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483" r:id="rId6"/>
    <p:sldId id="436" r:id="rId7"/>
    <p:sldId id="474" r:id="rId8"/>
    <p:sldId id="456" r:id="rId9"/>
    <p:sldId id="458" r:id="rId10"/>
    <p:sldId id="484" r:id="rId11"/>
    <p:sldId id="457" r:id="rId12"/>
    <p:sldId id="467" r:id="rId13"/>
    <p:sldId id="468" r:id="rId14"/>
    <p:sldId id="469" r:id="rId15"/>
    <p:sldId id="496" r:id="rId16"/>
    <p:sldId id="460" r:id="rId17"/>
    <p:sldId id="477" r:id="rId18"/>
    <p:sldId id="472" r:id="rId19"/>
    <p:sldId id="466" r:id="rId20"/>
    <p:sldId id="494" r:id="rId21"/>
    <p:sldId id="486" r:id="rId22"/>
    <p:sldId id="488" r:id="rId23"/>
    <p:sldId id="480" r:id="rId24"/>
    <p:sldId id="489" r:id="rId25"/>
    <p:sldId id="464" r:id="rId26"/>
    <p:sldId id="495" r:id="rId27"/>
    <p:sldId id="497" r:id="rId28"/>
    <p:sldId id="498" r:id="rId29"/>
    <p:sldId id="500" r:id="rId30"/>
    <p:sldId id="501" r:id="rId31"/>
    <p:sldId id="502" r:id="rId32"/>
    <p:sldId id="465" r:id="rId33"/>
    <p:sldId id="462" r:id="rId34"/>
    <p:sldId id="487" r:id="rId35"/>
    <p:sldId id="493" r:id="rId36"/>
    <p:sldId id="490" r:id="rId37"/>
    <p:sldId id="479" r:id="rId38"/>
    <p:sldId id="478" r:id="rId39"/>
    <p:sldId id="485" r:id="rId40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55F81-A978-43D3-BC8B-B7DABA147F33}">
          <p14:sldIdLst>
            <p14:sldId id="256"/>
            <p14:sldId id="483"/>
            <p14:sldId id="436"/>
            <p14:sldId id="474"/>
            <p14:sldId id="456"/>
            <p14:sldId id="458"/>
            <p14:sldId id="484"/>
            <p14:sldId id="457"/>
            <p14:sldId id="467"/>
            <p14:sldId id="468"/>
            <p14:sldId id="469"/>
            <p14:sldId id="496"/>
            <p14:sldId id="460"/>
            <p14:sldId id="477"/>
            <p14:sldId id="472"/>
            <p14:sldId id="466"/>
            <p14:sldId id="494"/>
            <p14:sldId id="486"/>
            <p14:sldId id="488"/>
            <p14:sldId id="480"/>
            <p14:sldId id="489"/>
            <p14:sldId id="464"/>
            <p14:sldId id="495"/>
            <p14:sldId id="497"/>
            <p14:sldId id="498"/>
            <p14:sldId id="500"/>
            <p14:sldId id="501"/>
            <p14:sldId id="502"/>
            <p14:sldId id="465"/>
            <p14:sldId id="462"/>
            <p14:sldId id="487"/>
            <p14:sldId id="493"/>
            <p14:sldId id="490"/>
            <p14:sldId id="479"/>
            <p14:sldId id="478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8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32946A"/>
    <a:srgbClr val="BC7A44"/>
    <a:srgbClr val="75DB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9" autoAdjust="0"/>
    <p:restoredTop sz="93397" autoAdjust="0"/>
  </p:normalViewPr>
  <p:slideViewPr>
    <p:cSldViewPr>
      <p:cViewPr varScale="1">
        <p:scale>
          <a:sx n="87" d="100"/>
          <a:sy n="87" d="100"/>
        </p:scale>
        <p:origin x="1397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00" d="100"/>
        <a:sy n="100" d="100"/>
      </p:scale>
      <p:origin x="0" y="-4344"/>
    </p:cViewPr>
  </p:sorterViewPr>
  <p:notesViewPr>
    <p:cSldViewPr>
      <p:cViewPr varScale="1">
        <p:scale>
          <a:sx n="81" d="100"/>
          <a:sy n="81" d="100"/>
        </p:scale>
        <p:origin x="3042" y="90"/>
      </p:cViewPr>
      <p:guideLst>
        <p:guide orient="horz" pos="2885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r>
              <a:rPr lang="en-US" dirty="0"/>
              <a:t>Kome Oteri(InterDigital)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83633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4014795" y="97004"/>
            <a:ext cx="2334368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802.11-15/1634r0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7" y="97004"/>
            <a:ext cx="1387977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2016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524391" y="9000621"/>
            <a:ext cx="1824772" cy="1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Kome Oteri(InterDigital)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802.11-yy/1634r0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Kome Oteri(InterDigital)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Draft: UL Overhead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5848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IEEE802.11-18/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460r1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541992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Alphan Sahin (</a:t>
            </a:r>
            <a:r>
              <a:rPr lang="en-GB" dirty="0" err="1">
                <a:solidFill>
                  <a:schemeClr val="tx1"/>
                </a:solidFill>
              </a:rPr>
              <a:t>InterDigital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672082" y="35716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 2018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0.png"/><Relationship Id="rId7" Type="http://schemas.openxmlformats.org/officeDocument/2006/relationships/image" Target="../media/image8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2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250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22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4.emf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76.emf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78.emf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2" Type="http://schemas.openxmlformats.org/officeDocument/2006/relationships/image" Target="../media/image720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25640"/>
            <a:ext cx="7770813" cy="1065213"/>
          </a:xfrm>
        </p:spPr>
        <p:txBody>
          <a:bodyPr/>
          <a:lstStyle/>
          <a:p>
            <a:r>
              <a:rPr lang="en-US" dirty="0"/>
              <a:t>On OOK Waveform Specification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Date: 2018-03-05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2175" y="263275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87550"/>
              </p:ext>
            </p:extLst>
          </p:nvPr>
        </p:nvGraphicFramePr>
        <p:xfrm>
          <a:off x="560388" y="3267075"/>
          <a:ext cx="7729537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4" imgW="8290118" imgH="3282032" progId="Word.Document.8">
                  <p:embed/>
                </p:oleObj>
              </mc:Choice>
              <mc:Fallback>
                <p:oleObj name="Document" r:id="rId4" imgW="8290118" imgH="3282032" progId="Word.Document.8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267075"/>
                        <a:ext cx="7729537" cy="306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Requirement: Time 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517316" y="61199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7770813" cy="1101408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Define a time mask: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[dB] (TBD)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The purpose of this requirement is to avoid power spikes, which may impact on the receiver performance depending on the energy measurement duration  </a:t>
                </a:r>
              </a:p>
              <a:p>
                <a:pPr marL="457200" lvl="1" indent="0" algn="just"/>
                <a:endParaRPr lang="en-US" sz="1800" dirty="0"/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0813" cy="1101408"/>
              </a:xfrm>
              <a:blipFill>
                <a:blip r:embed="rId2"/>
                <a:stretch>
                  <a:fillRect l="-706" t="-2222" r="-62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 bwMode="auto">
          <a:xfrm>
            <a:off x="5310127" y="3869718"/>
            <a:ext cx="0" cy="10429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63004" y="4238011"/>
                <a:ext cx="608115" cy="31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004" y="4238011"/>
                <a:ext cx="608115" cy="315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 bwMode="auto">
          <a:xfrm>
            <a:off x="4578234" y="3861048"/>
            <a:ext cx="73900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Freeform 96"/>
          <p:cNvSpPr>
            <a:spLocks/>
          </p:cNvSpPr>
          <p:nvPr/>
        </p:nvSpPr>
        <p:spPr bwMode="auto">
          <a:xfrm>
            <a:off x="2005679" y="4997603"/>
            <a:ext cx="239195" cy="763838"/>
          </a:xfrm>
          <a:custGeom>
            <a:avLst/>
            <a:gdLst>
              <a:gd name="T0" fmla="*/ 0 w 133"/>
              <a:gd name="T1" fmla="*/ 0 h 653"/>
              <a:gd name="T2" fmla="*/ 7 w 133"/>
              <a:gd name="T3" fmla="*/ 22 h 653"/>
              <a:gd name="T4" fmla="*/ 13 w 133"/>
              <a:gd name="T5" fmla="*/ 71 h 653"/>
              <a:gd name="T6" fmla="*/ 20 w 133"/>
              <a:gd name="T7" fmla="*/ 175 h 653"/>
              <a:gd name="T8" fmla="*/ 26 w 133"/>
              <a:gd name="T9" fmla="*/ 518 h 653"/>
              <a:gd name="T10" fmla="*/ 32 w 133"/>
              <a:gd name="T11" fmla="*/ 174 h 653"/>
              <a:gd name="T12" fmla="*/ 39 w 133"/>
              <a:gd name="T13" fmla="*/ 110 h 653"/>
              <a:gd name="T14" fmla="*/ 45 w 133"/>
              <a:gd name="T15" fmla="*/ 97 h 653"/>
              <a:gd name="T16" fmla="*/ 52 w 133"/>
              <a:gd name="T17" fmla="*/ 122 h 653"/>
              <a:gd name="T18" fmla="*/ 58 w 133"/>
              <a:gd name="T19" fmla="*/ 198 h 653"/>
              <a:gd name="T20" fmla="*/ 64 w 133"/>
              <a:gd name="T21" fmla="*/ 518 h 653"/>
              <a:gd name="T22" fmla="*/ 71 w 133"/>
              <a:gd name="T23" fmla="*/ 243 h 653"/>
              <a:gd name="T24" fmla="*/ 77 w 133"/>
              <a:gd name="T25" fmla="*/ 163 h 653"/>
              <a:gd name="T26" fmla="*/ 84 w 133"/>
              <a:gd name="T27" fmla="*/ 149 h 653"/>
              <a:gd name="T28" fmla="*/ 90 w 133"/>
              <a:gd name="T29" fmla="*/ 182 h 653"/>
              <a:gd name="T30" fmla="*/ 96 w 133"/>
              <a:gd name="T31" fmla="*/ 292 h 653"/>
              <a:gd name="T32" fmla="*/ 103 w 133"/>
              <a:gd name="T33" fmla="*/ 429 h 653"/>
              <a:gd name="T34" fmla="*/ 109 w 133"/>
              <a:gd name="T35" fmla="*/ 232 h 653"/>
              <a:gd name="T36" fmla="*/ 116 w 133"/>
              <a:gd name="T37" fmla="*/ 187 h 653"/>
              <a:gd name="T38" fmla="*/ 122 w 133"/>
              <a:gd name="T39" fmla="*/ 199 h 653"/>
              <a:gd name="T40" fmla="*/ 128 w 133"/>
              <a:gd name="T41" fmla="*/ 273 h 653"/>
              <a:gd name="T42" fmla="*/ 133 w 133"/>
              <a:gd name="T43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" h="653">
                <a:moveTo>
                  <a:pt x="0" y="0"/>
                </a:moveTo>
                <a:lnTo>
                  <a:pt x="7" y="22"/>
                </a:lnTo>
                <a:lnTo>
                  <a:pt x="13" y="71"/>
                </a:lnTo>
                <a:lnTo>
                  <a:pt x="20" y="175"/>
                </a:lnTo>
                <a:lnTo>
                  <a:pt x="26" y="518"/>
                </a:lnTo>
                <a:lnTo>
                  <a:pt x="32" y="174"/>
                </a:lnTo>
                <a:lnTo>
                  <a:pt x="39" y="110"/>
                </a:lnTo>
                <a:lnTo>
                  <a:pt x="45" y="97"/>
                </a:lnTo>
                <a:lnTo>
                  <a:pt x="52" y="122"/>
                </a:lnTo>
                <a:lnTo>
                  <a:pt x="58" y="198"/>
                </a:lnTo>
                <a:lnTo>
                  <a:pt x="64" y="518"/>
                </a:lnTo>
                <a:lnTo>
                  <a:pt x="71" y="243"/>
                </a:lnTo>
                <a:lnTo>
                  <a:pt x="77" y="163"/>
                </a:lnTo>
                <a:lnTo>
                  <a:pt x="84" y="149"/>
                </a:lnTo>
                <a:lnTo>
                  <a:pt x="90" y="182"/>
                </a:lnTo>
                <a:lnTo>
                  <a:pt x="96" y="292"/>
                </a:lnTo>
                <a:lnTo>
                  <a:pt x="103" y="429"/>
                </a:lnTo>
                <a:lnTo>
                  <a:pt x="109" y="232"/>
                </a:lnTo>
                <a:lnTo>
                  <a:pt x="116" y="187"/>
                </a:lnTo>
                <a:lnTo>
                  <a:pt x="122" y="199"/>
                </a:lnTo>
                <a:lnTo>
                  <a:pt x="128" y="273"/>
                </a:lnTo>
                <a:lnTo>
                  <a:pt x="133" y="653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97"/>
          <p:cNvSpPr>
            <a:spLocks/>
          </p:cNvSpPr>
          <p:nvPr/>
        </p:nvSpPr>
        <p:spPr bwMode="auto">
          <a:xfrm>
            <a:off x="2250269" y="5259624"/>
            <a:ext cx="226605" cy="501817"/>
          </a:xfrm>
          <a:custGeom>
            <a:avLst/>
            <a:gdLst>
              <a:gd name="T0" fmla="*/ 0 w 126"/>
              <a:gd name="T1" fmla="*/ 429 h 429"/>
              <a:gd name="T2" fmla="*/ 5 w 126"/>
              <a:gd name="T3" fmla="*/ 68 h 429"/>
              <a:gd name="T4" fmla="*/ 11 w 126"/>
              <a:gd name="T5" fmla="*/ 0 h 429"/>
              <a:gd name="T6" fmla="*/ 18 w 126"/>
              <a:gd name="T7" fmla="*/ 0 h 429"/>
              <a:gd name="T8" fmla="*/ 24 w 126"/>
              <a:gd name="T9" fmla="*/ 60 h 429"/>
              <a:gd name="T10" fmla="*/ 30 w 126"/>
              <a:gd name="T11" fmla="*/ 327 h 429"/>
              <a:gd name="T12" fmla="*/ 37 w 126"/>
              <a:gd name="T13" fmla="*/ 114 h 429"/>
              <a:gd name="T14" fmla="*/ 43 w 126"/>
              <a:gd name="T15" fmla="*/ 33 h 429"/>
              <a:gd name="T16" fmla="*/ 50 w 126"/>
              <a:gd name="T17" fmla="*/ 27 h 429"/>
              <a:gd name="T18" fmla="*/ 56 w 126"/>
              <a:gd name="T19" fmla="*/ 83 h 429"/>
              <a:gd name="T20" fmla="*/ 62 w 126"/>
              <a:gd name="T21" fmla="*/ 323 h 429"/>
              <a:gd name="T22" fmla="*/ 69 w 126"/>
              <a:gd name="T23" fmla="*/ 146 h 429"/>
              <a:gd name="T24" fmla="*/ 75 w 126"/>
              <a:gd name="T25" fmla="*/ 60 h 429"/>
              <a:gd name="T26" fmla="*/ 82 w 126"/>
              <a:gd name="T27" fmla="*/ 54 h 429"/>
              <a:gd name="T28" fmla="*/ 88 w 126"/>
              <a:gd name="T29" fmla="*/ 111 h 429"/>
              <a:gd name="T30" fmla="*/ 94 w 126"/>
              <a:gd name="T31" fmla="*/ 367 h 429"/>
              <a:gd name="T32" fmla="*/ 101 w 126"/>
              <a:gd name="T33" fmla="*/ 167 h 429"/>
              <a:gd name="T34" fmla="*/ 107 w 126"/>
              <a:gd name="T35" fmla="*/ 85 h 429"/>
              <a:gd name="T36" fmla="*/ 113 w 126"/>
              <a:gd name="T37" fmla="*/ 81 h 429"/>
              <a:gd name="T38" fmla="*/ 120 w 126"/>
              <a:gd name="T39" fmla="*/ 143 h 429"/>
              <a:gd name="T40" fmla="*/ 126 w 126"/>
              <a:gd name="T41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429">
                <a:moveTo>
                  <a:pt x="0" y="429"/>
                </a:moveTo>
                <a:lnTo>
                  <a:pt x="5" y="68"/>
                </a:lnTo>
                <a:lnTo>
                  <a:pt x="11" y="0"/>
                </a:lnTo>
                <a:lnTo>
                  <a:pt x="18" y="0"/>
                </a:lnTo>
                <a:lnTo>
                  <a:pt x="24" y="60"/>
                </a:lnTo>
                <a:lnTo>
                  <a:pt x="30" y="327"/>
                </a:lnTo>
                <a:lnTo>
                  <a:pt x="37" y="114"/>
                </a:lnTo>
                <a:lnTo>
                  <a:pt x="43" y="33"/>
                </a:lnTo>
                <a:lnTo>
                  <a:pt x="50" y="27"/>
                </a:lnTo>
                <a:lnTo>
                  <a:pt x="56" y="83"/>
                </a:lnTo>
                <a:lnTo>
                  <a:pt x="62" y="323"/>
                </a:lnTo>
                <a:lnTo>
                  <a:pt x="69" y="146"/>
                </a:lnTo>
                <a:lnTo>
                  <a:pt x="75" y="60"/>
                </a:lnTo>
                <a:lnTo>
                  <a:pt x="82" y="54"/>
                </a:lnTo>
                <a:lnTo>
                  <a:pt x="88" y="111"/>
                </a:lnTo>
                <a:lnTo>
                  <a:pt x="94" y="367"/>
                </a:lnTo>
                <a:lnTo>
                  <a:pt x="101" y="167"/>
                </a:lnTo>
                <a:lnTo>
                  <a:pt x="107" y="85"/>
                </a:lnTo>
                <a:lnTo>
                  <a:pt x="113" y="81"/>
                </a:lnTo>
                <a:lnTo>
                  <a:pt x="120" y="143"/>
                </a:lnTo>
                <a:lnTo>
                  <a:pt x="126" y="429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98"/>
          <p:cNvSpPr>
            <a:spLocks/>
          </p:cNvSpPr>
          <p:nvPr/>
        </p:nvSpPr>
        <p:spPr bwMode="auto">
          <a:xfrm>
            <a:off x="2478673" y="5384785"/>
            <a:ext cx="48559" cy="376655"/>
          </a:xfrm>
          <a:custGeom>
            <a:avLst/>
            <a:gdLst>
              <a:gd name="T0" fmla="*/ 0 w 27"/>
              <a:gd name="T1" fmla="*/ 322 h 322"/>
              <a:gd name="T2" fmla="*/ 6 w 27"/>
              <a:gd name="T3" fmla="*/ 74 h 322"/>
              <a:gd name="T4" fmla="*/ 12 w 27"/>
              <a:gd name="T5" fmla="*/ 0 h 322"/>
              <a:gd name="T6" fmla="*/ 18 w 27"/>
              <a:gd name="T7" fmla="*/ 1 h 322"/>
              <a:gd name="T8" fmla="*/ 25 w 27"/>
              <a:gd name="T9" fmla="*/ 72 h 322"/>
              <a:gd name="T10" fmla="*/ 27 w 27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322">
                <a:moveTo>
                  <a:pt x="0" y="322"/>
                </a:moveTo>
                <a:lnTo>
                  <a:pt x="6" y="74"/>
                </a:lnTo>
                <a:lnTo>
                  <a:pt x="12" y="0"/>
                </a:lnTo>
                <a:lnTo>
                  <a:pt x="18" y="1"/>
                </a:lnTo>
                <a:lnTo>
                  <a:pt x="25" y="72"/>
                </a:lnTo>
                <a:lnTo>
                  <a:pt x="27" y="322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99"/>
          <p:cNvSpPr>
            <a:spLocks/>
          </p:cNvSpPr>
          <p:nvPr/>
        </p:nvSpPr>
        <p:spPr bwMode="auto">
          <a:xfrm>
            <a:off x="2541619" y="5410519"/>
            <a:ext cx="46760" cy="350921"/>
          </a:xfrm>
          <a:custGeom>
            <a:avLst/>
            <a:gdLst>
              <a:gd name="T0" fmla="*/ 0 w 26"/>
              <a:gd name="T1" fmla="*/ 300 h 300"/>
              <a:gd name="T2" fmla="*/ 3 w 26"/>
              <a:gd name="T3" fmla="*/ 63 h 300"/>
              <a:gd name="T4" fmla="*/ 9 w 26"/>
              <a:gd name="T5" fmla="*/ 0 h 300"/>
              <a:gd name="T6" fmla="*/ 15 w 26"/>
              <a:gd name="T7" fmla="*/ 8 h 300"/>
              <a:gd name="T8" fmla="*/ 21 w 26"/>
              <a:gd name="T9" fmla="*/ 90 h 300"/>
              <a:gd name="T10" fmla="*/ 26 w 26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00">
                <a:moveTo>
                  <a:pt x="0" y="300"/>
                </a:moveTo>
                <a:lnTo>
                  <a:pt x="3" y="63"/>
                </a:lnTo>
                <a:lnTo>
                  <a:pt x="9" y="0"/>
                </a:lnTo>
                <a:lnTo>
                  <a:pt x="15" y="8"/>
                </a:lnTo>
                <a:lnTo>
                  <a:pt x="21" y="90"/>
                </a:lnTo>
                <a:lnTo>
                  <a:pt x="26" y="300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2578013" y="5879517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1979712" y="5877573"/>
            <a:ext cx="5983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829128" y="3708700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572691" y="3704394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2001233" y="5780443"/>
            <a:ext cx="5270215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1999328" y="3335434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7263577" y="3335434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2572691" y="3335434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2840670" y="3699819"/>
            <a:ext cx="0" cy="20763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4720052" y="3708697"/>
            <a:ext cx="0" cy="20674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920142" y="5877573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5" name="Freeform: Shape 84"/>
          <p:cNvSpPr>
            <a:spLocks/>
          </p:cNvSpPr>
          <p:nvPr/>
        </p:nvSpPr>
        <p:spPr bwMode="auto">
          <a:xfrm flipH="1">
            <a:off x="6585038" y="5071574"/>
            <a:ext cx="674713" cy="645587"/>
          </a:xfrm>
          <a:custGeom>
            <a:avLst/>
            <a:gdLst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0 w 694246"/>
              <a:gd name="connsiteY43" fmla="*/ 877914 h 877914"/>
              <a:gd name="connsiteX44" fmla="*/ 694246 w 694246"/>
              <a:gd name="connsiteY44" fmla="*/ 877914 h 877914"/>
              <a:gd name="connsiteX45" fmla="*/ 689493 w 694246"/>
              <a:gd name="connsiteY45" fmla="*/ 759431 h 877914"/>
              <a:gd name="connsiteX46" fmla="*/ 672332 w 694246"/>
              <a:gd name="connsiteY46" fmla="*/ 391909 h 877914"/>
              <a:gd name="connsiteX47" fmla="*/ 661557 w 694246"/>
              <a:gd name="connsiteY47" fmla="*/ 182489 h 877914"/>
              <a:gd name="connsiteX48" fmla="*/ 649186 w 694246"/>
              <a:gd name="connsiteY48" fmla="*/ 96989 h 877914"/>
              <a:gd name="connsiteX49" fmla="*/ 638411 w 694246"/>
              <a:gd name="connsiteY49" fmla="*/ 51413 h 877914"/>
              <a:gd name="connsiteX50" fmla="*/ 627636 w 694246"/>
              <a:gd name="connsiteY50" fmla="*/ 29191 h 877914"/>
              <a:gd name="connsiteX51" fmla="*/ 614865 w 694246"/>
              <a:gd name="connsiteY51" fmla="*/ 23352 h 877914"/>
              <a:gd name="connsiteX52" fmla="*/ 604090 w 694246"/>
              <a:gd name="connsiteY52" fmla="*/ 33899 h 877914"/>
              <a:gd name="connsiteX53" fmla="*/ 591719 w 694246"/>
              <a:gd name="connsiteY53" fmla="*/ 60830 h 877914"/>
              <a:gd name="connsiteX54" fmla="*/ 580944 w 694246"/>
              <a:gd name="connsiteY54" fmla="*/ 108665 h 877914"/>
              <a:gd name="connsiteX55" fmla="*/ 570169 w 694246"/>
              <a:gd name="connsiteY55" fmla="*/ 197555 h 877914"/>
              <a:gd name="connsiteX56" fmla="*/ 557398 w 694246"/>
              <a:gd name="connsiteY56" fmla="*/ 449161 h 877914"/>
              <a:gd name="connsiteX57" fmla="*/ 546623 w 694246"/>
              <a:gd name="connsiteY57" fmla="*/ 291154 h 877914"/>
              <a:gd name="connsiteX58" fmla="*/ 535848 w 694246"/>
              <a:gd name="connsiteY58" fmla="*/ 151980 h 877914"/>
              <a:gd name="connsiteX59" fmla="*/ 523078 w 694246"/>
              <a:gd name="connsiteY59" fmla="*/ 84182 h 877914"/>
              <a:gd name="connsiteX60" fmla="*/ 512302 w 694246"/>
              <a:gd name="connsiteY60" fmla="*/ 43315 h 877914"/>
              <a:gd name="connsiteX61" fmla="*/ 501527 w 694246"/>
              <a:gd name="connsiteY61" fmla="*/ 18644 h 877914"/>
              <a:gd name="connsiteX62" fmla="*/ 489156 w 694246"/>
              <a:gd name="connsiteY62" fmla="*/ 4708 h 877914"/>
              <a:gd name="connsiteX63" fmla="*/ 478381 w 694246"/>
              <a:gd name="connsiteY63" fmla="*/ 0 h 877914"/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694246 w 694246"/>
              <a:gd name="connsiteY43" fmla="*/ 877914 h 877914"/>
              <a:gd name="connsiteX44" fmla="*/ 689493 w 694246"/>
              <a:gd name="connsiteY44" fmla="*/ 759431 h 877914"/>
              <a:gd name="connsiteX45" fmla="*/ 672332 w 694246"/>
              <a:gd name="connsiteY45" fmla="*/ 391909 h 877914"/>
              <a:gd name="connsiteX46" fmla="*/ 661557 w 694246"/>
              <a:gd name="connsiteY46" fmla="*/ 182489 h 877914"/>
              <a:gd name="connsiteX47" fmla="*/ 649186 w 694246"/>
              <a:gd name="connsiteY47" fmla="*/ 96989 h 877914"/>
              <a:gd name="connsiteX48" fmla="*/ 638411 w 694246"/>
              <a:gd name="connsiteY48" fmla="*/ 51413 h 877914"/>
              <a:gd name="connsiteX49" fmla="*/ 627636 w 694246"/>
              <a:gd name="connsiteY49" fmla="*/ 29191 h 877914"/>
              <a:gd name="connsiteX50" fmla="*/ 614865 w 694246"/>
              <a:gd name="connsiteY50" fmla="*/ 23352 h 877914"/>
              <a:gd name="connsiteX51" fmla="*/ 604090 w 694246"/>
              <a:gd name="connsiteY51" fmla="*/ 33899 h 877914"/>
              <a:gd name="connsiteX52" fmla="*/ 591719 w 694246"/>
              <a:gd name="connsiteY52" fmla="*/ 60830 h 877914"/>
              <a:gd name="connsiteX53" fmla="*/ 580944 w 694246"/>
              <a:gd name="connsiteY53" fmla="*/ 108665 h 877914"/>
              <a:gd name="connsiteX54" fmla="*/ 570169 w 694246"/>
              <a:gd name="connsiteY54" fmla="*/ 197555 h 877914"/>
              <a:gd name="connsiteX55" fmla="*/ 557398 w 694246"/>
              <a:gd name="connsiteY55" fmla="*/ 449161 h 877914"/>
              <a:gd name="connsiteX56" fmla="*/ 546623 w 694246"/>
              <a:gd name="connsiteY56" fmla="*/ 291154 h 877914"/>
              <a:gd name="connsiteX57" fmla="*/ 535848 w 694246"/>
              <a:gd name="connsiteY57" fmla="*/ 151980 h 877914"/>
              <a:gd name="connsiteX58" fmla="*/ 523078 w 694246"/>
              <a:gd name="connsiteY58" fmla="*/ 84182 h 877914"/>
              <a:gd name="connsiteX59" fmla="*/ 512302 w 694246"/>
              <a:gd name="connsiteY59" fmla="*/ 43315 h 877914"/>
              <a:gd name="connsiteX60" fmla="*/ 501527 w 694246"/>
              <a:gd name="connsiteY60" fmla="*/ 18644 h 877914"/>
              <a:gd name="connsiteX61" fmla="*/ 489156 w 694246"/>
              <a:gd name="connsiteY61" fmla="*/ 4708 h 877914"/>
              <a:gd name="connsiteX62" fmla="*/ 478381 w 694246"/>
              <a:gd name="connsiteY62" fmla="*/ 0 h 877914"/>
              <a:gd name="connsiteX0" fmla="*/ 478381 w 689493"/>
              <a:gd name="connsiteY0" fmla="*/ 0 h 759431"/>
              <a:gd name="connsiteX1" fmla="*/ 465610 w 689493"/>
              <a:gd name="connsiteY1" fmla="*/ 2260 h 759431"/>
              <a:gd name="connsiteX2" fmla="*/ 454835 w 689493"/>
              <a:gd name="connsiteY2" fmla="*/ 12806 h 759431"/>
              <a:gd name="connsiteX3" fmla="*/ 444060 w 689493"/>
              <a:gd name="connsiteY3" fmla="*/ 31451 h 759431"/>
              <a:gd name="connsiteX4" fmla="*/ 431689 w 689493"/>
              <a:gd name="connsiteY4" fmla="*/ 60830 h 759431"/>
              <a:gd name="connsiteX5" fmla="*/ 420914 w 689493"/>
              <a:gd name="connsiteY5" fmla="*/ 104145 h 759431"/>
              <a:gd name="connsiteX6" fmla="*/ 408143 w 689493"/>
              <a:gd name="connsiteY6" fmla="*/ 169495 h 759431"/>
              <a:gd name="connsiteX7" fmla="*/ 397368 w 689493"/>
              <a:gd name="connsiteY7" fmla="*/ 292473 h 759431"/>
              <a:gd name="connsiteX8" fmla="*/ 386593 w 689493"/>
              <a:gd name="connsiteY8" fmla="*/ 645587 h 759431"/>
              <a:gd name="connsiteX9" fmla="*/ 373823 w 689493"/>
              <a:gd name="connsiteY9" fmla="*/ 259704 h 759431"/>
              <a:gd name="connsiteX10" fmla="*/ 363048 w 689493"/>
              <a:gd name="connsiteY10" fmla="*/ 156688 h 759431"/>
              <a:gd name="connsiteX11" fmla="*/ 352272 w 689493"/>
              <a:gd name="connsiteY11" fmla="*/ 98307 h 759431"/>
              <a:gd name="connsiteX12" fmla="*/ 339901 w 689493"/>
              <a:gd name="connsiteY12" fmla="*/ 60830 h 759431"/>
              <a:gd name="connsiteX13" fmla="*/ 329126 w 689493"/>
              <a:gd name="connsiteY13" fmla="*/ 35029 h 759431"/>
              <a:gd name="connsiteX14" fmla="*/ 316356 w 689493"/>
              <a:gd name="connsiteY14" fmla="*/ 17514 h 759431"/>
              <a:gd name="connsiteX15" fmla="*/ 305580 w 689493"/>
              <a:gd name="connsiteY15" fmla="*/ 6968 h 759431"/>
              <a:gd name="connsiteX16" fmla="*/ 294805 w 689493"/>
              <a:gd name="connsiteY16" fmla="*/ 2260 h 759431"/>
              <a:gd name="connsiteX17" fmla="*/ 282434 w 689493"/>
              <a:gd name="connsiteY17" fmla="*/ 3390 h 759431"/>
              <a:gd name="connsiteX18" fmla="*/ 271260 w 689493"/>
              <a:gd name="connsiteY18" fmla="*/ 9228 h 759431"/>
              <a:gd name="connsiteX19" fmla="*/ 258888 w 689493"/>
              <a:gd name="connsiteY19" fmla="*/ 21093 h 759431"/>
              <a:gd name="connsiteX20" fmla="*/ 248113 w 689493"/>
              <a:gd name="connsiteY20" fmla="*/ 39737 h 759431"/>
              <a:gd name="connsiteX21" fmla="*/ 237338 w 689493"/>
              <a:gd name="connsiteY21" fmla="*/ 65538 h 759431"/>
              <a:gd name="connsiteX22" fmla="*/ 226563 w 689493"/>
              <a:gd name="connsiteY22" fmla="*/ 102827 h 759431"/>
              <a:gd name="connsiteX23" fmla="*/ 213793 w 689493"/>
              <a:gd name="connsiteY23" fmla="*/ 156688 h 759431"/>
              <a:gd name="connsiteX24" fmla="*/ 201421 w 689493"/>
              <a:gd name="connsiteY24" fmla="*/ 244449 h 759431"/>
              <a:gd name="connsiteX25" fmla="*/ 190646 w 689493"/>
              <a:gd name="connsiteY25" fmla="*/ 452739 h 759431"/>
              <a:gd name="connsiteX26" fmla="*/ 179871 w 689493"/>
              <a:gd name="connsiteY26" fmla="*/ 381363 h 759431"/>
              <a:gd name="connsiteX27" fmla="*/ 169096 w 689493"/>
              <a:gd name="connsiteY27" fmla="*/ 222226 h 759431"/>
              <a:gd name="connsiteX28" fmla="*/ 156326 w 689493"/>
              <a:gd name="connsiteY28" fmla="*/ 145012 h 759431"/>
              <a:gd name="connsiteX29" fmla="*/ 145550 w 689493"/>
              <a:gd name="connsiteY29" fmla="*/ 95859 h 759431"/>
              <a:gd name="connsiteX30" fmla="*/ 132780 w 689493"/>
              <a:gd name="connsiteY30" fmla="*/ 63090 h 759431"/>
              <a:gd name="connsiteX31" fmla="*/ 122005 w 689493"/>
              <a:gd name="connsiteY31" fmla="*/ 38607 h 759431"/>
              <a:gd name="connsiteX32" fmla="*/ 111230 w 689493"/>
              <a:gd name="connsiteY32" fmla="*/ 22223 h 759431"/>
              <a:gd name="connsiteX33" fmla="*/ 98858 w 689493"/>
              <a:gd name="connsiteY33" fmla="*/ 10546 h 759431"/>
              <a:gd name="connsiteX34" fmla="*/ 88083 w 689493"/>
              <a:gd name="connsiteY34" fmla="*/ 4708 h 759431"/>
              <a:gd name="connsiteX35" fmla="*/ 75313 w 689493"/>
              <a:gd name="connsiteY35" fmla="*/ 3390 h 759431"/>
              <a:gd name="connsiteX36" fmla="*/ 64538 w 689493"/>
              <a:gd name="connsiteY36" fmla="*/ 6968 h 759431"/>
              <a:gd name="connsiteX37" fmla="*/ 53763 w 689493"/>
              <a:gd name="connsiteY37" fmla="*/ 15254 h 759431"/>
              <a:gd name="connsiteX38" fmla="*/ 41391 w 689493"/>
              <a:gd name="connsiteY38" fmla="*/ 28061 h 759431"/>
              <a:gd name="connsiteX39" fmla="*/ 30616 w 689493"/>
              <a:gd name="connsiteY39" fmla="*/ 46705 h 759431"/>
              <a:gd name="connsiteX40" fmla="*/ 17846 w 689493"/>
              <a:gd name="connsiteY40" fmla="*/ 72506 h 759431"/>
              <a:gd name="connsiteX41" fmla="*/ 7071 w 689493"/>
              <a:gd name="connsiteY41" fmla="*/ 107535 h 759431"/>
              <a:gd name="connsiteX42" fmla="*/ 0 w 689493"/>
              <a:gd name="connsiteY42" fmla="*/ 142137 h 759431"/>
              <a:gd name="connsiteX43" fmla="*/ 689493 w 689493"/>
              <a:gd name="connsiteY43" fmla="*/ 759431 h 759431"/>
              <a:gd name="connsiteX44" fmla="*/ 672332 w 689493"/>
              <a:gd name="connsiteY44" fmla="*/ 391909 h 759431"/>
              <a:gd name="connsiteX45" fmla="*/ 661557 w 689493"/>
              <a:gd name="connsiteY45" fmla="*/ 182489 h 759431"/>
              <a:gd name="connsiteX46" fmla="*/ 649186 w 689493"/>
              <a:gd name="connsiteY46" fmla="*/ 96989 h 759431"/>
              <a:gd name="connsiteX47" fmla="*/ 638411 w 689493"/>
              <a:gd name="connsiteY47" fmla="*/ 51413 h 759431"/>
              <a:gd name="connsiteX48" fmla="*/ 627636 w 689493"/>
              <a:gd name="connsiteY48" fmla="*/ 29191 h 759431"/>
              <a:gd name="connsiteX49" fmla="*/ 614865 w 689493"/>
              <a:gd name="connsiteY49" fmla="*/ 23352 h 759431"/>
              <a:gd name="connsiteX50" fmla="*/ 604090 w 689493"/>
              <a:gd name="connsiteY50" fmla="*/ 33899 h 759431"/>
              <a:gd name="connsiteX51" fmla="*/ 591719 w 689493"/>
              <a:gd name="connsiteY51" fmla="*/ 60830 h 759431"/>
              <a:gd name="connsiteX52" fmla="*/ 580944 w 689493"/>
              <a:gd name="connsiteY52" fmla="*/ 108665 h 759431"/>
              <a:gd name="connsiteX53" fmla="*/ 570169 w 689493"/>
              <a:gd name="connsiteY53" fmla="*/ 197555 h 759431"/>
              <a:gd name="connsiteX54" fmla="*/ 557398 w 689493"/>
              <a:gd name="connsiteY54" fmla="*/ 449161 h 759431"/>
              <a:gd name="connsiteX55" fmla="*/ 546623 w 689493"/>
              <a:gd name="connsiteY55" fmla="*/ 291154 h 759431"/>
              <a:gd name="connsiteX56" fmla="*/ 535848 w 689493"/>
              <a:gd name="connsiteY56" fmla="*/ 151980 h 759431"/>
              <a:gd name="connsiteX57" fmla="*/ 523078 w 689493"/>
              <a:gd name="connsiteY57" fmla="*/ 84182 h 759431"/>
              <a:gd name="connsiteX58" fmla="*/ 512302 w 689493"/>
              <a:gd name="connsiteY58" fmla="*/ 43315 h 759431"/>
              <a:gd name="connsiteX59" fmla="*/ 501527 w 689493"/>
              <a:gd name="connsiteY59" fmla="*/ 18644 h 759431"/>
              <a:gd name="connsiteX60" fmla="*/ 489156 w 689493"/>
              <a:gd name="connsiteY60" fmla="*/ 4708 h 759431"/>
              <a:gd name="connsiteX61" fmla="*/ 478381 w 689493"/>
              <a:gd name="connsiteY61" fmla="*/ 0 h 759431"/>
              <a:gd name="connsiteX0" fmla="*/ 689493 w 780933"/>
              <a:gd name="connsiteY0" fmla="*/ 759431 h 850871"/>
              <a:gd name="connsiteX1" fmla="*/ 672332 w 780933"/>
              <a:gd name="connsiteY1" fmla="*/ 391909 h 850871"/>
              <a:gd name="connsiteX2" fmla="*/ 661557 w 780933"/>
              <a:gd name="connsiteY2" fmla="*/ 182489 h 850871"/>
              <a:gd name="connsiteX3" fmla="*/ 649186 w 780933"/>
              <a:gd name="connsiteY3" fmla="*/ 96989 h 850871"/>
              <a:gd name="connsiteX4" fmla="*/ 638411 w 780933"/>
              <a:gd name="connsiteY4" fmla="*/ 51413 h 850871"/>
              <a:gd name="connsiteX5" fmla="*/ 627636 w 780933"/>
              <a:gd name="connsiteY5" fmla="*/ 29191 h 850871"/>
              <a:gd name="connsiteX6" fmla="*/ 614865 w 780933"/>
              <a:gd name="connsiteY6" fmla="*/ 23352 h 850871"/>
              <a:gd name="connsiteX7" fmla="*/ 604090 w 780933"/>
              <a:gd name="connsiteY7" fmla="*/ 33899 h 850871"/>
              <a:gd name="connsiteX8" fmla="*/ 591719 w 780933"/>
              <a:gd name="connsiteY8" fmla="*/ 60830 h 850871"/>
              <a:gd name="connsiteX9" fmla="*/ 580944 w 780933"/>
              <a:gd name="connsiteY9" fmla="*/ 108665 h 850871"/>
              <a:gd name="connsiteX10" fmla="*/ 570169 w 780933"/>
              <a:gd name="connsiteY10" fmla="*/ 197555 h 850871"/>
              <a:gd name="connsiteX11" fmla="*/ 557398 w 780933"/>
              <a:gd name="connsiteY11" fmla="*/ 449161 h 850871"/>
              <a:gd name="connsiteX12" fmla="*/ 546623 w 780933"/>
              <a:gd name="connsiteY12" fmla="*/ 291154 h 850871"/>
              <a:gd name="connsiteX13" fmla="*/ 535848 w 780933"/>
              <a:gd name="connsiteY13" fmla="*/ 151980 h 850871"/>
              <a:gd name="connsiteX14" fmla="*/ 523078 w 780933"/>
              <a:gd name="connsiteY14" fmla="*/ 84182 h 850871"/>
              <a:gd name="connsiteX15" fmla="*/ 512302 w 780933"/>
              <a:gd name="connsiteY15" fmla="*/ 43315 h 850871"/>
              <a:gd name="connsiteX16" fmla="*/ 501527 w 780933"/>
              <a:gd name="connsiteY16" fmla="*/ 18644 h 850871"/>
              <a:gd name="connsiteX17" fmla="*/ 489156 w 780933"/>
              <a:gd name="connsiteY17" fmla="*/ 4708 h 850871"/>
              <a:gd name="connsiteX18" fmla="*/ 478381 w 780933"/>
              <a:gd name="connsiteY18" fmla="*/ 0 h 850871"/>
              <a:gd name="connsiteX19" fmla="*/ 465610 w 780933"/>
              <a:gd name="connsiteY19" fmla="*/ 2260 h 850871"/>
              <a:gd name="connsiteX20" fmla="*/ 454835 w 780933"/>
              <a:gd name="connsiteY20" fmla="*/ 12806 h 850871"/>
              <a:gd name="connsiteX21" fmla="*/ 444060 w 780933"/>
              <a:gd name="connsiteY21" fmla="*/ 31451 h 850871"/>
              <a:gd name="connsiteX22" fmla="*/ 431689 w 780933"/>
              <a:gd name="connsiteY22" fmla="*/ 60830 h 850871"/>
              <a:gd name="connsiteX23" fmla="*/ 420914 w 780933"/>
              <a:gd name="connsiteY23" fmla="*/ 104145 h 850871"/>
              <a:gd name="connsiteX24" fmla="*/ 408143 w 780933"/>
              <a:gd name="connsiteY24" fmla="*/ 169495 h 850871"/>
              <a:gd name="connsiteX25" fmla="*/ 397368 w 780933"/>
              <a:gd name="connsiteY25" fmla="*/ 292473 h 850871"/>
              <a:gd name="connsiteX26" fmla="*/ 386593 w 780933"/>
              <a:gd name="connsiteY26" fmla="*/ 645587 h 850871"/>
              <a:gd name="connsiteX27" fmla="*/ 373823 w 780933"/>
              <a:gd name="connsiteY27" fmla="*/ 259704 h 850871"/>
              <a:gd name="connsiteX28" fmla="*/ 363048 w 780933"/>
              <a:gd name="connsiteY28" fmla="*/ 156688 h 850871"/>
              <a:gd name="connsiteX29" fmla="*/ 352272 w 780933"/>
              <a:gd name="connsiteY29" fmla="*/ 98307 h 850871"/>
              <a:gd name="connsiteX30" fmla="*/ 339901 w 780933"/>
              <a:gd name="connsiteY30" fmla="*/ 60830 h 850871"/>
              <a:gd name="connsiteX31" fmla="*/ 329126 w 780933"/>
              <a:gd name="connsiteY31" fmla="*/ 35029 h 850871"/>
              <a:gd name="connsiteX32" fmla="*/ 316356 w 780933"/>
              <a:gd name="connsiteY32" fmla="*/ 17514 h 850871"/>
              <a:gd name="connsiteX33" fmla="*/ 305580 w 780933"/>
              <a:gd name="connsiteY33" fmla="*/ 6968 h 850871"/>
              <a:gd name="connsiteX34" fmla="*/ 294805 w 780933"/>
              <a:gd name="connsiteY34" fmla="*/ 2260 h 850871"/>
              <a:gd name="connsiteX35" fmla="*/ 282434 w 780933"/>
              <a:gd name="connsiteY35" fmla="*/ 3390 h 850871"/>
              <a:gd name="connsiteX36" fmla="*/ 271260 w 780933"/>
              <a:gd name="connsiteY36" fmla="*/ 9228 h 850871"/>
              <a:gd name="connsiteX37" fmla="*/ 258888 w 780933"/>
              <a:gd name="connsiteY37" fmla="*/ 21093 h 850871"/>
              <a:gd name="connsiteX38" fmla="*/ 248113 w 780933"/>
              <a:gd name="connsiteY38" fmla="*/ 39737 h 850871"/>
              <a:gd name="connsiteX39" fmla="*/ 237338 w 780933"/>
              <a:gd name="connsiteY39" fmla="*/ 65538 h 850871"/>
              <a:gd name="connsiteX40" fmla="*/ 226563 w 780933"/>
              <a:gd name="connsiteY40" fmla="*/ 102827 h 850871"/>
              <a:gd name="connsiteX41" fmla="*/ 213793 w 780933"/>
              <a:gd name="connsiteY41" fmla="*/ 156688 h 850871"/>
              <a:gd name="connsiteX42" fmla="*/ 201421 w 780933"/>
              <a:gd name="connsiteY42" fmla="*/ 244449 h 850871"/>
              <a:gd name="connsiteX43" fmla="*/ 190646 w 780933"/>
              <a:gd name="connsiteY43" fmla="*/ 452739 h 850871"/>
              <a:gd name="connsiteX44" fmla="*/ 179871 w 780933"/>
              <a:gd name="connsiteY44" fmla="*/ 381363 h 850871"/>
              <a:gd name="connsiteX45" fmla="*/ 169096 w 780933"/>
              <a:gd name="connsiteY45" fmla="*/ 222226 h 850871"/>
              <a:gd name="connsiteX46" fmla="*/ 156326 w 780933"/>
              <a:gd name="connsiteY46" fmla="*/ 145012 h 850871"/>
              <a:gd name="connsiteX47" fmla="*/ 145550 w 780933"/>
              <a:gd name="connsiteY47" fmla="*/ 95859 h 850871"/>
              <a:gd name="connsiteX48" fmla="*/ 132780 w 780933"/>
              <a:gd name="connsiteY48" fmla="*/ 63090 h 850871"/>
              <a:gd name="connsiteX49" fmla="*/ 122005 w 780933"/>
              <a:gd name="connsiteY49" fmla="*/ 38607 h 850871"/>
              <a:gd name="connsiteX50" fmla="*/ 111230 w 780933"/>
              <a:gd name="connsiteY50" fmla="*/ 22223 h 850871"/>
              <a:gd name="connsiteX51" fmla="*/ 98858 w 780933"/>
              <a:gd name="connsiteY51" fmla="*/ 10546 h 850871"/>
              <a:gd name="connsiteX52" fmla="*/ 88083 w 780933"/>
              <a:gd name="connsiteY52" fmla="*/ 4708 h 850871"/>
              <a:gd name="connsiteX53" fmla="*/ 75313 w 780933"/>
              <a:gd name="connsiteY53" fmla="*/ 3390 h 850871"/>
              <a:gd name="connsiteX54" fmla="*/ 64538 w 780933"/>
              <a:gd name="connsiteY54" fmla="*/ 6968 h 850871"/>
              <a:gd name="connsiteX55" fmla="*/ 53763 w 780933"/>
              <a:gd name="connsiteY55" fmla="*/ 15254 h 850871"/>
              <a:gd name="connsiteX56" fmla="*/ 41391 w 780933"/>
              <a:gd name="connsiteY56" fmla="*/ 28061 h 850871"/>
              <a:gd name="connsiteX57" fmla="*/ 30616 w 780933"/>
              <a:gd name="connsiteY57" fmla="*/ 46705 h 850871"/>
              <a:gd name="connsiteX58" fmla="*/ 17846 w 780933"/>
              <a:gd name="connsiteY58" fmla="*/ 72506 h 850871"/>
              <a:gd name="connsiteX59" fmla="*/ 7071 w 780933"/>
              <a:gd name="connsiteY59" fmla="*/ 107535 h 850871"/>
              <a:gd name="connsiteX60" fmla="*/ 0 w 780933"/>
              <a:gd name="connsiteY60" fmla="*/ 142137 h 850871"/>
              <a:gd name="connsiteX61" fmla="*/ 780933 w 780933"/>
              <a:gd name="connsiteY61" fmla="*/ 850871 h 850871"/>
              <a:gd name="connsiteX0" fmla="*/ 689493 w 689493"/>
              <a:gd name="connsiteY0" fmla="*/ 759431 h 759431"/>
              <a:gd name="connsiteX1" fmla="*/ 672332 w 689493"/>
              <a:gd name="connsiteY1" fmla="*/ 391909 h 759431"/>
              <a:gd name="connsiteX2" fmla="*/ 661557 w 689493"/>
              <a:gd name="connsiteY2" fmla="*/ 182489 h 759431"/>
              <a:gd name="connsiteX3" fmla="*/ 649186 w 689493"/>
              <a:gd name="connsiteY3" fmla="*/ 96989 h 759431"/>
              <a:gd name="connsiteX4" fmla="*/ 638411 w 689493"/>
              <a:gd name="connsiteY4" fmla="*/ 51413 h 759431"/>
              <a:gd name="connsiteX5" fmla="*/ 627636 w 689493"/>
              <a:gd name="connsiteY5" fmla="*/ 29191 h 759431"/>
              <a:gd name="connsiteX6" fmla="*/ 614865 w 689493"/>
              <a:gd name="connsiteY6" fmla="*/ 23352 h 759431"/>
              <a:gd name="connsiteX7" fmla="*/ 604090 w 689493"/>
              <a:gd name="connsiteY7" fmla="*/ 33899 h 759431"/>
              <a:gd name="connsiteX8" fmla="*/ 591719 w 689493"/>
              <a:gd name="connsiteY8" fmla="*/ 60830 h 759431"/>
              <a:gd name="connsiteX9" fmla="*/ 580944 w 689493"/>
              <a:gd name="connsiteY9" fmla="*/ 108665 h 759431"/>
              <a:gd name="connsiteX10" fmla="*/ 570169 w 689493"/>
              <a:gd name="connsiteY10" fmla="*/ 197555 h 759431"/>
              <a:gd name="connsiteX11" fmla="*/ 557398 w 689493"/>
              <a:gd name="connsiteY11" fmla="*/ 449161 h 759431"/>
              <a:gd name="connsiteX12" fmla="*/ 546623 w 689493"/>
              <a:gd name="connsiteY12" fmla="*/ 291154 h 759431"/>
              <a:gd name="connsiteX13" fmla="*/ 535848 w 689493"/>
              <a:gd name="connsiteY13" fmla="*/ 151980 h 759431"/>
              <a:gd name="connsiteX14" fmla="*/ 523078 w 689493"/>
              <a:gd name="connsiteY14" fmla="*/ 84182 h 759431"/>
              <a:gd name="connsiteX15" fmla="*/ 512302 w 689493"/>
              <a:gd name="connsiteY15" fmla="*/ 43315 h 759431"/>
              <a:gd name="connsiteX16" fmla="*/ 501527 w 689493"/>
              <a:gd name="connsiteY16" fmla="*/ 18644 h 759431"/>
              <a:gd name="connsiteX17" fmla="*/ 489156 w 689493"/>
              <a:gd name="connsiteY17" fmla="*/ 4708 h 759431"/>
              <a:gd name="connsiteX18" fmla="*/ 478381 w 689493"/>
              <a:gd name="connsiteY18" fmla="*/ 0 h 759431"/>
              <a:gd name="connsiteX19" fmla="*/ 465610 w 689493"/>
              <a:gd name="connsiteY19" fmla="*/ 2260 h 759431"/>
              <a:gd name="connsiteX20" fmla="*/ 454835 w 689493"/>
              <a:gd name="connsiteY20" fmla="*/ 12806 h 759431"/>
              <a:gd name="connsiteX21" fmla="*/ 444060 w 689493"/>
              <a:gd name="connsiteY21" fmla="*/ 31451 h 759431"/>
              <a:gd name="connsiteX22" fmla="*/ 431689 w 689493"/>
              <a:gd name="connsiteY22" fmla="*/ 60830 h 759431"/>
              <a:gd name="connsiteX23" fmla="*/ 420914 w 689493"/>
              <a:gd name="connsiteY23" fmla="*/ 104145 h 759431"/>
              <a:gd name="connsiteX24" fmla="*/ 408143 w 689493"/>
              <a:gd name="connsiteY24" fmla="*/ 169495 h 759431"/>
              <a:gd name="connsiteX25" fmla="*/ 397368 w 689493"/>
              <a:gd name="connsiteY25" fmla="*/ 292473 h 759431"/>
              <a:gd name="connsiteX26" fmla="*/ 386593 w 689493"/>
              <a:gd name="connsiteY26" fmla="*/ 645587 h 759431"/>
              <a:gd name="connsiteX27" fmla="*/ 373823 w 689493"/>
              <a:gd name="connsiteY27" fmla="*/ 259704 h 759431"/>
              <a:gd name="connsiteX28" fmla="*/ 363048 w 689493"/>
              <a:gd name="connsiteY28" fmla="*/ 156688 h 759431"/>
              <a:gd name="connsiteX29" fmla="*/ 352272 w 689493"/>
              <a:gd name="connsiteY29" fmla="*/ 98307 h 759431"/>
              <a:gd name="connsiteX30" fmla="*/ 339901 w 689493"/>
              <a:gd name="connsiteY30" fmla="*/ 60830 h 759431"/>
              <a:gd name="connsiteX31" fmla="*/ 329126 w 689493"/>
              <a:gd name="connsiteY31" fmla="*/ 35029 h 759431"/>
              <a:gd name="connsiteX32" fmla="*/ 316356 w 689493"/>
              <a:gd name="connsiteY32" fmla="*/ 17514 h 759431"/>
              <a:gd name="connsiteX33" fmla="*/ 305580 w 689493"/>
              <a:gd name="connsiteY33" fmla="*/ 6968 h 759431"/>
              <a:gd name="connsiteX34" fmla="*/ 294805 w 689493"/>
              <a:gd name="connsiteY34" fmla="*/ 2260 h 759431"/>
              <a:gd name="connsiteX35" fmla="*/ 282434 w 689493"/>
              <a:gd name="connsiteY35" fmla="*/ 3390 h 759431"/>
              <a:gd name="connsiteX36" fmla="*/ 271260 w 689493"/>
              <a:gd name="connsiteY36" fmla="*/ 9228 h 759431"/>
              <a:gd name="connsiteX37" fmla="*/ 258888 w 689493"/>
              <a:gd name="connsiteY37" fmla="*/ 21093 h 759431"/>
              <a:gd name="connsiteX38" fmla="*/ 248113 w 689493"/>
              <a:gd name="connsiteY38" fmla="*/ 39737 h 759431"/>
              <a:gd name="connsiteX39" fmla="*/ 237338 w 689493"/>
              <a:gd name="connsiteY39" fmla="*/ 65538 h 759431"/>
              <a:gd name="connsiteX40" fmla="*/ 226563 w 689493"/>
              <a:gd name="connsiteY40" fmla="*/ 102827 h 759431"/>
              <a:gd name="connsiteX41" fmla="*/ 213793 w 689493"/>
              <a:gd name="connsiteY41" fmla="*/ 156688 h 759431"/>
              <a:gd name="connsiteX42" fmla="*/ 201421 w 689493"/>
              <a:gd name="connsiteY42" fmla="*/ 244449 h 759431"/>
              <a:gd name="connsiteX43" fmla="*/ 190646 w 689493"/>
              <a:gd name="connsiteY43" fmla="*/ 452739 h 759431"/>
              <a:gd name="connsiteX44" fmla="*/ 179871 w 689493"/>
              <a:gd name="connsiteY44" fmla="*/ 381363 h 759431"/>
              <a:gd name="connsiteX45" fmla="*/ 169096 w 689493"/>
              <a:gd name="connsiteY45" fmla="*/ 222226 h 759431"/>
              <a:gd name="connsiteX46" fmla="*/ 156326 w 689493"/>
              <a:gd name="connsiteY46" fmla="*/ 145012 h 759431"/>
              <a:gd name="connsiteX47" fmla="*/ 145550 w 689493"/>
              <a:gd name="connsiteY47" fmla="*/ 95859 h 759431"/>
              <a:gd name="connsiteX48" fmla="*/ 132780 w 689493"/>
              <a:gd name="connsiteY48" fmla="*/ 63090 h 759431"/>
              <a:gd name="connsiteX49" fmla="*/ 122005 w 689493"/>
              <a:gd name="connsiteY49" fmla="*/ 38607 h 759431"/>
              <a:gd name="connsiteX50" fmla="*/ 111230 w 689493"/>
              <a:gd name="connsiteY50" fmla="*/ 22223 h 759431"/>
              <a:gd name="connsiteX51" fmla="*/ 98858 w 689493"/>
              <a:gd name="connsiteY51" fmla="*/ 10546 h 759431"/>
              <a:gd name="connsiteX52" fmla="*/ 88083 w 689493"/>
              <a:gd name="connsiteY52" fmla="*/ 4708 h 759431"/>
              <a:gd name="connsiteX53" fmla="*/ 75313 w 689493"/>
              <a:gd name="connsiteY53" fmla="*/ 3390 h 759431"/>
              <a:gd name="connsiteX54" fmla="*/ 64538 w 689493"/>
              <a:gd name="connsiteY54" fmla="*/ 6968 h 759431"/>
              <a:gd name="connsiteX55" fmla="*/ 53763 w 689493"/>
              <a:gd name="connsiteY55" fmla="*/ 15254 h 759431"/>
              <a:gd name="connsiteX56" fmla="*/ 41391 w 689493"/>
              <a:gd name="connsiteY56" fmla="*/ 28061 h 759431"/>
              <a:gd name="connsiteX57" fmla="*/ 30616 w 689493"/>
              <a:gd name="connsiteY57" fmla="*/ 46705 h 759431"/>
              <a:gd name="connsiteX58" fmla="*/ 17846 w 689493"/>
              <a:gd name="connsiteY58" fmla="*/ 72506 h 759431"/>
              <a:gd name="connsiteX59" fmla="*/ 7071 w 689493"/>
              <a:gd name="connsiteY59" fmla="*/ 107535 h 759431"/>
              <a:gd name="connsiteX60" fmla="*/ 0 w 689493"/>
              <a:gd name="connsiteY60" fmla="*/ 142137 h 759431"/>
              <a:gd name="connsiteX0" fmla="*/ 672332 w 672332"/>
              <a:gd name="connsiteY0" fmla="*/ 391909 h 645587"/>
              <a:gd name="connsiteX1" fmla="*/ 661557 w 672332"/>
              <a:gd name="connsiteY1" fmla="*/ 182489 h 645587"/>
              <a:gd name="connsiteX2" fmla="*/ 649186 w 672332"/>
              <a:gd name="connsiteY2" fmla="*/ 96989 h 645587"/>
              <a:gd name="connsiteX3" fmla="*/ 638411 w 672332"/>
              <a:gd name="connsiteY3" fmla="*/ 51413 h 645587"/>
              <a:gd name="connsiteX4" fmla="*/ 627636 w 672332"/>
              <a:gd name="connsiteY4" fmla="*/ 29191 h 645587"/>
              <a:gd name="connsiteX5" fmla="*/ 614865 w 672332"/>
              <a:gd name="connsiteY5" fmla="*/ 23352 h 645587"/>
              <a:gd name="connsiteX6" fmla="*/ 604090 w 672332"/>
              <a:gd name="connsiteY6" fmla="*/ 33899 h 645587"/>
              <a:gd name="connsiteX7" fmla="*/ 591719 w 672332"/>
              <a:gd name="connsiteY7" fmla="*/ 60830 h 645587"/>
              <a:gd name="connsiteX8" fmla="*/ 580944 w 672332"/>
              <a:gd name="connsiteY8" fmla="*/ 108665 h 645587"/>
              <a:gd name="connsiteX9" fmla="*/ 570169 w 672332"/>
              <a:gd name="connsiteY9" fmla="*/ 197555 h 645587"/>
              <a:gd name="connsiteX10" fmla="*/ 557398 w 672332"/>
              <a:gd name="connsiteY10" fmla="*/ 449161 h 645587"/>
              <a:gd name="connsiteX11" fmla="*/ 546623 w 672332"/>
              <a:gd name="connsiteY11" fmla="*/ 291154 h 645587"/>
              <a:gd name="connsiteX12" fmla="*/ 535848 w 672332"/>
              <a:gd name="connsiteY12" fmla="*/ 151980 h 645587"/>
              <a:gd name="connsiteX13" fmla="*/ 523078 w 672332"/>
              <a:gd name="connsiteY13" fmla="*/ 84182 h 645587"/>
              <a:gd name="connsiteX14" fmla="*/ 512302 w 672332"/>
              <a:gd name="connsiteY14" fmla="*/ 43315 h 645587"/>
              <a:gd name="connsiteX15" fmla="*/ 501527 w 672332"/>
              <a:gd name="connsiteY15" fmla="*/ 18644 h 645587"/>
              <a:gd name="connsiteX16" fmla="*/ 489156 w 672332"/>
              <a:gd name="connsiteY16" fmla="*/ 4708 h 645587"/>
              <a:gd name="connsiteX17" fmla="*/ 478381 w 672332"/>
              <a:gd name="connsiteY17" fmla="*/ 0 h 645587"/>
              <a:gd name="connsiteX18" fmla="*/ 465610 w 672332"/>
              <a:gd name="connsiteY18" fmla="*/ 2260 h 645587"/>
              <a:gd name="connsiteX19" fmla="*/ 454835 w 672332"/>
              <a:gd name="connsiteY19" fmla="*/ 12806 h 645587"/>
              <a:gd name="connsiteX20" fmla="*/ 444060 w 672332"/>
              <a:gd name="connsiteY20" fmla="*/ 31451 h 645587"/>
              <a:gd name="connsiteX21" fmla="*/ 431689 w 672332"/>
              <a:gd name="connsiteY21" fmla="*/ 60830 h 645587"/>
              <a:gd name="connsiteX22" fmla="*/ 420914 w 672332"/>
              <a:gd name="connsiteY22" fmla="*/ 104145 h 645587"/>
              <a:gd name="connsiteX23" fmla="*/ 408143 w 672332"/>
              <a:gd name="connsiteY23" fmla="*/ 169495 h 645587"/>
              <a:gd name="connsiteX24" fmla="*/ 397368 w 672332"/>
              <a:gd name="connsiteY24" fmla="*/ 292473 h 645587"/>
              <a:gd name="connsiteX25" fmla="*/ 386593 w 672332"/>
              <a:gd name="connsiteY25" fmla="*/ 645587 h 645587"/>
              <a:gd name="connsiteX26" fmla="*/ 373823 w 672332"/>
              <a:gd name="connsiteY26" fmla="*/ 259704 h 645587"/>
              <a:gd name="connsiteX27" fmla="*/ 363048 w 672332"/>
              <a:gd name="connsiteY27" fmla="*/ 156688 h 645587"/>
              <a:gd name="connsiteX28" fmla="*/ 352272 w 672332"/>
              <a:gd name="connsiteY28" fmla="*/ 98307 h 645587"/>
              <a:gd name="connsiteX29" fmla="*/ 339901 w 672332"/>
              <a:gd name="connsiteY29" fmla="*/ 60830 h 645587"/>
              <a:gd name="connsiteX30" fmla="*/ 329126 w 672332"/>
              <a:gd name="connsiteY30" fmla="*/ 35029 h 645587"/>
              <a:gd name="connsiteX31" fmla="*/ 316356 w 672332"/>
              <a:gd name="connsiteY31" fmla="*/ 17514 h 645587"/>
              <a:gd name="connsiteX32" fmla="*/ 305580 w 672332"/>
              <a:gd name="connsiteY32" fmla="*/ 6968 h 645587"/>
              <a:gd name="connsiteX33" fmla="*/ 294805 w 672332"/>
              <a:gd name="connsiteY33" fmla="*/ 2260 h 645587"/>
              <a:gd name="connsiteX34" fmla="*/ 282434 w 672332"/>
              <a:gd name="connsiteY34" fmla="*/ 3390 h 645587"/>
              <a:gd name="connsiteX35" fmla="*/ 271260 w 672332"/>
              <a:gd name="connsiteY35" fmla="*/ 9228 h 645587"/>
              <a:gd name="connsiteX36" fmla="*/ 258888 w 672332"/>
              <a:gd name="connsiteY36" fmla="*/ 21093 h 645587"/>
              <a:gd name="connsiteX37" fmla="*/ 248113 w 672332"/>
              <a:gd name="connsiteY37" fmla="*/ 39737 h 645587"/>
              <a:gd name="connsiteX38" fmla="*/ 237338 w 672332"/>
              <a:gd name="connsiteY38" fmla="*/ 65538 h 645587"/>
              <a:gd name="connsiteX39" fmla="*/ 226563 w 672332"/>
              <a:gd name="connsiteY39" fmla="*/ 102827 h 645587"/>
              <a:gd name="connsiteX40" fmla="*/ 213793 w 672332"/>
              <a:gd name="connsiteY40" fmla="*/ 156688 h 645587"/>
              <a:gd name="connsiteX41" fmla="*/ 201421 w 672332"/>
              <a:gd name="connsiteY41" fmla="*/ 244449 h 645587"/>
              <a:gd name="connsiteX42" fmla="*/ 190646 w 672332"/>
              <a:gd name="connsiteY42" fmla="*/ 452739 h 645587"/>
              <a:gd name="connsiteX43" fmla="*/ 179871 w 672332"/>
              <a:gd name="connsiteY43" fmla="*/ 381363 h 645587"/>
              <a:gd name="connsiteX44" fmla="*/ 169096 w 672332"/>
              <a:gd name="connsiteY44" fmla="*/ 222226 h 645587"/>
              <a:gd name="connsiteX45" fmla="*/ 156326 w 672332"/>
              <a:gd name="connsiteY45" fmla="*/ 145012 h 645587"/>
              <a:gd name="connsiteX46" fmla="*/ 145550 w 672332"/>
              <a:gd name="connsiteY46" fmla="*/ 95859 h 645587"/>
              <a:gd name="connsiteX47" fmla="*/ 132780 w 672332"/>
              <a:gd name="connsiteY47" fmla="*/ 63090 h 645587"/>
              <a:gd name="connsiteX48" fmla="*/ 122005 w 672332"/>
              <a:gd name="connsiteY48" fmla="*/ 38607 h 645587"/>
              <a:gd name="connsiteX49" fmla="*/ 111230 w 672332"/>
              <a:gd name="connsiteY49" fmla="*/ 22223 h 645587"/>
              <a:gd name="connsiteX50" fmla="*/ 98858 w 672332"/>
              <a:gd name="connsiteY50" fmla="*/ 10546 h 645587"/>
              <a:gd name="connsiteX51" fmla="*/ 88083 w 672332"/>
              <a:gd name="connsiteY51" fmla="*/ 4708 h 645587"/>
              <a:gd name="connsiteX52" fmla="*/ 75313 w 672332"/>
              <a:gd name="connsiteY52" fmla="*/ 3390 h 645587"/>
              <a:gd name="connsiteX53" fmla="*/ 64538 w 672332"/>
              <a:gd name="connsiteY53" fmla="*/ 6968 h 645587"/>
              <a:gd name="connsiteX54" fmla="*/ 53763 w 672332"/>
              <a:gd name="connsiteY54" fmla="*/ 15254 h 645587"/>
              <a:gd name="connsiteX55" fmla="*/ 41391 w 672332"/>
              <a:gd name="connsiteY55" fmla="*/ 28061 h 645587"/>
              <a:gd name="connsiteX56" fmla="*/ 30616 w 672332"/>
              <a:gd name="connsiteY56" fmla="*/ 46705 h 645587"/>
              <a:gd name="connsiteX57" fmla="*/ 17846 w 672332"/>
              <a:gd name="connsiteY57" fmla="*/ 72506 h 645587"/>
              <a:gd name="connsiteX58" fmla="*/ 7071 w 672332"/>
              <a:gd name="connsiteY58" fmla="*/ 107535 h 645587"/>
              <a:gd name="connsiteX59" fmla="*/ 0 w 672332"/>
              <a:gd name="connsiteY59" fmla="*/ 142137 h 645587"/>
              <a:gd name="connsiteX0" fmla="*/ 674713 w 674713"/>
              <a:gd name="connsiteY0" fmla="*/ 363334 h 645587"/>
              <a:gd name="connsiteX1" fmla="*/ 661557 w 674713"/>
              <a:gd name="connsiteY1" fmla="*/ 182489 h 645587"/>
              <a:gd name="connsiteX2" fmla="*/ 649186 w 674713"/>
              <a:gd name="connsiteY2" fmla="*/ 96989 h 645587"/>
              <a:gd name="connsiteX3" fmla="*/ 638411 w 674713"/>
              <a:gd name="connsiteY3" fmla="*/ 51413 h 645587"/>
              <a:gd name="connsiteX4" fmla="*/ 627636 w 674713"/>
              <a:gd name="connsiteY4" fmla="*/ 29191 h 645587"/>
              <a:gd name="connsiteX5" fmla="*/ 614865 w 674713"/>
              <a:gd name="connsiteY5" fmla="*/ 23352 h 645587"/>
              <a:gd name="connsiteX6" fmla="*/ 604090 w 674713"/>
              <a:gd name="connsiteY6" fmla="*/ 33899 h 645587"/>
              <a:gd name="connsiteX7" fmla="*/ 591719 w 674713"/>
              <a:gd name="connsiteY7" fmla="*/ 60830 h 645587"/>
              <a:gd name="connsiteX8" fmla="*/ 580944 w 674713"/>
              <a:gd name="connsiteY8" fmla="*/ 108665 h 645587"/>
              <a:gd name="connsiteX9" fmla="*/ 570169 w 674713"/>
              <a:gd name="connsiteY9" fmla="*/ 197555 h 645587"/>
              <a:gd name="connsiteX10" fmla="*/ 557398 w 674713"/>
              <a:gd name="connsiteY10" fmla="*/ 449161 h 645587"/>
              <a:gd name="connsiteX11" fmla="*/ 546623 w 674713"/>
              <a:gd name="connsiteY11" fmla="*/ 291154 h 645587"/>
              <a:gd name="connsiteX12" fmla="*/ 535848 w 674713"/>
              <a:gd name="connsiteY12" fmla="*/ 151980 h 645587"/>
              <a:gd name="connsiteX13" fmla="*/ 523078 w 674713"/>
              <a:gd name="connsiteY13" fmla="*/ 84182 h 645587"/>
              <a:gd name="connsiteX14" fmla="*/ 512302 w 674713"/>
              <a:gd name="connsiteY14" fmla="*/ 43315 h 645587"/>
              <a:gd name="connsiteX15" fmla="*/ 501527 w 674713"/>
              <a:gd name="connsiteY15" fmla="*/ 18644 h 645587"/>
              <a:gd name="connsiteX16" fmla="*/ 489156 w 674713"/>
              <a:gd name="connsiteY16" fmla="*/ 4708 h 645587"/>
              <a:gd name="connsiteX17" fmla="*/ 478381 w 674713"/>
              <a:gd name="connsiteY17" fmla="*/ 0 h 645587"/>
              <a:gd name="connsiteX18" fmla="*/ 465610 w 674713"/>
              <a:gd name="connsiteY18" fmla="*/ 2260 h 645587"/>
              <a:gd name="connsiteX19" fmla="*/ 454835 w 674713"/>
              <a:gd name="connsiteY19" fmla="*/ 12806 h 645587"/>
              <a:gd name="connsiteX20" fmla="*/ 444060 w 674713"/>
              <a:gd name="connsiteY20" fmla="*/ 31451 h 645587"/>
              <a:gd name="connsiteX21" fmla="*/ 431689 w 674713"/>
              <a:gd name="connsiteY21" fmla="*/ 60830 h 645587"/>
              <a:gd name="connsiteX22" fmla="*/ 420914 w 674713"/>
              <a:gd name="connsiteY22" fmla="*/ 104145 h 645587"/>
              <a:gd name="connsiteX23" fmla="*/ 408143 w 674713"/>
              <a:gd name="connsiteY23" fmla="*/ 169495 h 645587"/>
              <a:gd name="connsiteX24" fmla="*/ 397368 w 674713"/>
              <a:gd name="connsiteY24" fmla="*/ 292473 h 645587"/>
              <a:gd name="connsiteX25" fmla="*/ 386593 w 674713"/>
              <a:gd name="connsiteY25" fmla="*/ 645587 h 645587"/>
              <a:gd name="connsiteX26" fmla="*/ 373823 w 674713"/>
              <a:gd name="connsiteY26" fmla="*/ 259704 h 645587"/>
              <a:gd name="connsiteX27" fmla="*/ 363048 w 674713"/>
              <a:gd name="connsiteY27" fmla="*/ 156688 h 645587"/>
              <a:gd name="connsiteX28" fmla="*/ 352272 w 674713"/>
              <a:gd name="connsiteY28" fmla="*/ 98307 h 645587"/>
              <a:gd name="connsiteX29" fmla="*/ 339901 w 674713"/>
              <a:gd name="connsiteY29" fmla="*/ 60830 h 645587"/>
              <a:gd name="connsiteX30" fmla="*/ 329126 w 674713"/>
              <a:gd name="connsiteY30" fmla="*/ 35029 h 645587"/>
              <a:gd name="connsiteX31" fmla="*/ 316356 w 674713"/>
              <a:gd name="connsiteY31" fmla="*/ 17514 h 645587"/>
              <a:gd name="connsiteX32" fmla="*/ 305580 w 674713"/>
              <a:gd name="connsiteY32" fmla="*/ 6968 h 645587"/>
              <a:gd name="connsiteX33" fmla="*/ 294805 w 674713"/>
              <a:gd name="connsiteY33" fmla="*/ 2260 h 645587"/>
              <a:gd name="connsiteX34" fmla="*/ 282434 w 674713"/>
              <a:gd name="connsiteY34" fmla="*/ 3390 h 645587"/>
              <a:gd name="connsiteX35" fmla="*/ 271260 w 674713"/>
              <a:gd name="connsiteY35" fmla="*/ 9228 h 645587"/>
              <a:gd name="connsiteX36" fmla="*/ 258888 w 674713"/>
              <a:gd name="connsiteY36" fmla="*/ 21093 h 645587"/>
              <a:gd name="connsiteX37" fmla="*/ 248113 w 674713"/>
              <a:gd name="connsiteY37" fmla="*/ 39737 h 645587"/>
              <a:gd name="connsiteX38" fmla="*/ 237338 w 674713"/>
              <a:gd name="connsiteY38" fmla="*/ 65538 h 645587"/>
              <a:gd name="connsiteX39" fmla="*/ 226563 w 674713"/>
              <a:gd name="connsiteY39" fmla="*/ 102827 h 645587"/>
              <a:gd name="connsiteX40" fmla="*/ 213793 w 674713"/>
              <a:gd name="connsiteY40" fmla="*/ 156688 h 645587"/>
              <a:gd name="connsiteX41" fmla="*/ 201421 w 674713"/>
              <a:gd name="connsiteY41" fmla="*/ 244449 h 645587"/>
              <a:gd name="connsiteX42" fmla="*/ 190646 w 674713"/>
              <a:gd name="connsiteY42" fmla="*/ 452739 h 645587"/>
              <a:gd name="connsiteX43" fmla="*/ 179871 w 674713"/>
              <a:gd name="connsiteY43" fmla="*/ 381363 h 645587"/>
              <a:gd name="connsiteX44" fmla="*/ 169096 w 674713"/>
              <a:gd name="connsiteY44" fmla="*/ 222226 h 645587"/>
              <a:gd name="connsiteX45" fmla="*/ 156326 w 674713"/>
              <a:gd name="connsiteY45" fmla="*/ 145012 h 645587"/>
              <a:gd name="connsiteX46" fmla="*/ 145550 w 674713"/>
              <a:gd name="connsiteY46" fmla="*/ 95859 h 645587"/>
              <a:gd name="connsiteX47" fmla="*/ 132780 w 674713"/>
              <a:gd name="connsiteY47" fmla="*/ 63090 h 645587"/>
              <a:gd name="connsiteX48" fmla="*/ 122005 w 674713"/>
              <a:gd name="connsiteY48" fmla="*/ 38607 h 645587"/>
              <a:gd name="connsiteX49" fmla="*/ 111230 w 674713"/>
              <a:gd name="connsiteY49" fmla="*/ 22223 h 645587"/>
              <a:gd name="connsiteX50" fmla="*/ 98858 w 674713"/>
              <a:gd name="connsiteY50" fmla="*/ 10546 h 645587"/>
              <a:gd name="connsiteX51" fmla="*/ 88083 w 674713"/>
              <a:gd name="connsiteY51" fmla="*/ 4708 h 645587"/>
              <a:gd name="connsiteX52" fmla="*/ 75313 w 674713"/>
              <a:gd name="connsiteY52" fmla="*/ 3390 h 645587"/>
              <a:gd name="connsiteX53" fmla="*/ 64538 w 674713"/>
              <a:gd name="connsiteY53" fmla="*/ 6968 h 645587"/>
              <a:gd name="connsiteX54" fmla="*/ 53763 w 674713"/>
              <a:gd name="connsiteY54" fmla="*/ 15254 h 645587"/>
              <a:gd name="connsiteX55" fmla="*/ 41391 w 674713"/>
              <a:gd name="connsiteY55" fmla="*/ 28061 h 645587"/>
              <a:gd name="connsiteX56" fmla="*/ 30616 w 674713"/>
              <a:gd name="connsiteY56" fmla="*/ 46705 h 645587"/>
              <a:gd name="connsiteX57" fmla="*/ 17846 w 674713"/>
              <a:gd name="connsiteY57" fmla="*/ 72506 h 645587"/>
              <a:gd name="connsiteX58" fmla="*/ 7071 w 674713"/>
              <a:gd name="connsiteY58" fmla="*/ 107535 h 645587"/>
              <a:gd name="connsiteX59" fmla="*/ 0 w 674713"/>
              <a:gd name="connsiteY59" fmla="*/ 142137 h 6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4713" h="645587">
                <a:moveTo>
                  <a:pt x="674713" y="363334"/>
                </a:moveTo>
                <a:cubicBezTo>
                  <a:pt x="671122" y="293465"/>
                  <a:pt x="665149" y="252359"/>
                  <a:pt x="661557" y="182489"/>
                </a:cubicBezTo>
                <a:cubicBezTo>
                  <a:pt x="657567" y="154052"/>
                  <a:pt x="653177" y="125426"/>
                  <a:pt x="649186" y="96989"/>
                </a:cubicBezTo>
                <a:cubicBezTo>
                  <a:pt x="645594" y="81734"/>
                  <a:pt x="642003" y="66668"/>
                  <a:pt x="638411" y="51413"/>
                </a:cubicBezTo>
                <a:cubicBezTo>
                  <a:pt x="634819" y="44069"/>
                  <a:pt x="631228" y="36535"/>
                  <a:pt x="627636" y="29191"/>
                </a:cubicBezTo>
                <a:cubicBezTo>
                  <a:pt x="623246" y="27307"/>
                  <a:pt x="619255" y="25236"/>
                  <a:pt x="614865" y="23352"/>
                </a:cubicBezTo>
                <a:cubicBezTo>
                  <a:pt x="611274" y="26931"/>
                  <a:pt x="607682" y="30321"/>
                  <a:pt x="604090" y="33899"/>
                </a:cubicBezTo>
                <a:cubicBezTo>
                  <a:pt x="600099" y="42939"/>
                  <a:pt x="595710" y="51790"/>
                  <a:pt x="591719" y="60830"/>
                </a:cubicBezTo>
                <a:cubicBezTo>
                  <a:pt x="588127" y="76838"/>
                  <a:pt x="584535" y="92657"/>
                  <a:pt x="580944" y="108665"/>
                </a:cubicBezTo>
                <a:cubicBezTo>
                  <a:pt x="577352" y="138232"/>
                  <a:pt x="573760" y="167988"/>
                  <a:pt x="570169" y="197555"/>
                </a:cubicBezTo>
                <a:cubicBezTo>
                  <a:pt x="565779" y="281361"/>
                  <a:pt x="561788" y="365355"/>
                  <a:pt x="557398" y="449161"/>
                </a:cubicBezTo>
                <a:cubicBezTo>
                  <a:pt x="553807" y="396429"/>
                  <a:pt x="550215" y="343886"/>
                  <a:pt x="546623" y="291154"/>
                </a:cubicBezTo>
                <a:cubicBezTo>
                  <a:pt x="543031" y="244826"/>
                  <a:pt x="539440" y="198309"/>
                  <a:pt x="535848" y="151980"/>
                </a:cubicBezTo>
                <a:cubicBezTo>
                  <a:pt x="531458" y="129381"/>
                  <a:pt x="527467" y="106782"/>
                  <a:pt x="523078" y="84182"/>
                </a:cubicBezTo>
                <a:cubicBezTo>
                  <a:pt x="519486" y="70623"/>
                  <a:pt x="515894" y="56875"/>
                  <a:pt x="512302" y="43315"/>
                </a:cubicBezTo>
                <a:cubicBezTo>
                  <a:pt x="508711" y="35029"/>
                  <a:pt x="505119" y="26931"/>
                  <a:pt x="501527" y="18644"/>
                </a:cubicBezTo>
                <a:cubicBezTo>
                  <a:pt x="497537" y="13936"/>
                  <a:pt x="493147" y="9416"/>
                  <a:pt x="489156" y="4708"/>
                </a:cubicBezTo>
                <a:cubicBezTo>
                  <a:pt x="485564" y="3201"/>
                  <a:pt x="481973" y="1507"/>
                  <a:pt x="478381" y="0"/>
                </a:cubicBezTo>
                <a:lnTo>
                  <a:pt x="465610" y="2260"/>
                </a:lnTo>
                <a:cubicBezTo>
                  <a:pt x="462019" y="5838"/>
                  <a:pt x="458427" y="9228"/>
                  <a:pt x="454835" y="12806"/>
                </a:cubicBezTo>
                <a:lnTo>
                  <a:pt x="444060" y="31451"/>
                </a:lnTo>
                <a:cubicBezTo>
                  <a:pt x="440070" y="41244"/>
                  <a:pt x="435680" y="51037"/>
                  <a:pt x="431689" y="60830"/>
                </a:cubicBezTo>
                <a:cubicBezTo>
                  <a:pt x="428097" y="75331"/>
                  <a:pt x="424505" y="89644"/>
                  <a:pt x="420914" y="104145"/>
                </a:cubicBezTo>
                <a:cubicBezTo>
                  <a:pt x="416524" y="125991"/>
                  <a:pt x="412533" y="147649"/>
                  <a:pt x="408143" y="169495"/>
                </a:cubicBezTo>
                <a:cubicBezTo>
                  <a:pt x="404552" y="210550"/>
                  <a:pt x="400960" y="251417"/>
                  <a:pt x="397368" y="292473"/>
                </a:cubicBezTo>
                <a:lnTo>
                  <a:pt x="386593" y="645587"/>
                </a:lnTo>
                <a:cubicBezTo>
                  <a:pt x="382203" y="516959"/>
                  <a:pt x="378213" y="388331"/>
                  <a:pt x="373823" y="259704"/>
                </a:cubicBezTo>
                <a:cubicBezTo>
                  <a:pt x="370231" y="225428"/>
                  <a:pt x="366639" y="190964"/>
                  <a:pt x="363048" y="156688"/>
                </a:cubicBezTo>
                <a:cubicBezTo>
                  <a:pt x="359456" y="137291"/>
                  <a:pt x="355864" y="117705"/>
                  <a:pt x="352272" y="98307"/>
                </a:cubicBezTo>
                <a:cubicBezTo>
                  <a:pt x="348282" y="85877"/>
                  <a:pt x="343892" y="73259"/>
                  <a:pt x="339901" y="60830"/>
                </a:cubicBezTo>
                <a:cubicBezTo>
                  <a:pt x="336309" y="52167"/>
                  <a:pt x="332718" y="43692"/>
                  <a:pt x="329126" y="35029"/>
                </a:cubicBezTo>
                <a:cubicBezTo>
                  <a:pt x="324736" y="29191"/>
                  <a:pt x="320745" y="23352"/>
                  <a:pt x="316356" y="17514"/>
                </a:cubicBezTo>
                <a:cubicBezTo>
                  <a:pt x="312764" y="13936"/>
                  <a:pt x="309172" y="10546"/>
                  <a:pt x="305580" y="6968"/>
                </a:cubicBezTo>
                <a:cubicBezTo>
                  <a:pt x="301989" y="5461"/>
                  <a:pt x="298397" y="3766"/>
                  <a:pt x="294805" y="2260"/>
                </a:cubicBezTo>
                <a:lnTo>
                  <a:pt x="282434" y="3390"/>
                </a:lnTo>
                <a:lnTo>
                  <a:pt x="271260" y="9228"/>
                </a:lnTo>
                <a:cubicBezTo>
                  <a:pt x="267269" y="13183"/>
                  <a:pt x="262879" y="17138"/>
                  <a:pt x="258888" y="21093"/>
                </a:cubicBezTo>
                <a:lnTo>
                  <a:pt x="248113" y="39737"/>
                </a:lnTo>
                <a:cubicBezTo>
                  <a:pt x="244522" y="48400"/>
                  <a:pt x="240930" y="56875"/>
                  <a:pt x="237338" y="65538"/>
                </a:cubicBezTo>
                <a:lnTo>
                  <a:pt x="226563" y="102827"/>
                </a:lnTo>
                <a:cubicBezTo>
                  <a:pt x="222173" y="120718"/>
                  <a:pt x="218183" y="138797"/>
                  <a:pt x="213793" y="156688"/>
                </a:cubicBezTo>
                <a:cubicBezTo>
                  <a:pt x="209802" y="185879"/>
                  <a:pt x="205412" y="215258"/>
                  <a:pt x="201421" y="244449"/>
                </a:cubicBezTo>
                <a:cubicBezTo>
                  <a:pt x="197830" y="313942"/>
                  <a:pt x="194238" y="383246"/>
                  <a:pt x="190646" y="452739"/>
                </a:cubicBezTo>
                <a:cubicBezTo>
                  <a:pt x="187055" y="429010"/>
                  <a:pt x="183463" y="405092"/>
                  <a:pt x="179871" y="381363"/>
                </a:cubicBezTo>
                <a:cubicBezTo>
                  <a:pt x="176279" y="328255"/>
                  <a:pt x="172688" y="275335"/>
                  <a:pt x="169096" y="222226"/>
                </a:cubicBezTo>
                <a:cubicBezTo>
                  <a:pt x="164706" y="196426"/>
                  <a:pt x="160715" y="170813"/>
                  <a:pt x="156326" y="145012"/>
                </a:cubicBezTo>
                <a:lnTo>
                  <a:pt x="145550" y="95859"/>
                </a:lnTo>
                <a:cubicBezTo>
                  <a:pt x="141161" y="84936"/>
                  <a:pt x="137170" y="74013"/>
                  <a:pt x="132780" y="63090"/>
                </a:cubicBezTo>
                <a:cubicBezTo>
                  <a:pt x="129188" y="54992"/>
                  <a:pt x="125597" y="46705"/>
                  <a:pt x="122005" y="38607"/>
                </a:cubicBezTo>
                <a:lnTo>
                  <a:pt x="111230" y="22223"/>
                </a:lnTo>
                <a:cubicBezTo>
                  <a:pt x="107239" y="18268"/>
                  <a:pt x="102849" y="14501"/>
                  <a:pt x="98858" y="10546"/>
                </a:cubicBezTo>
                <a:cubicBezTo>
                  <a:pt x="95267" y="8663"/>
                  <a:pt x="91675" y="6591"/>
                  <a:pt x="88083" y="4708"/>
                </a:cubicBezTo>
                <a:cubicBezTo>
                  <a:pt x="83693" y="4331"/>
                  <a:pt x="79703" y="3766"/>
                  <a:pt x="75313" y="3390"/>
                </a:cubicBezTo>
                <a:cubicBezTo>
                  <a:pt x="71721" y="4520"/>
                  <a:pt x="68129" y="5838"/>
                  <a:pt x="64538" y="6968"/>
                </a:cubicBezTo>
                <a:cubicBezTo>
                  <a:pt x="60946" y="9793"/>
                  <a:pt x="57354" y="12430"/>
                  <a:pt x="53763" y="15254"/>
                </a:cubicBezTo>
                <a:cubicBezTo>
                  <a:pt x="49772" y="19586"/>
                  <a:pt x="45382" y="23729"/>
                  <a:pt x="41391" y="28061"/>
                </a:cubicBezTo>
                <a:lnTo>
                  <a:pt x="30616" y="46705"/>
                </a:lnTo>
                <a:cubicBezTo>
                  <a:pt x="26226" y="55368"/>
                  <a:pt x="22236" y="63843"/>
                  <a:pt x="17846" y="72506"/>
                </a:cubicBezTo>
                <a:lnTo>
                  <a:pt x="7071" y="107535"/>
                </a:lnTo>
                <a:lnTo>
                  <a:pt x="0" y="142137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4920142" y="3335434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V="1">
            <a:off x="1994544" y="3328067"/>
            <a:ext cx="0" cy="244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 rot="16200000">
            <a:off x="1430017" y="4309668"/>
            <a:ext cx="8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95" name="Freeform 100"/>
          <p:cNvSpPr>
            <a:spLocks/>
          </p:cNvSpPr>
          <p:nvPr/>
        </p:nvSpPr>
        <p:spPr bwMode="auto">
          <a:xfrm>
            <a:off x="2595572" y="3878165"/>
            <a:ext cx="3990773" cy="1883275"/>
          </a:xfrm>
          <a:custGeom>
            <a:avLst/>
            <a:gdLst>
              <a:gd name="T0" fmla="*/ 30 w 2219"/>
              <a:gd name="T1" fmla="*/ 1606 h 1610"/>
              <a:gd name="T2" fmla="*/ 68 w 2219"/>
              <a:gd name="T3" fmla="*/ 1407 h 1610"/>
              <a:gd name="T4" fmla="*/ 107 w 2219"/>
              <a:gd name="T5" fmla="*/ 1373 h 1610"/>
              <a:gd name="T6" fmla="*/ 145 w 2219"/>
              <a:gd name="T7" fmla="*/ 1097 h 1610"/>
              <a:gd name="T8" fmla="*/ 183 w 2219"/>
              <a:gd name="T9" fmla="*/ 730 h 1610"/>
              <a:gd name="T10" fmla="*/ 221 w 2219"/>
              <a:gd name="T11" fmla="*/ 504 h 1610"/>
              <a:gd name="T12" fmla="*/ 260 w 2219"/>
              <a:gd name="T13" fmla="*/ 357 h 1610"/>
              <a:gd name="T14" fmla="*/ 298 w 2219"/>
              <a:gd name="T15" fmla="*/ 247 h 1610"/>
              <a:gd name="T16" fmla="*/ 336 w 2219"/>
              <a:gd name="T17" fmla="*/ 163 h 1610"/>
              <a:gd name="T18" fmla="*/ 374 w 2219"/>
              <a:gd name="T19" fmla="*/ 99 h 1610"/>
              <a:gd name="T20" fmla="*/ 413 w 2219"/>
              <a:gd name="T21" fmla="*/ 52 h 1610"/>
              <a:gd name="T22" fmla="*/ 451 w 2219"/>
              <a:gd name="T23" fmla="*/ 20 h 1610"/>
              <a:gd name="T24" fmla="*/ 489 w 2219"/>
              <a:gd name="T25" fmla="*/ 3 h 1610"/>
              <a:gd name="T26" fmla="*/ 528 w 2219"/>
              <a:gd name="T27" fmla="*/ 2 h 1610"/>
              <a:gd name="T28" fmla="*/ 566 w 2219"/>
              <a:gd name="T29" fmla="*/ 20 h 1610"/>
              <a:gd name="T30" fmla="*/ 604 w 2219"/>
              <a:gd name="T31" fmla="*/ 67 h 1610"/>
              <a:gd name="T32" fmla="*/ 643 w 2219"/>
              <a:gd name="T33" fmla="*/ 180 h 1610"/>
              <a:gd name="T34" fmla="*/ 681 w 2219"/>
              <a:gd name="T35" fmla="*/ 320 h 1610"/>
              <a:gd name="T36" fmla="*/ 719 w 2219"/>
              <a:gd name="T37" fmla="*/ 106 h 1610"/>
              <a:gd name="T38" fmla="*/ 757 w 2219"/>
              <a:gd name="T39" fmla="*/ 37 h 1610"/>
              <a:gd name="T40" fmla="*/ 796 w 2219"/>
              <a:gd name="T41" fmla="*/ 7 h 1610"/>
              <a:gd name="T42" fmla="*/ 834 w 2219"/>
              <a:gd name="T43" fmla="*/ 0 h 1610"/>
              <a:gd name="T44" fmla="*/ 872 w 2219"/>
              <a:gd name="T45" fmla="*/ 10 h 1610"/>
              <a:gd name="T46" fmla="*/ 910 w 2219"/>
              <a:gd name="T47" fmla="*/ 35 h 1610"/>
              <a:gd name="T48" fmla="*/ 949 w 2219"/>
              <a:gd name="T49" fmla="*/ 75 h 1610"/>
              <a:gd name="T50" fmla="*/ 987 w 2219"/>
              <a:gd name="T51" fmla="*/ 132 h 1610"/>
              <a:gd name="T52" fmla="*/ 1025 w 2219"/>
              <a:gd name="T53" fmla="*/ 207 h 1610"/>
              <a:gd name="T54" fmla="*/ 1064 w 2219"/>
              <a:gd name="T55" fmla="*/ 305 h 1610"/>
              <a:gd name="T56" fmla="*/ 1102 w 2219"/>
              <a:gd name="T57" fmla="*/ 436 h 1610"/>
              <a:gd name="T58" fmla="*/ 1140 w 2219"/>
              <a:gd name="T59" fmla="*/ 625 h 1610"/>
              <a:gd name="T60" fmla="*/ 1179 w 2219"/>
              <a:gd name="T61" fmla="*/ 1074 h 1610"/>
              <a:gd name="T62" fmla="*/ 1217 w 2219"/>
              <a:gd name="T63" fmla="*/ 1012 h 1610"/>
              <a:gd name="T64" fmla="*/ 1255 w 2219"/>
              <a:gd name="T65" fmla="*/ 1129 h 1610"/>
              <a:gd name="T66" fmla="*/ 1293 w 2219"/>
              <a:gd name="T67" fmla="*/ 1035 h 1610"/>
              <a:gd name="T68" fmla="*/ 1332 w 2219"/>
              <a:gd name="T69" fmla="*/ 1464 h 1610"/>
              <a:gd name="T70" fmla="*/ 1370 w 2219"/>
              <a:gd name="T71" fmla="*/ 1052 h 1610"/>
              <a:gd name="T72" fmla="*/ 1408 w 2219"/>
              <a:gd name="T73" fmla="*/ 1064 h 1610"/>
              <a:gd name="T74" fmla="*/ 1446 w 2219"/>
              <a:gd name="T75" fmla="*/ 1417 h 1610"/>
              <a:gd name="T76" fmla="*/ 1485 w 2219"/>
              <a:gd name="T77" fmla="*/ 1056 h 1610"/>
              <a:gd name="T78" fmla="*/ 1523 w 2219"/>
              <a:gd name="T79" fmla="*/ 1057 h 1610"/>
              <a:gd name="T80" fmla="*/ 1561 w 2219"/>
              <a:gd name="T81" fmla="*/ 1362 h 1610"/>
              <a:gd name="T82" fmla="*/ 1600 w 2219"/>
              <a:gd name="T83" fmla="*/ 1078 h 1610"/>
              <a:gd name="T84" fmla="*/ 1638 w 2219"/>
              <a:gd name="T85" fmla="*/ 1041 h 1610"/>
              <a:gd name="T86" fmla="*/ 1676 w 2219"/>
              <a:gd name="T87" fmla="*/ 1171 h 1610"/>
              <a:gd name="T88" fmla="*/ 1715 w 2219"/>
              <a:gd name="T89" fmla="*/ 1132 h 1610"/>
              <a:gd name="T90" fmla="*/ 1753 w 2219"/>
              <a:gd name="T91" fmla="*/ 1038 h 1610"/>
              <a:gd name="T92" fmla="*/ 1791 w 2219"/>
              <a:gd name="T93" fmla="*/ 1098 h 1610"/>
              <a:gd name="T94" fmla="*/ 1829 w 2219"/>
              <a:gd name="T95" fmla="*/ 1243 h 1610"/>
              <a:gd name="T96" fmla="*/ 1868 w 2219"/>
              <a:gd name="T97" fmla="*/ 1049 h 1610"/>
              <a:gd name="T98" fmla="*/ 1906 w 2219"/>
              <a:gd name="T99" fmla="*/ 1069 h 1610"/>
              <a:gd name="T100" fmla="*/ 1944 w 2219"/>
              <a:gd name="T101" fmla="*/ 1423 h 1610"/>
              <a:gd name="T102" fmla="*/ 1982 w 2219"/>
              <a:gd name="T103" fmla="*/ 1054 h 1610"/>
              <a:gd name="T104" fmla="*/ 2021 w 2219"/>
              <a:gd name="T105" fmla="*/ 1066 h 1610"/>
              <a:gd name="T106" fmla="*/ 2059 w 2219"/>
              <a:gd name="T107" fmla="*/ 1286 h 1610"/>
              <a:gd name="T108" fmla="*/ 2097 w 2219"/>
              <a:gd name="T109" fmla="*/ 1038 h 1610"/>
              <a:gd name="T110" fmla="*/ 2136 w 2219"/>
              <a:gd name="T111" fmla="*/ 1166 h 1610"/>
              <a:gd name="T112" fmla="*/ 2174 w 2219"/>
              <a:gd name="T113" fmla="*/ 1065 h 1610"/>
              <a:gd name="T114" fmla="*/ 2212 w 2219"/>
              <a:gd name="T115" fmla="*/ 1371 h 161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10 w 10000"/>
              <a:gd name="connsiteY105" fmla="*/ 3261 h 10000"/>
              <a:gd name="connsiteX106" fmla="*/ 3069 w 10000"/>
              <a:gd name="connsiteY106" fmla="*/ 1988 h 10000"/>
              <a:gd name="connsiteX107" fmla="*/ 3096 w 10000"/>
              <a:gd name="connsiteY107" fmla="*/ 1565 h 10000"/>
              <a:gd name="connsiteX108" fmla="*/ 3128 w 10000"/>
              <a:gd name="connsiteY108" fmla="*/ 1286 h 10000"/>
              <a:gd name="connsiteX109" fmla="*/ 3155 w 10000"/>
              <a:gd name="connsiteY109" fmla="*/ 1075 h 10000"/>
              <a:gd name="connsiteX110" fmla="*/ 3182 w 10000"/>
              <a:gd name="connsiteY110" fmla="*/ 907 h 10000"/>
              <a:gd name="connsiteX111" fmla="*/ 3213 w 10000"/>
              <a:gd name="connsiteY111" fmla="*/ 770 h 10000"/>
              <a:gd name="connsiteX112" fmla="*/ 3240 w 10000"/>
              <a:gd name="connsiteY112" fmla="*/ 658 h 10000"/>
              <a:gd name="connsiteX113" fmla="*/ 3267 w 10000"/>
              <a:gd name="connsiteY113" fmla="*/ 559 h 10000"/>
              <a:gd name="connsiteX114" fmla="*/ 3299 w 10000"/>
              <a:gd name="connsiteY114" fmla="*/ 478 h 10000"/>
              <a:gd name="connsiteX115" fmla="*/ 3326 w 10000"/>
              <a:gd name="connsiteY115" fmla="*/ 404 h 10000"/>
              <a:gd name="connsiteX116" fmla="*/ 3357 w 10000"/>
              <a:gd name="connsiteY116" fmla="*/ 335 h 10000"/>
              <a:gd name="connsiteX117" fmla="*/ 3384 w 10000"/>
              <a:gd name="connsiteY117" fmla="*/ 280 h 10000"/>
              <a:gd name="connsiteX118" fmla="*/ 3411 w 10000"/>
              <a:gd name="connsiteY118" fmla="*/ 230 h 10000"/>
              <a:gd name="connsiteX119" fmla="*/ 3443 w 10000"/>
              <a:gd name="connsiteY119" fmla="*/ 186 h 10000"/>
              <a:gd name="connsiteX120" fmla="*/ 3470 w 10000"/>
              <a:gd name="connsiteY120" fmla="*/ 149 h 10000"/>
              <a:gd name="connsiteX121" fmla="*/ 3497 w 10000"/>
              <a:gd name="connsiteY121" fmla="*/ 118 h 10000"/>
              <a:gd name="connsiteX122" fmla="*/ 3529 w 10000"/>
              <a:gd name="connsiteY122" fmla="*/ 87 h 10000"/>
              <a:gd name="connsiteX123" fmla="*/ 3556 w 10000"/>
              <a:gd name="connsiteY123" fmla="*/ 68 h 10000"/>
              <a:gd name="connsiteX124" fmla="*/ 3587 w 10000"/>
              <a:gd name="connsiteY124" fmla="*/ 43 h 10000"/>
              <a:gd name="connsiteX125" fmla="*/ 3614 w 10000"/>
              <a:gd name="connsiteY125" fmla="*/ 31 h 10000"/>
              <a:gd name="connsiteX126" fmla="*/ 3641 w 10000"/>
              <a:gd name="connsiteY126" fmla="*/ 19 h 10000"/>
              <a:gd name="connsiteX127" fmla="*/ 3673 w 10000"/>
              <a:gd name="connsiteY127" fmla="*/ 6 h 10000"/>
              <a:gd name="connsiteX128" fmla="*/ 3700 w 10000"/>
              <a:gd name="connsiteY128" fmla="*/ 6 h 10000"/>
              <a:gd name="connsiteX129" fmla="*/ 3731 w 10000"/>
              <a:gd name="connsiteY129" fmla="*/ 0 h 10000"/>
              <a:gd name="connsiteX130" fmla="*/ 3758 w 10000"/>
              <a:gd name="connsiteY130" fmla="*/ 0 h 10000"/>
              <a:gd name="connsiteX131" fmla="*/ 3785 w 10000"/>
              <a:gd name="connsiteY131" fmla="*/ 6 h 10000"/>
              <a:gd name="connsiteX132" fmla="*/ 3817 w 10000"/>
              <a:gd name="connsiteY132" fmla="*/ 12 h 10000"/>
              <a:gd name="connsiteX133" fmla="*/ 3844 w 10000"/>
              <a:gd name="connsiteY133" fmla="*/ 19 h 10000"/>
              <a:gd name="connsiteX134" fmla="*/ 3876 w 10000"/>
              <a:gd name="connsiteY134" fmla="*/ 31 h 10000"/>
              <a:gd name="connsiteX135" fmla="*/ 3903 w 10000"/>
              <a:gd name="connsiteY135" fmla="*/ 43 h 10000"/>
              <a:gd name="connsiteX136" fmla="*/ 3930 w 10000"/>
              <a:gd name="connsiteY136" fmla="*/ 62 h 10000"/>
              <a:gd name="connsiteX137" fmla="*/ 3957 w 10000"/>
              <a:gd name="connsiteY137" fmla="*/ 81 h 10000"/>
              <a:gd name="connsiteX138" fmla="*/ 3988 w 10000"/>
              <a:gd name="connsiteY138" fmla="*/ 106 h 10000"/>
              <a:gd name="connsiteX139" fmla="*/ 4015 w 10000"/>
              <a:gd name="connsiteY139" fmla="*/ 130 h 10000"/>
              <a:gd name="connsiteX140" fmla="*/ 4047 w 10000"/>
              <a:gd name="connsiteY140" fmla="*/ 155 h 10000"/>
              <a:gd name="connsiteX141" fmla="*/ 4074 w 10000"/>
              <a:gd name="connsiteY141" fmla="*/ 186 h 10000"/>
              <a:gd name="connsiteX142" fmla="*/ 4101 w 10000"/>
              <a:gd name="connsiteY142" fmla="*/ 217 h 10000"/>
              <a:gd name="connsiteX143" fmla="*/ 4132 w 10000"/>
              <a:gd name="connsiteY143" fmla="*/ 255 h 10000"/>
              <a:gd name="connsiteX144" fmla="*/ 4160 w 10000"/>
              <a:gd name="connsiteY144" fmla="*/ 292 h 10000"/>
              <a:gd name="connsiteX145" fmla="*/ 4191 w 10000"/>
              <a:gd name="connsiteY145" fmla="*/ 329 h 10000"/>
              <a:gd name="connsiteX146" fmla="*/ 4218 w 10000"/>
              <a:gd name="connsiteY146" fmla="*/ 373 h 10000"/>
              <a:gd name="connsiteX147" fmla="*/ 4245 w 10000"/>
              <a:gd name="connsiteY147" fmla="*/ 422 h 10000"/>
              <a:gd name="connsiteX148" fmla="*/ 4277 w 10000"/>
              <a:gd name="connsiteY148" fmla="*/ 466 h 10000"/>
              <a:gd name="connsiteX149" fmla="*/ 4304 w 10000"/>
              <a:gd name="connsiteY149" fmla="*/ 522 h 10000"/>
              <a:gd name="connsiteX150" fmla="*/ 4335 w 10000"/>
              <a:gd name="connsiteY150" fmla="*/ 571 h 10000"/>
              <a:gd name="connsiteX151" fmla="*/ 4362 w 10000"/>
              <a:gd name="connsiteY151" fmla="*/ 634 h 10000"/>
              <a:gd name="connsiteX152" fmla="*/ 4389 w 10000"/>
              <a:gd name="connsiteY152" fmla="*/ 689 h 10000"/>
              <a:gd name="connsiteX153" fmla="*/ 4421 w 10000"/>
              <a:gd name="connsiteY153" fmla="*/ 752 h 10000"/>
              <a:gd name="connsiteX154" fmla="*/ 4448 w 10000"/>
              <a:gd name="connsiteY154" fmla="*/ 820 h 10000"/>
              <a:gd name="connsiteX155" fmla="*/ 4475 w 10000"/>
              <a:gd name="connsiteY155" fmla="*/ 888 h 10000"/>
              <a:gd name="connsiteX156" fmla="*/ 4507 w 10000"/>
              <a:gd name="connsiteY156" fmla="*/ 957 h 10000"/>
              <a:gd name="connsiteX157" fmla="*/ 4534 w 10000"/>
              <a:gd name="connsiteY157" fmla="*/ 1037 h 10000"/>
              <a:gd name="connsiteX158" fmla="*/ 4565 w 10000"/>
              <a:gd name="connsiteY158" fmla="*/ 1118 h 10000"/>
              <a:gd name="connsiteX159" fmla="*/ 4592 w 10000"/>
              <a:gd name="connsiteY159" fmla="*/ 1199 h 10000"/>
              <a:gd name="connsiteX160" fmla="*/ 4619 w 10000"/>
              <a:gd name="connsiteY160" fmla="*/ 1286 h 10000"/>
              <a:gd name="connsiteX161" fmla="*/ 4651 w 10000"/>
              <a:gd name="connsiteY161" fmla="*/ 1373 h 10000"/>
              <a:gd name="connsiteX162" fmla="*/ 4678 w 10000"/>
              <a:gd name="connsiteY162" fmla="*/ 1472 h 10000"/>
              <a:gd name="connsiteX163" fmla="*/ 4709 w 10000"/>
              <a:gd name="connsiteY163" fmla="*/ 1565 h 10000"/>
              <a:gd name="connsiteX164" fmla="*/ 4736 w 10000"/>
              <a:gd name="connsiteY164" fmla="*/ 1671 h 10000"/>
              <a:gd name="connsiteX165" fmla="*/ 4763 w 10000"/>
              <a:gd name="connsiteY165" fmla="*/ 1776 h 10000"/>
              <a:gd name="connsiteX166" fmla="*/ 4795 w 10000"/>
              <a:gd name="connsiteY166" fmla="*/ 1894 h 10000"/>
              <a:gd name="connsiteX167" fmla="*/ 4822 w 10000"/>
              <a:gd name="connsiteY167" fmla="*/ 2012 h 10000"/>
              <a:gd name="connsiteX168" fmla="*/ 4854 w 10000"/>
              <a:gd name="connsiteY168" fmla="*/ 2137 h 10000"/>
              <a:gd name="connsiteX169" fmla="*/ 4881 w 10000"/>
              <a:gd name="connsiteY169" fmla="*/ 2267 h 10000"/>
              <a:gd name="connsiteX170" fmla="*/ 4908 w 10000"/>
              <a:gd name="connsiteY170" fmla="*/ 2404 h 10000"/>
              <a:gd name="connsiteX171" fmla="*/ 4935 w 10000"/>
              <a:gd name="connsiteY171" fmla="*/ 2553 h 10000"/>
              <a:gd name="connsiteX172" fmla="*/ 4966 w 10000"/>
              <a:gd name="connsiteY172" fmla="*/ 2708 h 10000"/>
              <a:gd name="connsiteX173" fmla="*/ 4993 w 10000"/>
              <a:gd name="connsiteY173" fmla="*/ 2870 h 10000"/>
              <a:gd name="connsiteX174" fmla="*/ 5025 w 10000"/>
              <a:gd name="connsiteY174" fmla="*/ 3043 h 10000"/>
              <a:gd name="connsiteX175" fmla="*/ 5052 w 10000"/>
              <a:gd name="connsiteY175" fmla="*/ 3230 h 10000"/>
              <a:gd name="connsiteX176" fmla="*/ 5079 w 10000"/>
              <a:gd name="connsiteY176" fmla="*/ 3429 h 10000"/>
              <a:gd name="connsiteX177" fmla="*/ 5110 w 10000"/>
              <a:gd name="connsiteY177" fmla="*/ 3646 h 10000"/>
              <a:gd name="connsiteX178" fmla="*/ 5137 w 10000"/>
              <a:gd name="connsiteY178" fmla="*/ 3882 h 10000"/>
              <a:gd name="connsiteX179" fmla="*/ 5169 w 10000"/>
              <a:gd name="connsiteY179" fmla="*/ 4143 h 10000"/>
              <a:gd name="connsiteX180" fmla="*/ 5196 w 10000"/>
              <a:gd name="connsiteY180" fmla="*/ 4441 h 10000"/>
              <a:gd name="connsiteX181" fmla="*/ 5223 w 10000"/>
              <a:gd name="connsiteY181" fmla="*/ 4789 h 10000"/>
              <a:gd name="connsiteX182" fmla="*/ 5255 w 10000"/>
              <a:gd name="connsiteY182" fmla="*/ 5205 h 10000"/>
              <a:gd name="connsiteX183" fmla="*/ 5282 w 10000"/>
              <a:gd name="connsiteY183" fmla="*/ 5758 h 10000"/>
              <a:gd name="connsiteX184" fmla="*/ 5313 w 10000"/>
              <a:gd name="connsiteY184" fmla="*/ 6671 h 10000"/>
              <a:gd name="connsiteX185" fmla="*/ 5340 w 10000"/>
              <a:gd name="connsiteY185" fmla="*/ 7776 h 10000"/>
              <a:gd name="connsiteX186" fmla="*/ 5367 w 10000"/>
              <a:gd name="connsiteY186" fmla="*/ 6565 h 10000"/>
              <a:gd name="connsiteX187" fmla="*/ 5399 w 10000"/>
              <a:gd name="connsiteY187" fmla="*/ 6255 h 10000"/>
              <a:gd name="connsiteX188" fmla="*/ 5426 w 10000"/>
              <a:gd name="connsiteY188" fmla="*/ 6155 h 10000"/>
              <a:gd name="connsiteX189" fmla="*/ 5453 w 10000"/>
              <a:gd name="connsiteY189" fmla="*/ 6180 h 10000"/>
              <a:gd name="connsiteX190" fmla="*/ 5484 w 10000"/>
              <a:gd name="connsiteY190" fmla="*/ 6286 h 10000"/>
              <a:gd name="connsiteX191" fmla="*/ 5511 w 10000"/>
              <a:gd name="connsiteY191" fmla="*/ 6484 h 10000"/>
              <a:gd name="connsiteX192" fmla="*/ 5539 w 10000"/>
              <a:gd name="connsiteY192" fmla="*/ 6801 h 10000"/>
              <a:gd name="connsiteX193" fmla="*/ 5570 w 10000"/>
              <a:gd name="connsiteY193" fmla="*/ 7373 h 10000"/>
              <a:gd name="connsiteX194" fmla="*/ 5597 w 10000"/>
              <a:gd name="connsiteY194" fmla="*/ 9447 h 10000"/>
              <a:gd name="connsiteX195" fmla="*/ 5629 w 10000"/>
              <a:gd name="connsiteY195" fmla="*/ 7621 h 10000"/>
              <a:gd name="connsiteX196" fmla="*/ 5656 w 10000"/>
              <a:gd name="connsiteY196" fmla="*/ 7012 h 10000"/>
              <a:gd name="connsiteX197" fmla="*/ 5683 w 10000"/>
              <a:gd name="connsiteY197" fmla="*/ 6708 h 10000"/>
              <a:gd name="connsiteX198" fmla="*/ 5714 w 10000"/>
              <a:gd name="connsiteY198" fmla="*/ 6534 h 10000"/>
              <a:gd name="connsiteX199" fmla="*/ 5741 w 10000"/>
              <a:gd name="connsiteY199" fmla="*/ 6429 h 10000"/>
              <a:gd name="connsiteX200" fmla="*/ 5773 w 10000"/>
              <a:gd name="connsiteY200" fmla="*/ 6385 h 10000"/>
              <a:gd name="connsiteX201" fmla="*/ 5800 w 10000"/>
              <a:gd name="connsiteY201" fmla="*/ 6385 h 10000"/>
              <a:gd name="connsiteX202" fmla="*/ 5827 w 10000"/>
              <a:gd name="connsiteY202" fmla="*/ 6429 h 10000"/>
              <a:gd name="connsiteX203" fmla="*/ 5858 w 10000"/>
              <a:gd name="connsiteY203" fmla="*/ 6516 h 10000"/>
              <a:gd name="connsiteX204" fmla="*/ 5886 w 10000"/>
              <a:gd name="connsiteY204" fmla="*/ 6646 h 10000"/>
              <a:gd name="connsiteX205" fmla="*/ 5913 w 10000"/>
              <a:gd name="connsiteY205" fmla="*/ 6845 h 10000"/>
              <a:gd name="connsiteX206" fmla="*/ 5944 w 10000"/>
              <a:gd name="connsiteY206" fmla="*/ 7149 h 10000"/>
              <a:gd name="connsiteX207" fmla="*/ 5971 w 10000"/>
              <a:gd name="connsiteY207" fmla="*/ 7658 h 10000"/>
              <a:gd name="connsiteX208" fmla="*/ 6003 w 10000"/>
              <a:gd name="connsiteY208" fmla="*/ 9093 h 10000"/>
              <a:gd name="connsiteX209" fmla="*/ 6030 w 10000"/>
              <a:gd name="connsiteY209" fmla="*/ 8106 h 10000"/>
              <a:gd name="connsiteX210" fmla="*/ 6057 w 10000"/>
              <a:gd name="connsiteY210" fmla="*/ 7385 h 10000"/>
              <a:gd name="connsiteX211" fmla="*/ 6088 w 10000"/>
              <a:gd name="connsiteY211" fmla="*/ 7019 h 10000"/>
              <a:gd name="connsiteX212" fmla="*/ 6115 w 10000"/>
              <a:gd name="connsiteY212" fmla="*/ 6789 h 10000"/>
              <a:gd name="connsiteX213" fmla="*/ 6147 w 10000"/>
              <a:gd name="connsiteY213" fmla="*/ 6634 h 10000"/>
              <a:gd name="connsiteX214" fmla="*/ 6174 w 10000"/>
              <a:gd name="connsiteY214" fmla="*/ 6534 h 10000"/>
              <a:gd name="connsiteX215" fmla="*/ 6201 w 10000"/>
              <a:gd name="connsiteY215" fmla="*/ 6472 h 10000"/>
              <a:gd name="connsiteX216" fmla="*/ 6233 w 10000"/>
              <a:gd name="connsiteY216" fmla="*/ 6441 h 10000"/>
              <a:gd name="connsiteX217" fmla="*/ 6260 w 10000"/>
              <a:gd name="connsiteY217" fmla="*/ 6435 h 10000"/>
              <a:gd name="connsiteX218" fmla="*/ 6291 w 10000"/>
              <a:gd name="connsiteY218" fmla="*/ 6460 h 10000"/>
              <a:gd name="connsiteX219" fmla="*/ 6318 w 10000"/>
              <a:gd name="connsiteY219" fmla="*/ 6516 h 10000"/>
              <a:gd name="connsiteX220" fmla="*/ 6345 w 10000"/>
              <a:gd name="connsiteY220" fmla="*/ 6609 h 10000"/>
              <a:gd name="connsiteX221" fmla="*/ 6372 w 10000"/>
              <a:gd name="connsiteY221" fmla="*/ 6733 h 10000"/>
              <a:gd name="connsiteX222" fmla="*/ 6404 w 10000"/>
              <a:gd name="connsiteY222" fmla="*/ 6919 h 10000"/>
              <a:gd name="connsiteX223" fmla="*/ 6431 w 10000"/>
              <a:gd name="connsiteY223" fmla="*/ 7186 h 10000"/>
              <a:gd name="connsiteX224" fmla="*/ 6462 w 10000"/>
              <a:gd name="connsiteY224" fmla="*/ 7596 h 10000"/>
              <a:gd name="connsiteX225" fmla="*/ 6489 w 10000"/>
              <a:gd name="connsiteY225" fmla="*/ 8466 h 10000"/>
              <a:gd name="connsiteX226" fmla="*/ 6516 w 10000"/>
              <a:gd name="connsiteY226" fmla="*/ 8801 h 10000"/>
              <a:gd name="connsiteX227" fmla="*/ 6548 w 10000"/>
              <a:gd name="connsiteY227" fmla="*/ 7714 h 10000"/>
              <a:gd name="connsiteX228" fmla="*/ 6575 w 10000"/>
              <a:gd name="connsiteY228" fmla="*/ 7261 h 10000"/>
              <a:gd name="connsiteX229" fmla="*/ 6607 w 10000"/>
              <a:gd name="connsiteY229" fmla="*/ 6981 h 10000"/>
              <a:gd name="connsiteX230" fmla="*/ 6634 w 10000"/>
              <a:gd name="connsiteY230" fmla="*/ 6795 h 10000"/>
              <a:gd name="connsiteX231" fmla="*/ 6661 w 10000"/>
              <a:gd name="connsiteY231" fmla="*/ 6658 h 10000"/>
              <a:gd name="connsiteX232" fmla="*/ 6692 w 10000"/>
              <a:gd name="connsiteY232" fmla="*/ 6559 h 10000"/>
              <a:gd name="connsiteX233" fmla="*/ 6719 w 10000"/>
              <a:gd name="connsiteY233" fmla="*/ 6497 h 10000"/>
              <a:gd name="connsiteX234" fmla="*/ 6751 w 10000"/>
              <a:gd name="connsiteY234" fmla="*/ 6460 h 10000"/>
              <a:gd name="connsiteX235" fmla="*/ 6778 w 10000"/>
              <a:gd name="connsiteY235" fmla="*/ 6453 h 10000"/>
              <a:gd name="connsiteX236" fmla="*/ 6805 w 10000"/>
              <a:gd name="connsiteY236" fmla="*/ 6460 h 10000"/>
              <a:gd name="connsiteX237" fmla="*/ 6836 w 10000"/>
              <a:gd name="connsiteY237" fmla="*/ 6503 h 10000"/>
              <a:gd name="connsiteX238" fmla="*/ 6863 w 10000"/>
              <a:gd name="connsiteY238" fmla="*/ 6565 h 10000"/>
              <a:gd name="connsiteX239" fmla="*/ 6890 w 10000"/>
              <a:gd name="connsiteY239" fmla="*/ 6658 h 10000"/>
              <a:gd name="connsiteX240" fmla="*/ 6922 w 10000"/>
              <a:gd name="connsiteY240" fmla="*/ 6789 h 10000"/>
              <a:gd name="connsiteX241" fmla="*/ 6949 w 10000"/>
              <a:gd name="connsiteY241" fmla="*/ 6975 h 10000"/>
              <a:gd name="connsiteX242" fmla="*/ 6981 w 10000"/>
              <a:gd name="connsiteY242" fmla="*/ 7236 h 10000"/>
              <a:gd name="connsiteX243" fmla="*/ 7008 w 10000"/>
              <a:gd name="connsiteY243" fmla="*/ 7634 h 10000"/>
              <a:gd name="connsiteX244" fmla="*/ 7035 w 10000"/>
              <a:gd name="connsiteY244" fmla="*/ 8460 h 10000"/>
              <a:gd name="connsiteX245" fmla="*/ 7066 w 10000"/>
              <a:gd name="connsiteY245" fmla="*/ 8969 h 10000"/>
              <a:gd name="connsiteX246" fmla="*/ 7093 w 10000"/>
              <a:gd name="connsiteY246" fmla="*/ 7801 h 10000"/>
              <a:gd name="connsiteX247" fmla="*/ 7125 w 10000"/>
              <a:gd name="connsiteY247" fmla="*/ 7329 h 10000"/>
              <a:gd name="connsiteX248" fmla="*/ 7152 w 10000"/>
              <a:gd name="connsiteY248" fmla="*/ 7037 h 10000"/>
              <a:gd name="connsiteX249" fmla="*/ 7179 w 10000"/>
              <a:gd name="connsiteY249" fmla="*/ 6839 h 10000"/>
              <a:gd name="connsiteX250" fmla="*/ 7210 w 10000"/>
              <a:gd name="connsiteY250" fmla="*/ 6696 h 10000"/>
              <a:gd name="connsiteX251" fmla="*/ 7237 w 10000"/>
              <a:gd name="connsiteY251" fmla="*/ 6590 h 10000"/>
              <a:gd name="connsiteX252" fmla="*/ 7269 w 10000"/>
              <a:gd name="connsiteY252" fmla="*/ 6516 h 10000"/>
              <a:gd name="connsiteX253" fmla="*/ 7296 w 10000"/>
              <a:gd name="connsiteY253" fmla="*/ 6472 h 10000"/>
              <a:gd name="connsiteX254" fmla="*/ 7323 w 10000"/>
              <a:gd name="connsiteY254" fmla="*/ 6447 h 10000"/>
              <a:gd name="connsiteX255" fmla="*/ 7350 w 10000"/>
              <a:gd name="connsiteY255" fmla="*/ 6447 h 10000"/>
              <a:gd name="connsiteX256" fmla="*/ 7382 w 10000"/>
              <a:gd name="connsiteY256" fmla="*/ 6466 h 10000"/>
              <a:gd name="connsiteX257" fmla="*/ 7409 w 10000"/>
              <a:gd name="connsiteY257" fmla="*/ 6509 h 10000"/>
              <a:gd name="connsiteX258" fmla="*/ 7440 w 10000"/>
              <a:gd name="connsiteY258" fmla="*/ 6578 h 10000"/>
              <a:gd name="connsiteX259" fmla="*/ 7467 w 10000"/>
              <a:gd name="connsiteY259" fmla="*/ 6677 h 10000"/>
              <a:gd name="connsiteX260" fmla="*/ 7494 w 10000"/>
              <a:gd name="connsiteY260" fmla="*/ 6814 h 10000"/>
              <a:gd name="connsiteX261" fmla="*/ 7526 w 10000"/>
              <a:gd name="connsiteY261" fmla="*/ 7006 h 10000"/>
              <a:gd name="connsiteX262" fmla="*/ 7553 w 10000"/>
              <a:gd name="connsiteY262" fmla="*/ 7273 h 10000"/>
              <a:gd name="connsiteX263" fmla="*/ 7584 w 10000"/>
              <a:gd name="connsiteY263" fmla="*/ 7696 h 10000"/>
              <a:gd name="connsiteX264" fmla="*/ 7612 w 10000"/>
              <a:gd name="connsiteY264" fmla="*/ 8584 h 10000"/>
              <a:gd name="connsiteX265" fmla="*/ 7639 w 10000"/>
              <a:gd name="connsiteY265" fmla="*/ 8814 h 10000"/>
              <a:gd name="connsiteX266" fmla="*/ 7670 w 10000"/>
              <a:gd name="connsiteY266" fmla="*/ 7770 h 10000"/>
              <a:gd name="connsiteX267" fmla="*/ 7697 w 10000"/>
              <a:gd name="connsiteY267" fmla="*/ 7317 h 10000"/>
              <a:gd name="connsiteX268" fmla="*/ 7729 w 10000"/>
              <a:gd name="connsiteY268" fmla="*/ 7031 h 10000"/>
              <a:gd name="connsiteX269" fmla="*/ 7756 w 10000"/>
              <a:gd name="connsiteY269" fmla="*/ 6839 h 10000"/>
              <a:gd name="connsiteX270" fmla="*/ 7783 w 10000"/>
              <a:gd name="connsiteY270" fmla="*/ 6696 h 10000"/>
              <a:gd name="connsiteX271" fmla="*/ 7810 w 10000"/>
              <a:gd name="connsiteY271" fmla="*/ 6590 h 10000"/>
              <a:gd name="connsiteX272" fmla="*/ 7841 w 10000"/>
              <a:gd name="connsiteY272" fmla="*/ 6522 h 10000"/>
              <a:gd name="connsiteX273" fmla="*/ 7868 w 10000"/>
              <a:gd name="connsiteY273" fmla="*/ 6472 h 10000"/>
              <a:gd name="connsiteX274" fmla="*/ 7900 w 10000"/>
              <a:gd name="connsiteY274" fmla="*/ 6447 h 10000"/>
              <a:gd name="connsiteX275" fmla="*/ 7927 w 10000"/>
              <a:gd name="connsiteY275" fmla="*/ 6447 h 10000"/>
              <a:gd name="connsiteX276" fmla="*/ 7954 w 10000"/>
              <a:gd name="connsiteY276" fmla="*/ 6466 h 10000"/>
              <a:gd name="connsiteX277" fmla="*/ 7986 w 10000"/>
              <a:gd name="connsiteY277" fmla="*/ 6509 h 10000"/>
              <a:gd name="connsiteX278" fmla="*/ 8013 w 10000"/>
              <a:gd name="connsiteY278" fmla="*/ 6578 h 10000"/>
              <a:gd name="connsiteX279" fmla="*/ 8044 w 10000"/>
              <a:gd name="connsiteY279" fmla="*/ 6683 h 10000"/>
              <a:gd name="connsiteX280" fmla="*/ 8071 w 10000"/>
              <a:gd name="connsiteY280" fmla="*/ 6820 h 10000"/>
              <a:gd name="connsiteX281" fmla="*/ 8098 w 10000"/>
              <a:gd name="connsiteY281" fmla="*/ 7006 h 10000"/>
              <a:gd name="connsiteX282" fmla="*/ 8130 w 10000"/>
              <a:gd name="connsiteY282" fmla="*/ 7280 h 10000"/>
              <a:gd name="connsiteX283" fmla="*/ 8157 w 10000"/>
              <a:gd name="connsiteY283" fmla="*/ 7714 h 10000"/>
              <a:gd name="connsiteX284" fmla="*/ 8188 w 10000"/>
              <a:gd name="connsiteY284" fmla="*/ 8671 h 10000"/>
              <a:gd name="connsiteX285" fmla="*/ 8215 w 10000"/>
              <a:gd name="connsiteY285" fmla="*/ 8696 h 10000"/>
              <a:gd name="connsiteX286" fmla="*/ 8242 w 10000"/>
              <a:gd name="connsiteY286" fmla="*/ 7720 h 10000"/>
              <a:gd name="connsiteX287" fmla="*/ 8274 w 10000"/>
              <a:gd name="connsiteY287" fmla="*/ 7286 h 10000"/>
              <a:gd name="connsiteX288" fmla="*/ 8301 w 10000"/>
              <a:gd name="connsiteY288" fmla="*/ 7006 h 10000"/>
              <a:gd name="connsiteX289" fmla="*/ 8328 w 10000"/>
              <a:gd name="connsiteY289" fmla="*/ 6820 h 10000"/>
              <a:gd name="connsiteX290" fmla="*/ 8360 w 10000"/>
              <a:gd name="connsiteY290" fmla="*/ 6683 h 10000"/>
              <a:gd name="connsiteX291" fmla="*/ 8387 w 10000"/>
              <a:gd name="connsiteY291" fmla="*/ 6584 h 10000"/>
              <a:gd name="connsiteX292" fmla="*/ 8418 w 10000"/>
              <a:gd name="connsiteY292" fmla="*/ 6516 h 10000"/>
              <a:gd name="connsiteX293" fmla="*/ 8445 w 10000"/>
              <a:gd name="connsiteY293" fmla="*/ 6472 h 10000"/>
              <a:gd name="connsiteX294" fmla="*/ 8472 w 10000"/>
              <a:gd name="connsiteY294" fmla="*/ 6453 h 10000"/>
              <a:gd name="connsiteX295" fmla="*/ 8504 w 10000"/>
              <a:gd name="connsiteY295" fmla="*/ 6460 h 10000"/>
              <a:gd name="connsiteX296" fmla="*/ 8531 w 10000"/>
              <a:gd name="connsiteY296" fmla="*/ 6491 h 10000"/>
              <a:gd name="connsiteX297" fmla="*/ 8562 w 10000"/>
              <a:gd name="connsiteY297" fmla="*/ 6553 h 10000"/>
              <a:gd name="connsiteX298" fmla="*/ 8589 w 10000"/>
              <a:gd name="connsiteY298" fmla="*/ 6640 h 10000"/>
              <a:gd name="connsiteX299" fmla="*/ 8616 w 10000"/>
              <a:gd name="connsiteY299" fmla="*/ 6770 h 10000"/>
              <a:gd name="connsiteX300" fmla="*/ 8648 w 10000"/>
              <a:gd name="connsiteY300" fmla="*/ 6944 h 10000"/>
              <a:gd name="connsiteX301" fmla="*/ 8675 w 10000"/>
              <a:gd name="connsiteY301" fmla="*/ 7205 h 10000"/>
              <a:gd name="connsiteX302" fmla="*/ 8707 w 10000"/>
              <a:gd name="connsiteY302" fmla="*/ 7615 h 10000"/>
              <a:gd name="connsiteX303" fmla="*/ 8734 w 10000"/>
              <a:gd name="connsiteY303" fmla="*/ 8460 h 10000"/>
              <a:gd name="connsiteX304" fmla="*/ 8761 w 10000"/>
              <a:gd name="connsiteY304" fmla="*/ 8839 h 10000"/>
              <a:gd name="connsiteX305" fmla="*/ 8788 w 10000"/>
              <a:gd name="connsiteY305" fmla="*/ 7733 h 10000"/>
              <a:gd name="connsiteX306" fmla="*/ 8819 w 10000"/>
              <a:gd name="connsiteY306" fmla="*/ 7267 h 10000"/>
              <a:gd name="connsiteX307" fmla="*/ 8851 w 10000"/>
              <a:gd name="connsiteY307" fmla="*/ 6981 h 10000"/>
              <a:gd name="connsiteX308" fmla="*/ 8878 w 10000"/>
              <a:gd name="connsiteY308" fmla="*/ 6783 h 10000"/>
              <a:gd name="connsiteX309" fmla="*/ 8905 w 10000"/>
              <a:gd name="connsiteY309" fmla="*/ 6646 h 10000"/>
              <a:gd name="connsiteX310" fmla="*/ 8932 w 10000"/>
              <a:gd name="connsiteY310" fmla="*/ 6547 h 10000"/>
              <a:gd name="connsiteX311" fmla="*/ 8963 w 10000"/>
              <a:gd name="connsiteY311" fmla="*/ 6484 h 10000"/>
              <a:gd name="connsiteX312" fmla="*/ 8991 w 10000"/>
              <a:gd name="connsiteY312" fmla="*/ 6453 h 10000"/>
              <a:gd name="connsiteX313" fmla="*/ 9022 w 10000"/>
              <a:gd name="connsiteY313" fmla="*/ 6447 h 10000"/>
              <a:gd name="connsiteX314" fmla="*/ 9049 w 10000"/>
              <a:gd name="connsiteY314" fmla="*/ 6472 h 10000"/>
              <a:gd name="connsiteX315" fmla="*/ 9076 w 10000"/>
              <a:gd name="connsiteY315" fmla="*/ 6528 h 10000"/>
              <a:gd name="connsiteX316" fmla="*/ 9108 w 10000"/>
              <a:gd name="connsiteY316" fmla="*/ 6621 h 10000"/>
              <a:gd name="connsiteX317" fmla="*/ 9135 w 10000"/>
              <a:gd name="connsiteY317" fmla="*/ 6758 h 10000"/>
              <a:gd name="connsiteX318" fmla="*/ 9166 w 10000"/>
              <a:gd name="connsiteY318" fmla="*/ 6957 h 10000"/>
              <a:gd name="connsiteX319" fmla="*/ 9193 w 10000"/>
              <a:gd name="connsiteY319" fmla="*/ 7267 h 10000"/>
              <a:gd name="connsiteX320" fmla="*/ 9220 w 10000"/>
              <a:gd name="connsiteY320" fmla="*/ 7814 h 10000"/>
              <a:gd name="connsiteX321" fmla="*/ 9252 w 10000"/>
              <a:gd name="connsiteY321" fmla="*/ 9863 h 10000"/>
              <a:gd name="connsiteX322" fmla="*/ 9279 w 10000"/>
              <a:gd name="connsiteY322" fmla="*/ 7988 h 10000"/>
              <a:gd name="connsiteX323" fmla="*/ 9306 w 10000"/>
              <a:gd name="connsiteY323" fmla="*/ 7335 h 10000"/>
              <a:gd name="connsiteX324" fmla="*/ 9338 w 10000"/>
              <a:gd name="connsiteY324" fmla="*/ 6988 h 10000"/>
              <a:gd name="connsiteX325" fmla="*/ 9365 w 10000"/>
              <a:gd name="connsiteY325" fmla="*/ 6758 h 10000"/>
              <a:gd name="connsiteX326" fmla="*/ 9396 w 10000"/>
              <a:gd name="connsiteY326" fmla="*/ 6602 h 10000"/>
              <a:gd name="connsiteX327" fmla="*/ 9423 w 10000"/>
              <a:gd name="connsiteY327" fmla="*/ 6503 h 10000"/>
              <a:gd name="connsiteX328" fmla="*/ 9450 w 10000"/>
              <a:gd name="connsiteY328" fmla="*/ 6447 h 10000"/>
              <a:gd name="connsiteX329" fmla="*/ 9482 w 10000"/>
              <a:gd name="connsiteY329" fmla="*/ 6435 h 10000"/>
              <a:gd name="connsiteX330" fmla="*/ 9509 w 10000"/>
              <a:gd name="connsiteY330" fmla="*/ 6460 h 10000"/>
              <a:gd name="connsiteX331" fmla="*/ 9540 w 10000"/>
              <a:gd name="connsiteY331" fmla="*/ 6534 h 10000"/>
              <a:gd name="connsiteX332" fmla="*/ 9567 w 10000"/>
              <a:gd name="connsiteY332" fmla="*/ 6665 h 10000"/>
              <a:gd name="connsiteX333" fmla="*/ 9594 w 10000"/>
              <a:gd name="connsiteY333" fmla="*/ 6882 h 10000"/>
              <a:gd name="connsiteX334" fmla="*/ 9626 w 10000"/>
              <a:gd name="connsiteY334" fmla="*/ 7242 h 10000"/>
              <a:gd name="connsiteX335" fmla="*/ 9653 w 10000"/>
              <a:gd name="connsiteY335" fmla="*/ 7981 h 10000"/>
              <a:gd name="connsiteX336" fmla="*/ 9680 w 10000"/>
              <a:gd name="connsiteY336" fmla="*/ 8820 h 10000"/>
              <a:gd name="connsiteX337" fmla="*/ 9712 w 10000"/>
              <a:gd name="connsiteY337" fmla="*/ 7484 h 10000"/>
              <a:gd name="connsiteX338" fmla="*/ 9739 w 10000"/>
              <a:gd name="connsiteY338" fmla="*/ 7012 h 10000"/>
              <a:gd name="connsiteX339" fmla="*/ 9766 w 10000"/>
              <a:gd name="connsiteY339" fmla="*/ 6758 h 10000"/>
              <a:gd name="connsiteX340" fmla="*/ 9797 w 10000"/>
              <a:gd name="connsiteY340" fmla="*/ 6615 h 10000"/>
              <a:gd name="connsiteX341" fmla="*/ 9824 w 10000"/>
              <a:gd name="connsiteY341" fmla="*/ 6559 h 10000"/>
              <a:gd name="connsiteX342" fmla="*/ 9856 w 10000"/>
              <a:gd name="connsiteY342" fmla="*/ 6590 h 10000"/>
              <a:gd name="connsiteX343" fmla="*/ 9883 w 10000"/>
              <a:gd name="connsiteY343" fmla="*/ 6708 h 10000"/>
              <a:gd name="connsiteX344" fmla="*/ 9910 w 10000"/>
              <a:gd name="connsiteY344" fmla="*/ 6950 h 10000"/>
              <a:gd name="connsiteX345" fmla="*/ 9941 w 10000"/>
              <a:gd name="connsiteY345" fmla="*/ 7404 h 10000"/>
              <a:gd name="connsiteX346" fmla="*/ 9968 w 10000"/>
              <a:gd name="connsiteY346" fmla="*/ 8516 h 10000"/>
              <a:gd name="connsiteX347" fmla="*/ 10000 w 10000"/>
              <a:gd name="connsiteY34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69 w 10000"/>
              <a:gd name="connsiteY105" fmla="*/ 1988 h 10000"/>
              <a:gd name="connsiteX106" fmla="*/ 3096 w 10000"/>
              <a:gd name="connsiteY106" fmla="*/ 1565 h 10000"/>
              <a:gd name="connsiteX107" fmla="*/ 3128 w 10000"/>
              <a:gd name="connsiteY107" fmla="*/ 1286 h 10000"/>
              <a:gd name="connsiteX108" fmla="*/ 3155 w 10000"/>
              <a:gd name="connsiteY108" fmla="*/ 1075 h 10000"/>
              <a:gd name="connsiteX109" fmla="*/ 3182 w 10000"/>
              <a:gd name="connsiteY109" fmla="*/ 907 h 10000"/>
              <a:gd name="connsiteX110" fmla="*/ 3213 w 10000"/>
              <a:gd name="connsiteY110" fmla="*/ 770 h 10000"/>
              <a:gd name="connsiteX111" fmla="*/ 3240 w 10000"/>
              <a:gd name="connsiteY111" fmla="*/ 658 h 10000"/>
              <a:gd name="connsiteX112" fmla="*/ 3267 w 10000"/>
              <a:gd name="connsiteY112" fmla="*/ 559 h 10000"/>
              <a:gd name="connsiteX113" fmla="*/ 3299 w 10000"/>
              <a:gd name="connsiteY113" fmla="*/ 478 h 10000"/>
              <a:gd name="connsiteX114" fmla="*/ 3326 w 10000"/>
              <a:gd name="connsiteY114" fmla="*/ 404 h 10000"/>
              <a:gd name="connsiteX115" fmla="*/ 3357 w 10000"/>
              <a:gd name="connsiteY115" fmla="*/ 335 h 10000"/>
              <a:gd name="connsiteX116" fmla="*/ 3384 w 10000"/>
              <a:gd name="connsiteY116" fmla="*/ 280 h 10000"/>
              <a:gd name="connsiteX117" fmla="*/ 3411 w 10000"/>
              <a:gd name="connsiteY117" fmla="*/ 230 h 10000"/>
              <a:gd name="connsiteX118" fmla="*/ 3443 w 10000"/>
              <a:gd name="connsiteY118" fmla="*/ 186 h 10000"/>
              <a:gd name="connsiteX119" fmla="*/ 3470 w 10000"/>
              <a:gd name="connsiteY119" fmla="*/ 149 h 10000"/>
              <a:gd name="connsiteX120" fmla="*/ 3497 w 10000"/>
              <a:gd name="connsiteY120" fmla="*/ 118 h 10000"/>
              <a:gd name="connsiteX121" fmla="*/ 3529 w 10000"/>
              <a:gd name="connsiteY121" fmla="*/ 87 h 10000"/>
              <a:gd name="connsiteX122" fmla="*/ 3556 w 10000"/>
              <a:gd name="connsiteY122" fmla="*/ 68 h 10000"/>
              <a:gd name="connsiteX123" fmla="*/ 3587 w 10000"/>
              <a:gd name="connsiteY123" fmla="*/ 43 h 10000"/>
              <a:gd name="connsiteX124" fmla="*/ 3614 w 10000"/>
              <a:gd name="connsiteY124" fmla="*/ 31 h 10000"/>
              <a:gd name="connsiteX125" fmla="*/ 3641 w 10000"/>
              <a:gd name="connsiteY125" fmla="*/ 19 h 10000"/>
              <a:gd name="connsiteX126" fmla="*/ 3673 w 10000"/>
              <a:gd name="connsiteY126" fmla="*/ 6 h 10000"/>
              <a:gd name="connsiteX127" fmla="*/ 3700 w 10000"/>
              <a:gd name="connsiteY127" fmla="*/ 6 h 10000"/>
              <a:gd name="connsiteX128" fmla="*/ 3731 w 10000"/>
              <a:gd name="connsiteY128" fmla="*/ 0 h 10000"/>
              <a:gd name="connsiteX129" fmla="*/ 3758 w 10000"/>
              <a:gd name="connsiteY129" fmla="*/ 0 h 10000"/>
              <a:gd name="connsiteX130" fmla="*/ 3785 w 10000"/>
              <a:gd name="connsiteY130" fmla="*/ 6 h 10000"/>
              <a:gd name="connsiteX131" fmla="*/ 3817 w 10000"/>
              <a:gd name="connsiteY131" fmla="*/ 12 h 10000"/>
              <a:gd name="connsiteX132" fmla="*/ 3844 w 10000"/>
              <a:gd name="connsiteY132" fmla="*/ 19 h 10000"/>
              <a:gd name="connsiteX133" fmla="*/ 3876 w 10000"/>
              <a:gd name="connsiteY133" fmla="*/ 31 h 10000"/>
              <a:gd name="connsiteX134" fmla="*/ 3903 w 10000"/>
              <a:gd name="connsiteY134" fmla="*/ 43 h 10000"/>
              <a:gd name="connsiteX135" fmla="*/ 3930 w 10000"/>
              <a:gd name="connsiteY135" fmla="*/ 62 h 10000"/>
              <a:gd name="connsiteX136" fmla="*/ 3957 w 10000"/>
              <a:gd name="connsiteY136" fmla="*/ 81 h 10000"/>
              <a:gd name="connsiteX137" fmla="*/ 3988 w 10000"/>
              <a:gd name="connsiteY137" fmla="*/ 106 h 10000"/>
              <a:gd name="connsiteX138" fmla="*/ 4015 w 10000"/>
              <a:gd name="connsiteY138" fmla="*/ 130 h 10000"/>
              <a:gd name="connsiteX139" fmla="*/ 4047 w 10000"/>
              <a:gd name="connsiteY139" fmla="*/ 155 h 10000"/>
              <a:gd name="connsiteX140" fmla="*/ 4074 w 10000"/>
              <a:gd name="connsiteY140" fmla="*/ 186 h 10000"/>
              <a:gd name="connsiteX141" fmla="*/ 4101 w 10000"/>
              <a:gd name="connsiteY141" fmla="*/ 217 h 10000"/>
              <a:gd name="connsiteX142" fmla="*/ 4132 w 10000"/>
              <a:gd name="connsiteY142" fmla="*/ 255 h 10000"/>
              <a:gd name="connsiteX143" fmla="*/ 4160 w 10000"/>
              <a:gd name="connsiteY143" fmla="*/ 292 h 10000"/>
              <a:gd name="connsiteX144" fmla="*/ 4191 w 10000"/>
              <a:gd name="connsiteY144" fmla="*/ 329 h 10000"/>
              <a:gd name="connsiteX145" fmla="*/ 4218 w 10000"/>
              <a:gd name="connsiteY145" fmla="*/ 373 h 10000"/>
              <a:gd name="connsiteX146" fmla="*/ 4245 w 10000"/>
              <a:gd name="connsiteY146" fmla="*/ 422 h 10000"/>
              <a:gd name="connsiteX147" fmla="*/ 4277 w 10000"/>
              <a:gd name="connsiteY147" fmla="*/ 466 h 10000"/>
              <a:gd name="connsiteX148" fmla="*/ 4304 w 10000"/>
              <a:gd name="connsiteY148" fmla="*/ 522 h 10000"/>
              <a:gd name="connsiteX149" fmla="*/ 4335 w 10000"/>
              <a:gd name="connsiteY149" fmla="*/ 571 h 10000"/>
              <a:gd name="connsiteX150" fmla="*/ 4362 w 10000"/>
              <a:gd name="connsiteY150" fmla="*/ 634 h 10000"/>
              <a:gd name="connsiteX151" fmla="*/ 4389 w 10000"/>
              <a:gd name="connsiteY151" fmla="*/ 689 h 10000"/>
              <a:gd name="connsiteX152" fmla="*/ 4421 w 10000"/>
              <a:gd name="connsiteY152" fmla="*/ 752 h 10000"/>
              <a:gd name="connsiteX153" fmla="*/ 4448 w 10000"/>
              <a:gd name="connsiteY153" fmla="*/ 820 h 10000"/>
              <a:gd name="connsiteX154" fmla="*/ 4475 w 10000"/>
              <a:gd name="connsiteY154" fmla="*/ 888 h 10000"/>
              <a:gd name="connsiteX155" fmla="*/ 4507 w 10000"/>
              <a:gd name="connsiteY155" fmla="*/ 957 h 10000"/>
              <a:gd name="connsiteX156" fmla="*/ 4534 w 10000"/>
              <a:gd name="connsiteY156" fmla="*/ 1037 h 10000"/>
              <a:gd name="connsiteX157" fmla="*/ 4565 w 10000"/>
              <a:gd name="connsiteY157" fmla="*/ 1118 h 10000"/>
              <a:gd name="connsiteX158" fmla="*/ 4592 w 10000"/>
              <a:gd name="connsiteY158" fmla="*/ 1199 h 10000"/>
              <a:gd name="connsiteX159" fmla="*/ 4619 w 10000"/>
              <a:gd name="connsiteY159" fmla="*/ 1286 h 10000"/>
              <a:gd name="connsiteX160" fmla="*/ 4651 w 10000"/>
              <a:gd name="connsiteY160" fmla="*/ 1373 h 10000"/>
              <a:gd name="connsiteX161" fmla="*/ 4678 w 10000"/>
              <a:gd name="connsiteY161" fmla="*/ 1472 h 10000"/>
              <a:gd name="connsiteX162" fmla="*/ 4709 w 10000"/>
              <a:gd name="connsiteY162" fmla="*/ 1565 h 10000"/>
              <a:gd name="connsiteX163" fmla="*/ 4736 w 10000"/>
              <a:gd name="connsiteY163" fmla="*/ 1671 h 10000"/>
              <a:gd name="connsiteX164" fmla="*/ 4763 w 10000"/>
              <a:gd name="connsiteY164" fmla="*/ 1776 h 10000"/>
              <a:gd name="connsiteX165" fmla="*/ 4795 w 10000"/>
              <a:gd name="connsiteY165" fmla="*/ 1894 h 10000"/>
              <a:gd name="connsiteX166" fmla="*/ 4822 w 10000"/>
              <a:gd name="connsiteY166" fmla="*/ 2012 h 10000"/>
              <a:gd name="connsiteX167" fmla="*/ 4854 w 10000"/>
              <a:gd name="connsiteY167" fmla="*/ 2137 h 10000"/>
              <a:gd name="connsiteX168" fmla="*/ 4881 w 10000"/>
              <a:gd name="connsiteY168" fmla="*/ 2267 h 10000"/>
              <a:gd name="connsiteX169" fmla="*/ 4908 w 10000"/>
              <a:gd name="connsiteY169" fmla="*/ 2404 h 10000"/>
              <a:gd name="connsiteX170" fmla="*/ 4935 w 10000"/>
              <a:gd name="connsiteY170" fmla="*/ 2553 h 10000"/>
              <a:gd name="connsiteX171" fmla="*/ 4966 w 10000"/>
              <a:gd name="connsiteY171" fmla="*/ 2708 h 10000"/>
              <a:gd name="connsiteX172" fmla="*/ 4993 w 10000"/>
              <a:gd name="connsiteY172" fmla="*/ 2870 h 10000"/>
              <a:gd name="connsiteX173" fmla="*/ 5025 w 10000"/>
              <a:gd name="connsiteY173" fmla="*/ 3043 h 10000"/>
              <a:gd name="connsiteX174" fmla="*/ 5052 w 10000"/>
              <a:gd name="connsiteY174" fmla="*/ 3230 h 10000"/>
              <a:gd name="connsiteX175" fmla="*/ 5079 w 10000"/>
              <a:gd name="connsiteY175" fmla="*/ 3429 h 10000"/>
              <a:gd name="connsiteX176" fmla="*/ 5110 w 10000"/>
              <a:gd name="connsiteY176" fmla="*/ 3646 h 10000"/>
              <a:gd name="connsiteX177" fmla="*/ 5137 w 10000"/>
              <a:gd name="connsiteY177" fmla="*/ 3882 h 10000"/>
              <a:gd name="connsiteX178" fmla="*/ 5169 w 10000"/>
              <a:gd name="connsiteY178" fmla="*/ 4143 h 10000"/>
              <a:gd name="connsiteX179" fmla="*/ 5196 w 10000"/>
              <a:gd name="connsiteY179" fmla="*/ 4441 h 10000"/>
              <a:gd name="connsiteX180" fmla="*/ 5223 w 10000"/>
              <a:gd name="connsiteY180" fmla="*/ 4789 h 10000"/>
              <a:gd name="connsiteX181" fmla="*/ 5255 w 10000"/>
              <a:gd name="connsiteY181" fmla="*/ 5205 h 10000"/>
              <a:gd name="connsiteX182" fmla="*/ 5282 w 10000"/>
              <a:gd name="connsiteY182" fmla="*/ 5758 h 10000"/>
              <a:gd name="connsiteX183" fmla="*/ 5313 w 10000"/>
              <a:gd name="connsiteY183" fmla="*/ 6671 h 10000"/>
              <a:gd name="connsiteX184" fmla="*/ 5340 w 10000"/>
              <a:gd name="connsiteY184" fmla="*/ 7776 h 10000"/>
              <a:gd name="connsiteX185" fmla="*/ 5367 w 10000"/>
              <a:gd name="connsiteY185" fmla="*/ 6565 h 10000"/>
              <a:gd name="connsiteX186" fmla="*/ 5399 w 10000"/>
              <a:gd name="connsiteY186" fmla="*/ 6255 h 10000"/>
              <a:gd name="connsiteX187" fmla="*/ 5426 w 10000"/>
              <a:gd name="connsiteY187" fmla="*/ 6155 h 10000"/>
              <a:gd name="connsiteX188" fmla="*/ 5453 w 10000"/>
              <a:gd name="connsiteY188" fmla="*/ 6180 h 10000"/>
              <a:gd name="connsiteX189" fmla="*/ 5484 w 10000"/>
              <a:gd name="connsiteY189" fmla="*/ 6286 h 10000"/>
              <a:gd name="connsiteX190" fmla="*/ 5511 w 10000"/>
              <a:gd name="connsiteY190" fmla="*/ 6484 h 10000"/>
              <a:gd name="connsiteX191" fmla="*/ 5539 w 10000"/>
              <a:gd name="connsiteY191" fmla="*/ 6801 h 10000"/>
              <a:gd name="connsiteX192" fmla="*/ 5570 w 10000"/>
              <a:gd name="connsiteY192" fmla="*/ 7373 h 10000"/>
              <a:gd name="connsiteX193" fmla="*/ 5597 w 10000"/>
              <a:gd name="connsiteY193" fmla="*/ 9447 h 10000"/>
              <a:gd name="connsiteX194" fmla="*/ 5629 w 10000"/>
              <a:gd name="connsiteY194" fmla="*/ 7621 h 10000"/>
              <a:gd name="connsiteX195" fmla="*/ 5656 w 10000"/>
              <a:gd name="connsiteY195" fmla="*/ 7012 h 10000"/>
              <a:gd name="connsiteX196" fmla="*/ 5683 w 10000"/>
              <a:gd name="connsiteY196" fmla="*/ 6708 h 10000"/>
              <a:gd name="connsiteX197" fmla="*/ 5714 w 10000"/>
              <a:gd name="connsiteY197" fmla="*/ 6534 h 10000"/>
              <a:gd name="connsiteX198" fmla="*/ 5741 w 10000"/>
              <a:gd name="connsiteY198" fmla="*/ 6429 h 10000"/>
              <a:gd name="connsiteX199" fmla="*/ 5773 w 10000"/>
              <a:gd name="connsiteY199" fmla="*/ 6385 h 10000"/>
              <a:gd name="connsiteX200" fmla="*/ 5800 w 10000"/>
              <a:gd name="connsiteY200" fmla="*/ 6385 h 10000"/>
              <a:gd name="connsiteX201" fmla="*/ 5827 w 10000"/>
              <a:gd name="connsiteY201" fmla="*/ 6429 h 10000"/>
              <a:gd name="connsiteX202" fmla="*/ 5858 w 10000"/>
              <a:gd name="connsiteY202" fmla="*/ 6516 h 10000"/>
              <a:gd name="connsiteX203" fmla="*/ 5886 w 10000"/>
              <a:gd name="connsiteY203" fmla="*/ 6646 h 10000"/>
              <a:gd name="connsiteX204" fmla="*/ 5913 w 10000"/>
              <a:gd name="connsiteY204" fmla="*/ 6845 h 10000"/>
              <a:gd name="connsiteX205" fmla="*/ 5944 w 10000"/>
              <a:gd name="connsiteY205" fmla="*/ 7149 h 10000"/>
              <a:gd name="connsiteX206" fmla="*/ 5971 w 10000"/>
              <a:gd name="connsiteY206" fmla="*/ 7658 h 10000"/>
              <a:gd name="connsiteX207" fmla="*/ 6003 w 10000"/>
              <a:gd name="connsiteY207" fmla="*/ 9093 h 10000"/>
              <a:gd name="connsiteX208" fmla="*/ 6030 w 10000"/>
              <a:gd name="connsiteY208" fmla="*/ 8106 h 10000"/>
              <a:gd name="connsiteX209" fmla="*/ 6057 w 10000"/>
              <a:gd name="connsiteY209" fmla="*/ 7385 h 10000"/>
              <a:gd name="connsiteX210" fmla="*/ 6088 w 10000"/>
              <a:gd name="connsiteY210" fmla="*/ 7019 h 10000"/>
              <a:gd name="connsiteX211" fmla="*/ 6115 w 10000"/>
              <a:gd name="connsiteY211" fmla="*/ 6789 h 10000"/>
              <a:gd name="connsiteX212" fmla="*/ 6147 w 10000"/>
              <a:gd name="connsiteY212" fmla="*/ 6634 h 10000"/>
              <a:gd name="connsiteX213" fmla="*/ 6174 w 10000"/>
              <a:gd name="connsiteY213" fmla="*/ 6534 h 10000"/>
              <a:gd name="connsiteX214" fmla="*/ 6201 w 10000"/>
              <a:gd name="connsiteY214" fmla="*/ 6472 h 10000"/>
              <a:gd name="connsiteX215" fmla="*/ 6233 w 10000"/>
              <a:gd name="connsiteY215" fmla="*/ 6441 h 10000"/>
              <a:gd name="connsiteX216" fmla="*/ 6260 w 10000"/>
              <a:gd name="connsiteY216" fmla="*/ 6435 h 10000"/>
              <a:gd name="connsiteX217" fmla="*/ 6291 w 10000"/>
              <a:gd name="connsiteY217" fmla="*/ 6460 h 10000"/>
              <a:gd name="connsiteX218" fmla="*/ 6318 w 10000"/>
              <a:gd name="connsiteY218" fmla="*/ 6516 h 10000"/>
              <a:gd name="connsiteX219" fmla="*/ 6345 w 10000"/>
              <a:gd name="connsiteY219" fmla="*/ 6609 h 10000"/>
              <a:gd name="connsiteX220" fmla="*/ 6372 w 10000"/>
              <a:gd name="connsiteY220" fmla="*/ 6733 h 10000"/>
              <a:gd name="connsiteX221" fmla="*/ 6404 w 10000"/>
              <a:gd name="connsiteY221" fmla="*/ 6919 h 10000"/>
              <a:gd name="connsiteX222" fmla="*/ 6431 w 10000"/>
              <a:gd name="connsiteY222" fmla="*/ 7186 h 10000"/>
              <a:gd name="connsiteX223" fmla="*/ 6462 w 10000"/>
              <a:gd name="connsiteY223" fmla="*/ 7596 h 10000"/>
              <a:gd name="connsiteX224" fmla="*/ 6489 w 10000"/>
              <a:gd name="connsiteY224" fmla="*/ 8466 h 10000"/>
              <a:gd name="connsiteX225" fmla="*/ 6516 w 10000"/>
              <a:gd name="connsiteY225" fmla="*/ 8801 h 10000"/>
              <a:gd name="connsiteX226" fmla="*/ 6548 w 10000"/>
              <a:gd name="connsiteY226" fmla="*/ 7714 h 10000"/>
              <a:gd name="connsiteX227" fmla="*/ 6575 w 10000"/>
              <a:gd name="connsiteY227" fmla="*/ 7261 h 10000"/>
              <a:gd name="connsiteX228" fmla="*/ 6607 w 10000"/>
              <a:gd name="connsiteY228" fmla="*/ 6981 h 10000"/>
              <a:gd name="connsiteX229" fmla="*/ 6634 w 10000"/>
              <a:gd name="connsiteY229" fmla="*/ 6795 h 10000"/>
              <a:gd name="connsiteX230" fmla="*/ 6661 w 10000"/>
              <a:gd name="connsiteY230" fmla="*/ 6658 h 10000"/>
              <a:gd name="connsiteX231" fmla="*/ 6692 w 10000"/>
              <a:gd name="connsiteY231" fmla="*/ 6559 h 10000"/>
              <a:gd name="connsiteX232" fmla="*/ 6719 w 10000"/>
              <a:gd name="connsiteY232" fmla="*/ 6497 h 10000"/>
              <a:gd name="connsiteX233" fmla="*/ 6751 w 10000"/>
              <a:gd name="connsiteY233" fmla="*/ 6460 h 10000"/>
              <a:gd name="connsiteX234" fmla="*/ 6778 w 10000"/>
              <a:gd name="connsiteY234" fmla="*/ 6453 h 10000"/>
              <a:gd name="connsiteX235" fmla="*/ 6805 w 10000"/>
              <a:gd name="connsiteY235" fmla="*/ 6460 h 10000"/>
              <a:gd name="connsiteX236" fmla="*/ 6836 w 10000"/>
              <a:gd name="connsiteY236" fmla="*/ 6503 h 10000"/>
              <a:gd name="connsiteX237" fmla="*/ 6863 w 10000"/>
              <a:gd name="connsiteY237" fmla="*/ 6565 h 10000"/>
              <a:gd name="connsiteX238" fmla="*/ 6890 w 10000"/>
              <a:gd name="connsiteY238" fmla="*/ 6658 h 10000"/>
              <a:gd name="connsiteX239" fmla="*/ 6922 w 10000"/>
              <a:gd name="connsiteY239" fmla="*/ 6789 h 10000"/>
              <a:gd name="connsiteX240" fmla="*/ 6949 w 10000"/>
              <a:gd name="connsiteY240" fmla="*/ 6975 h 10000"/>
              <a:gd name="connsiteX241" fmla="*/ 6981 w 10000"/>
              <a:gd name="connsiteY241" fmla="*/ 7236 h 10000"/>
              <a:gd name="connsiteX242" fmla="*/ 7008 w 10000"/>
              <a:gd name="connsiteY242" fmla="*/ 7634 h 10000"/>
              <a:gd name="connsiteX243" fmla="*/ 7035 w 10000"/>
              <a:gd name="connsiteY243" fmla="*/ 8460 h 10000"/>
              <a:gd name="connsiteX244" fmla="*/ 7066 w 10000"/>
              <a:gd name="connsiteY244" fmla="*/ 8969 h 10000"/>
              <a:gd name="connsiteX245" fmla="*/ 7093 w 10000"/>
              <a:gd name="connsiteY245" fmla="*/ 7801 h 10000"/>
              <a:gd name="connsiteX246" fmla="*/ 7125 w 10000"/>
              <a:gd name="connsiteY246" fmla="*/ 7329 h 10000"/>
              <a:gd name="connsiteX247" fmla="*/ 7152 w 10000"/>
              <a:gd name="connsiteY247" fmla="*/ 7037 h 10000"/>
              <a:gd name="connsiteX248" fmla="*/ 7179 w 10000"/>
              <a:gd name="connsiteY248" fmla="*/ 6839 h 10000"/>
              <a:gd name="connsiteX249" fmla="*/ 7210 w 10000"/>
              <a:gd name="connsiteY249" fmla="*/ 6696 h 10000"/>
              <a:gd name="connsiteX250" fmla="*/ 7237 w 10000"/>
              <a:gd name="connsiteY250" fmla="*/ 6590 h 10000"/>
              <a:gd name="connsiteX251" fmla="*/ 7269 w 10000"/>
              <a:gd name="connsiteY251" fmla="*/ 6516 h 10000"/>
              <a:gd name="connsiteX252" fmla="*/ 7296 w 10000"/>
              <a:gd name="connsiteY252" fmla="*/ 6472 h 10000"/>
              <a:gd name="connsiteX253" fmla="*/ 7323 w 10000"/>
              <a:gd name="connsiteY253" fmla="*/ 6447 h 10000"/>
              <a:gd name="connsiteX254" fmla="*/ 7350 w 10000"/>
              <a:gd name="connsiteY254" fmla="*/ 6447 h 10000"/>
              <a:gd name="connsiteX255" fmla="*/ 7382 w 10000"/>
              <a:gd name="connsiteY255" fmla="*/ 6466 h 10000"/>
              <a:gd name="connsiteX256" fmla="*/ 7409 w 10000"/>
              <a:gd name="connsiteY256" fmla="*/ 6509 h 10000"/>
              <a:gd name="connsiteX257" fmla="*/ 7440 w 10000"/>
              <a:gd name="connsiteY257" fmla="*/ 6578 h 10000"/>
              <a:gd name="connsiteX258" fmla="*/ 7467 w 10000"/>
              <a:gd name="connsiteY258" fmla="*/ 6677 h 10000"/>
              <a:gd name="connsiteX259" fmla="*/ 7494 w 10000"/>
              <a:gd name="connsiteY259" fmla="*/ 6814 h 10000"/>
              <a:gd name="connsiteX260" fmla="*/ 7526 w 10000"/>
              <a:gd name="connsiteY260" fmla="*/ 7006 h 10000"/>
              <a:gd name="connsiteX261" fmla="*/ 7553 w 10000"/>
              <a:gd name="connsiteY261" fmla="*/ 7273 h 10000"/>
              <a:gd name="connsiteX262" fmla="*/ 7584 w 10000"/>
              <a:gd name="connsiteY262" fmla="*/ 7696 h 10000"/>
              <a:gd name="connsiteX263" fmla="*/ 7612 w 10000"/>
              <a:gd name="connsiteY263" fmla="*/ 8584 h 10000"/>
              <a:gd name="connsiteX264" fmla="*/ 7639 w 10000"/>
              <a:gd name="connsiteY264" fmla="*/ 8814 h 10000"/>
              <a:gd name="connsiteX265" fmla="*/ 7670 w 10000"/>
              <a:gd name="connsiteY265" fmla="*/ 7770 h 10000"/>
              <a:gd name="connsiteX266" fmla="*/ 7697 w 10000"/>
              <a:gd name="connsiteY266" fmla="*/ 7317 h 10000"/>
              <a:gd name="connsiteX267" fmla="*/ 7729 w 10000"/>
              <a:gd name="connsiteY267" fmla="*/ 7031 h 10000"/>
              <a:gd name="connsiteX268" fmla="*/ 7756 w 10000"/>
              <a:gd name="connsiteY268" fmla="*/ 6839 h 10000"/>
              <a:gd name="connsiteX269" fmla="*/ 7783 w 10000"/>
              <a:gd name="connsiteY269" fmla="*/ 6696 h 10000"/>
              <a:gd name="connsiteX270" fmla="*/ 7810 w 10000"/>
              <a:gd name="connsiteY270" fmla="*/ 6590 h 10000"/>
              <a:gd name="connsiteX271" fmla="*/ 7841 w 10000"/>
              <a:gd name="connsiteY271" fmla="*/ 6522 h 10000"/>
              <a:gd name="connsiteX272" fmla="*/ 7868 w 10000"/>
              <a:gd name="connsiteY272" fmla="*/ 6472 h 10000"/>
              <a:gd name="connsiteX273" fmla="*/ 7900 w 10000"/>
              <a:gd name="connsiteY273" fmla="*/ 6447 h 10000"/>
              <a:gd name="connsiteX274" fmla="*/ 7927 w 10000"/>
              <a:gd name="connsiteY274" fmla="*/ 6447 h 10000"/>
              <a:gd name="connsiteX275" fmla="*/ 7954 w 10000"/>
              <a:gd name="connsiteY275" fmla="*/ 6466 h 10000"/>
              <a:gd name="connsiteX276" fmla="*/ 7986 w 10000"/>
              <a:gd name="connsiteY276" fmla="*/ 6509 h 10000"/>
              <a:gd name="connsiteX277" fmla="*/ 8013 w 10000"/>
              <a:gd name="connsiteY277" fmla="*/ 6578 h 10000"/>
              <a:gd name="connsiteX278" fmla="*/ 8044 w 10000"/>
              <a:gd name="connsiteY278" fmla="*/ 6683 h 10000"/>
              <a:gd name="connsiteX279" fmla="*/ 8071 w 10000"/>
              <a:gd name="connsiteY279" fmla="*/ 6820 h 10000"/>
              <a:gd name="connsiteX280" fmla="*/ 8098 w 10000"/>
              <a:gd name="connsiteY280" fmla="*/ 7006 h 10000"/>
              <a:gd name="connsiteX281" fmla="*/ 8130 w 10000"/>
              <a:gd name="connsiteY281" fmla="*/ 7280 h 10000"/>
              <a:gd name="connsiteX282" fmla="*/ 8157 w 10000"/>
              <a:gd name="connsiteY282" fmla="*/ 7714 h 10000"/>
              <a:gd name="connsiteX283" fmla="*/ 8188 w 10000"/>
              <a:gd name="connsiteY283" fmla="*/ 8671 h 10000"/>
              <a:gd name="connsiteX284" fmla="*/ 8215 w 10000"/>
              <a:gd name="connsiteY284" fmla="*/ 8696 h 10000"/>
              <a:gd name="connsiteX285" fmla="*/ 8242 w 10000"/>
              <a:gd name="connsiteY285" fmla="*/ 7720 h 10000"/>
              <a:gd name="connsiteX286" fmla="*/ 8274 w 10000"/>
              <a:gd name="connsiteY286" fmla="*/ 7286 h 10000"/>
              <a:gd name="connsiteX287" fmla="*/ 8301 w 10000"/>
              <a:gd name="connsiteY287" fmla="*/ 7006 h 10000"/>
              <a:gd name="connsiteX288" fmla="*/ 8328 w 10000"/>
              <a:gd name="connsiteY288" fmla="*/ 6820 h 10000"/>
              <a:gd name="connsiteX289" fmla="*/ 8360 w 10000"/>
              <a:gd name="connsiteY289" fmla="*/ 6683 h 10000"/>
              <a:gd name="connsiteX290" fmla="*/ 8387 w 10000"/>
              <a:gd name="connsiteY290" fmla="*/ 6584 h 10000"/>
              <a:gd name="connsiteX291" fmla="*/ 8418 w 10000"/>
              <a:gd name="connsiteY291" fmla="*/ 6516 h 10000"/>
              <a:gd name="connsiteX292" fmla="*/ 8445 w 10000"/>
              <a:gd name="connsiteY292" fmla="*/ 6472 h 10000"/>
              <a:gd name="connsiteX293" fmla="*/ 8472 w 10000"/>
              <a:gd name="connsiteY293" fmla="*/ 6453 h 10000"/>
              <a:gd name="connsiteX294" fmla="*/ 8504 w 10000"/>
              <a:gd name="connsiteY294" fmla="*/ 6460 h 10000"/>
              <a:gd name="connsiteX295" fmla="*/ 8531 w 10000"/>
              <a:gd name="connsiteY295" fmla="*/ 6491 h 10000"/>
              <a:gd name="connsiteX296" fmla="*/ 8562 w 10000"/>
              <a:gd name="connsiteY296" fmla="*/ 6553 h 10000"/>
              <a:gd name="connsiteX297" fmla="*/ 8589 w 10000"/>
              <a:gd name="connsiteY297" fmla="*/ 6640 h 10000"/>
              <a:gd name="connsiteX298" fmla="*/ 8616 w 10000"/>
              <a:gd name="connsiteY298" fmla="*/ 6770 h 10000"/>
              <a:gd name="connsiteX299" fmla="*/ 8648 w 10000"/>
              <a:gd name="connsiteY299" fmla="*/ 6944 h 10000"/>
              <a:gd name="connsiteX300" fmla="*/ 8675 w 10000"/>
              <a:gd name="connsiteY300" fmla="*/ 7205 h 10000"/>
              <a:gd name="connsiteX301" fmla="*/ 8707 w 10000"/>
              <a:gd name="connsiteY301" fmla="*/ 7615 h 10000"/>
              <a:gd name="connsiteX302" fmla="*/ 8734 w 10000"/>
              <a:gd name="connsiteY302" fmla="*/ 8460 h 10000"/>
              <a:gd name="connsiteX303" fmla="*/ 8761 w 10000"/>
              <a:gd name="connsiteY303" fmla="*/ 8839 h 10000"/>
              <a:gd name="connsiteX304" fmla="*/ 8788 w 10000"/>
              <a:gd name="connsiteY304" fmla="*/ 7733 h 10000"/>
              <a:gd name="connsiteX305" fmla="*/ 8819 w 10000"/>
              <a:gd name="connsiteY305" fmla="*/ 7267 h 10000"/>
              <a:gd name="connsiteX306" fmla="*/ 8851 w 10000"/>
              <a:gd name="connsiteY306" fmla="*/ 6981 h 10000"/>
              <a:gd name="connsiteX307" fmla="*/ 8878 w 10000"/>
              <a:gd name="connsiteY307" fmla="*/ 6783 h 10000"/>
              <a:gd name="connsiteX308" fmla="*/ 8905 w 10000"/>
              <a:gd name="connsiteY308" fmla="*/ 6646 h 10000"/>
              <a:gd name="connsiteX309" fmla="*/ 8932 w 10000"/>
              <a:gd name="connsiteY309" fmla="*/ 6547 h 10000"/>
              <a:gd name="connsiteX310" fmla="*/ 8963 w 10000"/>
              <a:gd name="connsiteY310" fmla="*/ 6484 h 10000"/>
              <a:gd name="connsiteX311" fmla="*/ 8991 w 10000"/>
              <a:gd name="connsiteY311" fmla="*/ 6453 h 10000"/>
              <a:gd name="connsiteX312" fmla="*/ 9022 w 10000"/>
              <a:gd name="connsiteY312" fmla="*/ 6447 h 10000"/>
              <a:gd name="connsiteX313" fmla="*/ 9049 w 10000"/>
              <a:gd name="connsiteY313" fmla="*/ 6472 h 10000"/>
              <a:gd name="connsiteX314" fmla="*/ 9076 w 10000"/>
              <a:gd name="connsiteY314" fmla="*/ 6528 h 10000"/>
              <a:gd name="connsiteX315" fmla="*/ 9108 w 10000"/>
              <a:gd name="connsiteY315" fmla="*/ 6621 h 10000"/>
              <a:gd name="connsiteX316" fmla="*/ 9135 w 10000"/>
              <a:gd name="connsiteY316" fmla="*/ 6758 h 10000"/>
              <a:gd name="connsiteX317" fmla="*/ 9166 w 10000"/>
              <a:gd name="connsiteY317" fmla="*/ 6957 h 10000"/>
              <a:gd name="connsiteX318" fmla="*/ 9193 w 10000"/>
              <a:gd name="connsiteY318" fmla="*/ 7267 h 10000"/>
              <a:gd name="connsiteX319" fmla="*/ 9220 w 10000"/>
              <a:gd name="connsiteY319" fmla="*/ 7814 h 10000"/>
              <a:gd name="connsiteX320" fmla="*/ 9252 w 10000"/>
              <a:gd name="connsiteY320" fmla="*/ 9863 h 10000"/>
              <a:gd name="connsiteX321" fmla="*/ 9279 w 10000"/>
              <a:gd name="connsiteY321" fmla="*/ 7988 h 10000"/>
              <a:gd name="connsiteX322" fmla="*/ 9306 w 10000"/>
              <a:gd name="connsiteY322" fmla="*/ 7335 h 10000"/>
              <a:gd name="connsiteX323" fmla="*/ 9338 w 10000"/>
              <a:gd name="connsiteY323" fmla="*/ 6988 h 10000"/>
              <a:gd name="connsiteX324" fmla="*/ 9365 w 10000"/>
              <a:gd name="connsiteY324" fmla="*/ 6758 h 10000"/>
              <a:gd name="connsiteX325" fmla="*/ 9396 w 10000"/>
              <a:gd name="connsiteY325" fmla="*/ 6602 h 10000"/>
              <a:gd name="connsiteX326" fmla="*/ 9423 w 10000"/>
              <a:gd name="connsiteY326" fmla="*/ 6503 h 10000"/>
              <a:gd name="connsiteX327" fmla="*/ 9450 w 10000"/>
              <a:gd name="connsiteY327" fmla="*/ 6447 h 10000"/>
              <a:gd name="connsiteX328" fmla="*/ 9482 w 10000"/>
              <a:gd name="connsiteY328" fmla="*/ 6435 h 10000"/>
              <a:gd name="connsiteX329" fmla="*/ 9509 w 10000"/>
              <a:gd name="connsiteY329" fmla="*/ 6460 h 10000"/>
              <a:gd name="connsiteX330" fmla="*/ 9540 w 10000"/>
              <a:gd name="connsiteY330" fmla="*/ 6534 h 10000"/>
              <a:gd name="connsiteX331" fmla="*/ 9567 w 10000"/>
              <a:gd name="connsiteY331" fmla="*/ 6665 h 10000"/>
              <a:gd name="connsiteX332" fmla="*/ 9594 w 10000"/>
              <a:gd name="connsiteY332" fmla="*/ 6882 h 10000"/>
              <a:gd name="connsiteX333" fmla="*/ 9626 w 10000"/>
              <a:gd name="connsiteY333" fmla="*/ 7242 h 10000"/>
              <a:gd name="connsiteX334" fmla="*/ 9653 w 10000"/>
              <a:gd name="connsiteY334" fmla="*/ 7981 h 10000"/>
              <a:gd name="connsiteX335" fmla="*/ 9680 w 10000"/>
              <a:gd name="connsiteY335" fmla="*/ 8820 h 10000"/>
              <a:gd name="connsiteX336" fmla="*/ 9712 w 10000"/>
              <a:gd name="connsiteY336" fmla="*/ 7484 h 10000"/>
              <a:gd name="connsiteX337" fmla="*/ 9739 w 10000"/>
              <a:gd name="connsiteY337" fmla="*/ 7012 h 10000"/>
              <a:gd name="connsiteX338" fmla="*/ 9766 w 10000"/>
              <a:gd name="connsiteY338" fmla="*/ 6758 h 10000"/>
              <a:gd name="connsiteX339" fmla="*/ 9797 w 10000"/>
              <a:gd name="connsiteY339" fmla="*/ 6615 h 10000"/>
              <a:gd name="connsiteX340" fmla="*/ 9824 w 10000"/>
              <a:gd name="connsiteY340" fmla="*/ 6559 h 10000"/>
              <a:gd name="connsiteX341" fmla="*/ 9856 w 10000"/>
              <a:gd name="connsiteY341" fmla="*/ 6590 h 10000"/>
              <a:gd name="connsiteX342" fmla="*/ 9883 w 10000"/>
              <a:gd name="connsiteY342" fmla="*/ 6708 h 10000"/>
              <a:gd name="connsiteX343" fmla="*/ 9910 w 10000"/>
              <a:gd name="connsiteY343" fmla="*/ 6950 h 10000"/>
              <a:gd name="connsiteX344" fmla="*/ 9941 w 10000"/>
              <a:gd name="connsiteY344" fmla="*/ 7404 h 10000"/>
              <a:gd name="connsiteX345" fmla="*/ 9968 w 10000"/>
              <a:gd name="connsiteY345" fmla="*/ 8516 h 10000"/>
              <a:gd name="connsiteX346" fmla="*/ 10000 w 10000"/>
              <a:gd name="connsiteY34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96 w 10000"/>
              <a:gd name="connsiteY105" fmla="*/ 1565 h 10000"/>
              <a:gd name="connsiteX106" fmla="*/ 3128 w 10000"/>
              <a:gd name="connsiteY106" fmla="*/ 1286 h 10000"/>
              <a:gd name="connsiteX107" fmla="*/ 3155 w 10000"/>
              <a:gd name="connsiteY107" fmla="*/ 1075 h 10000"/>
              <a:gd name="connsiteX108" fmla="*/ 3182 w 10000"/>
              <a:gd name="connsiteY108" fmla="*/ 907 h 10000"/>
              <a:gd name="connsiteX109" fmla="*/ 3213 w 10000"/>
              <a:gd name="connsiteY109" fmla="*/ 770 h 10000"/>
              <a:gd name="connsiteX110" fmla="*/ 3240 w 10000"/>
              <a:gd name="connsiteY110" fmla="*/ 658 h 10000"/>
              <a:gd name="connsiteX111" fmla="*/ 3267 w 10000"/>
              <a:gd name="connsiteY111" fmla="*/ 559 h 10000"/>
              <a:gd name="connsiteX112" fmla="*/ 3299 w 10000"/>
              <a:gd name="connsiteY112" fmla="*/ 478 h 10000"/>
              <a:gd name="connsiteX113" fmla="*/ 3326 w 10000"/>
              <a:gd name="connsiteY113" fmla="*/ 404 h 10000"/>
              <a:gd name="connsiteX114" fmla="*/ 3357 w 10000"/>
              <a:gd name="connsiteY114" fmla="*/ 335 h 10000"/>
              <a:gd name="connsiteX115" fmla="*/ 3384 w 10000"/>
              <a:gd name="connsiteY115" fmla="*/ 280 h 10000"/>
              <a:gd name="connsiteX116" fmla="*/ 3411 w 10000"/>
              <a:gd name="connsiteY116" fmla="*/ 230 h 10000"/>
              <a:gd name="connsiteX117" fmla="*/ 3443 w 10000"/>
              <a:gd name="connsiteY117" fmla="*/ 186 h 10000"/>
              <a:gd name="connsiteX118" fmla="*/ 3470 w 10000"/>
              <a:gd name="connsiteY118" fmla="*/ 149 h 10000"/>
              <a:gd name="connsiteX119" fmla="*/ 3497 w 10000"/>
              <a:gd name="connsiteY119" fmla="*/ 118 h 10000"/>
              <a:gd name="connsiteX120" fmla="*/ 3529 w 10000"/>
              <a:gd name="connsiteY120" fmla="*/ 87 h 10000"/>
              <a:gd name="connsiteX121" fmla="*/ 3556 w 10000"/>
              <a:gd name="connsiteY121" fmla="*/ 68 h 10000"/>
              <a:gd name="connsiteX122" fmla="*/ 3587 w 10000"/>
              <a:gd name="connsiteY122" fmla="*/ 43 h 10000"/>
              <a:gd name="connsiteX123" fmla="*/ 3614 w 10000"/>
              <a:gd name="connsiteY123" fmla="*/ 31 h 10000"/>
              <a:gd name="connsiteX124" fmla="*/ 3641 w 10000"/>
              <a:gd name="connsiteY124" fmla="*/ 19 h 10000"/>
              <a:gd name="connsiteX125" fmla="*/ 3673 w 10000"/>
              <a:gd name="connsiteY125" fmla="*/ 6 h 10000"/>
              <a:gd name="connsiteX126" fmla="*/ 3700 w 10000"/>
              <a:gd name="connsiteY126" fmla="*/ 6 h 10000"/>
              <a:gd name="connsiteX127" fmla="*/ 3731 w 10000"/>
              <a:gd name="connsiteY127" fmla="*/ 0 h 10000"/>
              <a:gd name="connsiteX128" fmla="*/ 3758 w 10000"/>
              <a:gd name="connsiteY128" fmla="*/ 0 h 10000"/>
              <a:gd name="connsiteX129" fmla="*/ 3785 w 10000"/>
              <a:gd name="connsiteY129" fmla="*/ 6 h 10000"/>
              <a:gd name="connsiteX130" fmla="*/ 3817 w 10000"/>
              <a:gd name="connsiteY130" fmla="*/ 12 h 10000"/>
              <a:gd name="connsiteX131" fmla="*/ 3844 w 10000"/>
              <a:gd name="connsiteY131" fmla="*/ 19 h 10000"/>
              <a:gd name="connsiteX132" fmla="*/ 3876 w 10000"/>
              <a:gd name="connsiteY132" fmla="*/ 31 h 10000"/>
              <a:gd name="connsiteX133" fmla="*/ 3903 w 10000"/>
              <a:gd name="connsiteY133" fmla="*/ 43 h 10000"/>
              <a:gd name="connsiteX134" fmla="*/ 3930 w 10000"/>
              <a:gd name="connsiteY134" fmla="*/ 62 h 10000"/>
              <a:gd name="connsiteX135" fmla="*/ 3957 w 10000"/>
              <a:gd name="connsiteY135" fmla="*/ 81 h 10000"/>
              <a:gd name="connsiteX136" fmla="*/ 3988 w 10000"/>
              <a:gd name="connsiteY136" fmla="*/ 106 h 10000"/>
              <a:gd name="connsiteX137" fmla="*/ 4015 w 10000"/>
              <a:gd name="connsiteY137" fmla="*/ 130 h 10000"/>
              <a:gd name="connsiteX138" fmla="*/ 4047 w 10000"/>
              <a:gd name="connsiteY138" fmla="*/ 155 h 10000"/>
              <a:gd name="connsiteX139" fmla="*/ 4074 w 10000"/>
              <a:gd name="connsiteY139" fmla="*/ 186 h 10000"/>
              <a:gd name="connsiteX140" fmla="*/ 4101 w 10000"/>
              <a:gd name="connsiteY140" fmla="*/ 217 h 10000"/>
              <a:gd name="connsiteX141" fmla="*/ 4132 w 10000"/>
              <a:gd name="connsiteY141" fmla="*/ 255 h 10000"/>
              <a:gd name="connsiteX142" fmla="*/ 4160 w 10000"/>
              <a:gd name="connsiteY142" fmla="*/ 292 h 10000"/>
              <a:gd name="connsiteX143" fmla="*/ 4191 w 10000"/>
              <a:gd name="connsiteY143" fmla="*/ 329 h 10000"/>
              <a:gd name="connsiteX144" fmla="*/ 4218 w 10000"/>
              <a:gd name="connsiteY144" fmla="*/ 373 h 10000"/>
              <a:gd name="connsiteX145" fmla="*/ 4245 w 10000"/>
              <a:gd name="connsiteY145" fmla="*/ 422 h 10000"/>
              <a:gd name="connsiteX146" fmla="*/ 4277 w 10000"/>
              <a:gd name="connsiteY146" fmla="*/ 466 h 10000"/>
              <a:gd name="connsiteX147" fmla="*/ 4304 w 10000"/>
              <a:gd name="connsiteY147" fmla="*/ 522 h 10000"/>
              <a:gd name="connsiteX148" fmla="*/ 4335 w 10000"/>
              <a:gd name="connsiteY148" fmla="*/ 571 h 10000"/>
              <a:gd name="connsiteX149" fmla="*/ 4362 w 10000"/>
              <a:gd name="connsiteY149" fmla="*/ 634 h 10000"/>
              <a:gd name="connsiteX150" fmla="*/ 4389 w 10000"/>
              <a:gd name="connsiteY150" fmla="*/ 689 h 10000"/>
              <a:gd name="connsiteX151" fmla="*/ 4421 w 10000"/>
              <a:gd name="connsiteY151" fmla="*/ 752 h 10000"/>
              <a:gd name="connsiteX152" fmla="*/ 4448 w 10000"/>
              <a:gd name="connsiteY152" fmla="*/ 820 h 10000"/>
              <a:gd name="connsiteX153" fmla="*/ 4475 w 10000"/>
              <a:gd name="connsiteY153" fmla="*/ 888 h 10000"/>
              <a:gd name="connsiteX154" fmla="*/ 4507 w 10000"/>
              <a:gd name="connsiteY154" fmla="*/ 957 h 10000"/>
              <a:gd name="connsiteX155" fmla="*/ 4534 w 10000"/>
              <a:gd name="connsiteY155" fmla="*/ 1037 h 10000"/>
              <a:gd name="connsiteX156" fmla="*/ 4565 w 10000"/>
              <a:gd name="connsiteY156" fmla="*/ 1118 h 10000"/>
              <a:gd name="connsiteX157" fmla="*/ 4592 w 10000"/>
              <a:gd name="connsiteY157" fmla="*/ 1199 h 10000"/>
              <a:gd name="connsiteX158" fmla="*/ 4619 w 10000"/>
              <a:gd name="connsiteY158" fmla="*/ 1286 h 10000"/>
              <a:gd name="connsiteX159" fmla="*/ 4651 w 10000"/>
              <a:gd name="connsiteY159" fmla="*/ 1373 h 10000"/>
              <a:gd name="connsiteX160" fmla="*/ 4678 w 10000"/>
              <a:gd name="connsiteY160" fmla="*/ 1472 h 10000"/>
              <a:gd name="connsiteX161" fmla="*/ 4709 w 10000"/>
              <a:gd name="connsiteY161" fmla="*/ 1565 h 10000"/>
              <a:gd name="connsiteX162" fmla="*/ 4736 w 10000"/>
              <a:gd name="connsiteY162" fmla="*/ 1671 h 10000"/>
              <a:gd name="connsiteX163" fmla="*/ 4763 w 10000"/>
              <a:gd name="connsiteY163" fmla="*/ 1776 h 10000"/>
              <a:gd name="connsiteX164" fmla="*/ 4795 w 10000"/>
              <a:gd name="connsiteY164" fmla="*/ 1894 h 10000"/>
              <a:gd name="connsiteX165" fmla="*/ 4822 w 10000"/>
              <a:gd name="connsiteY165" fmla="*/ 2012 h 10000"/>
              <a:gd name="connsiteX166" fmla="*/ 4854 w 10000"/>
              <a:gd name="connsiteY166" fmla="*/ 2137 h 10000"/>
              <a:gd name="connsiteX167" fmla="*/ 4881 w 10000"/>
              <a:gd name="connsiteY167" fmla="*/ 2267 h 10000"/>
              <a:gd name="connsiteX168" fmla="*/ 4908 w 10000"/>
              <a:gd name="connsiteY168" fmla="*/ 2404 h 10000"/>
              <a:gd name="connsiteX169" fmla="*/ 4935 w 10000"/>
              <a:gd name="connsiteY169" fmla="*/ 2553 h 10000"/>
              <a:gd name="connsiteX170" fmla="*/ 4966 w 10000"/>
              <a:gd name="connsiteY170" fmla="*/ 2708 h 10000"/>
              <a:gd name="connsiteX171" fmla="*/ 4993 w 10000"/>
              <a:gd name="connsiteY171" fmla="*/ 2870 h 10000"/>
              <a:gd name="connsiteX172" fmla="*/ 5025 w 10000"/>
              <a:gd name="connsiteY172" fmla="*/ 3043 h 10000"/>
              <a:gd name="connsiteX173" fmla="*/ 5052 w 10000"/>
              <a:gd name="connsiteY173" fmla="*/ 3230 h 10000"/>
              <a:gd name="connsiteX174" fmla="*/ 5079 w 10000"/>
              <a:gd name="connsiteY174" fmla="*/ 3429 h 10000"/>
              <a:gd name="connsiteX175" fmla="*/ 5110 w 10000"/>
              <a:gd name="connsiteY175" fmla="*/ 3646 h 10000"/>
              <a:gd name="connsiteX176" fmla="*/ 5137 w 10000"/>
              <a:gd name="connsiteY176" fmla="*/ 3882 h 10000"/>
              <a:gd name="connsiteX177" fmla="*/ 5169 w 10000"/>
              <a:gd name="connsiteY177" fmla="*/ 4143 h 10000"/>
              <a:gd name="connsiteX178" fmla="*/ 5196 w 10000"/>
              <a:gd name="connsiteY178" fmla="*/ 4441 h 10000"/>
              <a:gd name="connsiteX179" fmla="*/ 5223 w 10000"/>
              <a:gd name="connsiteY179" fmla="*/ 4789 h 10000"/>
              <a:gd name="connsiteX180" fmla="*/ 5255 w 10000"/>
              <a:gd name="connsiteY180" fmla="*/ 5205 h 10000"/>
              <a:gd name="connsiteX181" fmla="*/ 5282 w 10000"/>
              <a:gd name="connsiteY181" fmla="*/ 5758 h 10000"/>
              <a:gd name="connsiteX182" fmla="*/ 5313 w 10000"/>
              <a:gd name="connsiteY182" fmla="*/ 6671 h 10000"/>
              <a:gd name="connsiteX183" fmla="*/ 5340 w 10000"/>
              <a:gd name="connsiteY183" fmla="*/ 7776 h 10000"/>
              <a:gd name="connsiteX184" fmla="*/ 5367 w 10000"/>
              <a:gd name="connsiteY184" fmla="*/ 6565 h 10000"/>
              <a:gd name="connsiteX185" fmla="*/ 5399 w 10000"/>
              <a:gd name="connsiteY185" fmla="*/ 6255 h 10000"/>
              <a:gd name="connsiteX186" fmla="*/ 5426 w 10000"/>
              <a:gd name="connsiteY186" fmla="*/ 6155 h 10000"/>
              <a:gd name="connsiteX187" fmla="*/ 5453 w 10000"/>
              <a:gd name="connsiteY187" fmla="*/ 6180 h 10000"/>
              <a:gd name="connsiteX188" fmla="*/ 5484 w 10000"/>
              <a:gd name="connsiteY188" fmla="*/ 6286 h 10000"/>
              <a:gd name="connsiteX189" fmla="*/ 5511 w 10000"/>
              <a:gd name="connsiteY189" fmla="*/ 6484 h 10000"/>
              <a:gd name="connsiteX190" fmla="*/ 5539 w 10000"/>
              <a:gd name="connsiteY190" fmla="*/ 6801 h 10000"/>
              <a:gd name="connsiteX191" fmla="*/ 5570 w 10000"/>
              <a:gd name="connsiteY191" fmla="*/ 7373 h 10000"/>
              <a:gd name="connsiteX192" fmla="*/ 5597 w 10000"/>
              <a:gd name="connsiteY192" fmla="*/ 9447 h 10000"/>
              <a:gd name="connsiteX193" fmla="*/ 5629 w 10000"/>
              <a:gd name="connsiteY193" fmla="*/ 7621 h 10000"/>
              <a:gd name="connsiteX194" fmla="*/ 5656 w 10000"/>
              <a:gd name="connsiteY194" fmla="*/ 7012 h 10000"/>
              <a:gd name="connsiteX195" fmla="*/ 5683 w 10000"/>
              <a:gd name="connsiteY195" fmla="*/ 6708 h 10000"/>
              <a:gd name="connsiteX196" fmla="*/ 5714 w 10000"/>
              <a:gd name="connsiteY196" fmla="*/ 6534 h 10000"/>
              <a:gd name="connsiteX197" fmla="*/ 5741 w 10000"/>
              <a:gd name="connsiteY197" fmla="*/ 6429 h 10000"/>
              <a:gd name="connsiteX198" fmla="*/ 5773 w 10000"/>
              <a:gd name="connsiteY198" fmla="*/ 6385 h 10000"/>
              <a:gd name="connsiteX199" fmla="*/ 5800 w 10000"/>
              <a:gd name="connsiteY199" fmla="*/ 6385 h 10000"/>
              <a:gd name="connsiteX200" fmla="*/ 5827 w 10000"/>
              <a:gd name="connsiteY200" fmla="*/ 6429 h 10000"/>
              <a:gd name="connsiteX201" fmla="*/ 5858 w 10000"/>
              <a:gd name="connsiteY201" fmla="*/ 6516 h 10000"/>
              <a:gd name="connsiteX202" fmla="*/ 5886 w 10000"/>
              <a:gd name="connsiteY202" fmla="*/ 6646 h 10000"/>
              <a:gd name="connsiteX203" fmla="*/ 5913 w 10000"/>
              <a:gd name="connsiteY203" fmla="*/ 6845 h 10000"/>
              <a:gd name="connsiteX204" fmla="*/ 5944 w 10000"/>
              <a:gd name="connsiteY204" fmla="*/ 7149 h 10000"/>
              <a:gd name="connsiteX205" fmla="*/ 5971 w 10000"/>
              <a:gd name="connsiteY205" fmla="*/ 7658 h 10000"/>
              <a:gd name="connsiteX206" fmla="*/ 6003 w 10000"/>
              <a:gd name="connsiteY206" fmla="*/ 9093 h 10000"/>
              <a:gd name="connsiteX207" fmla="*/ 6030 w 10000"/>
              <a:gd name="connsiteY207" fmla="*/ 8106 h 10000"/>
              <a:gd name="connsiteX208" fmla="*/ 6057 w 10000"/>
              <a:gd name="connsiteY208" fmla="*/ 7385 h 10000"/>
              <a:gd name="connsiteX209" fmla="*/ 6088 w 10000"/>
              <a:gd name="connsiteY209" fmla="*/ 7019 h 10000"/>
              <a:gd name="connsiteX210" fmla="*/ 6115 w 10000"/>
              <a:gd name="connsiteY210" fmla="*/ 6789 h 10000"/>
              <a:gd name="connsiteX211" fmla="*/ 6147 w 10000"/>
              <a:gd name="connsiteY211" fmla="*/ 6634 h 10000"/>
              <a:gd name="connsiteX212" fmla="*/ 6174 w 10000"/>
              <a:gd name="connsiteY212" fmla="*/ 6534 h 10000"/>
              <a:gd name="connsiteX213" fmla="*/ 6201 w 10000"/>
              <a:gd name="connsiteY213" fmla="*/ 6472 h 10000"/>
              <a:gd name="connsiteX214" fmla="*/ 6233 w 10000"/>
              <a:gd name="connsiteY214" fmla="*/ 6441 h 10000"/>
              <a:gd name="connsiteX215" fmla="*/ 6260 w 10000"/>
              <a:gd name="connsiteY215" fmla="*/ 6435 h 10000"/>
              <a:gd name="connsiteX216" fmla="*/ 6291 w 10000"/>
              <a:gd name="connsiteY216" fmla="*/ 6460 h 10000"/>
              <a:gd name="connsiteX217" fmla="*/ 6318 w 10000"/>
              <a:gd name="connsiteY217" fmla="*/ 6516 h 10000"/>
              <a:gd name="connsiteX218" fmla="*/ 6345 w 10000"/>
              <a:gd name="connsiteY218" fmla="*/ 6609 h 10000"/>
              <a:gd name="connsiteX219" fmla="*/ 6372 w 10000"/>
              <a:gd name="connsiteY219" fmla="*/ 6733 h 10000"/>
              <a:gd name="connsiteX220" fmla="*/ 6404 w 10000"/>
              <a:gd name="connsiteY220" fmla="*/ 6919 h 10000"/>
              <a:gd name="connsiteX221" fmla="*/ 6431 w 10000"/>
              <a:gd name="connsiteY221" fmla="*/ 7186 h 10000"/>
              <a:gd name="connsiteX222" fmla="*/ 6462 w 10000"/>
              <a:gd name="connsiteY222" fmla="*/ 7596 h 10000"/>
              <a:gd name="connsiteX223" fmla="*/ 6489 w 10000"/>
              <a:gd name="connsiteY223" fmla="*/ 8466 h 10000"/>
              <a:gd name="connsiteX224" fmla="*/ 6516 w 10000"/>
              <a:gd name="connsiteY224" fmla="*/ 8801 h 10000"/>
              <a:gd name="connsiteX225" fmla="*/ 6548 w 10000"/>
              <a:gd name="connsiteY225" fmla="*/ 7714 h 10000"/>
              <a:gd name="connsiteX226" fmla="*/ 6575 w 10000"/>
              <a:gd name="connsiteY226" fmla="*/ 7261 h 10000"/>
              <a:gd name="connsiteX227" fmla="*/ 6607 w 10000"/>
              <a:gd name="connsiteY227" fmla="*/ 6981 h 10000"/>
              <a:gd name="connsiteX228" fmla="*/ 6634 w 10000"/>
              <a:gd name="connsiteY228" fmla="*/ 6795 h 10000"/>
              <a:gd name="connsiteX229" fmla="*/ 6661 w 10000"/>
              <a:gd name="connsiteY229" fmla="*/ 6658 h 10000"/>
              <a:gd name="connsiteX230" fmla="*/ 6692 w 10000"/>
              <a:gd name="connsiteY230" fmla="*/ 6559 h 10000"/>
              <a:gd name="connsiteX231" fmla="*/ 6719 w 10000"/>
              <a:gd name="connsiteY231" fmla="*/ 6497 h 10000"/>
              <a:gd name="connsiteX232" fmla="*/ 6751 w 10000"/>
              <a:gd name="connsiteY232" fmla="*/ 6460 h 10000"/>
              <a:gd name="connsiteX233" fmla="*/ 6778 w 10000"/>
              <a:gd name="connsiteY233" fmla="*/ 6453 h 10000"/>
              <a:gd name="connsiteX234" fmla="*/ 6805 w 10000"/>
              <a:gd name="connsiteY234" fmla="*/ 6460 h 10000"/>
              <a:gd name="connsiteX235" fmla="*/ 6836 w 10000"/>
              <a:gd name="connsiteY235" fmla="*/ 6503 h 10000"/>
              <a:gd name="connsiteX236" fmla="*/ 6863 w 10000"/>
              <a:gd name="connsiteY236" fmla="*/ 6565 h 10000"/>
              <a:gd name="connsiteX237" fmla="*/ 6890 w 10000"/>
              <a:gd name="connsiteY237" fmla="*/ 6658 h 10000"/>
              <a:gd name="connsiteX238" fmla="*/ 6922 w 10000"/>
              <a:gd name="connsiteY238" fmla="*/ 6789 h 10000"/>
              <a:gd name="connsiteX239" fmla="*/ 6949 w 10000"/>
              <a:gd name="connsiteY239" fmla="*/ 6975 h 10000"/>
              <a:gd name="connsiteX240" fmla="*/ 6981 w 10000"/>
              <a:gd name="connsiteY240" fmla="*/ 7236 h 10000"/>
              <a:gd name="connsiteX241" fmla="*/ 7008 w 10000"/>
              <a:gd name="connsiteY241" fmla="*/ 7634 h 10000"/>
              <a:gd name="connsiteX242" fmla="*/ 7035 w 10000"/>
              <a:gd name="connsiteY242" fmla="*/ 8460 h 10000"/>
              <a:gd name="connsiteX243" fmla="*/ 7066 w 10000"/>
              <a:gd name="connsiteY243" fmla="*/ 8969 h 10000"/>
              <a:gd name="connsiteX244" fmla="*/ 7093 w 10000"/>
              <a:gd name="connsiteY244" fmla="*/ 7801 h 10000"/>
              <a:gd name="connsiteX245" fmla="*/ 7125 w 10000"/>
              <a:gd name="connsiteY245" fmla="*/ 7329 h 10000"/>
              <a:gd name="connsiteX246" fmla="*/ 7152 w 10000"/>
              <a:gd name="connsiteY246" fmla="*/ 7037 h 10000"/>
              <a:gd name="connsiteX247" fmla="*/ 7179 w 10000"/>
              <a:gd name="connsiteY247" fmla="*/ 6839 h 10000"/>
              <a:gd name="connsiteX248" fmla="*/ 7210 w 10000"/>
              <a:gd name="connsiteY248" fmla="*/ 6696 h 10000"/>
              <a:gd name="connsiteX249" fmla="*/ 7237 w 10000"/>
              <a:gd name="connsiteY249" fmla="*/ 6590 h 10000"/>
              <a:gd name="connsiteX250" fmla="*/ 7269 w 10000"/>
              <a:gd name="connsiteY250" fmla="*/ 6516 h 10000"/>
              <a:gd name="connsiteX251" fmla="*/ 7296 w 10000"/>
              <a:gd name="connsiteY251" fmla="*/ 6472 h 10000"/>
              <a:gd name="connsiteX252" fmla="*/ 7323 w 10000"/>
              <a:gd name="connsiteY252" fmla="*/ 6447 h 10000"/>
              <a:gd name="connsiteX253" fmla="*/ 7350 w 10000"/>
              <a:gd name="connsiteY253" fmla="*/ 6447 h 10000"/>
              <a:gd name="connsiteX254" fmla="*/ 7382 w 10000"/>
              <a:gd name="connsiteY254" fmla="*/ 6466 h 10000"/>
              <a:gd name="connsiteX255" fmla="*/ 7409 w 10000"/>
              <a:gd name="connsiteY255" fmla="*/ 6509 h 10000"/>
              <a:gd name="connsiteX256" fmla="*/ 7440 w 10000"/>
              <a:gd name="connsiteY256" fmla="*/ 6578 h 10000"/>
              <a:gd name="connsiteX257" fmla="*/ 7467 w 10000"/>
              <a:gd name="connsiteY257" fmla="*/ 6677 h 10000"/>
              <a:gd name="connsiteX258" fmla="*/ 7494 w 10000"/>
              <a:gd name="connsiteY258" fmla="*/ 6814 h 10000"/>
              <a:gd name="connsiteX259" fmla="*/ 7526 w 10000"/>
              <a:gd name="connsiteY259" fmla="*/ 7006 h 10000"/>
              <a:gd name="connsiteX260" fmla="*/ 7553 w 10000"/>
              <a:gd name="connsiteY260" fmla="*/ 7273 h 10000"/>
              <a:gd name="connsiteX261" fmla="*/ 7584 w 10000"/>
              <a:gd name="connsiteY261" fmla="*/ 7696 h 10000"/>
              <a:gd name="connsiteX262" fmla="*/ 7612 w 10000"/>
              <a:gd name="connsiteY262" fmla="*/ 8584 h 10000"/>
              <a:gd name="connsiteX263" fmla="*/ 7639 w 10000"/>
              <a:gd name="connsiteY263" fmla="*/ 8814 h 10000"/>
              <a:gd name="connsiteX264" fmla="*/ 7670 w 10000"/>
              <a:gd name="connsiteY264" fmla="*/ 7770 h 10000"/>
              <a:gd name="connsiteX265" fmla="*/ 7697 w 10000"/>
              <a:gd name="connsiteY265" fmla="*/ 7317 h 10000"/>
              <a:gd name="connsiteX266" fmla="*/ 7729 w 10000"/>
              <a:gd name="connsiteY266" fmla="*/ 7031 h 10000"/>
              <a:gd name="connsiteX267" fmla="*/ 7756 w 10000"/>
              <a:gd name="connsiteY267" fmla="*/ 6839 h 10000"/>
              <a:gd name="connsiteX268" fmla="*/ 7783 w 10000"/>
              <a:gd name="connsiteY268" fmla="*/ 6696 h 10000"/>
              <a:gd name="connsiteX269" fmla="*/ 7810 w 10000"/>
              <a:gd name="connsiteY269" fmla="*/ 6590 h 10000"/>
              <a:gd name="connsiteX270" fmla="*/ 7841 w 10000"/>
              <a:gd name="connsiteY270" fmla="*/ 6522 h 10000"/>
              <a:gd name="connsiteX271" fmla="*/ 7868 w 10000"/>
              <a:gd name="connsiteY271" fmla="*/ 6472 h 10000"/>
              <a:gd name="connsiteX272" fmla="*/ 7900 w 10000"/>
              <a:gd name="connsiteY272" fmla="*/ 6447 h 10000"/>
              <a:gd name="connsiteX273" fmla="*/ 7927 w 10000"/>
              <a:gd name="connsiteY273" fmla="*/ 6447 h 10000"/>
              <a:gd name="connsiteX274" fmla="*/ 7954 w 10000"/>
              <a:gd name="connsiteY274" fmla="*/ 6466 h 10000"/>
              <a:gd name="connsiteX275" fmla="*/ 7986 w 10000"/>
              <a:gd name="connsiteY275" fmla="*/ 6509 h 10000"/>
              <a:gd name="connsiteX276" fmla="*/ 8013 w 10000"/>
              <a:gd name="connsiteY276" fmla="*/ 6578 h 10000"/>
              <a:gd name="connsiteX277" fmla="*/ 8044 w 10000"/>
              <a:gd name="connsiteY277" fmla="*/ 6683 h 10000"/>
              <a:gd name="connsiteX278" fmla="*/ 8071 w 10000"/>
              <a:gd name="connsiteY278" fmla="*/ 6820 h 10000"/>
              <a:gd name="connsiteX279" fmla="*/ 8098 w 10000"/>
              <a:gd name="connsiteY279" fmla="*/ 7006 h 10000"/>
              <a:gd name="connsiteX280" fmla="*/ 8130 w 10000"/>
              <a:gd name="connsiteY280" fmla="*/ 7280 h 10000"/>
              <a:gd name="connsiteX281" fmla="*/ 8157 w 10000"/>
              <a:gd name="connsiteY281" fmla="*/ 7714 h 10000"/>
              <a:gd name="connsiteX282" fmla="*/ 8188 w 10000"/>
              <a:gd name="connsiteY282" fmla="*/ 8671 h 10000"/>
              <a:gd name="connsiteX283" fmla="*/ 8215 w 10000"/>
              <a:gd name="connsiteY283" fmla="*/ 8696 h 10000"/>
              <a:gd name="connsiteX284" fmla="*/ 8242 w 10000"/>
              <a:gd name="connsiteY284" fmla="*/ 7720 h 10000"/>
              <a:gd name="connsiteX285" fmla="*/ 8274 w 10000"/>
              <a:gd name="connsiteY285" fmla="*/ 7286 h 10000"/>
              <a:gd name="connsiteX286" fmla="*/ 8301 w 10000"/>
              <a:gd name="connsiteY286" fmla="*/ 7006 h 10000"/>
              <a:gd name="connsiteX287" fmla="*/ 8328 w 10000"/>
              <a:gd name="connsiteY287" fmla="*/ 6820 h 10000"/>
              <a:gd name="connsiteX288" fmla="*/ 8360 w 10000"/>
              <a:gd name="connsiteY288" fmla="*/ 6683 h 10000"/>
              <a:gd name="connsiteX289" fmla="*/ 8387 w 10000"/>
              <a:gd name="connsiteY289" fmla="*/ 6584 h 10000"/>
              <a:gd name="connsiteX290" fmla="*/ 8418 w 10000"/>
              <a:gd name="connsiteY290" fmla="*/ 6516 h 10000"/>
              <a:gd name="connsiteX291" fmla="*/ 8445 w 10000"/>
              <a:gd name="connsiteY291" fmla="*/ 6472 h 10000"/>
              <a:gd name="connsiteX292" fmla="*/ 8472 w 10000"/>
              <a:gd name="connsiteY292" fmla="*/ 6453 h 10000"/>
              <a:gd name="connsiteX293" fmla="*/ 8504 w 10000"/>
              <a:gd name="connsiteY293" fmla="*/ 6460 h 10000"/>
              <a:gd name="connsiteX294" fmla="*/ 8531 w 10000"/>
              <a:gd name="connsiteY294" fmla="*/ 6491 h 10000"/>
              <a:gd name="connsiteX295" fmla="*/ 8562 w 10000"/>
              <a:gd name="connsiteY295" fmla="*/ 6553 h 10000"/>
              <a:gd name="connsiteX296" fmla="*/ 8589 w 10000"/>
              <a:gd name="connsiteY296" fmla="*/ 6640 h 10000"/>
              <a:gd name="connsiteX297" fmla="*/ 8616 w 10000"/>
              <a:gd name="connsiteY297" fmla="*/ 6770 h 10000"/>
              <a:gd name="connsiteX298" fmla="*/ 8648 w 10000"/>
              <a:gd name="connsiteY298" fmla="*/ 6944 h 10000"/>
              <a:gd name="connsiteX299" fmla="*/ 8675 w 10000"/>
              <a:gd name="connsiteY299" fmla="*/ 7205 h 10000"/>
              <a:gd name="connsiteX300" fmla="*/ 8707 w 10000"/>
              <a:gd name="connsiteY300" fmla="*/ 7615 h 10000"/>
              <a:gd name="connsiteX301" fmla="*/ 8734 w 10000"/>
              <a:gd name="connsiteY301" fmla="*/ 8460 h 10000"/>
              <a:gd name="connsiteX302" fmla="*/ 8761 w 10000"/>
              <a:gd name="connsiteY302" fmla="*/ 8839 h 10000"/>
              <a:gd name="connsiteX303" fmla="*/ 8788 w 10000"/>
              <a:gd name="connsiteY303" fmla="*/ 7733 h 10000"/>
              <a:gd name="connsiteX304" fmla="*/ 8819 w 10000"/>
              <a:gd name="connsiteY304" fmla="*/ 7267 h 10000"/>
              <a:gd name="connsiteX305" fmla="*/ 8851 w 10000"/>
              <a:gd name="connsiteY305" fmla="*/ 6981 h 10000"/>
              <a:gd name="connsiteX306" fmla="*/ 8878 w 10000"/>
              <a:gd name="connsiteY306" fmla="*/ 6783 h 10000"/>
              <a:gd name="connsiteX307" fmla="*/ 8905 w 10000"/>
              <a:gd name="connsiteY307" fmla="*/ 6646 h 10000"/>
              <a:gd name="connsiteX308" fmla="*/ 8932 w 10000"/>
              <a:gd name="connsiteY308" fmla="*/ 6547 h 10000"/>
              <a:gd name="connsiteX309" fmla="*/ 8963 w 10000"/>
              <a:gd name="connsiteY309" fmla="*/ 6484 h 10000"/>
              <a:gd name="connsiteX310" fmla="*/ 8991 w 10000"/>
              <a:gd name="connsiteY310" fmla="*/ 6453 h 10000"/>
              <a:gd name="connsiteX311" fmla="*/ 9022 w 10000"/>
              <a:gd name="connsiteY311" fmla="*/ 6447 h 10000"/>
              <a:gd name="connsiteX312" fmla="*/ 9049 w 10000"/>
              <a:gd name="connsiteY312" fmla="*/ 6472 h 10000"/>
              <a:gd name="connsiteX313" fmla="*/ 9076 w 10000"/>
              <a:gd name="connsiteY313" fmla="*/ 6528 h 10000"/>
              <a:gd name="connsiteX314" fmla="*/ 9108 w 10000"/>
              <a:gd name="connsiteY314" fmla="*/ 6621 h 10000"/>
              <a:gd name="connsiteX315" fmla="*/ 9135 w 10000"/>
              <a:gd name="connsiteY315" fmla="*/ 6758 h 10000"/>
              <a:gd name="connsiteX316" fmla="*/ 9166 w 10000"/>
              <a:gd name="connsiteY316" fmla="*/ 6957 h 10000"/>
              <a:gd name="connsiteX317" fmla="*/ 9193 w 10000"/>
              <a:gd name="connsiteY317" fmla="*/ 7267 h 10000"/>
              <a:gd name="connsiteX318" fmla="*/ 9220 w 10000"/>
              <a:gd name="connsiteY318" fmla="*/ 7814 h 10000"/>
              <a:gd name="connsiteX319" fmla="*/ 9252 w 10000"/>
              <a:gd name="connsiteY319" fmla="*/ 9863 h 10000"/>
              <a:gd name="connsiteX320" fmla="*/ 9279 w 10000"/>
              <a:gd name="connsiteY320" fmla="*/ 7988 h 10000"/>
              <a:gd name="connsiteX321" fmla="*/ 9306 w 10000"/>
              <a:gd name="connsiteY321" fmla="*/ 7335 h 10000"/>
              <a:gd name="connsiteX322" fmla="*/ 9338 w 10000"/>
              <a:gd name="connsiteY322" fmla="*/ 6988 h 10000"/>
              <a:gd name="connsiteX323" fmla="*/ 9365 w 10000"/>
              <a:gd name="connsiteY323" fmla="*/ 6758 h 10000"/>
              <a:gd name="connsiteX324" fmla="*/ 9396 w 10000"/>
              <a:gd name="connsiteY324" fmla="*/ 6602 h 10000"/>
              <a:gd name="connsiteX325" fmla="*/ 9423 w 10000"/>
              <a:gd name="connsiteY325" fmla="*/ 6503 h 10000"/>
              <a:gd name="connsiteX326" fmla="*/ 9450 w 10000"/>
              <a:gd name="connsiteY326" fmla="*/ 6447 h 10000"/>
              <a:gd name="connsiteX327" fmla="*/ 9482 w 10000"/>
              <a:gd name="connsiteY327" fmla="*/ 6435 h 10000"/>
              <a:gd name="connsiteX328" fmla="*/ 9509 w 10000"/>
              <a:gd name="connsiteY328" fmla="*/ 6460 h 10000"/>
              <a:gd name="connsiteX329" fmla="*/ 9540 w 10000"/>
              <a:gd name="connsiteY329" fmla="*/ 6534 h 10000"/>
              <a:gd name="connsiteX330" fmla="*/ 9567 w 10000"/>
              <a:gd name="connsiteY330" fmla="*/ 6665 h 10000"/>
              <a:gd name="connsiteX331" fmla="*/ 9594 w 10000"/>
              <a:gd name="connsiteY331" fmla="*/ 6882 h 10000"/>
              <a:gd name="connsiteX332" fmla="*/ 9626 w 10000"/>
              <a:gd name="connsiteY332" fmla="*/ 7242 h 10000"/>
              <a:gd name="connsiteX333" fmla="*/ 9653 w 10000"/>
              <a:gd name="connsiteY333" fmla="*/ 7981 h 10000"/>
              <a:gd name="connsiteX334" fmla="*/ 9680 w 10000"/>
              <a:gd name="connsiteY334" fmla="*/ 8820 h 10000"/>
              <a:gd name="connsiteX335" fmla="*/ 9712 w 10000"/>
              <a:gd name="connsiteY335" fmla="*/ 7484 h 10000"/>
              <a:gd name="connsiteX336" fmla="*/ 9739 w 10000"/>
              <a:gd name="connsiteY336" fmla="*/ 7012 h 10000"/>
              <a:gd name="connsiteX337" fmla="*/ 9766 w 10000"/>
              <a:gd name="connsiteY337" fmla="*/ 6758 h 10000"/>
              <a:gd name="connsiteX338" fmla="*/ 9797 w 10000"/>
              <a:gd name="connsiteY338" fmla="*/ 6615 h 10000"/>
              <a:gd name="connsiteX339" fmla="*/ 9824 w 10000"/>
              <a:gd name="connsiteY339" fmla="*/ 6559 h 10000"/>
              <a:gd name="connsiteX340" fmla="*/ 9856 w 10000"/>
              <a:gd name="connsiteY340" fmla="*/ 6590 h 10000"/>
              <a:gd name="connsiteX341" fmla="*/ 9883 w 10000"/>
              <a:gd name="connsiteY341" fmla="*/ 6708 h 10000"/>
              <a:gd name="connsiteX342" fmla="*/ 9910 w 10000"/>
              <a:gd name="connsiteY342" fmla="*/ 6950 h 10000"/>
              <a:gd name="connsiteX343" fmla="*/ 9941 w 10000"/>
              <a:gd name="connsiteY343" fmla="*/ 7404 h 10000"/>
              <a:gd name="connsiteX344" fmla="*/ 9968 w 10000"/>
              <a:gd name="connsiteY344" fmla="*/ 8516 h 10000"/>
              <a:gd name="connsiteX345" fmla="*/ 10000 w 10000"/>
              <a:gd name="connsiteY34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096 w 10000"/>
              <a:gd name="connsiteY104" fmla="*/ 1565 h 10000"/>
              <a:gd name="connsiteX105" fmla="*/ 3128 w 10000"/>
              <a:gd name="connsiteY105" fmla="*/ 1286 h 10000"/>
              <a:gd name="connsiteX106" fmla="*/ 3155 w 10000"/>
              <a:gd name="connsiteY106" fmla="*/ 1075 h 10000"/>
              <a:gd name="connsiteX107" fmla="*/ 3182 w 10000"/>
              <a:gd name="connsiteY107" fmla="*/ 907 h 10000"/>
              <a:gd name="connsiteX108" fmla="*/ 3213 w 10000"/>
              <a:gd name="connsiteY108" fmla="*/ 770 h 10000"/>
              <a:gd name="connsiteX109" fmla="*/ 3240 w 10000"/>
              <a:gd name="connsiteY109" fmla="*/ 658 h 10000"/>
              <a:gd name="connsiteX110" fmla="*/ 3267 w 10000"/>
              <a:gd name="connsiteY110" fmla="*/ 559 h 10000"/>
              <a:gd name="connsiteX111" fmla="*/ 3299 w 10000"/>
              <a:gd name="connsiteY111" fmla="*/ 478 h 10000"/>
              <a:gd name="connsiteX112" fmla="*/ 3326 w 10000"/>
              <a:gd name="connsiteY112" fmla="*/ 404 h 10000"/>
              <a:gd name="connsiteX113" fmla="*/ 3357 w 10000"/>
              <a:gd name="connsiteY113" fmla="*/ 335 h 10000"/>
              <a:gd name="connsiteX114" fmla="*/ 3384 w 10000"/>
              <a:gd name="connsiteY114" fmla="*/ 280 h 10000"/>
              <a:gd name="connsiteX115" fmla="*/ 3411 w 10000"/>
              <a:gd name="connsiteY115" fmla="*/ 230 h 10000"/>
              <a:gd name="connsiteX116" fmla="*/ 3443 w 10000"/>
              <a:gd name="connsiteY116" fmla="*/ 186 h 10000"/>
              <a:gd name="connsiteX117" fmla="*/ 3470 w 10000"/>
              <a:gd name="connsiteY117" fmla="*/ 149 h 10000"/>
              <a:gd name="connsiteX118" fmla="*/ 3497 w 10000"/>
              <a:gd name="connsiteY118" fmla="*/ 118 h 10000"/>
              <a:gd name="connsiteX119" fmla="*/ 3529 w 10000"/>
              <a:gd name="connsiteY119" fmla="*/ 87 h 10000"/>
              <a:gd name="connsiteX120" fmla="*/ 3556 w 10000"/>
              <a:gd name="connsiteY120" fmla="*/ 68 h 10000"/>
              <a:gd name="connsiteX121" fmla="*/ 3587 w 10000"/>
              <a:gd name="connsiteY121" fmla="*/ 43 h 10000"/>
              <a:gd name="connsiteX122" fmla="*/ 3614 w 10000"/>
              <a:gd name="connsiteY122" fmla="*/ 31 h 10000"/>
              <a:gd name="connsiteX123" fmla="*/ 3641 w 10000"/>
              <a:gd name="connsiteY123" fmla="*/ 19 h 10000"/>
              <a:gd name="connsiteX124" fmla="*/ 3673 w 10000"/>
              <a:gd name="connsiteY124" fmla="*/ 6 h 10000"/>
              <a:gd name="connsiteX125" fmla="*/ 3700 w 10000"/>
              <a:gd name="connsiteY125" fmla="*/ 6 h 10000"/>
              <a:gd name="connsiteX126" fmla="*/ 3731 w 10000"/>
              <a:gd name="connsiteY126" fmla="*/ 0 h 10000"/>
              <a:gd name="connsiteX127" fmla="*/ 3758 w 10000"/>
              <a:gd name="connsiteY127" fmla="*/ 0 h 10000"/>
              <a:gd name="connsiteX128" fmla="*/ 3785 w 10000"/>
              <a:gd name="connsiteY128" fmla="*/ 6 h 10000"/>
              <a:gd name="connsiteX129" fmla="*/ 3817 w 10000"/>
              <a:gd name="connsiteY129" fmla="*/ 12 h 10000"/>
              <a:gd name="connsiteX130" fmla="*/ 3844 w 10000"/>
              <a:gd name="connsiteY130" fmla="*/ 19 h 10000"/>
              <a:gd name="connsiteX131" fmla="*/ 3876 w 10000"/>
              <a:gd name="connsiteY131" fmla="*/ 31 h 10000"/>
              <a:gd name="connsiteX132" fmla="*/ 3903 w 10000"/>
              <a:gd name="connsiteY132" fmla="*/ 43 h 10000"/>
              <a:gd name="connsiteX133" fmla="*/ 3930 w 10000"/>
              <a:gd name="connsiteY133" fmla="*/ 62 h 10000"/>
              <a:gd name="connsiteX134" fmla="*/ 3957 w 10000"/>
              <a:gd name="connsiteY134" fmla="*/ 81 h 10000"/>
              <a:gd name="connsiteX135" fmla="*/ 3988 w 10000"/>
              <a:gd name="connsiteY135" fmla="*/ 106 h 10000"/>
              <a:gd name="connsiteX136" fmla="*/ 4015 w 10000"/>
              <a:gd name="connsiteY136" fmla="*/ 130 h 10000"/>
              <a:gd name="connsiteX137" fmla="*/ 4047 w 10000"/>
              <a:gd name="connsiteY137" fmla="*/ 155 h 10000"/>
              <a:gd name="connsiteX138" fmla="*/ 4074 w 10000"/>
              <a:gd name="connsiteY138" fmla="*/ 186 h 10000"/>
              <a:gd name="connsiteX139" fmla="*/ 4101 w 10000"/>
              <a:gd name="connsiteY139" fmla="*/ 217 h 10000"/>
              <a:gd name="connsiteX140" fmla="*/ 4132 w 10000"/>
              <a:gd name="connsiteY140" fmla="*/ 255 h 10000"/>
              <a:gd name="connsiteX141" fmla="*/ 4160 w 10000"/>
              <a:gd name="connsiteY141" fmla="*/ 292 h 10000"/>
              <a:gd name="connsiteX142" fmla="*/ 4191 w 10000"/>
              <a:gd name="connsiteY142" fmla="*/ 329 h 10000"/>
              <a:gd name="connsiteX143" fmla="*/ 4218 w 10000"/>
              <a:gd name="connsiteY143" fmla="*/ 373 h 10000"/>
              <a:gd name="connsiteX144" fmla="*/ 4245 w 10000"/>
              <a:gd name="connsiteY144" fmla="*/ 422 h 10000"/>
              <a:gd name="connsiteX145" fmla="*/ 4277 w 10000"/>
              <a:gd name="connsiteY145" fmla="*/ 466 h 10000"/>
              <a:gd name="connsiteX146" fmla="*/ 4304 w 10000"/>
              <a:gd name="connsiteY146" fmla="*/ 522 h 10000"/>
              <a:gd name="connsiteX147" fmla="*/ 4335 w 10000"/>
              <a:gd name="connsiteY147" fmla="*/ 571 h 10000"/>
              <a:gd name="connsiteX148" fmla="*/ 4362 w 10000"/>
              <a:gd name="connsiteY148" fmla="*/ 634 h 10000"/>
              <a:gd name="connsiteX149" fmla="*/ 4389 w 10000"/>
              <a:gd name="connsiteY149" fmla="*/ 689 h 10000"/>
              <a:gd name="connsiteX150" fmla="*/ 4421 w 10000"/>
              <a:gd name="connsiteY150" fmla="*/ 752 h 10000"/>
              <a:gd name="connsiteX151" fmla="*/ 4448 w 10000"/>
              <a:gd name="connsiteY151" fmla="*/ 820 h 10000"/>
              <a:gd name="connsiteX152" fmla="*/ 4475 w 10000"/>
              <a:gd name="connsiteY152" fmla="*/ 888 h 10000"/>
              <a:gd name="connsiteX153" fmla="*/ 4507 w 10000"/>
              <a:gd name="connsiteY153" fmla="*/ 957 h 10000"/>
              <a:gd name="connsiteX154" fmla="*/ 4534 w 10000"/>
              <a:gd name="connsiteY154" fmla="*/ 1037 h 10000"/>
              <a:gd name="connsiteX155" fmla="*/ 4565 w 10000"/>
              <a:gd name="connsiteY155" fmla="*/ 1118 h 10000"/>
              <a:gd name="connsiteX156" fmla="*/ 4592 w 10000"/>
              <a:gd name="connsiteY156" fmla="*/ 1199 h 10000"/>
              <a:gd name="connsiteX157" fmla="*/ 4619 w 10000"/>
              <a:gd name="connsiteY157" fmla="*/ 1286 h 10000"/>
              <a:gd name="connsiteX158" fmla="*/ 4651 w 10000"/>
              <a:gd name="connsiteY158" fmla="*/ 1373 h 10000"/>
              <a:gd name="connsiteX159" fmla="*/ 4678 w 10000"/>
              <a:gd name="connsiteY159" fmla="*/ 1472 h 10000"/>
              <a:gd name="connsiteX160" fmla="*/ 4709 w 10000"/>
              <a:gd name="connsiteY160" fmla="*/ 1565 h 10000"/>
              <a:gd name="connsiteX161" fmla="*/ 4736 w 10000"/>
              <a:gd name="connsiteY161" fmla="*/ 1671 h 10000"/>
              <a:gd name="connsiteX162" fmla="*/ 4763 w 10000"/>
              <a:gd name="connsiteY162" fmla="*/ 1776 h 10000"/>
              <a:gd name="connsiteX163" fmla="*/ 4795 w 10000"/>
              <a:gd name="connsiteY163" fmla="*/ 1894 h 10000"/>
              <a:gd name="connsiteX164" fmla="*/ 4822 w 10000"/>
              <a:gd name="connsiteY164" fmla="*/ 2012 h 10000"/>
              <a:gd name="connsiteX165" fmla="*/ 4854 w 10000"/>
              <a:gd name="connsiteY165" fmla="*/ 2137 h 10000"/>
              <a:gd name="connsiteX166" fmla="*/ 4881 w 10000"/>
              <a:gd name="connsiteY166" fmla="*/ 2267 h 10000"/>
              <a:gd name="connsiteX167" fmla="*/ 4908 w 10000"/>
              <a:gd name="connsiteY167" fmla="*/ 2404 h 10000"/>
              <a:gd name="connsiteX168" fmla="*/ 4935 w 10000"/>
              <a:gd name="connsiteY168" fmla="*/ 2553 h 10000"/>
              <a:gd name="connsiteX169" fmla="*/ 4966 w 10000"/>
              <a:gd name="connsiteY169" fmla="*/ 2708 h 10000"/>
              <a:gd name="connsiteX170" fmla="*/ 4993 w 10000"/>
              <a:gd name="connsiteY170" fmla="*/ 2870 h 10000"/>
              <a:gd name="connsiteX171" fmla="*/ 5025 w 10000"/>
              <a:gd name="connsiteY171" fmla="*/ 3043 h 10000"/>
              <a:gd name="connsiteX172" fmla="*/ 5052 w 10000"/>
              <a:gd name="connsiteY172" fmla="*/ 3230 h 10000"/>
              <a:gd name="connsiteX173" fmla="*/ 5079 w 10000"/>
              <a:gd name="connsiteY173" fmla="*/ 3429 h 10000"/>
              <a:gd name="connsiteX174" fmla="*/ 5110 w 10000"/>
              <a:gd name="connsiteY174" fmla="*/ 3646 h 10000"/>
              <a:gd name="connsiteX175" fmla="*/ 5137 w 10000"/>
              <a:gd name="connsiteY175" fmla="*/ 3882 h 10000"/>
              <a:gd name="connsiteX176" fmla="*/ 5169 w 10000"/>
              <a:gd name="connsiteY176" fmla="*/ 4143 h 10000"/>
              <a:gd name="connsiteX177" fmla="*/ 5196 w 10000"/>
              <a:gd name="connsiteY177" fmla="*/ 4441 h 10000"/>
              <a:gd name="connsiteX178" fmla="*/ 5223 w 10000"/>
              <a:gd name="connsiteY178" fmla="*/ 4789 h 10000"/>
              <a:gd name="connsiteX179" fmla="*/ 5255 w 10000"/>
              <a:gd name="connsiteY179" fmla="*/ 5205 h 10000"/>
              <a:gd name="connsiteX180" fmla="*/ 5282 w 10000"/>
              <a:gd name="connsiteY180" fmla="*/ 5758 h 10000"/>
              <a:gd name="connsiteX181" fmla="*/ 5313 w 10000"/>
              <a:gd name="connsiteY181" fmla="*/ 6671 h 10000"/>
              <a:gd name="connsiteX182" fmla="*/ 5340 w 10000"/>
              <a:gd name="connsiteY182" fmla="*/ 7776 h 10000"/>
              <a:gd name="connsiteX183" fmla="*/ 5367 w 10000"/>
              <a:gd name="connsiteY183" fmla="*/ 6565 h 10000"/>
              <a:gd name="connsiteX184" fmla="*/ 5399 w 10000"/>
              <a:gd name="connsiteY184" fmla="*/ 6255 h 10000"/>
              <a:gd name="connsiteX185" fmla="*/ 5426 w 10000"/>
              <a:gd name="connsiteY185" fmla="*/ 6155 h 10000"/>
              <a:gd name="connsiteX186" fmla="*/ 5453 w 10000"/>
              <a:gd name="connsiteY186" fmla="*/ 6180 h 10000"/>
              <a:gd name="connsiteX187" fmla="*/ 5484 w 10000"/>
              <a:gd name="connsiteY187" fmla="*/ 6286 h 10000"/>
              <a:gd name="connsiteX188" fmla="*/ 5511 w 10000"/>
              <a:gd name="connsiteY188" fmla="*/ 6484 h 10000"/>
              <a:gd name="connsiteX189" fmla="*/ 5539 w 10000"/>
              <a:gd name="connsiteY189" fmla="*/ 6801 h 10000"/>
              <a:gd name="connsiteX190" fmla="*/ 5570 w 10000"/>
              <a:gd name="connsiteY190" fmla="*/ 7373 h 10000"/>
              <a:gd name="connsiteX191" fmla="*/ 5597 w 10000"/>
              <a:gd name="connsiteY191" fmla="*/ 9447 h 10000"/>
              <a:gd name="connsiteX192" fmla="*/ 5629 w 10000"/>
              <a:gd name="connsiteY192" fmla="*/ 7621 h 10000"/>
              <a:gd name="connsiteX193" fmla="*/ 5656 w 10000"/>
              <a:gd name="connsiteY193" fmla="*/ 7012 h 10000"/>
              <a:gd name="connsiteX194" fmla="*/ 5683 w 10000"/>
              <a:gd name="connsiteY194" fmla="*/ 6708 h 10000"/>
              <a:gd name="connsiteX195" fmla="*/ 5714 w 10000"/>
              <a:gd name="connsiteY195" fmla="*/ 6534 h 10000"/>
              <a:gd name="connsiteX196" fmla="*/ 5741 w 10000"/>
              <a:gd name="connsiteY196" fmla="*/ 6429 h 10000"/>
              <a:gd name="connsiteX197" fmla="*/ 5773 w 10000"/>
              <a:gd name="connsiteY197" fmla="*/ 6385 h 10000"/>
              <a:gd name="connsiteX198" fmla="*/ 5800 w 10000"/>
              <a:gd name="connsiteY198" fmla="*/ 6385 h 10000"/>
              <a:gd name="connsiteX199" fmla="*/ 5827 w 10000"/>
              <a:gd name="connsiteY199" fmla="*/ 6429 h 10000"/>
              <a:gd name="connsiteX200" fmla="*/ 5858 w 10000"/>
              <a:gd name="connsiteY200" fmla="*/ 6516 h 10000"/>
              <a:gd name="connsiteX201" fmla="*/ 5886 w 10000"/>
              <a:gd name="connsiteY201" fmla="*/ 6646 h 10000"/>
              <a:gd name="connsiteX202" fmla="*/ 5913 w 10000"/>
              <a:gd name="connsiteY202" fmla="*/ 6845 h 10000"/>
              <a:gd name="connsiteX203" fmla="*/ 5944 w 10000"/>
              <a:gd name="connsiteY203" fmla="*/ 7149 h 10000"/>
              <a:gd name="connsiteX204" fmla="*/ 5971 w 10000"/>
              <a:gd name="connsiteY204" fmla="*/ 7658 h 10000"/>
              <a:gd name="connsiteX205" fmla="*/ 6003 w 10000"/>
              <a:gd name="connsiteY205" fmla="*/ 9093 h 10000"/>
              <a:gd name="connsiteX206" fmla="*/ 6030 w 10000"/>
              <a:gd name="connsiteY206" fmla="*/ 8106 h 10000"/>
              <a:gd name="connsiteX207" fmla="*/ 6057 w 10000"/>
              <a:gd name="connsiteY207" fmla="*/ 7385 h 10000"/>
              <a:gd name="connsiteX208" fmla="*/ 6088 w 10000"/>
              <a:gd name="connsiteY208" fmla="*/ 7019 h 10000"/>
              <a:gd name="connsiteX209" fmla="*/ 6115 w 10000"/>
              <a:gd name="connsiteY209" fmla="*/ 6789 h 10000"/>
              <a:gd name="connsiteX210" fmla="*/ 6147 w 10000"/>
              <a:gd name="connsiteY210" fmla="*/ 6634 h 10000"/>
              <a:gd name="connsiteX211" fmla="*/ 6174 w 10000"/>
              <a:gd name="connsiteY211" fmla="*/ 6534 h 10000"/>
              <a:gd name="connsiteX212" fmla="*/ 6201 w 10000"/>
              <a:gd name="connsiteY212" fmla="*/ 6472 h 10000"/>
              <a:gd name="connsiteX213" fmla="*/ 6233 w 10000"/>
              <a:gd name="connsiteY213" fmla="*/ 6441 h 10000"/>
              <a:gd name="connsiteX214" fmla="*/ 6260 w 10000"/>
              <a:gd name="connsiteY214" fmla="*/ 6435 h 10000"/>
              <a:gd name="connsiteX215" fmla="*/ 6291 w 10000"/>
              <a:gd name="connsiteY215" fmla="*/ 6460 h 10000"/>
              <a:gd name="connsiteX216" fmla="*/ 6318 w 10000"/>
              <a:gd name="connsiteY216" fmla="*/ 6516 h 10000"/>
              <a:gd name="connsiteX217" fmla="*/ 6345 w 10000"/>
              <a:gd name="connsiteY217" fmla="*/ 6609 h 10000"/>
              <a:gd name="connsiteX218" fmla="*/ 6372 w 10000"/>
              <a:gd name="connsiteY218" fmla="*/ 6733 h 10000"/>
              <a:gd name="connsiteX219" fmla="*/ 6404 w 10000"/>
              <a:gd name="connsiteY219" fmla="*/ 6919 h 10000"/>
              <a:gd name="connsiteX220" fmla="*/ 6431 w 10000"/>
              <a:gd name="connsiteY220" fmla="*/ 7186 h 10000"/>
              <a:gd name="connsiteX221" fmla="*/ 6462 w 10000"/>
              <a:gd name="connsiteY221" fmla="*/ 7596 h 10000"/>
              <a:gd name="connsiteX222" fmla="*/ 6489 w 10000"/>
              <a:gd name="connsiteY222" fmla="*/ 8466 h 10000"/>
              <a:gd name="connsiteX223" fmla="*/ 6516 w 10000"/>
              <a:gd name="connsiteY223" fmla="*/ 8801 h 10000"/>
              <a:gd name="connsiteX224" fmla="*/ 6548 w 10000"/>
              <a:gd name="connsiteY224" fmla="*/ 7714 h 10000"/>
              <a:gd name="connsiteX225" fmla="*/ 6575 w 10000"/>
              <a:gd name="connsiteY225" fmla="*/ 7261 h 10000"/>
              <a:gd name="connsiteX226" fmla="*/ 6607 w 10000"/>
              <a:gd name="connsiteY226" fmla="*/ 6981 h 10000"/>
              <a:gd name="connsiteX227" fmla="*/ 6634 w 10000"/>
              <a:gd name="connsiteY227" fmla="*/ 6795 h 10000"/>
              <a:gd name="connsiteX228" fmla="*/ 6661 w 10000"/>
              <a:gd name="connsiteY228" fmla="*/ 6658 h 10000"/>
              <a:gd name="connsiteX229" fmla="*/ 6692 w 10000"/>
              <a:gd name="connsiteY229" fmla="*/ 6559 h 10000"/>
              <a:gd name="connsiteX230" fmla="*/ 6719 w 10000"/>
              <a:gd name="connsiteY230" fmla="*/ 6497 h 10000"/>
              <a:gd name="connsiteX231" fmla="*/ 6751 w 10000"/>
              <a:gd name="connsiteY231" fmla="*/ 6460 h 10000"/>
              <a:gd name="connsiteX232" fmla="*/ 6778 w 10000"/>
              <a:gd name="connsiteY232" fmla="*/ 6453 h 10000"/>
              <a:gd name="connsiteX233" fmla="*/ 6805 w 10000"/>
              <a:gd name="connsiteY233" fmla="*/ 6460 h 10000"/>
              <a:gd name="connsiteX234" fmla="*/ 6836 w 10000"/>
              <a:gd name="connsiteY234" fmla="*/ 6503 h 10000"/>
              <a:gd name="connsiteX235" fmla="*/ 6863 w 10000"/>
              <a:gd name="connsiteY235" fmla="*/ 6565 h 10000"/>
              <a:gd name="connsiteX236" fmla="*/ 6890 w 10000"/>
              <a:gd name="connsiteY236" fmla="*/ 6658 h 10000"/>
              <a:gd name="connsiteX237" fmla="*/ 6922 w 10000"/>
              <a:gd name="connsiteY237" fmla="*/ 6789 h 10000"/>
              <a:gd name="connsiteX238" fmla="*/ 6949 w 10000"/>
              <a:gd name="connsiteY238" fmla="*/ 6975 h 10000"/>
              <a:gd name="connsiteX239" fmla="*/ 6981 w 10000"/>
              <a:gd name="connsiteY239" fmla="*/ 7236 h 10000"/>
              <a:gd name="connsiteX240" fmla="*/ 7008 w 10000"/>
              <a:gd name="connsiteY240" fmla="*/ 7634 h 10000"/>
              <a:gd name="connsiteX241" fmla="*/ 7035 w 10000"/>
              <a:gd name="connsiteY241" fmla="*/ 8460 h 10000"/>
              <a:gd name="connsiteX242" fmla="*/ 7066 w 10000"/>
              <a:gd name="connsiteY242" fmla="*/ 8969 h 10000"/>
              <a:gd name="connsiteX243" fmla="*/ 7093 w 10000"/>
              <a:gd name="connsiteY243" fmla="*/ 7801 h 10000"/>
              <a:gd name="connsiteX244" fmla="*/ 7125 w 10000"/>
              <a:gd name="connsiteY244" fmla="*/ 7329 h 10000"/>
              <a:gd name="connsiteX245" fmla="*/ 7152 w 10000"/>
              <a:gd name="connsiteY245" fmla="*/ 7037 h 10000"/>
              <a:gd name="connsiteX246" fmla="*/ 7179 w 10000"/>
              <a:gd name="connsiteY246" fmla="*/ 6839 h 10000"/>
              <a:gd name="connsiteX247" fmla="*/ 7210 w 10000"/>
              <a:gd name="connsiteY247" fmla="*/ 6696 h 10000"/>
              <a:gd name="connsiteX248" fmla="*/ 7237 w 10000"/>
              <a:gd name="connsiteY248" fmla="*/ 6590 h 10000"/>
              <a:gd name="connsiteX249" fmla="*/ 7269 w 10000"/>
              <a:gd name="connsiteY249" fmla="*/ 6516 h 10000"/>
              <a:gd name="connsiteX250" fmla="*/ 7296 w 10000"/>
              <a:gd name="connsiteY250" fmla="*/ 6472 h 10000"/>
              <a:gd name="connsiteX251" fmla="*/ 7323 w 10000"/>
              <a:gd name="connsiteY251" fmla="*/ 6447 h 10000"/>
              <a:gd name="connsiteX252" fmla="*/ 7350 w 10000"/>
              <a:gd name="connsiteY252" fmla="*/ 6447 h 10000"/>
              <a:gd name="connsiteX253" fmla="*/ 7382 w 10000"/>
              <a:gd name="connsiteY253" fmla="*/ 6466 h 10000"/>
              <a:gd name="connsiteX254" fmla="*/ 7409 w 10000"/>
              <a:gd name="connsiteY254" fmla="*/ 6509 h 10000"/>
              <a:gd name="connsiteX255" fmla="*/ 7440 w 10000"/>
              <a:gd name="connsiteY255" fmla="*/ 6578 h 10000"/>
              <a:gd name="connsiteX256" fmla="*/ 7467 w 10000"/>
              <a:gd name="connsiteY256" fmla="*/ 6677 h 10000"/>
              <a:gd name="connsiteX257" fmla="*/ 7494 w 10000"/>
              <a:gd name="connsiteY257" fmla="*/ 6814 h 10000"/>
              <a:gd name="connsiteX258" fmla="*/ 7526 w 10000"/>
              <a:gd name="connsiteY258" fmla="*/ 7006 h 10000"/>
              <a:gd name="connsiteX259" fmla="*/ 7553 w 10000"/>
              <a:gd name="connsiteY259" fmla="*/ 7273 h 10000"/>
              <a:gd name="connsiteX260" fmla="*/ 7584 w 10000"/>
              <a:gd name="connsiteY260" fmla="*/ 7696 h 10000"/>
              <a:gd name="connsiteX261" fmla="*/ 7612 w 10000"/>
              <a:gd name="connsiteY261" fmla="*/ 8584 h 10000"/>
              <a:gd name="connsiteX262" fmla="*/ 7639 w 10000"/>
              <a:gd name="connsiteY262" fmla="*/ 8814 h 10000"/>
              <a:gd name="connsiteX263" fmla="*/ 7670 w 10000"/>
              <a:gd name="connsiteY263" fmla="*/ 7770 h 10000"/>
              <a:gd name="connsiteX264" fmla="*/ 7697 w 10000"/>
              <a:gd name="connsiteY264" fmla="*/ 7317 h 10000"/>
              <a:gd name="connsiteX265" fmla="*/ 7729 w 10000"/>
              <a:gd name="connsiteY265" fmla="*/ 7031 h 10000"/>
              <a:gd name="connsiteX266" fmla="*/ 7756 w 10000"/>
              <a:gd name="connsiteY266" fmla="*/ 6839 h 10000"/>
              <a:gd name="connsiteX267" fmla="*/ 7783 w 10000"/>
              <a:gd name="connsiteY267" fmla="*/ 6696 h 10000"/>
              <a:gd name="connsiteX268" fmla="*/ 7810 w 10000"/>
              <a:gd name="connsiteY268" fmla="*/ 6590 h 10000"/>
              <a:gd name="connsiteX269" fmla="*/ 7841 w 10000"/>
              <a:gd name="connsiteY269" fmla="*/ 6522 h 10000"/>
              <a:gd name="connsiteX270" fmla="*/ 7868 w 10000"/>
              <a:gd name="connsiteY270" fmla="*/ 6472 h 10000"/>
              <a:gd name="connsiteX271" fmla="*/ 7900 w 10000"/>
              <a:gd name="connsiteY271" fmla="*/ 6447 h 10000"/>
              <a:gd name="connsiteX272" fmla="*/ 7927 w 10000"/>
              <a:gd name="connsiteY272" fmla="*/ 6447 h 10000"/>
              <a:gd name="connsiteX273" fmla="*/ 7954 w 10000"/>
              <a:gd name="connsiteY273" fmla="*/ 6466 h 10000"/>
              <a:gd name="connsiteX274" fmla="*/ 7986 w 10000"/>
              <a:gd name="connsiteY274" fmla="*/ 6509 h 10000"/>
              <a:gd name="connsiteX275" fmla="*/ 8013 w 10000"/>
              <a:gd name="connsiteY275" fmla="*/ 6578 h 10000"/>
              <a:gd name="connsiteX276" fmla="*/ 8044 w 10000"/>
              <a:gd name="connsiteY276" fmla="*/ 6683 h 10000"/>
              <a:gd name="connsiteX277" fmla="*/ 8071 w 10000"/>
              <a:gd name="connsiteY277" fmla="*/ 6820 h 10000"/>
              <a:gd name="connsiteX278" fmla="*/ 8098 w 10000"/>
              <a:gd name="connsiteY278" fmla="*/ 7006 h 10000"/>
              <a:gd name="connsiteX279" fmla="*/ 8130 w 10000"/>
              <a:gd name="connsiteY279" fmla="*/ 7280 h 10000"/>
              <a:gd name="connsiteX280" fmla="*/ 8157 w 10000"/>
              <a:gd name="connsiteY280" fmla="*/ 7714 h 10000"/>
              <a:gd name="connsiteX281" fmla="*/ 8188 w 10000"/>
              <a:gd name="connsiteY281" fmla="*/ 8671 h 10000"/>
              <a:gd name="connsiteX282" fmla="*/ 8215 w 10000"/>
              <a:gd name="connsiteY282" fmla="*/ 8696 h 10000"/>
              <a:gd name="connsiteX283" fmla="*/ 8242 w 10000"/>
              <a:gd name="connsiteY283" fmla="*/ 7720 h 10000"/>
              <a:gd name="connsiteX284" fmla="*/ 8274 w 10000"/>
              <a:gd name="connsiteY284" fmla="*/ 7286 h 10000"/>
              <a:gd name="connsiteX285" fmla="*/ 8301 w 10000"/>
              <a:gd name="connsiteY285" fmla="*/ 7006 h 10000"/>
              <a:gd name="connsiteX286" fmla="*/ 8328 w 10000"/>
              <a:gd name="connsiteY286" fmla="*/ 6820 h 10000"/>
              <a:gd name="connsiteX287" fmla="*/ 8360 w 10000"/>
              <a:gd name="connsiteY287" fmla="*/ 6683 h 10000"/>
              <a:gd name="connsiteX288" fmla="*/ 8387 w 10000"/>
              <a:gd name="connsiteY288" fmla="*/ 6584 h 10000"/>
              <a:gd name="connsiteX289" fmla="*/ 8418 w 10000"/>
              <a:gd name="connsiteY289" fmla="*/ 6516 h 10000"/>
              <a:gd name="connsiteX290" fmla="*/ 8445 w 10000"/>
              <a:gd name="connsiteY290" fmla="*/ 6472 h 10000"/>
              <a:gd name="connsiteX291" fmla="*/ 8472 w 10000"/>
              <a:gd name="connsiteY291" fmla="*/ 6453 h 10000"/>
              <a:gd name="connsiteX292" fmla="*/ 8504 w 10000"/>
              <a:gd name="connsiteY292" fmla="*/ 6460 h 10000"/>
              <a:gd name="connsiteX293" fmla="*/ 8531 w 10000"/>
              <a:gd name="connsiteY293" fmla="*/ 6491 h 10000"/>
              <a:gd name="connsiteX294" fmla="*/ 8562 w 10000"/>
              <a:gd name="connsiteY294" fmla="*/ 6553 h 10000"/>
              <a:gd name="connsiteX295" fmla="*/ 8589 w 10000"/>
              <a:gd name="connsiteY295" fmla="*/ 6640 h 10000"/>
              <a:gd name="connsiteX296" fmla="*/ 8616 w 10000"/>
              <a:gd name="connsiteY296" fmla="*/ 6770 h 10000"/>
              <a:gd name="connsiteX297" fmla="*/ 8648 w 10000"/>
              <a:gd name="connsiteY297" fmla="*/ 6944 h 10000"/>
              <a:gd name="connsiteX298" fmla="*/ 8675 w 10000"/>
              <a:gd name="connsiteY298" fmla="*/ 7205 h 10000"/>
              <a:gd name="connsiteX299" fmla="*/ 8707 w 10000"/>
              <a:gd name="connsiteY299" fmla="*/ 7615 h 10000"/>
              <a:gd name="connsiteX300" fmla="*/ 8734 w 10000"/>
              <a:gd name="connsiteY300" fmla="*/ 8460 h 10000"/>
              <a:gd name="connsiteX301" fmla="*/ 8761 w 10000"/>
              <a:gd name="connsiteY301" fmla="*/ 8839 h 10000"/>
              <a:gd name="connsiteX302" fmla="*/ 8788 w 10000"/>
              <a:gd name="connsiteY302" fmla="*/ 7733 h 10000"/>
              <a:gd name="connsiteX303" fmla="*/ 8819 w 10000"/>
              <a:gd name="connsiteY303" fmla="*/ 7267 h 10000"/>
              <a:gd name="connsiteX304" fmla="*/ 8851 w 10000"/>
              <a:gd name="connsiteY304" fmla="*/ 6981 h 10000"/>
              <a:gd name="connsiteX305" fmla="*/ 8878 w 10000"/>
              <a:gd name="connsiteY305" fmla="*/ 6783 h 10000"/>
              <a:gd name="connsiteX306" fmla="*/ 8905 w 10000"/>
              <a:gd name="connsiteY306" fmla="*/ 6646 h 10000"/>
              <a:gd name="connsiteX307" fmla="*/ 8932 w 10000"/>
              <a:gd name="connsiteY307" fmla="*/ 6547 h 10000"/>
              <a:gd name="connsiteX308" fmla="*/ 8963 w 10000"/>
              <a:gd name="connsiteY308" fmla="*/ 6484 h 10000"/>
              <a:gd name="connsiteX309" fmla="*/ 8991 w 10000"/>
              <a:gd name="connsiteY309" fmla="*/ 6453 h 10000"/>
              <a:gd name="connsiteX310" fmla="*/ 9022 w 10000"/>
              <a:gd name="connsiteY310" fmla="*/ 6447 h 10000"/>
              <a:gd name="connsiteX311" fmla="*/ 9049 w 10000"/>
              <a:gd name="connsiteY311" fmla="*/ 6472 h 10000"/>
              <a:gd name="connsiteX312" fmla="*/ 9076 w 10000"/>
              <a:gd name="connsiteY312" fmla="*/ 6528 h 10000"/>
              <a:gd name="connsiteX313" fmla="*/ 9108 w 10000"/>
              <a:gd name="connsiteY313" fmla="*/ 6621 h 10000"/>
              <a:gd name="connsiteX314" fmla="*/ 9135 w 10000"/>
              <a:gd name="connsiteY314" fmla="*/ 6758 h 10000"/>
              <a:gd name="connsiteX315" fmla="*/ 9166 w 10000"/>
              <a:gd name="connsiteY315" fmla="*/ 6957 h 10000"/>
              <a:gd name="connsiteX316" fmla="*/ 9193 w 10000"/>
              <a:gd name="connsiteY316" fmla="*/ 7267 h 10000"/>
              <a:gd name="connsiteX317" fmla="*/ 9220 w 10000"/>
              <a:gd name="connsiteY317" fmla="*/ 7814 h 10000"/>
              <a:gd name="connsiteX318" fmla="*/ 9252 w 10000"/>
              <a:gd name="connsiteY318" fmla="*/ 9863 h 10000"/>
              <a:gd name="connsiteX319" fmla="*/ 9279 w 10000"/>
              <a:gd name="connsiteY319" fmla="*/ 7988 h 10000"/>
              <a:gd name="connsiteX320" fmla="*/ 9306 w 10000"/>
              <a:gd name="connsiteY320" fmla="*/ 7335 h 10000"/>
              <a:gd name="connsiteX321" fmla="*/ 9338 w 10000"/>
              <a:gd name="connsiteY321" fmla="*/ 6988 h 10000"/>
              <a:gd name="connsiteX322" fmla="*/ 9365 w 10000"/>
              <a:gd name="connsiteY322" fmla="*/ 6758 h 10000"/>
              <a:gd name="connsiteX323" fmla="*/ 9396 w 10000"/>
              <a:gd name="connsiteY323" fmla="*/ 6602 h 10000"/>
              <a:gd name="connsiteX324" fmla="*/ 9423 w 10000"/>
              <a:gd name="connsiteY324" fmla="*/ 6503 h 10000"/>
              <a:gd name="connsiteX325" fmla="*/ 9450 w 10000"/>
              <a:gd name="connsiteY325" fmla="*/ 6447 h 10000"/>
              <a:gd name="connsiteX326" fmla="*/ 9482 w 10000"/>
              <a:gd name="connsiteY326" fmla="*/ 6435 h 10000"/>
              <a:gd name="connsiteX327" fmla="*/ 9509 w 10000"/>
              <a:gd name="connsiteY327" fmla="*/ 6460 h 10000"/>
              <a:gd name="connsiteX328" fmla="*/ 9540 w 10000"/>
              <a:gd name="connsiteY328" fmla="*/ 6534 h 10000"/>
              <a:gd name="connsiteX329" fmla="*/ 9567 w 10000"/>
              <a:gd name="connsiteY329" fmla="*/ 6665 h 10000"/>
              <a:gd name="connsiteX330" fmla="*/ 9594 w 10000"/>
              <a:gd name="connsiteY330" fmla="*/ 6882 h 10000"/>
              <a:gd name="connsiteX331" fmla="*/ 9626 w 10000"/>
              <a:gd name="connsiteY331" fmla="*/ 7242 h 10000"/>
              <a:gd name="connsiteX332" fmla="*/ 9653 w 10000"/>
              <a:gd name="connsiteY332" fmla="*/ 7981 h 10000"/>
              <a:gd name="connsiteX333" fmla="*/ 9680 w 10000"/>
              <a:gd name="connsiteY333" fmla="*/ 8820 h 10000"/>
              <a:gd name="connsiteX334" fmla="*/ 9712 w 10000"/>
              <a:gd name="connsiteY334" fmla="*/ 7484 h 10000"/>
              <a:gd name="connsiteX335" fmla="*/ 9739 w 10000"/>
              <a:gd name="connsiteY335" fmla="*/ 7012 h 10000"/>
              <a:gd name="connsiteX336" fmla="*/ 9766 w 10000"/>
              <a:gd name="connsiteY336" fmla="*/ 6758 h 10000"/>
              <a:gd name="connsiteX337" fmla="*/ 9797 w 10000"/>
              <a:gd name="connsiteY337" fmla="*/ 6615 h 10000"/>
              <a:gd name="connsiteX338" fmla="*/ 9824 w 10000"/>
              <a:gd name="connsiteY338" fmla="*/ 6559 h 10000"/>
              <a:gd name="connsiteX339" fmla="*/ 9856 w 10000"/>
              <a:gd name="connsiteY339" fmla="*/ 6590 h 10000"/>
              <a:gd name="connsiteX340" fmla="*/ 9883 w 10000"/>
              <a:gd name="connsiteY340" fmla="*/ 6708 h 10000"/>
              <a:gd name="connsiteX341" fmla="*/ 9910 w 10000"/>
              <a:gd name="connsiteY341" fmla="*/ 6950 h 10000"/>
              <a:gd name="connsiteX342" fmla="*/ 9941 w 10000"/>
              <a:gd name="connsiteY342" fmla="*/ 7404 h 10000"/>
              <a:gd name="connsiteX343" fmla="*/ 9968 w 10000"/>
              <a:gd name="connsiteY343" fmla="*/ 8516 h 10000"/>
              <a:gd name="connsiteX344" fmla="*/ 10000 w 10000"/>
              <a:gd name="connsiteY34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128 w 10000"/>
              <a:gd name="connsiteY104" fmla="*/ 1286 h 10000"/>
              <a:gd name="connsiteX105" fmla="*/ 3155 w 10000"/>
              <a:gd name="connsiteY105" fmla="*/ 1075 h 10000"/>
              <a:gd name="connsiteX106" fmla="*/ 3182 w 10000"/>
              <a:gd name="connsiteY106" fmla="*/ 907 h 10000"/>
              <a:gd name="connsiteX107" fmla="*/ 3213 w 10000"/>
              <a:gd name="connsiteY107" fmla="*/ 770 h 10000"/>
              <a:gd name="connsiteX108" fmla="*/ 3240 w 10000"/>
              <a:gd name="connsiteY108" fmla="*/ 658 h 10000"/>
              <a:gd name="connsiteX109" fmla="*/ 3267 w 10000"/>
              <a:gd name="connsiteY109" fmla="*/ 559 h 10000"/>
              <a:gd name="connsiteX110" fmla="*/ 3299 w 10000"/>
              <a:gd name="connsiteY110" fmla="*/ 478 h 10000"/>
              <a:gd name="connsiteX111" fmla="*/ 3326 w 10000"/>
              <a:gd name="connsiteY111" fmla="*/ 404 h 10000"/>
              <a:gd name="connsiteX112" fmla="*/ 3357 w 10000"/>
              <a:gd name="connsiteY112" fmla="*/ 335 h 10000"/>
              <a:gd name="connsiteX113" fmla="*/ 3384 w 10000"/>
              <a:gd name="connsiteY113" fmla="*/ 280 h 10000"/>
              <a:gd name="connsiteX114" fmla="*/ 3411 w 10000"/>
              <a:gd name="connsiteY114" fmla="*/ 230 h 10000"/>
              <a:gd name="connsiteX115" fmla="*/ 3443 w 10000"/>
              <a:gd name="connsiteY115" fmla="*/ 186 h 10000"/>
              <a:gd name="connsiteX116" fmla="*/ 3470 w 10000"/>
              <a:gd name="connsiteY116" fmla="*/ 149 h 10000"/>
              <a:gd name="connsiteX117" fmla="*/ 3497 w 10000"/>
              <a:gd name="connsiteY117" fmla="*/ 118 h 10000"/>
              <a:gd name="connsiteX118" fmla="*/ 3529 w 10000"/>
              <a:gd name="connsiteY118" fmla="*/ 87 h 10000"/>
              <a:gd name="connsiteX119" fmla="*/ 3556 w 10000"/>
              <a:gd name="connsiteY119" fmla="*/ 68 h 10000"/>
              <a:gd name="connsiteX120" fmla="*/ 3587 w 10000"/>
              <a:gd name="connsiteY120" fmla="*/ 43 h 10000"/>
              <a:gd name="connsiteX121" fmla="*/ 3614 w 10000"/>
              <a:gd name="connsiteY121" fmla="*/ 31 h 10000"/>
              <a:gd name="connsiteX122" fmla="*/ 3641 w 10000"/>
              <a:gd name="connsiteY122" fmla="*/ 19 h 10000"/>
              <a:gd name="connsiteX123" fmla="*/ 3673 w 10000"/>
              <a:gd name="connsiteY123" fmla="*/ 6 h 10000"/>
              <a:gd name="connsiteX124" fmla="*/ 3700 w 10000"/>
              <a:gd name="connsiteY124" fmla="*/ 6 h 10000"/>
              <a:gd name="connsiteX125" fmla="*/ 3731 w 10000"/>
              <a:gd name="connsiteY125" fmla="*/ 0 h 10000"/>
              <a:gd name="connsiteX126" fmla="*/ 3758 w 10000"/>
              <a:gd name="connsiteY126" fmla="*/ 0 h 10000"/>
              <a:gd name="connsiteX127" fmla="*/ 3785 w 10000"/>
              <a:gd name="connsiteY127" fmla="*/ 6 h 10000"/>
              <a:gd name="connsiteX128" fmla="*/ 3817 w 10000"/>
              <a:gd name="connsiteY128" fmla="*/ 12 h 10000"/>
              <a:gd name="connsiteX129" fmla="*/ 3844 w 10000"/>
              <a:gd name="connsiteY129" fmla="*/ 19 h 10000"/>
              <a:gd name="connsiteX130" fmla="*/ 3876 w 10000"/>
              <a:gd name="connsiteY130" fmla="*/ 31 h 10000"/>
              <a:gd name="connsiteX131" fmla="*/ 3903 w 10000"/>
              <a:gd name="connsiteY131" fmla="*/ 43 h 10000"/>
              <a:gd name="connsiteX132" fmla="*/ 3930 w 10000"/>
              <a:gd name="connsiteY132" fmla="*/ 62 h 10000"/>
              <a:gd name="connsiteX133" fmla="*/ 3957 w 10000"/>
              <a:gd name="connsiteY133" fmla="*/ 81 h 10000"/>
              <a:gd name="connsiteX134" fmla="*/ 3988 w 10000"/>
              <a:gd name="connsiteY134" fmla="*/ 106 h 10000"/>
              <a:gd name="connsiteX135" fmla="*/ 4015 w 10000"/>
              <a:gd name="connsiteY135" fmla="*/ 130 h 10000"/>
              <a:gd name="connsiteX136" fmla="*/ 4047 w 10000"/>
              <a:gd name="connsiteY136" fmla="*/ 155 h 10000"/>
              <a:gd name="connsiteX137" fmla="*/ 4074 w 10000"/>
              <a:gd name="connsiteY137" fmla="*/ 186 h 10000"/>
              <a:gd name="connsiteX138" fmla="*/ 4101 w 10000"/>
              <a:gd name="connsiteY138" fmla="*/ 217 h 10000"/>
              <a:gd name="connsiteX139" fmla="*/ 4132 w 10000"/>
              <a:gd name="connsiteY139" fmla="*/ 255 h 10000"/>
              <a:gd name="connsiteX140" fmla="*/ 4160 w 10000"/>
              <a:gd name="connsiteY140" fmla="*/ 292 h 10000"/>
              <a:gd name="connsiteX141" fmla="*/ 4191 w 10000"/>
              <a:gd name="connsiteY141" fmla="*/ 329 h 10000"/>
              <a:gd name="connsiteX142" fmla="*/ 4218 w 10000"/>
              <a:gd name="connsiteY142" fmla="*/ 373 h 10000"/>
              <a:gd name="connsiteX143" fmla="*/ 4245 w 10000"/>
              <a:gd name="connsiteY143" fmla="*/ 422 h 10000"/>
              <a:gd name="connsiteX144" fmla="*/ 4277 w 10000"/>
              <a:gd name="connsiteY144" fmla="*/ 466 h 10000"/>
              <a:gd name="connsiteX145" fmla="*/ 4304 w 10000"/>
              <a:gd name="connsiteY145" fmla="*/ 522 h 10000"/>
              <a:gd name="connsiteX146" fmla="*/ 4335 w 10000"/>
              <a:gd name="connsiteY146" fmla="*/ 571 h 10000"/>
              <a:gd name="connsiteX147" fmla="*/ 4362 w 10000"/>
              <a:gd name="connsiteY147" fmla="*/ 634 h 10000"/>
              <a:gd name="connsiteX148" fmla="*/ 4389 w 10000"/>
              <a:gd name="connsiteY148" fmla="*/ 689 h 10000"/>
              <a:gd name="connsiteX149" fmla="*/ 4421 w 10000"/>
              <a:gd name="connsiteY149" fmla="*/ 752 h 10000"/>
              <a:gd name="connsiteX150" fmla="*/ 4448 w 10000"/>
              <a:gd name="connsiteY150" fmla="*/ 820 h 10000"/>
              <a:gd name="connsiteX151" fmla="*/ 4475 w 10000"/>
              <a:gd name="connsiteY151" fmla="*/ 888 h 10000"/>
              <a:gd name="connsiteX152" fmla="*/ 4507 w 10000"/>
              <a:gd name="connsiteY152" fmla="*/ 957 h 10000"/>
              <a:gd name="connsiteX153" fmla="*/ 4534 w 10000"/>
              <a:gd name="connsiteY153" fmla="*/ 1037 h 10000"/>
              <a:gd name="connsiteX154" fmla="*/ 4565 w 10000"/>
              <a:gd name="connsiteY154" fmla="*/ 1118 h 10000"/>
              <a:gd name="connsiteX155" fmla="*/ 4592 w 10000"/>
              <a:gd name="connsiteY155" fmla="*/ 1199 h 10000"/>
              <a:gd name="connsiteX156" fmla="*/ 4619 w 10000"/>
              <a:gd name="connsiteY156" fmla="*/ 1286 h 10000"/>
              <a:gd name="connsiteX157" fmla="*/ 4651 w 10000"/>
              <a:gd name="connsiteY157" fmla="*/ 1373 h 10000"/>
              <a:gd name="connsiteX158" fmla="*/ 4678 w 10000"/>
              <a:gd name="connsiteY158" fmla="*/ 1472 h 10000"/>
              <a:gd name="connsiteX159" fmla="*/ 4709 w 10000"/>
              <a:gd name="connsiteY159" fmla="*/ 1565 h 10000"/>
              <a:gd name="connsiteX160" fmla="*/ 4736 w 10000"/>
              <a:gd name="connsiteY160" fmla="*/ 1671 h 10000"/>
              <a:gd name="connsiteX161" fmla="*/ 4763 w 10000"/>
              <a:gd name="connsiteY161" fmla="*/ 1776 h 10000"/>
              <a:gd name="connsiteX162" fmla="*/ 4795 w 10000"/>
              <a:gd name="connsiteY162" fmla="*/ 1894 h 10000"/>
              <a:gd name="connsiteX163" fmla="*/ 4822 w 10000"/>
              <a:gd name="connsiteY163" fmla="*/ 2012 h 10000"/>
              <a:gd name="connsiteX164" fmla="*/ 4854 w 10000"/>
              <a:gd name="connsiteY164" fmla="*/ 2137 h 10000"/>
              <a:gd name="connsiteX165" fmla="*/ 4881 w 10000"/>
              <a:gd name="connsiteY165" fmla="*/ 2267 h 10000"/>
              <a:gd name="connsiteX166" fmla="*/ 4908 w 10000"/>
              <a:gd name="connsiteY166" fmla="*/ 2404 h 10000"/>
              <a:gd name="connsiteX167" fmla="*/ 4935 w 10000"/>
              <a:gd name="connsiteY167" fmla="*/ 2553 h 10000"/>
              <a:gd name="connsiteX168" fmla="*/ 4966 w 10000"/>
              <a:gd name="connsiteY168" fmla="*/ 2708 h 10000"/>
              <a:gd name="connsiteX169" fmla="*/ 4993 w 10000"/>
              <a:gd name="connsiteY169" fmla="*/ 2870 h 10000"/>
              <a:gd name="connsiteX170" fmla="*/ 5025 w 10000"/>
              <a:gd name="connsiteY170" fmla="*/ 3043 h 10000"/>
              <a:gd name="connsiteX171" fmla="*/ 5052 w 10000"/>
              <a:gd name="connsiteY171" fmla="*/ 3230 h 10000"/>
              <a:gd name="connsiteX172" fmla="*/ 5079 w 10000"/>
              <a:gd name="connsiteY172" fmla="*/ 3429 h 10000"/>
              <a:gd name="connsiteX173" fmla="*/ 5110 w 10000"/>
              <a:gd name="connsiteY173" fmla="*/ 3646 h 10000"/>
              <a:gd name="connsiteX174" fmla="*/ 5137 w 10000"/>
              <a:gd name="connsiteY174" fmla="*/ 3882 h 10000"/>
              <a:gd name="connsiteX175" fmla="*/ 5169 w 10000"/>
              <a:gd name="connsiteY175" fmla="*/ 4143 h 10000"/>
              <a:gd name="connsiteX176" fmla="*/ 5196 w 10000"/>
              <a:gd name="connsiteY176" fmla="*/ 4441 h 10000"/>
              <a:gd name="connsiteX177" fmla="*/ 5223 w 10000"/>
              <a:gd name="connsiteY177" fmla="*/ 4789 h 10000"/>
              <a:gd name="connsiteX178" fmla="*/ 5255 w 10000"/>
              <a:gd name="connsiteY178" fmla="*/ 5205 h 10000"/>
              <a:gd name="connsiteX179" fmla="*/ 5282 w 10000"/>
              <a:gd name="connsiteY179" fmla="*/ 5758 h 10000"/>
              <a:gd name="connsiteX180" fmla="*/ 5313 w 10000"/>
              <a:gd name="connsiteY180" fmla="*/ 6671 h 10000"/>
              <a:gd name="connsiteX181" fmla="*/ 5340 w 10000"/>
              <a:gd name="connsiteY181" fmla="*/ 7776 h 10000"/>
              <a:gd name="connsiteX182" fmla="*/ 5367 w 10000"/>
              <a:gd name="connsiteY182" fmla="*/ 6565 h 10000"/>
              <a:gd name="connsiteX183" fmla="*/ 5399 w 10000"/>
              <a:gd name="connsiteY183" fmla="*/ 6255 h 10000"/>
              <a:gd name="connsiteX184" fmla="*/ 5426 w 10000"/>
              <a:gd name="connsiteY184" fmla="*/ 6155 h 10000"/>
              <a:gd name="connsiteX185" fmla="*/ 5453 w 10000"/>
              <a:gd name="connsiteY185" fmla="*/ 6180 h 10000"/>
              <a:gd name="connsiteX186" fmla="*/ 5484 w 10000"/>
              <a:gd name="connsiteY186" fmla="*/ 6286 h 10000"/>
              <a:gd name="connsiteX187" fmla="*/ 5511 w 10000"/>
              <a:gd name="connsiteY187" fmla="*/ 6484 h 10000"/>
              <a:gd name="connsiteX188" fmla="*/ 5539 w 10000"/>
              <a:gd name="connsiteY188" fmla="*/ 6801 h 10000"/>
              <a:gd name="connsiteX189" fmla="*/ 5570 w 10000"/>
              <a:gd name="connsiteY189" fmla="*/ 7373 h 10000"/>
              <a:gd name="connsiteX190" fmla="*/ 5597 w 10000"/>
              <a:gd name="connsiteY190" fmla="*/ 9447 h 10000"/>
              <a:gd name="connsiteX191" fmla="*/ 5629 w 10000"/>
              <a:gd name="connsiteY191" fmla="*/ 7621 h 10000"/>
              <a:gd name="connsiteX192" fmla="*/ 5656 w 10000"/>
              <a:gd name="connsiteY192" fmla="*/ 7012 h 10000"/>
              <a:gd name="connsiteX193" fmla="*/ 5683 w 10000"/>
              <a:gd name="connsiteY193" fmla="*/ 6708 h 10000"/>
              <a:gd name="connsiteX194" fmla="*/ 5714 w 10000"/>
              <a:gd name="connsiteY194" fmla="*/ 6534 h 10000"/>
              <a:gd name="connsiteX195" fmla="*/ 5741 w 10000"/>
              <a:gd name="connsiteY195" fmla="*/ 6429 h 10000"/>
              <a:gd name="connsiteX196" fmla="*/ 5773 w 10000"/>
              <a:gd name="connsiteY196" fmla="*/ 6385 h 10000"/>
              <a:gd name="connsiteX197" fmla="*/ 5800 w 10000"/>
              <a:gd name="connsiteY197" fmla="*/ 6385 h 10000"/>
              <a:gd name="connsiteX198" fmla="*/ 5827 w 10000"/>
              <a:gd name="connsiteY198" fmla="*/ 6429 h 10000"/>
              <a:gd name="connsiteX199" fmla="*/ 5858 w 10000"/>
              <a:gd name="connsiteY199" fmla="*/ 6516 h 10000"/>
              <a:gd name="connsiteX200" fmla="*/ 5886 w 10000"/>
              <a:gd name="connsiteY200" fmla="*/ 6646 h 10000"/>
              <a:gd name="connsiteX201" fmla="*/ 5913 w 10000"/>
              <a:gd name="connsiteY201" fmla="*/ 6845 h 10000"/>
              <a:gd name="connsiteX202" fmla="*/ 5944 w 10000"/>
              <a:gd name="connsiteY202" fmla="*/ 7149 h 10000"/>
              <a:gd name="connsiteX203" fmla="*/ 5971 w 10000"/>
              <a:gd name="connsiteY203" fmla="*/ 7658 h 10000"/>
              <a:gd name="connsiteX204" fmla="*/ 6003 w 10000"/>
              <a:gd name="connsiteY204" fmla="*/ 9093 h 10000"/>
              <a:gd name="connsiteX205" fmla="*/ 6030 w 10000"/>
              <a:gd name="connsiteY205" fmla="*/ 8106 h 10000"/>
              <a:gd name="connsiteX206" fmla="*/ 6057 w 10000"/>
              <a:gd name="connsiteY206" fmla="*/ 7385 h 10000"/>
              <a:gd name="connsiteX207" fmla="*/ 6088 w 10000"/>
              <a:gd name="connsiteY207" fmla="*/ 7019 h 10000"/>
              <a:gd name="connsiteX208" fmla="*/ 6115 w 10000"/>
              <a:gd name="connsiteY208" fmla="*/ 6789 h 10000"/>
              <a:gd name="connsiteX209" fmla="*/ 6147 w 10000"/>
              <a:gd name="connsiteY209" fmla="*/ 6634 h 10000"/>
              <a:gd name="connsiteX210" fmla="*/ 6174 w 10000"/>
              <a:gd name="connsiteY210" fmla="*/ 6534 h 10000"/>
              <a:gd name="connsiteX211" fmla="*/ 6201 w 10000"/>
              <a:gd name="connsiteY211" fmla="*/ 6472 h 10000"/>
              <a:gd name="connsiteX212" fmla="*/ 6233 w 10000"/>
              <a:gd name="connsiteY212" fmla="*/ 6441 h 10000"/>
              <a:gd name="connsiteX213" fmla="*/ 6260 w 10000"/>
              <a:gd name="connsiteY213" fmla="*/ 6435 h 10000"/>
              <a:gd name="connsiteX214" fmla="*/ 6291 w 10000"/>
              <a:gd name="connsiteY214" fmla="*/ 6460 h 10000"/>
              <a:gd name="connsiteX215" fmla="*/ 6318 w 10000"/>
              <a:gd name="connsiteY215" fmla="*/ 6516 h 10000"/>
              <a:gd name="connsiteX216" fmla="*/ 6345 w 10000"/>
              <a:gd name="connsiteY216" fmla="*/ 6609 h 10000"/>
              <a:gd name="connsiteX217" fmla="*/ 6372 w 10000"/>
              <a:gd name="connsiteY217" fmla="*/ 6733 h 10000"/>
              <a:gd name="connsiteX218" fmla="*/ 6404 w 10000"/>
              <a:gd name="connsiteY218" fmla="*/ 6919 h 10000"/>
              <a:gd name="connsiteX219" fmla="*/ 6431 w 10000"/>
              <a:gd name="connsiteY219" fmla="*/ 7186 h 10000"/>
              <a:gd name="connsiteX220" fmla="*/ 6462 w 10000"/>
              <a:gd name="connsiteY220" fmla="*/ 7596 h 10000"/>
              <a:gd name="connsiteX221" fmla="*/ 6489 w 10000"/>
              <a:gd name="connsiteY221" fmla="*/ 8466 h 10000"/>
              <a:gd name="connsiteX222" fmla="*/ 6516 w 10000"/>
              <a:gd name="connsiteY222" fmla="*/ 8801 h 10000"/>
              <a:gd name="connsiteX223" fmla="*/ 6548 w 10000"/>
              <a:gd name="connsiteY223" fmla="*/ 7714 h 10000"/>
              <a:gd name="connsiteX224" fmla="*/ 6575 w 10000"/>
              <a:gd name="connsiteY224" fmla="*/ 7261 h 10000"/>
              <a:gd name="connsiteX225" fmla="*/ 6607 w 10000"/>
              <a:gd name="connsiteY225" fmla="*/ 6981 h 10000"/>
              <a:gd name="connsiteX226" fmla="*/ 6634 w 10000"/>
              <a:gd name="connsiteY226" fmla="*/ 6795 h 10000"/>
              <a:gd name="connsiteX227" fmla="*/ 6661 w 10000"/>
              <a:gd name="connsiteY227" fmla="*/ 6658 h 10000"/>
              <a:gd name="connsiteX228" fmla="*/ 6692 w 10000"/>
              <a:gd name="connsiteY228" fmla="*/ 6559 h 10000"/>
              <a:gd name="connsiteX229" fmla="*/ 6719 w 10000"/>
              <a:gd name="connsiteY229" fmla="*/ 6497 h 10000"/>
              <a:gd name="connsiteX230" fmla="*/ 6751 w 10000"/>
              <a:gd name="connsiteY230" fmla="*/ 6460 h 10000"/>
              <a:gd name="connsiteX231" fmla="*/ 6778 w 10000"/>
              <a:gd name="connsiteY231" fmla="*/ 6453 h 10000"/>
              <a:gd name="connsiteX232" fmla="*/ 6805 w 10000"/>
              <a:gd name="connsiteY232" fmla="*/ 6460 h 10000"/>
              <a:gd name="connsiteX233" fmla="*/ 6836 w 10000"/>
              <a:gd name="connsiteY233" fmla="*/ 6503 h 10000"/>
              <a:gd name="connsiteX234" fmla="*/ 6863 w 10000"/>
              <a:gd name="connsiteY234" fmla="*/ 6565 h 10000"/>
              <a:gd name="connsiteX235" fmla="*/ 6890 w 10000"/>
              <a:gd name="connsiteY235" fmla="*/ 6658 h 10000"/>
              <a:gd name="connsiteX236" fmla="*/ 6922 w 10000"/>
              <a:gd name="connsiteY236" fmla="*/ 6789 h 10000"/>
              <a:gd name="connsiteX237" fmla="*/ 6949 w 10000"/>
              <a:gd name="connsiteY237" fmla="*/ 6975 h 10000"/>
              <a:gd name="connsiteX238" fmla="*/ 6981 w 10000"/>
              <a:gd name="connsiteY238" fmla="*/ 7236 h 10000"/>
              <a:gd name="connsiteX239" fmla="*/ 7008 w 10000"/>
              <a:gd name="connsiteY239" fmla="*/ 7634 h 10000"/>
              <a:gd name="connsiteX240" fmla="*/ 7035 w 10000"/>
              <a:gd name="connsiteY240" fmla="*/ 8460 h 10000"/>
              <a:gd name="connsiteX241" fmla="*/ 7066 w 10000"/>
              <a:gd name="connsiteY241" fmla="*/ 8969 h 10000"/>
              <a:gd name="connsiteX242" fmla="*/ 7093 w 10000"/>
              <a:gd name="connsiteY242" fmla="*/ 7801 h 10000"/>
              <a:gd name="connsiteX243" fmla="*/ 7125 w 10000"/>
              <a:gd name="connsiteY243" fmla="*/ 7329 h 10000"/>
              <a:gd name="connsiteX244" fmla="*/ 7152 w 10000"/>
              <a:gd name="connsiteY244" fmla="*/ 7037 h 10000"/>
              <a:gd name="connsiteX245" fmla="*/ 7179 w 10000"/>
              <a:gd name="connsiteY245" fmla="*/ 6839 h 10000"/>
              <a:gd name="connsiteX246" fmla="*/ 7210 w 10000"/>
              <a:gd name="connsiteY246" fmla="*/ 6696 h 10000"/>
              <a:gd name="connsiteX247" fmla="*/ 7237 w 10000"/>
              <a:gd name="connsiteY247" fmla="*/ 6590 h 10000"/>
              <a:gd name="connsiteX248" fmla="*/ 7269 w 10000"/>
              <a:gd name="connsiteY248" fmla="*/ 6516 h 10000"/>
              <a:gd name="connsiteX249" fmla="*/ 7296 w 10000"/>
              <a:gd name="connsiteY249" fmla="*/ 6472 h 10000"/>
              <a:gd name="connsiteX250" fmla="*/ 7323 w 10000"/>
              <a:gd name="connsiteY250" fmla="*/ 6447 h 10000"/>
              <a:gd name="connsiteX251" fmla="*/ 7350 w 10000"/>
              <a:gd name="connsiteY251" fmla="*/ 6447 h 10000"/>
              <a:gd name="connsiteX252" fmla="*/ 7382 w 10000"/>
              <a:gd name="connsiteY252" fmla="*/ 6466 h 10000"/>
              <a:gd name="connsiteX253" fmla="*/ 7409 w 10000"/>
              <a:gd name="connsiteY253" fmla="*/ 6509 h 10000"/>
              <a:gd name="connsiteX254" fmla="*/ 7440 w 10000"/>
              <a:gd name="connsiteY254" fmla="*/ 6578 h 10000"/>
              <a:gd name="connsiteX255" fmla="*/ 7467 w 10000"/>
              <a:gd name="connsiteY255" fmla="*/ 6677 h 10000"/>
              <a:gd name="connsiteX256" fmla="*/ 7494 w 10000"/>
              <a:gd name="connsiteY256" fmla="*/ 6814 h 10000"/>
              <a:gd name="connsiteX257" fmla="*/ 7526 w 10000"/>
              <a:gd name="connsiteY257" fmla="*/ 7006 h 10000"/>
              <a:gd name="connsiteX258" fmla="*/ 7553 w 10000"/>
              <a:gd name="connsiteY258" fmla="*/ 7273 h 10000"/>
              <a:gd name="connsiteX259" fmla="*/ 7584 w 10000"/>
              <a:gd name="connsiteY259" fmla="*/ 7696 h 10000"/>
              <a:gd name="connsiteX260" fmla="*/ 7612 w 10000"/>
              <a:gd name="connsiteY260" fmla="*/ 8584 h 10000"/>
              <a:gd name="connsiteX261" fmla="*/ 7639 w 10000"/>
              <a:gd name="connsiteY261" fmla="*/ 8814 h 10000"/>
              <a:gd name="connsiteX262" fmla="*/ 7670 w 10000"/>
              <a:gd name="connsiteY262" fmla="*/ 7770 h 10000"/>
              <a:gd name="connsiteX263" fmla="*/ 7697 w 10000"/>
              <a:gd name="connsiteY263" fmla="*/ 7317 h 10000"/>
              <a:gd name="connsiteX264" fmla="*/ 7729 w 10000"/>
              <a:gd name="connsiteY264" fmla="*/ 7031 h 10000"/>
              <a:gd name="connsiteX265" fmla="*/ 7756 w 10000"/>
              <a:gd name="connsiteY265" fmla="*/ 6839 h 10000"/>
              <a:gd name="connsiteX266" fmla="*/ 7783 w 10000"/>
              <a:gd name="connsiteY266" fmla="*/ 6696 h 10000"/>
              <a:gd name="connsiteX267" fmla="*/ 7810 w 10000"/>
              <a:gd name="connsiteY267" fmla="*/ 6590 h 10000"/>
              <a:gd name="connsiteX268" fmla="*/ 7841 w 10000"/>
              <a:gd name="connsiteY268" fmla="*/ 6522 h 10000"/>
              <a:gd name="connsiteX269" fmla="*/ 7868 w 10000"/>
              <a:gd name="connsiteY269" fmla="*/ 6472 h 10000"/>
              <a:gd name="connsiteX270" fmla="*/ 7900 w 10000"/>
              <a:gd name="connsiteY270" fmla="*/ 6447 h 10000"/>
              <a:gd name="connsiteX271" fmla="*/ 7927 w 10000"/>
              <a:gd name="connsiteY271" fmla="*/ 6447 h 10000"/>
              <a:gd name="connsiteX272" fmla="*/ 7954 w 10000"/>
              <a:gd name="connsiteY272" fmla="*/ 6466 h 10000"/>
              <a:gd name="connsiteX273" fmla="*/ 7986 w 10000"/>
              <a:gd name="connsiteY273" fmla="*/ 6509 h 10000"/>
              <a:gd name="connsiteX274" fmla="*/ 8013 w 10000"/>
              <a:gd name="connsiteY274" fmla="*/ 6578 h 10000"/>
              <a:gd name="connsiteX275" fmla="*/ 8044 w 10000"/>
              <a:gd name="connsiteY275" fmla="*/ 6683 h 10000"/>
              <a:gd name="connsiteX276" fmla="*/ 8071 w 10000"/>
              <a:gd name="connsiteY276" fmla="*/ 6820 h 10000"/>
              <a:gd name="connsiteX277" fmla="*/ 8098 w 10000"/>
              <a:gd name="connsiteY277" fmla="*/ 7006 h 10000"/>
              <a:gd name="connsiteX278" fmla="*/ 8130 w 10000"/>
              <a:gd name="connsiteY278" fmla="*/ 7280 h 10000"/>
              <a:gd name="connsiteX279" fmla="*/ 8157 w 10000"/>
              <a:gd name="connsiteY279" fmla="*/ 7714 h 10000"/>
              <a:gd name="connsiteX280" fmla="*/ 8188 w 10000"/>
              <a:gd name="connsiteY280" fmla="*/ 8671 h 10000"/>
              <a:gd name="connsiteX281" fmla="*/ 8215 w 10000"/>
              <a:gd name="connsiteY281" fmla="*/ 8696 h 10000"/>
              <a:gd name="connsiteX282" fmla="*/ 8242 w 10000"/>
              <a:gd name="connsiteY282" fmla="*/ 7720 h 10000"/>
              <a:gd name="connsiteX283" fmla="*/ 8274 w 10000"/>
              <a:gd name="connsiteY283" fmla="*/ 7286 h 10000"/>
              <a:gd name="connsiteX284" fmla="*/ 8301 w 10000"/>
              <a:gd name="connsiteY284" fmla="*/ 7006 h 10000"/>
              <a:gd name="connsiteX285" fmla="*/ 8328 w 10000"/>
              <a:gd name="connsiteY285" fmla="*/ 6820 h 10000"/>
              <a:gd name="connsiteX286" fmla="*/ 8360 w 10000"/>
              <a:gd name="connsiteY286" fmla="*/ 6683 h 10000"/>
              <a:gd name="connsiteX287" fmla="*/ 8387 w 10000"/>
              <a:gd name="connsiteY287" fmla="*/ 6584 h 10000"/>
              <a:gd name="connsiteX288" fmla="*/ 8418 w 10000"/>
              <a:gd name="connsiteY288" fmla="*/ 6516 h 10000"/>
              <a:gd name="connsiteX289" fmla="*/ 8445 w 10000"/>
              <a:gd name="connsiteY289" fmla="*/ 6472 h 10000"/>
              <a:gd name="connsiteX290" fmla="*/ 8472 w 10000"/>
              <a:gd name="connsiteY290" fmla="*/ 6453 h 10000"/>
              <a:gd name="connsiteX291" fmla="*/ 8504 w 10000"/>
              <a:gd name="connsiteY291" fmla="*/ 6460 h 10000"/>
              <a:gd name="connsiteX292" fmla="*/ 8531 w 10000"/>
              <a:gd name="connsiteY292" fmla="*/ 6491 h 10000"/>
              <a:gd name="connsiteX293" fmla="*/ 8562 w 10000"/>
              <a:gd name="connsiteY293" fmla="*/ 6553 h 10000"/>
              <a:gd name="connsiteX294" fmla="*/ 8589 w 10000"/>
              <a:gd name="connsiteY294" fmla="*/ 6640 h 10000"/>
              <a:gd name="connsiteX295" fmla="*/ 8616 w 10000"/>
              <a:gd name="connsiteY295" fmla="*/ 6770 h 10000"/>
              <a:gd name="connsiteX296" fmla="*/ 8648 w 10000"/>
              <a:gd name="connsiteY296" fmla="*/ 6944 h 10000"/>
              <a:gd name="connsiteX297" fmla="*/ 8675 w 10000"/>
              <a:gd name="connsiteY297" fmla="*/ 7205 h 10000"/>
              <a:gd name="connsiteX298" fmla="*/ 8707 w 10000"/>
              <a:gd name="connsiteY298" fmla="*/ 7615 h 10000"/>
              <a:gd name="connsiteX299" fmla="*/ 8734 w 10000"/>
              <a:gd name="connsiteY299" fmla="*/ 8460 h 10000"/>
              <a:gd name="connsiteX300" fmla="*/ 8761 w 10000"/>
              <a:gd name="connsiteY300" fmla="*/ 8839 h 10000"/>
              <a:gd name="connsiteX301" fmla="*/ 8788 w 10000"/>
              <a:gd name="connsiteY301" fmla="*/ 7733 h 10000"/>
              <a:gd name="connsiteX302" fmla="*/ 8819 w 10000"/>
              <a:gd name="connsiteY302" fmla="*/ 7267 h 10000"/>
              <a:gd name="connsiteX303" fmla="*/ 8851 w 10000"/>
              <a:gd name="connsiteY303" fmla="*/ 6981 h 10000"/>
              <a:gd name="connsiteX304" fmla="*/ 8878 w 10000"/>
              <a:gd name="connsiteY304" fmla="*/ 6783 h 10000"/>
              <a:gd name="connsiteX305" fmla="*/ 8905 w 10000"/>
              <a:gd name="connsiteY305" fmla="*/ 6646 h 10000"/>
              <a:gd name="connsiteX306" fmla="*/ 8932 w 10000"/>
              <a:gd name="connsiteY306" fmla="*/ 6547 h 10000"/>
              <a:gd name="connsiteX307" fmla="*/ 8963 w 10000"/>
              <a:gd name="connsiteY307" fmla="*/ 6484 h 10000"/>
              <a:gd name="connsiteX308" fmla="*/ 8991 w 10000"/>
              <a:gd name="connsiteY308" fmla="*/ 6453 h 10000"/>
              <a:gd name="connsiteX309" fmla="*/ 9022 w 10000"/>
              <a:gd name="connsiteY309" fmla="*/ 6447 h 10000"/>
              <a:gd name="connsiteX310" fmla="*/ 9049 w 10000"/>
              <a:gd name="connsiteY310" fmla="*/ 6472 h 10000"/>
              <a:gd name="connsiteX311" fmla="*/ 9076 w 10000"/>
              <a:gd name="connsiteY311" fmla="*/ 6528 h 10000"/>
              <a:gd name="connsiteX312" fmla="*/ 9108 w 10000"/>
              <a:gd name="connsiteY312" fmla="*/ 6621 h 10000"/>
              <a:gd name="connsiteX313" fmla="*/ 9135 w 10000"/>
              <a:gd name="connsiteY313" fmla="*/ 6758 h 10000"/>
              <a:gd name="connsiteX314" fmla="*/ 9166 w 10000"/>
              <a:gd name="connsiteY314" fmla="*/ 6957 h 10000"/>
              <a:gd name="connsiteX315" fmla="*/ 9193 w 10000"/>
              <a:gd name="connsiteY315" fmla="*/ 7267 h 10000"/>
              <a:gd name="connsiteX316" fmla="*/ 9220 w 10000"/>
              <a:gd name="connsiteY316" fmla="*/ 7814 h 10000"/>
              <a:gd name="connsiteX317" fmla="*/ 9252 w 10000"/>
              <a:gd name="connsiteY317" fmla="*/ 9863 h 10000"/>
              <a:gd name="connsiteX318" fmla="*/ 9279 w 10000"/>
              <a:gd name="connsiteY318" fmla="*/ 7988 h 10000"/>
              <a:gd name="connsiteX319" fmla="*/ 9306 w 10000"/>
              <a:gd name="connsiteY319" fmla="*/ 7335 h 10000"/>
              <a:gd name="connsiteX320" fmla="*/ 9338 w 10000"/>
              <a:gd name="connsiteY320" fmla="*/ 6988 h 10000"/>
              <a:gd name="connsiteX321" fmla="*/ 9365 w 10000"/>
              <a:gd name="connsiteY321" fmla="*/ 6758 h 10000"/>
              <a:gd name="connsiteX322" fmla="*/ 9396 w 10000"/>
              <a:gd name="connsiteY322" fmla="*/ 6602 h 10000"/>
              <a:gd name="connsiteX323" fmla="*/ 9423 w 10000"/>
              <a:gd name="connsiteY323" fmla="*/ 6503 h 10000"/>
              <a:gd name="connsiteX324" fmla="*/ 9450 w 10000"/>
              <a:gd name="connsiteY324" fmla="*/ 6447 h 10000"/>
              <a:gd name="connsiteX325" fmla="*/ 9482 w 10000"/>
              <a:gd name="connsiteY325" fmla="*/ 6435 h 10000"/>
              <a:gd name="connsiteX326" fmla="*/ 9509 w 10000"/>
              <a:gd name="connsiteY326" fmla="*/ 6460 h 10000"/>
              <a:gd name="connsiteX327" fmla="*/ 9540 w 10000"/>
              <a:gd name="connsiteY327" fmla="*/ 6534 h 10000"/>
              <a:gd name="connsiteX328" fmla="*/ 9567 w 10000"/>
              <a:gd name="connsiteY328" fmla="*/ 6665 h 10000"/>
              <a:gd name="connsiteX329" fmla="*/ 9594 w 10000"/>
              <a:gd name="connsiteY329" fmla="*/ 6882 h 10000"/>
              <a:gd name="connsiteX330" fmla="*/ 9626 w 10000"/>
              <a:gd name="connsiteY330" fmla="*/ 7242 h 10000"/>
              <a:gd name="connsiteX331" fmla="*/ 9653 w 10000"/>
              <a:gd name="connsiteY331" fmla="*/ 7981 h 10000"/>
              <a:gd name="connsiteX332" fmla="*/ 9680 w 10000"/>
              <a:gd name="connsiteY332" fmla="*/ 8820 h 10000"/>
              <a:gd name="connsiteX333" fmla="*/ 9712 w 10000"/>
              <a:gd name="connsiteY333" fmla="*/ 7484 h 10000"/>
              <a:gd name="connsiteX334" fmla="*/ 9739 w 10000"/>
              <a:gd name="connsiteY334" fmla="*/ 7012 h 10000"/>
              <a:gd name="connsiteX335" fmla="*/ 9766 w 10000"/>
              <a:gd name="connsiteY335" fmla="*/ 6758 h 10000"/>
              <a:gd name="connsiteX336" fmla="*/ 9797 w 10000"/>
              <a:gd name="connsiteY336" fmla="*/ 6615 h 10000"/>
              <a:gd name="connsiteX337" fmla="*/ 9824 w 10000"/>
              <a:gd name="connsiteY337" fmla="*/ 6559 h 10000"/>
              <a:gd name="connsiteX338" fmla="*/ 9856 w 10000"/>
              <a:gd name="connsiteY338" fmla="*/ 6590 h 10000"/>
              <a:gd name="connsiteX339" fmla="*/ 9883 w 10000"/>
              <a:gd name="connsiteY339" fmla="*/ 6708 h 10000"/>
              <a:gd name="connsiteX340" fmla="*/ 9910 w 10000"/>
              <a:gd name="connsiteY340" fmla="*/ 6950 h 10000"/>
              <a:gd name="connsiteX341" fmla="*/ 9941 w 10000"/>
              <a:gd name="connsiteY341" fmla="*/ 7404 h 10000"/>
              <a:gd name="connsiteX342" fmla="*/ 9968 w 10000"/>
              <a:gd name="connsiteY342" fmla="*/ 8516 h 10000"/>
              <a:gd name="connsiteX343" fmla="*/ 10000 w 10000"/>
              <a:gd name="connsiteY34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3128 w 10000"/>
              <a:gd name="connsiteY103" fmla="*/ 1286 h 10000"/>
              <a:gd name="connsiteX104" fmla="*/ 3155 w 10000"/>
              <a:gd name="connsiteY104" fmla="*/ 1075 h 10000"/>
              <a:gd name="connsiteX105" fmla="*/ 3182 w 10000"/>
              <a:gd name="connsiteY105" fmla="*/ 907 h 10000"/>
              <a:gd name="connsiteX106" fmla="*/ 3213 w 10000"/>
              <a:gd name="connsiteY106" fmla="*/ 770 h 10000"/>
              <a:gd name="connsiteX107" fmla="*/ 3240 w 10000"/>
              <a:gd name="connsiteY107" fmla="*/ 658 h 10000"/>
              <a:gd name="connsiteX108" fmla="*/ 3267 w 10000"/>
              <a:gd name="connsiteY108" fmla="*/ 559 h 10000"/>
              <a:gd name="connsiteX109" fmla="*/ 3299 w 10000"/>
              <a:gd name="connsiteY109" fmla="*/ 478 h 10000"/>
              <a:gd name="connsiteX110" fmla="*/ 3326 w 10000"/>
              <a:gd name="connsiteY110" fmla="*/ 404 h 10000"/>
              <a:gd name="connsiteX111" fmla="*/ 3357 w 10000"/>
              <a:gd name="connsiteY111" fmla="*/ 335 h 10000"/>
              <a:gd name="connsiteX112" fmla="*/ 3384 w 10000"/>
              <a:gd name="connsiteY112" fmla="*/ 280 h 10000"/>
              <a:gd name="connsiteX113" fmla="*/ 3411 w 10000"/>
              <a:gd name="connsiteY113" fmla="*/ 230 h 10000"/>
              <a:gd name="connsiteX114" fmla="*/ 3443 w 10000"/>
              <a:gd name="connsiteY114" fmla="*/ 186 h 10000"/>
              <a:gd name="connsiteX115" fmla="*/ 3470 w 10000"/>
              <a:gd name="connsiteY115" fmla="*/ 149 h 10000"/>
              <a:gd name="connsiteX116" fmla="*/ 3497 w 10000"/>
              <a:gd name="connsiteY116" fmla="*/ 118 h 10000"/>
              <a:gd name="connsiteX117" fmla="*/ 3529 w 10000"/>
              <a:gd name="connsiteY117" fmla="*/ 87 h 10000"/>
              <a:gd name="connsiteX118" fmla="*/ 3556 w 10000"/>
              <a:gd name="connsiteY118" fmla="*/ 68 h 10000"/>
              <a:gd name="connsiteX119" fmla="*/ 3587 w 10000"/>
              <a:gd name="connsiteY119" fmla="*/ 43 h 10000"/>
              <a:gd name="connsiteX120" fmla="*/ 3614 w 10000"/>
              <a:gd name="connsiteY120" fmla="*/ 31 h 10000"/>
              <a:gd name="connsiteX121" fmla="*/ 3641 w 10000"/>
              <a:gd name="connsiteY121" fmla="*/ 19 h 10000"/>
              <a:gd name="connsiteX122" fmla="*/ 3673 w 10000"/>
              <a:gd name="connsiteY122" fmla="*/ 6 h 10000"/>
              <a:gd name="connsiteX123" fmla="*/ 3700 w 10000"/>
              <a:gd name="connsiteY123" fmla="*/ 6 h 10000"/>
              <a:gd name="connsiteX124" fmla="*/ 3731 w 10000"/>
              <a:gd name="connsiteY124" fmla="*/ 0 h 10000"/>
              <a:gd name="connsiteX125" fmla="*/ 3758 w 10000"/>
              <a:gd name="connsiteY125" fmla="*/ 0 h 10000"/>
              <a:gd name="connsiteX126" fmla="*/ 3785 w 10000"/>
              <a:gd name="connsiteY126" fmla="*/ 6 h 10000"/>
              <a:gd name="connsiteX127" fmla="*/ 3817 w 10000"/>
              <a:gd name="connsiteY127" fmla="*/ 12 h 10000"/>
              <a:gd name="connsiteX128" fmla="*/ 3844 w 10000"/>
              <a:gd name="connsiteY128" fmla="*/ 19 h 10000"/>
              <a:gd name="connsiteX129" fmla="*/ 3876 w 10000"/>
              <a:gd name="connsiteY129" fmla="*/ 31 h 10000"/>
              <a:gd name="connsiteX130" fmla="*/ 3903 w 10000"/>
              <a:gd name="connsiteY130" fmla="*/ 43 h 10000"/>
              <a:gd name="connsiteX131" fmla="*/ 3930 w 10000"/>
              <a:gd name="connsiteY131" fmla="*/ 62 h 10000"/>
              <a:gd name="connsiteX132" fmla="*/ 3957 w 10000"/>
              <a:gd name="connsiteY132" fmla="*/ 81 h 10000"/>
              <a:gd name="connsiteX133" fmla="*/ 3988 w 10000"/>
              <a:gd name="connsiteY133" fmla="*/ 106 h 10000"/>
              <a:gd name="connsiteX134" fmla="*/ 4015 w 10000"/>
              <a:gd name="connsiteY134" fmla="*/ 130 h 10000"/>
              <a:gd name="connsiteX135" fmla="*/ 4047 w 10000"/>
              <a:gd name="connsiteY135" fmla="*/ 155 h 10000"/>
              <a:gd name="connsiteX136" fmla="*/ 4074 w 10000"/>
              <a:gd name="connsiteY136" fmla="*/ 186 h 10000"/>
              <a:gd name="connsiteX137" fmla="*/ 4101 w 10000"/>
              <a:gd name="connsiteY137" fmla="*/ 217 h 10000"/>
              <a:gd name="connsiteX138" fmla="*/ 4132 w 10000"/>
              <a:gd name="connsiteY138" fmla="*/ 255 h 10000"/>
              <a:gd name="connsiteX139" fmla="*/ 4160 w 10000"/>
              <a:gd name="connsiteY139" fmla="*/ 292 h 10000"/>
              <a:gd name="connsiteX140" fmla="*/ 4191 w 10000"/>
              <a:gd name="connsiteY140" fmla="*/ 329 h 10000"/>
              <a:gd name="connsiteX141" fmla="*/ 4218 w 10000"/>
              <a:gd name="connsiteY141" fmla="*/ 373 h 10000"/>
              <a:gd name="connsiteX142" fmla="*/ 4245 w 10000"/>
              <a:gd name="connsiteY142" fmla="*/ 422 h 10000"/>
              <a:gd name="connsiteX143" fmla="*/ 4277 w 10000"/>
              <a:gd name="connsiteY143" fmla="*/ 466 h 10000"/>
              <a:gd name="connsiteX144" fmla="*/ 4304 w 10000"/>
              <a:gd name="connsiteY144" fmla="*/ 522 h 10000"/>
              <a:gd name="connsiteX145" fmla="*/ 4335 w 10000"/>
              <a:gd name="connsiteY145" fmla="*/ 571 h 10000"/>
              <a:gd name="connsiteX146" fmla="*/ 4362 w 10000"/>
              <a:gd name="connsiteY146" fmla="*/ 634 h 10000"/>
              <a:gd name="connsiteX147" fmla="*/ 4389 w 10000"/>
              <a:gd name="connsiteY147" fmla="*/ 689 h 10000"/>
              <a:gd name="connsiteX148" fmla="*/ 4421 w 10000"/>
              <a:gd name="connsiteY148" fmla="*/ 752 h 10000"/>
              <a:gd name="connsiteX149" fmla="*/ 4448 w 10000"/>
              <a:gd name="connsiteY149" fmla="*/ 820 h 10000"/>
              <a:gd name="connsiteX150" fmla="*/ 4475 w 10000"/>
              <a:gd name="connsiteY150" fmla="*/ 888 h 10000"/>
              <a:gd name="connsiteX151" fmla="*/ 4507 w 10000"/>
              <a:gd name="connsiteY151" fmla="*/ 957 h 10000"/>
              <a:gd name="connsiteX152" fmla="*/ 4534 w 10000"/>
              <a:gd name="connsiteY152" fmla="*/ 1037 h 10000"/>
              <a:gd name="connsiteX153" fmla="*/ 4565 w 10000"/>
              <a:gd name="connsiteY153" fmla="*/ 1118 h 10000"/>
              <a:gd name="connsiteX154" fmla="*/ 4592 w 10000"/>
              <a:gd name="connsiteY154" fmla="*/ 1199 h 10000"/>
              <a:gd name="connsiteX155" fmla="*/ 4619 w 10000"/>
              <a:gd name="connsiteY155" fmla="*/ 1286 h 10000"/>
              <a:gd name="connsiteX156" fmla="*/ 4651 w 10000"/>
              <a:gd name="connsiteY156" fmla="*/ 1373 h 10000"/>
              <a:gd name="connsiteX157" fmla="*/ 4678 w 10000"/>
              <a:gd name="connsiteY157" fmla="*/ 1472 h 10000"/>
              <a:gd name="connsiteX158" fmla="*/ 4709 w 10000"/>
              <a:gd name="connsiteY158" fmla="*/ 1565 h 10000"/>
              <a:gd name="connsiteX159" fmla="*/ 4736 w 10000"/>
              <a:gd name="connsiteY159" fmla="*/ 1671 h 10000"/>
              <a:gd name="connsiteX160" fmla="*/ 4763 w 10000"/>
              <a:gd name="connsiteY160" fmla="*/ 1776 h 10000"/>
              <a:gd name="connsiteX161" fmla="*/ 4795 w 10000"/>
              <a:gd name="connsiteY161" fmla="*/ 1894 h 10000"/>
              <a:gd name="connsiteX162" fmla="*/ 4822 w 10000"/>
              <a:gd name="connsiteY162" fmla="*/ 2012 h 10000"/>
              <a:gd name="connsiteX163" fmla="*/ 4854 w 10000"/>
              <a:gd name="connsiteY163" fmla="*/ 2137 h 10000"/>
              <a:gd name="connsiteX164" fmla="*/ 4881 w 10000"/>
              <a:gd name="connsiteY164" fmla="*/ 2267 h 10000"/>
              <a:gd name="connsiteX165" fmla="*/ 4908 w 10000"/>
              <a:gd name="connsiteY165" fmla="*/ 2404 h 10000"/>
              <a:gd name="connsiteX166" fmla="*/ 4935 w 10000"/>
              <a:gd name="connsiteY166" fmla="*/ 2553 h 10000"/>
              <a:gd name="connsiteX167" fmla="*/ 4966 w 10000"/>
              <a:gd name="connsiteY167" fmla="*/ 2708 h 10000"/>
              <a:gd name="connsiteX168" fmla="*/ 4993 w 10000"/>
              <a:gd name="connsiteY168" fmla="*/ 2870 h 10000"/>
              <a:gd name="connsiteX169" fmla="*/ 5025 w 10000"/>
              <a:gd name="connsiteY169" fmla="*/ 3043 h 10000"/>
              <a:gd name="connsiteX170" fmla="*/ 5052 w 10000"/>
              <a:gd name="connsiteY170" fmla="*/ 3230 h 10000"/>
              <a:gd name="connsiteX171" fmla="*/ 5079 w 10000"/>
              <a:gd name="connsiteY171" fmla="*/ 3429 h 10000"/>
              <a:gd name="connsiteX172" fmla="*/ 5110 w 10000"/>
              <a:gd name="connsiteY172" fmla="*/ 3646 h 10000"/>
              <a:gd name="connsiteX173" fmla="*/ 5137 w 10000"/>
              <a:gd name="connsiteY173" fmla="*/ 3882 h 10000"/>
              <a:gd name="connsiteX174" fmla="*/ 5169 w 10000"/>
              <a:gd name="connsiteY174" fmla="*/ 4143 h 10000"/>
              <a:gd name="connsiteX175" fmla="*/ 5196 w 10000"/>
              <a:gd name="connsiteY175" fmla="*/ 4441 h 10000"/>
              <a:gd name="connsiteX176" fmla="*/ 5223 w 10000"/>
              <a:gd name="connsiteY176" fmla="*/ 4789 h 10000"/>
              <a:gd name="connsiteX177" fmla="*/ 5255 w 10000"/>
              <a:gd name="connsiteY177" fmla="*/ 5205 h 10000"/>
              <a:gd name="connsiteX178" fmla="*/ 5282 w 10000"/>
              <a:gd name="connsiteY178" fmla="*/ 5758 h 10000"/>
              <a:gd name="connsiteX179" fmla="*/ 5313 w 10000"/>
              <a:gd name="connsiteY179" fmla="*/ 6671 h 10000"/>
              <a:gd name="connsiteX180" fmla="*/ 5340 w 10000"/>
              <a:gd name="connsiteY180" fmla="*/ 7776 h 10000"/>
              <a:gd name="connsiteX181" fmla="*/ 5367 w 10000"/>
              <a:gd name="connsiteY181" fmla="*/ 6565 h 10000"/>
              <a:gd name="connsiteX182" fmla="*/ 5399 w 10000"/>
              <a:gd name="connsiteY182" fmla="*/ 6255 h 10000"/>
              <a:gd name="connsiteX183" fmla="*/ 5426 w 10000"/>
              <a:gd name="connsiteY183" fmla="*/ 6155 h 10000"/>
              <a:gd name="connsiteX184" fmla="*/ 5453 w 10000"/>
              <a:gd name="connsiteY184" fmla="*/ 6180 h 10000"/>
              <a:gd name="connsiteX185" fmla="*/ 5484 w 10000"/>
              <a:gd name="connsiteY185" fmla="*/ 6286 h 10000"/>
              <a:gd name="connsiteX186" fmla="*/ 5511 w 10000"/>
              <a:gd name="connsiteY186" fmla="*/ 6484 h 10000"/>
              <a:gd name="connsiteX187" fmla="*/ 5539 w 10000"/>
              <a:gd name="connsiteY187" fmla="*/ 6801 h 10000"/>
              <a:gd name="connsiteX188" fmla="*/ 5570 w 10000"/>
              <a:gd name="connsiteY188" fmla="*/ 7373 h 10000"/>
              <a:gd name="connsiteX189" fmla="*/ 5597 w 10000"/>
              <a:gd name="connsiteY189" fmla="*/ 9447 h 10000"/>
              <a:gd name="connsiteX190" fmla="*/ 5629 w 10000"/>
              <a:gd name="connsiteY190" fmla="*/ 7621 h 10000"/>
              <a:gd name="connsiteX191" fmla="*/ 5656 w 10000"/>
              <a:gd name="connsiteY191" fmla="*/ 7012 h 10000"/>
              <a:gd name="connsiteX192" fmla="*/ 5683 w 10000"/>
              <a:gd name="connsiteY192" fmla="*/ 6708 h 10000"/>
              <a:gd name="connsiteX193" fmla="*/ 5714 w 10000"/>
              <a:gd name="connsiteY193" fmla="*/ 6534 h 10000"/>
              <a:gd name="connsiteX194" fmla="*/ 5741 w 10000"/>
              <a:gd name="connsiteY194" fmla="*/ 6429 h 10000"/>
              <a:gd name="connsiteX195" fmla="*/ 5773 w 10000"/>
              <a:gd name="connsiteY195" fmla="*/ 6385 h 10000"/>
              <a:gd name="connsiteX196" fmla="*/ 5800 w 10000"/>
              <a:gd name="connsiteY196" fmla="*/ 6385 h 10000"/>
              <a:gd name="connsiteX197" fmla="*/ 5827 w 10000"/>
              <a:gd name="connsiteY197" fmla="*/ 6429 h 10000"/>
              <a:gd name="connsiteX198" fmla="*/ 5858 w 10000"/>
              <a:gd name="connsiteY198" fmla="*/ 6516 h 10000"/>
              <a:gd name="connsiteX199" fmla="*/ 5886 w 10000"/>
              <a:gd name="connsiteY199" fmla="*/ 6646 h 10000"/>
              <a:gd name="connsiteX200" fmla="*/ 5913 w 10000"/>
              <a:gd name="connsiteY200" fmla="*/ 6845 h 10000"/>
              <a:gd name="connsiteX201" fmla="*/ 5944 w 10000"/>
              <a:gd name="connsiteY201" fmla="*/ 7149 h 10000"/>
              <a:gd name="connsiteX202" fmla="*/ 5971 w 10000"/>
              <a:gd name="connsiteY202" fmla="*/ 7658 h 10000"/>
              <a:gd name="connsiteX203" fmla="*/ 6003 w 10000"/>
              <a:gd name="connsiteY203" fmla="*/ 9093 h 10000"/>
              <a:gd name="connsiteX204" fmla="*/ 6030 w 10000"/>
              <a:gd name="connsiteY204" fmla="*/ 8106 h 10000"/>
              <a:gd name="connsiteX205" fmla="*/ 6057 w 10000"/>
              <a:gd name="connsiteY205" fmla="*/ 7385 h 10000"/>
              <a:gd name="connsiteX206" fmla="*/ 6088 w 10000"/>
              <a:gd name="connsiteY206" fmla="*/ 7019 h 10000"/>
              <a:gd name="connsiteX207" fmla="*/ 6115 w 10000"/>
              <a:gd name="connsiteY207" fmla="*/ 6789 h 10000"/>
              <a:gd name="connsiteX208" fmla="*/ 6147 w 10000"/>
              <a:gd name="connsiteY208" fmla="*/ 6634 h 10000"/>
              <a:gd name="connsiteX209" fmla="*/ 6174 w 10000"/>
              <a:gd name="connsiteY209" fmla="*/ 6534 h 10000"/>
              <a:gd name="connsiteX210" fmla="*/ 6201 w 10000"/>
              <a:gd name="connsiteY210" fmla="*/ 6472 h 10000"/>
              <a:gd name="connsiteX211" fmla="*/ 6233 w 10000"/>
              <a:gd name="connsiteY211" fmla="*/ 6441 h 10000"/>
              <a:gd name="connsiteX212" fmla="*/ 6260 w 10000"/>
              <a:gd name="connsiteY212" fmla="*/ 6435 h 10000"/>
              <a:gd name="connsiteX213" fmla="*/ 6291 w 10000"/>
              <a:gd name="connsiteY213" fmla="*/ 6460 h 10000"/>
              <a:gd name="connsiteX214" fmla="*/ 6318 w 10000"/>
              <a:gd name="connsiteY214" fmla="*/ 6516 h 10000"/>
              <a:gd name="connsiteX215" fmla="*/ 6345 w 10000"/>
              <a:gd name="connsiteY215" fmla="*/ 6609 h 10000"/>
              <a:gd name="connsiteX216" fmla="*/ 6372 w 10000"/>
              <a:gd name="connsiteY216" fmla="*/ 6733 h 10000"/>
              <a:gd name="connsiteX217" fmla="*/ 6404 w 10000"/>
              <a:gd name="connsiteY217" fmla="*/ 6919 h 10000"/>
              <a:gd name="connsiteX218" fmla="*/ 6431 w 10000"/>
              <a:gd name="connsiteY218" fmla="*/ 7186 h 10000"/>
              <a:gd name="connsiteX219" fmla="*/ 6462 w 10000"/>
              <a:gd name="connsiteY219" fmla="*/ 7596 h 10000"/>
              <a:gd name="connsiteX220" fmla="*/ 6489 w 10000"/>
              <a:gd name="connsiteY220" fmla="*/ 8466 h 10000"/>
              <a:gd name="connsiteX221" fmla="*/ 6516 w 10000"/>
              <a:gd name="connsiteY221" fmla="*/ 8801 h 10000"/>
              <a:gd name="connsiteX222" fmla="*/ 6548 w 10000"/>
              <a:gd name="connsiteY222" fmla="*/ 7714 h 10000"/>
              <a:gd name="connsiteX223" fmla="*/ 6575 w 10000"/>
              <a:gd name="connsiteY223" fmla="*/ 7261 h 10000"/>
              <a:gd name="connsiteX224" fmla="*/ 6607 w 10000"/>
              <a:gd name="connsiteY224" fmla="*/ 6981 h 10000"/>
              <a:gd name="connsiteX225" fmla="*/ 6634 w 10000"/>
              <a:gd name="connsiteY225" fmla="*/ 6795 h 10000"/>
              <a:gd name="connsiteX226" fmla="*/ 6661 w 10000"/>
              <a:gd name="connsiteY226" fmla="*/ 6658 h 10000"/>
              <a:gd name="connsiteX227" fmla="*/ 6692 w 10000"/>
              <a:gd name="connsiteY227" fmla="*/ 6559 h 10000"/>
              <a:gd name="connsiteX228" fmla="*/ 6719 w 10000"/>
              <a:gd name="connsiteY228" fmla="*/ 6497 h 10000"/>
              <a:gd name="connsiteX229" fmla="*/ 6751 w 10000"/>
              <a:gd name="connsiteY229" fmla="*/ 6460 h 10000"/>
              <a:gd name="connsiteX230" fmla="*/ 6778 w 10000"/>
              <a:gd name="connsiteY230" fmla="*/ 6453 h 10000"/>
              <a:gd name="connsiteX231" fmla="*/ 6805 w 10000"/>
              <a:gd name="connsiteY231" fmla="*/ 6460 h 10000"/>
              <a:gd name="connsiteX232" fmla="*/ 6836 w 10000"/>
              <a:gd name="connsiteY232" fmla="*/ 6503 h 10000"/>
              <a:gd name="connsiteX233" fmla="*/ 6863 w 10000"/>
              <a:gd name="connsiteY233" fmla="*/ 6565 h 10000"/>
              <a:gd name="connsiteX234" fmla="*/ 6890 w 10000"/>
              <a:gd name="connsiteY234" fmla="*/ 6658 h 10000"/>
              <a:gd name="connsiteX235" fmla="*/ 6922 w 10000"/>
              <a:gd name="connsiteY235" fmla="*/ 6789 h 10000"/>
              <a:gd name="connsiteX236" fmla="*/ 6949 w 10000"/>
              <a:gd name="connsiteY236" fmla="*/ 6975 h 10000"/>
              <a:gd name="connsiteX237" fmla="*/ 6981 w 10000"/>
              <a:gd name="connsiteY237" fmla="*/ 7236 h 10000"/>
              <a:gd name="connsiteX238" fmla="*/ 7008 w 10000"/>
              <a:gd name="connsiteY238" fmla="*/ 7634 h 10000"/>
              <a:gd name="connsiteX239" fmla="*/ 7035 w 10000"/>
              <a:gd name="connsiteY239" fmla="*/ 8460 h 10000"/>
              <a:gd name="connsiteX240" fmla="*/ 7066 w 10000"/>
              <a:gd name="connsiteY240" fmla="*/ 8969 h 10000"/>
              <a:gd name="connsiteX241" fmla="*/ 7093 w 10000"/>
              <a:gd name="connsiteY241" fmla="*/ 7801 h 10000"/>
              <a:gd name="connsiteX242" fmla="*/ 7125 w 10000"/>
              <a:gd name="connsiteY242" fmla="*/ 7329 h 10000"/>
              <a:gd name="connsiteX243" fmla="*/ 7152 w 10000"/>
              <a:gd name="connsiteY243" fmla="*/ 7037 h 10000"/>
              <a:gd name="connsiteX244" fmla="*/ 7179 w 10000"/>
              <a:gd name="connsiteY244" fmla="*/ 6839 h 10000"/>
              <a:gd name="connsiteX245" fmla="*/ 7210 w 10000"/>
              <a:gd name="connsiteY245" fmla="*/ 6696 h 10000"/>
              <a:gd name="connsiteX246" fmla="*/ 7237 w 10000"/>
              <a:gd name="connsiteY246" fmla="*/ 6590 h 10000"/>
              <a:gd name="connsiteX247" fmla="*/ 7269 w 10000"/>
              <a:gd name="connsiteY247" fmla="*/ 6516 h 10000"/>
              <a:gd name="connsiteX248" fmla="*/ 7296 w 10000"/>
              <a:gd name="connsiteY248" fmla="*/ 6472 h 10000"/>
              <a:gd name="connsiteX249" fmla="*/ 7323 w 10000"/>
              <a:gd name="connsiteY249" fmla="*/ 6447 h 10000"/>
              <a:gd name="connsiteX250" fmla="*/ 7350 w 10000"/>
              <a:gd name="connsiteY250" fmla="*/ 6447 h 10000"/>
              <a:gd name="connsiteX251" fmla="*/ 7382 w 10000"/>
              <a:gd name="connsiteY251" fmla="*/ 6466 h 10000"/>
              <a:gd name="connsiteX252" fmla="*/ 7409 w 10000"/>
              <a:gd name="connsiteY252" fmla="*/ 6509 h 10000"/>
              <a:gd name="connsiteX253" fmla="*/ 7440 w 10000"/>
              <a:gd name="connsiteY253" fmla="*/ 6578 h 10000"/>
              <a:gd name="connsiteX254" fmla="*/ 7467 w 10000"/>
              <a:gd name="connsiteY254" fmla="*/ 6677 h 10000"/>
              <a:gd name="connsiteX255" fmla="*/ 7494 w 10000"/>
              <a:gd name="connsiteY255" fmla="*/ 6814 h 10000"/>
              <a:gd name="connsiteX256" fmla="*/ 7526 w 10000"/>
              <a:gd name="connsiteY256" fmla="*/ 7006 h 10000"/>
              <a:gd name="connsiteX257" fmla="*/ 7553 w 10000"/>
              <a:gd name="connsiteY257" fmla="*/ 7273 h 10000"/>
              <a:gd name="connsiteX258" fmla="*/ 7584 w 10000"/>
              <a:gd name="connsiteY258" fmla="*/ 7696 h 10000"/>
              <a:gd name="connsiteX259" fmla="*/ 7612 w 10000"/>
              <a:gd name="connsiteY259" fmla="*/ 8584 h 10000"/>
              <a:gd name="connsiteX260" fmla="*/ 7639 w 10000"/>
              <a:gd name="connsiteY260" fmla="*/ 8814 h 10000"/>
              <a:gd name="connsiteX261" fmla="*/ 7670 w 10000"/>
              <a:gd name="connsiteY261" fmla="*/ 7770 h 10000"/>
              <a:gd name="connsiteX262" fmla="*/ 7697 w 10000"/>
              <a:gd name="connsiteY262" fmla="*/ 7317 h 10000"/>
              <a:gd name="connsiteX263" fmla="*/ 7729 w 10000"/>
              <a:gd name="connsiteY263" fmla="*/ 7031 h 10000"/>
              <a:gd name="connsiteX264" fmla="*/ 7756 w 10000"/>
              <a:gd name="connsiteY264" fmla="*/ 6839 h 10000"/>
              <a:gd name="connsiteX265" fmla="*/ 7783 w 10000"/>
              <a:gd name="connsiteY265" fmla="*/ 6696 h 10000"/>
              <a:gd name="connsiteX266" fmla="*/ 7810 w 10000"/>
              <a:gd name="connsiteY266" fmla="*/ 6590 h 10000"/>
              <a:gd name="connsiteX267" fmla="*/ 7841 w 10000"/>
              <a:gd name="connsiteY267" fmla="*/ 6522 h 10000"/>
              <a:gd name="connsiteX268" fmla="*/ 7868 w 10000"/>
              <a:gd name="connsiteY268" fmla="*/ 6472 h 10000"/>
              <a:gd name="connsiteX269" fmla="*/ 7900 w 10000"/>
              <a:gd name="connsiteY269" fmla="*/ 6447 h 10000"/>
              <a:gd name="connsiteX270" fmla="*/ 7927 w 10000"/>
              <a:gd name="connsiteY270" fmla="*/ 6447 h 10000"/>
              <a:gd name="connsiteX271" fmla="*/ 7954 w 10000"/>
              <a:gd name="connsiteY271" fmla="*/ 6466 h 10000"/>
              <a:gd name="connsiteX272" fmla="*/ 7986 w 10000"/>
              <a:gd name="connsiteY272" fmla="*/ 6509 h 10000"/>
              <a:gd name="connsiteX273" fmla="*/ 8013 w 10000"/>
              <a:gd name="connsiteY273" fmla="*/ 6578 h 10000"/>
              <a:gd name="connsiteX274" fmla="*/ 8044 w 10000"/>
              <a:gd name="connsiteY274" fmla="*/ 6683 h 10000"/>
              <a:gd name="connsiteX275" fmla="*/ 8071 w 10000"/>
              <a:gd name="connsiteY275" fmla="*/ 6820 h 10000"/>
              <a:gd name="connsiteX276" fmla="*/ 8098 w 10000"/>
              <a:gd name="connsiteY276" fmla="*/ 7006 h 10000"/>
              <a:gd name="connsiteX277" fmla="*/ 8130 w 10000"/>
              <a:gd name="connsiteY277" fmla="*/ 7280 h 10000"/>
              <a:gd name="connsiteX278" fmla="*/ 8157 w 10000"/>
              <a:gd name="connsiteY278" fmla="*/ 7714 h 10000"/>
              <a:gd name="connsiteX279" fmla="*/ 8188 w 10000"/>
              <a:gd name="connsiteY279" fmla="*/ 8671 h 10000"/>
              <a:gd name="connsiteX280" fmla="*/ 8215 w 10000"/>
              <a:gd name="connsiteY280" fmla="*/ 8696 h 10000"/>
              <a:gd name="connsiteX281" fmla="*/ 8242 w 10000"/>
              <a:gd name="connsiteY281" fmla="*/ 7720 h 10000"/>
              <a:gd name="connsiteX282" fmla="*/ 8274 w 10000"/>
              <a:gd name="connsiteY282" fmla="*/ 7286 h 10000"/>
              <a:gd name="connsiteX283" fmla="*/ 8301 w 10000"/>
              <a:gd name="connsiteY283" fmla="*/ 7006 h 10000"/>
              <a:gd name="connsiteX284" fmla="*/ 8328 w 10000"/>
              <a:gd name="connsiteY284" fmla="*/ 6820 h 10000"/>
              <a:gd name="connsiteX285" fmla="*/ 8360 w 10000"/>
              <a:gd name="connsiteY285" fmla="*/ 6683 h 10000"/>
              <a:gd name="connsiteX286" fmla="*/ 8387 w 10000"/>
              <a:gd name="connsiteY286" fmla="*/ 6584 h 10000"/>
              <a:gd name="connsiteX287" fmla="*/ 8418 w 10000"/>
              <a:gd name="connsiteY287" fmla="*/ 6516 h 10000"/>
              <a:gd name="connsiteX288" fmla="*/ 8445 w 10000"/>
              <a:gd name="connsiteY288" fmla="*/ 6472 h 10000"/>
              <a:gd name="connsiteX289" fmla="*/ 8472 w 10000"/>
              <a:gd name="connsiteY289" fmla="*/ 6453 h 10000"/>
              <a:gd name="connsiteX290" fmla="*/ 8504 w 10000"/>
              <a:gd name="connsiteY290" fmla="*/ 6460 h 10000"/>
              <a:gd name="connsiteX291" fmla="*/ 8531 w 10000"/>
              <a:gd name="connsiteY291" fmla="*/ 6491 h 10000"/>
              <a:gd name="connsiteX292" fmla="*/ 8562 w 10000"/>
              <a:gd name="connsiteY292" fmla="*/ 6553 h 10000"/>
              <a:gd name="connsiteX293" fmla="*/ 8589 w 10000"/>
              <a:gd name="connsiteY293" fmla="*/ 6640 h 10000"/>
              <a:gd name="connsiteX294" fmla="*/ 8616 w 10000"/>
              <a:gd name="connsiteY294" fmla="*/ 6770 h 10000"/>
              <a:gd name="connsiteX295" fmla="*/ 8648 w 10000"/>
              <a:gd name="connsiteY295" fmla="*/ 6944 h 10000"/>
              <a:gd name="connsiteX296" fmla="*/ 8675 w 10000"/>
              <a:gd name="connsiteY296" fmla="*/ 7205 h 10000"/>
              <a:gd name="connsiteX297" fmla="*/ 8707 w 10000"/>
              <a:gd name="connsiteY297" fmla="*/ 7615 h 10000"/>
              <a:gd name="connsiteX298" fmla="*/ 8734 w 10000"/>
              <a:gd name="connsiteY298" fmla="*/ 8460 h 10000"/>
              <a:gd name="connsiteX299" fmla="*/ 8761 w 10000"/>
              <a:gd name="connsiteY299" fmla="*/ 8839 h 10000"/>
              <a:gd name="connsiteX300" fmla="*/ 8788 w 10000"/>
              <a:gd name="connsiteY300" fmla="*/ 7733 h 10000"/>
              <a:gd name="connsiteX301" fmla="*/ 8819 w 10000"/>
              <a:gd name="connsiteY301" fmla="*/ 7267 h 10000"/>
              <a:gd name="connsiteX302" fmla="*/ 8851 w 10000"/>
              <a:gd name="connsiteY302" fmla="*/ 6981 h 10000"/>
              <a:gd name="connsiteX303" fmla="*/ 8878 w 10000"/>
              <a:gd name="connsiteY303" fmla="*/ 6783 h 10000"/>
              <a:gd name="connsiteX304" fmla="*/ 8905 w 10000"/>
              <a:gd name="connsiteY304" fmla="*/ 6646 h 10000"/>
              <a:gd name="connsiteX305" fmla="*/ 8932 w 10000"/>
              <a:gd name="connsiteY305" fmla="*/ 6547 h 10000"/>
              <a:gd name="connsiteX306" fmla="*/ 8963 w 10000"/>
              <a:gd name="connsiteY306" fmla="*/ 6484 h 10000"/>
              <a:gd name="connsiteX307" fmla="*/ 8991 w 10000"/>
              <a:gd name="connsiteY307" fmla="*/ 6453 h 10000"/>
              <a:gd name="connsiteX308" fmla="*/ 9022 w 10000"/>
              <a:gd name="connsiteY308" fmla="*/ 6447 h 10000"/>
              <a:gd name="connsiteX309" fmla="*/ 9049 w 10000"/>
              <a:gd name="connsiteY309" fmla="*/ 6472 h 10000"/>
              <a:gd name="connsiteX310" fmla="*/ 9076 w 10000"/>
              <a:gd name="connsiteY310" fmla="*/ 6528 h 10000"/>
              <a:gd name="connsiteX311" fmla="*/ 9108 w 10000"/>
              <a:gd name="connsiteY311" fmla="*/ 6621 h 10000"/>
              <a:gd name="connsiteX312" fmla="*/ 9135 w 10000"/>
              <a:gd name="connsiteY312" fmla="*/ 6758 h 10000"/>
              <a:gd name="connsiteX313" fmla="*/ 9166 w 10000"/>
              <a:gd name="connsiteY313" fmla="*/ 6957 h 10000"/>
              <a:gd name="connsiteX314" fmla="*/ 9193 w 10000"/>
              <a:gd name="connsiteY314" fmla="*/ 7267 h 10000"/>
              <a:gd name="connsiteX315" fmla="*/ 9220 w 10000"/>
              <a:gd name="connsiteY315" fmla="*/ 7814 h 10000"/>
              <a:gd name="connsiteX316" fmla="*/ 9252 w 10000"/>
              <a:gd name="connsiteY316" fmla="*/ 9863 h 10000"/>
              <a:gd name="connsiteX317" fmla="*/ 9279 w 10000"/>
              <a:gd name="connsiteY317" fmla="*/ 7988 h 10000"/>
              <a:gd name="connsiteX318" fmla="*/ 9306 w 10000"/>
              <a:gd name="connsiteY318" fmla="*/ 7335 h 10000"/>
              <a:gd name="connsiteX319" fmla="*/ 9338 w 10000"/>
              <a:gd name="connsiteY319" fmla="*/ 6988 h 10000"/>
              <a:gd name="connsiteX320" fmla="*/ 9365 w 10000"/>
              <a:gd name="connsiteY320" fmla="*/ 6758 h 10000"/>
              <a:gd name="connsiteX321" fmla="*/ 9396 w 10000"/>
              <a:gd name="connsiteY321" fmla="*/ 6602 h 10000"/>
              <a:gd name="connsiteX322" fmla="*/ 9423 w 10000"/>
              <a:gd name="connsiteY322" fmla="*/ 6503 h 10000"/>
              <a:gd name="connsiteX323" fmla="*/ 9450 w 10000"/>
              <a:gd name="connsiteY323" fmla="*/ 6447 h 10000"/>
              <a:gd name="connsiteX324" fmla="*/ 9482 w 10000"/>
              <a:gd name="connsiteY324" fmla="*/ 6435 h 10000"/>
              <a:gd name="connsiteX325" fmla="*/ 9509 w 10000"/>
              <a:gd name="connsiteY325" fmla="*/ 6460 h 10000"/>
              <a:gd name="connsiteX326" fmla="*/ 9540 w 10000"/>
              <a:gd name="connsiteY326" fmla="*/ 6534 h 10000"/>
              <a:gd name="connsiteX327" fmla="*/ 9567 w 10000"/>
              <a:gd name="connsiteY327" fmla="*/ 6665 h 10000"/>
              <a:gd name="connsiteX328" fmla="*/ 9594 w 10000"/>
              <a:gd name="connsiteY328" fmla="*/ 6882 h 10000"/>
              <a:gd name="connsiteX329" fmla="*/ 9626 w 10000"/>
              <a:gd name="connsiteY329" fmla="*/ 7242 h 10000"/>
              <a:gd name="connsiteX330" fmla="*/ 9653 w 10000"/>
              <a:gd name="connsiteY330" fmla="*/ 7981 h 10000"/>
              <a:gd name="connsiteX331" fmla="*/ 9680 w 10000"/>
              <a:gd name="connsiteY331" fmla="*/ 8820 h 10000"/>
              <a:gd name="connsiteX332" fmla="*/ 9712 w 10000"/>
              <a:gd name="connsiteY332" fmla="*/ 7484 h 10000"/>
              <a:gd name="connsiteX333" fmla="*/ 9739 w 10000"/>
              <a:gd name="connsiteY333" fmla="*/ 7012 h 10000"/>
              <a:gd name="connsiteX334" fmla="*/ 9766 w 10000"/>
              <a:gd name="connsiteY334" fmla="*/ 6758 h 10000"/>
              <a:gd name="connsiteX335" fmla="*/ 9797 w 10000"/>
              <a:gd name="connsiteY335" fmla="*/ 6615 h 10000"/>
              <a:gd name="connsiteX336" fmla="*/ 9824 w 10000"/>
              <a:gd name="connsiteY336" fmla="*/ 6559 h 10000"/>
              <a:gd name="connsiteX337" fmla="*/ 9856 w 10000"/>
              <a:gd name="connsiteY337" fmla="*/ 6590 h 10000"/>
              <a:gd name="connsiteX338" fmla="*/ 9883 w 10000"/>
              <a:gd name="connsiteY338" fmla="*/ 6708 h 10000"/>
              <a:gd name="connsiteX339" fmla="*/ 9910 w 10000"/>
              <a:gd name="connsiteY339" fmla="*/ 6950 h 10000"/>
              <a:gd name="connsiteX340" fmla="*/ 9941 w 10000"/>
              <a:gd name="connsiteY340" fmla="*/ 7404 h 10000"/>
              <a:gd name="connsiteX341" fmla="*/ 9968 w 10000"/>
              <a:gd name="connsiteY341" fmla="*/ 8516 h 10000"/>
              <a:gd name="connsiteX342" fmla="*/ 10000 w 10000"/>
              <a:gd name="connsiteY34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3128 w 10000"/>
              <a:gd name="connsiteY102" fmla="*/ 1286 h 10000"/>
              <a:gd name="connsiteX103" fmla="*/ 3155 w 10000"/>
              <a:gd name="connsiteY103" fmla="*/ 1075 h 10000"/>
              <a:gd name="connsiteX104" fmla="*/ 3182 w 10000"/>
              <a:gd name="connsiteY104" fmla="*/ 907 h 10000"/>
              <a:gd name="connsiteX105" fmla="*/ 3213 w 10000"/>
              <a:gd name="connsiteY105" fmla="*/ 770 h 10000"/>
              <a:gd name="connsiteX106" fmla="*/ 3240 w 10000"/>
              <a:gd name="connsiteY106" fmla="*/ 658 h 10000"/>
              <a:gd name="connsiteX107" fmla="*/ 3267 w 10000"/>
              <a:gd name="connsiteY107" fmla="*/ 559 h 10000"/>
              <a:gd name="connsiteX108" fmla="*/ 3299 w 10000"/>
              <a:gd name="connsiteY108" fmla="*/ 478 h 10000"/>
              <a:gd name="connsiteX109" fmla="*/ 3326 w 10000"/>
              <a:gd name="connsiteY109" fmla="*/ 404 h 10000"/>
              <a:gd name="connsiteX110" fmla="*/ 3357 w 10000"/>
              <a:gd name="connsiteY110" fmla="*/ 335 h 10000"/>
              <a:gd name="connsiteX111" fmla="*/ 3384 w 10000"/>
              <a:gd name="connsiteY111" fmla="*/ 280 h 10000"/>
              <a:gd name="connsiteX112" fmla="*/ 3411 w 10000"/>
              <a:gd name="connsiteY112" fmla="*/ 230 h 10000"/>
              <a:gd name="connsiteX113" fmla="*/ 3443 w 10000"/>
              <a:gd name="connsiteY113" fmla="*/ 186 h 10000"/>
              <a:gd name="connsiteX114" fmla="*/ 3470 w 10000"/>
              <a:gd name="connsiteY114" fmla="*/ 149 h 10000"/>
              <a:gd name="connsiteX115" fmla="*/ 3497 w 10000"/>
              <a:gd name="connsiteY115" fmla="*/ 118 h 10000"/>
              <a:gd name="connsiteX116" fmla="*/ 3529 w 10000"/>
              <a:gd name="connsiteY116" fmla="*/ 87 h 10000"/>
              <a:gd name="connsiteX117" fmla="*/ 3556 w 10000"/>
              <a:gd name="connsiteY117" fmla="*/ 68 h 10000"/>
              <a:gd name="connsiteX118" fmla="*/ 3587 w 10000"/>
              <a:gd name="connsiteY118" fmla="*/ 43 h 10000"/>
              <a:gd name="connsiteX119" fmla="*/ 3614 w 10000"/>
              <a:gd name="connsiteY119" fmla="*/ 31 h 10000"/>
              <a:gd name="connsiteX120" fmla="*/ 3641 w 10000"/>
              <a:gd name="connsiteY120" fmla="*/ 19 h 10000"/>
              <a:gd name="connsiteX121" fmla="*/ 3673 w 10000"/>
              <a:gd name="connsiteY121" fmla="*/ 6 h 10000"/>
              <a:gd name="connsiteX122" fmla="*/ 3700 w 10000"/>
              <a:gd name="connsiteY122" fmla="*/ 6 h 10000"/>
              <a:gd name="connsiteX123" fmla="*/ 3731 w 10000"/>
              <a:gd name="connsiteY123" fmla="*/ 0 h 10000"/>
              <a:gd name="connsiteX124" fmla="*/ 3758 w 10000"/>
              <a:gd name="connsiteY124" fmla="*/ 0 h 10000"/>
              <a:gd name="connsiteX125" fmla="*/ 3785 w 10000"/>
              <a:gd name="connsiteY125" fmla="*/ 6 h 10000"/>
              <a:gd name="connsiteX126" fmla="*/ 3817 w 10000"/>
              <a:gd name="connsiteY126" fmla="*/ 12 h 10000"/>
              <a:gd name="connsiteX127" fmla="*/ 3844 w 10000"/>
              <a:gd name="connsiteY127" fmla="*/ 19 h 10000"/>
              <a:gd name="connsiteX128" fmla="*/ 3876 w 10000"/>
              <a:gd name="connsiteY128" fmla="*/ 31 h 10000"/>
              <a:gd name="connsiteX129" fmla="*/ 3903 w 10000"/>
              <a:gd name="connsiteY129" fmla="*/ 43 h 10000"/>
              <a:gd name="connsiteX130" fmla="*/ 3930 w 10000"/>
              <a:gd name="connsiteY130" fmla="*/ 62 h 10000"/>
              <a:gd name="connsiteX131" fmla="*/ 3957 w 10000"/>
              <a:gd name="connsiteY131" fmla="*/ 81 h 10000"/>
              <a:gd name="connsiteX132" fmla="*/ 3988 w 10000"/>
              <a:gd name="connsiteY132" fmla="*/ 106 h 10000"/>
              <a:gd name="connsiteX133" fmla="*/ 4015 w 10000"/>
              <a:gd name="connsiteY133" fmla="*/ 130 h 10000"/>
              <a:gd name="connsiteX134" fmla="*/ 4047 w 10000"/>
              <a:gd name="connsiteY134" fmla="*/ 155 h 10000"/>
              <a:gd name="connsiteX135" fmla="*/ 4074 w 10000"/>
              <a:gd name="connsiteY135" fmla="*/ 186 h 10000"/>
              <a:gd name="connsiteX136" fmla="*/ 4101 w 10000"/>
              <a:gd name="connsiteY136" fmla="*/ 217 h 10000"/>
              <a:gd name="connsiteX137" fmla="*/ 4132 w 10000"/>
              <a:gd name="connsiteY137" fmla="*/ 255 h 10000"/>
              <a:gd name="connsiteX138" fmla="*/ 4160 w 10000"/>
              <a:gd name="connsiteY138" fmla="*/ 292 h 10000"/>
              <a:gd name="connsiteX139" fmla="*/ 4191 w 10000"/>
              <a:gd name="connsiteY139" fmla="*/ 329 h 10000"/>
              <a:gd name="connsiteX140" fmla="*/ 4218 w 10000"/>
              <a:gd name="connsiteY140" fmla="*/ 373 h 10000"/>
              <a:gd name="connsiteX141" fmla="*/ 4245 w 10000"/>
              <a:gd name="connsiteY141" fmla="*/ 422 h 10000"/>
              <a:gd name="connsiteX142" fmla="*/ 4277 w 10000"/>
              <a:gd name="connsiteY142" fmla="*/ 466 h 10000"/>
              <a:gd name="connsiteX143" fmla="*/ 4304 w 10000"/>
              <a:gd name="connsiteY143" fmla="*/ 522 h 10000"/>
              <a:gd name="connsiteX144" fmla="*/ 4335 w 10000"/>
              <a:gd name="connsiteY144" fmla="*/ 571 h 10000"/>
              <a:gd name="connsiteX145" fmla="*/ 4362 w 10000"/>
              <a:gd name="connsiteY145" fmla="*/ 634 h 10000"/>
              <a:gd name="connsiteX146" fmla="*/ 4389 w 10000"/>
              <a:gd name="connsiteY146" fmla="*/ 689 h 10000"/>
              <a:gd name="connsiteX147" fmla="*/ 4421 w 10000"/>
              <a:gd name="connsiteY147" fmla="*/ 752 h 10000"/>
              <a:gd name="connsiteX148" fmla="*/ 4448 w 10000"/>
              <a:gd name="connsiteY148" fmla="*/ 820 h 10000"/>
              <a:gd name="connsiteX149" fmla="*/ 4475 w 10000"/>
              <a:gd name="connsiteY149" fmla="*/ 888 h 10000"/>
              <a:gd name="connsiteX150" fmla="*/ 4507 w 10000"/>
              <a:gd name="connsiteY150" fmla="*/ 957 h 10000"/>
              <a:gd name="connsiteX151" fmla="*/ 4534 w 10000"/>
              <a:gd name="connsiteY151" fmla="*/ 1037 h 10000"/>
              <a:gd name="connsiteX152" fmla="*/ 4565 w 10000"/>
              <a:gd name="connsiteY152" fmla="*/ 1118 h 10000"/>
              <a:gd name="connsiteX153" fmla="*/ 4592 w 10000"/>
              <a:gd name="connsiteY153" fmla="*/ 1199 h 10000"/>
              <a:gd name="connsiteX154" fmla="*/ 4619 w 10000"/>
              <a:gd name="connsiteY154" fmla="*/ 1286 h 10000"/>
              <a:gd name="connsiteX155" fmla="*/ 4651 w 10000"/>
              <a:gd name="connsiteY155" fmla="*/ 1373 h 10000"/>
              <a:gd name="connsiteX156" fmla="*/ 4678 w 10000"/>
              <a:gd name="connsiteY156" fmla="*/ 1472 h 10000"/>
              <a:gd name="connsiteX157" fmla="*/ 4709 w 10000"/>
              <a:gd name="connsiteY157" fmla="*/ 1565 h 10000"/>
              <a:gd name="connsiteX158" fmla="*/ 4736 w 10000"/>
              <a:gd name="connsiteY158" fmla="*/ 1671 h 10000"/>
              <a:gd name="connsiteX159" fmla="*/ 4763 w 10000"/>
              <a:gd name="connsiteY159" fmla="*/ 1776 h 10000"/>
              <a:gd name="connsiteX160" fmla="*/ 4795 w 10000"/>
              <a:gd name="connsiteY160" fmla="*/ 1894 h 10000"/>
              <a:gd name="connsiteX161" fmla="*/ 4822 w 10000"/>
              <a:gd name="connsiteY161" fmla="*/ 2012 h 10000"/>
              <a:gd name="connsiteX162" fmla="*/ 4854 w 10000"/>
              <a:gd name="connsiteY162" fmla="*/ 2137 h 10000"/>
              <a:gd name="connsiteX163" fmla="*/ 4881 w 10000"/>
              <a:gd name="connsiteY163" fmla="*/ 2267 h 10000"/>
              <a:gd name="connsiteX164" fmla="*/ 4908 w 10000"/>
              <a:gd name="connsiteY164" fmla="*/ 2404 h 10000"/>
              <a:gd name="connsiteX165" fmla="*/ 4935 w 10000"/>
              <a:gd name="connsiteY165" fmla="*/ 2553 h 10000"/>
              <a:gd name="connsiteX166" fmla="*/ 4966 w 10000"/>
              <a:gd name="connsiteY166" fmla="*/ 2708 h 10000"/>
              <a:gd name="connsiteX167" fmla="*/ 4993 w 10000"/>
              <a:gd name="connsiteY167" fmla="*/ 2870 h 10000"/>
              <a:gd name="connsiteX168" fmla="*/ 5025 w 10000"/>
              <a:gd name="connsiteY168" fmla="*/ 3043 h 10000"/>
              <a:gd name="connsiteX169" fmla="*/ 5052 w 10000"/>
              <a:gd name="connsiteY169" fmla="*/ 3230 h 10000"/>
              <a:gd name="connsiteX170" fmla="*/ 5079 w 10000"/>
              <a:gd name="connsiteY170" fmla="*/ 3429 h 10000"/>
              <a:gd name="connsiteX171" fmla="*/ 5110 w 10000"/>
              <a:gd name="connsiteY171" fmla="*/ 3646 h 10000"/>
              <a:gd name="connsiteX172" fmla="*/ 5137 w 10000"/>
              <a:gd name="connsiteY172" fmla="*/ 3882 h 10000"/>
              <a:gd name="connsiteX173" fmla="*/ 5169 w 10000"/>
              <a:gd name="connsiteY173" fmla="*/ 4143 h 10000"/>
              <a:gd name="connsiteX174" fmla="*/ 5196 w 10000"/>
              <a:gd name="connsiteY174" fmla="*/ 4441 h 10000"/>
              <a:gd name="connsiteX175" fmla="*/ 5223 w 10000"/>
              <a:gd name="connsiteY175" fmla="*/ 4789 h 10000"/>
              <a:gd name="connsiteX176" fmla="*/ 5255 w 10000"/>
              <a:gd name="connsiteY176" fmla="*/ 5205 h 10000"/>
              <a:gd name="connsiteX177" fmla="*/ 5282 w 10000"/>
              <a:gd name="connsiteY177" fmla="*/ 5758 h 10000"/>
              <a:gd name="connsiteX178" fmla="*/ 5313 w 10000"/>
              <a:gd name="connsiteY178" fmla="*/ 6671 h 10000"/>
              <a:gd name="connsiteX179" fmla="*/ 5340 w 10000"/>
              <a:gd name="connsiteY179" fmla="*/ 7776 h 10000"/>
              <a:gd name="connsiteX180" fmla="*/ 5367 w 10000"/>
              <a:gd name="connsiteY180" fmla="*/ 6565 h 10000"/>
              <a:gd name="connsiteX181" fmla="*/ 5399 w 10000"/>
              <a:gd name="connsiteY181" fmla="*/ 6255 h 10000"/>
              <a:gd name="connsiteX182" fmla="*/ 5426 w 10000"/>
              <a:gd name="connsiteY182" fmla="*/ 6155 h 10000"/>
              <a:gd name="connsiteX183" fmla="*/ 5453 w 10000"/>
              <a:gd name="connsiteY183" fmla="*/ 6180 h 10000"/>
              <a:gd name="connsiteX184" fmla="*/ 5484 w 10000"/>
              <a:gd name="connsiteY184" fmla="*/ 6286 h 10000"/>
              <a:gd name="connsiteX185" fmla="*/ 5511 w 10000"/>
              <a:gd name="connsiteY185" fmla="*/ 6484 h 10000"/>
              <a:gd name="connsiteX186" fmla="*/ 5539 w 10000"/>
              <a:gd name="connsiteY186" fmla="*/ 6801 h 10000"/>
              <a:gd name="connsiteX187" fmla="*/ 5570 w 10000"/>
              <a:gd name="connsiteY187" fmla="*/ 7373 h 10000"/>
              <a:gd name="connsiteX188" fmla="*/ 5597 w 10000"/>
              <a:gd name="connsiteY188" fmla="*/ 9447 h 10000"/>
              <a:gd name="connsiteX189" fmla="*/ 5629 w 10000"/>
              <a:gd name="connsiteY189" fmla="*/ 7621 h 10000"/>
              <a:gd name="connsiteX190" fmla="*/ 5656 w 10000"/>
              <a:gd name="connsiteY190" fmla="*/ 7012 h 10000"/>
              <a:gd name="connsiteX191" fmla="*/ 5683 w 10000"/>
              <a:gd name="connsiteY191" fmla="*/ 6708 h 10000"/>
              <a:gd name="connsiteX192" fmla="*/ 5714 w 10000"/>
              <a:gd name="connsiteY192" fmla="*/ 6534 h 10000"/>
              <a:gd name="connsiteX193" fmla="*/ 5741 w 10000"/>
              <a:gd name="connsiteY193" fmla="*/ 6429 h 10000"/>
              <a:gd name="connsiteX194" fmla="*/ 5773 w 10000"/>
              <a:gd name="connsiteY194" fmla="*/ 6385 h 10000"/>
              <a:gd name="connsiteX195" fmla="*/ 5800 w 10000"/>
              <a:gd name="connsiteY195" fmla="*/ 6385 h 10000"/>
              <a:gd name="connsiteX196" fmla="*/ 5827 w 10000"/>
              <a:gd name="connsiteY196" fmla="*/ 6429 h 10000"/>
              <a:gd name="connsiteX197" fmla="*/ 5858 w 10000"/>
              <a:gd name="connsiteY197" fmla="*/ 6516 h 10000"/>
              <a:gd name="connsiteX198" fmla="*/ 5886 w 10000"/>
              <a:gd name="connsiteY198" fmla="*/ 6646 h 10000"/>
              <a:gd name="connsiteX199" fmla="*/ 5913 w 10000"/>
              <a:gd name="connsiteY199" fmla="*/ 6845 h 10000"/>
              <a:gd name="connsiteX200" fmla="*/ 5944 w 10000"/>
              <a:gd name="connsiteY200" fmla="*/ 7149 h 10000"/>
              <a:gd name="connsiteX201" fmla="*/ 5971 w 10000"/>
              <a:gd name="connsiteY201" fmla="*/ 7658 h 10000"/>
              <a:gd name="connsiteX202" fmla="*/ 6003 w 10000"/>
              <a:gd name="connsiteY202" fmla="*/ 9093 h 10000"/>
              <a:gd name="connsiteX203" fmla="*/ 6030 w 10000"/>
              <a:gd name="connsiteY203" fmla="*/ 8106 h 10000"/>
              <a:gd name="connsiteX204" fmla="*/ 6057 w 10000"/>
              <a:gd name="connsiteY204" fmla="*/ 7385 h 10000"/>
              <a:gd name="connsiteX205" fmla="*/ 6088 w 10000"/>
              <a:gd name="connsiteY205" fmla="*/ 7019 h 10000"/>
              <a:gd name="connsiteX206" fmla="*/ 6115 w 10000"/>
              <a:gd name="connsiteY206" fmla="*/ 6789 h 10000"/>
              <a:gd name="connsiteX207" fmla="*/ 6147 w 10000"/>
              <a:gd name="connsiteY207" fmla="*/ 6634 h 10000"/>
              <a:gd name="connsiteX208" fmla="*/ 6174 w 10000"/>
              <a:gd name="connsiteY208" fmla="*/ 6534 h 10000"/>
              <a:gd name="connsiteX209" fmla="*/ 6201 w 10000"/>
              <a:gd name="connsiteY209" fmla="*/ 6472 h 10000"/>
              <a:gd name="connsiteX210" fmla="*/ 6233 w 10000"/>
              <a:gd name="connsiteY210" fmla="*/ 6441 h 10000"/>
              <a:gd name="connsiteX211" fmla="*/ 6260 w 10000"/>
              <a:gd name="connsiteY211" fmla="*/ 6435 h 10000"/>
              <a:gd name="connsiteX212" fmla="*/ 6291 w 10000"/>
              <a:gd name="connsiteY212" fmla="*/ 6460 h 10000"/>
              <a:gd name="connsiteX213" fmla="*/ 6318 w 10000"/>
              <a:gd name="connsiteY213" fmla="*/ 6516 h 10000"/>
              <a:gd name="connsiteX214" fmla="*/ 6345 w 10000"/>
              <a:gd name="connsiteY214" fmla="*/ 6609 h 10000"/>
              <a:gd name="connsiteX215" fmla="*/ 6372 w 10000"/>
              <a:gd name="connsiteY215" fmla="*/ 6733 h 10000"/>
              <a:gd name="connsiteX216" fmla="*/ 6404 w 10000"/>
              <a:gd name="connsiteY216" fmla="*/ 6919 h 10000"/>
              <a:gd name="connsiteX217" fmla="*/ 6431 w 10000"/>
              <a:gd name="connsiteY217" fmla="*/ 7186 h 10000"/>
              <a:gd name="connsiteX218" fmla="*/ 6462 w 10000"/>
              <a:gd name="connsiteY218" fmla="*/ 7596 h 10000"/>
              <a:gd name="connsiteX219" fmla="*/ 6489 w 10000"/>
              <a:gd name="connsiteY219" fmla="*/ 8466 h 10000"/>
              <a:gd name="connsiteX220" fmla="*/ 6516 w 10000"/>
              <a:gd name="connsiteY220" fmla="*/ 8801 h 10000"/>
              <a:gd name="connsiteX221" fmla="*/ 6548 w 10000"/>
              <a:gd name="connsiteY221" fmla="*/ 7714 h 10000"/>
              <a:gd name="connsiteX222" fmla="*/ 6575 w 10000"/>
              <a:gd name="connsiteY222" fmla="*/ 7261 h 10000"/>
              <a:gd name="connsiteX223" fmla="*/ 6607 w 10000"/>
              <a:gd name="connsiteY223" fmla="*/ 6981 h 10000"/>
              <a:gd name="connsiteX224" fmla="*/ 6634 w 10000"/>
              <a:gd name="connsiteY224" fmla="*/ 6795 h 10000"/>
              <a:gd name="connsiteX225" fmla="*/ 6661 w 10000"/>
              <a:gd name="connsiteY225" fmla="*/ 6658 h 10000"/>
              <a:gd name="connsiteX226" fmla="*/ 6692 w 10000"/>
              <a:gd name="connsiteY226" fmla="*/ 6559 h 10000"/>
              <a:gd name="connsiteX227" fmla="*/ 6719 w 10000"/>
              <a:gd name="connsiteY227" fmla="*/ 6497 h 10000"/>
              <a:gd name="connsiteX228" fmla="*/ 6751 w 10000"/>
              <a:gd name="connsiteY228" fmla="*/ 6460 h 10000"/>
              <a:gd name="connsiteX229" fmla="*/ 6778 w 10000"/>
              <a:gd name="connsiteY229" fmla="*/ 6453 h 10000"/>
              <a:gd name="connsiteX230" fmla="*/ 6805 w 10000"/>
              <a:gd name="connsiteY230" fmla="*/ 6460 h 10000"/>
              <a:gd name="connsiteX231" fmla="*/ 6836 w 10000"/>
              <a:gd name="connsiteY231" fmla="*/ 6503 h 10000"/>
              <a:gd name="connsiteX232" fmla="*/ 6863 w 10000"/>
              <a:gd name="connsiteY232" fmla="*/ 6565 h 10000"/>
              <a:gd name="connsiteX233" fmla="*/ 6890 w 10000"/>
              <a:gd name="connsiteY233" fmla="*/ 6658 h 10000"/>
              <a:gd name="connsiteX234" fmla="*/ 6922 w 10000"/>
              <a:gd name="connsiteY234" fmla="*/ 6789 h 10000"/>
              <a:gd name="connsiteX235" fmla="*/ 6949 w 10000"/>
              <a:gd name="connsiteY235" fmla="*/ 6975 h 10000"/>
              <a:gd name="connsiteX236" fmla="*/ 6981 w 10000"/>
              <a:gd name="connsiteY236" fmla="*/ 7236 h 10000"/>
              <a:gd name="connsiteX237" fmla="*/ 7008 w 10000"/>
              <a:gd name="connsiteY237" fmla="*/ 7634 h 10000"/>
              <a:gd name="connsiteX238" fmla="*/ 7035 w 10000"/>
              <a:gd name="connsiteY238" fmla="*/ 8460 h 10000"/>
              <a:gd name="connsiteX239" fmla="*/ 7066 w 10000"/>
              <a:gd name="connsiteY239" fmla="*/ 8969 h 10000"/>
              <a:gd name="connsiteX240" fmla="*/ 7093 w 10000"/>
              <a:gd name="connsiteY240" fmla="*/ 7801 h 10000"/>
              <a:gd name="connsiteX241" fmla="*/ 7125 w 10000"/>
              <a:gd name="connsiteY241" fmla="*/ 7329 h 10000"/>
              <a:gd name="connsiteX242" fmla="*/ 7152 w 10000"/>
              <a:gd name="connsiteY242" fmla="*/ 7037 h 10000"/>
              <a:gd name="connsiteX243" fmla="*/ 7179 w 10000"/>
              <a:gd name="connsiteY243" fmla="*/ 6839 h 10000"/>
              <a:gd name="connsiteX244" fmla="*/ 7210 w 10000"/>
              <a:gd name="connsiteY244" fmla="*/ 6696 h 10000"/>
              <a:gd name="connsiteX245" fmla="*/ 7237 w 10000"/>
              <a:gd name="connsiteY245" fmla="*/ 6590 h 10000"/>
              <a:gd name="connsiteX246" fmla="*/ 7269 w 10000"/>
              <a:gd name="connsiteY246" fmla="*/ 6516 h 10000"/>
              <a:gd name="connsiteX247" fmla="*/ 7296 w 10000"/>
              <a:gd name="connsiteY247" fmla="*/ 6472 h 10000"/>
              <a:gd name="connsiteX248" fmla="*/ 7323 w 10000"/>
              <a:gd name="connsiteY248" fmla="*/ 6447 h 10000"/>
              <a:gd name="connsiteX249" fmla="*/ 7350 w 10000"/>
              <a:gd name="connsiteY249" fmla="*/ 6447 h 10000"/>
              <a:gd name="connsiteX250" fmla="*/ 7382 w 10000"/>
              <a:gd name="connsiteY250" fmla="*/ 6466 h 10000"/>
              <a:gd name="connsiteX251" fmla="*/ 7409 w 10000"/>
              <a:gd name="connsiteY251" fmla="*/ 6509 h 10000"/>
              <a:gd name="connsiteX252" fmla="*/ 7440 w 10000"/>
              <a:gd name="connsiteY252" fmla="*/ 6578 h 10000"/>
              <a:gd name="connsiteX253" fmla="*/ 7467 w 10000"/>
              <a:gd name="connsiteY253" fmla="*/ 6677 h 10000"/>
              <a:gd name="connsiteX254" fmla="*/ 7494 w 10000"/>
              <a:gd name="connsiteY254" fmla="*/ 6814 h 10000"/>
              <a:gd name="connsiteX255" fmla="*/ 7526 w 10000"/>
              <a:gd name="connsiteY255" fmla="*/ 7006 h 10000"/>
              <a:gd name="connsiteX256" fmla="*/ 7553 w 10000"/>
              <a:gd name="connsiteY256" fmla="*/ 7273 h 10000"/>
              <a:gd name="connsiteX257" fmla="*/ 7584 w 10000"/>
              <a:gd name="connsiteY257" fmla="*/ 7696 h 10000"/>
              <a:gd name="connsiteX258" fmla="*/ 7612 w 10000"/>
              <a:gd name="connsiteY258" fmla="*/ 8584 h 10000"/>
              <a:gd name="connsiteX259" fmla="*/ 7639 w 10000"/>
              <a:gd name="connsiteY259" fmla="*/ 8814 h 10000"/>
              <a:gd name="connsiteX260" fmla="*/ 7670 w 10000"/>
              <a:gd name="connsiteY260" fmla="*/ 7770 h 10000"/>
              <a:gd name="connsiteX261" fmla="*/ 7697 w 10000"/>
              <a:gd name="connsiteY261" fmla="*/ 7317 h 10000"/>
              <a:gd name="connsiteX262" fmla="*/ 7729 w 10000"/>
              <a:gd name="connsiteY262" fmla="*/ 7031 h 10000"/>
              <a:gd name="connsiteX263" fmla="*/ 7756 w 10000"/>
              <a:gd name="connsiteY263" fmla="*/ 6839 h 10000"/>
              <a:gd name="connsiteX264" fmla="*/ 7783 w 10000"/>
              <a:gd name="connsiteY264" fmla="*/ 6696 h 10000"/>
              <a:gd name="connsiteX265" fmla="*/ 7810 w 10000"/>
              <a:gd name="connsiteY265" fmla="*/ 6590 h 10000"/>
              <a:gd name="connsiteX266" fmla="*/ 7841 w 10000"/>
              <a:gd name="connsiteY266" fmla="*/ 6522 h 10000"/>
              <a:gd name="connsiteX267" fmla="*/ 7868 w 10000"/>
              <a:gd name="connsiteY267" fmla="*/ 6472 h 10000"/>
              <a:gd name="connsiteX268" fmla="*/ 7900 w 10000"/>
              <a:gd name="connsiteY268" fmla="*/ 6447 h 10000"/>
              <a:gd name="connsiteX269" fmla="*/ 7927 w 10000"/>
              <a:gd name="connsiteY269" fmla="*/ 6447 h 10000"/>
              <a:gd name="connsiteX270" fmla="*/ 7954 w 10000"/>
              <a:gd name="connsiteY270" fmla="*/ 6466 h 10000"/>
              <a:gd name="connsiteX271" fmla="*/ 7986 w 10000"/>
              <a:gd name="connsiteY271" fmla="*/ 6509 h 10000"/>
              <a:gd name="connsiteX272" fmla="*/ 8013 w 10000"/>
              <a:gd name="connsiteY272" fmla="*/ 6578 h 10000"/>
              <a:gd name="connsiteX273" fmla="*/ 8044 w 10000"/>
              <a:gd name="connsiteY273" fmla="*/ 6683 h 10000"/>
              <a:gd name="connsiteX274" fmla="*/ 8071 w 10000"/>
              <a:gd name="connsiteY274" fmla="*/ 6820 h 10000"/>
              <a:gd name="connsiteX275" fmla="*/ 8098 w 10000"/>
              <a:gd name="connsiteY275" fmla="*/ 7006 h 10000"/>
              <a:gd name="connsiteX276" fmla="*/ 8130 w 10000"/>
              <a:gd name="connsiteY276" fmla="*/ 7280 h 10000"/>
              <a:gd name="connsiteX277" fmla="*/ 8157 w 10000"/>
              <a:gd name="connsiteY277" fmla="*/ 7714 h 10000"/>
              <a:gd name="connsiteX278" fmla="*/ 8188 w 10000"/>
              <a:gd name="connsiteY278" fmla="*/ 8671 h 10000"/>
              <a:gd name="connsiteX279" fmla="*/ 8215 w 10000"/>
              <a:gd name="connsiteY279" fmla="*/ 8696 h 10000"/>
              <a:gd name="connsiteX280" fmla="*/ 8242 w 10000"/>
              <a:gd name="connsiteY280" fmla="*/ 7720 h 10000"/>
              <a:gd name="connsiteX281" fmla="*/ 8274 w 10000"/>
              <a:gd name="connsiteY281" fmla="*/ 7286 h 10000"/>
              <a:gd name="connsiteX282" fmla="*/ 8301 w 10000"/>
              <a:gd name="connsiteY282" fmla="*/ 7006 h 10000"/>
              <a:gd name="connsiteX283" fmla="*/ 8328 w 10000"/>
              <a:gd name="connsiteY283" fmla="*/ 6820 h 10000"/>
              <a:gd name="connsiteX284" fmla="*/ 8360 w 10000"/>
              <a:gd name="connsiteY284" fmla="*/ 6683 h 10000"/>
              <a:gd name="connsiteX285" fmla="*/ 8387 w 10000"/>
              <a:gd name="connsiteY285" fmla="*/ 6584 h 10000"/>
              <a:gd name="connsiteX286" fmla="*/ 8418 w 10000"/>
              <a:gd name="connsiteY286" fmla="*/ 6516 h 10000"/>
              <a:gd name="connsiteX287" fmla="*/ 8445 w 10000"/>
              <a:gd name="connsiteY287" fmla="*/ 6472 h 10000"/>
              <a:gd name="connsiteX288" fmla="*/ 8472 w 10000"/>
              <a:gd name="connsiteY288" fmla="*/ 6453 h 10000"/>
              <a:gd name="connsiteX289" fmla="*/ 8504 w 10000"/>
              <a:gd name="connsiteY289" fmla="*/ 6460 h 10000"/>
              <a:gd name="connsiteX290" fmla="*/ 8531 w 10000"/>
              <a:gd name="connsiteY290" fmla="*/ 6491 h 10000"/>
              <a:gd name="connsiteX291" fmla="*/ 8562 w 10000"/>
              <a:gd name="connsiteY291" fmla="*/ 6553 h 10000"/>
              <a:gd name="connsiteX292" fmla="*/ 8589 w 10000"/>
              <a:gd name="connsiteY292" fmla="*/ 6640 h 10000"/>
              <a:gd name="connsiteX293" fmla="*/ 8616 w 10000"/>
              <a:gd name="connsiteY293" fmla="*/ 6770 h 10000"/>
              <a:gd name="connsiteX294" fmla="*/ 8648 w 10000"/>
              <a:gd name="connsiteY294" fmla="*/ 6944 h 10000"/>
              <a:gd name="connsiteX295" fmla="*/ 8675 w 10000"/>
              <a:gd name="connsiteY295" fmla="*/ 7205 h 10000"/>
              <a:gd name="connsiteX296" fmla="*/ 8707 w 10000"/>
              <a:gd name="connsiteY296" fmla="*/ 7615 h 10000"/>
              <a:gd name="connsiteX297" fmla="*/ 8734 w 10000"/>
              <a:gd name="connsiteY297" fmla="*/ 8460 h 10000"/>
              <a:gd name="connsiteX298" fmla="*/ 8761 w 10000"/>
              <a:gd name="connsiteY298" fmla="*/ 8839 h 10000"/>
              <a:gd name="connsiteX299" fmla="*/ 8788 w 10000"/>
              <a:gd name="connsiteY299" fmla="*/ 7733 h 10000"/>
              <a:gd name="connsiteX300" fmla="*/ 8819 w 10000"/>
              <a:gd name="connsiteY300" fmla="*/ 7267 h 10000"/>
              <a:gd name="connsiteX301" fmla="*/ 8851 w 10000"/>
              <a:gd name="connsiteY301" fmla="*/ 6981 h 10000"/>
              <a:gd name="connsiteX302" fmla="*/ 8878 w 10000"/>
              <a:gd name="connsiteY302" fmla="*/ 6783 h 10000"/>
              <a:gd name="connsiteX303" fmla="*/ 8905 w 10000"/>
              <a:gd name="connsiteY303" fmla="*/ 6646 h 10000"/>
              <a:gd name="connsiteX304" fmla="*/ 8932 w 10000"/>
              <a:gd name="connsiteY304" fmla="*/ 6547 h 10000"/>
              <a:gd name="connsiteX305" fmla="*/ 8963 w 10000"/>
              <a:gd name="connsiteY305" fmla="*/ 6484 h 10000"/>
              <a:gd name="connsiteX306" fmla="*/ 8991 w 10000"/>
              <a:gd name="connsiteY306" fmla="*/ 6453 h 10000"/>
              <a:gd name="connsiteX307" fmla="*/ 9022 w 10000"/>
              <a:gd name="connsiteY307" fmla="*/ 6447 h 10000"/>
              <a:gd name="connsiteX308" fmla="*/ 9049 w 10000"/>
              <a:gd name="connsiteY308" fmla="*/ 6472 h 10000"/>
              <a:gd name="connsiteX309" fmla="*/ 9076 w 10000"/>
              <a:gd name="connsiteY309" fmla="*/ 6528 h 10000"/>
              <a:gd name="connsiteX310" fmla="*/ 9108 w 10000"/>
              <a:gd name="connsiteY310" fmla="*/ 6621 h 10000"/>
              <a:gd name="connsiteX311" fmla="*/ 9135 w 10000"/>
              <a:gd name="connsiteY311" fmla="*/ 6758 h 10000"/>
              <a:gd name="connsiteX312" fmla="*/ 9166 w 10000"/>
              <a:gd name="connsiteY312" fmla="*/ 6957 h 10000"/>
              <a:gd name="connsiteX313" fmla="*/ 9193 w 10000"/>
              <a:gd name="connsiteY313" fmla="*/ 7267 h 10000"/>
              <a:gd name="connsiteX314" fmla="*/ 9220 w 10000"/>
              <a:gd name="connsiteY314" fmla="*/ 7814 h 10000"/>
              <a:gd name="connsiteX315" fmla="*/ 9252 w 10000"/>
              <a:gd name="connsiteY315" fmla="*/ 9863 h 10000"/>
              <a:gd name="connsiteX316" fmla="*/ 9279 w 10000"/>
              <a:gd name="connsiteY316" fmla="*/ 7988 h 10000"/>
              <a:gd name="connsiteX317" fmla="*/ 9306 w 10000"/>
              <a:gd name="connsiteY317" fmla="*/ 7335 h 10000"/>
              <a:gd name="connsiteX318" fmla="*/ 9338 w 10000"/>
              <a:gd name="connsiteY318" fmla="*/ 6988 h 10000"/>
              <a:gd name="connsiteX319" fmla="*/ 9365 w 10000"/>
              <a:gd name="connsiteY319" fmla="*/ 6758 h 10000"/>
              <a:gd name="connsiteX320" fmla="*/ 9396 w 10000"/>
              <a:gd name="connsiteY320" fmla="*/ 6602 h 10000"/>
              <a:gd name="connsiteX321" fmla="*/ 9423 w 10000"/>
              <a:gd name="connsiteY321" fmla="*/ 6503 h 10000"/>
              <a:gd name="connsiteX322" fmla="*/ 9450 w 10000"/>
              <a:gd name="connsiteY322" fmla="*/ 6447 h 10000"/>
              <a:gd name="connsiteX323" fmla="*/ 9482 w 10000"/>
              <a:gd name="connsiteY323" fmla="*/ 6435 h 10000"/>
              <a:gd name="connsiteX324" fmla="*/ 9509 w 10000"/>
              <a:gd name="connsiteY324" fmla="*/ 6460 h 10000"/>
              <a:gd name="connsiteX325" fmla="*/ 9540 w 10000"/>
              <a:gd name="connsiteY325" fmla="*/ 6534 h 10000"/>
              <a:gd name="connsiteX326" fmla="*/ 9567 w 10000"/>
              <a:gd name="connsiteY326" fmla="*/ 6665 h 10000"/>
              <a:gd name="connsiteX327" fmla="*/ 9594 w 10000"/>
              <a:gd name="connsiteY327" fmla="*/ 6882 h 10000"/>
              <a:gd name="connsiteX328" fmla="*/ 9626 w 10000"/>
              <a:gd name="connsiteY328" fmla="*/ 7242 h 10000"/>
              <a:gd name="connsiteX329" fmla="*/ 9653 w 10000"/>
              <a:gd name="connsiteY329" fmla="*/ 7981 h 10000"/>
              <a:gd name="connsiteX330" fmla="*/ 9680 w 10000"/>
              <a:gd name="connsiteY330" fmla="*/ 8820 h 10000"/>
              <a:gd name="connsiteX331" fmla="*/ 9712 w 10000"/>
              <a:gd name="connsiteY331" fmla="*/ 7484 h 10000"/>
              <a:gd name="connsiteX332" fmla="*/ 9739 w 10000"/>
              <a:gd name="connsiteY332" fmla="*/ 7012 h 10000"/>
              <a:gd name="connsiteX333" fmla="*/ 9766 w 10000"/>
              <a:gd name="connsiteY333" fmla="*/ 6758 h 10000"/>
              <a:gd name="connsiteX334" fmla="*/ 9797 w 10000"/>
              <a:gd name="connsiteY334" fmla="*/ 6615 h 10000"/>
              <a:gd name="connsiteX335" fmla="*/ 9824 w 10000"/>
              <a:gd name="connsiteY335" fmla="*/ 6559 h 10000"/>
              <a:gd name="connsiteX336" fmla="*/ 9856 w 10000"/>
              <a:gd name="connsiteY336" fmla="*/ 6590 h 10000"/>
              <a:gd name="connsiteX337" fmla="*/ 9883 w 10000"/>
              <a:gd name="connsiteY337" fmla="*/ 6708 h 10000"/>
              <a:gd name="connsiteX338" fmla="*/ 9910 w 10000"/>
              <a:gd name="connsiteY338" fmla="*/ 6950 h 10000"/>
              <a:gd name="connsiteX339" fmla="*/ 9941 w 10000"/>
              <a:gd name="connsiteY339" fmla="*/ 7404 h 10000"/>
              <a:gd name="connsiteX340" fmla="*/ 9968 w 10000"/>
              <a:gd name="connsiteY340" fmla="*/ 8516 h 10000"/>
              <a:gd name="connsiteX341" fmla="*/ 10000 w 10000"/>
              <a:gd name="connsiteY34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3128 w 10000"/>
              <a:gd name="connsiteY101" fmla="*/ 1286 h 10000"/>
              <a:gd name="connsiteX102" fmla="*/ 3155 w 10000"/>
              <a:gd name="connsiteY102" fmla="*/ 1075 h 10000"/>
              <a:gd name="connsiteX103" fmla="*/ 3182 w 10000"/>
              <a:gd name="connsiteY103" fmla="*/ 907 h 10000"/>
              <a:gd name="connsiteX104" fmla="*/ 3213 w 10000"/>
              <a:gd name="connsiteY104" fmla="*/ 770 h 10000"/>
              <a:gd name="connsiteX105" fmla="*/ 3240 w 10000"/>
              <a:gd name="connsiteY105" fmla="*/ 658 h 10000"/>
              <a:gd name="connsiteX106" fmla="*/ 3267 w 10000"/>
              <a:gd name="connsiteY106" fmla="*/ 559 h 10000"/>
              <a:gd name="connsiteX107" fmla="*/ 3299 w 10000"/>
              <a:gd name="connsiteY107" fmla="*/ 478 h 10000"/>
              <a:gd name="connsiteX108" fmla="*/ 3326 w 10000"/>
              <a:gd name="connsiteY108" fmla="*/ 404 h 10000"/>
              <a:gd name="connsiteX109" fmla="*/ 3357 w 10000"/>
              <a:gd name="connsiteY109" fmla="*/ 335 h 10000"/>
              <a:gd name="connsiteX110" fmla="*/ 3384 w 10000"/>
              <a:gd name="connsiteY110" fmla="*/ 280 h 10000"/>
              <a:gd name="connsiteX111" fmla="*/ 3411 w 10000"/>
              <a:gd name="connsiteY111" fmla="*/ 230 h 10000"/>
              <a:gd name="connsiteX112" fmla="*/ 3443 w 10000"/>
              <a:gd name="connsiteY112" fmla="*/ 186 h 10000"/>
              <a:gd name="connsiteX113" fmla="*/ 3470 w 10000"/>
              <a:gd name="connsiteY113" fmla="*/ 149 h 10000"/>
              <a:gd name="connsiteX114" fmla="*/ 3497 w 10000"/>
              <a:gd name="connsiteY114" fmla="*/ 118 h 10000"/>
              <a:gd name="connsiteX115" fmla="*/ 3529 w 10000"/>
              <a:gd name="connsiteY115" fmla="*/ 87 h 10000"/>
              <a:gd name="connsiteX116" fmla="*/ 3556 w 10000"/>
              <a:gd name="connsiteY116" fmla="*/ 68 h 10000"/>
              <a:gd name="connsiteX117" fmla="*/ 3587 w 10000"/>
              <a:gd name="connsiteY117" fmla="*/ 43 h 10000"/>
              <a:gd name="connsiteX118" fmla="*/ 3614 w 10000"/>
              <a:gd name="connsiteY118" fmla="*/ 31 h 10000"/>
              <a:gd name="connsiteX119" fmla="*/ 3641 w 10000"/>
              <a:gd name="connsiteY119" fmla="*/ 19 h 10000"/>
              <a:gd name="connsiteX120" fmla="*/ 3673 w 10000"/>
              <a:gd name="connsiteY120" fmla="*/ 6 h 10000"/>
              <a:gd name="connsiteX121" fmla="*/ 3700 w 10000"/>
              <a:gd name="connsiteY121" fmla="*/ 6 h 10000"/>
              <a:gd name="connsiteX122" fmla="*/ 3731 w 10000"/>
              <a:gd name="connsiteY122" fmla="*/ 0 h 10000"/>
              <a:gd name="connsiteX123" fmla="*/ 3758 w 10000"/>
              <a:gd name="connsiteY123" fmla="*/ 0 h 10000"/>
              <a:gd name="connsiteX124" fmla="*/ 3785 w 10000"/>
              <a:gd name="connsiteY124" fmla="*/ 6 h 10000"/>
              <a:gd name="connsiteX125" fmla="*/ 3817 w 10000"/>
              <a:gd name="connsiteY125" fmla="*/ 12 h 10000"/>
              <a:gd name="connsiteX126" fmla="*/ 3844 w 10000"/>
              <a:gd name="connsiteY126" fmla="*/ 19 h 10000"/>
              <a:gd name="connsiteX127" fmla="*/ 3876 w 10000"/>
              <a:gd name="connsiteY127" fmla="*/ 31 h 10000"/>
              <a:gd name="connsiteX128" fmla="*/ 3903 w 10000"/>
              <a:gd name="connsiteY128" fmla="*/ 43 h 10000"/>
              <a:gd name="connsiteX129" fmla="*/ 3930 w 10000"/>
              <a:gd name="connsiteY129" fmla="*/ 62 h 10000"/>
              <a:gd name="connsiteX130" fmla="*/ 3957 w 10000"/>
              <a:gd name="connsiteY130" fmla="*/ 81 h 10000"/>
              <a:gd name="connsiteX131" fmla="*/ 3988 w 10000"/>
              <a:gd name="connsiteY131" fmla="*/ 106 h 10000"/>
              <a:gd name="connsiteX132" fmla="*/ 4015 w 10000"/>
              <a:gd name="connsiteY132" fmla="*/ 130 h 10000"/>
              <a:gd name="connsiteX133" fmla="*/ 4047 w 10000"/>
              <a:gd name="connsiteY133" fmla="*/ 155 h 10000"/>
              <a:gd name="connsiteX134" fmla="*/ 4074 w 10000"/>
              <a:gd name="connsiteY134" fmla="*/ 186 h 10000"/>
              <a:gd name="connsiteX135" fmla="*/ 4101 w 10000"/>
              <a:gd name="connsiteY135" fmla="*/ 217 h 10000"/>
              <a:gd name="connsiteX136" fmla="*/ 4132 w 10000"/>
              <a:gd name="connsiteY136" fmla="*/ 255 h 10000"/>
              <a:gd name="connsiteX137" fmla="*/ 4160 w 10000"/>
              <a:gd name="connsiteY137" fmla="*/ 292 h 10000"/>
              <a:gd name="connsiteX138" fmla="*/ 4191 w 10000"/>
              <a:gd name="connsiteY138" fmla="*/ 329 h 10000"/>
              <a:gd name="connsiteX139" fmla="*/ 4218 w 10000"/>
              <a:gd name="connsiteY139" fmla="*/ 373 h 10000"/>
              <a:gd name="connsiteX140" fmla="*/ 4245 w 10000"/>
              <a:gd name="connsiteY140" fmla="*/ 422 h 10000"/>
              <a:gd name="connsiteX141" fmla="*/ 4277 w 10000"/>
              <a:gd name="connsiteY141" fmla="*/ 466 h 10000"/>
              <a:gd name="connsiteX142" fmla="*/ 4304 w 10000"/>
              <a:gd name="connsiteY142" fmla="*/ 522 h 10000"/>
              <a:gd name="connsiteX143" fmla="*/ 4335 w 10000"/>
              <a:gd name="connsiteY143" fmla="*/ 571 h 10000"/>
              <a:gd name="connsiteX144" fmla="*/ 4362 w 10000"/>
              <a:gd name="connsiteY144" fmla="*/ 634 h 10000"/>
              <a:gd name="connsiteX145" fmla="*/ 4389 w 10000"/>
              <a:gd name="connsiteY145" fmla="*/ 689 h 10000"/>
              <a:gd name="connsiteX146" fmla="*/ 4421 w 10000"/>
              <a:gd name="connsiteY146" fmla="*/ 752 h 10000"/>
              <a:gd name="connsiteX147" fmla="*/ 4448 w 10000"/>
              <a:gd name="connsiteY147" fmla="*/ 820 h 10000"/>
              <a:gd name="connsiteX148" fmla="*/ 4475 w 10000"/>
              <a:gd name="connsiteY148" fmla="*/ 888 h 10000"/>
              <a:gd name="connsiteX149" fmla="*/ 4507 w 10000"/>
              <a:gd name="connsiteY149" fmla="*/ 957 h 10000"/>
              <a:gd name="connsiteX150" fmla="*/ 4534 w 10000"/>
              <a:gd name="connsiteY150" fmla="*/ 1037 h 10000"/>
              <a:gd name="connsiteX151" fmla="*/ 4565 w 10000"/>
              <a:gd name="connsiteY151" fmla="*/ 1118 h 10000"/>
              <a:gd name="connsiteX152" fmla="*/ 4592 w 10000"/>
              <a:gd name="connsiteY152" fmla="*/ 1199 h 10000"/>
              <a:gd name="connsiteX153" fmla="*/ 4619 w 10000"/>
              <a:gd name="connsiteY153" fmla="*/ 1286 h 10000"/>
              <a:gd name="connsiteX154" fmla="*/ 4651 w 10000"/>
              <a:gd name="connsiteY154" fmla="*/ 1373 h 10000"/>
              <a:gd name="connsiteX155" fmla="*/ 4678 w 10000"/>
              <a:gd name="connsiteY155" fmla="*/ 1472 h 10000"/>
              <a:gd name="connsiteX156" fmla="*/ 4709 w 10000"/>
              <a:gd name="connsiteY156" fmla="*/ 1565 h 10000"/>
              <a:gd name="connsiteX157" fmla="*/ 4736 w 10000"/>
              <a:gd name="connsiteY157" fmla="*/ 1671 h 10000"/>
              <a:gd name="connsiteX158" fmla="*/ 4763 w 10000"/>
              <a:gd name="connsiteY158" fmla="*/ 1776 h 10000"/>
              <a:gd name="connsiteX159" fmla="*/ 4795 w 10000"/>
              <a:gd name="connsiteY159" fmla="*/ 1894 h 10000"/>
              <a:gd name="connsiteX160" fmla="*/ 4822 w 10000"/>
              <a:gd name="connsiteY160" fmla="*/ 2012 h 10000"/>
              <a:gd name="connsiteX161" fmla="*/ 4854 w 10000"/>
              <a:gd name="connsiteY161" fmla="*/ 2137 h 10000"/>
              <a:gd name="connsiteX162" fmla="*/ 4881 w 10000"/>
              <a:gd name="connsiteY162" fmla="*/ 2267 h 10000"/>
              <a:gd name="connsiteX163" fmla="*/ 4908 w 10000"/>
              <a:gd name="connsiteY163" fmla="*/ 2404 h 10000"/>
              <a:gd name="connsiteX164" fmla="*/ 4935 w 10000"/>
              <a:gd name="connsiteY164" fmla="*/ 2553 h 10000"/>
              <a:gd name="connsiteX165" fmla="*/ 4966 w 10000"/>
              <a:gd name="connsiteY165" fmla="*/ 2708 h 10000"/>
              <a:gd name="connsiteX166" fmla="*/ 4993 w 10000"/>
              <a:gd name="connsiteY166" fmla="*/ 2870 h 10000"/>
              <a:gd name="connsiteX167" fmla="*/ 5025 w 10000"/>
              <a:gd name="connsiteY167" fmla="*/ 3043 h 10000"/>
              <a:gd name="connsiteX168" fmla="*/ 5052 w 10000"/>
              <a:gd name="connsiteY168" fmla="*/ 3230 h 10000"/>
              <a:gd name="connsiteX169" fmla="*/ 5079 w 10000"/>
              <a:gd name="connsiteY169" fmla="*/ 3429 h 10000"/>
              <a:gd name="connsiteX170" fmla="*/ 5110 w 10000"/>
              <a:gd name="connsiteY170" fmla="*/ 3646 h 10000"/>
              <a:gd name="connsiteX171" fmla="*/ 5137 w 10000"/>
              <a:gd name="connsiteY171" fmla="*/ 3882 h 10000"/>
              <a:gd name="connsiteX172" fmla="*/ 5169 w 10000"/>
              <a:gd name="connsiteY172" fmla="*/ 4143 h 10000"/>
              <a:gd name="connsiteX173" fmla="*/ 5196 w 10000"/>
              <a:gd name="connsiteY173" fmla="*/ 4441 h 10000"/>
              <a:gd name="connsiteX174" fmla="*/ 5223 w 10000"/>
              <a:gd name="connsiteY174" fmla="*/ 4789 h 10000"/>
              <a:gd name="connsiteX175" fmla="*/ 5255 w 10000"/>
              <a:gd name="connsiteY175" fmla="*/ 5205 h 10000"/>
              <a:gd name="connsiteX176" fmla="*/ 5282 w 10000"/>
              <a:gd name="connsiteY176" fmla="*/ 5758 h 10000"/>
              <a:gd name="connsiteX177" fmla="*/ 5313 w 10000"/>
              <a:gd name="connsiteY177" fmla="*/ 6671 h 10000"/>
              <a:gd name="connsiteX178" fmla="*/ 5340 w 10000"/>
              <a:gd name="connsiteY178" fmla="*/ 7776 h 10000"/>
              <a:gd name="connsiteX179" fmla="*/ 5367 w 10000"/>
              <a:gd name="connsiteY179" fmla="*/ 6565 h 10000"/>
              <a:gd name="connsiteX180" fmla="*/ 5399 w 10000"/>
              <a:gd name="connsiteY180" fmla="*/ 6255 h 10000"/>
              <a:gd name="connsiteX181" fmla="*/ 5426 w 10000"/>
              <a:gd name="connsiteY181" fmla="*/ 6155 h 10000"/>
              <a:gd name="connsiteX182" fmla="*/ 5453 w 10000"/>
              <a:gd name="connsiteY182" fmla="*/ 6180 h 10000"/>
              <a:gd name="connsiteX183" fmla="*/ 5484 w 10000"/>
              <a:gd name="connsiteY183" fmla="*/ 6286 h 10000"/>
              <a:gd name="connsiteX184" fmla="*/ 5511 w 10000"/>
              <a:gd name="connsiteY184" fmla="*/ 6484 h 10000"/>
              <a:gd name="connsiteX185" fmla="*/ 5539 w 10000"/>
              <a:gd name="connsiteY185" fmla="*/ 6801 h 10000"/>
              <a:gd name="connsiteX186" fmla="*/ 5570 w 10000"/>
              <a:gd name="connsiteY186" fmla="*/ 7373 h 10000"/>
              <a:gd name="connsiteX187" fmla="*/ 5597 w 10000"/>
              <a:gd name="connsiteY187" fmla="*/ 9447 h 10000"/>
              <a:gd name="connsiteX188" fmla="*/ 5629 w 10000"/>
              <a:gd name="connsiteY188" fmla="*/ 7621 h 10000"/>
              <a:gd name="connsiteX189" fmla="*/ 5656 w 10000"/>
              <a:gd name="connsiteY189" fmla="*/ 7012 h 10000"/>
              <a:gd name="connsiteX190" fmla="*/ 5683 w 10000"/>
              <a:gd name="connsiteY190" fmla="*/ 6708 h 10000"/>
              <a:gd name="connsiteX191" fmla="*/ 5714 w 10000"/>
              <a:gd name="connsiteY191" fmla="*/ 6534 h 10000"/>
              <a:gd name="connsiteX192" fmla="*/ 5741 w 10000"/>
              <a:gd name="connsiteY192" fmla="*/ 6429 h 10000"/>
              <a:gd name="connsiteX193" fmla="*/ 5773 w 10000"/>
              <a:gd name="connsiteY193" fmla="*/ 6385 h 10000"/>
              <a:gd name="connsiteX194" fmla="*/ 5800 w 10000"/>
              <a:gd name="connsiteY194" fmla="*/ 6385 h 10000"/>
              <a:gd name="connsiteX195" fmla="*/ 5827 w 10000"/>
              <a:gd name="connsiteY195" fmla="*/ 6429 h 10000"/>
              <a:gd name="connsiteX196" fmla="*/ 5858 w 10000"/>
              <a:gd name="connsiteY196" fmla="*/ 6516 h 10000"/>
              <a:gd name="connsiteX197" fmla="*/ 5886 w 10000"/>
              <a:gd name="connsiteY197" fmla="*/ 6646 h 10000"/>
              <a:gd name="connsiteX198" fmla="*/ 5913 w 10000"/>
              <a:gd name="connsiteY198" fmla="*/ 6845 h 10000"/>
              <a:gd name="connsiteX199" fmla="*/ 5944 w 10000"/>
              <a:gd name="connsiteY199" fmla="*/ 7149 h 10000"/>
              <a:gd name="connsiteX200" fmla="*/ 5971 w 10000"/>
              <a:gd name="connsiteY200" fmla="*/ 7658 h 10000"/>
              <a:gd name="connsiteX201" fmla="*/ 6003 w 10000"/>
              <a:gd name="connsiteY201" fmla="*/ 9093 h 10000"/>
              <a:gd name="connsiteX202" fmla="*/ 6030 w 10000"/>
              <a:gd name="connsiteY202" fmla="*/ 8106 h 10000"/>
              <a:gd name="connsiteX203" fmla="*/ 6057 w 10000"/>
              <a:gd name="connsiteY203" fmla="*/ 7385 h 10000"/>
              <a:gd name="connsiteX204" fmla="*/ 6088 w 10000"/>
              <a:gd name="connsiteY204" fmla="*/ 7019 h 10000"/>
              <a:gd name="connsiteX205" fmla="*/ 6115 w 10000"/>
              <a:gd name="connsiteY205" fmla="*/ 6789 h 10000"/>
              <a:gd name="connsiteX206" fmla="*/ 6147 w 10000"/>
              <a:gd name="connsiteY206" fmla="*/ 6634 h 10000"/>
              <a:gd name="connsiteX207" fmla="*/ 6174 w 10000"/>
              <a:gd name="connsiteY207" fmla="*/ 6534 h 10000"/>
              <a:gd name="connsiteX208" fmla="*/ 6201 w 10000"/>
              <a:gd name="connsiteY208" fmla="*/ 6472 h 10000"/>
              <a:gd name="connsiteX209" fmla="*/ 6233 w 10000"/>
              <a:gd name="connsiteY209" fmla="*/ 6441 h 10000"/>
              <a:gd name="connsiteX210" fmla="*/ 6260 w 10000"/>
              <a:gd name="connsiteY210" fmla="*/ 6435 h 10000"/>
              <a:gd name="connsiteX211" fmla="*/ 6291 w 10000"/>
              <a:gd name="connsiteY211" fmla="*/ 6460 h 10000"/>
              <a:gd name="connsiteX212" fmla="*/ 6318 w 10000"/>
              <a:gd name="connsiteY212" fmla="*/ 6516 h 10000"/>
              <a:gd name="connsiteX213" fmla="*/ 6345 w 10000"/>
              <a:gd name="connsiteY213" fmla="*/ 6609 h 10000"/>
              <a:gd name="connsiteX214" fmla="*/ 6372 w 10000"/>
              <a:gd name="connsiteY214" fmla="*/ 6733 h 10000"/>
              <a:gd name="connsiteX215" fmla="*/ 6404 w 10000"/>
              <a:gd name="connsiteY215" fmla="*/ 6919 h 10000"/>
              <a:gd name="connsiteX216" fmla="*/ 6431 w 10000"/>
              <a:gd name="connsiteY216" fmla="*/ 7186 h 10000"/>
              <a:gd name="connsiteX217" fmla="*/ 6462 w 10000"/>
              <a:gd name="connsiteY217" fmla="*/ 7596 h 10000"/>
              <a:gd name="connsiteX218" fmla="*/ 6489 w 10000"/>
              <a:gd name="connsiteY218" fmla="*/ 8466 h 10000"/>
              <a:gd name="connsiteX219" fmla="*/ 6516 w 10000"/>
              <a:gd name="connsiteY219" fmla="*/ 8801 h 10000"/>
              <a:gd name="connsiteX220" fmla="*/ 6548 w 10000"/>
              <a:gd name="connsiteY220" fmla="*/ 7714 h 10000"/>
              <a:gd name="connsiteX221" fmla="*/ 6575 w 10000"/>
              <a:gd name="connsiteY221" fmla="*/ 7261 h 10000"/>
              <a:gd name="connsiteX222" fmla="*/ 6607 w 10000"/>
              <a:gd name="connsiteY222" fmla="*/ 6981 h 10000"/>
              <a:gd name="connsiteX223" fmla="*/ 6634 w 10000"/>
              <a:gd name="connsiteY223" fmla="*/ 6795 h 10000"/>
              <a:gd name="connsiteX224" fmla="*/ 6661 w 10000"/>
              <a:gd name="connsiteY224" fmla="*/ 6658 h 10000"/>
              <a:gd name="connsiteX225" fmla="*/ 6692 w 10000"/>
              <a:gd name="connsiteY225" fmla="*/ 6559 h 10000"/>
              <a:gd name="connsiteX226" fmla="*/ 6719 w 10000"/>
              <a:gd name="connsiteY226" fmla="*/ 6497 h 10000"/>
              <a:gd name="connsiteX227" fmla="*/ 6751 w 10000"/>
              <a:gd name="connsiteY227" fmla="*/ 6460 h 10000"/>
              <a:gd name="connsiteX228" fmla="*/ 6778 w 10000"/>
              <a:gd name="connsiteY228" fmla="*/ 6453 h 10000"/>
              <a:gd name="connsiteX229" fmla="*/ 6805 w 10000"/>
              <a:gd name="connsiteY229" fmla="*/ 6460 h 10000"/>
              <a:gd name="connsiteX230" fmla="*/ 6836 w 10000"/>
              <a:gd name="connsiteY230" fmla="*/ 6503 h 10000"/>
              <a:gd name="connsiteX231" fmla="*/ 6863 w 10000"/>
              <a:gd name="connsiteY231" fmla="*/ 6565 h 10000"/>
              <a:gd name="connsiteX232" fmla="*/ 6890 w 10000"/>
              <a:gd name="connsiteY232" fmla="*/ 6658 h 10000"/>
              <a:gd name="connsiteX233" fmla="*/ 6922 w 10000"/>
              <a:gd name="connsiteY233" fmla="*/ 6789 h 10000"/>
              <a:gd name="connsiteX234" fmla="*/ 6949 w 10000"/>
              <a:gd name="connsiteY234" fmla="*/ 6975 h 10000"/>
              <a:gd name="connsiteX235" fmla="*/ 6981 w 10000"/>
              <a:gd name="connsiteY235" fmla="*/ 7236 h 10000"/>
              <a:gd name="connsiteX236" fmla="*/ 7008 w 10000"/>
              <a:gd name="connsiteY236" fmla="*/ 7634 h 10000"/>
              <a:gd name="connsiteX237" fmla="*/ 7035 w 10000"/>
              <a:gd name="connsiteY237" fmla="*/ 8460 h 10000"/>
              <a:gd name="connsiteX238" fmla="*/ 7066 w 10000"/>
              <a:gd name="connsiteY238" fmla="*/ 8969 h 10000"/>
              <a:gd name="connsiteX239" fmla="*/ 7093 w 10000"/>
              <a:gd name="connsiteY239" fmla="*/ 7801 h 10000"/>
              <a:gd name="connsiteX240" fmla="*/ 7125 w 10000"/>
              <a:gd name="connsiteY240" fmla="*/ 7329 h 10000"/>
              <a:gd name="connsiteX241" fmla="*/ 7152 w 10000"/>
              <a:gd name="connsiteY241" fmla="*/ 7037 h 10000"/>
              <a:gd name="connsiteX242" fmla="*/ 7179 w 10000"/>
              <a:gd name="connsiteY242" fmla="*/ 6839 h 10000"/>
              <a:gd name="connsiteX243" fmla="*/ 7210 w 10000"/>
              <a:gd name="connsiteY243" fmla="*/ 6696 h 10000"/>
              <a:gd name="connsiteX244" fmla="*/ 7237 w 10000"/>
              <a:gd name="connsiteY244" fmla="*/ 6590 h 10000"/>
              <a:gd name="connsiteX245" fmla="*/ 7269 w 10000"/>
              <a:gd name="connsiteY245" fmla="*/ 6516 h 10000"/>
              <a:gd name="connsiteX246" fmla="*/ 7296 w 10000"/>
              <a:gd name="connsiteY246" fmla="*/ 6472 h 10000"/>
              <a:gd name="connsiteX247" fmla="*/ 7323 w 10000"/>
              <a:gd name="connsiteY247" fmla="*/ 6447 h 10000"/>
              <a:gd name="connsiteX248" fmla="*/ 7350 w 10000"/>
              <a:gd name="connsiteY248" fmla="*/ 6447 h 10000"/>
              <a:gd name="connsiteX249" fmla="*/ 7382 w 10000"/>
              <a:gd name="connsiteY249" fmla="*/ 6466 h 10000"/>
              <a:gd name="connsiteX250" fmla="*/ 7409 w 10000"/>
              <a:gd name="connsiteY250" fmla="*/ 6509 h 10000"/>
              <a:gd name="connsiteX251" fmla="*/ 7440 w 10000"/>
              <a:gd name="connsiteY251" fmla="*/ 6578 h 10000"/>
              <a:gd name="connsiteX252" fmla="*/ 7467 w 10000"/>
              <a:gd name="connsiteY252" fmla="*/ 6677 h 10000"/>
              <a:gd name="connsiteX253" fmla="*/ 7494 w 10000"/>
              <a:gd name="connsiteY253" fmla="*/ 6814 h 10000"/>
              <a:gd name="connsiteX254" fmla="*/ 7526 w 10000"/>
              <a:gd name="connsiteY254" fmla="*/ 7006 h 10000"/>
              <a:gd name="connsiteX255" fmla="*/ 7553 w 10000"/>
              <a:gd name="connsiteY255" fmla="*/ 7273 h 10000"/>
              <a:gd name="connsiteX256" fmla="*/ 7584 w 10000"/>
              <a:gd name="connsiteY256" fmla="*/ 7696 h 10000"/>
              <a:gd name="connsiteX257" fmla="*/ 7612 w 10000"/>
              <a:gd name="connsiteY257" fmla="*/ 8584 h 10000"/>
              <a:gd name="connsiteX258" fmla="*/ 7639 w 10000"/>
              <a:gd name="connsiteY258" fmla="*/ 8814 h 10000"/>
              <a:gd name="connsiteX259" fmla="*/ 7670 w 10000"/>
              <a:gd name="connsiteY259" fmla="*/ 7770 h 10000"/>
              <a:gd name="connsiteX260" fmla="*/ 7697 w 10000"/>
              <a:gd name="connsiteY260" fmla="*/ 7317 h 10000"/>
              <a:gd name="connsiteX261" fmla="*/ 7729 w 10000"/>
              <a:gd name="connsiteY261" fmla="*/ 7031 h 10000"/>
              <a:gd name="connsiteX262" fmla="*/ 7756 w 10000"/>
              <a:gd name="connsiteY262" fmla="*/ 6839 h 10000"/>
              <a:gd name="connsiteX263" fmla="*/ 7783 w 10000"/>
              <a:gd name="connsiteY263" fmla="*/ 6696 h 10000"/>
              <a:gd name="connsiteX264" fmla="*/ 7810 w 10000"/>
              <a:gd name="connsiteY264" fmla="*/ 6590 h 10000"/>
              <a:gd name="connsiteX265" fmla="*/ 7841 w 10000"/>
              <a:gd name="connsiteY265" fmla="*/ 6522 h 10000"/>
              <a:gd name="connsiteX266" fmla="*/ 7868 w 10000"/>
              <a:gd name="connsiteY266" fmla="*/ 6472 h 10000"/>
              <a:gd name="connsiteX267" fmla="*/ 7900 w 10000"/>
              <a:gd name="connsiteY267" fmla="*/ 6447 h 10000"/>
              <a:gd name="connsiteX268" fmla="*/ 7927 w 10000"/>
              <a:gd name="connsiteY268" fmla="*/ 6447 h 10000"/>
              <a:gd name="connsiteX269" fmla="*/ 7954 w 10000"/>
              <a:gd name="connsiteY269" fmla="*/ 6466 h 10000"/>
              <a:gd name="connsiteX270" fmla="*/ 7986 w 10000"/>
              <a:gd name="connsiteY270" fmla="*/ 6509 h 10000"/>
              <a:gd name="connsiteX271" fmla="*/ 8013 w 10000"/>
              <a:gd name="connsiteY271" fmla="*/ 6578 h 10000"/>
              <a:gd name="connsiteX272" fmla="*/ 8044 w 10000"/>
              <a:gd name="connsiteY272" fmla="*/ 6683 h 10000"/>
              <a:gd name="connsiteX273" fmla="*/ 8071 w 10000"/>
              <a:gd name="connsiteY273" fmla="*/ 6820 h 10000"/>
              <a:gd name="connsiteX274" fmla="*/ 8098 w 10000"/>
              <a:gd name="connsiteY274" fmla="*/ 7006 h 10000"/>
              <a:gd name="connsiteX275" fmla="*/ 8130 w 10000"/>
              <a:gd name="connsiteY275" fmla="*/ 7280 h 10000"/>
              <a:gd name="connsiteX276" fmla="*/ 8157 w 10000"/>
              <a:gd name="connsiteY276" fmla="*/ 7714 h 10000"/>
              <a:gd name="connsiteX277" fmla="*/ 8188 w 10000"/>
              <a:gd name="connsiteY277" fmla="*/ 8671 h 10000"/>
              <a:gd name="connsiteX278" fmla="*/ 8215 w 10000"/>
              <a:gd name="connsiteY278" fmla="*/ 8696 h 10000"/>
              <a:gd name="connsiteX279" fmla="*/ 8242 w 10000"/>
              <a:gd name="connsiteY279" fmla="*/ 7720 h 10000"/>
              <a:gd name="connsiteX280" fmla="*/ 8274 w 10000"/>
              <a:gd name="connsiteY280" fmla="*/ 7286 h 10000"/>
              <a:gd name="connsiteX281" fmla="*/ 8301 w 10000"/>
              <a:gd name="connsiteY281" fmla="*/ 7006 h 10000"/>
              <a:gd name="connsiteX282" fmla="*/ 8328 w 10000"/>
              <a:gd name="connsiteY282" fmla="*/ 6820 h 10000"/>
              <a:gd name="connsiteX283" fmla="*/ 8360 w 10000"/>
              <a:gd name="connsiteY283" fmla="*/ 6683 h 10000"/>
              <a:gd name="connsiteX284" fmla="*/ 8387 w 10000"/>
              <a:gd name="connsiteY284" fmla="*/ 6584 h 10000"/>
              <a:gd name="connsiteX285" fmla="*/ 8418 w 10000"/>
              <a:gd name="connsiteY285" fmla="*/ 6516 h 10000"/>
              <a:gd name="connsiteX286" fmla="*/ 8445 w 10000"/>
              <a:gd name="connsiteY286" fmla="*/ 6472 h 10000"/>
              <a:gd name="connsiteX287" fmla="*/ 8472 w 10000"/>
              <a:gd name="connsiteY287" fmla="*/ 6453 h 10000"/>
              <a:gd name="connsiteX288" fmla="*/ 8504 w 10000"/>
              <a:gd name="connsiteY288" fmla="*/ 6460 h 10000"/>
              <a:gd name="connsiteX289" fmla="*/ 8531 w 10000"/>
              <a:gd name="connsiteY289" fmla="*/ 6491 h 10000"/>
              <a:gd name="connsiteX290" fmla="*/ 8562 w 10000"/>
              <a:gd name="connsiteY290" fmla="*/ 6553 h 10000"/>
              <a:gd name="connsiteX291" fmla="*/ 8589 w 10000"/>
              <a:gd name="connsiteY291" fmla="*/ 6640 h 10000"/>
              <a:gd name="connsiteX292" fmla="*/ 8616 w 10000"/>
              <a:gd name="connsiteY292" fmla="*/ 6770 h 10000"/>
              <a:gd name="connsiteX293" fmla="*/ 8648 w 10000"/>
              <a:gd name="connsiteY293" fmla="*/ 6944 h 10000"/>
              <a:gd name="connsiteX294" fmla="*/ 8675 w 10000"/>
              <a:gd name="connsiteY294" fmla="*/ 7205 h 10000"/>
              <a:gd name="connsiteX295" fmla="*/ 8707 w 10000"/>
              <a:gd name="connsiteY295" fmla="*/ 7615 h 10000"/>
              <a:gd name="connsiteX296" fmla="*/ 8734 w 10000"/>
              <a:gd name="connsiteY296" fmla="*/ 8460 h 10000"/>
              <a:gd name="connsiteX297" fmla="*/ 8761 w 10000"/>
              <a:gd name="connsiteY297" fmla="*/ 8839 h 10000"/>
              <a:gd name="connsiteX298" fmla="*/ 8788 w 10000"/>
              <a:gd name="connsiteY298" fmla="*/ 7733 h 10000"/>
              <a:gd name="connsiteX299" fmla="*/ 8819 w 10000"/>
              <a:gd name="connsiteY299" fmla="*/ 7267 h 10000"/>
              <a:gd name="connsiteX300" fmla="*/ 8851 w 10000"/>
              <a:gd name="connsiteY300" fmla="*/ 6981 h 10000"/>
              <a:gd name="connsiteX301" fmla="*/ 8878 w 10000"/>
              <a:gd name="connsiteY301" fmla="*/ 6783 h 10000"/>
              <a:gd name="connsiteX302" fmla="*/ 8905 w 10000"/>
              <a:gd name="connsiteY302" fmla="*/ 6646 h 10000"/>
              <a:gd name="connsiteX303" fmla="*/ 8932 w 10000"/>
              <a:gd name="connsiteY303" fmla="*/ 6547 h 10000"/>
              <a:gd name="connsiteX304" fmla="*/ 8963 w 10000"/>
              <a:gd name="connsiteY304" fmla="*/ 6484 h 10000"/>
              <a:gd name="connsiteX305" fmla="*/ 8991 w 10000"/>
              <a:gd name="connsiteY305" fmla="*/ 6453 h 10000"/>
              <a:gd name="connsiteX306" fmla="*/ 9022 w 10000"/>
              <a:gd name="connsiteY306" fmla="*/ 6447 h 10000"/>
              <a:gd name="connsiteX307" fmla="*/ 9049 w 10000"/>
              <a:gd name="connsiteY307" fmla="*/ 6472 h 10000"/>
              <a:gd name="connsiteX308" fmla="*/ 9076 w 10000"/>
              <a:gd name="connsiteY308" fmla="*/ 6528 h 10000"/>
              <a:gd name="connsiteX309" fmla="*/ 9108 w 10000"/>
              <a:gd name="connsiteY309" fmla="*/ 6621 h 10000"/>
              <a:gd name="connsiteX310" fmla="*/ 9135 w 10000"/>
              <a:gd name="connsiteY310" fmla="*/ 6758 h 10000"/>
              <a:gd name="connsiteX311" fmla="*/ 9166 w 10000"/>
              <a:gd name="connsiteY311" fmla="*/ 6957 h 10000"/>
              <a:gd name="connsiteX312" fmla="*/ 9193 w 10000"/>
              <a:gd name="connsiteY312" fmla="*/ 7267 h 10000"/>
              <a:gd name="connsiteX313" fmla="*/ 9220 w 10000"/>
              <a:gd name="connsiteY313" fmla="*/ 7814 h 10000"/>
              <a:gd name="connsiteX314" fmla="*/ 9252 w 10000"/>
              <a:gd name="connsiteY314" fmla="*/ 9863 h 10000"/>
              <a:gd name="connsiteX315" fmla="*/ 9279 w 10000"/>
              <a:gd name="connsiteY315" fmla="*/ 7988 h 10000"/>
              <a:gd name="connsiteX316" fmla="*/ 9306 w 10000"/>
              <a:gd name="connsiteY316" fmla="*/ 7335 h 10000"/>
              <a:gd name="connsiteX317" fmla="*/ 9338 w 10000"/>
              <a:gd name="connsiteY317" fmla="*/ 6988 h 10000"/>
              <a:gd name="connsiteX318" fmla="*/ 9365 w 10000"/>
              <a:gd name="connsiteY318" fmla="*/ 6758 h 10000"/>
              <a:gd name="connsiteX319" fmla="*/ 9396 w 10000"/>
              <a:gd name="connsiteY319" fmla="*/ 6602 h 10000"/>
              <a:gd name="connsiteX320" fmla="*/ 9423 w 10000"/>
              <a:gd name="connsiteY320" fmla="*/ 6503 h 10000"/>
              <a:gd name="connsiteX321" fmla="*/ 9450 w 10000"/>
              <a:gd name="connsiteY321" fmla="*/ 6447 h 10000"/>
              <a:gd name="connsiteX322" fmla="*/ 9482 w 10000"/>
              <a:gd name="connsiteY322" fmla="*/ 6435 h 10000"/>
              <a:gd name="connsiteX323" fmla="*/ 9509 w 10000"/>
              <a:gd name="connsiteY323" fmla="*/ 6460 h 10000"/>
              <a:gd name="connsiteX324" fmla="*/ 9540 w 10000"/>
              <a:gd name="connsiteY324" fmla="*/ 6534 h 10000"/>
              <a:gd name="connsiteX325" fmla="*/ 9567 w 10000"/>
              <a:gd name="connsiteY325" fmla="*/ 6665 h 10000"/>
              <a:gd name="connsiteX326" fmla="*/ 9594 w 10000"/>
              <a:gd name="connsiteY326" fmla="*/ 6882 h 10000"/>
              <a:gd name="connsiteX327" fmla="*/ 9626 w 10000"/>
              <a:gd name="connsiteY327" fmla="*/ 7242 h 10000"/>
              <a:gd name="connsiteX328" fmla="*/ 9653 w 10000"/>
              <a:gd name="connsiteY328" fmla="*/ 7981 h 10000"/>
              <a:gd name="connsiteX329" fmla="*/ 9680 w 10000"/>
              <a:gd name="connsiteY329" fmla="*/ 8820 h 10000"/>
              <a:gd name="connsiteX330" fmla="*/ 9712 w 10000"/>
              <a:gd name="connsiteY330" fmla="*/ 7484 h 10000"/>
              <a:gd name="connsiteX331" fmla="*/ 9739 w 10000"/>
              <a:gd name="connsiteY331" fmla="*/ 7012 h 10000"/>
              <a:gd name="connsiteX332" fmla="*/ 9766 w 10000"/>
              <a:gd name="connsiteY332" fmla="*/ 6758 h 10000"/>
              <a:gd name="connsiteX333" fmla="*/ 9797 w 10000"/>
              <a:gd name="connsiteY333" fmla="*/ 6615 h 10000"/>
              <a:gd name="connsiteX334" fmla="*/ 9824 w 10000"/>
              <a:gd name="connsiteY334" fmla="*/ 6559 h 10000"/>
              <a:gd name="connsiteX335" fmla="*/ 9856 w 10000"/>
              <a:gd name="connsiteY335" fmla="*/ 6590 h 10000"/>
              <a:gd name="connsiteX336" fmla="*/ 9883 w 10000"/>
              <a:gd name="connsiteY336" fmla="*/ 6708 h 10000"/>
              <a:gd name="connsiteX337" fmla="*/ 9910 w 10000"/>
              <a:gd name="connsiteY337" fmla="*/ 6950 h 10000"/>
              <a:gd name="connsiteX338" fmla="*/ 9941 w 10000"/>
              <a:gd name="connsiteY338" fmla="*/ 7404 h 10000"/>
              <a:gd name="connsiteX339" fmla="*/ 9968 w 10000"/>
              <a:gd name="connsiteY339" fmla="*/ 8516 h 10000"/>
              <a:gd name="connsiteX340" fmla="*/ 10000 w 10000"/>
              <a:gd name="connsiteY34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3128 w 10000"/>
              <a:gd name="connsiteY100" fmla="*/ 1286 h 10000"/>
              <a:gd name="connsiteX101" fmla="*/ 3155 w 10000"/>
              <a:gd name="connsiteY101" fmla="*/ 1075 h 10000"/>
              <a:gd name="connsiteX102" fmla="*/ 3182 w 10000"/>
              <a:gd name="connsiteY102" fmla="*/ 907 h 10000"/>
              <a:gd name="connsiteX103" fmla="*/ 3213 w 10000"/>
              <a:gd name="connsiteY103" fmla="*/ 770 h 10000"/>
              <a:gd name="connsiteX104" fmla="*/ 3240 w 10000"/>
              <a:gd name="connsiteY104" fmla="*/ 658 h 10000"/>
              <a:gd name="connsiteX105" fmla="*/ 3267 w 10000"/>
              <a:gd name="connsiteY105" fmla="*/ 559 h 10000"/>
              <a:gd name="connsiteX106" fmla="*/ 3299 w 10000"/>
              <a:gd name="connsiteY106" fmla="*/ 478 h 10000"/>
              <a:gd name="connsiteX107" fmla="*/ 3326 w 10000"/>
              <a:gd name="connsiteY107" fmla="*/ 404 h 10000"/>
              <a:gd name="connsiteX108" fmla="*/ 3357 w 10000"/>
              <a:gd name="connsiteY108" fmla="*/ 335 h 10000"/>
              <a:gd name="connsiteX109" fmla="*/ 3384 w 10000"/>
              <a:gd name="connsiteY109" fmla="*/ 280 h 10000"/>
              <a:gd name="connsiteX110" fmla="*/ 3411 w 10000"/>
              <a:gd name="connsiteY110" fmla="*/ 230 h 10000"/>
              <a:gd name="connsiteX111" fmla="*/ 3443 w 10000"/>
              <a:gd name="connsiteY111" fmla="*/ 186 h 10000"/>
              <a:gd name="connsiteX112" fmla="*/ 3470 w 10000"/>
              <a:gd name="connsiteY112" fmla="*/ 149 h 10000"/>
              <a:gd name="connsiteX113" fmla="*/ 3497 w 10000"/>
              <a:gd name="connsiteY113" fmla="*/ 118 h 10000"/>
              <a:gd name="connsiteX114" fmla="*/ 3529 w 10000"/>
              <a:gd name="connsiteY114" fmla="*/ 87 h 10000"/>
              <a:gd name="connsiteX115" fmla="*/ 3556 w 10000"/>
              <a:gd name="connsiteY115" fmla="*/ 68 h 10000"/>
              <a:gd name="connsiteX116" fmla="*/ 3587 w 10000"/>
              <a:gd name="connsiteY116" fmla="*/ 43 h 10000"/>
              <a:gd name="connsiteX117" fmla="*/ 3614 w 10000"/>
              <a:gd name="connsiteY117" fmla="*/ 31 h 10000"/>
              <a:gd name="connsiteX118" fmla="*/ 3641 w 10000"/>
              <a:gd name="connsiteY118" fmla="*/ 19 h 10000"/>
              <a:gd name="connsiteX119" fmla="*/ 3673 w 10000"/>
              <a:gd name="connsiteY119" fmla="*/ 6 h 10000"/>
              <a:gd name="connsiteX120" fmla="*/ 3700 w 10000"/>
              <a:gd name="connsiteY120" fmla="*/ 6 h 10000"/>
              <a:gd name="connsiteX121" fmla="*/ 3731 w 10000"/>
              <a:gd name="connsiteY121" fmla="*/ 0 h 10000"/>
              <a:gd name="connsiteX122" fmla="*/ 3758 w 10000"/>
              <a:gd name="connsiteY122" fmla="*/ 0 h 10000"/>
              <a:gd name="connsiteX123" fmla="*/ 3785 w 10000"/>
              <a:gd name="connsiteY123" fmla="*/ 6 h 10000"/>
              <a:gd name="connsiteX124" fmla="*/ 3817 w 10000"/>
              <a:gd name="connsiteY124" fmla="*/ 12 h 10000"/>
              <a:gd name="connsiteX125" fmla="*/ 3844 w 10000"/>
              <a:gd name="connsiteY125" fmla="*/ 19 h 10000"/>
              <a:gd name="connsiteX126" fmla="*/ 3876 w 10000"/>
              <a:gd name="connsiteY126" fmla="*/ 31 h 10000"/>
              <a:gd name="connsiteX127" fmla="*/ 3903 w 10000"/>
              <a:gd name="connsiteY127" fmla="*/ 43 h 10000"/>
              <a:gd name="connsiteX128" fmla="*/ 3930 w 10000"/>
              <a:gd name="connsiteY128" fmla="*/ 62 h 10000"/>
              <a:gd name="connsiteX129" fmla="*/ 3957 w 10000"/>
              <a:gd name="connsiteY129" fmla="*/ 81 h 10000"/>
              <a:gd name="connsiteX130" fmla="*/ 3988 w 10000"/>
              <a:gd name="connsiteY130" fmla="*/ 106 h 10000"/>
              <a:gd name="connsiteX131" fmla="*/ 4015 w 10000"/>
              <a:gd name="connsiteY131" fmla="*/ 130 h 10000"/>
              <a:gd name="connsiteX132" fmla="*/ 4047 w 10000"/>
              <a:gd name="connsiteY132" fmla="*/ 155 h 10000"/>
              <a:gd name="connsiteX133" fmla="*/ 4074 w 10000"/>
              <a:gd name="connsiteY133" fmla="*/ 186 h 10000"/>
              <a:gd name="connsiteX134" fmla="*/ 4101 w 10000"/>
              <a:gd name="connsiteY134" fmla="*/ 217 h 10000"/>
              <a:gd name="connsiteX135" fmla="*/ 4132 w 10000"/>
              <a:gd name="connsiteY135" fmla="*/ 255 h 10000"/>
              <a:gd name="connsiteX136" fmla="*/ 4160 w 10000"/>
              <a:gd name="connsiteY136" fmla="*/ 292 h 10000"/>
              <a:gd name="connsiteX137" fmla="*/ 4191 w 10000"/>
              <a:gd name="connsiteY137" fmla="*/ 329 h 10000"/>
              <a:gd name="connsiteX138" fmla="*/ 4218 w 10000"/>
              <a:gd name="connsiteY138" fmla="*/ 373 h 10000"/>
              <a:gd name="connsiteX139" fmla="*/ 4245 w 10000"/>
              <a:gd name="connsiteY139" fmla="*/ 422 h 10000"/>
              <a:gd name="connsiteX140" fmla="*/ 4277 w 10000"/>
              <a:gd name="connsiteY140" fmla="*/ 466 h 10000"/>
              <a:gd name="connsiteX141" fmla="*/ 4304 w 10000"/>
              <a:gd name="connsiteY141" fmla="*/ 522 h 10000"/>
              <a:gd name="connsiteX142" fmla="*/ 4335 w 10000"/>
              <a:gd name="connsiteY142" fmla="*/ 571 h 10000"/>
              <a:gd name="connsiteX143" fmla="*/ 4362 w 10000"/>
              <a:gd name="connsiteY143" fmla="*/ 634 h 10000"/>
              <a:gd name="connsiteX144" fmla="*/ 4389 w 10000"/>
              <a:gd name="connsiteY144" fmla="*/ 689 h 10000"/>
              <a:gd name="connsiteX145" fmla="*/ 4421 w 10000"/>
              <a:gd name="connsiteY145" fmla="*/ 752 h 10000"/>
              <a:gd name="connsiteX146" fmla="*/ 4448 w 10000"/>
              <a:gd name="connsiteY146" fmla="*/ 820 h 10000"/>
              <a:gd name="connsiteX147" fmla="*/ 4475 w 10000"/>
              <a:gd name="connsiteY147" fmla="*/ 888 h 10000"/>
              <a:gd name="connsiteX148" fmla="*/ 4507 w 10000"/>
              <a:gd name="connsiteY148" fmla="*/ 957 h 10000"/>
              <a:gd name="connsiteX149" fmla="*/ 4534 w 10000"/>
              <a:gd name="connsiteY149" fmla="*/ 1037 h 10000"/>
              <a:gd name="connsiteX150" fmla="*/ 4565 w 10000"/>
              <a:gd name="connsiteY150" fmla="*/ 1118 h 10000"/>
              <a:gd name="connsiteX151" fmla="*/ 4592 w 10000"/>
              <a:gd name="connsiteY151" fmla="*/ 1199 h 10000"/>
              <a:gd name="connsiteX152" fmla="*/ 4619 w 10000"/>
              <a:gd name="connsiteY152" fmla="*/ 1286 h 10000"/>
              <a:gd name="connsiteX153" fmla="*/ 4651 w 10000"/>
              <a:gd name="connsiteY153" fmla="*/ 1373 h 10000"/>
              <a:gd name="connsiteX154" fmla="*/ 4678 w 10000"/>
              <a:gd name="connsiteY154" fmla="*/ 1472 h 10000"/>
              <a:gd name="connsiteX155" fmla="*/ 4709 w 10000"/>
              <a:gd name="connsiteY155" fmla="*/ 1565 h 10000"/>
              <a:gd name="connsiteX156" fmla="*/ 4736 w 10000"/>
              <a:gd name="connsiteY156" fmla="*/ 1671 h 10000"/>
              <a:gd name="connsiteX157" fmla="*/ 4763 w 10000"/>
              <a:gd name="connsiteY157" fmla="*/ 1776 h 10000"/>
              <a:gd name="connsiteX158" fmla="*/ 4795 w 10000"/>
              <a:gd name="connsiteY158" fmla="*/ 1894 h 10000"/>
              <a:gd name="connsiteX159" fmla="*/ 4822 w 10000"/>
              <a:gd name="connsiteY159" fmla="*/ 2012 h 10000"/>
              <a:gd name="connsiteX160" fmla="*/ 4854 w 10000"/>
              <a:gd name="connsiteY160" fmla="*/ 2137 h 10000"/>
              <a:gd name="connsiteX161" fmla="*/ 4881 w 10000"/>
              <a:gd name="connsiteY161" fmla="*/ 2267 h 10000"/>
              <a:gd name="connsiteX162" fmla="*/ 4908 w 10000"/>
              <a:gd name="connsiteY162" fmla="*/ 2404 h 10000"/>
              <a:gd name="connsiteX163" fmla="*/ 4935 w 10000"/>
              <a:gd name="connsiteY163" fmla="*/ 2553 h 10000"/>
              <a:gd name="connsiteX164" fmla="*/ 4966 w 10000"/>
              <a:gd name="connsiteY164" fmla="*/ 2708 h 10000"/>
              <a:gd name="connsiteX165" fmla="*/ 4993 w 10000"/>
              <a:gd name="connsiteY165" fmla="*/ 2870 h 10000"/>
              <a:gd name="connsiteX166" fmla="*/ 5025 w 10000"/>
              <a:gd name="connsiteY166" fmla="*/ 3043 h 10000"/>
              <a:gd name="connsiteX167" fmla="*/ 5052 w 10000"/>
              <a:gd name="connsiteY167" fmla="*/ 3230 h 10000"/>
              <a:gd name="connsiteX168" fmla="*/ 5079 w 10000"/>
              <a:gd name="connsiteY168" fmla="*/ 3429 h 10000"/>
              <a:gd name="connsiteX169" fmla="*/ 5110 w 10000"/>
              <a:gd name="connsiteY169" fmla="*/ 3646 h 10000"/>
              <a:gd name="connsiteX170" fmla="*/ 5137 w 10000"/>
              <a:gd name="connsiteY170" fmla="*/ 3882 h 10000"/>
              <a:gd name="connsiteX171" fmla="*/ 5169 w 10000"/>
              <a:gd name="connsiteY171" fmla="*/ 4143 h 10000"/>
              <a:gd name="connsiteX172" fmla="*/ 5196 w 10000"/>
              <a:gd name="connsiteY172" fmla="*/ 4441 h 10000"/>
              <a:gd name="connsiteX173" fmla="*/ 5223 w 10000"/>
              <a:gd name="connsiteY173" fmla="*/ 4789 h 10000"/>
              <a:gd name="connsiteX174" fmla="*/ 5255 w 10000"/>
              <a:gd name="connsiteY174" fmla="*/ 5205 h 10000"/>
              <a:gd name="connsiteX175" fmla="*/ 5282 w 10000"/>
              <a:gd name="connsiteY175" fmla="*/ 5758 h 10000"/>
              <a:gd name="connsiteX176" fmla="*/ 5313 w 10000"/>
              <a:gd name="connsiteY176" fmla="*/ 6671 h 10000"/>
              <a:gd name="connsiteX177" fmla="*/ 5340 w 10000"/>
              <a:gd name="connsiteY177" fmla="*/ 7776 h 10000"/>
              <a:gd name="connsiteX178" fmla="*/ 5367 w 10000"/>
              <a:gd name="connsiteY178" fmla="*/ 6565 h 10000"/>
              <a:gd name="connsiteX179" fmla="*/ 5399 w 10000"/>
              <a:gd name="connsiteY179" fmla="*/ 6255 h 10000"/>
              <a:gd name="connsiteX180" fmla="*/ 5426 w 10000"/>
              <a:gd name="connsiteY180" fmla="*/ 6155 h 10000"/>
              <a:gd name="connsiteX181" fmla="*/ 5453 w 10000"/>
              <a:gd name="connsiteY181" fmla="*/ 6180 h 10000"/>
              <a:gd name="connsiteX182" fmla="*/ 5484 w 10000"/>
              <a:gd name="connsiteY182" fmla="*/ 6286 h 10000"/>
              <a:gd name="connsiteX183" fmla="*/ 5511 w 10000"/>
              <a:gd name="connsiteY183" fmla="*/ 6484 h 10000"/>
              <a:gd name="connsiteX184" fmla="*/ 5539 w 10000"/>
              <a:gd name="connsiteY184" fmla="*/ 6801 h 10000"/>
              <a:gd name="connsiteX185" fmla="*/ 5570 w 10000"/>
              <a:gd name="connsiteY185" fmla="*/ 7373 h 10000"/>
              <a:gd name="connsiteX186" fmla="*/ 5597 w 10000"/>
              <a:gd name="connsiteY186" fmla="*/ 9447 h 10000"/>
              <a:gd name="connsiteX187" fmla="*/ 5629 w 10000"/>
              <a:gd name="connsiteY187" fmla="*/ 7621 h 10000"/>
              <a:gd name="connsiteX188" fmla="*/ 5656 w 10000"/>
              <a:gd name="connsiteY188" fmla="*/ 7012 h 10000"/>
              <a:gd name="connsiteX189" fmla="*/ 5683 w 10000"/>
              <a:gd name="connsiteY189" fmla="*/ 6708 h 10000"/>
              <a:gd name="connsiteX190" fmla="*/ 5714 w 10000"/>
              <a:gd name="connsiteY190" fmla="*/ 6534 h 10000"/>
              <a:gd name="connsiteX191" fmla="*/ 5741 w 10000"/>
              <a:gd name="connsiteY191" fmla="*/ 6429 h 10000"/>
              <a:gd name="connsiteX192" fmla="*/ 5773 w 10000"/>
              <a:gd name="connsiteY192" fmla="*/ 6385 h 10000"/>
              <a:gd name="connsiteX193" fmla="*/ 5800 w 10000"/>
              <a:gd name="connsiteY193" fmla="*/ 6385 h 10000"/>
              <a:gd name="connsiteX194" fmla="*/ 5827 w 10000"/>
              <a:gd name="connsiteY194" fmla="*/ 6429 h 10000"/>
              <a:gd name="connsiteX195" fmla="*/ 5858 w 10000"/>
              <a:gd name="connsiteY195" fmla="*/ 6516 h 10000"/>
              <a:gd name="connsiteX196" fmla="*/ 5886 w 10000"/>
              <a:gd name="connsiteY196" fmla="*/ 6646 h 10000"/>
              <a:gd name="connsiteX197" fmla="*/ 5913 w 10000"/>
              <a:gd name="connsiteY197" fmla="*/ 6845 h 10000"/>
              <a:gd name="connsiteX198" fmla="*/ 5944 w 10000"/>
              <a:gd name="connsiteY198" fmla="*/ 7149 h 10000"/>
              <a:gd name="connsiteX199" fmla="*/ 5971 w 10000"/>
              <a:gd name="connsiteY199" fmla="*/ 7658 h 10000"/>
              <a:gd name="connsiteX200" fmla="*/ 6003 w 10000"/>
              <a:gd name="connsiteY200" fmla="*/ 9093 h 10000"/>
              <a:gd name="connsiteX201" fmla="*/ 6030 w 10000"/>
              <a:gd name="connsiteY201" fmla="*/ 8106 h 10000"/>
              <a:gd name="connsiteX202" fmla="*/ 6057 w 10000"/>
              <a:gd name="connsiteY202" fmla="*/ 7385 h 10000"/>
              <a:gd name="connsiteX203" fmla="*/ 6088 w 10000"/>
              <a:gd name="connsiteY203" fmla="*/ 7019 h 10000"/>
              <a:gd name="connsiteX204" fmla="*/ 6115 w 10000"/>
              <a:gd name="connsiteY204" fmla="*/ 6789 h 10000"/>
              <a:gd name="connsiteX205" fmla="*/ 6147 w 10000"/>
              <a:gd name="connsiteY205" fmla="*/ 6634 h 10000"/>
              <a:gd name="connsiteX206" fmla="*/ 6174 w 10000"/>
              <a:gd name="connsiteY206" fmla="*/ 6534 h 10000"/>
              <a:gd name="connsiteX207" fmla="*/ 6201 w 10000"/>
              <a:gd name="connsiteY207" fmla="*/ 6472 h 10000"/>
              <a:gd name="connsiteX208" fmla="*/ 6233 w 10000"/>
              <a:gd name="connsiteY208" fmla="*/ 6441 h 10000"/>
              <a:gd name="connsiteX209" fmla="*/ 6260 w 10000"/>
              <a:gd name="connsiteY209" fmla="*/ 6435 h 10000"/>
              <a:gd name="connsiteX210" fmla="*/ 6291 w 10000"/>
              <a:gd name="connsiteY210" fmla="*/ 6460 h 10000"/>
              <a:gd name="connsiteX211" fmla="*/ 6318 w 10000"/>
              <a:gd name="connsiteY211" fmla="*/ 6516 h 10000"/>
              <a:gd name="connsiteX212" fmla="*/ 6345 w 10000"/>
              <a:gd name="connsiteY212" fmla="*/ 6609 h 10000"/>
              <a:gd name="connsiteX213" fmla="*/ 6372 w 10000"/>
              <a:gd name="connsiteY213" fmla="*/ 6733 h 10000"/>
              <a:gd name="connsiteX214" fmla="*/ 6404 w 10000"/>
              <a:gd name="connsiteY214" fmla="*/ 6919 h 10000"/>
              <a:gd name="connsiteX215" fmla="*/ 6431 w 10000"/>
              <a:gd name="connsiteY215" fmla="*/ 7186 h 10000"/>
              <a:gd name="connsiteX216" fmla="*/ 6462 w 10000"/>
              <a:gd name="connsiteY216" fmla="*/ 7596 h 10000"/>
              <a:gd name="connsiteX217" fmla="*/ 6489 w 10000"/>
              <a:gd name="connsiteY217" fmla="*/ 8466 h 10000"/>
              <a:gd name="connsiteX218" fmla="*/ 6516 w 10000"/>
              <a:gd name="connsiteY218" fmla="*/ 8801 h 10000"/>
              <a:gd name="connsiteX219" fmla="*/ 6548 w 10000"/>
              <a:gd name="connsiteY219" fmla="*/ 7714 h 10000"/>
              <a:gd name="connsiteX220" fmla="*/ 6575 w 10000"/>
              <a:gd name="connsiteY220" fmla="*/ 7261 h 10000"/>
              <a:gd name="connsiteX221" fmla="*/ 6607 w 10000"/>
              <a:gd name="connsiteY221" fmla="*/ 6981 h 10000"/>
              <a:gd name="connsiteX222" fmla="*/ 6634 w 10000"/>
              <a:gd name="connsiteY222" fmla="*/ 6795 h 10000"/>
              <a:gd name="connsiteX223" fmla="*/ 6661 w 10000"/>
              <a:gd name="connsiteY223" fmla="*/ 6658 h 10000"/>
              <a:gd name="connsiteX224" fmla="*/ 6692 w 10000"/>
              <a:gd name="connsiteY224" fmla="*/ 6559 h 10000"/>
              <a:gd name="connsiteX225" fmla="*/ 6719 w 10000"/>
              <a:gd name="connsiteY225" fmla="*/ 6497 h 10000"/>
              <a:gd name="connsiteX226" fmla="*/ 6751 w 10000"/>
              <a:gd name="connsiteY226" fmla="*/ 6460 h 10000"/>
              <a:gd name="connsiteX227" fmla="*/ 6778 w 10000"/>
              <a:gd name="connsiteY227" fmla="*/ 6453 h 10000"/>
              <a:gd name="connsiteX228" fmla="*/ 6805 w 10000"/>
              <a:gd name="connsiteY228" fmla="*/ 6460 h 10000"/>
              <a:gd name="connsiteX229" fmla="*/ 6836 w 10000"/>
              <a:gd name="connsiteY229" fmla="*/ 6503 h 10000"/>
              <a:gd name="connsiteX230" fmla="*/ 6863 w 10000"/>
              <a:gd name="connsiteY230" fmla="*/ 6565 h 10000"/>
              <a:gd name="connsiteX231" fmla="*/ 6890 w 10000"/>
              <a:gd name="connsiteY231" fmla="*/ 6658 h 10000"/>
              <a:gd name="connsiteX232" fmla="*/ 6922 w 10000"/>
              <a:gd name="connsiteY232" fmla="*/ 6789 h 10000"/>
              <a:gd name="connsiteX233" fmla="*/ 6949 w 10000"/>
              <a:gd name="connsiteY233" fmla="*/ 6975 h 10000"/>
              <a:gd name="connsiteX234" fmla="*/ 6981 w 10000"/>
              <a:gd name="connsiteY234" fmla="*/ 7236 h 10000"/>
              <a:gd name="connsiteX235" fmla="*/ 7008 w 10000"/>
              <a:gd name="connsiteY235" fmla="*/ 7634 h 10000"/>
              <a:gd name="connsiteX236" fmla="*/ 7035 w 10000"/>
              <a:gd name="connsiteY236" fmla="*/ 8460 h 10000"/>
              <a:gd name="connsiteX237" fmla="*/ 7066 w 10000"/>
              <a:gd name="connsiteY237" fmla="*/ 8969 h 10000"/>
              <a:gd name="connsiteX238" fmla="*/ 7093 w 10000"/>
              <a:gd name="connsiteY238" fmla="*/ 7801 h 10000"/>
              <a:gd name="connsiteX239" fmla="*/ 7125 w 10000"/>
              <a:gd name="connsiteY239" fmla="*/ 7329 h 10000"/>
              <a:gd name="connsiteX240" fmla="*/ 7152 w 10000"/>
              <a:gd name="connsiteY240" fmla="*/ 7037 h 10000"/>
              <a:gd name="connsiteX241" fmla="*/ 7179 w 10000"/>
              <a:gd name="connsiteY241" fmla="*/ 6839 h 10000"/>
              <a:gd name="connsiteX242" fmla="*/ 7210 w 10000"/>
              <a:gd name="connsiteY242" fmla="*/ 6696 h 10000"/>
              <a:gd name="connsiteX243" fmla="*/ 7237 w 10000"/>
              <a:gd name="connsiteY243" fmla="*/ 6590 h 10000"/>
              <a:gd name="connsiteX244" fmla="*/ 7269 w 10000"/>
              <a:gd name="connsiteY244" fmla="*/ 6516 h 10000"/>
              <a:gd name="connsiteX245" fmla="*/ 7296 w 10000"/>
              <a:gd name="connsiteY245" fmla="*/ 6472 h 10000"/>
              <a:gd name="connsiteX246" fmla="*/ 7323 w 10000"/>
              <a:gd name="connsiteY246" fmla="*/ 6447 h 10000"/>
              <a:gd name="connsiteX247" fmla="*/ 7350 w 10000"/>
              <a:gd name="connsiteY247" fmla="*/ 6447 h 10000"/>
              <a:gd name="connsiteX248" fmla="*/ 7382 w 10000"/>
              <a:gd name="connsiteY248" fmla="*/ 6466 h 10000"/>
              <a:gd name="connsiteX249" fmla="*/ 7409 w 10000"/>
              <a:gd name="connsiteY249" fmla="*/ 6509 h 10000"/>
              <a:gd name="connsiteX250" fmla="*/ 7440 w 10000"/>
              <a:gd name="connsiteY250" fmla="*/ 6578 h 10000"/>
              <a:gd name="connsiteX251" fmla="*/ 7467 w 10000"/>
              <a:gd name="connsiteY251" fmla="*/ 6677 h 10000"/>
              <a:gd name="connsiteX252" fmla="*/ 7494 w 10000"/>
              <a:gd name="connsiteY252" fmla="*/ 6814 h 10000"/>
              <a:gd name="connsiteX253" fmla="*/ 7526 w 10000"/>
              <a:gd name="connsiteY253" fmla="*/ 7006 h 10000"/>
              <a:gd name="connsiteX254" fmla="*/ 7553 w 10000"/>
              <a:gd name="connsiteY254" fmla="*/ 7273 h 10000"/>
              <a:gd name="connsiteX255" fmla="*/ 7584 w 10000"/>
              <a:gd name="connsiteY255" fmla="*/ 7696 h 10000"/>
              <a:gd name="connsiteX256" fmla="*/ 7612 w 10000"/>
              <a:gd name="connsiteY256" fmla="*/ 8584 h 10000"/>
              <a:gd name="connsiteX257" fmla="*/ 7639 w 10000"/>
              <a:gd name="connsiteY257" fmla="*/ 8814 h 10000"/>
              <a:gd name="connsiteX258" fmla="*/ 7670 w 10000"/>
              <a:gd name="connsiteY258" fmla="*/ 7770 h 10000"/>
              <a:gd name="connsiteX259" fmla="*/ 7697 w 10000"/>
              <a:gd name="connsiteY259" fmla="*/ 7317 h 10000"/>
              <a:gd name="connsiteX260" fmla="*/ 7729 w 10000"/>
              <a:gd name="connsiteY260" fmla="*/ 7031 h 10000"/>
              <a:gd name="connsiteX261" fmla="*/ 7756 w 10000"/>
              <a:gd name="connsiteY261" fmla="*/ 6839 h 10000"/>
              <a:gd name="connsiteX262" fmla="*/ 7783 w 10000"/>
              <a:gd name="connsiteY262" fmla="*/ 6696 h 10000"/>
              <a:gd name="connsiteX263" fmla="*/ 7810 w 10000"/>
              <a:gd name="connsiteY263" fmla="*/ 6590 h 10000"/>
              <a:gd name="connsiteX264" fmla="*/ 7841 w 10000"/>
              <a:gd name="connsiteY264" fmla="*/ 6522 h 10000"/>
              <a:gd name="connsiteX265" fmla="*/ 7868 w 10000"/>
              <a:gd name="connsiteY265" fmla="*/ 6472 h 10000"/>
              <a:gd name="connsiteX266" fmla="*/ 7900 w 10000"/>
              <a:gd name="connsiteY266" fmla="*/ 6447 h 10000"/>
              <a:gd name="connsiteX267" fmla="*/ 7927 w 10000"/>
              <a:gd name="connsiteY267" fmla="*/ 6447 h 10000"/>
              <a:gd name="connsiteX268" fmla="*/ 7954 w 10000"/>
              <a:gd name="connsiteY268" fmla="*/ 6466 h 10000"/>
              <a:gd name="connsiteX269" fmla="*/ 7986 w 10000"/>
              <a:gd name="connsiteY269" fmla="*/ 6509 h 10000"/>
              <a:gd name="connsiteX270" fmla="*/ 8013 w 10000"/>
              <a:gd name="connsiteY270" fmla="*/ 6578 h 10000"/>
              <a:gd name="connsiteX271" fmla="*/ 8044 w 10000"/>
              <a:gd name="connsiteY271" fmla="*/ 6683 h 10000"/>
              <a:gd name="connsiteX272" fmla="*/ 8071 w 10000"/>
              <a:gd name="connsiteY272" fmla="*/ 6820 h 10000"/>
              <a:gd name="connsiteX273" fmla="*/ 8098 w 10000"/>
              <a:gd name="connsiteY273" fmla="*/ 7006 h 10000"/>
              <a:gd name="connsiteX274" fmla="*/ 8130 w 10000"/>
              <a:gd name="connsiteY274" fmla="*/ 7280 h 10000"/>
              <a:gd name="connsiteX275" fmla="*/ 8157 w 10000"/>
              <a:gd name="connsiteY275" fmla="*/ 7714 h 10000"/>
              <a:gd name="connsiteX276" fmla="*/ 8188 w 10000"/>
              <a:gd name="connsiteY276" fmla="*/ 8671 h 10000"/>
              <a:gd name="connsiteX277" fmla="*/ 8215 w 10000"/>
              <a:gd name="connsiteY277" fmla="*/ 8696 h 10000"/>
              <a:gd name="connsiteX278" fmla="*/ 8242 w 10000"/>
              <a:gd name="connsiteY278" fmla="*/ 7720 h 10000"/>
              <a:gd name="connsiteX279" fmla="*/ 8274 w 10000"/>
              <a:gd name="connsiteY279" fmla="*/ 7286 h 10000"/>
              <a:gd name="connsiteX280" fmla="*/ 8301 w 10000"/>
              <a:gd name="connsiteY280" fmla="*/ 7006 h 10000"/>
              <a:gd name="connsiteX281" fmla="*/ 8328 w 10000"/>
              <a:gd name="connsiteY281" fmla="*/ 6820 h 10000"/>
              <a:gd name="connsiteX282" fmla="*/ 8360 w 10000"/>
              <a:gd name="connsiteY282" fmla="*/ 6683 h 10000"/>
              <a:gd name="connsiteX283" fmla="*/ 8387 w 10000"/>
              <a:gd name="connsiteY283" fmla="*/ 6584 h 10000"/>
              <a:gd name="connsiteX284" fmla="*/ 8418 w 10000"/>
              <a:gd name="connsiteY284" fmla="*/ 6516 h 10000"/>
              <a:gd name="connsiteX285" fmla="*/ 8445 w 10000"/>
              <a:gd name="connsiteY285" fmla="*/ 6472 h 10000"/>
              <a:gd name="connsiteX286" fmla="*/ 8472 w 10000"/>
              <a:gd name="connsiteY286" fmla="*/ 6453 h 10000"/>
              <a:gd name="connsiteX287" fmla="*/ 8504 w 10000"/>
              <a:gd name="connsiteY287" fmla="*/ 6460 h 10000"/>
              <a:gd name="connsiteX288" fmla="*/ 8531 w 10000"/>
              <a:gd name="connsiteY288" fmla="*/ 6491 h 10000"/>
              <a:gd name="connsiteX289" fmla="*/ 8562 w 10000"/>
              <a:gd name="connsiteY289" fmla="*/ 6553 h 10000"/>
              <a:gd name="connsiteX290" fmla="*/ 8589 w 10000"/>
              <a:gd name="connsiteY290" fmla="*/ 6640 h 10000"/>
              <a:gd name="connsiteX291" fmla="*/ 8616 w 10000"/>
              <a:gd name="connsiteY291" fmla="*/ 6770 h 10000"/>
              <a:gd name="connsiteX292" fmla="*/ 8648 w 10000"/>
              <a:gd name="connsiteY292" fmla="*/ 6944 h 10000"/>
              <a:gd name="connsiteX293" fmla="*/ 8675 w 10000"/>
              <a:gd name="connsiteY293" fmla="*/ 7205 h 10000"/>
              <a:gd name="connsiteX294" fmla="*/ 8707 w 10000"/>
              <a:gd name="connsiteY294" fmla="*/ 7615 h 10000"/>
              <a:gd name="connsiteX295" fmla="*/ 8734 w 10000"/>
              <a:gd name="connsiteY295" fmla="*/ 8460 h 10000"/>
              <a:gd name="connsiteX296" fmla="*/ 8761 w 10000"/>
              <a:gd name="connsiteY296" fmla="*/ 8839 h 10000"/>
              <a:gd name="connsiteX297" fmla="*/ 8788 w 10000"/>
              <a:gd name="connsiteY297" fmla="*/ 7733 h 10000"/>
              <a:gd name="connsiteX298" fmla="*/ 8819 w 10000"/>
              <a:gd name="connsiteY298" fmla="*/ 7267 h 10000"/>
              <a:gd name="connsiteX299" fmla="*/ 8851 w 10000"/>
              <a:gd name="connsiteY299" fmla="*/ 6981 h 10000"/>
              <a:gd name="connsiteX300" fmla="*/ 8878 w 10000"/>
              <a:gd name="connsiteY300" fmla="*/ 6783 h 10000"/>
              <a:gd name="connsiteX301" fmla="*/ 8905 w 10000"/>
              <a:gd name="connsiteY301" fmla="*/ 6646 h 10000"/>
              <a:gd name="connsiteX302" fmla="*/ 8932 w 10000"/>
              <a:gd name="connsiteY302" fmla="*/ 6547 h 10000"/>
              <a:gd name="connsiteX303" fmla="*/ 8963 w 10000"/>
              <a:gd name="connsiteY303" fmla="*/ 6484 h 10000"/>
              <a:gd name="connsiteX304" fmla="*/ 8991 w 10000"/>
              <a:gd name="connsiteY304" fmla="*/ 6453 h 10000"/>
              <a:gd name="connsiteX305" fmla="*/ 9022 w 10000"/>
              <a:gd name="connsiteY305" fmla="*/ 6447 h 10000"/>
              <a:gd name="connsiteX306" fmla="*/ 9049 w 10000"/>
              <a:gd name="connsiteY306" fmla="*/ 6472 h 10000"/>
              <a:gd name="connsiteX307" fmla="*/ 9076 w 10000"/>
              <a:gd name="connsiteY307" fmla="*/ 6528 h 10000"/>
              <a:gd name="connsiteX308" fmla="*/ 9108 w 10000"/>
              <a:gd name="connsiteY308" fmla="*/ 6621 h 10000"/>
              <a:gd name="connsiteX309" fmla="*/ 9135 w 10000"/>
              <a:gd name="connsiteY309" fmla="*/ 6758 h 10000"/>
              <a:gd name="connsiteX310" fmla="*/ 9166 w 10000"/>
              <a:gd name="connsiteY310" fmla="*/ 6957 h 10000"/>
              <a:gd name="connsiteX311" fmla="*/ 9193 w 10000"/>
              <a:gd name="connsiteY311" fmla="*/ 7267 h 10000"/>
              <a:gd name="connsiteX312" fmla="*/ 9220 w 10000"/>
              <a:gd name="connsiteY312" fmla="*/ 7814 h 10000"/>
              <a:gd name="connsiteX313" fmla="*/ 9252 w 10000"/>
              <a:gd name="connsiteY313" fmla="*/ 9863 h 10000"/>
              <a:gd name="connsiteX314" fmla="*/ 9279 w 10000"/>
              <a:gd name="connsiteY314" fmla="*/ 7988 h 10000"/>
              <a:gd name="connsiteX315" fmla="*/ 9306 w 10000"/>
              <a:gd name="connsiteY315" fmla="*/ 7335 h 10000"/>
              <a:gd name="connsiteX316" fmla="*/ 9338 w 10000"/>
              <a:gd name="connsiteY316" fmla="*/ 6988 h 10000"/>
              <a:gd name="connsiteX317" fmla="*/ 9365 w 10000"/>
              <a:gd name="connsiteY317" fmla="*/ 6758 h 10000"/>
              <a:gd name="connsiteX318" fmla="*/ 9396 w 10000"/>
              <a:gd name="connsiteY318" fmla="*/ 6602 h 10000"/>
              <a:gd name="connsiteX319" fmla="*/ 9423 w 10000"/>
              <a:gd name="connsiteY319" fmla="*/ 6503 h 10000"/>
              <a:gd name="connsiteX320" fmla="*/ 9450 w 10000"/>
              <a:gd name="connsiteY320" fmla="*/ 6447 h 10000"/>
              <a:gd name="connsiteX321" fmla="*/ 9482 w 10000"/>
              <a:gd name="connsiteY321" fmla="*/ 6435 h 10000"/>
              <a:gd name="connsiteX322" fmla="*/ 9509 w 10000"/>
              <a:gd name="connsiteY322" fmla="*/ 6460 h 10000"/>
              <a:gd name="connsiteX323" fmla="*/ 9540 w 10000"/>
              <a:gd name="connsiteY323" fmla="*/ 6534 h 10000"/>
              <a:gd name="connsiteX324" fmla="*/ 9567 w 10000"/>
              <a:gd name="connsiteY324" fmla="*/ 6665 h 10000"/>
              <a:gd name="connsiteX325" fmla="*/ 9594 w 10000"/>
              <a:gd name="connsiteY325" fmla="*/ 6882 h 10000"/>
              <a:gd name="connsiteX326" fmla="*/ 9626 w 10000"/>
              <a:gd name="connsiteY326" fmla="*/ 7242 h 10000"/>
              <a:gd name="connsiteX327" fmla="*/ 9653 w 10000"/>
              <a:gd name="connsiteY327" fmla="*/ 7981 h 10000"/>
              <a:gd name="connsiteX328" fmla="*/ 9680 w 10000"/>
              <a:gd name="connsiteY328" fmla="*/ 8820 h 10000"/>
              <a:gd name="connsiteX329" fmla="*/ 9712 w 10000"/>
              <a:gd name="connsiteY329" fmla="*/ 7484 h 10000"/>
              <a:gd name="connsiteX330" fmla="*/ 9739 w 10000"/>
              <a:gd name="connsiteY330" fmla="*/ 7012 h 10000"/>
              <a:gd name="connsiteX331" fmla="*/ 9766 w 10000"/>
              <a:gd name="connsiteY331" fmla="*/ 6758 h 10000"/>
              <a:gd name="connsiteX332" fmla="*/ 9797 w 10000"/>
              <a:gd name="connsiteY332" fmla="*/ 6615 h 10000"/>
              <a:gd name="connsiteX333" fmla="*/ 9824 w 10000"/>
              <a:gd name="connsiteY333" fmla="*/ 6559 h 10000"/>
              <a:gd name="connsiteX334" fmla="*/ 9856 w 10000"/>
              <a:gd name="connsiteY334" fmla="*/ 6590 h 10000"/>
              <a:gd name="connsiteX335" fmla="*/ 9883 w 10000"/>
              <a:gd name="connsiteY335" fmla="*/ 6708 h 10000"/>
              <a:gd name="connsiteX336" fmla="*/ 9910 w 10000"/>
              <a:gd name="connsiteY336" fmla="*/ 6950 h 10000"/>
              <a:gd name="connsiteX337" fmla="*/ 9941 w 10000"/>
              <a:gd name="connsiteY337" fmla="*/ 7404 h 10000"/>
              <a:gd name="connsiteX338" fmla="*/ 9968 w 10000"/>
              <a:gd name="connsiteY338" fmla="*/ 8516 h 10000"/>
              <a:gd name="connsiteX339" fmla="*/ 10000 w 10000"/>
              <a:gd name="connsiteY33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28 w 10000"/>
              <a:gd name="connsiteY99" fmla="*/ 1286 h 10000"/>
              <a:gd name="connsiteX100" fmla="*/ 3155 w 10000"/>
              <a:gd name="connsiteY100" fmla="*/ 1075 h 10000"/>
              <a:gd name="connsiteX101" fmla="*/ 3182 w 10000"/>
              <a:gd name="connsiteY101" fmla="*/ 907 h 10000"/>
              <a:gd name="connsiteX102" fmla="*/ 3213 w 10000"/>
              <a:gd name="connsiteY102" fmla="*/ 770 h 10000"/>
              <a:gd name="connsiteX103" fmla="*/ 3240 w 10000"/>
              <a:gd name="connsiteY103" fmla="*/ 658 h 10000"/>
              <a:gd name="connsiteX104" fmla="*/ 3267 w 10000"/>
              <a:gd name="connsiteY104" fmla="*/ 559 h 10000"/>
              <a:gd name="connsiteX105" fmla="*/ 3299 w 10000"/>
              <a:gd name="connsiteY105" fmla="*/ 478 h 10000"/>
              <a:gd name="connsiteX106" fmla="*/ 3326 w 10000"/>
              <a:gd name="connsiteY106" fmla="*/ 404 h 10000"/>
              <a:gd name="connsiteX107" fmla="*/ 3357 w 10000"/>
              <a:gd name="connsiteY107" fmla="*/ 335 h 10000"/>
              <a:gd name="connsiteX108" fmla="*/ 3384 w 10000"/>
              <a:gd name="connsiteY108" fmla="*/ 280 h 10000"/>
              <a:gd name="connsiteX109" fmla="*/ 3411 w 10000"/>
              <a:gd name="connsiteY109" fmla="*/ 230 h 10000"/>
              <a:gd name="connsiteX110" fmla="*/ 3443 w 10000"/>
              <a:gd name="connsiteY110" fmla="*/ 186 h 10000"/>
              <a:gd name="connsiteX111" fmla="*/ 3470 w 10000"/>
              <a:gd name="connsiteY111" fmla="*/ 149 h 10000"/>
              <a:gd name="connsiteX112" fmla="*/ 3497 w 10000"/>
              <a:gd name="connsiteY112" fmla="*/ 118 h 10000"/>
              <a:gd name="connsiteX113" fmla="*/ 3529 w 10000"/>
              <a:gd name="connsiteY113" fmla="*/ 87 h 10000"/>
              <a:gd name="connsiteX114" fmla="*/ 3556 w 10000"/>
              <a:gd name="connsiteY114" fmla="*/ 68 h 10000"/>
              <a:gd name="connsiteX115" fmla="*/ 3587 w 10000"/>
              <a:gd name="connsiteY115" fmla="*/ 43 h 10000"/>
              <a:gd name="connsiteX116" fmla="*/ 3614 w 10000"/>
              <a:gd name="connsiteY116" fmla="*/ 31 h 10000"/>
              <a:gd name="connsiteX117" fmla="*/ 3641 w 10000"/>
              <a:gd name="connsiteY117" fmla="*/ 19 h 10000"/>
              <a:gd name="connsiteX118" fmla="*/ 3673 w 10000"/>
              <a:gd name="connsiteY118" fmla="*/ 6 h 10000"/>
              <a:gd name="connsiteX119" fmla="*/ 3700 w 10000"/>
              <a:gd name="connsiteY119" fmla="*/ 6 h 10000"/>
              <a:gd name="connsiteX120" fmla="*/ 3731 w 10000"/>
              <a:gd name="connsiteY120" fmla="*/ 0 h 10000"/>
              <a:gd name="connsiteX121" fmla="*/ 3758 w 10000"/>
              <a:gd name="connsiteY121" fmla="*/ 0 h 10000"/>
              <a:gd name="connsiteX122" fmla="*/ 3785 w 10000"/>
              <a:gd name="connsiteY122" fmla="*/ 6 h 10000"/>
              <a:gd name="connsiteX123" fmla="*/ 3817 w 10000"/>
              <a:gd name="connsiteY123" fmla="*/ 12 h 10000"/>
              <a:gd name="connsiteX124" fmla="*/ 3844 w 10000"/>
              <a:gd name="connsiteY124" fmla="*/ 19 h 10000"/>
              <a:gd name="connsiteX125" fmla="*/ 3876 w 10000"/>
              <a:gd name="connsiteY125" fmla="*/ 31 h 10000"/>
              <a:gd name="connsiteX126" fmla="*/ 3903 w 10000"/>
              <a:gd name="connsiteY126" fmla="*/ 43 h 10000"/>
              <a:gd name="connsiteX127" fmla="*/ 3930 w 10000"/>
              <a:gd name="connsiteY127" fmla="*/ 62 h 10000"/>
              <a:gd name="connsiteX128" fmla="*/ 3957 w 10000"/>
              <a:gd name="connsiteY128" fmla="*/ 81 h 10000"/>
              <a:gd name="connsiteX129" fmla="*/ 3988 w 10000"/>
              <a:gd name="connsiteY129" fmla="*/ 106 h 10000"/>
              <a:gd name="connsiteX130" fmla="*/ 4015 w 10000"/>
              <a:gd name="connsiteY130" fmla="*/ 130 h 10000"/>
              <a:gd name="connsiteX131" fmla="*/ 4047 w 10000"/>
              <a:gd name="connsiteY131" fmla="*/ 155 h 10000"/>
              <a:gd name="connsiteX132" fmla="*/ 4074 w 10000"/>
              <a:gd name="connsiteY132" fmla="*/ 186 h 10000"/>
              <a:gd name="connsiteX133" fmla="*/ 4101 w 10000"/>
              <a:gd name="connsiteY133" fmla="*/ 217 h 10000"/>
              <a:gd name="connsiteX134" fmla="*/ 4132 w 10000"/>
              <a:gd name="connsiteY134" fmla="*/ 255 h 10000"/>
              <a:gd name="connsiteX135" fmla="*/ 4160 w 10000"/>
              <a:gd name="connsiteY135" fmla="*/ 292 h 10000"/>
              <a:gd name="connsiteX136" fmla="*/ 4191 w 10000"/>
              <a:gd name="connsiteY136" fmla="*/ 329 h 10000"/>
              <a:gd name="connsiteX137" fmla="*/ 4218 w 10000"/>
              <a:gd name="connsiteY137" fmla="*/ 373 h 10000"/>
              <a:gd name="connsiteX138" fmla="*/ 4245 w 10000"/>
              <a:gd name="connsiteY138" fmla="*/ 422 h 10000"/>
              <a:gd name="connsiteX139" fmla="*/ 4277 w 10000"/>
              <a:gd name="connsiteY139" fmla="*/ 466 h 10000"/>
              <a:gd name="connsiteX140" fmla="*/ 4304 w 10000"/>
              <a:gd name="connsiteY140" fmla="*/ 522 h 10000"/>
              <a:gd name="connsiteX141" fmla="*/ 4335 w 10000"/>
              <a:gd name="connsiteY141" fmla="*/ 571 h 10000"/>
              <a:gd name="connsiteX142" fmla="*/ 4362 w 10000"/>
              <a:gd name="connsiteY142" fmla="*/ 634 h 10000"/>
              <a:gd name="connsiteX143" fmla="*/ 4389 w 10000"/>
              <a:gd name="connsiteY143" fmla="*/ 689 h 10000"/>
              <a:gd name="connsiteX144" fmla="*/ 4421 w 10000"/>
              <a:gd name="connsiteY144" fmla="*/ 752 h 10000"/>
              <a:gd name="connsiteX145" fmla="*/ 4448 w 10000"/>
              <a:gd name="connsiteY145" fmla="*/ 820 h 10000"/>
              <a:gd name="connsiteX146" fmla="*/ 4475 w 10000"/>
              <a:gd name="connsiteY146" fmla="*/ 888 h 10000"/>
              <a:gd name="connsiteX147" fmla="*/ 4507 w 10000"/>
              <a:gd name="connsiteY147" fmla="*/ 957 h 10000"/>
              <a:gd name="connsiteX148" fmla="*/ 4534 w 10000"/>
              <a:gd name="connsiteY148" fmla="*/ 1037 h 10000"/>
              <a:gd name="connsiteX149" fmla="*/ 4565 w 10000"/>
              <a:gd name="connsiteY149" fmla="*/ 1118 h 10000"/>
              <a:gd name="connsiteX150" fmla="*/ 4592 w 10000"/>
              <a:gd name="connsiteY150" fmla="*/ 1199 h 10000"/>
              <a:gd name="connsiteX151" fmla="*/ 4619 w 10000"/>
              <a:gd name="connsiteY151" fmla="*/ 1286 h 10000"/>
              <a:gd name="connsiteX152" fmla="*/ 4651 w 10000"/>
              <a:gd name="connsiteY152" fmla="*/ 1373 h 10000"/>
              <a:gd name="connsiteX153" fmla="*/ 4678 w 10000"/>
              <a:gd name="connsiteY153" fmla="*/ 1472 h 10000"/>
              <a:gd name="connsiteX154" fmla="*/ 4709 w 10000"/>
              <a:gd name="connsiteY154" fmla="*/ 1565 h 10000"/>
              <a:gd name="connsiteX155" fmla="*/ 4736 w 10000"/>
              <a:gd name="connsiteY155" fmla="*/ 1671 h 10000"/>
              <a:gd name="connsiteX156" fmla="*/ 4763 w 10000"/>
              <a:gd name="connsiteY156" fmla="*/ 1776 h 10000"/>
              <a:gd name="connsiteX157" fmla="*/ 4795 w 10000"/>
              <a:gd name="connsiteY157" fmla="*/ 1894 h 10000"/>
              <a:gd name="connsiteX158" fmla="*/ 4822 w 10000"/>
              <a:gd name="connsiteY158" fmla="*/ 2012 h 10000"/>
              <a:gd name="connsiteX159" fmla="*/ 4854 w 10000"/>
              <a:gd name="connsiteY159" fmla="*/ 2137 h 10000"/>
              <a:gd name="connsiteX160" fmla="*/ 4881 w 10000"/>
              <a:gd name="connsiteY160" fmla="*/ 2267 h 10000"/>
              <a:gd name="connsiteX161" fmla="*/ 4908 w 10000"/>
              <a:gd name="connsiteY161" fmla="*/ 2404 h 10000"/>
              <a:gd name="connsiteX162" fmla="*/ 4935 w 10000"/>
              <a:gd name="connsiteY162" fmla="*/ 2553 h 10000"/>
              <a:gd name="connsiteX163" fmla="*/ 4966 w 10000"/>
              <a:gd name="connsiteY163" fmla="*/ 2708 h 10000"/>
              <a:gd name="connsiteX164" fmla="*/ 4993 w 10000"/>
              <a:gd name="connsiteY164" fmla="*/ 2870 h 10000"/>
              <a:gd name="connsiteX165" fmla="*/ 5025 w 10000"/>
              <a:gd name="connsiteY165" fmla="*/ 3043 h 10000"/>
              <a:gd name="connsiteX166" fmla="*/ 5052 w 10000"/>
              <a:gd name="connsiteY166" fmla="*/ 3230 h 10000"/>
              <a:gd name="connsiteX167" fmla="*/ 5079 w 10000"/>
              <a:gd name="connsiteY167" fmla="*/ 3429 h 10000"/>
              <a:gd name="connsiteX168" fmla="*/ 5110 w 10000"/>
              <a:gd name="connsiteY168" fmla="*/ 3646 h 10000"/>
              <a:gd name="connsiteX169" fmla="*/ 5137 w 10000"/>
              <a:gd name="connsiteY169" fmla="*/ 3882 h 10000"/>
              <a:gd name="connsiteX170" fmla="*/ 5169 w 10000"/>
              <a:gd name="connsiteY170" fmla="*/ 4143 h 10000"/>
              <a:gd name="connsiteX171" fmla="*/ 5196 w 10000"/>
              <a:gd name="connsiteY171" fmla="*/ 4441 h 10000"/>
              <a:gd name="connsiteX172" fmla="*/ 5223 w 10000"/>
              <a:gd name="connsiteY172" fmla="*/ 4789 h 10000"/>
              <a:gd name="connsiteX173" fmla="*/ 5255 w 10000"/>
              <a:gd name="connsiteY173" fmla="*/ 5205 h 10000"/>
              <a:gd name="connsiteX174" fmla="*/ 5282 w 10000"/>
              <a:gd name="connsiteY174" fmla="*/ 5758 h 10000"/>
              <a:gd name="connsiteX175" fmla="*/ 5313 w 10000"/>
              <a:gd name="connsiteY175" fmla="*/ 6671 h 10000"/>
              <a:gd name="connsiteX176" fmla="*/ 5340 w 10000"/>
              <a:gd name="connsiteY176" fmla="*/ 7776 h 10000"/>
              <a:gd name="connsiteX177" fmla="*/ 5367 w 10000"/>
              <a:gd name="connsiteY177" fmla="*/ 6565 h 10000"/>
              <a:gd name="connsiteX178" fmla="*/ 5399 w 10000"/>
              <a:gd name="connsiteY178" fmla="*/ 6255 h 10000"/>
              <a:gd name="connsiteX179" fmla="*/ 5426 w 10000"/>
              <a:gd name="connsiteY179" fmla="*/ 6155 h 10000"/>
              <a:gd name="connsiteX180" fmla="*/ 5453 w 10000"/>
              <a:gd name="connsiteY180" fmla="*/ 6180 h 10000"/>
              <a:gd name="connsiteX181" fmla="*/ 5484 w 10000"/>
              <a:gd name="connsiteY181" fmla="*/ 6286 h 10000"/>
              <a:gd name="connsiteX182" fmla="*/ 5511 w 10000"/>
              <a:gd name="connsiteY182" fmla="*/ 6484 h 10000"/>
              <a:gd name="connsiteX183" fmla="*/ 5539 w 10000"/>
              <a:gd name="connsiteY183" fmla="*/ 6801 h 10000"/>
              <a:gd name="connsiteX184" fmla="*/ 5570 w 10000"/>
              <a:gd name="connsiteY184" fmla="*/ 7373 h 10000"/>
              <a:gd name="connsiteX185" fmla="*/ 5597 w 10000"/>
              <a:gd name="connsiteY185" fmla="*/ 9447 h 10000"/>
              <a:gd name="connsiteX186" fmla="*/ 5629 w 10000"/>
              <a:gd name="connsiteY186" fmla="*/ 7621 h 10000"/>
              <a:gd name="connsiteX187" fmla="*/ 5656 w 10000"/>
              <a:gd name="connsiteY187" fmla="*/ 7012 h 10000"/>
              <a:gd name="connsiteX188" fmla="*/ 5683 w 10000"/>
              <a:gd name="connsiteY188" fmla="*/ 6708 h 10000"/>
              <a:gd name="connsiteX189" fmla="*/ 5714 w 10000"/>
              <a:gd name="connsiteY189" fmla="*/ 6534 h 10000"/>
              <a:gd name="connsiteX190" fmla="*/ 5741 w 10000"/>
              <a:gd name="connsiteY190" fmla="*/ 6429 h 10000"/>
              <a:gd name="connsiteX191" fmla="*/ 5773 w 10000"/>
              <a:gd name="connsiteY191" fmla="*/ 6385 h 10000"/>
              <a:gd name="connsiteX192" fmla="*/ 5800 w 10000"/>
              <a:gd name="connsiteY192" fmla="*/ 6385 h 10000"/>
              <a:gd name="connsiteX193" fmla="*/ 5827 w 10000"/>
              <a:gd name="connsiteY193" fmla="*/ 6429 h 10000"/>
              <a:gd name="connsiteX194" fmla="*/ 5858 w 10000"/>
              <a:gd name="connsiteY194" fmla="*/ 6516 h 10000"/>
              <a:gd name="connsiteX195" fmla="*/ 5886 w 10000"/>
              <a:gd name="connsiteY195" fmla="*/ 6646 h 10000"/>
              <a:gd name="connsiteX196" fmla="*/ 5913 w 10000"/>
              <a:gd name="connsiteY196" fmla="*/ 6845 h 10000"/>
              <a:gd name="connsiteX197" fmla="*/ 5944 w 10000"/>
              <a:gd name="connsiteY197" fmla="*/ 7149 h 10000"/>
              <a:gd name="connsiteX198" fmla="*/ 5971 w 10000"/>
              <a:gd name="connsiteY198" fmla="*/ 7658 h 10000"/>
              <a:gd name="connsiteX199" fmla="*/ 6003 w 10000"/>
              <a:gd name="connsiteY199" fmla="*/ 9093 h 10000"/>
              <a:gd name="connsiteX200" fmla="*/ 6030 w 10000"/>
              <a:gd name="connsiteY200" fmla="*/ 8106 h 10000"/>
              <a:gd name="connsiteX201" fmla="*/ 6057 w 10000"/>
              <a:gd name="connsiteY201" fmla="*/ 7385 h 10000"/>
              <a:gd name="connsiteX202" fmla="*/ 6088 w 10000"/>
              <a:gd name="connsiteY202" fmla="*/ 7019 h 10000"/>
              <a:gd name="connsiteX203" fmla="*/ 6115 w 10000"/>
              <a:gd name="connsiteY203" fmla="*/ 6789 h 10000"/>
              <a:gd name="connsiteX204" fmla="*/ 6147 w 10000"/>
              <a:gd name="connsiteY204" fmla="*/ 6634 h 10000"/>
              <a:gd name="connsiteX205" fmla="*/ 6174 w 10000"/>
              <a:gd name="connsiteY205" fmla="*/ 6534 h 10000"/>
              <a:gd name="connsiteX206" fmla="*/ 6201 w 10000"/>
              <a:gd name="connsiteY206" fmla="*/ 6472 h 10000"/>
              <a:gd name="connsiteX207" fmla="*/ 6233 w 10000"/>
              <a:gd name="connsiteY207" fmla="*/ 6441 h 10000"/>
              <a:gd name="connsiteX208" fmla="*/ 6260 w 10000"/>
              <a:gd name="connsiteY208" fmla="*/ 6435 h 10000"/>
              <a:gd name="connsiteX209" fmla="*/ 6291 w 10000"/>
              <a:gd name="connsiteY209" fmla="*/ 6460 h 10000"/>
              <a:gd name="connsiteX210" fmla="*/ 6318 w 10000"/>
              <a:gd name="connsiteY210" fmla="*/ 6516 h 10000"/>
              <a:gd name="connsiteX211" fmla="*/ 6345 w 10000"/>
              <a:gd name="connsiteY211" fmla="*/ 6609 h 10000"/>
              <a:gd name="connsiteX212" fmla="*/ 6372 w 10000"/>
              <a:gd name="connsiteY212" fmla="*/ 6733 h 10000"/>
              <a:gd name="connsiteX213" fmla="*/ 6404 w 10000"/>
              <a:gd name="connsiteY213" fmla="*/ 6919 h 10000"/>
              <a:gd name="connsiteX214" fmla="*/ 6431 w 10000"/>
              <a:gd name="connsiteY214" fmla="*/ 7186 h 10000"/>
              <a:gd name="connsiteX215" fmla="*/ 6462 w 10000"/>
              <a:gd name="connsiteY215" fmla="*/ 7596 h 10000"/>
              <a:gd name="connsiteX216" fmla="*/ 6489 w 10000"/>
              <a:gd name="connsiteY216" fmla="*/ 8466 h 10000"/>
              <a:gd name="connsiteX217" fmla="*/ 6516 w 10000"/>
              <a:gd name="connsiteY217" fmla="*/ 8801 h 10000"/>
              <a:gd name="connsiteX218" fmla="*/ 6548 w 10000"/>
              <a:gd name="connsiteY218" fmla="*/ 7714 h 10000"/>
              <a:gd name="connsiteX219" fmla="*/ 6575 w 10000"/>
              <a:gd name="connsiteY219" fmla="*/ 7261 h 10000"/>
              <a:gd name="connsiteX220" fmla="*/ 6607 w 10000"/>
              <a:gd name="connsiteY220" fmla="*/ 6981 h 10000"/>
              <a:gd name="connsiteX221" fmla="*/ 6634 w 10000"/>
              <a:gd name="connsiteY221" fmla="*/ 6795 h 10000"/>
              <a:gd name="connsiteX222" fmla="*/ 6661 w 10000"/>
              <a:gd name="connsiteY222" fmla="*/ 6658 h 10000"/>
              <a:gd name="connsiteX223" fmla="*/ 6692 w 10000"/>
              <a:gd name="connsiteY223" fmla="*/ 6559 h 10000"/>
              <a:gd name="connsiteX224" fmla="*/ 6719 w 10000"/>
              <a:gd name="connsiteY224" fmla="*/ 6497 h 10000"/>
              <a:gd name="connsiteX225" fmla="*/ 6751 w 10000"/>
              <a:gd name="connsiteY225" fmla="*/ 6460 h 10000"/>
              <a:gd name="connsiteX226" fmla="*/ 6778 w 10000"/>
              <a:gd name="connsiteY226" fmla="*/ 6453 h 10000"/>
              <a:gd name="connsiteX227" fmla="*/ 6805 w 10000"/>
              <a:gd name="connsiteY227" fmla="*/ 6460 h 10000"/>
              <a:gd name="connsiteX228" fmla="*/ 6836 w 10000"/>
              <a:gd name="connsiteY228" fmla="*/ 6503 h 10000"/>
              <a:gd name="connsiteX229" fmla="*/ 6863 w 10000"/>
              <a:gd name="connsiteY229" fmla="*/ 6565 h 10000"/>
              <a:gd name="connsiteX230" fmla="*/ 6890 w 10000"/>
              <a:gd name="connsiteY230" fmla="*/ 6658 h 10000"/>
              <a:gd name="connsiteX231" fmla="*/ 6922 w 10000"/>
              <a:gd name="connsiteY231" fmla="*/ 6789 h 10000"/>
              <a:gd name="connsiteX232" fmla="*/ 6949 w 10000"/>
              <a:gd name="connsiteY232" fmla="*/ 6975 h 10000"/>
              <a:gd name="connsiteX233" fmla="*/ 6981 w 10000"/>
              <a:gd name="connsiteY233" fmla="*/ 7236 h 10000"/>
              <a:gd name="connsiteX234" fmla="*/ 7008 w 10000"/>
              <a:gd name="connsiteY234" fmla="*/ 7634 h 10000"/>
              <a:gd name="connsiteX235" fmla="*/ 7035 w 10000"/>
              <a:gd name="connsiteY235" fmla="*/ 8460 h 10000"/>
              <a:gd name="connsiteX236" fmla="*/ 7066 w 10000"/>
              <a:gd name="connsiteY236" fmla="*/ 8969 h 10000"/>
              <a:gd name="connsiteX237" fmla="*/ 7093 w 10000"/>
              <a:gd name="connsiteY237" fmla="*/ 7801 h 10000"/>
              <a:gd name="connsiteX238" fmla="*/ 7125 w 10000"/>
              <a:gd name="connsiteY238" fmla="*/ 7329 h 10000"/>
              <a:gd name="connsiteX239" fmla="*/ 7152 w 10000"/>
              <a:gd name="connsiteY239" fmla="*/ 7037 h 10000"/>
              <a:gd name="connsiteX240" fmla="*/ 7179 w 10000"/>
              <a:gd name="connsiteY240" fmla="*/ 6839 h 10000"/>
              <a:gd name="connsiteX241" fmla="*/ 7210 w 10000"/>
              <a:gd name="connsiteY241" fmla="*/ 6696 h 10000"/>
              <a:gd name="connsiteX242" fmla="*/ 7237 w 10000"/>
              <a:gd name="connsiteY242" fmla="*/ 6590 h 10000"/>
              <a:gd name="connsiteX243" fmla="*/ 7269 w 10000"/>
              <a:gd name="connsiteY243" fmla="*/ 6516 h 10000"/>
              <a:gd name="connsiteX244" fmla="*/ 7296 w 10000"/>
              <a:gd name="connsiteY244" fmla="*/ 6472 h 10000"/>
              <a:gd name="connsiteX245" fmla="*/ 7323 w 10000"/>
              <a:gd name="connsiteY245" fmla="*/ 6447 h 10000"/>
              <a:gd name="connsiteX246" fmla="*/ 7350 w 10000"/>
              <a:gd name="connsiteY246" fmla="*/ 6447 h 10000"/>
              <a:gd name="connsiteX247" fmla="*/ 7382 w 10000"/>
              <a:gd name="connsiteY247" fmla="*/ 6466 h 10000"/>
              <a:gd name="connsiteX248" fmla="*/ 7409 w 10000"/>
              <a:gd name="connsiteY248" fmla="*/ 6509 h 10000"/>
              <a:gd name="connsiteX249" fmla="*/ 7440 w 10000"/>
              <a:gd name="connsiteY249" fmla="*/ 6578 h 10000"/>
              <a:gd name="connsiteX250" fmla="*/ 7467 w 10000"/>
              <a:gd name="connsiteY250" fmla="*/ 6677 h 10000"/>
              <a:gd name="connsiteX251" fmla="*/ 7494 w 10000"/>
              <a:gd name="connsiteY251" fmla="*/ 6814 h 10000"/>
              <a:gd name="connsiteX252" fmla="*/ 7526 w 10000"/>
              <a:gd name="connsiteY252" fmla="*/ 7006 h 10000"/>
              <a:gd name="connsiteX253" fmla="*/ 7553 w 10000"/>
              <a:gd name="connsiteY253" fmla="*/ 7273 h 10000"/>
              <a:gd name="connsiteX254" fmla="*/ 7584 w 10000"/>
              <a:gd name="connsiteY254" fmla="*/ 7696 h 10000"/>
              <a:gd name="connsiteX255" fmla="*/ 7612 w 10000"/>
              <a:gd name="connsiteY255" fmla="*/ 8584 h 10000"/>
              <a:gd name="connsiteX256" fmla="*/ 7639 w 10000"/>
              <a:gd name="connsiteY256" fmla="*/ 8814 h 10000"/>
              <a:gd name="connsiteX257" fmla="*/ 7670 w 10000"/>
              <a:gd name="connsiteY257" fmla="*/ 7770 h 10000"/>
              <a:gd name="connsiteX258" fmla="*/ 7697 w 10000"/>
              <a:gd name="connsiteY258" fmla="*/ 7317 h 10000"/>
              <a:gd name="connsiteX259" fmla="*/ 7729 w 10000"/>
              <a:gd name="connsiteY259" fmla="*/ 7031 h 10000"/>
              <a:gd name="connsiteX260" fmla="*/ 7756 w 10000"/>
              <a:gd name="connsiteY260" fmla="*/ 6839 h 10000"/>
              <a:gd name="connsiteX261" fmla="*/ 7783 w 10000"/>
              <a:gd name="connsiteY261" fmla="*/ 6696 h 10000"/>
              <a:gd name="connsiteX262" fmla="*/ 7810 w 10000"/>
              <a:gd name="connsiteY262" fmla="*/ 6590 h 10000"/>
              <a:gd name="connsiteX263" fmla="*/ 7841 w 10000"/>
              <a:gd name="connsiteY263" fmla="*/ 6522 h 10000"/>
              <a:gd name="connsiteX264" fmla="*/ 7868 w 10000"/>
              <a:gd name="connsiteY264" fmla="*/ 6472 h 10000"/>
              <a:gd name="connsiteX265" fmla="*/ 7900 w 10000"/>
              <a:gd name="connsiteY265" fmla="*/ 6447 h 10000"/>
              <a:gd name="connsiteX266" fmla="*/ 7927 w 10000"/>
              <a:gd name="connsiteY266" fmla="*/ 6447 h 10000"/>
              <a:gd name="connsiteX267" fmla="*/ 7954 w 10000"/>
              <a:gd name="connsiteY267" fmla="*/ 6466 h 10000"/>
              <a:gd name="connsiteX268" fmla="*/ 7986 w 10000"/>
              <a:gd name="connsiteY268" fmla="*/ 6509 h 10000"/>
              <a:gd name="connsiteX269" fmla="*/ 8013 w 10000"/>
              <a:gd name="connsiteY269" fmla="*/ 6578 h 10000"/>
              <a:gd name="connsiteX270" fmla="*/ 8044 w 10000"/>
              <a:gd name="connsiteY270" fmla="*/ 6683 h 10000"/>
              <a:gd name="connsiteX271" fmla="*/ 8071 w 10000"/>
              <a:gd name="connsiteY271" fmla="*/ 6820 h 10000"/>
              <a:gd name="connsiteX272" fmla="*/ 8098 w 10000"/>
              <a:gd name="connsiteY272" fmla="*/ 7006 h 10000"/>
              <a:gd name="connsiteX273" fmla="*/ 8130 w 10000"/>
              <a:gd name="connsiteY273" fmla="*/ 7280 h 10000"/>
              <a:gd name="connsiteX274" fmla="*/ 8157 w 10000"/>
              <a:gd name="connsiteY274" fmla="*/ 7714 h 10000"/>
              <a:gd name="connsiteX275" fmla="*/ 8188 w 10000"/>
              <a:gd name="connsiteY275" fmla="*/ 8671 h 10000"/>
              <a:gd name="connsiteX276" fmla="*/ 8215 w 10000"/>
              <a:gd name="connsiteY276" fmla="*/ 8696 h 10000"/>
              <a:gd name="connsiteX277" fmla="*/ 8242 w 10000"/>
              <a:gd name="connsiteY277" fmla="*/ 7720 h 10000"/>
              <a:gd name="connsiteX278" fmla="*/ 8274 w 10000"/>
              <a:gd name="connsiteY278" fmla="*/ 7286 h 10000"/>
              <a:gd name="connsiteX279" fmla="*/ 8301 w 10000"/>
              <a:gd name="connsiteY279" fmla="*/ 7006 h 10000"/>
              <a:gd name="connsiteX280" fmla="*/ 8328 w 10000"/>
              <a:gd name="connsiteY280" fmla="*/ 6820 h 10000"/>
              <a:gd name="connsiteX281" fmla="*/ 8360 w 10000"/>
              <a:gd name="connsiteY281" fmla="*/ 6683 h 10000"/>
              <a:gd name="connsiteX282" fmla="*/ 8387 w 10000"/>
              <a:gd name="connsiteY282" fmla="*/ 6584 h 10000"/>
              <a:gd name="connsiteX283" fmla="*/ 8418 w 10000"/>
              <a:gd name="connsiteY283" fmla="*/ 6516 h 10000"/>
              <a:gd name="connsiteX284" fmla="*/ 8445 w 10000"/>
              <a:gd name="connsiteY284" fmla="*/ 6472 h 10000"/>
              <a:gd name="connsiteX285" fmla="*/ 8472 w 10000"/>
              <a:gd name="connsiteY285" fmla="*/ 6453 h 10000"/>
              <a:gd name="connsiteX286" fmla="*/ 8504 w 10000"/>
              <a:gd name="connsiteY286" fmla="*/ 6460 h 10000"/>
              <a:gd name="connsiteX287" fmla="*/ 8531 w 10000"/>
              <a:gd name="connsiteY287" fmla="*/ 6491 h 10000"/>
              <a:gd name="connsiteX288" fmla="*/ 8562 w 10000"/>
              <a:gd name="connsiteY288" fmla="*/ 6553 h 10000"/>
              <a:gd name="connsiteX289" fmla="*/ 8589 w 10000"/>
              <a:gd name="connsiteY289" fmla="*/ 6640 h 10000"/>
              <a:gd name="connsiteX290" fmla="*/ 8616 w 10000"/>
              <a:gd name="connsiteY290" fmla="*/ 6770 h 10000"/>
              <a:gd name="connsiteX291" fmla="*/ 8648 w 10000"/>
              <a:gd name="connsiteY291" fmla="*/ 6944 h 10000"/>
              <a:gd name="connsiteX292" fmla="*/ 8675 w 10000"/>
              <a:gd name="connsiteY292" fmla="*/ 7205 h 10000"/>
              <a:gd name="connsiteX293" fmla="*/ 8707 w 10000"/>
              <a:gd name="connsiteY293" fmla="*/ 7615 h 10000"/>
              <a:gd name="connsiteX294" fmla="*/ 8734 w 10000"/>
              <a:gd name="connsiteY294" fmla="*/ 8460 h 10000"/>
              <a:gd name="connsiteX295" fmla="*/ 8761 w 10000"/>
              <a:gd name="connsiteY295" fmla="*/ 8839 h 10000"/>
              <a:gd name="connsiteX296" fmla="*/ 8788 w 10000"/>
              <a:gd name="connsiteY296" fmla="*/ 7733 h 10000"/>
              <a:gd name="connsiteX297" fmla="*/ 8819 w 10000"/>
              <a:gd name="connsiteY297" fmla="*/ 7267 h 10000"/>
              <a:gd name="connsiteX298" fmla="*/ 8851 w 10000"/>
              <a:gd name="connsiteY298" fmla="*/ 6981 h 10000"/>
              <a:gd name="connsiteX299" fmla="*/ 8878 w 10000"/>
              <a:gd name="connsiteY299" fmla="*/ 6783 h 10000"/>
              <a:gd name="connsiteX300" fmla="*/ 8905 w 10000"/>
              <a:gd name="connsiteY300" fmla="*/ 6646 h 10000"/>
              <a:gd name="connsiteX301" fmla="*/ 8932 w 10000"/>
              <a:gd name="connsiteY301" fmla="*/ 6547 h 10000"/>
              <a:gd name="connsiteX302" fmla="*/ 8963 w 10000"/>
              <a:gd name="connsiteY302" fmla="*/ 6484 h 10000"/>
              <a:gd name="connsiteX303" fmla="*/ 8991 w 10000"/>
              <a:gd name="connsiteY303" fmla="*/ 6453 h 10000"/>
              <a:gd name="connsiteX304" fmla="*/ 9022 w 10000"/>
              <a:gd name="connsiteY304" fmla="*/ 6447 h 10000"/>
              <a:gd name="connsiteX305" fmla="*/ 9049 w 10000"/>
              <a:gd name="connsiteY305" fmla="*/ 6472 h 10000"/>
              <a:gd name="connsiteX306" fmla="*/ 9076 w 10000"/>
              <a:gd name="connsiteY306" fmla="*/ 6528 h 10000"/>
              <a:gd name="connsiteX307" fmla="*/ 9108 w 10000"/>
              <a:gd name="connsiteY307" fmla="*/ 6621 h 10000"/>
              <a:gd name="connsiteX308" fmla="*/ 9135 w 10000"/>
              <a:gd name="connsiteY308" fmla="*/ 6758 h 10000"/>
              <a:gd name="connsiteX309" fmla="*/ 9166 w 10000"/>
              <a:gd name="connsiteY309" fmla="*/ 6957 h 10000"/>
              <a:gd name="connsiteX310" fmla="*/ 9193 w 10000"/>
              <a:gd name="connsiteY310" fmla="*/ 7267 h 10000"/>
              <a:gd name="connsiteX311" fmla="*/ 9220 w 10000"/>
              <a:gd name="connsiteY311" fmla="*/ 7814 h 10000"/>
              <a:gd name="connsiteX312" fmla="*/ 9252 w 10000"/>
              <a:gd name="connsiteY312" fmla="*/ 9863 h 10000"/>
              <a:gd name="connsiteX313" fmla="*/ 9279 w 10000"/>
              <a:gd name="connsiteY313" fmla="*/ 7988 h 10000"/>
              <a:gd name="connsiteX314" fmla="*/ 9306 w 10000"/>
              <a:gd name="connsiteY314" fmla="*/ 7335 h 10000"/>
              <a:gd name="connsiteX315" fmla="*/ 9338 w 10000"/>
              <a:gd name="connsiteY315" fmla="*/ 6988 h 10000"/>
              <a:gd name="connsiteX316" fmla="*/ 9365 w 10000"/>
              <a:gd name="connsiteY316" fmla="*/ 6758 h 10000"/>
              <a:gd name="connsiteX317" fmla="*/ 9396 w 10000"/>
              <a:gd name="connsiteY317" fmla="*/ 6602 h 10000"/>
              <a:gd name="connsiteX318" fmla="*/ 9423 w 10000"/>
              <a:gd name="connsiteY318" fmla="*/ 6503 h 10000"/>
              <a:gd name="connsiteX319" fmla="*/ 9450 w 10000"/>
              <a:gd name="connsiteY319" fmla="*/ 6447 h 10000"/>
              <a:gd name="connsiteX320" fmla="*/ 9482 w 10000"/>
              <a:gd name="connsiteY320" fmla="*/ 6435 h 10000"/>
              <a:gd name="connsiteX321" fmla="*/ 9509 w 10000"/>
              <a:gd name="connsiteY321" fmla="*/ 6460 h 10000"/>
              <a:gd name="connsiteX322" fmla="*/ 9540 w 10000"/>
              <a:gd name="connsiteY322" fmla="*/ 6534 h 10000"/>
              <a:gd name="connsiteX323" fmla="*/ 9567 w 10000"/>
              <a:gd name="connsiteY323" fmla="*/ 6665 h 10000"/>
              <a:gd name="connsiteX324" fmla="*/ 9594 w 10000"/>
              <a:gd name="connsiteY324" fmla="*/ 6882 h 10000"/>
              <a:gd name="connsiteX325" fmla="*/ 9626 w 10000"/>
              <a:gd name="connsiteY325" fmla="*/ 7242 h 10000"/>
              <a:gd name="connsiteX326" fmla="*/ 9653 w 10000"/>
              <a:gd name="connsiteY326" fmla="*/ 7981 h 10000"/>
              <a:gd name="connsiteX327" fmla="*/ 9680 w 10000"/>
              <a:gd name="connsiteY327" fmla="*/ 8820 h 10000"/>
              <a:gd name="connsiteX328" fmla="*/ 9712 w 10000"/>
              <a:gd name="connsiteY328" fmla="*/ 7484 h 10000"/>
              <a:gd name="connsiteX329" fmla="*/ 9739 w 10000"/>
              <a:gd name="connsiteY329" fmla="*/ 7012 h 10000"/>
              <a:gd name="connsiteX330" fmla="*/ 9766 w 10000"/>
              <a:gd name="connsiteY330" fmla="*/ 6758 h 10000"/>
              <a:gd name="connsiteX331" fmla="*/ 9797 w 10000"/>
              <a:gd name="connsiteY331" fmla="*/ 6615 h 10000"/>
              <a:gd name="connsiteX332" fmla="*/ 9824 w 10000"/>
              <a:gd name="connsiteY332" fmla="*/ 6559 h 10000"/>
              <a:gd name="connsiteX333" fmla="*/ 9856 w 10000"/>
              <a:gd name="connsiteY333" fmla="*/ 6590 h 10000"/>
              <a:gd name="connsiteX334" fmla="*/ 9883 w 10000"/>
              <a:gd name="connsiteY334" fmla="*/ 6708 h 10000"/>
              <a:gd name="connsiteX335" fmla="*/ 9910 w 10000"/>
              <a:gd name="connsiteY335" fmla="*/ 6950 h 10000"/>
              <a:gd name="connsiteX336" fmla="*/ 9941 w 10000"/>
              <a:gd name="connsiteY336" fmla="*/ 7404 h 10000"/>
              <a:gd name="connsiteX337" fmla="*/ 9968 w 10000"/>
              <a:gd name="connsiteY337" fmla="*/ 8516 h 10000"/>
              <a:gd name="connsiteX338" fmla="*/ 10000 w 10000"/>
              <a:gd name="connsiteY33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182 w 10000"/>
              <a:gd name="connsiteY100" fmla="*/ 907 h 10000"/>
              <a:gd name="connsiteX101" fmla="*/ 3213 w 10000"/>
              <a:gd name="connsiteY101" fmla="*/ 770 h 10000"/>
              <a:gd name="connsiteX102" fmla="*/ 3240 w 10000"/>
              <a:gd name="connsiteY102" fmla="*/ 658 h 10000"/>
              <a:gd name="connsiteX103" fmla="*/ 3267 w 10000"/>
              <a:gd name="connsiteY103" fmla="*/ 559 h 10000"/>
              <a:gd name="connsiteX104" fmla="*/ 3299 w 10000"/>
              <a:gd name="connsiteY104" fmla="*/ 478 h 10000"/>
              <a:gd name="connsiteX105" fmla="*/ 3326 w 10000"/>
              <a:gd name="connsiteY105" fmla="*/ 404 h 10000"/>
              <a:gd name="connsiteX106" fmla="*/ 3357 w 10000"/>
              <a:gd name="connsiteY106" fmla="*/ 335 h 10000"/>
              <a:gd name="connsiteX107" fmla="*/ 3384 w 10000"/>
              <a:gd name="connsiteY107" fmla="*/ 280 h 10000"/>
              <a:gd name="connsiteX108" fmla="*/ 3411 w 10000"/>
              <a:gd name="connsiteY108" fmla="*/ 230 h 10000"/>
              <a:gd name="connsiteX109" fmla="*/ 3443 w 10000"/>
              <a:gd name="connsiteY109" fmla="*/ 186 h 10000"/>
              <a:gd name="connsiteX110" fmla="*/ 3470 w 10000"/>
              <a:gd name="connsiteY110" fmla="*/ 149 h 10000"/>
              <a:gd name="connsiteX111" fmla="*/ 3497 w 10000"/>
              <a:gd name="connsiteY111" fmla="*/ 118 h 10000"/>
              <a:gd name="connsiteX112" fmla="*/ 3529 w 10000"/>
              <a:gd name="connsiteY112" fmla="*/ 87 h 10000"/>
              <a:gd name="connsiteX113" fmla="*/ 3556 w 10000"/>
              <a:gd name="connsiteY113" fmla="*/ 68 h 10000"/>
              <a:gd name="connsiteX114" fmla="*/ 3587 w 10000"/>
              <a:gd name="connsiteY114" fmla="*/ 43 h 10000"/>
              <a:gd name="connsiteX115" fmla="*/ 3614 w 10000"/>
              <a:gd name="connsiteY115" fmla="*/ 31 h 10000"/>
              <a:gd name="connsiteX116" fmla="*/ 3641 w 10000"/>
              <a:gd name="connsiteY116" fmla="*/ 19 h 10000"/>
              <a:gd name="connsiteX117" fmla="*/ 3673 w 10000"/>
              <a:gd name="connsiteY117" fmla="*/ 6 h 10000"/>
              <a:gd name="connsiteX118" fmla="*/ 3700 w 10000"/>
              <a:gd name="connsiteY118" fmla="*/ 6 h 10000"/>
              <a:gd name="connsiteX119" fmla="*/ 3731 w 10000"/>
              <a:gd name="connsiteY119" fmla="*/ 0 h 10000"/>
              <a:gd name="connsiteX120" fmla="*/ 3758 w 10000"/>
              <a:gd name="connsiteY120" fmla="*/ 0 h 10000"/>
              <a:gd name="connsiteX121" fmla="*/ 3785 w 10000"/>
              <a:gd name="connsiteY121" fmla="*/ 6 h 10000"/>
              <a:gd name="connsiteX122" fmla="*/ 3817 w 10000"/>
              <a:gd name="connsiteY122" fmla="*/ 12 h 10000"/>
              <a:gd name="connsiteX123" fmla="*/ 3844 w 10000"/>
              <a:gd name="connsiteY123" fmla="*/ 19 h 10000"/>
              <a:gd name="connsiteX124" fmla="*/ 3876 w 10000"/>
              <a:gd name="connsiteY124" fmla="*/ 31 h 10000"/>
              <a:gd name="connsiteX125" fmla="*/ 3903 w 10000"/>
              <a:gd name="connsiteY125" fmla="*/ 43 h 10000"/>
              <a:gd name="connsiteX126" fmla="*/ 3930 w 10000"/>
              <a:gd name="connsiteY126" fmla="*/ 62 h 10000"/>
              <a:gd name="connsiteX127" fmla="*/ 3957 w 10000"/>
              <a:gd name="connsiteY127" fmla="*/ 81 h 10000"/>
              <a:gd name="connsiteX128" fmla="*/ 3988 w 10000"/>
              <a:gd name="connsiteY128" fmla="*/ 106 h 10000"/>
              <a:gd name="connsiteX129" fmla="*/ 4015 w 10000"/>
              <a:gd name="connsiteY129" fmla="*/ 130 h 10000"/>
              <a:gd name="connsiteX130" fmla="*/ 4047 w 10000"/>
              <a:gd name="connsiteY130" fmla="*/ 155 h 10000"/>
              <a:gd name="connsiteX131" fmla="*/ 4074 w 10000"/>
              <a:gd name="connsiteY131" fmla="*/ 186 h 10000"/>
              <a:gd name="connsiteX132" fmla="*/ 4101 w 10000"/>
              <a:gd name="connsiteY132" fmla="*/ 217 h 10000"/>
              <a:gd name="connsiteX133" fmla="*/ 4132 w 10000"/>
              <a:gd name="connsiteY133" fmla="*/ 255 h 10000"/>
              <a:gd name="connsiteX134" fmla="*/ 4160 w 10000"/>
              <a:gd name="connsiteY134" fmla="*/ 292 h 10000"/>
              <a:gd name="connsiteX135" fmla="*/ 4191 w 10000"/>
              <a:gd name="connsiteY135" fmla="*/ 329 h 10000"/>
              <a:gd name="connsiteX136" fmla="*/ 4218 w 10000"/>
              <a:gd name="connsiteY136" fmla="*/ 373 h 10000"/>
              <a:gd name="connsiteX137" fmla="*/ 4245 w 10000"/>
              <a:gd name="connsiteY137" fmla="*/ 422 h 10000"/>
              <a:gd name="connsiteX138" fmla="*/ 4277 w 10000"/>
              <a:gd name="connsiteY138" fmla="*/ 466 h 10000"/>
              <a:gd name="connsiteX139" fmla="*/ 4304 w 10000"/>
              <a:gd name="connsiteY139" fmla="*/ 522 h 10000"/>
              <a:gd name="connsiteX140" fmla="*/ 4335 w 10000"/>
              <a:gd name="connsiteY140" fmla="*/ 571 h 10000"/>
              <a:gd name="connsiteX141" fmla="*/ 4362 w 10000"/>
              <a:gd name="connsiteY141" fmla="*/ 634 h 10000"/>
              <a:gd name="connsiteX142" fmla="*/ 4389 w 10000"/>
              <a:gd name="connsiteY142" fmla="*/ 689 h 10000"/>
              <a:gd name="connsiteX143" fmla="*/ 4421 w 10000"/>
              <a:gd name="connsiteY143" fmla="*/ 752 h 10000"/>
              <a:gd name="connsiteX144" fmla="*/ 4448 w 10000"/>
              <a:gd name="connsiteY144" fmla="*/ 820 h 10000"/>
              <a:gd name="connsiteX145" fmla="*/ 4475 w 10000"/>
              <a:gd name="connsiteY145" fmla="*/ 888 h 10000"/>
              <a:gd name="connsiteX146" fmla="*/ 4507 w 10000"/>
              <a:gd name="connsiteY146" fmla="*/ 957 h 10000"/>
              <a:gd name="connsiteX147" fmla="*/ 4534 w 10000"/>
              <a:gd name="connsiteY147" fmla="*/ 1037 h 10000"/>
              <a:gd name="connsiteX148" fmla="*/ 4565 w 10000"/>
              <a:gd name="connsiteY148" fmla="*/ 1118 h 10000"/>
              <a:gd name="connsiteX149" fmla="*/ 4592 w 10000"/>
              <a:gd name="connsiteY149" fmla="*/ 1199 h 10000"/>
              <a:gd name="connsiteX150" fmla="*/ 4619 w 10000"/>
              <a:gd name="connsiteY150" fmla="*/ 1286 h 10000"/>
              <a:gd name="connsiteX151" fmla="*/ 4651 w 10000"/>
              <a:gd name="connsiteY151" fmla="*/ 1373 h 10000"/>
              <a:gd name="connsiteX152" fmla="*/ 4678 w 10000"/>
              <a:gd name="connsiteY152" fmla="*/ 1472 h 10000"/>
              <a:gd name="connsiteX153" fmla="*/ 4709 w 10000"/>
              <a:gd name="connsiteY153" fmla="*/ 1565 h 10000"/>
              <a:gd name="connsiteX154" fmla="*/ 4736 w 10000"/>
              <a:gd name="connsiteY154" fmla="*/ 1671 h 10000"/>
              <a:gd name="connsiteX155" fmla="*/ 4763 w 10000"/>
              <a:gd name="connsiteY155" fmla="*/ 1776 h 10000"/>
              <a:gd name="connsiteX156" fmla="*/ 4795 w 10000"/>
              <a:gd name="connsiteY156" fmla="*/ 1894 h 10000"/>
              <a:gd name="connsiteX157" fmla="*/ 4822 w 10000"/>
              <a:gd name="connsiteY157" fmla="*/ 2012 h 10000"/>
              <a:gd name="connsiteX158" fmla="*/ 4854 w 10000"/>
              <a:gd name="connsiteY158" fmla="*/ 2137 h 10000"/>
              <a:gd name="connsiteX159" fmla="*/ 4881 w 10000"/>
              <a:gd name="connsiteY159" fmla="*/ 2267 h 10000"/>
              <a:gd name="connsiteX160" fmla="*/ 4908 w 10000"/>
              <a:gd name="connsiteY160" fmla="*/ 2404 h 10000"/>
              <a:gd name="connsiteX161" fmla="*/ 4935 w 10000"/>
              <a:gd name="connsiteY161" fmla="*/ 2553 h 10000"/>
              <a:gd name="connsiteX162" fmla="*/ 4966 w 10000"/>
              <a:gd name="connsiteY162" fmla="*/ 2708 h 10000"/>
              <a:gd name="connsiteX163" fmla="*/ 4993 w 10000"/>
              <a:gd name="connsiteY163" fmla="*/ 2870 h 10000"/>
              <a:gd name="connsiteX164" fmla="*/ 5025 w 10000"/>
              <a:gd name="connsiteY164" fmla="*/ 3043 h 10000"/>
              <a:gd name="connsiteX165" fmla="*/ 5052 w 10000"/>
              <a:gd name="connsiteY165" fmla="*/ 3230 h 10000"/>
              <a:gd name="connsiteX166" fmla="*/ 5079 w 10000"/>
              <a:gd name="connsiteY166" fmla="*/ 3429 h 10000"/>
              <a:gd name="connsiteX167" fmla="*/ 5110 w 10000"/>
              <a:gd name="connsiteY167" fmla="*/ 3646 h 10000"/>
              <a:gd name="connsiteX168" fmla="*/ 5137 w 10000"/>
              <a:gd name="connsiteY168" fmla="*/ 3882 h 10000"/>
              <a:gd name="connsiteX169" fmla="*/ 5169 w 10000"/>
              <a:gd name="connsiteY169" fmla="*/ 4143 h 10000"/>
              <a:gd name="connsiteX170" fmla="*/ 5196 w 10000"/>
              <a:gd name="connsiteY170" fmla="*/ 4441 h 10000"/>
              <a:gd name="connsiteX171" fmla="*/ 5223 w 10000"/>
              <a:gd name="connsiteY171" fmla="*/ 4789 h 10000"/>
              <a:gd name="connsiteX172" fmla="*/ 5255 w 10000"/>
              <a:gd name="connsiteY172" fmla="*/ 5205 h 10000"/>
              <a:gd name="connsiteX173" fmla="*/ 5282 w 10000"/>
              <a:gd name="connsiteY173" fmla="*/ 5758 h 10000"/>
              <a:gd name="connsiteX174" fmla="*/ 5313 w 10000"/>
              <a:gd name="connsiteY174" fmla="*/ 6671 h 10000"/>
              <a:gd name="connsiteX175" fmla="*/ 5340 w 10000"/>
              <a:gd name="connsiteY175" fmla="*/ 7776 h 10000"/>
              <a:gd name="connsiteX176" fmla="*/ 5367 w 10000"/>
              <a:gd name="connsiteY176" fmla="*/ 6565 h 10000"/>
              <a:gd name="connsiteX177" fmla="*/ 5399 w 10000"/>
              <a:gd name="connsiteY177" fmla="*/ 6255 h 10000"/>
              <a:gd name="connsiteX178" fmla="*/ 5426 w 10000"/>
              <a:gd name="connsiteY178" fmla="*/ 6155 h 10000"/>
              <a:gd name="connsiteX179" fmla="*/ 5453 w 10000"/>
              <a:gd name="connsiteY179" fmla="*/ 6180 h 10000"/>
              <a:gd name="connsiteX180" fmla="*/ 5484 w 10000"/>
              <a:gd name="connsiteY180" fmla="*/ 6286 h 10000"/>
              <a:gd name="connsiteX181" fmla="*/ 5511 w 10000"/>
              <a:gd name="connsiteY181" fmla="*/ 6484 h 10000"/>
              <a:gd name="connsiteX182" fmla="*/ 5539 w 10000"/>
              <a:gd name="connsiteY182" fmla="*/ 6801 h 10000"/>
              <a:gd name="connsiteX183" fmla="*/ 5570 w 10000"/>
              <a:gd name="connsiteY183" fmla="*/ 7373 h 10000"/>
              <a:gd name="connsiteX184" fmla="*/ 5597 w 10000"/>
              <a:gd name="connsiteY184" fmla="*/ 9447 h 10000"/>
              <a:gd name="connsiteX185" fmla="*/ 5629 w 10000"/>
              <a:gd name="connsiteY185" fmla="*/ 7621 h 10000"/>
              <a:gd name="connsiteX186" fmla="*/ 5656 w 10000"/>
              <a:gd name="connsiteY186" fmla="*/ 7012 h 10000"/>
              <a:gd name="connsiteX187" fmla="*/ 5683 w 10000"/>
              <a:gd name="connsiteY187" fmla="*/ 6708 h 10000"/>
              <a:gd name="connsiteX188" fmla="*/ 5714 w 10000"/>
              <a:gd name="connsiteY188" fmla="*/ 6534 h 10000"/>
              <a:gd name="connsiteX189" fmla="*/ 5741 w 10000"/>
              <a:gd name="connsiteY189" fmla="*/ 6429 h 10000"/>
              <a:gd name="connsiteX190" fmla="*/ 5773 w 10000"/>
              <a:gd name="connsiteY190" fmla="*/ 6385 h 10000"/>
              <a:gd name="connsiteX191" fmla="*/ 5800 w 10000"/>
              <a:gd name="connsiteY191" fmla="*/ 6385 h 10000"/>
              <a:gd name="connsiteX192" fmla="*/ 5827 w 10000"/>
              <a:gd name="connsiteY192" fmla="*/ 6429 h 10000"/>
              <a:gd name="connsiteX193" fmla="*/ 5858 w 10000"/>
              <a:gd name="connsiteY193" fmla="*/ 6516 h 10000"/>
              <a:gd name="connsiteX194" fmla="*/ 5886 w 10000"/>
              <a:gd name="connsiteY194" fmla="*/ 6646 h 10000"/>
              <a:gd name="connsiteX195" fmla="*/ 5913 w 10000"/>
              <a:gd name="connsiteY195" fmla="*/ 6845 h 10000"/>
              <a:gd name="connsiteX196" fmla="*/ 5944 w 10000"/>
              <a:gd name="connsiteY196" fmla="*/ 7149 h 10000"/>
              <a:gd name="connsiteX197" fmla="*/ 5971 w 10000"/>
              <a:gd name="connsiteY197" fmla="*/ 7658 h 10000"/>
              <a:gd name="connsiteX198" fmla="*/ 6003 w 10000"/>
              <a:gd name="connsiteY198" fmla="*/ 9093 h 10000"/>
              <a:gd name="connsiteX199" fmla="*/ 6030 w 10000"/>
              <a:gd name="connsiteY199" fmla="*/ 8106 h 10000"/>
              <a:gd name="connsiteX200" fmla="*/ 6057 w 10000"/>
              <a:gd name="connsiteY200" fmla="*/ 7385 h 10000"/>
              <a:gd name="connsiteX201" fmla="*/ 6088 w 10000"/>
              <a:gd name="connsiteY201" fmla="*/ 7019 h 10000"/>
              <a:gd name="connsiteX202" fmla="*/ 6115 w 10000"/>
              <a:gd name="connsiteY202" fmla="*/ 6789 h 10000"/>
              <a:gd name="connsiteX203" fmla="*/ 6147 w 10000"/>
              <a:gd name="connsiteY203" fmla="*/ 6634 h 10000"/>
              <a:gd name="connsiteX204" fmla="*/ 6174 w 10000"/>
              <a:gd name="connsiteY204" fmla="*/ 6534 h 10000"/>
              <a:gd name="connsiteX205" fmla="*/ 6201 w 10000"/>
              <a:gd name="connsiteY205" fmla="*/ 6472 h 10000"/>
              <a:gd name="connsiteX206" fmla="*/ 6233 w 10000"/>
              <a:gd name="connsiteY206" fmla="*/ 6441 h 10000"/>
              <a:gd name="connsiteX207" fmla="*/ 6260 w 10000"/>
              <a:gd name="connsiteY207" fmla="*/ 6435 h 10000"/>
              <a:gd name="connsiteX208" fmla="*/ 6291 w 10000"/>
              <a:gd name="connsiteY208" fmla="*/ 6460 h 10000"/>
              <a:gd name="connsiteX209" fmla="*/ 6318 w 10000"/>
              <a:gd name="connsiteY209" fmla="*/ 6516 h 10000"/>
              <a:gd name="connsiteX210" fmla="*/ 6345 w 10000"/>
              <a:gd name="connsiteY210" fmla="*/ 6609 h 10000"/>
              <a:gd name="connsiteX211" fmla="*/ 6372 w 10000"/>
              <a:gd name="connsiteY211" fmla="*/ 6733 h 10000"/>
              <a:gd name="connsiteX212" fmla="*/ 6404 w 10000"/>
              <a:gd name="connsiteY212" fmla="*/ 6919 h 10000"/>
              <a:gd name="connsiteX213" fmla="*/ 6431 w 10000"/>
              <a:gd name="connsiteY213" fmla="*/ 7186 h 10000"/>
              <a:gd name="connsiteX214" fmla="*/ 6462 w 10000"/>
              <a:gd name="connsiteY214" fmla="*/ 7596 h 10000"/>
              <a:gd name="connsiteX215" fmla="*/ 6489 w 10000"/>
              <a:gd name="connsiteY215" fmla="*/ 8466 h 10000"/>
              <a:gd name="connsiteX216" fmla="*/ 6516 w 10000"/>
              <a:gd name="connsiteY216" fmla="*/ 8801 h 10000"/>
              <a:gd name="connsiteX217" fmla="*/ 6548 w 10000"/>
              <a:gd name="connsiteY217" fmla="*/ 7714 h 10000"/>
              <a:gd name="connsiteX218" fmla="*/ 6575 w 10000"/>
              <a:gd name="connsiteY218" fmla="*/ 7261 h 10000"/>
              <a:gd name="connsiteX219" fmla="*/ 6607 w 10000"/>
              <a:gd name="connsiteY219" fmla="*/ 6981 h 10000"/>
              <a:gd name="connsiteX220" fmla="*/ 6634 w 10000"/>
              <a:gd name="connsiteY220" fmla="*/ 6795 h 10000"/>
              <a:gd name="connsiteX221" fmla="*/ 6661 w 10000"/>
              <a:gd name="connsiteY221" fmla="*/ 6658 h 10000"/>
              <a:gd name="connsiteX222" fmla="*/ 6692 w 10000"/>
              <a:gd name="connsiteY222" fmla="*/ 6559 h 10000"/>
              <a:gd name="connsiteX223" fmla="*/ 6719 w 10000"/>
              <a:gd name="connsiteY223" fmla="*/ 6497 h 10000"/>
              <a:gd name="connsiteX224" fmla="*/ 6751 w 10000"/>
              <a:gd name="connsiteY224" fmla="*/ 6460 h 10000"/>
              <a:gd name="connsiteX225" fmla="*/ 6778 w 10000"/>
              <a:gd name="connsiteY225" fmla="*/ 6453 h 10000"/>
              <a:gd name="connsiteX226" fmla="*/ 6805 w 10000"/>
              <a:gd name="connsiteY226" fmla="*/ 6460 h 10000"/>
              <a:gd name="connsiteX227" fmla="*/ 6836 w 10000"/>
              <a:gd name="connsiteY227" fmla="*/ 6503 h 10000"/>
              <a:gd name="connsiteX228" fmla="*/ 6863 w 10000"/>
              <a:gd name="connsiteY228" fmla="*/ 6565 h 10000"/>
              <a:gd name="connsiteX229" fmla="*/ 6890 w 10000"/>
              <a:gd name="connsiteY229" fmla="*/ 6658 h 10000"/>
              <a:gd name="connsiteX230" fmla="*/ 6922 w 10000"/>
              <a:gd name="connsiteY230" fmla="*/ 6789 h 10000"/>
              <a:gd name="connsiteX231" fmla="*/ 6949 w 10000"/>
              <a:gd name="connsiteY231" fmla="*/ 6975 h 10000"/>
              <a:gd name="connsiteX232" fmla="*/ 6981 w 10000"/>
              <a:gd name="connsiteY232" fmla="*/ 7236 h 10000"/>
              <a:gd name="connsiteX233" fmla="*/ 7008 w 10000"/>
              <a:gd name="connsiteY233" fmla="*/ 7634 h 10000"/>
              <a:gd name="connsiteX234" fmla="*/ 7035 w 10000"/>
              <a:gd name="connsiteY234" fmla="*/ 8460 h 10000"/>
              <a:gd name="connsiteX235" fmla="*/ 7066 w 10000"/>
              <a:gd name="connsiteY235" fmla="*/ 8969 h 10000"/>
              <a:gd name="connsiteX236" fmla="*/ 7093 w 10000"/>
              <a:gd name="connsiteY236" fmla="*/ 7801 h 10000"/>
              <a:gd name="connsiteX237" fmla="*/ 7125 w 10000"/>
              <a:gd name="connsiteY237" fmla="*/ 7329 h 10000"/>
              <a:gd name="connsiteX238" fmla="*/ 7152 w 10000"/>
              <a:gd name="connsiteY238" fmla="*/ 7037 h 10000"/>
              <a:gd name="connsiteX239" fmla="*/ 7179 w 10000"/>
              <a:gd name="connsiteY239" fmla="*/ 6839 h 10000"/>
              <a:gd name="connsiteX240" fmla="*/ 7210 w 10000"/>
              <a:gd name="connsiteY240" fmla="*/ 6696 h 10000"/>
              <a:gd name="connsiteX241" fmla="*/ 7237 w 10000"/>
              <a:gd name="connsiteY241" fmla="*/ 6590 h 10000"/>
              <a:gd name="connsiteX242" fmla="*/ 7269 w 10000"/>
              <a:gd name="connsiteY242" fmla="*/ 6516 h 10000"/>
              <a:gd name="connsiteX243" fmla="*/ 7296 w 10000"/>
              <a:gd name="connsiteY243" fmla="*/ 6472 h 10000"/>
              <a:gd name="connsiteX244" fmla="*/ 7323 w 10000"/>
              <a:gd name="connsiteY244" fmla="*/ 6447 h 10000"/>
              <a:gd name="connsiteX245" fmla="*/ 7350 w 10000"/>
              <a:gd name="connsiteY245" fmla="*/ 6447 h 10000"/>
              <a:gd name="connsiteX246" fmla="*/ 7382 w 10000"/>
              <a:gd name="connsiteY246" fmla="*/ 6466 h 10000"/>
              <a:gd name="connsiteX247" fmla="*/ 7409 w 10000"/>
              <a:gd name="connsiteY247" fmla="*/ 6509 h 10000"/>
              <a:gd name="connsiteX248" fmla="*/ 7440 w 10000"/>
              <a:gd name="connsiteY248" fmla="*/ 6578 h 10000"/>
              <a:gd name="connsiteX249" fmla="*/ 7467 w 10000"/>
              <a:gd name="connsiteY249" fmla="*/ 6677 h 10000"/>
              <a:gd name="connsiteX250" fmla="*/ 7494 w 10000"/>
              <a:gd name="connsiteY250" fmla="*/ 6814 h 10000"/>
              <a:gd name="connsiteX251" fmla="*/ 7526 w 10000"/>
              <a:gd name="connsiteY251" fmla="*/ 7006 h 10000"/>
              <a:gd name="connsiteX252" fmla="*/ 7553 w 10000"/>
              <a:gd name="connsiteY252" fmla="*/ 7273 h 10000"/>
              <a:gd name="connsiteX253" fmla="*/ 7584 w 10000"/>
              <a:gd name="connsiteY253" fmla="*/ 7696 h 10000"/>
              <a:gd name="connsiteX254" fmla="*/ 7612 w 10000"/>
              <a:gd name="connsiteY254" fmla="*/ 8584 h 10000"/>
              <a:gd name="connsiteX255" fmla="*/ 7639 w 10000"/>
              <a:gd name="connsiteY255" fmla="*/ 8814 h 10000"/>
              <a:gd name="connsiteX256" fmla="*/ 7670 w 10000"/>
              <a:gd name="connsiteY256" fmla="*/ 7770 h 10000"/>
              <a:gd name="connsiteX257" fmla="*/ 7697 w 10000"/>
              <a:gd name="connsiteY257" fmla="*/ 7317 h 10000"/>
              <a:gd name="connsiteX258" fmla="*/ 7729 w 10000"/>
              <a:gd name="connsiteY258" fmla="*/ 7031 h 10000"/>
              <a:gd name="connsiteX259" fmla="*/ 7756 w 10000"/>
              <a:gd name="connsiteY259" fmla="*/ 6839 h 10000"/>
              <a:gd name="connsiteX260" fmla="*/ 7783 w 10000"/>
              <a:gd name="connsiteY260" fmla="*/ 6696 h 10000"/>
              <a:gd name="connsiteX261" fmla="*/ 7810 w 10000"/>
              <a:gd name="connsiteY261" fmla="*/ 6590 h 10000"/>
              <a:gd name="connsiteX262" fmla="*/ 7841 w 10000"/>
              <a:gd name="connsiteY262" fmla="*/ 6522 h 10000"/>
              <a:gd name="connsiteX263" fmla="*/ 7868 w 10000"/>
              <a:gd name="connsiteY263" fmla="*/ 6472 h 10000"/>
              <a:gd name="connsiteX264" fmla="*/ 7900 w 10000"/>
              <a:gd name="connsiteY264" fmla="*/ 6447 h 10000"/>
              <a:gd name="connsiteX265" fmla="*/ 7927 w 10000"/>
              <a:gd name="connsiteY265" fmla="*/ 6447 h 10000"/>
              <a:gd name="connsiteX266" fmla="*/ 7954 w 10000"/>
              <a:gd name="connsiteY266" fmla="*/ 6466 h 10000"/>
              <a:gd name="connsiteX267" fmla="*/ 7986 w 10000"/>
              <a:gd name="connsiteY267" fmla="*/ 6509 h 10000"/>
              <a:gd name="connsiteX268" fmla="*/ 8013 w 10000"/>
              <a:gd name="connsiteY268" fmla="*/ 6578 h 10000"/>
              <a:gd name="connsiteX269" fmla="*/ 8044 w 10000"/>
              <a:gd name="connsiteY269" fmla="*/ 6683 h 10000"/>
              <a:gd name="connsiteX270" fmla="*/ 8071 w 10000"/>
              <a:gd name="connsiteY270" fmla="*/ 6820 h 10000"/>
              <a:gd name="connsiteX271" fmla="*/ 8098 w 10000"/>
              <a:gd name="connsiteY271" fmla="*/ 7006 h 10000"/>
              <a:gd name="connsiteX272" fmla="*/ 8130 w 10000"/>
              <a:gd name="connsiteY272" fmla="*/ 7280 h 10000"/>
              <a:gd name="connsiteX273" fmla="*/ 8157 w 10000"/>
              <a:gd name="connsiteY273" fmla="*/ 7714 h 10000"/>
              <a:gd name="connsiteX274" fmla="*/ 8188 w 10000"/>
              <a:gd name="connsiteY274" fmla="*/ 8671 h 10000"/>
              <a:gd name="connsiteX275" fmla="*/ 8215 w 10000"/>
              <a:gd name="connsiteY275" fmla="*/ 8696 h 10000"/>
              <a:gd name="connsiteX276" fmla="*/ 8242 w 10000"/>
              <a:gd name="connsiteY276" fmla="*/ 7720 h 10000"/>
              <a:gd name="connsiteX277" fmla="*/ 8274 w 10000"/>
              <a:gd name="connsiteY277" fmla="*/ 7286 h 10000"/>
              <a:gd name="connsiteX278" fmla="*/ 8301 w 10000"/>
              <a:gd name="connsiteY278" fmla="*/ 7006 h 10000"/>
              <a:gd name="connsiteX279" fmla="*/ 8328 w 10000"/>
              <a:gd name="connsiteY279" fmla="*/ 6820 h 10000"/>
              <a:gd name="connsiteX280" fmla="*/ 8360 w 10000"/>
              <a:gd name="connsiteY280" fmla="*/ 6683 h 10000"/>
              <a:gd name="connsiteX281" fmla="*/ 8387 w 10000"/>
              <a:gd name="connsiteY281" fmla="*/ 6584 h 10000"/>
              <a:gd name="connsiteX282" fmla="*/ 8418 w 10000"/>
              <a:gd name="connsiteY282" fmla="*/ 6516 h 10000"/>
              <a:gd name="connsiteX283" fmla="*/ 8445 w 10000"/>
              <a:gd name="connsiteY283" fmla="*/ 6472 h 10000"/>
              <a:gd name="connsiteX284" fmla="*/ 8472 w 10000"/>
              <a:gd name="connsiteY284" fmla="*/ 6453 h 10000"/>
              <a:gd name="connsiteX285" fmla="*/ 8504 w 10000"/>
              <a:gd name="connsiteY285" fmla="*/ 6460 h 10000"/>
              <a:gd name="connsiteX286" fmla="*/ 8531 w 10000"/>
              <a:gd name="connsiteY286" fmla="*/ 6491 h 10000"/>
              <a:gd name="connsiteX287" fmla="*/ 8562 w 10000"/>
              <a:gd name="connsiteY287" fmla="*/ 6553 h 10000"/>
              <a:gd name="connsiteX288" fmla="*/ 8589 w 10000"/>
              <a:gd name="connsiteY288" fmla="*/ 6640 h 10000"/>
              <a:gd name="connsiteX289" fmla="*/ 8616 w 10000"/>
              <a:gd name="connsiteY289" fmla="*/ 6770 h 10000"/>
              <a:gd name="connsiteX290" fmla="*/ 8648 w 10000"/>
              <a:gd name="connsiteY290" fmla="*/ 6944 h 10000"/>
              <a:gd name="connsiteX291" fmla="*/ 8675 w 10000"/>
              <a:gd name="connsiteY291" fmla="*/ 7205 h 10000"/>
              <a:gd name="connsiteX292" fmla="*/ 8707 w 10000"/>
              <a:gd name="connsiteY292" fmla="*/ 7615 h 10000"/>
              <a:gd name="connsiteX293" fmla="*/ 8734 w 10000"/>
              <a:gd name="connsiteY293" fmla="*/ 8460 h 10000"/>
              <a:gd name="connsiteX294" fmla="*/ 8761 w 10000"/>
              <a:gd name="connsiteY294" fmla="*/ 8839 h 10000"/>
              <a:gd name="connsiteX295" fmla="*/ 8788 w 10000"/>
              <a:gd name="connsiteY295" fmla="*/ 7733 h 10000"/>
              <a:gd name="connsiteX296" fmla="*/ 8819 w 10000"/>
              <a:gd name="connsiteY296" fmla="*/ 7267 h 10000"/>
              <a:gd name="connsiteX297" fmla="*/ 8851 w 10000"/>
              <a:gd name="connsiteY297" fmla="*/ 6981 h 10000"/>
              <a:gd name="connsiteX298" fmla="*/ 8878 w 10000"/>
              <a:gd name="connsiteY298" fmla="*/ 6783 h 10000"/>
              <a:gd name="connsiteX299" fmla="*/ 8905 w 10000"/>
              <a:gd name="connsiteY299" fmla="*/ 6646 h 10000"/>
              <a:gd name="connsiteX300" fmla="*/ 8932 w 10000"/>
              <a:gd name="connsiteY300" fmla="*/ 6547 h 10000"/>
              <a:gd name="connsiteX301" fmla="*/ 8963 w 10000"/>
              <a:gd name="connsiteY301" fmla="*/ 6484 h 10000"/>
              <a:gd name="connsiteX302" fmla="*/ 8991 w 10000"/>
              <a:gd name="connsiteY302" fmla="*/ 6453 h 10000"/>
              <a:gd name="connsiteX303" fmla="*/ 9022 w 10000"/>
              <a:gd name="connsiteY303" fmla="*/ 6447 h 10000"/>
              <a:gd name="connsiteX304" fmla="*/ 9049 w 10000"/>
              <a:gd name="connsiteY304" fmla="*/ 6472 h 10000"/>
              <a:gd name="connsiteX305" fmla="*/ 9076 w 10000"/>
              <a:gd name="connsiteY305" fmla="*/ 6528 h 10000"/>
              <a:gd name="connsiteX306" fmla="*/ 9108 w 10000"/>
              <a:gd name="connsiteY306" fmla="*/ 6621 h 10000"/>
              <a:gd name="connsiteX307" fmla="*/ 9135 w 10000"/>
              <a:gd name="connsiteY307" fmla="*/ 6758 h 10000"/>
              <a:gd name="connsiteX308" fmla="*/ 9166 w 10000"/>
              <a:gd name="connsiteY308" fmla="*/ 6957 h 10000"/>
              <a:gd name="connsiteX309" fmla="*/ 9193 w 10000"/>
              <a:gd name="connsiteY309" fmla="*/ 7267 h 10000"/>
              <a:gd name="connsiteX310" fmla="*/ 9220 w 10000"/>
              <a:gd name="connsiteY310" fmla="*/ 7814 h 10000"/>
              <a:gd name="connsiteX311" fmla="*/ 9252 w 10000"/>
              <a:gd name="connsiteY311" fmla="*/ 9863 h 10000"/>
              <a:gd name="connsiteX312" fmla="*/ 9279 w 10000"/>
              <a:gd name="connsiteY312" fmla="*/ 7988 h 10000"/>
              <a:gd name="connsiteX313" fmla="*/ 9306 w 10000"/>
              <a:gd name="connsiteY313" fmla="*/ 7335 h 10000"/>
              <a:gd name="connsiteX314" fmla="*/ 9338 w 10000"/>
              <a:gd name="connsiteY314" fmla="*/ 6988 h 10000"/>
              <a:gd name="connsiteX315" fmla="*/ 9365 w 10000"/>
              <a:gd name="connsiteY315" fmla="*/ 6758 h 10000"/>
              <a:gd name="connsiteX316" fmla="*/ 9396 w 10000"/>
              <a:gd name="connsiteY316" fmla="*/ 6602 h 10000"/>
              <a:gd name="connsiteX317" fmla="*/ 9423 w 10000"/>
              <a:gd name="connsiteY317" fmla="*/ 6503 h 10000"/>
              <a:gd name="connsiteX318" fmla="*/ 9450 w 10000"/>
              <a:gd name="connsiteY318" fmla="*/ 6447 h 10000"/>
              <a:gd name="connsiteX319" fmla="*/ 9482 w 10000"/>
              <a:gd name="connsiteY319" fmla="*/ 6435 h 10000"/>
              <a:gd name="connsiteX320" fmla="*/ 9509 w 10000"/>
              <a:gd name="connsiteY320" fmla="*/ 6460 h 10000"/>
              <a:gd name="connsiteX321" fmla="*/ 9540 w 10000"/>
              <a:gd name="connsiteY321" fmla="*/ 6534 h 10000"/>
              <a:gd name="connsiteX322" fmla="*/ 9567 w 10000"/>
              <a:gd name="connsiteY322" fmla="*/ 6665 h 10000"/>
              <a:gd name="connsiteX323" fmla="*/ 9594 w 10000"/>
              <a:gd name="connsiteY323" fmla="*/ 6882 h 10000"/>
              <a:gd name="connsiteX324" fmla="*/ 9626 w 10000"/>
              <a:gd name="connsiteY324" fmla="*/ 7242 h 10000"/>
              <a:gd name="connsiteX325" fmla="*/ 9653 w 10000"/>
              <a:gd name="connsiteY325" fmla="*/ 7981 h 10000"/>
              <a:gd name="connsiteX326" fmla="*/ 9680 w 10000"/>
              <a:gd name="connsiteY326" fmla="*/ 8820 h 10000"/>
              <a:gd name="connsiteX327" fmla="*/ 9712 w 10000"/>
              <a:gd name="connsiteY327" fmla="*/ 7484 h 10000"/>
              <a:gd name="connsiteX328" fmla="*/ 9739 w 10000"/>
              <a:gd name="connsiteY328" fmla="*/ 7012 h 10000"/>
              <a:gd name="connsiteX329" fmla="*/ 9766 w 10000"/>
              <a:gd name="connsiteY329" fmla="*/ 6758 h 10000"/>
              <a:gd name="connsiteX330" fmla="*/ 9797 w 10000"/>
              <a:gd name="connsiteY330" fmla="*/ 6615 h 10000"/>
              <a:gd name="connsiteX331" fmla="*/ 9824 w 10000"/>
              <a:gd name="connsiteY331" fmla="*/ 6559 h 10000"/>
              <a:gd name="connsiteX332" fmla="*/ 9856 w 10000"/>
              <a:gd name="connsiteY332" fmla="*/ 6590 h 10000"/>
              <a:gd name="connsiteX333" fmla="*/ 9883 w 10000"/>
              <a:gd name="connsiteY333" fmla="*/ 6708 h 10000"/>
              <a:gd name="connsiteX334" fmla="*/ 9910 w 10000"/>
              <a:gd name="connsiteY334" fmla="*/ 6950 h 10000"/>
              <a:gd name="connsiteX335" fmla="*/ 9941 w 10000"/>
              <a:gd name="connsiteY335" fmla="*/ 7404 h 10000"/>
              <a:gd name="connsiteX336" fmla="*/ 9968 w 10000"/>
              <a:gd name="connsiteY336" fmla="*/ 8516 h 10000"/>
              <a:gd name="connsiteX337" fmla="*/ 10000 w 10000"/>
              <a:gd name="connsiteY33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213 w 10000"/>
              <a:gd name="connsiteY100" fmla="*/ 770 h 10000"/>
              <a:gd name="connsiteX101" fmla="*/ 3240 w 10000"/>
              <a:gd name="connsiteY101" fmla="*/ 658 h 10000"/>
              <a:gd name="connsiteX102" fmla="*/ 3267 w 10000"/>
              <a:gd name="connsiteY102" fmla="*/ 559 h 10000"/>
              <a:gd name="connsiteX103" fmla="*/ 3299 w 10000"/>
              <a:gd name="connsiteY103" fmla="*/ 478 h 10000"/>
              <a:gd name="connsiteX104" fmla="*/ 3326 w 10000"/>
              <a:gd name="connsiteY104" fmla="*/ 404 h 10000"/>
              <a:gd name="connsiteX105" fmla="*/ 3357 w 10000"/>
              <a:gd name="connsiteY105" fmla="*/ 335 h 10000"/>
              <a:gd name="connsiteX106" fmla="*/ 3384 w 10000"/>
              <a:gd name="connsiteY106" fmla="*/ 280 h 10000"/>
              <a:gd name="connsiteX107" fmla="*/ 3411 w 10000"/>
              <a:gd name="connsiteY107" fmla="*/ 230 h 10000"/>
              <a:gd name="connsiteX108" fmla="*/ 3443 w 10000"/>
              <a:gd name="connsiteY108" fmla="*/ 186 h 10000"/>
              <a:gd name="connsiteX109" fmla="*/ 3470 w 10000"/>
              <a:gd name="connsiteY109" fmla="*/ 149 h 10000"/>
              <a:gd name="connsiteX110" fmla="*/ 3497 w 10000"/>
              <a:gd name="connsiteY110" fmla="*/ 118 h 10000"/>
              <a:gd name="connsiteX111" fmla="*/ 3529 w 10000"/>
              <a:gd name="connsiteY111" fmla="*/ 87 h 10000"/>
              <a:gd name="connsiteX112" fmla="*/ 3556 w 10000"/>
              <a:gd name="connsiteY112" fmla="*/ 68 h 10000"/>
              <a:gd name="connsiteX113" fmla="*/ 3587 w 10000"/>
              <a:gd name="connsiteY113" fmla="*/ 43 h 10000"/>
              <a:gd name="connsiteX114" fmla="*/ 3614 w 10000"/>
              <a:gd name="connsiteY114" fmla="*/ 31 h 10000"/>
              <a:gd name="connsiteX115" fmla="*/ 3641 w 10000"/>
              <a:gd name="connsiteY115" fmla="*/ 19 h 10000"/>
              <a:gd name="connsiteX116" fmla="*/ 3673 w 10000"/>
              <a:gd name="connsiteY116" fmla="*/ 6 h 10000"/>
              <a:gd name="connsiteX117" fmla="*/ 3700 w 10000"/>
              <a:gd name="connsiteY117" fmla="*/ 6 h 10000"/>
              <a:gd name="connsiteX118" fmla="*/ 3731 w 10000"/>
              <a:gd name="connsiteY118" fmla="*/ 0 h 10000"/>
              <a:gd name="connsiteX119" fmla="*/ 3758 w 10000"/>
              <a:gd name="connsiteY119" fmla="*/ 0 h 10000"/>
              <a:gd name="connsiteX120" fmla="*/ 3785 w 10000"/>
              <a:gd name="connsiteY120" fmla="*/ 6 h 10000"/>
              <a:gd name="connsiteX121" fmla="*/ 3817 w 10000"/>
              <a:gd name="connsiteY121" fmla="*/ 12 h 10000"/>
              <a:gd name="connsiteX122" fmla="*/ 3844 w 10000"/>
              <a:gd name="connsiteY122" fmla="*/ 19 h 10000"/>
              <a:gd name="connsiteX123" fmla="*/ 3876 w 10000"/>
              <a:gd name="connsiteY123" fmla="*/ 31 h 10000"/>
              <a:gd name="connsiteX124" fmla="*/ 3903 w 10000"/>
              <a:gd name="connsiteY124" fmla="*/ 43 h 10000"/>
              <a:gd name="connsiteX125" fmla="*/ 3930 w 10000"/>
              <a:gd name="connsiteY125" fmla="*/ 62 h 10000"/>
              <a:gd name="connsiteX126" fmla="*/ 3957 w 10000"/>
              <a:gd name="connsiteY126" fmla="*/ 81 h 10000"/>
              <a:gd name="connsiteX127" fmla="*/ 3988 w 10000"/>
              <a:gd name="connsiteY127" fmla="*/ 106 h 10000"/>
              <a:gd name="connsiteX128" fmla="*/ 4015 w 10000"/>
              <a:gd name="connsiteY128" fmla="*/ 130 h 10000"/>
              <a:gd name="connsiteX129" fmla="*/ 4047 w 10000"/>
              <a:gd name="connsiteY129" fmla="*/ 155 h 10000"/>
              <a:gd name="connsiteX130" fmla="*/ 4074 w 10000"/>
              <a:gd name="connsiteY130" fmla="*/ 186 h 10000"/>
              <a:gd name="connsiteX131" fmla="*/ 4101 w 10000"/>
              <a:gd name="connsiteY131" fmla="*/ 217 h 10000"/>
              <a:gd name="connsiteX132" fmla="*/ 4132 w 10000"/>
              <a:gd name="connsiteY132" fmla="*/ 255 h 10000"/>
              <a:gd name="connsiteX133" fmla="*/ 4160 w 10000"/>
              <a:gd name="connsiteY133" fmla="*/ 292 h 10000"/>
              <a:gd name="connsiteX134" fmla="*/ 4191 w 10000"/>
              <a:gd name="connsiteY134" fmla="*/ 329 h 10000"/>
              <a:gd name="connsiteX135" fmla="*/ 4218 w 10000"/>
              <a:gd name="connsiteY135" fmla="*/ 373 h 10000"/>
              <a:gd name="connsiteX136" fmla="*/ 4245 w 10000"/>
              <a:gd name="connsiteY136" fmla="*/ 422 h 10000"/>
              <a:gd name="connsiteX137" fmla="*/ 4277 w 10000"/>
              <a:gd name="connsiteY137" fmla="*/ 466 h 10000"/>
              <a:gd name="connsiteX138" fmla="*/ 4304 w 10000"/>
              <a:gd name="connsiteY138" fmla="*/ 522 h 10000"/>
              <a:gd name="connsiteX139" fmla="*/ 4335 w 10000"/>
              <a:gd name="connsiteY139" fmla="*/ 571 h 10000"/>
              <a:gd name="connsiteX140" fmla="*/ 4362 w 10000"/>
              <a:gd name="connsiteY140" fmla="*/ 634 h 10000"/>
              <a:gd name="connsiteX141" fmla="*/ 4389 w 10000"/>
              <a:gd name="connsiteY141" fmla="*/ 689 h 10000"/>
              <a:gd name="connsiteX142" fmla="*/ 4421 w 10000"/>
              <a:gd name="connsiteY142" fmla="*/ 752 h 10000"/>
              <a:gd name="connsiteX143" fmla="*/ 4448 w 10000"/>
              <a:gd name="connsiteY143" fmla="*/ 820 h 10000"/>
              <a:gd name="connsiteX144" fmla="*/ 4475 w 10000"/>
              <a:gd name="connsiteY144" fmla="*/ 888 h 10000"/>
              <a:gd name="connsiteX145" fmla="*/ 4507 w 10000"/>
              <a:gd name="connsiteY145" fmla="*/ 957 h 10000"/>
              <a:gd name="connsiteX146" fmla="*/ 4534 w 10000"/>
              <a:gd name="connsiteY146" fmla="*/ 1037 h 10000"/>
              <a:gd name="connsiteX147" fmla="*/ 4565 w 10000"/>
              <a:gd name="connsiteY147" fmla="*/ 1118 h 10000"/>
              <a:gd name="connsiteX148" fmla="*/ 4592 w 10000"/>
              <a:gd name="connsiteY148" fmla="*/ 1199 h 10000"/>
              <a:gd name="connsiteX149" fmla="*/ 4619 w 10000"/>
              <a:gd name="connsiteY149" fmla="*/ 1286 h 10000"/>
              <a:gd name="connsiteX150" fmla="*/ 4651 w 10000"/>
              <a:gd name="connsiteY150" fmla="*/ 1373 h 10000"/>
              <a:gd name="connsiteX151" fmla="*/ 4678 w 10000"/>
              <a:gd name="connsiteY151" fmla="*/ 1472 h 10000"/>
              <a:gd name="connsiteX152" fmla="*/ 4709 w 10000"/>
              <a:gd name="connsiteY152" fmla="*/ 1565 h 10000"/>
              <a:gd name="connsiteX153" fmla="*/ 4736 w 10000"/>
              <a:gd name="connsiteY153" fmla="*/ 1671 h 10000"/>
              <a:gd name="connsiteX154" fmla="*/ 4763 w 10000"/>
              <a:gd name="connsiteY154" fmla="*/ 1776 h 10000"/>
              <a:gd name="connsiteX155" fmla="*/ 4795 w 10000"/>
              <a:gd name="connsiteY155" fmla="*/ 1894 h 10000"/>
              <a:gd name="connsiteX156" fmla="*/ 4822 w 10000"/>
              <a:gd name="connsiteY156" fmla="*/ 2012 h 10000"/>
              <a:gd name="connsiteX157" fmla="*/ 4854 w 10000"/>
              <a:gd name="connsiteY157" fmla="*/ 2137 h 10000"/>
              <a:gd name="connsiteX158" fmla="*/ 4881 w 10000"/>
              <a:gd name="connsiteY158" fmla="*/ 2267 h 10000"/>
              <a:gd name="connsiteX159" fmla="*/ 4908 w 10000"/>
              <a:gd name="connsiteY159" fmla="*/ 2404 h 10000"/>
              <a:gd name="connsiteX160" fmla="*/ 4935 w 10000"/>
              <a:gd name="connsiteY160" fmla="*/ 2553 h 10000"/>
              <a:gd name="connsiteX161" fmla="*/ 4966 w 10000"/>
              <a:gd name="connsiteY161" fmla="*/ 2708 h 10000"/>
              <a:gd name="connsiteX162" fmla="*/ 4993 w 10000"/>
              <a:gd name="connsiteY162" fmla="*/ 2870 h 10000"/>
              <a:gd name="connsiteX163" fmla="*/ 5025 w 10000"/>
              <a:gd name="connsiteY163" fmla="*/ 3043 h 10000"/>
              <a:gd name="connsiteX164" fmla="*/ 5052 w 10000"/>
              <a:gd name="connsiteY164" fmla="*/ 3230 h 10000"/>
              <a:gd name="connsiteX165" fmla="*/ 5079 w 10000"/>
              <a:gd name="connsiteY165" fmla="*/ 3429 h 10000"/>
              <a:gd name="connsiteX166" fmla="*/ 5110 w 10000"/>
              <a:gd name="connsiteY166" fmla="*/ 3646 h 10000"/>
              <a:gd name="connsiteX167" fmla="*/ 5137 w 10000"/>
              <a:gd name="connsiteY167" fmla="*/ 3882 h 10000"/>
              <a:gd name="connsiteX168" fmla="*/ 5169 w 10000"/>
              <a:gd name="connsiteY168" fmla="*/ 4143 h 10000"/>
              <a:gd name="connsiteX169" fmla="*/ 5196 w 10000"/>
              <a:gd name="connsiteY169" fmla="*/ 4441 h 10000"/>
              <a:gd name="connsiteX170" fmla="*/ 5223 w 10000"/>
              <a:gd name="connsiteY170" fmla="*/ 4789 h 10000"/>
              <a:gd name="connsiteX171" fmla="*/ 5255 w 10000"/>
              <a:gd name="connsiteY171" fmla="*/ 5205 h 10000"/>
              <a:gd name="connsiteX172" fmla="*/ 5282 w 10000"/>
              <a:gd name="connsiteY172" fmla="*/ 5758 h 10000"/>
              <a:gd name="connsiteX173" fmla="*/ 5313 w 10000"/>
              <a:gd name="connsiteY173" fmla="*/ 6671 h 10000"/>
              <a:gd name="connsiteX174" fmla="*/ 5340 w 10000"/>
              <a:gd name="connsiteY174" fmla="*/ 7776 h 10000"/>
              <a:gd name="connsiteX175" fmla="*/ 5367 w 10000"/>
              <a:gd name="connsiteY175" fmla="*/ 6565 h 10000"/>
              <a:gd name="connsiteX176" fmla="*/ 5399 w 10000"/>
              <a:gd name="connsiteY176" fmla="*/ 6255 h 10000"/>
              <a:gd name="connsiteX177" fmla="*/ 5426 w 10000"/>
              <a:gd name="connsiteY177" fmla="*/ 6155 h 10000"/>
              <a:gd name="connsiteX178" fmla="*/ 5453 w 10000"/>
              <a:gd name="connsiteY178" fmla="*/ 6180 h 10000"/>
              <a:gd name="connsiteX179" fmla="*/ 5484 w 10000"/>
              <a:gd name="connsiteY179" fmla="*/ 6286 h 10000"/>
              <a:gd name="connsiteX180" fmla="*/ 5511 w 10000"/>
              <a:gd name="connsiteY180" fmla="*/ 6484 h 10000"/>
              <a:gd name="connsiteX181" fmla="*/ 5539 w 10000"/>
              <a:gd name="connsiteY181" fmla="*/ 6801 h 10000"/>
              <a:gd name="connsiteX182" fmla="*/ 5570 w 10000"/>
              <a:gd name="connsiteY182" fmla="*/ 7373 h 10000"/>
              <a:gd name="connsiteX183" fmla="*/ 5597 w 10000"/>
              <a:gd name="connsiteY183" fmla="*/ 9447 h 10000"/>
              <a:gd name="connsiteX184" fmla="*/ 5629 w 10000"/>
              <a:gd name="connsiteY184" fmla="*/ 7621 h 10000"/>
              <a:gd name="connsiteX185" fmla="*/ 5656 w 10000"/>
              <a:gd name="connsiteY185" fmla="*/ 7012 h 10000"/>
              <a:gd name="connsiteX186" fmla="*/ 5683 w 10000"/>
              <a:gd name="connsiteY186" fmla="*/ 6708 h 10000"/>
              <a:gd name="connsiteX187" fmla="*/ 5714 w 10000"/>
              <a:gd name="connsiteY187" fmla="*/ 6534 h 10000"/>
              <a:gd name="connsiteX188" fmla="*/ 5741 w 10000"/>
              <a:gd name="connsiteY188" fmla="*/ 6429 h 10000"/>
              <a:gd name="connsiteX189" fmla="*/ 5773 w 10000"/>
              <a:gd name="connsiteY189" fmla="*/ 6385 h 10000"/>
              <a:gd name="connsiteX190" fmla="*/ 5800 w 10000"/>
              <a:gd name="connsiteY190" fmla="*/ 6385 h 10000"/>
              <a:gd name="connsiteX191" fmla="*/ 5827 w 10000"/>
              <a:gd name="connsiteY191" fmla="*/ 6429 h 10000"/>
              <a:gd name="connsiteX192" fmla="*/ 5858 w 10000"/>
              <a:gd name="connsiteY192" fmla="*/ 6516 h 10000"/>
              <a:gd name="connsiteX193" fmla="*/ 5886 w 10000"/>
              <a:gd name="connsiteY193" fmla="*/ 6646 h 10000"/>
              <a:gd name="connsiteX194" fmla="*/ 5913 w 10000"/>
              <a:gd name="connsiteY194" fmla="*/ 6845 h 10000"/>
              <a:gd name="connsiteX195" fmla="*/ 5944 w 10000"/>
              <a:gd name="connsiteY195" fmla="*/ 7149 h 10000"/>
              <a:gd name="connsiteX196" fmla="*/ 5971 w 10000"/>
              <a:gd name="connsiteY196" fmla="*/ 7658 h 10000"/>
              <a:gd name="connsiteX197" fmla="*/ 6003 w 10000"/>
              <a:gd name="connsiteY197" fmla="*/ 9093 h 10000"/>
              <a:gd name="connsiteX198" fmla="*/ 6030 w 10000"/>
              <a:gd name="connsiteY198" fmla="*/ 8106 h 10000"/>
              <a:gd name="connsiteX199" fmla="*/ 6057 w 10000"/>
              <a:gd name="connsiteY199" fmla="*/ 7385 h 10000"/>
              <a:gd name="connsiteX200" fmla="*/ 6088 w 10000"/>
              <a:gd name="connsiteY200" fmla="*/ 7019 h 10000"/>
              <a:gd name="connsiteX201" fmla="*/ 6115 w 10000"/>
              <a:gd name="connsiteY201" fmla="*/ 6789 h 10000"/>
              <a:gd name="connsiteX202" fmla="*/ 6147 w 10000"/>
              <a:gd name="connsiteY202" fmla="*/ 6634 h 10000"/>
              <a:gd name="connsiteX203" fmla="*/ 6174 w 10000"/>
              <a:gd name="connsiteY203" fmla="*/ 6534 h 10000"/>
              <a:gd name="connsiteX204" fmla="*/ 6201 w 10000"/>
              <a:gd name="connsiteY204" fmla="*/ 6472 h 10000"/>
              <a:gd name="connsiteX205" fmla="*/ 6233 w 10000"/>
              <a:gd name="connsiteY205" fmla="*/ 6441 h 10000"/>
              <a:gd name="connsiteX206" fmla="*/ 6260 w 10000"/>
              <a:gd name="connsiteY206" fmla="*/ 6435 h 10000"/>
              <a:gd name="connsiteX207" fmla="*/ 6291 w 10000"/>
              <a:gd name="connsiteY207" fmla="*/ 6460 h 10000"/>
              <a:gd name="connsiteX208" fmla="*/ 6318 w 10000"/>
              <a:gd name="connsiteY208" fmla="*/ 6516 h 10000"/>
              <a:gd name="connsiteX209" fmla="*/ 6345 w 10000"/>
              <a:gd name="connsiteY209" fmla="*/ 6609 h 10000"/>
              <a:gd name="connsiteX210" fmla="*/ 6372 w 10000"/>
              <a:gd name="connsiteY210" fmla="*/ 6733 h 10000"/>
              <a:gd name="connsiteX211" fmla="*/ 6404 w 10000"/>
              <a:gd name="connsiteY211" fmla="*/ 6919 h 10000"/>
              <a:gd name="connsiteX212" fmla="*/ 6431 w 10000"/>
              <a:gd name="connsiteY212" fmla="*/ 7186 h 10000"/>
              <a:gd name="connsiteX213" fmla="*/ 6462 w 10000"/>
              <a:gd name="connsiteY213" fmla="*/ 7596 h 10000"/>
              <a:gd name="connsiteX214" fmla="*/ 6489 w 10000"/>
              <a:gd name="connsiteY214" fmla="*/ 8466 h 10000"/>
              <a:gd name="connsiteX215" fmla="*/ 6516 w 10000"/>
              <a:gd name="connsiteY215" fmla="*/ 8801 h 10000"/>
              <a:gd name="connsiteX216" fmla="*/ 6548 w 10000"/>
              <a:gd name="connsiteY216" fmla="*/ 7714 h 10000"/>
              <a:gd name="connsiteX217" fmla="*/ 6575 w 10000"/>
              <a:gd name="connsiteY217" fmla="*/ 7261 h 10000"/>
              <a:gd name="connsiteX218" fmla="*/ 6607 w 10000"/>
              <a:gd name="connsiteY218" fmla="*/ 6981 h 10000"/>
              <a:gd name="connsiteX219" fmla="*/ 6634 w 10000"/>
              <a:gd name="connsiteY219" fmla="*/ 6795 h 10000"/>
              <a:gd name="connsiteX220" fmla="*/ 6661 w 10000"/>
              <a:gd name="connsiteY220" fmla="*/ 6658 h 10000"/>
              <a:gd name="connsiteX221" fmla="*/ 6692 w 10000"/>
              <a:gd name="connsiteY221" fmla="*/ 6559 h 10000"/>
              <a:gd name="connsiteX222" fmla="*/ 6719 w 10000"/>
              <a:gd name="connsiteY222" fmla="*/ 6497 h 10000"/>
              <a:gd name="connsiteX223" fmla="*/ 6751 w 10000"/>
              <a:gd name="connsiteY223" fmla="*/ 6460 h 10000"/>
              <a:gd name="connsiteX224" fmla="*/ 6778 w 10000"/>
              <a:gd name="connsiteY224" fmla="*/ 6453 h 10000"/>
              <a:gd name="connsiteX225" fmla="*/ 6805 w 10000"/>
              <a:gd name="connsiteY225" fmla="*/ 6460 h 10000"/>
              <a:gd name="connsiteX226" fmla="*/ 6836 w 10000"/>
              <a:gd name="connsiteY226" fmla="*/ 6503 h 10000"/>
              <a:gd name="connsiteX227" fmla="*/ 6863 w 10000"/>
              <a:gd name="connsiteY227" fmla="*/ 6565 h 10000"/>
              <a:gd name="connsiteX228" fmla="*/ 6890 w 10000"/>
              <a:gd name="connsiteY228" fmla="*/ 6658 h 10000"/>
              <a:gd name="connsiteX229" fmla="*/ 6922 w 10000"/>
              <a:gd name="connsiteY229" fmla="*/ 6789 h 10000"/>
              <a:gd name="connsiteX230" fmla="*/ 6949 w 10000"/>
              <a:gd name="connsiteY230" fmla="*/ 6975 h 10000"/>
              <a:gd name="connsiteX231" fmla="*/ 6981 w 10000"/>
              <a:gd name="connsiteY231" fmla="*/ 7236 h 10000"/>
              <a:gd name="connsiteX232" fmla="*/ 7008 w 10000"/>
              <a:gd name="connsiteY232" fmla="*/ 7634 h 10000"/>
              <a:gd name="connsiteX233" fmla="*/ 7035 w 10000"/>
              <a:gd name="connsiteY233" fmla="*/ 8460 h 10000"/>
              <a:gd name="connsiteX234" fmla="*/ 7066 w 10000"/>
              <a:gd name="connsiteY234" fmla="*/ 8969 h 10000"/>
              <a:gd name="connsiteX235" fmla="*/ 7093 w 10000"/>
              <a:gd name="connsiteY235" fmla="*/ 7801 h 10000"/>
              <a:gd name="connsiteX236" fmla="*/ 7125 w 10000"/>
              <a:gd name="connsiteY236" fmla="*/ 7329 h 10000"/>
              <a:gd name="connsiteX237" fmla="*/ 7152 w 10000"/>
              <a:gd name="connsiteY237" fmla="*/ 7037 h 10000"/>
              <a:gd name="connsiteX238" fmla="*/ 7179 w 10000"/>
              <a:gd name="connsiteY238" fmla="*/ 6839 h 10000"/>
              <a:gd name="connsiteX239" fmla="*/ 7210 w 10000"/>
              <a:gd name="connsiteY239" fmla="*/ 6696 h 10000"/>
              <a:gd name="connsiteX240" fmla="*/ 7237 w 10000"/>
              <a:gd name="connsiteY240" fmla="*/ 6590 h 10000"/>
              <a:gd name="connsiteX241" fmla="*/ 7269 w 10000"/>
              <a:gd name="connsiteY241" fmla="*/ 6516 h 10000"/>
              <a:gd name="connsiteX242" fmla="*/ 7296 w 10000"/>
              <a:gd name="connsiteY242" fmla="*/ 6472 h 10000"/>
              <a:gd name="connsiteX243" fmla="*/ 7323 w 10000"/>
              <a:gd name="connsiteY243" fmla="*/ 6447 h 10000"/>
              <a:gd name="connsiteX244" fmla="*/ 7350 w 10000"/>
              <a:gd name="connsiteY244" fmla="*/ 6447 h 10000"/>
              <a:gd name="connsiteX245" fmla="*/ 7382 w 10000"/>
              <a:gd name="connsiteY245" fmla="*/ 6466 h 10000"/>
              <a:gd name="connsiteX246" fmla="*/ 7409 w 10000"/>
              <a:gd name="connsiteY246" fmla="*/ 6509 h 10000"/>
              <a:gd name="connsiteX247" fmla="*/ 7440 w 10000"/>
              <a:gd name="connsiteY247" fmla="*/ 6578 h 10000"/>
              <a:gd name="connsiteX248" fmla="*/ 7467 w 10000"/>
              <a:gd name="connsiteY248" fmla="*/ 6677 h 10000"/>
              <a:gd name="connsiteX249" fmla="*/ 7494 w 10000"/>
              <a:gd name="connsiteY249" fmla="*/ 6814 h 10000"/>
              <a:gd name="connsiteX250" fmla="*/ 7526 w 10000"/>
              <a:gd name="connsiteY250" fmla="*/ 7006 h 10000"/>
              <a:gd name="connsiteX251" fmla="*/ 7553 w 10000"/>
              <a:gd name="connsiteY251" fmla="*/ 7273 h 10000"/>
              <a:gd name="connsiteX252" fmla="*/ 7584 w 10000"/>
              <a:gd name="connsiteY252" fmla="*/ 7696 h 10000"/>
              <a:gd name="connsiteX253" fmla="*/ 7612 w 10000"/>
              <a:gd name="connsiteY253" fmla="*/ 8584 h 10000"/>
              <a:gd name="connsiteX254" fmla="*/ 7639 w 10000"/>
              <a:gd name="connsiteY254" fmla="*/ 8814 h 10000"/>
              <a:gd name="connsiteX255" fmla="*/ 7670 w 10000"/>
              <a:gd name="connsiteY255" fmla="*/ 7770 h 10000"/>
              <a:gd name="connsiteX256" fmla="*/ 7697 w 10000"/>
              <a:gd name="connsiteY256" fmla="*/ 7317 h 10000"/>
              <a:gd name="connsiteX257" fmla="*/ 7729 w 10000"/>
              <a:gd name="connsiteY257" fmla="*/ 7031 h 10000"/>
              <a:gd name="connsiteX258" fmla="*/ 7756 w 10000"/>
              <a:gd name="connsiteY258" fmla="*/ 6839 h 10000"/>
              <a:gd name="connsiteX259" fmla="*/ 7783 w 10000"/>
              <a:gd name="connsiteY259" fmla="*/ 6696 h 10000"/>
              <a:gd name="connsiteX260" fmla="*/ 7810 w 10000"/>
              <a:gd name="connsiteY260" fmla="*/ 6590 h 10000"/>
              <a:gd name="connsiteX261" fmla="*/ 7841 w 10000"/>
              <a:gd name="connsiteY261" fmla="*/ 6522 h 10000"/>
              <a:gd name="connsiteX262" fmla="*/ 7868 w 10000"/>
              <a:gd name="connsiteY262" fmla="*/ 6472 h 10000"/>
              <a:gd name="connsiteX263" fmla="*/ 7900 w 10000"/>
              <a:gd name="connsiteY263" fmla="*/ 6447 h 10000"/>
              <a:gd name="connsiteX264" fmla="*/ 7927 w 10000"/>
              <a:gd name="connsiteY264" fmla="*/ 6447 h 10000"/>
              <a:gd name="connsiteX265" fmla="*/ 7954 w 10000"/>
              <a:gd name="connsiteY265" fmla="*/ 6466 h 10000"/>
              <a:gd name="connsiteX266" fmla="*/ 7986 w 10000"/>
              <a:gd name="connsiteY266" fmla="*/ 6509 h 10000"/>
              <a:gd name="connsiteX267" fmla="*/ 8013 w 10000"/>
              <a:gd name="connsiteY267" fmla="*/ 6578 h 10000"/>
              <a:gd name="connsiteX268" fmla="*/ 8044 w 10000"/>
              <a:gd name="connsiteY268" fmla="*/ 6683 h 10000"/>
              <a:gd name="connsiteX269" fmla="*/ 8071 w 10000"/>
              <a:gd name="connsiteY269" fmla="*/ 6820 h 10000"/>
              <a:gd name="connsiteX270" fmla="*/ 8098 w 10000"/>
              <a:gd name="connsiteY270" fmla="*/ 7006 h 10000"/>
              <a:gd name="connsiteX271" fmla="*/ 8130 w 10000"/>
              <a:gd name="connsiteY271" fmla="*/ 7280 h 10000"/>
              <a:gd name="connsiteX272" fmla="*/ 8157 w 10000"/>
              <a:gd name="connsiteY272" fmla="*/ 7714 h 10000"/>
              <a:gd name="connsiteX273" fmla="*/ 8188 w 10000"/>
              <a:gd name="connsiteY273" fmla="*/ 8671 h 10000"/>
              <a:gd name="connsiteX274" fmla="*/ 8215 w 10000"/>
              <a:gd name="connsiteY274" fmla="*/ 8696 h 10000"/>
              <a:gd name="connsiteX275" fmla="*/ 8242 w 10000"/>
              <a:gd name="connsiteY275" fmla="*/ 7720 h 10000"/>
              <a:gd name="connsiteX276" fmla="*/ 8274 w 10000"/>
              <a:gd name="connsiteY276" fmla="*/ 7286 h 10000"/>
              <a:gd name="connsiteX277" fmla="*/ 8301 w 10000"/>
              <a:gd name="connsiteY277" fmla="*/ 7006 h 10000"/>
              <a:gd name="connsiteX278" fmla="*/ 8328 w 10000"/>
              <a:gd name="connsiteY278" fmla="*/ 6820 h 10000"/>
              <a:gd name="connsiteX279" fmla="*/ 8360 w 10000"/>
              <a:gd name="connsiteY279" fmla="*/ 6683 h 10000"/>
              <a:gd name="connsiteX280" fmla="*/ 8387 w 10000"/>
              <a:gd name="connsiteY280" fmla="*/ 6584 h 10000"/>
              <a:gd name="connsiteX281" fmla="*/ 8418 w 10000"/>
              <a:gd name="connsiteY281" fmla="*/ 6516 h 10000"/>
              <a:gd name="connsiteX282" fmla="*/ 8445 w 10000"/>
              <a:gd name="connsiteY282" fmla="*/ 6472 h 10000"/>
              <a:gd name="connsiteX283" fmla="*/ 8472 w 10000"/>
              <a:gd name="connsiteY283" fmla="*/ 6453 h 10000"/>
              <a:gd name="connsiteX284" fmla="*/ 8504 w 10000"/>
              <a:gd name="connsiteY284" fmla="*/ 6460 h 10000"/>
              <a:gd name="connsiteX285" fmla="*/ 8531 w 10000"/>
              <a:gd name="connsiteY285" fmla="*/ 6491 h 10000"/>
              <a:gd name="connsiteX286" fmla="*/ 8562 w 10000"/>
              <a:gd name="connsiteY286" fmla="*/ 6553 h 10000"/>
              <a:gd name="connsiteX287" fmla="*/ 8589 w 10000"/>
              <a:gd name="connsiteY287" fmla="*/ 6640 h 10000"/>
              <a:gd name="connsiteX288" fmla="*/ 8616 w 10000"/>
              <a:gd name="connsiteY288" fmla="*/ 6770 h 10000"/>
              <a:gd name="connsiteX289" fmla="*/ 8648 w 10000"/>
              <a:gd name="connsiteY289" fmla="*/ 6944 h 10000"/>
              <a:gd name="connsiteX290" fmla="*/ 8675 w 10000"/>
              <a:gd name="connsiteY290" fmla="*/ 7205 h 10000"/>
              <a:gd name="connsiteX291" fmla="*/ 8707 w 10000"/>
              <a:gd name="connsiteY291" fmla="*/ 7615 h 10000"/>
              <a:gd name="connsiteX292" fmla="*/ 8734 w 10000"/>
              <a:gd name="connsiteY292" fmla="*/ 8460 h 10000"/>
              <a:gd name="connsiteX293" fmla="*/ 8761 w 10000"/>
              <a:gd name="connsiteY293" fmla="*/ 8839 h 10000"/>
              <a:gd name="connsiteX294" fmla="*/ 8788 w 10000"/>
              <a:gd name="connsiteY294" fmla="*/ 7733 h 10000"/>
              <a:gd name="connsiteX295" fmla="*/ 8819 w 10000"/>
              <a:gd name="connsiteY295" fmla="*/ 7267 h 10000"/>
              <a:gd name="connsiteX296" fmla="*/ 8851 w 10000"/>
              <a:gd name="connsiteY296" fmla="*/ 6981 h 10000"/>
              <a:gd name="connsiteX297" fmla="*/ 8878 w 10000"/>
              <a:gd name="connsiteY297" fmla="*/ 6783 h 10000"/>
              <a:gd name="connsiteX298" fmla="*/ 8905 w 10000"/>
              <a:gd name="connsiteY298" fmla="*/ 6646 h 10000"/>
              <a:gd name="connsiteX299" fmla="*/ 8932 w 10000"/>
              <a:gd name="connsiteY299" fmla="*/ 6547 h 10000"/>
              <a:gd name="connsiteX300" fmla="*/ 8963 w 10000"/>
              <a:gd name="connsiteY300" fmla="*/ 6484 h 10000"/>
              <a:gd name="connsiteX301" fmla="*/ 8991 w 10000"/>
              <a:gd name="connsiteY301" fmla="*/ 6453 h 10000"/>
              <a:gd name="connsiteX302" fmla="*/ 9022 w 10000"/>
              <a:gd name="connsiteY302" fmla="*/ 6447 h 10000"/>
              <a:gd name="connsiteX303" fmla="*/ 9049 w 10000"/>
              <a:gd name="connsiteY303" fmla="*/ 6472 h 10000"/>
              <a:gd name="connsiteX304" fmla="*/ 9076 w 10000"/>
              <a:gd name="connsiteY304" fmla="*/ 6528 h 10000"/>
              <a:gd name="connsiteX305" fmla="*/ 9108 w 10000"/>
              <a:gd name="connsiteY305" fmla="*/ 6621 h 10000"/>
              <a:gd name="connsiteX306" fmla="*/ 9135 w 10000"/>
              <a:gd name="connsiteY306" fmla="*/ 6758 h 10000"/>
              <a:gd name="connsiteX307" fmla="*/ 9166 w 10000"/>
              <a:gd name="connsiteY307" fmla="*/ 6957 h 10000"/>
              <a:gd name="connsiteX308" fmla="*/ 9193 w 10000"/>
              <a:gd name="connsiteY308" fmla="*/ 7267 h 10000"/>
              <a:gd name="connsiteX309" fmla="*/ 9220 w 10000"/>
              <a:gd name="connsiteY309" fmla="*/ 7814 h 10000"/>
              <a:gd name="connsiteX310" fmla="*/ 9252 w 10000"/>
              <a:gd name="connsiteY310" fmla="*/ 9863 h 10000"/>
              <a:gd name="connsiteX311" fmla="*/ 9279 w 10000"/>
              <a:gd name="connsiteY311" fmla="*/ 7988 h 10000"/>
              <a:gd name="connsiteX312" fmla="*/ 9306 w 10000"/>
              <a:gd name="connsiteY312" fmla="*/ 7335 h 10000"/>
              <a:gd name="connsiteX313" fmla="*/ 9338 w 10000"/>
              <a:gd name="connsiteY313" fmla="*/ 6988 h 10000"/>
              <a:gd name="connsiteX314" fmla="*/ 9365 w 10000"/>
              <a:gd name="connsiteY314" fmla="*/ 6758 h 10000"/>
              <a:gd name="connsiteX315" fmla="*/ 9396 w 10000"/>
              <a:gd name="connsiteY315" fmla="*/ 6602 h 10000"/>
              <a:gd name="connsiteX316" fmla="*/ 9423 w 10000"/>
              <a:gd name="connsiteY316" fmla="*/ 6503 h 10000"/>
              <a:gd name="connsiteX317" fmla="*/ 9450 w 10000"/>
              <a:gd name="connsiteY317" fmla="*/ 6447 h 10000"/>
              <a:gd name="connsiteX318" fmla="*/ 9482 w 10000"/>
              <a:gd name="connsiteY318" fmla="*/ 6435 h 10000"/>
              <a:gd name="connsiteX319" fmla="*/ 9509 w 10000"/>
              <a:gd name="connsiteY319" fmla="*/ 6460 h 10000"/>
              <a:gd name="connsiteX320" fmla="*/ 9540 w 10000"/>
              <a:gd name="connsiteY320" fmla="*/ 6534 h 10000"/>
              <a:gd name="connsiteX321" fmla="*/ 9567 w 10000"/>
              <a:gd name="connsiteY321" fmla="*/ 6665 h 10000"/>
              <a:gd name="connsiteX322" fmla="*/ 9594 w 10000"/>
              <a:gd name="connsiteY322" fmla="*/ 6882 h 10000"/>
              <a:gd name="connsiteX323" fmla="*/ 9626 w 10000"/>
              <a:gd name="connsiteY323" fmla="*/ 7242 h 10000"/>
              <a:gd name="connsiteX324" fmla="*/ 9653 w 10000"/>
              <a:gd name="connsiteY324" fmla="*/ 7981 h 10000"/>
              <a:gd name="connsiteX325" fmla="*/ 9680 w 10000"/>
              <a:gd name="connsiteY325" fmla="*/ 8820 h 10000"/>
              <a:gd name="connsiteX326" fmla="*/ 9712 w 10000"/>
              <a:gd name="connsiteY326" fmla="*/ 7484 h 10000"/>
              <a:gd name="connsiteX327" fmla="*/ 9739 w 10000"/>
              <a:gd name="connsiteY327" fmla="*/ 7012 h 10000"/>
              <a:gd name="connsiteX328" fmla="*/ 9766 w 10000"/>
              <a:gd name="connsiteY328" fmla="*/ 6758 h 10000"/>
              <a:gd name="connsiteX329" fmla="*/ 9797 w 10000"/>
              <a:gd name="connsiteY329" fmla="*/ 6615 h 10000"/>
              <a:gd name="connsiteX330" fmla="*/ 9824 w 10000"/>
              <a:gd name="connsiteY330" fmla="*/ 6559 h 10000"/>
              <a:gd name="connsiteX331" fmla="*/ 9856 w 10000"/>
              <a:gd name="connsiteY331" fmla="*/ 6590 h 10000"/>
              <a:gd name="connsiteX332" fmla="*/ 9883 w 10000"/>
              <a:gd name="connsiteY332" fmla="*/ 6708 h 10000"/>
              <a:gd name="connsiteX333" fmla="*/ 9910 w 10000"/>
              <a:gd name="connsiteY333" fmla="*/ 6950 h 10000"/>
              <a:gd name="connsiteX334" fmla="*/ 9941 w 10000"/>
              <a:gd name="connsiteY334" fmla="*/ 7404 h 10000"/>
              <a:gd name="connsiteX335" fmla="*/ 9968 w 10000"/>
              <a:gd name="connsiteY335" fmla="*/ 8516 h 10000"/>
              <a:gd name="connsiteX336" fmla="*/ 10000 w 10000"/>
              <a:gd name="connsiteY33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40 w 10000"/>
              <a:gd name="connsiteY100" fmla="*/ 658 h 10000"/>
              <a:gd name="connsiteX101" fmla="*/ 3267 w 10000"/>
              <a:gd name="connsiteY101" fmla="*/ 559 h 10000"/>
              <a:gd name="connsiteX102" fmla="*/ 3299 w 10000"/>
              <a:gd name="connsiteY102" fmla="*/ 478 h 10000"/>
              <a:gd name="connsiteX103" fmla="*/ 3326 w 10000"/>
              <a:gd name="connsiteY103" fmla="*/ 404 h 10000"/>
              <a:gd name="connsiteX104" fmla="*/ 3357 w 10000"/>
              <a:gd name="connsiteY104" fmla="*/ 335 h 10000"/>
              <a:gd name="connsiteX105" fmla="*/ 3384 w 10000"/>
              <a:gd name="connsiteY105" fmla="*/ 280 h 10000"/>
              <a:gd name="connsiteX106" fmla="*/ 3411 w 10000"/>
              <a:gd name="connsiteY106" fmla="*/ 230 h 10000"/>
              <a:gd name="connsiteX107" fmla="*/ 3443 w 10000"/>
              <a:gd name="connsiteY107" fmla="*/ 186 h 10000"/>
              <a:gd name="connsiteX108" fmla="*/ 3470 w 10000"/>
              <a:gd name="connsiteY108" fmla="*/ 149 h 10000"/>
              <a:gd name="connsiteX109" fmla="*/ 3497 w 10000"/>
              <a:gd name="connsiteY109" fmla="*/ 118 h 10000"/>
              <a:gd name="connsiteX110" fmla="*/ 3529 w 10000"/>
              <a:gd name="connsiteY110" fmla="*/ 87 h 10000"/>
              <a:gd name="connsiteX111" fmla="*/ 3556 w 10000"/>
              <a:gd name="connsiteY111" fmla="*/ 68 h 10000"/>
              <a:gd name="connsiteX112" fmla="*/ 3587 w 10000"/>
              <a:gd name="connsiteY112" fmla="*/ 43 h 10000"/>
              <a:gd name="connsiteX113" fmla="*/ 3614 w 10000"/>
              <a:gd name="connsiteY113" fmla="*/ 31 h 10000"/>
              <a:gd name="connsiteX114" fmla="*/ 3641 w 10000"/>
              <a:gd name="connsiteY114" fmla="*/ 19 h 10000"/>
              <a:gd name="connsiteX115" fmla="*/ 3673 w 10000"/>
              <a:gd name="connsiteY115" fmla="*/ 6 h 10000"/>
              <a:gd name="connsiteX116" fmla="*/ 3700 w 10000"/>
              <a:gd name="connsiteY116" fmla="*/ 6 h 10000"/>
              <a:gd name="connsiteX117" fmla="*/ 3731 w 10000"/>
              <a:gd name="connsiteY117" fmla="*/ 0 h 10000"/>
              <a:gd name="connsiteX118" fmla="*/ 3758 w 10000"/>
              <a:gd name="connsiteY118" fmla="*/ 0 h 10000"/>
              <a:gd name="connsiteX119" fmla="*/ 3785 w 10000"/>
              <a:gd name="connsiteY119" fmla="*/ 6 h 10000"/>
              <a:gd name="connsiteX120" fmla="*/ 3817 w 10000"/>
              <a:gd name="connsiteY120" fmla="*/ 12 h 10000"/>
              <a:gd name="connsiteX121" fmla="*/ 3844 w 10000"/>
              <a:gd name="connsiteY121" fmla="*/ 19 h 10000"/>
              <a:gd name="connsiteX122" fmla="*/ 3876 w 10000"/>
              <a:gd name="connsiteY122" fmla="*/ 31 h 10000"/>
              <a:gd name="connsiteX123" fmla="*/ 3903 w 10000"/>
              <a:gd name="connsiteY123" fmla="*/ 43 h 10000"/>
              <a:gd name="connsiteX124" fmla="*/ 3930 w 10000"/>
              <a:gd name="connsiteY124" fmla="*/ 62 h 10000"/>
              <a:gd name="connsiteX125" fmla="*/ 3957 w 10000"/>
              <a:gd name="connsiteY125" fmla="*/ 81 h 10000"/>
              <a:gd name="connsiteX126" fmla="*/ 3988 w 10000"/>
              <a:gd name="connsiteY126" fmla="*/ 106 h 10000"/>
              <a:gd name="connsiteX127" fmla="*/ 4015 w 10000"/>
              <a:gd name="connsiteY127" fmla="*/ 130 h 10000"/>
              <a:gd name="connsiteX128" fmla="*/ 4047 w 10000"/>
              <a:gd name="connsiteY128" fmla="*/ 155 h 10000"/>
              <a:gd name="connsiteX129" fmla="*/ 4074 w 10000"/>
              <a:gd name="connsiteY129" fmla="*/ 186 h 10000"/>
              <a:gd name="connsiteX130" fmla="*/ 4101 w 10000"/>
              <a:gd name="connsiteY130" fmla="*/ 217 h 10000"/>
              <a:gd name="connsiteX131" fmla="*/ 4132 w 10000"/>
              <a:gd name="connsiteY131" fmla="*/ 255 h 10000"/>
              <a:gd name="connsiteX132" fmla="*/ 4160 w 10000"/>
              <a:gd name="connsiteY132" fmla="*/ 292 h 10000"/>
              <a:gd name="connsiteX133" fmla="*/ 4191 w 10000"/>
              <a:gd name="connsiteY133" fmla="*/ 329 h 10000"/>
              <a:gd name="connsiteX134" fmla="*/ 4218 w 10000"/>
              <a:gd name="connsiteY134" fmla="*/ 373 h 10000"/>
              <a:gd name="connsiteX135" fmla="*/ 4245 w 10000"/>
              <a:gd name="connsiteY135" fmla="*/ 422 h 10000"/>
              <a:gd name="connsiteX136" fmla="*/ 4277 w 10000"/>
              <a:gd name="connsiteY136" fmla="*/ 466 h 10000"/>
              <a:gd name="connsiteX137" fmla="*/ 4304 w 10000"/>
              <a:gd name="connsiteY137" fmla="*/ 522 h 10000"/>
              <a:gd name="connsiteX138" fmla="*/ 4335 w 10000"/>
              <a:gd name="connsiteY138" fmla="*/ 571 h 10000"/>
              <a:gd name="connsiteX139" fmla="*/ 4362 w 10000"/>
              <a:gd name="connsiteY139" fmla="*/ 634 h 10000"/>
              <a:gd name="connsiteX140" fmla="*/ 4389 w 10000"/>
              <a:gd name="connsiteY140" fmla="*/ 689 h 10000"/>
              <a:gd name="connsiteX141" fmla="*/ 4421 w 10000"/>
              <a:gd name="connsiteY141" fmla="*/ 752 h 10000"/>
              <a:gd name="connsiteX142" fmla="*/ 4448 w 10000"/>
              <a:gd name="connsiteY142" fmla="*/ 820 h 10000"/>
              <a:gd name="connsiteX143" fmla="*/ 4475 w 10000"/>
              <a:gd name="connsiteY143" fmla="*/ 888 h 10000"/>
              <a:gd name="connsiteX144" fmla="*/ 4507 w 10000"/>
              <a:gd name="connsiteY144" fmla="*/ 957 h 10000"/>
              <a:gd name="connsiteX145" fmla="*/ 4534 w 10000"/>
              <a:gd name="connsiteY145" fmla="*/ 1037 h 10000"/>
              <a:gd name="connsiteX146" fmla="*/ 4565 w 10000"/>
              <a:gd name="connsiteY146" fmla="*/ 1118 h 10000"/>
              <a:gd name="connsiteX147" fmla="*/ 4592 w 10000"/>
              <a:gd name="connsiteY147" fmla="*/ 1199 h 10000"/>
              <a:gd name="connsiteX148" fmla="*/ 4619 w 10000"/>
              <a:gd name="connsiteY148" fmla="*/ 1286 h 10000"/>
              <a:gd name="connsiteX149" fmla="*/ 4651 w 10000"/>
              <a:gd name="connsiteY149" fmla="*/ 1373 h 10000"/>
              <a:gd name="connsiteX150" fmla="*/ 4678 w 10000"/>
              <a:gd name="connsiteY150" fmla="*/ 1472 h 10000"/>
              <a:gd name="connsiteX151" fmla="*/ 4709 w 10000"/>
              <a:gd name="connsiteY151" fmla="*/ 1565 h 10000"/>
              <a:gd name="connsiteX152" fmla="*/ 4736 w 10000"/>
              <a:gd name="connsiteY152" fmla="*/ 1671 h 10000"/>
              <a:gd name="connsiteX153" fmla="*/ 4763 w 10000"/>
              <a:gd name="connsiteY153" fmla="*/ 1776 h 10000"/>
              <a:gd name="connsiteX154" fmla="*/ 4795 w 10000"/>
              <a:gd name="connsiteY154" fmla="*/ 1894 h 10000"/>
              <a:gd name="connsiteX155" fmla="*/ 4822 w 10000"/>
              <a:gd name="connsiteY155" fmla="*/ 2012 h 10000"/>
              <a:gd name="connsiteX156" fmla="*/ 4854 w 10000"/>
              <a:gd name="connsiteY156" fmla="*/ 2137 h 10000"/>
              <a:gd name="connsiteX157" fmla="*/ 4881 w 10000"/>
              <a:gd name="connsiteY157" fmla="*/ 2267 h 10000"/>
              <a:gd name="connsiteX158" fmla="*/ 4908 w 10000"/>
              <a:gd name="connsiteY158" fmla="*/ 2404 h 10000"/>
              <a:gd name="connsiteX159" fmla="*/ 4935 w 10000"/>
              <a:gd name="connsiteY159" fmla="*/ 2553 h 10000"/>
              <a:gd name="connsiteX160" fmla="*/ 4966 w 10000"/>
              <a:gd name="connsiteY160" fmla="*/ 2708 h 10000"/>
              <a:gd name="connsiteX161" fmla="*/ 4993 w 10000"/>
              <a:gd name="connsiteY161" fmla="*/ 2870 h 10000"/>
              <a:gd name="connsiteX162" fmla="*/ 5025 w 10000"/>
              <a:gd name="connsiteY162" fmla="*/ 3043 h 10000"/>
              <a:gd name="connsiteX163" fmla="*/ 5052 w 10000"/>
              <a:gd name="connsiteY163" fmla="*/ 3230 h 10000"/>
              <a:gd name="connsiteX164" fmla="*/ 5079 w 10000"/>
              <a:gd name="connsiteY164" fmla="*/ 3429 h 10000"/>
              <a:gd name="connsiteX165" fmla="*/ 5110 w 10000"/>
              <a:gd name="connsiteY165" fmla="*/ 3646 h 10000"/>
              <a:gd name="connsiteX166" fmla="*/ 5137 w 10000"/>
              <a:gd name="connsiteY166" fmla="*/ 3882 h 10000"/>
              <a:gd name="connsiteX167" fmla="*/ 5169 w 10000"/>
              <a:gd name="connsiteY167" fmla="*/ 4143 h 10000"/>
              <a:gd name="connsiteX168" fmla="*/ 5196 w 10000"/>
              <a:gd name="connsiteY168" fmla="*/ 4441 h 10000"/>
              <a:gd name="connsiteX169" fmla="*/ 5223 w 10000"/>
              <a:gd name="connsiteY169" fmla="*/ 4789 h 10000"/>
              <a:gd name="connsiteX170" fmla="*/ 5255 w 10000"/>
              <a:gd name="connsiteY170" fmla="*/ 5205 h 10000"/>
              <a:gd name="connsiteX171" fmla="*/ 5282 w 10000"/>
              <a:gd name="connsiteY171" fmla="*/ 5758 h 10000"/>
              <a:gd name="connsiteX172" fmla="*/ 5313 w 10000"/>
              <a:gd name="connsiteY172" fmla="*/ 6671 h 10000"/>
              <a:gd name="connsiteX173" fmla="*/ 5340 w 10000"/>
              <a:gd name="connsiteY173" fmla="*/ 7776 h 10000"/>
              <a:gd name="connsiteX174" fmla="*/ 5367 w 10000"/>
              <a:gd name="connsiteY174" fmla="*/ 6565 h 10000"/>
              <a:gd name="connsiteX175" fmla="*/ 5399 w 10000"/>
              <a:gd name="connsiteY175" fmla="*/ 6255 h 10000"/>
              <a:gd name="connsiteX176" fmla="*/ 5426 w 10000"/>
              <a:gd name="connsiteY176" fmla="*/ 6155 h 10000"/>
              <a:gd name="connsiteX177" fmla="*/ 5453 w 10000"/>
              <a:gd name="connsiteY177" fmla="*/ 6180 h 10000"/>
              <a:gd name="connsiteX178" fmla="*/ 5484 w 10000"/>
              <a:gd name="connsiteY178" fmla="*/ 6286 h 10000"/>
              <a:gd name="connsiteX179" fmla="*/ 5511 w 10000"/>
              <a:gd name="connsiteY179" fmla="*/ 6484 h 10000"/>
              <a:gd name="connsiteX180" fmla="*/ 5539 w 10000"/>
              <a:gd name="connsiteY180" fmla="*/ 6801 h 10000"/>
              <a:gd name="connsiteX181" fmla="*/ 5570 w 10000"/>
              <a:gd name="connsiteY181" fmla="*/ 7373 h 10000"/>
              <a:gd name="connsiteX182" fmla="*/ 5597 w 10000"/>
              <a:gd name="connsiteY182" fmla="*/ 9447 h 10000"/>
              <a:gd name="connsiteX183" fmla="*/ 5629 w 10000"/>
              <a:gd name="connsiteY183" fmla="*/ 7621 h 10000"/>
              <a:gd name="connsiteX184" fmla="*/ 5656 w 10000"/>
              <a:gd name="connsiteY184" fmla="*/ 7012 h 10000"/>
              <a:gd name="connsiteX185" fmla="*/ 5683 w 10000"/>
              <a:gd name="connsiteY185" fmla="*/ 6708 h 10000"/>
              <a:gd name="connsiteX186" fmla="*/ 5714 w 10000"/>
              <a:gd name="connsiteY186" fmla="*/ 6534 h 10000"/>
              <a:gd name="connsiteX187" fmla="*/ 5741 w 10000"/>
              <a:gd name="connsiteY187" fmla="*/ 6429 h 10000"/>
              <a:gd name="connsiteX188" fmla="*/ 5773 w 10000"/>
              <a:gd name="connsiteY188" fmla="*/ 6385 h 10000"/>
              <a:gd name="connsiteX189" fmla="*/ 5800 w 10000"/>
              <a:gd name="connsiteY189" fmla="*/ 6385 h 10000"/>
              <a:gd name="connsiteX190" fmla="*/ 5827 w 10000"/>
              <a:gd name="connsiteY190" fmla="*/ 6429 h 10000"/>
              <a:gd name="connsiteX191" fmla="*/ 5858 w 10000"/>
              <a:gd name="connsiteY191" fmla="*/ 6516 h 10000"/>
              <a:gd name="connsiteX192" fmla="*/ 5886 w 10000"/>
              <a:gd name="connsiteY192" fmla="*/ 6646 h 10000"/>
              <a:gd name="connsiteX193" fmla="*/ 5913 w 10000"/>
              <a:gd name="connsiteY193" fmla="*/ 6845 h 10000"/>
              <a:gd name="connsiteX194" fmla="*/ 5944 w 10000"/>
              <a:gd name="connsiteY194" fmla="*/ 7149 h 10000"/>
              <a:gd name="connsiteX195" fmla="*/ 5971 w 10000"/>
              <a:gd name="connsiteY195" fmla="*/ 7658 h 10000"/>
              <a:gd name="connsiteX196" fmla="*/ 6003 w 10000"/>
              <a:gd name="connsiteY196" fmla="*/ 9093 h 10000"/>
              <a:gd name="connsiteX197" fmla="*/ 6030 w 10000"/>
              <a:gd name="connsiteY197" fmla="*/ 8106 h 10000"/>
              <a:gd name="connsiteX198" fmla="*/ 6057 w 10000"/>
              <a:gd name="connsiteY198" fmla="*/ 7385 h 10000"/>
              <a:gd name="connsiteX199" fmla="*/ 6088 w 10000"/>
              <a:gd name="connsiteY199" fmla="*/ 7019 h 10000"/>
              <a:gd name="connsiteX200" fmla="*/ 6115 w 10000"/>
              <a:gd name="connsiteY200" fmla="*/ 6789 h 10000"/>
              <a:gd name="connsiteX201" fmla="*/ 6147 w 10000"/>
              <a:gd name="connsiteY201" fmla="*/ 6634 h 10000"/>
              <a:gd name="connsiteX202" fmla="*/ 6174 w 10000"/>
              <a:gd name="connsiteY202" fmla="*/ 6534 h 10000"/>
              <a:gd name="connsiteX203" fmla="*/ 6201 w 10000"/>
              <a:gd name="connsiteY203" fmla="*/ 6472 h 10000"/>
              <a:gd name="connsiteX204" fmla="*/ 6233 w 10000"/>
              <a:gd name="connsiteY204" fmla="*/ 6441 h 10000"/>
              <a:gd name="connsiteX205" fmla="*/ 6260 w 10000"/>
              <a:gd name="connsiteY205" fmla="*/ 6435 h 10000"/>
              <a:gd name="connsiteX206" fmla="*/ 6291 w 10000"/>
              <a:gd name="connsiteY206" fmla="*/ 6460 h 10000"/>
              <a:gd name="connsiteX207" fmla="*/ 6318 w 10000"/>
              <a:gd name="connsiteY207" fmla="*/ 6516 h 10000"/>
              <a:gd name="connsiteX208" fmla="*/ 6345 w 10000"/>
              <a:gd name="connsiteY208" fmla="*/ 6609 h 10000"/>
              <a:gd name="connsiteX209" fmla="*/ 6372 w 10000"/>
              <a:gd name="connsiteY209" fmla="*/ 6733 h 10000"/>
              <a:gd name="connsiteX210" fmla="*/ 6404 w 10000"/>
              <a:gd name="connsiteY210" fmla="*/ 6919 h 10000"/>
              <a:gd name="connsiteX211" fmla="*/ 6431 w 10000"/>
              <a:gd name="connsiteY211" fmla="*/ 7186 h 10000"/>
              <a:gd name="connsiteX212" fmla="*/ 6462 w 10000"/>
              <a:gd name="connsiteY212" fmla="*/ 7596 h 10000"/>
              <a:gd name="connsiteX213" fmla="*/ 6489 w 10000"/>
              <a:gd name="connsiteY213" fmla="*/ 8466 h 10000"/>
              <a:gd name="connsiteX214" fmla="*/ 6516 w 10000"/>
              <a:gd name="connsiteY214" fmla="*/ 8801 h 10000"/>
              <a:gd name="connsiteX215" fmla="*/ 6548 w 10000"/>
              <a:gd name="connsiteY215" fmla="*/ 7714 h 10000"/>
              <a:gd name="connsiteX216" fmla="*/ 6575 w 10000"/>
              <a:gd name="connsiteY216" fmla="*/ 7261 h 10000"/>
              <a:gd name="connsiteX217" fmla="*/ 6607 w 10000"/>
              <a:gd name="connsiteY217" fmla="*/ 6981 h 10000"/>
              <a:gd name="connsiteX218" fmla="*/ 6634 w 10000"/>
              <a:gd name="connsiteY218" fmla="*/ 6795 h 10000"/>
              <a:gd name="connsiteX219" fmla="*/ 6661 w 10000"/>
              <a:gd name="connsiteY219" fmla="*/ 6658 h 10000"/>
              <a:gd name="connsiteX220" fmla="*/ 6692 w 10000"/>
              <a:gd name="connsiteY220" fmla="*/ 6559 h 10000"/>
              <a:gd name="connsiteX221" fmla="*/ 6719 w 10000"/>
              <a:gd name="connsiteY221" fmla="*/ 6497 h 10000"/>
              <a:gd name="connsiteX222" fmla="*/ 6751 w 10000"/>
              <a:gd name="connsiteY222" fmla="*/ 6460 h 10000"/>
              <a:gd name="connsiteX223" fmla="*/ 6778 w 10000"/>
              <a:gd name="connsiteY223" fmla="*/ 6453 h 10000"/>
              <a:gd name="connsiteX224" fmla="*/ 6805 w 10000"/>
              <a:gd name="connsiteY224" fmla="*/ 6460 h 10000"/>
              <a:gd name="connsiteX225" fmla="*/ 6836 w 10000"/>
              <a:gd name="connsiteY225" fmla="*/ 6503 h 10000"/>
              <a:gd name="connsiteX226" fmla="*/ 6863 w 10000"/>
              <a:gd name="connsiteY226" fmla="*/ 6565 h 10000"/>
              <a:gd name="connsiteX227" fmla="*/ 6890 w 10000"/>
              <a:gd name="connsiteY227" fmla="*/ 6658 h 10000"/>
              <a:gd name="connsiteX228" fmla="*/ 6922 w 10000"/>
              <a:gd name="connsiteY228" fmla="*/ 6789 h 10000"/>
              <a:gd name="connsiteX229" fmla="*/ 6949 w 10000"/>
              <a:gd name="connsiteY229" fmla="*/ 6975 h 10000"/>
              <a:gd name="connsiteX230" fmla="*/ 6981 w 10000"/>
              <a:gd name="connsiteY230" fmla="*/ 7236 h 10000"/>
              <a:gd name="connsiteX231" fmla="*/ 7008 w 10000"/>
              <a:gd name="connsiteY231" fmla="*/ 7634 h 10000"/>
              <a:gd name="connsiteX232" fmla="*/ 7035 w 10000"/>
              <a:gd name="connsiteY232" fmla="*/ 8460 h 10000"/>
              <a:gd name="connsiteX233" fmla="*/ 7066 w 10000"/>
              <a:gd name="connsiteY233" fmla="*/ 8969 h 10000"/>
              <a:gd name="connsiteX234" fmla="*/ 7093 w 10000"/>
              <a:gd name="connsiteY234" fmla="*/ 7801 h 10000"/>
              <a:gd name="connsiteX235" fmla="*/ 7125 w 10000"/>
              <a:gd name="connsiteY235" fmla="*/ 7329 h 10000"/>
              <a:gd name="connsiteX236" fmla="*/ 7152 w 10000"/>
              <a:gd name="connsiteY236" fmla="*/ 7037 h 10000"/>
              <a:gd name="connsiteX237" fmla="*/ 7179 w 10000"/>
              <a:gd name="connsiteY237" fmla="*/ 6839 h 10000"/>
              <a:gd name="connsiteX238" fmla="*/ 7210 w 10000"/>
              <a:gd name="connsiteY238" fmla="*/ 6696 h 10000"/>
              <a:gd name="connsiteX239" fmla="*/ 7237 w 10000"/>
              <a:gd name="connsiteY239" fmla="*/ 6590 h 10000"/>
              <a:gd name="connsiteX240" fmla="*/ 7269 w 10000"/>
              <a:gd name="connsiteY240" fmla="*/ 6516 h 10000"/>
              <a:gd name="connsiteX241" fmla="*/ 7296 w 10000"/>
              <a:gd name="connsiteY241" fmla="*/ 6472 h 10000"/>
              <a:gd name="connsiteX242" fmla="*/ 7323 w 10000"/>
              <a:gd name="connsiteY242" fmla="*/ 6447 h 10000"/>
              <a:gd name="connsiteX243" fmla="*/ 7350 w 10000"/>
              <a:gd name="connsiteY243" fmla="*/ 6447 h 10000"/>
              <a:gd name="connsiteX244" fmla="*/ 7382 w 10000"/>
              <a:gd name="connsiteY244" fmla="*/ 6466 h 10000"/>
              <a:gd name="connsiteX245" fmla="*/ 7409 w 10000"/>
              <a:gd name="connsiteY245" fmla="*/ 6509 h 10000"/>
              <a:gd name="connsiteX246" fmla="*/ 7440 w 10000"/>
              <a:gd name="connsiteY246" fmla="*/ 6578 h 10000"/>
              <a:gd name="connsiteX247" fmla="*/ 7467 w 10000"/>
              <a:gd name="connsiteY247" fmla="*/ 6677 h 10000"/>
              <a:gd name="connsiteX248" fmla="*/ 7494 w 10000"/>
              <a:gd name="connsiteY248" fmla="*/ 6814 h 10000"/>
              <a:gd name="connsiteX249" fmla="*/ 7526 w 10000"/>
              <a:gd name="connsiteY249" fmla="*/ 7006 h 10000"/>
              <a:gd name="connsiteX250" fmla="*/ 7553 w 10000"/>
              <a:gd name="connsiteY250" fmla="*/ 7273 h 10000"/>
              <a:gd name="connsiteX251" fmla="*/ 7584 w 10000"/>
              <a:gd name="connsiteY251" fmla="*/ 7696 h 10000"/>
              <a:gd name="connsiteX252" fmla="*/ 7612 w 10000"/>
              <a:gd name="connsiteY252" fmla="*/ 8584 h 10000"/>
              <a:gd name="connsiteX253" fmla="*/ 7639 w 10000"/>
              <a:gd name="connsiteY253" fmla="*/ 8814 h 10000"/>
              <a:gd name="connsiteX254" fmla="*/ 7670 w 10000"/>
              <a:gd name="connsiteY254" fmla="*/ 7770 h 10000"/>
              <a:gd name="connsiteX255" fmla="*/ 7697 w 10000"/>
              <a:gd name="connsiteY255" fmla="*/ 7317 h 10000"/>
              <a:gd name="connsiteX256" fmla="*/ 7729 w 10000"/>
              <a:gd name="connsiteY256" fmla="*/ 7031 h 10000"/>
              <a:gd name="connsiteX257" fmla="*/ 7756 w 10000"/>
              <a:gd name="connsiteY257" fmla="*/ 6839 h 10000"/>
              <a:gd name="connsiteX258" fmla="*/ 7783 w 10000"/>
              <a:gd name="connsiteY258" fmla="*/ 6696 h 10000"/>
              <a:gd name="connsiteX259" fmla="*/ 7810 w 10000"/>
              <a:gd name="connsiteY259" fmla="*/ 6590 h 10000"/>
              <a:gd name="connsiteX260" fmla="*/ 7841 w 10000"/>
              <a:gd name="connsiteY260" fmla="*/ 6522 h 10000"/>
              <a:gd name="connsiteX261" fmla="*/ 7868 w 10000"/>
              <a:gd name="connsiteY261" fmla="*/ 6472 h 10000"/>
              <a:gd name="connsiteX262" fmla="*/ 7900 w 10000"/>
              <a:gd name="connsiteY262" fmla="*/ 6447 h 10000"/>
              <a:gd name="connsiteX263" fmla="*/ 7927 w 10000"/>
              <a:gd name="connsiteY263" fmla="*/ 6447 h 10000"/>
              <a:gd name="connsiteX264" fmla="*/ 7954 w 10000"/>
              <a:gd name="connsiteY264" fmla="*/ 6466 h 10000"/>
              <a:gd name="connsiteX265" fmla="*/ 7986 w 10000"/>
              <a:gd name="connsiteY265" fmla="*/ 6509 h 10000"/>
              <a:gd name="connsiteX266" fmla="*/ 8013 w 10000"/>
              <a:gd name="connsiteY266" fmla="*/ 6578 h 10000"/>
              <a:gd name="connsiteX267" fmla="*/ 8044 w 10000"/>
              <a:gd name="connsiteY267" fmla="*/ 6683 h 10000"/>
              <a:gd name="connsiteX268" fmla="*/ 8071 w 10000"/>
              <a:gd name="connsiteY268" fmla="*/ 6820 h 10000"/>
              <a:gd name="connsiteX269" fmla="*/ 8098 w 10000"/>
              <a:gd name="connsiteY269" fmla="*/ 7006 h 10000"/>
              <a:gd name="connsiteX270" fmla="*/ 8130 w 10000"/>
              <a:gd name="connsiteY270" fmla="*/ 7280 h 10000"/>
              <a:gd name="connsiteX271" fmla="*/ 8157 w 10000"/>
              <a:gd name="connsiteY271" fmla="*/ 7714 h 10000"/>
              <a:gd name="connsiteX272" fmla="*/ 8188 w 10000"/>
              <a:gd name="connsiteY272" fmla="*/ 8671 h 10000"/>
              <a:gd name="connsiteX273" fmla="*/ 8215 w 10000"/>
              <a:gd name="connsiteY273" fmla="*/ 8696 h 10000"/>
              <a:gd name="connsiteX274" fmla="*/ 8242 w 10000"/>
              <a:gd name="connsiteY274" fmla="*/ 7720 h 10000"/>
              <a:gd name="connsiteX275" fmla="*/ 8274 w 10000"/>
              <a:gd name="connsiteY275" fmla="*/ 7286 h 10000"/>
              <a:gd name="connsiteX276" fmla="*/ 8301 w 10000"/>
              <a:gd name="connsiteY276" fmla="*/ 7006 h 10000"/>
              <a:gd name="connsiteX277" fmla="*/ 8328 w 10000"/>
              <a:gd name="connsiteY277" fmla="*/ 6820 h 10000"/>
              <a:gd name="connsiteX278" fmla="*/ 8360 w 10000"/>
              <a:gd name="connsiteY278" fmla="*/ 6683 h 10000"/>
              <a:gd name="connsiteX279" fmla="*/ 8387 w 10000"/>
              <a:gd name="connsiteY279" fmla="*/ 6584 h 10000"/>
              <a:gd name="connsiteX280" fmla="*/ 8418 w 10000"/>
              <a:gd name="connsiteY280" fmla="*/ 6516 h 10000"/>
              <a:gd name="connsiteX281" fmla="*/ 8445 w 10000"/>
              <a:gd name="connsiteY281" fmla="*/ 6472 h 10000"/>
              <a:gd name="connsiteX282" fmla="*/ 8472 w 10000"/>
              <a:gd name="connsiteY282" fmla="*/ 6453 h 10000"/>
              <a:gd name="connsiteX283" fmla="*/ 8504 w 10000"/>
              <a:gd name="connsiteY283" fmla="*/ 6460 h 10000"/>
              <a:gd name="connsiteX284" fmla="*/ 8531 w 10000"/>
              <a:gd name="connsiteY284" fmla="*/ 6491 h 10000"/>
              <a:gd name="connsiteX285" fmla="*/ 8562 w 10000"/>
              <a:gd name="connsiteY285" fmla="*/ 6553 h 10000"/>
              <a:gd name="connsiteX286" fmla="*/ 8589 w 10000"/>
              <a:gd name="connsiteY286" fmla="*/ 6640 h 10000"/>
              <a:gd name="connsiteX287" fmla="*/ 8616 w 10000"/>
              <a:gd name="connsiteY287" fmla="*/ 6770 h 10000"/>
              <a:gd name="connsiteX288" fmla="*/ 8648 w 10000"/>
              <a:gd name="connsiteY288" fmla="*/ 6944 h 10000"/>
              <a:gd name="connsiteX289" fmla="*/ 8675 w 10000"/>
              <a:gd name="connsiteY289" fmla="*/ 7205 h 10000"/>
              <a:gd name="connsiteX290" fmla="*/ 8707 w 10000"/>
              <a:gd name="connsiteY290" fmla="*/ 7615 h 10000"/>
              <a:gd name="connsiteX291" fmla="*/ 8734 w 10000"/>
              <a:gd name="connsiteY291" fmla="*/ 8460 h 10000"/>
              <a:gd name="connsiteX292" fmla="*/ 8761 w 10000"/>
              <a:gd name="connsiteY292" fmla="*/ 8839 h 10000"/>
              <a:gd name="connsiteX293" fmla="*/ 8788 w 10000"/>
              <a:gd name="connsiteY293" fmla="*/ 7733 h 10000"/>
              <a:gd name="connsiteX294" fmla="*/ 8819 w 10000"/>
              <a:gd name="connsiteY294" fmla="*/ 7267 h 10000"/>
              <a:gd name="connsiteX295" fmla="*/ 8851 w 10000"/>
              <a:gd name="connsiteY295" fmla="*/ 6981 h 10000"/>
              <a:gd name="connsiteX296" fmla="*/ 8878 w 10000"/>
              <a:gd name="connsiteY296" fmla="*/ 6783 h 10000"/>
              <a:gd name="connsiteX297" fmla="*/ 8905 w 10000"/>
              <a:gd name="connsiteY297" fmla="*/ 6646 h 10000"/>
              <a:gd name="connsiteX298" fmla="*/ 8932 w 10000"/>
              <a:gd name="connsiteY298" fmla="*/ 6547 h 10000"/>
              <a:gd name="connsiteX299" fmla="*/ 8963 w 10000"/>
              <a:gd name="connsiteY299" fmla="*/ 6484 h 10000"/>
              <a:gd name="connsiteX300" fmla="*/ 8991 w 10000"/>
              <a:gd name="connsiteY300" fmla="*/ 6453 h 10000"/>
              <a:gd name="connsiteX301" fmla="*/ 9022 w 10000"/>
              <a:gd name="connsiteY301" fmla="*/ 6447 h 10000"/>
              <a:gd name="connsiteX302" fmla="*/ 9049 w 10000"/>
              <a:gd name="connsiteY302" fmla="*/ 6472 h 10000"/>
              <a:gd name="connsiteX303" fmla="*/ 9076 w 10000"/>
              <a:gd name="connsiteY303" fmla="*/ 6528 h 10000"/>
              <a:gd name="connsiteX304" fmla="*/ 9108 w 10000"/>
              <a:gd name="connsiteY304" fmla="*/ 6621 h 10000"/>
              <a:gd name="connsiteX305" fmla="*/ 9135 w 10000"/>
              <a:gd name="connsiteY305" fmla="*/ 6758 h 10000"/>
              <a:gd name="connsiteX306" fmla="*/ 9166 w 10000"/>
              <a:gd name="connsiteY306" fmla="*/ 6957 h 10000"/>
              <a:gd name="connsiteX307" fmla="*/ 9193 w 10000"/>
              <a:gd name="connsiteY307" fmla="*/ 7267 h 10000"/>
              <a:gd name="connsiteX308" fmla="*/ 9220 w 10000"/>
              <a:gd name="connsiteY308" fmla="*/ 7814 h 10000"/>
              <a:gd name="connsiteX309" fmla="*/ 9252 w 10000"/>
              <a:gd name="connsiteY309" fmla="*/ 9863 h 10000"/>
              <a:gd name="connsiteX310" fmla="*/ 9279 w 10000"/>
              <a:gd name="connsiteY310" fmla="*/ 7988 h 10000"/>
              <a:gd name="connsiteX311" fmla="*/ 9306 w 10000"/>
              <a:gd name="connsiteY311" fmla="*/ 7335 h 10000"/>
              <a:gd name="connsiteX312" fmla="*/ 9338 w 10000"/>
              <a:gd name="connsiteY312" fmla="*/ 6988 h 10000"/>
              <a:gd name="connsiteX313" fmla="*/ 9365 w 10000"/>
              <a:gd name="connsiteY313" fmla="*/ 6758 h 10000"/>
              <a:gd name="connsiteX314" fmla="*/ 9396 w 10000"/>
              <a:gd name="connsiteY314" fmla="*/ 6602 h 10000"/>
              <a:gd name="connsiteX315" fmla="*/ 9423 w 10000"/>
              <a:gd name="connsiteY315" fmla="*/ 6503 h 10000"/>
              <a:gd name="connsiteX316" fmla="*/ 9450 w 10000"/>
              <a:gd name="connsiteY316" fmla="*/ 6447 h 10000"/>
              <a:gd name="connsiteX317" fmla="*/ 9482 w 10000"/>
              <a:gd name="connsiteY317" fmla="*/ 6435 h 10000"/>
              <a:gd name="connsiteX318" fmla="*/ 9509 w 10000"/>
              <a:gd name="connsiteY318" fmla="*/ 6460 h 10000"/>
              <a:gd name="connsiteX319" fmla="*/ 9540 w 10000"/>
              <a:gd name="connsiteY319" fmla="*/ 6534 h 10000"/>
              <a:gd name="connsiteX320" fmla="*/ 9567 w 10000"/>
              <a:gd name="connsiteY320" fmla="*/ 6665 h 10000"/>
              <a:gd name="connsiteX321" fmla="*/ 9594 w 10000"/>
              <a:gd name="connsiteY321" fmla="*/ 6882 h 10000"/>
              <a:gd name="connsiteX322" fmla="*/ 9626 w 10000"/>
              <a:gd name="connsiteY322" fmla="*/ 7242 h 10000"/>
              <a:gd name="connsiteX323" fmla="*/ 9653 w 10000"/>
              <a:gd name="connsiteY323" fmla="*/ 7981 h 10000"/>
              <a:gd name="connsiteX324" fmla="*/ 9680 w 10000"/>
              <a:gd name="connsiteY324" fmla="*/ 8820 h 10000"/>
              <a:gd name="connsiteX325" fmla="*/ 9712 w 10000"/>
              <a:gd name="connsiteY325" fmla="*/ 7484 h 10000"/>
              <a:gd name="connsiteX326" fmla="*/ 9739 w 10000"/>
              <a:gd name="connsiteY326" fmla="*/ 7012 h 10000"/>
              <a:gd name="connsiteX327" fmla="*/ 9766 w 10000"/>
              <a:gd name="connsiteY327" fmla="*/ 6758 h 10000"/>
              <a:gd name="connsiteX328" fmla="*/ 9797 w 10000"/>
              <a:gd name="connsiteY328" fmla="*/ 6615 h 10000"/>
              <a:gd name="connsiteX329" fmla="*/ 9824 w 10000"/>
              <a:gd name="connsiteY329" fmla="*/ 6559 h 10000"/>
              <a:gd name="connsiteX330" fmla="*/ 9856 w 10000"/>
              <a:gd name="connsiteY330" fmla="*/ 6590 h 10000"/>
              <a:gd name="connsiteX331" fmla="*/ 9883 w 10000"/>
              <a:gd name="connsiteY331" fmla="*/ 6708 h 10000"/>
              <a:gd name="connsiteX332" fmla="*/ 9910 w 10000"/>
              <a:gd name="connsiteY332" fmla="*/ 6950 h 10000"/>
              <a:gd name="connsiteX333" fmla="*/ 9941 w 10000"/>
              <a:gd name="connsiteY333" fmla="*/ 7404 h 10000"/>
              <a:gd name="connsiteX334" fmla="*/ 9968 w 10000"/>
              <a:gd name="connsiteY334" fmla="*/ 8516 h 10000"/>
              <a:gd name="connsiteX335" fmla="*/ 10000 w 10000"/>
              <a:gd name="connsiteY33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67 w 10000"/>
              <a:gd name="connsiteY100" fmla="*/ 559 h 10000"/>
              <a:gd name="connsiteX101" fmla="*/ 3299 w 10000"/>
              <a:gd name="connsiteY101" fmla="*/ 478 h 10000"/>
              <a:gd name="connsiteX102" fmla="*/ 3326 w 10000"/>
              <a:gd name="connsiteY102" fmla="*/ 404 h 10000"/>
              <a:gd name="connsiteX103" fmla="*/ 3357 w 10000"/>
              <a:gd name="connsiteY103" fmla="*/ 335 h 10000"/>
              <a:gd name="connsiteX104" fmla="*/ 3384 w 10000"/>
              <a:gd name="connsiteY104" fmla="*/ 280 h 10000"/>
              <a:gd name="connsiteX105" fmla="*/ 3411 w 10000"/>
              <a:gd name="connsiteY105" fmla="*/ 230 h 10000"/>
              <a:gd name="connsiteX106" fmla="*/ 3443 w 10000"/>
              <a:gd name="connsiteY106" fmla="*/ 186 h 10000"/>
              <a:gd name="connsiteX107" fmla="*/ 3470 w 10000"/>
              <a:gd name="connsiteY107" fmla="*/ 149 h 10000"/>
              <a:gd name="connsiteX108" fmla="*/ 3497 w 10000"/>
              <a:gd name="connsiteY108" fmla="*/ 118 h 10000"/>
              <a:gd name="connsiteX109" fmla="*/ 3529 w 10000"/>
              <a:gd name="connsiteY109" fmla="*/ 87 h 10000"/>
              <a:gd name="connsiteX110" fmla="*/ 3556 w 10000"/>
              <a:gd name="connsiteY110" fmla="*/ 68 h 10000"/>
              <a:gd name="connsiteX111" fmla="*/ 3587 w 10000"/>
              <a:gd name="connsiteY111" fmla="*/ 43 h 10000"/>
              <a:gd name="connsiteX112" fmla="*/ 3614 w 10000"/>
              <a:gd name="connsiteY112" fmla="*/ 31 h 10000"/>
              <a:gd name="connsiteX113" fmla="*/ 3641 w 10000"/>
              <a:gd name="connsiteY113" fmla="*/ 19 h 10000"/>
              <a:gd name="connsiteX114" fmla="*/ 3673 w 10000"/>
              <a:gd name="connsiteY114" fmla="*/ 6 h 10000"/>
              <a:gd name="connsiteX115" fmla="*/ 3700 w 10000"/>
              <a:gd name="connsiteY115" fmla="*/ 6 h 10000"/>
              <a:gd name="connsiteX116" fmla="*/ 3731 w 10000"/>
              <a:gd name="connsiteY116" fmla="*/ 0 h 10000"/>
              <a:gd name="connsiteX117" fmla="*/ 3758 w 10000"/>
              <a:gd name="connsiteY117" fmla="*/ 0 h 10000"/>
              <a:gd name="connsiteX118" fmla="*/ 3785 w 10000"/>
              <a:gd name="connsiteY118" fmla="*/ 6 h 10000"/>
              <a:gd name="connsiteX119" fmla="*/ 3817 w 10000"/>
              <a:gd name="connsiteY119" fmla="*/ 12 h 10000"/>
              <a:gd name="connsiteX120" fmla="*/ 3844 w 10000"/>
              <a:gd name="connsiteY120" fmla="*/ 19 h 10000"/>
              <a:gd name="connsiteX121" fmla="*/ 3876 w 10000"/>
              <a:gd name="connsiteY121" fmla="*/ 31 h 10000"/>
              <a:gd name="connsiteX122" fmla="*/ 3903 w 10000"/>
              <a:gd name="connsiteY122" fmla="*/ 43 h 10000"/>
              <a:gd name="connsiteX123" fmla="*/ 3930 w 10000"/>
              <a:gd name="connsiteY123" fmla="*/ 62 h 10000"/>
              <a:gd name="connsiteX124" fmla="*/ 3957 w 10000"/>
              <a:gd name="connsiteY124" fmla="*/ 81 h 10000"/>
              <a:gd name="connsiteX125" fmla="*/ 3988 w 10000"/>
              <a:gd name="connsiteY125" fmla="*/ 106 h 10000"/>
              <a:gd name="connsiteX126" fmla="*/ 4015 w 10000"/>
              <a:gd name="connsiteY126" fmla="*/ 130 h 10000"/>
              <a:gd name="connsiteX127" fmla="*/ 4047 w 10000"/>
              <a:gd name="connsiteY127" fmla="*/ 155 h 10000"/>
              <a:gd name="connsiteX128" fmla="*/ 4074 w 10000"/>
              <a:gd name="connsiteY128" fmla="*/ 186 h 10000"/>
              <a:gd name="connsiteX129" fmla="*/ 4101 w 10000"/>
              <a:gd name="connsiteY129" fmla="*/ 217 h 10000"/>
              <a:gd name="connsiteX130" fmla="*/ 4132 w 10000"/>
              <a:gd name="connsiteY130" fmla="*/ 255 h 10000"/>
              <a:gd name="connsiteX131" fmla="*/ 4160 w 10000"/>
              <a:gd name="connsiteY131" fmla="*/ 292 h 10000"/>
              <a:gd name="connsiteX132" fmla="*/ 4191 w 10000"/>
              <a:gd name="connsiteY132" fmla="*/ 329 h 10000"/>
              <a:gd name="connsiteX133" fmla="*/ 4218 w 10000"/>
              <a:gd name="connsiteY133" fmla="*/ 373 h 10000"/>
              <a:gd name="connsiteX134" fmla="*/ 4245 w 10000"/>
              <a:gd name="connsiteY134" fmla="*/ 422 h 10000"/>
              <a:gd name="connsiteX135" fmla="*/ 4277 w 10000"/>
              <a:gd name="connsiteY135" fmla="*/ 466 h 10000"/>
              <a:gd name="connsiteX136" fmla="*/ 4304 w 10000"/>
              <a:gd name="connsiteY136" fmla="*/ 522 h 10000"/>
              <a:gd name="connsiteX137" fmla="*/ 4335 w 10000"/>
              <a:gd name="connsiteY137" fmla="*/ 571 h 10000"/>
              <a:gd name="connsiteX138" fmla="*/ 4362 w 10000"/>
              <a:gd name="connsiteY138" fmla="*/ 634 h 10000"/>
              <a:gd name="connsiteX139" fmla="*/ 4389 w 10000"/>
              <a:gd name="connsiteY139" fmla="*/ 689 h 10000"/>
              <a:gd name="connsiteX140" fmla="*/ 4421 w 10000"/>
              <a:gd name="connsiteY140" fmla="*/ 752 h 10000"/>
              <a:gd name="connsiteX141" fmla="*/ 4448 w 10000"/>
              <a:gd name="connsiteY141" fmla="*/ 820 h 10000"/>
              <a:gd name="connsiteX142" fmla="*/ 4475 w 10000"/>
              <a:gd name="connsiteY142" fmla="*/ 888 h 10000"/>
              <a:gd name="connsiteX143" fmla="*/ 4507 w 10000"/>
              <a:gd name="connsiteY143" fmla="*/ 957 h 10000"/>
              <a:gd name="connsiteX144" fmla="*/ 4534 w 10000"/>
              <a:gd name="connsiteY144" fmla="*/ 1037 h 10000"/>
              <a:gd name="connsiteX145" fmla="*/ 4565 w 10000"/>
              <a:gd name="connsiteY145" fmla="*/ 1118 h 10000"/>
              <a:gd name="connsiteX146" fmla="*/ 4592 w 10000"/>
              <a:gd name="connsiteY146" fmla="*/ 1199 h 10000"/>
              <a:gd name="connsiteX147" fmla="*/ 4619 w 10000"/>
              <a:gd name="connsiteY147" fmla="*/ 1286 h 10000"/>
              <a:gd name="connsiteX148" fmla="*/ 4651 w 10000"/>
              <a:gd name="connsiteY148" fmla="*/ 1373 h 10000"/>
              <a:gd name="connsiteX149" fmla="*/ 4678 w 10000"/>
              <a:gd name="connsiteY149" fmla="*/ 1472 h 10000"/>
              <a:gd name="connsiteX150" fmla="*/ 4709 w 10000"/>
              <a:gd name="connsiteY150" fmla="*/ 1565 h 10000"/>
              <a:gd name="connsiteX151" fmla="*/ 4736 w 10000"/>
              <a:gd name="connsiteY151" fmla="*/ 1671 h 10000"/>
              <a:gd name="connsiteX152" fmla="*/ 4763 w 10000"/>
              <a:gd name="connsiteY152" fmla="*/ 1776 h 10000"/>
              <a:gd name="connsiteX153" fmla="*/ 4795 w 10000"/>
              <a:gd name="connsiteY153" fmla="*/ 1894 h 10000"/>
              <a:gd name="connsiteX154" fmla="*/ 4822 w 10000"/>
              <a:gd name="connsiteY154" fmla="*/ 2012 h 10000"/>
              <a:gd name="connsiteX155" fmla="*/ 4854 w 10000"/>
              <a:gd name="connsiteY155" fmla="*/ 2137 h 10000"/>
              <a:gd name="connsiteX156" fmla="*/ 4881 w 10000"/>
              <a:gd name="connsiteY156" fmla="*/ 2267 h 10000"/>
              <a:gd name="connsiteX157" fmla="*/ 4908 w 10000"/>
              <a:gd name="connsiteY157" fmla="*/ 2404 h 10000"/>
              <a:gd name="connsiteX158" fmla="*/ 4935 w 10000"/>
              <a:gd name="connsiteY158" fmla="*/ 2553 h 10000"/>
              <a:gd name="connsiteX159" fmla="*/ 4966 w 10000"/>
              <a:gd name="connsiteY159" fmla="*/ 2708 h 10000"/>
              <a:gd name="connsiteX160" fmla="*/ 4993 w 10000"/>
              <a:gd name="connsiteY160" fmla="*/ 2870 h 10000"/>
              <a:gd name="connsiteX161" fmla="*/ 5025 w 10000"/>
              <a:gd name="connsiteY161" fmla="*/ 3043 h 10000"/>
              <a:gd name="connsiteX162" fmla="*/ 5052 w 10000"/>
              <a:gd name="connsiteY162" fmla="*/ 3230 h 10000"/>
              <a:gd name="connsiteX163" fmla="*/ 5079 w 10000"/>
              <a:gd name="connsiteY163" fmla="*/ 3429 h 10000"/>
              <a:gd name="connsiteX164" fmla="*/ 5110 w 10000"/>
              <a:gd name="connsiteY164" fmla="*/ 3646 h 10000"/>
              <a:gd name="connsiteX165" fmla="*/ 5137 w 10000"/>
              <a:gd name="connsiteY165" fmla="*/ 3882 h 10000"/>
              <a:gd name="connsiteX166" fmla="*/ 5169 w 10000"/>
              <a:gd name="connsiteY166" fmla="*/ 4143 h 10000"/>
              <a:gd name="connsiteX167" fmla="*/ 5196 w 10000"/>
              <a:gd name="connsiteY167" fmla="*/ 4441 h 10000"/>
              <a:gd name="connsiteX168" fmla="*/ 5223 w 10000"/>
              <a:gd name="connsiteY168" fmla="*/ 4789 h 10000"/>
              <a:gd name="connsiteX169" fmla="*/ 5255 w 10000"/>
              <a:gd name="connsiteY169" fmla="*/ 5205 h 10000"/>
              <a:gd name="connsiteX170" fmla="*/ 5282 w 10000"/>
              <a:gd name="connsiteY170" fmla="*/ 5758 h 10000"/>
              <a:gd name="connsiteX171" fmla="*/ 5313 w 10000"/>
              <a:gd name="connsiteY171" fmla="*/ 6671 h 10000"/>
              <a:gd name="connsiteX172" fmla="*/ 5340 w 10000"/>
              <a:gd name="connsiteY172" fmla="*/ 7776 h 10000"/>
              <a:gd name="connsiteX173" fmla="*/ 5367 w 10000"/>
              <a:gd name="connsiteY173" fmla="*/ 6565 h 10000"/>
              <a:gd name="connsiteX174" fmla="*/ 5399 w 10000"/>
              <a:gd name="connsiteY174" fmla="*/ 6255 h 10000"/>
              <a:gd name="connsiteX175" fmla="*/ 5426 w 10000"/>
              <a:gd name="connsiteY175" fmla="*/ 6155 h 10000"/>
              <a:gd name="connsiteX176" fmla="*/ 5453 w 10000"/>
              <a:gd name="connsiteY176" fmla="*/ 6180 h 10000"/>
              <a:gd name="connsiteX177" fmla="*/ 5484 w 10000"/>
              <a:gd name="connsiteY177" fmla="*/ 6286 h 10000"/>
              <a:gd name="connsiteX178" fmla="*/ 5511 w 10000"/>
              <a:gd name="connsiteY178" fmla="*/ 6484 h 10000"/>
              <a:gd name="connsiteX179" fmla="*/ 5539 w 10000"/>
              <a:gd name="connsiteY179" fmla="*/ 6801 h 10000"/>
              <a:gd name="connsiteX180" fmla="*/ 5570 w 10000"/>
              <a:gd name="connsiteY180" fmla="*/ 7373 h 10000"/>
              <a:gd name="connsiteX181" fmla="*/ 5597 w 10000"/>
              <a:gd name="connsiteY181" fmla="*/ 9447 h 10000"/>
              <a:gd name="connsiteX182" fmla="*/ 5629 w 10000"/>
              <a:gd name="connsiteY182" fmla="*/ 7621 h 10000"/>
              <a:gd name="connsiteX183" fmla="*/ 5656 w 10000"/>
              <a:gd name="connsiteY183" fmla="*/ 7012 h 10000"/>
              <a:gd name="connsiteX184" fmla="*/ 5683 w 10000"/>
              <a:gd name="connsiteY184" fmla="*/ 6708 h 10000"/>
              <a:gd name="connsiteX185" fmla="*/ 5714 w 10000"/>
              <a:gd name="connsiteY185" fmla="*/ 6534 h 10000"/>
              <a:gd name="connsiteX186" fmla="*/ 5741 w 10000"/>
              <a:gd name="connsiteY186" fmla="*/ 6429 h 10000"/>
              <a:gd name="connsiteX187" fmla="*/ 5773 w 10000"/>
              <a:gd name="connsiteY187" fmla="*/ 6385 h 10000"/>
              <a:gd name="connsiteX188" fmla="*/ 5800 w 10000"/>
              <a:gd name="connsiteY188" fmla="*/ 6385 h 10000"/>
              <a:gd name="connsiteX189" fmla="*/ 5827 w 10000"/>
              <a:gd name="connsiteY189" fmla="*/ 6429 h 10000"/>
              <a:gd name="connsiteX190" fmla="*/ 5858 w 10000"/>
              <a:gd name="connsiteY190" fmla="*/ 6516 h 10000"/>
              <a:gd name="connsiteX191" fmla="*/ 5886 w 10000"/>
              <a:gd name="connsiteY191" fmla="*/ 6646 h 10000"/>
              <a:gd name="connsiteX192" fmla="*/ 5913 w 10000"/>
              <a:gd name="connsiteY192" fmla="*/ 6845 h 10000"/>
              <a:gd name="connsiteX193" fmla="*/ 5944 w 10000"/>
              <a:gd name="connsiteY193" fmla="*/ 7149 h 10000"/>
              <a:gd name="connsiteX194" fmla="*/ 5971 w 10000"/>
              <a:gd name="connsiteY194" fmla="*/ 7658 h 10000"/>
              <a:gd name="connsiteX195" fmla="*/ 6003 w 10000"/>
              <a:gd name="connsiteY195" fmla="*/ 9093 h 10000"/>
              <a:gd name="connsiteX196" fmla="*/ 6030 w 10000"/>
              <a:gd name="connsiteY196" fmla="*/ 8106 h 10000"/>
              <a:gd name="connsiteX197" fmla="*/ 6057 w 10000"/>
              <a:gd name="connsiteY197" fmla="*/ 7385 h 10000"/>
              <a:gd name="connsiteX198" fmla="*/ 6088 w 10000"/>
              <a:gd name="connsiteY198" fmla="*/ 7019 h 10000"/>
              <a:gd name="connsiteX199" fmla="*/ 6115 w 10000"/>
              <a:gd name="connsiteY199" fmla="*/ 6789 h 10000"/>
              <a:gd name="connsiteX200" fmla="*/ 6147 w 10000"/>
              <a:gd name="connsiteY200" fmla="*/ 6634 h 10000"/>
              <a:gd name="connsiteX201" fmla="*/ 6174 w 10000"/>
              <a:gd name="connsiteY201" fmla="*/ 6534 h 10000"/>
              <a:gd name="connsiteX202" fmla="*/ 6201 w 10000"/>
              <a:gd name="connsiteY202" fmla="*/ 6472 h 10000"/>
              <a:gd name="connsiteX203" fmla="*/ 6233 w 10000"/>
              <a:gd name="connsiteY203" fmla="*/ 6441 h 10000"/>
              <a:gd name="connsiteX204" fmla="*/ 6260 w 10000"/>
              <a:gd name="connsiteY204" fmla="*/ 6435 h 10000"/>
              <a:gd name="connsiteX205" fmla="*/ 6291 w 10000"/>
              <a:gd name="connsiteY205" fmla="*/ 6460 h 10000"/>
              <a:gd name="connsiteX206" fmla="*/ 6318 w 10000"/>
              <a:gd name="connsiteY206" fmla="*/ 6516 h 10000"/>
              <a:gd name="connsiteX207" fmla="*/ 6345 w 10000"/>
              <a:gd name="connsiteY207" fmla="*/ 6609 h 10000"/>
              <a:gd name="connsiteX208" fmla="*/ 6372 w 10000"/>
              <a:gd name="connsiteY208" fmla="*/ 6733 h 10000"/>
              <a:gd name="connsiteX209" fmla="*/ 6404 w 10000"/>
              <a:gd name="connsiteY209" fmla="*/ 6919 h 10000"/>
              <a:gd name="connsiteX210" fmla="*/ 6431 w 10000"/>
              <a:gd name="connsiteY210" fmla="*/ 7186 h 10000"/>
              <a:gd name="connsiteX211" fmla="*/ 6462 w 10000"/>
              <a:gd name="connsiteY211" fmla="*/ 7596 h 10000"/>
              <a:gd name="connsiteX212" fmla="*/ 6489 w 10000"/>
              <a:gd name="connsiteY212" fmla="*/ 8466 h 10000"/>
              <a:gd name="connsiteX213" fmla="*/ 6516 w 10000"/>
              <a:gd name="connsiteY213" fmla="*/ 8801 h 10000"/>
              <a:gd name="connsiteX214" fmla="*/ 6548 w 10000"/>
              <a:gd name="connsiteY214" fmla="*/ 7714 h 10000"/>
              <a:gd name="connsiteX215" fmla="*/ 6575 w 10000"/>
              <a:gd name="connsiteY215" fmla="*/ 7261 h 10000"/>
              <a:gd name="connsiteX216" fmla="*/ 6607 w 10000"/>
              <a:gd name="connsiteY216" fmla="*/ 6981 h 10000"/>
              <a:gd name="connsiteX217" fmla="*/ 6634 w 10000"/>
              <a:gd name="connsiteY217" fmla="*/ 6795 h 10000"/>
              <a:gd name="connsiteX218" fmla="*/ 6661 w 10000"/>
              <a:gd name="connsiteY218" fmla="*/ 6658 h 10000"/>
              <a:gd name="connsiteX219" fmla="*/ 6692 w 10000"/>
              <a:gd name="connsiteY219" fmla="*/ 6559 h 10000"/>
              <a:gd name="connsiteX220" fmla="*/ 6719 w 10000"/>
              <a:gd name="connsiteY220" fmla="*/ 6497 h 10000"/>
              <a:gd name="connsiteX221" fmla="*/ 6751 w 10000"/>
              <a:gd name="connsiteY221" fmla="*/ 6460 h 10000"/>
              <a:gd name="connsiteX222" fmla="*/ 6778 w 10000"/>
              <a:gd name="connsiteY222" fmla="*/ 6453 h 10000"/>
              <a:gd name="connsiteX223" fmla="*/ 6805 w 10000"/>
              <a:gd name="connsiteY223" fmla="*/ 6460 h 10000"/>
              <a:gd name="connsiteX224" fmla="*/ 6836 w 10000"/>
              <a:gd name="connsiteY224" fmla="*/ 6503 h 10000"/>
              <a:gd name="connsiteX225" fmla="*/ 6863 w 10000"/>
              <a:gd name="connsiteY225" fmla="*/ 6565 h 10000"/>
              <a:gd name="connsiteX226" fmla="*/ 6890 w 10000"/>
              <a:gd name="connsiteY226" fmla="*/ 6658 h 10000"/>
              <a:gd name="connsiteX227" fmla="*/ 6922 w 10000"/>
              <a:gd name="connsiteY227" fmla="*/ 6789 h 10000"/>
              <a:gd name="connsiteX228" fmla="*/ 6949 w 10000"/>
              <a:gd name="connsiteY228" fmla="*/ 6975 h 10000"/>
              <a:gd name="connsiteX229" fmla="*/ 6981 w 10000"/>
              <a:gd name="connsiteY229" fmla="*/ 7236 h 10000"/>
              <a:gd name="connsiteX230" fmla="*/ 7008 w 10000"/>
              <a:gd name="connsiteY230" fmla="*/ 7634 h 10000"/>
              <a:gd name="connsiteX231" fmla="*/ 7035 w 10000"/>
              <a:gd name="connsiteY231" fmla="*/ 8460 h 10000"/>
              <a:gd name="connsiteX232" fmla="*/ 7066 w 10000"/>
              <a:gd name="connsiteY232" fmla="*/ 8969 h 10000"/>
              <a:gd name="connsiteX233" fmla="*/ 7093 w 10000"/>
              <a:gd name="connsiteY233" fmla="*/ 7801 h 10000"/>
              <a:gd name="connsiteX234" fmla="*/ 7125 w 10000"/>
              <a:gd name="connsiteY234" fmla="*/ 7329 h 10000"/>
              <a:gd name="connsiteX235" fmla="*/ 7152 w 10000"/>
              <a:gd name="connsiteY235" fmla="*/ 7037 h 10000"/>
              <a:gd name="connsiteX236" fmla="*/ 7179 w 10000"/>
              <a:gd name="connsiteY236" fmla="*/ 6839 h 10000"/>
              <a:gd name="connsiteX237" fmla="*/ 7210 w 10000"/>
              <a:gd name="connsiteY237" fmla="*/ 6696 h 10000"/>
              <a:gd name="connsiteX238" fmla="*/ 7237 w 10000"/>
              <a:gd name="connsiteY238" fmla="*/ 6590 h 10000"/>
              <a:gd name="connsiteX239" fmla="*/ 7269 w 10000"/>
              <a:gd name="connsiteY239" fmla="*/ 6516 h 10000"/>
              <a:gd name="connsiteX240" fmla="*/ 7296 w 10000"/>
              <a:gd name="connsiteY240" fmla="*/ 6472 h 10000"/>
              <a:gd name="connsiteX241" fmla="*/ 7323 w 10000"/>
              <a:gd name="connsiteY241" fmla="*/ 6447 h 10000"/>
              <a:gd name="connsiteX242" fmla="*/ 7350 w 10000"/>
              <a:gd name="connsiteY242" fmla="*/ 6447 h 10000"/>
              <a:gd name="connsiteX243" fmla="*/ 7382 w 10000"/>
              <a:gd name="connsiteY243" fmla="*/ 6466 h 10000"/>
              <a:gd name="connsiteX244" fmla="*/ 7409 w 10000"/>
              <a:gd name="connsiteY244" fmla="*/ 6509 h 10000"/>
              <a:gd name="connsiteX245" fmla="*/ 7440 w 10000"/>
              <a:gd name="connsiteY245" fmla="*/ 6578 h 10000"/>
              <a:gd name="connsiteX246" fmla="*/ 7467 w 10000"/>
              <a:gd name="connsiteY246" fmla="*/ 6677 h 10000"/>
              <a:gd name="connsiteX247" fmla="*/ 7494 w 10000"/>
              <a:gd name="connsiteY247" fmla="*/ 6814 h 10000"/>
              <a:gd name="connsiteX248" fmla="*/ 7526 w 10000"/>
              <a:gd name="connsiteY248" fmla="*/ 7006 h 10000"/>
              <a:gd name="connsiteX249" fmla="*/ 7553 w 10000"/>
              <a:gd name="connsiteY249" fmla="*/ 7273 h 10000"/>
              <a:gd name="connsiteX250" fmla="*/ 7584 w 10000"/>
              <a:gd name="connsiteY250" fmla="*/ 7696 h 10000"/>
              <a:gd name="connsiteX251" fmla="*/ 7612 w 10000"/>
              <a:gd name="connsiteY251" fmla="*/ 8584 h 10000"/>
              <a:gd name="connsiteX252" fmla="*/ 7639 w 10000"/>
              <a:gd name="connsiteY252" fmla="*/ 8814 h 10000"/>
              <a:gd name="connsiteX253" fmla="*/ 7670 w 10000"/>
              <a:gd name="connsiteY253" fmla="*/ 7770 h 10000"/>
              <a:gd name="connsiteX254" fmla="*/ 7697 w 10000"/>
              <a:gd name="connsiteY254" fmla="*/ 7317 h 10000"/>
              <a:gd name="connsiteX255" fmla="*/ 7729 w 10000"/>
              <a:gd name="connsiteY255" fmla="*/ 7031 h 10000"/>
              <a:gd name="connsiteX256" fmla="*/ 7756 w 10000"/>
              <a:gd name="connsiteY256" fmla="*/ 6839 h 10000"/>
              <a:gd name="connsiteX257" fmla="*/ 7783 w 10000"/>
              <a:gd name="connsiteY257" fmla="*/ 6696 h 10000"/>
              <a:gd name="connsiteX258" fmla="*/ 7810 w 10000"/>
              <a:gd name="connsiteY258" fmla="*/ 6590 h 10000"/>
              <a:gd name="connsiteX259" fmla="*/ 7841 w 10000"/>
              <a:gd name="connsiteY259" fmla="*/ 6522 h 10000"/>
              <a:gd name="connsiteX260" fmla="*/ 7868 w 10000"/>
              <a:gd name="connsiteY260" fmla="*/ 6472 h 10000"/>
              <a:gd name="connsiteX261" fmla="*/ 7900 w 10000"/>
              <a:gd name="connsiteY261" fmla="*/ 6447 h 10000"/>
              <a:gd name="connsiteX262" fmla="*/ 7927 w 10000"/>
              <a:gd name="connsiteY262" fmla="*/ 6447 h 10000"/>
              <a:gd name="connsiteX263" fmla="*/ 7954 w 10000"/>
              <a:gd name="connsiteY263" fmla="*/ 6466 h 10000"/>
              <a:gd name="connsiteX264" fmla="*/ 7986 w 10000"/>
              <a:gd name="connsiteY264" fmla="*/ 6509 h 10000"/>
              <a:gd name="connsiteX265" fmla="*/ 8013 w 10000"/>
              <a:gd name="connsiteY265" fmla="*/ 6578 h 10000"/>
              <a:gd name="connsiteX266" fmla="*/ 8044 w 10000"/>
              <a:gd name="connsiteY266" fmla="*/ 6683 h 10000"/>
              <a:gd name="connsiteX267" fmla="*/ 8071 w 10000"/>
              <a:gd name="connsiteY267" fmla="*/ 6820 h 10000"/>
              <a:gd name="connsiteX268" fmla="*/ 8098 w 10000"/>
              <a:gd name="connsiteY268" fmla="*/ 7006 h 10000"/>
              <a:gd name="connsiteX269" fmla="*/ 8130 w 10000"/>
              <a:gd name="connsiteY269" fmla="*/ 7280 h 10000"/>
              <a:gd name="connsiteX270" fmla="*/ 8157 w 10000"/>
              <a:gd name="connsiteY270" fmla="*/ 7714 h 10000"/>
              <a:gd name="connsiteX271" fmla="*/ 8188 w 10000"/>
              <a:gd name="connsiteY271" fmla="*/ 8671 h 10000"/>
              <a:gd name="connsiteX272" fmla="*/ 8215 w 10000"/>
              <a:gd name="connsiteY272" fmla="*/ 8696 h 10000"/>
              <a:gd name="connsiteX273" fmla="*/ 8242 w 10000"/>
              <a:gd name="connsiteY273" fmla="*/ 7720 h 10000"/>
              <a:gd name="connsiteX274" fmla="*/ 8274 w 10000"/>
              <a:gd name="connsiteY274" fmla="*/ 7286 h 10000"/>
              <a:gd name="connsiteX275" fmla="*/ 8301 w 10000"/>
              <a:gd name="connsiteY275" fmla="*/ 7006 h 10000"/>
              <a:gd name="connsiteX276" fmla="*/ 8328 w 10000"/>
              <a:gd name="connsiteY276" fmla="*/ 6820 h 10000"/>
              <a:gd name="connsiteX277" fmla="*/ 8360 w 10000"/>
              <a:gd name="connsiteY277" fmla="*/ 6683 h 10000"/>
              <a:gd name="connsiteX278" fmla="*/ 8387 w 10000"/>
              <a:gd name="connsiteY278" fmla="*/ 6584 h 10000"/>
              <a:gd name="connsiteX279" fmla="*/ 8418 w 10000"/>
              <a:gd name="connsiteY279" fmla="*/ 6516 h 10000"/>
              <a:gd name="connsiteX280" fmla="*/ 8445 w 10000"/>
              <a:gd name="connsiteY280" fmla="*/ 6472 h 10000"/>
              <a:gd name="connsiteX281" fmla="*/ 8472 w 10000"/>
              <a:gd name="connsiteY281" fmla="*/ 6453 h 10000"/>
              <a:gd name="connsiteX282" fmla="*/ 8504 w 10000"/>
              <a:gd name="connsiteY282" fmla="*/ 6460 h 10000"/>
              <a:gd name="connsiteX283" fmla="*/ 8531 w 10000"/>
              <a:gd name="connsiteY283" fmla="*/ 6491 h 10000"/>
              <a:gd name="connsiteX284" fmla="*/ 8562 w 10000"/>
              <a:gd name="connsiteY284" fmla="*/ 6553 h 10000"/>
              <a:gd name="connsiteX285" fmla="*/ 8589 w 10000"/>
              <a:gd name="connsiteY285" fmla="*/ 6640 h 10000"/>
              <a:gd name="connsiteX286" fmla="*/ 8616 w 10000"/>
              <a:gd name="connsiteY286" fmla="*/ 6770 h 10000"/>
              <a:gd name="connsiteX287" fmla="*/ 8648 w 10000"/>
              <a:gd name="connsiteY287" fmla="*/ 6944 h 10000"/>
              <a:gd name="connsiteX288" fmla="*/ 8675 w 10000"/>
              <a:gd name="connsiteY288" fmla="*/ 7205 h 10000"/>
              <a:gd name="connsiteX289" fmla="*/ 8707 w 10000"/>
              <a:gd name="connsiteY289" fmla="*/ 7615 h 10000"/>
              <a:gd name="connsiteX290" fmla="*/ 8734 w 10000"/>
              <a:gd name="connsiteY290" fmla="*/ 8460 h 10000"/>
              <a:gd name="connsiteX291" fmla="*/ 8761 w 10000"/>
              <a:gd name="connsiteY291" fmla="*/ 8839 h 10000"/>
              <a:gd name="connsiteX292" fmla="*/ 8788 w 10000"/>
              <a:gd name="connsiteY292" fmla="*/ 7733 h 10000"/>
              <a:gd name="connsiteX293" fmla="*/ 8819 w 10000"/>
              <a:gd name="connsiteY293" fmla="*/ 7267 h 10000"/>
              <a:gd name="connsiteX294" fmla="*/ 8851 w 10000"/>
              <a:gd name="connsiteY294" fmla="*/ 6981 h 10000"/>
              <a:gd name="connsiteX295" fmla="*/ 8878 w 10000"/>
              <a:gd name="connsiteY295" fmla="*/ 6783 h 10000"/>
              <a:gd name="connsiteX296" fmla="*/ 8905 w 10000"/>
              <a:gd name="connsiteY296" fmla="*/ 6646 h 10000"/>
              <a:gd name="connsiteX297" fmla="*/ 8932 w 10000"/>
              <a:gd name="connsiteY297" fmla="*/ 6547 h 10000"/>
              <a:gd name="connsiteX298" fmla="*/ 8963 w 10000"/>
              <a:gd name="connsiteY298" fmla="*/ 6484 h 10000"/>
              <a:gd name="connsiteX299" fmla="*/ 8991 w 10000"/>
              <a:gd name="connsiteY299" fmla="*/ 6453 h 10000"/>
              <a:gd name="connsiteX300" fmla="*/ 9022 w 10000"/>
              <a:gd name="connsiteY300" fmla="*/ 6447 h 10000"/>
              <a:gd name="connsiteX301" fmla="*/ 9049 w 10000"/>
              <a:gd name="connsiteY301" fmla="*/ 6472 h 10000"/>
              <a:gd name="connsiteX302" fmla="*/ 9076 w 10000"/>
              <a:gd name="connsiteY302" fmla="*/ 6528 h 10000"/>
              <a:gd name="connsiteX303" fmla="*/ 9108 w 10000"/>
              <a:gd name="connsiteY303" fmla="*/ 6621 h 10000"/>
              <a:gd name="connsiteX304" fmla="*/ 9135 w 10000"/>
              <a:gd name="connsiteY304" fmla="*/ 6758 h 10000"/>
              <a:gd name="connsiteX305" fmla="*/ 9166 w 10000"/>
              <a:gd name="connsiteY305" fmla="*/ 6957 h 10000"/>
              <a:gd name="connsiteX306" fmla="*/ 9193 w 10000"/>
              <a:gd name="connsiteY306" fmla="*/ 7267 h 10000"/>
              <a:gd name="connsiteX307" fmla="*/ 9220 w 10000"/>
              <a:gd name="connsiteY307" fmla="*/ 7814 h 10000"/>
              <a:gd name="connsiteX308" fmla="*/ 9252 w 10000"/>
              <a:gd name="connsiteY308" fmla="*/ 9863 h 10000"/>
              <a:gd name="connsiteX309" fmla="*/ 9279 w 10000"/>
              <a:gd name="connsiteY309" fmla="*/ 7988 h 10000"/>
              <a:gd name="connsiteX310" fmla="*/ 9306 w 10000"/>
              <a:gd name="connsiteY310" fmla="*/ 7335 h 10000"/>
              <a:gd name="connsiteX311" fmla="*/ 9338 w 10000"/>
              <a:gd name="connsiteY311" fmla="*/ 6988 h 10000"/>
              <a:gd name="connsiteX312" fmla="*/ 9365 w 10000"/>
              <a:gd name="connsiteY312" fmla="*/ 6758 h 10000"/>
              <a:gd name="connsiteX313" fmla="*/ 9396 w 10000"/>
              <a:gd name="connsiteY313" fmla="*/ 6602 h 10000"/>
              <a:gd name="connsiteX314" fmla="*/ 9423 w 10000"/>
              <a:gd name="connsiteY314" fmla="*/ 6503 h 10000"/>
              <a:gd name="connsiteX315" fmla="*/ 9450 w 10000"/>
              <a:gd name="connsiteY315" fmla="*/ 6447 h 10000"/>
              <a:gd name="connsiteX316" fmla="*/ 9482 w 10000"/>
              <a:gd name="connsiteY316" fmla="*/ 6435 h 10000"/>
              <a:gd name="connsiteX317" fmla="*/ 9509 w 10000"/>
              <a:gd name="connsiteY317" fmla="*/ 6460 h 10000"/>
              <a:gd name="connsiteX318" fmla="*/ 9540 w 10000"/>
              <a:gd name="connsiteY318" fmla="*/ 6534 h 10000"/>
              <a:gd name="connsiteX319" fmla="*/ 9567 w 10000"/>
              <a:gd name="connsiteY319" fmla="*/ 6665 h 10000"/>
              <a:gd name="connsiteX320" fmla="*/ 9594 w 10000"/>
              <a:gd name="connsiteY320" fmla="*/ 6882 h 10000"/>
              <a:gd name="connsiteX321" fmla="*/ 9626 w 10000"/>
              <a:gd name="connsiteY321" fmla="*/ 7242 h 10000"/>
              <a:gd name="connsiteX322" fmla="*/ 9653 w 10000"/>
              <a:gd name="connsiteY322" fmla="*/ 7981 h 10000"/>
              <a:gd name="connsiteX323" fmla="*/ 9680 w 10000"/>
              <a:gd name="connsiteY323" fmla="*/ 8820 h 10000"/>
              <a:gd name="connsiteX324" fmla="*/ 9712 w 10000"/>
              <a:gd name="connsiteY324" fmla="*/ 7484 h 10000"/>
              <a:gd name="connsiteX325" fmla="*/ 9739 w 10000"/>
              <a:gd name="connsiteY325" fmla="*/ 7012 h 10000"/>
              <a:gd name="connsiteX326" fmla="*/ 9766 w 10000"/>
              <a:gd name="connsiteY326" fmla="*/ 6758 h 10000"/>
              <a:gd name="connsiteX327" fmla="*/ 9797 w 10000"/>
              <a:gd name="connsiteY327" fmla="*/ 6615 h 10000"/>
              <a:gd name="connsiteX328" fmla="*/ 9824 w 10000"/>
              <a:gd name="connsiteY328" fmla="*/ 6559 h 10000"/>
              <a:gd name="connsiteX329" fmla="*/ 9856 w 10000"/>
              <a:gd name="connsiteY329" fmla="*/ 6590 h 10000"/>
              <a:gd name="connsiteX330" fmla="*/ 9883 w 10000"/>
              <a:gd name="connsiteY330" fmla="*/ 6708 h 10000"/>
              <a:gd name="connsiteX331" fmla="*/ 9910 w 10000"/>
              <a:gd name="connsiteY331" fmla="*/ 6950 h 10000"/>
              <a:gd name="connsiteX332" fmla="*/ 9941 w 10000"/>
              <a:gd name="connsiteY332" fmla="*/ 7404 h 10000"/>
              <a:gd name="connsiteX333" fmla="*/ 9968 w 10000"/>
              <a:gd name="connsiteY333" fmla="*/ 8516 h 10000"/>
              <a:gd name="connsiteX334" fmla="*/ 10000 w 10000"/>
              <a:gd name="connsiteY33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67 w 10000"/>
              <a:gd name="connsiteY99" fmla="*/ 559 h 10000"/>
              <a:gd name="connsiteX100" fmla="*/ 3299 w 10000"/>
              <a:gd name="connsiteY100" fmla="*/ 478 h 10000"/>
              <a:gd name="connsiteX101" fmla="*/ 3326 w 10000"/>
              <a:gd name="connsiteY101" fmla="*/ 404 h 10000"/>
              <a:gd name="connsiteX102" fmla="*/ 3357 w 10000"/>
              <a:gd name="connsiteY102" fmla="*/ 335 h 10000"/>
              <a:gd name="connsiteX103" fmla="*/ 3384 w 10000"/>
              <a:gd name="connsiteY103" fmla="*/ 280 h 10000"/>
              <a:gd name="connsiteX104" fmla="*/ 3411 w 10000"/>
              <a:gd name="connsiteY104" fmla="*/ 230 h 10000"/>
              <a:gd name="connsiteX105" fmla="*/ 3443 w 10000"/>
              <a:gd name="connsiteY105" fmla="*/ 186 h 10000"/>
              <a:gd name="connsiteX106" fmla="*/ 3470 w 10000"/>
              <a:gd name="connsiteY106" fmla="*/ 149 h 10000"/>
              <a:gd name="connsiteX107" fmla="*/ 3497 w 10000"/>
              <a:gd name="connsiteY107" fmla="*/ 118 h 10000"/>
              <a:gd name="connsiteX108" fmla="*/ 3529 w 10000"/>
              <a:gd name="connsiteY108" fmla="*/ 87 h 10000"/>
              <a:gd name="connsiteX109" fmla="*/ 3556 w 10000"/>
              <a:gd name="connsiteY109" fmla="*/ 68 h 10000"/>
              <a:gd name="connsiteX110" fmla="*/ 3587 w 10000"/>
              <a:gd name="connsiteY110" fmla="*/ 43 h 10000"/>
              <a:gd name="connsiteX111" fmla="*/ 3614 w 10000"/>
              <a:gd name="connsiteY111" fmla="*/ 31 h 10000"/>
              <a:gd name="connsiteX112" fmla="*/ 3641 w 10000"/>
              <a:gd name="connsiteY112" fmla="*/ 19 h 10000"/>
              <a:gd name="connsiteX113" fmla="*/ 3673 w 10000"/>
              <a:gd name="connsiteY113" fmla="*/ 6 h 10000"/>
              <a:gd name="connsiteX114" fmla="*/ 3700 w 10000"/>
              <a:gd name="connsiteY114" fmla="*/ 6 h 10000"/>
              <a:gd name="connsiteX115" fmla="*/ 3731 w 10000"/>
              <a:gd name="connsiteY115" fmla="*/ 0 h 10000"/>
              <a:gd name="connsiteX116" fmla="*/ 3758 w 10000"/>
              <a:gd name="connsiteY116" fmla="*/ 0 h 10000"/>
              <a:gd name="connsiteX117" fmla="*/ 3785 w 10000"/>
              <a:gd name="connsiteY117" fmla="*/ 6 h 10000"/>
              <a:gd name="connsiteX118" fmla="*/ 3817 w 10000"/>
              <a:gd name="connsiteY118" fmla="*/ 12 h 10000"/>
              <a:gd name="connsiteX119" fmla="*/ 3844 w 10000"/>
              <a:gd name="connsiteY119" fmla="*/ 19 h 10000"/>
              <a:gd name="connsiteX120" fmla="*/ 3876 w 10000"/>
              <a:gd name="connsiteY120" fmla="*/ 31 h 10000"/>
              <a:gd name="connsiteX121" fmla="*/ 3903 w 10000"/>
              <a:gd name="connsiteY121" fmla="*/ 43 h 10000"/>
              <a:gd name="connsiteX122" fmla="*/ 3930 w 10000"/>
              <a:gd name="connsiteY122" fmla="*/ 62 h 10000"/>
              <a:gd name="connsiteX123" fmla="*/ 3957 w 10000"/>
              <a:gd name="connsiteY123" fmla="*/ 81 h 10000"/>
              <a:gd name="connsiteX124" fmla="*/ 3988 w 10000"/>
              <a:gd name="connsiteY124" fmla="*/ 106 h 10000"/>
              <a:gd name="connsiteX125" fmla="*/ 4015 w 10000"/>
              <a:gd name="connsiteY125" fmla="*/ 130 h 10000"/>
              <a:gd name="connsiteX126" fmla="*/ 4047 w 10000"/>
              <a:gd name="connsiteY126" fmla="*/ 155 h 10000"/>
              <a:gd name="connsiteX127" fmla="*/ 4074 w 10000"/>
              <a:gd name="connsiteY127" fmla="*/ 186 h 10000"/>
              <a:gd name="connsiteX128" fmla="*/ 4101 w 10000"/>
              <a:gd name="connsiteY128" fmla="*/ 217 h 10000"/>
              <a:gd name="connsiteX129" fmla="*/ 4132 w 10000"/>
              <a:gd name="connsiteY129" fmla="*/ 255 h 10000"/>
              <a:gd name="connsiteX130" fmla="*/ 4160 w 10000"/>
              <a:gd name="connsiteY130" fmla="*/ 292 h 10000"/>
              <a:gd name="connsiteX131" fmla="*/ 4191 w 10000"/>
              <a:gd name="connsiteY131" fmla="*/ 329 h 10000"/>
              <a:gd name="connsiteX132" fmla="*/ 4218 w 10000"/>
              <a:gd name="connsiteY132" fmla="*/ 373 h 10000"/>
              <a:gd name="connsiteX133" fmla="*/ 4245 w 10000"/>
              <a:gd name="connsiteY133" fmla="*/ 422 h 10000"/>
              <a:gd name="connsiteX134" fmla="*/ 4277 w 10000"/>
              <a:gd name="connsiteY134" fmla="*/ 466 h 10000"/>
              <a:gd name="connsiteX135" fmla="*/ 4304 w 10000"/>
              <a:gd name="connsiteY135" fmla="*/ 522 h 10000"/>
              <a:gd name="connsiteX136" fmla="*/ 4335 w 10000"/>
              <a:gd name="connsiteY136" fmla="*/ 571 h 10000"/>
              <a:gd name="connsiteX137" fmla="*/ 4362 w 10000"/>
              <a:gd name="connsiteY137" fmla="*/ 634 h 10000"/>
              <a:gd name="connsiteX138" fmla="*/ 4389 w 10000"/>
              <a:gd name="connsiteY138" fmla="*/ 689 h 10000"/>
              <a:gd name="connsiteX139" fmla="*/ 4421 w 10000"/>
              <a:gd name="connsiteY139" fmla="*/ 752 h 10000"/>
              <a:gd name="connsiteX140" fmla="*/ 4448 w 10000"/>
              <a:gd name="connsiteY140" fmla="*/ 820 h 10000"/>
              <a:gd name="connsiteX141" fmla="*/ 4475 w 10000"/>
              <a:gd name="connsiteY141" fmla="*/ 888 h 10000"/>
              <a:gd name="connsiteX142" fmla="*/ 4507 w 10000"/>
              <a:gd name="connsiteY142" fmla="*/ 957 h 10000"/>
              <a:gd name="connsiteX143" fmla="*/ 4534 w 10000"/>
              <a:gd name="connsiteY143" fmla="*/ 1037 h 10000"/>
              <a:gd name="connsiteX144" fmla="*/ 4565 w 10000"/>
              <a:gd name="connsiteY144" fmla="*/ 1118 h 10000"/>
              <a:gd name="connsiteX145" fmla="*/ 4592 w 10000"/>
              <a:gd name="connsiteY145" fmla="*/ 1199 h 10000"/>
              <a:gd name="connsiteX146" fmla="*/ 4619 w 10000"/>
              <a:gd name="connsiteY146" fmla="*/ 1286 h 10000"/>
              <a:gd name="connsiteX147" fmla="*/ 4651 w 10000"/>
              <a:gd name="connsiteY147" fmla="*/ 1373 h 10000"/>
              <a:gd name="connsiteX148" fmla="*/ 4678 w 10000"/>
              <a:gd name="connsiteY148" fmla="*/ 1472 h 10000"/>
              <a:gd name="connsiteX149" fmla="*/ 4709 w 10000"/>
              <a:gd name="connsiteY149" fmla="*/ 1565 h 10000"/>
              <a:gd name="connsiteX150" fmla="*/ 4736 w 10000"/>
              <a:gd name="connsiteY150" fmla="*/ 1671 h 10000"/>
              <a:gd name="connsiteX151" fmla="*/ 4763 w 10000"/>
              <a:gd name="connsiteY151" fmla="*/ 1776 h 10000"/>
              <a:gd name="connsiteX152" fmla="*/ 4795 w 10000"/>
              <a:gd name="connsiteY152" fmla="*/ 1894 h 10000"/>
              <a:gd name="connsiteX153" fmla="*/ 4822 w 10000"/>
              <a:gd name="connsiteY153" fmla="*/ 2012 h 10000"/>
              <a:gd name="connsiteX154" fmla="*/ 4854 w 10000"/>
              <a:gd name="connsiteY154" fmla="*/ 2137 h 10000"/>
              <a:gd name="connsiteX155" fmla="*/ 4881 w 10000"/>
              <a:gd name="connsiteY155" fmla="*/ 2267 h 10000"/>
              <a:gd name="connsiteX156" fmla="*/ 4908 w 10000"/>
              <a:gd name="connsiteY156" fmla="*/ 2404 h 10000"/>
              <a:gd name="connsiteX157" fmla="*/ 4935 w 10000"/>
              <a:gd name="connsiteY157" fmla="*/ 2553 h 10000"/>
              <a:gd name="connsiteX158" fmla="*/ 4966 w 10000"/>
              <a:gd name="connsiteY158" fmla="*/ 2708 h 10000"/>
              <a:gd name="connsiteX159" fmla="*/ 4993 w 10000"/>
              <a:gd name="connsiteY159" fmla="*/ 2870 h 10000"/>
              <a:gd name="connsiteX160" fmla="*/ 5025 w 10000"/>
              <a:gd name="connsiteY160" fmla="*/ 3043 h 10000"/>
              <a:gd name="connsiteX161" fmla="*/ 5052 w 10000"/>
              <a:gd name="connsiteY161" fmla="*/ 3230 h 10000"/>
              <a:gd name="connsiteX162" fmla="*/ 5079 w 10000"/>
              <a:gd name="connsiteY162" fmla="*/ 3429 h 10000"/>
              <a:gd name="connsiteX163" fmla="*/ 5110 w 10000"/>
              <a:gd name="connsiteY163" fmla="*/ 3646 h 10000"/>
              <a:gd name="connsiteX164" fmla="*/ 5137 w 10000"/>
              <a:gd name="connsiteY164" fmla="*/ 3882 h 10000"/>
              <a:gd name="connsiteX165" fmla="*/ 5169 w 10000"/>
              <a:gd name="connsiteY165" fmla="*/ 4143 h 10000"/>
              <a:gd name="connsiteX166" fmla="*/ 5196 w 10000"/>
              <a:gd name="connsiteY166" fmla="*/ 4441 h 10000"/>
              <a:gd name="connsiteX167" fmla="*/ 5223 w 10000"/>
              <a:gd name="connsiteY167" fmla="*/ 4789 h 10000"/>
              <a:gd name="connsiteX168" fmla="*/ 5255 w 10000"/>
              <a:gd name="connsiteY168" fmla="*/ 5205 h 10000"/>
              <a:gd name="connsiteX169" fmla="*/ 5282 w 10000"/>
              <a:gd name="connsiteY169" fmla="*/ 5758 h 10000"/>
              <a:gd name="connsiteX170" fmla="*/ 5313 w 10000"/>
              <a:gd name="connsiteY170" fmla="*/ 6671 h 10000"/>
              <a:gd name="connsiteX171" fmla="*/ 5340 w 10000"/>
              <a:gd name="connsiteY171" fmla="*/ 7776 h 10000"/>
              <a:gd name="connsiteX172" fmla="*/ 5367 w 10000"/>
              <a:gd name="connsiteY172" fmla="*/ 6565 h 10000"/>
              <a:gd name="connsiteX173" fmla="*/ 5399 w 10000"/>
              <a:gd name="connsiteY173" fmla="*/ 6255 h 10000"/>
              <a:gd name="connsiteX174" fmla="*/ 5426 w 10000"/>
              <a:gd name="connsiteY174" fmla="*/ 6155 h 10000"/>
              <a:gd name="connsiteX175" fmla="*/ 5453 w 10000"/>
              <a:gd name="connsiteY175" fmla="*/ 6180 h 10000"/>
              <a:gd name="connsiteX176" fmla="*/ 5484 w 10000"/>
              <a:gd name="connsiteY176" fmla="*/ 6286 h 10000"/>
              <a:gd name="connsiteX177" fmla="*/ 5511 w 10000"/>
              <a:gd name="connsiteY177" fmla="*/ 6484 h 10000"/>
              <a:gd name="connsiteX178" fmla="*/ 5539 w 10000"/>
              <a:gd name="connsiteY178" fmla="*/ 6801 h 10000"/>
              <a:gd name="connsiteX179" fmla="*/ 5570 w 10000"/>
              <a:gd name="connsiteY179" fmla="*/ 7373 h 10000"/>
              <a:gd name="connsiteX180" fmla="*/ 5597 w 10000"/>
              <a:gd name="connsiteY180" fmla="*/ 9447 h 10000"/>
              <a:gd name="connsiteX181" fmla="*/ 5629 w 10000"/>
              <a:gd name="connsiteY181" fmla="*/ 7621 h 10000"/>
              <a:gd name="connsiteX182" fmla="*/ 5656 w 10000"/>
              <a:gd name="connsiteY182" fmla="*/ 7012 h 10000"/>
              <a:gd name="connsiteX183" fmla="*/ 5683 w 10000"/>
              <a:gd name="connsiteY183" fmla="*/ 6708 h 10000"/>
              <a:gd name="connsiteX184" fmla="*/ 5714 w 10000"/>
              <a:gd name="connsiteY184" fmla="*/ 6534 h 10000"/>
              <a:gd name="connsiteX185" fmla="*/ 5741 w 10000"/>
              <a:gd name="connsiteY185" fmla="*/ 6429 h 10000"/>
              <a:gd name="connsiteX186" fmla="*/ 5773 w 10000"/>
              <a:gd name="connsiteY186" fmla="*/ 6385 h 10000"/>
              <a:gd name="connsiteX187" fmla="*/ 5800 w 10000"/>
              <a:gd name="connsiteY187" fmla="*/ 6385 h 10000"/>
              <a:gd name="connsiteX188" fmla="*/ 5827 w 10000"/>
              <a:gd name="connsiteY188" fmla="*/ 6429 h 10000"/>
              <a:gd name="connsiteX189" fmla="*/ 5858 w 10000"/>
              <a:gd name="connsiteY189" fmla="*/ 6516 h 10000"/>
              <a:gd name="connsiteX190" fmla="*/ 5886 w 10000"/>
              <a:gd name="connsiteY190" fmla="*/ 6646 h 10000"/>
              <a:gd name="connsiteX191" fmla="*/ 5913 w 10000"/>
              <a:gd name="connsiteY191" fmla="*/ 6845 h 10000"/>
              <a:gd name="connsiteX192" fmla="*/ 5944 w 10000"/>
              <a:gd name="connsiteY192" fmla="*/ 7149 h 10000"/>
              <a:gd name="connsiteX193" fmla="*/ 5971 w 10000"/>
              <a:gd name="connsiteY193" fmla="*/ 7658 h 10000"/>
              <a:gd name="connsiteX194" fmla="*/ 6003 w 10000"/>
              <a:gd name="connsiteY194" fmla="*/ 9093 h 10000"/>
              <a:gd name="connsiteX195" fmla="*/ 6030 w 10000"/>
              <a:gd name="connsiteY195" fmla="*/ 8106 h 10000"/>
              <a:gd name="connsiteX196" fmla="*/ 6057 w 10000"/>
              <a:gd name="connsiteY196" fmla="*/ 7385 h 10000"/>
              <a:gd name="connsiteX197" fmla="*/ 6088 w 10000"/>
              <a:gd name="connsiteY197" fmla="*/ 7019 h 10000"/>
              <a:gd name="connsiteX198" fmla="*/ 6115 w 10000"/>
              <a:gd name="connsiteY198" fmla="*/ 6789 h 10000"/>
              <a:gd name="connsiteX199" fmla="*/ 6147 w 10000"/>
              <a:gd name="connsiteY199" fmla="*/ 6634 h 10000"/>
              <a:gd name="connsiteX200" fmla="*/ 6174 w 10000"/>
              <a:gd name="connsiteY200" fmla="*/ 6534 h 10000"/>
              <a:gd name="connsiteX201" fmla="*/ 6201 w 10000"/>
              <a:gd name="connsiteY201" fmla="*/ 6472 h 10000"/>
              <a:gd name="connsiteX202" fmla="*/ 6233 w 10000"/>
              <a:gd name="connsiteY202" fmla="*/ 6441 h 10000"/>
              <a:gd name="connsiteX203" fmla="*/ 6260 w 10000"/>
              <a:gd name="connsiteY203" fmla="*/ 6435 h 10000"/>
              <a:gd name="connsiteX204" fmla="*/ 6291 w 10000"/>
              <a:gd name="connsiteY204" fmla="*/ 6460 h 10000"/>
              <a:gd name="connsiteX205" fmla="*/ 6318 w 10000"/>
              <a:gd name="connsiteY205" fmla="*/ 6516 h 10000"/>
              <a:gd name="connsiteX206" fmla="*/ 6345 w 10000"/>
              <a:gd name="connsiteY206" fmla="*/ 6609 h 10000"/>
              <a:gd name="connsiteX207" fmla="*/ 6372 w 10000"/>
              <a:gd name="connsiteY207" fmla="*/ 6733 h 10000"/>
              <a:gd name="connsiteX208" fmla="*/ 6404 w 10000"/>
              <a:gd name="connsiteY208" fmla="*/ 6919 h 10000"/>
              <a:gd name="connsiteX209" fmla="*/ 6431 w 10000"/>
              <a:gd name="connsiteY209" fmla="*/ 7186 h 10000"/>
              <a:gd name="connsiteX210" fmla="*/ 6462 w 10000"/>
              <a:gd name="connsiteY210" fmla="*/ 7596 h 10000"/>
              <a:gd name="connsiteX211" fmla="*/ 6489 w 10000"/>
              <a:gd name="connsiteY211" fmla="*/ 8466 h 10000"/>
              <a:gd name="connsiteX212" fmla="*/ 6516 w 10000"/>
              <a:gd name="connsiteY212" fmla="*/ 8801 h 10000"/>
              <a:gd name="connsiteX213" fmla="*/ 6548 w 10000"/>
              <a:gd name="connsiteY213" fmla="*/ 7714 h 10000"/>
              <a:gd name="connsiteX214" fmla="*/ 6575 w 10000"/>
              <a:gd name="connsiteY214" fmla="*/ 7261 h 10000"/>
              <a:gd name="connsiteX215" fmla="*/ 6607 w 10000"/>
              <a:gd name="connsiteY215" fmla="*/ 6981 h 10000"/>
              <a:gd name="connsiteX216" fmla="*/ 6634 w 10000"/>
              <a:gd name="connsiteY216" fmla="*/ 6795 h 10000"/>
              <a:gd name="connsiteX217" fmla="*/ 6661 w 10000"/>
              <a:gd name="connsiteY217" fmla="*/ 6658 h 10000"/>
              <a:gd name="connsiteX218" fmla="*/ 6692 w 10000"/>
              <a:gd name="connsiteY218" fmla="*/ 6559 h 10000"/>
              <a:gd name="connsiteX219" fmla="*/ 6719 w 10000"/>
              <a:gd name="connsiteY219" fmla="*/ 6497 h 10000"/>
              <a:gd name="connsiteX220" fmla="*/ 6751 w 10000"/>
              <a:gd name="connsiteY220" fmla="*/ 6460 h 10000"/>
              <a:gd name="connsiteX221" fmla="*/ 6778 w 10000"/>
              <a:gd name="connsiteY221" fmla="*/ 6453 h 10000"/>
              <a:gd name="connsiteX222" fmla="*/ 6805 w 10000"/>
              <a:gd name="connsiteY222" fmla="*/ 6460 h 10000"/>
              <a:gd name="connsiteX223" fmla="*/ 6836 w 10000"/>
              <a:gd name="connsiteY223" fmla="*/ 6503 h 10000"/>
              <a:gd name="connsiteX224" fmla="*/ 6863 w 10000"/>
              <a:gd name="connsiteY224" fmla="*/ 6565 h 10000"/>
              <a:gd name="connsiteX225" fmla="*/ 6890 w 10000"/>
              <a:gd name="connsiteY225" fmla="*/ 6658 h 10000"/>
              <a:gd name="connsiteX226" fmla="*/ 6922 w 10000"/>
              <a:gd name="connsiteY226" fmla="*/ 6789 h 10000"/>
              <a:gd name="connsiteX227" fmla="*/ 6949 w 10000"/>
              <a:gd name="connsiteY227" fmla="*/ 6975 h 10000"/>
              <a:gd name="connsiteX228" fmla="*/ 6981 w 10000"/>
              <a:gd name="connsiteY228" fmla="*/ 7236 h 10000"/>
              <a:gd name="connsiteX229" fmla="*/ 7008 w 10000"/>
              <a:gd name="connsiteY229" fmla="*/ 7634 h 10000"/>
              <a:gd name="connsiteX230" fmla="*/ 7035 w 10000"/>
              <a:gd name="connsiteY230" fmla="*/ 8460 h 10000"/>
              <a:gd name="connsiteX231" fmla="*/ 7066 w 10000"/>
              <a:gd name="connsiteY231" fmla="*/ 8969 h 10000"/>
              <a:gd name="connsiteX232" fmla="*/ 7093 w 10000"/>
              <a:gd name="connsiteY232" fmla="*/ 7801 h 10000"/>
              <a:gd name="connsiteX233" fmla="*/ 7125 w 10000"/>
              <a:gd name="connsiteY233" fmla="*/ 7329 h 10000"/>
              <a:gd name="connsiteX234" fmla="*/ 7152 w 10000"/>
              <a:gd name="connsiteY234" fmla="*/ 7037 h 10000"/>
              <a:gd name="connsiteX235" fmla="*/ 7179 w 10000"/>
              <a:gd name="connsiteY235" fmla="*/ 6839 h 10000"/>
              <a:gd name="connsiteX236" fmla="*/ 7210 w 10000"/>
              <a:gd name="connsiteY236" fmla="*/ 6696 h 10000"/>
              <a:gd name="connsiteX237" fmla="*/ 7237 w 10000"/>
              <a:gd name="connsiteY237" fmla="*/ 6590 h 10000"/>
              <a:gd name="connsiteX238" fmla="*/ 7269 w 10000"/>
              <a:gd name="connsiteY238" fmla="*/ 6516 h 10000"/>
              <a:gd name="connsiteX239" fmla="*/ 7296 w 10000"/>
              <a:gd name="connsiteY239" fmla="*/ 6472 h 10000"/>
              <a:gd name="connsiteX240" fmla="*/ 7323 w 10000"/>
              <a:gd name="connsiteY240" fmla="*/ 6447 h 10000"/>
              <a:gd name="connsiteX241" fmla="*/ 7350 w 10000"/>
              <a:gd name="connsiteY241" fmla="*/ 6447 h 10000"/>
              <a:gd name="connsiteX242" fmla="*/ 7382 w 10000"/>
              <a:gd name="connsiteY242" fmla="*/ 6466 h 10000"/>
              <a:gd name="connsiteX243" fmla="*/ 7409 w 10000"/>
              <a:gd name="connsiteY243" fmla="*/ 6509 h 10000"/>
              <a:gd name="connsiteX244" fmla="*/ 7440 w 10000"/>
              <a:gd name="connsiteY244" fmla="*/ 6578 h 10000"/>
              <a:gd name="connsiteX245" fmla="*/ 7467 w 10000"/>
              <a:gd name="connsiteY245" fmla="*/ 6677 h 10000"/>
              <a:gd name="connsiteX246" fmla="*/ 7494 w 10000"/>
              <a:gd name="connsiteY246" fmla="*/ 6814 h 10000"/>
              <a:gd name="connsiteX247" fmla="*/ 7526 w 10000"/>
              <a:gd name="connsiteY247" fmla="*/ 7006 h 10000"/>
              <a:gd name="connsiteX248" fmla="*/ 7553 w 10000"/>
              <a:gd name="connsiteY248" fmla="*/ 7273 h 10000"/>
              <a:gd name="connsiteX249" fmla="*/ 7584 w 10000"/>
              <a:gd name="connsiteY249" fmla="*/ 7696 h 10000"/>
              <a:gd name="connsiteX250" fmla="*/ 7612 w 10000"/>
              <a:gd name="connsiteY250" fmla="*/ 8584 h 10000"/>
              <a:gd name="connsiteX251" fmla="*/ 7639 w 10000"/>
              <a:gd name="connsiteY251" fmla="*/ 8814 h 10000"/>
              <a:gd name="connsiteX252" fmla="*/ 7670 w 10000"/>
              <a:gd name="connsiteY252" fmla="*/ 7770 h 10000"/>
              <a:gd name="connsiteX253" fmla="*/ 7697 w 10000"/>
              <a:gd name="connsiteY253" fmla="*/ 7317 h 10000"/>
              <a:gd name="connsiteX254" fmla="*/ 7729 w 10000"/>
              <a:gd name="connsiteY254" fmla="*/ 7031 h 10000"/>
              <a:gd name="connsiteX255" fmla="*/ 7756 w 10000"/>
              <a:gd name="connsiteY255" fmla="*/ 6839 h 10000"/>
              <a:gd name="connsiteX256" fmla="*/ 7783 w 10000"/>
              <a:gd name="connsiteY256" fmla="*/ 6696 h 10000"/>
              <a:gd name="connsiteX257" fmla="*/ 7810 w 10000"/>
              <a:gd name="connsiteY257" fmla="*/ 6590 h 10000"/>
              <a:gd name="connsiteX258" fmla="*/ 7841 w 10000"/>
              <a:gd name="connsiteY258" fmla="*/ 6522 h 10000"/>
              <a:gd name="connsiteX259" fmla="*/ 7868 w 10000"/>
              <a:gd name="connsiteY259" fmla="*/ 6472 h 10000"/>
              <a:gd name="connsiteX260" fmla="*/ 7900 w 10000"/>
              <a:gd name="connsiteY260" fmla="*/ 6447 h 10000"/>
              <a:gd name="connsiteX261" fmla="*/ 7927 w 10000"/>
              <a:gd name="connsiteY261" fmla="*/ 6447 h 10000"/>
              <a:gd name="connsiteX262" fmla="*/ 7954 w 10000"/>
              <a:gd name="connsiteY262" fmla="*/ 6466 h 10000"/>
              <a:gd name="connsiteX263" fmla="*/ 7986 w 10000"/>
              <a:gd name="connsiteY263" fmla="*/ 6509 h 10000"/>
              <a:gd name="connsiteX264" fmla="*/ 8013 w 10000"/>
              <a:gd name="connsiteY264" fmla="*/ 6578 h 10000"/>
              <a:gd name="connsiteX265" fmla="*/ 8044 w 10000"/>
              <a:gd name="connsiteY265" fmla="*/ 6683 h 10000"/>
              <a:gd name="connsiteX266" fmla="*/ 8071 w 10000"/>
              <a:gd name="connsiteY266" fmla="*/ 6820 h 10000"/>
              <a:gd name="connsiteX267" fmla="*/ 8098 w 10000"/>
              <a:gd name="connsiteY267" fmla="*/ 7006 h 10000"/>
              <a:gd name="connsiteX268" fmla="*/ 8130 w 10000"/>
              <a:gd name="connsiteY268" fmla="*/ 7280 h 10000"/>
              <a:gd name="connsiteX269" fmla="*/ 8157 w 10000"/>
              <a:gd name="connsiteY269" fmla="*/ 7714 h 10000"/>
              <a:gd name="connsiteX270" fmla="*/ 8188 w 10000"/>
              <a:gd name="connsiteY270" fmla="*/ 8671 h 10000"/>
              <a:gd name="connsiteX271" fmla="*/ 8215 w 10000"/>
              <a:gd name="connsiteY271" fmla="*/ 8696 h 10000"/>
              <a:gd name="connsiteX272" fmla="*/ 8242 w 10000"/>
              <a:gd name="connsiteY272" fmla="*/ 7720 h 10000"/>
              <a:gd name="connsiteX273" fmla="*/ 8274 w 10000"/>
              <a:gd name="connsiteY273" fmla="*/ 7286 h 10000"/>
              <a:gd name="connsiteX274" fmla="*/ 8301 w 10000"/>
              <a:gd name="connsiteY274" fmla="*/ 7006 h 10000"/>
              <a:gd name="connsiteX275" fmla="*/ 8328 w 10000"/>
              <a:gd name="connsiteY275" fmla="*/ 6820 h 10000"/>
              <a:gd name="connsiteX276" fmla="*/ 8360 w 10000"/>
              <a:gd name="connsiteY276" fmla="*/ 6683 h 10000"/>
              <a:gd name="connsiteX277" fmla="*/ 8387 w 10000"/>
              <a:gd name="connsiteY277" fmla="*/ 6584 h 10000"/>
              <a:gd name="connsiteX278" fmla="*/ 8418 w 10000"/>
              <a:gd name="connsiteY278" fmla="*/ 6516 h 10000"/>
              <a:gd name="connsiteX279" fmla="*/ 8445 w 10000"/>
              <a:gd name="connsiteY279" fmla="*/ 6472 h 10000"/>
              <a:gd name="connsiteX280" fmla="*/ 8472 w 10000"/>
              <a:gd name="connsiteY280" fmla="*/ 6453 h 10000"/>
              <a:gd name="connsiteX281" fmla="*/ 8504 w 10000"/>
              <a:gd name="connsiteY281" fmla="*/ 6460 h 10000"/>
              <a:gd name="connsiteX282" fmla="*/ 8531 w 10000"/>
              <a:gd name="connsiteY282" fmla="*/ 6491 h 10000"/>
              <a:gd name="connsiteX283" fmla="*/ 8562 w 10000"/>
              <a:gd name="connsiteY283" fmla="*/ 6553 h 10000"/>
              <a:gd name="connsiteX284" fmla="*/ 8589 w 10000"/>
              <a:gd name="connsiteY284" fmla="*/ 6640 h 10000"/>
              <a:gd name="connsiteX285" fmla="*/ 8616 w 10000"/>
              <a:gd name="connsiteY285" fmla="*/ 6770 h 10000"/>
              <a:gd name="connsiteX286" fmla="*/ 8648 w 10000"/>
              <a:gd name="connsiteY286" fmla="*/ 6944 h 10000"/>
              <a:gd name="connsiteX287" fmla="*/ 8675 w 10000"/>
              <a:gd name="connsiteY287" fmla="*/ 7205 h 10000"/>
              <a:gd name="connsiteX288" fmla="*/ 8707 w 10000"/>
              <a:gd name="connsiteY288" fmla="*/ 7615 h 10000"/>
              <a:gd name="connsiteX289" fmla="*/ 8734 w 10000"/>
              <a:gd name="connsiteY289" fmla="*/ 8460 h 10000"/>
              <a:gd name="connsiteX290" fmla="*/ 8761 w 10000"/>
              <a:gd name="connsiteY290" fmla="*/ 8839 h 10000"/>
              <a:gd name="connsiteX291" fmla="*/ 8788 w 10000"/>
              <a:gd name="connsiteY291" fmla="*/ 7733 h 10000"/>
              <a:gd name="connsiteX292" fmla="*/ 8819 w 10000"/>
              <a:gd name="connsiteY292" fmla="*/ 7267 h 10000"/>
              <a:gd name="connsiteX293" fmla="*/ 8851 w 10000"/>
              <a:gd name="connsiteY293" fmla="*/ 6981 h 10000"/>
              <a:gd name="connsiteX294" fmla="*/ 8878 w 10000"/>
              <a:gd name="connsiteY294" fmla="*/ 6783 h 10000"/>
              <a:gd name="connsiteX295" fmla="*/ 8905 w 10000"/>
              <a:gd name="connsiteY295" fmla="*/ 6646 h 10000"/>
              <a:gd name="connsiteX296" fmla="*/ 8932 w 10000"/>
              <a:gd name="connsiteY296" fmla="*/ 6547 h 10000"/>
              <a:gd name="connsiteX297" fmla="*/ 8963 w 10000"/>
              <a:gd name="connsiteY297" fmla="*/ 6484 h 10000"/>
              <a:gd name="connsiteX298" fmla="*/ 8991 w 10000"/>
              <a:gd name="connsiteY298" fmla="*/ 6453 h 10000"/>
              <a:gd name="connsiteX299" fmla="*/ 9022 w 10000"/>
              <a:gd name="connsiteY299" fmla="*/ 6447 h 10000"/>
              <a:gd name="connsiteX300" fmla="*/ 9049 w 10000"/>
              <a:gd name="connsiteY300" fmla="*/ 6472 h 10000"/>
              <a:gd name="connsiteX301" fmla="*/ 9076 w 10000"/>
              <a:gd name="connsiteY301" fmla="*/ 6528 h 10000"/>
              <a:gd name="connsiteX302" fmla="*/ 9108 w 10000"/>
              <a:gd name="connsiteY302" fmla="*/ 6621 h 10000"/>
              <a:gd name="connsiteX303" fmla="*/ 9135 w 10000"/>
              <a:gd name="connsiteY303" fmla="*/ 6758 h 10000"/>
              <a:gd name="connsiteX304" fmla="*/ 9166 w 10000"/>
              <a:gd name="connsiteY304" fmla="*/ 6957 h 10000"/>
              <a:gd name="connsiteX305" fmla="*/ 9193 w 10000"/>
              <a:gd name="connsiteY305" fmla="*/ 7267 h 10000"/>
              <a:gd name="connsiteX306" fmla="*/ 9220 w 10000"/>
              <a:gd name="connsiteY306" fmla="*/ 7814 h 10000"/>
              <a:gd name="connsiteX307" fmla="*/ 9252 w 10000"/>
              <a:gd name="connsiteY307" fmla="*/ 9863 h 10000"/>
              <a:gd name="connsiteX308" fmla="*/ 9279 w 10000"/>
              <a:gd name="connsiteY308" fmla="*/ 7988 h 10000"/>
              <a:gd name="connsiteX309" fmla="*/ 9306 w 10000"/>
              <a:gd name="connsiteY309" fmla="*/ 7335 h 10000"/>
              <a:gd name="connsiteX310" fmla="*/ 9338 w 10000"/>
              <a:gd name="connsiteY310" fmla="*/ 6988 h 10000"/>
              <a:gd name="connsiteX311" fmla="*/ 9365 w 10000"/>
              <a:gd name="connsiteY311" fmla="*/ 6758 h 10000"/>
              <a:gd name="connsiteX312" fmla="*/ 9396 w 10000"/>
              <a:gd name="connsiteY312" fmla="*/ 6602 h 10000"/>
              <a:gd name="connsiteX313" fmla="*/ 9423 w 10000"/>
              <a:gd name="connsiteY313" fmla="*/ 6503 h 10000"/>
              <a:gd name="connsiteX314" fmla="*/ 9450 w 10000"/>
              <a:gd name="connsiteY314" fmla="*/ 6447 h 10000"/>
              <a:gd name="connsiteX315" fmla="*/ 9482 w 10000"/>
              <a:gd name="connsiteY315" fmla="*/ 6435 h 10000"/>
              <a:gd name="connsiteX316" fmla="*/ 9509 w 10000"/>
              <a:gd name="connsiteY316" fmla="*/ 6460 h 10000"/>
              <a:gd name="connsiteX317" fmla="*/ 9540 w 10000"/>
              <a:gd name="connsiteY317" fmla="*/ 6534 h 10000"/>
              <a:gd name="connsiteX318" fmla="*/ 9567 w 10000"/>
              <a:gd name="connsiteY318" fmla="*/ 6665 h 10000"/>
              <a:gd name="connsiteX319" fmla="*/ 9594 w 10000"/>
              <a:gd name="connsiteY319" fmla="*/ 6882 h 10000"/>
              <a:gd name="connsiteX320" fmla="*/ 9626 w 10000"/>
              <a:gd name="connsiteY320" fmla="*/ 7242 h 10000"/>
              <a:gd name="connsiteX321" fmla="*/ 9653 w 10000"/>
              <a:gd name="connsiteY321" fmla="*/ 7981 h 10000"/>
              <a:gd name="connsiteX322" fmla="*/ 9680 w 10000"/>
              <a:gd name="connsiteY322" fmla="*/ 8820 h 10000"/>
              <a:gd name="connsiteX323" fmla="*/ 9712 w 10000"/>
              <a:gd name="connsiteY323" fmla="*/ 7484 h 10000"/>
              <a:gd name="connsiteX324" fmla="*/ 9739 w 10000"/>
              <a:gd name="connsiteY324" fmla="*/ 7012 h 10000"/>
              <a:gd name="connsiteX325" fmla="*/ 9766 w 10000"/>
              <a:gd name="connsiteY325" fmla="*/ 6758 h 10000"/>
              <a:gd name="connsiteX326" fmla="*/ 9797 w 10000"/>
              <a:gd name="connsiteY326" fmla="*/ 6615 h 10000"/>
              <a:gd name="connsiteX327" fmla="*/ 9824 w 10000"/>
              <a:gd name="connsiteY327" fmla="*/ 6559 h 10000"/>
              <a:gd name="connsiteX328" fmla="*/ 9856 w 10000"/>
              <a:gd name="connsiteY328" fmla="*/ 6590 h 10000"/>
              <a:gd name="connsiteX329" fmla="*/ 9883 w 10000"/>
              <a:gd name="connsiteY329" fmla="*/ 6708 h 10000"/>
              <a:gd name="connsiteX330" fmla="*/ 9910 w 10000"/>
              <a:gd name="connsiteY330" fmla="*/ 6950 h 10000"/>
              <a:gd name="connsiteX331" fmla="*/ 9941 w 10000"/>
              <a:gd name="connsiteY331" fmla="*/ 7404 h 10000"/>
              <a:gd name="connsiteX332" fmla="*/ 9968 w 10000"/>
              <a:gd name="connsiteY332" fmla="*/ 8516 h 10000"/>
              <a:gd name="connsiteX333" fmla="*/ 10000 w 10000"/>
              <a:gd name="connsiteY33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3267 w 10000"/>
              <a:gd name="connsiteY98" fmla="*/ 559 h 10000"/>
              <a:gd name="connsiteX99" fmla="*/ 3299 w 10000"/>
              <a:gd name="connsiteY99" fmla="*/ 478 h 10000"/>
              <a:gd name="connsiteX100" fmla="*/ 3326 w 10000"/>
              <a:gd name="connsiteY100" fmla="*/ 404 h 10000"/>
              <a:gd name="connsiteX101" fmla="*/ 3357 w 10000"/>
              <a:gd name="connsiteY101" fmla="*/ 335 h 10000"/>
              <a:gd name="connsiteX102" fmla="*/ 3384 w 10000"/>
              <a:gd name="connsiteY102" fmla="*/ 280 h 10000"/>
              <a:gd name="connsiteX103" fmla="*/ 3411 w 10000"/>
              <a:gd name="connsiteY103" fmla="*/ 230 h 10000"/>
              <a:gd name="connsiteX104" fmla="*/ 3443 w 10000"/>
              <a:gd name="connsiteY104" fmla="*/ 186 h 10000"/>
              <a:gd name="connsiteX105" fmla="*/ 3470 w 10000"/>
              <a:gd name="connsiteY105" fmla="*/ 149 h 10000"/>
              <a:gd name="connsiteX106" fmla="*/ 3497 w 10000"/>
              <a:gd name="connsiteY106" fmla="*/ 118 h 10000"/>
              <a:gd name="connsiteX107" fmla="*/ 3529 w 10000"/>
              <a:gd name="connsiteY107" fmla="*/ 87 h 10000"/>
              <a:gd name="connsiteX108" fmla="*/ 3556 w 10000"/>
              <a:gd name="connsiteY108" fmla="*/ 68 h 10000"/>
              <a:gd name="connsiteX109" fmla="*/ 3587 w 10000"/>
              <a:gd name="connsiteY109" fmla="*/ 43 h 10000"/>
              <a:gd name="connsiteX110" fmla="*/ 3614 w 10000"/>
              <a:gd name="connsiteY110" fmla="*/ 31 h 10000"/>
              <a:gd name="connsiteX111" fmla="*/ 3641 w 10000"/>
              <a:gd name="connsiteY111" fmla="*/ 19 h 10000"/>
              <a:gd name="connsiteX112" fmla="*/ 3673 w 10000"/>
              <a:gd name="connsiteY112" fmla="*/ 6 h 10000"/>
              <a:gd name="connsiteX113" fmla="*/ 3700 w 10000"/>
              <a:gd name="connsiteY113" fmla="*/ 6 h 10000"/>
              <a:gd name="connsiteX114" fmla="*/ 3731 w 10000"/>
              <a:gd name="connsiteY114" fmla="*/ 0 h 10000"/>
              <a:gd name="connsiteX115" fmla="*/ 3758 w 10000"/>
              <a:gd name="connsiteY115" fmla="*/ 0 h 10000"/>
              <a:gd name="connsiteX116" fmla="*/ 3785 w 10000"/>
              <a:gd name="connsiteY116" fmla="*/ 6 h 10000"/>
              <a:gd name="connsiteX117" fmla="*/ 3817 w 10000"/>
              <a:gd name="connsiteY117" fmla="*/ 12 h 10000"/>
              <a:gd name="connsiteX118" fmla="*/ 3844 w 10000"/>
              <a:gd name="connsiteY118" fmla="*/ 19 h 10000"/>
              <a:gd name="connsiteX119" fmla="*/ 3876 w 10000"/>
              <a:gd name="connsiteY119" fmla="*/ 31 h 10000"/>
              <a:gd name="connsiteX120" fmla="*/ 3903 w 10000"/>
              <a:gd name="connsiteY120" fmla="*/ 43 h 10000"/>
              <a:gd name="connsiteX121" fmla="*/ 3930 w 10000"/>
              <a:gd name="connsiteY121" fmla="*/ 62 h 10000"/>
              <a:gd name="connsiteX122" fmla="*/ 3957 w 10000"/>
              <a:gd name="connsiteY122" fmla="*/ 81 h 10000"/>
              <a:gd name="connsiteX123" fmla="*/ 3988 w 10000"/>
              <a:gd name="connsiteY123" fmla="*/ 106 h 10000"/>
              <a:gd name="connsiteX124" fmla="*/ 4015 w 10000"/>
              <a:gd name="connsiteY124" fmla="*/ 130 h 10000"/>
              <a:gd name="connsiteX125" fmla="*/ 4047 w 10000"/>
              <a:gd name="connsiteY125" fmla="*/ 155 h 10000"/>
              <a:gd name="connsiteX126" fmla="*/ 4074 w 10000"/>
              <a:gd name="connsiteY126" fmla="*/ 186 h 10000"/>
              <a:gd name="connsiteX127" fmla="*/ 4101 w 10000"/>
              <a:gd name="connsiteY127" fmla="*/ 217 h 10000"/>
              <a:gd name="connsiteX128" fmla="*/ 4132 w 10000"/>
              <a:gd name="connsiteY128" fmla="*/ 255 h 10000"/>
              <a:gd name="connsiteX129" fmla="*/ 4160 w 10000"/>
              <a:gd name="connsiteY129" fmla="*/ 292 h 10000"/>
              <a:gd name="connsiteX130" fmla="*/ 4191 w 10000"/>
              <a:gd name="connsiteY130" fmla="*/ 329 h 10000"/>
              <a:gd name="connsiteX131" fmla="*/ 4218 w 10000"/>
              <a:gd name="connsiteY131" fmla="*/ 373 h 10000"/>
              <a:gd name="connsiteX132" fmla="*/ 4245 w 10000"/>
              <a:gd name="connsiteY132" fmla="*/ 422 h 10000"/>
              <a:gd name="connsiteX133" fmla="*/ 4277 w 10000"/>
              <a:gd name="connsiteY133" fmla="*/ 466 h 10000"/>
              <a:gd name="connsiteX134" fmla="*/ 4304 w 10000"/>
              <a:gd name="connsiteY134" fmla="*/ 522 h 10000"/>
              <a:gd name="connsiteX135" fmla="*/ 4335 w 10000"/>
              <a:gd name="connsiteY135" fmla="*/ 571 h 10000"/>
              <a:gd name="connsiteX136" fmla="*/ 4362 w 10000"/>
              <a:gd name="connsiteY136" fmla="*/ 634 h 10000"/>
              <a:gd name="connsiteX137" fmla="*/ 4389 w 10000"/>
              <a:gd name="connsiteY137" fmla="*/ 689 h 10000"/>
              <a:gd name="connsiteX138" fmla="*/ 4421 w 10000"/>
              <a:gd name="connsiteY138" fmla="*/ 752 h 10000"/>
              <a:gd name="connsiteX139" fmla="*/ 4448 w 10000"/>
              <a:gd name="connsiteY139" fmla="*/ 820 h 10000"/>
              <a:gd name="connsiteX140" fmla="*/ 4475 w 10000"/>
              <a:gd name="connsiteY140" fmla="*/ 888 h 10000"/>
              <a:gd name="connsiteX141" fmla="*/ 4507 w 10000"/>
              <a:gd name="connsiteY141" fmla="*/ 957 h 10000"/>
              <a:gd name="connsiteX142" fmla="*/ 4534 w 10000"/>
              <a:gd name="connsiteY142" fmla="*/ 1037 h 10000"/>
              <a:gd name="connsiteX143" fmla="*/ 4565 w 10000"/>
              <a:gd name="connsiteY143" fmla="*/ 1118 h 10000"/>
              <a:gd name="connsiteX144" fmla="*/ 4592 w 10000"/>
              <a:gd name="connsiteY144" fmla="*/ 1199 h 10000"/>
              <a:gd name="connsiteX145" fmla="*/ 4619 w 10000"/>
              <a:gd name="connsiteY145" fmla="*/ 1286 h 10000"/>
              <a:gd name="connsiteX146" fmla="*/ 4651 w 10000"/>
              <a:gd name="connsiteY146" fmla="*/ 1373 h 10000"/>
              <a:gd name="connsiteX147" fmla="*/ 4678 w 10000"/>
              <a:gd name="connsiteY147" fmla="*/ 1472 h 10000"/>
              <a:gd name="connsiteX148" fmla="*/ 4709 w 10000"/>
              <a:gd name="connsiteY148" fmla="*/ 1565 h 10000"/>
              <a:gd name="connsiteX149" fmla="*/ 4736 w 10000"/>
              <a:gd name="connsiteY149" fmla="*/ 1671 h 10000"/>
              <a:gd name="connsiteX150" fmla="*/ 4763 w 10000"/>
              <a:gd name="connsiteY150" fmla="*/ 1776 h 10000"/>
              <a:gd name="connsiteX151" fmla="*/ 4795 w 10000"/>
              <a:gd name="connsiteY151" fmla="*/ 1894 h 10000"/>
              <a:gd name="connsiteX152" fmla="*/ 4822 w 10000"/>
              <a:gd name="connsiteY152" fmla="*/ 2012 h 10000"/>
              <a:gd name="connsiteX153" fmla="*/ 4854 w 10000"/>
              <a:gd name="connsiteY153" fmla="*/ 2137 h 10000"/>
              <a:gd name="connsiteX154" fmla="*/ 4881 w 10000"/>
              <a:gd name="connsiteY154" fmla="*/ 2267 h 10000"/>
              <a:gd name="connsiteX155" fmla="*/ 4908 w 10000"/>
              <a:gd name="connsiteY155" fmla="*/ 2404 h 10000"/>
              <a:gd name="connsiteX156" fmla="*/ 4935 w 10000"/>
              <a:gd name="connsiteY156" fmla="*/ 2553 h 10000"/>
              <a:gd name="connsiteX157" fmla="*/ 4966 w 10000"/>
              <a:gd name="connsiteY157" fmla="*/ 2708 h 10000"/>
              <a:gd name="connsiteX158" fmla="*/ 4993 w 10000"/>
              <a:gd name="connsiteY158" fmla="*/ 2870 h 10000"/>
              <a:gd name="connsiteX159" fmla="*/ 5025 w 10000"/>
              <a:gd name="connsiteY159" fmla="*/ 3043 h 10000"/>
              <a:gd name="connsiteX160" fmla="*/ 5052 w 10000"/>
              <a:gd name="connsiteY160" fmla="*/ 3230 h 10000"/>
              <a:gd name="connsiteX161" fmla="*/ 5079 w 10000"/>
              <a:gd name="connsiteY161" fmla="*/ 3429 h 10000"/>
              <a:gd name="connsiteX162" fmla="*/ 5110 w 10000"/>
              <a:gd name="connsiteY162" fmla="*/ 3646 h 10000"/>
              <a:gd name="connsiteX163" fmla="*/ 5137 w 10000"/>
              <a:gd name="connsiteY163" fmla="*/ 3882 h 10000"/>
              <a:gd name="connsiteX164" fmla="*/ 5169 w 10000"/>
              <a:gd name="connsiteY164" fmla="*/ 4143 h 10000"/>
              <a:gd name="connsiteX165" fmla="*/ 5196 w 10000"/>
              <a:gd name="connsiteY165" fmla="*/ 4441 h 10000"/>
              <a:gd name="connsiteX166" fmla="*/ 5223 w 10000"/>
              <a:gd name="connsiteY166" fmla="*/ 4789 h 10000"/>
              <a:gd name="connsiteX167" fmla="*/ 5255 w 10000"/>
              <a:gd name="connsiteY167" fmla="*/ 5205 h 10000"/>
              <a:gd name="connsiteX168" fmla="*/ 5282 w 10000"/>
              <a:gd name="connsiteY168" fmla="*/ 5758 h 10000"/>
              <a:gd name="connsiteX169" fmla="*/ 5313 w 10000"/>
              <a:gd name="connsiteY169" fmla="*/ 6671 h 10000"/>
              <a:gd name="connsiteX170" fmla="*/ 5340 w 10000"/>
              <a:gd name="connsiteY170" fmla="*/ 7776 h 10000"/>
              <a:gd name="connsiteX171" fmla="*/ 5367 w 10000"/>
              <a:gd name="connsiteY171" fmla="*/ 6565 h 10000"/>
              <a:gd name="connsiteX172" fmla="*/ 5399 w 10000"/>
              <a:gd name="connsiteY172" fmla="*/ 6255 h 10000"/>
              <a:gd name="connsiteX173" fmla="*/ 5426 w 10000"/>
              <a:gd name="connsiteY173" fmla="*/ 6155 h 10000"/>
              <a:gd name="connsiteX174" fmla="*/ 5453 w 10000"/>
              <a:gd name="connsiteY174" fmla="*/ 6180 h 10000"/>
              <a:gd name="connsiteX175" fmla="*/ 5484 w 10000"/>
              <a:gd name="connsiteY175" fmla="*/ 6286 h 10000"/>
              <a:gd name="connsiteX176" fmla="*/ 5511 w 10000"/>
              <a:gd name="connsiteY176" fmla="*/ 6484 h 10000"/>
              <a:gd name="connsiteX177" fmla="*/ 5539 w 10000"/>
              <a:gd name="connsiteY177" fmla="*/ 6801 h 10000"/>
              <a:gd name="connsiteX178" fmla="*/ 5570 w 10000"/>
              <a:gd name="connsiteY178" fmla="*/ 7373 h 10000"/>
              <a:gd name="connsiteX179" fmla="*/ 5597 w 10000"/>
              <a:gd name="connsiteY179" fmla="*/ 9447 h 10000"/>
              <a:gd name="connsiteX180" fmla="*/ 5629 w 10000"/>
              <a:gd name="connsiteY180" fmla="*/ 7621 h 10000"/>
              <a:gd name="connsiteX181" fmla="*/ 5656 w 10000"/>
              <a:gd name="connsiteY181" fmla="*/ 7012 h 10000"/>
              <a:gd name="connsiteX182" fmla="*/ 5683 w 10000"/>
              <a:gd name="connsiteY182" fmla="*/ 6708 h 10000"/>
              <a:gd name="connsiteX183" fmla="*/ 5714 w 10000"/>
              <a:gd name="connsiteY183" fmla="*/ 6534 h 10000"/>
              <a:gd name="connsiteX184" fmla="*/ 5741 w 10000"/>
              <a:gd name="connsiteY184" fmla="*/ 6429 h 10000"/>
              <a:gd name="connsiteX185" fmla="*/ 5773 w 10000"/>
              <a:gd name="connsiteY185" fmla="*/ 6385 h 10000"/>
              <a:gd name="connsiteX186" fmla="*/ 5800 w 10000"/>
              <a:gd name="connsiteY186" fmla="*/ 6385 h 10000"/>
              <a:gd name="connsiteX187" fmla="*/ 5827 w 10000"/>
              <a:gd name="connsiteY187" fmla="*/ 6429 h 10000"/>
              <a:gd name="connsiteX188" fmla="*/ 5858 w 10000"/>
              <a:gd name="connsiteY188" fmla="*/ 6516 h 10000"/>
              <a:gd name="connsiteX189" fmla="*/ 5886 w 10000"/>
              <a:gd name="connsiteY189" fmla="*/ 6646 h 10000"/>
              <a:gd name="connsiteX190" fmla="*/ 5913 w 10000"/>
              <a:gd name="connsiteY190" fmla="*/ 6845 h 10000"/>
              <a:gd name="connsiteX191" fmla="*/ 5944 w 10000"/>
              <a:gd name="connsiteY191" fmla="*/ 7149 h 10000"/>
              <a:gd name="connsiteX192" fmla="*/ 5971 w 10000"/>
              <a:gd name="connsiteY192" fmla="*/ 7658 h 10000"/>
              <a:gd name="connsiteX193" fmla="*/ 6003 w 10000"/>
              <a:gd name="connsiteY193" fmla="*/ 9093 h 10000"/>
              <a:gd name="connsiteX194" fmla="*/ 6030 w 10000"/>
              <a:gd name="connsiteY194" fmla="*/ 8106 h 10000"/>
              <a:gd name="connsiteX195" fmla="*/ 6057 w 10000"/>
              <a:gd name="connsiteY195" fmla="*/ 7385 h 10000"/>
              <a:gd name="connsiteX196" fmla="*/ 6088 w 10000"/>
              <a:gd name="connsiteY196" fmla="*/ 7019 h 10000"/>
              <a:gd name="connsiteX197" fmla="*/ 6115 w 10000"/>
              <a:gd name="connsiteY197" fmla="*/ 6789 h 10000"/>
              <a:gd name="connsiteX198" fmla="*/ 6147 w 10000"/>
              <a:gd name="connsiteY198" fmla="*/ 6634 h 10000"/>
              <a:gd name="connsiteX199" fmla="*/ 6174 w 10000"/>
              <a:gd name="connsiteY199" fmla="*/ 6534 h 10000"/>
              <a:gd name="connsiteX200" fmla="*/ 6201 w 10000"/>
              <a:gd name="connsiteY200" fmla="*/ 6472 h 10000"/>
              <a:gd name="connsiteX201" fmla="*/ 6233 w 10000"/>
              <a:gd name="connsiteY201" fmla="*/ 6441 h 10000"/>
              <a:gd name="connsiteX202" fmla="*/ 6260 w 10000"/>
              <a:gd name="connsiteY202" fmla="*/ 6435 h 10000"/>
              <a:gd name="connsiteX203" fmla="*/ 6291 w 10000"/>
              <a:gd name="connsiteY203" fmla="*/ 6460 h 10000"/>
              <a:gd name="connsiteX204" fmla="*/ 6318 w 10000"/>
              <a:gd name="connsiteY204" fmla="*/ 6516 h 10000"/>
              <a:gd name="connsiteX205" fmla="*/ 6345 w 10000"/>
              <a:gd name="connsiteY205" fmla="*/ 6609 h 10000"/>
              <a:gd name="connsiteX206" fmla="*/ 6372 w 10000"/>
              <a:gd name="connsiteY206" fmla="*/ 6733 h 10000"/>
              <a:gd name="connsiteX207" fmla="*/ 6404 w 10000"/>
              <a:gd name="connsiteY207" fmla="*/ 6919 h 10000"/>
              <a:gd name="connsiteX208" fmla="*/ 6431 w 10000"/>
              <a:gd name="connsiteY208" fmla="*/ 7186 h 10000"/>
              <a:gd name="connsiteX209" fmla="*/ 6462 w 10000"/>
              <a:gd name="connsiteY209" fmla="*/ 7596 h 10000"/>
              <a:gd name="connsiteX210" fmla="*/ 6489 w 10000"/>
              <a:gd name="connsiteY210" fmla="*/ 8466 h 10000"/>
              <a:gd name="connsiteX211" fmla="*/ 6516 w 10000"/>
              <a:gd name="connsiteY211" fmla="*/ 8801 h 10000"/>
              <a:gd name="connsiteX212" fmla="*/ 6548 w 10000"/>
              <a:gd name="connsiteY212" fmla="*/ 7714 h 10000"/>
              <a:gd name="connsiteX213" fmla="*/ 6575 w 10000"/>
              <a:gd name="connsiteY213" fmla="*/ 7261 h 10000"/>
              <a:gd name="connsiteX214" fmla="*/ 6607 w 10000"/>
              <a:gd name="connsiteY214" fmla="*/ 6981 h 10000"/>
              <a:gd name="connsiteX215" fmla="*/ 6634 w 10000"/>
              <a:gd name="connsiteY215" fmla="*/ 6795 h 10000"/>
              <a:gd name="connsiteX216" fmla="*/ 6661 w 10000"/>
              <a:gd name="connsiteY216" fmla="*/ 6658 h 10000"/>
              <a:gd name="connsiteX217" fmla="*/ 6692 w 10000"/>
              <a:gd name="connsiteY217" fmla="*/ 6559 h 10000"/>
              <a:gd name="connsiteX218" fmla="*/ 6719 w 10000"/>
              <a:gd name="connsiteY218" fmla="*/ 6497 h 10000"/>
              <a:gd name="connsiteX219" fmla="*/ 6751 w 10000"/>
              <a:gd name="connsiteY219" fmla="*/ 6460 h 10000"/>
              <a:gd name="connsiteX220" fmla="*/ 6778 w 10000"/>
              <a:gd name="connsiteY220" fmla="*/ 6453 h 10000"/>
              <a:gd name="connsiteX221" fmla="*/ 6805 w 10000"/>
              <a:gd name="connsiteY221" fmla="*/ 6460 h 10000"/>
              <a:gd name="connsiteX222" fmla="*/ 6836 w 10000"/>
              <a:gd name="connsiteY222" fmla="*/ 6503 h 10000"/>
              <a:gd name="connsiteX223" fmla="*/ 6863 w 10000"/>
              <a:gd name="connsiteY223" fmla="*/ 6565 h 10000"/>
              <a:gd name="connsiteX224" fmla="*/ 6890 w 10000"/>
              <a:gd name="connsiteY224" fmla="*/ 6658 h 10000"/>
              <a:gd name="connsiteX225" fmla="*/ 6922 w 10000"/>
              <a:gd name="connsiteY225" fmla="*/ 6789 h 10000"/>
              <a:gd name="connsiteX226" fmla="*/ 6949 w 10000"/>
              <a:gd name="connsiteY226" fmla="*/ 6975 h 10000"/>
              <a:gd name="connsiteX227" fmla="*/ 6981 w 10000"/>
              <a:gd name="connsiteY227" fmla="*/ 7236 h 10000"/>
              <a:gd name="connsiteX228" fmla="*/ 7008 w 10000"/>
              <a:gd name="connsiteY228" fmla="*/ 7634 h 10000"/>
              <a:gd name="connsiteX229" fmla="*/ 7035 w 10000"/>
              <a:gd name="connsiteY229" fmla="*/ 8460 h 10000"/>
              <a:gd name="connsiteX230" fmla="*/ 7066 w 10000"/>
              <a:gd name="connsiteY230" fmla="*/ 8969 h 10000"/>
              <a:gd name="connsiteX231" fmla="*/ 7093 w 10000"/>
              <a:gd name="connsiteY231" fmla="*/ 7801 h 10000"/>
              <a:gd name="connsiteX232" fmla="*/ 7125 w 10000"/>
              <a:gd name="connsiteY232" fmla="*/ 7329 h 10000"/>
              <a:gd name="connsiteX233" fmla="*/ 7152 w 10000"/>
              <a:gd name="connsiteY233" fmla="*/ 7037 h 10000"/>
              <a:gd name="connsiteX234" fmla="*/ 7179 w 10000"/>
              <a:gd name="connsiteY234" fmla="*/ 6839 h 10000"/>
              <a:gd name="connsiteX235" fmla="*/ 7210 w 10000"/>
              <a:gd name="connsiteY235" fmla="*/ 6696 h 10000"/>
              <a:gd name="connsiteX236" fmla="*/ 7237 w 10000"/>
              <a:gd name="connsiteY236" fmla="*/ 6590 h 10000"/>
              <a:gd name="connsiteX237" fmla="*/ 7269 w 10000"/>
              <a:gd name="connsiteY237" fmla="*/ 6516 h 10000"/>
              <a:gd name="connsiteX238" fmla="*/ 7296 w 10000"/>
              <a:gd name="connsiteY238" fmla="*/ 6472 h 10000"/>
              <a:gd name="connsiteX239" fmla="*/ 7323 w 10000"/>
              <a:gd name="connsiteY239" fmla="*/ 6447 h 10000"/>
              <a:gd name="connsiteX240" fmla="*/ 7350 w 10000"/>
              <a:gd name="connsiteY240" fmla="*/ 6447 h 10000"/>
              <a:gd name="connsiteX241" fmla="*/ 7382 w 10000"/>
              <a:gd name="connsiteY241" fmla="*/ 6466 h 10000"/>
              <a:gd name="connsiteX242" fmla="*/ 7409 w 10000"/>
              <a:gd name="connsiteY242" fmla="*/ 6509 h 10000"/>
              <a:gd name="connsiteX243" fmla="*/ 7440 w 10000"/>
              <a:gd name="connsiteY243" fmla="*/ 6578 h 10000"/>
              <a:gd name="connsiteX244" fmla="*/ 7467 w 10000"/>
              <a:gd name="connsiteY244" fmla="*/ 6677 h 10000"/>
              <a:gd name="connsiteX245" fmla="*/ 7494 w 10000"/>
              <a:gd name="connsiteY245" fmla="*/ 6814 h 10000"/>
              <a:gd name="connsiteX246" fmla="*/ 7526 w 10000"/>
              <a:gd name="connsiteY246" fmla="*/ 7006 h 10000"/>
              <a:gd name="connsiteX247" fmla="*/ 7553 w 10000"/>
              <a:gd name="connsiteY247" fmla="*/ 7273 h 10000"/>
              <a:gd name="connsiteX248" fmla="*/ 7584 w 10000"/>
              <a:gd name="connsiteY248" fmla="*/ 7696 h 10000"/>
              <a:gd name="connsiteX249" fmla="*/ 7612 w 10000"/>
              <a:gd name="connsiteY249" fmla="*/ 8584 h 10000"/>
              <a:gd name="connsiteX250" fmla="*/ 7639 w 10000"/>
              <a:gd name="connsiteY250" fmla="*/ 8814 h 10000"/>
              <a:gd name="connsiteX251" fmla="*/ 7670 w 10000"/>
              <a:gd name="connsiteY251" fmla="*/ 7770 h 10000"/>
              <a:gd name="connsiteX252" fmla="*/ 7697 w 10000"/>
              <a:gd name="connsiteY252" fmla="*/ 7317 h 10000"/>
              <a:gd name="connsiteX253" fmla="*/ 7729 w 10000"/>
              <a:gd name="connsiteY253" fmla="*/ 7031 h 10000"/>
              <a:gd name="connsiteX254" fmla="*/ 7756 w 10000"/>
              <a:gd name="connsiteY254" fmla="*/ 6839 h 10000"/>
              <a:gd name="connsiteX255" fmla="*/ 7783 w 10000"/>
              <a:gd name="connsiteY255" fmla="*/ 6696 h 10000"/>
              <a:gd name="connsiteX256" fmla="*/ 7810 w 10000"/>
              <a:gd name="connsiteY256" fmla="*/ 6590 h 10000"/>
              <a:gd name="connsiteX257" fmla="*/ 7841 w 10000"/>
              <a:gd name="connsiteY257" fmla="*/ 6522 h 10000"/>
              <a:gd name="connsiteX258" fmla="*/ 7868 w 10000"/>
              <a:gd name="connsiteY258" fmla="*/ 6472 h 10000"/>
              <a:gd name="connsiteX259" fmla="*/ 7900 w 10000"/>
              <a:gd name="connsiteY259" fmla="*/ 6447 h 10000"/>
              <a:gd name="connsiteX260" fmla="*/ 7927 w 10000"/>
              <a:gd name="connsiteY260" fmla="*/ 6447 h 10000"/>
              <a:gd name="connsiteX261" fmla="*/ 7954 w 10000"/>
              <a:gd name="connsiteY261" fmla="*/ 6466 h 10000"/>
              <a:gd name="connsiteX262" fmla="*/ 7986 w 10000"/>
              <a:gd name="connsiteY262" fmla="*/ 6509 h 10000"/>
              <a:gd name="connsiteX263" fmla="*/ 8013 w 10000"/>
              <a:gd name="connsiteY263" fmla="*/ 6578 h 10000"/>
              <a:gd name="connsiteX264" fmla="*/ 8044 w 10000"/>
              <a:gd name="connsiteY264" fmla="*/ 6683 h 10000"/>
              <a:gd name="connsiteX265" fmla="*/ 8071 w 10000"/>
              <a:gd name="connsiteY265" fmla="*/ 6820 h 10000"/>
              <a:gd name="connsiteX266" fmla="*/ 8098 w 10000"/>
              <a:gd name="connsiteY266" fmla="*/ 7006 h 10000"/>
              <a:gd name="connsiteX267" fmla="*/ 8130 w 10000"/>
              <a:gd name="connsiteY267" fmla="*/ 7280 h 10000"/>
              <a:gd name="connsiteX268" fmla="*/ 8157 w 10000"/>
              <a:gd name="connsiteY268" fmla="*/ 7714 h 10000"/>
              <a:gd name="connsiteX269" fmla="*/ 8188 w 10000"/>
              <a:gd name="connsiteY269" fmla="*/ 8671 h 10000"/>
              <a:gd name="connsiteX270" fmla="*/ 8215 w 10000"/>
              <a:gd name="connsiteY270" fmla="*/ 8696 h 10000"/>
              <a:gd name="connsiteX271" fmla="*/ 8242 w 10000"/>
              <a:gd name="connsiteY271" fmla="*/ 7720 h 10000"/>
              <a:gd name="connsiteX272" fmla="*/ 8274 w 10000"/>
              <a:gd name="connsiteY272" fmla="*/ 7286 h 10000"/>
              <a:gd name="connsiteX273" fmla="*/ 8301 w 10000"/>
              <a:gd name="connsiteY273" fmla="*/ 7006 h 10000"/>
              <a:gd name="connsiteX274" fmla="*/ 8328 w 10000"/>
              <a:gd name="connsiteY274" fmla="*/ 6820 h 10000"/>
              <a:gd name="connsiteX275" fmla="*/ 8360 w 10000"/>
              <a:gd name="connsiteY275" fmla="*/ 6683 h 10000"/>
              <a:gd name="connsiteX276" fmla="*/ 8387 w 10000"/>
              <a:gd name="connsiteY276" fmla="*/ 6584 h 10000"/>
              <a:gd name="connsiteX277" fmla="*/ 8418 w 10000"/>
              <a:gd name="connsiteY277" fmla="*/ 6516 h 10000"/>
              <a:gd name="connsiteX278" fmla="*/ 8445 w 10000"/>
              <a:gd name="connsiteY278" fmla="*/ 6472 h 10000"/>
              <a:gd name="connsiteX279" fmla="*/ 8472 w 10000"/>
              <a:gd name="connsiteY279" fmla="*/ 6453 h 10000"/>
              <a:gd name="connsiteX280" fmla="*/ 8504 w 10000"/>
              <a:gd name="connsiteY280" fmla="*/ 6460 h 10000"/>
              <a:gd name="connsiteX281" fmla="*/ 8531 w 10000"/>
              <a:gd name="connsiteY281" fmla="*/ 6491 h 10000"/>
              <a:gd name="connsiteX282" fmla="*/ 8562 w 10000"/>
              <a:gd name="connsiteY282" fmla="*/ 6553 h 10000"/>
              <a:gd name="connsiteX283" fmla="*/ 8589 w 10000"/>
              <a:gd name="connsiteY283" fmla="*/ 6640 h 10000"/>
              <a:gd name="connsiteX284" fmla="*/ 8616 w 10000"/>
              <a:gd name="connsiteY284" fmla="*/ 6770 h 10000"/>
              <a:gd name="connsiteX285" fmla="*/ 8648 w 10000"/>
              <a:gd name="connsiteY285" fmla="*/ 6944 h 10000"/>
              <a:gd name="connsiteX286" fmla="*/ 8675 w 10000"/>
              <a:gd name="connsiteY286" fmla="*/ 7205 h 10000"/>
              <a:gd name="connsiteX287" fmla="*/ 8707 w 10000"/>
              <a:gd name="connsiteY287" fmla="*/ 7615 h 10000"/>
              <a:gd name="connsiteX288" fmla="*/ 8734 w 10000"/>
              <a:gd name="connsiteY288" fmla="*/ 8460 h 10000"/>
              <a:gd name="connsiteX289" fmla="*/ 8761 w 10000"/>
              <a:gd name="connsiteY289" fmla="*/ 8839 h 10000"/>
              <a:gd name="connsiteX290" fmla="*/ 8788 w 10000"/>
              <a:gd name="connsiteY290" fmla="*/ 7733 h 10000"/>
              <a:gd name="connsiteX291" fmla="*/ 8819 w 10000"/>
              <a:gd name="connsiteY291" fmla="*/ 7267 h 10000"/>
              <a:gd name="connsiteX292" fmla="*/ 8851 w 10000"/>
              <a:gd name="connsiteY292" fmla="*/ 6981 h 10000"/>
              <a:gd name="connsiteX293" fmla="*/ 8878 w 10000"/>
              <a:gd name="connsiteY293" fmla="*/ 6783 h 10000"/>
              <a:gd name="connsiteX294" fmla="*/ 8905 w 10000"/>
              <a:gd name="connsiteY294" fmla="*/ 6646 h 10000"/>
              <a:gd name="connsiteX295" fmla="*/ 8932 w 10000"/>
              <a:gd name="connsiteY295" fmla="*/ 6547 h 10000"/>
              <a:gd name="connsiteX296" fmla="*/ 8963 w 10000"/>
              <a:gd name="connsiteY296" fmla="*/ 6484 h 10000"/>
              <a:gd name="connsiteX297" fmla="*/ 8991 w 10000"/>
              <a:gd name="connsiteY297" fmla="*/ 6453 h 10000"/>
              <a:gd name="connsiteX298" fmla="*/ 9022 w 10000"/>
              <a:gd name="connsiteY298" fmla="*/ 6447 h 10000"/>
              <a:gd name="connsiteX299" fmla="*/ 9049 w 10000"/>
              <a:gd name="connsiteY299" fmla="*/ 6472 h 10000"/>
              <a:gd name="connsiteX300" fmla="*/ 9076 w 10000"/>
              <a:gd name="connsiteY300" fmla="*/ 6528 h 10000"/>
              <a:gd name="connsiteX301" fmla="*/ 9108 w 10000"/>
              <a:gd name="connsiteY301" fmla="*/ 6621 h 10000"/>
              <a:gd name="connsiteX302" fmla="*/ 9135 w 10000"/>
              <a:gd name="connsiteY302" fmla="*/ 6758 h 10000"/>
              <a:gd name="connsiteX303" fmla="*/ 9166 w 10000"/>
              <a:gd name="connsiteY303" fmla="*/ 6957 h 10000"/>
              <a:gd name="connsiteX304" fmla="*/ 9193 w 10000"/>
              <a:gd name="connsiteY304" fmla="*/ 7267 h 10000"/>
              <a:gd name="connsiteX305" fmla="*/ 9220 w 10000"/>
              <a:gd name="connsiteY305" fmla="*/ 7814 h 10000"/>
              <a:gd name="connsiteX306" fmla="*/ 9252 w 10000"/>
              <a:gd name="connsiteY306" fmla="*/ 9863 h 10000"/>
              <a:gd name="connsiteX307" fmla="*/ 9279 w 10000"/>
              <a:gd name="connsiteY307" fmla="*/ 7988 h 10000"/>
              <a:gd name="connsiteX308" fmla="*/ 9306 w 10000"/>
              <a:gd name="connsiteY308" fmla="*/ 7335 h 10000"/>
              <a:gd name="connsiteX309" fmla="*/ 9338 w 10000"/>
              <a:gd name="connsiteY309" fmla="*/ 6988 h 10000"/>
              <a:gd name="connsiteX310" fmla="*/ 9365 w 10000"/>
              <a:gd name="connsiteY310" fmla="*/ 6758 h 10000"/>
              <a:gd name="connsiteX311" fmla="*/ 9396 w 10000"/>
              <a:gd name="connsiteY311" fmla="*/ 6602 h 10000"/>
              <a:gd name="connsiteX312" fmla="*/ 9423 w 10000"/>
              <a:gd name="connsiteY312" fmla="*/ 6503 h 10000"/>
              <a:gd name="connsiteX313" fmla="*/ 9450 w 10000"/>
              <a:gd name="connsiteY313" fmla="*/ 6447 h 10000"/>
              <a:gd name="connsiteX314" fmla="*/ 9482 w 10000"/>
              <a:gd name="connsiteY314" fmla="*/ 6435 h 10000"/>
              <a:gd name="connsiteX315" fmla="*/ 9509 w 10000"/>
              <a:gd name="connsiteY315" fmla="*/ 6460 h 10000"/>
              <a:gd name="connsiteX316" fmla="*/ 9540 w 10000"/>
              <a:gd name="connsiteY316" fmla="*/ 6534 h 10000"/>
              <a:gd name="connsiteX317" fmla="*/ 9567 w 10000"/>
              <a:gd name="connsiteY317" fmla="*/ 6665 h 10000"/>
              <a:gd name="connsiteX318" fmla="*/ 9594 w 10000"/>
              <a:gd name="connsiteY318" fmla="*/ 6882 h 10000"/>
              <a:gd name="connsiteX319" fmla="*/ 9626 w 10000"/>
              <a:gd name="connsiteY319" fmla="*/ 7242 h 10000"/>
              <a:gd name="connsiteX320" fmla="*/ 9653 w 10000"/>
              <a:gd name="connsiteY320" fmla="*/ 7981 h 10000"/>
              <a:gd name="connsiteX321" fmla="*/ 9680 w 10000"/>
              <a:gd name="connsiteY321" fmla="*/ 8820 h 10000"/>
              <a:gd name="connsiteX322" fmla="*/ 9712 w 10000"/>
              <a:gd name="connsiteY322" fmla="*/ 7484 h 10000"/>
              <a:gd name="connsiteX323" fmla="*/ 9739 w 10000"/>
              <a:gd name="connsiteY323" fmla="*/ 7012 h 10000"/>
              <a:gd name="connsiteX324" fmla="*/ 9766 w 10000"/>
              <a:gd name="connsiteY324" fmla="*/ 6758 h 10000"/>
              <a:gd name="connsiteX325" fmla="*/ 9797 w 10000"/>
              <a:gd name="connsiteY325" fmla="*/ 6615 h 10000"/>
              <a:gd name="connsiteX326" fmla="*/ 9824 w 10000"/>
              <a:gd name="connsiteY326" fmla="*/ 6559 h 10000"/>
              <a:gd name="connsiteX327" fmla="*/ 9856 w 10000"/>
              <a:gd name="connsiteY327" fmla="*/ 6590 h 10000"/>
              <a:gd name="connsiteX328" fmla="*/ 9883 w 10000"/>
              <a:gd name="connsiteY328" fmla="*/ 6708 h 10000"/>
              <a:gd name="connsiteX329" fmla="*/ 9910 w 10000"/>
              <a:gd name="connsiteY329" fmla="*/ 6950 h 10000"/>
              <a:gd name="connsiteX330" fmla="*/ 9941 w 10000"/>
              <a:gd name="connsiteY330" fmla="*/ 7404 h 10000"/>
              <a:gd name="connsiteX331" fmla="*/ 9968 w 10000"/>
              <a:gd name="connsiteY331" fmla="*/ 8516 h 10000"/>
              <a:gd name="connsiteX332" fmla="*/ 10000 w 10000"/>
              <a:gd name="connsiteY33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3267 w 10000"/>
              <a:gd name="connsiteY97" fmla="*/ 559 h 10000"/>
              <a:gd name="connsiteX98" fmla="*/ 3299 w 10000"/>
              <a:gd name="connsiteY98" fmla="*/ 478 h 10000"/>
              <a:gd name="connsiteX99" fmla="*/ 3326 w 10000"/>
              <a:gd name="connsiteY99" fmla="*/ 404 h 10000"/>
              <a:gd name="connsiteX100" fmla="*/ 3357 w 10000"/>
              <a:gd name="connsiteY100" fmla="*/ 335 h 10000"/>
              <a:gd name="connsiteX101" fmla="*/ 3384 w 10000"/>
              <a:gd name="connsiteY101" fmla="*/ 280 h 10000"/>
              <a:gd name="connsiteX102" fmla="*/ 3411 w 10000"/>
              <a:gd name="connsiteY102" fmla="*/ 230 h 10000"/>
              <a:gd name="connsiteX103" fmla="*/ 3443 w 10000"/>
              <a:gd name="connsiteY103" fmla="*/ 186 h 10000"/>
              <a:gd name="connsiteX104" fmla="*/ 3470 w 10000"/>
              <a:gd name="connsiteY104" fmla="*/ 149 h 10000"/>
              <a:gd name="connsiteX105" fmla="*/ 3497 w 10000"/>
              <a:gd name="connsiteY105" fmla="*/ 118 h 10000"/>
              <a:gd name="connsiteX106" fmla="*/ 3529 w 10000"/>
              <a:gd name="connsiteY106" fmla="*/ 87 h 10000"/>
              <a:gd name="connsiteX107" fmla="*/ 3556 w 10000"/>
              <a:gd name="connsiteY107" fmla="*/ 68 h 10000"/>
              <a:gd name="connsiteX108" fmla="*/ 3587 w 10000"/>
              <a:gd name="connsiteY108" fmla="*/ 43 h 10000"/>
              <a:gd name="connsiteX109" fmla="*/ 3614 w 10000"/>
              <a:gd name="connsiteY109" fmla="*/ 31 h 10000"/>
              <a:gd name="connsiteX110" fmla="*/ 3641 w 10000"/>
              <a:gd name="connsiteY110" fmla="*/ 19 h 10000"/>
              <a:gd name="connsiteX111" fmla="*/ 3673 w 10000"/>
              <a:gd name="connsiteY111" fmla="*/ 6 h 10000"/>
              <a:gd name="connsiteX112" fmla="*/ 3700 w 10000"/>
              <a:gd name="connsiteY112" fmla="*/ 6 h 10000"/>
              <a:gd name="connsiteX113" fmla="*/ 3731 w 10000"/>
              <a:gd name="connsiteY113" fmla="*/ 0 h 10000"/>
              <a:gd name="connsiteX114" fmla="*/ 3758 w 10000"/>
              <a:gd name="connsiteY114" fmla="*/ 0 h 10000"/>
              <a:gd name="connsiteX115" fmla="*/ 3785 w 10000"/>
              <a:gd name="connsiteY115" fmla="*/ 6 h 10000"/>
              <a:gd name="connsiteX116" fmla="*/ 3817 w 10000"/>
              <a:gd name="connsiteY116" fmla="*/ 12 h 10000"/>
              <a:gd name="connsiteX117" fmla="*/ 3844 w 10000"/>
              <a:gd name="connsiteY117" fmla="*/ 19 h 10000"/>
              <a:gd name="connsiteX118" fmla="*/ 3876 w 10000"/>
              <a:gd name="connsiteY118" fmla="*/ 31 h 10000"/>
              <a:gd name="connsiteX119" fmla="*/ 3903 w 10000"/>
              <a:gd name="connsiteY119" fmla="*/ 43 h 10000"/>
              <a:gd name="connsiteX120" fmla="*/ 3930 w 10000"/>
              <a:gd name="connsiteY120" fmla="*/ 62 h 10000"/>
              <a:gd name="connsiteX121" fmla="*/ 3957 w 10000"/>
              <a:gd name="connsiteY121" fmla="*/ 81 h 10000"/>
              <a:gd name="connsiteX122" fmla="*/ 3988 w 10000"/>
              <a:gd name="connsiteY122" fmla="*/ 106 h 10000"/>
              <a:gd name="connsiteX123" fmla="*/ 4015 w 10000"/>
              <a:gd name="connsiteY123" fmla="*/ 130 h 10000"/>
              <a:gd name="connsiteX124" fmla="*/ 4047 w 10000"/>
              <a:gd name="connsiteY124" fmla="*/ 155 h 10000"/>
              <a:gd name="connsiteX125" fmla="*/ 4074 w 10000"/>
              <a:gd name="connsiteY125" fmla="*/ 186 h 10000"/>
              <a:gd name="connsiteX126" fmla="*/ 4101 w 10000"/>
              <a:gd name="connsiteY126" fmla="*/ 217 h 10000"/>
              <a:gd name="connsiteX127" fmla="*/ 4132 w 10000"/>
              <a:gd name="connsiteY127" fmla="*/ 255 h 10000"/>
              <a:gd name="connsiteX128" fmla="*/ 4160 w 10000"/>
              <a:gd name="connsiteY128" fmla="*/ 292 h 10000"/>
              <a:gd name="connsiteX129" fmla="*/ 4191 w 10000"/>
              <a:gd name="connsiteY129" fmla="*/ 329 h 10000"/>
              <a:gd name="connsiteX130" fmla="*/ 4218 w 10000"/>
              <a:gd name="connsiteY130" fmla="*/ 373 h 10000"/>
              <a:gd name="connsiteX131" fmla="*/ 4245 w 10000"/>
              <a:gd name="connsiteY131" fmla="*/ 422 h 10000"/>
              <a:gd name="connsiteX132" fmla="*/ 4277 w 10000"/>
              <a:gd name="connsiteY132" fmla="*/ 466 h 10000"/>
              <a:gd name="connsiteX133" fmla="*/ 4304 w 10000"/>
              <a:gd name="connsiteY133" fmla="*/ 522 h 10000"/>
              <a:gd name="connsiteX134" fmla="*/ 4335 w 10000"/>
              <a:gd name="connsiteY134" fmla="*/ 571 h 10000"/>
              <a:gd name="connsiteX135" fmla="*/ 4362 w 10000"/>
              <a:gd name="connsiteY135" fmla="*/ 634 h 10000"/>
              <a:gd name="connsiteX136" fmla="*/ 4389 w 10000"/>
              <a:gd name="connsiteY136" fmla="*/ 689 h 10000"/>
              <a:gd name="connsiteX137" fmla="*/ 4421 w 10000"/>
              <a:gd name="connsiteY137" fmla="*/ 752 h 10000"/>
              <a:gd name="connsiteX138" fmla="*/ 4448 w 10000"/>
              <a:gd name="connsiteY138" fmla="*/ 820 h 10000"/>
              <a:gd name="connsiteX139" fmla="*/ 4475 w 10000"/>
              <a:gd name="connsiteY139" fmla="*/ 888 h 10000"/>
              <a:gd name="connsiteX140" fmla="*/ 4507 w 10000"/>
              <a:gd name="connsiteY140" fmla="*/ 957 h 10000"/>
              <a:gd name="connsiteX141" fmla="*/ 4534 w 10000"/>
              <a:gd name="connsiteY141" fmla="*/ 1037 h 10000"/>
              <a:gd name="connsiteX142" fmla="*/ 4565 w 10000"/>
              <a:gd name="connsiteY142" fmla="*/ 1118 h 10000"/>
              <a:gd name="connsiteX143" fmla="*/ 4592 w 10000"/>
              <a:gd name="connsiteY143" fmla="*/ 1199 h 10000"/>
              <a:gd name="connsiteX144" fmla="*/ 4619 w 10000"/>
              <a:gd name="connsiteY144" fmla="*/ 1286 h 10000"/>
              <a:gd name="connsiteX145" fmla="*/ 4651 w 10000"/>
              <a:gd name="connsiteY145" fmla="*/ 1373 h 10000"/>
              <a:gd name="connsiteX146" fmla="*/ 4678 w 10000"/>
              <a:gd name="connsiteY146" fmla="*/ 1472 h 10000"/>
              <a:gd name="connsiteX147" fmla="*/ 4709 w 10000"/>
              <a:gd name="connsiteY147" fmla="*/ 1565 h 10000"/>
              <a:gd name="connsiteX148" fmla="*/ 4736 w 10000"/>
              <a:gd name="connsiteY148" fmla="*/ 1671 h 10000"/>
              <a:gd name="connsiteX149" fmla="*/ 4763 w 10000"/>
              <a:gd name="connsiteY149" fmla="*/ 1776 h 10000"/>
              <a:gd name="connsiteX150" fmla="*/ 4795 w 10000"/>
              <a:gd name="connsiteY150" fmla="*/ 1894 h 10000"/>
              <a:gd name="connsiteX151" fmla="*/ 4822 w 10000"/>
              <a:gd name="connsiteY151" fmla="*/ 2012 h 10000"/>
              <a:gd name="connsiteX152" fmla="*/ 4854 w 10000"/>
              <a:gd name="connsiteY152" fmla="*/ 2137 h 10000"/>
              <a:gd name="connsiteX153" fmla="*/ 4881 w 10000"/>
              <a:gd name="connsiteY153" fmla="*/ 2267 h 10000"/>
              <a:gd name="connsiteX154" fmla="*/ 4908 w 10000"/>
              <a:gd name="connsiteY154" fmla="*/ 2404 h 10000"/>
              <a:gd name="connsiteX155" fmla="*/ 4935 w 10000"/>
              <a:gd name="connsiteY155" fmla="*/ 2553 h 10000"/>
              <a:gd name="connsiteX156" fmla="*/ 4966 w 10000"/>
              <a:gd name="connsiteY156" fmla="*/ 2708 h 10000"/>
              <a:gd name="connsiteX157" fmla="*/ 4993 w 10000"/>
              <a:gd name="connsiteY157" fmla="*/ 2870 h 10000"/>
              <a:gd name="connsiteX158" fmla="*/ 5025 w 10000"/>
              <a:gd name="connsiteY158" fmla="*/ 3043 h 10000"/>
              <a:gd name="connsiteX159" fmla="*/ 5052 w 10000"/>
              <a:gd name="connsiteY159" fmla="*/ 3230 h 10000"/>
              <a:gd name="connsiteX160" fmla="*/ 5079 w 10000"/>
              <a:gd name="connsiteY160" fmla="*/ 3429 h 10000"/>
              <a:gd name="connsiteX161" fmla="*/ 5110 w 10000"/>
              <a:gd name="connsiteY161" fmla="*/ 3646 h 10000"/>
              <a:gd name="connsiteX162" fmla="*/ 5137 w 10000"/>
              <a:gd name="connsiteY162" fmla="*/ 3882 h 10000"/>
              <a:gd name="connsiteX163" fmla="*/ 5169 w 10000"/>
              <a:gd name="connsiteY163" fmla="*/ 4143 h 10000"/>
              <a:gd name="connsiteX164" fmla="*/ 5196 w 10000"/>
              <a:gd name="connsiteY164" fmla="*/ 4441 h 10000"/>
              <a:gd name="connsiteX165" fmla="*/ 5223 w 10000"/>
              <a:gd name="connsiteY165" fmla="*/ 4789 h 10000"/>
              <a:gd name="connsiteX166" fmla="*/ 5255 w 10000"/>
              <a:gd name="connsiteY166" fmla="*/ 5205 h 10000"/>
              <a:gd name="connsiteX167" fmla="*/ 5282 w 10000"/>
              <a:gd name="connsiteY167" fmla="*/ 5758 h 10000"/>
              <a:gd name="connsiteX168" fmla="*/ 5313 w 10000"/>
              <a:gd name="connsiteY168" fmla="*/ 6671 h 10000"/>
              <a:gd name="connsiteX169" fmla="*/ 5340 w 10000"/>
              <a:gd name="connsiteY169" fmla="*/ 7776 h 10000"/>
              <a:gd name="connsiteX170" fmla="*/ 5367 w 10000"/>
              <a:gd name="connsiteY170" fmla="*/ 6565 h 10000"/>
              <a:gd name="connsiteX171" fmla="*/ 5399 w 10000"/>
              <a:gd name="connsiteY171" fmla="*/ 6255 h 10000"/>
              <a:gd name="connsiteX172" fmla="*/ 5426 w 10000"/>
              <a:gd name="connsiteY172" fmla="*/ 6155 h 10000"/>
              <a:gd name="connsiteX173" fmla="*/ 5453 w 10000"/>
              <a:gd name="connsiteY173" fmla="*/ 6180 h 10000"/>
              <a:gd name="connsiteX174" fmla="*/ 5484 w 10000"/>
              <a:gd name="connsiteY174" fmla="*/ 6286 h 10000"/>
              <a:gd name="connsiteX175" fmla="*/ 5511 w 10000"/>
              <a:gd name="connsiteY175" fmla="*/ 6484 h 10000"/>
              <a:gd name="connsiteX176" fmla="*/ 5539 w 10000"/>
              <a:gd name="connsiteY176" fmla="*/ 6801 h 10000"/>
              <a:gd name="connsiteX177" fmla="*/ 5570 w 10000"/>
              <a:gd name="connsiteY177" fmla="*/ 7373 h 10000"/>
              <a:gd name="connsiteX178" fmla="*/ 5597 w 10000"/>
              <a:gd name="connsiteY178" fmla="*/ 9447 h 10000"/>
              <a:gd name="connsiteX179" fmla="*/ 5629 w 10000"/>
              <a:gd name="connsiteY179" fmla="*/ 7621 h 10000"/>
              <a:gd name="connsiteX180" fmla="*/ 5656 w 10000"/>
              <a:gd name="connsiteY180" fmla="*/ 7012 h 10000"/>
              <a:gd name="connsiteX181" fmla="*/ 5683 w 10000"/>
              <a:gd name="connsiteY181" fmla="*/ 6708 h 10000"/>
              <a:gd name="connsiteX182" fmla="*/ 5714 w 10000"/>
              <a:gd name="connsiteY182" fmla="*/ 6534 h 10000"/>
              <a:gd name="connsiteX183" fmla="*/ 5741 w 10000"/>
              <a:gd name="connsiteY183" fmla="*/ 6429 h 10000"/>
              <a:gd name="connsiteX184" fmla="*/ 5773 w 10000"/>
              <a:gd name="connsiteY184" fmla="*/ 6385 h 10000"/>
              <a:gd name="connsiteX185" fmla="*/ 5800 w 10000"/>
              <a:gd name="connsiteY185" fmla="*/ 6385 h 10000"/>
              <a:gd name="connsiteX186" fmla="*/ 5827 w 10000"/>
              <a:gd name="connsiteY186" fmla="*/ 6429 h 10000"/>
              <a:gd name="connsiteX187" fmla="*/ 5858 w 10000"/>
              <a:gd name="connsiteY187" fmla="*/ 6516 h 10000"/>
              <a:gd name="connsiteX188" fmla="*/ 5886 w 10000"/>
              <a:gd name="connsiteY188" fmla="*/ 6646 h 10000"/>
              <a:gd name="connsiteX189" fmla="*/ 5913 w 10000"/>
              <a:gd name="connsiteY189" fmla="*/ 6845 h 10000"/>
              <a:gd name="connsiteX190" fmla="*/ 5944 w 10000"/>
              <a:gd name="connsiteY190" fmla="*/ 7149 h 10000"/>
              <a:gd name="connsiteX191" fmla="*/ 5971 w 10000"/>
              <a:gd name="connsiteY191" fmla="*/ 7658 h 10000"/>
              <a:gd name="connsiteX192" fmla="*/ 6003 w 10000"/>
              <a:gd name="connsiteY192" fmla="*/ 9093 h 10000"/>
              <a:gd name="connsiteX193" fmla="*/ 6030 w 10000"/>
              <a:gd name="connsiteY193" fmla="*/ 8106 h 10000"/>
              <a:gd name="connsiteX194" fmla="*/ 6057 w 10000"/>
              <a:gd name="connsiteY194" fmla="*/ 7385 h 10000"/>
              <a:gd name="connsiteX195" fmla="*/ 6088 w 10000"/>
              <a:gd name="connsiteY195" fmla="*/ 7019 h 10000"/>
              <a:gd name="connsiteX196" fmla="*/ 6115 w 10000"/>
              <a:gd name="connsiteY196" fmla="*/ 6789 h 10000"/>
              <a:gd name="connsiteX197" fmla="*/ 6147 w 10000"/>
              <a:gd name="connsiteY197" fmla="*/ 6634 h 10000"/>
              <a:gd name="connsiteX198" fmla="*/ 6174 w 10000"/>
              <a:gd name="connsiteY198" fmla="*/ 6534 h 10000"/>
              <a:gd name="connsiteX199" fmla="*/ 6201 w 10000"/>
              <a:gd name="connsiteY199" fmla="*/ 6472 h 10000"/>
              <a:gd name="connsiteX200" fmla="*/ 6233 w 10000"/>
              <a:gd name="connsiteY200" fmla="*/ 6441 h 10000"/>
              <a:gd name="connsiteX201" fmla="*/ 6260 w 10000"/>
              <a:gd name="connsiteY201" fmla="*/ 6435 h 10000"/>
              <a:gd name="connsiteX202" fmla="*/ 6291 w 10000"/>
              <a:gd name="connsiteY202" fmla="*/ 6460 h 10000"/>
              <a:gd name="connsiteX203" fmla="*/ 6318 w 10000"/>
              <a:gd name="connsiteY203" fmla="*/ 6516 h 10000"/>
              <a:gd name="connsiteX204" fmla="*/ 6345 w 10000"/>
              <a:gd name="connsiteY204" fmla="*/ 6609 h 10000"/>
              <a:gd name="connsiteX205" fmla="*/ 6372 w 10000"/>
              <a:gd name="connsiteY205" fmla="*/ 6733 h 10000"/>
              <a:gd name="connsiteX206" fmla="*/ 6404 w 10000"/>
              <a:gd name="connsiteY206" fmla="*/ 6919 h 10000"/>
              <a:gd name="connsiteX207" fmla="*/ 6431 w 10000"/>
              <a:gd name="connsiteY207" fmla="*/ 7186 h 10000"/>
              <a:gd name="connsiteX208" fmla="*/ 6462 w 10000"/>
              <a:gd name="connsiteY208" fmla="*/ 7596 h 10000"/>
              <a:gd name="connsiteX209" fmla="*/ 6489 w 10000"/>
              <a:gd name="connsiteY209" fmla="*/ 8466 h 10000"/>
              <a:gd name="connsiteX210" fmla="*/ 6516 w 10000"/>
              <a:gd name="connsiteY210" fmla="*/ 8801 h 10000"/>
              <a:gd name="connsiteX211" fmla="*/ 6548 w 10000"/>
              <a:gd name="connsiteY211" fmla="*/ 7714 h 10000"/>
              <a:gd name="connsiteX212" fmla="*/ 6575 w 10000"/>
              <a:gd name="connsiteY212" fmla="*/ 7261 h 10000"/>
              <a:gd name="connsiteX213" fmla="*/ 6607 w 10000"/>
              <a:gd name="connsiteY213" fmla="*/ 6981 h 10000"/>
              <a:gd name="connsiteX214" fmla="*/ 6634 w 10000"/>
              <a:gd name="connsiteY214" fmla="*/ 6795 h 10000"/>
              <a:gd name="connsiteX215" fmla="*/ 6661 w 10000"/>
              <a:gd name="connsiteY215" fmla="*/ 6658 h 10000"/>
              <a:gd name="connsiteX216" fmla="*/ 6692 w 10000"/>
              <a:gd name="connsiteY216" fmla="*/ 6559 h 10000"/>
              <a:gd name="connsiteX217" fmla="*/ 6719 w 10000"/>
              <a:gd name="connsiteY217" fmla="*/ 6497 h 10000"/>
              <a:gd name="connsiteX218" fmla="*/ 6751 w 10000"/>
              <a:gd name="connsiteY218" fmla="*/ 6460 h 10000"/>
              <a:gd name="connsiteX219" fmla="*/ 6778 w 10000"/>
              <a:gd name="connsiteY219" fmla="*/ 6453 h 10000"/>
              <a:gd name="connsiteX220" fmla="*/ 6805 w 10000"/>
              <a:gd name="connsiteY220" fmla="*/ 6460 h 10000"/>
              <a:gd name="connsiteX221" fmla="*/ 6836 w 10000"/>
              <a:gd name="connsiteY221" fmla="*/ 6503 h 10000"/>
              <a:gd name="connsiteX222" fmla="*/ 6863 w 10000"/>
              <a:gd name="connsiteY222" fmla="*/ 6565 h 10000"/>
              <a:gd name="connsiteX223" fmla="*/ 6890 w 10000"/>
              <a:gd name="connsiteY223" fmla="*/ 6658 h 10000"/>
              <a:gd name="connsiteX224" fmla="*/ 6922 w 10000"/>
              <a:gd name="connsiteY224" fmla="*/ 6789 h 10000"/>
              <a:gd name="connsiteX225" fmla="*/ 6949 w 10000"/>
              <a:gd name="connsiteY225" fmla="*/ 6975 h 10000"/>
              <a:gd name="connsiteX226" fmla="*/ 6981 w 10000"/>
              <a:gd name="connsiteY226" fmla="*/ 7236 h 10000"/>
              <a:gd name="connsiteX227" fmla="*/ 7008 w 10000"/>
              <a:gd name="connsiteY227" fmla="*/ 7634 h 10000"/>
              <a:gd name="connsiteX228" fmla="*/ 7035 w 10000"/>
              <a:gd name="connsiteY228" fmla="*/ 8460 h 10000"/>
              <a:gd name="connsiteX229" fmla="*/ 7066 w 10000"/>
              <a:gd name="connsiteY229" fmla="*/ 8969 h 10000"/>
              <a:gd name="connsiteX230" fmla="*/ 7093 w 10000"/>
              <a:gd name="connsiteY230" fmla="*/ 7801 h 10000"/>
              <a:gd name="connsiteX231" fmla="*/ 7125 w 10000"/>
              <a:gd name="connsiteY231" fmla="*/ 7329 h 10000"/>
              <a:gd name="connsiteX232" fmla="*/ 7152 w 10000"/>
              <a:gd name="connsiteY232" fmla="*/ 7037 h 10000"/>
              <a:gd name="connsiteX233" fmla="*/ 7179 w 10000"/>
              <a:gd name="connsiteY233" fmla="*/ 6839 h 10000"/>
              <a:gd name="connsiteX234" fmla="*/ 7210 w 10000"/>
              <a:gd name="connsiteY234" fmla="*/ 6696 h 10000"/>
              <a:gd name="connsiteX235" fmla="*/ 7237 w 10000"/>
              <a:gd name="connsiteY235" fmla="*/ 6590 h 10000"/>
              <a:gd name="connsiteX236" fmla="*/ 7269 w 10000"/>
              <a:gd name="connsiteY236" fmla="*/ 6516 h 10000"/>
              <a:gd name="connsiteX237" fmla="*/ 7296 w 10000"/>
              <a:gd name="connsiteY237" fmla="*/ 6472 h 10000"/>
              <a:gd name="connsiteX238" fmla="*/ 7323 w 10000"/>
              <a:gd name="connsiteY238" fmla="*/ 6447 h 10000"/>
              <a:gd name="connsiteX239" fmla="*/ 7350 w 10000"/>
              <a:gd name="connsiteY239" fmla="*/ 6447 h 10000"/>
              <a:gd name="connsiteX240" fmla="*/ 7382 w 10000"/>
              <a:gd name="connsiteY240" fmla="*/ 6466 h 10000"/>
              <a:gd name="connsiteX241" fmla="*/ 7409 w 10000"/>
              <a:gd name="connsiteY241" fmla="*/ 6509 h 10000"/>
              <a:gd name="connsiteX242" fmla="*/ 7440 w 10000"/>
              <a:gd name="connsiteY242" fmla="*/ 6578 h 10000"/>
              <a:gd name="connsiteX243" fmla="*/ 7467 w 10000"/>
              <a:gd name="connsiteY243" fmla="*/ 6677 h 10000"/>
              <a:gd name="connsiteX244" fmla="*/ 7494 w 10000"/>
              <a:gd name="connsiteY244" fmla="*/ 6814 h 10000"/>
              <a:gd name="connsiteX245" fmla="*/ 7526 w 10000"/>
              <a:gd name="connsiteY245" fmla="*/ 7006 h 10000"/>
              <a:gd name="connsiteX246" fmla="*/ 7553 w 10000"/>
              <a:gd name="connsiteY246" fmla="*/ 7273 h 10000"/>
              <a:gd name="connsiteX247" fmla="*/ 7584 w 10000"/>
              <a:gd name="connsiteY247" fmla="*/ 7696 h 10000"/>
              <a:gd name="connsiteX248" fmla="*/ 7612 w 10000"/>
              <a:gd name="connsiteY248" fmla="*/ 8584 h 10000"/>
              <a:gd name="connsiteX249" fmla="*/ 7639 w 10000"/>
              <a:gd name="connsiteY249" fmla="*/ 8814 h 10000"/>
              <a:gd name="connsiteX250" fmla="*/ 7670 w 10000"/>
              <a:gd name="connsiteY250" fmla="*/ 7770 h 10000"/>
              <a:gd name="connsiteX251" fmla="*/ 7697 w 10000"/>
              <a:gd name="connsiteY251" fmla="*/ 7317 h 10000"/>
              <a:gd name="connsiteX252" fmla="*/ 7729 w 10000"/>
              <a:gd name="connsiteY252" fmla="*/ 7031 h 10000"/>
              <a:gd name="connsiteX253" fmla="*/ 7756 w 10000"/>
              <a:gd name="connsiteY253" fmla="*/ 6839 h 10000"/>
              <a:gd name="connsiteX254" fmla="*/ 7783 w 10000"/>
              <a:gd name="connsiteY254" fmla="*/ 6696 h 10000"/>
              <a:gd name="connsiteX255" fmla="*/ 7810 w 10000"/>
              <a:gd name="connsiteY255" fmla="*/ 6590 h 10000"/>
              <a:gd name="connsiteX256" fmla="*/ 7841 w 10000"/>
              <a:gd name="connsiteY256" fmla="*/ 6522 h 10000"/>
              <a:gd name="connsiteX257" fmla="*/ 7868 w 10000"/>
              <a:gd name="connsiteY257" fmla="*/ 6472 h 10000"/>
              <a:gd name="connsiteX258" fmla="*/ 7900 w 10000"/>
              <a:gd name="connsiteY258" fmla="*/ 6447 h 10000"/>
              <a:gd name="connsiteX259" fmla="*/ 7927 w 10000"/>
              <a:gd name="connsiteY259" fmla="*/ 6447 h 10000"/>
              <a:gd name="connsiteX260" fmla="*/ 7954 w 10000"/>
              <a:gd name="connsiteY260" fmla="*/ 6466 h 10000"/>
              <a:gd name="connsiteX261" fmla="*/ 7986 w 10000"/>
              <a:gd name="connsiteY261" fmla="*/ 6509 h 10000"/>
              <a:gd name="connsiteX262" fmla="*/ 8013 w 10000"/>
              <a:gd name="connsiteY262" fmla="*/ 6578 h 10000"/>
              <a:gd name="connsiteX263" fmla="*/ 8044 w 10000"/>
              <a:gd name="connsiteY263" fmla="*/ 6683 h 10000"/>
              <a:gd name="connsiteX264" fmla="*/ 8071 w 10000"/>
              <a:gd name="connsiteY264" fmla="*/ 6820 h 10000"/>
              <a:gd name="connsiteX265" fmla="*/ 8098 w 10000"/>
              <a:gd name="connsiteY265" fmla="*/ 7006 h 10000"/>
              <a:gd name="connsiteX266" fmla="*/ 8130 w 10000"/>
              <a:gd name="connsiteY266" fmla="*/ 7280 h 10000"/>
              <a:gd name="connsiteX267" fmla="*/ 8157 w 10000"/>
              <a:gd name="connsiteY267" fmla="*/ 7714 h 10000"/>
              <a:gd name="connsiteX268" fmla="*/ 8188 w 10000"/>
              <a:gd name="connsiteY268" fmla="*/ 8671 h 10000"/>
              <a:gd name="connsiteX269" fmla="*/ 8215 w 10000"/>
              <a:gd name="connsiteY269" fmla="*/ 8696 h 10000"/>
              <a:gd name="connsiteX270" fmla="*/ 8242 w 10000"/>
              <a:gd name="connsiteY270" fmla="*/ 7720 h 10000"/>
              <a:gd name="connsiteX271" fmla="*/ 8274 w 10000"/>
              <a:gd name="connsiteY271" fmla="*/ 7286 h 10000"/>
              <a:gd name="connsiteX272" fmla="*/ 8301 w 10000"/>
              <a:gd name="connsiteY272" fmla="*/ 7006 h 10000"/>
              <a:gd name="connsiteX273" fmla="*/ 8328 w 10000"/>
              <a:gd name="connsiteY273" fmla="*/ 6820 h 10000"/>
              <a:gd name="connsiteX274" fmla="*/ 8360 w 10000"/>
              <a:gd name="connsiteY274" fmla="*/ 6683 h 10000"/>
              <a:gd name="connsiteX275" fmla="*/ 8387 w 10000"/>
              <a:gd name="connsiteY275" fmla="*/ 6584 h 10000"/>
              <a:gd name="connsiteX276" fmla="*/ 8418 w 10000"/>
              <a:gd name="connsiteY276" fmla="*/ 6516 h 10000"/>
              <a:gd name="connsiteX277" fmla="*/ 8445 w 10000"/>
              <a:gd name="connsiteY277" fmla="*/ 6472 h 10000"/>
              <a:gd name="connsiteX278" fmla="*/ 8472 w 10000"/>
              <a:gd name="connsiteY278" fmla="*/ 6453 h 10000"/>
              <a:gd name="connsiteX279" fmla="*/ 8504 w 10000"/>
              <a:gd name="connsiteY279" fmla="*/ 6460 h 10000"/>
              <a:gd name="connsiteX280" fmla="*/ 8531 w 10000"/>
              <a:gd name="connsiteY280" fmla="*/ 6491 h 10000"/>
              <a:gd name="connsiteX281" fmla="*/ 8562 w 10000"/>
              <a:gd name="connsiteY281" fmla="*/ 6553 h 10000"/>
              <a:gd name="connsiteX282" fmla="*/ 8589 w 10000"/>
              <a:gd name="connsiteY282" fmla="*/ 6640 h 10000"/>
              <a:gd name="connsiteX283" fmla="*/ 8616 w 10000"/>
              <a:gd name="connsiteY283" fmla="*/ 6770 h 10000"/>
              <a:gd name="connsiteX284" fmla="*/ 8648 w 10000"/>
              <a:gd name="connsiteY284" fmla="*/ 6944 h 10000"/>
              <a:gd name="connsiteX285" fmla="*/ 8675 w 10000"/>
              <a:gd name="connsiteY285" fmla="*/ 7205 h 10000"/>
              <a:gd name="connsiteX286" fmla="*/ 8707 w 10000"/>
              <a:gd name="connsiteY286" fmla="*/ 7615 h 10000"/>
              <a:gd name="connsiteX287" fmla="*/ 8734 w 10000"/>
              <a:gd name="connsiteY287" fmla="*/ 8460 h 10000"/>
              <a:gd name="connsiteX288" fmla="*/ 8761 w 10000"/>
              <a:gd name="connsiteY288" fmla="*/ 8839 h 10000"/>
              <a:gd name="connsiteX289" fmla="*/ 8788 w 10000"/>
              <a:gd name="connsiteY289" fmla="*/ 7733 h 10000"/>
              <a:gd name="connsiteX290" fmla="*/ 8819 w 10000"/>
              <a:gd name="connsiteY290" fmla="*/ 7267 h 10000"/>
              <a:gd name="connsiteX291" fmla="*/ 8851 w 10000"/>
              <a:gd name="connsiteY291" fmla="*/ 6981 h 10000"/>
              <a:gd name="connsiteX292" fmla="*/ 8878 w 10000"/>
              <a:gd name="connsiteY292" fmla="*/ 6783 h 10000"/>
              <a:gd name="connsiteX293" fmla="*/ 8905 w 10000"/>
              <a:gd name="connsiteY293" fmla="*/ 6646 h 10000"/>
              <a:gd name="connsiteX294" fmla="*/ 8932 w 10000"/>
              <a:gd name="connsiteY294" fmla="*/ 6547 h 10000"/>
              <a:gd name="connsiteX295" fmla="*/ 8963 w 10000"/>
              <a:gd name="connsiteY295" fmla="*/ 6484 h 10000"/>
              <a:gd name="connsiteX296" fmla="*/ 8991 w 10000"/>
              <a:gd name="connsiteY296" fmla="*/ 6453 h 10000"/>
              <a:gd name="connsiteX297" fmla="*/ 9022 w 10000"/>
              <a:gd name="connsiteY297" fmla="*/ 6447 h 10000"/>
              <a:gd name="connsiteX298" fmla="*/ 9049 w 10000"/>
              <a:gd name="connsiteY298" fmla="*/ 6472 h 10000"/>
              <a:gd name="connsiteX299" fmla="*/ 9076 w 10000"/>
              <a:gd name="connsiteY299" fmla="*/ 6528 h 10000"/>
              <a:gd name="connsiteX300" fmla="*/ 9108 w 10000"/>
              <a:gd name="connsiteY300" fmla="*/ 6621 h 10000"/>
              <a:gd name="connsiteX301" fmla="*/ 9135 w 10000"/>
              <a:gd name="connsiteY301" fmla="*/ 6758 h 10000"/>
              <a:gd name="connsiteX302" fmla="*/ 9166 w 10000"/>
              <a:gd name="connsiteY302" fmla="*/ 6957 h 10000"/>
              <a:gd name="connsiteX303" fmla="*/ 9193 w 10000"/>
              <a:gd name="connsiteY303" fmla="*/ 7267 h 10000"/>
              <a:gd name="connsiteX304" fmla="*/ 9220 w 10000"/>
              <a:gd name="connsiteY304" fmla="*/ 7814 h 10000"/>
              <a:gd name="connsiteX305" fmla="*/ 9252 w 10000"/>
              <a:gd name="connsiteY305" fmla="*/ 9863 h 10000"/>
              <a:gd name="connsiteX306" fmla="*/ 9279 w 10000"/>
              <a:gd name="connsiteY306" fmla="*/ 7988 h 10000"/>
              <a:gd name="connsiteX307" fmla="*/ 9306 w 10000"/>
              <a:gd name="connsiteY307" fmla="*/ 7335 h 10000"/>
              <a:gd name="connsiteX308" fmla="*/ 9338 w 10000"/>
              <a:gd name="connsiteY308" fmla="*/ 6988 h 10000"/>
              <a:gd name="connsiteX309" fmla="*/ 9365 w 10000"/>
              <a:gd name="connsiteY309" fmla="*/ 6758 h 10000"/>
              <a:gd name="connsiteX310" fmla="*/ 9396 w 10000"/>
              <a:gd name="connsiteY310" fmla="*/ 6602 h 10000"/>
              <a:gd name="connsiteX311" fmla="*/ 9423 w 10000"/>
              <a:gd name="connsiteY311" fmla="*/ 6503 h 10000"/>
              <a:gd name="connsiteX312" fmla="*/ 9450 w 10000"/>
              <a:gd name="connsiteY312" fmla="*/ 6447 h 10000"/>
              <a:gd name="connsiteX313" fmla="*/ 9482 w 10000"/>
              <a:gd name="connsiteY313" fmla="*/ 6435 h 10000"/>
              <a:gd name="connsiteX314" fmla="*/ 9509 w 10000"/>
              <a:gd name="connsiteY314" fmla="*/ 6460 h 10000"/>
              <a:gd name="connsiteX315" fmla="*/ 9540 w 10000"/>
              <a:gd name="connsiteY315" fmla="*/ 6534 h 10000"/>
              <a:gd name="connsiteX316" fmla="*/ 9567 w 10000"/>
              <a:gd name="connsiteY316" fmla="*/ 6665 h 10000"/>
              <a:gd name="connsiteX317" fmla="*/ 9594 w 10000"/>
              <a:gd name="connsiteY317" fmla="*/ 6882 h 10000"/>
              <a:gd name="connsiteX318" fmla="*/ 9626 w 10000"/>
              <a:gd name="connsiteY318" fmla="*/ 7242 h 10000"/>
              <a:gd name="connsiteX319" fmla="*/ 9653 w 10000"/>
              <a:gd name="connsiteY319" fmla="*/ 7981 h 10000"/>
              <a:gd name="connsiteX320" fmla="*/ 9680 w 10000"/>
              <a:gd name="connsiteY320" fmla="*/ 8820 h 10000"/>
              <a:gd name="connsiteX321" fmla="*/ 9712 w 10000"/>
              <a:gd name="connsiteY321" fmla="*/ 7484 h 10000"/>
              <a:gd name="connsiteX322" fmla="*/ 9739 w 10000"/>
              <a:gd name="connsiteY322" fmla="*/ 7012 h 10000"/>
              <a:gd name="connsiteX323" fmla="*/ 9766 w 10000"/>
              <a:gd name="connsiteY323" fmla="*/ 6758 h 10000"/>
              <a:gd name="connsiteX324" fmla="*/ 9797 w 10000"/>
              <a:gd name="connsiteY324" fmla="*/ 6615 h 10000"/>
              <a:gd name="connsiteX325" fmla="*/ 9824 w 10000"/>
              <a:gd name="connsiteY325" fmla="*/ 6559 h 10000"/>
              <a:gd name="connsiteX326" fmla="*/ 9856 w 10000"/>
              <a:gd name="connsiteY326" fmla="*/ 6590 h 10000"/>
              <a:gd name="connsiteX327" fmla="*/ 9883 w 10000"/>
              <a:gd name="connsiteY327" fmla="*/ 6708 h 10000"/>
              <a:gd name="connsiteX328" fmla="*/ 9910 w 10000"/>
              <a:gd name="connsiteY328" fmla="*/ 6950 h 10000"/>
              <a:gd name="connsiteX329" fmla="*/ 9941 w 10000"/>
              <a:gd name="connsiteY329" fmla="*/ 7404 h 10000"/>
              <a:gd name="connsiteX330" fmla="*/ 9968 w 10000"/>
              <a:gd name="connsiteY330" fmla="*/ 8516 h 10000"/>
              <a:gd name="connsiteX331" fmla="*/ 10000 w 10000"/>
              <a:gd name="connsiteY33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299 w 10000"/>
              <a:gd name="connsiteY97" fmla="*/ 478 h 10000"/>
              <a:gd name="connsiteX98" fmla="*/ 3326 w 10000"/>
              <a:gd name="connsiteY98" fmla="*/ 404 h 10000"/>
              <a:gd name="connsiteX99" fmla="*/ 3357 w 10000"/>
              <a:gd name="connsiteY99" fmla="*/ 335 h 10000"/>
              <a:gd name="connsiteX100" fmla="*/ 3384 w 10000"/>
              <a:gd name="connsiteY100" fmla="*/ 280 h 10000"/>
              <a:gd name="connsiteX101" fmla="*/ 3411 w 10000"/>
              <a:gd name="connsiteY101" fmla="*/ 230 h 10000"/>
              <a:gd name="connsiteX102" fmla="*/ 3443 w 10000"/>
              <a:gd name="connsiteY102" fmla="*/ 186 h 10000"/>
              <a:gd name="connsiteX103" fmla="*/ 3470 w 10000"/>
              <a:gd name="connsiteY103" fmla="*/ 149 h 10000"/>
              <a:gd name="connsiteX104" fmla="*/ 3497 w 10000"/>
              <a:gd name="connsiteY104" fmla="*/ 118 h 10000"/>
              <a:gd name="connsiteX105" fmla="*/ 3529 w 10000"/>
              <a:gd name="connsiteY105" fmla="*/ 87 h 10000"/>
              <a:gd name="connsiteX106" fmla="*/ 3556 w 10000"/>
              <a:gd name="connsiteY106" fmla="*/ 68 h 10000"/>
              <a:gd name="connsiteX107" fmla="*/ 3587 w 10000"/>
              <a:gd name="connsiteY107" fmla="*/ 43 h 10000"/>
              <a:gd name="connsiteX108" fmla="*/ 3614 w 10000"/>
              <a:gd name="connsiteY108" fmla="*/ 31 h 10000"/>
              <a:gd name="connsiteX109" fmla="*/ 3641 w 10000"/>
              <a:gd name="connsiteY109" fmla="*/ 19 h 10000"/>
              <a:gd name="connsiteX110" fmla="*/ 3673 w 10000"/>
              <a:gd name="connsiteY110" fmla="*/ 6 h 10000"/>
              <a:gd name="connsiteX111" fmla="*/ 3700 w 10000"/>
              <a:gd name="connsiteY111" fmla="*/ 6 h 10000"/>
              <a:gd name="connsiteX112" fmla="*/ 3731 w 10000"/>
              <a:gd name="connsiteY112" fmla="*/ 0 h 10000"/>
              <a:gd name="connsiteX113" fmla="*/ 3758 w 10000"/>
              <a:gd name="connsiteY113" fmla="*/ 0 h 10000"/>
              <a:gd name="connsiteX114" fmla="*/ 3785 w 10000"/>
              <a:gd name="connsiteY114" fmla="*/ 6 h 10000"/>
              <a:gd name="connsiteX115" fmla="*/ 3817 w 10000"/>
              <a:gd name="connsiteY115" fmla="*/ 12 h 10000"/>
              <a:gd name="connsiteX116" fmla="*/ 3844 w 10000"/>
              <a:gd name="connsiteY116" fmla="*/ 19 h 10000"/>
              <a:gd name="connsiteX117" fmla="*/ 3876 w 10000"/>
              <a:gd name="connsiteY117" fmla="*/ 31 h 10000"/>
              <a:gd name="connsiteX118" fmla="*/ 3903 w 10000"/>
              <a:gd name="connsiteY118" fmla="*/ 43 h 10000"/>
              <a:gd name="connsiteX119" fmla="*/ 3930 w 10000"/>
              <a:gd name="connsiteY119" fmla="*/ 62 h 10000"/>
              <a:gd name="connsiteX120" fmla="*/ 3957 w 10000"/>
              <a:gd name="connsiteY120" fmla="*/ 81 h 10000"/>
              <a:gd name="connsiteX121" fmla="*/ 3988 w 10000"/>
              <a:gd name="connsiteY121" fmla="*/ 106 h 10000"/>
              <a:gd name="connsiteX122" fmla="*/ 4015 w 10000"/>
              <a:gd name="connsiteY122" fmla="*/ 130 h 10000"/>
              <a:gd name="connsiteX123" fmla="*/ 4047 w 10000"/>
              <a:gd name="connsiteY123" fmla="*/ 155 h 10000"/>
              <a:gd name="connsiteX124" fmla="*/ 4074 w 10000"/>
              <a:gd name="connsiteY124" fmla="*/ 186 h 10000"/>
              <a:gd name="connsiteX125" fmla="*/ 4101 w 10000"/>
              <a:gd name="connsiteY125" fmla="*/ 217 h 10000"/>
              <a:gd name="connsiteX126" fmla="*/ 4132 w 10000"/>
              <a:gd name="connsiteY126" fmla="*/ 255 h 10000"/>
              <a:gd name="connsiteX127" fmla="*/ 4160 w 10000"/>
              <a:gd name="connsiteY127" fmla="*/ 292 h 10000"/>
              <a:gd name="connsiteX128" fmla="*/ 4191 w 10000"/>
              <a:gd name="connsiteY128" fmla="*/ 329 h 10000"/>
              <a:gd name="connsiteX129" fmla="*/ 4218 w 10000"/>
              <a:gd name="connsiteY129" fmla="*/ 373 h 10000"/>
              <a:gd name="connsiteX130" fmla="*/ 4245 w 10000"/>
              <a:gd name="connsiteY130" fmla="*/ 422 h 10000"/>
              <a:gd name="connsiteX131" fmla="*/ 4277 w 10000"/>
              <a:gd name="connsiteY131" fmla="*/ 466 h 10000"/>
              <a:gd name="connsiteX132" fmla="*/ 4304 w 10000"/>
              <a:gd name="connsiteY132" fmla="*/ 522 h 10000"/>
              <a:gd name="connsiteX133" fmla="*/ 4335 w 10000"/>
              <a:gd name="connsiteY133" fmla="*/ 571 h 10000"/>
              <a:gd name="connsiteX134" fmla="*/ 4362 w 10000"/>
              <a:gd name="connsiteY134" fmla="*/ 634 h 10000"/>
              <a:gd name="connsiteX135" fmla="*/ 4389 w 10000"/>
              <a:gd name="connsiteY135" fmla="*/ 689 h 10000"/>
              <a:gd name="connsiteX136" fmla="*/ 4421 w 10000"/>
              <a:gd name="connsiteY136" fmla="*/ 752 h 10000"/>
              <a:gd name="connsiteX137" fmla="*/ 4448 w 10000"/>
              <a:gd name="connsiteY137" fmla="*/ 820 h 10000"/>
              <a:gd name="connsiteX138" fmla="*/ 4475 w 10000"/>
              <a:gd name="connsiteY138" fmla="*/ 888 h 10000"/>
              <a:gd name="connsiteX139" fmla="*/ 4507 w 10000"/>
              <a:gd name="connsiteY139" fmla="*/ 957 h 10000"/>
              <a:gd name="connsiteX140" fmla="*/ 4534 w 10000"/>
              <a:gd name="connsiteY140" fmla="*/ 1037 h 10000"/>
              <a:gd name="connsiteX141" fmla="*/ 4565 w 10000"/>
              <a:gd name="connsiteY141" fmla="*/ 1118 h 10000"/>
              <a:gd name="connsiteX142" fmla="*/ 4592 w 10000"/>
              <a:gd name="connsiteY142" fmla="*/ 1199 h 10000"/>
              <a:gd name="connsiteX143" fmla="*/ 4619 w 10000"/>
              <a:gd name="connsiteY143" fmla="*/ 1286 h 10000"/>
              <a:gd name="connsiteX144" fmla="*/ 4651 w 10000"/>
              <a:gd name="connsiteY144" fmla="*/ 1373 h 10000"/>
              <a:gd name="connsiteX145" fmla="*/ 4678 w 10000"/>
              <a:gd name="connsiteY145" fmla="*/ 1472 h 10000"/>
              <a:gd name="connsiteX146" fmla="*/ 4709 w 10000"/>
              <a:gd name="connsiteY146" fmla="*/ 1565 h 10000"/>
              <a:gd name="connsiteX147" fmla="*/ 4736 w 10000"/>
              <a:gd name="connsiteY147" fmla="*/ 1671 h 10000"/>
              <a:gd name="connsiteX148" fmla="*/ 4763 w 10000"/>
              <a:gd name="connsiteY148" fmla="*/ 1776 h 10000"/>
              <a:gd name="connsiteX149" fmla="*/ 4795 w 10000"/>
              <a:gd name="connsiteY149" fmla="*/ 1894 h 10000"/>
              <a:gd name="connsiteX150" fmla="*/ 4822 w 10000"/>
              <a:gd name="connsiteY150" fmla="*/ 2012 h 10000"/>
              <a:gd name="connsiteX151" fmla="*/ 4854 w 10000"/>
              <a:gd name="connsiteY151" fmla="*/ 2137 h 10000"/>
              <a:gd name="connsiteX152" fmla="*/ 4881 w 10000"/>
              <a:gd name="connsiteY152" fmla="*/ 2267 h 10000"/>
              <a:gd name="connsiteX153" fmla="*/ 4908 w 10000"/>
              <a:gd name="connsiteY153" fmla="*/ 2404 h 10000"/>
              <a:gd name="connsiteX154" fmla="*/ 4935 w 10000"/>
              <a:gd name="connsiteY154" fmla="*/ 2553 h 10000"/>
              <a:gd name="connsiteX155" fmla="*/ 4966 w 10000"/>
              <a:gd name="connsiteY155" fmla="*/ 2708 h 10000"/>
              <a:gd name="connsiteX156" fmla="*/ 4993 w 10000"/>
              <a:gd name="connsiteY156" fmla="*/ 2870 h 10000"/>
              <a:gd name="connsiteX157" fmla="*/ 5025 w 10000"/>
              <a:gd name="connsiteY157" fmla="*/ 3043 h 10000"/>
              <a:gd name="connsiteX158" fmla="*/ 5052 w 10000"/>
              <a:gd name="connsiteY158" fmla="*/ 3230 h 10000"/>
              <a:gd name="connsiteX159" fmla="*/ 5079 w 10000"/>
              <a:gd name="connsiteY159" fmla="*/ 3429 h 10000"/>
              <a:gd name="connsiteX160" fmla="*/ 5110 w 10000"/>
              <a:gd name="connsiteY160" fmla="*/ 3646 h 10000"/>
              <a:gd name="connsiteX161" fmla="*/ 5137 w 10000"/>
              <a:gd name="connsiteY161" fmla="*/ 3882 h 10000"/>
              <a:gd name="connsiteX162" fmla="*/ 5169 w 10000"/>
              <a:gd name="connsiteY162" fmla="*/ 4143 h 10000"/>
              <a:gd name="connsiteX163" fmla="*/ 5196 w 10000"/>
              <a:gd name="connsiteY163" fmla="*/ 4441 h 10000"/>
              <a:gd name="connsiteX164" fmla="*/ 5223 w 10000"/>
              <a:gd name="connsiteY164" fmla="*/ 4789 h 10000"/>
              <a:gd name="connsiteX165" fmla="*/ 5255 w 10000"/>
              <a:gd name="connsiteY165" fmla="*/ 5205 h 10000"/>
              <a:gd name="connsiteX166" fmla="*/ 5282 w 10000"/>
              <a:gd name="connsiteY166" fmla="*/ 5758 h 10000"/>
              <a:gd name="connsiteX167" fmla="*/ 5313 w 10000"/>
              <a:gd name="connsiteY167" fmla="*/ 6671 h 10000"/>
              <a:gd name="connsiteX168" fmla="*/ 5340 w 10000"/>
              <a:gd name="connsiteY168" fmla="*/ 7776 h 10000"/>
              <a:gd name="connsiteX169" fmla="*/ 5367 w 10000"/>
              <a:gd name="connsiteY169" fmla="*/ 6565 h 10000"/>
              <a:gd name="connsiteX170" fmla="*/ 5399 w 10000"/>
              <a:gd name="connsiteY170" fmla="*/ 6255 h 10000"/>
              <a:gd name="connsiteX171" fmla="*/ 5426 w 10000"/>
              <a:gd name="connsiteY171" fmla="*/ 6155 h 10000"/>
              <a:gd name="connsiteX172" fmla="*/ 5453 w 10000"/>
              <a:gd name="connsiteY172" fmla="*/ 6180 h 10000"/>
              <a:gd name="connsiteX173" fmla="*/ 5484 w 10000"/>
              <a:gd name="connsiteY173" fmla="*/ 6286 h 10000"/>
              <a:gd name="connsiteX174" fmla="*/ 5511 w 10000"/>
              <a:gd name="connsiteY174" fmla="*/ 6484 h 10000"/>
              <a:gd name="connsiteX175" fmla="*/ 5539 w 10000"/>
              <a:gd name="connsiteY175" fmla="*/ 6801 h 10000"/>
              <a:gd name="connsiteX176" fmla="*/ 5570 w 10000"/>
              <a:gd name="connsiteY176" fmla="*/ 7373 h 10000"/>
              <a:gd name="connsiteX177" fmla="*/ 5597 w 10000"/>
              <a:gd name="connsiteY177" fmla="*/ 9447 h 10000"/>
              <a:gd name="connsiteX178" fmla="*/ 5629 w 10000"/>
              <a:gd name="connsiteY178" fmla="*/ 7621 h 10000"/>
              <a:gd name="connsiteX179" fmla="*/ 5656 w 10000"/>
              <a:gd name="connsiteY179" fmla="*/ 7012 h 10000"/>
              <a:gd name="connsiteX180" fmla="*/ 5683 w 10000"/>
              <a:gd name="connsiteY180" fmla="*/ 6708 h 10000"/>
              <a:gd name="connsiteX181" fmla="*/ 5714 w 10000"/>
              <a:gd name="connsiteY181" fmla="*/ 6534 h 10000"/>
              <a:gd name="connsiteX182" fmla="*/ 5741 w 10000"/>
              <a:gd name="connsiteY182" fmla="*/ 6429 h 10000"/>
              <a:gd name="connsiteX183" fmla="*/ 5773 w 10000"/>
              <a:gd name="connsiteY183" fmla="*/ 6385 h 10000"/>
              <a:gd name="connsiteX184" fmla="*/ 5800 w 10000"/>
              <a:gd name="connsiteY184" fmla="*/ 6385 h 10000"/>
              <a:gd name="connsiteX185" fmla="*/ 5827 w 10000"/>
              <a:gd name="connsiteY185" fmla="*/ 6429 h 10000"/>
              <a:gd name="connsiteX186" fmla="*/ 5858 w 10000"/>
              <a:gd name="connsiteY186" fmla="*/ 6516 h 10000"/>
              <a:gd name="connsiteX187" fmla="*/ 5886 w 10000"/>
              <a:gd name="connsiteY187" fmla="*/ 6646 h 10000"/>
              <a:gd name="connsiteX188" fmla="*/ 5913 w 10000"/>
              <a:gd name="connsiteY188" fmla="*/ 6845 h 10000"/>
              <a:gd name="connsiteX189" fmla="*/ 5944 w 10000"/>
              <a:gd name="connsiteY189" fmla="*/ 7149 h 10000"/>
              <a:gd name="connsiteX190" fmla="*/ 5971 w 10000"/>
              <a:gd name="connsiteY190" fmla="*/ 7658 h 10000"/>
              <a:gd name="connsiteX191" fmla="*/ 6003 w 10000"/>
              <a:gd name="connsiteY191" fmla="*/ 9093 h 10000"/>
              <a:gd name="connsiteX192" fmla="*/ 6030 w 10000"/>
              <a:gd name="connsiteY192" fmla="*/ 8106 h 10000"/>
              <a:gd name="connsiteX193" fmla="*/ 6057 w 10000"/>
              <a:gd name="connsiteY193" fmla="*/ 7385 h 10000"/>
              <a:gd name="connsiteX194" fmla="*/ 6088 w 10000"/>
              <a:gd name="connsiteY194" fmla="*/ 7019 h 10000"/>
              <a:gd name="connsiteX195" fmla="*/ 6115 w 10000"/>
              <a:gd name="connsiteY195" fmla="*/ 6789 h 10000"/>
              <a:gd name="connsiteX196" fmla="*/ 6147 w 10000"/>
              <a:gd name="connsiteY196" fmla="*/ 6634 h 10000"/>
              <a:gd name="connsiteX197" fmla="*/ 6174 w 10000"/>
              <a:gd name="connsiteY197" fmla="*/ 6534 h 10000"/>
              <a:gd name="connsiteX198" fmla="*/ 6201 w 10000"/>
              <a:gd name="connsiteY198" fmla="*/ 6472 h 10000"/>
              <a:gd name="connsiteX199" fmla="*/ 6233 w 10000"/>
              <a:gd name="connsiteY199" fmla="*/ 6441 h 10000"/>
              <a:gd name="connsiteX200" fmla="*/ 6260 w 10000"/>
              <a:gd name="connsiteY200" fmla="*/ 6435 h 10000"/>
              <a:gd name="connsiteX201" fmla="*/ 6291 w 10000"/>
              <a:gd name="connsiteY201" fmla="*/ 6460 h 10000"/>
              <a:gd name="connsiteX202" fmla="*/ 6318 w 10000"/>
              <a:gd name="connsiteY202" fmla="*/ 6516 h 10000"/>
              <a:gd name="connsiteX203" fmla="*/ 6345 w 10000"/>
              <a:gd name="connsiteY203" fmla="*/ 6609 h 10000"/>
              <a:gd name="connsiteX204" fmla="*/ 6372 w 10000"/>
              <a:gd name="connsiteY204" fmla="*/ 6733 h 10000"/>
              <a:gd name="connsiteX205" fmla="*/ 6404 w 10000"/>
              <a:gd name="connsiteY205" fmla="*/ 6919 h 10000"/>
              <a:gd name="connsiteX206" fmla="*/ 6431 w 10000"/>
              <a:gd name="connsiteY206" fmla="*/ 7186 h 10000"/>
              <a:gd name="connsiteX207" fmla="*/ 6462 w 10000"/>
              <a:gd name="connsiteY207" fmla="*/ 7596 h 10000"/>
              <a:gd name="connsiteX208" fmla="*/ 6489 w 10000"/>
              <a:gd name="connsiteY208" fmla="*/ 8466 h 10000"/>
              <a:gd name="connsiteX209" fmla="*/ 6516 w 10000"/>
              <a:gd name="connsiteY209" fmla="*/ 8801 h 10000"/>
              <a:gd name="connsiteX210" fmla="*/ 6548 w 10000"/>
              <a:gd name="connsiteY210" fmla="*/ 7714 h 10000"/>
              <a:gd name="connsiteX211" fmla="*/ 6575 w 10000"/>
              <a:gd name="connsiteY211" fmla="*/ 7261 h 10000"/>
              <a:gd name="connsiteX212" fmla="*/ 6607 w 10000"/>
              <a:gd name="connsiteY212" fmla="*/ 6981 h 10000"/>
              <a:gd name="connsiteX213" fmla="*/ 6634 w 10000"/>
              <a:gd name="connsiteY213" fmla="*/ 6795 h 10000"/>
              <a:gd name="connsiteX214" fmla="*/ 6661 w 10000"/>
              <a:gd name="connsiteY214" fmla="*/ 6658 h 10000"/>
              <a:gd name="connsiteX215" fmla="*/ 6692 w 10000"/>
              <a:gd name="connsiteY215" fmla="*/ 6559 h 10000"/>
              <a:gd name="connsiteX216" fmla="*/ 6719 w 10000"/>
              <a:gd name="connsiteY216" fmla="*/ 6497 h 10000"/>
              <a:gd name="connsiteX217" fmla="*/ 6751 w 10000"/>
              <a:gd name="connsiteY217" fmla="*/ 6460 h 10000"/>
              <a:gd name="connsiteX218" fmla="*/ 6778 w 10000"/>
              <a:gd name="connsiteY218" fmla="*/ 6453 h 10000"/>
              <a:gd name="connsiteX219" fmla="*/ 6805 w 10000"/>
              <a:gd name="connsiteY219" fmla="*/ 6460 h 10000"/>
              <a:gd name="connsiteX220" fmla="*/ 6836 w 10000"/>
              <a:gd name="connsiteY220" fmla="*/ 6503 h 10000"/>
              <a:gd name="connsiteX221" fmla="*/ 6863 w 10000"/>
              <a:gd name="connsiteY221" fmla="*/ 6565 h 10000"/>
              <a:gd name="connsiteX222" fmla="*/ 6890 w 10000"/>
              <a:gd name="connsiteY222" fmla="*/ 6658 h 10000"/>
              <a:gd name="connsiteX223" fmla="*/ 6922 w 10000"/>
              <a:gd name="connsiteY223" fmla="*/ 6789 h 10000"/>
              <a:gd name="connsiteX224" fmla="*/ 6949 w 10000"/>
              <a:gd name="connsiteY224" fmla="*/ 6975 h 10000"/>
              <a:gd name="connsiteX225" fmla="*/ 6981 w 10000"/>
              <a:gd name="connsiteY225" fmla="*/ 7236 h 10000"/>
              <a:gd name="connsiteX226" fmla="*/ 7008 w 10000"/>
              <a:gd name="connsiteY226" fmla="*/ 7634 h 10000"/>
              <a:gd name="connsiteX227" fmla="*/ 7035 w 10000"/>
              <a:gd name="connsiteY227" fmla="*/ 8460 h 10000"/>
              <a:gd name="connsiteX228" fmla="*/ 7066 w 10000"/>
              <a:gd name="connsiteY228" fmla="*/ 8969 h 10000"/>
              <a:gd name="connsiteX229" fmla="*/ 7093 w 10000"/>
              <a:gd name="connsiteY229" fmla="*/ 7801 h 10000"/>
              <a:gd name="connsiteX230" fmla="*/ 7125 w 10000"/>
              <a:gd name="connsiteY230" fmla="*/ 7329 h 10000"/>
              <a:gd name="connsiteX231" fmla="*/ 7152 w 10000"/>
              <a:gd name="connsiteY231" fmla="*/ 7037 h 10000"/>
              <a:gd name="connsiteX232" fmla="*/ 7179 w 10000"/>
              <a:gd name="connsiteY232" fmla="*/ 6839 h 10000"/>
              <a:gd name="connsiteX233" fmla="*/ 7210 w 10000"/>
              <a:gd name="connsiteY233" fmla="*/ 6696 h 10000"/>
              <a:gd name="connsiteX234" fmla="*/ 7237 w 10000"/>
              <a:gd name="connsiteY234" fmla="*/ 6590 h 10000"/>
              <a:gd name="connsiteX235" fmla="*/ 7269 w 10000"/>
              <a:gd name="connsiteY235" fmla="*/ 6516 h 10000"/>
              <a:gd name="connsiteX236" fmla="*/ 7296 w 10000"/>
              <a:gd name="connsiteY236" fmla="*/ 6472 h 10000"/>
              <a:gd name="connsiteX237" fmla="*/ 7323 w 10000"/>
              <a:gd name="connsiteY237" fmla="*/ 6447 h 10000"/>
              <a:gd name="connsiteX238" fmla="*/ 7350 w 10000"/>
              <a:gd name="connsiteY238" fmla="*/ 6447 h 10000"/>
              <a:gd name="connsiteX239" fmla="*/ 7382 w 10000"/>
              <a:gd name="connsiteY239" fmla="*/ 6466 h 10000"/>
              <a:gd name="connsiteX240" fmla="*/ 7409 w 10000"/>
              <a:gd name="connsiteY240" fmla="*/ 6509 h 10000"/>
              <a:gd name="connsiteX241" fmla="*/ 7440 w 10000"/>
              <a:gd name="connsiteY241" fmla="*/ 6578 h 10000"/>
              <a:gd name="connsiteX242" fmla="*/ 7467 w 10000"/>
              <a:gd name="connsiteY242" fmla="*/ 6677 h 10000"/>
              <a:gd name="connsiteX243" fmla="*/ 7494 w 10000"/>
              <a:gd name="connsiteY243" fmla="*/ 6814 h 10000"/>
              <a:gd name="connsiteX244" fmla="*/ 7526 w 10000"/>
              <a:gd name="connsiteY244" fmla="*/ 7006 h 10000"/>
              <a:gd name="connsiteX245" fmla="*/ 7553 w 10000"/>
              <a:gd name="connsiteY245" fmla="*/ 7273 h 10000"/>
              <a:gd name="connsiteX246" fmla="*/ 7584 w 10000"/>
              <a:gd name="connsiteY246" fmla="*/ 7696 h 10000"/>
              <a:gd name="connsiteX247" fmla="*/ 7612 w 10000"/>
              <a:gd name="connsiteY247" fmla="*/ 8584 h 10000"/>
              <a:gd name="connsiteX248" fmla="*/ 7639 w 10000"/>
              <a:gd name="connsiteY248" fmla="*/ 8814 h 10000"/>
              <a:gd name="connsiteX249" fmla="*/ 7670 w 10000"/>
              <a:gd name="connsiteY249" fmla="*/ 7770 h 10000"/>
              <a:gd name="connsiteX250" fmla="*/ 7697 w 10000"/>
              <a:gd name="connsiteY250" fmla="*/ 7317 h 10000"/>
              <a:gd name="connsiteX251" fmla="*/ 7729 w 10000"/>
              <a:gd name="connsiteY251" fmla="*/ 7031 h 10000"/>
              <a:gd name="connsiteX252" fmla="*/ 7756 w 10000"/>
              <a:gd name="connsiteY252" fmla="*/ 6839 h 10000"/>
              <a:gd name="connsiteX253" fmla="*/ 7783 w 10000"/>
              <a:gd name="connsiteY253" fmla="*/ 6696 h 10000"/>
              <a:gd name="connsiteX254" fmla="*/ 7810 w 10000"/>
              <a:gd name="connsiteY254" fmla="*/ 6590 h 10000"/>
              <a:gd name="connsiteX255" fmla="*/ 7841 w 10000"/>
              <a:gd name="connsiteY255" fmla="*/ 6522 h 10000"/>
              <a:gd name="connsiteX256" fmla="*/ 7868 w 10000"/>
              <a:gd name="connsiteY256" fmla="*/ 6472 h 10000"/>
              <a:gd name="connsiteX257" fmla="*/ 7900 w 10000"/>
              <a:gd name="connsiteY257" fmla="*/ 6447 h 10000"/>
              <a:gd name="connsiteX258" fmla="*/ 7927 w 10000"/>
              <a:gd name="connsiteY258" fmla="*/ 6447 h 10000"/>
              <a:gd name="connsiteX259" fmla="*/ 7954 w 10000"/>
              <a:gd name="connsiteY259" fmla="*/ 6466 h 10000"/>
              <a:gd name="connsiteX260" fmla="*/ 7986 w 10000"/>
              <a:gd name="connsiteY260" fmla="*/ 6509 h 10000"/>
              <a:gd name="connsiteX261" fmla="*/ 8013 w 10000"/>
              <a:gd name="connsiteY261" fmla="*/ 6578 h 10000"/>
              <a:gd name="connsiteX262" fmla="*/ 8044 w 10000"/>
              <a:gd name="connsiteY262" fmla="*/ 6683 h 10000"/>
              <a:gd name="connsiteX263" fmla="*/ 8071 w 10000"/>
              <a:gd name="connsiteY263" fmla="*/ 6820 h 10000"/>
              <a:gd name="connsiteX264" fmla="*/ 8098 w 10000"/>
              <a:gd name="connsiteY264" fmla="*/ 7006 h 10000"/>
              <a:gd name="connsiteX265" fmla="*/ 8130 w 10000"/>
              <a:gd name="connsiteY265" fmla="*/ 7280 h 10000"/>
              <a:gd name="connsiteX266" fmla="*/ 8157 w 10000"/>
              <a:gd name="connsiteY266" fmla="*/ 7714 h 10000"/>
              <a:gd name="connsiteX267" fmla="*/ 8188 w 10000"/>
              <a:gd name="connsiteY267" fmla="*/ 8671 h 10000"/>
              <a:gd name="connsiteX268" fmla="*/ 8215 w 10000"/>
              <a:gd name="connsiteY268" fmla="*/ 8696 h 10000"/>
              <a:gd name="connsiteX269" fmla="*/ 8242 w 10000"/>
              <a:gd name="connsiteY269" fmla="*/ 7720 h 10000"/>
              <a:gd name="connsiteX270" fmla="*/ 8274 w 10000"/>
              <a:gd name="connsiteY270" fmla="*/ 7286 h 10000"/>
              <a:gd name="connsiteX271" fmla="*/ 8301 w 10000"/>
              <a:gd name="connsiteY271" fmla="*/ 7006 h 10000"/>
              <a:gd name="connsiteX272" fmla="*/ 8328 w 10000"/>
              <a:gd name="connsiteY272" fmla="*/ 6820 h 10000"/>
              <a:gd name="connsiteX273" fmla="*/ 8360 w 10000"/>
              <a:gd name="connsiteY273" fmla="*/ 6683 h 10000"/>
              <a:gd name="connsiteX274" fmla="*/ 8387 w 10000"/>
              <a:gd name="connsiteY274" fmla="*/ 6584 h 10000"/>
              <a:gd name="connsiteX275" fmla="*/ 8418 w 10000"/>
              <a:gd name="connsiteY275" fmla="*/ 6516 h 10000"/>
              <a:gd name="connsiteX276" fmla="*/ 8445 w 10000"/>
              <a:gd name="connsiteY276" fmla="*/ 6472 h 10000"/>
              <a:gd name="connsiteX277" fmla="*/ 8472 w 10000"/>
              <a:gd name="connsiteY277" fmla="*/ 6453 h 10000"/>
              <a:gd name="connsiteX278" fmla="*/ 8504 w 10000"/>
              <a:gd name="connsiteY278" fmla="*/ 6460 h 10000"/>
              <a:gd name="connsiteX279" fmla="*/ 8531 w 10000"/>
              <a:gd name="connsiteY279" fmla="*/ 6491 h 10000"/>
              <a:gd name="connsiteX280" fmla="*/ 8562 w 10000"/>
              <a:gd name="connsiteY280" fmla="*/ 6553 h 10000"/>
              <a:gd name="connsiteX281" fmla="*/ 8589 w 10000"/>
              <a:gd name="connsiteY281" fmla="*/ 6640 h 10000"/>
              <a:gd name="connsiteX282" fmla="*/ 8616 w 10000"/>
              <a:gd name="connsiteY282" fmla="*/ 6770 h 10000"/>
              <a:gd name="connsiteX283" fmla="*/ 8648 w 10000"/>
              <a:gd name="connsiteY283" fmla="*/ 6944 h 10000"/>
              <a:gd name="connsiteX284" fmla="*/ 8675 w 10000"/>
              <a:gd name="connsiteY284" fmla="*/ 7205 h 10000"/>
              <a:gd name="connsiteX285" fmla="*/ 8707 w 10000"/>
              <a:gd name="connsiteY285" fmla="*/ 7615 h 10000"/>
              <a:gd name="connsiteX286" fmla="*/ 8734 w 10000"/>
              <a:gd name="connsiteY286" fmla="*/ 8460 h 10000"/>
              <a:gd name="connsiteX287" fmla="*/ 8761 w 10000"/>
              <a:gd name="connsiteY287" fmla="*/ 8839 h 10000"/>
              <a:gd name="connsiteX288" fmla="*/ 8788 w 10000"/>
              <a:gd name="connsiteY288" fmla="*/ 7733 h 10000"/>
              <a:gd name="connsiteX289" fmla="*/ 8819 w 10000"/>
              <a:gd name="connsiteY289" fmla="*/ 7267 h 10000"/>
              <a:gd name="connsiteX290" fmla="*/ 8851 w 10000"/>
              <a:gd name="connsiteY290" fmla="*/ 6981 h 10000"/>
              <a:gd name="connsiteX291" fmla="*/ 8878 w 10000"/>
              <a:gd name="connsiteY291" fmla="*/ 6783 h 10000"/>
              <a:gd name="connsiteX292" fmla="*/ 8905 w 10000"/>
              <a:gd name="connsiteY292" fmla="*/ 6646 h 10000"/>
              <a:gd name="connsiteX293" fmla="*/ 8932 w 10000"/>
              <a:gd name="connsiteY293" fmla="*/ 6547 h 10000"/>
              <a:gd name="connsiteX294" fmla="*/ 8963 w 10000"/>
              <a:gd name="connsiteY294" fmla="*/ 6484 h 10000"/>
              <a:gd name="connsiteX295" fmla="*/ 8991 w 10000"/>
              <a:gd name="connsiteY295" fmla="*/ 6453 h 10000"/>
              <a:gd name="connsiteX296" fmla="*/ 9022 w 10000"/>
              <a:gd name="connsiteY296" fmla="*/ 6447 h 10000"/>
              <a:gd name="connsiteX297" fmla="*/ 9049 w 10000"/>
              <a:gd name="connsiteY297" fmla="*/ 6472 h 10000"/>
              <a:gd name="connsiteX298" fmla="*/ 9076 w 10000"/>
              <a:gd name="connsiteY298" fmla="*/ 6528 h 10000"/>
              <a:gd name="connsiteX299" fmla="*/ 9108 w 10000"/>
              <a:gd name="connsiteY299" fmla="*/ 6621 h 10000"/>
              <a:gd name="connsiteX300" fmla="*/ 9135 w 10000"/>
              <a:gd name="connsiteY300" fmla="*/ 6758 h 10000"/>
              <a:gd name="connsiteX301" fmla="*/ 9166 w 10000"/>
              <a:gd name="connsiteY301" fmla="*/ 6957 h 10000"/>
              <a:gd name="connsiteX302" fmla="*/ 9193 w 10000"/>
              <a:gd name="connsiteY302" fmla="*/ 7267 h 10000"/>
              <a:gd name="connsiteX303" fmla="*/ 9220 w 10000"/>
              <a:gd name="connsiteY303" fmla="*/ 7814 h 10000"/>
              <a:gd name="connsiteX304" fmla="*/ 9252 w 10000"/>
              <a:gd name="connsiteY304" fmla="*/ 9863 h 10000"/>
              <a:gd name="connsiteX305" fmla="*/ 9279 w 10000"/>
              <a:gd name="connsiteY305" fmla="*/ 7988 h 10000"/>
              <a:gd name="connsiteX306" fmla="*/ 9306 w 10000"/>
              <a:gd name="connsiteY306" fmla="*/ 7335 h 10000"/>
              <a:gd name="connsiteX307" fmla="*/ 9338 w 10000"/>
              <a:gd name="connsiteY307" fmla="*/ 6988 h 10000"/>
              <a:gd name="connsiteX308" fmla="*/ 9365 w 10000"/>
              <a:gd name="connsiteY308" fmla="*/ 6758 h 10000"/>
              <a:gd name="connsiteX309" fmla="*/ 9396 w 10000"/>
              <a:gd name="connsiteY309" fmla="*/ 6602 h 10000"/>
              <a:gd name="connsiteX310" fmla="*/ 9423 w 10000"/>
              <a:gd name="connsiteY310" fmla="*/ 6503 h 10000"/>
              <a:gd name="connsiteX311" fmla="*/ 9450 w 10000"/>
              <a:gd name="connsiteY311" fmla="*/ 6447 h 10000"/>
              <a:gd name="connsiteX312" fmla="*/ 9482 w 10000"/>
              <a:gd name="connsiteY312" fmla="*/ 6435 h 10000"/>
              <a:gd name="connsiteX313" fmla="*/ 9509 w 10000"/>
              <a:gd name="connsiteY313" fmla="*/ 6460 h 10000"/>
              <a:gd name="connsiteX314" fmla="*/ 9540 w 10000"/>
              <a:gd name="connsiteY314" fmla="*/ 6534 h 10000"/>
              <a:gd name="connsiteX315" fmla="*/ 9567 w 10000"/>
              <a:gd name="connsiteY315" fmla="*/ 6665 h 10000"/>
              <a:gd name="connsiteX316" fmla="*/ 9594 w 10000"/>
              <a:gd name="connsiteY316" fmla="*/ 6882 h 10000"/>
              <a:gd name="connsiteX317" fmla="*/ 9626 w 10000"/>
              <a:gd name="connsiteY317" fmla="*/ 7242 h 10000"/>
              <a:gd name="connsiteX318" fmla="*/ 9653 w 10000"/>
              <a:gd name="connsiteY318" fmla="*/ 7981 h 10000"/>
              <a:gd name="connsiteX319" fmla="*/ 9680 w 10000"/>
              <a:gd name="connsiteY319" fmla="*/ 8820 h 10000"/>
              <a:gd name="connsiteX320" fmla="*/ 9712 w 10000"/>
              <a:gd name="connsiteY320" fmla="*/ 7484 h 10000"/>
              <a:gd name="connsiteX321" fmla="*/ 9739 w 10000"/>
              <a:gd name="connsiteY321" fmla="*/ 7012 h 10000"/>
              <a:gd name="connsiteX322" fmla="*/ 9766 w 10000"/>
              <a:gd name="connsiteY322" fmla="*/ 6758 h 10000"/>
              <a:gd name="connsiteX323" fmla="*/ 9797 w 10000"/>
              <a:gd name="connsiteY323" fmla="*/ 6615 h 10000"/>
              <a:gd name="connsiteX324" fmla="*/ 9824 w 10000"/>
              <a:gd name="connsiteY324" fmla="*/ 6559 h 10000"/>
              <a:gd name="connsiteX325" fmla="*/ 9856 w 10000"/>
              <a:gd name="connsiteY325" fmla="*/ 6590 h 10000"/>
              <a:gd name="connsiteX326" fmla="*/ 9883 w 10000"/>
              <a:gd name="connsiteY326" fmla="*/ 6708 h 10000"/>
              <a:gd name="connsiteX327" fmla="*/ 9910 w 10000"/>
              <a:gd name="connsiteY327" fmla="*/ 6950 h 10000"/>
              <a:gd name="connsiteX328" fmla="*/ 9941 w 10000"/>
              <a:gd name="connsiteY328" fmla="*/ 7404 h 10000"/>
              <a:gd name="connsiteX329" fmla="*/ 9968 w 10000"/>
              <a:gd name="connsiteY329" fmla="*/ 8516 h 10000"/>
              <a:gd name="connsiteX330" fmla="*/ 10000 w 10000"/>
              <a:gd name="connsiteY33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326 w 10000"/>
              <a:gd name="connsiteY97" fmla="*/ 404 h 10000"/>
              <a:gd name="connsiteX98" fmla="*/ 3357 w 10000"/>
              <a:gd name="connsiteY98" fmla="*/ 335 h 10000"/>
              <a:gd name="connsiteX99" fmla="*/ 3384 w 10000"/>
              <a:gd name="connsiteY99" fmla="*/ 280 h 10000"/>
              <a:gd name="connsiteX100" fmla="*/ 3411 w 10000"/>
              <a:gd name="connsiteY100" fmla="*/ 230 h 10000"/>
              <a:gd name="connsiteX101" fmla="*/ 3443 w 10000"/>
              <a:gd name="connsiteY101" fmla="*/ 186 h 10000"/>
              <a:gd name="connsiteX102" fmla="*/ 3470 w 10000"/>
              <a:gd name="connsiteY102" fmla="*/ 149 h 10000"/>
              <a:gd name="connsiteX103" fmla="*/ 3497 w 10000"/>
              <a:gd name="connsiteY103" fmla="*/ 118 h 10000"/>
              <a:gd name="connsiteX104" fmla="*/ 3529 w 10000"/>
              <a:gd name="connsiteY104" fmla="*/ 87 h 10000"/>
              <a:gd name="connsiteX105" fmla="*/ 3556 w 10000"/>
              <a:gd name="connsiteY105" fmla="*/ 68 h 10000"/>
              <a:gd name="connsiteX106" fmla="*/ 3587 w 10000"/>
              <a:gd name="connsiteY106" fmla="*/ 43 h 10000"/>
              <a:gd name="connsiteX107" fmla="*/ 3614 w 10000"/>
              <a:gd name="connsiteY107" fmla="*/ 31 h 10000"/>
              <a:gd name="connsiteX108" fmla="*/ 3641 w 10000"/>
              <a:gd name="connsiteY108" fmla="*/ 19 h 10000"/>
              <a:gd name="connsiteX109" fmla="*/ 3673 w 10000"/>
              <a:gd name="connsiteY109" fmla="*/ 6 h 10000"/>
              <a:gd name="connsiteX110" fmla="*/ 3700 w 10000"/>
              <a:gd name="connsiteY110" fmla="*/ 6 h 10000"/>
              <a:gd name="connsiteX111" fmla="*/ 3731 w 10000"/>
              <a:gd name="connsiteY111" fmla="*/ 0 h 10000"/>
              <a:gd name="connsiteX112" fmla="*/ 3758 w 10000"/>
              <a:gd name="connsiteY112" fmla="*/ 0 h 10000"/>
              <a:gd name="connsiteX113" fmla="*/ 3785 w 10000"/>
              <a:gd name="connsiteY113" fmla="*/ 6 h 10000"/>
              <a:gd name="connsiteX114" fmla="*/ 3817 w 10000"/>
              <a:gd name="connsiteY114" fmla="*/ 12 h 10000"/>
              <a:gd name="connsiteX115" fmla="*/ 3844 w 10000"/>
              <a:gd name="connsiteY115" fmla="*/ 19 h 10000"/>
              <a:gd name="connsiteX116" fmla="*/ 3876 w 10000"/>
              <a:gd name="connsiteY116" fmla="*/ 31 h 10000"/>
              <a:gd name="connsiteX117" fmla="*/ 3903 w 10000"/>
              <a:gd name="connsiteY117" fmla="*/ 43 h 10000"/>
              <a:gd name="connsiteX118" fmla="*/ 3930 w 10000"/>
              <a:gd name="connsiteY118" fmla="*/ 62 h 10000"/>
              <a:gd name="connsiteX119" fmla="*/ 3957 w 10000"/>
              <a:gd name="connsiteY119" fmla="*/ 81 h 10000"/>
              <a:gd name="connsiteX120" fmla="*/ 3988 w 10000"/>
              <a:gd name="connsiteY120" fmla="*/ 106 h 10000"/>
              <a:gd name="connsiteX121" fmla="*/ 4015 w 10000"/>
              <a:gd name="connsiteY121" fmla="*/ 130 h 10000"/>
              <a:gd name="connsiteX122" fmla="*/ 4047 w 10000"/>
              <a:gd name="connsiteY122" fmla="*/ 155 h 10000"/>
              <a:gd name="connsiteX123" fmla="*/ 4074 w 10000"/>
              <a:gd name="connsiteY123" fmla="*/ 186 h 10000"/>
              <a:gd name="connsiteX124" fmla="*/ 4101 w 10000"/>
              <a:gd name="connsiteY124" fmla="*/ 217 h 10000"/>
              <a:gd name="connsiteX125" fmla="*/ 4132 w 10000"/>
              <a:gd name="connsiteY125" fmla="*/ 255 h 10000"/>
              <a:gd name="connsiteX126" fmla="*/ 4160 w 10000"/>
              <a:gd name="connsiteY126" fmla="*/ 292 h 10000"/>
              <a:gd name="connsiteX127" fmla="*/ 4191 w 10000"/>
              <a:gd name="connsiteY127" fmla="*/ 329 h 10000"/>
              <a:gd name="connsiteX128" fmla="*/ 4218 w 10000"/>
              <a:gd name="connsiteY128" fmla="*/ 373 h 10000"/>
              <a:gd name="connsiteX129" fmla="*/ 4245 w 10000"/>
              <a:gd name="connsiteY129" fmla="*/ 422 h 10000"/>
              <a:gd name="connsiteX130" fmla="*/ 4277 w 10000"/>
              <a:gd name="connsiteY130" fmla="*/ 466 h 10000"/>
              <a:gd name="connsiteX131" fmla="*/ 4304 w 10000"/>
              <a:gd name="connsiteY131" fmla="*/ 522 h 10000"/>
              <a:gd name="connsiteX132" fmla="*/ 4335 w 10000"/>
              <a:gd name="connsiteY132" fmla="*/ 571 h 10000"/>
              <a:gd name="connsiteX133" fmla="*/ 4362 w 10000"/>
              <a:gd name="connsiteY133" fmla="*/ 634 h 10000"/>
              <a:gd name="connsiteX134" fmla="*/ 4389 w 10000"/>
              <a:gd name="connsiteY134" fmla="*/ 689 h 10000"/>
              <a:gd name="connsiteX135" fmla="*/ 4421 w 10000"/>
              <a:gd name="connsiteY135" fmla="*/ 752 h 10000"/>
              <a:gd name="connsiteX136" fmla="*/ 4448 w 10000"/>
              <a:gd name="connsiteY136" fmla="*/ 820 h 10000"/>
              <a:gd name="connsiteX137" fmla="*/ 4475 w 10000"/>
              <a:gd name="connsiteY137" fmla="*/ 888 h 10000"/>
              <a:gd name="connsiteX138" fmla="*/ 4507 w 10000"/>
              <a:gd name="connsiteY138" fmla="*/ 957 h 10000"/>
              <a:gd name="connsiteX139" fmla="*/ 4534 w 10000"/>
              <a:gd name="connsiteY139" fmla="*/ 1037 h 10000"/>
              <a:gd name="connsiteX140" fmla="*/ 4565 w 10000"/>
              <a:gd name="connsiteY140" fmla="*/ 1118 h 10000"/>
              <a:gd name="connsiteX141" fmla="*/ 4592 w 10000"/>
              <a:gd name="connsiteY141" fmla="*/ 1199 h 10000"/>
              <a:gd name="connsiteX142" fmla="*/ 4619 w 10000"/>
              <a:gd name="connsiteY142" fmla="*/ 1286 h 10000"/>
              <a:gd name="connsiteX143" fmla="*/ 4651 w 10000"/>
              <a:gd name="connsiteY143" fmla="*/ 1373 h 10000"/>
              <a:gd name="connsiteX144" fmla="*/ 4678 w 10000"/>
              <a:gd name="connsiteY144" fmla="*/ 1472 h 10000"/>
              <a:gd name="connsiteX145" fmla="*/ 4709 w 10000"/>
              <a:gd name="connsiteY145" fmla="*/ 1565 h 10000"/>
              <a:gd name="connsiteX146" fmla="*/ 4736 w 10000"/>
              <a:gd name="connsiteY146" fmla="*/ 1671 h 10000"/>
              <a:gd name="connsiteX147" fmla="*/ 4763 w 10000"/>
              <a:gd name="connsiteY147" fmla="*/ 1776 h 10000"/>
              <a:gd name="connsiteX148" fmla="*/ 4795 w 10000"/>
              <a:gd name="connsiteY148" fmla="*/ 1894 h 10000"/>
              <a:gd name="connsiteX149" fmla="*/ 4822 w 10000"/>
              <a:gd name="connsiteY149" fmla="*/ 2012 h 10000"/>
              <a:gd name="connsiteX150" fmla="*/ 4854 w 10000"/>
              <a:gd name="connsiteY150" fmla="*/ 2137 h 10000"/>
              <a:gd name="connsiteX151" fmla="*/ 4881 w 10000"/>
              <a:gd name="connsiteY151" fmla="*/ 2267 h 10000"/>
              <a:gd name="connsiteX152" fmla="*/ 4908 w 10000"/>
              <a:gd name="connsiteY152" fmla="*/ 2404 h 10000"/>
              <a:gd name="connsiteX153" fmla="*/ 4935 w 10000"/>
              <a:gd name="connsiteY153" fmla="*/ 2553 h 10000"/>
              <a:gd name="connsiteX154" fmla="*/ 4966 w 10000"/>
              <a:gd name="connsiteY154" fmla="*/ 2708 h 10000"/>
              <a:gd name="connsiteX155" fmla="*/ 4993 w 10000"/>
              <a:gd name="connsiteY155" fmla="*/ 2870 h 10000"/>
              <a:gd name="connsiteX156" fmla="*/ 5025 w 10000"/>
              <a:gd name="connsiteY156" fmla="*/ 3043 h 10000"/>
              <a:gd name="connsiteX157" fmla="*/ 5052 w 10000"/>
              <a:gd name="connsiteY157" fmla="*/ 3230 h 10000"/>
              <a:gd name="connsiteX158" fmla="*/ 5079 w 10000"/>
              <a:gd name="connsiteY158" fmla="*/ 3429 h 10000"/>
              <a:gd name="connsiteX159" fmla="*/ 5110 w 10000"/>
              <a:gd name="connsiteY159" fmla="*/ 3646 h 10000"/>
              <a:gd name="connsiteX160" fmla="*/ 5137 w 10000"/>
              <a:gd name="connsiteY160" fmla="*/ 3882 h 10000"/>
              <a:gd name="connsiteX161" fmla="*/ 5169 w 10000"/>
              <a:gd name="connsiteY161" fmla="*/ 4143 h 10000"/>
              <a:gd name="connsiteX162" fmla="*/ 5196 w 10000"/>
              <a:gd name="connsiteY162" fmla="*/ 4441 h 10000"/>
              <a:gd name="connsiteX163" fmla="*/ 5223 w 10000"/>
              <a:gd name="connsiteY163" fmla="*/ 4789 h 10000"/>
              <a:gd name="connsiteX164" fmla="*/ 5255 w 10000"/>
              <a:gd name="connsiteY164" fmla="*/ 5205 h 10000"/>
              <a:gd name="connsiteX165" fmla="*/ 5282 w 10000"/>
              <a:gd name="connsiteY165" fmla="*/ 5758 h 10000"/>
              <a:gd name="connsiteX166" fmla="*/ 5313 w 10000"/>
              <a:gd name="connsiteY166" fmla="*/ 6671 h 10000"/>
              <a:gd name="connsiteX167" fmla="*/ 5340 w 10000"/>
              <a:gd name="connsiteY167" fmla="*/ 7776 h 10000"/>
              <a:gd name="connsiteX168" fmla="*/ 5367 w 10000"/>
              <a:gd name="connsiteY168" fmla="*/ 6565 h 10000"/>
              <a:gd name="connsiteX169" fmla="*/ 5399 w 10000"/>
              <a:gd name="connsiteY169" fmla="*/ 6255 h 10000"/>
              <a:gd name="connsiteX170" fmla="*/ 5426 w 10000"/>
              <a:gd name="connsiteY170" fmla="*/ 6155 h 10000"/>
              <a:gd name="connsiteX171" fmla="*/ 5453 w 10000"/>
              <a:gd name="connsiteY171" fmla="*/ 6180 h 10000"/>
              <a:gd name="connsiteX172" fmla="*/ 5484 w 10000"/>
              <a:gd name="connsiteY172" fmla="*/ 6286 h 10000"/>
              <a:gd name="connsiteX173" fmla="*/ 5511 w 10000"/>
              <a:gd name="connsiteY173" fmla="*/ 6484 h 10000"/>
              <a:gd name="connsiteX174" fmla="*/ 5539 w 10000"/>
              <a:gd name="connsiteY174" fmla="*/ 6801 h 10000"/>
              <a:gd name="connsiteX175" fmla="*/ 5570 w 10000"/>
              <a:gd name="connsiteY175" fmla="*/ 7373 h 10000"/>
              <a:gd name="connsiteX176" fmla="*/ 5597 w 10000"/>
              <a:gd name="connsiteY176" fmla="*/ 9447 h 10000"/>
              <a:gd name="connsiteX177" fmla="*/ 5629 w 10000"/>
              <a:gd name="connsiteY177" fmla="*/ 7621 h 10000"/>
              <a:gd name="connsiteX178" fmla="*/ 5656 w 10000"/>
              <a:gd name="connsiteY178" fmla="*/ 7012 h 10000"/>
              <a:gd name="connsiteX179" fmla="*/ 5683 w 10000"/>
              <a:gd name="connsiteY179" fmla="*/ 6708 h 10000"/>
              <a:gd name="connsiteX180" fmla="*/ 5714 w 10000"/>
              <a:gd name="connsiteY180" fmla="*/ 6534 h 10000"/>
              <a:gd name="connsiteX181" fmla="*/ 5741 w 10000"/>
              <a:gd name="connsiteY181" fmla="*/ 6429 h 10000"/>
              <a:gd name="connsiteX182" fmla="*/ 5773 w 10000"/>
              <a:gd name="connsiteY182" fmla="*/ 6385 h 10000"/>
              <a:gd name="connsiteX183" fmla="*/ 5800 w 10000"/>
              <a:gd name="connsiteY183" fmla="*/ 6385 h 10000"/>
              <a:gd name="connsiteX184" fmla="*/ 5827 w 10000"/>
              <a:gd name="connsiteY184" fmla="*/ 6429 h 10000"/>
              <a:gd name="connsiteX185" fmla="*/ 5858 w 10000"/>
              <a:gd name="connsiteY185" fmla="*/ 6516 h 10000"/>
              <a:gd name="connsiteX186" fmla="*/ 5886 w 10000"/>
              <a:gd name="connsiteY186" fmla="*/ 6646 h 10000"/>
              <a:gd name="connsiteX187" fmla="*/ 5913 w 10000"/>
              <a:gd name="connsiteY187" fmla="*/ 6845 h 10000"/>
              <a:gd name="connsiteX188" fmla="*/ 5944 w 10000"/>
              <a:gd name="connsiteY188" fmla="*/ 7149 h 10000"/>
              <a:gd name="connsiteX189" fmla="*/ 5971 w 10000"/>
              <a:gd name="connsiteY189" fmla="*/ 7658 h 10000"/>
              <a:gd name="connsiteX190" fmla="*/ 6003 w 10000"/>
              <a:gd name="connsiteY190" fmla="*/ 9093 h 10000"/>
              <a:gd name="connsiteX191" fmla="*/ 6030 w 10000"/>
              <a:gd name="connsiteY191" fmla="*/ 8106 h 10000"/>
              <a:gd name="connsiteX192" fmla="*/ 6057 w 10000"/>
              <a:gd name="connsiteY192" fmla="*/ 7385 h 10000"/>
              <a:gd name="connsiteX193" fmla="*/ 6088 w 10000"/>
              <a:gd name="connsiteY193" fmla="*/ 7019 h 10000"/>
              <a:gd name="connsiteX194" fmla="*/ 6115 w 10000"/>
              <a:gd name="connsiteY194" fmla="*/ 6789 h 10000"/>
              <a:gd name="connsiteX195" fmla="*/ 6147 w 10000"/>
              <a:gd name="connsiteY195" fmla="*/ 6634 h 10000"/>
              <a:gd name="connsiteX196" fmla="*/ 6174 w 10000"/>
              <a:gd name="connsiteY196" fmla="*/ 6534 h 10000"/>
              <a:gd name="connsiteX197" fmla="*/ 6201 w 10000"/>
              <a:gd name="connsiteY197" fmla="*/ 6472 h 10000"/>
              <a:gd name="connsiteX198" fmla="*/ 6233 w 10000"/>
              <a:gd name="connsiteY198" fmla="*/ 6441 h 10000"/>
              <a:gd name="connsiteX199" fmla="*/ 6260 w 10000"/>
              <a:gd name="connsiteY199" fmla="*/ 6435 h 10000"/>
              <a:gd name="connsiteX200" fmla="*/ 6291 w 10000"/>
              <a:gd name="connsiteY200" fmla="*/ 6460 h 10000"/>
              <a:gd name="connsiteX201" fmla="*/ 6318 w 10000"/>
              <a:gd name="connsiteY201" fmla="*/ 6516 h 10000"/>
              <a:gd name="connsiteX202" fmla="*/ 6345 w 10000"/>
              <a:gd name="connsiteY202" fmla="*/ 6609 h 10000"/>
              <a:gd name="connsiteX203" fmla="*/ 6372 w 10000"/>
              <a:gd name="connsiteY203" fmla="*/ 6733 h 10000"/>
              <a:gd name="connsiteX204" fmla="*/ 6404 w 10000"/>
              <a:gd name="connsiteY204" fmla="*/ 6919 h 10000"/>
              <a:gd name="connsiteX205" fmla="*/ 6431 w 10000"/>
              <a:gd name="connsiteY205" fmla="*/ 7186 h 10000"/>
              <a:gd name="connsiteX206" fmla="*/ 6462 w 10000"/>
              <a:gd name="connsiteY206" fmla="*/ 7596 h 10000"/>
              <a:gd name="connsiteX207" fmla="*/ 6489 w 10000"/>
              <a:gd name="connsiteY207" fmla="*/ 8466 h 10000"/>
              <a:gd name="connsiteX208" fmla="*/ 6516 w 10000"/>
              <a:gd name="connsiteY208" fmla="*/ 8801 h 10000"/>
              <a:gd name="connsiteX209" fmla="*/ 6548 w 10000"/>
              <a:gd name="connsiteY209" fmla="*/ 7714 h 10000"/>
              <a:gd name="connsiteX210" fmla="*/ 6575 w 10000"/>
              <a:gd name="connsiteY210" fmla="*/ 7261 h 10000"/>
              <a:gd name="connsiteX211" fmla="*/ 6607 w 10000"/>
              <a:gd name="connsiteY211" fmla="*/ 6981 h 10000"/>
              <a:gd name="connsiteX212" fmla="*/ 6634 w 10000"/>
              <a:gd name="connsiteY212" fmla="*/ 6795 h 10000"/>
              <a:gd name="connsiteX213" fmla="*/ 6661 w 10000"/>
              <a:gd name="connsiteY213" fmla="*/ 6658 h 10000"/>
              <a:gd name="connsiteX214" fmla="*/ 6692 w 10000"/>
              <a:gd name="connsiteY214" fmla="*/ 6559 h 10000"/>
              <a:gd name="connsiteX215" fmla="*/ 6719 w 10000"/>
              <a:gd name="connsiteY215" fmla="*/ 6497 h 10000"/>
              <a:gd name="connsiteX216" fmla="*/ 6751 w 10000"/>
              <a:gd name="connsiteY216" fmla="*/ 6460 h 10000"/>
              <a:gd name="connsiteX217" fmla="*/ 6778 w 10000"/>
              <a:gd name="connsiteY217" fmla="*/ 6453 h 10000"/>
              <a:gd name="connsiteX218" fmla="*/ 6805 w 10000"/>
              <a:gd name="connsiteY218" fmla="*/ 6460 h 10000"/>
              <a:gd name="connsiteX219" fmla="*/ 6836 w 10000"/>
              <a:gd name="connsiteY219" fmla="*/ 6503 h 10000"/>
              <a:gd name="connsiteX220" fmla="*/ 6863 w 10000"/>
              <a:gd name="connsiteY220" fmla="*/ 6565 h 10000"/>
              <a:gd name="connsiteX221" fmla="*/ 6890 w 10000"/>
              <a:gd name="connsiteY221" fmla="*/ 6658 h 10000"/>
              <a:gd name="connsiteX222" fmla="*/ 6922 w 10000"/>
              <a:gd name="connsiteY222" fmla="*/ 6789 h 10000"/>
              <a:gd name="connsiteX223" fmla="*/ 6949 w 10000"/>
              <a:gd name="connsiteY223" fmla="*/ 6975 h 10000"/>
              <a:gd name="connsiteX224" fmla="*/ 6981 w 10000"/>
              <a:gd name="connsiteY224" fmla="*/ 7236 h 10000"/>
              <a:gd name="connsiteX225" fmla="*/ 7008 w 10000"/>
              <a:gd name="connsiteY225" fmla="*/ 7634 h 10000"/>
              <a:gd name="connsiteX226" fmla="*/ 7035 w 10000"/>
              <a:gd name="connsiteY226" fmla="*/ 8460 h 10000"/>
              <a:gd name="connsiteX227" fmla="*/ 7066 w 10000"/>
              <a:gd name="connsiteY227" fmla="*/ 8969 h 10000"/>
              <a:gd name="connsiteX228" fmla="*/ 7093 w 10000"/>
              <a:gd name="connsiteY228" fmla="*/ 7801 h 10000"/>
              <a:gd name="connsiteX229" fmla="*/ 7125 w 10000"/>
              <a:gd name="connsiteY229" fmla="*/ 7329 h 10000"/>
              <a:gd name="connsiteX230" fmla="*/ 7152 w 10000"/>
              <a:gd name="connsiteY230" fmla="*/ 7037 h 10000"/>
              <a:gd name="connsiteX231" fmla="*/ 7179 w 10000"/>
              <a:gd name="connsiteY231" fmla="*/ 6839 h 10000"/>
              <a:gd name="connsiteX232" fmla="*/ 7210 w 10000"/>
              <a:gd name="connsiteY232" fmla="*/ 6696 h 10000"/>
              <a:gd name="connsiteX233" fmla="*/ 7237 w 10000"/>
              <a:gd name="connsiteY233" fmla="*/ 6590 h 10000"/>
              <a:gd name="connsiteX234" fmla="*/ 7269 w 10000"/>
              <a:gd name="connsiteY234" fmla="*/ 6516 h 10000"/>
              <a:gd name="connsiteX235" fmla="*/ 7296 w 10000"/>
              <a:gd name="connsiteY235" fmla="*/ 6472 h 10000"/>
              <a:gd name="connsiteX236" fmla="*/ 7323 w 10000"/>
              <a:gd name="connsiteY236" fmla="*/ 6447 h 10000"/>
              <a:gd name="connsiteX237" fmla="*/ 7350 w 10000"/>
              <a:gd name="connsiteY237" fmla="*/ 6447 h 10000"/>
              <a:gd name="connsiteX238" fmla="*/ 7382 w 10000"/>
              <a:gd name="connsiteY238" fmla="*/ 6466 h 10000"/>
              <a:gd name="connsiteX239" fmla="*/ 7409 w 10000"/>
              <a:gd name="connsiteY239" fmla="*/ 6509 h 10000"/>
              <a:gd name="connsiteX240" fmla="*/ 7440 w 10000"/>
              <a:gd name="connsiteY240" fmla="*/ 6578 h 10000"/>
              <a:gd name="connsiteX241" fmla="*/ 7467 w 10000"/>
              <a:gd name="connsiteY241" fmla="*/ 6677 h 10000"/>
              <a:gd name="connsiteX242" fmla="*/ 7494 w 10000"/>
              <a:gd name="connsiteY242" fmla="*/ 6814 h 10000"/>
              <a:gd name="connsiteX243" fmla="*/ 7526 w 10000"/>
              <a:gd name="connsiteY243" fmla="*/ 7006 h 10000"/>
              <a:gd name="connsiteX244" fmla="*/ 7553 w 10000"/>
              <a:gd name="connsiteY244" fmla="*/ 7273 h 10000"/>
              <a:gd name="connsiteX245" fmla="*/ 7584 w 10000"/>
              <a:gd name="connsiteY245" fmla="*/ 7696 h 10000"/>
              <a:gd name="connsiteX246" fmla="*/ 7612 w 10000"/>
              <a:gd name="connsiteY246" fmla="*/ 8584 h 10000"/>
              <a:gd name="connsiteX247" fmla="*/ 7639 w 10000"/>
              <a:gd name="connsiteY247" fmla="*/ 8814 h 10000"/>
              <a:gd name="connsiteX248" fmla="*/ 7670 w 10000"/>
              <a:gd name="connsiteY248" fmla="*/ 7770 h 10000"/>
              <a:gd name="connsiteX249" fmla="*/ 7697 w 10000"/>
              <a:gd name="connsiteY249" fmla="*/ 7317 h 10000"/>
              <a:gd name="connsiteX250" fmla="*/ 7729 w 10000"/>
              <a:gd name="connsiteY250" fmla="*/ 7031 h 10000"/>
              <a:gd name="connsiteX251" fmla="*/ 7756 w 10000"/>
              <a:gd name="connsiteY251" fmla="*/ 6839 h 10000"/>
              <a:gd name="connsiteX252" fmla="*/ 7783 w 10000"/>
              <a:gd name="connsiteY252" fmla="*/ 6696 h 10000"/>
              <a:gd name="connsiteX253" fmla="*/ 7810 w 10000"/>
              <a:gd name="connsiteY253" fmla="*/ 6590 h 10000"/>
              <a:gd name="connsiteX254" fmla="*/ 7841 w 10000"/>
              <a:gd name="connsiteY254" fmla="*/ 6522 h 10000"/>
              <a:gd name="connsiteX255" fmla="*/ 7868 w 10000"/>
              <a:gd name="connsiteY255" fmla="*/ 6472 h 10000"/>
              <a:gd name="connsiteX256" fmla="*/ 7900 w 10000"/>
              <a:gd name="connsiteY256" fmla="*/ 6447 h 10000"/>
              <a:gd name="connsiteX257" fmla="*/ 7927 w 10000"/>
              <a:gd name="connsiteY257" fmla="*/ 6447 h 10000"/>
              <a:gd name="connsiteX258" fmla="*/ 7954 w 10000"/>
              <a:gd name="connsiteY258" fmla="*/ 6466 h 10000"/>
              <a:gd name="connsiteX259" fmla="*/ 7986 w 10000"/>
              <a:gd name="connsiteY259" fmla="*/ 6509 h 10000"/>
              <a:gd name="connsiteX260" fmla="*/ 8013 w 10000"/>
              <a:gd name="connsiteY260" fmla="*/ 6578 h 10000"/>
              <a:gd name="connsiteX261" fmla="*/ 8044 w 10000"/>
              <a:gd name="connsiteY261" fmla="*/ 6683 h 10000"/>
              <a:gd name="connsiteX262" fmla="*/ 8071 w 10000"/>
              <a:gd name="connsiteY262" fmla="*/ 6820 h 10000"/>
              <a:gd name="connsiteX263" fmla="*/ 8098 w 10000"/>
              <a:gd name="connsiteY263" fmla="*/ 7006 h 10000"/>
              <a:gd name="connsiteX264" fmla="*/ 8130 w 10000"/>
              <a:gd name="connsiteY264" fmla="*/ 7280 h 10000"/>
              <a:gd name="connsiteX265" fmla="*/ 8157 w 10000"/>
              <a:gd name="connsiteY265" fmla="*/ 7714 h 10000"/>
              <a:gd name="connsiteX266" fmla="*/ 8188 w 10000"/>
              <a:gd name="connsiteY266" fmla="*/ 8671 h 10000"/>
              <a:gd name="connsiteX267" fmla="*/ 8215 w 10000"/>
              <a:gd name="connsiteY267" fmla="*/ 8696 h 10000"/>
              <a:gd name="connsiteX268" fmla="*/ 8242 w 10000"/>
              <a:gd name="connsiteY268" fmla="*/ 7720 h 10000"/>
              <a:gd name="connsiteX269" fmla="*/ 8274 w 10000"/>
              <a:gd name="connsiteY269" fmla="*/ 7286 h 10000"/>
              <a:gd name="connsiteX270" fmla="*/ 8301 w 10000"/>
              <a:gd name="connsiteY270" fmla="*/ 7006 h 10000"/>
              <a:gd name="connsiteX271" fmla="*/ 8328 w 10000"/>
              <a:gd name="connsiteY271" fmla="*/ 6820 h 10000"/>
              <a:gd name="connsiteX272" fmla="*/ 8360 w 10000"/>
              <a:gd name="connsiteY272" fmla="*/ 6683 h 10000"/>
              <a:gd name="connsiteX273" fmla="*/ 8387 w 10000"/>
              <a:gd name="connsiteY273" fmla="*/ 6584 h 10000"/>
              <a:gd name="connsiteX274" fmla="*/ 8418 w 10000"/>
              <a:gd name="connsiteY274" fmla="*/ 6516 h 10000"/>
              <a:gd name="connsiteX275" fmla="*/ 8445 w 10000"/>
              <a:gd name="connsiteY275" fmla="*/ 6472 h 10000"/>
              <a:gd name="connsiteX276" fmla="*/ 8472 w 10000"/>
              <a:gd name="connsiteY276" fmla="*/ 6453 h 10000"/>
              <a:gd name="connsiteX277" fmla="*/ 8504 w 10000"/>
              <a:gd name="connsiteY277" fmla="*/ 6460 h 10000"/>
              <a:gd name="connsiteX278" fmla="*/ 8531 w 10000"/>
              <a:gd name="connsiteY278" fmla="*/ 6491 h 10000"/>
              <a:gd name="connsiteX279" fmla="*/ 8562 w 10000"/>
              <a:gd name="connsiteY279" fmla="*/ 6553 h 10000"/>
              <a:gd name="connsiteX280" fmla="*/ 8589 w 10000"/>
              <a:gd name="connsiteY280" fmla="*/ 6640 h 10000"/>
              <a:gd name="connsiteX281" fmla="*/ 8616 w 10000"/>
              <a:gd name="connsiteY281" fmla="*/ 6770 h 10000"/>
              <a:gd name="connsiteX282" fmla="*/ 8648 w 10000"/>
              <a:gd name="connsiteY282" fmla="*/ 6944 h 10000"/>
              <a:gd name="connsiteX283" fmla="*/ 8675 w 10000"/>
              <a:gd name="connsiteY283" fmla="*/ 7205 h 10000"/>
              <a:gd name="connsiteX284" fmla="*/ 8707 w 10000"/>
              <a:gd name="connsiteY284" fmla="*/ 7615 h 10000"/>
              <a:gd name="connsiteX285" fmla="*/ 8734 w 10000"/>
              <a:gd name="connsiteY285" fmla="*/ 8460 h 10000"/>
              <a:gd name="connsiteX286" fmla="*/ 8761 w 10000"/>
              <a:gd name="connsiteY286" fmla="*/ 8839 h 10000"/>
              <a:gd name="connsiteX287" fmla="*/ 8788 w 10000"/>
              <a:gd name="connsiteY287" fmla="*/ 7733 h 10000"/>
              <a:gd name="connsiteX288" fmla="*/ 8819 w 10000"/>
              <a:gd name="connsiteY288" fmla="*/ 7267 h 10000"/>
              <a:gd name="connsiteX289" fmla="*/ 8851 w 10000"/>
              <a:gd name="connsiteY289" fmla="*/ 6981 h 10000"/>
              <a:gd name="connsiteX290" fmla="*/ 8878 w 10000"/>
              <a:gd name="connsiteY290" fmla="*/ 6783 h 10000"/>
              <a:gd name="connsiteX291" fmla="*/ 8905 w 10000"/>
              <a:gd name="connsiteY291" fmla="*/ 6646 h 10000"/>
              <a:gd name="connsiteX292" fmla="*/ 8932 w 10000"/>
              <a:gd name="connsiteY292" fmla="*/ 6547 h 10000"/>
              <a:gd name="connsiteX293" fmla="*/ 8963 w 10000"/>
              <a:gd name="connsiteY293" fmla="*/ 6484 h 10000"/>
              <a:gd name="connsiteX294" fmla="*/ 8991 w 10000"/>
              <a:gd name="connsiteY294" fmla="*/ 6453 h 10000"/>
              <a:gd name="connsiteX295" fmla="*/ 9022 w 10000"/>
              <a:gd name="connsiteY295" fmla="*/ 6447 h 10000"/>
              <a:gd name="connsiteX296" fmla="*/ 9049 w 10000"/>
              <a:gd name="connsiteY296" fmla="*/ 6472 h 10000"/>
              <a:gd name="connsiteX297" fmla="*/ 9076 w 10000"/>
              <a:gd name="connsiteY297" fmla="*/ 6528 h 10000"/>
              <a:gd name="connsiteX298" fmla="*/ 9108 w 10000"/>
              <a:gd name="connsiteY298" fmla="*/ 6621 h 10000"/>
              <a:gd name="connsiteX299" fmla="*/ 9135 w 10000"/>
              <a:gd name="connsiteY299" fmla="*/ 6758 h 10000"/>
              <a:gd name="connsiteX300" fmla="*/ 9166 w 10000"/>
              <a:gd name="connsiteY300" fmla="*/ 6957 h 10000"/>
              <a:gd name="connsiteX301" fmla="*/ 9193 w 10000"/>
              <a:gd name="connsiteY301" fmla="*/ 7267 h 10000"/>
              <a:gd name="connsiteX302" fmla="*/ 9220 w 10000"/>
              <a:gd name="connsiteY302" fmla="*/ 7814 h 10000"/>
              <a:gd name="connsiteX303" fmla="*/ 9252 w 10000"/>
              <a:gd name="connsiteY303" fmla="*/ 9863 h 10000"/>
              <a:gd name="connsiteX304" fmla="*/ 9279 w 10000"/>
              <a:gd name="connsiteY304" fmla="*/ 7988 h 10000"/>
              <a:gd name="connsiteX305" fmla="*/ 9306 w 10000"/>
              <a:gd name="connsiteY305" fmla="*/ 7335 h 10000"/>
              <a:gd name="connsiteX306" fmla="*/ 9338 w 10000"/>
              <a:gd name="connsiteY306" fmla="*/ 6988 h 10000"/>
              <a:gd name="connsiteX307" fmla="*/ 9365 w 10000"/>
              <a:gd name="connsiteY307" fmla="*/ 6758 h 10000"/>
              <a:gd name="connsiteX308" fmla="*/ 9396 w 10000"/>
              <a:gd name="connsiteY308" fmla="*/ 6602 h 10000"/>
              <a:gd name="connsiteX309" fmla="*/ 9423 w 10000"/>
              <a:gd name="connsiteY309" fmla="*/ 6503 h 10000"/>
              <a:gd name="connsiteX310" fmla="*/ 9450 w 10000"/>
              <a:gd name="connsiteY310" fmla="*/ 6447 h 10000"/>
              <a:gd name="connsiteX311" fmla="*/ 9482 w 10000"/>
              <a:gd name="connsiteY311" fmla="*/ 6435 h 10000"/>
              <a:gd name="connsiteX312" fmla="*/ 9509 w 10000"/>
              <a:gd name="connsiteY312" fmla="*/ 6460 h 10000"/>
              <a:gd name="connsiteX313" fmla="*/ 9540 w 10000"/>
              <a:gd name="connsiteY313" fmla="*/ 6534 h 10000"/>
              <a:gd name="connsiteX314" fmla="*/ 9567 w 10000"/>
              <a:gd name="connsiteY314" fmla="*/ 6665 h 10000"/>
              <a:gd name="connsiteX315" fmla="*/ 9594 w 10000"/>
              <a:gd name="connsiteY315" fmla="*/ 6882 h 10000"/>
              <a:gd name="connsiteX316" fmla="*/ 9626 w 10000"/>
              <a:gd name="connsiteY316" fmla="*/ 7242 h 10000"/>
              <a:gd name="connsiteX317" fmla="*/ 9653 w 10000"/>
              <a:gd name="connsiteY317" fmla="*/ 7981 h 10000"/>
              <a:gd name="connsiteX318" fmla="*/ 9680 w 10000"/>
              <a:gd name="connsiteY318" fmla="*/ 8820 h 10000"/>
              <a:gd name="connsiteX319" fmla="*/ 9712 w 10000"/>
              <a:gd name="connsiteY319" fmla="*/ 7484 h 10000"/>
              <a:gd name="connsiteX320" fmla="*/ 9739 w 10000"/>
              <a:gd name="connsiteY320" fmla="*/ 7012 h 10000"/>
              <a:gd name="connsiteX321" fmla="*/ 9766 w 10000"/>
              <a:gd name="connsiteY321" fmla="*/ 6758 h 10000"/>
              <a:gd name="connsiteX322" fmla="*/ 9797 w 10000"/>
              <a:gd name="connsiteY322" fmla="*/ 6615 h 10000"/>
              <a:gd name="connsiteX323" fmla="*/ 9824 w 10000"/>
              <a:gd name="connsiteY323" fmla="*/ 6559 h 10000"/>
              <a:gd name="connsiteX324" fmla="*/ 9856 w 10000"/>
              <a:gd name="connsiteY324" fmla="*/ 6590 h 10000"/>
              <a:gd name="connsiteX325" fmla="*/ 9883 w 10000"/>
              <a:gd name="connsiteY325" fmla="*/ 6708 h 10000"/>
              <a:gd name="connsiteX326" fmla="*/ 9910 w 10000"/>
              <a:gd name="connsiteY326" fmla="*/ 6950 h 10000"/>
              <a:gd name="connsiteX327" fmla="*/ 9941 w 10000"/>
              <a:gd name="connsiteY327" fmla="*/ 7404 h 10000"/>
              <a:gd name="connsiteX328" fmla="*/ 9968 w 10000"/>
              <a:gd name="connsiteY328" fmla="*/ 8516 h 10000"/>
              <a:gd name="connsiteX329" fmla="*/ 10000 w 10000"/>
              <a:gd name="connsiteY32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57 w 10000"/>
              <a:gd name="connsiteY97" fmla="*/ 335 h 10000"/>
              <a:gd name="connsiteX98" fmla="*/ 3384 w 10000"/>
              <a:gd name="connsiteY98" fmla="*/ 280 h 10000"/>
              <a:gd name="connsiteX99" fmla="*/ 3411 w 10000"/>
              <a:gd name="connsiteY99" fmla="*/ 230 h 10000"/>
              <a:gd name="connsiteX100" fmla="*/ 3443 w 10000"/>
              <a:gd name="connsiteY100" fmla="*/ 186 h 10000"/>
              <a:gd name="connsiteX101" fmla="*/ 3470 w 10000"/>
              <a:gd name="connsiteY101" fmla="*/ 149 h 10000"/>
              <a:gd name="connsiteX102" fmla="*/ 3497 w 10000"/>
              <a:gd name="connsiteY102" fmla="*/ 118 h 10000"/>
              <a:gd name="connsiteX103" fmla="*/ 3529 w 10000"/>
              <a:gd name="connsiteY103" fmla="*/ 87 h 10000"/>
              <a:gd name="connsiteX104" fmla="*/ 3556 w 10000"/>
              <a:gd name="connsiteY104" fmla="*/ 68 h 10000"/>
              <a:gd name="connsiteX105" fmla="*/ 3587 w 10000"/>
              <a:gd name="connsiteY105" fmla="*/ 43 h 10000"/>
              <a:gd name="connsiteX106" fmla="*/ 3614 w 10000"/>
              <a:gd name="connsiteY106" fmla="*/ 31 h 10000"/>
              <a:gd name="connsiteX107" fmla="*/ 3641 w 10000"/>
              <a:gd name="connsiteY107" fmla="*/ 19 h 10000"/>
              <a:gd name="connsiteX108" fmla="*/ 3673 w 10000"/>
              <a:gd name="connsiteY108" fmla="*/ 6 h 10000"/>
              <a:gd name="connsiteX109" fmla="*/ 3700 w 10000"/>
              <a:gd name="connsiteY109" fmla="*/ 6 h 10000"/>
              <a:gd name="connsiteX110" fmla="*/ 3731 w 10000"/>
              <a:gd name="connsiteY110" fmla="*/ 0 h 10000"/>
              <a:gd name="connsiteX111" fmla="*/ 3758 w 10000"/>
              <a:gd name="connsiteY111" fmla="*/ 0 h 10000"/>
              <a:gd name="connsiteX112" fmla="*/ 3785 w 10000"/>
              <a:gd name="connsiteY112" fmla="*/ 6 h 10000"/>
              <a:gd name="connsiteX113" fmla="*/ 3817 w 10000"/>
              <a:gd name="connsiteY113" fmla="*/ 12 h 10000"/>
              <a:gd name="connsiteX114" fmla="*/ 3844 w 10000"/>
              <a:gd name="connsiteY114" fmla="*/ 19 h 10000"/>
              <a:gd name="connsiteX115" fmla="*/ 3876 w 10000"/>
              <a:gd name="connsiteY115" fmla="*/ 31 h 10000"/>
              <a:gd name="connsiteX116" fmla="*/ 3903 w 10000"/>
              <a:gd name="connsiteY116" fmla="*/ 43 h 10000"/>
              <a:gd name="connsiteX117" fmla="*/ 3930 w 10000"/>
              <a:gd name="connsiteY117" fmla="*/ 62 h 10000"/>
              <a:gd name="connsiteX118" fmla="*/ 3957 w 10000"/>
              <a:gd name="connsiteY118" fmla="*/ 81 h 10000"/>
              <a:gd name="connsiteX119" fmla="*/ 3988 w 10000"/>
              <a:gd name="connsiteY119" fmla="*/ 106 h 10000"/>
              <a:gd name="connsiteX120" fmla="*/ 4015 w 10000"/>
              <a:gd name="connsiteY120" fmla="*/ 130 h 10000"/>
              <a:gd name="connsiteX121" fmla="*/ 4047 w 10000"/>
              <a:gd name="connsiteY121" fmla="*/ 155 h 10000"/>
              <a:gd name="connsiteX122" fmla="*/ 4074 w 10000"/>
              <a:gd name="connsiteY122" fmla="*/ 186 h 10000"/>
              <a:gd name="connsiteX123" fmla="*/ 4101 w 10000"/>
              <a:gd name="connsiteY123" fmla="*/ 217 h 10000"/>
              <a:gd name="connsiteX124" fmla="*/ 4132 w 10000"/>
              <a:gd name="connsiteY124" fmla="*/ 255 h 10000"/>
              <a:gd name="connsiteX125" fmla="*/ 4160 w 10000"/>
              <a:gd name="connsiteY125" fmla="*/ 292 h 10000"/>
              <a:gd name="connsiteX126" fmla="*/ 4191 w 10000"/>
              <a:gd name="connsiteY126" fmla="*/ 329 h 10000"/>
              <a:gd name="connsiteX127" fmla="*/ 4218 w 10000"/>
              <a:gd name="connsiteY127" fmla="*/ 373 h 10000"/>
              <a:gd name="connsiteX128" fmla="*/ 4245 w 10000"/>
              <a:gd name="connsiteY128" fmla="*/ 422 h 10000"/>
              <a:gd name="connsiteX129" fmla="*/ 4277 w 10000"/>
              <a:gd name="connsiteY129" fmla="*/ 466 h 10000"/>
              <a:gd name="connsiteX130" fmla="*/ 4304 w 10000"/>
              <a:gd name="connsiteY130" fmla="*/ 522 h 10000"/>
              <a:gd name="connsiteX131" fmla="*/ 4335 w 10000"/>
              <a:gd name="connsiteY131" fmla="*/ 571 h 10000"/>
              <a:gd name="connsiteX132" fmla="*/ 4362 w 10000"/>
              <a:gd name="connsiteY132" fmla="*/ 634 h 10000"/>
              <a:gd name="connsiteX133" fmla="*/ 4389 w 10000"/>
              <a:gd name="connsiteY133" fmla="*/ 689 h 10000"/>
              <a:gd name="connsiteX134" fmla="*/ 4421 w 10000"/>
              <a:gd name="connsiteY134" fmla="*/ 752 h 10000"/>
              <a:gd name="connsiteX135" fmla="*/ 4448 w 10000"/>
              <a:gd name="connsiteY135" fmla="*/ 820 h 10000"/>
              <a:gd name="connsiteX136" fmla="*/ 4475 w 10000"/>
              <a:gd name="connsiteY136" fmla="*/ 888 h 10000"/>
              <a:gd name="connsiteX137" fmla="*/ 4507 w 10000"/>
              <a:gd name="connsiteY137" fmla="*/ 957 h 10000"/>
              <a:gd name="connsiteX138" fmla="*/ 4534 w 10000"/>
              <a:gd name="connsiteY138" fmla="*/ 1037 h 10000"/>
              <a:gd name="connsiteX139" fmla="*/ 4565 w 10000"/>
              <a:gd name="connsiteY139" fmla="*/ 1118 h 10000"/>
              <a:gd name="connsiteX140" fmla="*/ 4592 w 10000"/>
              <a:gd name="connsiteY140" fmla="*/ 1199 h 10000"/>
              <a:gd name="connsiteX141" fmla="*/ 4619 w 10000"/>
              <a:gd name="connsiteY141" fmla="*/ 1286 h 10000"/>
              <a:gd name="connsiteX142" fmla="*/ 4651 w 10000"/>
              <a:gd name="connsiteY142" fmla="*/ 1373 h 10000"/>
              <a:gd name="connsiteX143" fmla="*/ 4678 w 10000"/>
              <a:gd name="connsiteY143" fmla="*/ 1472 h 10000"/>
              <a:gd name="connsiteX144" fmla="*/ 4709 w 10000"/>
              <a:gd name="connsiteY144" fmla="*/ 1565 h 10000"/>
              <a:gd name="connsiteX145" fmla="*/ 4736 w 10000"/>
              <a:gd name="connsiteY145" fmla="*/ 1671 h 10000"/>
              <a:gd name="connsiteX146" fmla="*/ 4763 w 10000"/>
              <a:gd name="connsiteY146" fmla="*/ 1776 h 10000"/>
              <a:gd name="connsiteX147" fmla="*/ 4795 w 10000"/>
              <a:gd name="connsiteY147" fmla="*/ 1894 h 10000"/>
              <a:gd name="connsiteX148" fmla="*/ 4822 w 10000"/>
              <a:gd name="connsiteY148" fmla="*/ 2012 h 10000"/>
              <a:gd name="connsiteX149" fmla="*/ 4854 w 10000"/>
              <a:gd name="connsiteY149" fmla="*/ 2137 h 10000"/>
              <a:gd name="connsiteX150" fmla="*/ 4881 w 10000"/>
              <a:gd name="connsiteY150" fmla="*/ 2267 h 10000"/>
              <a:gd name="connsiteX151" fmla="*/ 4908 w 10000"/>
              <a:gd name="connsiteY151" fmla="*/ 2404 h 10000"/>
              <a:gd name="connsiteX152" fmla="*/ 4935 w 10000"/>
              <a:gd name="connsiteY152" fmla="*/ 2553 h 10000"/>
              <a:gd name="connsiteX153" fmla="*/ 4966 w 10000"/>
              <a:gd name="connsiteY153" fmla="*/ 2708 h 10000"/>
              <a:gd name="connsiteX154" fmla="*/ 4993 w 10000"/>
              <a:gd name="connsiteY154" fmla="*/ 2870 h 10000"/>
              <a:gd name="connsiteX155" fmla="*/ 5025 w 10000"/>
              <a:gd name="connsiteY155" fmla="*/ 3043 h 10000"/>
              <a:gd name="connsiteX156" fmla="*/ 5052 w 10000"/>
              <a:gd name="connsiteY156" fmla="*/ 3230 h 10000"/>
              <a:gd name="connsiteX157" fmla="*/ 5079 w 10000"/>
              <a:gd name="connsiteY157" fmla="*/ 3429 h 10000"/>
              <a:gd name="connsiteX158" fmla="*/ 5110 w 10000"/>
              <a:gd name="connsiteY158" fmla="*/ 3646 h 10000"/>
              <a:gd name="connsiteX159" fmla="*/ 5137 w 10000"/>
              <a:gd name="connsiteY159" fmla="*/ 3882 h 10000"/>
              <a:gd name="connsiteX160" fmla="*/ 5169 w 10000"/>
              <a:gd name="connsiteY160" fmla="*/ 4143 h 10000"/>
              <a:gd name="connsiteX161" fmla="*/ 5196 w 10000"/>
              <a:gd name="connsiteY161" fmla="*/ 4441 h 10000"/>
              <a:gd name="connsiteX162" fmla="*/ 5223 w 10000"/>
              <a:gd name="connsiteY162" fmla="*/ 4789 h 10000"/>
              <a:gd name="connsiteX163" fmla="*/ 5255 w 10000"/>
              <a:gd name="connsiteY163" fmla="*/ 5205 h 10000"/>
              <a:gd name="connsiteX164" fmla="*/ 5282 w 10000"/>
              <a:gd name="connsiteY164" fmla="*/ 5758 h 10000"/>
              <a:gd name="connsiteX165" fmla="*/ 5313 w 10000"/>
              <a:gd name="connsiteY165" fmla="*/ 6671 h 10000"/>
              <a:gd name="connsiteX166" fmla="*/ 5340 w 10000"/>
              <a:gd name="connsiteY166" fmla="*/ 7776 h 10000"/>
              <a:gd name="connsiteX167" fmla="*/ 5367 w 10000"/>
              <a:gd name="connsiteY167" fmla="*/ 6565 h 10000"/>
              <a:gd name="connsiteX168" fmla="*/ 5399 w 10000"/>
              <a:gd name="connsiteY168" fmla="*/ 6255 h 10000"/>
              <a:gd name="connsiteX169" fmla="*/ 5426 w 10000"/>
              <a:gd name="connsiteY169" fmla="*/ 6155 h 10000"/>
              <a:gd name="connsiteX170" fmla="*/ 5453 w 10000"/>
              <a:gd name="connsiteY170" fmla="*/ 6180 h 10000"/>
              <a:gd name="connsiteX171" fmla="*/ 5484 w 10000"/>
              <a:gd name="connsiteY171" fmla="*/ 6286 h 10000"/>
              <a:gd name="connsiteX172" fmla="*/ 5511 w 10000"/>
              <a:gd name="connsiteY172" fmla="*/ 6484 h 10000"/>
              <a:gd name="connsiteX173" fmla="*/ 5539 w 10000"/>
              <a:gd name="connsiteY173" fmla="*/ 6801 h 10000"/>
              <a:gd name="connsiteX174" fmla="*/ 5570 w 10000"/>
              <a:gd name="connsiteY174" fmla="*/ 7373 h 10000"/>
              <a:gd name="connsiteX175" fmla="*/ 5597 w 10000"/>
              <a:gd name="connsiteY175" fmla="*/ 9447 h 10000"/>
              <a:gd name="connsiteX176" fmla="*/ 5629 w 10000"/>
              <a:gd name="connsiteY176" fmla="*/ 7621 h 10000"/>
              <a:gd name="connsiteX177" fmla="*/ 5656 w 10000"/>
              <a:gd name="connsiteY177" fmla="*/ 7012 h 10000"/>
              <a:gd name="connsiteX178" fmla="*/ 5683 w 10000"/>
              <a:gd name="connsiteY178" fmla="*/ 6708 h 10000"/>
              <a:gd name="connsiteX179" fmla="*/ 5714 w 10000"/>
              <a:gd name="connsiteY179" fmla="*/ 6534 h 10000"/>
              <a:gd name="connsiteX180" fmla="*/ 5741 w 10000"/>
              <a:gd name="connsiteY180" fmla="*/ 6429 h 10000"/>
              <a:gd name="connsiteX181" fmla="*/ 5773 w 10000"/>
              <a:gd name="connsiteY181" fmla="*/ 6385 h 10000"/>
              <a:gd name="connsiteX182" fmla="*/ 5800 w 10000"/>
              <a:gd name="connsiteY182" fmla="*/ 6385 h 10000"/>
              <a:gd name="connsiteX183" fmla="*/ 5827 w 10000"/>
              <a:gd name="connsiteY183" fmla="*/ 6429 h 10000"/>
              <a:gd name="connsiteX184" fmla="*/ 5858 w 10000"/>
              <a:gd name="connsiteY184" fmla="*/ 6516 h 10000"/>
              <a:gd name="connsiteX185" fmla="*/ 5886 w 10000"/>
              <a:gd name="connsiteY185" fmla="*/ 6646 h 10000"/>
              <a:gd name="connsiteX186" fmla="*/ 5913 w 10000"/>
              <a:gd name="connsiteY186" fmla="*/ 6845 h 10000"/>
              <a:gd name="connsiteX187" fmla="*/ 5944 w 10000"/>
              <a:gd name="connsiteY187" fmla="*/ 7149 h 10000"/>
              <a:gd name="connsiteX188" fmla="*/ 5971 w 10000"/>
              <a:gd name="connsiteY188" fmla="*/ 7658 h 10000"/>
              <a:gd name="connsiteX189" fmla="*/ 6003 w 10000"/>
              <a:gd name="connsiteY189" fmla="*/ 9093 h 10000"/>
              <a:gd name="connsiteX190" fmla="*/ 6030 w 10000"/>
              <a:gd name="connsiteY190" fmla="*/ 8106 h 10000"/>
              <a:gd name="connsiteX191" fmla="*/ 6057 w 10000"/>
              <a:gd name="connsiteY191" fmla="*/ 7385 h 10000"/>
              <a:gd name="connsiteX192" fmla="*/ 6088 w 10000"/>
              <a:gd name="connsiteY192" fmla="*/ 7019 h 10000"/>
              <a:gd name="connsiteX193" fmla="*/ 6115 w 10000"/>
              <a:gd name="connsiteY193" fmla="*/ 6789 h 10000"/>
              <a:gd name="connsiteX194" fmla="*/ 6147 w 10000"/>
              <a:gd name="connsiteY194" fmla="*/ 6634 h 10000"/>
              <a:gd name="connsiteX195" fmla="*/ 6174 w 10000"/>
              <a:gd name="connsiteY195" fmla="*/ 6534 h 10000"/>
              <a:gd name="connsiteX196" fmla="*/ 6201 w 10000"/>
              <a:gd name="connsiteY196" fmla="*/ 6472 h 10000"/>
              <a:gd name="connsiteX197" fmla="*/ 6233 w 10000"/>
              <a:gd name="connsiteY197" fmla="*/ 6441 h 10000"/>
              <a:gd name="connsiteX198" fmla="*/ 6260 w 10000"/>
              <a:gd name="connsiteY198" fmla="*/ 6435 h 10000"/>
              <a:gd name="connsiteX199" fmla="*/ 6291 w 10000"/>
              <a:gd name="connsiteY199" fmla="*/ 6460 h 10000"/>
              <a:gd name="connsiteX200" fmla="*/ 6318 w 10000"/>
              <a:gd name="connsiteY200" fmla="*/ 6516 h 10000"/>
              <a:gd name="connsiteX201" fmla="*/ 6345 w 10000"/>
              <a:gd name="connsiteY201" fmla="*/ 6609 h 10000"/>
              <a:gd name="connsiteX202" fmla="*/ 6372 w 10000"/>
              <a:gd name="connsiteY202" fmla="*/ 6733 h 10000"/>
              <a:gd name="connsiteX203" fmla="*/ 6404 w 10000"/>
              <a:gd name="connsiteY203" fmla="*/ 6919 h 10000"/>
              <a:gd name="connsiteX204" fmla="*/ 6431 w 10000"/>
              <a:gd name="connsiteY204" fmla="*/ 7186 h 10000"/>
              <a:gd name="connsiteX205" fmla="*/ 6462 w 10000"/>
              <a:gd name="connsiteY205" fmla="*/ 7596 h 10000"/>
              <a:gd name="connsiteX206" fmla="*/ 6489 w 10000"/>
              <a:gd name="connsiteY206" fmla="*/ 8466 h 10000"/>
              <a:gd name="connsiteX207" fmla="*/ 6516 w 10000"/>
              <a:gd name="connsiteY207" fmla="*/ 8801 h 10000"/>
              <a:gd name="connsiteX208" fmla="*/ 6548 w 10000"/>
              <a:gd name="connsiteY208" fmla="*/ 7714 h 10000"/>
              <a:gd name="connsiteX209" fmla="*/ 6575 w 10000"/>
              <a:gd name="connsiteY209" fmla="*/ 7261 h 10000"/>
              <a:gd name="connsiteX210" fmla="*/ 6607 w 10000"/>
              <a:gd name="connsiteY210" fmla="*/ 6981 h 10000"/>
              <a:gd name="connsiteX211" fmla="*/ 6634 w 10000"/>
              <a:gd name="connsiteY211" fmla="*/ 6795 h 10000"/>
              <a:gd name="connsiteX212" fmla="*/ 6661 w 10000"/>
              <a:gd name="connsiteY212" fmla="*/ 6658 h 10000"/>
              <a:gd name="connsiteX213" fmla="*/ 6692 w 10000"/>
              <a:gd name="connsiteY213" fmla="*/ 6559 h 10000"/>
              <a:gd name="connsiteX214" fmla="*/ 6719 w 10000"/>
              <a:gd name="connsiteY214" fmla="*/ 6497 h 10000"/>
              <a:gd name="connsiteX215" fmla="*/ 6751 w 10000"/>
              <a:gd name="connsiteY215" fmla="*/ 6460 h 10000"/>
              <a:gd name="connsiteX216" fmla="*/ 6778 w 10000"/>
              <a:gd name="connsiteY216" fmla="*/ 6453 h 10000"/>
              <a:gd name="connsiteX217" fmla="*/ 6805 w 10000"/>
              <a:gd name="connsiteY217" fmla="*/ 6460 h 10000"/>
              <a:gd name="connsiteX218" fmla="*/ 6836 w 10000"/>
              <a:gd name="connsiteY218" fmla="*/ 6503 h 10000"/>
              <a:gd name="connsiteX219" fmla="*/ 6863 w 10000"/>
              <a:gd name="connsiteY219" fmla="*/ 6565 h 10000"/>
              <a:gd name="connsiteX220" fmla="*/ 6890 w 10000"/>
              <a:gd name="connsiteY220" fmla="*/ 6658 h 10000"/>
              <a:gd name="connsiteX221" fmla="*/ 6922 w 10000"/>
              <a:gd name="connsiteY221" fmla="*/ 6789 h 10000"/>
              <a:gd name="connsiteX222" fmla="*/ 6949 w 10000"/>
              <a:gd name="connsiteY222" fmla="*/ 6975 h 10000"/>
              <a:gd name="connsiteX223" fmla="*/ 6981 w 10000"/>
              <a:gd name="connsiteY223" fmla="*/ 7236 h 10000"/>
              <a:gd name="connsiteX224" fmla="*/ 7008 w 10000"/>
              <a:gd name="connsiteY224" fmla="*/ 7634 h 10000"/>
              <a:gd name="connsiteX225" fmla="*/ 7035 w 10000"/>
              <a:gd name="connsiteY225" fmla="*/ 8460 h 10000"/>
              <a:gd name="connsiteX226" fmla="*/ 7066 w 10000"/>
              <a:gd name="connsiteY226" fmla="*/ 8969 h 10000"/>
              <a:gd name="connsiteX227" fmla="*/ 7093 w 10000"/>
              <a:gd name="connsiteY227" fmla="*/ 7801 h 10000"/>
              <a:gd name="connsiteX228" fmla="*/ 7125 w 10000"/>
              <a:gd name="connsiteY228" fmla="*/ 7329 h 10000"/>
              <a:gd name="connsiteX229" fmla="*/ 7152 w 10000"/>
              <a:gd name="connsiteY229" fmla="*/ 7037 h 10000"/>
              <a:gd name="connsiteX230" fmla="*/ 7179 w 10000"/>
              <a:gd name="connsiteY230" fmla="*/ 6839 h 10000"/>
              <a:gd name="connsiteX231" fmla="*/ 7210 w 10000"/>
              <a:gd name="connsiteY231" fmla="*/ 6696 h 10000"/>
              <a:gd name="connsiteX232" fmla="*/ 7237 w 10000"/>
              <a:gd name="connsiteY232" fmla="*/ 6590 h 10000"/>
              <a:gd name="connsiteX233" fmla="*/ 7269 w 10000"/>
              <a:gd name="connsiteY233" fmla="*/ 6516 h 10000"/>
              <a:gd name="connsiteX234" fmla="*/ 7296 w 10000"/>
              <a:gd name="connsiteY234" fmla="*/ 6472 h 10000"/>
              <a:gd name="connsiteX235" fmla="*/ 7323 w 10000"/>
              <a:gd name="connsiteY235" fmla="*/ 6447 h 10000"/>
              <a:gd name="connsiteX236" fmla="*/ 7350 w 10000"/>
              <a:gd name="connsiteY236" fmla="*/ 6447 h 10000"/>
              <a:gd name="connsiteX237" fmla="*/ 7382 w 10000"/>
              <a:gd name="connsiteY237" fmla="*/ 6466 h 10000"/>
              <a:gd name="connsiteX238" fmla="*/ 7409 w 10000"/>
              <a:gd name="connsiteY238" fmla="*/ 6509 h 10000"/>
              <a:gd name="connsiteX239" fmla="*/ 7440 w 10000"/>
              <a:gd name="connsiteY239" fmla="*/ 6578 h 10000"/>
              <a:gd name="connsiteX240" fmla="*/ 7467 w 10000"/>
              <a:gd name="connsiteY240" fmla="*/ 6677 h 10000"/>
              <a:gd name="connsiteX241" fmla="*/ 7494 w 10000"/>
              <a:gd name="connsiteY241" fmla="*/ 6814 h 10000"/>
              <a:gd name="connsiteX242" fmla="*/ 7526 w 10000"/>
              <a:gd name="connsiteY242" fmla="*/ 7006 h 10000"/>
              <a:gd name="connsiteX243" fmla="*/ 7553 w 10000"/>
              <a:gd name="connsiteY243" fmla="*/ 7273 h 10000"/>
              <a:gd name="connsiteX244" fmla="*/ 7584 w 10000"/>
              <a:gd name="connsiteY244" fmla="*/ 7696 h 10000"/>
              <a:gd name="connsiteX245" fmla="*/ 7612 w 10000"/>
              <a:gd name="connsiteY245" fmla="*/ 8584 h 10000"/>
              <a:gd name="connsiteX246" fmla="*/ 7639 w 10000"/>
              <a:gd name="connsiteY246" fmla="*/ 8814 h 10000"/>
              <a:gd name="connsiteX247" fmla="*/ 7670 w 10000"/>
              <a:gd name="connsiteY247" fmla="*/ 7770 h 10000"/>
              <a:gd name="connsiteX248" fmla="*/ 7697 w 10000"/>
              <a:gd name="connsiteY248" fmla="*/ 7317 h 10000"/>
              <a:gd name="connsiteX249" fmla="*/ 7729 w 10000"/>
              <a:gd name="connsiteY249" fmla="*/ 7031 h 10000"/>
              <a:gd name="connsiteX250" fmla="*/ 7756 w 10000"/>
              <a:gd name="connsiteY250" fmla="*/ 6839 h 10000"/>
              <a:gd name="connsiteX251" fmla="*/ 7783 w 10000"/>
              <a:gd name="connsiteY251" fmla="*/ 6696 h 10000"/>
              <a:gd name="connsiteX252" fmla="*/ 7810 w 10000"/>
              <a:gd name="connsiteY252" fmla="*/ 6590 h 10000"/>
              <a:gd name="connsiteX253" fmla="*/ 7841 w 10000"/>
              <a:gd name="connsiteY253" fmla="*/ 6522 h 10000"/>
              <a:gd name="connsiteX254" fmla="*/ 7868 w 10000"/>
              <a:gd name="connsiteY254" fmla="*/ 6472 h 10000"/>
              <a:gd name="connsiteX255" fmla="*/ 7900 w 10000"/>
              <a:gd name="connsiteY255" fmla="*/ 6447 h 10000"/>
              <a:gd name="connsiteX256" fmla="*/ 7927 w 10000"/>
              <a:gd name="connsiteY256" fmla="*/ 6447 h 10000"/>
              <a:gd name="connsiteX257" fmla="*/ 7954 w 10000"/>
              <a:gd name="connsiteY257" fmla="*/ 6466 h 10000"/>
              <a:gd name="connsiteX258" fmla="*/ 7986 w 10000"/>
              <a:gd name="connsiteY258" fmla="*/ 6509 h 10000"/>
              <a:gd name="connsiteX259" fmla="*/ 8013 w 10000"/>
              <a:gd name="connsiteY259" fmla="*/ 6578 h 10000"/>
              <a:gd name="connsiteX260" fmla="*/ 8044 w 10000"/>
              <a:gd name="connsiteY260" fmla="*/ 6683 h 10000"/>
              <a:gd name="connsiteX261" fmla="*/ 8071 w 10000"/>
              <a:gd name="connsiteY261" fmla="*/ 6820 h 10000"/>
              <a:gd name="connsiteX262" fmla="*/ 8098 w 10000"/>
              <a:gd name="connsiteY262" fmla="*/ 7006 h 10000"/>
              <a:gd name="connsiteX263" fmla="*/ 8130 w 10000"/>
              <a:gd name="connsiteY263" fmla="*/ 7280 h 10000"/>
              <a:gd name="connsiteX264" fmla="*/ 8157 w 10000"/>
              <a:gd name="connsiteY264" fmla="*/ 7714 h 10000"/>
              <a:gd name="connsiteX265" fmla="*/ 8188 w 10000"/>
              <a:gd name="connsiteY265" fmla="*/ 8671 h 10000"/>
              <a:gd name="connsiteX266" fmla="*/ 8215 w 10000"/>
              <a:gd name="connsiteY266" fmla="*/ 8696 h 10000"/>
              <a:gd name="connsiteX267" fmla="*/ 8242 w 10000"/>
              <a:gd name="connsiteY267" fmla="*/ 7720 h 10000"/>
              <a:gd name="connsiteX268" fmla="*/ 8274 w 10000"/>
              <a:gd name="connsiteY268" fmla="*/ 7286 h 10000"/>
              <a:gd name="connsiteX269" fmla="*/ 8301 w 10000"/>
              <a:gd name="connsiteY269" fmla="*/ 7006 h 10000"/>
              <a:gd name="connsiteX270" fmla="*/ 8328 w 10000"/>
              <a:gd name="connsiteY270" fmla="*/ 6820 h 10000"/>
              <a:gd name="connsiteX271" fmla="*/ 8360 w 10000"/>
              <a:gd name="connsiteY271" fmla="*/ 6683 h 10000"/>
              <a:gd name="connsiteX272" fmla="*/ 8387 w 10000"/>
              <a:gd name="connsiteY272" fmla="*/ 6584 h 10000"/>
              <a:gd name="connsiteX273" fmla="*/ 8418 w 10000"/>
              <a:gd name="connsiteY273" fmla="*/ 6516 h 10000"/>
              <a:gd name="connsiteX274" fmla="*/ 8445 w 10000"/>
              <a:gd name="connsiteY274" fmla="*/ 6472 h 10000"/>
              <a:gd name="connsiteX275" fmla="*/ 8472 w 10000"/>
              <a:gd name="connsiteY275" fmla="*/ 6453 h 10000"/>
              <a:gd name="connsiteX276" fmla="*/ 8504 w 10000"/>
              <a:gd name="connsiteY276" fmla="*/ 6460 h 10000"/>
              <a:gd name="connsiteX277" fmla="*/ 8531 w 10000"/>
              <a:gd name="connsiteY277" fmla="*/ 6491 h 10000"/>
              <a:gd name="connsiteX278" fmla="*/ 8562 w 10000"/>
              <a:gd name="connsiteY278" fmla="*/ 6553 h 10000"/>
              <a:gd name="connsiteX279" fmla="*/ 8589 w 10000"/>
              <a:gd name="connsiteY279" fmla="*/ 6640 h 10000"/>
              <a:gd name="connsiteX280" fmla="*/ 8616 w 10000"/>
              <a:gd name="connsiteY280" fmla="*/ 6770 h 10000"/>
              <a:gd name="connsiteX281" fmla="*/ 8648 w 10000"/>
              <a:gd name="connsiteY281" fmla="*/ 6944 h 10000"/>
              <a:gd name="connsiteX282" fmla="*/ 8675 w 10000"/>
              <a:gd name="connsiteY282" fmla="*/ 7205 h 10000"/>
              <a:gd name="connsiteX283" fmla="*/ 8707 w 10000"/>
              <a:gd name="connsiteY283" fmla="*/ 7615 h 10000"/>
              <a:gd name="connsiteX284" fmla="*/ 8734 w 10000"/>
              <a:gd name="connsiteY284" fmla="*/ 8460 h 10000"/>
              <a:gd name="connsiteX285" fmla="*/ 8761 w 10000"/>
              <a:gd name="connsiteY285" fmla="*/ 8839 h 10000"/>
              <a:gd name="connsiteX286" fmla="*/ 8788 w 10000"/>
              <a:gd name="connsiteY286" fmla="*/ 7733 h 10000"/>
              <a:gd name="connsiteX287" fmla="*/ 8819 w 10000"/>
              <a:gd name="connsiteY287" fmla="*/ 7267 h 10000"/>
              <a:gd name="connsiteX288" fmla="*/ 8851 w 10000"/>
              <a:gd name="connsiteY288" fmla="*/ 6981 h 10000"/>
              <a:gd name="connsiteX289" fmla="*/ 8878 w 10000"/>
              <a:gd name="connsiteY289" fmla="*/ 6783 h 10000"/>
              <a:gd name="connsiteX290" fmla="*/ 8905 w 10000"/>
              <a:gd name="connsiteY290" fmla="*/ 6646 h 10000"/>
              <a:gd name="connsiteX291" fmla="*/ 8932 w 10000"/>
              <a:gd name="connsiteY291" fmla="*/ 6547 h 10000"/>
              <a:gd name="connsiteX292" fmla="*/ 8963 w 10000"/>
              <a:gd name="connsiteY292" fmla="*/ 6484 h 10000"/>
              <a:gd name="connsiteX293" fmla="*/ 8991 w 10000"/>
              <a:gd name="connsiteY293" fmla="*/ 6453 h 10000"/>
              <a:gd name="connsiteX294" fmla="*/ 9022 w 10000"/>
              <a:gd name="connsiteY294" fmla="*/ 6447 h 10000"/>
              <a:gd name="connsiteX295" fmla="*/ 9049 w 10000"/>
              <a:gd name="connsiteY295" fmla="*/ 6472 h 10000"/>
              <a:gd name="connsiteX296" fmla="*/ 9076 w 10000"/>
              <a:gd name="connsiteY296" fmla="*/ 6528 h 10000"/>
              <a:gd name="connsiteX297" fmla="*/ 9108 w 10000"/>
              <a:gd name="connsiteY297" fmla="*/ 6621 h 10000"/>
              <a:gd name="connsiteX298" fmla="*/ 9135 w 10000"/>
              <a:gd name="connsiteY298" fmla="*/ 6758 h 10000"/>
              <a:gd name="connsiteX299" fmla="*/ 9166 w 10000"/>
              <a:gd name="connsiteY299" fmla="*/ 6957 h 10000"/>
              <a:gd name="connsiteX300" fmla="*/ 9193 w 10000"/>
              <a:gd name="connsiteY300" fmla="*/ 7267 h 10000"/>
              <a:gd name="connsiteX301" fmla="*/ 9220 w 10000"/>
              <a:gd name="connsiteY301" fmla="*/ 7814 h 10000"/>
              <a:gd name="connsiteX302" fmla="*/ 9252 w 10000"/>
              <a:gd name="connsiteY302" fmla="*/ 9863 h 10000"/>
              <a:gd name="connsiteX303" fmla="*/ 9279 w 10000"/>
              <a:gd name="connsiteY303" fmla="*/ 7988 h 10000"/>
              <a:gd name="connsiteX304" fmla="*/ 9306 w 10000"/>
              <a:gd name="connsiteY304" fmla="*/ 7335 h 10000"/>
              <a:gd name="connsiteX305" fmla="*/ 9338 w 10000"/>
              <a:gd name="connsiteY305" fmla="*/ 6988 h 10000"/>
              <a:gd name="connsiteX306" fmla="*/ 9365 w 10000"/>
              <a:gd name="connsiteY306" fmla="*/ 6758 h 10000"/>
              <a:gd name="connsiteX307" fmla="*/ 9396 w 10000"/>
              <a:gd name="connsiteY307" fmla="*/ 6602 h 10000"/>
              <a:gd name="connsiteX308" fmla="*/ 9423 w 10000"/>
              <a:gd name="connsiteY308" fmla="*/ 6503 h 10000"/>
              <a:gd name="connsiteX309" fmla="*/ 9450 w 10000"/>
              <a:gd name="connsiteY309" fmla="*/ 6447 h 10000"/>
              <a:gd name="connsiteX310" fmla="*/ 9482 w 10000"/>
              <a:gd name="connsiteY310" fmla="*/ 6435 h 10000"/>
              <a:gd name="connsiteX311" fmla="*/ 9509 w 10000"/>
              <a:gd name="connsiteY311" fmla="*/ 6460 h 10000"/>
              <a:gd name="connsiteX312" fmla="*/ 9540 w 10000"/>
              <a:gd name="connsiteY312" fmla="*/ 6534 h 10000"/>
              <a:gd name="connsiteX313" fmla="*/ 9567 w 10000"/>
              <a:gd name="connsiteY313" fmla="*/ 6665 h 10000"/>
              <a:gd name="connsiteX314" fmla="*/ 9594 w 10000"/>
              <a:gd name="connsiteY314" fmla="*/ 6882 h 10000"/>
              <a:gd name="connsiteX315" fmla="*/ 9626 w 10000"/>
              <a:gd name="connsiteY315" fmla="*/ 7242 h 10000"/>
              <a:gd name="connsiteX316" fmla="*/ 9653 w 10000"/>
              <a:gd name="connsiteY316" fmla="*/ 7981 h 10000"/>
              <a:gd name="connsiteX317" fmla="*/ 9680 w 10000"/>
              <a:gd name="connsiteY317" fmla="*/ 8820 h 10000"/>
              <a:gd name="connsiteX318" fmla="*/ 9712 w 10000"/>
              <a:gd name="connsiteY318" fmla="*/ 7484 h 10000"/>
              <a:gd name="connsiteX319" fmla="*/ 9739 w 10000"/>
              <a:gd name="connsiteY319" fmla="*/ 7012 h 10000"/>
              <a:gd name="connsiteX320" fmla="*/ 9766 w 10000"/>
              <a:gd name="connsiteY320" fmla="*/ 6758 h 10000"/>
              <a:gd name="connsiteX321" fmla="*/ 9797 w 10000"/>
              <a:gd name="connsiteY321" fmla="*/ 6615 h 10000"/>
              <a:gd name="connsiteX322" fmla="*/ 9824 w 10000"/>
              <a:gd name="connsiteY322" fmla="*/ 6559 h 10000"/>
              <a:gd name="connsiteX323" fmla="*/ 9856 w 10000"/>
              <a:gd name="connsiteY323" fmla="*/ 6590 h 10000"/>
              <a:gd name="connsiteX324" fmla="*/ 9883 w 10000"/>
              <a:gd name="connsiteY324" fmla="*/ 6708 h 10000"/>
              <a:gd name="connsiteX325" fmla="*/ 9910 w 10000"/>
              <a:gd name="connsiteY325" fmla="*/ 6950 h 10000"/>
              <a:gd name="connsiteX326" fmla="*/ 9941 w 10000"/>
              <a:gd name="connsiteY326" fmla="*/ 7404 h 10000"/>
              <a:gd name="connsiteX327" fmla="*/ 9968 w 10000"/>
              <a:gd name="connsiteY327" fmla="*/ 8516 h 10000"/>
              <a:gd name="connsiteX328" fmla="*/ 10000 w 10000"/>
              <a:gd name="connsiteY32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84 w 10000"/>
              <a:gd name="connsiteY97" fmla="*/ 280 h 10000"/>
              <a:gd name="connsiteX98" fmla="*/ 3411 w 10000"/>
              <a:gd name="connsiteY98" fmla="*/ 230 h 10000"/>
              <a:gd name="connsiteX99" fmla="*/ 3443 w 10000"/>
              <a:gd name="connsiteY99" fmla="*/ 186 h 10000"/>
              <a:gd name="connsiteX100" fmla="*/ 3470 w 10000"/>
              <a:gd name="connsiteY100" fmla="*/ 149 h 10000"/>
              <a:gd name="connsiteX101" fmla="*/ 3497 w 10000"/>
              <a:gd name="connsiteY101" fmla="*/ 118 h 10000"/>
              <a:gd name="connsiteX102" fmla="*/ 3529 w 10000"/>
              <a:gd name="connsiteY102" fmla="*/ 87 h 10000"/>
              <a:gd name="connsiteX103" fmla="*/ 3556 w 10000"/>
              <a:gd name="connsiteY103" fmla="*/ 68 h 10000"/>
              <a:gd name="connsiteX104" fmla="*/ 3587 w 10000"/>
              <a:gd name="connsiteY104" fmla="*/ 43 h 10000"/>
              <a:gd name="connsiteX105" fmla="*/ 3614 w 10000"/>
              <a:gd name="connsiteY105" fmla="*/ 31 h 10000"/>
              <a:gd name="connsiteX106" fmla="*/ 3641 w 10000"/>
              <a:gd name="connsiteY106" fmla="*/ 19 h 10000"/>
              <a:gd name="connsiteX107" fmla="*/ 3673 w 10000"/>
              <a:gd name="connsiteY107" fmla="*/ 6 h 10000"/>
              <a:gd name="connsiteX108" fmla="*/ 3700 w 10000"/>
              <a:gd name="connsiteY108" fmla="*/ 6 h 10000"/>
              <a:gd name="connsiteX109" fmla="*/ 3731 w 10000"/>
              <a:gd name="connsiteY109" fmla="*/ 0 h 10000"/>
              <a:gd name="connsiteX110" fmla="*/ 3758 w 10000"/>
              <a:gd name="connsiteY110" fmla="*/ 0 h 10000"/>
              <a:gd name="connsiteX111" fmla="*/ 3785 w 10000"/>
              <a:gd name="connsiteY111" fmla="*/ 6 h 10000"/>
              <a:gd name="connsiteX112" fmla="*/ 3817 w 10000"/>
              <a:gd name="connsiteY112" fmla="*/ 12 h 10000"/>
              <a:gd name="connsiteX113" fmla="*/ 3844 w 10000"/>
              <a:gd name="connsiteY113" fmla="*/ 19 h 10000"/>
              <a:gd name="connsiteX114" fmla="*/ 3876 w 10000"/>
              <a:gd name="connsiteY114" fmla="*/ 31 h 10000"/>
              <a:gd name="connsiteX115" fmla="*/ 3903 w 10000"/>
              <a:gd name="connsiteY115" fmla="*/ 43 h 10000"/>
              <a:gd name="connsiteX116" fmla="*/ 3930 w 10000"/>
              <a:gd name="connsiteY116" fmla="*/ 62 h 10000"/>
              <a:gd name="connsiteX117" fmla="*/ 3957 w 10000"/>
              <a:gd name="connsiteY117" fmla="*/ 81 h 10000"/>
              <a:gd name="connsiteX118" fmla="*/ 3988 w 10000"/>
              <a:gd name="connsiteY118" fmla="*/ 106 h 10000"/>
              <a:gd name="connsiteX119" fmla="*/ 4015 w 10000"/>
              <a:gd name="connsiteY119" fmla="*/ 130 h 10000"/>
              <a:gd name="connsiteX120" fmla="*/ 4047 w 10000"/>
              <a:gd name="connsiteY120" fmla="*/ 155 h 10000"/>
              <a:gd name="connsiteX121" fmla="*/ 4074 w 10000"/>
              <a:gd name="connsiteY121" fmla="*/ 186 h 10000"/>
              <a:gd name="connsiteX122" fmla="*/ 4101 w 10000"/>
              <a:gd name="connsiteY122" fmla="*/ 217 h 10000"/>
              <a:gd name="connsiteX123" fmla="*/ 4132 w 10000"/>
              <a:gd name="connsiteY123" fmla="*/ 255 h 10000"/>
              <a:gd name="connsiteX124" fmla="*/ 4160 w 10000"/>
              <a:gd name="connsiteY124" fmla="*/ 292 h 10000"/>
              <a:gd name="connsiteX125" fmla="*/ 4191 w 10000"/>
              <a:gd name="connsiteY125" fmla="*/ 329 h 10000"/>
              <a:gd name="connsiteX126" fmla="*/ 4218 w 10000"/>
              <a:gd name="connsiteY126" fmla="*/ 373 h 10000"/>
              <a:gd name="connsiteX127" fmla="*/ 4245 w 10000"/>
              <a:gd name="connsiteY127" fmla="*/ 422 h 10000"/>
              <a:gd name="connsiteX128" fmla="*/ 4277 w 10000"/>
              <a:gd name="connsiteY128" fmla="*/ 466 h 10000"/>
              <a:gd name="connsiteX129" fmla="*/ 4304 w 10000"/>
              <a:gd name="connsiteY129" fmla="*/ 522 h 10000"/>
              <a:gd name="connsiteX130" fmla="*/ 4335 w 10000"/>
              <a:gd name="connsiteY130" fmla="*/ 571 h 10000"/>
              <a:gd name="connsiteX131" fmla="*/ 4362 w 10000"/>
              <a:gd name="connsiteY131" fmla="*/ 634 h 10000"/>
              <a:gd name="connsiteX132" fmla="*/ 4389 w 10000"/>
              <a:gd name="connsiteY132" fmla="*/ 689 h 10000"/>
              <a:gd name="connsiteX133" fmla="*/ 4421 w 10000"/>
              <a:gd name="connsiteY133" fmla="*/ 752 h 10000"/>
              <a:gd name="connsiteX134" fmla="*/ 4448 w 10000"/>
              <a:gd name="connsiteY134" fmla="*/ 820 h 10000"/>
              <a:gd name="connsiteX135" fmla="*/ 4475 w 10000"/>
              <a:gd name="connsiteY135" fmla="*/ 888 h 10000"/>
              <a:gd name="connsiteX136" fmla="*/ 4507 w 10000"/>
              <a:gd name="connsiteY136" fmla="*/ 957 h 10000"/>
              <a:gd name="connsiteX137" fmla="*/ 4534 w 10000"/>
              <a:gd name="connsiteY137" fmla="*/ 1037 h 10000"/>
              <a:gd name="connsiteX138" fmla="*/ 4565 w 10000"/>
              <a:gd name="connsiteY138" fmla="*/ 1118 h 10000"/>
              <a:gd name="connsiteX139" fmla="*/ 4592 w 10000"/>
              <a:gd name="connsiteY139" fmla="*/ 1199 h 10000"/>
              <a:gd name="connsiteX140" fmla="*/ 4619 w 10000"/>
              <a:gd name="connsiteY140" fmla="*/ 1286 h 10000"/>
              <a:gd name="connsiteX141" fmla="*/ 4651 w 10000"/>
              <a:gd name="connsiteY141" fmla="*/ 1373 h 10000"/>
              <a:gd name="connsiteX142" fmla="*/ 4678 w 10000"/>
              <a:gd name="connsiteY142" fmla="*/ 1472 h 10000"/>
              <a:gd name="connsiteX143" fmla="*/ 4709 w 10000"/>
              <a:gd name="connsiteY143" fmla="*/ 1565 h 10000"/>
              <a:gd name="connsiteX144" fmla="*/ 4736 w 10000"/>
              <a:gd name="connsiteY144" fmla="*/ 1671 h 10000"/>
              <a:gd name="connsiteX145" fmla="*/ 4763 w 10000"/>
              <a:gd name="connsiteY145" fmla="*/ 1776 h 10000"/>
              <a:gd name="connsiteX146" fmla="*/ 4795 w 10000"/>
              <a:gd name="connsiteY146" fmla="*/ 1894 h 10000"/>
              <a:gd name="connsiteX147" fmla="*/ 4822 w 10000"/>
              <a:gd name="connsiteY147" fmla="*/ 2012 h 10000"/>
              <a:gd name="connsiteX148" fmla="*/ 4854 w 10000"/>
              <a:gd name="connsiteY148" fmla="*/ 2137 h 10000"/>
              <a:gd name="connsiteX149" fmla="*/ 4881 w 10000"/>
              <a:gd name="connsiteY149" fmla="*/ 2267 h 10000"/>
              <a:gd name="connsiteX150" fmla="*/ 4908 w 10000"/>
              <a:gd name="connsiteY150" fmla="*/ 2404 h 10000"/>
              <a:gd name="connsiteX151" fmla="*/ 4935 w 10000"/>
              <a:gd name="connsiteY151" fmla="*/ 2553 h 10000"/>
              <a:gd name="connsiteX152" fmla="*/ 4966 w 10000"/>
              <a:gd name="connsiteY152" fmla="*/ 2708 h 10000"/>
              <a:gd name="connsiteX153" fmla="*/ 4993 w 10000"/>
              <a:gd name="connsiteY153" fmla="*/ 2870 h 10000"/>
              <a:gd name="connsiteX154" fmla="*/ 5025 w 10000"/>
              <a:gd name="connsiteY154" fmla="*/ 3043 h 10000"/>
              <a:gd name="connsiteX155" fmla="*/ 5052 w 10000"/>
              <a:gd name="connsiteY155" fmla="*/ 3230 h 10000"/>
              <a:gd name="connsiteX156" fmla="*/ 5079 w 10000"/>
              <a:gd name="connsiteY156" fmla="*/ 3429 h 10000"/>
              <a:gd name="connsiteX157" fmla="*/ 5110 w 10000"/>
              <a:gd name="connsiteY157" fmla="*/ 3646 h 10000"/>
              <a:gd name="connsiteX158" fmla="*/ 5137 w 10000"/>
              <a:gd name="connsiteY158" fmla="*/ 3882 h 10000"/>
              <a:gd name="connsiteX159" fmla="*/ 5169 w 10000"/>
              <a:gd name="connsiteY159" fmla="*/ 4143 h 10000"/>
              <a:gd name="connsiteX160" fmla="*/ 5196 w 10000"/>
              <a:gd name="connsiteY160" fmla="*/ 4441 h 10000"/>
              <a:gd name="connsiteX161" fmla="*/ 5223 w 10000"/>
              <a:gd name="connsiteY161" fmla="*/ 4789 h 10000"/>
              <a:gd name="connsiteX162" fmla="*/ 5255 w 10000"/>
              <a:gd name="connsiteY162" fmla="*/ 5205 h 10000"/>
              <a:gd name="connsiteX163" fmla="*/ 5282 w 10000"/>
              <a:gd name="connsiteY163" fmla="*/ 5758 h 10000"/>
              <a:gd name="connsiteX164" fmla="*/ 5313 w 10000"/>
              <a:gd name="connsiteY164" fmla="*/ 6671 h 10000"/>
              <a:gd name="connsiteX165" fmla="*/ 5340 w 10000"/>
              <a:gd name="connsiteY165" fmla="*/ 7776 h 10000"/>
              <a:gd name="connsiteX166" fmla="*/ 5367 w 10000"/>
              <a:gd name="connsiteY166" fmla="*/ 6565 h 10000"/>
              <a:gd name="connsiteX167" fmla="*/ 5399 w 10000"/>
              <a:gd name="connsiteY167" fmla="*/ 6255 h 10000"/>
              <a:gd name="connsiteX168" fmla="*/ 5426 w 10000"/>
              <a:gd name="connsiteY168" fmla="*/ 6155 h 10000"/>
              <a:gd name="connsiteX169" fmla="*/ 5453 w 10000"/>
              <a:gd name="connsiteY169" fmla="*/ 6180 h 10000"/>
              <a:gd name="connsiteX170" fmla="*/ 5484 w 10000"/>
              <a:gd name="connsiteY170" fmla="*/ 6286 h 10000"/>
              <a:gd name="connsiteX171" fmla="*/ 5511 w 10000"/>
              <a:gd name="connsiteY171" fmla="*/ 6484 h 10000"/>
              <a:gd name="connsiteX172" fmla="*/ 5539 w 10000"/>
              <a:gd name="connsiteY172" fmla="*/ 6801 h 10000"/>
              <a:gd name="connsiteX173" fmla="*/ 5570 w 10000"/>
              <a:gd name="connsiteY173" fmla="*/ 7373 h 10000"/>
              <a:gd name="connsiteX174" fmla="*/ 5597 w 10000"/>
              <a:gd name="connsiteY174" fmla="*/ 9447 h 10000"/>
              <a:gd name="connsiteX175" fmla="*/ 5629 w 10000"/>
              <a:gd name="connsiteY175" fmla="*/ 7621 h 10000"/>
              <a:gd name="connsiteX176" fmla="*/ 5656 w 10000"/>
              <a:gd name="connsiteY176" fmla="*/ 7012 h 10000"/>
              <a:gd name="connsiteX177" fmla="*/ 5683 w 10000"/>
              <a:gd name="connsiteY177" fmla="*/ 6708 h 10000"/>
              <a:gd name="connsiteX178" fmla="*/ 5714 w 10000"/>
              <a:gd name="connsiteY178" fmla="*/ 6534 h 10000"/>
              <a:gd name="connsiteX179" fmla="*/ 5741 w 10000"/>
              <a:gd name="connsiteY179" fmla="*/ 6429 h 10000"/>
              <a:gd name="connsiteX180" fmla="*/ 5773 w 10000"/>
              <a:gd name="connsiteY180" fmla="*/ 6385 h 10000"/>
              <a:gd name="connsiteX181" fmla="*/ 5800 w 10000"/>
              <a:gd name="connsiteY181" fmla="*/ 6385 h 10000"/>
              <a:gd name="connsiteX182" fmla="*/ 5827 w 10000"/>
              <a:gd name="connsiteY182" fmla="*/ 6429 h 10000"/>
              <a:gd name="connsiteX183" fmla="*/ 5858 w 10000"/>
              <a:gd name="connsiteY183" fmla="*/ 6516 h 10000"/>
              <a:gd name="connsiteX184" fmla="*/ 5886 w 10000"/>
              <a:gd name="connsiteY184" fmla="*/ 6646 h 10000"/>
              <a:gd name="connsiteX185" fmla="*/ 5913 w 10000"/>
              <a:gd name="connsiteY185" fmla="*/ 6845 h 10000"/>
              <a:gd name="connsiteX186" fmla="*/ 5944 w 10000"/>
              <a:gd name="connsiteY186" fmla="*/ 7149 h 10000"/>
              <a:gd name="connsiteX187" fmla="*/ 5971 w 10000"/>
              <a:gd name="connsiteY187" fmla="*/ 7658 h 10000"/>
              <a:gd name="connsiteX188" fmla="*/ 6003 w 10000"/>
              <a:gd name="connsiteY188" fmla="*/ 9093 h 10000"/>
              <a:gd name="connsiteX189" fmla="*/ 6030 w 10000"/>
              <a:gd name="connsiteY189" fmla="*/ 8106 h 10000"/>
              <a:gd name="connsiteX190" fmla="*/ 6057 w 10000"/>
              <a:gd name="connsiteY190" fmla="*/ 7385 h 10000"/>
              <a:gd name="connsiteX191" fmla="*/ 6088 w 10000"/>
              <a:gd name="connsiteY191" fmla="*/ 7019 h 10000"/>
              <a:gd name="connsiteX192" fmla="*/ 6115 w 10000"/>
              <a:gd name="connsiteY192" fmla="*/ 6789 h 10000"/>
              <a:gd name="connsiteX193" fmla="*/ 6147 w 10000"/>
              <a:gd name="connsiteY193" fmla="*/ 6634 h 10000"/>
              <a:gd name="connsiteX194" fmla="*/ 6174 w 10000"/>
              <a:gd name="connsiteY194" fmla="*/ 6534 h 10000"/>
              <a:gd name="connsiteX195" fmla="*/ 6201 w 10000"/>
              <a:gd name="connsiteY195" fmla="*/ 6472 h 10000"/>
              <a:gd name="connsiteX196" fmla="*/ 6233 w 10000"/>
              <a:gd name="connsiteY196" fmla="*/ 6441 h 10000"/>
              <a:gd name="connsiteX197" fmla="*/ 6260 w 10000"/>
              <a:gd name="connsiteY197" fmla="*/ 6435 h 10000"/>
              <a:gd name="connsiteX198" fmla="*/ 6291 w 10000"/>
              <a:gd name="connsiteY198" fmla="*/ 6460 h 10000"/>
              <a:gd name="connsiteX199" fmla="*/ 6318 w 10000"/>
              <a:gd name="connsiteY199" fmla="*/ 6516 h 10000"/>
              <a:gd name="connsiteX200" fmla="*/ 6345 w 10000"/>
              <a:gd name="connsiteY200" fmla="*/ 6609 h 10000"/>
              <a:gd name="connsiteX201" fmla="*/ 6372 w 10000"/>
              <a:gd name="connsiteY201" fmla="*/ 6733 h 10000"/>
              <a:gd name="connsiteX202" fmla="*/ 6404 w 10000"/>
              <a:gd name="connsiteY202" fmla="*/ 6919 h 10000"/>
              <a:gd name="connsiteX203" fmla="*/ 6431 w 10000"/>
              <a:gd name="connsiteY203" fmla="*/ 7186 h 10000"/>
              <a:gd name="connsiteX204" fmla="*/ 6462 w 10000"/>
              <a:gd name="connsiteY204" fmla="*/ 7596 h 10000"/>
              <a:gd name="connsiteX205" fmla="*/ 6489 w 10000"/>
              <a:gd name="connsiteY205" fmla="*/ 8466 h 10000"/>
              <a:gd name="connsiteX206" fmla="*/ 6516 w 10000"/>
              <a:gd name="connsiteY206" fmla="*/ 8801 h 10000"/>
              <a:gd name="connsiteX207" fmla="*/ 6548 w 10000"/>
              <a:gd name="connsiteY207" fmla="*/ 7714 h 10000"/>
              <a:gd name="connsiteX208" fmla="*/ 6575 w 10000"/>
              <a:gd name="connsiteY208" fmla="*/ 7261 h 10000"/>
              <a:gd name="connsiteX209" fmla="*/ 6607 w 10000"/>
              <a:gd name="connsiteY209" fmla="*/ 6981 h 10000"/>
              <a:gd name="connsiteX210" fmla="*/ 6634 w 10000"/>
              <a:gd name="connsiteY210" fmla="*/ 6795 h 10000"/>
              <a:gd name="connsiteX211" fmla="*/ 6661 w 10000"/>
              <a:gd name="connsiteY211" fmla="*/ 6658 h 10000"/>
              <a:gd name="connsiteX212" fmla="*/ 6692 w 10000"/>
              <a:gd name="connsiteY212" fmla="*/ 6559 h 10000"/>
              <a:gd name="connsiteX213" fmla="*/ 6719 w 10000"/>
              <a:gd name="connsiteY213" fmla="*/ 6497 h 10000"/>
              <a:gd name="connsiteX214" fmla="*/ 6751 w 10000"/>
              <a:gd name="connsiteY214" fmla="*/ 6460 h 10000"/>
              <a:gd name="connsiteX215" fmla="*/ 6778 w 10000"/>
              <a:gd name="connsiteY215" fmla="*/ 6453 h 10000"/>
              <a:gd name="connsiteX216" fmla="*/ 6805 w 10000"/>
              <a:gd name="connsiteY216" fmla="*/ 6460 h 10000"/>
              <a:gd name="connsiteX217" fmla="*/ 6836 w 10000"/>
              <a:gd name="connsiteY217" fmla="*/ 6503 h 10000"/>
              <a:gd name="connsiteX218" fmla="*/ 6863 w 10000"/>
              <a:gd name="connsiteY218" fmla="*/ 6565 h 10000"/>
              <a:gd name="connsiteX219" fmla="*/ 6890 w 10000"/>
              <a:gd name="connsiteY219" fmla="*/ 6658 h 10000"/>
              <a:gd name="connsiteX220" fmla="*/ 6922 w 10000"/>
              <a:gd name="connsiteY220" fmla="*/ 6789 h 10000"/>
              <a:gd name="connsiteX221" fmla="*/ 6949 w 10000"/>
              <a:gd name="connsiteY221" fmla="*/ 6975 h 10000"/>
              <a:gd name="connsiteX222" fmla="*/ 6981 w 10000"/>
              <a:gd name="connsiteY222" fmla="*/ 7236 h 10000"/>
              <a:gd name="connsiteX223" fmla="*/ 7008 w 10000"/>
              <a:gd name="connsiteY223" fmla="*/ 7634 h 10000"/>
              <a:gd name="connsiteX224" fmla="*/ 7035 w 10000"/>
              <a:gd name="connsiteY224" fmla="*/ 8460 h 10000"/>
              <a:gd name="connsiteX225" fmla="*/ 7066 w 10000"/>
              <a:gd name="connsiteY225" fmla="*/ 8969 h 10000"/>
              <a:gd name="connsiteX226" fmla="*/ 7093 w 10000"/>
              <a:gd name="connsiteY226" fmla="*/ 7801 h 10000"/>
              <a:gd name="connsiteX227" fmla="*/ 7125 w 10000"/>
              <a:gd name="connsiteY227" fmla="*/ 7329 h 10000"/>
              <a:gd name="connsiteX228" fmla="*/ 7152 w 10000"/>
              <a:gd name="connsiteY228" fmla="*/ 7037 h 10000"/>
              <a:gd name="connsiteX229" fmla="*/ 7179 w 10000"/>
              <a:gd name="connsiteY229" fmla="*/ 6839 h 10000"/>
              <a:gd name="connsiteX230" fmla="*/ 7210 w 10000"/>
              <a:gd name="connsiteY230" fmla="*/ 6696 h 10000"/>
              <a:gd name="connsiteX231" fmla="*/ 7237 w 10000"/>
              <a:gd name="connsiteY231" fmla="*/ 6590 h 10000"/>
              <a:gd name="connsiteX232" fmla="*/ 7269 w 10000"/>
              <a:gd name="connsiteY232" fmla="*/ 6516 h 10000"/>
              <a:gd name="connsiteX233" fmla="*/ 7296 w 10000"/>
              <a:gd name="connsiteY233" fmla="*/ 6472 h 10000"/>
              <a:gd name="connsiteX234" fmla="*/ 7323 w 10000"/>
              <a:gd name="connsiteY234" fmla="*/ 6447 h 10000"/>
              <a:gd name="connsiteX235" fmla="*/ 7350 w 10000"/>
              <a:gd name="connsiteY235" fmla="*/ 6447 h 10000"/>
              <a:gd name="connsiteX236" fmla="*/ 7382 w 10000"/>
              <a:gd name="connsiteY236" fmla="*/ 6466 h 10000"/>
              <a:gd name="connsiteX237" fmla="*/ 7409 w 10000"/>
              <a:gd name="connsiteY237" fmla="*/ 6509 h 10000"/>
              <a:gd name="connsiteX238" fmla="*/ 7440 w 10000"/>
              <a:gd name="connsiteY238" fmla="*/ 6578 h 10000"/>
              <a:gd name="connsiteX239" fmla="*/ 7467 w 10000"/>
              <a:gd name="connsiteY239" fmla="*/ 6677 h 10000"/>
              <a:gd name="connsiteX240" fmla="*/ 7494 w 10000"/>
              <a:gd name="connsiteY240" fmla="*/ 6814 h 10000"/>
              <a:gd name="connsiteX241" fmla="*/ 7526 w 10000"/>
              <a:gd name="connsiteY241" fmla="*/ 7006 h 10000"/>
              <a:gd name="connsiteX242" fmla="*/ 7553 w 10000"/>
              <a:gd name="connsiteY242" fmla="*/ 7273 h 10000"/>
              <a:gd name="connsiteX243" fmla="*/ 7584 w 10000"/>
              <a:gd name="connsiteY243" fmla="*/ 7696 h 10000"/>
              <a:gd name="connsiteX244" fmla="*/ 7612 w 10000"/>
              <a:gd name="connsiteY244" fmla="*/ 8584 h 10000"/>
              <a:gd name="connsiteX245" fmla="*/ 7639 w 10000"/>
              <a:gd name="connsiteY245" fmla="*/ 8814 h 10000"/>
              <a:gd name="connsiteX246" fmla="*/ 7670 w 10000"/>
              <a:gd name="connsiteY246" fmla="*/ 7770 h 10000"/>
              <a:gd name="connsiteX247" fmla="*/ 7697 w 10000"/>
              <a:gd name="connsiteY247" fmla="*/ 7317 h 10000"/>
              <a:gd name="connsiteX248" fmla="*/ 7729 w 10000"/>
              <a:gd name="connsiteY248" fmla="*/ 7031 h 10000"/>
              <a:gd name="connsiteX249" fmla="*/ 7756 w 10000"/>
              <a:gd name="connsiteY249" fmla="*/ 6839 h 10000"/>
              <a:gd name="connsiteX250" fmla="*/ 7783 w 10000"/>
              <a:gd name="connsiteY250" fmla="*/ 6696 h 10000"/>
              <a:gd name="connsiteX251" fmla="*/ 7810 w 10000"/>
              <a:gd name="connsiteY251" fmla="*/ 6590 h 10000"/>
              <a:gd name="connsiteX252" fmla="*/ 7841 w 10000"/>
              <a:gd name="connsiteY252" fmla="*/ 6522 h 10000"/>
              <a:gd name="connsiteX253" fmla="*/ 7868 w 10000"/>
              <a:gd name="connsiteY253" fmla="*/ 6472 h 10000"/>
              <a:gd name="connsiteX254" fmla="*/ 7900 w 10000"/>
              <a:gd name="connsiteY254" fmla="*/ 6447 h 10000"/>
              <a:gd name="connsiteX255" fmla="*/ 7927 w 10000"/>
              <a:gd name="connsiteY255" fmla="*/ 6447 h 10000"/>
              <a:gd name="connsiteX256" fmla="*/ 7954 w 10000"/>
              <a:gd name="connsiteY256" fmla="*/ 6466 h 10000"/>
              <a:gd name="connsiteX257" fmla="*/ 7986 w 10000"/>
              <a:gd name="connsiteY257" fmla="*/ 6509 h 10000"/>
              <a:gd name="connsiteX258" fmla="*/ 8013 w 10000"/>
              <a:gd name="connsiteY258" fmla="*/ 6578 h 10000"/>
              <a:gd name="connsiteX259" fmla="*/ 8044 w 10000"/>
              <a:gd name="connsiteY259" fmla="*/ 6683 h 10000"/>
              <a:gd name="connsiteX260" fmla="*/ 8071 w 10000"/>
              <a:gd name="connsiteY260" fmla="*/ 6820 h 10000"/>
              <a:gd name="connsiteX261" fmla="*/ 8098 w 10000"/>
              <a:gd name="connsiteY261" fmla="*/ 7006 h 10000"/>
              <a:gd name="connsiteX262" fmla="*/ 8130 w 10000"/>
              <a:gd name="connsiteY262" fmla="*/ 7280 h 10000"/>
              <a:gd name="connsiteX263" fmla="*/ 8157 w 10000"/>
              <a:gd name="connsiteY263" fmla="*/ 7714 h 10000"/>
              <a:gd name="connsiteX264" fmla="*/ 8188 w 10000"/>
              <a:gd name="connsiteY264" fmla="*/ 8671 h 10000"/>
              <a:gd name="connsiteX265" fmla="*/ 8215 w 10000"/>
              <a:gd name="connsiteY265" fmla="*/ 8696 h 10000"/>
              <a:gd name="connsiteX266" fmla="*/ 8242 w 10000"/>
              <a:gd name="connsiteY266" fmla="*/ 7720 h 10000"/>
              <a:gd name="connsiteX267" fmla="*/ 8274 w 10000"/>
              <a:gd name="connsiteY267" fmla="*/ 7286 h 10000"/>
              <a:gd name="connsiteX268" fmla="*/ 8301 w 10000"/>
              <a:gd name="connsiteY268" fmla="*/ 7006 h 10000"/>
              <a:gd name="connsiteX269" fmla="*/ 8328 w 10000"/>
              <a:gd name="connsiteY269" fmla="*/ 6820 h 10000"/>
              <a:gd name="connsiteX270" fmla="*/ 8360 w 10000"/>
              <a:gd name="connsiteY270" fmla="*/ 6683 h 10000"/>
              <a:gd name="connsiteX271" fmla="*/ 8387 w 10000"/>
              <a:gd name="connsiteY271" fmla="*/ 6584 h 10000"/>
              <a:gd name="connsiteX272" fmla="*/ 8418 w 10000"/>
              <a:gd name="connsiteY272" fmla="*/ 6516 h 10000"/>
              <a:gd name="connsiteX273" fmla="*/ 8445 w 10000"/>
              <a:gd name="connsiteY273" fmla="*/ 6472 h 10000"/>
              <a:gd name="connsiteX274" fmla="*/ 8472 w 10000"/>
              <a:gd name="connsiteY274" fmla="*/ 6453 h 10000"/>
              <a:gd name="connsiteX275" fmla="*/ 8504 w 10000"/>
              <a:gd name="connsiteY275" fmla="*/ 6460 h 10000"/>
              <a:gd name="connsiteX276" fmla="*/ 8531 w 10000"/>
              <a:gd name="connsiteY276" fmla="*/ 6491 h 10000"/>
              <a:gd name="connsiteX277" fmla="*/ 8562 w 10000"/>
              <a:gd name="connsiteY277" fmla="*/ 6553 h 10000"/>
              <a:gd name="connsiteX278" fmla="*/ 8589 w 10000"/>
              <a:gd name="connsiteY278" fmla="*/ 6640 h 10000"/>
              <a:gd name="connsiteX279" fmla="*/ 8616 w 10000"/>
              <a:gd name="connsiteY279" fmla="*/ 6770 h 10000"/>
              <a:gd name="connsiteX280" fmla="*/ 8648 w 10000"/>
              <a:gd name="connsiteY280" fmla="*/ 6944 h 10000"/>
              <a:gd name="connsiteX281" fmla="*/ 8675 w 10000"/>
              <a:gd name="connsiteY281" fmla="*/ 7205 h 10000"/>
              <a:gd name="connsiteX282" fmla="*/ 8707 w 10000"/>
              <a:gd name="connsiteY282" fmla="*/ 7615 h 10000"/>
              <a:gd name="connsiteX283" fmla="*/ 8734 w 10000"/>
              <a:gd name="connsiteY283" fmla="*/ 8460 h 10000"/>
              <a:gd name="connsiteX284" fmla="*/ 8761 w 10000"/>
              <a:gd name="connsiteY284" fmla="*/ 8839 h 10000"/>
              <a:gd name="connsiteX285" fmla="*/ 8788 w 10000"/>
              <a:gd name="connsiteY285" fmla="*/ 7733 h 10000"/>
              <a:gd name="connsiteX286" fmla="*/ 8819 w 10000"/>
              <a:gd name="connsiteY286" fmla="*/ 7267 h 10000"/>
              <a:gd name="connsiteX287" fmla="*/ 8851 w 10000"/>
              <a:gd name="connsiteY287" fmla="*/ 6981 h 10000"/>
              <a:gd name="connsiteX288" fmla="*/ 8878 w 10000"/>
              <a:gd name="connsiteY288" fmla="*/ 6783 h 10000"/>
              <a:gd name="connsiteX289" fmla="*/ 8905 w 10000"/>
              <a:gd name="connsiteY289" fmla="*/ 6646 h 10000"/>
              <a:gd name="connsiteX290" fmla="*/ 8932 w 10000"/>
              <a:gd name="connsiteY290" fmla="*/ 6547 h 10000"/>
              <a:gd name="connsiteX291" fmla="*/ 8963 w 10000"/>
              <a:gd name="connsiteY291" fmla="*/ 6484 h 10000"/>
              <a:gd name="connsiteX292" fmla="*/ 8991 w 10000"/>
              <a:gd name="connsiteY292" fmla="*/ 6453 h 10000"/>
              <a:gd name="connsiteX293" fmla="*/ 9022 w 10000"/>
              <a:gd name="connsiteY293" fmla="*/ 6447 h 10000"/>
              <a:gd name="connsiteX294" fmla="*/ 9049 w 10000"/>
              <a:gd name="connsiteY294" fmla="*/ 6472 h 10000"/>
              <a:gd name="connsiteX295" fmla="*/ 9076 w 10000"/>
              <a:gd name="connsiteY295" fmla="*/ 6528 h 10000"/>
              <a:gd name="connsiteX296" fmla="*/ 9108 w 10000"/>
              <a:gd name="connsiteY296" fmla="*/ 6621 h 10000"/>
              <a:gd name="connsiteX297" fmla="*/ 9135 w 10000"/>
              <a:gd name="connsiteY297" fmla="*/ 6758 h 10000"/>
              <a:gd name="connsiteX298" fmla="*/ 9166 w 10000"/>
              <a:gd name="connsiteY298" fmla="*/ 6957 h 10000"/>
              <a:gd name="connsiteX299" fmla="*/ 9193 w 10000"/>
              <a:gd name="connsiteY299" fmla="*/ 7267 h 10000"/>
              <a:gd name="connsiteX300" fmla="*/ 9220 w 10000"/>
              <a:gd name="connsiteY300" fmla="*/ 7814 h 10000"/>
              <a:gd name="connsiteX301" fmla="*/ 9252 w 10000"/>
              <a:gd name="connsiteY301" fmla="*/ 9863 h 10000"/>
              <a:gd name="connsiteX302" fmla="*/ 9279 w 10000"/>
              <a:gd name="connsiteY302" fmla="*/ 7988 h 10000"/>
              <a:gd name="connsiteX303" fmla="*/ 9306 w 10000"/>
              <a:gd name="connsiteY303" fmla="*/ 7335 h 10000"/>
              <a:gd name="connsiteX304" fmla="*/ 9338 w 10000"/>
              <a:gd name="connsiteY304" fmla="*/ 6988 h 10000"/>
              <a:gd name="connsiteX305" fmla="*/ 9365 w 10000"/>
              <a:gd name="connsiteY305" fmla="*/ 6758 h 10000"/>
              <a:gd name="connsiteX306" fmla="*/ 9396 w 10000"/>
              <a:gd name="connsiteY306" fmla="*/ 6602 h 10000"/>
              <a:gd name="connsiteX307" fmla="*/ 9423 w 10000"/>
              <a:gd name="connsiteY307" fmla="*/ 6503 h 10000"/>
              <a:gd name="connsiteX308" fmla="*/ 9450 w 10000"/>
              <a:gd name="connsiteY308" fmla="*/ 6447 h 10000"/>
              <a:gd name="connsiteX309" fmla="*/ 9482 w 10000"/>
              <a:gd name="connsiteY309" fmla="*/ 6435 h 10000"/>
              <a:gd name="connsiteX310" fmla="*/ 9509 w 10000"/>
              <a:gd name="connsiteY310" fmla="*/ 6460 h 10000"/>
              <a:gd name="connsiteX311" fmla="*/ 9540 w 10000"/>
              <a:gd name="connsiteY311" fmla="*/ 6534 h 10000"/>
              <a:gd name="connsiteX312" fmla="*/ 9567 w 10000"/>
              <a:gd name="connsiteY312" fmla="*/ 6665 h 10000"/>
              <a:gd name="connsiteX313" fmla="*/ 9594 w 10000"/>
              <a:gd name="connsiteY313" fmla="*/ 6882 h 10000"/>
              <a:gd name="connsiteX314" fmla="*/ 9626 w 10000"/>
              <a:gd name="connsiteY314" fmla="*/ 7242 h 10000"/>
              <a:gd name="connsiteX315" fmla="*/ 9653 w 10000"/>
              <a:gd name="connsiteY315" fmla="*/ 7981 h 10000"/>
              <a:gd name="connsiteX316" fmla="*/ 9680 w 10000"/>
              <a:gd name="connsiteY316" fmla="*/ 8820 h 10000"/>
              <a:gd name="connsiteX317" fmla="*/ 9712 w 10000"/>
              <a:gd name="connsiteY317" fmla="*/ 7484 h 10000"/>
              <a:gd name="connsiteX318" fmla="*/ 9739 w 10000"/>
              <a:gd name="connsiteY318" fmla="*/ 7012 h 10000"/>
              <a:gd name="connsiteX319" fmla="*/ 9766 w 10000"/>
              <a:gd name="connsiteY319" fmla="*/ 6758 h 10000"/>
              <a:gd name="connsiteX320" fmla="*/ 9797 w 10000"/>
              <a:gd name="connsiteY320" fmla="*/ 6615 h 10000"/>
              <a:gd name="connsiteX321" fmla="*/ 9824 w 10000"/>
              <a:gd name="connsiteY321" fmla="*/ 6559 h 10000"/>
              <a:gd name="connsiteX322" fmla="*/ 9856 w 10000"/>
              <a:gd name="connsiteY322" fmla="*/ 6590 h 10000"/>
              <a:gd name="connsiteX323" fmla="*/ 9883 w 10000"/>
              <a:gd name="connsiteY323" fmla="*/ 6708 h 10000"/>
              <a:gd name="connsiteX324" fmla="*/ 9910 w 10000"/>
              <a:gd name="connsiteY324" fmla="*/ 6950 h 10000"/>
              <a:gd name="connsiteX325" fmla="*/ 9941 w 10000"/>
              <a:gd name="connsiteY325" fmla="*/ 7404 h 10000"/>
              <a:gd name="connsiteX326" fmla="*/ 9968 w 10000"/>
              <a:gd name="connsiteY326" fmla="*/ 8516 h 10000"/>
              <a:gd name="connsiteX327" fmla="*/ 10000 w 10000"/>
              <a:gd name="connsiteY32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3326 w 10000"/>
              <a:gd name="connsiteY95" fmla="*/ 404 h 10000"/>
              <a:gd name="connsiteX96" fmla="*/ 3384 w 10000"/>
              <a:gd name="connsiteY96" fmla="*/ 280 h 10000"/>
              <a:gd name="connsiteX97" fmla="*/ 3411 w 10000"/>
              <a:gd name="connsiteY97" fmla="*/ 230 h 10000"/>
              <a:gd name="connsiteX98" fmla="*/ 3443 w 10000"/>
              <a:gd name="connsiteY98" fmla="*/ 186 h 10000"/>
              <a:gd name="connsiteX99" fmla="*/ 3470 w 10000"/>
              <a:gd name="connsiteY99" fmla="*/ 149 h 10000"/>
              <a:gd name="connsiteX100" fmla="*/ 3497 w 10000"/>
              <a:gd name="connsiteY100" fmla="*/ 118 h 10000"/>
              <a:gd name="connsiteX101" fmla="*/ 3529 w 10000"/>
              <a:gd name="connsiteY101" fmla="*/ 87 h 10000"/>
              <a:gd name="connsiteX102" fmla="*/ 3556 w 10000"/>
              <a:gd name="connsiteY102" fmla="*/ 68 h 10000"/>
              <a:gd name="connsiteX103" fmla="*/ 3587 w 10000"/>
              <a:gd name="connsiteY103" fmla="*/ 43 h 10000"/>
              <a:gd name="connsiteX104" fmla="*/ 3614 w 10000"/>
              <a:gd name="connsiteY104" fmla="*/ 31 h 10000"/>
              <a:gd name="connsiteX105" fmla="*/ 3641 w 10000"/>
              <a:gd name="connsiteY105" fmla="*/ 19 h 10000"/>
              <a:gd name="connsiteX106" fmla="*/ 3673 w 10000"/>
              <a:gd name="connsiteY106" fmla="*/ 6 h 10000"/>
              <a:gd name="connsiteX107" fmla="*/ 3700 w 10000"/>
              <a:gd name="connsiteY107" fmla="*/ 6 h 10000"/>
              <a:gd name="connsiteX108" fmla="*/ 3731 w 10000"/>
              <a:gd name="connsiteY108" fmla="*/ 0 h 10000"/>
              <a:gd name="connsiteX109" fmla="*/ 3758 w 10000"/>
              <a:gd name="connsiteY109" fmla="*/ 0 h 10000"/>
              <a:gd name="connsiteX110" fmla="*/ 3785 w 10000"/>
              <a:gd name="connsiteY110" fmla="*/ 6 h 10000"/>
              <a:gd name="connsiteX111" fmla="*/ 3817 w 10000"/>
              <a:gd name="connsiteY111" fmla="*/ 12 h 10000"/>
              <a:gd name="connsiteX112" fmla="*/ 3844 w 10000"/>
              <a:gd name="connsiteY112" fmla="*/ 19 h 10000"/>
              <a:gd name="connsiteX113" fmla="*/ 3876 w 10000"/>
              <a:gd name="connsiteY113" fmla="*/ 31 h 10000"/>
              <a:gd name="connsiteX114" fmla="*/ 3903 w 10000"/>
              <a:gd name="connsiteY114" fmla="*/ 43 h 10000"/>
              <a:gd name="connsiteX115" fmla="*/ 3930 w 10000"/>
              <a:gd name="connsiteY115" fmla="*/ 62 h 10000"/>
              <a:gd name="connsiteX116" fmla="*/ 3957 w 10000"/>
              <a:gd name="connsiteY116" fmla="*/ 81 h 10000"/>
              <a:gd name="connsiteX117" fmla="*/ 3988 w 10000"/>
              <a:gd name="connsiteY117" fmla="*/ 106 h 10000"/>
              <a:gd name="connsiteX118" fmla="*/ 4015 w 10000"/>
              <a:gd name="connsiteY118" fmla="*/ 130 h 10000"/>
              <a:gd name="connsiteX119" fmla="*/ 4047 w 10000"/>
              <a:gd name="connsiteY119" fmla="*/ 155 h 10000"/>
              <a:gd name="connsiteX120" fmla="*/ 4074 w 10000"/>
              <a:gd name="connsiteY120" fmla="*/ 186 h 10000"/>
              <a:gd name="connsiteX121" fmla="*/ 4101 w 10000"/>
              <a:gd name="connsiteY121" fmla="*/ 217 h 10000"/>
              <a:gd name="connsiteX122" fmla="*/ 4132 w 10000"/>
              <a:gd name="connsiteY122" fmla="*/ 255 h 10000"/>
              <a:gd name="connsiteX123" fmla="*/ 4160 w 10000"/>
              <a:gd name="connsiteY123" fmla="*/ 292 h 10000"/>
              <a:gd name="connsiteX124" fmla="*/ 4191 w 10000"/>
              <a:gd name="connsiteY124" fmla="*/ 329 h 10000"/>
              <a:gd name="connsiteX125" fmla="*/ 4218 w 10000"/>
              <a:gd name="connsiteY125" fmla="*/ 373 h 10000"/>
              <a:gd name="connsiteX126" fmla="*/ 4245 w 10000"/>
              <a:gd name="connsiteY126" fmla="*/ 422 h 10000"/>
              <a:gd name="connsiteX127" fmla="*/ 4277 w 10000"/>
              <a:gd name="connsiteY127" fmla="*/ 466 h 10000"/>
              <a:gd name="connsiteX128" fmla="*/ 4304 w 10000"/>
              <a:gd name="connsiteY128" fmla="*/ 522 h 10000"/>
              <a:gd name="connsiteX129" fmla="*/ 4335 w 10000"/>
              <a:gd name="connsiteY129" fmla="*/ 571 h 10000"/>
              <a:gd name="connsiteX130" fmla="*/ 4362 w 10000"/>
              <a:gd name="connsiteY130" fmla="*/ 634 h 10000"/>
              <a:gd name="connsiteX131" fmla="*/ 4389 w 10000"/>
              <a:gd name="connsiteY131" fmla="*/ 689 h 10000"/>
              <a:gd name="connsiteX132" fmla="*/ 4421 w 10000"/>
              <a:gd name="connsiteY132" fmla="*/ 752 h 10000"/>
              <a:gd name="connsiteX133" fmla="*/ 4448 w 10000"/>
              <a:gd name="connsiteY133" fmla="*/ 820 h 10000"/>
              <a:gd name="connsiteX134" fmla="*/ 4475 w 10000"/>
              <a:gd name="connsiteY134" fmla="*/ 888 h 10000"/>
              <a:gd name="connsiteX135" fmla="*/ 4507 w 10000"/>
              <a:gd name="connsiteY135" fmla="*/ 957 h 10000"/>
              <a:gd name="connsiteX136" fmla="*/ 4534 w 10000"/>
              <a:gd name="connsiteY136" fmla="*/ 1037 h 10000"/>
              <a:gd name="connsiteX137" fmla="*/ 4565 w 10000"/>
              <a:gd name="connsiteY137" fmla="*/ 1118 h 10000"/>
              <a:gd name="connsiteX138" fmla="*/ 4592 w 10000"/>
              <a:gd name="connsiteY138" fmla="*/ 1199 h 10000"/>
              <a:gd name="connsiteX139" fmla="*/ 4619 w 10000"/>
              <a:gd name="connsiteY139" fmla="*/ 1286 h 10000"/>
              <a:gd name="connsiteX140" fmla="*/ 4651 w 10000"/>
              <a:gd name="connsiteY140" fmla="*/ 1373 h 10000"/>
              <a:gd name="connsiteX141" fmla="*/ 4678 w 10000"/>
              <a:gd name="connsiteY141" fmla="*/ 1472 h 10000"/>
              <a:gd name="connsiteX142" fmla="*/ 4709 w 10000"/>
              <a:gd name="connsiteY142" fmla="*/ 1565 h 10000"/>
              <a:gd name="connsiteX143" fmla="*/ 4736 w 10000"/>
              <a:gd name="connsiteY143" fmla="*/ 1671 h 10000"/>
              <a:gd name="connsiteX144" fmla="*/ 4763 w 10000"/>
              <a:gd name="connsiteY144" fmla="*/ 1776 h 10000"/>
              <a:gd name="connsiteX145" fmla="*/ 4795 w 10000"/>
              <a:gd name="connsiteY145" fmla="*/ 1894 h 10000"/>
              <a:gd name="connsiteX146" fmla="*/ 4822 w 10000"/>
              <a:gd name="connsiteY146" fmla="*/ 2012 h 10000"/>
              <a:gd name="connsiteX147" fmla="*/ 4854 w 10000"/>
              <a:gd name="connsiteY147" fmla="*/ 2137 h 10000"/>
              <a:gd name="connsiteX148" fmla="*/ 4881 w 10000"/>
              <a:gd name="connsiteY148" fmla="*/ 2267 h 10000"/>
              <a:gd name="connsiteX149" fmla="*/ 4908 w 10000"/>
              <a:gd name="connsiteY149" fmla="*/ 2404 h 10000"/>
              <a:gd name="connsiteX150" fmla="*/ 4935 w 10000"/>
              <a:gd name="connsiteY150" fmla="*/ 2553 h 10000"/>
              <a:gd name="connsiteX151" fmla="*/ 4966 w 10000"/>
              <a:gd name="connsiteY151" fmla="*/ 2708 h 10000"/>
              <a:gd name="connsiteX152" fmla="*/ 4993 w 10000"/>
              <a:gd name="connsiteY152" fmla="*/ 2870 h 10000"/>
              <a:gd name="connsiteX153" fmla="*/ 5025 w 10000"/>
              <a:gd name="connsiteY153" fmla="*/ 3043 h 10000"/>
              <a:gd name="connsiteX154" fmla="*/ 5052 w 10000"/>
              <a:gd name="connsiteY154" fmla="*/ 3230 h 10000"/>
              <a:gd name="connsiteX155" fmla="*/ 5079 w 10000"/>
              <a:gd name="connsiteY155" fmla="*/ 3429 h 10000"/>
              <a:gd name="connsiteX156" fmla="*/ 5110 w 10000"/>
              <a:gd name="connsiteY156" fmla="*/ 3646 h 10000"/>
              <a:gd name="connsiteX157" fmla="*/ 5137 w 10000"/>
              <a:gd name="connsiteY157" fmla="*/ 3882 h 10000"/>
              <a:gd name="connsiteX158" fmla="*/ 5169 w 10000"/>
              <a:gd name="connsiteY158" fmla="*/ 4143 h 10000"/>
              <a:gd name="connsiteX159" fmla="*/ 5196 w 10000"/>
              <a:gd name="connsiteY159" fmla="*/ 4441 h 10000"/>
              <a:gd name="connsiteX160" fmla="*/ 5223 w 10000"/>
              <a:gd name="connsiteY160" fmla="*/ 4789 h 10000"/>
              <a:gd name="connsiteX161" fmla="*/ 5255 w 10000"/>
              <a:gd name="connsiteY161" fmla="*/ 5205 h 10000"/>
              <a:gd name="connsiteX162" fmla="*/ 5282 w 10000"/>
              <a:gd name="connsiteY162" fmla="*/ 5758 h 10000"/>
              <a:gd name="connsiteX163" fmla="*/ 5313 w 10000"/>
              <a:gd name="connsiteY163" fmla="*/ 6671 h 10000"/>
              <a:gd name="connsiteX164" fmla="*/ 5340 w 10000"/>
              <a:gd name="connsiteY164" fmla="*/ 7776 h 10000"/>
              <a:gd name="connsiteX165" fmla="*/ 5367 w 10000"/>
              <a:gd name="connsiteY165" fmla="*/ 6565 h 10000"/>
              <a:gd name="connsiteX166" fmla="*/ 5399 w 10000"/>
              <a:gd name="connsiteY166" fmla="*/ 6255 h 10000"/>
              <a:gd name="connsiteX167" fmla="*/ 5426 w 10000"/>
              <a:gd name="connsiteY167" fmla="*/ 6155 h 10000"/>
              <a:gd name="connsiteX168" fmla="*/ 5453 w 10000"/>
              <a:gd name="connsiteY168" fmla="*/ 6180 h 10000"/>
              <a:gd name="connsiteX169" fmla="*/ 5484 w 10000"/>
              <a:gd name="connsiteY169" fmla="*/ 6286 h 10000"/>
              <a:gd name="connsiteX170" fmla="*/ 5511 w 10000"/>
              <a:gd name="connsiteY170" fmla="*/ 6484 h 10000"/>
              <a:gd name="connsiteX171" fmla="*/ 5539 w 10000"/>
              <a:gd name="connsiteY171" fmla="*/ 6801 h 10000"/>
              <a:gd name="connsiteX172" fmla="*/ 5570 w 10000"/>
              <a:gd name="connsiteY172" fmla="*/ 7373 h 10000"/>
              <a:gd name="connsiteX173" fmla="*/ 5597 w 10000"/>
              <a:gd name="connsiteY173" fmla="*/ 9447 h 10000"/>
              <a:gd name="connsiteX174" fmla="*/ 5629 w 10000"/>
              <a:gd name="connsiteY174" fmla="*/ 7621 h 10000"/>
              <a:gd name="connsiteX175" fmla="*/ 5656 w 10000"/>
              <a:gd name="connsiteY175" fmla="*/ 7012 h 10000"/>
              <a:gd name="connsiteX176" fmla="*/ 5683 w 10000"/>
              <a:gd name="connsiteY176" fmla="*/ 6708 h 10000"/>
              <a:gd name="connsiteX177" fmla="*/ 5714 w 10000"/>
              <a:gd name="connsiteY177" fmla="*/ 6534 h 10000"/>
              <a:gd name="connsiteX178" fmla="*/ 5741 w 10000"/>
              <a:gd name="connsiteY178" fmla="*/ 6429 h 10000"/>
              <a:gd name="connsiteX179" fmla="*/ 5773 w 10000"/>
              <a:gd name="connsiteY179" fmla="*/ 6385 h 10000"/>
              <a:gd name="connsiteX180" fmla="*/ 5800 w 10000"/>
              <a:gd name="connsiteY180" fmla="*/ 6385 h 10000"/>
              <a:gd name="connsiteX181" fmla="*/ 5827 w 10000"/>
              <a:gd name="connsiteY181" fmla="*/ 6429 h 10000"/>
              <a:gd name="connsiteX182" fmla="*/ 5858 w 10000"/>
              <a:gd name="connsiteY182" fmla="*/ 6516 h 10000"/>
              <a:gd name="connsiteX183" fmla="*/ 5886 w 10000"/>
              <a:gd name="connsiteY183" fmla="*/ 6646 h 10000"/>
              <a:gd name="connsiteX184" fmla="*/ 5913 w 10000"/>
              <a:gd name="connsiteY184" fmla="*/ 6845 h 10000"/>
              <a:gd name="connsiteX185" fmla="*/ 5944 w 10000"/>
              <a:gd name="connsiteY185" fmla="*/ 7149 h 10000"/>
              <a:gd name="connsiteX186" fmla="*/ 5971 w 10000"/>
              <a:gd name="connsiteY186" fmla="*/ 7658 h 10000"/>
              <a:gd name="connsiteX187" fmla="*/ 6003 w 10000"/>
              <a:gd name="connsiteY187" fmla="*/ 9093 h 10000"/>
              <a:gd name="connsiteX188" fmla="*/ 6030 w 10000"/>
              <a:gd name="connsiteY188" fmla="*/ 8106 h 10000"/>
              <a:gd name="connsiteX189" fmla="*/ 6057 w 10000"/>
              <a:gd name="connsiteY189" fmla="*/ 7385 h 10000"/>
              <a:gd name="connsiteX190" fmla="*/ 6088 w 10000"/>
              <a:gd name="connsiteY190" fmla="*/ 7019 h 10000"/>
              <a:gd name="connsiteX191" fmla="*/ 6115 w 10000"/>
              <a:gd name="connsiteY191" fmla="*/ 6789 h 10000"/>
              <a:gd name="connsiteX192" fmla="*/ 6147 w 10000"/>
              <a:gd name="connsiteY192" fmla="*/ 6634 h 10000"/>
              <a:gd name="connsiteX193" fmla="*/ 6174 w 10000"/>
              <a:gd name="connsiteY193" fmla="*/ 6534 h 10000"/>
              <a:gd name="connsiteX194" fmla="*/ 6201 w 10000"/>
              <a:gd name="connsiteY194" fmla="*/ 6472 h 10000"/>
              <a:gd name="connsiteX195" fmla="*/ 6233 w 10000"/>
              <a:gd name="connsiteY195" fmla="*/ 6441 h 10000"/>
              <a:gd name="connsiteX196" fmla="*/ 6260 w 10000"/>
              <a:gd name="connsiteY196" fmla="*/ 6435 h 10000"/>
              <a:gd name="connsiteX197" fmla="*/ 6291 w 10000"/>
              <a:gd name="connsiteY197" fmla="*/ 6460 h 10000"/>
              <a:gd name="connsiteX198" fmla="*/ 6318 w 10000"/>
              <a:gd name="connsiteY198" fmla="*/ 6516 h 10000"/>
              <a:gd name="connsiteX199" fmla="*/ 6345 w 10000"/>
              <a:gd name="connsiteY199" fmla="*/ 6609 h 10000"/>
              <a:gd name="connsiteX200" fmla="*/ 6372 w 10000"/>
              <a:gd name="connsiteY200" fmla="*/ 6733 h 10000"/>
              <a:gd name="connsiteX201" fmla="*/ 6404 w 10000"/>
              <a:gd name="connsiteY201" fmla="*/ 6919 h 10000"/>
              <a:gd name="connsiteX202" fmla="*/ 6431 w 10000"/>
              <a:gd name="connsiteY202" fmla="*/ 7186 h 10000"/>
              <a:gd name="connsiteX203" fmla="*/ 6462 w 10000"/>
              <a:gd name="connsiteY203" fmla="*/ 7596 h 10000"/>
              <a:gd name="connsiteX204" fmla="*/ 6489 w 10000"/>
              <a:gd name="connsiteY204" fmla="*/ 8466 h 10000"/>
              <a:gd name="connsiteX205" fmla="*/ 6516 w 10000"/>
              <a:gd name="connsiteY205" fmla="*/ 8801 h 10000"/>
              <a:gd name="connsiteX206" fmla="*/ 6548 w 10000"/>
              <a:gd name="connsiteY206" fmla="*/ 7714 h 10000"/>
              <a:gd name="connsiteX207" fmla="*/ 6575 w 10000"/>
              <a:gd name="connsiteY207" fmla="*/ 7261 h 10000"/>
              <a:gd name="connsiteX208" fmla="*/ 6607 w 10000"/>
              <a:gd name="connsiteY208" fmla="*/ 6981 h 10000"/>
              <a:gd name="connsiteX209" fmla="*/ 6634 w 10000"/>
              <a:gd name="connsiteY209" fmla="*/ 6795 h 10000"/>
              <a:gd name="connsiteX210" fmla="*/ 6661 w 10000"/>
              <a:gd name="connsiteY210" fmla="*/ 6658 h 10000"/>
              <a:gd name="connsiteX211" fmla="*/ 6692 w 10000"/>
              <a:gd name="connsiteY211" fmla="*/ 6559 h 10000"/>
              <a:gd name="connsiteX212" fmla="*/ 6719 w 10000"/>
              <a:gd name="connsiteY212" fmla="*/ 6497 h 10000"/>
              <a:gd name="connsiteX213" fmla="*/ 6751 w 10000"/>
              <a:gd name="connsiteY213" fmla="*/ 6460 h 10000"/>
              <a:gd name="connsiteX214" fmla="*/ 6778 w 10000"/>
              <a:gd name="connsiteY214" fmla="*/ 6453 h 10000"/>
              <a:gd name="connsiteX215" fmla="*/ 6805 w 10000"/>
              <a:gd name="connsiteY215" fmla="*/ 6460 h 10000"/>
              <a:gd name="connsiteX216" fmla="*/ 6836 w 10000"/>
              <a:gd name="connsiteY216" fmla="*/ 6503 h 10000"/>
              <a:gd name="connsiteX217" fmla="*/ 6863 w 10000"/>
              <a:gd name="connsiteY217" fmla="*/ 6565 h 10000"/>
              <a:gd name="connsiteX218" fmla="*/ 6890 w 10000"/>
              <a:gd name="connsiteY218" fmla="*/ 6658 h 10000"/>
              <a:gd name="connsiteX219" fmla="*/ 6922 w 10000"/>
              <a:gd name="connsiteY219" fmla="*/ 6789 h 10000"/>
              <a:gd name="connsiteX220" fmla="*/ 6949 w 10000"/>
              <a:gd name="connsiteY220" fmla="*/ 6975 h 10000"/>
              <a:gd name="connsiteX221" fmla="*/ 6981 w 10000"/>
              <a:gd name="connsiteY221" fmla="*/ 7236 h 10000"/>
              <a:gd name="connsiteX222" fmla="*/ 7008 w 10000"/>
              <a:gd name="connsiteY222" fmla="*/ 7634 h 10000"/>
              <a:gd name="connsiteX223" fmla="*/ 7035 w 10000"/>
              <a:gd name="connsiteY223" fmla="*/ 8460 h 10000"/>
              <a:gd name="connsiteX224" fmla="*/ 7066 w 10000"/>
              <a:gd name="connsiteY224" fmla="*/ 8969 h 10000"/>
              <a:gd name="connsiteX225" fmla="*/ 7093 w 10000"/>
              <a:gd name="connsiteY225" fmla="*/ 7801 h 10000"/>
              <a:gd name="connsiteX226" fmla="*/ 7125 w 10000"/>
              <a:gd name="connsiteY226" fmla="*/ 7329 h 10000"/>
              <a:gd name="connsiteX227" fmla="*/ 7152 w 10000"/>
              <a:gd name="connsiteY227" fmla="*/ 7037 h 10000"/>
              <a:gd name="connsiteX228" fmla="*/ 7179 w 10000"/>
              <a:gd name="connsiteY228" fmla="*/ 6839 h 10000"/>
              <a:gd name="connsiteX229" fmla="*/ 7210 w 10000"/>
              <a:gd name="connsiteY229" fmla="*/ 6696 h 10000"/>
              <a:gd name="connsiteX230" fmla="*/ 7237 w 10000"/>
              <a:gd name="connsiteY230" fmla="*/ 6590 h 10000"/>
              <a:gd name="connsiteX231" fmla="*/ 7269 w 10000"/>
              <a:gd name="connsiteY231" fmla="*/ 6516 h 10000"/>
              <a:gd name="connsiteX232" fmla="*/ 7296 w 10000"/>
              <a:gd name="connsiteY232" fmla="*/ 6472 h 10000"/>
              <a:gd name="connsiteX233" fmla="*/ 7323 w 10000"/>
              <a:gd name="connsiteY233" fmla="*/ 6447 h 10000"/>
              <a:gd name="connsiteX234" fmla="*/ 7350 w 10000"/>
              <a:gd name="connsiteY234" fmla="*/ 6447 h 10000"/>
              <a:gd name="connsiteX235" fmla="*/ 7382 w 10000"/>
              <a:gd name="connsiteY235" fmla="*/ 6466 h 10000"/>
              <a:gd name="connsiteX236" fmla="*/ 7409 w 10000"/>
              <a:gd name="connsiteY236" fmla="*/ 6509 h 10000"/>
              <a:gd name="connsiteX237" fmla="*/ 7440 w 10000"/>
              <a:gd name="connsiteY237" fmla="*/ 6578 h 10000"/>
              <a:gd name="connsiteX238" fmla="*/ 7467 w 10000"/>
              <a:gd name="connsiteY238" fmla="*/ 6677 h 10000"/>
              <a:gd name="connsiteX239" fmla="*/ 7494 w 10000"/>
              <a:gd name="connsiteY239" fmla="*/ 6814 h 10000"/>
              <a:gd name="connsiteX240" fmla="*/ 7526 w 10000"/>
              <a:gd name="connsiteY240" fmla="*/ 7006 h 10000"/>
              <a:gd name="connsiteX241" fmla="*/ 7553 w 10000"/>
              <a:gd name="connsiteY241" fmla="*/ 7273 h 10000"/>
              <a:gd name="connsiteX242" fmla="*/ 7584 w 10000"/>
              <a:gd name="connsiteY242" fmla="*/ 7696 h 10000"/>
              <a:gd name="connsiteX243" fmla="*/ 7612 w 10000"/>
              <a:gd name="connsiteY243" fmla="*/ 8584 h 10000"/>
              <a:gd name="connsiteX244" fmla="*/ 7639 w 10000"/>
              <a:gd name="connsiteY244" fmla="*/ 8814 h 10000"/>
              <a:gd name="connsiteX245" fmla="*/ 7670 w 10000"/>
              <a:gd name="connsiteY245" fmla="*/ 7770 h 10000"/>
              <a:gd name="connsiteX246" fmla="*/ 7697 w 10000"/>
              <a:gd name="connsiteY246" fmla="*/ 7317 h 10000"/>
              <a:gd name="connsiteX247" fmla="*/ 7729 w 10000"/>
              <a:gd name="connsiteY247" fmla="*/ 7031 h 10000"/>
              <a:gd name="connsiteX248" fmla="*/ 7756 w 10000"/>
              <a:gd name="connsiteY248" fmla="*/ 6839 h 10000"/>
              <a:gd name="connsiteX249" fmla="*/ 7783 w 10000"/>
              <a:gd name="connsiteY249" fmla="*/ 6696 h 10000"/>
              <a:gd name="connsiteX250" fmla="*/ 7810 w 10000"/>
              <a:gd name="connsiteY250" fmla="*/ 6590 h 10000"/>
              <a:gd name="connsiteX251" fmla="*/ 7841 w 10000"/>
              <a:gd name="connsiteY251" fmla="*/ 6522 h 10000"/>
              <a:gd name="connsiteX252" fmla="*/ 7868 w 10000"/>
              <a:gd name="connsiteY252" fmla="*/ 6472 h 10000"/>
              <a:gd name="connsiteX253" fmla="*/ 7900 w 10000"/>
              <a:gd name="connsiteY253" fmla="*/ 6447 h 10000"/>
              <a:gd name="connsiteX254" fmla="*/ 7927 w 10000"/>
              <a:gd name="connsiteY254" fmla="*/ 6447 h 10000"/>
              <a:gd name="connsiteX255" fmla="*/ 7954 w 10000"/>
              <a:gd name="connsiteY255" fmla="*/ 6466 h 10000"/>
              <a:gd name="connsiteX256" fmla="*/ 7986 w 10000"/>
              <a:gd name="connsiteY256" fmla="*/ 6509 h 10000"/>
              <a:gd name="connsiteX257" fmla="*/ 8013 w 10000"/>
              <a:gd name="connsiteY257" fmla="*/ 6578 h 10000"/>
              <a:gd name="connsiteX258" fmla="*/ 8044 w 10000"/>
              <a:gd name="connsiteY258" fmla="*/ 6683 h 10000"/>
              <a:gd name="connsiteX259" fmla="*/ 8071 w 10000"/>
              <a:gd name="connsiteY259" fmla="*/ 6820 h 10000"/>
              <a:gd name="connsiteX260" fmla="*/ 8098 w 10000"/>
              <a:gd name="connsiteY260" fmla="*/ 7006 h 10000"/>
              <a:gd name="connsiteX261" fmla="*/ 8130 w 10000"/>
              <a:gd name="connsiteY261" fmla="*/ 7280 h 10000"/>
              <a:gd name="connsiteX262" fmla="*/ 8157 w 10000"/>
              <a:gd name="connsiteY262" fmla="*/ 7714 h 10000"/>
              <a:gd name="connsiteX263" fmla="*/ 8188 w 10000"/>
              <a:gd name="connsiteY263" fmla="*/ 8671 h 10000"/>
              <a:gd name="connsiteX264" fmla="*/ 8215 w 10000"/>
              <a:gd name="connsiteY264" fmla="*/ 8696 h 10000"/>
              <a:gd name="connsiteX265" fmla="*/ 8242 w 10000"/>
              <a:gd name="connsiteY265" fmla="*/ 7720 h 10000"/>
              <a:gd name="connsiteX266" fmla="*/ 8274 w 10000"/>
              <a:gd name="connsiteY266" fmla="*/ 7286 h 10000"/>
              <a:gd name="connsiteX267" fmla="*/ 8301 w 10000"/>
              <a:gd name="connsiteY267" fmla="*/ 7006 h 10000"/>
              <a:gd name="connsiteX268" fmla="*/ 8328 w 10000"/>
              <a:gd name="connsiteY268" fmla="*/ 6820 h 10000"/>
              <a:gd name="connsiteX269" fmla="*/ 8360 w 10000"/>
              <a:gd name="connsiteY269" fmla="*/ 6683 h 10000"/>
              <a:gd name="connsiteX270" fmla="*/ 8387 w 10000"/>
              <a:gd name="connsiteY270" fmla="*/ 6584 h 10000"/>
              <a:gd name="connsiteX271" fmla="*/ 8418 w 10000"/>
              <a:gd name="connsiteY271" fmla="*/ 6516 h 10000"/>
              <a:gd name="connsiteX272" fmla="*/ 8445 w 10000"/>
              <a:gd name="connsiteY272" fmla="*/ 6472 h 10000"/>
              <a:gd name="connsiteX273" fmla="*/ 8472 w 10000"/>
              <a:gd name="connsiteY273" fmla="*/ 6453 h 10000"/>
              <a:gd name="connsiteX274" fmla="*/ 8504 w 10000"/>
              <a:gd name="connsiteY274" fmla="*/ 6460 h 10000"/>
              <a:gd name="connsiteX275" fmla="*/ 8531 w 10000"/>
              <a:gd name="connsiteY275" fmla="*/ 6491 h 10000"/>
              <a:gd name="connsiteX276" fmla="*/ 8562 w 10000"/>
              <a:gd name="connsiteY276" fmla="*/ 6553 h 10000"/>
              <a:gd name="connsiteX277" fmla="*/ 8589 w 10000"/>
              <a:gd name="connsiteY277" fmla="*/ 6640 h 10000"/>
              <a:gd name="connsiteX278" fmla="*/ 8616 w 10000"/>
              <a:gd name="connsiteY278" fmla="*/ 6770 h 10000"/>
              <a:gd name="connsiteX279" fmla="*/ 8648 w 10000"/>
              <a:gd name="connsiteY279" fmla="*/ 6944 h 10000"/>
              <a:gd name="connsiteX280" fmla="*/ 8675 w 10000"/>
              <a:gd name="connsiteY280" fmla="*/ 7205 h 10000"/>
              <a:gd name="connsiteX281" fmla="*/ 8707 w 10000"/>
              <a:gd name="connsiteY281" fmla="*/ 7615 h 10000"/>
              <a:gd name="connsiteX282" fmla="*/ 8734 w 10000"/>
              <a:gd name="connsiteY282" fmla="*/ 8460 h 10000"/>
              <a:gd name="connsiteX283" fmla="*/ 8761 w 10000"/>
              <a:gd name="connsiteY283" fmla="*/ 8839 h 10000"/>
              <a:gd name="connsiteX284" fmla="*/ 8788 w 10000"/>
              <a:gd name="connsiteY284" fmla="*/ 7733 h 10000"/>
              <a:gd name="connsiteX285" fmla="*/ 8819 w 10000"/>
              <a:gd name="connsiteY285" fmla="*/ 7267 h 10000"/>
              <a:gd name="connsiteX286" fmla="*/ 8851 w 10000"/>
              <a:gd name="connsiteY286" fmla="*/ 6981 h 10000"/>
              <a:gd name="connsiteX287" fmla="*/ 8878 w 10000"/>
              <a:gd name="connsiteY287" fmla="*/ 6783 h 10000"/>
              <a:gd name="connsiteX288" fmla="*/ 8905 w 10000"/>
              <a:gd name="connsiteY288" fmla="*/ 6646 h 10000"/>
              <a:gd name="connsiteX289" fmla="*/ 8932 w 10000"/>
              <a:gd name="connsiteY289" fmla="*/ 6547 h 10000"/>
              <a:gd name="connsiteX290" fmla="*/ 8963 w 10000"/>
              <a:gd name="connsiteY290" fmla="*/ 6484 h 10000"/>
              <a:gd name="connsiteX291" fmla="*/ 8991 w 10000"/>
              <a:gd name="connsiteY291" fmla="*/ 6453 h 10000"/>
              <a:gd name="connsiteX292" fmla="*/ 9022 w 10000"/>
              <a:gd name="connsiteY292" fmla="*/ 6447 h 10000"/>
              <a:gd name="connsiteX293" fmla="*/ 9049 w 10000"/>
              <a:gd name="connsiteY293" fmla="*/ 6472 h 10000"/>
              <a:gd name="connsiteX294" fmla="*/ 9076 w 10000"/>
              <a:gd name="connsiteY294" fmla="*/ 6528 h 10000"/>
              <a:gd name="connsiteX295" fmla="*/ 9108 w 10000"/>
              <a:gd name="connsiteY295" fmla="*/ 6621 h 10000"/>
              <a:gd name="connsiteX296" fmla="*/ 9135 w 10000"/>
              <a:gd name="connsiteY296" fmla="*/ 6758 h 10000"/>
              <a:gd name="connsiteX297" fmla="*/ 9166 w 10000"/>
              <a:gd name="connsiteY297" fmla="*/ 6957 h 10000"/>
              <a:gd name="connsiteX298" fmla="*/ 9193 w 10000"/>
              <a:gd name="connsiteY298" fmla="*/ 7267 h 10000"/>
              <a:gd name="connsiteX299" fmla="*/ 9220 w 10000"/>
              <a:gd name="connsiteY299" fmla="*/ 7814 h 10000"/>
              <a:gd name="connsiteX300" fmla="*/ 9252 w 10000"/>
              <a:gd name="connsiteY300" fmla="*/ 9863 h 10000"/>
              <a:gd name="connsiteX301" fmla="*/ 9279 w 10000"/>
              <a:gd name="connsiteY301" fmla="*/ 7988 h 10000"/>
              <a:gd name="connsiteX302" fmla="*/ 9306 w 10000"/>
              <a:gd name="connsiteY302" fmla="*/ 7335 h 10000"/>
              <a:gd name="connsiteX303" fmla="*/ 9338 w 10000"/>
              <a:gd name="connsiteY303" fmla="*/ 6988 h 10000"/>
              <a:gd name="connsiteX304" fmla="*/ 9365 w 10000"/>
              <a:gd name="connsiteY304" fmla="*/ 6758 h 10000"/>
              <a:gd name="connsiteX305" fmla="*/ 9396 w 10000"/>
              <a:gd name="connsiteY305" fmla="*/ 6602 h 10000"/>
              <a:gd name="connsiteX306" fmla="*/ 9423 w 10000"/>
              <a:gd name="connsiteY306" fmla="*/ 6503 h 10000"/>
              <a:gd name="connsiteX307" fmla="*/ 9450 w 10000"/>
              <a:gd name="connsiteY307" fmla="*/ 6447 h 10000"/>
              <a:gd name="connsiteX308" fmla="*/ 9482 w 10000"/>
              <a:gd name="connsiteY308" fmla="*/ 6435 h 10000"/>
              <a:gd name="connsiteX309" fmla="*/ 9509 w 10000"/>
              <a:gd name="connsiteY309" fmla="*/ 6460 h 10000"/>
              <a:gd name="connsiteX310" fmla="*/ 9540 w 10000"/>
              <a:gd name="connsiteY310" fmla="*/ 6534 h 10000"/>
              <a:gd name="connsiteX311" fmla="*/ 9567 w 10000"/>
              <a:gd name="connsiteY311" fmla="*/ 6665 h 10000"/>
              <a:gd name="connsiteX312" fmla="*/ 9594 w 10000"/>
              <a:gd name="connsiteY312" fmla="*/ 6882 h 10000"/>
              <a:gd name="connsiteX313" fmla="*/ 9626 w 10000"/>
              <a:gd name="connsiteY313" fmla="*/ 7242 h 10000"/>
              <a:gd name="connsiteX314" fmla="*/ 9653 w 10000"/>
              <a:gd name="connsiteY314" fmla="*/ 7981 h 10000"/>
              <a:gd name="connsiteX315" fmla="*/ 9680 w 10000"/>
              <a:gd name="connsiteY315" fmla="*/ 8820 h 10000"/>
              <a:gd name="connsiteX316" fmla="*/ 9712 w 10000"/>
              <a:gd name="connsiteY316" fmla="*/ 7484 h 10000"/>
              <a:gd name="connsiteX317" fmla="*/ 9739 w 10000"/>
              <a:gd name="connsiteY317" fmla="*/ 7012 h 10000"/>
              <a:gd name="connsiteX318" fmla="*/ 9766 w 10000"/>
              <a:gd name="connsiteY318" fmla="*/ 6758 h 10000"/>
              <a:gd name="connsiteX319" fmla="*/ 9797 w 10000"/>
              <a:gd name="connsiteY319" fmla="*/ 6615 h 10000"/>
              <a:gd name="connsiteX320" fmla="*/ 9824 w 10000"/>
              <a:gd name="connsiteY320" fmla="*/ 6559 h 10000"/>
              <a:gd name="connsiteX321" fmla="*/ 9856 w 10000"/>
              <a:gd name="connsiteY321" fmla="*/ 6590 h 10000"/>
              <a:gd name="connsiteX322" fmla="*/ 9883 w 10000"/>
              <a:gd name="connsiteY322" fmla="*/ 6708 h 10000"/>
              <a:gd name="connsiteX323" fmla="*/ 9910 w 10000"/>
              <a:gd name="connsiteY323" fmla="*/ 6950 h 10000"/>
              <a:gd name="connsiteX324" fmla="*/ 9941 w 10000"/>
              <a:gd name="connsiteY324" fmla="*/ 7404 h 10000"/>
              <a:gd name="connsiteX325" fmla="*/ 9968 w 10000"/>
              <a:gd name="connsiteY325" fmla="*/ 8516 h 10000"/>
              <a:gd name="connsiteX326" fmla="*/ 10000 w 10000"/>
              <a:gd name="connsiteY32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3326 w 10000"/>
              <a:gd name="connsiteY94" fmla="*/ 404 h 10000"/>
              <a:gd name="connsiteX95" fmla="*/ 3384 w 10000"/>
              <a:gd name="connsiteY95" fmla="*/ 280 h 10000"/>
              <a:gd name="connsiteX96" fmla="*/ 3411 w 10000"/>
              <a:gd name="connsiteY96" fmla="*/ 230 h 10000"/>
              <a:gd name="connsiteX97" fmla="*/ 3443 w 10000"/>
              <a:gd name="connsiteY97" fmla="*/ 186 h 10000"/>
              <a:gd name="connsiteX98" fmla="*/ 3470 w 10000"/>
              <a:gd name="connsiteY98" fmla="*/ 149 h 10000"/>
              <a:gd name="connsiteX99" fmla="*/ 3497 w 10000"/>
              <a:gd name="connsiteY99" fmla="*/ 118 h 10000"/>
              <a:gd name="connsiteX100" fmla="*/ 3529 w 10000"/>
              <a:gd name="connsiteY100" fmla="*/ 87 h 10000"/>
              <a:gd name="connsiteX101" fmla="*/ 3556 w 10000"/>
              <a:gd name="connsiteY101" fmla="*/ 68 h 10000"/>
              <a:gd name="connsiteX102" fmla="*/ 3587 w 10000"/>
              <a:gd name="connsiteY102" fmla="*/ 43 h 10000"/>
              <a:gd name="connsiteX103" fmla="*/ 3614 w 10000"/>
              <a:gd name="connsiteY103" fmla="*/ 31 h 10000"/>
              <a:gd name="connsiteX104" fmla="*/ 3641 w 10000"/>
              <a:gd name="connsiteY104" fmla="*/ 19 h 10000"/>
              <a:gd name="connsiteX105" fmla="*/ 3673 w 10000"/>
              <a:gd name="connsiteY105" fmla="*/ 6 h 10000"/>
              <a:gd name="connsiteX106" fmla="*/ 3700 w 10000"/>
              <a:gd name="connsiteY106" fmla="*/ 6 h 10000"/>
              <a:gd name="connsiteX107" fmla="*/ 3731 w 10000"/>
              <a:gd name="connsiteY107" fmla="*/ 0 h 10000"/>
              <a:gd name="connsiteX108" fmla="*/ 3758 w 10000"/>
              <a:gd name="connsiteY108" fmla="*/ 0 h 10000"/>
              <a:gd name="connsiteX109" fmla="*/ 3785 w 10000"/>
              <a:gd name="connsiteY109" fmla="*/ 6 h 10000"/>
              <a:gd name="connsiteX110" fmla="*/ 3817 w 10000"/>
              <a:gd name="connsiteY110" fmla="*/ 12 h 10000"/>
              <a:gd name="connsiteX111" fmla="*/ 3844 w 10000"/>
              <a:gd name="connsiteY111" fmla="*/ 19 h 10000"/>
              <a:gd name="connsiteX112" fmla="*/ 3876 w 10000"/>
              <a:gd name="connsiteY112" fmla="*/ 31 h 10000"/>
              <a:gd name="connsiteX113" fmla="*/ 3903 w 10000"/>
              <a:gd name="connsiteY113" fmla="*/ 43 h 10000"/>
              <a:gd name="connsiteX114" fmla="*/ 3930 w 10000"/>
              <a:gd name="connsiteY114" fmla="*/ 62 h 10000"/>
              <a:gd name="connsiteX115" fmla="*/ 3957 w 10000"/>
              <a:gd name="connsiteY115" fmla="*/ 81 h 10000"/>
              <a:gd name="connsiteX116" fmla="*/ 3988 w 10000"/>
              <a:gd name="connsiteY116" fmla="*/ 106 h 10000"/>
              <a:gd name="connsiteX117" fmla="*/ 4015 w 10000"/>
              <a:gd name="connsiteY117" fmla="*/ 130 h 10000"/>
              <a:gd name="connsiteX118" fmla="*/ 4047 w 10000"/>
              <a:gd name="connsiteY118" fmla="*/ 155 h 10000"/>
              <a:gd name="connsiteX119" fmla="*/ 4074 w 10000"/>
              <a:gd name="connsiteY119" fmla="*/ 186 h 10000"/>
              <a:gd name="connsiteX120" fmla="*/ 4101 w 10000"/>
              <a:gd name="connsiteY120" fmla="*/ 217 h 10000"/>
              <a:gd name="connsiteX121" fmla="*/ 4132 w 10000"/>
              <a:gd name="connsiteY121" fmla="*/ 255 h 10000"/>
              <a:gd name="connsiteX122" fmla="*/ 4160 w 10000"/>
              <a:gd name="connsiteY122" fmla="*/ 292 h 10000"/>
              <a:gd name="connsiteX123" fmla="*/ 4191 w 10000"/>
              <a:gd name="connsiteY123" fmla="*/ 329 h 10000"/>
              <a:gd name="connsiteX124" fmla="*/ 4218 w 10000"/>
              <a:gd name="connsiteY124" fmla="*/ 373 h 10000"/>
              <a:gd name="connsiteX125" fmla="*/ 4245 w 10000"/>
              <a:gd name="connsiteY125" fmla="*/ 422 h 10000"/>
              <a:gd name="connsiteX126" fmla="*/ 4277 w 10000"/>
              <a:gd name="connsiteY126" fmla="*/ 466 h 10000"/>
              <a:gd name="connsiteX127" fmla="*/ 4304 w 10000"/>
              <a:gd name="connsiteY127" fmla="*/ 522 h 10000"/>
              <a:gd name="connsiteX128" fmla="*/ 4335 w 10000"/>
              <a:gd name="connsiteY128" fmla="*/ 571 h 10000"/>
              <a:gd name="connsiteX129" fmla="*/ 4362 w 10000"/>
              <a:gd name="connsiteY129" fmla="*/ 634 h 10000"/>
              <a:gd name="connsiteX130" fmla="*/ 4389 w 10000"/>
              <a:gd name="connsiteY130" fmla="*/ 689 h 10000"/>
              <a:gd name="connsiteX131" fmla="*/ 4421 w 10000"/>
              <a:gd name="connsiteY131" fmla="*/ 752 h 10000"/>
              <a:gd name="connsiteX132" fmla="*/ 4448 w 10000"/>
              <a:gd name="connsiteY132" fmla="*/ 820 h 10000"/>
              <a:gd name="connsiteX133" fmla="*/ 4475 w 10000"/>
              <a:gd name="connsiteY133" fmla="*/ 888 h 10000"/>
              <a:gd name="connsiteX134" fmla="*/ 4507 w 10000"/>
              <a:gd name="connsiteY134" fmla="*/ 957 h 10000"/>
              <a:gd name="connsiteX135" fmla="*/ 4534 w 10000"/>
              <a:gd name="connsiteY135" fmla="*/ 1037 h 10000"/>
              <a:gd name="connsiteX136" fmla="*/ 4565 w 10000"/>
              <a:gd name="connsiteY136" fmla="*/ 1118 h 10000"/>
              <a:gd name="connsiteX137" fmla="*/ 4592 w 10000"/>
              <a:gd name="connsiteY137" fmla="*/ 1199 h 10000"/>
              <a:gd name="connsiteX138" fmla="*/ 4619 w 10000"/>
              <a:gd name="connsiteY138" fmla="*/ 1286 h 10000"/>
              <a:gd name="connsiteX139" fmla="*/ 4651 w 10000"/>
              <a:gd name="connsiteY139" fmla="*/ 1373 h 10000"/>
              <a:gd name="connsiteX140" fmla="*/ 4678 w 10000"/>
              <a:gd name="connsiteY140" fmla="*/ 1472 h 10000"/>
              <a:gd name="connsiteX141" fmla="*/ 4709 w 10000"/>
              <a:gd name="connsiteY141" fmla="*/ 1565 h 10000"/>
              <a:gd name="connsiteX142" fmla="*/ 4736 w 10000"/>
              <a:gd name="connsiteY142" fmla="*/ 1671 h 10000"/>
              <a:gd name="connsiteX143" fmla="*/ 4763 w 10000"/>
              <a:gd name="connsiteY143" fmla="*/ 1776 h 10000"/>
              <a:gd name="connsiteX144" fmla="*/ 4795 w 10000"/>
              <a:gd name="connsiteY144" fmla="*/ 1894 h 10000"/>
              <a:gd name="connsiteX145" fmla="*/ 4822 w 10000"/>
              <a:gd name="connsiteY145" fmla="*/ 2012 h 10000"/>
              <a:gd name="connsiteX146" fmla="*/ 4854 w 10000"/>
              <a:gd name="connsiteY146" fmla="*/ 2137 h 10000"/>
              <a:gd name="connsiteX147" fmla="*/ 4881 w 10000"/>
              <a:gd name="connsiteY147" fmla="*/ 2267 h 10000"/>
              <a:gd name="connsiteX148" fmla="*/ 4908 w 10000"/>
              <a:gd name="connsiteY148" fmla="*/ 2404 h 10000"/>
              <a:gd name="connsiteX149" fmla="*/ 4935 w 10000"/>
              <a:gd name="connsiteY149" fmla="*/ 2553 h 10000"/>
              <a:gd name="connsiteX150" fmla="*/ 4966 w 10000"/>
              <a:gd name="connsiteY150" fmla="*/ 2708 h 10000"/>
              <a:gd name="connsiteX151" fmla="*/ 4993 w 10000"/>
              <a:gd name="connsiteY151" fmla="*/ 2870 h 10000"/>
              <a:gd name="connsiteX152" fmla="*/ 5025 w 10000"/>
              <a:gd name="connsiteY152" fmla="*/ 3043 h 10000"/>
              <a:gd name="connsiteX153" fmla="*/ 5052 w 10000"/>
              <a:gd name="connsiteY153" fmla="*/ 3230 h 10000"/>
              <a:gd name="connsiteX154" fmla="*/ 5079 w 10000"/>
              <a:gd name="connsiteY154" fmla="*/ 3429 h 10000"/>
              <a:gd name="connsiteX155" fmla="*/ 5110 w 10000"/>
              <a:gd name="connsiteY155" fmla="*/ 3646 h 10000"/>
              <a:gd name="connsiteX156" fmla="*/ 5137 w 10000"/>
              <a:gd name="connsiteY156" fmla="*/ 3882 h 10000"/>
              <a:gd name="connsiteX157" fmla="*/ 5169 w 10000"/>
              <a:gd name="connsiteY157" fmla="*/ 4143 h 10000"/>
              <a:gd name="connsiteX158" fmla="*/ 5196 w 10000"/>
              <a:gd name="connsiteY158" fmla="*/ 4441 h 10000"/>
              <a:gd name="connsiteX159" fmla="*/ 5223 w 10000"/>
              <a:gd name="connsiteY159" fmla="*/ 4789 h 10000"/>
              <a:gd name="connsiteX160" fmla="*/ 5255 w 10000"/>
              <a:gd name="connsiteY160" fmla="*/ 5205 h 10000"/>
              <a:gd name="connsiteX161" fmla="*/ 5282 w 10000"/>
              <a:gd name="connsiteY161" fmla="*/ 5758 h 10000"/>
              <a:gd name="connsiteX162" fmla="*/ 5313 w 10000"/>
              <a:gd name="connsiteY162" fmla="*/ 6671 h 10000"/>
              <a:gd name="connsiteX163" fmla="*/ 5340 w 10000"/>
              <a:gd name="connsiteY163" fmla="*/ 7776 h 10000"/>
              <a:gd name="connsiteX164" fmla="*/ 5367 w 10000"/>
              <a:gd name="connsiteY164" fmla="*/ 6565 h 10000"/>
              <a:gd name="connsiteX165" fmla="*/ 5399 w 10000"/>
              <a:gd name="connsiteY165" fmla="*/ 6255 h 10000"/>
              <a:gd name="connsiteX166" fmla="*/ 5426 w 10000"/>
              <a:gd name="connsiteY166" fmla="*/ 6155 h 10000"/>
              <a:gd name="connsiteX167" fmla="*/ 5453 w 10000"/>
              <a:gd name="connsiteY167" fmla="*/ 6180 h 10000"/>
              <a:gd name="connsiteX168" fmla="*/ 5484 w 10000"/>
              <a:gd name="connsiteY168" fmla="*/ 6286 h 10000"/>
              <a:gd name="connsiteX169" fmla="*/ 5511 w 10000"/>
              <a:gd name="connsiteY169" fmla="*/ 6484 h 10000"/>
              <a:gd name="connsiteX170" fmla="*/ 5539 w 10000"/>
              <a:gd name="connsiteY170" fmla="*/ 6801 h 10000"/>
              <a:gd name="connsiteX171" fmla="*/ 5570 w 10000"/>
              <a:gd name="connsiteY171" fmla="*/ 7373 h 10000"/>
              <a:gd name="connsiteX172" fmla="*/ 5597 w 10000"/>
              <a:gd name="connsiteY172" fmla="*/ 9447 h 10000"/>
              <a:gd name="connsiteX173" fmla="*/ 5629 w 10000"/>
              <a:gd name="connsiteY173" fmla="*/ 7621 h 10000"/>
              <a:gd name="connsiteX174" fmla="*/ 5656 w 10000"/>
              <a:gd name="connsiteY174" fmla="*/ 7012 h 10000"/>
              <a:gd name="connsiteX175" fmla="*/ 5683 w 10000"/>
              <a:gd name="connsiteY175" fmla="*/ 6708 h 10000"/>
              <a:gd name="connsiteX176" fmla="*/ 5714 w 10000"/>
              <a:gd name="connsiteY176" fmla="*/ 6534 h 10000"/>
              <a:gd name="connsiteX177" fmla="*/ 5741 w 10000"/>
              <a:gd name="connsiteY177" fmla="*/ 6429 h 10000"/>
              <a:gd name="connsiteX178" fmla="*/ 5773 w 10000"/>
              <a:gd name="connsiteY178" fmla="*/ 6385 h 10000"/>
              <a:gd name="connsiteX179" fmla="*/ 5800 w 10000"/>
              <a:gd name="connsiteY179" fmla="*/ 6385 h 10000"/>
              <a:gd name="connsiteX180" fmla="*/ 5827 w 10000"/>
              <a:gd name="connsiteY180" fmla="*/ 6429 h 10000"/>
              <a:gd name="connsiteX181" fmla="*/ 5858 w 10000"/>
              <a:gd name="connsiteY181" fmla="*/ 6516 h 10000"/>
              <a:gd name="connsiteX182" fmla="*/ 5886 w 10000"/>
              <a:gd name="connsiteY182" fmla="*/ 6646 h 10000"/>
              <a:gd name="connsiteX183" fmla="*/ 5913 w 10000"/>
              <a:gd name="connsiteY183" fmla="*/ 6845 h 10000"/>
              <a:gd name="connsiteX184" fmla="*/ 5944 w 10000"/>
              <a:gd name="connsiteY184" fmla="*/ 7149 h 10000"/>
              <a:gd name="connsiteX185" fmla="*/ 5971 w 10000"/>
              <a:gd name="connsiteY185" fmla="*/ 7658 h 10000"/>
              <a:gd name="connsiteX186" fmla="*/ 6003 w 10000"/>
              <a:gd name="connsiteY186" fmla="*/ 9093 h 10000"/>
              <a:gd name="connsiteX187" fmla="*/ 6030 w 10000"/>
              <a:gd name="connsiteY187" fmla="*/ 8106 h 10000"/>
              <a:gd name="connsiteX188" fmla="*/ 6057 w 10000"/>
              <a:gd name="connsiteY188" fmla="*/ 7385 h 10000"/>
              <a:gd name="connsiteX189" fmla="*/ 6088 w 10000"/>
              <a:gd name="connsiteY189" fmla="*/ 7019 h 10000"/>
              <a:gd name="connsiteX190" fmla="*/ 6115 w 10000"/>
              <a:gd name="connsiteY190" fmla="*/ 6789 h 10000"/>
              <a:gd name="connsiteX191" fmla="*/ 6147 w 10000"/>
              <a:gd name="connsiteY191" fmla="*/ 6634 h 10000"/>
              <a:gd name="connsiteX192" fmla="*/ 6174 w 10000"/>
              <a:gd name="connsiteY192" fmla="*/ 6534 h 10000"/>
              <a:gd name="connsiteX193" fmla="*/ 6201 w 10000"/>
              <a:gd name="connsiteY193" fmla="*/ 6472 h 10000"/>
              <a:gd name="connsiteX194" fmla="*/ 6233 w 10000"/>
              <a:gd name="connsiteY194" fmla="*/ 6441 h 10000"/>
              <a:gd name="connsiteX195" fmla="*/ 6260 w 10000"/>
              <a:gd name="connsiteY195" fmla="*/ 6435 h 10000"/>
              <a:gd name="connsiteX196" fmla="*/ 6291 w 10000"/>
              <a:gd name="connsiteY196" fmla="*/ 6460 h 10000"/>
              <a:gd name="connsiteX197" fmla="*/ 6318 w 10000"/>
              <a:gd name="connsiteY197" fmla="*/ 6516 h 10000"/>
              <a:gd name="connsiteX198" fmla="*/ 6345 w 10000"/>
              <a:gd name="connsiteY198" fmla="*/ 6609 h 10000"/>
              <a:gd name="connsiteX199" fmla="*/ 6372 w 10000"/>
              <a:gd name="connsiteY199" fmla="*/ 6733 h 10000"/>
              <a:gd name="connsiteX200" fmla="*/ 6404 w 10000"/>
              <a:gd name="connsiteY200" fmla="*/ 6919 h 10000"/>
              <a:gd name="connsiteX201" fmla="*/ 6431 w 10000"/>
              <a:gd name="connsiteY201" fmla="*/ 7186 h 10000"/>
              <a:gd name="connsiteX202" fmla="*/ 6462 w 10000"/>
              <a:gd name="connsiteY202" fmla="*/ 7596 h 10000"/>
              <a:gd name="connsiteX203" fmla="*/ 6489 w 10000"/>
              <a:gd name="connsiteY203" fmla="*/ 8466 h 10000"/>
              <a:gd name="connsiteX204" fmla="*/ 6516 w 10000"/>
              <a:gd name="connsiteY204" fmla="*/ 8801 h 10000"/>
              <a:gd name="connsiteX205" fmla="*/ 6548 w 10000"/>
              <a:gd name="connsiteY205" fmla="*/ 7714 h 10000"/>
              <a:gd name="connsiteX206" fmla="*/ 6575 w 10000"/>
              <a:gd name="connsiteY206" fmla="*/ 7261 h 10000"/>
              <a:gd name="connsiteX207" fmla="*/ 6607 w 10000"/>
              <a:gd name="connsiteY207" fmla="*/ 6981 h 10000"/>
              <a:gd name="connsiteX208" fmla="*/ 6634 w 10000"/>
              <a:gd name="connsiteY208" fmla="*/ 6795 h 10000"/>
              <a:gd name="connsiteX209" fmla="*/ 6661 w 10000"/>
              <a:gd name="connsiteY209" fmla="*/ 6658 h 10000"/>
              <a:gd name="connsiteX210" fmla="*/ 6692 w 10000"/>
              <a:gd name="connsiteY210" fmla="*/ 6559 h 10000"/>
              <a:gd name="connsiteX211" fmla="*/ 6719 w 10000"/>
              <a:gd name="connsiteY211" fmla="*/ 6497 h 10000"/>
              <a:gd name="connsiteX212" fmla="*/ 6751 w 10000"/>
              <a:gd name="connsiteY212" fmla="*/ 6460 h 10000"/>
              <a:gd name="connsiteX213" fmla="*/ 6778 w 10000"/>
              <a:gd name="connsiteY213" fmla="*/ 6453 h 10000"/>
              <a:gd name="connsiteX214" fmla="*/ 6805 w 10000"/>
              <a:gd name="connsiteY214" fmla="*/ 6460 h 10000"/>
              <a:gd name="connsiteX215" fmla="*/ 6836 w 10000"/>
              <a:gd name="connsiteY215" fmla="*/ 6503 h 10000"/>
              <a:gd name="connsiteX216" fmla="*/ 6863 w 10000"/>
              <a:gd name="connsiteY216" fmla="*/ 6565 h 10000"/>
              <a:gd name="connsiteX217" fmla="*/ 6890 w 10000"/>
              <a:gd name="connsiteY217" fmla="*/ 6658 h 10000"/>
              <a:gd name="connsiteX218" fmla="*/ 6922 w 10000"/>
              <a:gd name="connsiteY218" fmla="*/ 6789 h 10000"/>
              <a:gd name="connsiteX219" fmla="*/ 6949 w 10000"/>
              <a:gd name="connsiteY219" fmla="*/ 6975 h 10000"/>
              <a:gd name="connsiteX220" fmla="*/ 6981 w 10000"/>
              <a:gd name="connsiteY220" fmla="*/ 7236 h 10000"/>
              <a:gd name="connsiteX221" fmla="*/ 7008 w 10000"/>
              <a:gd name="connsiteY221" fmla="*/ 7634 h 10000"/>
              <a:gd name="connsiteX222" fmla="*/ 7035 w 10000"/>
              <a:gd name="connsiteY222" fmla="*/ 8460 h 10000"/>
              <a:gd name="connsiteX223" fmla="*/ 7066 w 10000"/>
              <a:gd name="connsiteY223" fmla="*/ 8969 h 10000"/>
              <a:gd name="connsiteX224" fmla="*/ 7093 w 10000"/>
              <a:gd name="connsiteY224" fmla="*/ 7801 h 10000"/>
              <a:gd name="connsiteX225" fmla="*/ 7125 w 10000"/>
              <a:gd name="connsiteY225" fmla="*/ 7329 h 10000"/>
              <a:gd name="connsiteX226" fmla="*/ 7152 w 10000"/>
              <a:gd name="connsiteY226" fmla="*/ 7037 h 10000"/>
              <a:gd name="connsiteX227" fmla="*/ 7179 w 10000"/>
              <a:gd name="connsiteY227" fmla="*/ 6839 h 10000"/>
              <a:gd name="connsiteX228" fmla="*/ 7210 w 10000"/>
              <a:gd name="connsiteY228" fmla="*/ 6696 h 10000"/>
              <a:gd name="connsiteX229" fmla="*/ 7237 w 10000"/>
              <a:gd name="connsiteY229" fmla="*/ 6590 h 10000"/>
              <a:gd name="connsiteX230" fmla="*/ 7269 w 10000"/>
              <a:gd name="connsiteY230" fmla="*/ 6516 h 10000"/>
              <a:gd name="connsiteX231" fmla="*/ 7296 w 10000"/>
              <a:gd name="connsiteY231" fmla="*/ 6472 h 10000"/>
              <a:gd name="connsiteX232" fmla="*/ 7323 w 10000"/>
              <a:gd name="connsiteY232" fmla="*/ 6447 h 10000"/>
              <a:gd name="connsiteX233" fmla="*/ 7350 w 10000"/>
              <a:gd name="connsiteY233" fmla="*/ 6447 h 10000"/>
              <a:gd name="connsiteX234" fmla="*/ 7382 w 10000"/>
              <a:gd name="connsiteY234" fmla="*/ 6466 h 10000"/>
              <a:gd name="connsiteX235" fmla="*/ 7409 w 10000"/>
              <a:gd name="connsiteY235" fmla="*/ 6509 h 10000"/>
              <a:gd name="connsiteX236" fmla="*/ 7440 w 10000"/>
              <a:gd name="connsiteY236" fmla="*/ 6578 h 10000"/>
              <a:gd name="connsiteX237" fmla="*/ 7467 w 10000"/>
              <a:gd name="connsiteY237" fmla="*/ 6677 h 10000"/>
              <a:gd name="connsiteX238" fmla="*/ 7494 w 10000"/>
              <a:gd name="connsiteY238" fmla="*/ 6814 h 10000"/>
              <a:gd name="connsiteX239" fmla="*/ 7526 w 10000"/>
              <a:gd name="connsiteY239" fmla="*/ 7006 h 10000"/>
              <a:gd name="connsiteX240" fmla="*/ 7553 w 10000"/>
              <a:gd name="connsiteY240" fmla="*/ 7273 h 10000"/>
              <a:gd name="connsiteX241" fmla="*/ 7584 w 10000"/>
              <a:gd name="connsiteY241" fmla="*/ 7696 h 10000"/>
              <a:gd name="connsiteX242" fmla="*/ 7612 w 10000"/>
              <a:gd name="connsiteY242" fmla="*/ 8584 h 10000"/>
              <a:gd name="connsiteX243" fmla="*/ 7639 w 10000"/>
              <a:gd name="connsiteY243" fmla="*/ 8814 h 10000"/>
              <a:gd name="connsiteX244" fmla="*/ 7670 w 10000"/>
              <a:gd name="connsiteY244" fmla="*/ 7770 h 10000"/>
              <a:gd name="connsiteX245" fmla="*/ 7697 w 10000"/>
              <a:gd name="connsiteY245" fmla="*/ 7317 h 10000"/>
              <a:gd name="connsiteX246" fmla="*/ 7729 w 10000"/>
              <a:gd name="connsiteY246" fmla="*/ 7031 h 10000"/>
              <a:gd name="connsiteX247" fmla="*/ 7756 w 10000"/>
              <a:gd name="connsiteY247" fmla="*/ 6839 h 10000"/>
              <a:gd name="connsiteX248" fmla="*/ 7783 w 10000"/>
              <a:gd name="connsiteY248" fmla="*/ 6696 h 10000"/>
              <a:gd name="connsiteX249" fmla="*/ 7810 w 10000"/>
              <a:gd name="connsiteY249" fmla="*/ 6590 h 10000"/>
              <a:gd name="connsiteX250" fmla="*/ 7841 w 10000"/>
              <a:gd name="connsiteY250" fmla="*/ 6522 h 10000"/>
              <a:gd name="connsiteX251" fmla="*/ 7868 w 10000"/>
              <a:gd name="connsiteY251" fmla="*/ 6472 h 10000"/>
              <a:gd name="connsiteX252" fmla="*/ 7900 w 10000"/>
              <a:gd name="connsiteY252" fmla="*/ 6447 h 10000"/>
              <a:gd name="connsiteX253" fmla="*/ 7927 w 10000"/>
              <a:gd name="connsiteY253" fmla="*/ 6447 h 10000"/>
              <a:gd name="connsiteX254" fmla="*/ 7954 w 10000"/>
              <a:gd name="connsiteY254" fmla="*/ 6466 h 10000"/>
              <a:gd name="connsiteX255" fmla="*/ 7986 w 10000"/>
              <a:gd name="connsiteY255" fmla="*/ 6509 h 10000"/>
              <a:gd name="connsiteX256" fmla="*/ 8013 w 10000"/>
              <a:gd name="connsiteY256" fmla="*/ 6578 h 10000"/>
              <a:gd name="connsiteX257" fmla="*/ 8044 w 10000"/>
              <a:gd name="connsiteY257" fmla="*/ 6683 h 10000"/>
              <a:gd name="connsiteX258" fmla="*/ 8071 w 10000"/>
              <a:gd name="connsiteY258" fmla="*/ 6820 h 10000"/>
              <a:gd name="connsiteX259" fmla="*/ 8098 w 10000"/>
              <a:gd name="connsiteY259" fmla="*/ 7006 h 10000"/>
              <a:gd name="connsiteX260" fmla="*/ 8130 w 10000"/>
              <a:gd name="connsiteY260" fmla="*/ 7280 h 10000"/>
              <a:gd name="connsiteX261" fmla="*/ 8157 w 10000"/>
              <a:gd name="connsiteY261" fmla="*/ 7714 h 10000"/>
              <a:gd name="connsiteX262" fmla="*/ 8188 w 10000"/>
              <a:gd name="connsiteY262" fmla="*/ 8671 h 10000"/>
              <a:gd name="connsiteX263" fmla="*/ 8215 w 10000"/>
              <a:gd name="connsiteY263" fmla="*/ 8696 h 10000"/>
              <a:gd name="connsiteX264" fmla="*/ 8242 w 10000"/>
              <a:gd name="connsiteY264" fmla="*/ 7720 h 10000"/>
              <a:gd name="connsiteX265" fmla="*/ 8274 w 10000"/>
              <a:gd name="connsiteY265" fmla="*/ 7286 h 10000"/>
              <a:gd name="connsiteX266" fmla="*/ 8301 w 10000"/>
              <a:gd name="connsiteY266" fmla="*/ 7006 h 10000"/>
              <a:gd name="connsiteX267" fmla="*/ 8328 w 10000"/>
              <a:gd name="connsiteY267" fmla="*/ 6820 h 10000"/>
              <a:gd name="connsiteX268" fmla="*/ 8360 w 10000"/>
              <a:gd name="connsiteY268" fmla="*/ 6683 h 10000"/>
              <a:gd name="connsiteX269" fmla="*/ 8387 w 10000"/>
              <a:gd name="connsiteY269" fmla="*/ 6584 h 10000"/>
              <a:gd name="connsiteX270" fmla="*/ 8418 w 10000"/>
              <a:gd name="connsiteY270" fmla="*/ 6516 h 10000"/>
              <a:gd name="connsiteX271" fmla="*/ 8445 w 10000"/>
              <a:gd name="connsiteY271" fmla="*/ 6472 h 10000"/>
              <a:gd name="connsiteX272" fmla="*/ 8472 w 10000"/>
              <a:gd name="connsiteY272" fmla="*/ 6453 h 10000"/>
              <a:gd name="connsiteX273" fmla="*/ 8504 w 10000"/>
              <a:gd name="connsiteY273" fmla="*/ 6460 h 10000"/>
              <a:gd name="connsiteX274" fmla="*/ 8531 w 10000"/>
              <a:gd name="connsiteY274" fmla="*/ 6491 h 10000"/>
              <a:gd name="connsiteX275" fmla="*/ 8562 w 10000"/>
              <a:gd name="connsiteY275" fmla="*/ 6553 h 10000"/>
              <a:gd name="connsiteX276" fmla="*/ 8589 w 10000"/>
              <a:gd name="connsiteY276" fmla="*/ 6640 h 10000"/>
              <a:gd name="connsiteX277" fmla="*/ 8616 w 10000"/>
              <a:gd name="connsiteY277" fmla="*/ 6770 h 10000"/>
              <a:gd name="connsiteX278" fmla="*/ 8648 w 10000"/>
              <a:gd name="connsiteY278" fmla="*/ 6944 h 10000"/>
              <a:gd name="connsiteX279" fmla="*/ 8675 w 10000"/>
              <a:gd name="connsiteY279" fmla="*/ 7205 h 10000"/>
              <a:gd name="connsiteX280" fmla="*/ 8707 w 10000"/>
              <a:gd name="connsiteY280" fmla="*/ 7615 h 10000"/>
              <a:gd name="connsiteX281" fmla="*/ 8734 w 10000"/>
              <a:gd name="connsiteY281" fmla="*/ 8460 h 10000"/>
              <a:gd name="connsiteX282" fmla="*/ 8761 w 10000"/>
              <a:gd name="connsiteY282" fmla="*/ 8839 h 10000"/>
              <a:gd name="connsiteX283" fmla="*/ 8788 w 10000"/>
              <a:gd name="connsiteY283" fmla="*/ 7733 h 10000"/>
              <a:gd name="connsiteX284" fmla="*/ 8819 w 10000"/>
              <a:gd name="connsiteY284" fmla="*/ 7267 h 10000"/>
              <a:gd name="connsiteX285" fmla="*/ 8851 w 10000"/>
              <a:gd name="connsiteY285" fmla="*/ 6981 h 10000"/>
              <a:gd name="connsiteX286" fmla="*/ 8878 w 10000"/>
              <a:gd name="connsiteY286" fmla="*/ 6783 h 10000"/>
              <a:gd name="connsiteX287" fmla="*/ 8905 w 10000"/>
              <a:gd name="connsiteY287" fmla="*/ 6646 h 10000"/>
              <a:gd name="connsiteX288" fmla="*/ 8932 w 10000"/>
              <a:gd name="connsiteY288" fmla="*/ 6547 h 10000"/>
              <a:gd name="connsiteX289" fmla="*/ 8963 w 10000"/>
              <a:gd name="connsiteY289" fmla="*/ 6484 h 10000"/>
              <a:gd name="connsiteX290" fmla="*/ 8991 w 10000"/>
              <a:gd name="connsiteY290" fmla="*/ 6453 h 10000"/>
              <a:gd name="connsiteX291" fmla="*/ 9022 w 10000"/>
              <a:gd name="connsiteY291" fmla="*/ 6447 h 10000"/>
              <a:gd name="connsiteX292" fmla="*/ 9049 w 10000"/>
              <a:gd name="connsiteY292" fmla="*/ 6472 h 10000"/>
              <a:gd name="connsiteX293" fmla="*/ 9076 w 10000"/>
              <a:gd name="connsiteY293" fmla="*/ 6528 h 10000"/>
              <a:gd name="connsiteX294" fmla="*/ 9108 w 10000"/>
              <a:gd name="connsiteY294" fmla="*/ 6621 h 10000"/>
              <a:gd name="connsiteX295" fmla="*/ 9135 w 10000"/>
              <a:gd name="connsiteY295" fmla="*/ 6758 h 10000"/>
              <a:gd name="connsiteX296" fmla="*/ 9166 w 10000"/>
              <a:gd name="connsiteY296" fmla="*/ 6957 h 10000"/>
              <a:gd name="connsiteX297" fmla="*/ 9193 w 10000"/>
              <a:gd name="connsiteY297" fmla="*/ 7267 h 10000"/>
              <a:gd name="connsiteX298" fmla="*/ 9220 w 10000"/>
              <a:gd name="connsiteY298" fmla="*/ 7814 h 10000"/>
              <a:gd name="connsiteX299" fmla="*/ 9252 w 10000"/>
              <a:gd name="connsiteY299" fmla="*/ 9863 h 10000"/>
              <a:gd name="connsiteX300" fmla="*/ 9279 w 10000"/>
              <a:gd name="connsiteY300" fmla="*/ 7988 h 10000"/>
              <a:gd name="connsiteX301" fmla="*/ 9306 w 10000"/>
              <a:gd name="connsiteY301" fmla="*/ 7335 h 10000"/>
              <a:gd name="connsiteX302" fmla="*/ 9338 w 10000"/>
              <a:gd name="connsiteY302" fmla="*/ 6988 h 10000"/>
              <a:gd name="connsiteX303" fmla="*/ 9365 w 10000"/>
              <a:gd name="connsiteY303" fmla="*/ 6758 h 10000"/>
              <a:gd name="connsiteX304" fmla="*/ 9396 w 10000"/>
              <a:gd name="connsiteY304" fmla="*/ 6602 h 10000"/>
              <a:gd name="connsiteX305" fmla="*/ 9423 w 10000"/>
              <a:gd name="connsiteY305" fmla="*/ 6503 h 10000"/>
              <a:gd name="connsiteX306" fmla="*/ 9450 w 10000"/>
              <a:gd name="connsiteY306" fmla="*/ 6447 h 10000"/>
              <a:gd name="connsiteX307" fmla="*/ 9482 w 10000"/>
              <a:gd name="connsiteY307" fmla="*/ 6435 h 10000"/>
              <a:gd name="connsiteX308" fmla="*/ 9509 w 10000"/>
              <a:gd name="connsiteY308" fmla="*/ 6460 h 10000"/>
              <a:gd name="connsiteX309" fmla="*/ 9540 w 10000"/>
              <a:gd name="connsiteY309" fmla="*/ 6534 h 10000"/>
              <a:gd name="connsiteX310" fmla="*/ 9567 w 10000"/>
              <a:gd name="connsiteY310" fmla="*/ 6665 h 10000"/>
              <a:gd name="connsiteX311" fmla="*/ 9594 w 10000"/>
              <a:gd name="connsiteY311" fmla="*/ 6882 h 10000"/>
              <a:gd name="connsiteX312" fmla="*/ 9626 w 10000"/>
              <a:gd name="connsiteY312" fmla="*/ 7242 h 10000"/>
              <a:gd name="connsiteX313" fmla="*/ 9653 w 10000"/>
              <a:gd name="connsiteY313" fmla="*/ 7981 h 10000"/>
              <a:gd name="connsiteX314" fmla="*/ 9680 w 10000"/>
              <a:gd name="connsiteY314" fmla="*/ 8820 h 10000"/>
              <a:gd name="connsiteX315" fmla="*/ 9712 w 10000"/>
              <a:gd name="connsiteY315" fmla="*/ 7484 h 10000"/>
              <a:gd name="connsiteX316" fmla="*/ 9739 w 10000"/>
              <a:gd name="connsiteY316" fmla="*/ 7012 h 10000"/>
              <a:gd name="connsiteX317" fmla="*/ 9766 w 10000"/>
              <a:gd name="connsiteY317" fmla="*/ 6758 h 10000"/>
              <a:gd name="connsiteX318" fmla="*/ 9797 w 10000"/>
              <a:gd name="connsiteY318" fmla="*/ 6615 h 10000"/>
              <a:gd name="connsiteX319" fmla="*/ 9824 w 10000"/>
              <a:gd name="connsiteY319" fmla="*/ 6559 h 10000"/>
              <a:gd name="connsiteX320" fmla="*/ 9856 w 10000"/>
              <a:gd name="connsiteY320" fmla="*/ 6590 h 10000"/>
              <a:gd name="connsiteX321" fmla="*/ 9883 w 10000"/>
              <a:gd name="connsiteY321" fmla="*/ 6708 h 10000"/>
              <a:gd name="connsiteX322" fmla="*/ 9910 w 10000"/>
              <a:gd name="connsiteY322" fmla="*/ 6950 h 10000"/>
              <a:gd name="connsiteX323" fmla="*/ 9941 w 10000"/>
              <a:gd name="connsiteY323" fmla="*/ 7404 h 10000"/>
              <a:gd name="connsiteX324" fmla="*/ 9968 w 10000"/>
              <a:gd name="connsiteY324" fmla="*/ 8516 h 10000"/>
              <a:gd name="connsiteX325" fmla="*/ 10000 w 10000"/>
              <a:gd name="connsiteY32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3326 w 10000"/>
              <a:gd name="connsiteY93" fmla="*/ 404 h 10000"/>
              <a:gd name="connsiteX94" fmla="*/ 3384 w 10000"/>
              <a:gd name="connsiteY94" fmla="*/ 280 h 10000"/>
              <a:gd name="connsiteX95" fmla="*/ 3411 w 10000"/>
              <a:gd name="connsiteY95" fmla="*/ 230 h 10000"/>
              <a:gd name="connsiteX96" fmla="*/ 3443 w 10000"/>
              <a:gd name="connsiteY96" fmla="*/ 186 h 10000"/>
              <a:gd name="connsiteX97" fmla="*/ 3470 w 10000"/>
              <a:gd name="connsiteY97" fmla="*/ 149 h 10000"/>
              <a:gd name="connsiteX98" fmla="*/ 3497 w 10000"/>
              <a:gd name="connsiteY98" fmla="*/ 118 h 10000"/>
              <a:gd name="connsiteX99" fmla="*/ 3529 w 10000"/>
              <a:gd name="connsiteY99" fmla="*/ 87 h 10000"/>
              <a:gd name="connsiteX100" fmla="*/ 3556 w 10000"/>
              <a:gd name="connsiteY100" fmla="*/ 68 h 10000"/>
              <a:gd name="connsiteX101" fmla="*/ 3587 w 10000"/>
              <a:gd name="connsiteY101" fmla="*/ 43 h 10000"/>
              <a:gd name="connsiteX102" fmla="*/ 3614 w 10000"/>
              <a:gd name="connsiteY102" fmla="*/ 31 h 10000"/>
              <a:gd name="connsiteX103" fmla="*/ 3641 w 10000"/>
              <a:gd name="connsiteY103" fmla="*/ 19 h 10000"/>
              <a:gd name="connsiteX104" fmla="*/ 3673 w 10000"/>
              <a:gd name="connsiteY104" fmla="*/ 6 h 10000"/>
              <a:gd name="connsiteX105" fmla="*/ 3700 w 10000"/>
              <a:gd name="connsiteY105" fmla="*/ 6 h 10000"/>
              <a:gd name="connsiteX106" fmla="*/ 3731 w 10000"/>
              <a:gd name="connsiteY106" fmla="*/ 0 h 10000"/>
              <a:gd name="connsiteX107" fmla="*/ 3758 w 10000"/>
              <a:gd name="connsiteY107" fmla="*/ 0 h 10000"/>
              <a:gd name="connsiteX108" fmla="*/ 3785 w 10000"/>
              <a:gd name="connsiteY108" fmla="*/ 6 h 10000"/>
              <a:gd name="connsiteX109" fmla="*/ 3817 w 10000"/>
              <a:gd name="connsiteY109" fmla="*/ 12 h 10000"/>
              <a:gd name="connsiteX110" fmla="*/ 3844 w 10000"/>
              <a:gd name="connsiteY110" fmla="*/ 19 h 10000"/>
              <a:gd name="connsiteX111" fmla="*/ 3876 w 10000"/>
              <a:gd name="connsiteY111" fmla="*/ 31 h 10000"/>
              <a:gd name="connsiteX112" fmla="*/ 3903 w 10000"/>
              <a:gd name="connsiteY112" fmla="*/ 43 h 10000"/>
              <a:gd name="connsiteX113" fmla="*/ 3930 w 10000"/>
              <a:gd name="connsiteY113" fmla="*/ 62 h 10000"/>
              <a:gd name="connsiteX114" fmla="*/ 3957 w 10000"/>
              <a:gd name="connsiteY114" fmla="*/ 81 h 10000"/>
              <a:gd name="connsiteX115" fmla="*/ 3988 w 10000"/>
              <a:gd name="connsiteY115" fmla="*/ 106 h 10000"/>
              <a:gd name="connsiteX116" fmla="*/ 4015 w 10000"/>
              <a:gd name="connsiteY116" fmla="*/ 130 h 10000"/>
              <a:gd name="connsiteX117" fmla="*/ 4047 w 10000"/>
              <a:gd name="connsiteY117" fmla="*/ 155 h 10000"/>
              <a:gd name="connsiteX118" fmla="*/ 4074 w 10000"/>
              <a:gd name="connsiteY118" fmla="*/ 186 h 10000"/>
              <a:gd name="connsiteX119" fmla="*/ 4101 w 10000"/>
              <a:gd name="connsiteY119" fmla="*/ 217 h 10000"/>
              <a:gd name="connsiteX120" fmla="*/ 4132 w 10000"/>
              <a:gd name="connsiteY120" fmla="*/ 255 h 10000"/>
              <a:gd name="connsiteX121" fmla="*/ 4160 w 10000"/>
              <a:gd name="connsiteY121" fmla="*/ 292 h 10000"/>
              <a:gd name="connsiteX122" fmla="*/ 4191 w 10000"/>
              <a:gd name="connsiteY122" fmla="*/ 329 h 10000"/>
              <a:gd name="connsiteX123" fmla="*/ 4218 w 10000"/>
              <a:gd name="connsiteY123" fmla="*/ 373 h 10000"/>
              <a:gd name="connsiteX124" fmla="*/ 4245 w 10000"/>
              <a:gd name="connsiteY124" fmla="*/ 422 h 10000"/>
              <a:gd name="connsiteX125" fmla="*/ 4277 w 10000"/>
              <a:gd name="connsiteY125" fmla="*/ 466 h 10000"/>
              <a:gd name="connsiteX126" fmla="*/ 4304 w 10000"/>
              <a:gd name="connsiteY126" fmla="*/ 522 h 10000"/>
              <a:gd name="connsiteX127" fmla="*/ 4335 w 10000"/>
              <a:gd name="connsiteY127" fmla="*/ 571 h 10000"/>
              <a:gd name="connsiteX128" fmla="*/ 4362 w 10000"/>
              <a:gd name="connsiteY128" fmla="*/ 634 h 10000"/>
              <a:gd name="connsiteX129" fmla="*/ 4389 w 10000"/>
              <a:gd name="connsiteY129" fmla="*/ 689 h 10000"/>
              <a:gd name="connsiteX130" fmla="*/ 4421 w 10000"/>
              <a:gd name="connsiteY130" fmla="*/ 752 h 10000"/>
              <a:gd name="connsiteX131" fmla="*/ 4448 w 10000"/>
              <a:gd name="connsiteY131" fmla="*/ 820 h 10000"/>
              <a:gd name="connsiteX132" fmla="*/ 4475 w 10000"/>
              <a:gd name="connsiteY132" fmla="*/ 888 h 10000"/>
              <a:gd name="connsiteX133" fmla="*/ 4507 w 10000"/>
              <a:gd name="connsiteY133" fmla="*/ 957 h 10000"/>
              <a:gd name="connsiteX134" fmla="*/ 4534 w 10000"/>
              <a:gd name="connsiteY134" fmla="*/ 1037 h 10000"/>
              <a:gd name="connsiteX135" fmla="*/ 4565 w 10000"/>
              <a:gd name="connsiteY135" fmla="*/ 1118 h 10000"/>
              <a:gd name="connsiteX136" fmla="*/ 4592 w 10000"/>
              <a:gd name="connsiteY136" fmla="*/ 1199 h 10000"/>
              <a:gd name="connsiteX137" fmla="*/ 4619 w 10000"/>
              <a:gd name="connsiteY137" fmla="*/ 1286 h 10000"/>
              <a:gd name="connsiteX138" fmla="*/ 4651 w 10000"/>
              <a:gd name="connsiteY138" fmla="*/ 1373 h 10000"/>
              <a:gd name="connsiteX139" fmla="*/ 4678 w 10000"/>
              <a:gd name="connsiteY139" fmla="*/ 1472 h 10000"/>
              <a:gd name="connsiteX140" fmla="*/ 4709 w 10000"/>
              <a:gd name="connsiteY140" fmla="*/ 1565 h 10000"/>
              <a:gd name="connsiteX141" fmla="*/ 4736 w 10000"/>
              <a:gd name="connsiteY141" fmla="*/ 1671 h 10000"/>
              <a:gd name="connsiteX142" fmla="*/ 4763 w 10000"/>
              <a:gd name="connsiteY142" fmla="*/ 1776 h 10000"/>
              <a:gd name="connsiteX143" fmla="*/ 4795 w 10000"/>
              <a:gd name="connsiteY143" fmla="*/ 1894 h 10000"/>
              <a:gd name="connsiteX144" fmla="*/ 4822 w 10000"/>
              <a:gd name="connsiteY144" fmla="*/ 2012 h 10000"/>
              <a:gd name="connsiteX145" fmla="*/ 4854 w 10000"/>
              <a:gd name="connsiteY145" fmla="*/ 2137 h 10000"/>
              <a:gd name="connsiteX146" fmla="*/ 4881 w 10000"/>
              <a:gd name="connsiteY146" fmla="*/ 2267 h 10000"/>
              <a:gd name="connsiteX147" fmla="*/ 4908 w 10000"/>
              <a:gd name="connsiteY147" fmla="*/ 2404 h 10000"/>
              <a:gd name="connsiteX148" fmla="*/ 4935 w 10000"/>
              <a:gd name="connsiteY148" fmla="*/ 2553 h 10000"/>
              <a:gd name="connsiteX149" fmla="*/ 4966 w 10000"/>
              <a:gd name="connsiteY149" fmla="*/ 2708 h 10000"/>
              <a:gd name="connsiteX150" fmla="*/ 4993 w 10000"/>
              <a:gd name="connsiteY150" fmla="*/ 2870 h 10000"/>
              <a:gd name="connsiteX151" fmla="*/ 5025 w 10000"/>
              <a:gd name="connsiteY151" fmla="*/ 3043 h 10000"/>
              <a:gd name="connsiteX152" fmla="*/ 5052 w 10000"/>
              <a:gd name="connsiteY152" fmla="*/ 3230 h 10000"/>
              <a:gd name="connsiteX153" fmla="*/ 5079 w 10000"/>
              <a:gd name="connsiteY153" fmla="*/ 3429 h 10000"/>
              <a:gd name="connsiteX154" fmla="*/ 5110 w 10000"/>
              <a:gd name="connsiteY154" fmla="*/ 3646 h 10000"/>
              <a:gd name="connsiteX155" fmla="*/ 5137 w 10000"/>
              <a:gd name="connsiteY155" fmla="*/ 3882 h 10000"/>
              <a:gd name="connsiteX156" fmla="*/ 5169 w 10000"/>
              <a:gd name="connsiteY156" fmla="*/ 4143 h 10000"/>
              <a:gd name="connsiteX157" fmla="*/ 5196 w 10000"/>
              <a:gd name="connsiteY157" fmla="*/ 4441 h 10000"/>
              <a:gd name="connsiteX158" fmla="*/ 5223 w 10000"/>
              <a:gd name="connsiteY158" fmla="*/ 4789 h 10000"/>
              <a:gd name="connsiteX159" fmla="*/ 5255 w 10000"/>
              <a:gd name="connsiteY159" fmla="*/ 5205 h 10000"/>
              <a:gd name="connsiteX160" fmla="*/ 5282 w 10000"/>
              <a:gd name="connsiteY160" fmla="*/ 5758 h 10000"/>
              <a:gd name="connsiteX161" fmla="*/ 5313 w 10000"/>
              <a:gd name="connsiteY161" fmla="*/ 6671 h 10000"/>
              <a:gd name="connsiteX162" fmla="*/ 5340 w 10000"/>
              <a:gd name="connsiteY162" fmla="*/ 7776 h 10000"/>
              <a:gd name="connsiteX163" fmla="*/ 5367 w 10000"/>
              <a:gd name="connsiteY163" fmla="*/ 6565 h 10000"/>
              <a:gd name="connsiteX164" fmla="*/ 5399 w 10000"/>
              <a:gd name="connsiteY164" fmla="*/ 6255 h 10000"/>
              <a:gd name="connsiteX165" fmla="*/ 5426 w 10000"/>
              <a:gd name="connsiteY165" fmla="*/ 6155 h 10000"/>
              <a:gd name="connsiteX166" fmla="*/ 5453 w 10000"/>
              <a:gd name="connsiteY166" fmla="*/ 6180 h 10000"/>
              <a:gd name="connsiteX167" fmla="*/ 5484 w 10000"/>
              <a:gd name="connsiteY167" fmla="*/ 6286 h 10000"/>
              <a:gd name="connsiteX168" fmla="*/ 5511 w 10000"/>
              <a:gd name="connsiteY168" fmla="*/ 6484 h 10000"/>
              <a:gd name="connsiteX169" fmla="*/ 5539 w 10000"/>
              <a:gd name="connsiteY169" fmla="*/ 6801 h 10000"/>
              <a:gd name="connsiteX170" fmla="*/ 5570 w 10000"/>
              <a:gd name="connsiteY170" fmla="*/ 7373 h 10000"/>
              <a:gd name="connsiteX171" fmla="*/ 5597 w 10000"/>
              <a:gd name="connsiteY171" fmla="*/ 9447 h 10000"/>
              <a:gd name="connsiteX172" fmla="*/ 5629 w 10000"/>
              <a:gd name="connsiteY172" fmla="*/ 7621 h 10000"/>
              <a:gd name="connsiteX173" fmla="*/ 5656 w 10000"/>
              <a:gd name="connsiteY173" fmla="*/ 7012 h 10000"/>
              <a:gd name="connsiteX174" fmla="*/ 5683 w 10000"/>
              <a:gd name="connsiteY174" fmla="*/ 6708 h 10000"/>
              <a:gd name="connsiteX175" fmla="*/ 5714 w 10000"/>
              <a:gd name="connsiteY175" fmla="*/ 6534 h 10000"/>
              <a:gd name="connsiteX176" fmla="*/ 5741 w 10000"/>
              <a:gd name="connsiteY176" fmla="*/ 6429 h 10000"/>
              <a:gd name="connsiteX177" fmla="*/ 5773 w 10000"/>
              <a:gd name="connsiteY177" fmla="*/ 6385 h 10000"/>
              <a:gd name="connsiteX178" fmla="*/ 5800 w 10000"/>
              <a:gd name="connsiteY178" fmla="*/ 6385 h 10000"/>
              <a:gd name="connsiteX179" fmla="*/ 5827 w 10000"/>
              <a:gd name="connsiteY179" fmla="*/ 6429 h 10000"/>
              <a:gd name="connsiteX180" fmla="*/ 5858 w 10000"/>
              <a:gd name="connsiteY180" fmla="*/ 6516 h 10000"/>
              <a:gd name="connsiteX181" fmla="*/ 5886 w 10000"/>
              <a:gd name="connsiteY181" fmla="*/ 6646 h 10000"/>
              <a:gd name="connsiteX182" fmla="*/ 5913 w 10000"/>
              <a:gd name="connsiteY182" fmla="*/ 6845 h 10000"/>
              <a:gd name="connsiteX183" fmla="*/ 5944 w 10000"/>
              <a:gd name="connsiteY183" fmla="*/ 7149 h 10000"/>
              <a:gd name="connsiteX184" fmla="*/ 5971 w 10000"/>
              <a:gd name="connsiteY184" fmla="*/ 7658 h 10000"/>
              <a:gd name="connsiteX185" fmla="*/ 6003 w 10000"/>
              <a:gd name="connsiteY185" fmla="*/ 9093 h 10000"/>
              <a:gd name="connsiteX186" fmla="*/ 6030 w 10000"/>
              <a:gd name="connsiteY186" fmla="*/ 8106 h 10000"/>
              <a:gd name="connsiteX187" fmla="*/ 6057 w 10000"/>
              <a:gd name="connsiteY187" fmla="*/ 7385 h 10000"/>
              <a:gd name="connsiteX188" fmla="*/ 6088 w 10000"/>
              <a:gd name="connsiteY188" fmla="*/ 7019 h 10000"/>
              <a:gd name="connsiteX189" fmla="*/ 6115 w 10000"/>
              <a:gd name="connsiteY189" fmla="*/ 6789 h 10000"/>
              <a:gd name="connsiteX190" fmla="*/ 6147 w 10000"/>
              <a:gd name="connsiteY190" fmla="*/ 6634 h 10000"/>
              <a:gd name="connsiteX191" fmla="*/ 6174 w 10000"/>
              <a:gd name="connsiteY191" fmla="*/ 6534 h 10000"/>
              <a:gd name="connsiteX192" fmla="*/ 6201 w 10000"/>
              <a:gd name="connsiteY192" fmla="*/ 6472 h 10000"/>
              <a:gd name="connsiteX193" fmla="*/ 6233 w 10000"/>
              <a:gd name="connsiteY193" fmla="*/ 6441 h 10000"/>
              <a:gd name="connsiteX194" fmla="*/ 6260 w 10000"/>
              <a:gd name="connsiteY194" fmla="*/ 6435 h 10000"/>
              <a:gd name="connsiteX195" fmla="*/ 6291 w 10000"/>
              <a:gd name="connsiteY195" fmla="*/ 6460 h 10000"/>
              <a:gd name="connsiteX196" fmla="*/ 6318 w 10000"/>
              <a:gd name="connsiteY196" fmla="*/ 6516 h 10000"/>
              <a:gd name="connsiteX197" fmla="*/ 6345 w 10000"/>
              <a:gd name="connsiteY197" fmla="*/ 6609 h 10000"/>
              <a:gd name="connsiteX198" fmla="*/ 6372 w 10000"/>
              <a:gd name="connsiteY198" fmla="*/ 6733 h 10000"/>
              <a:gd name="connsiteX199" fmla="*/ 6404 w 10000"/>
              <a:gd name="connsiteY199" fmla="*/ 6919 h 10000"/>
              <a:gd name="connsiteX200" fmla="*/ 6431 w 10000"/>
              <a:gd name="connsiteY200" fmla="*/ 7186 h 10000"/>
              <a:gd name="connsiteX201" fmla="*/ 6462 w 10000"/>
              <a:gd name="connsiteY201" fmla="*/ 7596 h 10000"/>
              <a:gd name="connsiteX202" fmla="*/ 6489 w 10000"/>
              <a:gd name="connsiteY202" fmla="*/ 8466 h 10000"/>
              <a:gd name="connsiteX203" fmla="*/ 6516 w 10000"/>
              <a:gd name="connsiteY203" fmla="*/ 8801 h 10000"/>
              <a:gd name="connsiteX204" fmla="*/ 6548 w 10000"/>
              <a:gd name="connsiteY204" fmla="*/ 7714 h 10000"/>
              <a:gd name="connsiteX205" fmla="*/ 6575 w 10000"/>
              <a:gd name="connsiteY205" fmla="*/ 7261 h 10000"/>
              <a:gd name="connsiteX206" fmla="*/ 6607 w 10000"/>
              <a:gd name="connsiteY206" fmla="*/ 6981 h 10000"/>
              <a:gd name="connsiteX207" fmla="*/ 6634 w 10000"/>
              <a:gd name="connsiteY207" fmla="*/ 6795 h 10000"/>
              <a:gd name="connsiteX208" fmla="*/ 6661 w 10000"/>
              <a:gd name="connsiteY208" fmla="*/ 6658 h 10000"/>
              <a:gd name="connsiteX209" fmla="*/ 6692 w 10000"/>
              <a:gd name="connsiteY209" fmla="*/ 6559 h 10000"/>
              <a:gd name="connsiteX210" fmla="*/ 6719 w 10000"/>
              <a:gd name="connsiteY210" fmla="*/ 6497 h 10000"/>
              <a:gd name="connsiteX211" fmla="*/ 6751 w 10000"/>
              <a:gd name="connsiteY211" fmla="*/ 6460 h 10000"/>
              <a:gd name="connsiteX212" fmla="*/ 6778 w 10000"/>
              <a:gd name="connsiteY212" fmla="*/ 6453 h 10000"/>
              <a:gd name="connsiteX213" fmla="*/ 6805 w 10000"/>
              <a:gd name="connsiteY213" fmla="*/ 6460 h 10000"/>
              <a:gd name="connsiteX214" fmla="*/ 6836 w 10000"/>
              <a:gd name="connsiteY214" fmla="*/ 6503 h 10000"/>
              <a:gd name="connsiteX215" fmla="*/ 6863 w 10000"/>
              <a:gd name="connsiteY215" fmla="*/ 6565 h 10000"/>
              <a:gd name="connsiteX216" fmla="*/ 6890 w 10000"/>
              <a:gd name="connsiteY216" fmla="*/ 6658 h 10000"/>
              <a:gd name="connsiteX217" fmla="*/ 6922 w 10000"/>
              <a:gd name="connsiteY217" fmla="*/ 6789 h 10000"/>
              <a:gd name="connsiteX218" fmla="*/ 6949 w 10000"/>
              <a:gd name="connsiteY218" fmla="*/ 6975 h 10000"/>
              <a:gd name="connsiteX219" fmla="*/ 6981 w 10000"/>
              <a:gd name="connsiteY219" fmla="*/ 7236 h 10000"/>
              <a:gd name="connsiteX220" fmla="*/ 7008 w 10000"/>
              <a:gd name="connsiteY220" fmla="*/ 7634 h 10000"/>
              <a:gd name="connsiteX221" fmla="*/ 7035 w 10000"/>
              <a:gd name="connsiteY221" fmla="*/ 8460 h 10000"/>
              <a:gd name="connsiteX222" fmla="*/ 7066 w 10000"/>
              <a:gd name="connsiteY222" fmla="*/ 8969 h 10000"/>
              <a:gd name="connsiteX223" fmla="*/ 7093 w 10000"/>
              <a:gd name="connsiteY223" fmla="*/ 7801 h 10000"/>
              <a:gd name="connsiteX224" fmla="*/ 7125 w 10000"/>
              <a:gd name="connsiteY224" fmla="*/ 7329 h 10000"/>
              <a:gd name="connsiteX225" fmla="*/ 7152 w 10000"/>
              <a:gd name="connsiteY225" fmla="*/ 7037 h 10000"/>
              <a:gd name="connsiteX226" fmla="*/ 7179 w 10000"/>
              <a:gd name="connsiteY226" fmla="*/ 6839 h 10000"/>
              <a:gd name="connsiteX227" fmla="*/ 7210 w 10000"/>
              <a:gd name="connsiteY227" fmla="*/ 6696 h 10000"/>
              <a:gd name="connsiteX228" fmla="*/ 7237 w 10000"/>
              <a:gd name="connsiteY228" fmla="*/ 6590 h 10000"/>
              <a:gd name="connsiteX229" fmla="*/ 7269 w 10000"/>
              <a:gd name="connsiteY229" fmla="*/ 6516 h 10000"/>
              <a:gd name="connsiteX230" fmla="*/ 7296 w 10000"/>
              <a:gd name="connsiteY230" fmla="*/ 6472 h 10000"/>
              <a:gd name="connsiteX231" fmla="*/ 7323 w 10000"/>
              <a:gd name="connsiteY231" fmla="*/ 6447 h 10000"/>
              <a:gd name="connsiteX232" fmla="*/ 7350 w 10000"/>
              <a:gd name="connsiteY232" fmla="*/ 6447 h 10000"/>
              <a:gd name="connsiteX233" fmla="*/ 7382 w 10000"/>
              <a:gd name="connsiteY233" fmla="*/ 6466 h 10000"/>
              <a:gd name="connsiteX234" fmla="*/ 7409 w 10000"/>
              <a:gd name="connsiteY234" fmla="*/ 6509 h 10000"/>
              <a:gd name="connsiteX235" fmla="*/ 7440 w 10000"/>
              <a:gd name="connsiteY235" fmla="*/ 6578 h 10000"/>
              <a:gd name="connsiteX236" fmla="*/ 7467 w 10000"/>
              <a:gd name="connsiteY236" fmla="*/ 6677 h 10000"/>
              <a:gd name="connsiteX237" fmla="*/ 7494 w 10000"/>
              <a:gd name="connsiteY237" fmla="*/ 6814 h 10000"/>
              <a:gd name="connsiteX238" fmla="*/ 7526 w 10000"/>
              <a:gd name="connsiteY238" fmla="*/ 7006 h 10000"/>
              <a:gd name="connsiteX239" fmla="*/ 7553 w 10000"/>
              <a:gd name="connsiteY239" fmla="*/ 7273 h 10000"/>
              <a:gd name="connsiteX240" fmla="*/ 7584 w 10000"/>
              <a:gd name="connsiteY240" fmla="*/ 7696 h 10000"/>
              <a:gd name="connsiteX241" fmla="*/ 7612 w 10000"/>
              <a:gd name="connsiteY241" fmla="*/ 8584 h 10000"/>
              <a:gd name="connsiteX242" fmla="*/ 7639 w 10000"/>
              <a:gd name="connsiteY242" fmla="*/ 8814 h 10000"/>
              <a:gd name="connsiteX243" fmla="*/ 7670 w 10000"/>
              <a:gd name="connsiteY243" fmla="*/ 7770 h 10000"/>
              <a:gd name="connsiteX244" fmla="*/ 7697 w 10000"/>
              <a:gd name="connsiteY244" fmla="*/ 7317 h 10000"/>
              <a:gd name="connsiteX245" fmla="*/ 7729 w 10000"/>
              <a:gd name="connsiteY245" fmla="*/ 7031 h 10000"/>
              <a:gd name="connsiteX246" fmla="*/ 7756 w 10000"/>
              <a:gd name="connsiteY246" fmla="*/ 6839 h 10000"/>
              <a:gd name="connsiteX247" fmla="*/ 7783 w 10000"/>
              <a:gd name="connsiteY247" fmla="*/ 6696 h 10000"/>
              <a:gd name="connsiteX248" fmla="*/ 7810 w 10000"/>
              <a:gd name="connsiteY248" fmla="*/ 6590 h 10000"/>
              <a:gd name="connsiteX249" fmla="*/ 7841 w 10000"/>
              <a:gd name="connsiteY249" fmla="*/ 6522 h 10000"/>
              <a:gd name="connsiteX250" fmla="*/ 7868 w 10000"/>
              <a:gd name="connsiteY250" fmla="*/ 6472 h 10000"/>
              <a:gd name="connsiteX251" fmla="*/ 7900 w 10000"/>
              <a:gd name="connsiteY251" fmla="*/ 6447 h 10000"/>
              <a:gd name="connsiteX252" fmla="*/ 7927 w 10000"/>
              <a:gd name="connsiteY252" fmla="*/ 6447 h 10000"/>
              <a:gd name="connsiteX253" fmla="*/ 7954 w 10000"/>
              <a:gd name="connsiteY253" fmla="*/ 6466 h 10000"/>
              <a:gd name="connsiteX254" fmla="*/ 7986 w 10000"/>
              <a:gd name="connsiteY254" fmla="*/ 6509 h 10000"/>
              <a:gd name="connsiteX255" fmla="*/ 8013 w 10000"/>
              <a:gd name="connsiteY255" fmla="*/ 6578 h 10000"/>
              <a:gd name="connsiteX256" fmla="*/ 8044 w 10000"/>
              <a:gd name="connsiteY256" fmla="*/ 6683 h 10000"/>
              <a:gd name="connsiteX257" fmla="*/ 8071 w 10000"/>
              <a:gd name="connsiteY257" fmla="*/ 6820 h 10000"/>
              <a:gd name="connsiteX258" fmla="*/ 8098 w 10000"/>
              <a:gd name="connsiteY258" fmla="*/ 7006 h 10000"/>
              <a:gd name="connsiteX259" fmla="*/ 8130 w 10000"/>
              <a:gd name="connsiteY259" fmla="*/ 7280 h 10000"/>
              <a:gd name="connsiteX260" fmla="*/ 8157 w 10000"/>
              <a:gd name="connsiteY260" fmla="*/ 7714 h 10000"/>
              <a:gd name="connsiteX261" fmla="*/ 8188 w 10000"/>
              <a:gd name="connsiteY261" fmla="*/ 8671 h 10000"/>
              <a:gd name="connsiteX262" fmla="*/ 8215 w 10000"/>
              <a:gd name="connsiteY262" fmla="*/ 8696 h 10000"/>
              <a:gd name="connsiteX263" fmla="*/ 8242 w 10000"/>
              <a:gd name="connsiteY263" fmla="*/ 7720 h 10000"/>
              <a:gd name="connsiteX264" fmla="*/ 8274 w 10000"/>
              <a:gd name="connsiteY264" fmla="*/ 7286 h 10000"/>
              <a:gd name="connsiteX265" fmla="*/ 8301 w 10000"/>
              <a:gd name="connsiteY265" fmla="*/ 7006 h 10000"/>
              <a:gd name="connsiteX266" fmla="*/ 8328 w 10000"/>
              <a:gd name="connsiteY266" fmla="*/ 6820 h 10000"/>
              <a:gd name="connsiteX267" fmla="*/ 8360 w 10000"/>
              <a:gd name="connsiteY267" fmla="*/ 6683 h 10000"/>
              <a:gd name="connsiteX268" fmla="*/ 8387 w 10000"/>
              <a:gd name="connsiteY268" fmla="*/ 6584 h 10000"/>
              <a:gd name="connsiteX269" fmla="*/ 8418 w 10000"/>
              <a:gd name="connsiteY269" fmla="*/ 6516 h 10000"/>
              <a:gd name="connsiteX270" fmla="*/ 8445 w 10000"/>
              <a:gd name="connsiteY270" fmla="*/ 6472 h 10000"/>
              <a:gd name="connsiteX271" fmla="*/ 8472 w 10000"/>
              <a:gd name="connsiteY271" fmla="*/ 6453 h 10000"/>
              <a:gd name="connsiteX272" fmla="*/ 8504 w 10000"/>
              <a:gd name="connsiteY272" fmla="*/ 6460 h 10000"/>
              <a:gd name="connsiteX273" fmla="*/ 8531 w 10000"/>
              <a:gd name="connsiteY273" fmla="*/ 6491 h 10000"/>
              <a:gd name="connsiteX274" fmla="*/ 8562 w 10000"/>
              <a:gd name="connsiteY274" fmla="*/ 6553 h 10000"/>
              <a:gd name="connsiteX275" fmla="*/ 8589 w 10000"/>
              <a:gd name="connsiteY275" fmla="*/ 6640 h 10000"/>
              <a:gd name="connsiteX276" fmla="*/ 8616 w 10000"/>
              <a:gd name="connsiteY276" fmla="*/ 6770 h 10000"/>
              <a:gd name="connsiteX277" fmla="*/ 8648 w 10000"/>
              <a:gd name="connsiteY277" fmla="*/ 6944 h 10000"/>
              <a:gd name="connsiteX278" fmla="*/ 8675 w 10000"/>
              <a:gd name="connsiteY278" fmla="*/ 7205 h 10000"/>
              <a:gd name="connsiteX279" fmla="*/ 8707 w 10000"/>
              <a:gd name="connsiteY279" fmla="*/ 7615 h 10000"/>
              <a:gd name="connsiteX280" fmla="*/ 8734 w 10000"/>
              <a:gd name="connsiteY280" fmla="*/ 8460 h 10000"/>
              <a:gd name="connsiteX281" fmla="*/ 8761 w 10000"/>
              <a:gd name="connsiteY281" fmla="*/ 8839 h 10000"/>
              <a:gd name="connsiteX282" fmla="*/ 8788 w 10000"/>
              <a:gd name="connsiteY282" fmla="*/ 7733 h 10000"/>
              <a:gd name="connsiteX283" fmla="*/ 8819 w 10000"/>
              <a:gd name="connsiteY283" fmla="*/ 7267 h 10000"/>
              <a:gd name="connsiteX284" fmla="*/ 8851 w 10000"/>
              <a:gd name="connsiteY284" fmla="*/ 6981 h 10000"/>
              <a:gd name="connsiteX285" fmla="*/ 8878 w 10000"/>
              <a:gd name="connsiteY285" fmla="*/ 6783 h 10000"/>
              <a:gd name="connsiteX286" fmla="*/ 8905 w 10000"/>
              <a:gd name="connsiteY286" fmla="*/ 6646 h 10000"/>
              <a:gd name="connsiteX287" fmla="*/ 8932 w 10000"/>
              <a:gd name="connsiteY287" fmla="*/ 6547 h 10000"/>
              <a:gd name="connsiteX288" fmla="*/ 8963 w 10000"/>
              <a:gd name="connsiteY288" fmla="*/ 6484 h 10000"/>
              <a:gd name="connsiteX289" fmla="*/ 8991 w 10000"/>
              <a:gd name="connsiteY289" fmla="*/ 6453 h 10000"/>
              <a:gd name="connsiteX290" fmla="*/ 9022 w 10000"/>
              <a:gd name="connsiteY290" fmla="*/ 6447 h 10000"/>
              <a:gd name="connsiteX291" fmla="*/ 9049 w 10000"/>
              <a:gd name="connsiteY291" fmla="*/ 6472 h 10000"/>
              <a:gd name="connsiteX292" fmla="*/ 9076 w 10000"/>
              <a:gd name="connsiteY292" fmla="*/ 6528 h 10000"/>
              <a:gd name="connsiteX293" fmla="*/ 9108 w 10000"/>
              <a:gd name="connsiteY293" fmla="*/ 6621 h 10000"/>
              <a:gd name="connsiteX294" fmla="*/ 9135 w 10000"/>
              <a:gd name="connsiteY294" fmla="*/ 6758 h 10000"/>
              <a:gd name="connsiteX295" fmla="*/ 9166 w 10000"/>
              <a:gd name="connsiteY295" fmla="*/ 6957 h 10000"/>
              <a:gd name="connsiteX296" fmla="*/ 9193 w 10000"/>
              <a:gd name="connsiteY296" fmla="*/ 7267 h 10000"/>
              <a:gd name="connsiteX297" fmla="*/ 9220 w 10000"/>
              <a:gd name="connsiteY297" fmla="*/ 7814 h 10000"/>
              <a:gd name="connsiteX298" fmla="*/ 9252 w 10000"/>
              <a:gd name="connsiteY298" fmla="*/ 9863 h 10000"/>
              <a:gd name="connsiteX299" fmla="*/ 9279 w 10000"/>
              <a:gd name="connsiteY299" fmla="*/ 7988 h 10000"/>
              <a:gd name="connsiteX300" fmla="*/ 9306 w 10000"/>
              <a:gd name="connsiteY300" fmla="*/ 7335 h 10000"/>
              <a:gd name="connsiteX301" fmla="*/ 9338 w 10000"/>
              <a:gd name="connsiteY301" fmla="*/ 6988 h 10000"/>
              <a:gd name="connsiteX302" fmla="*/ 9365 w 10000"/>
              <a:gd name="connsiteY302" fmla="*/ 6758 h 10000"/>
              <a:gd name="connsiteX303" fmla="*/ 9396 w 10000"/>
              <a:gd name="connsiteY303" fmla="*/ 6602 h 10000"/>
              <a:gd name="connsiteX304" fmla="*/ 9423 w 10000"/>
              <a:gd name="connsiteY304" fmla="*/ 6503 h 10000"/>
              <a:gd name="connsiteX305" fmla="*/ 9450 w 10000"/>
              <a:gd name="connsiteY305" fmla="*/ 6447 h 10000"/>
              <a:gd name="connsiteX306" fmla="*/ 9482 w 10000"/>
              <a:gd name="connsiteY306" fmla="*/ 6435 h 10000"/>
              <a:gd name="connsiteX307" fmla="*/ 9509 w 10000"/>
              <a:gd name="connsiteY307" fmla="*/ 6460 h 10000"/>
              <a:gd name="connsiteX308" fmla="*/ 9540 w 10000"/>
              <a:gd name="connsiteY308" fmla="*/ 6534 h 10000"/>
              <a:gd name="connsiteX309" fmla="*/ 9567 w 10000"/>
              <a:gd name="connsiteY309" fmla="*/ 6665 h 10000"/>
              <a:gd name="connsiteX310" fmla="*/ 9594 w 10000"/>
              <a:gd name="connsiteY310" fmla="*/ 6882 h 10000"/>
              <a:gd name="connsiteX311" fmla="*/ 9626 w 10000"/>
              <a:gd name="connsiteY311" fmla="*/ 7242 h 10000"/>
              <a:gd name="connsiteX312" fmla="*/ 9653 w 10000"/>
              <a:gd name="connsiteY312" fmla="*/ 7981 h 10000"/>
              <a:gd name="connsiteX313" fmla="*/ 9680 w 10000"/>
              <a:gd name="connsiteY313" fmla="*/ 8820 h 10000"/>
              <a:gd name="connsiteX314" fmla="*/ 9712 w 10000"/>
              <a:gd name="connsiteY314" fmla="*/ 7484 h 10000"/>
              <a:gd name="connsiteX315" fmla="*/ 9739 w 10000"/>
              <a:gd name="connsiteY315" fmla="*/ 7012 h 10000"/>
              <a:gd name="connsiteX316" fmla="*/ 9766 w 10000"/>
              <a:gd name="connsiteY316" fmla="*/ 6758 h 10000"/>
              <a:gd name="connsiteX317" fmla="*/ 9797 w 10000"/>
              <a:gd name="connsiteY317" fmla="*/ 6615 h 10000"/>
              <a:gd name="connsiteX318" fmla="*/ 9824 w 10000"/>
              <a:gd name="connsiteY318" fmla="*/ 6559 h 10000"/>
              <a:gd name="connsiteX319" fmla="*/ 9856 w 10000"/>
              <a:gd name="connsiteY319" fmla="*/ 6590 h 10000"/>
              <a:gd name="connsiteX320" fmla="*/ 9883 w 10000"/>
              <a:gd name="connsiteY320" fmla="*/ 6708 h 10000"/>
              <a:gd name="connsiteX321" fmla="*/ 9910 w 10000"/>
              <a:gd name="connsiteY321" fmla="*/ 6950 h 10000"/>
              <a:gd name="connsiteX322" fmla="*/ 9941 w 10000"/>
              <a:gd name="connsiteY322" fmla="*/ 7404 h 10000"/>
              <a:gd name="connsiteX323" fmla="*/ 9968 w 10000"/>
              <a:gd name="connsiteY323" fmla="*/ 8516 h 10000"/>
              <a:gd name="connsiteX324" fmla="*/ 10000 w 10000"/>
              <a:gd name="connsiteY32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26 w 10000"/>
              <a:gd name="connsiteY92" fmla="*/ 404 h 10000"/>
              <a:gd name="connsiteX93" fmla="*/ 3384 w 10000"/>
              <a:gd name="connsiteY93" fmla="*/ 280 h 10000"/>
              <a:gd name="connsiteX94" fmla="*/ 3411 w 10000"/>
              <a:gd name="connsiteY94" fmla="*/ 230 h 10000"/>
              <a:gd name="connsiteX95" fmla="*/ 3443 w 10000"/>
              <a:gd name="connsiteY95" fmla="*/ 186 h 10000"/>
              <a:gd name="connsiteX96" fmla="*/ 3470 w 10000"/>
              <a:gd name="connsiteY96" fmla="*/ 149 h 10000"/>
              <a:gd name="connsiteX97" fmla="*/ 3497 w 10000"/>
              <a:gd name="connsiteY97" fmla="*/ 118 h 10000"/>
              <a:gd name="connsiteX98" fmla="*/ 3529 w 10000"/>
              <a:gd name="connsiteY98" fmla="*/ 87 h 10000"/>
              <a:gd name="connsiteX99" fmla="*/ 3556 w 10000"/>
              <a:gd name="connsiteY99" fmla="*/ 68 h 10000"/>
              <a:gd name="connsiteX100" fmla="*/ 3587 w 10000"/>
              <a:gd name="connsiteY100" fmla="*/ 43 h 10000"/>
              <a:gd name="connsiteX101" fmla="*/ 3614 w 10000"/>
              <a:gd name="connsiteY101" fmla="*/ 31 h 10000"/>
              <a:gd name="connsiteX102" fmla="*/ 3641 w 10000"/>
              <a:gd name="connsiteY102" fmla="*/ 19 h 10000"/>
              <a:gd name="connsiteX103" fmla="*/ 3673 w 10000"/>
              <a:gd name="connsiteY103" fmla="*/ 6 h 10000"/>
              <a:gd name="connsiteX104" fmla="*/ 3700 w 10000"/>
              <a:gd name="connsiteY104" fmla="*/ 6 h 10000"/>
              <a:gd name="connsiteX105" fmla="*/ 3731 w 10000"/>
              <a:gd name="connsiteY105" fmla="*/ 0 h 10000"/>
              <a:gd name="connsiteX106" fmla="*/ 3758 w 10000"/>
              <a:gd name="connsiteY106" fmla="*/ 0 h 10000"/>
              <a:gd name="connsiteX107" fmla="*/ 3785 w 10000"/>
              <a:gd name="connsiteY107" fmla="*/ 6 h 10000"/>
              <a:gd name="connsiteX108" fmla="*/ 3817 w 10000"/>
              <a:gd name="connsiteY108" fmla="*/ 12 h 10000"/>
              <a:gd name="connsiteX109" fmla="*/ 3844 w 10000"/>
              <a:gd name="connsiteY109" fmla="*/ 19 h 10000"/>
              <a:gd name="connsiteX110" fmla="*/ 3876 w 10000"/>
              <a:gd name="connsiteY110" fmla="*/ 31 h 10000"/>
              <a:gd name="connsiteX111" fmla="*/ 3903 w 10000"/>
              <a:gd name="connsiteY111" fmla="*/ 43 h 10000"/>
              <a:gd name="connsiteX112" fmla="*/ 3930 w 10000"/>
              <a:gd name="connsiteY112" fmla="*/ 62 h 10000"/>
              <a:gd name="connsiteX113" fmla="*/ 3957 w 10000"/>
              <a:gd name="connsiteY113" fmla="*/ 81 h 10000"/>
              <a:gd name="connsiteX114" fmla="*/ 3988 w 10000"/>
              <a:gd name="connsiteY114" fmla="*/ 106 h 10000"/>
              <a:gd name="connsiteX115" fmla="*/ 4015 w 10000"/>
              <a:gd name="connsiteY115" fmla="*/ 130 h 10000"/>
              <a:gd name="connsiteX116" fmla="*/ 4047 w 10000"/>
              <a:gd name="connsiteY116" fmla="*/ 155 h 10000"/>
              <a:gd name="connsiteX117" fmla="*/ 4074 w 10000"/>
              <a:gd name="connsiteY117" fmla="*/ 186 h 10000"/>
              <a:gd name="connsiteX118" fmla="*/ 4101 w 10000"/>
              <a:gd name="connsiteY118" fmla="*/ 217 h 10000"/>
              <a:gd name="connsiteX119" fmla="*/ 4132 w 10000"/>
              <a:gd name="connsiteY119" fmla="*/ 255 h 10000"/>
              <a:gd name="connsiteX120" fmla="*/ 4160 w 10000"/>
              <a:gd name="connsiteY120" fmla="*/ 292 h 10000"/>
              <a:gd name="connsiteX121" fmla="*/ 4191 w 10000"/>
              <a:gd name="connsiteY121" fmla="*/ 329 h 10000"/>
              <a:gd name="connsiteX122" fmla="*/ 4218 w 10000"/>
              <a:gd name="connsiteY122" fmla="*/ 373 h 10000"/>
              <a:gd name="connsiteX123" fmla="*/ 4245 w 10000"/>
              <a:gd name="connsiteY123" fmla="*/ 422 h 10000"/>
              <a:gd name="connsiteX124" fmla="*/ 4277 w 10000"/>
              <a:gd name="connsiteY124" fmla="*/ 466 h 10000"/>
              <a:gd name="connsiteX125" fmla="*/ 4304 w 10000"/>
              <a:gd name="connsiteY125" fmla="*/ 522 h 10000"/>
              <a:gd name="connsiteX126" fmla="*/ 4335 w 10000"/>
              <a:gd name="connsiteY126" fmla="*/ 571 h 10000"/>
              <a:gd name="connsiteX127" fmla="*/ 4362 w 10000"/>
              <a:gd name="connsiteY127" fmla="*/ 634 h 10000"/>
              <a:gd name="connsiteX128" fmla="*/ 4389 w 10000"/>
              <a:gd name="connsiteY128" fmla="*/ 689 h 10000"/>
              <a:gd name="connsiteX129" fmla="*/ 4421 w 10000"/>
              <a:gd name="connsiteY129" fmla="*/ 752 h 10000"/>
              <a:gd name="connsiteX130" fmla="*/ 4448 w 10000"/>
              <a:gd name="connsiteY130" fmla="*/ 820 h 10000"/>
              <a:gd name="connsiteX131" fmla="*/ 4475 w 10000"/>
              <a:gd name="connsiteY131" fmla="*/ 888 h 10000"/>
              <a:gd name="connsiteX132" fmla="*/ 4507 w 10000"/>
              <a:gd name="connsiteY132" fmla="*/ 957 h 10000"/>
              <a:gd name="connsiteX133" fmla="*/ 4534 w 10000"/>
              <a:gd name="connsiteY133" fmla="*/ 1037 h 10000"/>
              <a:gd name="connsiteX134" fmla="*/ 4565 w 10000"/>
              <a:gd name="connsiteY134" fmla="*/ 1118 h 10000"/>
              <a:gd name="connsiteX135" fmla="*/ 4592 w 10000"/>
              <a:gd name="connsiteY135" fmla="*/ 1199 h 10000"/>
              <a:gd name="connsiteX136" fmla="*/ 4619 w 10000"/>
              <a:gd name="connsiteY136" fmla="*/ 1286 h 10000"/>
              <a:gd name="connsiteX137" fmla="*/ 4651 w 10000"/>
              <a:gd name="connsiteY137" fmla="*/ 1373 h 10000"/>
              <a:gd name="connsiteX138" fmla="*/ 4678 w 10000"/>
              <a:gd name="connsiteY138" fmla="*/ 1472 h 10000"/>
              <a:gd name="connsiteX139" fmla="*/ 4709 w 10000"/>
              <a:gd name="connsiteY139" fmla="*/ 1565 h 10000"/>
              <a:gd name="connsiteX140" fmla="*/ 4736 w 10000"/>
              <a:gd name="connsiteY140" fmla="*/ 1671 h 10000"/>
              <a:gd name="connsiteX141" fmla="*/ 4763 w 10000"/>
              <a:gd name="connsiteY141" fmla="*/ 1776 h 10000"/>
              <a:gd name="connsiteX142" fmla="*/ 4795 w 10000"/>
              <a:gd name="connsiteY142" fmla="*/ 1894 h 10000"/>
              <a:gd name="connsiteX143" fmla="*/ 4822 w 10000"/>
              <a:gd name="connsiteY143" fmla="*/ 2012 h 10000"/>
              <a:gd name="connsiteX144" fmla="*/ 4854 w 10000"/>
              <a:gd name="connsiteY144" fmla="*/ 2137 h 10000"/>
              <a:gd name="connsiteX145" fmla="*/ 4881 w 10000"/>
              <a:gd name="connsiteY145" fmla="*/ 2267 h 10000"/>
              <a:gd name="connsiteX146" fmla="*/ 4908 w 10000"/>
              <a:gd name="connsiteY146" fmla="*/ 2404 h 10000"/>
              <a:gd name="connsiteX147" fmla="*/ 4935 w 10000"/>
              <a:gd name="connsiteY147" fmla="*/ 2553 h 10000"/>
              <a:gd name="connsiteX148" fmla="*/ 4966 w 10000"/>
              <a:gd name="connsiteY148" fmla="*/ 2708 h 10000"/>
              <a:gd name="connsiteX149" fmla="*/ 4993 w 10000"/>
              <a:gd name="connsiteY149" fmla="*/ 2870 h 10000"/>
              <a:gd name="connsiteX150" fmla="*/ 5025 w 10000"/>
              <a:gd name="connsiteY150" fmla="*/ 3043 h 10000"/>
              <a:gd name="connsiteX151" fmla="*/ 5052 w 10000"/>
              <a:gd name="connsiteY151" fmla="*/ 3230 h 10000"/>
              <a:gd name="connsiteX152" fmla="*/ 5079 w 10000"/>
              <a:gd name="connsiteY152" fmla="*/ 3429 h 10000"/>
              <a:gd name="connsiteX153" fmla="*/ 5110 w 10000"/>
              <a:gd name="connsiteY153" fmla="*/ 3646 h 10000"/>
              <a:gd name="connsiteX154" fmla="*/ 5137 w 10000"/>
              <a:gd name="connsiteY154" fmla="*/ 3882 h 10000"/>
              <a:gd name="connsiteX155" fmla="*/ 5169 w 10000"/>
              <a:gd name="connsiteY155" fmla="*/ 4143 h 10000"/>
              <a:gd name="connsiteX156" fmla="*/ 5196 w 10000"/>
              <a:gd name="connsiteY156" fmla="*/ 4441 h 10000"/>
              <a:gd name="connsiteX157" fmla="*/ 5223 w 10000"/>
              <a:gd name="connsiteY157" fmla="*/ 4789 h 10000"/>
              <a:gd name="connsiteX158" fmla="*/ 5255 w 10000"/>
              <a:gd name="connsiteY158" fmla="*/ 5205 h 10000"/>
              <a:gd name="connsiteX159" fmla="*/ 5282 w 10000"/>
              <a:gd name="connsiteY159" fmla="*/ 5758 h 10000"/>
              <a:gd name="connsiteX160" fmla="*/ 5313 w 10000"/>
              <a:gd name="connsiteY160" fmla="*/ 6671 h 10000"/>
              <a:gd name="connsiteX161" fmla="*/ 5340 w 10000"/>
              <a:gd name="connsiteY161" fmla="*/ 7776 h 10000"/>
              <a:gd name="connsiteX162" fmla="*/ 5367 w 10000"/>
              <a:gd name="connsiteY162" fmla="*/ 6565 h 10000"/>
              <a:gd name="connsiteX163" fmla="*/ 5399 w 10000"/>
              <a:gd name="connsiteY163" fmla="*/ 6255 h 10000"/>
              <a:gd name="connsiteX164" fmla="*/ 5426 w 10000"/>
              <a:gd name="connsiteY164" fmla="*/ 6155 h 10000"/>
              <a:gd name="connsiteX165" fmla="*/ 5453 w 10000"/>
              <a:gd name="connsiteY165" fmla="*/ 6180 h 10000"/>
              <a:gd name="connsiteX166" fmla="*/ 5484 w 10000"/>
              <a:gd name="connsiteY166" fmla="*/ 6286 h 10000"/>
              <a:gd name="connsiteX167" fmla="*/ 5511 w 10000"/>
              <a:gd name="connsiteY167" fmla="*/ 6484 h 10000"/>
              <a:gd name="connsiteX168" fmla="*/ 5539 w 10000"/>
              <a:gd name="connsiteY168" fmla="*/ 6801 h 10000"/>
              <a:gd name="connsiteX169" fmla="*/ 5570 w 10000"/>
              <a:gd name="connsiteY169" fmla="*/ 7373 h 10000"/>
              <a:gd name="connsiteX170" fmla="*/ 5597 w 10000"/>
              <a:gd name="connsiteY170" fmla="*/ 9447 h 10000"/>
              <a:gd name="connsiteX171" fmla="*/ 5629 w 10000"/>
              <a:gd name="connsiteY171" fmla="*/ 7621 h 10000"/>
              <a:gd name="connsiteX172" fmla="*/ 5656 w 10000"/>
              <a:gd name="connsiteY172" fmla="*/ 7012 h 10000"/>
              <a:gd name="connsiteX173" fmla="*/ 5683 w 10000"/>
              <a:gd name="connsiteY173" fmla="*/ 6708 h 10000"/>
              <a:gd name="connsiteX174" fmla="*/ 5714 w 10000"/>
              <a:gd name="connsiteY174" fmla="*/ 6534 h 10000"/>
              <a:gd name="connsiteX175" fmla="*/ 5741 w 10000"/>
              <a:gd name="connsiteY175" fmla="*/ 6429 h 10000"/>
              <a:gd name="connsiteX176" fmla="*/ 5773 w 10000"/>
              <a:gd name="connsiteY176" fmla="*/ 6385 h 10000"/>
              <a:gd name="connsiteX177" fmla="*/ 5800 w 10000"/>
              <a:gd name="connsiteY177" fmla="*/ 6385 h 10000"/>
              <a:gd name="connsiteX178" fmla="*/ 5827 w 10000"/>
              <a:gd name="connsiteY178" fmla="*/ 6429 h 10000"/>
              <a:gd name="connsiteX179" fmla="*/ 5858 w 10000"/>
              <a:gd name="connsiteY179" fmla="*/ 6516 h 10000"/>
              <a:gd name="connsiteX180" fmla="*/ 5886 w 10000"/>
              <a:gd name="connsiteY180" fmla="*/ 6646 h 10000"/>
              <a:gd name="connsiteX181" fmla="*/ 5913 w 10000"/>
              <a:gd name="connsiteY181" fmla="*/ 6845 h 10000"/>
              <a:gd name="connsiteX182" fmla="*/ 5944 w 10000"/>
              <a:gd name="connsiteY182" fmla="*/ 7149 h 10000"/>
              <a:gd name="connsiteX183" fmla="*/ 5971 w 10000"/>
              <a:gd name="connsiteY183" fmla="*/ 7658 h 10000"/>
              <a:gd name="connsiteX184" fmla="*/ 6003 w 10000"/>
              <a:gd name="connsiteY184" fmla="*/ 9093 h 10000"/>
              <a:gd name="connsiteX185" fmla="*/ 6030 w 10000"/>
              <a:gd name="connsiteY185" fmla="*/ 8106 h 10000"/>
              <a:gd name="connsiteX186" fmla="*/ 6057 w 10000"/>
              <a:gd name="connsiteY186" fmla="*/ 7385 h 10000"/>
              <a:gd name="connsiteX187" fmla="*/ 6088 w 10000"/>
              <a:gd name="connsiteY187" fmla="*/ 7019 h 10000"/>
              <a:gd name="connsiteX188" fmla="*/ 6115 w 10000"/>
              <a:gd name="connsiteY188" fmla="*/ 6789 h 10000"/>
              <a:gd name="connsiteX189" fmla="*/ 6147 w 10000"/>
              <a:gd name="connsiteY189" fmla="*/ 6634 h 10000"/>
              <a:gd name="connsiteX190" fmla="*/ 6174 w 10000"/>
              <a:gd name="connsiteY190" fmla="*/ 6534 h 10000"/>
              <a:gd name="connsiteX191" fmla="*/ 6201 w 10000"/>
              <a:gd name="connsiteY191" fmla="*/ 6472 h 10000"/>
              <a:gd name="connsiteX192" fmla="*/ 6233 w 10000"/>
              <a:gd name="connsiteY192" fmla="*/ 6441 h 10000"/>
              <a:gd name="connsiteX193" fmla="*/ 6260 w 10000"/>
              <a:gd name="connsiteY193" fmla="*/ 6435 h 10000"/>
              <a:gd name="connsiteX194" fmla="*/ 6291 w 10000"/>
              <a:gd name="connsiteY194" fmla="*/ 6460 h 10000"/>
              <a:gd name="connsiteX195" fmla="*/ 6318 w 10000"/>
              <a:gd name="connsiteY195" fmla="*/ 6516 h 10000"/>
              <a:gd name="connsiteX196" fmla="*/ 6345 w 10000"/>
              <a:gd name="connsiteY196" fmla="*/ 6609 h 10000"/>
              <a:gd name="connsiteX197" fmla="*/ 6372 w 10000"/>
              <a:gd name="connsiteY197" fmla="*/ 6733 h 10000"/>
              <a:gd name="connsiteX198" fmla="*/ 6404 w 10000"/>
              <a:gd name="connsiteY198" fmla="*/ 6919 h 10000"/>
              <a:gd name="connsiteX199" fmla="*/ 6431 w 10000"/>
              <a:gd name="connsiteY199" fmla="*/ 7186 h 10000"/>
              <a:gd name="connsiteX200" fmla="*/ 6462 w 10000"/>
              <a:gd name="connsiteY200" fmla="*/ 7596 h 10000"/>
              <a:gd name="connsiteX201" fmla="*/ 6489 w 10000"/>
              <a:gd name="connsiteY201" fmla="*/ 8466 h 10000"/>
              <a:gd name="connsiteX202" fmla="*/ 6516 w 10000"/>
              <a:gd name="connsiteY202" fmla="*/ 8801 h 10000"/>
              <a:gd name="connsiteX203" fmla="*/ 6548 w 10000"/>
              <a:gd name="connsiteY203" fmla="*/ 7714 h 10000"/>
              <a:gd name="connsiteX204" fmla="*/ 6575 w 10000"/>
              <a:gd name="connsiteY204" fmla="*/ 7261 h 10000"/>
              <a:gd name="connsiteX205" fmla="*/ 6607 w 10000"/>
              <a:gd name="connsiteY205" fmla="*/ 6981 h 10000"/>
              <a:gd name="connsiteX206" fmla="*/ 6634 w 10000"/>
              <a:gd name="connsiteY206" fmla="*/ 6795 h 10000"/>
              <a:gd name="connsiteX207" fmla="*/ 6661 w 10000"/>
              <a:gd name="connsiteY207" fmla="*/ 6658 h 10000"/>
              <a:gd name="connsiteX208" fmla="*/ 6692 w 10000"/>
              <a:gd name="connsiteY208" fmla="*/ 6559 h 10000"/>
              <a:gd name="connsiteX209" fmla="*/ 6719 w 10000"/>
              <a:gd name="connsiteY209" fmla="*/ 6497 h 10000"/>
              <a:gd name="connsiteX210" fmla="*/ 6751 w 10000"/>
              <a:gd name="connsiteY210" fmla="*/ 6460 h 10000"/>
              <a:gd name="connsiteX211" fmla="*/ 6778 w 10000"/>
              <a:gd name="connsiteY211" fmla="*/ 6453 h 10000"/>
              <a:gd name="connsiteX212" fmla="*/ 6805 w 10000"/>
              <a:gd name="connsiteY212" fmla="*/ 6460 h 10000"/>
              <a:gd name="connsiteX213" fmla="*/ 6836 w 10000"/>
              <a:gd name="connsiteY213" fmla="*/ 6503 h 10000"/>
              <a:gd name="connsiteX214" fmla="*/ 6863 w 10000"/>
              <a:gd name="connsiteY214" fmla="*/ 6565 h 10000"/>
              <a:gd name="connsiteX215" fmla="*/ 6890 w 10000"/>
              <a:gd name="connsiteY215" fmla="*/ 6658 h 10000"/>
              <a:gd name="connsiteX216" fmla="*/ 6922 w 10000"/>
              <a:gd name="connsiteY216" fmla="*/ 6789 h 10000"/>
              <a:gd name="connsiteX217" fmla="*/ 6949 w 10000"/>
              <a:gd name="connsiteY217" fmla="*/ 6975 h 10000"/>
              <a:gd name="connsiteX218" fmla="*/ 6981 w 10000"/>
              <a:gd name="connsiteY218" fmla="*/ 7236 h 10000"/>
              <a:gd name="connsiteX219" fmla="*/ 7008 w 10000"/>
              <a:gd name="connsiteY219" fmla="*/ 7634 h 10000"/>
              <a:gd name="connsiteX220" fmla="*/ 7035 w 10000"/>
              <a:gd name="connsiteY220" fmla="*/ 8460 h 10000"/>
              <a:gd name="connsiteX221" fmla="*/ 7066 w 10000"/>
              <a:gd name="connsiteY221" fmla="*/ 8969 h 10000"/>
              <a:gd name="connsiteX222" fmla="*/ 7093 w 10000"/>
              <a:gd name="connsiteY222" fmla="*/ 7801 h 10000"/>
              <a:gd name="connsiteX223" fmla="*/ 7125 w 10000"/>
              <a:gd name="connsiteY223" fmla="*/ 7329 h 10000"/>
              <a:gd name="connsiteX224" fmla="*/ 7152 w 10000"/>
              <a:gd name="connsiteY224" fmla="*/ 7037 h 10000"/>
              <a:gd name="connsiteX225" fmla="*/ 7179 w 10000"/>
              <a:gd name="connsiteY225" fmla="*/ 6839 h 10000"/>
              <a:gd name="connsiteX226" fmla="*/ 7210 w 10000"/>
              <a:gd name="connsiteY226" fmla="*/ 6696 h 10000"/>
              <a:gd name="connsiteX227" fmla="*/ 7237 w 10000"/>
              <a:gd name="connsiteY227" fmla="*/ 6590 h 10000"/>
              <a:gd name="connsiteX228" fmla="*/ 7269 w 10000"/>
              <a:gd name="connsiteY228" fmla="*/ 6516 h 10000"/>
              <a:gd name="connsiteX229" fmla="*/ 7296 w 10000"/>
              <a:gd name="connsiteY229" fmla="*/ 6472 h 10000"/>
              <a:gd name="connsiteX230" fmla="*/ 7323 w 10000"/>
              <a:gd name="connsiteY230" fmla="*/ 6447 h 10000"/>
              <a:gd name="connsiteX231" fmla="*/ 7350 w 10000"/>
              <a:gd name="connsiteY231" fmla="*/ 6447 h 10000"/>
              <a:gd name="connsiteX232" fmla="*/ 7382 w 10000"/>
              <a:gd name="connsiteY232" fmla="*/ 6466 h 10000"/>
              <a:gd name="connsiteX233" fmla="*/ 7409 w 10000"/>
              <a:gd name="connsiteY233" fmla="*/ 6509 h 10000"/>
              <a:gd name="connsiteX234" fmla="*/ 7440 w 10000"/>
              <a:gd name="connsiteY234" fmla="*/ 6578 h 10000"/>
              <a:gd name="connsiteX235" fmla="*/ 7467 w 10000"/>
              <a:gd name="connsiteY235" fmla="*/ 6677 h 10000"/>
              <a:gd name="connsiteX236" fmla="*/ 7494 w 10000"/>
              <a:gd name="connsiteY236" fmla="*/ 6814 h 10000"/>
              <a:gd name="connsiteX237" fmla="*/ 7526 w 10000"/>
              <a:gd name="connsiteY237" fmla="*/ 7006 h 10000"/>
              <a:gd name="connsiteX238" fmla="*/ 7553 w 10000"/>
              <a:gd name="connsiteY238" fmla="*/ 7273 h 10000"/>
              <a:gd name="connsiteX239" fmla="*/ 7584 w 10000"/>
              <a:gd name="connsiteY239" fmla="*/ 7696 h 10000"/>
              <a:gd name="connsiteX240" fmla="*/ 7612 w 10000"/>
              <a:gd name="connsiteY240" fmla="*/ 8584 h 10000"/>
              <a:gd name="connsiteX241" fmla="*/ 7639 w 10000"/>
              <a:gd name="connsiteY241" fmla="*/ 8814 h 10000"/>
              <a:gd name="connsiteX242" fmla="*/ 7670 w 10000"/>
              <a:gd name="connsiteY242" fmla="*/ 7770 h 10000"/>
              <a:gd name="connsiteX243" fmla="*/ 7697 w 10000"/>
              <a:gd name="connsiteY243" fmla="*/ 7317 h 10000"/>
              <a:gd name="connsiteX244" fmla="*/ 7729 w 10000"/>
              <a:gd name="connsiteY244" fmla="*/ 7031 h 10000"/>
              <a:gd name="connsiteX245" fmla="*/ 7756 w 10000"/>
              <a:gd name="connsiteY245" fmla="*/ 6839 h 10000"/>
              <a:gd name="connsiteX246" fmla="*/ 7783 w 10000"/>
              <a:gd name="connsiteY246" fmla="*/ 6696 h 10000"/>
              <a:gd name="connsiteX247" fmla="*/ 7810 w 10000"/>
              <a:gd name="connsiteY247" fmla="*/ 6590 h 10000"/>
              <a:gd name="connsiteX248" fmla="*/ 7841 w 10000"/>
              <a:gd name="connsiteY248" fmla="*/ 6522 h 10000"/>
              <a:gd name="connsiteX249" fmla="*/ 7868 w 10000"/>
              <a:gd name="connsiteY249" fmla="*/ 6472 h 10000"/>
              <a:gd name="connsiteX250" fmla="*/ 7900 w 10000"/>
              <a:gd name="connsiteY250" fmla="*/ 6447 h 10000"/>
              <a:gd name="connsiteX251" fmla="*/ 7927 w 10000"/>
              <a:gd name="connsiteY251" fmla="*/ 6447 h 10000"/>
              <a:gd name="connsiteX252" fmla="*/ 7954 w 10000"/>
              <a:gd name="connsiteY252" fmla="*/ 6466 h 10000"/>
              <a:gd name="connsiteX253" fmla="*/ 7986 w 10000"/>
              <a:gd name="connsiteY253" fmla="*/ 6509 h 10000"/>
              <a:gd name="connsiteX254" fmla="*/ 8013 w 10000"/>
              <a:gd name="connsiteY254" fmla="*/ 6578 h 10000"/>
              <a:gd name="connsiteX255" fmla="*/ 8044 w 10000"/>
              <a:gd name="connsiteY255" fmla="*/ 6683 h 10000"/>
              <a:gd name="connsiteX256" fmla="*/ 8071 w 10000"/>
              <a:gd name="connsiteY256" fmla="*/ 6820 h 10000"/>
              <a:gd name="connsiteX257" fmla="*/ 8098 w 10000"/>
              <a:gd name="connsiteY257" fmla="*/ 7006 h 10000"/>
              <a:gd name="connsiteX258" fmla="*/ 8130 w 10000"/>
              <a:gd name="connsiteY258" fmla="*/ 7280 h 10000"/>
              <a:gd name="connsiteX259" fmla="*/ 8157 w 10000"/>
              <a:gd name="connsiteY259" fmla="*/ 7714 h 10000"/>
              <a:gd name="connsiteX260" fmla="*/ 8188 w 10000"/>
              <a:gd name="connsiteY260" fmla="*/ 8671 h 10000"/>
              <a:gd name="connsiteX261" fmla="*/ 8215 w 10000"/>
              <a:gd name="connsiteY261" fmla="*/ 8696 h 10000"/>
              <a:gd name="connsiteX262" fmla="*/ 8242 w 10000"/>
              <a:gd name="connsiteY262" fmla="*/ 7720 h 10000"/>
              <a:gd name="connsiteX263" fmla="*/ 8274 w 10000"/>
              <a:gd name="connsiteY263" fmla="*/ 7286 h 10000"/>
              <a:gd name="connsiteX264" fmla="*/ 8301 w 10000"/>
              <a:gd name="connsiteY264" fmla="*/ 7006 h 10000"/>
              <a:gd name="connsiteX265" fmla="*/ 8328 w 10000"/>
              <a:gd name="connsiteY265" fmla="*/ 6820 h 10000"/>
              <a:gd name="connsiteX266" fmla="*/ 8360 w 10000"/>
              <a:gd name="connsiteY266" fmla="*/ 6683 h 10000"/>
              <a:gd name="connsiteX267" fmla="*/ 8387 w 10000"/>
              <a:gd name="connsiteY267" fmla="*/ 6584 h 10000"/>
              <a:gd name="connsiteX268" fmla="*/ 8418 w 10000"/>
              <a:gd name="connsiteY268" fmla="*/ 6516 h 10000"/>
              <a:gd name="connsiteX269" fmla="*/ 8445 w 10000"/>
              <a:gd name="connsiteY269" fmla="*/ 6472 h 10000"/>
              <a:gd name="connsiteX270" fmla="*/ 8472 w 10000"/>
              <a:gd name="connsiteY270" fmla="*/ 6453 h 10000"/>
              <a:gd name="connsiteX271" fmla="*/ 8504 w 10000"/>
              <a:gd name="connsiteY271" fmla="*/ 6460 h 10000"/>
              <a:gd name="connsiteX272" fmla="*/ 8531 w 10000"/>
              <a:gd name="connsiteY272" fmla="*/ 6491 h 10000"/>
              <a:gd name="connsiteX273" fmla="*/ 8562 w 10000"/>
              <a:gd name="connsiteY273" fmla="*/ 6553 h 10000"/>
              <a:gd name="connsiteX274" fmla="*/ 8589 w 10000"/>
              <a:gd name="connsiteY274" fmla="*/ 6640 h 10000"/>
              <a:gd name="connsiteX275" fmla="*/ 8616 w 10000"/>
              <a:gd name="connsiteY275" fmla="*/ 6770 h 10000"/>
              <a:gd name="connsiteX276" fmla="*/ 8648 w 10000"/>
              <a:gd name="connsiteY276" fmla="*/ 6944 h 10000"/>
              <a:gd name="connsiteX277" fmla="*/ 8675 w 10000"/>
              <a:gd name="connsiteY277" fmla="*/ 7205 h 10000"/>
              <a:gd name="connsiteX278" fmla="*/ 8707 w 10000"/>
              <a:gd name="connsiteY278" fmla="*/ 7615 h 10000"/>
              <a:gd name="connsiteX279" fmla="*/ 8734 w 10000"/>
              <a:gd name="connsiteY279" fmla="*/ 8460 h 10000"/>
              <a:gd name="connsiteX280" fmla="*/ 8761 w 10000"/>
              <a:gd name="connsiteY280" fmla="*/ 8839 h 10000"/>
              <a:gd name="connsiteX281" fmla="*/ 8788 w 10000"/>
              <a:gd name="connsiteY281" fmla="*/ 7733 h 10000"/>
              <a:gd name="connsiteX282" fmla="*/ 8819 w 10000"/>
              <a:gd name="connsiteY282" fmla="*/ 7267 h 10000"/>
              <a:gd name="connsiteX283" fmla="*/ 8851 w 10000"/>
              <a:gd name="connsiteY283" fmla="*/ 6981 h 10000"/>
              <a:gd name="connsiteX284" fmla="*/ 8878 w 10000"/>
              <a:gd name="connsiteY284" fmla="*/ 6783 h 10000"/>
              <a:gd name="connsiteX285" fmla="*/ 8905 w 10000"/>
              <a:gd name="connsiteY285" fmla="*/ 6646 h 10000"/>
              <a:gd name="connsiteX286" fmla="*/ 8932 w 10000"/>
              <a:gd name="connsiteY286" fmla="*/ 6547 h 10000"/>
              <a:gd name="connsiteX287" fmla="*/ 8963 w 10000"/>
              <a:gd name="connsiteY287" fmla="*/ 6484 h 10000"/>
              <a:gd name="connsiteX288" fmla="*/ 8991 w 10000"/>
              <a:gd name="connsiteY288" fmla="*/ 6453 h 10000"/>
              <a:gd name="connsiteX289" fmla="*/ 9022 w 10000"/>
              <a:gd name="connsiteY289" fmla="*/ 6447 h 10000"/>
              <a:gd name="connsiteX290" fmla="*/ 9049 w 10000"/>
              <a:gd name="connsiteY290" fmla="*/ 6472 h 10000"/>
              <a:gd name="connsiteX291" fmla="*/ 9076 w 10000"/>
              <a:gd name="connsiteY291" fmla="*/ 6528 h 10000"/>
              <a:gd name="connsiteX292" fmla="*/ 9108 w 10000"/>
              <a:gd name="connsiteY292" fmla="*/ 6621 h 10000"/>
              <a:gd name="connsiteX293" fmla="*/ 9135 w 10000"/>
              <a:gd name="connsiteY293" fmla="*/ 6758 h 10000"/>
              <a:gd name="connsiteX294" fmla="*/ 9166 w 10000"/>
              <a:gd name="connsiteY294" fmla="*/ 6957 h 10000"/>
              <a:gd name="connsiteX295" fmla="*/ 9193 w 10000"/>
              <a:gd name="connsiteY295" fmla="*/ 7267 h 10000"/>
              <a:gd name="connsiteX296" fmla="*/ 9220 w 10000"/>
              <a:gd name="connsiteY296" fmla="*/ 7814 h 10000"/>
              <a:gd name="connsiteX297" fmla="*/ 9252 w 10000"/>
              <a:gd name="connsiteY297" fmla="*/ 9863 h 10000"/>
              <a:gd name="connsiteX298" fmla="*/ 9279 w 10000"/>
              <a:gd name="connsiteY298" fmla="*/ 7988 h 10000"/>
              <a:gd name="connsiteX299" fmla="*/ 9306 w 10000"/>
              <a:gd name="connsiteY299" fmla="*/ 7335 h 10000"/>
              <a:gd name="connsiteX300" fmla="*/ 9338 w 10000"/>
              <a:gd name="connsiteY300" fmla="*/ 6988 h 10000"/>
              <a:gd name="connsiteX301" fmla="*/ 9365 w 10000"/>
              <a:gd name="connsiteY301" fmla="*/ 6758 h 10000"/>
              <a:gd name="connsiteX302" fmla="*/ 9396 w 10000"/>
              <a:gd name="connsiteY302" fmla="*/ 6602 h 10000"/>
              <a:gd name="connsiteX303" fmla="*/ 9423 w 10000"/>
              <a:gd name="connsiteY303" fmla="*/ 6503 h 10000"/>
              <a:gd name="connsiteX304" fmla="*/ 9450 w 10000"/>
              <a:gd name="connsiteY304" fmla="*/ 6447 h 10000"/>
              <a:gd name="connsiteX305" fmla="*/ 9482 w 10000"/>
              <a:gd name="connsiteY305" fmla="*/ 6435 h 10000"/>
              <a:gd name="connsiteX306" fmla="*/ 9509 w 10000"/>
              <a:gd name="connsiteY306" fmla="*/ 6460 h 10000"/>
              <a:gd name="connsiteX307" fmla="*/ 9540 w 10000"/>
              <a:gd name="connsiteY307" fmla="*/ 6534 h 10000"/>
              <a:gd name="connsiteX308" fmla="*/ 9567 w 10000"/>
              <a:gd name="connsiteY308" fmla="*/ 6665 h 10000"/>
              <a:gd name="connsiteX309" fmla="*/ 9594 w 10000"/>
              <a:gd name="connsiteY309" fmla="*/ 6882 h 10000"/>
              <a:gd name="connsiteX310" fmla="*/ 9626 w 10000"/>
              <a:gd name="connsiteY310" fmla="*/ 7242 h 10000"/>
              <a:gd name="connsiteX311" fmla="*/ 9653 w 10000"/>
              <a:gd name="connsiteY311" fmla="*/ 7981 h 10000"/>
              <a:gd name="connsiteX312" fmla="*/ 9680 w 10000"/>
              <a:gd name="connsiteY312" fmla="*/ 8820 h 10000"/>
              <a:gd name="connsiteX313" fmla="*/ 9712 w 10000"/>
              <a:gd name="connsiteY313" fmla="*/ 7484 h 10000"/>
              <a:gd name="connsiteX314" fmla="*/ 9739 w 10000"/>
              <a:gd name="connsiteY314" fmla="*/ 7012 h 10000"/>
              <a:gd name="connsiteX315" fmla="*/ 9766 w 10000"/>
              <a:gd name="connsiteY315" fmla="*/ 6758 h 10000"/>
              <a:gd name="connsiteX316" fmla="*/ 9797 w 10000"/>
              <a:gd name="connsiteY316" fmla="*/ 6615 h 10000"/>
              <a:gd name="connsiteX317" fmla="*/ 9824 w 10000"/>
              <a:gd name="connsiteY317" fmla="*/ 6559 h 10000"/>
              <a:gd name="connsiteX318" fmla="*/ 9856 w 10000"/>
              <a:gd name="connsiteY318" fmla="*/ 6590 h 10000"/>
              <a:gd name="connsiteX319" fmla="*/ 9883 w 10000"/>
              <a:gd name="connsiteY319" fmla="*/ 6708 h 10000"/>
              <a:gd name="connsiteX320" fmla="*/ 9910 w 10000"/>
              <a:gd name="connsiteY320" fmla="*/ 6950 h 10000"/>
              <a:gd name="connsiteX321" fmla="*/ 9941 w 10000"/>
              <a:gd name="connsiteY321" fmla="*/ 7404 h 10000"/>
              <a:gd name="connsiteX322" fmla="*/ 9968 w 10000"/>
              <a:gd name="connsiteY322" fmla="*/ 8516 h 10000"/>
              <a:gd name="connsiteX323" fmla="*/ 10000 w 10000"/>
              <a:gd name="connsiteY32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43 w 10000"/>
              <a:gd name="connsiteY94" fmla="*/ 186 h 10000"/>
              <a:gd name="connsiteX95" fmla="*/ 3470 w 10000"/>
              <a:gd name="connsiteY95" fmla="*/ 149 h 10000"/>
              <a:gd name="connsiteX96" fmla="*/ 3497 w 10000"/>
              <a:gd name="connsiteY96" fmla="*/ 118 h 10000"/>
              <a:gd name="connsiteX97" fmla="*/ 3529 w 10000"/>
              <a:gd name="connsiteY97" fmla="*/ 87 h 10000"/>
              <a:gd name="connsiteX98" fmla="*/ 3556 w 10000"/>
              <a:gd name="connsiteY98" fmla="*/ 68 h 10000"/>
              <a:gd name="connsiteX99" fmla="*/ 3587 w 10000"/>
              <a:gd name="connsiteY99" fmla="*/ 43 h 10000"/>
              <a:gd name="connsiteX100" fmla="*/ 3614 w 10000"/>
              <a:gd name="connsiteY100" fmla="*/ 31 h 10000"/>
              <a:gd name="connsiteX101" fmla="*/ 3641 w 10000"/>
              <a:gd name="connsiteY101" fmla="*/ 19 h 10000"/>
              <a:gd name="connsiteX102" fmla="*/ 3673 w 10000"/>
              <a:gd name="connsiteY102" fmla="*/ 6 h 10000"/>
              <a:gd name="connsiteX103" fmla="*/ 3700 w 10000"/>
              <a:gd name="connsiteY103" fmla="*/ 6 h 10000"/>
              <a:gd name="connsiteX104" fmla="*/ 3731 w 10000"/>
              <a:gd name="connsiteY104" fmla="*/ 0 h 10000"/>
              <a:gd name="connsiteX105" fmla="*/ 3758 w 10000"/>
              <a:gd name="connsiteY105" fmla="*/ 0 h 10000"/>
              <a:gd name="connsiteX106" fmla="*/ 3785 w 10000"/>
              <a:gd name="connsiteY106" fmla="*/ 6 h 10000"/>
              <a:gd name="connsiteX107" fmla="*/ 3817 w 10000"/>
              <a:gd name="connsiteY107" fmla="*/ 12 h 10000"/>
              <a:gd name="connsiteX108" fmla="*/ 3844 w 10000"/>
              <a:gd name="connsiteY108" fmla="*/ 19 h 10000"/>
              <a:gd name="connsiteX109" fmla="*/ 3876 w 10000"/>
              <a:gd name="connsiteY109" fmla="*/ 31 h 10000"/>
              <a:gd name="connsiteX110" fmla="*/ 3903 w 10000"/>
              <a:gd name="connsiteY110" fmla="*/ 43 h 10000"/>
              <a:gd name="connsiteX111" fmla="*/ 3930 w 10000"/>
              <a:gd name="connsiteY111" fmla="*/ 62 h 10000"/>
              <a:gd name="connsiteX112" fmla="*/ 3957 w 10000"/>
              <a:gd name="connsiteY112" fmla="*/ 81 h 10000"/>
              <a:gd name="connsiteX113" fmla="*/ 3988 w 10000"/>
              <a:gd name="connsiteY113" fmla="*/ 106 h 10000"/>
              <a:gd name="connsiteX114" fmla="*/ 4015 w 10000"/>
              <a:gd name="connsiteY114" fmla="*/ 130 h 10000"/>
              <a:gd name="connsiteX115" fmla="*/ 4047 w 10000"/>
              <a:gd name="connsiteY115" fmla="*/ 155 h 10000"/>
              <a:gd name="connsiteX116" fmla="*/ 4074 w 10000"/>
              <a:gd name="connsiteY116" fmla="*/ 186 h 10000"/>
              <a:gd name="connsiteX117" fmla="*/ 4101 w 10000"/>
              <a:gd name="connsiteY117" fmla="*/ 217 h 10000"/>
              <a:gd name="connsiteX118" fmla="*/ 4132 w 10000"/>
              <a:gd name="connsiteY118" fmla="*/ 255 h 10000"/>
              <a:gd name="connsiteX119" fmla="*/ 4160 w 10000"/>
              <a:gd name="connsiteY119" fmla="*/ 292 h 10000"/>
              <a:gd name="connsiteX120" fmla="*/ 4191 w 10000"/>
              <a:gd name="connsiteY120" fmla="*/ 329 h 10000"/>
              <a:gd name="connsiteX121" fmla="*/ 4218 w 10000"/>
              <a:gd name="connsiteY121" fmla="*/ 373 h 10000"/>
              <a:gd name="connsiteX122" fmla="*/ 4245 w 10000"/>
              <a:gd name="connsiteY122" fmla="*/ 422 h 10000"/>
              <a:gd name="connsiteX123" fmla="*/ 4277 w 10000"/>
              <a:gd name="connsiteY123" fmla="*/ 466 h 10000"/>
              <a:gd name="connsiteX124" fmla="*/ 4304 w 10000"/>
              <a:gd name="connsiteY124" fmla="*/ 522 h 10000"/>
              <a:gd name="connsiteX125" fmla="*/ 4335 w 10000"/>
              <a:gd name="connsiteY125" fmla="*/ 571 h 10000"/>
              <a:gd name="connsiteX126" fmla="*/ 4362 w 10000"/>
              <a:gd name="connsiteY126" fmla="*/ 634 h 10000"/>
              <a:gd name="connsiteX127" fmla="*/ 4389 w 10000"/>
              <a:gd name="connsiteY127" fmla="*/ 689 h 10000"/>
              <a:gd name="connsiteX128" fmla="*/ 4421 w 10000"/>
              <a:gd name="connsiteY128" fmla="*/ 752 h 10000"/>
              <a:gd name="connsiteX129" fmla="*/ 4448 w 10000"/>
              <a:gd name="connsiteY129" fmla="*/ 820 h 10000"/>
              <a:gd name="connsiteX130" fmla="*/ 4475 w 10000"/>
              <a:gd name="connsiteY130" fmla="*/ 888 h 10000"/>
              <a:gd name="connsiteX131" fmla="*/ 4507 w 10000"/>
              <a:gd name="connsiteY131" fmla="*/ 957 h 10000"/>
              <a:gd name="connsiteX132" fmla="*/ 4534 w 10000"/>
              <a:gd name="connsiteY132" fmla="*/ 1037 h 10000"/>
              <a:gd name="connsiteX133" fmla="*/ 4565 w 10000"/>
              <a:gd name="connsiteY133" fmla="*/ 1118 h 10000"/>
              <a:gd name="connsiteX134" fmla="*/ 4592 w 10000"/>
              <a:gd name="connsiteY134" fmla="*/ 1199 h 10000"/>
              <a:gd name="connsiteX135" fmla="*/ 4619 w 10000"/>
              <a:gd name="connsiteY135" fmla="*/ 1286 h 10000"/>
              <a:gd name="connsiteX136" fmla="*/ 4651 w 10000"/>
              <a:gd name="connsiteY136" fmla="*/ 1373 h 10000"/>
              <a:gd name="connsiteX137" fmla="*/ 4678 w 10000"/>
              <a:gd name="connsiteY137" fmla="*/ 1472 h 10000"/>
              <a:gd name="connsiteX138" fmla="*/ 4709 w 10000"/>
              <a:gd name="connsiteY138" fmla="*/ 1565 h 10000"/>
              <a:gd name="connsiteX139" fmla="*/ 4736 w 10000"/>
              <a:gd name="connsiteY139" fmla="*/ 1671 h 10000"/>
              <a:gd name="connsiteX140" fmla="*/ 4763 w 10000"/>
              <a:gd name="connsiteY140" fmla="*/ 1776 h 10000"/>
              <a:gd name="connsiteX141" fmla="*/ 4795 w 10000"/>
              <a:gd name="connsiteY141" fmla="*/ 1894 h 10000"/>
              <a:gd name="connsiteX142" fmla="*/ 4822 w 10000"/>
              <a:gd name="connsiteY142" fmla="*/ 2012 h 10000"/>
              <a:gd name="connsiteX143" fmla="*/ 4854 w 10000"/>
              <a:gd name="connsiteY143" fmla="*/ 2137 h 10000"/>
              <a:gd name="connsiteX144" fmla="*/ 4881 w 10000"/>
              <a:gd name="connsiteY144" fmla="*/ 2267 h 10000"/>
              <a:gd name="connsiteX145" fmla="*/ 4908 w 10000"/>
              <a:gd name="connsiteY145" fmla="*/ 2404 h 10000"/>
              <a:gd name="connsiteX146" fmla="*/ 4935 w 10000"/>
              <a:gd name="connsiteY146" fmla="*/ 2553 h 10000"/>
              <a:gd name="connsiteX147" fmla="*/ 4966 w 10000"/>
              <a:gd name="connsiteY147" fmla="*/ 2708 h 10000"/>
              <a:gd name="connsiteX148" fmla="*/ 4993 w 10000"/>
              <a:gd name="connsiteY148" fmla="*/ 2870 h 10000"/>
              <a:gd name="connsiteX149" fmla="*/ 5025 w 10000"/>
              <a:gd name="connsiteY149" fmla="*/ 3043 h 10000"/>
              <a:gd name="connsiteX150" fmla="*/ 5052 w 10000"/>
              <a:gd name="connsiteY150" fmla="*/ 3230 h 10000"/>
              <a:gd name="connsiteX151" fmla="*/ 5079 w 10000"/>
              <a:gd name="connsiteY151" fmla="*/ 3429 h 10000"/>
              <a:gd name="connsiteX152" fmla="*/ 5110 w 10000"/>
              <a:gd name="connsiteY152" fmla="*/ 3646 h 10000"/>
              <a:gd name="connsiteX153" fmla="*/ 5137 w 10000"/>
              <a:gd name="connsiteY153" fmla="*/ 3882 h 10000"/>
              <a:gd name="connsiteX154" fmla="*/ 5169 w 10000"/>
              <a:gd name="connsiteY154" fmla="*/ 4143 h 10000"/>
              <a:gd name="connsiteX155" fmla="*/ 5196 w 10000"/>
              <a:gd name="connsiteY155" fmla="*/ 4441 h 10000"/>
              <a:gd name="connsiteX156" fmla="*/ 5223 w 10000"/>
              <a:gd name="connsiteY156" fmla="*/ 4789 h 10000"/>
              <a:gd name="connsiteX157" fmla="*/ 5255 w 10000"/>
              <a:gd name="connsiteY157" fmla="*/ 5205 h 10000"/>
              <a:gd name="connsiteX158" fmla="*/ 5282 w 10000"/>
              <a:gd name="connsiteY158" fmla="*/ 5758 h 10000"/>
              <a:gd name="connsiteX159" fmla="*/ 5313 w 10000"/>
              <a:gd name="connsiteY159" fmla="*/ 6671 h 10000"/>
              <a:gd name="connsiteX160" fmla="*/ 5340 w 10000"/>
              <a:gd name="connsiteY160" fmla="*/ 7776 h 10000"/>
              <a:gd name="connsiteX161" fmla="*/ 5367 w 10000"/>
              <a:gd name="connsiteY161" fmla="*/ 6565 h 10000"/>
              <a:gd name="connsiteX162" fmla="*/ 5399 w 10000"/>
              <a:gd name="connsiteY162" fmla="*/ 6255 h 10000"/>
              <a:gd name="connsiteX163" fmla="*/ 5426 w 10000"/>
              <a:gd name="connsiteY163" fmla="*/ 6155 h 10000"/>
              <a:gd name="connsiteX164" fmla="*/ 5453 w 10000"/>
              <a:gd name="connsiteY164" fmla="*/ 6180 h 10000"/>
              <a:gd name="connsiteX165" fmla="*/ 5484 w 10000"/>
              <a:gd name="connsiteY165" fmla="*/ 6286 h 10000"/>
              <a:gd name="connsiteX166" fmla="*/ 5511 w 10000"/>
              <a:gd name="connsiteY166" fmla="*/ 6484 h 10000"/>
              <a:gd name="connsiteX167" fmla="*/ 5539 w 10000"/>
              <a:gd name="connsiteY167" fmla="*/ 6801 h 10000"/>
              <a:gd name="connsiteX168" fmla="*/ 5570 w 10000"/>
              <a:gd name="connsiteY168" fmla="*/ 7373 h 10000"/>
              <a:gd name="connsiteX169" fmla="*/ 5597 w 10000"/>
              <a:gd name="connsiteY169" fmla="*/ 9447 h 10000"/>
              <a:gd name="connsiteX170" fmla="*/ 5629 w 10000"/>
              <a:gd name="connsiteY170" fmla="*/ 7621 h 10000"/>
              <a:gd name="connsiteX171" fmla="*/ 5656 w 10000"/>
              <a:gd name="connsiteY171" fmla="*/ 7012 h 10000"/>
              <a:gd name="connsiteX172" fmla="*/ 5683 w 10000"/>
              <a:gd name="connsiteY172" fmla="*/ 6708 h 10000"/>
              <a:gd name="connsiteX173" fmla="*/ 5714 w 10000"/>
              <a:gd name="connsiteY173" fmla="*/ 6534 h 10000"/>
              <a:gd name="connsiteX174" fmla="*/ 5741 w 10000"/>
              <a:gd name="connsiteY174" fmla="*/ 6429 h 10000"/>
              <a:gd name="connsiteX175" fmla="*/ 5773 w 10000"/>
              <a:gd name="connsiteY175" fmla="*/ 6385 h 10000"/>
              <a:gd name="connsiteX176" fmla="*/ 5800 w 10000"/>
              <a:gd name="connsiteY176" fmla="*/ 6385 h 10000"/>
              <a:gd name="connsiteX177" fmla="*/ 5827 w 10000"/>
              <a:gd name="connsiteY177" fmla="*/ 6429 h 10000"/>
              <a:gd name="connsiteX178" fmla="*/ 5858 w 10000"/>
              <a:gd name="connsiteY178" fmla="*/ 6516 h 10000"/>
              <a:gd name="connsiteX179" fmla="*/ 5886 w 10000"/>
              <a:gd name="connsiteY179" fmla="*/ 6646 h 10000"/>
              <a:gd name="connsiteX180" fmla="*/ 5913 w 10000"/>
              <a:gd name="connsiteY180" fmla="*/ 6845 h 10000"/>
              <a:gd name="connsiteX181" fmla="*/ 5944 w 10000"/>
              <a:gd name="connsiteY181" fmla="*/ 7149 h 10000"/>
              <a:gd name="connsiteX182" fmla="*/ 5971 w 10000"/>
              <a:gd name="connsiteY182" fmla="*/ 7658 h 10000"/>
              <a:gd name="connsiteX183" fmla="*/ 6003 w 10000"/>
              <a:gd name="connsiteY183" fmla="*/ 9093 h 10000"/>
              <a:gd name="connsiteX184" fmla="*/ 6030 w 10000"/>
              <a:gd name="connsiteY184" fmla="*/ 8106 h 10000"/>
              <a:gd name="connsiteX185" fmla="*/ 6057 w 10000"/>
              <a:gd name="connsiteY185" fmla="*/ 7385 h 10000"/>
              <a:gd name="connsiteX186" fmla="*/ 6088 w 10000"/>
              <a:gd name="connsiteY186" fmla="*/ 7019 h 10000"/>
              <a:gd name="connsiteX187" fmla="*/ 6115 w 10000"/>
              <a:gd name="connsiteY187" fmla="*/ 6789 h 10000"/>
              <a:gd name="connsiteX188" fmla="*/ 6147 w 10000"/>
              <a:gd name="connsiteY188" fmla="*/ 6634 h 10000"/>
              <a:gd name="connsiteX189" fmla="*/ 6174 w 10000"/>
              <a:gd name="connsiteY189" fmla="*/ 6534 h 10000"/>
              <a:gd name="connsiteX190" fmla="*/ 6201 w 10000"/>
              <a:gd name="connsiteY190" fmla="*/ 6472 h 10000"/>
              <a:gd name="connsiteX191" fmla="*/ 6233 w 10000"/>
              <a:gd name="connsiteY191" fmla="*/ 6441 h 10000"/>
              <a:gd name="connsiteX192" fmla="*/ 6260 w 10000"/>
              <a:gd name="connsiteY192" fmla="*/ 6435 h 10000"/>
              <a:gd name="connsiteX193" fmla="*/ 6291 w 10000"/>
              <a:gd name="connsiteY193" fmla="*/ 6460 h 10000"/>
              <a:gd name="connsiteX194" fmla="*/ 6318 w 10000"/>
              <a:gd name="connsiteY194" fmla="*/ 6516 h 10000"/>
              <a:gd name="connsiteX195" fmla="*/ 6345 w 10000"/>
              <a:gd name="connsiteY195" fmla="*/ 6609 h 10000"/>
              <a:gd name="connsiteX196" fmla="*/ 6372 w 10000"/>
              <a:gd name="connsiteY196" fmla="*/ 6733 h 10000"/>
              <a:gd name="connsiteX197" fmla="*/ 6404 w 10000"/>
              <a:gd name="connsiteY197" fmla="*/ 6919 h 10000"/>
              <a:gd name="connsiteX198" fmla="*/ 6431 w 10000"/>
              <a:gd name="connsiteY198" fmla="*/ 7186 h 10000"/>
              <a:gd name="connsiteX199" fmla="*/ 6462 w 10000"/>
              <a:gd name="connsiteY199" fmla="*/ 7596 h 10000"/>
              <a:gd name="connsiteX200" fmla="*/ 6489 w 10000"/>
              <a:gd name="connsiteY200" fmla="*/ 8466 h 10000"/>
              <a:gd name="connsiteX201" fmla="*/ 6516 w 10000"/>
              <a:gd name="connsiteY201" fmla="*/ 8801 h 10000"/>
              <a:gd name="connsiteX202" fmla="*/ 6548 w 10000"/>
              <a:gd name="connsiteY202" fmla="*/ 7714 h 10000"/>
              <a:gd name="connsiteX203" fmla="*/ 6575 w 10000"/>
              <a:gd name="connsiteY203" fmla="*/ 7261 h 10000"/>
              <a:gd name="connsiteX204" fmla="*/ 6607 w 10000"/>
              <a:gd name="connsiteY204" fmla="*/ 6981 h 10000"/>
              <a:gd name="connsiteX205" fmla="*/ 6634 w 10000"/>
              <a:gd name="connsiteY205" fmla="*/ 6795 h 10000"/>
              <a:gd name="connsiteX206" fmla="*/ 6661 w 10000"/>
              <a:gd name="connsiteY206" fmla="*/ 6658 h 10000"/>
              <a:gd name="connsiteX207" fmla="*/ 6692 w 10000"/>
              <a:gd name="connsiteY207" fmla="*/ 6559 h 10000"/>
              <a:gd name="connsiteX208" fmla="*/ 6719 w 10000"/>
              <a:gd name="connsiteY208" fmla="*/ 6497 h 10000"/>
              <a:gd name="connsiteX209" fmla="*/ 6751 w 10000"/>
              <a:gd name="connsiteY209" fmla="*/ 6460 h 10000"/>
              <a:gd name="connsiteX210" fmla="*/ 6778 w 10000"/>
              <a:gd name="connsiteY210" fmla="*/ 6453 h 10000"/>
              <a:gd name="connsiteX211" fmla="*/ 6805 w 10000"/>
              <a:gd name="connsiteY211" fmla="*/ 6460 h 10000"/>
              <a:gd name="connsiteX212" fmla="*/ 6836 w 10000"/>
              <a:gd name="connsiteY212" fmla="*/ 6503 h 10000"/>
              <a:gd name="connsiteX213" fmla="*/ 6863 w 10000"/>
              <a:gd name="connsiteY213" fmla="*/ 6565 h 10000"/>
              <a:gd name="connsiteX214" fmla="*/ 6890 w 10000"/>
              <a:gd name="connsiteY214" fmla="*/ 6658 h 10000"/>
              <a:gd name="connsiteX215" fmla="*/ 6922 w 10000"/>
              <a:gd name="connsiteY215" fmla="*/ 6789 h 10000"/>
              <a:gd name="connsiteX216" fmla="*/ 6949 w 10000"/>
              <a:gd name="connsiteY216" fmla="*/ 6975 h 10000"/>
              <a:gd name="connsiteX217" fmla="*/ 6981 w 10000"/>
              <a:gd name="connsiteY217" fmla="*/ 7236 h 10000"/>
              <a:gd name="connsiteX218" fmla="*/ 7008 w 10000"/>
              <a:gd name="connsiteY218" fmla="*/ 7634 h 10000"/>
              <a:gd name="connsiteX219" fmla="*/ 7035 w 10000"/>
              <a:gd name="connsiteY219" fmla="*/ 8460 h 10000"/>
              <a:gd name="connsiteX220" fmla="*/ 7066 w 10000"/>
              <a:gd name="connsiteY220" fmla="*/ 8969 h 10000"/>
              <a:gd name="connsiteX221" fmla="*/ 7093 w 10000"/>
              <a:gd name="connsiteY221" fmla="*/ 7801 h 10000"/>
              <a:gd name="connsiteX222" fmla="*/ 7125 w 10000"/>
              <a:gd name="connsiteY222" fmla="*/ 7329 h 10000"/>
              <a:gd name="connsiteX223" fmla="*/ 7152 w 10000"/>
              <a:gd name="connsiteY223" fmla="*/ 7037 h 10000"/>
              <a:gd name="connsiteX224" fmla="*/ 7179 w 10000"/>
              <a:gd name="connsiteY224" fmla="*/ 6839 h 10000"/>
              <a:gd name="connsiteX225" fmla="*/ 7210 w 10000"/>
              <a:gd name="connsiteY225" fmla="*/ 6696 h 10000"/>
              <a:gd name="connsiteX226" fmla="*/ 7237 w 10000"/>
              <a:gd name="connsiteY226" fmla="*/ 6590 h 10000"/>
              <a:gd name="connsiteX227" fmla="*/ 7269 w 10000"/>
              <a:gd name="connsiteY227" fmla="*/ 6516 h 10000"/>
              <a:gd name="connsiteX228" fmla="*/ 7296 w 10000"/>
              <a:gd name="connsiteY228" fmla="*/ 6472 h 10000"/>
              <a:gd name="connsiteX229" fmla="*/ 7323 w 10000"/>
              <a:gd name="connsiteY229" fmla="*/ 6447 h 10000"/>
              <a:gd name="connsiteX230" fmla="*/ 7350 w 10000"/>
              <a:gd name="connsiteY230" fmla="*/ 6447 h 10000"/>
              <a:gd name="connsiteX231" fmla="*/ 7382 w 10000"/>
              <a:gd name="connsiteY231" fmla="*/ 6466 h 10000"/>
              <a:gd name="connsiteX232" fmla="*/ 7409 w 10000"/>
              <a:gd name="connsiteY232" fmla="*/ 6509 h 10000"/>
              <a:gd name="connsiteX233" fmla="*/ 7440 w 10000"/>
              <a:gd name="connsiteY233" fmla="*/ 6578 h 10000"/>
              <a:gd name="connsiteX234" fmla="*/ 7467 w 10000"/>
              <a:gd name="connsiteY234" fmla="*/ 6677 h 10000"/>
              <a:gd name="connsiteX235" fmla="*/ 7494 w 10000"/>
              <a:gd name="connsiteY235" fmla="*/ 6814 h 10000"/>
              <a:gd name="connsiteX236" fmla="*/ 7526 w 10000"/>
              <a:gd name="connsiteY236" fmla="*/ 7006 h 10000"/>
              <a:gd name="connsiteX237" fmla="*/ 7553 w 10000"/>
              <a:gd name="connsiteY237" fmla="*/ 7273 h 10000"/>
              <a:gd name="connsiteX238" fmla="*/ 7584 w 10000"/>
              <a:gd name="connsiteY238" fmla="*/ 7696 h 10000"/>
              <a:gd name="connsiteX239" fmla="*/ 7612 w 10000"/>
              <a:gd name="connsiteY239" fmla="*/ 8584 h 10000"/>
              <a:gd name="connsiteX240" fmla="*/ 7639 w 10000"/>
              <a:gd name="connsiteY240" fmla="*/ 8814 h 10000"/>
              <a:gd name="connsiteX241" fmla="*/ 7670 w 10000"/>
              <a:gd name="connsiteY241" fmla="*/ 7770 h 10000"/>
              <a:gd name="connsiteX242" fmla="*/ 7697 w 10000"/>
              <a:gd name="connsiteY242" fmla="*/ 7317 h 10000"/>
              <a:gd name="connsiteX243" fmla="*/ 7729 w 10000"/>
              <a:gd name="connsiteY243" fmla="*/ 7031 h 10000"/>
              <a:gd name="connsiteX244" fmla="*/ 7756 w 10000"/>
              <a:gd name="connsiteY244" fmla="*/ 6839 h 10000"/>
              <a:gd name="connsiteX245" fmla="*/ 7783 w 10000"/>
              <a:gd name="connsiteY245" fmla="*/ 6696 h 10000"/>
              <a:gd name="connsiteX246" fmla="*/ 7810 w 10000"/>
              <a:gd name="connsiteY246" fmla="*/ 6590 h 10000"/>
              <a:gd name="connsiteX247" fmla="*/ 7841 w 10000"/>
              <a:gd name="connsiteY247" fmla="*/ 6522 h 10000"/>
              <a:gd name="connsiteX248" fmla="*/ 7868 w 10000"/>
              <a:gd name="connsiteY248" fmla="*/ 6472 h 10000"/>
              <a:gd name="connsiteX249" fmla="*/ 7900 w 10000"/>
              <a:gd name="connsiteY249" fmla="*/ 6447 h 10000"/>
              <a:gd name="connsiteX250" fmla="*/ 7927 w 10000"/>
              <a:gd name="connsiteY250" fmla="*/ 6447 h 10000"/>
              <a:gd name="connsiteX251" fmla="*/ 7954 w 10000"/>
              <a:gd name="connsiteY251" fmla="*/ 6466 h 10000"/>
              <a:gd name="connsiteX252" fmla="*/ 7986 w 10000"/>
              <a:gd name="connsiteY252" fmla="*/ 6509 h 10000"/>
              <a:gd name="connsiteX253" fmla="*/ 8013 w 10000"/>
              <a:gd name="connsiteY253" fmla="*/ 6578 h 10000"/>
              <a:gd name="connsiteX254" fmla="*/ 8044 w 10000"/>
              <a:gd name="connsiteY254" fmla="*/ 6683 h 10000"/>
              <a:gd name="connsiteX255" fmla="*/ 8071 w 10000"/>
              <a:gd name="connsiteY255" fmla="*/ 6820 h 10000"/>
              <a:gd name="connsiteX256" fmla="*/ 8098 w 10000"/>
              <a:gd name="connsiteY256" fmla="*/ 7006 h 10000"/>
              <a:gd name="connsiteX257" fmla="*/ 8130 w 10000"/>
              <a:gd name="connsiteY257" fmla="*/ 7280 h 10000"/>
              <a:gd name="connsiteX258" fmla="*/ 8157 w 10000"/>
              <a:gd name="connsiteY258" fmla="*/ 7714 h 10000"/>
              <a:gd name="connsiteX259" fmla="*/ 8188 w 10000"/>
              <a:gd name="connsiteY259" fmla="*/ 8671 h 10000"/>
              <a:gd name="connsiteX260" fmla="*/ 8215 w 10000"/>
              <a:gd name="connsiteY260" fmla="*/ 8696 h 10000"/>
              <a:gd name="connsiteX261" fmla="*/ 8242 w 10000"/>
              <a:gd name="connsiteY261" fmla="*/ 7720 h 10000"/>
              <a:gd name="connsiteX262" fmla="*/ 8274 w 10000"/>
              <a:gd name="connsiteY262" fmla="*/ 7286 h 10000"/>
              <a:gd name="connsiteX263" fmla="*/ 8301 w 10000"/>
              <a:gd name="connsiteY263" fmla="*/ 7006 h 10000"/>
              <a:gd name="connsiteX264" fmla="*/ 8328 w 10000"/>
              <a:gd name="connsiteY264" fmla="*/ 6820 h 10000"/>
              <a:gd name="connsiteX265" fmla="*/ 8360 w 10000"/>
              <a:gd name="connsiteY265" fmla="*/ 6683 h 10000"/>
              <a:gd name="connsiteX266" fmla="*/ 8387 w 10000"/>
              <a:gd name="connsiteY266" fmla="*/ 6584 h 10000"/>
              <a:gd name="connsiteX267" fmla="*/ 8418 w 10000"/>
              <a:gd name="connsiteY267" fmla="*/ 6516 h 10000"/>
              <a:gd name="connsiteX268" fmla="*/ 8445 w 10000"/>
              <a:gd name="connsiteY268" fmla="*/ 6472 h 10000"/>
              <a:gd name="connsiteX269" fmla="*/ 8472 w 10000"/>
              <a:gd name="connsiteY269" fmla="*/ 6453 h 10000"/>
              <a:gd name="connsiteX270" fmla="*/ 8504 w 10000"/>
              <a:gd name="connsiteY270" fmla="*/ 6460 h 10000"/>
              <a:gd name="connsiteX271" fmla="*/ 8531 w 10000"/>
              <a:gd name="connsiteY271" fmla="*/ 6491 h 10000"/>
              <a:gd name="connsiteX272" fmla="*/ 8562 w 10000"/>
              <a:gd name="connsiteY272" fmla="*/ 6553 h 10000"/>
              <a:gd name="connsiteX273" fmla="*/ 8589 w 10000"/>
              <a:gd name="connsiteY273" fmla="*/ 6640 h 10000"/>
              <a:gd name="connsiteX274" fmla="*/ 8616 w 10000"/>
              <a:gd name="connsiteY274" fmla="*/ 6770 h 10000"/>
              <a:gd name="connsiteX275" fmla="*/ 8648 w 10000"/>
              <a:gd name="connsiteY275" fmla="*/ 6944 h 10000"/>
              <a:gd name="connsiteX276" fmla="*/ 8675 w 10000"/>
              <a:gd name="connsiteY276" fmla="*/ 7205 h 10000"/>
              <a:gd name="connsiteX277" fmla="*/ 8707 w 10000"/>
              <a:gd name="connsiteY277" fmla="*/ 7615 h 10000"/>
              <a:gd name="connsiteX278" fmla="*/ 8734 w 10000"/>
              <a:gd name="connsiteY278" fmla="*/ 8460 h 10000"/>
              <a:gd name="connsiteX279" fmla="*/ 8761 w 10000"/>
              <a:gd name="connsiteY279" fmla="*/ 8839 h 10000"/>
              <a:gd name="connsiteX280" fmla="*/ 8788 w 10000"/>
              <a:gd name="connsiteY280" fmla="*/ 7733 h 10000"/>
              <a:gd name="connsiteX281" fmla="*/ 8819 w 10000"/>
              <a:gd name="connsiteY281" fmla="*/ 7267 h 10000"/>
              <a:gd name="connsiteX282" fmla="*/ 8851 w 10000"/>
              <a:gd name="connsiteY282" fmla="*/ 6981 h 10000"/>
              <a:gd name="connsiteX283" fmla="*/ 8878 w 10000"/>
              <a:gd name="connsiteY283" fmla="*/ 6783 h 10000"/>
              <a:gd name="connsiteX284" fmla="*/ 8905 w 10000"/>
              <a:gd name="connsiteY284" fmla="*/ 6646 h 10000"/>
              <a:gd name="connsiteX285" fmla="*/ 8932 w 10000"/>
              <a:gd name="connsiteY285" fmla="*/ 6547 h 10000"/>
              <a:gd name="connsiteX286" fmla="*/ 8963 w 10000"/>
              <a:gd name="connsiteY286" fmla="*/ 6484 h 10000"/>
              <a:gd name="connsiteX287" fmla="*/ 8991 w 10000"/>
              <a:gd name="connsiteY287" fmla="*/ 6453 h 10000"/>
              <a:gd name="connsiteX288" fmla="*/ 9022 w 10000"/>
              <a:gd name="connsiteY288" fmla="*/ 6447 h 10000"/>
              <a:gd name="connsiteX289" fmla="*/ 9049 w 10000"/>
              <a:gd name="connsiteY289" fmla="*/ 6472 h 10000"/>
              <a:gd name="connsiteX290" fmla="*/ 9076 w 10000"/>
              <a:gd name="connsiteY290" fmla="*/ 6528 h 10000"/>
              <a:gd name="connsiteX291" fmla="*/ 9108 w 10000"/>
              <a:gd name="connsiteY291" fmla="*/ 6621 h 10000"/>
              <a:gd name="connsiteX292" fmla="*/ 9135 w 10000"/>
              <a:gd name="connsiteY292" fmla="*/ 6758 h 10000"/>
              <a:gd name="connsiteX293" fmla="*/ 9166 w 10000"/>
              <a:gd name="connsiteY293" fmla="*/ 6957 h 10000"/>
              <a:gd name="connsiteX294" fmla="*/ 9193 w 10000"/>
              <a:gd name="connsiteY294" fmla="*/ 7267 h 10000"/>
              <a:gd name="connsiteX295" fmla="*/ 9220 w 10000"/>
              <a:gd name="connsiteY295" fmla="*/ 7814 h 10000"/>
              <a:gd name="connsiteX296" fmla="*/ 9252 w 10000"/>
              <a:gd name="connsiteY296" fmla="*/ 9863 h 10000"/>
              <a:gd name="connsiteX297" fmla="*/ 9279 w 10000"/>
              <a:gd name="connsiteY297" fmla="*/ 7988 h 10000"/>
              <a:gd name="connsiteX298" fmla="*/ 9306 w 10000"/>
              <a:gd name="connsiteY298" fmla="*/ 7335 h 10000"/>
              <a:gd name="connsiteX299" fmla="*/ 9338 w 10000"/>
              <a:gd name="connsiteY299" fmla="*/ 6988 h 10000"/>
              <a:gd name="connsiteX300" fmla="*/ 9365 w 10000"/>
              <a:gd name="connsiteY300" fmla="*/ 6758 h 10000"/>
              <a:gd name="connsiteX301" fmla="*/ 9396 w 10000"/>
              <a:gd name="connsiteY301" fmla="*/ 6602 h 10000"/>
              <a:gd name="connsiteX302" fmla="*/ 9423 w 10000"/>
              <a:gd name="connsiteY302" fmla="*/ 6503 h 10000"/>
              <a:gd name="connsiteX303" fmla="*/ 9450 w 10000"/>
              <a:gd name="connsiteY303" fmla="*/ 6447 h 10000"/>
              <a:gd name="connsiteX304" fmla="*/ 9482 w 10000"/>
              <a:gd name="connsiteY304" fmla="*/ 6435 h 10000"/>
              <a:gd name="connsiteX305" fmla="*/ 9509 w 10000"/>
              <a:gd name="connsiteY305" fmla="*/ 6460 h 10000"/>
              <a:gd name="connsiteX306" fmla="*/ 9540 w 10000"/>
              <a:gd name="connsiteY306" fmla="*/ 6534 h 10000"/>
              <a:gd name="connsiteX307" fmla="*/ 9567 w 10000"/>
              <a:gd name="connsiteY307" fmla="*/ 6665 h 10000"/>
              <a:gd name="connsiteX308" fmla="*/ 9594 w 10000"/>
              <a:gd name="connsiteY308" fmla="*/ 6882 h 10000"/>
              <a:gd name="connsiteX309" fmla="*/ 9626 w 10000"/>
              <a:gd name="connsiteY309" fmla="*/ 7242 h 10000"/>
              <a:gd name="connsiteX310" fmla="*/ 9653 w 10000"/>
              <a:gd name="connsiteY310" fmla="*/ 7981 h 10000"/>
              <a:gd name="connsiteX311" fmla="*/ 9680 w 10000"/>
              <a:gd name="connsiteY311" fmla="*/ 8820 h 10000"/>
              <a:gd name="connsiteX312" fmla="*/ 9712 w 10000"/>
              <a:gd name="connsiteY312" fmla="*/ 7484 h 10000"/>
              <a:gd name="connsiteX313" fmla="*/ 9739 w 10000"/>
              <a:gd name="connsiteY313" fmla="*/ 7012 h 10000"/>
              <a:gd name="connsiteX314" fmla="*/ 9766 w 10000"/>
              <a:gd name="connsiteY314" fmla="*/ 6758 h 10000"/>
              <a:gd name="connsiteX315" fmla="*/ 9797 w 10000"/>
              <a:gd name="connsiteY315" fmla="*/ 6615 h 10000"/>
              <a:gd name="connsiteX316" fmla="*/ 9824 w 10000"/>
              <a:gd name="connsiteY316" fmla="*/ 6559 h 10000"/>
              <a:gd name="connsiteX317" fmla="*/ 9856 w 10000"/>
              <a:gd name="connsiteY317" fmla="*/ 6590 h 10000"/>
              <a:gd name="connsiteX318" fmla="*/ 9883 w 10000"/>
              <a:gd name="connsiteY318" fmla="*/ 6708 h 10000"/>
              <a:gd name="connsiteX319" fmla="*/ 9910 w 10000"/>
              <a:gd name="connsiteY319" fmla="*/ 6950 h 10000"/>
              <a:gd name="connsiteX320" fmla="*/ 9941 w 10000"/>
              <a:gd name="connsiteY320" fmla="*/ 7404 h 10000"/>
              <a:gd name="connsiteX321" fmla="*/ 9968 w 10000"/>
              <a:gd name="connsiteY321" fmla="*/ 8516 h 10000"/>
              <a:gd name="connsiteX322" fmla="*/ 10000 w 10000"/>
              <a:gd name="connsiteY32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70 w 10000"/>
              <a:gd name="connsiteY94" fmla="*/ 149 h 10000"/>
              <a:gd name="connsiteX95" fmla="*/ 3497 w 10000"/>
              <a:gd name="connsiteY95" fmla="*/ 118 h 10000"/>
              <a:gd name="connsiteX96" fmla="*/ 3529 w 10000"/>
              <a:gd name="connsiteY96" fmla="*/ 87 h 10000"/>
              <a:gd name="connsiteX97" fmla="*/ 3556 w 10000"/>
              <a:gd name="connsiteY97" fmla="*/ 68 h 10000"/>
              <a:gd name="connsiteX98" fmla="*/ 3587 w 10000"/>
              <a:gd name="connsiteY98" fmla="*/ 43 h 10000"/>
              <a:gd name="connsiteX99" fmla="*/ 3614 w 10000"/>
              <a:gd name="connsiteY99" fmla="*/ 31 h 10000"/>
              <a:gd name="connsiteX100" fmla="*/ 3641 w 10000"/>
              <a:gd name="connsiteY100" fmla="*/ 19 h 10000"/>
              <a:gd name="connsiteX101" fmla="*/ 3673 w 10000"/>
              <a:gd name="connsiteY101" fmla="*/ 6 h 10000"/>
              <a:gd name="connsiteX102" fmla="*/ 3700 w 10000"/>
              <a:gd name="connsiteY102" fmla="*/ 6 h 10000"/>
              <a:gd name="connsiteX103" fmla="*/ 3731 w 10000"/>
              <a:gd name="connsiteY103" fmla="*/ 0 h 10000"/>
              <a:gd name="connsiteX104" fmla="*/ 3758 w 10000"/>
              <a:gd name="connsiteY104" fmla="*/ 0 h 10000"/>
              <a:gd name="connsiteX105" fmla="*/ 3785 w 10000"/>
              <a:gd name="connsiteY105" fmla="*/ 6 h 10000"/>
              <a:gd name="connsiteX106" fmla="*/ 3817 w 10000"/>
              <a:gd name="connsiteY106" fmla="*/ 12 h 10000"/>
              <a:gd name="connsiteX107" fmla="*/ 3844 w 10000"/>
              <a:gd name="connsiteY107" fmla="*/ 19 h 10000"/>
              <a:gd name="connsiteX108" fmla="*/ 3876 w 10000"/>
              <a:gd name="connsiteY108" fmla="*/ 31 h 10000"/>
              <a:gd name="connsiteX109" fmla="*/ 3903 w 10000"/>
              <a:gd name="connsiteY109" fmla="*/ 43 h 10000"/>
              <a:gd name="connsiteX110" fmla="*/ 3930 w 10000"/>
              <a:gd name="connsiteY110" fmla="*/ 62 h 10000"/>
              <a:gd name="connsiteX111" fmla="*/ 3957 w 10000"/>
              <a:gd name="connsiteY111" fmla="*/ 81 h 10000"/>
              <a:gd name="connsiteX112" fmla="*/ 3988 w 10000"/>
              <a:gd name="connsiteY112" fmla="*/ 106 h 10000"/>
              <a:gd name="connsiteX113" fmla="*/ 4015 w 10000"/>
              <a:gd name="connsiteY113" fmla="*/ 130 h 10000"/>
              <a:gd name="connsiteX114" fmla="*/ 4047 w 10000"/>
              <a:gd name="connsiteY114" fmla="*/ 155 h 10000"/>
              <a:gd name="connsiteX115" fmla="*/ 4074 w 10000"/>
              <a:gd name="connsiteY115" fmla="*/ 186 h 10000"/>
              <a:gd name="connsiteX116" fmla="*/ 4101 w 10000"/>
              <a:gd name="connsiteY116" fmla="*/ 217 h 10000"/>
              <a:gd name="connsiteX117" fmla="*/ 4132 w 10000"/>
              <a:gd name="connsiteY117" fmla="*/ 255 h 10000"/>
              <a:gd name="connsiteX118" fmla="*/ 4160 w 10000"/>
              <a:gd name="connsiteY118" fmla="*/ 292 h 10000"/>
              <a:gd name="connsiteX119" fmla="*/ 4191 w 10000"/>
              <a:gd name="connsiteY119" fmla="*/ 329 h 10000"/>
              <a:gd name="connsiteX120" fmla="*/ 4218 w 10000"/>
              <a:gd name="connsiteY120" fmla="*/ 373 h 10000"/>
              <a:gd name="connsiteX121" fmla="*/ 4245 w 10000"/>
              <a:gd name="connsiteY121" fmla="*/ 422 h 10000"/>
              <a:gd name="connsiteX122" fmla="*/ 4277 w 10000"/>
              <a:gd name="connsiteY122" fmla="*/ 466 h 10000"/>
              <a:gd name="connsiteX123" fmla="*/ 4304 w 10000"/>
              <a:gd name="connsiteY123" fmla="*/ 522 h 10000"/>
              <a:gd name="connsiteX124" fmla="*/ 4335 w 10000"/>
              <a:gd name="connsiteY124" fmla="*/ 571 h 10000"/>
              <a:gd name="connsiteX125" fmla="*/ 4362 w 10000"/>
              <a:gd name="connsiteY125" fmla="*/ 634 h 10000"/>
              <a:gd name="connsiteX126" fmla="*/ 4389 w 10000"/>
              <a:gd name="connsiteY126" fmla="*/ 689 h 10000"/>
              <a:gd name="connsiteX127" fmla="*/ 4421 w 10000"/>
              <a:gd name="connsiteY127" fmla="*/ 752 h 10000"/>
              <a:gd name="connsiteX128" fmla="*/ 4448 w 10000"/>
              <a:gd name="connsiteY128" fmla="*/ 820 h 10000"/>
              <a:gd name="connsiteX129" fmla="*/ 4475 w 10000"/>
              <a:gd name="connsiteY129" fmla="*/ 888 h 10000"/>
              <a:gd name="connsiteX130" fmla="*/ 4507 w 10000"/>
              <a:gd name="connsiteY130" fmla="*/ 957 h 10000"/>
              <a:gd name="connsiteX131" fmla="*/ 4534 w 10000"/>
              <a:gd name="connsiteY131" fmla="*/ 1037 h 10000"/>
              <a:gd name="connsiteX132" fmla="*/ 4565 w 10000"/>
              <a:gd name="connsiteY132" fmla="*/ 1118 h 10000"/>
              <a:gd name="connsiteX133" fmla="*/ 4592 w 10000"/>
              <a:gd name="connsiteY133" fmla="*/ 1199 h 10000"/>
              <a:gd name="connsiteX134" fmla="*/ 4619 w 10000"/>
              <a:gd name="connsiteY134" fmla="*/ 1286 h 10000"/>
              <a:gd name="connsiteX135" fmla="*/ 4651 w 10000"/>
              <a:gd name="connsiteY135" fmla="*/ 1373 h 10000"/>
              <a:gd name="connsiteX136" fmla="*/ 4678 w 10000"/>
              <a:gd name="connsiteY136" fmla="*/ 1472 h 10000"/>
              <a:gd name="connsiteX137" fmla="*/ 4709 w 10000"/>
              <a:gd name="connsiteY137" fmla="*/ 1565 h 10000"/>
              <a:gd name="connsiteX138" fmla="*/ 4736 w 10000"/>
              <a:gd name="connsiteY138" fmla="*/ 1671 h 10000"/>
              <a:gd name="connsiteX139" fmla="*/ 4763 w 10000"/>
              <a:gd name="connsiteY139" fmla="*/ 1776 h 10000"/>
              <a:gd name="connsiteX140" fmla="*/ 4795 w 10000"/>
              <a:gd name="connsiteY140" fmla="*/ 1894 h 10000"/>
              <a:gd name="connsiteX141" fmla="*/ 4822 w 10000"/>
              <a:gd name="connsiteY141" fmla="*/ 2012 h 10000"/>
              <a:gd name="connsiteX142" fmla="*/ 4854 w 10000"/>
              <a:gd name="connsiteY142" fmla="*/ 2137 h 10000"/>
              <a:gd name="connsiteX143" fmla="*/ 4881 w 10000"/>
              <a:gd name="connsiteY143" fmla="*/ 2267 h 10000"/>
              <a:gd name="connsiteX144" fmla="*/ 4908 w 10000"/>
              <a:gd name="connsiteY144" fmla="*/ 2404 h 10000"/>
              <a:gd name="connsiteX145" fmla="*/ 4935 w 10000"/>
              <a:gd name="connsiteY145" fmla="*/ 2553 h 10000"/>
              <a:gd name="connsiteX146" fmla="*/ 4966 w 10000"/>
              <a:gd name="connsiteY146" fmla="*/ 2708 h 10000"/>
              <a:gd name="connsiteX147" fmla="*/ 4993 w 10000"/>
              <a:gd name="connsiteY147" fmla="*/ 2870 h 10000"/>
              <a:gd name="connsiteX148" fmla="*/ 5025 w 10000"/>
              <a:gd name="connsiteY148" fmla="*/ 3043 h 10000"/>
              <a:gd name="connsiteX149" fmla="*/ 5052 w 10000"/>
              <a:gd name="connsiteY149" fmla="*/ 3230 h 10000"/>
              <a:gd name="connsiteX150" fmla="*/ 5079 w 10000"/>
              <a:gd name="connsiteY150" fmla="*/ 3429 h 10000"/>
              <a:gd name="connsiteX151" fmla="*/ 5110 w 10000"/>
              <a:gd name="connsiteY151" fmla="*/ 3646 h 10000"/>
              <a:gd name="connsiteX152" fmla="*/ 5137 w 10000"/>
              <a:gd name="connsiteY152" fmla="*/ 3882 h 10000"/>
              <a:gd name="connsiteX153" fmla="*/ 5169 w 10000"/>
              <a:gd name="connsiteY153" fmla="*/ 4143 h 10000"/>
              <a:gd name="connsiteX154" fmla="*/ 5196 w 10000"/>
              <a:gd name="connsiteY154" fmla="*/ 4441 h 10000"/>
              <a:gd name="connsiteX155" fmla="*/ 5223 w 10000"/>
              <a:gd name="connsiteY155" fmla="*/ 4789 h 10000"/>
              <a:gd name="connsiteX156" fmla="*/ 5255 w 10000"/>
              <a:gd name="connsiteY156" fmla="*/ 5205 h 10000"/>
              <a:gd name="connsiteX157" fmla="*/ 5282 w 10000"/>
              <a:gd name="connsiteY157" fmla="*/ 5758 h 10000"/>
              <a:gd name="connsiteX158" fmla="*/ 5313 w 10000"/>
              <a:gd name="connsiteY158" fmla="*/ 6671 h 10000"/>
              <a:gd name="connsiteX159" fmla="*/ 5340 w 10000"/>
              <a:gd name="connsiteY159" fmla="*/ 7776 h 10000"/>
              <a:gd name="connsiteX160" fmla="*/ 5367 w 10000"/>
              <a:gd name="connsiteY160" fmla="*/ 6565 h 10000"/>
              <a:gd name="connsiteX161" fmla="*/ 5399 w 10000"/>
              <a:gd name="connsiteY161" fmla="*/ 6255 h 10000"/>
              <a:gd name="connsiteX162" fmla="*/ 5426 w 10000"/>
              <a:gd name="connsiteY162" fmla="*/ 6155 h 10000"/>
              <a:gd name="connsiteX163" fmla="*/ 5453 w 10000"/>
              <a:gd name="connsiteY163" fmla="*/ 6180 h 10000"/>
              <a:gd name="connsiteX164" fmla="*/ 5484 w 10000"/>
              <a:gd name="connsiteY164" fmla="*/ 6286 h 10000"/>
              <a:gd name="connsiteX165" fmla="*/ 5511 w 10000"/>
              <a:gd name="connsiteY165" fmla="*/ 6484 h 10000"/>
              <a:gd name="connsiteX166" fmla="*/ 5539 w 10000"/>
              <a:gd name="connsiteY166" fmla="*/ 6801 h 10000"/>
              <a:gd name="connsiteX167" fmla="*/ 5570 w 10000"/>
              <a:gd name="connsiteY167" fmla="*/ 7373 h 10000"/>
              <a:gd name="connsiteX168" fmla="*/ 5597 w 10000"/>
              <a:gd name="connsiteY168" fmla="*/ 9447 h 10000"/>
              <a:gd name="connsiteX169" fmla="*/ 5629 w 10000"/>
              <a:gd name="connsiteY169" fmla="*/ 7621 h 10000"/>
              <a:gd name="connsiteX170" fmla="*/ 5656 w 10000"/>
              <a:gd name="connsiteY170" fmla="*/ 7012 h 10000"/>
              <a:gd name="connsiteX171" fmla="*/ 5683 w 10000"/>
              <a:gd name="connsiteY171" fmla="*/ 6708 h 10000"/>
              <a:gd name="connsiteX172" fmla="*/ 5714 w 10000"/>
              <a:gd name="connsiteY172" fmla="*/ 6534 h 10000"/>
              <a:gd name="connsiteX173" fmla="*/ 5741 w 10000"/>
              <a:gd name="connsiteY173" fmla="*/ 6429 h 10000"/>
              <a:gd name="connsiteX174" fmla="*/ 5773 w 10000"/>
              <a:gd name="connsiteY174" fmla="*/ 6385 h 10000"/>
              <a:gd name="connsiteX175" fmla="*/ 5800 w 10000"/>
              <a:gd name="connsiteY175" fmla="*/ 6385 h 10000"/>
              <a:gd name="connsiteX176" fmla="*/ 5827 w 10000"/>
              <a:gd name="connsiteY176" fmla="*/ 6429 h 10000"/>
              <a:gd name="connsiteX177" fmla="*/ 5858 w 10000"/>
              <a:gd name="connsiteY177" fmla="*/ 6516 h 10000"/>
              <a:gd name="connsiteX178" fmla="*/ 5886 w 10000"/>
              <a:gd name="connsiteY178" fmla="*/ 6646 h 10000"/>
              <a:gd name="connsiteX179" fmla="*/ 5913 w 10000"/>
              <a:gd name="connsiteY179" fmla="*/ 6845 h 10000"/>
              <a:gd name="connsiteX180" fmla="*/ 5944 w 10000"/>
              <a:gd name="connsiteY180" fmla="*/ 7149 h 10000"/>
              <a:gd name="connsiteX181" fmla="*/ 5971 w 10000"/>
              <a:gd name="connsiteY181" fmla="*/ 7658 h 10000"/>
              <a:gd name="connsiteX182" fmla="*/ 6003 w 10000"/>
              <a:gd name="connsiteY182" fmla="*/ 9093 h 10000"/>
              <a:gd name="connsiteX183" fmla="*/ 6030 w 10000"/>
              <a:gd name="connsiteY183" fmla="*/ 8106 h 10000"/>
              <a:gd name="connsiteX184" fmla="*/ 6057 w 10000"/>
              <a:gd name="connsiteY184" fmla="*/ 7385 h 10000"/>
              <a:gd name="connsiteX185" fmla="*/ 6088 w 10000"/>
              <a:gd name="connsiteY185" fmla="*/ 7019 h 10000"/>
              <a:gd name="connsiteX186" fmla="*/ 6115 w 10000"/>
              <a:gd name="connsiteY186" fmla="*/ 6789 h 10000"/>
              <a:gd name="connsiteX187" fmla="*/ 6147 w 10000"/>
              <a:gd name="connsiteY187" fmla="*/ 6634 h 10000"/>
              <a:gd name="connsiteX188" fmla="*/ 6174 w 10000"/>
              <a:gd name="connsiteY188" fmla="*/ 6534 h 10000"/>
              <a:gd name="connsiteX189" fmla="*/ 6201 w 10000"/>
              <a:gd name="connsiteY189" fmla="*/ 6472 h 10000"/>
              <a:gd name="connsiteX190" fmla="*/ 6233 w 10000"/>
              <a:gd name="connsiteY190" fmla="*/ 6441 h 10000"/>
              <a:gd name="connsiteX191" fmla="*/ 6260 w 10000"/>
              <a:gd name="connsiteY191" fmla="*/ 6435 h 10000"/>
              <a:gd name="connsiteX192" fmla="*/ 6291 w 10000"/>
              <a:gd name="connsiteY192" fmla="*/ 6460 h 10000"/>
              <a:gd name="connsiteX193" fmla="*/ 6318 w 10000"/>
              <a:gd name="connsiteY193" fmla="*/ 6516 h 10000"/>
              <a:gd name="connsiteX194" fmla="*/ 6345 w 10000"/>
              <a:gd name="connsiteY194" fmla="*/ 6609 h 10000"/>
              <a:gd name="connsiteX195" fmla="*/ 6372 w 10000"/>
              <a:gd name="connsiteY195" fmla="*/ 6733 h 10000"/>
              <a:gd name="connsiteX196" fmla="*/ 6404 w 10000"/>
              <a:gd name="connsiteY196" fmla="*/ 6919 h 10000"/>
              <a:gd name="connsiteX197" fmla="*/ 6431 w 10000"/>
              <a:gd name="connsiteY197" fmla="*/ 7186 h 10000"/>
              <a:gd name="connsiteX198" fmla="*/ 6462 w 10000"/>
              <a:gd name="connsiteY198" fmla="*/ 7596 h 10000"/>
              <a:gd name="connsiteX199" fmla="*/ 6489 w 10000"/>
              <a:gd name="connsiteY199" fmla="*/ 8466 h 10000"/>
              <a:gd name="connsiteX200" fmla="*/ 6516 w 10000"/>
              <a:gd name="connsiteY200" fmla="*/ 8801 h 10000"/>
              <a:gd name="connsiteX201" fmla="*/ 6548 w 10000"/>
              <a:gd name="connsiteY201" fmla="*/ 7714 h 10000"/>
              <a:gd name="connsiteX202" fmla="*/ 6575 w 10000"/>
              <a:gd name="connsiteY202" fmla="*/ 7261 h 10000"/>
              <a:gd name="connsiteX203" fmla="*/ 6607 w 10000"/>
              <a:gd name="connsiteY203" fmla="*/ 6981 h 10000"/>
              <a:gd name="connsiteX204" fmla="*/ 6634 w 10000"/>
              <a:gd name="connsiteY204" fmla="*/ 6795 h 10000"/>
              <a:gd name="connsiteX205" fmla="*/ 6661 w 10000"/>
              <a:gd name="connsiteY205" fmla="*/ 6658 h 10000"/>
              <a:gd name="connsiteX206" fmla="*/ 6692 w 10000"/>
              <a:gd name="connsiteY206" fmla="*/ 6559 h 10000"/>
              <a:gd name="connsiteX207" fmla="*/ 6719 w 10000"/>
              <a:gd name="connsiteY207" fmla="*/ 6497 h 10000"/>
              <a:gd name="connsiteX208" fmla="*/ 6751 w 10000"/>
              <a:gd name="connsiteY208" fmla="*/ 6460 h 10000"/>
              <a:gd name="connsiteX209" fmla="*/ 6778 w 10000"/>
              <a:gd name="connsiteY209" fmla="*/ 6453 h 10000"/>
              <a:gd name="connsiteX210" fmla="*/ 6805 w 10000"/>
              <a:gd name="connsiteY210" fmla="*/ 6460 h 10000"/>
              <a:gd name="connsiteX211" fmla="*/ 6836 w 10000"/>
              <a:gd name="connsiteY211" fmla="*/ 6503 h 10000"/>
              <a:gd name="connsiteX212" fmla="*/ 6863 w 10000"/>
              <a:gd name="connsiteY212" fmla="*/ 6565 h 10000"/>
              <a:gd name="connsiteX213" fmla="*/ 6890 w 10000"/>
              <a:gd name="connsiteY213" fmla="*/ 6658 h 10000"/>
              <a:gd name="connsiteX214" fmla="*/ 6922 w 10000"/>
              <a:gd name="connsiteY214" fmla="*/ 6789 h 10000"/>
              <a:gd name="connsiteX215" fmla="*/ 6949 w 10000"/>
              <a:gd name="connsiteY215" fmla="*/ 6975 h 10000"/>
              <a:gd name="connsiteX216" fmla="*/ 6981 w 10000"/>
              <a:gd name="connsiteY216" fmla="*/ 7236 h 10000"/>
              <a:gd name="connsiteX217" fmla="*/ 7008 w 10000"/>
              <a:gd name="connsiteY217" fmla="*/ 7634 h 10000"/>
              <a:gd name="connsiteX218" fmla="*/ 7035 w 10000"/>
              <a:gd name="connsiteY218" fmla="*/ 8460 h 10000"/>
              <a:gd name="connsiteX219" fmla="*/ 7066 w 10000"/>
              <a:gd name="connsiteY219" fmla="*/ 8969 h 10000"/>
              <a:gd name="connsiteX220" fmla="*/ 7093 w 10000"/>
              <a:gd name="connsiteY220" fmla="*/ 7801 h 10000"/>
              <a:gd name="connsiteX221" fmla="*/ 7125 w 10000"/>
              <a:gd name="connsiteY221" fmla="*/ 7329 h 10000"/>
              <a:gd name="connsiteX222" fmla="*/ 7152 w 10000"/>
              <a:gd name="connsiteY222" fmla="*/ 7037 h 10000"/>
              <a:gd name="connsiteX223" fmla="*/ 7179 w 10000"/>
              <a:gd name="connsiteY223" fmla="*/ 6839 h 10000"/>
              <a:gd name="connsiteX224" fmla="*/ 7210 w 10000"/>
              <a:gd name="connsiteY224" fmla="*/ 6696 h 10000"/>
              <a:gd name="connsiteX225" fmla="*/ 7237 w 10000"/>
              <a:gd name="connsiteY225" fmla="*/ 6590 h 10000"/>
              <a:gd name="connsiteX226" fmla="*/ 7269 w 10000"/>
              <a:gd name="connsiteY226" fmla="*/ 6516 h 10000"/>
              <a:gd name="connsiteX227" fmla="*/ 7296 w 10000"/>
              <a:gd name="connsiteY227" fmla="*/ 6472 h 10000"/>
              <a:gd name="connsiteX228" fmla="*/ 7323 w 10000"/>
              <a:gd name="connsiteY228" fmla="*/ 6447 h 10000"/>
              <a:gd name="connsiteX229" fmla="*/ 7350 w 10000"/>
              <a:gd name="connsiteY229" fmla="*/ 6447 h 10000"/>
              <a:gd name="connsiteX230" fmla="*/ 7382 w 10000"/>
              <a:gd name="connsiteY230" fmla="*/ 6466 h 10000"/>
              <a:gd name="connsiteX231" fmla="*/ 7409 w 10000"/>
              <a:gd name="connsiteY231" fmla="*/ 6509 h 10000"/>
              <a:gd name="connsiteX232" fmla="*/ 7440 w 10000"/>
              <a:gd name="connsiteY232" fmla="*/ 6578 h 10000"/>
              <a:gd name="connsiteX233" fmla="*/ 7467 w 10000"/>
              <a:gd name="connsiteY233" fmla="*/ 6677 h 10000"/>
              <a:gd name="connsiteX234" fmla="*/ 7494 w 10000"/>
              <a:gd name="connsiteY234" fmla="*/ 6814 h 10000"/>
              <a:gd name="connsiteX235" fmla="*/ 7526 w 10000"/>
              <a:gd name="connsiteY235" fmla="*/ 7006 h 10000"/>
              <a:gd name="connsiteX236" fmla="*/ 7553 w 10000"/>
              <a:gd name="connsiteY236" fmla="*/ 7273 h 10000"/>
              <a:gd name="connsiteX237" fmla="*/ 7584 w 10000"/>
              <a:gd name="connsiteY237" fmla="*/ 7696 h 10000"/>
              <a:gd name="connsiteX238" fmla="*/ 7612 w 10000"/>
              <a:gd name="connsiteY238" fmla="*/ 8584 h 10000"/>
              <a:gd name="connsiteX239" fmla="*/ 7639 w 10000"/>
              <a:gd name="connsiteY239" fmla="*/ 8814 h 10000"/>
              <a:gd name="connsiteX240" fmla="*/ 7670 w 10000"/>
              <a:gd name="connsiteY240" fmla="*/ 7770 h 10000"/>
              <a:gd name="connsiteX241" fmla="*/ 7697 w 10000"/>
              <a:gd name="connsiteY241" fmla="*/ 7317 h 10000"/>
              <a:gd name="connsiteX242" fmla="*/ 7729 w 10000"/>
              <a:gd name="connsiteY242" fmla="*/ 7031 h 10000"/>
              <a:gd name="connsiteX243" fmla="*/ 7756 w 10000"/>
              <a:gd name="connsiteY243" fmla="*/ 6839 h 10000"/>
              <a:gd name="connsiteX244" fmla="*/ 7783 w 10000"/>
              <a:gd name="connsiteY244" fmla="*/ 6696 h 10000"/>
              <a:gd name="connsiteX245" fmla="*/ 7810 w 10000"/>
              <a:gd name="connsiteY245" fmla="*/ 6590 h 10000"/>
              <a:gd name="connsiteX246" fmla="*/ 7841 w 10000"/>
              <a:gd name="connsiteY246" fmla="*/ 6522 h 10000"/>
              <a:gd name="connsiteX247" fmla="*/ 7868 w 10000"/>
              <a:gd name="connsiteY247" fmla="*/ 6472 h 10000"/>
              <a:gd name="connsiteX248" fmla="*/ 7900 w 10000"/>
              <a:gd name="connsiteY248" fmla="*/ 6447 h 10000"/>
              <a:gd name="connsiteX249" fmla="*/ 7927 w 10000"/>
              <a:gd name="connsiteY249" fmla="*/ 6447 h 10000"/>
              <a:gd name="connsiteX250" fmla="*/ 7954 w 10000"/>
              <a:gd name="connsiteY250" fmla="*/ 6466 h 10000"/>
              <a:gd name="connsiteX251" fmla="*/ 7986 w 10000"/>
              <a:gd name="connsiteY251" fmla="*/ 6509 h 10000"/>
              <a:gd name="connsiteX252" fmla="*/ 8013 w 10000"/>
              <a:gd name="connsiteY252" fmla="*/ 6578 h 10000"/>
              <a:gd name="connsiteX253" fmla="*/ 8044 w 10000"/>
              <a:gd name="connsiteY253" fmla="*/ 6683 h 10000"/>
              <a:gd name="connsiteX254" fmla="*/ 8071 w 10000"/>
              <a:gd name="connsiteY254" fmla="*/ 6820 h 10000"/>
              <a:gd name="connsiteX255" fmla="*/ 8098 w 10000"/>
              <a:gd name="connsiteY255" fmla="*/ 7006 h 10000"/>
              <a:gd name="connsiteX256" fmla="*/ 8130 w 10000"/>
              <a:gd name="connsiteY256" fmla="*/ 7280 h 10000"/>
              <a:gd name="connsiteX257" fmla="*/ 8157 w 10000"/>
              <a:gd name="connsiteY257" fmla="*/ 7714 h 10000"/>
              <a:gd name="connsiteX258" fmla="*/ 8188 w 10000"/>
              <a:gd name="connsiteY258" fmla="*/ 8671 h 10000"/>
              <a:gd name="connsiteX259" fmla="*/ 8215 w 10000"/>
              <a:gd name="connsiteY259" fmla="*/ 8696 h 10000"/>
              <a:gd name="connsiteX260" fmla="*/ 8242 w 10000"/>
              <a:gd name="connsiteY260" fmla="*/ 7720 h 10000"/>
              <a:gd name="connsiteX261" fmla="*/ 8274 w 10000"/>
              <a:gd name="connsiteY261" fmla="*/ 7286 h 10000"/>
              <a:gd name="connsiteX262" fmla="*/ 8301 w 10000"/>
              <a:gd name="connsiteY262" fmla="*/ 7006 h 10000"/>
              <a:gd name="connsiteX263" fmla="*/ 8328 w 10000"/>
              <a:gd name="connsiteY263" fmla="*/ 6820 h 10000"/>
              <a:gd name="connsiteX264" fmla="*/ 8360 w 10000"/>
              <a:gd name="connsiteY264" fmla="*/ 6683 h 10000"/>
              <a:gd name="connsiteX265" fmla="*/ 8387 w 10000"/>
              <a:gd name="connsiteY265" fmla="*/ 6584 h 10000"/>
              <a:gd name="connsiteX266" fmla="*/ 8418 w 10000"/>
              <a:gd name="connsiteY266" fmla="*/ 6516 h 10000"/>
              <a:gd name="connsiteX267" fmla="*/ 8445 w 10000"/>
              <a:gd name="connsiteY267" fmla="*/ 6472 h 10000"/>
              <a:gd name="connsiteX268" fmla="*/ 8472 w 10000"/>
              <a:gd name="connsiteY268" fmla="*/ 6453 h 10000"/>
              <a:gd name="connsiteX269" fmla="*/ 8504 w 10000"/>
              <a:gd name="connsiteY269" fmla="*/ 6460 h 10000"/>
              <a:gd name="connsiteX270" fmla="*/ 8531 w 10000"/>
              <a:gd name="connsiteY270" fmla="*/ 6491 h 10000"/>
              <a:gd name="connsiteX271" fmla="*/ 8562 w 10000"/>
              <a:gd name="connsiteY271" fmla="*/ 6553 h 10000"/>
              <a:gd name="connsiteX272" fmla="*/ 8589 w 10000"/>
              <a:gd name="connsiteY272" fmla="*/ 6640 h 10000"/>
              <a:gd name="connsiteX273" fmla="*/ 8616 w 10000"/>
              <a:gd name="connsiteY273" fmla="*/ 6770 h 10000"/>
              <a:gd name="connsiteX274" fmla="*/ 8648 w 10000"/>
              <a:gd name="connsiteY274" fmla="*/ 6944 h 10000"/>
              <a:gd name="connsiteX275" fmla="*/ 8675 w 10000"/>
              <a:gd name="connsiteY275" fmla="*/ 7205 h 10000"/>
              <a:gd name="connsiteX276" fmla="*/ 8707 w 10000"/>
              <a:gd name="connsiteY276" fmla="*/ 7615 h 10000"/>
              <a:gd name="connsiteX277" fmla="*/ 8734 w 10000"/>
              <a:gd name="connsiteY277" fmla="*/ 8460 h 10000"/>
              <a:gd name="connsiteX278" fmla="*/ 8761 w 10000"/>
              <a:gd name="connsiteY278" fmla="*/ 8839 h 10000"/>
              <a:gd name="connsiteX279" fmla="*/ 8788 w 10000"/>
              <a:gd name="connsiteY279" fmla="*/ 7733 h 10000"/>
              <a:gd name="connsiteX280" fmla="*/ 8819 w 10000"/>
              <a:gd name="connsiteY280" fmla="*/ 7267 h 10000"/>
              <a:gd name="connsiteX281" fmla="*/ 8851 w 10000"/>
              <a:gd name="connsiteY281" fmla="*/ 6981 h 10000"/>
              <a:gd name="connsiteX282" fmla="*/ 8878 w 10000"/>
              <a:gd name="connsiteY282" fmla="*/ 6783 h 10000"/>
              <a:gd name="connsiteX283" fmla="*/ 8905 w 10000"/>
              <a:gd name="connsiteY283" fmla="*/ 6646 h 10000"/>
              <a:gd name="connsiteX284" fmla="*/ 8932 w 10000"/>
              <a:gd name="connsiteY284" fmla="*/ 6547 h 10000"/>
              <a:gd name="connsiteX285" fmla="*/ 8963 w 10000"/>
              <a:gd name="connsiteY285" fmla="*/ 6484 h 10000"/>
              <a:gd name="connsiteX286" fmla="*/ 8991 w 10000"/>
              <a:gd name="connsiteY286" fmla="*/ 6453 h 10000"/>
              <a:gd name="connsiteX287" fmla="*/ 9022 w 10000"/>
              <a:gd name="connsiteY287" fmla="*/ 6447 h 10000"/>
              <a:gd name="connsiteX288" fmla="*/ 9049 w 10000"/>
              <a:gd name="connsiteY288" fmla="*/ 6472 h 10000"/>
              <a:gd name="connsiteX289" fmla="*/ 9076 w 10000"/>
              <a:gd name="connsiteY289" fmla="*/ 6528 h 10000"/>
              <a:gd name="connsiteX290" fmla="*/ 9108 w 10000"/>
              <a:gd name="connsiteY290" fmla="*/ 6621 h 10000"/>
              <a:gd name="connsiteX291" fmla="*/ 9135 w 10000"/>
              <a:gd name="connsiteY291" fmla="*/ 6758 h 10000"/>
              <a:gd name="connsiteX292" fmla="*/ 9166 w 10000"/>
              <a:gd name="connsiteY292" fmla="*/ 6957 h 10000"/>
              <a:gd name="connsiteX293" fmla="*/ 9193 w 10000"/>
              <a:gd name="connsiteY293" fmla="*/ 7267 h 10000"/>
              <a:gd name="connsiteX294" fmla="*/ 9220 w 10000"/>
              <a:gd name="connsiteY294" fmla="*/ 7814 h 10000"/>
              <a:gd name="connsiteX295" fmla="*/ 9252 w 10000"/>
              <a:gd name="connsiteY295" fmla="*/ 9863 h 10000"/>
              <a:gd name="connsiteX296" fmla="*/ 9279 w 10000"/>
              <a:gd name="connsiteY296" fmla="*/ 7988 h 10000"/>
              <a:gd name="connsiteX297" fmla="*/ 9306 w 10000"/>
              <a:gd name="connsiteY297" fmla="*/ 7335 h 10000"/>
              <a:gd name="connsiteX298" fmla="*/ 9338 w 10000"/>
              <a:gd name="connsiteY298" fmla="*/ 6988 h 10000"/>
              <a:gd name="connsiteX299" fmla="*/ 9365 w 10000"/>
              <a:gd name="connsiteY299" fmla="*/ 6758 h 10000"/>
              <a:gd name="connsiteX300" fmla="*/ 9396 w 10000"/>
              <a:gd name="connsiteY300" fmla="*/ 6602 h 10000"/>
              <a:gd name="connsiteX301" fmla="*/ 9423 w 10000"/>
              <a:gd name="connsiteY301" fmla="*/ 6503 h 10000"/>
              <a:gd name="connsiteX302" fmla="*/ 9450 w 10000"/>
              <a:gd name="connsiteY302" fmla="*/ 6447 h 10000"/>
              <a:gd name="connsiteX303" fmla="*/ 9482 w 10000"/>
              <a:gd name="connsiteY303" fmla="*/ 6435 h 10000"/>
              <a:gd name="connsiteX304" fmla="*/ 9509 w 10000"/>
              <a:gd name="connsiteY304" fmla="*/ 6460 h 10000"/>
              <a:gd name="connsiteX305" fmla="*/ 9540 w 10000"/>
              <a:gd name="connsiteY305" fmla="*/ 6534 h 10000"/>
              <a:gd name="connsiteX306" fmla="*/ 9567 w 10000"/>
              <a:gd name="connsiteY306" fmla="*/ 6665 h 10000"/>
              <a:gd name="connsiteX307" fmla="*/ 9594 w 10000"/>
              <a:gd name="connsiteY307" fmla="*/ 6882 h 10000"/>
              <a:gd name="connsiteX308" fmla="*/ 9626 w 10000"/>
              <a:gd name="connsiteY308" fmla="*/ 7242 h 10000"/>
              <a:gd name="connsiteX309" fmla="*/ 9653 w 10000"/>
              <a:gd name="connsiteY309" fmla="*/ 7981 h 10000"/>
              <a:gd name="connsiteX310" fmla="*/ 9680 w 10000"/>
              <a:gd name="connsiteY310" fmla="*/ 8820 h 10000"/>
              <a:gd name="connsiteX311" fmla="*/ 9712 w 10000"/>
              <a:gd name="connsiteY311" fmla="*/ 7484 h 10000"/>
              <a:gd name="connsiteX312" fmla="*/ 9739 w 10000"/>
              <a:gd name="connsiteY312" fmla="*/ 7012 h 10000"/>
              <a:gd name="connsiteX313" fmla="*/ 9766 w 10000"/>
              <a:gd name="connsiteY313" fmla="*/ 6758 h 10000"/>
              <a:gd name="connsiteX314" fmla="*/ 9797 w 10000"/>
              <a:gd name="connsiteY314" fmla="*/ 6615 h 10000"/>
              <a:gd name="connsiteX315" fmla="*/ 9824 w 10000"/>
              <a:gd name="connsiteY315" fmla="*/ 6559 h 10000"/>
              <a:gd name="connsiteX316" fmla="*/ 9856 w 10000"/>
              <a:gd name="connsiteY316" fmla="*/ 6590 h 10000"/>
              <a:gd name="connsiteX317" fmla="*/ 9883 w 10000"/>
              <a:gd name="connsiteY317" fmla="*/ 6708 h 10000"/>
              <a:gd name="connsiteX318" fmla="*/ 9910 w 10000"/>
              <a:gd name="connsiteY318" fmla="*/ 6950 h 10000"/>
              <a:gd name="connsiteX319" fmla="*/ 9941 w 10000"/>
              <a:gd name="connsiteY319" fmla="*/ 7404 h 10000"/>
              <a:gd name="connsiteX320" fmla="*/ 9968 w 10000"/>
              <a:gd name="connsiteY320" fmla="*/ 8516 h 10000"/>
              <a:gd name="connsiteX321" fmla="*/ 10000 w 10000"/>
              <a:gd name="connsiteY32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70 w 10000"/>
              <a:gd name="connsiteY93" fmla="*/ 149 h 10000"/>
              <a:gd name="connsiteX94" fmla="*/ 3497 w 10000"/>
              <a:gd name="connsiteY94" fmla="*/ 118 h 10000"/>
              <a:gd name="connsiteX95" fmla="*/ 3529 w 10000"/>
              <a:gd name="connsiteY95" fmla="*/ 87 h 10000"/>
              <a:gd name="connsiteX96" fmla="*/ 3556 w 10000"/>
              <a:gd name="connsiteY96" fmla="*/ 68 h 10000"/>
              <a:gd name="connsiteX97" fmla="*/ 3587 w 10000"/>
              <a:gd name="connsiteY97" fmla="*/ 43 h 10000"/>
              <a:gd name="connsiteX98" fmla="*/ 3614 w 10000"/>
              <a:gd name="connsiteY98" fmla="*/ 31 h 10000"/>
              <a:gd name="connsiteX99" fmla="*/ 3641 w 10000"/>
              <a:gd name="connsiteY99" fmla="*/ 19 h 10000"/>
              <a:gd name="connsiteX100" fmla="*/ 3673 w 10000"/>
              <a:gd name="connsiteY100" fmla="*/ 6 h 10000"/>
              <a:gd name="connsiteX101" fmla="*/ 3700 w 10000"/>
              <a:gd name="connsiteY101" fmla="*/ 6 h 10000"/>
              <a:gd name="connsiteX102" fmla="*/ 3731 w 10000"/>
              <a:gd name="connsiteY102" fmla="*/ 0 h 10000"/>
              <a:gd name="connsiteX103" fmla="*/ 3758 w 10000"/>
              <a:gd name="connsiteY103" fmla="*/ 0 h 10000"/>
              <a:gd name="connsiteX104" fmla="*/ 3785 w 10000"/>
              <a:gd name="connsiteY104" fmla="*/ 6 h 10000"/>
              <a:gd name="connsiteX105" fmla="*/ 3817 w 10000"/>
              <a:gd name="connsiteY105" fmla="*/ 12 h 10000"/>
              <a:gd name="connsiteX106" fmla="*/ 3844 w 10000"/>
              <a:gd name="connsiteY106" fmla="*/ 19 h 10000"/>
              <a:gd name="connsiteX107" fmla="*/ 3876 w 10000"/>
              <a:gd name="connsiteY107" fmla="*/ 31 h 10000"/>
              <a:gd name="connsiteX108" fmla="*/ 3903 w 10000"/>
              <a:gd name="connsiteY108" fmla="*/ 43 h 10000"/>
              <a:gd name="connsiteX109" fmla="*/ 3930 w 10000"/>
              <a:gd name="connsiteY109" fmla="*/ 62 h 10000"/>
              <a:gd name="connsiteX110" fmla="*/ 3957 w 10000"/>
              <a:gd name="connsiteY110" fmla="*/ 81 h 10000"/>
              <a:gd name="connsiteX111" fmla="*/ 3988 w 10000"/>
              <a:gd name="connsiteY111" fmla="*/ 106 h 10000"/>
              <a:gd name="connsiteX112" fmla="*/ 4015 w 10000"/>
              <a:gd name="connsiteY112" fmla="*/ 130 h 10000"/>
              <a:gd name="connsiteX113" fmla="*/ 4047 w 10000"/>
              <a:gd name="connsiteY113" fmla="*/ 155 h 10000"/>
              <a:gd name="connsiteX114" fmla="*/ 4074 w 10000"/>
              <a:gd name="connsiteY114" fmla="*/ 186 h 10000"/>
              <a:gd name="connsiteX115" fmla="*/ 4101 w 10000"/>
              <a:gd name="connsiteY115" fmla="*/ 217 h 10000"/>
              <a:gd name="connsiteX116" fmla="*/ 4132 w 10000"/>
              <a:gd name="connsiteY116" fmla="*/ 255 h 10000"/>
              <a:gd name="connsiteX117" fmla="*/ 4160 w 10000"/>
              <a:gd name="connsiteY117" fmla="*/ 292 h 10000"/>
              <a:gd name="connsiteX118" fmla="*/ 4191 w 10000"/>
              <a:gd name="connsiteY118" fmla="*/ 329 h 10000"/>
              <a:gd name="connsiteX119" fmla="*/ 4218 w 10000"/>
              <a:gd name="connsiteY119" fmla="*/ 373 h 10000"/>
              <a:gd name="connsiteX120" fmla="*/ 4245 w 10000"/>
              <a:gd name="connsiteY120" fmla="*/ 422 h 10000"/>
              <a:gd name="connsiteX121" fmla="*/ 4277 w 10000"/>
              <a:gd name="connsiteY121" fmla="*/ 466 h 10000"/>
              <a:gd name="connsiteX122" fmla="*/ 4304 w 10000"/>
              <a:gd name="connsiteY122" fmla="*/ 522 h 10000"/>
              <a:gd name="connsiteX123" fmla="*/ 4335 w 10000"/>
              <a:gd name="connsiteY123" fmla="*/ 571 h 10000"/>
              <a:gd name="connsiteX124" fmla="*/ 4362 w 10000"/>
              <a:gd name="connsiteY124" fmla="*/ 634 h 10000"/>
              <a:gd name="connsiteX125" fmla="*/ 4389 w 10000"/>
              <a:gd name="connsiteY125" fmla="*/ 689 h 10000"/>
              <a:gd name="connsiteX126" fmla="*/ 4421 w 10000"/>
              <a:gd name="connsiteY126" fmla="*/ 752 h 10000"/>
              <a:gd name="connsiteX127" fmla="*/ 4448 w 10000"/>
              <a:gd name="connsiteY127" fmla="*/ 820 h 10000"/>
              <a:gd name="connsiteX128" fmla="*/ 4475 w 10000"/>
              <a:gd name="connsiteY128" fmla="*/ 888 h 10000"/>
              <a:gd name="connsiteX129" fmla="*/ 4507 w 10000"/>
              <a:gd name="connsiteY129" fmla="*/ 957 h 10000"/>
              <a:gd name="connsiteX130" fmla="*/ 4534 w 10000"/>
              <a:gd name="connsiteY130" fmla="*/ 1037 h 10000"/>
              <a:gd name="connsiteX131" fmla="*/ 4565 w 10000"/>
              <a:gd name="connsiteY131" fmla="*/ 1118 h 10000"/>
              <a:gd name="connsiteX132" fmla="*/ 4592 w 10000"/>
              <a:gd name="connsiteY132" fmla="*/ 1199 h 10000"/>
              <a:gd name="connsiteX133" fmla="*/ 4619 w 10000"/>
              <a:gd name="connsiteY133" fmla="*/ 1286 h 10000"/>
              <a:gd name="connsiteX134" fmla="*/ 4651 w 10000"/>
              <a:gd name="connsiteY134" fmla="*/ 1373 h 10000"/>
              <a:gd name="connsiteX135" fmla="*/ 4678 w 10000"/>
              <a:gd name="connsiteY135" fmla="*/ 1472 h 10000"/>
              <a:gd name="connsiteX136" fmla="*/ 4709 w 10000"/>
              <a:gd name="connsiteY136" fmla="*/ 1565 h 10000"/>
              <a:gd name="connsiteX137" fmla="*/ 4736 w 10000"/>
              <a:gd name="connsiteY137" fmla="*/ 1671 h 10000"/>
              <a:gd name="connsiteX138" fmla="*/ 4763 w 10000"/>
              <a:gd name="connsiteY138" fmla="*/ 1776 h 10000"/>
              <a:gd name="connsiteX139" fmla="*/ 4795 w 10000"/>
              <a:gd name="connsiteY139" fmla="*/ 1894 h 10000"/>
              <a:gd name="connsiteX140" fmla="*/ 4822 w 10000"/>
              <a:gd name="connsiteY140" fmla="*/ 2012 h 10000"/>
              <a:gd name="connsiteX141" fmla="*/ 4854 w 10000"/>
              <a:gd name="connsiteY141" fmla="*/ 2137 h 10000"/>
              <a:gd name="connsiteX142" fmla="*/ 4881 w 10000"/>
              <a:gd name="connsiteY142" fmla="*/ 2267 h 10000"/>
              <a:gd name="connsiteX143" fmla="*/ 4908 w 10000"/>
              <a:gd name="connsiteY143" fmla="*/ 2404 h 10000"/>
              <a:gd name="connsiteX144" fmla="*/ 4935 w 10000"/>
              <a:gd name="connsiteY144" fmla="*/ 2553 h 10000"/>
              <a:gd name="connsiteX145" fmla="*/ 4966 w 10000"/>
              <a:gd name="connsiteY145" fmla="*/ 2708 h 10000"/>
              <a:gd name="connsiteX146" fmla="*/ 4993 w 10000"/>
              <a:gd name="connsiteY146" fmla="*/ 2870 h 10000"/>
              <a:gd name="connsiteX147" fmla="*/ 5025 w 10000"/>
              <a:gd name="connsiteY147" fmla="*/ 3043 h 10000"/>
              <a:gd name="connsiteX148" fmla="*/ 5052 w 10000"/>
              <a:gd name="connsiteY148" fmla="*/ 3230 h 10000"/>
              <a:gd name="connsiteX149" fmla="*/ 5079 w 10000"/>
              <a:gd name="connsiteY149" fmla="*/ 3429 h 10000"/>
              <a:gd name="connsiteX150" fmla="*/ 5110 w 10000"/>
              <a:gd name="connsiteY150" fmla="*/ 3646 h 10000"/>
              <a:gd name="connsiteX151" fmla="*/ 5137 w 10000"/>
              <a:gd name="connsiteY151" fmla="*/ 3882 h 10000"/>
              <a:gd name="connsiteX152" fmla="*/ 5169 w 10000"/>
              <a:gd name="connsiteY152" fmla="*/ 4143 h 10000"/>
              <a:gd name="connsiteX153" fmla="*/ 5196 w 10000"/>
              <a:gd name="connsiteY153" fmla="*/ 4441 h 10000"/>
              <a:gd name="connsiteX154" fmla="*/ 5223 w 10000"/>
              <a:gd name="connsiteY154" fmla="*/ 4789 h 10000"/>
              <a:gd name="connsiteX155" fmla="*/ 5255 w 10000"/>
              <a:gd name="connsiteY155" fmla="*/ 5205 h 10000"/>
              <a:gd name="connsiteX156" fmla="*/ 5282 w 10000"/>
              <a:gd name="connsiteY156" fmla="*/ 5758 h 10000"/>
              <a:gd name="connsiteX157" fmla="*/ 5313 w 10000"/>
              <a:gd name="connsiteY157" fmla="*/ 6671 h 10000"/>
              <a:gd name="connsiteX158" fmla="*/ 5340 w 10000"/>
              <a:gd name="connsiteY158" fmla="*/ 7776 h 10000"/>
              <a:gd name="connsiteX159" fmla="*/ 5367 w 10000"/>
              <a:gd name="connsiteY159" fmla="*/ 6565 h 10000"/>
              <a:gd name="connsiteX160" fmla="*/ 5399 w 10000"/>
              <a:gd name="connsiteY160" fmla="*/ 6255 h 10000"/>
              <a:gd name="connsiteX161" fmla="*/ 5426 w 10000"/>
              <a:gd name="connsiteY161" fmla="*/ 6155 h 10000"/>
              <a:gd name="connsiteX162" fmla="*/ 5453 w 10000"/>
              <a:gd name="connsiteY162" fmla="*/ 6180 h 10000"/>
              <a:gd name="connsiteX163" fmla="*/ 5484 w 10000"/>
              <a:gd name="connsiteY163" fmla="*/ 6286 h 10000"/>
              <a:gd name="connsiteX164" fmla="*/ 5511 w 10000"/>
              <a:gd name="connsiteY164" fmla="*/ 6484 h 10000"/>
              <a:gd name="connsiteX165" fmla="*/ 5539 w 10000"/>
              <a:gd name="connsiteY165" fmla="*/ 6801 h 10000"/>
              <a:gd name="connsiteX166" fmla="*/ 5570 w 10000"/>
              <a:gd name="connsiteY166" fmla="*/ 7373 h 10000"/>
              <a:gd name="connsiteX167" fmla="*/ 5597 w 10000"/>
              <a:gd name="connsiteY167" fmla="*/ 9447 h 10000"/>
              <a:gd name="connsiteX168" fmla="*/ 5629 w 10000"/>
              <a:gd name="connsiteY168" fmla="*/ 7621 h 10000"/>
              <a:gd name="connsiteX169" fmla="*/ 5656 w 10000"/>
              <a:gd name="connsiteY169" fmla="*/ 7012 h 10000"/>
              <a:gd name="connsiteX170" fmla="*/ 5683 w 10000"/>
              <a:gd name="connsiteY170" fmla="*/ 6708 h 10000"/>
              <a:gd name="connsiteX171" fmla="*/ 5714 w 10000"/>
              <a:gd name="connsiteY171" fmla="*/ 6534 h 10000"/>
              <a:gd name="connsiteX172" fmla="*/ 5741 w 10000"/>
              <a:gd name="connsiteY172" fmla="*/ 6429 h 10000"/>
              <a:gd name="connsiteX173" fmla="*/ 5773 w 10000"/>
              <a:gd name="connsiteY173" fmla="*/ 6385 h 10000"/>
              <a:gd name="connsiteX174" fmla="*/ 5800 w 10000"/>
              <a:gd name="connsiteY174" fmla="*/ 6385 h 10000"/>
              <a:gd name="connsiteX175" fmla="*/ 5827 w 10000"/>
              <a:gd name="connsiteY175" fmla="*/ 6429 h 10000"/>
              <a:gd name="connsiteX176" fmla="*/ 5858 w 10000"/>
              <a:gd name="connsiteY176" fmla="*/ 6516 h 10000"/>
              <a:gd name="connsiteX177" fmla="*/ 5886 w 10000"/>
              <a:gd name="connsiteY177" fmla="*/ 6646 h 10000"/>
              <a:gd name="connsiteX178" fmla="*/ 5913 w 10000"/>
              <a:gd name="connsiteY178" fmla="*/ 6845 h 10000"/>
              <a:gd name="connsiteX179" fmla="*/ 5944 w 10000"/>
              <a:gd name="connsiteY179" fmla="*/ 7149 h 10000"/>
              <a:gd name="connsiteX180" fmla="*/ 5971 w 10000"/>
              <a:gd name="connsiteY180" fmla="*/ 7658 h 10000"/>
              <a:gd name="connsiteX181" fmla="*/ 6003 w 10000"/>
              <a:gd name="connsiteY181" fmla="*/ 9093 h 10000"/>
              <a:gd name="connsiteX182" fmla="*/ 6030 w 10000"/>
              <a:gd name="connsiteY182" fmla="*/ 8106 h 10000"/>
              <a:gd name="connsiteX183" fmla="*/ 6057 w 10000"/>
              <a:gd name="connsiteY183" fmla="*/ 7385 h 10000"/>
              <a:gd name="connsiteX184" fmla="*/ 6088 w 10000"/>
              <a:gd name="connsiteY184" fmla="*/ 7019 h 10000"/>
              <a:gd name="connsiteX185" fmla="*/ 6115 w 10000"/>
              <a:gd name="connsiteY185" fmla="*/ 6789 h 10000"/>
              <a:gd name="connsiteX186" fmla="*/ 6147 w 10000"/>
              <a:gd name="connsiteY186" fmla="*/ 6634 h 10000"/>
              <a:gd name="connsiteX187" fmla="*/ 6174 w 10000"/>
              <a:gd name="connsiteY187" fmla="*/ 6534 h 10000"/>
              <a:gd name="connsiteX188" fmla="*/ 6201 w 10000"/>
              <a:gd name="connsiteY188" fmla="*/ 6472 h 10000"/>
              <a:gd name="connsiteX189" fmla="*/ 6233 w 10000"/>
              <a:gd name="connsiteY189" fmla="*/ 6441 h 10000"/>
              <a:gd name="connsiteX190" fmla="*/ 6260 w 10000"/>
              <a:gd name="connsiteY190" fmla="*/ 6435 h 10000"/>
              <a:gd name="connsiteX191" fmla="*/ 6291 w 10000"/>
              <a:gd name="connsiteY191" fmla="*/ 6460 h 10000"/>
              <a:gd name="connsiteX192" fmla="*/ 6318 w 10000"/>
              <a:gd name="connsiteY192" fmla="*/ 6516 h 10000"/>
              <a:gd name="connsiteX193" fmla="*/ 6345 w 10000"/>
              <a:gd name="connsiteY193" fmla="*/ 6609 h 10000"/>
              <a:gd name="connsiteX194" fmla="*/ 6372 w 10000"/>
              <a:gd name="connsiteY194" fmla="*/ 6733 h 10000"/>
              <a:gd name="connsiteX195" fmla="*/ 6404 w 10000"/>
              <a:gd name="connsiteY195" fmla="*/ 6919 h 10000"/>
              <a:gd name="connsiteX196" fmla="*/ 6431 w 10000"/>
              <a:gd name="connsiteY196" fmla="*/ 7186 h 10000"/>
              <a:gd name="connsiteX197" fmla="*/ 6462 w 10000"/>
              <a:gd name="connsiteY197" fmla="*/ 7596 h 10000"/>
              <a:gd name="connsiteX198" fmla="*/ 6489 w 10000"/>
              <a:gd name="connsiteY198" fmla="*/ 8466 h 10000"/>
              <a:gd name="connsiteX199" fmla="*/ 6516 w 10000"/>
              <a:gd name="connsiteY199" fmla="*/ 8801 h 10000"/>
              <a:gd name="connsiteX200" fmla="*/ 6548 w 10000"/>
              <a:gd name="connsiteY200" fmla="*/ 7714 h 10000"/>
              <a:gd name="connsiteX201" fmla="*/ 6575 w 10000"/>
              <a:gd name="connsiteY201" fmla="*/ 7261 h 10000"/>
              <a:gd name="connsiteX202" fmla="*/ 6607 w 10000"/>
              <a:gd name="connsiteY202" fmla="*/ 6981 h 10000"/>
              <a:gd name="connsiteX203" fmla="*/ 6634 w 10000"/>
              <a:gd name="connsiteY203" fmla="*/ 6795 h 10000"/>
              <a:gd name="connsiteX204" fmla="*/ 6661 w 10000"/>
              <a:gd name="connsiteY204" fmla="*/ 6658 h 10000"/>
              <a:gd name="connsiteX205" fmla="*/ 6692 w 10000"/>
              <a:gd name="connsiteY205" fmla="*/ 6559 h 10000"/>
              <a:gd name="connsiteX206" fmla="*/ 6719 w 10000"/>
              <a:gd name="connsiteY206" fmla="*/ 6497 h 10000"/>
              <a:gd name="connsiteX207" fmla="*/ 6751 w 10000"/>
              <a:gd name="connsiteY207" fmla="*/ 6460 h 10000"/>
              <a:gd name="connsiteX208" fmla="*/ 6778 w 10000"/>
              <a:gd name="connsiteY208" fmla="*/ 6453 h 10000"/>
              <a:gd name="connsiteX209" fmla="*/ 6805 w 10000"/>
              <a:gd name="connsiteY209" fmla="*/ 6460 h 10000"/>
              <a:gd name="connsiteX210" fmla="*/ 6836 w 10000"/>
              <a:gd name="connsiteY210" fmla="*/ 6503 h 10000"/>
              <a:gd name="connsiteX211" fmla="*/ 6863 w 10000"/>
              <a:gd name="connsiteY211" fmla="*/ 6565 h 10000"/>
              <a:gd name="connsiteX212" fmla="*/ 6890 w 10000"/>
              <a:gd name="connsiteY212" fmla="*/ 6658 h 10000"/>
              <a:gd name="connsiteX213" fmla="*/ 6922 w 10000"/>
              <a:gd name="connsiteY213" fmla="*/ 6789 h 10000"/>
              <a:gd name="connsiteX214" fmla="*/ 6949 w 10000"/>
              <a:gd name="connsiteY214" fmla="*/ 6975 h 10000"/>
              <a:gd name="connsiteX215" fmla="*/ 6981 w 10000"/>
              <a:gd name="connsiteY215" fmla="*/ 7236 h 10000"/>
              <a:gd name="connsiteX216" fmla="*/ 7008 w 10000"/>
              <a:gd name="connsiteY216" fmla="*/ 7634 h 10000"/>
              <a:gd name="connsiteX217" fmla="*/ 7035 w 10000"/>
              <a:gd name="connsiteY217" fmla="*/ 8460 h 10000"/>
              <a:gd name="connsiteX218" fmla="*/ 7066 w 10000"/>
              <a:gd name="connsiteY218" fmla="*/ 8969 h 10000"/>
              <a:gd name="connsiteX219" fmla="*/ 7093 w 10000"/>
              <a:gd name="connsiteY219" fmla="*/ 7801 h 10000"/>
              <a:gd name="connsiteX220" fmla="*/ 7125 w 10000"/>
              <a:gd name="connsiteY220" fmla="*/ 7329 h 10000"/>
              <a:gd name="connsiteX221" fmla="*/ 7152 w 10000"/>
              <a:gd name="connsiteY221" fmla="*/ 7037 h 10000"/>
              <a:gd name="connsiteX222" fmla="*/ 7179 w 10000"/>
              <a:gd name="connsiteY222" fmla="*/ 6839 h 10000"/>
              <a:gd name="connsiteX223" fmla="*/ 7210 w 10000"/>
              <a:gd name="connsiteY223" fmla="*/ 6696 h 10000"/>
              <a:gd name="connsiteX224" fmla="*/ 7237 w 10000"/>
              <a:gd name="connsiteY224" fmla="*/ 6590 h 10000"/>
              <a:gd name="connsiteX225" fmla="*/ 7269 w 10000"/>
              <a:gd name="connsiteY225" fmla="*/ 6516 h 10000"/>
              <a:gd name="connsiteX226" fmla="*/ 7296 w 10000"/>
              <a:gd name="connsiteY226" fmla="*/ 6472 h 10000"/>
              <a:gd name="connsiteX227" fmla="*/ 7323 w 10000"/>
              <a:gd name="connsiteY227" fmla="*/ 6447 h 10000"/>
              <a:gd name="connsiteX228" fmla="*/ 7350 w 10000"/>
              <a:gd name="connsiteY228" fmla="*/ 6447 h 10000"/>
              <a:gd name="connsiteX229" fmla="*/ 7382 w 10000"/>
              <a:gd name="connsiteY229" fmla="*/ 6466 h 10000"/>
              <a:gd name="connsiteX230" fmla="*/ 7409 w 10000"/>
              <a:gd name="connsiteY230" fmla="*/ 6509 h 10000"/>
              <a:gd name="connsiteX231" fmla="*/ 7440 w 10000"/>
              <a:gd name="connsiteY231" fmla="*/ 6578 h 10000"/>
              <a:gd name="connsiteX232" fmla="*/ 7467 w 10000"/>
              <a:gd name="connsiteY232" fmla="*/ 6677 h 10000"/>
              <a:gd name="connsiteX233" fmla="*/ 7494 w 10000"/>
              <a:gd name="connsiteY233" fmla="*/ 6814 h 10000"/>
              <a:gd name="connsiteX234" fmla="*/ 7526 w 10000"/>
              <a:gd name="connsiteY234" fmla="*/ 7006 h 10000"/>
              <a:gd name="connsiteX235" fmla="*/ 7553 w 10000"/>
              <a:gd name="connsiteY235" fmla="*/ 7273 h 10000"/>
              <a:gd name="connsiteX236" fmla="*/ 7584 w 10000"/>
              <a:gd name="connsiteY236" fmla="*/ 7696 h 10000"/>
              <a:gd name="connsiteX237" fmla="*/ 7612 w 10000"/>
              <a:gd name="connsiteY237" fmla="*/ 8584 h 10000"/>
              <a:gd name="connsiteX238" fmla="*/ 7639 w 10000"/>
              <a:gd name="connsiteY238" fmla="*/ 8814 h 10000"/>
              <a:gd name="connsiteX239" fmla="*/ 7670 w 10000"/>
              <a:gd name="connsiteY239" fmla="*/ 7770 h 10000"/>
              <a:gd name="connsiteX240" fmla="*/ 7697 w 10000"/>
              <a:gd name="connsiteY240" fmla="*/ 7317 h 10000"/>
              <a:gd name="connsiteX241" fmla="*/ 7729 w 10000"/>
              <a:gd name="connsiteY241" fmla="*/ 7031 h 10000"/>
              <a:gd name="connsiteX242" fmla="*/ 7756 w 10000"/>
              <a:gd name="connsiteY242" fmla="*/ 6839 h 10000"/>
              <a:gd name="connsiteX243" fmla="*/ 7783 w 10000"/>
              <a:gd name="connsiteY243" fmla="*/ 6696 h 10000"/>
              <a:gd name="connsiteX244" fmla="*/ 7810 w 10000"/>
              <a:gd name="connsiteY244" fmla="*/ 6590 h 10000"/>
              <a:gd name="connsiteX245" fmla="*/ 7841 w 10000"/>
              <a:gd name="connsiteY245" fmla="*/ 6522 h 10000"/>
              <a:gd name="connsiteX246" fmla="*/ 7868 w 10000"/>
              <a:gd name="connsiteY246" fmla="*/ 6472 h 10000"/>
              <a:gd name="connsiteX247" fmla="*/ 7900 w 10000"/>
              <a:gd name="connsiteY247" fmla="*/ 6447 h 10000"/>
              <a:gd name="connsiteX248" fmla="*/ 7927 w 10000"/>
              <a:gd name="connsiteY248" fmla="*/ 6447 h 10000"/>
              <a:gd name="connsiteX249" fmla="*/ 7954 w 10000"/>
              <a:gd name="connsiteY249" fmla="*/ 6466 h 10000"/>
              <a:gd name="connsiteX250" fmla="*/ 7986 w 10000"/>
              <a:gd name="connsiteY250" fmla="*/ 6509 h 10000"/>
              <a:gd name="connsiteX251" fmla="*/ 8013 w 10000"/>
              <a:gd name="connsiteY251" fmla="*/ 6578 h 10000"/>
              <a:gd name="connsiteX252" fmla="*/ 8044 w 10000"/>
              <a:gd name="connsiteY252" fmla="*/ 6683 h 10000"/>
              <a:gd name="connsiteX253" fmla="*/ 8071 w 10000"/>
              <a:gd name="connsiteY253" fmla="*/ 6820 h 10000"/>
              <a:gd name="connsiteX254" fmla="*/ 8098 w 10000"/>
              <a:gd name="connsiteY254" fmla="*/ 7006 h 10000"/>
              <a:gd name="connsiteX255" fmla="*/ 8130 w 10000"/>
              <a:gd name="connsiteY255" fmla="*/ 7280 h 10000"/>
              <a:gd name="connsiteX256" fmla="*/ 8157 w 10000"/>
              <a:gd name="connsiteY256" fmla="*/ 7714 h 10000"/>
              <a:gd name="connsiteX257" fmla="*/ 8188 w 10000"/>
              <a:gd name="connsiteY257" fmla="*/ 8671 h 10000"/>
              <a:gd name="connsiteX258" fmla="*/ 8215 w 10000"/>
              <a:gd name="connsiteY258" fmla="*/ 8696 h 10000"/>
              <a:gd name="connsiteX259" fmla="*/ 8242 w 10000"/>
              <a:gd name="connsiteY259" fmla="*/ 7720 h 10000"/>
              <a:gd name="connsiteX260" fmla="*/ 8274 w 10000"/>
              <a:gd name="connsiteY260" fmla="*/ 7286 h 10000"/>
              <a:gd name="connsiteX261" fmla="*/ 8301 w 10000"/>
              <a:gd name="connsiteY261" fmla="*/ 7006 h 10000"/>
              <a:gd name="connsiteX262" fmla="*/ 8328 w 10000"/>
              <a:gd name="connsiteY262" fmla="*/ 6820 h 10000"/>
              <a:gd name="connsiteX263" fmla="*/ 8360 w 10000"/>
              <a:gd name="connsiteY263" fmla="*/ 6683 h 10000"/>
              <a:gd name="connsiteX264" fmla="*/ 8387 w 10000"/>
              <a:gd name="connsiteY264" fmla="*/ 6584 h 10000"/>
              <a:gd name="connsiteX265" fmla="*/ 8418 w 10000"/>
              <a:gd name="connsiteY265" fmla="*/ 6516 h 10000"/>
              <a:gd name="connsiteX266" fmla="*/ 8445 w 10000"/>
              <a:gd name="connsiteY266" fmla="*/ 6472 h 10000"/>
              <a:gd name="connsiteX267" fmla="*/ 8472 w 10000"/>
              <a:gd name="connsiteY267" fmla="*/ 6453 h 10000"/>
              <a:gd name="connsiteX268" fmla="*/ 8504 w 10000"/>
              <a:gd name="connsiteY268" fmla="*/ 6460 h 10000"/>
              <a:gd name="connsiteX269" fmla="*/ 8531 w 10000"/>
              <a:gd name="connsiteY269" fmla="*/ 6491 h 10000"/>
              <a:gd name="connsiteX270" fmla="*/ 8562 w 10000"/>
              <a:gd name="connsiteY270" fmla="*/ 6553 h 10000"/>
              <a:gd name="connsiteX271" fmla="*/ 8589 w 10000"/>
              <a:gd name="connsiteY271" fmla="*/ 6640 h 10000"/>
              <a:gd name="connsiteX272" fmla="*/ 8616 w 10000"/>
              <a:gd name="connsiteY272" fmla="*/ 6770 h 10000"/>
              <a:gd name="connsiteX273" fmla="*/ 8648 w 10000"/>
              <a:gd name="connsiteY273" fmla="*/ 6944 h 10000"/>
              <a:gd name="connsiteX274" fmla="*/ 8675 w 10000"/>
              <a:gd name="connsiteY274" fmla="*/ 7205 h 10000"/>
              <a:gd name="connsiteX275" fmla="*/ 8707 w 10000"/>
              <a:gd name="connsiteY275" fmla="*/ 7615 h 10000"/>
              <a:gd name="connsiteX276" fmla="*/ 8734 w 10000"/>
              <a:gd name="connsiteY276" fmla="*/ 8460 h 10000"/>
              <a:gd name="connsiteX277" fmla="*/ 8761 w 10000"/>
              <a:gd name="connsiteY277" fmla="*/ 8839 h 10000"/>
              <a:gd name="connsiteX278" fmla="*/ 8788 w 10000"/>
              <a:gd name="connsiteY278" fmla="*/ 7733 h 10000"/>
              <a:gd name="connsiteX279" fmla="*/ 8819 w 10000"/>
              <a:gd name="connsiteY279" fmla="*/ 7267 h 10000"/>
              <a:gd name="connsiteX280" fmla="*/ 8851 w 10000"/>
              <a:gd name="connsiteY280" fmla="*/ 6981 h 10000"/>
              <a:gd name="connsiteX281" fmla="*/ 8878 w 10000"/>
              <a:gd name="connsiteY281" fmla="*/ 6783 h 10000"/>
              <a:gd name="connsiteX282" fmla="*/ 8905 w 10000"/>
              <a:gd name="connsiteY282" fmla="*/ 6646 h 10000"/>
              <a:gd name="connsiteX283" fmla="*/ 8932 w 10000"/>
              <a:gd name="connsiteY283" fmla="*/ 6547 h 10000"/>
              <a:gd name="connsiteX284" fmla="*/ 8963 w 10000"/>
              <a:gd name="connsiteY284" fmla="*/ 6484 h 10000"/>
              <a:gd name="connsiteX285" fmla="*/ 8991 w 10000"/>
              <a:gd name="connsiteY285" fmla="*/ 6453 h 10000"/>
              <a:gd name="connsiteX286" fmla="*/ 9022 w 10000"/>
              <a:gd name="connsiteY286" fmla="*/ 6447 h 10000"/>
              <a:gd name="connsiteX287" fmla="*/ 9049 w 10000"/>
              <a:gd name="connsiteY287" fmla="*/ 6472 h 10000"/>
              <a:gd name="connsiteX288" fmla="*/ 9076 w 10000"/>
              <a:gd name="connsiteY288" fmla="*/ 6528 h 10000"/>
              <a:gd name="connsiteX289" fmla="*/ 9108 w 10000"/>
              <a:gd name="connsiteY289" fmla="*/ 6621 h 10000"/>
              <a:gd name="connsiteX290" fmla="*/ 9135 w 10000"/>
              <a:gd name="connsiteY290" fmla="*/ 6758 h 10000"/>
              <a:gd name="connsiteX291" fmla="*/ 9166 w 10000"/>
              <a:gd name="connsiteY291" fmla="*/ 6957 h 10000"/>
              <a:gd name="connsiteX292" fmla="*/ 9193 w 10000"/>
              <a:gd name="connsiteY292" fmla="*/ 7267 h 10000"/>
              <a:gd name="connsiteX293" fmla="*/ 9220 w 10000"/>
              <a:gd name="connsiteY293" fmla="*/ 7814 h 10000"/>
              <a:gd name="connsiteX294" fmla="*/ 9252 w 10000"/>
              <a:gd name="connsiteY294" fmla="*/ 9863 h 10000"/>
              <a:gd name="connsiteX295" fmla="*/ 9279 w 10000"/>
              <a:gd name="connsiteY295" fmla="*/ 7988 h 10000"/>
              <a:gd name="connsiteX296" fmla="*/ 9306 w 10000"/>
              <a:gd name="connsiteY296" fmla="*/ 7335 h 10000"/>
              <a:gd name="connsiteX297" fmla="*/ 9338 w 10000"/>
              <a:gd name="connsiteY297" fmla="*/ 6988 h 10000"/>
              <a:gd name="connsiteX298" fmla="*/ 9365 w 10000"/>
              <a:gd name="connsiteY298" fmla="*/ 6758 h 10000"/>
              <a:gd name="connsiteX299" fmla="*/ 9396 w 10000"/>
              <a:gd name="connsiteY299" fmla="*/ 6602 h 10000"/>
              <a:gd name="connsiteX300" fmla="*/ 9423 w 10000"/>
              <a:gd name="connsiteY300" fmla="*/ 6503 h 10000"/>
              <a:gd name="connsiteX301" fmla="*/ 9450 w 10000"/>
              <a:gd name="connsiteY301" fmla="*/ 6447 h 10000"/>
              <a:gd name="connsiteX302" fmla="*/ 9482 w 10000"/>
              <a:gd name="connsiteY302" fmla="*/ 6435 h 10000"/>
              <a:gd name="connsiteX303" fmla="*/ 9509 w 10000"/>
              <a:gd name="connsiteY303" fmla="*/ 6460 h 10000"/>
              <a:gd name="connsiteX304" fmla="*/ 9540 w 10000"/>
              <a:gd name="connsiteY304" fmla="*/ 6534 h 10000"/>
              <a:gd name="connsiteX305" fmla="*/ 9567 w 10000"/>
              <a:gd name="connsiteY305" fmla="*/ 6665 h 10000"/>
              <a:gd name="connsiteX306" fmla="*/ 9594 w 10000"/>
              <a:gd name="connsiteY306" fmla="*/ 6882 h 10000"/>
              <a:gd name="connsiteX307" fmla="*/ 9626 w 10000"/>
              <a:gd name="connsiteY307" fmla="*/ 7242 h 10000"/>
              <a:gd name="connsiteX308" fmla="*/ 9653 w 10000"/>
              <a:gd name="connsiteY308" fmla="*/ 7981 h 10000"/>
              <a:gd name="connsiteX309" fmla="*/ 9680 w 10000"/>
              <a:gd name="connsiteY309" fmla="*/ 8820 h 10000"/>
              <a:gd name="connsiteX310" fmla="*/ 9712 w 10000"/>
              <a:gd name="connsiteY310" fmla="*/ 7484 h 10000"/>
              <a:gd name="connsiteX311" fmla="*/ 9739 w 10000"/>
              <a:gd name="connsiteY311" fmla="*/ 7012 h 10000"/>
              <a:gd name="connsiteX312" fmla="*/ 9766 w 10000"/>
              <a:gd name="connsiteY312" fmla="*/ 6758 h 10000"/>
              <a:gd name="connsiteX313" fmla="*/ 9797 w 10000"/>
              <a:gd name="connsiteY313" fmla="*/ 6615 h 10000"/>
              <a:gd name="connsiteX314" fmla="*/ 9824 w 10000"/>
              <a:gd name="connsiteY314" fmla="*/ 6559 h 10000"/>
              <a:gd name="connsiteX315" fmla="*/ 9856 w 10000"/>
              <a:gd name="connsiteY315" fmla="*/ 6590 h 10000"/>
              <a:gd name="connsiteX316" fmla="*/ 9883 w 10000"/>
              <a:gd name="connsiteY316" fmla="*/ 6708 h 10000"/>
              <a:gd name="connsiteX317" fmla="*/ 9910 w 10000"/>
              <a:gd name="connsiteY317" fmla="*/ 6950 h 10000"/>
              <a:gd name="connsiteX318" fmla="*/ 9941 w 10000"/>
              <a:gd name="connsiteY318" fmla="*/ 7404 h 10000"/>
              <a:gd name="connsiteX319" fmla="*/ 9968 w 10000"/>
              <a:gd name="connsiteY319" fmla="*/ 8516 h 10000"/>
              <a:gd name="connsiteX320" fmla="*/ 10000 w 10000"/>
              <a:gd name="connsiteY32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470 w 10000"/>
              <a:gd name="connsiteY92" fmla="*/ 149 h 10000"/>
              <a:gd name="connsiteX93" fmla="*/ 3497 w 10000"/>
              <a:gd name="connsiteY93" fmla="*/ 118 h 10000"/>
              <a:gd name="connsiteX94" fmla="*/ 3529 w 10000"/>
              <a:gd name="connsiteY94" fmla="*/ 87 h 10000"/>
              <a:gd name="connsiteX95" fmla="*/ 3556 w 10000"/>
              <a:gd name="connsiteY95" fmla="*/ 68 h 10000"/>
              <a:gd name="connsiteX96" fmla="*/ 3587 w 10000"/>
              <a:gd name="connsiteY96" fmla="*/ 43 h 10000"/>
              <a:gd name="connsiteX97" fmla="*/ 3614 w 10000"/>
              <a:gd name="connsiteY97" fmla="*/ 31 h 10000"/>
              <a:gd name="connsiteX98" fmla="*/ 3641 w 10000"/>
              <a:gd name="connsiteY98" fmla="*/ 19 h 10000"/>
              <a:gd name="connsiteX99" fmla="*/ 3673 w 10000"/>
              <a:gd name="connsiteY99" fmla="*/ 6 h 10000"/>
              <a:gd name="connsiteX100" fmla="*/ 3700 w 10000"/>
              <a:gd name="connsiteY100" fmla="*/ 6 h 10000"/>
              <a:gd name="connsiteX101" fmla="*/ 3731 w 10000"/>
              <a:gd name="connsiteY101" fmla="*/ 0 h 10000"/>
              <a:gd name="connsiteX102" fmla="*/ 3758 w 10000"/>
              <a:gd name="connsiteY102" fmla="*/ 0 h 10000"/>
              <a:gd name="connsiteX103" fmla="*/ 3785 w 10000"/>
              <a:gd name="connsiteY103" fmla="*/ 6 h 10000"/>
              <a:gd name="connsiteX104" fmla="*/ 3817 w 10000"/>
              <a:gd name="connsiteY104" fmla="*/ 12 h 10000"/>
              <a:gd name="connsiteX105" fmla="*/ 3844 w 10000"/>
              <a:gd name="connsiteY105" fmla="*/ 19 h 10000"/>
              <a:gd name="connsiteX106" fmla="*/ 3876 w 10000"/>
              <a:gd name="connsiteY106" fmla="*/ 31 h 10000"/>
              <a:gd name="connsiteX107" fmla="*/ 3903 w 10000"/>
              <a:gd name="connsiteY107" fmla="*/ 43 h 10000"/>
              <a:gd name="connsiteX108" fmla="*/ 3930 w 10000"/>
              <a:gd name="connsiteY108" fmla="*/ 62 h 10000"/>
              <a:gd name="connsiteX109" fmla="*/ 3957 w 10000"/>
              <a:gd name="connsiteY109" fmla="*/ 81 h 10000"/>
              <a:gd name="connsiteX110" fmla="*/ 3988 w 10000"/>
              <a:gd name="connsiteY110" fmla="*/ 106 h 10000"/>
              <a:gd name="connsiteX111" fmla="*/ 4015 w 10000"/>
              <a:gd name="connsiteY111" fmla="*/ 130 h 10000"/>
              <a:gd name="connsiteX112" fmla="*/ 4047 w 10000"/>
              <a:gd name="connsiteY112" fmla="*/ 155 h 10000"/>
              <a:gd name="connsiteX113" fmla="*/ 4074 w 10000"/>
              <a:gd name="connsiteY113" fmla="*/ 186 h 10000"/>
              <a:gd name="connsiteX114" fmla="*/ 4101 w 10000"/>
              <a:gd name="connsiteY114" fmla="*/ 217 h 10000"/>
              <a:gd name="connsiteX115" fmla="*/ 4132 w 10000"/>
              <a:gd name="connsiteY115" fmla="*/ 255 h 10000"/>
              <a:gd name="connsiteX116" fmla="*/ 4160 w 10000"/>
              <a:gd name="connsiteY116" fmla="*/ 292 h 10000"/>
              <a:gd name="connsiteX117" fmla="*/ 4191 w 10000"/>
              <a:gd name="connsiteY117" fmla="*/ 329 h 10000"/>
              <a:gd name="connsiteX118" fmla="*/ 4218 w 10000"/>
              <a:gd name="connsiteY118" fmla="*/ 373 h 10000"/>
              <a:gd name="connsiteX119" fmla="*/ 4245 w 10000"/>
              <a:gd name="connsiteY119" fmla="*/ 422 h 10000"/>
              <a:gd name="connsiteX120" fmla="*/ 4277 w 10000"/>
              <a:gd name="connsiteY120" fmla="*/ 466 h 10000"/>
              <a:gd name="connsiteX121" fmla="*/ 4304 w 10000"/>
              <a:gd name="connsiteY121" fmla="*/ 522 h 10000"/>
              <a:gd name="connsiteX122" fmla="*/ 4335 w 10000"/>
              <a:gd name="connsiteY122" fmla="*/ 571 h 10000"/>
              <a:gd name="connsiteX123" fmla="*/ 4362 w 10000"/>
              <a:gd name="connsiteY123" fmla="*/ 634 h 10000"/>
              <a:gd name="connsiteX124" fmla="*/ 4389 w 10000"/>
              <a:gd name="connsiteY124" fmla="*/ 689 h 10000"/>
              <a:gd name="connsiteX125" fmla="*/ 4421 w 10000"/>
              <a:gd name="connsiteY125" fmla="*/ 752 h 10000"/>
              <a:gd name="connsiteX126" fmla="*/ 4448 w 10000"/>
              <a:gd name="connsiteY126" fmla="*/ 820 h 10000"/>
              <a:gd name="connsiteX127" fmla="*/ 4475 w 10000"/>
              <a:gd name="connsiteY127" fmla="*/ 888 h 10000"/>
              <a:gd name="connsiteX128" fmla="*/ 4507 w 10000"/>
              <a:gd name="connsiteY128" fmla="*/ 957 h 10000"/>
              <a:gd name="connsiteX129" fmla="*/ 4534 w 10000"/>
              <a:gd name="connsiteY129" fmla="*/ 1037 h 10000"/>
              <a:gd name="connsiteX130" fmla="*/ 4565 w 10000"/>
              <a:gd name="connsiteY130" fmla="*/ 1118 h 10000"/>
              <a:gd name="connsiteX131" fmla="*/ 4592 w 10000"/>
              <a:gd name="connsiteY131" fmla="*/ 1199 h 10000"/>
              <a:gd name="connsiteX132" fmla="*/ 4619 w 10000"/>
              <a:gd name="connsiteY132" fmla="*/ 1286 h 10000"/>
              <a:gd name="connsiteX133" fmla="*/ 4651 w 10000"/>
              <a:gd name="connsiteY133" fmla="*/ 1373 h 10000"/>
              <a:gd name="connsiteX134" fmla="*/ 4678 w 10000"/>
              <a:gd name="connsiteY134" fmla="*/ 1472 h 10000"/>
              <a:gd name="connsiteX135" fmla="*/ 4709 w 10000"/>
              <a:gd name="connsiteY135" fmla="*/ 1565 h 10000"/>
              <a:gd name="connsiteX136" fmla="*/ 4736 w 10000"/>
              <a:gd name="connsiteY136" fmla="*/ 1671 h 10000"/>
              <a:gd name="connsiteX137" fmla="*/ 4763 w 10000"/>
              <a:gd name="connsiteY137" fmla="*/ 1776 h 10000"/>
              <a:gd name="connsiteX138" fmla="*/ 4795 w 10000"/>
              <a:gd name="connsiteY138" fmla="*/ 1894 h 10000"/>
              <a:gd name="connsiteX139" fmla="*/ 4822 w 10000"/>
              <a:gd name="connsiteY139" fmla="*/ 2012 h 10000"/>
              <a:gd name="connsiteX140" fmla="*/ 4854 w 10000"/>
              <a:gd name="connsiteY140" fmla="*/ 2137 h 10000"/>
              <a:gd name="connsiteX141" fmla="*/ 4881 w 10000"/>
              <a:gd name="connsiteY141" fmla="*/ 2267 h 10000"/>
              <a:gd name="connsiteX142" fmla="*/ 4908 w 10000"/>
              <a:gd name="connsiteY142" fmla="*/ 2404 h 10000"/>
              <a:gd name="connsiteX143" fmla="*/ 4935 w 10000"/>
              <a:gd name="connsiteY143" fmla="*/ 2553 h 10000"/>
              <a:gd name="connsiteX144" fmla="*/ 4966 w 10000"/>
              <a:gd name="connsiteY144" fmla="*/ 2708 h 10000"/>
              <a:gd name="connsiteX145" fmla="*/ 4993 w 10000"/>
              <a:gd name="connsiteY145" fmla="*/ 2870 h 10000"/>
              <a:gd name="connsiteX146" fmla="*/ 5025 w 10000"/>
              <a:gd name="connsiteY146" fmla="*/ 3043 h 10000"/>
              <a:gd name="connsiteX147" fmla="*/ 5052 w 10000"/>
              <a:gd name="connsiteY147" fmla="*/ 3230 h 10000"/>
              <a:gd name="connsiteX148" fmla="*/ 5079 w 10000"/>
              <a:gd name="connsiteY148" fmla="*/ 3429 h 10000"/>
              <a:gd name="connsiteX149" fmla="*/ 5110 w 10000"/>
              <a:gd name="connsiteY149" fmla="*/ 3646 h 10000"/>
              <a:gd name="connsiteX150" fmla="*/ 5137 w 10000"/>
              <a:gd name="connsiteY150" fmla="*/ 3882 h 10000"/>
              <a:gd name="connsiteX151" fmla="*/ 5169 w 10000"/>
              <a:gd name="connsiteY151" fmla="*/ 4143 h 10000"/>
              <a:gd name="connsiteX152" fmla="*/ 5196 w 10000"/>
              <a:gd name="connsiteY152" fmla="*/ 4441 h 10000"/>
              <a:gd name="connsiteX153" fmla="*/ 5223 w 10000"/>
              <a:gd name="connsiteY153" fmla="*/ 4789 h 10000"/>
              <a:gd name="connsiteX154" fmla="*/ 5255 w 10000"/>
              <a:gd name="connsiteY154" fmla="*/ 5205 h 10000"/>
              <a:gd name="connsiteX155" fmla="*/ 5282 w 10000"/>
              <a:gd name="connsiteY155" fmla="*/ 5758 h 10000"/>
              <a:gd name="connsiteX156" fmla="*/ 5313 w 10000"/>
              <a:gd name="connsiteY156" fmla="*/ 6671 h 10000"/>
              <a:gd name="connsiteX157" fmla="*/ 5340 w 10000"/>
              <a:gd name="connsiteY157" fmla="*/ 7776 h 10000"/>
              <a:gd name="connsiteX158" fmla="*/ 5367 w 10000"/>
              <a:gd name="connsiteY158" fmla="*/ 6565 h 10000"/>
              <a:gd name="connsiteX159" fmla="*/ 5399 w 10000"/>
              <a:gd name="connsiteY159" fmla="*/ 6255 h 10000"/>
              <a:gd name="connsiteX160" fmla="*/ 5426 w 10000"/>
              <a:gd name="connsiteY160" fmla="*/ 6155 h 10000"/>
              <a:gd name="connsiteX161" fmla="*/ 5453 w 10000"/>
              <a:gd name="connsiteY161" fmla="*/ 6180 h 10000"/>
              <a:gd name="connsiteX162" fmla="*/ 5484 w 10000"/>
              <a:gd name="connsiteY162" fmla="*/ 6286 h 10000"/>
              <a:gd name="connsiteX163" fmla="*/ 5511 w 10000"/>
              <a:gd name="connsiteY163" fmla="*/ 6484 h 10000"/>
              <a:gd name="connsiteX164" fmla="*/ 5539 w 10000"/>
              <a:gd name="connsiteY164" fmla="*/ 6801 h 10000"/>
              <a:gd name="connsiteX165" fmla="*/ 5570 w 10000"/>
              <a:gd name="connsiteY165" fmla="*/ 7373 h 10000"/>
              <a:gd name="connsiteX166" fmla="*/ 5597 w 10000"/>
              <a:gd name="connsiteY166" fmla="*/ 9447 h 10000"/>
              <a:gd name="connsiteX167" fmla="*/ 5629 w 10000"/>
              <a:gd name="connsiteY167" fmla="*/ 7621 h 10000"/>
              <a:gd name="connsiteX168" fmla="*/ 5656 w 10000"/>
              <a:gd name="connsiteY168" fmla="*/ 7012 h 10000"/>
              <a:gd name="connsiteX169" fmla="*/ 5683 w 10000"/>
              <a:gd name="connsiteY169" fmla="*/ 6708 h 10000"/>
              <a:gd name="connsiteX170" fmla="*/ 5714 w 10000"/>
              <a:gd name="connsiteY170" fmla="*/ 6534 h 10000"/>
              <a:gd name="connsiteX171" fmla="*/ 5741 w 10000"/>
              <a:gd name="connsiteY171" fmla="*/ 6429 h 10000"/>
              <a:gd name="connsiteX172" fmla="*/ 5773 w 10000"/>
              <a:gd name="connsiteY172" fmla="*/ 6385 h 10000"/>
              <a:gd name="connsiteX173" fmla="*/ 5800 w 10000"/>
              <a:gd name="connsiteY173" fmla="*/ 6385 h 10000"/>
              <a:gd name="connsiteX174" fmla="*/ 5827 w 10000"/>
              <a:gd name="connsiteY174" fmla="*/ 6429 h 10000"/>
              <a:gd name="connsiteX175" fmla="*/ 5858 w 10000"/>
              <a:gd name="connsiteY175" fmla="*/ 6516 h 10000"/>
              <a:gd name="connsiteX176" fmla="*/ 5886 w 10000"/>
              <a:gd name="connsiteY176" fmla="*/ 6646 h 10000"/>
              <a:gd name="connsiteX177" fmla="*/ 5913 w 10000"/>
              <a:gd name="connsiteY177" fmla="*/ 6845 h 10000"/>
              <a:gd name="connsiteX178" fmla="*/ 5944 w 10000"/>
              <a:gd name="connsiteY178" fmla="*/ 7149 h 10000"/>
              <a:gd name="connsiteX179" fmla="*/ 5971 w 10000"/>
              <a:gd name="connsiteY179" fmla="*/ 7658 h 10000"/>
              <a:gd name="connsiteX180" fmla="*/ 6003 w 10000"/>
              <a:gd name="connsiteY180" fmla="*/ 9093 h 10000"/>
              <a:gd name="connsiteX181" fmla="*/ 6030 w 10000"/>
              <a:gd name="connsiteY181" fmla="*/ 8106 h 10000"/>
              <a:gd name="connsiteX182" fmla="*/ 6057 w 10000"/>
              <a:gd name="connsiteY182" fmla="*/ 7385 h 10000"/>
              <a:gd name="connsiteX183" fmla="*/ 6088 w 10000"/>
              <a:gd name="connsiteY183" fmla="*/ 7019 h 10000"/>
              <a:gd name="connsiteX184" fmla="*/ 6115 w 10000"/>
              <a:gd name="connsiteY184" fmla="*/ 6789 h 10000"/>
              <a:gd name="connsiteX185" fmla="*/ 6147 w 10000"/>
              <a:gd name="connsiteY185" fmla="*/ 6634 h 10000"/>
              <a:gd name="connsiteX186" fmla="*/ 6174 w 10000"/>
              <a:gd name="connsiteY186" fmla="*/ 6534 h 10000"/>
              <a:gd name="connsiteX187" fmla="*/ 6201 w 10000"/>
              <a:gd name="connsiteY187" fmla="*/ 6472 h 10000"/>
              <a:gd name="connsiteX188" fmla="*/ 6233 w 10000"/>
              <a:gd name="connsiteY188" fmla="*/ 6441 h 10000"/>
              <a:gd name="connsiteX189" fmla="*/ 6260 w 10000"/>
              <a:gd name="connsiteY189" fmla="*/ 6435 h 10000"/>
              <a:gd name="connsiteX190" fmla="*/ 6291 w 10000"/>
              <a:gd name="connsiteY190" fmla="*/ 6460 h 10000"/>
              <a:gd name="connsiteX191" fmla="*/ 6318 w 10000"/>
              <a:gd name="connsiteY191" fmla="*/ 6516 h 10000"/>
              <a:gd name="connsiteX192" fmla="*/ 6345 w 10000"/>
              <a:gd name="connsiteY192" fmla="*/ 6609 h 10000"/>
              <a:gd name="connsiteX193" fmla="*/ 6372 w 10000"/>
              <a:gd name="connsiteY193" fmla="*/ 6733 h 10000"/>
              <a:gd name="connsiteX194" fmla="*/ 6404 w 10000"/>
              <a:gd name="connsiteY194" fmla="*/ 6919 h 10000"/>
              <a:gd name="connsiteX195" fmla="*/ 6431 w 10000"/>
              <a:gd name="connsiteY195" fmla="*/ 7186 h 10000"/>
              <a:gd name="connsiteX196" fmla="*/ 6462 w 10000"/>
              <a:gd name="connsiteY196" fmla="*/ 7596 h 10000"/>
              <a:gd name="connsiteX197" fmla="*/ 6489 w 10000"/>
              <a:gd name="connsiteY197" fmla="*/ 8466 h 10000"/>
              <a:gd name="connsiteX198" fmla="*/ 6516 w 10000"/>
              <a:gd name="connsiteY198" fmla="*/ 8801 h 10000"/>
              <a:gd name="connsiteX199" fmla="*/ 6548 w 10000"/>
              <a:gd name="connsiteY199" fmla="*/ 7714 h 10000"/>
              <a:gd name="connsiteX200" fmla="*/ 6575 w 10000"/>
              <a:gd name="connsiteY200" fmla="*/ 7261 h 10000"/>
              <a:gd name="connsiteX201" fmla="*/ 6607 w 10000"/>
              <a:gd name="connsiteY201" fmla="*/ 6981 h 10000"/>
              <a:gd name="connsiteX202" fmla="*/ 6634 w 10000"/>
              <a:gd name="connsiteY202" fmla="*/ 6795 h 10000"/>
              <a:gd name="connsiteX203" fmla="*/ 6661 w 10000"/>
              <a:gd name="connsiteY203" fmla="*/ 6658 h 10000"/>
              <a:gd name="connsiteX204" fmla="*/ 6692 w 10000"/>
              <a:gd name="connsiteY204" fmla="*/ 6559 h 10000"/>
              <a:gd name="connsiteX205" fmla="*/ 6719 w 10000"/>
              <a:gd name="connsiteY205" fmla="*/ 6497 h 10000"/>
              <a:gd name="connsiteX206" fmla="*/ 6751 w 10000"/>
              <a:gd name="connsiteY206" fmla="*/ 6460 h 10000"/>
              <a:gd name="connsiteX207" fmla="*/ 6778 w 10000"/>
              <a:gd name="connsiteY207" fmla="*/ 6453 h 10000"/>
              <a:gd name="connsiteX208" fmla="*/ 6805 w 10000"/>
              <a:gd name="connsiteY208" fmla="*/ 6460 h 10000"/>
              <a:gd name="connsiteX209" fmla="*/ 6836 w 10000"/>
              <a:gd name="connsiteY209" fmla="*/ 6503 h 10000"/>
              <a:gd name="connsiteX210" fmla="*/ 6863 w 10000"/>
              <a:gd name="connsiteY210" fmla="*/ 6565 h 10000"/>
              <a:gd name="connsiteX211" fmla="*/ 6890 w 10000"/>
              <a:gd name="connsiteY211" fmla="*/ 6658 h 10000"/>
              <a:gd name="connsiteX212" fmla="*/ 6922 w 10000"/>
              <a:gd name="connsiteY212" fmla="*/ 6789 h 10000"/>
              <a:gd name="connsiteX213" fmla="*/ 6949 w 10000"/>
              <a:gd name="connsiteY213" fmla="*/ 6975 h 10000"/>
              <a:gd name="connsiteX214" fmla="*/ 6981 w 10000"/>
              <a:gd name="connsiteY214" fmla="*/ 7236 h 10000"/>
              <a:gd name="connsiteX215" fmla="*/ 7008 w 10000"/>
              <a:gd name="connsiteY215" fmla="*/ 7634 h 10000"/>
              <a:gd name="connsiteX216" fmla="*/ 7035 w 10000"/>
              <a:gd name="connsiteY216" fmla="*/ 8460 h 10000"/>
              <a:gd name="connsiteX217" fmla="*/ 7066 w 10000"/>
              <a:gd name="connsiteY217" fmla="*/ 8969 h 10000"/>
              <a:gd name="connsiteX218" fmla="*/ 7093 w 10000"/>
              <a:gd name="connsiteY218" fmla="*/ 7801 h 10000"/>
              <a:gd name="connsiteX219" fmla="*/ 7125 w 10000"/>
              <a:gd name="connsiteY219" fmla="*/ 7329 h 10000"/>
              <a:gd name="connsiteX220" fmla="*/ 7152 w 10000"/>
              <a:gd name="connsiteY220" fmla="*/ 7037 h 10000"/>
              <a:gd name="connsiteX221" fmla="*/ 7179 w 10000"/>
              <a:gd name="connsiteY221" fmla="*/ 6839 h 10000"/>
              <a:gd name="connsiteX222" fmla="*/ 7210 w 10000"/>
              <a:gd name="connsiteY222" fmla="*/ 6696 h 10000"/>
              <a:gd name="connsiteX223" fmla="*/ 7237 w 10000"/>
              <a:gd name="connsiteY223" fmla="*/ 6590 h 10000"/>
              <a:gd name="connsiteX224" fmla="*/ 7269 w 10000"/>
              <a:gd name="connsiteY224" fmla="*/ 6516 h 10000"/>
              <a:gd name="connsiteX225" fmla="*/ 7296 w 10000"/>
              <a:gd name="connsiteY225" fmla="*/ 6472 h 10000"/>
              <a:gd name="connsiteX226" fmla="*/ 7323 w 10000"/>
              <a:gd name="connsiteY226" fmla="*/ 6447 h 10000"/>
              <a:gd name="connsiteX227" fmla="*/ 7350 w 10000"/>
              <a:gd name="connsiteY227" fmla="*/ 6447 h 10000"/>
              <a:gd name="connsiteX228" fmla="*/ 7382 w 10000"/>
              <a:gd name="connsiteY228" fmla="*/ 6466 h 10000"/>
              <a:gd name="connsiteX229" fmla="*/ 7409 w 10000"/>
              <a:gd name="connsiteY229" fmla="*/ 6509 h 10000"/>
              <a:gd name="connsiteX230" fmla="*/ 7440 w 10000"/>
              <a:gd name="connsiteY230" fmla="*/ 6578 h 10000"/>
              <a:gd name="connsiteX231" fmla="*/ 7467 w 10000"/>
              <a:gd name="connsiteY231" fmla="*/ 6677 h 10000"/>
              <a:gd name="connsiteX232" fmla="*/ 7494 w 10000"/>
              <a:gd name="connsiteY232" fmla="*/ 6814 h 10000"/>
              <a:gd name="connsiteX233" fmla="*/ 7526 w 10000"/>
              <a:gd name="connsiteY233" fmla="*/ 7006 h 10000"/>
              <a:gd name="connsiteX234" fmla="*/ 7553 w 10000"/>
              <a:gd name="connsiteY234" fmla="*/ 7273 h 10000"/>
              <a:gd name="connsiteX235" fmla="*/ 7584 w 10000"/>
              <a:gd name="connsiteY235" fmla="*/ 7696 h 10000"/>
              <a:gd name="connsiteX236" fmla="*/ 7612 w 10000"/>
              <a:gd name="connsiteY236" fmla="*/ 8584 h 10000"/>
              <a:gd name="connsiteX237" fmla="*/ 7639 w 10000"/>
              <a:gd name="connsiteY237" fmla="*/ 8814 h 10000"/>
              <a:gd name="connsiteX238" fmla="*/ 7670 w 10000"/>
              <a:gd name="connsiteY238" fmla="*/ 7770 h 10000"/>
              <a:gd name="connsiteX239" fmla="*/ 7697 w 10000"/>
              <a:gd name="connsiteY239" fmla="*/ 7317 h 10000"/>
              <a:gd name="connsiteX240" fmla="*/ 7729 w 10000"/>
              <a:gd name="connsiteY240" fmla="*/ 7031 h 10000"/>
              <a:gd name="connsiteX241" fmla="*/ 7756 w 10000"/>
              <a:gd name="connsiteY241" fmla="*/ 6839 h 10000"/>
              <a:gd name="connsiteX242" fmla="*/ 7783 w 10000"/>
              <a:gd name="connsiteY242" fmla="*/ 6696 h 10000"/>
              <a:gd name="connsiteX243" fmla="*/ 7810 w 10000"/>
              <a:gd name="connsiteY243" fmla="*/ 6590 h 10000"/>
              <a:gd name="connsiteX244" fmla="*/ 7841 w 10000"/>
              <a:gd name="connsiteY244" fmla="*/ 6522 h 10000"/>
              <a:gd name="connsiteX245" fmla="*/ 7868 w 10000"/>
              <a:gd name="connsiteY245" fmla="*/ 6472 h 10000"/>
              <a:gd name="connsiteX246" fmla="*/ 7900 w 10000"/>
              <a:gd name="connsiteY246" fmla="*/ 6447 h 10000"/>
              <a:gd name="connsiteX247" fmla="*/ 7927 w 10000"/>
              <a:gd name="connsiteY247" fmla="*/ 6447 h 10000"/>
              <a:gd name="connsiteX248" fmla="*/ 7954 w 10000"/>
              <a:gd name="connsiteY248" fmla="*/ 6466 h 10000"/>
              <a:gd name="connsiteX249" fmla="*/ 7986 w 10000"/>
              <a:gd name="connsiteY249" fmla="*/ 6509 h 10000"/>
              <a:gd name="connsiteX250" fmla="*/ 8013 w 10000"/>
              <a:gd name="connsiteY250" fmla="*/ 6578 h 10000"/>
              <a:gd name="connsiteX251" fmla="*/ 8044 w 10000"/>
              <a:gd name="connsiteY251" fmla="*/ 6683 h 10000"/>
              <a:gd name="connsiteX252" fmla="*/ 8071 w 10000"/>
              <a:gd name="connsiteY252" fmla="*/ 6820 h 10000"/>
              <a:gd name="connsiteX253" fmla="*/ 8098 w 10000"/>
              <a:gd name="connsiteY253" fmla="*/ 7006 h 10000"/>
              <a:gd name="connsiteX254" fmla="*/ 8130 w 10000"/>
              <a:gd name="connsiteY254" fmla="*/ 7280 h 10000"/>
              <a:gd name="connsiteX255" fmla="*/ 8157 w 10000"/>
              <a:gd name="connsiteY255" fmla="*/ 7714 h 10000"/>
              <a:gd name="connsiteX256" fmla="*/ 8188 w 10000"/>
              <a:gd name="connsiteY256" fmla="*/ 8671 h 10000"/>
              <a:gd name="connsiteX257" fmla="*/ 8215 w 10000"/>
              <a:gd name="connsiteY257" fmla="*/ 8696 h 10000"/>
              <a:gd name="connsiteX258" fmla="*/ 8242 w 10000"/>
              <a:gd name="connsiteY258" fmla="*/ 7720 h 10000"/>
              <a:gd name="connsiteX259" fmla="*/ 8274 w 10000"/>
              <a:gd name="connsiteY259" fmla="*/ 7286 h 10000"/>
              <a:gd name="connsiteX260" fmla="*/ 8301 w 10000"/>
              <a:gd name="connsiteY260" fmla="*/ 7006 h 10000"/>
              <a:gd name="connsiteX261" fmla="*/ 8328 w 10000"/>
              <a:gd name="connsiteY261" fmla="*/ 6820 h 10000"/>
              <a:gd name="connsiteX262" fmla="*/ 8360 w 10000"/>
              <a:gd name="connsiteY262" fmla="*/ 6683 h 10000"/>
              <a:gd name="connsiteX263" fmla="*/ 8387 w 10000"/>
              <a:gd name="connsiteY263" fmla="*/ 6584 h 10000"/>
              <a:gd name="connsiteX264" fmla="*/ 8418 w 10000"/>
              <a:gd name="connsiteY264" fmla="*/ 6516 h 10000"/>
              <a:gd name="connsiteX265" fmla="*/ 8445 w 10000"/>
              <a:gd name="connsiteY265" fmla="*/ 6472 h 10000"/>
              <a:gd name="connsiteX266" fmla="*/ 8472 w 10000"/>
              <a:gd name="connsiteY266" fmla="*/ 6453 h 10000"/>
              <a:gd name="connsiteX267" fmla="*/ 8504 w 10000"/>
              <a:gd name="connsiteY267" fmla="*/ 6460 h 10000"/>
              <a:gd name="connsiteX268" fmla="*/ 8531 w 10000"/>
              <a:gd name="connsiteY268" fmla="*/ 6491 h 10000"/>
              <a:gd name="connsiteX269" fmla="*/ 8562 w 10000"/>
              <a:gd name="connsiteY269" fmla="*/ 6553 h 10000"/>
              <a:gd name="connsiteX270" fmla="*/ 8589 w 10000"/>
              <a:gd name="connsiteY270" fmla="*/ 6640 h 10000"/>
              <a:gd name="connsiteX271" fmla="*/ 8616 w 10000"/>
              <a:gd name="connsiteY271" fmla="*/ 6770 h 10000"/>
              <a:gd name="connsiteX272" fmla="*/ 8648 w 10000"/>
              <a:gd name="connsiteY272" fmla="*/ 6944 h 10000"/>
              <a:gd name="connsiteX273" fmla="*/ 8675 w 10000"/>
              <a:gd name="connsiteY273" fmla="*/ 7205 h 10000"/>
              <a:gd name="connsiteX274" fmla="*/ 8707 w 10000"/>
              <a:gd name="connsiteY274" fmla="*/ 7615 h 10000"/>
              <a:gd name="connsiteX275" fmla="*/ 8734 w 10000"/>
              <a:gd name="connsiteY275" fmla="*/ 8460 h 10000"/>
              <a:gd name="connsiteX276" fmla="*/ 8761 w 10000"/>
              <a:gd name="connsiteY276" fmla="*/ 8839 h 10000"/>
              <a:gd name="connsiteX277" fmla="*/ 8788 w 10000"/>
              <a:gd name="connsiteY277" fmla="*/ 7733 h 10000"/>
              <a:gd name="connsiteX278" fmla="*/ 8819 w 10000"/>
              <a:gd name="connsiteY278" fmla="*/ 7267 h 10000"/>
              <a:gd name="connsiteX279" fmla="*/ 8851 w 10000"/>
              <a:gd name="connsiteY279" fmla="*/ 6981 h 10000"/>
              <a:gd name="connsiteX280" fmla="*/ 8878 w 10000"/>
              <a:gd name="connsiteY280" fmla="*/ 6783 h 10000"/>
              <a:gd name="connsiteX281" fmla="*/ 8905 w 10000"/>
              <a:gd name="connsiteY281" fmla="*/ 6646 h 10000"/>
              <a:gd name="connsiteX282" fmla="*/ 8932 w 10000"/>
              <a:gd name="connsiteY282" fmla="*/ 6547 h 10000"/>
              <a:gd name="connsiteX283" fmla="*/ 8963 w 10000"/>
              <a:gd name="connsiteY283" fmla="*/ 6484 h 10000"/>
              <a:gd name="connsiteX284" fmla="*/ 8991 w 10000"/>
              <a:gd name="connsiteY284" fmla="*/ 6453 h 10000"/>
              <a:gd name="connsiteX285" fmla="*/ 9022 w 10000"/>
              <a:gd name="connsiteY285" fmla="*/ 6447 h 10000"/>
              <a:gd name="connsiteX286" fmla="*/ 9049 w 10000"/>
              <a:gd name="connsiteY286" fmla="*/ 6472 h 10000"/>
              <a:gd name="connsiteX287" fmla="*/ 9076 w 10000"/>
              <a:gd name="connsiteY287" fmla="*/ 6528 h 10000"/>
              <a:gd name="connsiteX288" fmla="*/ 9108 w 10000"/>
              <a:gd name="connsiteY288" fmla="*/ 6621 h 10000"/>
              <a:gd name="connsiteX289" fmla="*/ 9135 w 10000"/>
              <a:gd name="connsiteY289" fmla="*/ 6758 h 10000"/>
              <a:gd name="connsiteX290" fmla="*/ 9166 w 10000"/>
              <a:gd name="connsiteY290" fmla="*/ 6957 h 10000"/>
              <a:gd name="connsiteX291" fmla="*/ 9193 w 10000"/>
              <a:gd name="connsiteY291" fmla="*/ 7267 h 10000"/>
              <a:gd name="connsiteX292" fmla="*/ 9220 w 10000"/>
              <a:gd name="connsiteY292" fmla="*/ 7814 h 10000"/>
              <a:gd name="connsiteX293" fmla="*/ 9252 w 10000"/>
              <a:gd name="connsiteY293" fmla="*/ 9863 h 10000"/>
              <a:gd name="connsiteX294" fmla="*/ 9279 w 10000"/>
              <a:gd name="connsiteY294" fmla="*/ 7988 h 10000"/>
              <a:gd name="connsiteX295" fmla="*/ 9306 w 10000"/>
              <a:gd name="connsiteY295" fmla="*/ 7335 h 10000"/>
              <a:gd name="connsiteX296" fmla="*/ 9338 w 10000"/>
              <a:gd name="connsiteY296" fmla="*/ 6988 h 10000"/>
              <a:gd name="connsiteX297" fmla="*/ 9365 w 10000"/>
              <a:gd name="connsiteY297" fmla="*/ 6758 h 10000"/>
              <a:gd name="connsiteX298" fmla="*/ 9396 w 10000"/>
              <a:gd name="connsiteY298" fmla="*/ 6602 h 10000"/>
              <a:gd name="connsiteX299" fmla="*/ 9423 w 10000"/>
              <a:gd name="connsiteY299" fmla="*/ 6503 h 10000"/>
              <a:gd name="connsiteX300" fmla="*/ 9450 w 10000"/>
              <a:gd name="connsiteY300" fmla="*/ 6447 h 10000"/>
              <a:gd name="connsiteX301" fmla="*/ 9482 w 10000"/>
              <a:gd name="connsiteY301" fmla="*/ 6435 h 10000"/>
              <a:gd name="connsiteX302" fmla="*/ 9509 w 10000"/>
              <a:gd name="connsiteY302" fmla="*/ 6460 h 10000"/>
              <a:gd name="connsiteX303" fmla="*/ 9540 w 10000"/>
              <a:gd name="connsiteY303" fmla="*/ 6534 h 10000"/>
              <a:gd name="connsiteX304" fmla="*/ 9567 w 10000"/>
              <a:gd name="connsiteY304" fmla="*/ 6665 h 10000"/>
              <a:gd name="connsiteX305" fmla="*/ 9594 w 10000"/>
              <a:gd name="connsiteY305" fmla="*/ 6882 h 10000"/>
              <a:gd name="connsiteX306" fmla="*/ 9626 w 10000"/>
              <a:gd name="connsiteY306" fmla="*/ 7242 h 10000"/>
              <a:gd name="connsiteX307" fmla="*/ 9653 w 10000"/>
              <a:gd name="connsiteY307" fmla="*/ 7981 h 10000"/>
              <a:gd name="connsiteX308" fmla="*/ 9680 w 10000"/>
              <a:gd name="connsiteY308" fmla="*/ 8820 h 10000"/>
              <a:gd name="connsiteX309" fmla="*/ 9712 w 10000"/>
              <a:gd name="connsiteY309" fmla="*/ 7484 h 10000"/>
              <a:gd name="connsiteX310" fmla="*/ 9739 w 10000"/>
              <a:gd name="connsiteY310" fmla="*/ 7012 h 10000"/>
              <a:gd name="connsiteX311" fmla="*/ 9766 w 10000"/>
              <a:gd name="connsiteY311" fmla="*/ 6758 h 10000"/>
              <a:gd name="connsiteX312" fmla="*/ 9797 w 10000"/>
              <a:gd name="connsiteY312" fmla="*/ 6615 h 10000"/>
              <a:gd name="connsiteX313" fmla="*/ 9824 w 10000"/>
              <a:gd name="connsiteY313" fmla="*/ 6559 h 10000"/>
              <a:gd name="connsiteX314" fmla="*/ 9856 w 10000"/>
              <a:gd name="connsiteY314" fmla="*/ 6590 h 10000"/>
              <a:gd name="connsiteX315" fmla="*/ 9883 w 10000"/>
              <a:gd name="connsiteY315" fmla="*/ 6708 h 10000"/>
              <a:gd name="connsiteX316" fmla="*/ 9910 w 10000"/>
              <a:gd name="connsiteY316" fmla="*/ 6950 h 10000"/>
              <a:gd name="connsiteX317" fmla="*/ 9941 w 10000"/>
              <a:gd name="connsiteY317" fmla="*/ 7404 h 10000"/>
              <a:gd name="connsiteX318" fmla="*/ 9968 w 10000"/>
              <a:gd name="connsiteY318" fmla="*/ 8516 h 10000"/>
              <a:gd name="connsiteX319" fmla="*/ 10000 w 10000"/>
              <a:gd name="connsiteY31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3470 w 10000"/>
              <a:gd name="connsiteY91" fmla="*/ 149 h 10000"/>
              <a:gd name="connsiteX92" fmla="*/ 3497 w 10000"/>
              <a:gd name="connsiteY92" fmla="*/ 118 h 10000"/>
              <a:gd name="connsiteX93" fmla="*/ 3529 w 10000"/>
              <a:gd name="connsiteY93" fmla="*/ 87 h 10000"/>
              <a:gd name="connsiteX94" fmla="*/ 3556 w 10000"/>
              <a:gd name="connsiteY94" fmla="*/ 68 h 10000"/>
              <a:gd name="connsiteX95" fmla="*/ 3587 w 10000"/>
              <a:gd name="connsiteY95" fmla="*/ 43 h 10000"/>
              <a:gd name="connsiteX96" fmla="*/ 3614 w 10000"/>
              <a:gd name="connsiteY96" fmla="*/ 31 h 10000"/>
              <a:gd name="connsiteX97" fmla="*/ 3641 w 10000"/>
              <a:gd name="connsiteY97" fmla="*/ 19 h 10000"/>
              <a:gd name="connsiteX98" fmla="*/ 3673 w 10000"/>
              <a:gd name="connsiteY98" fmla="*/ 6 h 10000"/>
              <a:gd name="connsiteX99" fmla="*/ 3700 w 10000"/>
              <a:gd name="connsiteY99" fmla="*/ 6 h 10000"/>
              <a:gd name="connsiteX100" fmla="*/ 3731 w 10000"/>
              <a:gd name="connsiteY100" fmla="*/ 0 h 10000"/>
              <a:gd name="connsiteX101" fmla="*/ 3758 w 10000"/>
              <a:gd name="connsiteY101" fmla="*/ 0 h 10000"/>
              <a:gd name="connsiteX102" fmla="*/ 3785 w 10000"/>
              <a:gd name="connsiteY102" fmla="*/ 6 h 10000"/>
              <a:gd name="connsiteX103" fmla="*/ 3817 w 10000"/>
              <a:gd name="connsiteY103" fmla="*/ 12 h 10000"/>
              <a:gd name="connsiteX104" fmla="*/ 3844 w 10000"/>
              <a:gd name="connsiteY104" fmla="*/ 19 h 10000"/>
              <a:gd name="connsiteX105" fmla="*/ 3876 w 10000"/>
              <a:gd name="connsiteY105" fmla="*/ 31 h 10000"/>
              <a:gd name="connsiteX106" fmla="*/ 3903 w 10000"/>
              <a:gd name="connsiteY106" fmla="*/ 43 h 10000"/>
              <a:gd name="connsiteX107" fmla="*/ 3930 w 10000"/>
              <a:gd name="connsiteY107" fmla="*/ 62 h 10000"/>
              <a:gd name="connsiteX108" fmla="*/ 3957 w 10000"/>
              <a:gd name="connsiteY108" fmla="*/ 81 h 10000"/>
              <a:gd name="connsiteX109" fmla="*/ 3988 w 10000"/>
              <a:gd name="connsiteY109" fmla="*/ 106 h 10000"/>
              <a:gd name="connsiteX110" fmla="*/ 4015 w 10000"/>
              <a:gd name="connsiteY110" fmla="*/ 130 h 10000"/>
              <a:gd name="connsiteX111" fmla="*/ 4047 w 10000"/>
              <a:gd name="connsiteY111" fmla="*/ 155 h 10000"/>
              <a:gd name="connsiteX112" fmla="*/ 4074 w 10000"/>
              <a:gd name="connsiteY112" fmla="*/ 186 h 10000"/>
              <a:gd name="connsiteX113" fmla="*/ 4101 w 10000"/>
              <a:gd name="connsiteY113" fmla="*/ 217 h 10000"/>
              <a:gd name="connsiteX114" fmla="*/ 4132 w 10000"/>
              <a:gd name="connsiteY114" fmla="*/ 255 h 10000"/>
              <a:gd name="connsiteX115" fmla="*/ 4160 w 10000"/>
              <a:gd name="connsiteY115" fmla="*/ 292 h 10000"/>
              <a:gd name="connsiteX116" fmla="*/ 4191 w 10000"/>
              <a:gd name="connsiteY116" fmla="*/ 329 h 10000"/>
              <a:gd name="connsiteX117" fmla="*/ 4218 w 10000"/>
              <a:gd name="connsiteY117" fmla="*/ 373 h 10000"/>
              <a:gd name="connsiteX118" fmla="*/ 4245 w 10000"/>
              <a:gd name="connsiteY118" fmla="*/ 422 h 10000"/>
              <a:gd name="connsiteX119" fmla="*/ 4277 w 10000"/>
              <a:gd name="connsiteY119" fmla="*/ 466 h 10000"/>
              <a:gd name="connsiteX120" fmla="*/ 4304 w 10000"/>
              <a:gd name="connsiteY120" fmla="*/ 522 h 10000"/>
              <a:gd name="connsiteX121" fmla="*/ 4335 w 10000"/>
              <a:gd name="connsiteY121" fmla="*/ 571 h 10000"/>
              <a:gd name="connsiteX122" fmla="*/ 4362 w 10000"/>
              <a:gd name="connsiteY122" fmla="*/ 634 h 10000"/>
              <a:gd name="connsiteX123" fmla="*/ 4389 w 10000"/>
              <a:gd name="connsiteY123" fmla="*/ 689 h 10000"/>
              <a:gd name="connsiteX124" fmla="*/ 4421 w 10000"/>
              <a:gd name="connsiteY124" fmla="*/ 752 h 10000"/>
              <a:gd name="connsiteX125" fmla="*/ 4448 w 10000"/>
              <a:gd name="connsiteY125" fmla="*/ 820 h 10000"/>
              <a:gd name="connsiteX126" fmla="*/ 4475 w 10000"/>
              <a:gd name="connsiteY126" fmla="*/ 888 h 10000"/>
              <a:gd name="connsiteX127" fmla="*/ 4507 w 10000"/>
              <a:gd name="connsiteY127" fmla="*/ 957 h 10000"/>
              <a:gd name="connsiteX128" fmla="*/ 4534 w 10000"/>
              <a:gd name="connsiteY128" fmla="*/ 1037 h 10000"/>
              <a:gd name="connsiteX129" fmla="*/ 4565 w 10000"/>
              <a:gd name="connsiteY129" fmla="*/ 1118 h 10000"/>
              <a:gd name="connsiteX130" fmla="*/ 4592 w 10000"/>
              <a:gd name="connsiteY130" fmla="*/ 1199 h 10000"/>
              <a:gd name="connsiteX131" fmla="*/ 4619 w 10000"/>
              <a:gd name="connsiteY131" fmla="*/ 1286 h 10000"/>
              <a:gd name="connsiteX132" fmla="*/ 4651 w 10000"/>
              <a:gd name="connsiteY132" fmla="*/ 1373 h 10000"/>
              <a:gd name="connsiteX133" fmla="*/ 4678 w 10000"/>
              <a:gd name="connsiteY133" fmla="*/ 1472 h 10000"/>
              <a:gd name="connsiteX134" fmla="*/ 4709 w 10000"/>
              <a:gd name="connsiteY134" fmla="*/ 1565 h 10000"/>
              <a:gd name="connsiteX135" fmla="*/ 4736 w 10000"/>
              <a:gd name="connsiteY135" fmla="*/ 1671 h 10000"/>
              <a:gd name="connsiteX136" fmla="*/ 4763 w 10000"/>
              <a:gd name="connsiteY136" fmla="*/ 1776 h 10000"/>
              <a:gd name="connsiteX137" fmla="*/ 4795 w 10000"/>
              <a:gd name="connsiteY137" fmla="*/ 1894 h 10000"/>
              <a:gd name="connsiteX138" fmla="*/ 4822 w 10000"/>
              <a:gd name="connsiteY138" fmla="*/ 2012 h 10000"/>
              <a:gd name="connsiteX139" fmla="*/ 4854 w 10000"/>
              <a:gd name="connsiteY139" fmla="*/ 2137 h 10000"/>
              <a:gd name="connsiteX140" fmla="*/ 4881 w 10000"/>
              <a:gd name="connsiteY140" fmla="*/ 2267 h 10000"/>
              <a:gd name="connsiteX141" fmla="*/ 4908 w 10000"/>
              <a:gd name="connsiteY141" fmla="*/ 2404 h 10000"/>
              <a:gd name="connsiteX142" fmla="*/ 4935 w 10000"/>
              <a:gd name="connsiteY142" fmla="*/ 2553 h 10000"/>
              <a:gd name="connsiteX143" fmla="*/ 4966 w 10000"/>
              <a:gd name="connsiteY143" fmla="*/ 2708 h 10000"/>
              <a:gd name="connsiteX144" fmla="*/ 4993 w 10000"/>
              <a:gd name="connsiteY144" fmla="*/ 2870 h 10000"/>
              <a:gd name="connsiteX145" fmla="*/ 5025 w 10000"/>
              <a:gd name="connsiteY145" fmla="*/ 3043 h 10000"/>
              <a:gd name="connsiteX146" fmla="*/ 5052 w 10000"/>
              <a:gd name="connsiteY146" fmla="*/ 3230 h 10000"/>
              <a:gd name="connsiteX147" fmla="*/ 5079 w 10000"/>
              <a:gd name="connsiteY147" fmla="*/ 3429 h 10000"/>
              <a:gd name="connsiteX148" fmla="*/ 5110 w 10000"/>
              <a:gd name="connsiteY148" fmla="*/ 3646 h 10000"/>
              <a:gd name="connsiteX149" fmla="*/ 5137 w 10000"/>
              <a:gd name="connsiteY149" fmla="*/ 3882 h 10000"/>
              <a:gd name="connsiteX150" fmla="*/ 5169 w 10000"/>
              <a:gd name="connsiteY150" fmla="*/ 4143 h 10000"/>
              <a:gd name="connsiteX151" fmla="*/ 5196 w 10000"/>
              <a:gd name="connsiteY151" fmla="*/ 4441 h 10000"/>
              <a:gd name="connsiteX152" fmla="*/ 5223 w 10000"/>
              <a:gd name="connsiteY152" fmla="*/ 4789 h 10000"/>
              <a:gd name="connsiteX153" fmla="*/ 5255 w 10000"/>
              <a:gd name="connsiteY153" fmla="*/ 5205 h 10000"/>
              <a:gd name="connsiteX154" fmla="*/ 5282 w 10000"/>
              <a:gd name="connsiteY154" fmla="*/ 5758 h 10000"/>
              <a:gd name="connsiteX155" fmla="*/ 5313 w 10000"/>
              <a:gd name="connsiteY155" fmla="*/ 6671 h 10000"/>
              <a:gd name="connsiteX156" fmla="*/ 5340 w 10000"/>
              <a:gd name="connsiteY156" fmla="*/ 7776 h 10000"/>
              <a:gd name="connsiteX157" fmla="*/ 5367 w 10000"/>
              <a:gd name="connsiteY157" fmla="*/ 6565 h 10000"/>
              <a:gd name="connsiteX158" fmla="*/ 5399 w 10000"/>
              <a:gd name="connsiteY158" fmla="*/ 6255 h 10000"/>
              <a:gd name="connsiteX159" fmla="*/ 5426 w 10000"/>
              <a:gd name="connsiteY159" fmla="*/ 6155 h 10000"/>
              <a:gd name="connsiteX160" fmla="*/ 5453 w 10000"/>
              <a:gd name="connsiteY160" fmla="*/ 6180 h 10000"/>
              <a:gd name="connsiteX161" fmla="*/ 5484 w 10000"/>
              <a:gd name="connsiteY161" fmla="*/ 6286 h 10000"/>
              <a:gd name="connsiteX162" fmla="*/ 5511 w 10000"/>
              <a:gd name="connsiteY162" fmla="*/ 6484 h 10000"/>
              <a:gd name="connsiteX163" fmla="*/ 5539 w 10000"/>
              <a:gd name="connsiteY163" fmla="*/ 6801 h 10000"/>
              <a:gd name="connsiteX164" fmla="*/ 5570 w 10000"/>
              <a:gd name="connsiteY164" fmla="*/ 7373 h 10000"/>
              <a:gd name="connsiteX165" fmla="*/ 5597 w 10000"/>
              <a:gd name="connsiteY165" fmla="*/ 9447 h 10000"/>
              <a:gd name="connsiteX166" fmla="*/ 5629 w 10000"/>
              <a:gd name="connsiteY166" fmla="*/ 7621 h 10000"/>
              <a:gd name="connsiteX167" fmla="*/ 5656 w 10000"/>
              <a:gd name="connsiteY167" fmla="*/ 7012 h 10000"/>
              <a:gd name="connsiteX168" fmla="*/ 5683 w 10000"/>
              <a:gd name="connsiteY168" fmla="*/ 6708 h 10000"/>
              <a:gd name="connsiteX169" fmla="*/ 5714 w 10000"/>
              <a:gd name="connsiteY169" fmla="*/ 6534 h 10000"/>
              <a:gd name="connsiteX170" fmla="*/ 5741 w 10000"/>
              <a:gd name="connsiteY170" fmla="*/ 6429 h 10000"/>
              <a:gd name="connsiteX171" fmla="*/ 5773 w 10000"/>
              <a:gd name="connsiteY171" fmla="*/ 6385 h 10000"/>
              <a:gd name="connsiteX172" fmla="*/ 5800 w 10000"/>
              <a:gd name="connsiteY172" fmla="*/ 6385 h 10000"/>
              <a:gd name="connsiteX173" fmla="*/ 5827 w 10000"/>
              <a:gd name="connsiteY173" fmla="*/ 6429 h 10000"/>
              <a:gd name="connsiteX174" fmla="*/ 5858 w 10000"/>
              <a:gd name="connsiteY174" fmla="*/ 6516 h 10000"/>
              <a:gd name="connsiteX175" fmla="*/ 5886 w 10000"/>
              <a:gd name="connsiteY175" fmla="*/ 6646 h 10000"/>
              <a:gd name="connsiteX176" fmla="*/ 5913 w 10000"/>
              <a:gd name="connsiteY176" fmla="*/ 6845 h 10000"/>
              <a:gd name="connsiteX177" fmla="*/ 5944 w 10000"/>
              <a:gd name="connsiteY177" fmla="*/ 7149 h 10000"/>
              <a:gd name="connsiteX178" fmla="*/ 5971 w 10000"/>
              <a:gd name="connsiteY178" fmla="*/ 7658 h 10000"/>
              <a:gd name="connsiteX179" fmla="*/ 6003 w 10000"/>
              <a:gd name="connsiteY179" fmla="*/ 9093 h 10000"/>
              <a:gd name="connsiteX180" fmla="*/ 6030 w 10000"/>
              <a:gd name="connsiteY180" fmla="*/ 8106 h 10000"/>
              <a:gd name="connsiteX181" fmla="*/ 6057 w 10000"/>
              <a:gd name="connsiteY181" fmla="*/ 7385 h 10000"/>
              <a:gd name="connsiteX182" fmla="*/ 6088 w 10000"/>
              <a:gd name="connsiteY182" fmla="*/ 7019 h 10000"/>
              <a:gd name="connsiteX183" fmla="*/ 6115 w 10000"/>
              <a:gd name="connsiteY183" fmla="*/ 6789 h 10000"/>
              <a:gd name="connsiteX184" fmla="*/ 6147 w 10000"/>
              <a:gd name="connsiteY184" fmla="*/ 6634 h 10000"/>
              <a:gd name="connsiteX185" fmla="*/ 6174 w 10000"/>
              <a:gd name="connsiteY185" fmla="*/ 6534 h 10000"/>
              <a:gd name="connsiteX186" fmla="*/ 6201 w 10000"/>
              <a:gd name="connsiteY186" fmla="*/ 6472 h 10000"/>
              <a:gd name="connsiteX187" fmla="*/ 6233 w 10000"/>
              <a:gd name="connsiteY187" fmla="*/ 6441 h 10000"/>
              <a:gd name="connsiteX188" fmla="*/ 6260 w 10000"/>
              <a:gd name="connsiteY188" fmla="*/ 6435 h 10000"/>
              <a:gd name="connsiteX189" fmla="*/ 6291 w 10000"/>
              <a:gd name="connsiteY189" fmla="*/ 6460 h 10000"/>
              <a:gd name="connsiteX190" fmla="*/ 6318 w 10000"/>
              <a:gd name="connsiteY190" fmla="*/ 6516 h 10000"/>
              <a:gd name="connsiteX191" fmla="*/ 6345 w 10000"/>
              <a:gd name="connsiteY191" fmla="*/ 6609 h 10000"/>
              <a:gd name="connsiteX192" fmla="*/ 6372 w 10000"/>
              <a:gd name="connsiteY192" fmla="*/ 6733 h 10000"/>
              <a:gd name="connsiteX193" fmla="*/ 6404 w 10000"/>
              <a:gd name="connsiteY193" fmla="*/ 6919 h 10000"/>
              <a:gd name="connsiteX194" fmla="*/ 6431 w 10000"/>
              <a:gd name="connsiteY194" fmla="*/ 7186 h 10000"/>
              <a:gd name="connsiteX195" fmla="*/ 6462 w 10000"/>
              <a:gd name="connsiteY195" fmla="*/ 7596 h 10000"/>
              <a:gd name="connsiteX196" fmla="*/ 6489 w 10000"/>
              <a:gd name="connsiteY196" fmla="*/ 8466 h 10000"/>
              <a:gd name="connsiteX197" fmla="*/ 6516 w 10000"/>
              <a:gd name="connsiteY197" fmla="*/ 8801 h 10000"/>
              <a:gd name="connsiteX198" fmla="*/ 6548 w 10000"/>
              <a:gd name="connsiteY198" fmla="*/ 7714 h 10000"/>
              <a:gd name="connsiteX199" fmla="*/ 6575 w 10000"/>
              <a:gd name="connsiteY199" fmla="*/ 7261 h 10000"/>
              <a:gd name="connsiteX200" fmla="*/ 6607 w 10000"/>
              <a:gd name="connsiteY200" fmla="*/ 6981 h 10000"/>
              <a:gd name="connsiteX201" fmla="*/ 6634 w 10000"/>
              <a:gd name="connsiteY201" fmla="*/ 6795 h 10000"/>
              <a:gd name="connsiteX202" fmla="*/ 6661 w 10000"/>
              <a:gd name="connsiteY202" fmla="*/ 6658 h 10000"/>
              <a:gd name="connsiteX203" fmla="*/ 6692 w 10000"/>
              <a:gd name="connsiteY203" fmla="*/ 6559 h 10000"/>
              <a:gd name="connsiteX204" fmla="*/ 6719 w 10000"/>
              <a:gd name="connsiteY204" fmla="*/ 6497 h 10000"/>
              <a:gd name="connsiteX205" fmla="*/ 6751 w 10000"/>
              <a:gd name="connsiteY205" fmla="*/ 6460 h 10000"/>
              <a:gd name="connsiteX206" fmla="*/ 6778 w 10000"/>
              <a:gd name="connsiteY206" fmla="*/ 6453 h 10000"/>
              <a:gd name="connsiteX207" fmla="*/ 6805 w 10000"/>
              <a:gd name="connsiteY207" fmla="*/ 6460 h 10000"/>
              <a:gd name="connsiteX208" fmla="*/ 6836 w 10000"/>
              <a:gd name="connsiteY208" fmla="*/ 6503 h 10000"/>
              <a:gd name="connsiteX209" fmla="*/ 6863 w 10000"/>
              <a:gd name="connsiteY209" fmla="*/ 6565 h 10000"/>
              <a:gd name="connsiteX210" fmla="*/ 6890 w 10000"/>
              <a:gd name="connsiteY210" fmla="*/ 6658 h 10000"/>
              <a:gd name="connsiteX211" fmla="*/ 6922 w 10000"/>
              <a:gd name="connsiteY211" fmla="*/ 6789 h 10000"/>
              <a:gd name="connsiteX212" fmla="*/ 6949 w 10000"/>
              <a:gd name="connsiteY212" fmla="*/ 6975 h 10000"/>
              <a:gd name="connsiteX213" fmla="*/ 6981 w 10000"/>
              <a:gd name="connsiteY213" fmla="*/ 7236 h 10000"/>
              <a:gd name="connsiteX214" fmla="*/ 7008 w 10000"/>
              <a:gd name="connsiteY214" fmla="*/ 7634 h 10000"/>
              <a:gd name="connsiteX215" fmla="*/ 7035 w 10000"/>
              <a:gd name="connsiteY215" fmla="*/ 8460 h 10000"/>
              <a:gd name="connsiteX216" fmla="*/ 7066 w 10000"/>
              <a:gd name="connsiteY216" fmla="*/ 8969 h 10000"/>
              <a:gd name="connsiteX217" fmla="*/ 7093 w 10000"/>
              <a:gd name="connsiteY217" fmla="*/ 7801 h 10000"/>
              <a:gd name="connsiteX218" fmla="*/ 7125 w 10000"/>
              <a:gd name="connsiteY218" fmla="*/ 7329 h 10000"/>
              <a:gd name="connsiteX219" fmla="*/ 7152 w 10000"/>
              <a:gd name="connsiteY219" fmla="*/ 7037 h 10000"/>
              <a:gd name="connsiteX220" fmla="*/ 7179 w 10000"/>
              <a:gd name="connsiteY220" fmla="*/ 6839 h 10000"/>
              <a:gd name="connsiteX221" fmla="*/ 7210 w 10000"/>
              <a:gd name="connsiteY221" fmla="*/ 6696 h 10000"/>
              <a:gd name="connsiteX222" fmla="*/ 7237 w 10000"/>
              <a:gd name="connsiteY222" fmla="*/ 6590 h 10000"/>
              <a:gd name="connsiteX223" fmla="*/ 7269 w 10000"/>
              <a:gd name="connsiteY223" fmla="*/ 6516 h 10000"/>
              <a:gd name="connsiteX224" fmla="*/ 7296 w 10000"/>
              <a:gd name="connsiteY224" fmla="*/ 6472 h 10000"/>
              <a:gd name="connsiteX225" fmla="*/ 7323 w 10000"/>
              <a:gd name="connsiteY225" fmla="*/ 6447 h 10000"/>
              <a:gd name="connsiteX226" fmla="*/ 7350 w 10000"/>
              <a:gd name="connsiteY226" fmla="*/ 6447 h 10000"/>
              <a:gd name="connsiteX227" fmla="*/ 7382 w 10000"/>
              <a:gd name="connsiteY227" fmla="*/ 6466 h 10000"/>
              <a:gd name="connsiteX228" fmla="*/ 7409 w 10000"/>
              <a:gd name="connsiteY228" fmla="*/ 6509 h 10000"/>
              <a:gd name="connsiteX229" fmla="*/ 7440 w 10000"/>
              <a:gd name="connsiteY229" fmla="*/ 6578 h 10000"/>
              <a:gd name="connsiteX230" fmla="*/ 7467 w 10000"/>
              <a:gd name="connsiteY230" fmla="*/ 6677 h 10000"/>
              <a:gd name="connsiteX231" fmla="*/ 7494 w 10000"/>
              <a:gd name="connsiteY231" fmla="*/ 6814 h 10000"/>
              <a:gd name="connsiteX232" fmla="*/ 7526 w 10000"/>
              <a:gd name="connsiteY232" fmla="*/ 7006 h 10000"/>
              <a:gd name="connsiteX233" fmla="*/ 7553 w 10000"/>
              <a:gd name="connsiteY233" fmla="*/ 7273 h 10000"/>
              <a:gd name="connsiteX234" fmla="*/ 7584 w 10000"/>
              <a:gd name="connsiteY234" fmla="*/ 7696 h 10000"/>
              <a:gd name="connsiteX235" fmla="*/ 7612 w 10000"/>
              <a:gd name="connsiteY235" fmla="*/ 8584 h 10000"/>
              <a:gd name="connsiteX236" fmla="*/ 7639 w 10000"/>
              <a:gd name="connsiteY236" fmla="*/ 8814 h 10000"/>
              <a:gd name="connsiteX237" fmla="*/ 7670 w 10000"/>
              <a:gd name="connsiteY237" fmla="*/ 7770 h 10000"/>
              <a:gd name="connsiteX238" fmla="*/ 7697 w 10000"/>
              <a:gd name="connsiteY238" fmla="*/ 7317 h 10000"/>
              <a:gd name="connsiteX239" fmla="*/ 7729 w 10000"/>
              <a:gd name="connsiteY239" fmla="*/ 7031 h 10000"/>
              <a:gd name="connsiteX240" fmla="*/ 7756 w 10000"/>
              <a:gd name="connsiteY240" fmla="*/ 6839 h 10000"/>
              <a:gd name="connsiteX241" fmla="*/ 7783 w 10000"/>
              <a:gd name="connsiteY241" fmla="*/ 6696 h 10000"/>
              <a:gd name="connsiteX242" fmla="*/ 7810 w 10000"/>
              <a:gd name="connsiteY242" fmla="*/ 6590 h 10000"/>
              <a:gd name="connsiteX243" fmla="*/ 7841 w 10000"/>
              <a:gd name="connsiteY243" fmla="*/ 6522 h 10000"/>
              <a:gd name="connsiteX244" fmla="*/ 7868 w 10000"/>
              <a:gd name="connsiteY244" fmla="*/ 6472 h 10000"/>
              <a:gd name="connsiteX245" fmla="*/ 7900 w 10000"/>
              <a:gd name="connsiteY245" fmla="*/ 6447 h 10000"/>
              <a:gd name="connsiteX246" fmla="*/ 7927 w 10000"/>
              <a:gd name="connsiteY246" fmla="*/ 6447 h 10000"/>
              <a:gd name="connsiteX247" fmla="*/ 7954 w 10000"/>
              <a:gd name="connsiteY247" fmla="*/ 6466 h 10000"/>
              <a:gd name="connsiteX248" fmla="*/ 7986 w 10000"/>
              <a:gd name="connsiteY248" fmla="*/ 6509 h 10000"/>
              <a:gd name="connsiteX249" fmla="*/ 8013 w 10000"/>
              <a:gd name="connsiteY249" fmla="*/ 6578 h 10000"/>
              <a:gd name="connsiteX250" fmla="*/ 8044 w 10000"/>
              <a:gd name="connsiteY250" fmla="*/ 6683 h 10000"/>
              <a:gd name="connsiteX251" fmla="*/ 8071 w 10000"/>
              <a:gd name="connsiteY251" fmla="*/ 6820 h 10000"/>
              <a:gd name="connsiteX252" fmla="*/ 8098 w 10000"/>
              <a:gd name="connsiteY252" fmla="*/ 7006 h 10000"/>
              <a:gd name="connsiteX253" fmla="*/ 8130 w 10000"/>
              <a:gd name="connsiteY253" fmla="*/ 7280 h 10000"/>
              <a:gd name="connsiteX254" fmla="*/ 8157 w 10000"/>
              <a:gd name="connsiteY254" fmla="*/ 7714 h 10000"/>
              <a:gd name="connsiteX255" fmla="*/ 8188 w 10000"/>
              <a:gd name="connsiteY255" fmla="*/ 8671 h 10000"/>
              <a:gd name="connsiteX256" fmla="*/ 8215 w 10000"/>
              <a:gd name="connsiteY256" fmla="*/ 8696 h 10000"/>
              <a:gd name="connsiteX257" fmla="*/ 8242 w 10000"/>
              <a:gd name="connsiteY257" fmla="*/ 7720 h 10000"/>
              <a:gd name="connsiteX258" fmla="*/ 8274 w 10000"/>
              <a:gd name="connsiteY258" fmla="*/ 7286 h 10000"/>
              <a:gd name="connsiteX259" fmla="*/ 8301 w 10000"/>
              <a:gd name="connsiteY259" fmla="*/ 7006 h 10000"/>
              <a:gd name="connsiteX260" fmla="*/ 8328 w 10000"/>
              <a:gd name="connsiteY260" fmla="*/ 6820 h 10000"/>
              <a:gd name="connsiteX261" fmla="*/ 8360 w 10000"/>
              <a:gd name="connsiteY261" fmla="*/ 6683 h 10000"/>
              <a:gd name="connsiteX262" fmla="*/ 8387 w 10000"/>
              <a:gd name="connsiteY262" fmla="*/ 6584 h 10000"/>
              <a:gd name="connsiteX263" fmla="*/ 8418 w 10000"/>
              <a:gd name="connsiteY263" fmla="*/ 6516 h 10000"/>
              <a:gd name="connsiteX264" fmla="*/ 8445 w 10000"/>
              <a:gd name="connsiteY264" fmla="*/ 6472 h 10000"/>
              <a:gd name="connsiteX265" fmla="*/ 8472 w 10000"/>
              <a:gd name="connsiteY265" fmla="*/ 6453 h 10000"/>
              <a:gd name="connsiteX266" fmla="*/ 8504 w 10000"/>
              <a:gd name="connsiteY266" fmla="*/ 6460 h 10000"/>
              <a:gd name="connsiteX267" fmla="*/ 8531 w 10000"/>
              <a:gd name="connsiteY267" fmla="*/ 6491 h 10000"/>
              <a:gd name="connsiteX268" fmla="*/ 8562 w 10000"/>
              <a:gd name="connsiteY268" fmla="*/ 6553 h 10000"/>
              <a:gd name="connsiteX269" fmla="*/ 8589 w 10000"/>
              <a:gd name="connsiteY269" fmla="*/ 6640 h 10000"/>
              <a:gd name="connsiteX270" fmla="*/ 8616 w 10000"/>
              <a:gd name="connsiteY270" fmla="*/ 6770 h 10000"/>
              <a:gd name="connsiteX271" fmla="*/ 8648 w 10000"/>
              <a:gd name="connsiteY271" fmla="*/ 6944 h 10000"/>
              <a:gd name="connsiteX272" fmla="*/ 8675 w 10000"/>
              <a:gd name="connsiteY272" fmla="*/ 7205 h 10000"/>
              <a:gd name="connsiteX273" fmla="*/ 8707 w 10000"/>
              <a:gd name="connsiteY273" fmla="*/ 7615 h 10000"/>
              <a:gd name="connsiteX274" fmla="*/ 8734 w 10000"/>
              <a:gd name="connsiteY274" fmla="*/ 8460 h 10000"/>
              <a:gd name="connsiteX275" fmla="*/ 8761 w 10000"/>
              <a:gd name="connsiteY275" fmla="*/ 8839 h 10000"/>
              <a:gd name="connsiteX276" fmla="*/ 8788 w 10000"/>
              <a:gd name="connsiteY276" fmla="*/ 7733 h 10000"/>
              <a:gd name="connsiteX277" fmla="*/ 8819 w 10000"/>
              <a:gd name="connsiteY277" fmla="*/ 7267 h 10000"/>
              <a:gd name="connsiteX278" fmla="*/ 8851 w 10000"/>
              <a:gd name="connsiteY278" fmla="*/ 6981 h 10000"/>
              <a:gd name="connsiteX279" fmla="*/ 8878 w 10000"/>
              <a:gd name="connsiteY279" fmla="*/ 6783 h 10000"/>
              <a:gd name="connsiteX280" fmla="*/ 8905 w 10000"/>
              <a:gd name="connsiteY280" fmla="*/ 6646 h 10000"/>
              <a:gd name="connsiteX281" fmla="*/ 8932 w 10000"/>
              <a:gd name="connsiteY281" fmla="*/ 6547 h 10000"/>
              <a:gd name="connsiteX282" fmla="*/ 8963 w 10000"/>
              <a:gd name="connsiteY282" fmla="*/ 6484 h 10000"/>
              <a:gd name="connsiteX283" fmla="*/ 8991 w 10000"/>
              <a:gd name="connsiteY283" fmla="*/ 6453 h 10000"/>
              <a:gd name="connsiteX284" fmla="*/ 9022 w 10000"/>
              <a:gd name="connsiteY284" fmla="*/ 6447 h 10000"/>
              <a:gd name="connsiteX285" fmla="*/ 9049 w 10000"/>
              <a:gd name="connsiteY285" fmla="*/ 6472 h 10000"/>
              <a:gd name="connsiteX286" fmla="*/ 9076 w 10000"/>
              <a:gd name="connsiteY286" fmla="*/ 6528 h 10000"/>
              <a:gd name="connsiteX287" fmla="*/ 9108 w 10000"/>
              <a:gd name="connsiteY287" fmla="*/ 6621 h 10000"/>
              <a:gd name="connsiteX288" fmla="*/ 9135 w 10000"/>
              <a:gd name="connsiteY288" fmla="*/ 6758 h 10000"/>
              <a:gd name="connsiteX289" fmla="*/ 9166 w 10000"/>
              <a:gd name="connsiteY289" fmla="*/ 6957 h 10000"/>
              <a:gd name="connsiteX290" fmla="*/ 9193 w 10000"/>
              <a:gd name="connsiteY290" fmla="*/ 7267 h 10000"/>
              <a:gd name="connsiteX291" fmla="*/ 9220 w 10000"/>
              <a:gd name="connsiteY291" fmla="*/ 7814 h 10000"/>
              <a:gd name="connsiteX292" fmla="*/ 9252 w 10000"/>
              <a:gd name="connsiteY292" fmla="*/ 9863 h 10000"/>
              <a:gd name="connsiteX293" fmla="*/ 9279 w 10000"/>
              <a:gd name="connsiteY293" fmla="*/ 7988 h 10000"/>
              <a:gd name="connsiteX294" fmla="*/ 9306 w 10000"/>
              <a:gd name="connsiteY294" fmla="*/ 7335 h 10000"/>
              <a:gd name="connsiteX295" fmla="*/ 9338 w 10000"/>
              <a:gd name="connsiteY295" fmla="*/ 6988 h 10000"/>
              <a:gd name="connsiteX296" fmla="*/ 9365 w 10000"/>
              <a:gd name="connsiteY296" fmla="*/ 6758 h 10000"/>
              <a:gd name="connsiteX297" fmla="*/ 9396 w 10000"/>
              <a:gd name="connsiteY297" fmla="*/ 6602 h 10000"/>
              <a:gd name="connsiteX298" fmla="*/ 9423 w 10000"/>
              <a:gd name="connsiteY298" fmla="*/ 6503 h 10000"/>
              <a:gd name="connsiteX299" fmla="*/ 9450 w 10000"/>
              <a:gd name="connsiteY299" fmla="*/ 6447 h 10000"/>
              <a:gd name="connsiteX300" fmla="*/ 9482 w 10000"/>
              <a:gd name="connsiteY300" fmla="*/ 6435 h 10000"/>
              <a:gd name="connsiteX301" fmla="*/ 9509 w 10000"/>
              <a:gd name="connsiteY301" fmla="*/ 6460 h 10000"/>
              <a:gd name="connsiteX302" fmla="*/ 9540 w 10000"/>
              <a:gd name="connsiteY302" fmla="*/ 6534 h 10000"/>
              <a:gd name="connsiteX303" fmla="*/ 9567 w 10000"/>
              <a:gd name="connsiteY303" fmla="*/ 6665 h 10000"/>
              <a:gd name="connsiteX304" fmla="*/ 9594 w 10000"/>
              <a:gd name="connsiteY304" fmla="*/ 6882 h 10000"/>
              <a:gd name="connsiteX305" fmla="*/ 9626 w 10000"/>
              <a:gd name="connsiteY305" fmla="*/ 7242 h 10000"/>
              <a:gd name="connsiteX306" fmla="*/ 9653 w 10000"/>
              <a:gd name="connsiteY306" fmla="*/ 7981 h 10000"/>
              <a:gd name="connsiteX307" fmla="*/ 9680 w 10000"/>
              <a:gd name="connsiteY307" fmla="*/ 8820 h 10000"/>
              <a:gd name="connsiteX308" fmla="*/ 9712 w 10000"/>
              <a:gd name="connsiteY308" fmla="*/ 7484 h 10000"/>
              <a:gd name="connsiteX309" fmla="*/ 9739 w 10000"/>
              <a:gd name="connsiteY309" fmla="*/ 7012 h 10000"/>
              <a:gd name="connsiteX310" fmla="*/ 9766 w 10000"/>
              <a:gd name="connsiteY310" fmla="*/ 6758 h 10000"/>
              <a:gd name="connsiteX311" fmla="*/ 9797 w 10000"/>
              <a:gd name="connsiteY311" fmla="*/ 6615 h 10000"/>
              <a:gd name="connsiteX312" fmla="*/ 9824 w 10000"/>
              <a:gd name="connsiteY312" fmla="*/ 6559 h 10000"/>
              <a:gd name="connsiteX313" fmla="*/ 9856 w 10000"/>
              <a:gd name="connsiteY313" fmla="*/ 6590 h 10000"/>
              <a:gd name="connsiteX314" fmla="*/ 9883 w 10000"/>
              <a:gd name="connsiteY314" fmla="*/ 6708 h 10000"/>
              <a:gd name="connsiteX315" fmla="*/ 9910 w 10000"/>
              <a:gd name="connsiteY315" fmla="*/ 6950 h 10000"/>
              <a:gd name="connsiteX316" fmla="*/ 9941 w 10000"/>
              <a:gd name="connsiteY316" fmla="*/ 7404 h 10000"/>
              <a:gd name="connsiteX317" fmla="*/ 9968 w 10000"/>
              <a:gd name="connsiteY317" fmla="*/ 8516 h 10000"/>
              <a:gd name="connsiteX318" fmla="*/ 10000 w 10000"/>
              <a:gd name="connsiteY31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3470 w 10000"/>
              <a:gd name="connsiteY90" fmla="*/ 149 h 10000"/>
              <a:gd name="connsiteX91" fmla="*/ 3497 w 10000"/>
              <a:gd name="connsiteY91" fmla="*/ 118 h 10000"/>
              <a:gd name="connsiteX92" fmla="*/ 3529 w 10000"/>
              <a:gd name="connsiteY92" fmla="*/ 87 h 10000"/>
              <a:gd name="connsiteX93" fmla="*/ 3556 w 10000"/>
              <a:gd name="connsiteY93" fmla="*/ 68 h 10000"/>
              <a:gd name="connsiteX94" fmla="*/ 3587 w 10000"/>
              <a:gd name="connsiteY94" fmla="*/ 43 h 10000"/>
              <a:gd name="connsiteX95" fmla="*/ 3614 w 10000"/>
              <a:gd name="connsiteY95" fmla="*/ 31 h 10000"/>
              <a:gd name="connsiteX96" fmla="*/ 3641 w 10000"/>
              <a:gd name="connsiteY96" fmla="*/ 19 h 10000"/>
              <a:gd name="connsiteX97" fmla="*/ 3673 w 10000"/>
              <a:gd name="connsiteY97" fmla="*/ 6 h 10000"/>
              <a:gd name="connsiteX98" fmla="*/ 3700 w 10000"/>
              <a:gd name="connsiteY98" fmla="*/ 6 h 10000"/>
              <a:gd name="connsiteX99" fmla="*/ 3731 w 10000"/>
              <a:gd name="connsiteY99" fmla="*/ 0 h 10000"/>
              <a:gd name="connsiteX100" fmla="*/ 3758 w 10000"/>
              <a:gd name="connsiteY100" fmla="*/ 0 h 10000"/>
              <a:gd name="connsiteX101" fmla="*/ 3785 w 10000"/>
              <a:gd name="connsiteY101" fmla="*/ 6 h 10000"/>
              <a:gd name="connsiteX102" fmla="*/ 3817 w 10000"/>
              <a:gd name="connsiteY102" fmla="*/ 12 h 10000"/>
              <a:gd name="connsiteX103" fmla="*/ 3844 w 10000"/>
              <a:gd name="connsiteY103" fmla="*/ 19 h 10000"/>
              <a:gd name="connsiteX104" fmla="*/ 3876 w 10000"/>
              <a:gd name="connsiteY104" fmla="*/ 31 h 10000"/>
              <a:gd name="connsiteX105" fmla="*/ 3903 w 10000"/>
              <a:gd name="connsiteY105" fmla="*/ 43 h 10000"/>
              <a:gd name="connsiteX106" fmla="*/ 3930 w 10000"/>
              <a:gd name="connsiteY106" fmla="*/ 62 h 10000"/>
              <a:gd name="connsiteX107" fmla="*/ 3957 w 10000"/>
              <a:gd name="connsiteY107" fmla="*/ 81 h 10000"/>
              <a:gd name="connsiteX108" fmla="*/ 3988 w 10000"/>
              <a:gd name="connsiteY108" fmla="*/ 106 h 10000"/>
              <a:gd name="connsiteX109" fmla="*/ 4015 w 10000"/>
              <a:gd name="connsiteY109" fmla="*/ 130 h 10000"/>
              <a:gd name="connsiteX110" fmla="*/ 4047 w 10000"/>
              <a:gd name="connsiteY110" fmla="*/ 155 h 10000"/>
              <a:gd name="connsiteX111" fmla="*/ 4074 w 10000"/>
              <a:gd name="connsiteY111" fmla="*/ 186 h 10000"/>
              <a:gd name="connsiteX112" fmla="*/ 4101 w 10000"/>
              <a:gd name="connsiteY112" fmla="*/ 217 h 10000"/>
              <a:gd name="connsiteX113" fmla="*/ 4132 w 10000"/>
              <a:gd name="connsiteY113" fmla="*/ 255 h 10000"/>
              <a:gd name="connsiteX114" fmla="*/ 4160 w 10000"/>
              <a:gd name="connsiteY114" fmla="*/ 292 h 10000"/>
              <a:gd name="connsiteX115" fmla="*/ 4191 w 10000"/>
              <a:gd name="connsiteY115" fmla="*/ 329 h 10000"/>
              <a:gd name="connsiteX116" fmla="*/ 4218 w 10000"/>
              <a:gd name="connsiteY116" fmla="*/ 373 h 10000"/>
              <a:gd name="connsiteX117" fmla="*/ 4245 w 10000"/>
              <a:gd name="connsiteY117" fmla="*/ 422 h 10000"/>
              <a:gd name="connsiteX118" fmla="*/ 4277 w 10000"/>
              <a:gd name="connsiteY118" fmla="*/ 466 h 10000"/>
              <a:gd name="connsiteX119" fmla="*/ 4304 w 10000"/>
              <a:gd name="connsiteY119" fmla="*/ 522 h 10000"/>
              <a:gd name="connsiteX120" fmla="*/ 4335 w 10000"/>
              <a:gd name="connsiteY120" fmla="*/ 571 h 10000"/>
              <a:gd name="connsiteX121" fmla="*/ 4362 w 10000"/>
              <a:gd name="connsiteY121" fmla="*/ 634 h 10000"/>
              <a:gd name="connsiteX122" fmla="*/ 4389 w 10000"/>
              <a:gd name="connsiteY122" fmla="*/ 689 h 10000"/>
              <a:gd name="connsiteX123" fmla="*/ 4421 w 10000"/>
              <a:gd name="connsiteY123" fmla="*/ 752 h 10000"/>
              <a:gd name="connsiteX124" fmla="*/ 4448 w 10000"/>
              <a:gd name="connsiteY124" fmla="*/ 820 h 10000"/>
              <a:gd name="connsiteX125" fmla="*/ 4475 w 10000"/>
              <a:gd name="connsiteY125" fmla="*/ 888 h 10000"/>
              <a:gd name="connsiteX126" fmla="*/ 4507 w 10000"/>
              <a:gd name="connsiteY126" fmla="*/ 957 h 10000"/>
              <a:gd name="connsiteX127" fmla="*/ 4534 w 10000"/>
              <a:gd name="connsiteY127" fmla="*/ 1037 h 10000"/>
              <a:gd name="connsiteX128" fmla="*/ 4565 w 10000"/>
              <a:gd name="connsiteY128" fmla="*/ 1118 h 10000"/>
              <a:gd name="connsiteX129" fmla="*/ 4592 w 10000"/>
              <a:gd name="connsiteY129" fmla="*/ 1199 h 10000"/>
              <a:gd name="connsiteX130" fmla="*/ 4619 w 10000"/>
              <a:gd name="connsiteY130" fmla="*/ 1286 h 10000"/>
              <a:gd name="connsiteX131" fmla="*/ 4651 w 10000"/>
              <a:gd name="connsiteY131" fmla="*/ 1373 h 10000"/>
              <a:gd name="connsiteX132" fmla="*/ 4678 w 10000"/>
              <a:gd name="connsiteY132" fmla="*/ 1472 h 10000"/>
              <a:gd name="connsiteX133" fmla="*/ 4709 w 10000"/>
              <a:gd name="connsiteY133" fmla="*/ 1565 h 10000"/>
              <a:gd name="connsiteX134" fmla="*/ 4736 w 10000"/>
              <a:gd name="connsiteY134" fmla="*/ 1671 h 10000"/>
              <a:gd name="connsiteX135" fmla="*/ 4763 w 10000"/>
              <a:gd name="connsiteY135" fmla="*/ 1776 h 10000"/>
              <a:gd name="connsiteX136" fmla="*/ 4795 w 10000"/>
              <a:gd name="connsiteY136" fmla="*/ 1894 h 10000"/>
              <a:gd name="connsiteX137" fmla="*/ 4822 w 10000"/>
              <a:gd name="connsiteY137" fmla="*/ 2012 h 10000"/>
              <a:gd name="connsiteX138" fmla="*/ 4854 w 10000"/>
              <a:gd name="connsiteY138" fmla="*/ 2137 h 10000"/>
              <a:gd name="connsiteX139" fmla="*/ 4881 w 10000"/>
              <a:gd name="connsiteY139" fmla="*/ 2267 h 10000"/>
              <a:gd name="connsiteX140" fmla="*/ 4908 w 10000"/>
              <a:gd name="connsiteY140" fmla="*/ 2404 h 10000"/>
              <a:gd name="connsiteX141" fmla="*/ 4935 w 10000"/>
              <a:gd name="connsiteY141" fmla="*/ 2553 h 10000"/>
              <a:gd name="connsiteX142" fmla="*/ 4966 w 10000"/>
              <a:gd name="connsiteY142" fmla="*/ 2708 h 10000"/>
              <a:gd name="connsiteX143" fmla="*/ 4993 w 10000"/>
              <a:gd name="connsiteY143" fmla="*/ 2870 h 10000"/>
              <a:gd name="connsiteX144" fmla="*/ 5025 w 10000"/>
              <a:gd name="connsiteY144" fmla="*/ 3043 h 10000"/>
              <a:gd name="connsiteX145" fmla="*/ 5052 w 10000"/>
              <a:gd name="connsiteY145" fmla="*/ 3230 h 10000"/>
              <a:gd name="connsiteX146" fmla="*/ 5079 w 10000"/>
              <a:gd name="connsiteY146" fmla="*/ 3429 h 10000"/>
              <a:gd name="connsiteX147" fmla="*/ 5110 w 10000"/>
              <a:gd name="connsiteY147" fmla="*/ 3646 h 10000"/>
              <a:gd name="connsiteX148" fmla="*/ 5137 w 10000"/>
              <a:gd name="connsiteY148" fmla="*/ 3882 h 10000"/>
              <a:gd name="connsiteX149" fmla="*/ 5169 w 10000"/>
              <a:gd name="connsiteY149" fmla="*/ 4143 h 10000"/>
              <a:gd name="connsiteX150" fmla="*/ 5196 w 10000"/>
              <a:gd name="connsiteY150" fmla="*/ 4441 h 10000"/>
              <a:gd name="connsiteX151" fmla="*/ 5223 w 10000"/>
              <a:gd name="connsiteY151" fmla="*/ 4789 h 10000"/>
              <a:gd name="connsiteX152" fmla="*/ 5255 w 10000"/>
              <a:gd name="connsiteY152" fmla="*/ 5205 h 10000"/>
              <a:gd name="connsiteX153" fmla="*/ 5282 w 10000"/>
              <a:gd name="connsiteY153" fmla="*/ 5758 h 10000"/>
              <a:gd name="connsiteX154" fmla="*/ 5313 w 10000"/>
              <a:gd name="connsiteY154" fmla="*/ 6671 h 10000"/>
              <a:gd name="connsiteX155" fmla="*/ 5340 w 10000"/>
              <a:gd name="connsiteY155" fmla="*/ 7776 h 10000"/>
              <a:gd name="connsiteX156" fmla="*/ 5367 w 10000"/>
              <a:gd name="connsiteY156" fmla="*/ 6565 h 10000"/>
              <a:gd name="connsiteX157" fmla="*/ 5399 w 10000"/>
              <a:gd name="connsiteY157" fmla="*/ 6255 h 10000"/>
              <a:gd name="connsiteX158" fmla="*/ 5426 w 10000"/>
              <a:gd name="connsiteY158" fmla="*/ 6155 h 10000"/>
              <a:gd name="connsiteX159" fmla="*/ 5453 w 10000"/>
              <a:gd name="connsiteY159" fmla="*/ 6180 h 10000"/>
              <a:gd name="connsiteX160" fmla="*/ 5484 w 10000"/>
              <a:gd name="connsiteY160" fmla="*/ 6286 h 10000"/>
              <a:gd name="connsiteX161" fmla="*/ 5511 w 10000"/>
              <a:gd name="connsiteY161" fmla="*/ 6484 h 10000"/>
              <a:gd name="connsiteX162" fmla="*/ 5539 w 10000"/>
              <a:gd name="connsiteY162" fmla="*/ 6801 h 10000"/>
              <a:gd name="connsiteX163" fmla="*/ 5570 w 10000"/>
              <a:gd name="connsiteY163" fmla="*/ 7373 h 10000"/>
              <a:gd name="connsiteX164" fmla="*/ 5597 w 10000"/>
              <a:gd name="connsiteY164" fmla="*/ 9447 h 10000"/>
              <a:gd name="connsiteX165" fmla="*/ 5629 w 10000"/>
              <a:gd name="connsiteY165" fmla="*/ 7621 h 10000"/>
              <a:gd name="connsiteX166" fmla="*/ 5656 w 10000"/>
              <a:gd name="connsiteY166" fmla="*/ 7012 h 10000"/>
              <a:gd name="connsiteX167" fmla="*/ 5683 w 10000"/>
              <a:gd name="connsiteY167" fmla="*/ 6708 h 10000"/>
              <a:gd name="connsiteX168" fmla="*/ 5714 w 10000"/>
              <a:gd name="connsiteY168" fmla="*/ 6534 h 10000"/>
              <a:gd name="connsiteX169" fmla="*/ 5741 w 10000"/>
              <a:gd name="connsiteY169" fmla="*/ 6429 h 10000"/>
              <a:gd name="connsiteX170" fmla="*/ 5773 w 10000"/>
              <a:gd name="connsiteY170" fmla="*/ 6385 h 10000"/>
              <a:gd name="connsiteX171" fmla="*/ 5800 w 10000"/>
              <a:gd name="connsiteY171" fmla="*/ 6385 h 10000"/>
              <a:gd name="connsiteX172" fmla="*/ 5827 w 10000"/>
              <a:gd name="connsiteY172" fmla="*/ 6429 h 10000"/>
              <a:gd name="connsiteX173" fmla="*/ 5858 w 10000"/>
              <a:gd name="connsiteY173" fmla="*/ 6516 h 10000"/>
              <a:gd name="connsiteX174" fmla="*/ 5886 w 10000"/>
              <a:gd name="connsiteY174" fmla="*/ 6646 h 10000"/>
              <a:gd name="connsiteX175" fmla="*/ 5913 w 10000"/>
              <a:gd name="connsiteY175" fmla="*/ 6845 h 10000"/>
              <a:gd name="connsiteX176" fmla="*/ 5944 w 10000"/>
              <a:gd name="connsiteY176" fmla="*/ 7149 h 10000"/>
              <a:gd name="connsiteX177" fmla="*/ 5971 w 10000"/>
              <a:gd name="connsiteY177" fmla="*/ 7658 h 10000"/>
              <a:gd name="connsiteX178" fmla="*/ 6003 w 10000"/>
              <a:gd name="connsiteY178" fmla="*/ 9093 h 10000"/>
              <a:gd name="connsiteX179" fmla="*/ 6030 w 10000"/>
              <a:gd name="connsiteY179" fmla="*/ 8106 h 10000"/>
              <a:gd name="connsiteX180" fmla="*/ 6057 w 10000"/>
              <a:gd name="connsiteY180" fmla="*/ 7385 h 10000"/>
              <a:gd name="connsiteX181" fmla="*/ 6088 w 10000"/>
              <a:gd name="connsiteY181" fmla="*/ 7019 h 10000"/>
              <a:gd name="connsiteX182" fmla="*/ 6115 w 10000"/>
              <a:gd name="connsiteY182" fmla="*/ 6789 h 10000"/>
              <a:gd name="connsiteX183" fmla="*/ 6147 w 10000"/>
              <a:gd name="connsiteY183" fmla="*/ 6634 h 10000"/>
              <a:gd name="connsiteX184" fmla="*/ 6174 w 10000"/>
              <a:gd name="connsiteY184" fmla="*/ 6534 h 10000"/>
              <a:gd name="connsiteX185" fmla="*/ 6201 w 10000"/>
              <a:gd name="connsiteY185" fmla="*/ 6472 h 10000"/>
              <a:gd name="connsiteX186" fmla="*/ 6233 w 10000"/>
              <a:gd name="connsiteY186" fmla="*/ 6441 h 10000"/>
              <a:gd name="connsiteX187" fmla="*/ 6260 w 10000"/>
              <a:gd name="connsiteY187" fmla="*/ 6435 h 10000"/>
              <a:gd name="connsiteX188" fmla="*/ 6291 w 10000"/>
              <a:gd name="connsiteY188" fmla="*/ 6460 h 10000"/>
              <a:gd name="connsiteX189" fmla="*/ 6318 w 10000"/>
              <a:gd name="connsiteY189" fmla="*/ 6516 h 10000"/>
              <a:gd name="connsiteX190" fmla="*/ 6345 w 10000"/>
              <a:gd name="connsiteY190" fmla="*/ 6609 h 10000"/>
              <a:gd name="connsiteX191" fmla="*/ 6372 w 10000"/>
              <a:gd name="connsiteY191" fmla="*/ 6733 h 10000"/>
              <a:gd name="connsiteX192" fmla="*/ 6404 w 10000"/>
              <a:gd name="connsiteY192" fmla="*/ 6919 h 10000"/>
              <a:gd name="connsiteX193" fmla="*/ 6431 w 10000"/>
              <a:gd name="connsiteY193" fmla="*/ 7186 h 10000"/>
              <a:gd name="connsiteX194" fmla="*/ 6462 w 10000"/>
              <a:gd name="connsiteY194" fmla="*/ 7596 h 10000"/>
              <a:gd name="connsiteX195" fmla="*/ 6489 w 10000"/>
              <a:gd name="connsiteY195" fmla="*/ 8466 h 10000"/>
              <a:gd name="connsiteX196" fmla="*/ 6516 w 10000"/>
              <a:gd name="connsiteY196" fmla="*/ 8801 h 10000"/>
              <a:gd name="connsiteX197" fmla="*/ 6548 w 10000"/>
              <a:gd name="connsiteY197" fmla="*/ 7714 h 10000"/>
              <a:gd name="connsiteX198" fmla="*/ 6575 w 10000"/>
              <a:gd name="connsiteY198" fmla="*/ 7261 h 10000"/>
              <a:gd name="connsiteX199" fmla="*/ 6607 w 10000"/>
              <a:gd name="connsiteY199" fmla="*/ 6981 h 10000"/>
              <a:gd name="connsiteX200" fmla="*/ 6634 w 10000"/>
              <a:gd name="connsiteY200" fmla="*/ 6795 h 10000"/>
              <a:gd name="connsiteX201" fmla="*/ 6661 w 10000"/>
              <a:gd name="connsiteY201" fmla="*/ 6658 h 10000"/>
              <a:gd name="connsiteX202" fmla="*/ 6692 w 10000"/>
              <a:gd name="connsiteY202" fmla="*/ 6559 h 10000"/>
              <a:gd name="connsiteX203" fmla="*/ 6719 w 10000"/>
              <a:gd name="connsiteY203" fmla="*/ 6497 h 10000"/>
              <a:gd name="connsiteX204" fmla="*/ 6751 w 10000"/>
              <a:gd name="connsiteY204" fmla="*/ 6460 h 10000"/>
              <a:gd name="connsiteX205" fmla="*/ 6778 w 10000"/>
              <a:gd name="connsiteY205" fmla="*/ 6453 h 10000"/>
              <a:gd name="connsiteX206" fmla="*/ 6805 w 10000"/>
              <a:gd name="connsiteY206" fmla="*/ 6460 h 10000"/>
              <a:gd name="connsiteX207" fmla="*/ 6836 w 10000"/>
              <a:gd name="connsiteY207" fmla="*/ 6503 h 10000"/>
              <a:gd name="connsiteX208" fmla="*/ 6863 w 10000"/>
              <a:gd name="connsiteY208" fmla="*/ 6565 h 10000"/>
              <a:gd name="connsiteX209" fmla="*/ 6890 w 10000"/>
              <a:gd name="connsiteY209" fmla="*/ 6658 h 10000"/>
              <a:gd name="connsiteX210" fmla="*/ 6922 w 10000"/>
              <a:gd name="connsiteY210" fmla="*/ 6789 h 10000"/>
              <a:gd name="connsiteX211" fmla="*/ 6949 w 10000"/>
              <a:gd name="connsiteY211" fmla="*/ 6975 h 10000"/>
              <a:gd name="connsiteX212" fmla="*/ 6981 w 10000"/>
              <a:gd name="connsiteY212" fmla="*/ 7236 h 10000"/>
              <a:gd name="connsiteX213" fmla="*/ 7008 w 10000"/>
              <a:gd name="connsiteY213" fmla="*/ 7634 h 10000"/>
              <a:gd name="connsiteX214" fmla="*/ 7035 w 10000"/>
              <a:gd name="connsiteY214" fmla="*/ 8460 h 10000"/>
              <a:gd name="connsiteX215" fmla="*/ 7066 w 10000"/>
              <a:gd name="connsiteY215" fmla="*/ 8969 h 10000"/>
              <a:gd name="connsiteX216" fmla="*/ 7093 w 10000"/>
              <a:gd name="connsiteY216" fmla="*/ 7801 h 10000"/>
              <a:gd name="connsiteX217" fmla="*/ 7125 w 10000"/>
              <a:gd name="connsiteY217" fmla="*/ 7329 h 10000"/>
              <a:gd name="connsiteX218" fmla="*/ 7152 w 10000"/>
              <a:gd name="connsiteY218" fmla="*/ 7037 h 10000"/>
              <a:gd name="connsiteX219" fmla="*/ 7179 w 10000"/>
              <a:gd name="connsiteY219" fmla="*/ 6839 h 10000"/>
              <a:gd name="connsiteX220" fmla="*/ 7210 w 10000"/>
              <a:gd name="connsiteY220" fmla="*/ 6696 h 10000"/>
              <a:gd name="connsiteX221" fmla="*/ 7237 w 10000"/>
              <a:gd name="connsiteY221" fmla="*/ 6590 h 10000"/>
              <a:gd name="connsiteX222" fmla="*/ 7269 w 10000"/>
              <a:gd name="connsiteY222" fmla="*/ 6516 h 10000"/>
              <a:gd name="connsiteX223" fmla="*/ 7296 w 10000"/>
              <a:gd name="connsiteY223" fmla="*/ 6472 h 10000"/>
              <a:gd name="connsiteX224" fmla="*/ 7323 w 10000"/>
              <a:gd name="connsiteY224" fmla="*/ 6447 h 10000"/>
              <a:gd name="connsiteX225" fmla="*/ 7350 w 10000"/>
              <a:gd name="connsiteY225" fmla="*/ 6447 h 10000"/>
              <a:gd name="connsiteX226" fmla="*/ 7382 w 10000"/>
              <a:gd name="connsiteY226" fmla="*/ 6466 h 10000"/>
              <a:gd name="connsiteX227" fmla="*/ 7409 w 10000"/>
              <a:gd name="connsiteY227" fmla="*/ 6509 h 10000"/>
              <a:gd name="connsiteX228" fmla="*/ 7440 w 10000"/>
              <a:gd name="connsiteY228" fmla="*/ 6578 h 10000"/>
              <a:gd name="connsiteX229" fmla="*/ 7467 w 10000"/>
              <a:gd name="connsiteY229" fmla="*/ 6677 h 10000"/>
              <a:gd name="connsiteX230" fmla="*/ 7494 w 10000"/>
              <a:gd name="connsiteY230" fmla="*/ 6814 h 10000"/>
              <a:gd name="connsiteX231" fmla="*/ 7526 w 10000"/>
              <a:gd name="connsiteY231" fmla="*/ 7006 h 10000"/>
              <a:gd name="connsiteX232" fmla="*/ 7553 w 10000"/>
              <a:gd name="connsiteY232" fmla="*/ 7273 h 10000"/>
              <a:gd name="connsiteX233" fmla="*/ 7584 w 10000"/>
              <a:gd name="connsiteY233" fmla="*/ 7696 h 10000"/>
              <a:gd name="connsiteX234" fmla="*/ 7612 w 10000"/>
              <a:gd name="connsiteY234" fmla="*/ 8584 h 10000"/>
              <a:gd name="connsiteX235" fmla="*/ 7639 w 10000"/>
              <a:gd name="connsiteY235" fmla="*/ 8814 h 10000"/>
              <a:gd name="connsiteX236" fmla="*/ 7670 w 10000"/>
              <a:gd name="connsiteY236" fmla="*/ 7770 h 10000"/>
              <a:gd name="connsiteX237" fmla="*/ 7697 w 10000"/>
              <a:gd name="connsiteY237" fmla="*/ 7317 h 10000"/>
              <a:gd name="connsiteX238" fmla="*/ 7729 w 10000"/>
              <a:gd name="connsiteY238" fmla="*/ 7031 h 10000"/>
              <a:gd name="connsiteX239" fmla="*/ 7756 w 10000"/>
              <a:gd name="connsiteY239" fmla="*/ 6839 h 10000"/>
              <a:gd name="connsiteX240" fmla="*/ 7783 w 10000"/>
              <a:gd name="connsiteY240" fmla="*/ 6696 h 10000"/>
              <a:gd name="connsiteX241" fmla="*/ 7810 w 10000"/>
              <a:gd name="connsiteY241" fmla="*/ 6590 h 10000"/>
              <a:gd name="connsiteX242" fmla="*/ 7841 w 10000"/>
              <a:gd name="connsiteY242" fmla="*/ 6522 h 10000"/>
              <a:gd name="connsiteX243" fmla="*/ 7868 w 10000"/>
              <a:gd name="connsiteY243" fmla="*/ 6472 h 10000"/>
              <a:gd name="connsiteX244" fmla="*/ 7900 w 10000"/>
              <a:gd name="connsiteY244" fmla="*/ 6447 h 10000"/>
              <a:gd name="connsiteX245" fmla="*/ 7927 w 10000"/>
              <a:gd name="connsiteY245" fmla="*/ 6447 h 10000"/>
              <a:gd name="connsiteX246" fmla="*/ 7954 w 10000"/>
              <a:gd name="connsiteY246" fmla="*/ 6466 h 10000"/>
              <a:gd name="connsiteX247" fmla="*/ 7986 w 10000"/>
              <a:gd name="connsiteY247" fmla="*/ 6509 h 10000"/>
              <a:gd name="connsiteX248" fmla="*/ 8013 w 10000"/>
              <a:gd name="connsiteY248" fmla="*/ 6578 h 10000"/>
              <a:gd name="connsiteX249" fmla="*/ 8044 w 10000"/>
              <a:gd name="connsiteY249" fmla="*/ 6683 h 10000"/>
              <a:gd name="connsiteX250" fmla="*/ 8071 w 10000"/>
              <a:gd name="connsiteY250" fmla="*/ 6820 h 10000"/>
              <a:gd name="connsiteX251" fmla="*/ 8098 w 10000"/>
              <a:gd name="connsiteY251" fmla="*/ 7006 h 10000"/>
              <a:gd name="connsiteX252" fmla="*/ 8130 w 10000"/>
              <a:gd name="connsiteY252" fmla="*/ 7280 h 10000"/>
              <a:gd name="connsiteX253" fmla="*/ 8157 w 10000"/>
              <a:gd name="connsiteY253" fmla="*/ 7714 h 10000"/>
              <a:gd name="connsiteX254" fmla="*/ 8188 w 10000"/>
              <a:gd name="connsiteY254" fmla="*/ 8671 h 10000"/>
              <a:gd name="connsiteX255" fmla="*/ 8215 w 10000"/>
              <a:gd name="connsiteY255" fmla="*/ 8696 h 10000"/>
              <a:gd name="connsiteX256" fmla="*/ 8242 w 10000"/>
              <a:gd name="connsiteY256" fmla="*/ 7720 h 10000"/>
              <a:gd name="connsiteX257" fmla="*/ 8274 w 10000"/>
              <a:gd name="connsiteY257" fmla="*/ 7286 h 10000"/>
              <a:gd name="connsiteX258" fmla="*/ 8301 w 10000"/>
              <a:gd name="connsiteY258" fmla="*/ 7006 h 10000"/>
              <a:gd name="connsiteX259" fmla="*/ 8328 w 10000"/>
              <a:gd name="connsiteY259" fmla="*/ 6820 h 10000"/>
              <a:gd name="connsiteX260" fmla="*/ 8360 w 10000"/>
              <a:gd name="connsiteY260" fmla="*/ 6683 h 10000"/>
              <a:gd name="connsiteX261" fmla="*/ 8387 w 10000"/>
              <a:gd name="connsiteY261" fmla="*/ 6584 h 10000"/>
              <a:gd name="connsiteX262" fmla="*/ 8418 w 10000"/>
              <a:gd name="connsiteY262" fmla="*/ 6516 h 10000"/>
              <a:gd name="connsiteX263" fmla="*/ 8445 w 10000"/>
              <a:gd name="connsiteY263" fmla="*/ 6472 h 10000"/>
              <a:gd name="connsiteX264" fmla="*/ 8472 w 10000"/>
              <a:gd name="connsiteY264" fmla="*/ 6453 h 10000"/>
              <a:gd name="connsiteX265" fmla="*/ 8504 w 10000"/>
              <a:gd name="connsiteY265" fmla="*/ 6460 h 10000"/>
              <a:gd name="connsiteX266" fmla="*/ 8531 w 10000"/>
              <a:gd name="connsiteY266" fmla="*/ 6491 h 10000"/>
              <a:gd name="connsiteX267" fmla="*/ 8562 w 10000"/>
              <a:gd name="connsiteY267" fmla="*/ 6553 h 10000"/>
              <a:gd name="connsiteX268" fmla="*/ 8589 w 10000"/>
              <a:gd name="connsiteY268" fmla="*/ 6640 h 10000"/>
              <a:gd name="connsiteX269" fmla="*/ 8616 w 10000"/>
              <a:gd name="connsiteY269" fmla="*/ 6770 h 10000"/>
              <a:gd name="connsiteX270" fmla="*/ 8648 w 10000"/>
              <a:gd name="connsiteY270" fmla="*/ 6944 h 10000"/>
              <a:gd name="connsiteX271" fmla="*/ 8675 w 10000"/>
              <a:gd name="connsiteY271" fmla="*/ 7205 h 10000"/>
              <a:gd name="connsiteX272" fmla="*/ 8707 w 10000"/>
              <a:gd name="connsiteY272" fmla="*/ 7615 h 10000"/>
              <a:gd name="connsiteX273" fmla="*/ 8734 w 10000"/>
              <a:gd name="connsiteY273" fmla="*/ 8460 h 10000"/>
              <a:gd name="connsiteX274" fmla="*/ 8761 w 10000"/>
              <a:gd name="connsiteY274" fmla="*/ 8839 h 10000"/>
              <a:gd name="connsiteX275" fmla="*/ 8788 w 10000"/>
              <a:gd name="connsiteY275" fmla="*/ 7733 h 10000"/>
              <a:gd name="connsiteX276" fmla="*/ 8819 w 10000"/>
              <a:gd name="connsiteY276" fmla="*/ 7267 h 10000"/>
              <a:gd name="connsiteX277" fmla="*/ 8851 w 10000"/>
              <a:gd name="connsiteY277" fmla="*/ 6981 h 10000"/>
              <a:gd name="connsiteX278" fmla="*/ 8878 w 10000"/>
              <a:gd name="connsiteY278" fmla="*/ 6783 h 10000"/>
              <a:gd name="connsiteX279" fmla="*/ 8905 w 10000"/>
              <a:gd name="connsiteY279" fmla="*/ 6646 h 10000"/>
              <a:gd name="connsiteX280" fmla="*/ 8932 w 10000"/>
              <a:gd name="connsiteY280" fmla="*/ 6547 h 10000"/>
              <a:gd name="connsiteX281" fmla="*/ 8963 w 10000"/>
              <a:gd name="connsiteY281" fmla="*/ 6484 h 10000"/>
              <a:gd name="connsiteX282" fmla="*/ 8991 w 10000"/>
              <a:gd name="connsiteY282" fmla="*/ 6453 h 10000"/>
              <a:gd name="connsiteX283" fmla="*/ 9022 w 10000"/>
              <a:gd name="connsiteY283" fmla="*/ 6447 h 10000"/>
              <a:gd name="connsiteX284" fmla="*/ 9049 w 10000"/>
              <a:gd name="connsiteY284" fmla="*/ 6472 h 10000"/>
              <a:gd name="connsiteX285" fmla="*/ 9076 w 10000"/>
              <a:gd name="connsiteY285" fmla="*/ 6528 h 10000"/>
              <a:gd name="connsiteX286" fmla="*/ 9108 w 10000"/>
              <a:gd name="connsiteY286" fmla="*/ 6621 h 10000"/>
              <a:gd name="connsiteX287" fmla="*/ 9135 w 10000"/>
              <a:gd name="connsiteY287" fmla="*/ 6758 h 10000"/>
              <a:gd name="connsiteX288" fmla="*/ 9166 w 10000"/>
              <a:gd name="connsiteY288" fmla="*/ 6957 h 10000"/>
              <a:gd name="connsiteX289" fmla="*/ 9193 w 10000"/>
              <a:gd name="connsiteY289" fmla="*/ 7267 h 10000"/>
              <a:gd name="connsiteX290" fmla="*/ 9220 w 10000"/>
              <a:gd name="connsiteY290" fmla="*/ 7814 h 10000"/>
              <a:gd name="connsiteX291" fmla="*/ 9252 w 10000"/>
              <a:gd name="connsiteY291" fmla="*/ 9863 h 10000"/>
              <a:gd name="connsiteX292" fmla="*/ 9279 w 10000"/>
              <a:gd name="connsiteY292" fmla="*/ 7988 h 10000"/>
              <a:gd name="connsiteX293" fmla="*/ 9306 w 10000"/>
              <a:gd name="connsiteY293" fmla="*/ 7335 h 10000"/>
              <a:gd name="connsiteX294" fmla="*/ 9338 w 10000"/>
              <a:gd name="connsiteY294" fmla="*/ 6988 h 10000"/>
              <a:gd name="connsiteX295" fmla="*/ 9365 w 10000"/>
              <a:gd name="connsiteY295" fmla="*/ 6758 h 10000"/>
              <a:gd name="connsiteX296" fmla="*/ 9396 w 10000"/>
              <a:gd name="connsiteY296" fmla="*/ 6602 h 10000"/>
              <a:gd name="connsiteX297" fmla="*/ 9423 w 10000"/>
              <a:gd name="connsiteY297" fmla="*/ 6503 h 10000"/>
              <a:gd name="connsiteX298" fmla="*/ 9450 w 10000"/>
              <a:gd name="connsiteY298" fmla="*/ 6447 h 10000"/>
              <a:gd name="connsiteX299" fmla="*/ 9482 w 10000"/>
              <a:gd name="connsiteY299" fmla="*/ 6435 h 10000"/>
              <a:gd name="connsiteX300" fmla="*/ 9509 w 10000"/>
              <a:gd name="connsiteY300" fmla="*/ 6460 h 10000"/>
              <a:gd name="connsiteX301" fmla="*/ 9540 w 10000"/>
              <a:gd name="connsiteY301" fmla="*/ 6534 h 10000"/>
              <a:gd name="connsiteX302" fmla="*/ 9567 w 10000"/>
              <a:gd name="connsiteY302" fmla="*/ 6665 h 10000"/>
              <a:gd name="connsiteX303" fmla="*/ 9594 w 10000"/>
              <a:gd name="connsiteY303" fmla="*/ 6882 h 10000"/>
              <a:gd name="connsiteX304" fmla="*/ 9626 w 10000"/>
              <a:gd name="connsiteY304" fmla="*/ 7242 h 10000"/>
              <a:gd name="connsiteX305" fmla="*/ 9653 w 10000"/>
              <a:gd name="connsiteY305" fmla="*/ 7981 h 10000"/>
              <a:gd name="connsiteX306" fmla="*/ 9680 w 10000"/>
              <a:gd name="connsiteY306" fmla="*/ 8820 h 10000"/>
              <a:gd name="connsiteX307" fmla="*/ 9712 w 10000"/>
              <a:gd name="connsiteY307" fmla="*/ 7484 h 10000"/>
              <a:gd name="connsiteX308" fmla="*/ 9739 w 10000"/>
              <a:gd name="connsiteY308" fmla="*/ 7012 h 10000"/>
              <a:gd name="connsiteX309" fmla="*/ 9766 w 10000"/>
              <a:gd name="connsiteY309" fmla="*/ 6758 h 10000"/>
              <a:gd name="connsiteX310" fmla="*/ 9797 w 10000"/>
              <a:gd name="connsiteY310" fmla="*/ 6615 h 10000"/>
              <a:gd name="connsiteX311" fmla="*/ 9824 w 10000"/>
              <a:gd name="connsiteY311" fmla="*/ 6559 h 10000"/>
              <a:gd name="connsiteX312" fmla="*/ 9856 w 10000"/>
              <a:gd name="connsiteY312" fmla="*/ 6590 h 10000"/>
              <a:gd name="connsiteX313" fmla="*/ 9883 w 10000"/>
              <a:gd name="connsiteY313" fmla="*/ 6708 h 10000"/>
              <a:gd name="connsiteX314" fmla="*/ 9910 w 10000"/>
              <a:gd name="connsiteY314" fmla="*/ 6950 h 10000"/>
              <a:gd name="connsiteX315" fmla="*/ 9941 w 10000"/>
              <a:gd name="connsiteY315" fmla="*/ 7404 h 10000"/>
              <a:gd name="connsiteX316" fmla="*/ 9968 w 10000"/>
              <a:gd name="connsiteY316" fmla="*/ 8516 h 10000"/>
              <a:gd name="connsiteX317" fmla="*/ 10000 w 10000"/>
              <a:gd name="connsiteY31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497 w 10000"/>
              <a:gd name="connsiteY90" fmla="*/ 118 h 10000"/>
              <a:gd name="connsiteX91" fmla="*/ 3529 w 10000"/>
              <a:gd name="connsiteY91" fmla="*/ 87 h 10000"/>
              <a:gd name="connsiteX92" fmla="*/ 3556 w 10000"/>
              <a:gd name="connsiteY92" fmla="*/ 68 h 10000"/>
              <a:gd name="connsiteX93" fmla="*/ 3587 w 10000"/>
              <a:gd name="connsiteY93" fmla="*/ 43 h 10000"/>
              <a:gd name="connsiteX94" fmla="*/ 3614 w 10000"/>
              <a:gd name="connsiteY94" fmla="*/ 31 h 10000"/>
              <a:gd name="connsiteX95" fmla="*/ 3641 w 10000"/>
              <a:gd name="connsiteY95" fmla="*/ 19 h 10000"/>
              <a:gd name="connsiteX96" fmla="*/ 3673 w 10000"/>
              <a:gd name="connsiteY96" fmla="*/ 6 h 10000"/>
              <a:gd name="connsiteX97" fmla="*/ 3700 w 10000"/>
              <a:gd name="connsiteY97" fmla="*/ 6 h 10000"/>
              <a:gd name="connsiteX98" fmla="*/ 3731 w 10000"/>
              <a:gd name="connsiteY98" fmla="*/ 0 h 10000"/>
              <a:gd name="connsiteX99" fmla="*/ 3758 w 10000"/>
              <a:gd name="connsiteY99" fmla="*/ 0 h 10000"/>
              <a:gd name="connsiteX100" fmla="*/ 3785 w 10000"/>
              <a:gd name="connsiteY100" fmla="*/ 6 h 10000"/>
              <a:gd name="connsiteX101" fmla="*/ 3817 w 10000"/>
              <a:gd name="connsiteY101" fmla="*/ 12 h 10000"/>
              <a:gd name="connsiteX102" fmla="*/ 3844 w 10000"/>
              <a:gd name="connsiteY102" fmla="*/ 19 h 10000"/>
              <a:gd name="connsiteX103" fmla="*/ 3876 w 10000"/>
              <a:gd name="connsiteY103" fmla="*/ 31 h 10000"/>
              <a:gd name="connsiteX104" fmla="*/ 3903 w 10000"/>
              <a:gd name="connsiteY104" fmla="*/ 43 h 10000"/>
              <a:gd name="connsiteX105" fmla="*/ 3930 w 10000"/>
              <a:gd name="connsiteY105" fmla="*/ 62 h 10000"/>
              <a:gd name="connsiteX106" fmla="*/ 3957 w 10000"/>
              <a:gd name="connsiteY106" fmla="*/ 81 h 10000"/>
              <a:gd name="connsiteX107" fmla="*/ 3988 w 10000"/>
              <a:gd name="connsiteY107" fmla="*/ 106 h 10000"/>
              <a:gd name="connsiteX108" fmla="*/ 4015 w 10000"/>
              <a:gd name="connsiteY108" fmla="*/ 130 h 10000"/>
              <a:gd name="connsiteX109" fmla="*/ 4047 w 10000"/>
              <a:gd name="connsiteY109" fmla="*/ 155 h 10000"/>
              <a:gd name="connsiteX110" fmla="*/ 4074 w 10000"/>
              <a:gd name="connsiteY110" fmla="*/ 186 h 10000"/>
              <a:gd name="connsiteX111" fmla="*/ 4101 w 10000"/>
              <a:gd name="connsiteY111" fmla="*/ 217 h 10000"/>
              <a:gd name="connsiteX112" fmla="*/ 4132 w 10000"/>
              <a:gd name="connsiteY112" fmla="*/ 255 h 10000"/>
              <a:gd name="connsiteX113" fmla="*/ 4160 w 10000"/>
              <a:gd name="connsiteY113" fmla="*/ 292 h 10000"/>
              <a:gd name="connsiteX114" fmla="*/ 4191 w 10000"/>
              <a:gd name="connsiteY114" fmla="*/ 329 h 10000"/>
              <a:gd name="connsiteX115" fmla="*/ 4218 w 10000"/>
              <a:gd name="connsiteY115" fmla="*/ 373 h 10000"/>
              <a:gd name="connsiteX116" fmla="*/ 4245 w 10000"/>
              <a:gd name="connsiteY116" fmla="*/ 422 h 10000"/>
              <a:gd name="connsiteX117" fmla="*/ 4277 w 10000"/>
              <a:gd name="connsiteY117" fmla="*/ 466 h 10000"/>
              <a:gd name="connsiteX118" fmla="*/ 4304 w 10000"/>
              <a:gd name="connsiteY118" fmla="*/ 522 h 10000"/>
              <a:gd name="connsiteX119" fmla="*/ 4335 w 10000"/>
              <a:gd name="connsiteY119" fmla="*/ 571 h 10000"/>
              <a:gd name="connsiteX120" fmla="*/ 4362 w 10000"/>
              <a:gd name="connsiteY120" fmla="*/ 634 h 10000"/>
              <a:gd name="connsiteX121" fmla="*/ 4389 w 10000"/>
              <a:gd name="connsiteY121" fmla="*/ 689 h 10000"/>
              <a:gd name="connsiteX122" fmla="*/ 4421 w 10000"/>
              <a:gd name="connsiteY122" fmla="*/ 752 h 10000"/>
              <a:gd name="connsiteX123" fmla="*/ 4448 w 10000"/>
              <a:gd name="connsiteY123" fmla="*/ 820 h 10000"/>
              <a:gd name="connsiteX124" fmla="*/ 4475 w 10000"/>
              <a:gd name="connsiteY124" fmla="*/ 888 h 10000"/>
              <a:gd name="connsiteX125" fmla="*/ 4507 w 10000"/>
              <a:gd name="connsiteY125" fmla="*/ 957 h 10000"/>
              <a:gd name="connsiteX126" fmla="*/ 4534 w 10000"/>
              <a:gd name="connsiteY126" fmla="*/ 1037 h 10000"/>
              <a:gd name="connsiteX127" fmla="*/ 4565 w 10000"/>
              <a:gd name="connsiteY127" fmla="*/ 1118 h 10000"/>
              <a:gd name="connsiteX128" fmla="*/ 4592 w 10000"/>
              <a:gd name="connsiteY128" fmla="*/ 1199 h 10000"/>
              <a:gd name="connsiteX129" fmla="*/ 4619 w 10000"/>
              <a:gd name="connsiteY129" fmla="*/ 1286 h 10000"/>
              <a:gd name="connsiteX130" fmla="*/ 4651 w 10000"/>
              <a:gd name="connsiteY130" fmla="*/ 1373 h 10000"/>
              <a:gd name="connsiteX131" fmla="*/ 4678 w 10000"/>
              <a:gd name="connsiteY131" fmla="*/ 1472 h 10000"/>
              <a:gd name="connsiteX132" fmla="*/ 4709 w 10000"/>
              <a:gd name="connsiteY132" fmla="*/ 1565 h 10000"/>
              <a:gd name="connsiteX133" fmla="*/ 4736 w 10000"/>
              <a:gd name="connsiteY133" fmla="*/ 1671 h 10000"/>
              <a:gd name="connsiteX134" fmla="*/ 4763 w 10000"/>
              <a:gd name="connsiteY134" fmla="*/ 1776 h 10000"/>
              <a:gd name="connsiteX135" fmla="*/ 4795 w 10000"/>
              <a:gd name="connsiteY135" fmla="*/ 1894 h 10000"/>
              <a:gd name="connsiteX136" fmla="*/ 4822 w 10000"/>
              <a:gd name="connsiteY136" fmla="*/ 2012 h 10000"/>
              <a:gd name="connsiteX137" fmla="*/ 4854 w 10000"/>
              <a:gd name="connsiteY137" fmla="*/ 2137 h 10000"/>
              <a:gd name="connsiteX138" fmla="*/ 4881 w 10000"/>
              <a:gd name="connsiteY138" fmla="*/ 2267 h 10000"/>
              <a:gd name="connsiteX139" fmla="*/ 4908 w 10000"/>
              <a:gd name="connsiteY139" fmla="*/ 2404 h 10000"/>
              <a:gd name="connsiteX140" fmla="*/ 4935 w 10000"/>
              <a:gd name="connsiteY140" fmla="*/ 2553 h 10000"/>
              <a:gd name="connsiteX141" fmla="*/ 4966 w 10000"/>
              <a:gd name="connsiteY141" fmla="*/ 2708 h 10000"/>
              <a:gd name="connsiteX142" fmla="*/ 4993 w 10000"/>
              <a:gd name="connsiteY142" fmla="*/ 2870 h 10000"/>
              <a:gd name="connsiteX143" fmla="*/ 5025 w 10000"/>
              <a:gd name="connsiteY143" fmla="*/ 3043 h 10000"/>
              <a:gd name="connsiteX144" fmla="*/ 5052 w 10000"/>
              <a:gd name="connsiteY144" fmla="*/ 3230 h 10000"/>
              <a:gd name="connsiteX145" fmla="*/ 5079 w 10000"/>
              <a:gd name="connsiteY145" fmla="*/ 3429 h 10000"/>
              <a:gd name="connsiteX146" fmla="*/ 5110 w 10000"/>
              <a:gd name="connsiteY146" fmla="*/ 3646 h 10000"/>
              <a:gd name="connsiteX147" fmla="*/ 5137 w 10000"/>
              <a:gd name="connsiteY147" fmla="*/ 3882 h 10000"/>
              <a:gd name="connsiteX148" fmla="*/ 5169 w 10000"/>
              <a:gd name="connsiteY148" fmla="*/ 4143 h 10000"/>
              <a:gd name="connsiteX149" fmla="*/ 5196 w 10000"/>
              <a:gd name="connsiteY149" fmla="*/ 4441 h 10000"/>
              <a:gd name="connsiteX150" fmla="*/ 5223 w 10000"/>
              <a:gd name="connsiteY150" fmla="*/ 4789 h 10000"/>
              <a:gd name="connsiteX151" fmla="*/ 5255 w 10000"/>
              <a:gd name="connsiteY151" fmla="*/ 5205 h 10000"/>
              <a:gd name="connsiteX152" fmla="*/ 5282 w 10000"/>
              <a:gd name="connsiteY152" fmla="*/ 5758 h 10000"/>
              <a:gd name="connsiteX153" fmla="*/ 5313 w 10000"/>
              <a:gd name="connsiteY153" fmla="*/ 6671 h 10000"/>
              <a:gd name="connsiteX154" fmla="*/ 5340 w 10000"/>
              <a:gd name="connsiteY154" fmla="*/ 7776 h 10000"/>
              <a:gd name="connsiteX155" fmla="*/ 5367 w 10000"/>
              <a:gd name="connsiteY155" fmla="*/ 6565 h 10000"/>
              <a:gd name="connsiteX156" fmla="*/ 5399 w 10000"/>
              <a:gd name="connsiteY156" fmla="*/ 6255 h 10000"/>
              <a:gd name="connsiteX157" fmla="*/ 5426 w 10000"/>
              <a:gd name="connsiteY157" fmla="*/ 6155 h 10000"/>
              <a:gd name="connsiteX158" fmla="*/ 5453 w 10000"/>
              <a:gd name="connsiteY158" fmla="*/ 6180 h 10000"/>
              <a:gd name="connsiteX159" fmla="*/ 5484 w 10000"/>
              <a:gd name="connsiteY159" fmla="*/ 6286 h 10000"/>
              <a:gd name="connsiteX160" fmla="*/ 5511 w 10000"/>
              <a:gd name="connsiteY160" fmla="*/ 6484 h 10000"/>
              <a:gd name="connsiteX161" fmla="*/ 5539 w 10000"/>
              <a:gd name="connsiteY161" fmla="*/ 6801 h 10000"/>
              <a:gd name="connsiteX162" fmla="*/ 5570 w 10000"/>
              <a:gd name="connsiteY162" fmla="*/ 7373 h 10000"/>
              <a:gd name="connsiteX163" fmla="*/ 5597 w 10000"/>
              <a:gd name="connsiteY163" fmla="*/ 9447 h 10000"/>
              <a:gd name="connsiteX164" fmla="*/ 5629 w 10000"/>
              <a:gd name="connsiteY164" fmla="*/ 7621 h 10000"/>
              <a:gd name="connsiteX165" fmla="*/ 5656 w 10000"/>
              <a:gd name="connsiteY165" fmla="*/ 7012 h 10000"/>
              <a:gd name="connsiteX166" fmla="*/ 5683 w 10000"/>
              <a:gd name="connsiteY166" fmla="*/ 6708 h 10000"/>
              <a:gd name="connsiteX167" fmla="*/ 5714 w 10000"/>
              <a:gd name="connsiteY167" fmla="*/ 6534 h 10000"/>
              <a:gd name="connsiteX168" fmla="*/ 5741 w 10000"/>
              <a:gd name="connsiteY168" fmla="*/ 6429 h 10000"/>
              <a:gd name="connsiteX169" fmla="*/ 5773 w 10000"/>
              <a:gd name="connsiteY169" fmla="*/ 6385 h 10000"/>
              <a:gd name="connsiteX170" fmla="*/ 5800 w 10000"/>
              <a:gd name="connsiteY170" fmla="*/ 6385 h 10000"/>
              <a:gd name="connsiteX171" fmla="*/ 5827 w 10000"/>
              <a:gd name="connsiteY171" fmla="*/ 6429 h 10000"/>
              <a:gd name="connsiteX172" fmla="*/ 5858 w 10000"/>
              <a:gd name="connsiteY172" fmla="*/ 6516 h 10000"/>
              <a:gd name="connsiteX173" fmla="*/ 5886 w 10000"/>
              <a:gd name="connsiteY173" fmla="*/ 6646 h 10000"/>
              <a:gd name="connsiteX174" fmla="*/ 5913 w 10000"/>
              <a:gd name="connsiteY174" fmla="*/ 6845 h 10000"/>
              <a:gd name="connsiteX175" fmla="*/ 5944 w 10000"/>
              <a:gd name="connsiteY175" fmla="*/ 7149 h 10000"/>
              <a:gd name="connsiteX176" fmla="*/ 5971 w 10000"/>
              <a:gd name="connsiteY176" fmla="*/ 7658 h 10000"/>
              <a:gd name="connsiteX177" fmla="*/ 6003 w 10000"/>
              <a:gd name="connsiteY177" fmla="*/ 9093 h 10000"/>
              <a:gd name="connsiteX178" fmla="*/ 6030 w 10000"/>
              <a:gd name="connsiteY178" fmla="*/ 8106 h 10000"/>
              <a:gd name="connsiteX179" fmla="*/ 6057 w 10000"/>
              <a:gd name="connsiteY179" fmla="*/ 7385 h 10000"/>
              <a:gd name="connsiteX180" fmla="*/ 6088 w 10000"/>
              <a:gd name="connsiteY180" fmla="*/ 7019 h 10000"/>
              <a:gd name="connsiteX181" fmla="*/ 6115 w 10000"/>
              <a:gd name="connsiteY181" fmla="*/ 6789 h 10000"/>
              <a:gd name="connsiteX182" fmla="*/ 6147 w 10000"/>
              <a:gd name="connsiteY182" fmla="*/ 6634 h 10000"/>
              <a:gd name="connsiteX183" fmla="*/ 6174 w 10000"/>
              <a:gd name="connsiteY183" fmla="*/ 6534 h 10000"/>
              <a:gd name="connsiteX184" fmla="*/ 6201 w 10000"/>
              <a:gd name="connsiteY184" fmla="*/ 6472 h 10000"/>
              <a:gd name="connsiteX185" fmla="*/ 6233 w 10000"/>
              <a:gd name="connsiteY185" fmla="*/ 6441 h 10000"/>
              <a:gd name="connsiteX186" fmla="*/ 6260 w 10000"/>
              <a:gd name="connsiteY186" fmla="*/ 6435 h 10000"/>
              <a:gd name="connsiteX187" fmla="*/ 6291 w 10000"/>
              <a:gd name="connsiteY187" fmla="*/ 6460 h 10000"/>
              <a:gd name="connsiteX188" fmla="*/ 6318 w 10000"/>
              <a:gd name="connsiteY188" fmla="*/ 6516 h 10000"/>
              <a:gd name="connsiteX189" fmla="*/ 6345 w 10000"/>
              <a:gd name="connsiteY189" fmla="*/ 6609 h 10000"/>
              <a:gd name="connsiteX190" fmla="*/ 6372 w 10000"/>
              <a:gd name="connsiteY190" fmla="*/ 6733 h 10000"/>
              <a:gd name="connsiteX191" fmla="*/ 6404 w 10000"/>
              <a:gd name="connsiteY191" fmla="*/ 6919 h 10000"/>
              <a:gd name="connsiteX192" fmla="*/ 6431 w 10000"/>
              <a:gd name="connsiteY192" fmla="*/ 7186 h 10000"/>
              <a:gd name="connsiteX193" fmla="*/ 6462 w 10000"/>
              <a:gd name="connsiteY193" fmla="*/ 7596 h 10000"/>
              <a:gd name="connsiteX194" fmla="*/ 6489 w 10000"/>
              <a:gd name="connsiteY194" fmla="*/ 8466 h 10000"/>
              <a:gd name="connsiteX195" fmla="*/ 6516 w 10000"/>
              <a:gd name="connsiteY195" fmla="*/ 8801 h 10000"/>
              <a:gd name="connsiteX196" fmla="*/ 6548 w 10000"/>
              <a:gd name="connsiteY196" fmla="*/ 7714 h 10000"/>
              <a:gd name="connsiteX197" fmla="*/ 6575 w 10000"/>
              <a:gd name="connsiteY197" fmla="*/ 7261 h 10000"/>
              <a:gd name="connsiteX198" fmla="*/ 6607 w 10000"/>
              <a:gd name="connsiteY198" fmla="*/ 6981 h 10000"/>
              <a:gd name="connsiteX199" fmla="*/ 6634 w 10000"/>
              <a:gd name="connsiteY199" fmla="*/ 6795 h 10000"/>
              <a:gd name="connsiteX200" fmla="*/ 6661 w 10000"/>
              <a:gd name="connsiteY200" fmla="*/ 6658 h 10000"/>
              <a:gd name="connsiteX201" fmla="*/ 6692 w 10000"/>
              <a:gd name="connsiteY201" fmla="*/ 6559 h 10000"/>
              <a:gd name="connsiteX202" fmla="*/ 6719 w 10000"/>
              <a:gd name="connsiteY202" fmla="*/ 6497 h 10000"/>
              <a:gd name="connsiteX203" fmla="*/ 6751 w 10000"/>
              <a:gd name="connsiteY203" fmla="*/ 6460 h 10000"/>
              <a:gd name="connsiteX204" fmla="*/ 6778 w 10000"/>
              <a:gd name="connsiteY204" fmla="*/ 6453 h 10000"/>
              <a:gd name="connsiteX205" fmla="*/ 6805 w 10000"/>
              <a:gd name="connsiteY205" fmla="*/ 6460 h 10000"/>
              <a:gd name="connsiteX206" fmla="*/ 6836 w 10000"/>
              <a:gd name="connsiteY206" fmla="*/ 6503 h 10000"/>
              <a:gd name="connsiteX207" fmla="*/ 6863 w 10000"/>
              <a:gd name="connsiteY207" fmla="*/ 6565 h 10000"/>
              <a:gd name="connsiteX208" fmla="*/ 6890 w 10000"/>
              <a:gd name="connsiteY208" fmla="*/ 6658 h 10000"/>
              <a:gd name="connsiteX209" fmla="*/ 6922 w 10000"/>
              <a:gd name="connsiteY209" fmla="*/ 6789 h 10000"/>
              <a:gd name="connsiteX210" fmla="*/ 6949 w 10000"/>
              <a:gd name="connsiteY210" fmla="*/ 6975 h 10000"/>
              <a:gd name="connsiteX211" fmla="*/ 6981 w 10000"/>
              <a:gd name="connsiteY211" fmla="*/ 7236 h 10000"/>
              <a:gd name="connsiteX212" fmla="*/ 7008 w 10000"/>
              <a:gd name="connsiteY212" fmla="*/ 7634 h 10000"/>
              <a:gd name="connsiteX213" fmla="*/ 7035 w 10000"/>
              <a:gd name="connsiteY213" fmla="*/ 8460 h 10000"/>
              <a:gd name="connsiteX214" fmla="*/ 7066 w 10000"/>
              <a:gd name="connsiteY214" fmla="*/ 8969 h 10000"/>
              <a:gd name="connsiteX215" fmla="*/ 7093 w 10000"/>
              <a:gd name="connsiteY215" fmla="*/ 7801 h 10000"/>
              <a:gd name="connsiteX216" fmla="*/ 7125 w 10000"/>
              <a:gd name="connsiteY216" fmla="*/ 7329 h 10000"/>
              <a:gd name="connsiteX217" fmla="*/ 7152 w 10000"/>
              <a:gd name="connsiteY217" fmla="*/ 7037 h 10000"/>
              <a:gd name="connsiteX218" fmla="*/ 7179 w 10000"/>
              <a:gd name="connsiteY218" fmla="*/ 6839 h 10000"/>
              <a:gd name="connsiteX219" fmla="*/ 7210 w 10000"/>
              <a:gd name="connsiteY219" fmla="*/ 6696 h 10000"/>
              <a:gd name="connsiteX220" fmla="*/ 7237 w 10000"/>
              <a:gd name="connsiteY220" fmla="*/ 6590 h 10000"/>
              <a:gd name="connsiteX221" fmla="*/ 7269 w 10000"/>
              <a:gd name="connsiteY221" fmla="*/ 6516 h 10000"/>
              <a:gd name="connsiteX222" fmla="*/ 7296 w 10000"/>
              <a:gd name="connsiteY222" fmla="*/ 6472 h 10000"/>
              <a:gd name="connsiteX223" fmla="*/ 7323 w 10000"/>
              <a:gd name="connsiteY223" fmla="*/ 6447 h 10000"/>
              <a:gd name="connsiteX224" fmla="*/ 7350 w 10000"/>
              <a:gd name="connsiteY224" fmla="*/ 6447 h 10000"/>
              <a:gd name="connsiteX225" fmla="*/ 7382 w 10000"/>
              <a:gd name="connsiteY225" fmla="*/ 6466 h 10000"/>
              <a:gd name="connsiteX226" fmla="*/ 7409 w 10000"/>
              <a:gd name="connsiteY226" fmla="*/ 6509 h 10000"/>
              <a:gd name="connsiteX227" fmla="*/ 7440 w 10000"/>
              <a:gd name="connsiteY227" fmla="*/ 6578 h 10000"/>
              <a:gd name="connsiteX228" fmla="*/ 7467 w 10000"/>
              <a:gd name="connsiteY228" fmla="*/ 6677 h 10000"/>
              <a:gd name="connsiteX229" fmla="*/ 7494 w 10000"/>
              <a:gd name="connsiteY229" fmla="*/ 6814 h 10000"/>
              <a:gd name="connsiteX230" fmla="*/ 7526 w 10000"/>
              <a:gd name="connsiteY230" fmla="*/ 7006 h 10000"/>
              <a:gd name="connsiteX231" fmla="*/ 7553 w 10000"/>
              <a:gd name="connsiteY231" fmla="*/ 7273 h 10000"/>
              <a:gd name="connsiteX232" fmla="*/ 7584 w 10000"/>
              <a:gd name="connsiteY232" fmla="*/ 7696 h 10000"/>
              <a:gd name="connsiteX233" fmla="*/ 7612 w 10000"/>
              <a:gd name="connsiteY233" fmla="*/ 8584 h 10000"/>
              <a:gd name="connsiteX234" fmla="*/ 7639 w 10000"/>
              <a:gd name="connsiteY234" fmla="*/ 8814 h 10000"/>
              <a:gd name="connsiteX235" fmla="*/ 7670 w 10000"/>
              <a:gd name="connsiteY235" fmla="*/ 7770 h 10000"/>
              <a:gd name="connsiteX236" fmla="*/ 7697 w 10000"/>
              <a:gd name="connsiteY236" fmla="*/ 7317 h 10000"/>
              <a:gd name="connsiteX237" fmla="*/ 7729 w 10000"/>
              <a:gd name="connsiteY237" fmla="*/ 7031 h 10000"/>
              <a:gd name="connsiteX238" fmla="*/ 7756 w 10000"/>
              <a:gd name="connsiteY238" fmla="*/ 6839 h 10000"/>
              <a:gd name="connsiteX239" fmla="*/ 7783 w 10000"/>
              <a:gd name="connsiteY239" fmla="*/ 6696 h 10000"/>
              <a:gd name="connsiteX240" fmla="*/ 7810 w 10000"/>
              <a:gd name="connsiteY240" fmla="*/ 6590 h 10000"/>
              <a:gd name="connsiteX241" fmla="*/ 7841 w 10000"/>
              <a:gd name="connsiteY241" fmla="*/ 6522 h 10000"/>
              <a:gd name="connsiteX242" fmla="*/ 7868 w 10000"/>
              <a:gd name="connsiteY242" fmla="*/ 6472 h 10000"/>
              <a:gd name="connsiteX243" fmla="*/ 7900 w 10000"/>
              <a:gd name="connsiteY243" fmla="*/ 6447 h 10000"/>
              <a:gd name="connsiteX244" fmla="*/ 7927 w 10000"/>
              <a:gd name="connsiteY244" fmla="*/ 6447 h 10000"/>
              <a:gd name="connsiteX245" fmla="*/ 7954 w 10000"/>
              <a:gd name="connsiteY245" fmla="*/ 6466 h 10000"/>
              <a:gd name="connsiteX246" fmla="*/ 7986 w 10000"/>
              <a:gd name="connsiteY246" fmla="*/ 6509 h 10000"/>
              <a:gd name="connsiteX247" fmla="*/ 8013 w 10000"/>
              <a:gd name="connsiteY247" fmla="*/ 6578 h 10000"/>
              <a:gd name="connsiteX248" fmla="*/ 8044 w 10000"/>
              <a:gd name="connsiteY248" fmla="*/ 6683 h 10000"/>
              <a:gd name="connsiteX249" fmla="*/ 8071 w 10000"/>
              <a:gd name="connsiteY249" fmla="*/ 6820 h 10000"/>
              <a:gd name="connsiteX250" fmla="*/ 8098 w 10000"/>
              <a:gd name="connsiteY250" fmla="*/ 7006 h 10000"/>
              <a:gd name="connsiteX251" fmla="*/ 8130 w 10000"/>
              <a:gd name="connsiteY251" fmla="*/ 7280 h 10000"/>
              <a:gd name="connsiteX252" fmla="*/ 8157 w 10000"/>
              <a:gd name="connsiteY252" fmla="*/ 7714 h 10000"/>
              <a:gd name="connsiteX253" fmla="*/ 8188 w 10000"/>
              <a:gd name="connsiteY253" fmla="*/ 8671 h 10000"/>
              <a:gd name="connsiteX254" fmla="*/ 8215 w 10000"/>
              <a:gd name="connsiteY254" fmla="*/ 8696 h 10000"/>
              <a:gd name="connsiteX255" fmla="*/ 8242 w 10000"/>
              <a:gd name="connsiteY255" fmla="*/ 7720 h 10000"/>
              <a:gd name="connsiteX256" fmla="*/ 8274 w 10000"/>
              <a:gd name="connsiteY256" fmla="*/ 7286 h 10000"/>
              <a:gd name="connsiteX257" fmla="*/ 8301 w 10000"/>
              <a:gd name="connsiteY257" fmla="*/ 7006 h 10000"/>
              <a:gd name="connsiteX258" fmla="*/ 8328 w 10000"/>
              <a:gd name="connsiteY258" fmla="*/ 6820 h 10000"/>
              <a:gd name="connsiteX259" fmla="*/ 8360 w 10000"/>
              <a:gd name="connsiteY259" fmla="*/ 6683 h 10000"/>
              <a:gd name="connsiteX260" fmla="*/ 8387 w 10000"/>
              <a:gd name="connsiteY260" fmla="*/ 6584 h 10000"/>
              <a:gd name="connsiteX261" fmla="*/ 8418 w 10000"/>
              <a:gd name="connsiteY261" fmla="*/ 6516 h 10000"/>
              <a:gd name="connsiteX262" fmla="*/ 8445 w 10000"/>
              <a:gd name="connsiteY262" fmla="*/ 6472 h 10000"/>
              <a:gd name="connsiteX263" fmla="*/ 8472 w 10000"/>
              <a:gd name="connsiteY263" fmla="*/ 6453 h 10000"/>
              <a:gd name="connsiteX264" fmla="*/ 8504 w 10000"/>
              <a:gd name="connsiteY264" fmla="*/ 6460 h 10000"/>
              <a:gd name="connsiteX265" fmla="*/ 8531 w 10000"/>
              <a:gd name="connsiteY265" fmla="*/ 6491 h 10000"/>
              <a:gd name="connsiteX266" fmla="*/ 8562 w 10000"/>
              <a:gd name="connsiteY266" fmla="*/ 6553 h 10000"/>
              <a:gd name="connsiteX267" fmla="*/ 8589 w 10000"/>
              <a:gd name="connsiteY267" fmla="*/ 6640 h 10000"/>
              <a:gd name="connsiteX268" fmla="*/ 8616 w 10000"/>
              <a:gd name="connsiteY268" fmla="*/ 6770 h 10000"/>
              <a:gd name="connsiteX269" fmla="*/ 8648 w 10000"/>
              <a:gd name="connsiteY269" fmla="*/ 6944 h 10000"/>
              <a:gd name="connsiteX270" fmla="*/ 8675 w 10000"/>
              <a:gd name="connsiteY270" fmla="*/ 7205 h 10000"/>
              <a:gd name="connsiteX271" fmla="*/ 8707 w 10000"/>
              <a:gd name="connsiteY271" fmla="*/ 7615 h 10000"/>
              <a:gd name="connsiteX272" fmla="*/ 8734 w 10000"/>
              <a:gd name="connsiteY272" fmla="*/ 8460 h 10000"/>
              <a:gd name="connsiteX273" fmla="*/ 8761 w 10000"/>
              <a:gd name="connsiteY273" fmla="*/ 8839 h 10000"/>
              <a:gd name="connsiteX274" fmla="*/ 8788 w 10000"/>
              <a:gd name="connsiteY274" fmla="*/ 7733 h 10000"/>
              <a:gd name="connsiteX275" fmla="*/ 8819 w 10000"/>
              <a:gd name="connsiteY275" fmla="*/ 7267 h 10000"/>
              <a:gd name="connsiteX276" fmla="*/ 8851 w 10000"/>
              <a:gd name="connsiteY276" fmla="*/ 6981 h 10000"/>
              <a:gd name="connsiteX277" fmla="*/ 8878 w 10000"/>
              <a:gd name="connsiteY277" fmla="*/ 6783 h 10000"/>
              <a:gd name="connsiteX278" fmla="*/ 8905 w 10000"/>
              <a:gd name="connsiteY278" fmla="*/ 6646 h 10000"/>
              <a:gd name="connsiteX279" fmla="*/ 8932 w 10000"/>
              <a:gd name="connsiteY279" fmla="*/ 6547 h 10000"/>
              <a:gd name="connsiteX280" fmla="*/ 8963 w 10000"/>
              <a:gd name="connsiteY280" fmla="*/ 6484 h 10000"/>
              <a:gd name="connsiteX281" fmla="*/ 8991 w 10000"/>
              <a:gd name="connsiteY281" fmla="*/ 6453 h 10000"/>
              <a:gd name="connsiteX282" fmla="*/ 9022 w 10000"/>
              <a:gd name="connsiteY282" fmla="*/ 6447 h 10000"/>
              <a:gd name="connsiteX283" fmla="*/ 9049 w 10000"/>
              <a:gd name="connsiteY283" fmla="*/ 6472 h 10000"/>
              <a:gd name="connsiteX284" fmla="*/ 9076 w 10000"/>
              <a:gd name="connsiteY284" fmla="*/ 6528 h 10000"/>
              <a:gd name="connsiteX285" fmla="*/ 9108 w 10000"/>
              <a:gd name="connsiteY285" fmla="*/ 6621 h 10000"/>
              <a:gd name="connsiteX286" fmla="*/ 9135 w 10000"/>
              <a:gd name="connsiteY286" fmla="*/ 6758 h 10000"/>
              <a:gd name="connsiteX287" fmla="*/ 9166 w 10000"/>
              <a:gd name="connsiteY287" fmla="*/ 6957 h 10000"/>
              <a:gd name="connsiteX288" fmla="*/ 9193 w 10000"/>
              <a:gd name="connsiteY288" fmla="*/ 7267 h 10000"/>
              <a:gd name="connsiteX289" fmla="*/ 9220 w 10000"/>
              <a:gd name="connsiteY289" fmla="*/ 7814 h 10000"/>
              <a:gd name="connsiteX290" fmla="*/ 9252 w 10000"/>
              <a:gd name="connsiteY290" fmla="*/ 9863 h 10000"/>
              <a:gd name="connsiteX291" fmla="*/ 9279 w 10000"/>
              <a:gd name="connsiteY291" fmla="*/ 7988 h 10000"/>
              <a:gd name="connsiteX292" fmla="*/ 9306 w 10000"/>
              <a:gd name="connsiteY292" fmla="*/ 7335 h 10000"/>
              <a:gd name="connsiteX293" fmla="*/ 9338 w 10000"/>
              <a:gd name="connsiteY293" fmla="*/ 6988 h 10000"/>
              <a:gd name="connsiteX294" fmla="*/ 9365 w 10000"/>
              <a:gd name="connsiteY294" fmla="*/ 6758 h 10000"/>
              <a:gd name="connsiteX295" fmla="*/ 9396 w 10000"/>
              <a:gd name="connsiteY295" fmla="*/ 6602 h 10000"/>
              <a:gd name="connsiteX296" fmla="*/ 9423 w 10000"/>
              <a:gd name="connsiteY296" fmla="*/ 6503 h 10000"/>
              <a:gd name="connsiteX297" fmla="*/ 9450 w 10000"/>
              <a:gd name="connsiteY297" fmla="*/ 6447 h 10000"/>
              <a:gd name="connsiteX298" fmla="*/ 9482 w 10000"/>
              <a:gd name="connsiteY298" fmla="*/ 6435 h 10000"/>
              <a:gd name="connsiteX299" fmla="*/ 9509 w 10000"/>
              <a:gd name="connsiteY299" fmla="*/ 6460 h 10000"/>
              <a:gd name="connsiteX300" fmla="*/ 9540 w 10000"/>
              <a:gd name="connsiteY300" fmla="*/ 6534 h 10000"/>
              <a:gd name="connsiteX301" fmla="*/ 9567 w 10000"/>
              <a:gd name="connsiteY301" fmla="*/ 6665 h 10000"/>
              <a:gd name="connsiteX302" fmla="*/ 9594 w 10000"/>
              <a:gd name="connsiteY302" fmla="*/ 6882 h 10000"/>
              <a:gd name="connsiteX303" fmla="*/ 9626 w 10000"/>
              <a:gd name="connsiteY303" fmla="*/ 7242 h 10000"/>
              <a:gd name="connsiteX304" fmla="*/ 9653 w 10000"/>
              <a:gd name="connsiteY304" fmla="*/ 7981 h 10000"/>
              <a:gd name="connsiteX305" fmla="*/ 9680 w 10000"/>
              <a:gd name="connsiteY305" fmla="*/ 8820 h 10000"/>
              <a:gd name="connsiteX306" fmla="*/ 9712 w 10000"/>
              <a:gd name="connsiteY306" fmla="*/ 7484 h 10000"/>
              <a:gd name="connsiteX307" fmla="*/ 9739 w 10000"/>
              <a:gd name="connsiteY307" fmla="*/ 7012 h 10000"/>
              <a:gd name="connsiteX308" fmla="*/ 9766 w 10000"/>
              <a:gd name="connsiteY308" fmla="*/ 6758 h 10000"/>
              <a:gd name="connsiteX309" fmla="*/ 9797 w 10000"/>
              <a:gd name="connsiteY309" fmla="*/ 6615 h 10000"/>
              <a:gd name="connsiteX310" fmla="*/ 9824 w 10000"/>
              <a:gd name="connsiteY310" fmla="*/ 6559 h 10000"/>
              <a:gd name="connsiteX311" fmla="*/ 9856 w 10000"/>
              <a:gd name="connsiteY311" fmla="*/ 6590 h 10000"/>
              <a:gd name="connsiteX312" fmla="*/ 9883 w 10000"/>
              <a:gd name="connsiteY312" fmla="*/ 6708 h 10000"/>
              <a:gd name="connsiteX313" fmla="*/ 9910 w 10000"/>
              <a:gd name="connsiteY313" fmla="*/ 6950 h 10000"/>
              <a:gd name="connsiteX314" fmla="*/ 9941 w 10000"/>
              <a:gd name="connsiteY314" fmla="*/ 7404 h 10000"/>
              <a:gd name="connsiteX315" fmla="*/ 9968 w 10000"/>
              <a:gd name="connsiteY315" fmla="*/ 8516 h 10000"/>
              <a:gd name="connsiteX316" fmla="*/ 10000 w 10000"/>
              <a:gd name="connsiteY31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529 w 10000"/>
              <a:gd name="connsiteY90" fmla="*/ 87 h 10000"/>
              <a:gd name="connsiteX91" fmla="*/ 3556 w 10000"/>
              <a:gd name="connsiteY91" fmla="*/ 68 h 10000"/>
              <a:gd name="connsiteX92" fmla="*/ 3587 w 10000"/>
              <a:gd name="connsiteY92" fmla="*/ 43 h 10000"/>
              <a:gd name="connsiteX93" fmla="*/ 3614 w 10000"/>
              <a:gd name="connsiteY93" fmla="*/ 31 h 10000"/>
              <a:gd name="connsiteX94" fmla="*/ 3641 w 10000"/>
              <a:gd name="connsiteY94" fmla="*/ 19 h 10000"/>
              <a:gd name="connsiteX95" fmla="*/ 3673 w 10000"/>
              <a:gd name="connsiteY95" fmla="*/ 6 h 10000"/>
              <a:gd name="connsiteX96" fmla="*/ 3700 w 10000"/>
              <a:gd name="connsiteY96" fmla="*/ 6 h 10000"/>
              <a:gd name="connsiteX97" fmla="*/ 3731 w 10000"/>
              <a:gd name="connsiteY97" fmla="*/ 0 h 10000"/>
              <a:gd name="connsiteX98" fmla="*/ 3758 w 10000"/>
              <a:gd name="connsiteY98" fmla="*/ 0 h 10000"/>
              <a:gd name="connsiteX99" fmla="*/ 3785 w 10000"/>
              <a:gd name="connsiteY99" fmla="*/ 6 h 10000"/>
              <a:gd name="connsiteX100" fmla="*/ 3817 w 10000"/>
              <a:gd name="connsiteY100" fmla="*/ 12 h 10000"/>
              <a:gd name="connsiteX101" fmla="*/ 3844 w 10000"/>
              <a:gd name="connsiteY101" fmla="*/ 19 h 10000"/>
              <a:gd name="connsiteX102" fmla="*/ 3876 w 10000"/>
              <a:gd name="connsiteY102" fmla="*/ 31 h 10000"/>
              <a:gd name="connsiteX103" fmla="*/ 3903 w 10000"/>
              <a:gd name="connsiteY103" fmla="*/ 43 h 10000"/>
              <a:gd name="connsiteX104" fmla="*/ 3930 w 10000"/>
              <a:gd name="connsiteY104" fmla="*/ 62 h 10000"/>
              <a:gd name="connsiteX105" fmla="*/ 3957 w 10000"/>
              <a:gd name="connsiteY105" fmla="*/ 81 h 10000"/>
              <a:gd name="connsiteX106" fmla="*/ 3988 w 10000"/>
              <a:gd name="connsiteY106" fmla="*/ 106 h 10000"/>
              <a:gd name="connsiteX107" fmla="*/ 4015 w 10000"/>
              <a:gd name="connsiteY107" fmla="*/ 130 h 10000"/>
              <a:gd name="connsiteX108" fmla="*/ 4047 w 10000"/>
              <a:gd name="connsiteY108" fmla="*/ 155 h 10000"/>
              <a:gd name="connsiteX109" fmla="*/ 4074 w 10000"/>
              <a:gd name="connsiteY109" fmla="*/ 186 h 10000"/>
              <a:gd name="connsiteX110" fmla="*/ 4101 w 10000"/>
              <a:gd name="connsiteY110" fmla="*/ 217 h 10000"/>
              <a:gd name="connsiteX111" fmla="*/ 4132 w 10000"/>
              <a:gd name="connsiteY111" fmla="*/ 255 h 10000"/>
              <a:gd name="connsiteX112" fmla="*/ 4160 w 10000"/>
              <a:gd name="connsiteY112" fmla="*/ 292 h 10000"/>
              <a:gd name="connsiteX113" fmla="*/ 4191 w 10000"/>
              <a:gd name="connsiteY113" fmla="*/ 329 h 10000"/>
              <a:gd name="connsiteX114" fmla="*/ 4218 w 10000"/>
              <a:gd name="connsiteY114" fmla="*/ 373 h 10000"/>
              <a:gd name="connsiteX115" fmla="*/ 4245 w 10000"/>
              <a:gd name="connsiteY115" fmla="*/ 422 h 10000"/>
              <a:gd name="connsiteX116" fmla="*/ 4277 w 10000"/>
              <a:gd name="connsiteY116" fmla="*/ 466 h 10000"/>
              <a:gd name="connsiteX117" fmla="*/ 4304 w 10000"/>
              <a:gd name="connsiteY117" fmla="*/ 522 h 10000"/>
              <a:gd name="connsiteX118" fmla="*/ 4335 w 10000"/>
              <a:gd name="connsiteY118" fmla="*/ 571 h 10000"/>
              <a:gd name="connsiteX119" fmla="*/ 4362 w 10000"/>
              <a:gd name="connsiteY119" fmla="*/ 634 h 10000"/>
              <a:gd name="connsiteX120" fmla="*/ 4389 w 10000"/>
              <a:gd name="connsiteY120" fmla="*/ 689 h 10000"/>
              <a:gd name="connsiteX121" fmla="*/ 4421 w 10000"/>
              <a:gd name="connsiteY121" fmla="*/ 752 h 10000"/>
              <a:gd name="connsiteX122" fmla="*/ 4448 w 10000"/>
              <a:gd name="connsiteY122" fmla="*/ 820 h 10000"/>
              <a:gd name="connsiteX123" fmla="*/ 4475 w 10000"/>
              <a:gd name="connsiteY123" fmla="*/ 888 h 10000"/>
              <a:gd name="connsiteX124" fmla="*/ 4507 w 10000"/>
              <a:gd name="connsiteY124" fmla="*/ 957 h 10000"/>
              <a:gd name="connsiteX125" fmla="*/ 4534 w 10000"/>
              <a:gd name="connsiteY125" fmla="*/ 1037 h 10000"/>
              <a:gd name="connsiteX126" fmla="*/ 4565 w 10000"/>
              <a:gd name="connsiteY126" fmla="*/ 1118 h 10000"/>
              <a:gd name="connsiteX127" fmla="*/ 4592 w 10000"/>
              <a:gd name="connsiteY127" fmla="*/ 1199 h 10000"/>
              <a:gd name="connsiteX128" fmla="*/ 4619 w 10000"/>
              <a:gd name="connsiteY128" fmla="*/ 1286 h 10000"/>
              <a:gd name="connsiteX129" fmla="*/ 4651 w 10000"/>
              <a:gd name="connsiteY129" fmla="*/ 1373 h 10000"/>
              <a:gd name="connsiteX130" fmla="*/ 4678 w 10000"/>
              <a:gd name="connsiteY130" fmla="*/ 1472 h 10000"/>
              <a:gd name="connsiteX131" fmla="*/ 4709 w 10000"/>
              <a:gd name="connsiteY131" fmla="*/ 1565 h 10000"/>
              <a:gd name="connsiteX132" fmla="*/ 4736 w 10000"/>
              <a:gd name="connsiteY132" fmla="*/ 1671 h 10000"/>
              <a:gd name="connsiteX133" fmla="*/ 4763 w 10000"/>
              <a:gd name="connsiteY133" fmla="*/ 1776 h 10000"/>
              <a:gd name="connsiteX134" fmla="*/ 4795 w 10000"/>
              <a:gd name="connsiteY134" fmla="*/ 1894 h 10000"/>
              <a:gd name="connsiteX135" fmla="*/ 4822 w 10000"/>
              <a:gd name="connsiteY135" fmla="*/ 2012 h 10000"/>
              <a:gd name="connsiteX136" fmla="*/ 4854 w 10000"/>
              <a:gd name="connsiteY136" fmla="*/ 2137 h 10000"/>
              <a:gd name="connsiteX137" fmla="*/ 4881 w 10000"/>
              <a:gd name="connsiteY137" fmla="*/ 2267 h 10000"/>
              <a:gd name="connsiteX138" fmla="*/ 4908 w 10000"/>
              <a:gd name="connsiteY138" fmla="*/ 2404 h 10000"/>
              <a:gd name="connsiteX139" fmla="*/ 4935 w 10000"/>
              <a:gd name="connsiteY139" fmla="*/ 2553 h 10000"/>
              <a:gd name="connsiteX140" fmla="*/ 4966 w 10000"/>
              <a:gd name="connsiteY140" fmla="*/ 2708 h 10000"/>
              <a:gd name="connsiteX141" fmla="*/ 4993 w 10000"/>
              <a:gd name="connsiteY141" fmla="*/ 2870 h 10000"/>
              <a:gd name="connsiteX142" fmla="*/ 5025 w 10000"/>
              <a:gd name="connsiteY142" fmla="*/ 3043 h 10000"/>
              <a:gd name="connsiteX143" fmla="*/ 5052 w 10000"/>
              <a:gd name="connsiteY143" fmla="*/ 3230 h 10000"/>
              <a:gd name="connsiteX144" fmla="*/ 5079 w 10000"/>
              <a:gd name="connsiteY144" fmla="*/ 3429 h 10000"/>
              <a:gd name="connsiteX145" fmla="*/ 5110 w 10000"/>
              <a:gd name="connsiteY145" fmla="*/ 3646 h 10000"/>
              <a:gd name="connsiteX146" fmla="*/ 5137 w 10000"/>
              <a:gd name="connsiteY146" fmla="*/ 3882 h 10000"/>
              <a:gd name="connsiteX147" fmla="*/ 5169 w 10000"/>
              <a:gd name="connsiteY147" fmla="*/ 4143 h 10000"/>
              <a:gd name="connsiteX148" fmla="*/ 5196 w 10000"/>
              <a:gd name="connsiteY148" fmla="*/ 4441 h 10000"/>
              <a:gd name="connsiteX149" fmla="*/ 5223 w 10000"/>
              <a:gd name="connsiteY149" fmla="*/ 4789 h 10000"/>
              <a:gd name="connsiteX150" fmla="*/ 5255 w 10000"/>
              <a:gd name="connsiteY150" fmla="*/ 5205 h 10000"/>
              <a:gd name="connsiteX151" fmla="*/ 5282 w 10000"/>
              <a:gd name="connsiteY151" fmla="*/ 5758 h 10000"/>
              <a:gd name="connsiteX152" fmla="*/ 5313 w 10000"/>
              <a:gd name="connsiteY152" fmla="*/ 6671 h 10000"/>
              <a:gd name="connsiteX153" fmla="*/ 5340 w 10000"/>
              <a:gd name="connsiteY153" fmla="*/ 7776 h 10000"/>
              <a:gd name="connsiteX154" fmla="*/ 5367 w 10000"/>
              <a:gd name="connsiteY154" fmla="*/ 6565 h 10000"/>
              <a:gd name="connsiteX155" fmla="*/ 5399 w 10000"/>
              <a:gd name="connsiteY155" fmla="*/ 6255 h 10000"/>
              <a:gd name="connsiteX156" fmla="*/ 5426 w 10000"/>
              <a:gd name="connsiteY156" fmla="*/ 6155 h 10000"/>
              <a:gd name="connsiteX157" fmla="*/ 5453 w 10000"/>
              <a:gd name="connsiteY157" fmla="*/ 6180 h 10000"/>
              <a:gd name="connsiteX158" fmla="*/ 5484 w 10000"/>
              <a:gd name="connsiteY158" fmla="*/ 6286 h 10000"/>
              <a:gd name="connsiteX159" fmla="*/ 5511 w 10000"/>
              <a:gd name="connsiteY159" fmla="*/ 6484 h 10000"/>
              <a:gd name="connsiteX160" fmla="*/ 5539 w 10000"/>
              <a:gd name="connsiteY160" fmla="*/ 6801 h 10000"/>
              <a:gd name="connsiteX161" fmla="*/ 5570 w 10000"/>
              <a:gd name="connsiteY161" fmla="*/ 7373 h 10000"/>
              <a:gd name="connsiteX162" fmla="*/ 5597 w 10000"/>
              <a:gd name="connsiteY162" fmla="*/ 9447 h 10000"/>
              <a:gd name="connsiteX163" fmla="*/ 5629 w 10000"/>
              <a:gd name="connsiteY163" fmla="*/ 7621 h 10000"/>
              <a:gd name="connsiteX164" fmla="*/ 5656 w 10000"/>
              <a:gd name="connsiteY164" fmla="*/ 7012 h 10000"/>
              <a:gd name="connsiteX165" fmla="*/ 5683 w 10000"/>
              <a:gd name="connsiteY165" fmla="*/ 6708 h 10000"/>
              <a:gd name="connsiteX166" fmla="*/ 5714 w 10000"/>
              <a:gd name="connsiteY166" fmla="*/ 6534 h 10000"/>
              <a:gd name="connsiteX167" fmla="*/ 5741 w 10000"/>
              <a:gd name="connsiteY167" fmla="*/ 6429 h 10000"/>
              <a:gd name="connsiteX168" fmla="*/ 5773 w 10000"/>
              <a:gd name="connsiteY168" fmla="*/ 6385 h 10000"/>
              <a:gd name="connsiteX169" fmla="*/ 5800 w 10000"/>
              <a:gd name="connsiteY169" fmla="*/ 6385 h 10000"/>
              <a:gd name="connsiteX170" fmla="*/ 5827 w 10000"/>
              <a:gd name="connsiteY170" fmla="*/ 6429 h 10000"/>
              <a:gd name="connsiteX171" fmla="*/ 5858 w 10000"/>
              <a:gd name="connsiteY171" fmla="*/ 6516 h 10000"/>
              <a:gd name="connsiteX172" fmla="*/ 5886 w 10000"/>
              <a:gd name="connsiteY172" fmla="*/ 6646 h 10000"/>
              <a:gd name="connsiteX173" fmla="*/ 5913 w 10000"/>
              <a:gd name="connsiteY173" fmla="*/ 6845 h 10000"/>
              <a:gd name="connsiteX174" fmla="*/ 5944 w 10000"/>
              <a:gd name="connsiteY174" fmla="*/ 7149 h 10000"/>
              <a:gd name="connsiteX175" fmla="*/ 5971 w 10000"/>
              <a:gd name="connsiteY175" fmla="*/ 7658 h 10000"/>
              <a:gd name="connsiteX176" fmla="*/ 6003 w 10000"/>
              <a:gd name="connsiteY176" fmla="*/ 9093 h 10000"/>
              <a:gd name="connsiteX177" fmla="*/ 6030 w 10000"/>
              <a:gd name="connsiteY177" fmla="*/ 8106 h 10000"/>
              <a:gd name="connsiteX178" fmla="*/ 6057 w 10000"/>
              <a:gd name="connsiteY178" fmla="*/ 7385 h 10000"/>
              <a:gd name="connsiteX179" fmla="*/ 6088 w 10000"/>
              <a:gd name="connsiteY179" fmla="*/ 7019 h 10000"/>
              <a:gd name="connsiteX180" fmla="*/ 6115 w 10000"/>
              <a:gd name="connsiteY180" fmla="*/ 6789 h 10000"/>
              <a:gd name="connsiteX181" fmla="*/ 6147 w 10000"/>
              <a:gd name="connsiteY181" fmla="*/ 6634 h 10000"/>
              <a:gd name="connsiteX182" fmla="*/ 6174 w 10000"/>
              <a:gd name="connsiteY182" fmla="*/ 6534 h 10000"/>
              <a:gd name="connsiteX183" fmla="*/ 6201 w 10000"/>
              <a:gd name="connsiteY183" fmla="*/ 6472 h 10000"/>
              <a:gd name="connsiteX184" fmla="*/ 6233 w 10000"/>
              <a:gd name="connsiteY184" fmla="*/ 6441 h 10000"/>
              <a:gd name="connsiteX185" fmla="*/ 6260 w 10000"/>
              <a:gd name="connsiteY185" fmla="*/ 6435 h 10000"/>
              <a:gd name="connsiteX186" fmla="*/ 6291 w 10000"/>
              <a:gd name="connsiteY186" fmla="*/ 6460 h 10000"/>
              <a:gd name="connsiteX187" fmla="*/ 6318 w 10000"/>
              <a:gd name="connsiteY187" fmla="*/ 6516 h 10000"/>
              <a:gd name="connsiteX188" fmla="*/ 6345 w 10000"/>
              <a:gd name="connsiteY188" fmla="*/ 6609 h 10000"/>
              <a:gd name="connsiteX189" fmla="*/ 6372 w 10000"/>
              <a:gd name="connsiteY189" fmla="*/ 6733 h 10000"/>
              <a:gd name="connsiteX190" fmla="*/ 6404 w 10000"/>
              <a:gd name="connsiteY190" fmla="*/ 6919 h 10000"/>
              <a:gd name="connsiteX191" fmla="*/ 6431 w 10000"/>
              <a:gd name="connsiteY191" fmla="*/ 7186 h 10000"/>
              <a:gd name="connsiteX192" fmla="*/ 6462 w 10000"/>
              <a:gd name="connsiteY192" fmla="*/ 7596 h 10000"/>
              <a:gd name="connsiteX193" fmla="*/ 6489 w 10000"/>
              <a:gd name="connsiteY193" fmla="*/ 8466 h 10000"/>
              <a:gd name="connsiteX194" fmla="*/ 6516 w 10000"/>
              <a:gd name="connsiteY194" fmla="*/ 8801 h 10000"/>
              <a:gd name="connsiteX195" fmla="*/ 6548 w 10000"/>
              <a:gd name="connsiteY195" fmla="*/ 7714 h 10000"/>
              <a:gd name="connsiteX196" fmla="*/ 6575 w 10000"/>
              <a:gd name="connsiteY196" fmla="*/ 7261 h 10000"/>
              <a:gd name="connsiteX197" fmla="*/ 6607 w 10000"/>
              <a:gd name="connsiteY197" fmla="*/ 6981 h 10000"/>
              <a:gd name="connsiteX198" fmla="*/ 6634 w 10000"/>
              <a:gd name="connsiteY198" fmla="*/ 6795 h 10000"/>
              <a:gd name="connsiteX199" fmla="*/ 6661 w 10000"/>
              <a:gd name="connsiteY199" fmla="*/ 6658 h 10000"/>
              <a:gd name="connsiteX200" fmla="*/ 6692 w 10000"/>
              <a:gd name="connsiteY200" fmla="*/ 6559 h 10000"/>
              <a:gd name="connsiteX201" fmla="*/ 6719 w 10000"/>
              <a:gd name="connsiteY201" fmla="*/ 6497 h 10000"/>
              <a:gd name="connsiteX202" fmla="*/ 6751 w 10000"/>
              <a:gd name="connsiteY202" fmla="*/ 6460 h 10000"/>
              <a:gd name="connsiteX203" fmla="*/ 6778 w 10000"/>
              <a:gd name="connsiteY203" fmla="*/ 6453 h 10000"/>
              <a:gd name="connsiteX204" fmla="*/ 6805 w 10000"/>
              <a:gd name="connsiteY204" fmla="*/ 6460 h 10000"/>
              <a:gd name="connsiteX205" fmla="*/ 6836 w 10000"/>
              <a:gd name="connsiteY205" fmla="*/ 6503 h 10000"/>
              <a:gd name="connsiteX206" fmla="*/ 6863 w 10000"/>
              <a:gd name="connsiteY206" fmla="*/ 6565 h 10000"/>
              <a:gd name="connsiteX207" fmla="*/ 6890 w 10000"/>
              <a:gd name="connsiteY207" fmla="*/ 6658 h 10000"/>
              <a:gd name="connsiteX208" fmla="*/ 6922 w 10000"/>
              <a:gd name="connsiteY208" fmla="*/ 6789 h 10000"/>
              <a:gd name="connsiteX209" fmla="*/ 6949 w 10000"/>
              <a:gd name="connsiteY209" fmla="*/ 6975 h 10000"/>
              <a:gd name="connsiteX210" fmla="*/ 6981 w 10000"/>
              <a:gd name="connsiteY210" fmla="*/ 7236 h 10000"/>
              <a:gd name="connsiteX211" fmla="*/ 7008 w 10000"/>
              <a:gd name="connsiteY211" fmla="*/ 7634 h 10000"/>
              <a:gd name="connsiteX212" fmla="*/ 7035 w 10000"/>
              <a:gd name="connsiteY212" fmla="*/ 8460 h 10000"/>
              <a:gd name="connsiteX213" fmla="*/ 7066 w 10000"/>
              <a:gd name="connsiteY213" fmla="*/ 8969 h 10000"/>
              <a:gd name="connsiteX214" fmla="*/ 7093 w 10000"/>
              <a:gd name="connsiteY214" fmla="*/ 7801 h 10000"/>
              <a:gd name="connsiteX215" fmla="*/ 7125 w 10000"/>
              <a:gd name="connsiteY215" fmla="*/ 7329 h 10000"/>
              <a:gd name="connsiteX216" fmla="*/ 7152 w 10000"/>
              <a:gd name="connsiteY216" fmla="*/ 7037 h 10000"/>
              <a:gd name="connsiteX217" fmla="*/ 7179 w 10000"/>
              <a:gd name="connsiteY217" fmla="*/ 6839 h 10000"/>
              <a:gd name="connsiteX218" fmla="*/ 7210 w 10000"/>
              <a:gd name="connsiteY218" fmla="*/ 6696 h 10000"/>
              <a:gd name="connsiteX219" fmla="*/ 7237 w 10000"/>
              <a:gd name="connsiteY219" fmla="*/ 6590 h 10000"/>
              <a:gd name="connsiteX220" fmla="*/ 7269 w 10000"/>
              <a:gd name="connsiteY220" fmla="*/ 6516 h 10000"/>
              <a:gd name="connsiteX221" fmla="*/ 7296 w 10000"/>
              <a:gd name="connsiteY221" fmla="*/ 6472 h 10000"/>
              <a:gd name="connsiteX222" fmla="*/ 7323 w 10000"/>
              <a:gd name="connsiteY222" fmla="*/ 6447 h 10000"/>
              <a:gd name="connsiteX223" fmla="*/ 7350 w 10000"/>
              <a:gd name="connsiteY223" fmla="*/ 6447 h 10000"/>
              <a:gd name="connsiteX224" fmla="*/ 7382 w 10000"/>
              <a:gd name="connsiteY224" fmla="*/ 6466 h 10000"/>
              <a:gd name="connsiteX225" fmla="*/ 7409 w 10000"/>
              <a:gd name="connsiteY225" fmla="*/ 6509 h 10000"/>
              <a:gd name="connsiteX226" fmla="*/ 7440 w 10000"/>
              <a:gd name="connsiteY226" fmla="*/ 6578 h 10000"/>
              <a:gd name="connsiteX227" fmla="*/ 7467 w 10000"/>
              <a:gd name="connsiteY227" fmla="*/ 6677 h 10000"/>
              <a:gd name="connsiteX228" fmla="*/ 7494 w 10000"/>
              <a:gd name="connsiteY228" fmla="*/ 6814 h 10000"/>
              <a:gd name="connsiteX229" fmla="*/ 7526 w 10000"/>
              <a:gd name="connsiteY229" fmla="*/ 7006 h 10000"/>
              <a:gd name="connsiteX230" fmla="*/ 7553 w 10000"/>
              <a:gd name="connsiteY230" fmla="*/ 7273 h 10000"/>
              <a:gd name="connsiteX231" fmla="*/ 7584 w 10000"/>
              <a:gd name="connsiteY231" fmla="*/ 7696 h 10000"/>
              <a:gd name="connsiteX232" fmla="*/ 7612 w 10000"/>
              <a:gd name="connsiteY232" fmla="*/ 8584 h 10000"/>
              <a:gd name="connsiteX233" fmla="*/ 7639 w 10000"/>
              <a:gd name="connsiteY233" fmla="*/ 8814 h 10000"/>
              <a:gd name="connsiteX234" fmla="*/ 7670 w 10000"/>
              <a:gd name="connsiteY234" fmla="*/ 7770 h 10000"/>
              <a:gd name="connsiteX235" fmla="*/ 7697 w 10000"/>
              <a:gd name="connsiteY235" fmla="*/ 7317 h 10000"/>
              <a:gd name="connsiteX236" fmla="*/ 7729 w 10000"/>
              <a:gd name="connsiteY236" fmla="*/ 7031 h 10000"/>
              <a:gd name="connsiteX237" fmla="*/ 7756 w 10000"/>
              <a:gd name="connsiteY237" fmla="*/ 6839 h 10000"/>
              <a:gd name="connsiteX238" fmla="*/ 7783 w 10000"/>
              <a:gd name="connsiteY238" fmla="*/ 6696 h 10000"/>
              <a:gd name="connsiteX239" fmla="*/ 7810 w 10000"/>
              <a:gd name="connsiteY239" fmla="*/ 6590 h 10000"/>
              <a:gd name="connsiteX240" fmla="*/ 7841 w 10000"/>
              <a:gd name="connsiteY240" fmla="*/ 6522 h 10000"/>
              <a:gd name="connsiteX241" fmla="*/ 7868 w 10000"/>
              <a:gd name="connsiteY241" fmla="*/ 6472 h 10000"/>
              <a:gd name="connsiteX242" fmla="*/ 7900 w 10000"/>
              <a:gd name="connsiteY242" fmla="*/ 6447 h 10000"/>
              <a:gd name="connsiteX243" fmla="*/ 7927 w 10000"/>
              <a:gd name="connsiteY243" fmla="*/ 6447 h 10000"/>
              <a:gd name="connsiteX244" fmla="*/ 7954 w 10000"/>
              <a:gd name="connsiteY244" fmla="*/ 6466 h 10000"/>
              <a:gd name="connsiteX245" fmla="*/ 7986 w 10000"/>
              <a:gd name="connsiteY245" fmla="*/ 6509 h 10000"/>
              <a:gd name="connsiteX246" fmla="*/ 8013 w 10000"/>
              <a:gd name="connsiteY246" fmla="*/ 6578 h 10000"/>
              <a:gd name="connsiteX247" fmla="*/ 8044 w 10000"/>
              <a:gd name="connsiteY247" fmla="*/ 6683 h 10000"/>
              <a:gd name="connsiteX248" fmla="*/ 8071 w 10000"/>
              <a:gd name="connsiteY248" fmla="*/ 6820 h 10000"/>
              <a:gd name="connsiteX249" fmla="*/ 8098 w 10000"/>
              <a:gd name="connsiteY249" fmla="*/ 7006 h 10000"/>
              <a:gd name="connsiteX250" fmla="*/ 8130 w 10000"/>
              <a:gd name="connsiteY250" fmla="*/ 7280 h 10000"/>
              <a:gd name="connsiteX251" fmla="*/ 8157 w 10000"/>
              <a:gd name="connsiteY251" fmla="*/ 7714 h 10000"/>
              <a:gd name="connsiteX252" fmla="*/ 8188 w 10000"/>
              <a:gd name="connsiteY252" fmla="*/ 8671 h 10000"/>
              <a:gd name="connsiteX253" fmla="*/ 8215 w 10000"/>
              <a:gd name="connsiteY253" fmla="*/ 8696 h 10000"/>
              <a:gd name="connsiteX254" fmla="*/ 8242 w 10000"/>
              <a:gd name="connsiteY254" fmla="*/ 7720 h 10000"/>
              <a:gd name="connsiteX255" fmla="*/ 8274 w 10000"/>
              <a:gd name="connsiteY255" fmla="*/ 7286 h 10000"/>
              <a:gd name="connsiteX256" fmla="*/ 8301 w 10000"/>
              <a:gd name="connsiteY256" fmla="*/ 7006 h 10000"/>
              <a:gd name="connsiteX257" fmla="*/ 8328 w 10000"/>
              <a:gd name="connsiteY257" fmla="*/ 6820 h 10000"/>
              <a:gd name="connsiteX258" fmla="*/ 8360 w 10000"/>
              <a:gd name="connsiteY258" fmla="*/ 6683 h 10000"/>
              <a:gd name="connsiteX259" fmla="*/ 8387 w 10000"/>
              <a:gd name="connsiteY259" fmla="*/ 6584 h 10000"/>
              <a:gd name="connsiteX260" fmla="*/ 8418 w 10000"/>
              <a:gd name="connsiteY260" fmla="*/ 6516 h 10000"/>
              <a:gd name="connsiteX261" fmla="*/ 8445 w 10000"/>
              <a:gd name="connsiteY261" fmla="*/ 6472 h 10000"/>
              <a:gd name="connsiteX262" fmla="*/ 8472 w 10000"/>
              <a:gd name="connsiteY262" fmla="*/ 6453 h 10000"/>
              <a:gd name="connsiteX263" fmla="*/ 8504 w 10000"/>
              <a:gd name="connsiteY263" fmla="*/ 6460 h 10000"/>
              <a:gd name="connsiteX264" fmla="*/ 8531 w 10000"/>
              <a:gd name="connsiteY264" fmla="*/ 6491 h 10000"/>
              <a:gd name="connsiteX265" fmla="*/ 8562 w 10000"/>
              <a:gd name="connsiteY265" fmla="*/ 6553 h 10000"/>
              <a:gd name="connsiteX266" fmla="*/ 8589 w 10000"/>
              <a:gd name="connsiteY266" fmla="*/ 6640 h 10000"/>
              <a:gd name="connsiteX267" fmla="*/ 8616 w 10000"/>
              <a:gd name="connsiteY267" fmla="*/ 6770 h 10000"/>
              <a:gd name="connsiteX268" fmla="*/ 8648 w 10000"/>
              <a:gd name="connsiteY268" fmla="*/ 6944 h 10000"/>
              <a:gd name="connsiteX269" fmla="*/ 8675 w 10000"/>
              <a:gd name="connsiteY269" fmla="*/ 7205 h 10000"/>
              <a:gd name="connsiteX270" fmla="*/ 8707 w 10000"/>
              <a:gd name="connsiteY270" fmla="*/ 7615 h 10000"/>
              <a:gd name="connsiteX271" fmla="*/ 8734 w 10000"/>
              <a:gd name="connsiteY271" fmla="*/ 8460 h 10000"/>
              <a:gd name="connsiteX272" fmla="*/ 8761 w 10000"/>
              <a:gd name="connsiteY272" fmla="*/ 8839 h 10000"/>
              <a:gd name="connsiteX273" fmla="*/ 8788 w 10000"/>
              <a:gd name="connsiteY273" fmla="*/ 7733 h 10000"/>
              <a:gd name="connsiteX274" fmla="*/ 8819 w 10000"/>
              <a:gd name="connsiteY274" fmla="*/ 7267 h 10000"/>
              <a:gd name="connsiteX275" fmla="*/ 8851 w 10000"/>
              <a:gd name="connsiteY275" fmla="*/ 6981 h 10000"/>
              <a:gd name="connsiteX276" fmla="*/ 8878 w 10000"/>
              <a:gd name="connsiteY276" fmla="*/ 6783 h 10000"/>
              <a:gd name="connsiteX277" fmla="*/ 8905 w 10000"/>
              <a:gd name="connsiteY277" fmla="*/ 6646 h 10000"/>
              <a:gd name="connsiteX278" fmla="*/ 8932 w 10000"/>
              <a:gd name="connsiteY278" fmla="*/ 6547 h 10000"/>
              <a:gd name="connsiteX279" fmla="*/ 8963 w 10000"/>
              <a:gd name="connsiteY279" fmla="*/ 6484 h 10000"/>
              <a:gd name="connsiteX280" fmla="*/ 8991 w 10000"/>
              <a:gd name="connsiteY280" fmla="*/ 6453 h 10000"/>
              <a:gd name="connsiteX281" fmla="*/ 9022 w 10000"/>
              <a:gd name="connsiteY281" fmla="*/ 6447 h 10000"/>
              <a:gd name="connsiteX282" fmla="*/ 9049 w 10000"/>
              <a:gd name="connsiteY282" fmla="*/ 6472 h 10000"/>
              <a:gd name="connsiteX283" fmla="*/ 9076 w 10000"/>
              <a:gd name="connsiteY283" fmla="*/ 6528 h 10000"/>
              <a:gd name="connsiteX284" fmla="*/ 9108 w 10000"/>
              <a:gd name="connsiteY284" fmla="*/ 6621 h 10000"/>
              <a:gd name="connsiteX285" fmla="*/ 9135 w 10000"/>
              <a:gd name="connsiteY285" fmla="*/ 6758 h 10000"/>
              <a:gd name="connsiteX286" fmla="*/ 9166 w 10000"/>
              <a:gd name="connsiteY286" fmla="*/ 6957 h 10000"/>
              <a:gd name="connsiteX287" fmla="*/ 9193 w 10000"/>
              <a:gd name="connsiteY287" fmla="*/ 7267 h 10000"/>
              <a:gd name="connsiteX288" fmla="*/ 9220 w 10000"/>
              <a:gd name="connsiteY288" fmla="*/ 7814 h 10000"/>
              <a:gd name="connsiteX289" fmla="*/ 9252 w 10000"/>
              <a:gd name="connsiteY289" fmla="*/ 9863 h 10000"/>
              <a:gd name="connsiteX290" fmla="*/ 9279 w 10000"/>
              <a:gd name="connsiteY290" fmla="*/ 7988 h 10000"/>
              <a:gd name="connsiteX291" fmla="*/ 9306 w 10000"/>
              <a:gd name="connsiteY291" fmla="*/ 7335 h 10000"/>
              <a:gd name="connsiteX292" fmla="*/ 9338 w 10000"/>
              <a:gd name="connsiteY292" fmla="*/ 6988 h 10000"/>
              <a:gd name="connsiteX293" fmla="*/ 9365 w 10000"/>
              <a:gd name="connsiteY293" fmla="*/ 6758 h 10000"/>
              <a:gd name="connsiteX294" fmla="*/ 9396 w 10000"/>
              <a:gd name="connsiteY294" fmla="*/ 6602 h 10000"/>
              <a:gd name="connsiteX295" fmla="*/ 9423 w 10000"/>
              <a:gd name="connsiteY295" fmla="*/ 6503 h 10000"/>
              <a:gd name="connsiteX296" fmla="*/ 9450 w 10000"/>
              <a:gd name="connsiteY296" fmla="*/ 6447 h 10000"/>
              <a:gd name="connsiteX297" fmla="*/ 9482 w 10000"/>
              <a:gd name="connsiteY297" fmla="*/ 6435 h 10000"/>
              <a:gd name="connsiteX298" fmla="*/ 9509 w 10000"/>
              <a:gd name="connsiteY298" fmla="*/ 6460 h 10000"/>
              <a:gd name="connsiteX299" fmla="*/ 9540 w 10000"/>
              <a:gd name="connsiteY299" fmla="*/ 6534 h 10000"/>
              <a:gd name="connsiteX300" fmla="*/ 9567 w 10000"/>
              <a:gd name="connsiteY300" fmla="*/ 6665 h 10000"/>
              <a:gd name="connsiteX301" fmla="*/ 9594 w 10000"/>
              <a:gd name="connsiteY301" fmla="*/ 6882 h 10000"/>
              <a:gd name="connsiteX302" fmla="*/ 9626 w 10000"/>
              <a:gd name="connsiteY302" fmla="*/ 7242 h 10000"/>
              <a:gd name="connsiteX303" fmla="*/ 9653 w 10000"/>
              <a:gd name="connsiteY303" fmla="*/ 7981 h 10000"/>
              <a:gd name="connsiteX304" fmla="*/ 9680 w 10000"/>
              <a:gd name="connsiteY304" fmla="*/ 8820 h 10000"/>
              <a:gd name="connsiteX305" fmla="*/ 9712 w 10000"/>
              <a:gd name="connsiteY305" fmla="*/ 7484 h 10000"/>
              <a:gd name="connsiteX306" fmla="*/ 9739 w 10000"/>
              <a:gd name="connsiteY306" fmla="*/ 7012 h 10000"/>
              <a:gd name="connsiteX307" fmla="*/ 9766 w 10000"/>
              <a:gd name="connsiteY307" fmla="*/ 6758 h 10000"/>
              <a:gd name="connsiteX308" fmla="*/ 9797 w 10000"/>
              <a:gd name="connsiteY308" fmla="*/ 6615 h 10000"/>
              <a:gd name="connsiteX309" fmla="*/ 9824 w 10000"/>
              <a:gd name="connsiteY309" fmla="*/ 6559 h 10000"/>
              <a:gd name="connsiteX310" fmla="*/ 9856 w 10000"/>
              <a:gd name="connsiteY310" fmla="*/ 6590 h 10000"/>
              <a:gd name="connsiteX311" fmla="*/ 9883 w 10000"/>
              <a:gd name="connsiteY311" fmla="*/ 6708 h 10000"/>
              <a:gd name="connsiteX312" fmla="*/ 9910 w 10000"/>
              <a:gd name="connsiteY312" fmla="*/ 6950 h 10000"/>
              <a:gd name="connsiteX313" fmla="*/ 9941 w 10000"/>
              <a:gd name="connsiteY313" fmla="*/ 7404 h 10000"/>
              <a:gd name="connsiteX314" fmla="*/ 9968 w 10000"/>
              <a:gd name="connsiteY314" fmla="*/ 8516 h 10000"/>
              <a:gd name="connsiteX315" fmla="*/ 10000 w 10000"/>
              <a:gd name="connsiteY31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3470 w 10000"/>
              <a:gd name="connsiteY88" fmla="*/ 149 h 10000"/>
              <a:gd name="connsiteX89" fmla="*/ 3529 w 10000"/>
              <a:gd name="connsiteY89" fmla="*/ 87 h 10000"/>
              <a:gd name="connsiteX90" fmla="*/ 3556 w 10000"/>
              <a:gd name="connsiteY90" fmla="*/ 68 h 10000"/>
              <a:gd name="connsiteX91" fmla="*/ 3587 w 10000"/>
              <a:gd name="connsiteY91" fmla="*/ 43 h 10000"/>
              <a:gd name="connsiteX92" fmla="*/ 3614 w 10000"/>
              <a:gd name="connsiteY92" fmla="*/ 31 h 10000"/>
              <a:gd name="connsiteX93" fmla="*/ 3641 w 10000"/>
              <a:gd name="connsiteY93" fmla="*/ 19 h 10000"/>
              <a:gd name="connsiteX94" fmla="*/ 3673 w 10000"/>
              <a:gd name="connsiteY94" fmla="*/ 6 h 10000"/>
              <a:gd name="connsiteX95" fmla="*/ 3700 w 10000"/>
              <a:gd name="connsiteY95" fmla="*/ 6 h 10000"/>
              <a:gd name="connsiteX96" fmla="*/ 3731 w 10000"/>
              <a:gd name="connsiteY96" fmla="*/ 0 h 10000"/>
              <a:gd name="connsiteX97" fmla="*/ 3758 w 10000"/>
              <a:gd name="connsiteY97" fmla="*/ 0 h 10000"/>
              <a:gd name="connsiteX98" fmla="*/ 3785 w 10000"/>
              <a:gd name="connsiteY98" fmla="*/ 6 h 10000"/>
              <a:gd name="connsiteX99" fmla="*/ 3817 w 10000"/>
              <a:gd name="connsiteY99" fmla="*/ 12 h 10000"/>
              <a:gd name="connsiteX100" fmla="*/ 3844 w 10000"/>
              <a:gd name="connsiteY100" fmla="*/ 19 h 10000"/>
              <a:gd name="connsiteX101" fmla="*/ 3876 w 10000"/>
              <a:gd name="connsiteY101" fmla="*/ 31 h 10000"/>
              <a:gd name="connsiteX102" fmla="*/ 3903 w 10000"/>
              <a:gd name="connsiteY102" fmla="*/ 43 h 10000"/>
              <a:gd name="connsiteX103" fmla="*/ 3930 w 10000"/>
              <a:gd name="connsiteY103" fmla="*/ 62 h 10000"/>
              <a:gd name="connsiteX104" fmla="*/ 3957 w 10000"/>
              <a:gd name="connsiteY104" fmla="*/ 81 h 10000"/>
              <a:gd name="connsiteX105" fmla="*/ 3988 w 10000"/>
              <a:gd name="connsiteY105" fmla="*/ 106 h 10000"/>
              <a:gd name="connsiteX106" fmla="*/ 4015 w 10000"/>
              <a:gd name="connsiteY106" fmla="*/ 130 h 10000"/>
              <a:gd name="connsiteX107" fmla="*/ 4047 w 10000"/>
              <a:gd name="connsiteY107" fmla="*/ 155 h 10000"/>
              <a:gd name="connsiteX108" fmla="*/ 4074 w 10000"/>
              <a:gd name="connsiteY108" fmla="*/ 186 h 10000"/>
              <a:gd name="connsiteX109" fmla="*/ 4101 w 10000"/>
              <a:gd name="connsiteY109" fmla="*/ 217 h 10000"/>
              <a:gd name="connsiteX110" fmla="*/ 4132 w 10000"/>
              <a:gd name="connsiteY110" fmla="*/ 255 h 10000"/>
              <a:gd name="connsiteX111" fmla="*/ 4160 w 10000"/>
              <a:gd name="connsiteY111" fmla="*/ 292 h 10000"/>
              <a:gd name="connsiteX112" fmla="*/ 4191 w 10000"/>
              <a:gd name="connsiteY112" fmla="*/ 329 h 10000"/>
              <a:gd name="connsiteX113" fmla="*/ 4218 w 10000"/>
              <a:gd name="connsiteY113" fmla="*/ 373 h 10000"/>
              <a:gd name="connsiteX114" fmla="*/ 4245 w 10000"/>
              <a:gd name="connsiteY114" fmla="*/ 422 h 10000"/>
              <a:gd name="connsiteX115" fmla="*/ 4277 w 10000"/>
              <a:gd name="connsiteY115" fmla="*/ 466 h 10000"/>
              <a:gd name="connsiteX116" fmla="*/ 4304 w 10000"/>
              <a:gd name="connsiteY116" fmla="*/ 522 h 10000"/>
              <a:gd name="connsiteX117" fmla="*/ 4335 w 10000"/>
              <a:gd name="connsiteY117" fmla="*/ 571 h 10000"/>
              <a:gd name="connsiteX118" fmla="*/ 4362 w 10000"/>
              <a:gd name="connsiteY118" fmla="*/ 634 h 10000"/>
              <a:gd name="connsiteX119" fmla="*/ 4389 w 10000"/>
              <a:gd name="connsiteY119" fmla="*/ 689 h 10000"/>
              <a:gd name="connsiteX120" fmla="*/ 4421 w 10000"/>
              <a:gd name="connsiteY120" fmla="*/ 752 h 10000"/>
              <a:gd name="connsiteX121" fmla="*/ 4448 w 10000"/>
              <a:gd name="connsiteY121" fmla="*/ 820 h 10000"/>
              <a:gd name="connsiteX122" fmla="*/ 4475 w 10000"/>
              <a:gd name="connsiteY122" fmla="*/ 888 h 10000"/>
              <a:gd name="connsiteX123" fmla="*/ 4507 w 10000"/>
              <a:gd name="connsiteY123" fmla="*/ 957 h 10000"/>
              <a:gd name="connsiteX124" fmla="*/ 4534 w 10000"/>
              <a:gd name="connsiteY124" fmla="*/ 1037 h 10000"/>
              <a:gd name="connsiteX125" fmla="*/ 4565 w 10000"/>
              <a:gd name="connsiteY125" fmla="*/ 1118 h 10000"/>
              <a:gd name="connsiteX126" fmla="*/ 4592 w 10000"/>
              <a:gd name="connsiteY126" fmla="*/ 1199 h 10000"/>
              <a:gd name="connsiteX127" fmla="*/ 4619 w 10000"/>
              <a:gd name="connsiteY127" fmla="*/ 1286 h 10000"/>
              <a:gd name="connsiteX128" fmla="*/ 4651 w 10000"/>
              <a:gd name="connsiteY128" fmla="*/ 1373 h 10000"/>
              <a:gd name="connsiteX129" fmla="*/ 4678 w 10000"/>
              <a:gd name="connsiteY129" fmla="*/ 1472 h 10000"/>
              <a:gd name="connsiteX130" fmla="*/ 4709 w 10000"/>
              <a:gd name="connsiteY130" fmla="*/ 1565 h 10000"/>
              <a:gd name="connsiteX131" fmla="*/ 4736 w 10000"/>
              <a:gd name="connsiteY131" fmla="*/ 1671 h 10000"/>
              <a:gd name="connsiteX132" fmla="*/ 4763 w 10000"/>
              <a:gd name="connsiteY132" fmla="*/ 1776 h 10000"/>
              <a:gd name="connsiteX133" fmla="*/ 4795 w 10000"/>
              <a:gd name="connsiteY133" fmla="*/ 1894 h 10000"/>
              <a:gd name="connsiteX134" fmla="*/ 4822 w 10000"/>
              <a:gd name="connsiteY134" fmla="*/ 2012 h 10000"/>
              <a:gd name="connsiteX135" fmla="*/ 4854 w 10000"/>
              <a:gd name="connsiteY135" fmla="*/ 2137 h 10000"/>
              <a:gd name="connsiteX136" fmla="*/ 4881 w 10000"/>
              <a:gd name="connsiteY136" fmla="*/ 2267 h 10000"/>
              <a:gd name="connsiteX137" fmla="*/ 4908 w 10000"/>
              <a:gd name="connsiteY137" fmla="*/ 2404 h 10000"/>
              <a:gd name="connsiteX138" fmla="*/ 4935 w 10000"/>
              <a:gd name="connsiteY138" fmla="*/ 2553 h 10000"/>
              <a:gd name="connsiteX139" fmla="*/ 4966 w 10000"/>
              <a:gd name="connsiteY139" fmla="*/ 2708 h 10000"/>
              <a:gd name="connsiteX140" fmla="*/ 4993 w 10000"/>
              <a:gd name="connsiteY140" fmla="*/ 2870 h 10000"/>
              <a:gd name="connsiteX141" fmla="*/ 5025 w 10000"/>
              <a:gd name="connsiteY141" fmla="*/ 3043 h 10000"/>
              <a:gd name="connsiteX142" fmla="*/ 5052 w 10000"/>
              <a:gd name="connsiteY142" fmla="*/ 3230 h 10000"/>
              <a:gd name="connsiteX143" fmla="*/ 5079 w 10000"/>
              <a:gd name="connsiteY143" fmla="*/ 3429 h 10000"/>
              <a:gd name="connsiteX144" fmla="*/ 5110 w 10000"/>
              <a:gd name="connsiteY144" fmla="*/ 3646 h 10000"/>
              <a:gd name="connsiteX145" fmla="*/ 5137 w 10000"/>
              <a:gd name="connsiteY145" fmla="*/ 3882 h 10000"/>
              <a:gd name="connsiteX146" fmla="*/ 5169 w 10000"/>
              <a:gd name="connsiteY146" fmla="*/ 4143 h 10000"/>
              <a:gd name="connsiteX147" fmla="*/ 5196 w 10000"/>
              <a:gd name="connsiteY147" fmla="*/ 4441 h 10000"/>
              <a:gd name="connsiteX148" fmla="*/ 5223 w 10000"/>
              <a:gd name="connsiteY148" fmla="*/ 4789 h 10000"/>
              <a:gd name="connsiteX149" fmla="*/ 5255 w 10000"/>
              <a:gd name="connsiteY149" fmla="*/ 5205 h 10000"/>
              <a:gd name="connsiteX150" fmla="*/ 5282 w 10000"/>
              <a:gd name="connsiteY150" fmla="*/ 5758 h 10000"/>
              <a:gd name="connsiteX151" fmla="*/ 5313 w 10000"/>
              <a:gd name="connsiteY151" fmla="*/ 6671 h 10000"/>
              <a:gd name="connsiteX152" fmla="*/ 5340 w 10000"/>
              <a:gd name="connsiteY152" fmla="*/ 7776 h 10000"/>
              <a:gd name="connsiteX153" fmla="*/ 5367 w 10000"/>
              <a:gd name="connsiteY153" fmla="*/ 6565 h 10000"/>
              <a:gd name="connsiteX154" fmla="*/ 5399 w 10000"/>
              <a:gd name="connsiteY154" fmla="*/ 6255 h 10000"/>
              <a:gd name="connsiteX155" fmla="*/ 5426 w 10000"/>
              <a:gd name="connsiteY155" fmla="*/ 6155 h 10000"/>
              <a:gd name="connsiteX156" fmla="*/ 5453 w 10000"/>
              <a:gd name="connsiteY156" fmla="*/ 6180 h 10000"/>
              <a:gd name="connsiteX157" fmla="*/ 5484 w 10000"/>
              <a:gd name="connsiteY157" fmla="*/ 6286 h 10000"/>
              <a:gd name="connsiteX158" fmla="*/ 5511 w 10000"/>
              <a:gd name="connsiteY158" fmla="*/ 6484 h 10000"/>
              <a:gd name="connsiteX159" fmla="*/ 5539 w 10000"/>
              <a:gd name="connsiteY159" fmla="*/ 6801 h 10000"/>
              <a:gd name="connsiteX160" fmla="*/ 5570 w 10000"/>
              <a:gd name="connsiteY160" fmla="*/ 7373 h 10000"/>
              <a:gd name="connsiteX161" fmla="*/ 5597 w 10000"/>
              <a:gd name="connsiteY161" fmla="*/ 9447 h 10000"/>
              <a:gd name="connsiteX162" fmla="*/ 5629 w 10000"/>
              <a:gd name="connsiteY162" fmla="*/ 7621 h 10000"/>
              <a:gd name="connsiteX163" fmla="*/ 5656 w 10000"/>
              <a:gd name="connsiteY163" fmla="*/ 7012 h 10000"/>
              <a:gd name="connsiteX164" fmla="*/ 5683 w 10000"/>
              <a:gd name="connsiteY164" fmla="*/ 6708 h 10000"/>
              <a:gd name="connsiteX165" fmla="*/ 5714 w 10000"/>
              <a:gd name="connsiteY165" fmla="*/ 6534 h 10000"/>
              <a:gd name="connsiteX166" fmla="*/ 5741 w 10000"/>
              <a:gd name="connsiteY166" fmla="*/ 6429 h 10000"/>
              <a:gd name="connsiteX167" fmla="*/ 5773 w 10000"/>
              <a:gd name="connsiteY167" fmla="*/ 6385 h 10000"/>
              <a:gd name="connsiteX168" fmla="*/ 5800 w 10000"/>
              <a:gd name="connsiteY168" fmla="*/ 6385 h 10000"/>
              <a:gd name="connsiteX169" fmla="*/ 5827 w 10000"/>
              <a:gd name="connsiteY169" fmla="*/ 6429 h 10000"/>
              <a:gd name="connsiteX170" fmla="*/ 5858 w 10000"/>
              <a:gd name="connsiteY170" fmla="*/ 6516 h 10000"/>
              <a:gd name="connsiteX171" fmla="*/ 5886 w 10000"/>
              <a:gd name="connsiteY171" fmla="*/ 6646 h 10000"/>
              <a:gd name="connsiteX172" fmla="*/ 5913 w 10000"/>
              <a:gd name="connsiteY172" fmla="*/ 6845 h 10000"/>
              <a:gd name="connsiteX173" fmla="*/ 5944 w 10000"/>
              <a:gd name="connsiteY173" fmla="*/ 7149 h 10000"/>
              <a:gd name="connsiteX174" fmla="*/ 5971 w 10000"/>
              <a:gd name="connsiteY174" fmla="*/ 7658 h 10000"/>
              <a:gd name="connsiteX175" fmla="*/ 6003 w 10000"/>
              <a:gd name="connsiteY175" fmla="*/ 9093 h 10000"/>
              <a:gd name="connsiteX176" fmla="*/ 6030 w 10000"/>
              <a:gd name="connsiteY176" fmla="*/ 8106 h 10000"/>
              <a:gd name="connsiteX177" fmla="*/ 6057 w 10000"/>
              <a:gd name="connsiteY177" fmla="*/ 7385 h 10000"/>
              <a:gd name="connsiteX178" fmla="*/ 6088 w 10000"/>
              <a:gd name="connsiteY178" fmla="*/ 7019 h 10000"/>
              <a:gd name="connsiteX179" fmla="*/ 6115 w 10000"/>
              <a:gd name="connsiteY179" fmla="*/ 6789 h 10000"/>
              <a:gd name="connsiteX180" fmla="*/ 6147 w 10000"/>
              <a:gd name="connsiteY180" fmla="*/ 6634 h 10000"/>
              <a:gd name="connsiteX181" fmla="*/ 6174 w 10000"/>
              <a:gd name="connsiteY181" fmla="*/ 6534 h 10000"/>
              <a:gd name="connsiteX182" fmla="*/ 6201 w 10000"/>
              <a:gd name="connsiteY182" fmla="*/ 6472 h 10000"/>
              <a:gd name="connsiteX183" fmla="*/ 6233 w 10000"/>
              <a:gd name="connsiteY183" fmla="*/ 6441 h 10000"/>
              <a:gd name="connsiteX184" fmla="*/ 6260 w 10000"/>
              <a:gd name="connsiteY184" fmla="*/ 6435 h 10000"/>
              <a:gd name="connsiteX185" fmla="*/ 6291 w 10000"/>
              <a:gd name="connsiteY185" fmla="*/ 6460 h 10000"/>
              <a:gd name="connsiteX186" fmla="*/ 6318 w 10000"/>
              <a:gd name="connsiteY186" fmla="*/ 6516 h 10000"/>
              <a:gd name="connsiteX187" fmla="*/ 6345 w 10000"/>
              <a:gd name="connsiteY187" fmla="*/ 6609 h 10000"/>
              <a:gd name="connsiteX188" fmla="*/ 6372 w 10000"/>
              <a:gd name="connsiteY188" fmla="*/ 6733 h 10000"/>
              <a:gd name="connsiteX189" fmla="*/ 6404 w 10000"/>
              <a:gd name="connsiteY189" fmla="*/ 6919 h 10000"/>
              <a:gd name="connsiteX190" fmla="*/ 6431 w 10000"/>
              <a:gd name="connsiteY190" fmla="*/ 7186 h 10000"/>
              <a:gd name="connsiteX191" fmla="*/ 6462 w 10000"/>
              <a:gd name="connsiteY191" fmla="*/ 7596 h 10000"/>
              <a:gd name="connsiteX192" fmla="*/ 6489 w 10000"/>
              <a:gd name="connsiteY192" fmla="*/ 8466 h 10000"/>
              <a:gd name="connsiteX193" fmla="*/ 6516 w 10000"/>
              <a:gd name="connsiteY193" fmla="*/ 8801 h 10000"/>
              <a:gd name="connsiteX194" fmla="*/ 6548 w 10000"/>
              <a:gd name="connsiteY194" fmla="*/ 7714 h 10000"/>
              <a:gd name="connsiteX195" fmla="*/ 6575 w 10000"/>
              <a:gd name="connsiteY195" fmla="*/ 7261 h 10000"/>
              <a:gd name="connsiteX196" fmla="*/ 6607 w 10000"/>
              <a:gd name="connsiteY196" fmla="*/ 6981 h 10000"/>
              <a:gd name="connsiteX197" fmla="*/ 6634 w 10000"/>
              <a:gd name="connsiteY197" fmla="*/ 6795 h 10000"/>
              <a:gd name="connsiteX198" fmla="*/ 6661 w 10000"/>
              <a:gd name="connsiteY198" fmla="*/ 6658 h 10000"/>
              <a:gd name="connsiteX199" fmla="*/ 6692 w 10000"/>
              <a:gd name="connsiteY199" fmla="*/ 6559 h 10000"/>
              <a:gd name="connsiteX200" fmla="*/ 6719 w 10000"/>
              <a:gd name="connsiteY200" fmla="*/ 6497 h 10000"/>
              <a:gd name="connsiteX201" fmla="*/ 6751 w 10000"/>
              <a:gd name="connsiteY201" fmla="*/ 6460 h 10000"/>
              <a:gd name="connsiteX202" fmla="*/ 6778 w 10000"/>
              <a:gd name="connsiteY202" fmla="*/ 6453 h 10000"/>
              <a:gd name="connsiteX203" fmla="*/ 6805 w 10000"/>
              <a:gd name="connsiteY203" fmla="*/ 6460 h 10000"/>
              <a:gd name="connsiteX204" fmla="*/ 6836 w 10000"/>
              <a:gd name="connsiteY204" fmla="*/ 6503 h 10000"/>
              <a:gd name="connsiteX205" fmla="*/ 6863 w 10000"/>
              <a:gd name="connsiteY205" fmla="*/ 6565 h 10000"/>
              <a:gd name="connsiteX206" fmla="*/ 6890 w 10000"/>
              <a:gd name="connsiteY206" fmla="*/ 6658 h 10000"/>
              <a:gd name="connsiteX207" fmla="*/ 6922 w 10000"/>
              <a:gd name="connsiteY207" fmla="*/ 6789 h 10000"/>
              <a:gd name="connsiteX208" fmla="*/ 6949 w 10000"/>
              <a:gd name="connsiteY208" fmla="*/ 6975 h 10000"/>
              <a:gd name="connsiteX209" fmla="*/ 6981 w 10000"/>
              <a:gd name="connsiteY209" fmla="*/ 7236 h 10000"/>
              <a:gd name="connsiteX210" fmla="*/ 7008 w 10000"/>
              <a:gd name="connsiteY210" fmla="*/ 7634 h 10000"/>
              <a:gd name="connsiteX211" fmla="*/ 7035 w 10000"/>
              <a:gd name="connsiteY211" fmla="*/ 8460 h 10000"/>
              <a:gd name="connsiteX212" fmla="*/ 7066 w 10000"/>
              <a:gd name="connsiteY212" fmla="*/ 8969 h 10000"/>
              <a:gd name="connsiteX213" fmla="*/ 7093 w 10000"/>
              <a:gd name="connsiteY213" fmla="*/ 7801 h 10000"/>
              <a:gd name="connsiteX214" fmla="*/ 7125 w 10000"/>
              <a:gd name="connsiteY214" fmla="*/ 7329 h 10000"/>
              <a:gd name="connsiteX215" fmla="*/ 7152 w 10000"/>
              <a:gd name="connsiteY215" fmla="*/ 7037 h 10000"/>
              <a:gd name="connsiteX216" fmla="*/ 7179 w 10000"/>
              <a:gd name="connsiteY216" fmla="*/ 6839 h 10000"/>
              <a:gd name="connsiteX217" fmla="*/ 7210 w 10000"/>
              <a:gd name="connsiteY217" fmla="*/ 6696 h 10000"/>
              <a:gd name="connsiteX218" fmla="*/ 7237 w 10000"/>
              <a:gd name="connsiteY218" fmla="*/ 6590 h 10000"/>
              <a:gd name="connsiteX219" fmla="*/ 7269 w 10000"/>
              <a:gd name="connsiteY219" fmla="*/ 6516 h 10000"/>
              <a:gd name="connsiteX220" fmla="*/ 7296 w 10000"/>
              <a:gd name="connsiteY220" fmla="*/ 6472 h 10000"/>
              <a:gd name="connsiteX221" fmla="*/ 7323 w 10000"/>
              <a:gd name="connsiteY221" fmla="*/ 6447 h 10000"/>
              <a:gd name="connsiteX222" fmla="*/ 7350 w 10000"/>
              <a:gd name="connsiteY222" fmla="*/ 6447 h 10000"/>
              <a:gd name="connsiteX223" fmla="*/ 7382 w 10000"/>
              <a:gd name="connsiteY223" fmla="*/ 6466 h 10000"/>
              <a:gd name="connsiteX224" fmla="*/ 7409 w 10000"/>
              <a:gd name="connsiteY224" fmla="*/ 6509 h 10000"/>
              <a:gd name="connsiteX225" fmla="*/ 7440 w 10000"/>
              <a:gd name="connsiteY225" fmla="*/ 6578 h 10000"/>
              <a:gd name="connsiteX226" fmla="*/ 7467 w 10000"/>
              <a:gd name="connsiteY226" fmla="*/ 6677 h 10000"/>
              <a:gd name="connsiteX227" fmla="*/ 7494 w 10000"/>
              <a:gd name="connsiteY227" fmla="*/ 6814 h 10000"/>
              <a:gd name="connsiteX228" fmla="*/ 7526 w 10000"/>
              <a:gd name="connsiteY228" fmla="*/ 7006 h 10000"/>
              <a:gd name="connsiteX229" fmla="*/ 7553 w 10000"/>
              <a:gd name="connsiteY229" fmla="*/ 7273 h 10000"/>
              <a:gd name="connsiteX230" fmla="*/ 7584 w 10000"/>
              <a:gd name="connsiteY230" fmla="*/ 7696 h 10000"/>
              <a:gd name="connsiteX231" fmla="*/ 7612 w 10000"/>
              <a:gd name="connsiteY231" fmla="*/ 8584 h 10000"/>
              <a:gd name="connsiteX232" fmla="*/ 7639 w 10000"/>
              <a:gd name="connsiteY232" fmla="*/ 8814 h 10000"/>
              <a:gd name="connsiteX233" fmla="*/ 7670 w 10000"/>
              <a:gd name="connsiteY233" fmla="*/ 7770 h 10000"/>
              <a:gd name="connsiteX234" fmla="*/ 7697 w 10000"/>
              <a:gd name="connsiteY234" fmla="*/ 7317 h 10000"/>
              <a:gd name="connsiteX235" fmla="*/ 7729 w 10000"/>
              <a:gd name="connsiteY235" fmla="*/ 7031 h 10000"/>
              <a:gd name="connsiteX236" fmla="*/ 7756 w 10000"/>
              <a:gd name="connsiteY236" fmla="*/ 6839 h 10000"/>
              <a:gd name="connsiteX237" fmla="*/ 7783 w 10000"/>
              <a:gd name="connsiteY237" fmla="*/ 6696 h 10000"/>
              <a:gd name="connsiteX238" fmla="*/ 7810 w 10000"/>
              <a:gd name="connsiteY238" fmla="*/ 6590 h 10000"/>
              <a:gd name="connsiteX239" fmla="*/ 7841 w 10000"/>
              <a:gd name="connsiteY239" fmla="*/ 6522 h 10000"/>
              <a:gd name="connsiteX240" fmla="*/ 7868 w 10000"/>
              <a:gd name="connsiteY240" fmla="*/ 6472 h 10000"/>
              <a:gd name="connsiteX241" fmla="*/ 7900 w 10000"/>
              <a:gd name="connsiteY241" fmla="*/ 6447 h 10000"/>
              <a:gd name="connsiteX242" fmla="*/ 7927 w 10000"/>
              <a:gd name="connsiteY242" fmla="*/ 6447 h 10000"/>
              <a:gd name="connsiteX243" fmla="*/ 7954 w 10000"/>
              <a:gd name="connsiteY243" fmla="*/ 6466 h 10000"/>
              <a:gd name="connsiteX244" fmla="*/ 7986 w 10000"/>
              <a:gd name="connsiteY244" fmla="*/ 6509 h 10000"/>
              <a:gd name="connsiteX245" fmla="*/ 8013 w 10000"/>
              <a:gd name="connsiteY245" fmla="*/ 6578 h 10000"/>
              <a:gd name="connsiteX246" fmla="*/ 8044 w 10000"/>
              <a:gd name="connsiteY246" fmla="*/ 6683 h 10000"/>
              <a:gd name="connsiteX247" fmla="*/ 8071 w 10000"/>
              <a:gd name="connsiteY247" fmla="*/ 6820 h 10000"/>
              <a:gd name="connsiteX248" fmla="*/ 8098 w 10000"/>
              <a:gd name="connsiteY248" fmla="*/ 7006 h 10000"/>
              <a:gd name="connsiteX249" fmla="*/ 8130 w 10000"/>
              <a:gd name="connsiteY249" fmla="*/ 7280 h 10000"/>
              <a:gd name="connsiteX250" fmla="*/ 8157 w 10000"/>
              <a:gd name="connsiteY250" fmla="*/ 7714 h 10000"/>
              <a:gd name="connsiteX251" fmla="*/ 8188 w 10000"/>
              <a:gd name="connsiteY251" fmla="*/ 8671 h 10000"/>
              <a:gd name="connsiteX252" fmla="*/ 8215 w 10000"/>
              <a:gd name="connsiteY252" fmla="*/ 8696 h 10000"/>
              <a:gd name="connsiteX253" fmla="*/ 8242 w 10000"/>
              <a:gd name="connsiteY253" fmla="*/ 7720 h 10000"/>
              <a:gd name="connsiteX254" fmla="*/ 8274 w 10000"/>
              <a:gd name="connsiteY254" fmla="*/ 7286 h 10000"/>
              <a:gd name="connsiteX255" fmla="*/ 8301 w 10000"/>
              <a:gd name="connsiteY255" fmla="*/ 7006 h 10000"/>
              <a:gd name="connsiteX256" fmla="*/ 8328 w 10000"/>
              <a:gd name="connsiteY256" fmla="*/ 6820 h 10000"/>
              <a:gd name="connsiteX257" fmla="*/ 8360 w 10000"/>
              <a:gd name="connsiteY257" fmla="*/ 6683 h 10000"/>
              <a:gd name="connsiteX258" fmla="*/ 8387 w 10000"/>
              <a:gd name="connsiteY258" fmla="*/ 6584 h 10000"/>
              <a:gd name="connsiteX259" fmla="*/ 8418 w 10000"/>
              <a:gd name="connsiteY259" fmla="*/ 6516 h 10000"/>
              <a:gd name="connsiteX260" fmla="*/ 8445 w 10000"/>
              <a:gd name="connsiteY260" fmla="*/ 6472 h 10000"/>
              <a:gd name="connsiteX261" fmla="*/ 8472 w 10000"/>
              <a:gd name="connsiteY261" fmla="*/ 6453 h 10000"/>
              <a:gd name="connsiteX262" fmla="*/ 8504 w 10000"/>
              <a:gd name="connsiteY262" fmla="*/ 6460 h 10000"/>
              <a:gd name="connsiteX263" fmla="*/ 8531 w 10000"/>
              <a:gd name="connsiteY263" fmla="*/ 6491 h 10000"/>
              <a:gd name="connsiteX264" fmla="*/ 8562 w 10000"/>
              <a:gd name="connsiteY264" fmla="*/ 6553 h 10000"/>
              <a:gd name="connsiteX265" fmla="*/ 8589 w 10000"/>
              <a:gd name="connsiteY265" fmla="*/ 6640 h 10000"/>
              <a:gd name="connsiteX266" fmla="*/ 8616 w 10000"/>
              <a:gd name="connsiteY266" fmla="*/ 6770 h 10000"/>
              <a:gd name="connsiteX267" fmla="*/ 8648 w 10000"/>
              <a:gd name="connsiteY267" fmla="*/ 6944 h 10000"/>
              <a:gd name="connsiteX268" fmla="*/ 8675 w 10000"/>
              <a:gd name="connsiteY268" fmla="*/ 7205 h 10000"/>
              <a:gd name="connsiteX269" fmla="*/ 8707 w 10000"/>
              <a:gd name="connsiteY269" fmla="*/ 7615 h 10000"/>
              <a:gd name="connsiteX270" fmla="*/ 8734 w 10000"/>
              <a:gd name="connsiteY270" fmla="*/ 8460 h 10000"/>
              <a:gd name="connsiteX271" fmla="*/ 8761 w 10000"/>
              <a:gd name="connsiteY271" fmla="*/ 8839 h 10000"/>
              <a:gd name="connsiteX272" fmla="*/ 8788 w 10000"/>
              <a:gd name="connsiteY272" fmla="*/ 7733 h 10000"/>
              <a:gd name="connsiteX273" fmla="*/ 8819 w 10000"/>
              <a:gd name="connsiteY273" fmla="*/ 7267 h 10000"/>
              <a:gd name="connsiteX274" fmla="*/ 8851 w 10000"/>
              <a:gd name="connsiteY274" fmla="*/ 6981 h 10000"/>
              <a:gd name="connsiteX275" fmla="*/ 8878 w 10000"/>
              <a:gd name="connsiteY275" fmla="*/ 6783 h 10000"/>
              <a:gd name="connsiteX276" fmla="*/ 8905 w 10000"/>
              <a:gd name="connsiteY276" fmla="*/ 6646 h 10000"/>
              <a:gd name="connsiteX277" fmla="*/ 8932 w 10000"/>
              <a:gd name="connsiteY277" fmla="*/ 6547 h 10000"/>
              <a:gd name="connsiteX278" fmla="*/ 8963 w 10000"/>
              <a:gd name="connsiteY278" fmla="*/ 6484 h 10000"/>
              <a:gd name="connsiteX279" fmla="*/ 8991 w 10000"/>
              <a:gd name="connsiteY279" fmla="*/ 6453 h 10000"/>
              <a:gd name="connsiteX280" fmla="*/ 9022 w 10000"/>
              <a:gd name="connsiteY280" fmla="*/ 6447 h 10000"/>
              <a:gd name="connsiteX281" fmla="*/ 9049 w 10000"/>
              <a:gd name="connsiteY281" fmla="*/ 6472 h 10000"/>
              <a:gd name="connsiteX282" fmla="*/ 9076 w 10000"/>
              <a:gd name="connsiteY282" fmla="*/ 6528 h 10000"/>
              <a:gd name="connsiteX283" fmla="*/ 9108 w 10000"/>
              <a:gd name="connsiteY283" fmla="*/ 6621 h 10000"/>
              <a:gd name="connsiteX284" fmla="*/ 9135 w 10000"/>
              <a:gd name="connsiteY284" fmla="*/ 6758 h 10000"/>
              <a:gd name="connsiteX285" fmla="*/ 9166 w 10000"/>
              <a:gd name="connsiteY285" fmla="*/ 6957 h 10000"/>
              <a:gd name="connsiteX286" fmla="*/ 9193 w 10000"/>
              <a:gd name="connsiteY286" fmla="*/ 7267 h 10000"/>
              <a:gd name="connsiteX287" fmla="*/ 9220 w 10000"/>
              <a:gd name="connsiteY287" fmla="*/ 7814 h 10000"/>
              <a:gd name="connsiteX288" fmla="*/ 9252 w 10000"/>
              <a:gd name="connsiteY288" fmla="*/ 9863 h 10000"/>
              <a:gd name="connsiteX289" fmla="*/ 9279 w 10000"/>
              <a:gd name="connsiteY289" fmla="*/ 7988 h 10000"/>
              <a:gd name="connsiteX290" fmla="*/ 9306 w 10000"/>
              <a:gd name="connsiteY290" fmla="*/ 7335 h 10000"/>
              <a:gd name="connsiteX291" fmla="*/ 9338 w 10000"/>
              <a:gd name="connsiteY291" fmla="*/ 6988 h 10000"/>
              <a:gd name="connsiteX292" fmla="*/ 9365 w 10000"/>
              <a:gd name="connsiteY292" fmla="*/ 6758 h 10000"/>
              <a:gd name="connsiteX293" fmla="*/ 9396 w 10000"/>
              <a:gd name="connsiteY293" fmla="*/ 6602 h 10000"/>
              <a:gd name="connsiteX294" fmla="*/ 9423 w 10000"/>
              <a:gd name="connsiteY294" fmla="*/ 6503 h 10000"/>
              <a:gd name="connsiteX295" fmla="*/ 9450 w 10000"/>
              <a:gd name="connsiteY295" fmla="*/ 6447 h 10000"/>
              <a:gd name="connsiteX296" fmla="*/ 9482 w 10000"/>
              <a:gd name="connsiteY296" fmla="*/ 6435 h 10000"/>
              <a:gd name="connsiteX297" fmla="*/ 9509 w 10000"/>
              <a:gd name="connsiteY297" fmla="*/ 6460 h 10000"/>
              <a:gd name="connsiteX298" fmla="*/ 9540 w 10000"/>
              <a:gd name="connsiteY298" fmla="*/ 6534 h 10000"/>
              <a:gd name="connsiteX299" fmla="*/ 9567 w 10000"/>
              <a:gd name="connsiteY299" fmla="*/ 6665 h 10000"/>
              <a:gd name="connsiteX300" fmla="*/ 9594 w 10000"/>
              <a:gd name="connsiteY300" fmla="*/ 6882 h 10000"/>
              <a:gd name="connsiteX301" fmla="*/ 9626 w 10000"/>
              <a:gd name="connsiteY301" fmla="*/ 7242 h 10000"/>
              <a:gd name="connsiteX302" fmla="*/ 9653 w 10000"/>
              <a:gd name="connsiteY302" fmla="*/ 7981 h 10000"/>
              <a:gd name="connsiteX303" fmla="*/ 9680 w 10000"/>
              <a:gd name="connsiteY303" fmla="*/ 8820 h 10000"/>
              <a:gd name="connsiteX304" fmla="*/ 9712 w 10000"/>
              <a:gd name="connsiteY304" fmla="*/ 7484 h 10000"/>
              <a:gd name="connsiteX305" fmla="*/ 9739 w 10000"/>
              <a:gd name="connsiteY305" fmla="*/ 7012 h 10000"/>
              <a:gd name="connsiteX306" fmla="*/ 9766 w 10000"/>
              <a:gd name="connsiteY306" fmla="*/ 6758 h 10000"/>
              <a:gd name="connsiteX307" fmla="*/ 9797 w 10000"/>
              <a:gd name="connsiteY307" fmla="*/ 6615 h 10000"/>
              <a:gd name="connsiteX308" fmla="*/ 9824 w 10000"/>
              <a:gd name="connsiteY308" fmla="*/ 6559 h 10000"/>
              <a:gd name="connsiteX309" fmla="*/ 9856 w 10000"/>
              <a:gd name="connsiteY309" fmla="*/ 6590 h 10000"/>
              <a:gd name="connsiteX310" fmla="*/ 9883 w 10000"/>
              <a:gd name="connsiteY310" fmla="*/ 6708 h 10000"/>
              <a:gd name="connsiteX311" fmla="*/ 9910 w 10000"/>
              <a:gd name="connsiteY311" fmla="*/ 6950 h 10000"/>
              <a:gd name="connsiteX312" fmla="*/ 9941 w 10000"/>
              <a:gd name="connsiteY312" fmla="*/ 7404 h 10000"/>
              <a:gd name="connsiteX313" fmla="*/ 9968 w 10000"/>
              <a:gd name="connsiteY313" fmla="*/ 8516 h 10000"/>
              <a:gd name="connsiteX314" fmla="*/ 10000 w 10000"/>
              <a:gd name="connsiteY31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29 w 10000"/>
              <a:gd name="connsiteY88" fmla="*/ 87 h 10000"/>
              <a:gd name="connsiteX89" fmla="*/ 3556 w 10000"/>
              <a:gd name="connsiteY89" fmla="*/ 68 h 10000"/>
              <a:gd name="connsiteX90" fmla="*/ 3587 w 10000"/>
              <a:gd name="connsiteY90" fmla="*/ 43 h 10000"/>
              <a:gd name="connsiteX91" fmla="*/ 3614 w 10000"/>
              <a:gd name="connsiteY91" fmla="*/ 31 h 10000"/>
              <a:gd name="connsiteX92" fmla="*/ 3641 w 10000"/>
              <a:gd name="connsiteY92" fmla="*/ 19 h 10000"/>
              <a:gd name="connsiteX93" fmla="*/ 3673 w 10000"/>
              <a:gd name="connsiteY93" fmla="*/ 6 h 10000"/>
              <a:gd name="connsiteX94" fmla="*/ 3700 w 10000"/>
              <a:gd name="connsiteY94" fmla="*/ 6 h 10000"/>
              <a:gd name="connsiteX95" fmla="*/ 3731 w 10000"/>
              <a:gd name="connsiteY95" fmla="*/ 0 h 10000"/>
              <a:gd name="connsiteX96" fmla="*/ 3758 w 10000"/>
              <a:gd name="connsiteY96" fmla="*/ 0 h 10000"/>
              <a:gd name="connsiteX97" fmla="*/ 3785 w 10000"/>
              <a:gd name="connsiteY97" fmla="*/ 6 h 10000"/>
              <a:gd name="connsiteX98" fmla="*/ 3817 w 10000"/>
              <a:gd name="connsiteY98" fmla="*/ 12 h 10000"/>
              <a:gd name="connsiteX99" fmla="*/ 3844 w 10000"/>
              <a:gd name="connsiteY99" fmla="*/ 19 h 10000"/>
              <a:gd name="connsiteX100" fmla="*/ 3876 w 10000"/>
              <a:gd name="connsiteY100" fmla="*/ 31 h 10000"/>
              <a:gd name="connsiteX101" fmla="*/ 3903 w 10000"/>
              <a:gd name="connsiteY101" fmla="*/ 43 h 10000"/>
              <a:gd name="connsiteX102" fmla="*/ 3930 w 10000"/>
              <a:gd name="connsiteY102" fmla="*/ 62 h 10000"/>
              <a:gd name="connsiteX103" fmla="*/ 3957 w 10000"/>
              <a:gd name="connsiteY103" fmla="*/ 81 h 10000"/>
              <a:gd name="connsiteX104" fmla="*/ 3988 w 10000"/>
              <a:gd name="connsiteY104" fmla="*/ 106 h 10000"/>
              <a:gd name="connsiteX105" fmla="*/ 4015 w 10000"/>
              <a:gd name="connsiteY105" fmla="*/ 130 h 10000"/>
              <a:gd name="connsiteX106" fmla="*/ 4047 w 10000"/>
              <a:gd name="connsiteY106" fmla="*/ 155 h 10000"/>
              <a:gd name="connsiteX107" fmla="*/ 4074 w 10000"/>
              <a:gd name="connsiteY107" fmla="*/ 186 h 10000"/>
              <a:gd name="connsiteX108" fmla="*/ 4101 w 10000"/>
              <a:gd name="connsiteY108" fmla="*/ 217 h 10000"/>
              <a:gd name="connsiteX109" fmla="*/ 4132 w 10000"/>
              <a:gd name="connsiteY109" fmla="*/ 255 h 10000"/>
              <a:gd name="connsiteX110" fmla="*/ 4160 w 10000"/>
              <a:gd name="connsiteY110" fmla="*/ 292 h 10000"/>
              <a:gd name="connsiteX111" fmla="*/ 4191 w 10000"/>
              <a:gd name="connsiteY111" fmla="*/ 329 h 10000"/>
              <a:gd name="connsiteX112" fmla="*/ 4218 w 10000"/>
              <a:gd name="connsiteY112" fmla="*/ 373 h 10000"/>
              <a:gd name="connsiteX113" fmla="*/ 4245 w 10000"/>
              <a:gd name="connsiteY113" fmla="*/ 422 h 10000"/>
              <a:gd name="connsiteX114" fmla="*/ 4277 w 10000"/>
              <a:gd name="connsiteY114" fmla="*/ 466 h 10000"/>
              <a:gd name="connsiteX115" fmla="*/ 4304 w 10000"/>
              <a:gd name="connsiteY115" fmla="*/ 522 h 10000"/>
              <a:gd name="connsiteX116" fmla="*/ 4335 w 10000"/>
              <a:gd name="connsiteY116" fmla="*/ 571 h 10000"/>
              <a:gd name="connsiteX117" fmla="*/ 4362 w 10000"/>
              <a:gd name="connsiteY117" fmla="*/ 634 h 10000"/>
              <a:gd name="connsiteX118" fmla="*/ 4389 w 10000"/>
              <a:gd name="connsiteY118" fmla="*/ 689 h 10000"/>
              <a:gd name="connsiteX119" fmla="*/ 4421 w 10000"/>
              <a:gd name="connsiteY119" fmla="*/ 752 h 10000"/>
              <a:gd name="connsiteX120" fmla="*/ 4448 w 10000"/>
              <a:gd name="connsiteY120" fmla="*/ 820 h 10000"/>
              <a:gd name="connsiteX121" fmla="*/ 4475 w 10000"/>
              <a:gd name="connsiteY121" fmla="*/ 888 h 10000"/>
              <a:gd name="connsiteX122" fmla="*/ 4507 w 10000"/>
              <a:gd name="connsiteY122" fmla="*/ 957 h 10000"/>
              <a:gd name="connsiteX123" fmla="*/ 4534 w 10000"/>
              <a:gd name="connsiteY123" fmla="*/ 1037 h 10000"/>
              <a:gd name="connsiteX124" fmla="*/ 4565 w 10000"/>
              <a:gd name="connsiteY124" fmla="*/ 1118 h 10000"/>
              <a:gd name="connsiteX125" fmla="*/ 4592 w 10000"/>
              <a:gd name="connsiteY125" fmla="*/ 1199 h 10000"/>
              <a:gd name="connsiteX126" fmla="*/ 4619 w 10000"/>
              <a:gd name="connsiteY126" fmla="*/ 1286 h 10000"/>
              <a:gd name="connsiteX127" fmla="*/ 4651 w 10000"/>
              <a:gd name="connsiteY127" fmla="*/ 1373 h 10000"/>
              <a:gd name="connsiteX128" fmla="*/ 4678 w 10000"/>
              <a:gd name="connsiteY128" fmla="*/ 1472 h 10000"/>
              <a:gd name="connsiteX129" fmla="*/ 4709 w 10000"/>
              <a:gd name="connsiteY129" fmla="*/ 1565 h 10000"/>
              <a:gd name="connsiteX130" fmla="*/ 4736 w 10000"/>
              <a:gd name="connsiteY130" fmla="*/ 1671 h 10000"/>
              <a:gd name="connsiteX131" fmla="*/ 4763 w 10000"/>
              <a:gd name="connsiteY131" fmla="*/ 1776 h 10000"/>
              <a:gd name="connsiteX132" fmla="*/ 4795 w 10000"/>
              <a:gd name="connsiteY132" fmla="*/ 1894 h 10000"/>
              <a:gd name="connsiteX133" fmla="*/ 4822 w 10000"/>
              <a:gd name="connsiteY133" fmla="*/ 2012 h 10000"/>
              <a:gd name="connsiteX134" fmla="*/ 4854 w 10000"/>
              <a:gd name="connsiteY134" fmla="*/ 2137 h 10000"/>
              <a:gd name="connsiteX135" fmla="*/ 4881 w 10000"/>
              <a:gd name="connsiteY135" fmla="*/ 2267 h 10000"/>
              <a:gd name="connsiteX136" fmla="*/ 4908 w 10000"/>
              <a:gd name="connsiteY136" fmla="*/ 2404 h 10000"/>
              <a:gd name="connsiteX137" fmla="*/ 4935 w 10000"/>
              <a:gd name="connsiteY137" fmla="*/ 2553 h 10000"/>
              <a:gd name="connsiteX138" fmla="*/ 4966 w 10000"/>
              <a:gd name="connsiteY138" fmla="*/ 2708 h 10000"/>
              <a:gd name="connsiteX139" fmla="*/ 4993 w 10000"/>
              <a:gd name="connsiteY139" fmla="*/ 2870 h 10000"/>
              <a:gd name="connsiteX140" fmla="*/ 5025 w 10000"/>
              <a:gd name="connsiteY140" fmla="*/ 3043 h 10000"/>
              <a:gd name="connsiteX141" fmla="*/ 5052 w 10000"/>
              <a:gd name="connsiteY141" fmla="*/ 3230 h 10000"/>
              <a:gd name="connsiteX142" fmla="*/ 5079 w 10000"/>
              <a:gd name="connsiteY142" fmla="*/ 3429 h 10000"/>
              <a:gd name="connsiteX143" fmla="*/ 5110 w 10000"/>
              <a:gd name="connsiteY143" fmla="*/ 3646 h 10000"/>
              <a:gd name="connsiteX144" fmla="*/ 5137 w 10000"/>
              <a:gd name="connsiteY144" fmla="*/ 3882 h 10000"/>
              <a:gd name="connsiteX145" fmla="*/ 5169 w 10000"/>
              <a:gd name="connsiteY145" fmla="*/ 4143 h 10000"/>
              <a:gd name="connsiteX146" fmla="*/ 5196 w 10000"/>
              <a:gd name="connsiteY146" fmla="*/ 4441 h 10000"/>
              <a:gd name="connsiteX147" fmla="*/ 5223 w 10000"/>
              <a:gd name="connsiteY147" fmla="*/ 4789 h 10000"/>
              <a:gd name="connsiteX148" fmla="*/ 5255 w 10000"/>
              <a:gd name="connsiteY148" fmla="*/ 5205 h 10000"/>
              <a:gd name="connsiteX149" fmla="*/ 5282 w 10000"/>
              <a:gd name="connsiteY149" fmla="*/ 5758 h 10000"/>
              <a:gd name="connsiteX150" fmla="*/ 5313 w 10000"/>
              <a:gd name="connsiteY150" fmla="*/ 6671 h 10000"/>
              <a:gd name="connsiteX151" fmla="*/ 5340 w 10000"/>
              <a:gd name="connsiteY151" fmla="*/ 7776 h 10000"/>
              <a:gd name="connsiteX152" fmla="*/ 5367 w 10000"/>
              <a:gd name="connsiteY152" fmla="*/ 6565 h 10000"/>
              <a:gd name="connsiteX153" fmla="*/ 5399 w 10000"/>
              <a:gd name="connsiteY153" fmla="*/ 6255 h 10000"/>
              <a:gd name="connsiteX154" fmla="*/ 5426 w 10000"/>
              <a:gd name="connsiteY154" fmla="*/ 6155 h 10000"/>
              <a:gd name="connsiteX155" fmla="*/ 5453 w 10000"/>
              <a:gd name="connsiteY155" fmla="*/ 6180 h 10000"/>
              <a:gd name="connsiteX156" fmla="*/ 5484 w 10000"/>
              <a:gd name="connsiteY156" fmla="*/ 6286 h 10000"/>
              <a:gd name="connsiteX157" fmla="*/ 5511 w 10000"/>
              <a:gd name="connsiteY157" fmla="*/ 6484 h 10000"/>
              <a:gd name="connsiteX158" fmla="*/ 5539 w 10000"/>
              <a:gd name="connsiteY158" fmla="*/ 6801 h 10000"/>
              <a:gd name="connsiteX159" fmla="*/ 5570 w 10000"/>
              <a:gd name="connsiteY159" fmla="*/ 7373 h 10000"/>
              <a:gd name="connsiteX160" fmla="*/ 5597 w 10000"/>
              <a:gd name="connsiteY160" fmla="*/ 9447 h 10000"/>
              <a:gd name="connsiteX161" fmla="*/ 5629 w 10000"/>
              <a:gd name="connsiteY161" fmla="*/ 7621 h 10000"/>
              <a:gd name="connsiteX162" fmla="*/ 5656 w 10000"/>
              <a:gd name="connsiteY162" fmla="*/ 7012 h 10000"/>
              <a:gd name="connsiteX163" fmla="*/ 5683 w 10000"/>
              <a:gd name="connsiteY163" fmla="*/ 6708 h 10000"/>
              <a:gd name="connsiteX164" fmla="*/ 5714 w 10000"/>
              <a:gd name="connsiteY164" fmla="*/ 6534 h 10000"/>
              <a:gd name="connsiteX165" fmla="*/ 5741 w 10000"/>
              <a:gd name="connsiteY165" fmla="*/ 6429 h 10000"/>
              <a:gd name="connsiteX166" fmla="*/ 5773 w 10000"/>
              <a:gd name="connsiteY166" fmla="*/ 6385 h 10000"/>
              <a:gd name="connsiteX167" fmla="*/ 5800 w 10000"/>
              <a:gd name="connsiteY167" fmla="*/ 6385 h 10000"/>
              <a:gd name="connsiteX168" fmla="*/ 5827 w 10000"/>
              <a:gd name="connsiteY168" fmla="*/ 6429 h 10000"/>
              <a:gd name="connsiteX169" fmla="*/ 5858 w 10000"/>
              <a:gd name="connsiteY169" fmla="*/ 6516 h 10000"/>
              <a:gd name="connsiteX170" fmla="*/ 5886 w 10000"/>
              <a:gd name="connsiteY170" fmla="*/ 6646 h 10000"/>
              <a:gd name="connsiteX171" fmla="*/ 5913 w 10000"/>
              <a:gd name="connsiteY171" fmla="*/ 6845 h 10000"/>
              <a:gd name="connsiteX172" fmla="*/ 5944 w 10000"/>
              <a:gd name="connsiteY172" fmla="*/ 7149 h 10000"/>
              <a:gd name="connsiteX173" fmla="*/ 5971 w 10000"/>
              <a:gd name="connsiteY173" fmla="*/ 7658 h 10000"/>
              <a:gd name="connsiteX174" fmla="*/ 6003 w 10000"/>
              <a:gd name="connsiteY174" fmla="*/ 9093 h 10000"/>
              <a:gd name="connsiteX175" fmla="*/ 6030 w 10000"/>
              <a:gd name="connsiteY175" fmla="*/ 8106 h 10000"/>
              <a:gd name="connsiteX176" fmla="*/ 6057 w 10000"/>
              <a:gd name="connsiteY176" fmla="*/ 7385 h 10000"/>
              <a:gd name="connsiteX177" fmla="*/ 6088 w 10000"/>
              <a:gd name="connsiteY177" fmla="*/ 7019 h 10000"/>
              <a:gd name="connsiteX178" fmla="*/ 6115 w 10000"/>
              <a:gd name="connsiteY178" fmla="*/ 6789 h 10000"/>
              <a:gd name="connsiteX179" fmla="*/ 6147 w 10000"/>
              <a:gd name="connsiteY179" fmla="*/ 6634 h 10000"/>
              <a:gd name="connsiteX180" fmla="*/ 6174 w 10000"/>
              <a:gd name="connsiteY180" fmla="*/ 6534 h 10000"/>
              <a:gd name="connsiteX181" fmla="*/ 6201 w 10000"/>
              <a:gd name="connsiteY181" fmla="*/ 6472 h 10000"/>
              <a:gd name="connsiteX182" fmla="*/ 6233 w 10000"/>
              <a:gd name="connsiteY182" fmla="*/ 6441 h 10000"/>
              <a:gd name="connsiteX183" fmla="*/ 6260 w 10000"/>
              <a:gd name="connsiteY183" fmla="*/ 6435 h 10000"/>
              <a:gd name="connsiteX184" fmla="*/ 6291 w 10000"/>
              <a:gd name="connsiteY184" fmla="*/ 6460 h 10000"/>
              <a:gd name="connsiteX185" fmla="*/ 6318 w 10000"/>
              <a:gd name="connsiteY185" fmla="*/ 6516 h 10000"/>
              <a:gd name="connsiteX186" fmla="*/ 6345 w 10000"/>
              <a:gd name="connsiteY186" fmla="*/ 6609 h 10000"/>
              <a:gd name="connsiteX187" fmla="*/ 6372 w 10000"/>
              <a:gd name="connsiteY187" fmla="*/ 6733 h 10000"/>
              <a:gd name="connsiteX188" fmla="*/ 6404 w 10000"/>
              <a:gd name="connsiteY188" fmla="*/ 6919 h 10000"/>
              <a:gd name="connsiteX189" fmla="*/ 6431 w 10000"/>
              <a:gd name="connsiteY189" fmla="*/ 7186 h 10000"/>
              <a:gd name="connsiteX190" fmla="*/ 6462 w 10000"/>
              <a:gd name="connsiteY190" fmla="*/ 7596 h 10000"/>
              <a:gd name="connsiteX191" fmla="*/ 6489 w 10000"/>
              <a:gd name="connsiteY191" fmla="*/ 8466 h 10000"/>
              <a:gd name="connsiteX192" fmla="*/ 6516 w 10000"/>
              <a:gd name="connsiteY192" fmla="*/ 8801 h 10000"/>
              <a:gd name="connsiteX193" fmla="*/ 6548 w 10000"/>
              <a:gd name="connsiteY193" fmla="*/ 7714 h 10000"/>
              <a:gd name="connsiteX194" fmla="*/ 6575 w 10000"/>
              <a:gd name="connsiteY194" fmla="*/ 7261 h 10000"/>
              <a:gd name="connsiteX195" fmla="*/ 6607 w 10000"/>
              <a:gd name="connsiteY195" fmla="*/ 6981 h 10000"/>
              <a:gd name="connsiteX196" fmla="*/ 6634 w 10000"/>
              <a:gd name="connsiteY196" fmla="*/ 6795 h 10000"/>
              <a:gd name="connsiteX197" fmla="*/ 6661 w 10000"/>
              <a:gd name="connsiteY197" fmla="*/ 6658 h 10000"/>
              <a:gd name="connsiteX198" fmla="*/ 6692 w 10000"/>
              <a:gd name="connsiteY198" fmla="*/ 6559 h 10000"/>
              <a:gd name="connsiteX199" fmla="*/ 6719 w 10000"/>
              <a:gd name="connsiteY199" fmla="*/ 6497 h 10000"/>
              <a:gd name="connsiteX200" fmla="*/ 6751 w 10000"/>
              <a:gd name="connsiteY200" fmla="*/ 6460 h 10000"/>
              <a:gd name="connsiteX201" fmla="*/ 6778 w 10000"/>
              <a:gd name="connsiteY201" fmla="*/ 6453 h 10000"/>
              <a:gd name="connsiteX202" fmla="*/ 6805 w 10000"/>
              <a:gd name="connsiteY202" fmla="*/ 6460 h 10000"/>
              <a:gd name="connsiteX203" fmla="*/ 6836 w 10000"/>
              <a:gd name="connsiteY203" fmla="*/ 6503 h 10000"/>
              <a:gd name="connsiteX204" fmla="*/ 6863 w 10000"/>
              <a:gd name="connsiteY204" fmla="*/ 6565 h 10000"/>
              <a:gd name="connsiteX205" fmla="*/ 6890 w 10000"/>
              <a:gd name="connsiteY205" fmla="*/ 6658 h 10000"/>
              <a:gd name="connsiteX206" fmla="*/ 6922 w 10000"/>
              <a:gd name="connsiteY206" fmla="*/ 6789 h 10000"/>
              <a:gd name="connsiteX207" fmla="*/ 6949 w 10000"/>
              <a:gd name="connsiteY207" fmla="*/ 6975 h 10000"/>
              <a:gd name="connsiteX208" fmla="*/ 6981 w 10000"/>
              <a:gd name="connsiteY208" fmla="*/ 7236 h 10000"/>
              <a:gd name="connsiteX209" fmla="*/ 7008 w 10000"/>
              <a:gd name="connsiteY209" fmla="*/ 7634 h 10000"/>
              <a:gd name="connsiteX210" fmla="*/ 7035 w 10000"/>
              <a:gd name="connsiteY210" fmla="*/ 8460 h 10000"/>
              <a:gd name="connsiteX211" fmla="*/ 7066 w 10000"/>
              <a:gd name="connsiteY211" fmla="*/ 8969 h 10000"/>
              <a:gd name="connsiteX212" fmla="*/ 7093 w 10000"/>
              <a:gd name="connsiteY212" fmla="*/ 7801 h 10000"/>
              <a:gd name="connsiteX213" fmla="*/ 7125 w 10000"/>
              <a:gd name="connsiteY213" fmla="*/ 7329 h 10000"/>
              <a:gd name="connsiteX214" fmla="*/ 7152 w 10000"/>
              <a:gd name="connsiteY214" fmla="*/ 7037 h 10000"/>
              <a:gd name="connsiteX215" fmla="*/ 7179 w 10000"/>
              <a:gd name="connsiteY215" fmla="*/ 6839 h 10000"/>
              <a:gd name="connsiteX216" fmla="*/ 7210 w 10000"/>
              <a:gd name="connsiteY216" fmla="*/ 6696 h 10000"/>
              <a:gd name="connsiteX217" fmla="*/ 7237 w 10000"/>
              <a:gd name="connsiteY217" fmla="*/ 6590 h 10000"/>
              <a:gd name="connsiteX218" fmla="*/ 7269 w 10000"/>
              <a:gd name="connsiteY218" fmla="*/ 6516 h 10000"/>
              <a:gd name="connsiteX219" fmla="*/ 7296 w 10000"/>
              <a:gd name="connsiteY219" fmla="*/ 6472 h 10000"/>
              <a:gd name="connsiteX220" fmla="*/ 7323 w 10000"/>
              <a:gd name="connsiteY220" fmla="*/ 6447 h 10000"/>
              <a:gd name="connsiteX221" fmla="*/ 7350 w 10000"/>
              <a:gd name="connsiteY221" fmla="*/ 6447 h 10000"/>
              <a:gd name="connsiteX222" fmla="*/ 7382 w 10000"/>
              <a:gd name="connsiteY222" fmla="*/ 6466 h 10000"/>
              <a:gd name="connsiteX223" fmla="*/ 7409 w 10000"/>
              <a:gd name="connsiteY223" fmla="*/ 6509 h 10000"/>
              <a:gd name="connsiteX224" fmla="*/ 7440 w 10000"/>
              <a:gd name="connsiteY224" fmla="*/ 6578 h 10000"/>
              <a:gd name="connsiteX225" fmla="*/ 7467 w 10000"/>
              <a:gd name="connsiteY225" fmla="*/ 6677 h 10000"/>
              <a:gd name="connsiteX226" fmla="*/ 7494 w 10000"/>
              <a:gd name="connsiteY226" fmla="*/ 6814 h 10000"/>
              <a:gd name="connsiteX227" fmla="*/ 7526 w 10000"/>
              <a:gd name="connsiteY227" fmla="*/ 7006 h 10000"/>
              <a:gd name="connsiteX228" fmla="*/ 7553 w 10000"/>
              <a:gd name="connsiteY228" fmla="*/ 7273 h 10000"/>
              <a:gd name="connsiteX229" fmla="*/ 7584 w 10000"/>
              <a:gd name="connsiteY229" fmla="*/ 7696 h 10000"/>
              <a:gd name="connsiteX230" fmla="*/ 7612 w 10000"/>
              <a:gd name="connsiteY230" fmla="*/ 8584 h 10000"/>
              <a:gd name="connsiteX231" fmla="*/ 7639 w 10000"/>
              <a:gd name="connsiteY231" fmla="*/ 8814 h 10000"/>
              <a:gd name="connsiteX232" fmla="*/ 7670 w 10000"/>
              <a:gd name="connsiteY232" fmla="*/ 7770 h 10000"/>
              <a:gd name="connsiteX233" fmla="*/ 7697 w 10000"/>
              <a:gd name="connsiteY233" fmla="*/ 7317 h 10000"/>
              <a:gd name="connsiteX234" fmla="*/ 7729 w 10000"/>
              <a:gd name="connsiteY234" fmla="*/ 7031 h 10000"/>
              <a:gd name="connsiteX235" fmla="*/ 7756 w 10000"/>
              <a:gd name="connsiteY235" fmla="*/ 6839 h 10000"/>
              <a:gd name="connsiteX236" fmla="*/ 7783 w 10000"/>
              <a:gd name="connsiteY236" fmla="*/ 6696 h 10000"/>
              <a:gd name="connsiteX237" fmla="*/ 7810 w 10000"/>
              <a:gd name="connsiteY237" fmla="*/ 6590 h 10000"/>
              <a:gd name="connsiteX238" fmla="*/ 7841 w 10000"/>
              <a:gd name="connsiteY238" fmla="*/ 6522 h 10000"/>
              <a:gd name="connsiteX239" fmla="*/ 7868 w 10000"/>
              <a:gd name="connsiteY239" fmla="*/ 6472 h 10000"/>
              <a:gd name="connsiteX240" fmla="*/ 7900 w 10000"/>
              <a:gd name="connsiteY240" fmla="*/ 6447 h 10000"/>
              <a:gd name="connsiteX241" fmla="*/ 7927 w 10000"/>
              <a:gd name="connsiteY241" fmla="*/ 6447 h 10000"/>
              <a:gd name="connsiteX242" fmla="*/ 7954 w 10000"/>
              <a:gd name="connsiteY242" fmla="*/ 6466 h 10000"/>
              <a:gd name="connsiteX243" fmla="*/ 7986 w 10000"/>
              <a:gd name="connsiteY243" fmla="*/ 6509 h 10000"/>
              <a:gd name="connsiteX244" fmla="*/ 8013 w 10000"/>
              <a:gd name="connsiteY244" fmla="*/ 6578 h 10000"/>
              <a:gd name="connsiteX245" fmla="*/ 8044 w 10000"/>
              <a:gd name="connsiteY245" fmla="*/ 6683 h 10000"/>
              <a:gd name="connsiteX246" fmla="*/ 8071 w 10000"/>
              <a:gd name="connsiteY246" fmla="*/ 6820 h 10000"/>
              <a:gd name="connsiteX247" fmla="*/ 8098 w 10000"/>
              <a:gd name="connsiteY247" fmla="*/ 7006 h 10000"/>
              <a:gd name="connsiteX248" fmla="*/ 8130 w 10000"/>
              <a:gd name="connsiteY248" fmla="*/ 7280 h 10000"/>
              <a:gd name="connsiteX249" fmla="*/ 8157 w 10000"/>
              <a:gd name="connsiteY249" fmla="*/ 7714 h 10000"/>
              <a:gd name="connsiteX250" fmla="*/ 8188 w 10000"/>
              <a:gd name="connsiteY250" fmla="*/ 8671 h 10000"/>
              <a:gd name="connsiteX251" fmla="*/ 8215 w 10000"/>
              <a:gd name="connsiteY251" fmla="*/ 8696 h 10000"/>
              <a:gd name="connsiteX252" fmla="*/ 8242 w 10000"/>
              <a:gd name="connsiteY252" fmla="*/ 7720 h 10000"/>
              <a:gd name="connsiteX253" fmla="*/ 8274 w 10000"/>
              <a:gd name="connsiteY253" fmla="*/ 7286 h 10000"/>
              <a:gd name="connsiteX254" fmla="*/ 8301 w 10000"/>
              <a:gd name="connsiteY254" fmla="*/ 7006 h 10000"/>
              <a:gd name="connsiteX255" fmla="*/ 8328 w 10000"/>
              <a:gd name="connsiteY255" fmla="*/ 6820 h 10000"/>
              <a:gd name="connsiteX256" fmla="*/ 8360 w 10000"/>
              <a:gd name="connsiteY256" fmla="*/ 6683 h 10000"/>
              <a:gd name="connsiteX257" fmla="*/ 8387 w 10000"/>
              <a:gd name="connsiteY257" fmla="*/ 6584 h 10000"/>
              <a:gd name="connsiteX258" fmla="*/ 8418 w 10000"/>
              <a:gd name="connsiteY258" fmla="*/ 6516 h 10000"/>
              <a:gd name="connsiteX259" fmla="*/ 8445 w 10000"/>
              <a:gd name="connsiteY259" fmla="*/ 6472 h 10000"/>
              <a:gd name="connsiteX260" fmla="*/ 8472 w 10000"/>
              <a:gd name="connsiteY260" fmla="*/ 6453 h 10000"/>
              <a:gd name="connsiteX261" fmla="*/ 8504 w 10000"/>
              <a:gd name="connsiteY261" fmla="*/ 6460 h 10000"/>
              <a:gd name="connsiteX262" fmla="*/ 8531 w 10000"/>
              <a:gd name="connsiteY262" fmla="*/ 6491 h 10000"/>
              <a:gd name="connsiteX263" fmla="*/ 8562 w 10000"/>
              <a:gd name="connsiteY263" fmla="*/ 6553 h 10000"/>
              <a:gd name="connsiteX264" fmla="*/ 8589 w 10000"/>
              <a:gd name="connsiteY264" fmla="*/ 6640 h 10000"/>
              <a:gd name="connsiteX265" fmla="*/ 8616 w 10000"/>
              <a:gd name="connsiteY265" fmla="*/ 6770 h 10000"/>
              <a:gd name="connsiteX266" fmla="*/ 8648 w 10000"/>
              <a:gd name="connsiteY266" fmla="*/ 6944 h 10000"/>
              <a:gd name="connsiteX267" fmla="*/ 8675 w 10000"/>
              <a:gd name="connsiteY267" fmla="*/ 7205 h 10000"/>
              <a:gd name="connsiteX268" fmla="*/ 8707 w 10000"/>
              <a:gd name="connsiteY268" fmla="*/ 7615 h 10000"/>
              <a:gd name="connsiteX269" fmla="*/ 8734 w 10000"/>
              <a:gd name="connsiteY269" fmla="*/ 8460 h 10000"/>
              <a:gd name="connsiteX270" fmla="*/ 8761 w 10000"/>
              <a:gd name="connsiteY270" fmla="*/ 8839 h 10000"/>
              <a:gd name="connsiteX271" fmla="*/ 8788 w 10000"/>
              <a:gd name="connsiteY271" fmla="*/ 7733 h 10000"/>
              <a:gd name="connsiteX272" fmla="*/ 8819 w 10000"/>
              <a:gd name="connsiteY272" fmla="*/ 7267 h 10000"/>
              <a:gd name="connsiteX273" fmla="*/ 8851 w 10000"/>
              <a:gd name="connsiteY273" fmla="*/ 6981 h 10000"/>
              <a:gd name="connsiteX274" fmla="*/ 8878 w 10000"/>
              <a:gd name="connsiteY274" fmla="*/ 6783 h 10000"/>
              <a:gd name="connsiteX275" fmla="*/ 8905 w 10000"/>
              <a:gd name="connsiteY275" fmla="*/ 6646 h 10000"/>
              <a:gd name="connsiteX276" fmla="*/ 8932 w 10000"/>
              <a:gd name="connsiteY276" fmla="*/ 6547 h 10000"/>
              <a:gd name="connsiteX277" fmla="*/ 8963 w 10000"/>
              <a:gd name="connsiteY277" fmla="*/ 6484 h 10000"/>
              <a:gd name="connsiteX278" fmla="*/ 8991 w 10000"/>
              <a:gd name="connsiteY278" fmla="*/ 6453 h 10000"/>
              <a:gd name="connsiteX279" fmla="*/ 9022 w 10000"/>
              <a:gd name="connsiteY279" fmla="*/ 6447 h 10000"/>
              <a:gd name="connsiteX280" fmla="*/ 9049 w 10000"/>
              <a:gd name="connsiteY280" fmla="*/ 6472 h 10000"/>
              <a:gd name="connsiteX281" fmla="*/ 9076 w 10000"/>
              <a:gd name="connsiteY281" fmla="*/ 6528 h 10000"/>
              <a:gd name="connsiteX282" fmla="*/ 9108 w 10000"/>
              <a:gd name="connsiteY282" fmla="*/ 6621 h 10000"/>
              <a:gd name="connsiteX283" fmla="*/ 9135 w 10000"/>
              <a:gd name="connsiteY283" fmla="*/ 6758 h 10000"/>
              <a:gd name="connsiteX284" fmla="*/ 9166 w 10000"/>
              <a:gd name="connsiteY284" fmla="*/ 6957 h 10000"/>
              <a:gd name="connsiteX285" fmla="*/ 9193 w 10000"/>
              <a:gd name="connsiteY285" fmla="*/ 7267 h 10000"/>
              <a:gd name="connsiteX286" fmla="*/ 9220 w 10000"/>
              <a:gd name="connsiteY286" fmla="*/ 7814 h 10000"/>
              <a:gd name="connsiteX287" fmla="*/ 9252 w 10000"/>
              <a:gd name="connsiteY287" fmla="*/ 9863 h 10000"/>
              <a:gd name="connsiteX288" fmla="*/ 9279 w 10000"/>
              <a:gd name="connsiteY288" fmla="*/ 7988 h 10000"/>
              <a:gd name="connsiteX289" fmla="*/ 9306 w 10000"/>
              <a:gd name="connsiteY289" fmla="*/ 7335 h 10000"/>
              <a:gd name="connsiteX290" fmla="*/ 9338 w 10000"/>
              <a:gd name="connsiteY290" fmla="*/ 6988 h 10000"/>
              <a:gd name="connsiteX291" fmla="*/ 9365 w 10000"/>
              <a:gd name="connsiteY291" fmla="*/ 6758 h 10000"/>
              <a:gd name="connsiteX292" fmla="*/ 9396 w 10000"/>
              <a:gd name="connsiteY292" fmla="*/ 6602 h 10000"/>
              <a:gd name="connsiteX293" fmla="*/ 9423 w 10000"/>
              <a:gd name="connsiteY293" fmla="*/ 6503 h 10000"/>
              <a:gd name="connsiteX294" fmla="*/ 9450 w 10000"/>
              <a:gd name="connsiteY294" fmla="*/ 6447 h 10000"/>
              <a:gd name="connsiteX295" fmla="*/ 9482 w 10000"/>
              <a:gd name="connsiteY295" fmla="*/ 6435 h 10000"/>
              <a:gd name="connsiteX296" fmla="*/ 9509 w 10000"/>
              <a:gd name="connsiteY296" fmla="*/ 6460 h 10000"/>
              <a:gd name="connsiteX297" fmla="*/ 9540 w 10000"/>
              <a:gd name="connsiteY297" fmla="*/ 6534 h 10000"/>
              <a:gd name="connsiteX298" fmla="*/ 9567 w 10000"/>
              <a:gd name="connsiteY298" fmla="*/ 6665 h 10000"/>
              <a:gd name="connsiteX299" fmla="*/ 9594 w 10000"/>
              <a:gd name="connsiteY299" fmla="*/ 6882 h 10000"/>
              <a:gd name="connsiteX300" fmla="*/ 9626 w 10000"/>
              <a:gd name="connsiteY300" fmla="*/ 7242 h 10000"/>
              <a:gd name="connsiteX301" fmla="*/ 9653 w 10000"/>
              <a:gd name="connsiteY301" fmla="*/ 7981 h 10000"/>
              <a:gd name="connsiteX302" fmla="*/ 9680 w 10000"/>
              <a:gd name="connsiteY302" fmla="*/ 8820 h 10000"/>
              <a:gd name="connsiteX303" fmla="*/ 9712 w 10000"/>
              <a:gd name="connsiteY303" fmla="*/ 7484 h 10000"/>
              <a:gd name="connsiteX304" fmla="*/ 9739 w 10000"/>
              <a:gd name="connsiteY304" fmla="*/ 7012 h 10000"/>
              <a:gd name="connsiteX305" fmla="*/ 9766 w 10000"/>
              <a:gd name="connsiteY305" fmla="*/ 6758 h 10000"/>
              <a:gd name="connsiteX306" fmla="*/ 9797 w 10000"/>
              <a:gd name="connsiteY306" fmla="*/ 6615 h 10000"/>
              <a:gd name="connsiteX307" fmla="*/ 9824 w 10000"/>
              <a:gd name="connsiteY307" fmla="*/ 6559 h 10000"/>
              <a:gd name="connsiteX308" fmla="*/ 9856 w 10000"/>
              <a:gd name="connsiteY308" fmla="*/ 6590 h 10000"/>
              <a:gd name="connsiteX309" fmla="*/ 9883 w 10000"/>
              <a:gd name="connsiteY309" fmla="*/ 6708 h 10000"/>
              <a:gd name="connsiteX310" fmla="*/ 9910 w 10000"/>
              <a:gd name="connsiteY310" fmla="*/ 6950 h 10000"/>
              <a:gd name="connsiteX311" fmla="*/ 9941 w 10000"/>
              <a:gd name="connsiteY311" fmla="*/ 7404 h 10000"/>
              <a:gd name="connsiteX312" fmla="*/ 9968 w 10000"/>
              <a:gd name="connsiteY312" fmla="*/ 8516 h 10000"/>
              <a:gd name="connsiteX313" fmla="*/ 10000 w 10000"/>
              <a:gd name="connsiteY31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56 w 10000"/>
              <a:gd name="connsiteY88" fmla="*/ 68 h 10000"/>
              <a:gd name="connsiteX89" fmla="*/ 3587 w 10000"/>
              <a:gd name="connsiteY89" fmla="*/ 43 h 10000"/>
              <a:gd name="connsiteX90" fmla="*/ 3614 w 10000"/>
              <a:gd name="connsiteY90" fmla="*/ 31 h 10000"/>
              <a:gd name="connsiteX91" fmla="*/ 3641 w 10000"/>
              <a:gd name="connsiteY91" fmla="*/ 19 h 10000"/>
              <a:gd name="connsiteX92" fmla="*/ 3673 w 10000"/>
              <a:gd name="connsiteY92" fmla="*/ 6 h 10000"/>
              <a:gd name="connsiteX93" fmla="*/ 3700 w 10000"/>
              <a:gd name="connsiteY93" fmla="*/ 6 h 10000"/>
              <a:gd name="connsiteX94" fmla="*/ 3731 w 10000"/>
              <a:gd name="connsiteY94" fmla="*/ 0 h 10000"/>
              <a:gd name="connsiteX95" fmla="*/ 3758 w 10000"/>
              <a:gd name="connsiteY95" fmla="*/ 0 h 10000"/>
              <a:gd name="connsiteX96" fmla="*/ 3785 w 10000"/>
              <a:gd name="connsiteY96" fmla="*/ 6 h 10000"/>
              <a:gd name="connsiteX97" fmla="*/ 3817 w 10000"/>
              <a:gd name="connsiteY97" fmla="*/ 12 h 10000"/>
              <a:gd name="connsiteX98" fmla="*/ 3844 w 10000"/>
              <a:gd name="connsiteY98" fmla="*/ 19 h 10000"/>
              <a:gd name="connsiteX99" fmla="*/ 3876 w 10000"/>
              <a:gd name="connsiteY99" fmla="*/ 31 h 10000"/>
              <a:gd name="connsiteX100" fmla="*/ 3903 w 10000"/>
              <a:gd name="connsiteY100" fmla="*/ 43 h 10000"/>
              <a:gd name="connsiteX101" fmla="*/ 3930 w 10000"/>
              <a:gd name="connsiteY101" fmla="*/ 62 h 10000"/>
              <a:gd name="connsiteX102" fmla="*/ 3957 w 10000"/>
              <a:gd name="connsiteY102" fmla="*/ 81 h 10000"/>
              <a:gd name="connsiteX103" fmla="*/ 3988 w 10000"/>
              <a:gd name="connsiteY103" fmla="*/ 106 h 10000"/>
              <a:gd name="connsiteX104" fmla="*/ 4015 w 10000"/>
              <a:gd name="connsiteY104" fmla="*/ 130 h 10000"/>
              <a:gd name="connsiteX105" fmla="*/ 4047 w 10000"/>
              <a:gd name="connsiteY105" fmla="*/ 155 h 10000"/>
              <a:gd name="connsiteX106" fmla="*/ 4074 w 10000"/>
              <a:gd name="connsiteY106" fmla="*/ 186 h 10000"/>
              <a:gd name="connsiteX107" fmla="*/ 4101 w 10000"/>
              <a:gd name="connsiteY107" fmla="*/ 217 h 10000"/>
              <a:gd name="connsiteX108" fmla="*/ 4132 w 10000"/>
              <a:gd name="connsiteY108" fmla="*/ 255 h 10000"/>
              <a:gd name="connsiteX109" fmla="*/ 4160 w 10000"/>
              <a:gd name="connsiteY109" fmla="*/ 292 h 10000"/>
              <a:gd name="connsiteX110" fmla="*/ 4191 w 10000"/>
              <a:gd name="connsiteY110" fmla="*/ 329 h 10000"/>
              <a:gd name="connsiteX111" fmla="*/ 4218 w 10000"/>
              <a:gd name="connsiteY111" fmla="*/ 373 h 10000"/>
              <a:gd name="connsiteX112" fmla="*/ 4245 w 10000"/>
              <a:gd name="connsiteY112" fmla="*/ 422 h 10000"/>
              <a:gd name="connsiteX113" fmla="*/ 4277 w 10000"/>
              <a:gd name="connsiteY113" fmla="*/ 466 h 10000"/>
              <a:gd name="connsiteX114" fmla="*/ 4304 w 10000"/>
              <a:gd name="connsiteY114" fmla="*/ 522 h 10000"/>
              <a:gd name="connsiteX115" fmla="*/ 4335 w 10000"/>
              <a:gd name="connsiteY115" fmla="*/ 571 h 10000"/>
              <a:gd name="connsiteX116" fmla="*/ 4362 w 10000"/>
              <a:gd name="connsiteY116" fmla="*/ 634 h 10000"/>
              <a:gd name="connsiteX117" fmla="*/ 4389 w 10000"/>
              <a:gd name="connsiteY117" fmla="*/ 689 h 10000"/>
              <a:gd name="connsiteX118" fmla="*/ 4421 w 10000"/>
              <a:gd name="connsiteY118" fmla="*/ 752 h 10000"/>
              <a:gd name="connsiteX119" fmla="*/ 4448 w 10000"/>
              <a:gd name="connsiteY119" fmla="*/ 820 h 10000"/>
              <a:gd name="connsiteX120" fmla="*/ 4475 w 10000"/>
              <a:gd name="connsiteY120" fmla="*/ 888 h 10000"/>
              <a:gd name="connsiteX121" fmla="*/ 4507 w 10000"/>
              <a:gd name="connsiteY121" fmla="*/ 957 h 10000"/>
              <a:gd name="connsiteX122" fmla="*/ 4534 w 10000"/>
              <a:gd name="connsiteY122" fmla="*/ 1037 h 10000"/>
              <a:gd name="connsiteX123" fmla="*/ 4565 w 10000"/>
              <a:gd name="connsiteY123" fmla="*/ 1118 h 10000"/>
              <a:gd name="connsiteX124" fmla="*/ 4592 w 10000"/>
              <a:gd name="connsiteY124" fmla="*/ 1199 h 10000"/>
              <a:gd name="connsiteX125" fmla="*/ 4619 w 10000"/>
              <a:gd name="connsiteY125" fmla="*/ 1286 h 10000"/>
              <a:gd name="connsiteX126" fmla="*/ 4651 w 10000"/>
              <a:gd name="connsiteY126" fmla="*/ 1373 h 10000"/>
              <a:gd name="connsiteX127" fmla="*/ 4678 w 10000"/>
              <a:gd name="connsiteY127" fmla="*/ 1472 h 10000"/>
              <a:gd name="connsiteX128" fmla="*/ 4709 w 10000"/>
              <a:gd name="connsiteY128" fmla="*/ 1565 h 10000"/>
              <a:gd name="connsiteX129" fmla="*/ 4736 w 10000"/>
              <a:gd name="connsiteY129" fmla="*/ 1671 h 10000"/>
              <a:gd name="connsiteX130" fmla="*/ 4763 w 10000"/>
              <a:gd name="connsiteY130" fmla="*/ 1776 h 10000"/>
              <a:gd name="connsiteX131" fmla="*/ 4795 w 10000"/>
              <a:gd name="connsiteY131" fmla="*/ 1894 h 10000"/>
              <a:gd name="connsiteX132" fmla="*/ 4822 w 10000"/>
              <a:gd name="connsiteY132" fmla="*/ 2012 h 10000"/>
              <a:gd name="connsiteX133" fmla="*/ 4854 w 10000"/>
              <a:gd name="connsiteY133" fmla="*/ 2137 h 10000"/>
              <a:gd name="connsiteX134" fmla="*/ 4881 w 10000"/>
              <a:gd name="connsiteY134" fmla="*/ 2267 h 10000"/>
              <a:gd name="connsiteX135" fmla="*/ 4908 w 10000"/>
              <a:gd name="connsiteY135" fmla="*/ 2404 h 10000"/>
              <a:gd name="connsiteX136" fmla="*/ 4935 w 10000"/>
              <a:gd name="connsiteY136" fmla="*/ 2553 h 10000"/>
              <a:gd name="connsiteX137" fmla="*/ 4966 w 10000"/>
              <a:gd name="connsiteY137" fmla="*/ 2708 h 10000"/>
              <a:gd name="connsiteX138" fmla="*/ 4993 w 10000"/>
              <a:gd name="connsiteY138" fmla="*/ 2870 h 10000"/>
              <a:gd name="connsiteX139" fmla="*/ 5025 w 10000"/>
              <a:gd name="connsiteY139" fmla="*/ 3043 h 10000"/>
              <a:gd name="connsiteX140" fmla="*/ 5052 w 10000"/>
              <a:gd name="connsiteY140" fmla="*/ 3230 h 10000"/>
              <a:gd name="connsiteX141" fmla="*/ 5079 w 10000"/>
              <a:gd name="connsiteY141" fmla="*/ 3429 h 10000"/>
              <a:gd name="connsiteX142" fmla="*/ 5110 w 10000"/>
              <a:gd name="connsiteY142" fmla="*/ 3646 h 10000"/>
              <a:gd name="connsiteX143" fmla="*/ 5137 w 10000"/>
              <a:gd name="connsiteY143" fmla="*/ 3882 h 10000"/>
              <a:gd name="connsiteX144" fmla="*/ 5169 w 10000"/>
              <a:gd name="connsiteY144" fmla="*/ 4143 h 10000"/>
              <a:gd name="connsiteX145" fmla="*/ 5196 w 10000"/>
              <a:gd name="connsiteY145" fmla="*/ 4441 h 10000"/>
              <a:gd name="connsiteX146" fmla="*/ 5223 w 10000"/>
              <a:gd name="connsiteY146" fmla="*/ 4789 h 10000"/>
              <a:gd name="connsiteX147" fmla="*/ 5255 w 10000"/>
              <a:gd name="connsiteY147" fmla="*/ 5205 h 10000"/>
              <a:gd name="connsiteX148" fmla="*/ 5282 w 10000"/>
              <a:gd name="connsiteY148" fmla="*/ 5758 h 10000"/>
              <a:gd name="connsiteX149" fmla="*/ 5313 w 10000"/>
              <a:gd name="connsiteY149" fmla="*/ 6671 h 10000"/>
              <a:gd name="connsiteX150" fmla="*/ 5340 w 10000"/>
              <a:gd name="connsiteY150" fmla="*/ 7776 h 10000"/>
              <a:gd name="connsiteX151" fmla="*/ 5367 w 10000"/>
              <a:gd name="connsiteY151" fmla="*/ 6565 h 10000"/>
              <a:gd name="connsiteX152" fmla="*/ 5399 w 10000"/>
              <a:gd name="connsiteY152" fmla="*/ 6255 h 10000"/>
              <a:gd name="connsiteX153" fmla="*/ 5426 w 10000"/>
              <a:gd name="connsiteY153" fmla="*/ 6155 h 10000"/>
              <a:gd name="connsiteX154" fmla="*/ 5453 w 10000"/>
              <a:gd name="connsiteY154" fmla="*/ 6180 h 10000"/>
              <a:gd name="connsiteX155" fmla="*/ 5484 w 10000"/>
              <a:gd name="connsiteY155" fmla="*/ 6286 h 10000"/>
              <a:gd name="connsiteX156" fmla="*/ 5511 w 10000"/>
              <a:gd name="connsiteY156" fmla="*/ 6484 h 10000"/>
              <a:gd name="connsiteX157" fmla="*/ 5539 w 10000"/>
              <a:gd name="connsiteY157" fmla="*/ 6801 h 10000"/>
              <a:gd name="connsiteX158" fmla="*/ 5570 w 10000"/>
              <a:gd name="connsiteY158" fmla="*/ 7373 h 10000"/>
              <a:gd name="connsiteX159" fmla="*/ 5597 w 10000"/>
              <a:gd name="connsiteY159" fmla="*/ 9447 h 10000"/>
              <a:gd name="connsiteX160" fmla="*/ 5629 w 10000"/>
              <a:gd name="connsiteY160" fmla="*/ 7621 h 10000"/>
              <a:gd name="connsiteX161" fmla="*/ 5656 w 10000"/>
              <a:gd name="connsiteY161" fmla="*/ 7012 h 10000"/>
              <a:gd name="connsiteX162" fmla="*/ 5683 w 10000"/>
              <a:gd name="connsiteY162" fmla="*/ 6708 h 10000"/>
              <a:gd name="connsiteX163" fmla="*/ 5714 w 10000"/>
              <a:gd name="connsiteY163" fmla="*/ 6534 h 10000"/>
              <a:gd name="connsiteX164" fmla="*/ 5741 w 10000"/>
              <a:gd name="connsiteY164" fmla="*/ 6429 h 10000"/>
              <a:gd name="connsiteX165" fmla="*/ 5773 w 10000"/>
              <a:gd name="connsiteY165" fmla="*/ 6385 h 10000"/>
              <a:gd name="connsiteX166" fmla="*/ 5800 w 10000"/>
              <a:gd name="connsiteY166" fmla="*/ 6385 h 10000"/>
              <a:gd name="connsiteX167" fmla="*/ 5827 w 10000"/>
              <a:gd name="connsiteY167" fmla="*/ 6429 h 10000"/>
              <a:gd name="connsiteX168" fmla="*/ 5858 w 10000"/>
              <a:gd name="connsiteY168" fmla="*/ 6516 h 10000"/>
              <a:gd name="connsiteX169" fmla="*/ 5886 w 10000"/>
              <a:gd name="connsiteY169" fmla="*/ 6646 h 10000"/>
              <a:gd name="connsiteX170" fmla="*/ 5913 w 10000"/>
              <a:gd name="connsiteY170" fmla="*/ 6845 h 10000"/>
              <a:gd name="connsiteX171" fmla="*/ 5944 w 10000"/>
              <a:gd name="connsiteY171" fmla="*/ 7149 h 10000"/>
              <a:gd name="connsiteX172" fmla="*/ 5971 w 10000"/>
              <a:gd name="connsiteY172" fmla="*/ 7658 h 10000"/>
              <a:gd name="connsiteX173" fmla="*/ 6003 w 10000"/>
              <a:gd name="connsiteY173" fmla="*/ 9093 h 10000"/>
              <a:gd name="connsiteX174" fmla="*/ 6030 w 10000"/>
              <a:gd name="connsiteY174" fmla="*/ 8106 h 10000"/>
              <a:gd name="connsiteX175" fmla="*/ 6057 w 10000"/>
              <a:gd name="connsiteY175" fmla="*/ 7385 h 10000"/>
              <a:gd name="connsiteX176" fmla="*/ 6088 w 10000"/>
              <a:gd name="connsiteY176" fmla="*/ 7019 h 10000"/>
              <a:gd name="connsiteX177" fmla="*/ 6115 w 10000"/>
              <a:gd name="connsiteY177" fmla="*/ 6789 h 10000"/>
              <a:gd name="connsiteX178" fmla="*/ 6147 w 10000"/>
              <a:gd name="connsiteY178" fmla="*/ 6634 h 10000"/>
              <a:gd name="connsiteX179" fmla="*/ 6174 w 10000"/>
              <a:gd name="connsiteY179" fmla="*/ 6534 h 10000"/>
              <a:gd name="connsiteX180" fmla="*/ 6201 w 10000"/>
              <a:gd name="connsiteY180" fmla="*/ 6472 h 10000"/>
              <a:gd name="connsiteX181" fmla="*/ 6233 w 10000"/>
              <a:gd name="connsiteY181" fmla="*/ 6441 h 10000"/>
              <a:gd name="connsiteX182" fmla="*/ 6260 w 10000"/>
              <a:gd name="connsiteY182" fmla="*/ 6435 h 10000"/>
              <a:gd name="connsiteX183" fmla="*/ 6291 w 10000"/>
              <a:gd name="connsiteY183" fmla="*/ 6460 h 10000"/>
              <a:gd name="connsiteX184" fmla="*/ 6318 w 10000"/>
              <a:gd name="connsiteY184" fmla="*/ 6516 h 10000"/>
              <a:gd name="connsiteX185" fmla="*/ 6345 w 10000"/>
              <a:gd name="connsiteY185" fmla="*/ 6609 h 10000"/>
              <a:gd name="connsiteX186" fmla="*/ 6372 w 10000"/>
              <a:gd name="connsiteY186" fmla="*/ 6733 h 10000"/>
              <a:gd name="connsiteX187" fmla="*/ 6404 w 10000"/>
              <a:gd name="connsiteY187" fmla="*/ 6919 h 10000"/>
              <a:gd name="connsiteX188" fmla="*/ 6431 w 10000"/>
              <a:gd name="connsiteY188" fmla="*/ 7186 h 10000"/>
              <a:gd name="connsiteX189" fmla="*/ 6462 w 10000"/>
              <a:gd name="connsiteY189" fmla="*/ 7596 h 10000"/>
              <a:gd name="connsiteX190" fmla="*/ 6489 w 10000"/>
              <a:gd name="connsiteY190" fmla="*/ 8466 h 10000"/>
              <a:gd name="connsiteX191" fmla="*/ 6516 w 10000"/>
              <a:gd name="connsiteY191" fmla="*/ 8801 h 10000"/>
              <a:gd name="connsiteX192" fmla="*/ 6548 w 10000"/>
              <a:gd name="connsiteY192" fmla="*/ 7714 h 10000"/>
              <a:gd name="connsiteX193" fmla="*/ 6575 w 10000"/>
              <a:gd name="connsiteY193" fmla="*/ 7261 h 10000"/>
              <a:gd name="connsiteX194" fmla="*/ 6607 w 10000"/>
              <a:gd name="connsiteY194" fmla="*/ 6981 h 10000"/>
              <a:gd name="connsiteX195" fmla="*/ 6634 w 10000"/>
              <a:gd name="connsiteY195" fmla="*/ 6795 h 10000"/>
              <a:gd name="connsiteX196" fmla="*/ 6661 w 10000"/>
              <a:gd name="connsiteY196" fmla="*/ 6658 h 10000"/>
              <a:gd name="connsiteX197" fmla="*/ 6692 w 10000"/>
              <a:gd name="connsiteY197" fmla="*/ 6559 h 10000"/>
              <a:gd name="connsiteX198" fmla="*/ 6719 w 10000"/>
              <a:gd name="connsiteY198" fmla="*/ 6497 h 10000"/>
              <a:gd name="connsiteX199" fmla="*/ 6751 w 10000"/>
              <a:gd name="connsiteY199" fmla="*/ 6460 h 10000"/>
              <a:gd name="connsiteX200" fmla="*/ 6778 w 10000"/>
              <a:gd name="connsiteY200" fmla="*/ 6453 h 10000"/>
              <a:gd name="connsiteX201" fmla="*/ 6805 w 10000"/>
              <a:gd name="connsiteY201" fmla="*/ 6460 h 10000"/>
              <a:gd name="connsiteX202" fmla="*/ 6836 w 10000"/>
              <a:gd name="connsiteY202" fmla="*/ 6503 h 10000"/>
              <a:gd name="connsiteX203" fmla="*/ 6863 w 10000"/>
              <a:gd name="connsiteY203" fmla="*/ 6565 h 10000"/>
              <a:gd name="connsiteX204" fmla="*/ 6890 w 10000"/>
              <a:gd name="connsiteY204" fmla="*/ 6658 h 10000"/>
              <a:gd name="connsiteX205" fmla="*/ 6922 w 10000"/>
              <a:gd name="connsiteY205" fmla="*/ 6789 h 10000"/>
              <a:gd name="connsiteX206" fmla="*/ 6949 w 10000"/>
              <a:gd name="connsiteY206" fmla="*/ 6975 h 10000"/>
              <a:gd name="connsiteX207" fmla="*/ 6981 w 10000"/>
              <a:gd name="connsiteY207" fmla="*/ 7236 h 10000"/>
              <a:gd name="connsiteX208" fmla="*/ 7008 w 10000"/>
              <a:gd name="connsiteY208" fmla="*/ 7634 h 10000"/>
              <a:gd name="connsiteX209" fmla="*/ 7035 w 10000"/>
              <a:gd name="connsiteY209" fmla="*/ 8460 h 10000"/>
              <a:gd name="connsiteX210" fmla="*/ 7066 w 10000"/>
              <a:gd name="connsiteY210" fmla="*/ 8969 h 10000"/>
              <a:gd name="connsiteX211" fmla="*/ 7093 w 10000"/>
              <a:gd name="connsiteY211" fmla="*/ 7801 h 10000"/>
              <a:gd name="connsiteX212" fmla="*/ 7125 w 10000"/>
              <a:gd name="connsiteY212" fmla="*/ 7329 h 10000"/>
              <a:gd name="connsiteX213" fmla="*/ 7152 w 10000"/>
              <a:gd name="connsiteY213" fmla="*/ 7037 h 10000"/>
              <a:gd name="connsiteX214" fmla="*/ 7179 w 10000"/>
              <a:gd name="connsiteY214" fmla="*/ 6839 h 10000"/>
              <a:gd name="connsiteX215" fmla="*/ 7210 w 10000"/>
              <a:gd name="connsiteY215" fmla="*/ 6696 h 10000"/>
              <a:gd name="connsiteX216" fmla="*/ 7237 w 10000"/>
              <a:gd name="connsiteY216" fmla="*/ 6590 h 10000"/>
              <a:gd name="connsiteX217" fmla="*/ 7269 w 10000"/>
              <a:gd name="connsiteY217" fmla="*/ 6516 h 10000"/>
              <a:gd name="connsiteX218" fmla="*/ 7296 w 10000"/>
              <a:gd name="connsiteY218" fmla="*/ 6472 h 10000"/>
              <a:gd name="connsiteX219" fmla="*/ 7323 w 10000"/>
              <a:gd name="connsiteY219" fmla="*/ 6447 h 10000"/>
              <a:gd name="connsiteX220" fmla="*/ 7350 w 10000"/>
              <a:gd name="connsiteY220" fmla="*/ 6447 h 10000"/>
              <a:gd name="connsiteX221" fmla="*/ 7382 w 10000"/>
              <a:gd name="connsiteY221" fmla="*/ 6466 h 10000"/>
              <a:gd name="connsiteX222" fmla="*/ 7409 w 10000"/>
              <a:gd name="connsiteY222" fmla="*/ 6509 h 10000"/>
              <a:gd name="connsiteX223" fmla="*/ 7440 w 10000"/>
              <a:gd name="connsiteY223" fmla="*/ 6578 h 10000"/>
              <a:gd name="connsiteX224" fmla="*/ 7467 w 10000"/>
              <a:gd name="connsiteY224" fmla="*/ 6677 h 10000"/>
              <a:gd name="connsiteX225" fmla="*/ 7494 w 10000"/>
              <a:gd name="connsiteY225" fmla="*/ 6814 h 10000"/>
              <a:gd name="connsiteX226" fmla="*/ 7526 w 10000"/>
              <a:gd name="connsiteY226" fmla="*/ 7006 h 10000"/>
              <a:gd name="connsiteX227" fmla="*/ 7553 w 10000"/>
              <a:gd name="connsiteY227" fmla="*/ 7273 h 10000"/>
              <a:gd name="connsiteX228" fmla="*/ 7584 w 10000"/>
              <a:gd name="connsiteY228" fmla="*/ 7696 h 10000"/>
              <a:gd name="connsiteX229" fmla="*/ 7612 w 10000"/>
              <a:gd name="connsiteY229" fmla="*/ 8584 h 10000"/>
              <a:gd name="connsiteX230" fmla="*/ 7639 w 10000"/>
              <a:gd name="connsiteY230" fmla="*/ 8814 h 10000"/>
              <a:gd name="connsiteX231" fmla="*/ 7670 w 10000"/>
              <a:gd name="connsiteY231" fmla="*/ 7770 h 10000"/>
              <a:gd name="connsiteX232" fmla="*/ 7697 w 10000"/>
              <a:gd name="connsiteY232" fmla="*/ 7317 h 10000"/>
              <a:gd name="connsiteX233" fmla="*/ 7729 w 10000"/>
              <a:gd name="connsiteY233" fmla="*/ 7031 h 10000"/>
              <a:gd name="connsiteX234" fmla="*/ 7756 w 10000"/>
              <a:gd name="connsiteY234" fmla="*/ 6839 h 10000"/>
              <a:gd name="connsiteX235" fmla="*/ 7783 w 10000"/>
              <a:gd name="connsiteY235" fmla="*/ 6696 h 10000"/>
              <a:gd name="connsiteX236" fmla="*/ 7810 w 10000"/>
              <a:gd name="connsiteY236" fmla="*/ 6590 h 10000"/>
              <a:gd name="connsiteX237" fmla="*/ 7841 w 10000"/>
              <a:gd name="connsiteY237" fmla="*/ 6522 h 10000"/>
              <a:gd name="connsiteX238" fmla="*/ 7868 w 10000"/>
              <a:gd name="connsiteY238" fmla="*/ 6472 h 10000"/>
              <a:gd name="connsiteX239" fmla="*/ 7900 w 10000"/>
              <a:gd name="connsiteY239" fmla="*/ 6447 h 10000"/>
              <a:gd name="connsiteX240" fmla="*/ 7927 w 10000"/>
              <a:gd name="connsiteY240" fmla="*/ 6447 h 10000"/>
              <a:gd name="connsiteX241" fmla="*/ 7954 w 10000"/>
              <a:gd name="connsiteY241" fmla="*/ 6466 h 10000"/>
              <a:gd name="connsiteX242" fmla="*/ 7986 w 10000"/>
              <a:gd name="connsiteY242" fmla="*/ 6509 h 10000"/>
              <a:gd name="connsiteX243" fmla="*/ 8013 w 10000"/>
              <a:gd name="connsiteY243" fmla="*/ 6578 h 10000"/>
              <a:gd name="connsiteX244" fmla="*/ 8044 w 10000"/>
              <a:gd name="connsiteY244" fmla="*/ 6683 h 10000"/>
              <a:gd name="connsiteX245" fmla="*/ 8071 w 10000"/>
              <a:gd name="connsiteY245" fmla="*/ 6820 h 10000"/>
              <a:gd name="connsiteX246" fmla="*/ 8098 w 10000"/>
              <a:gd name="connsiteY246" fmla="*/ 7006 h 10000"/>
              <a:gd name="connsiteX247" fmla="*/ 8130 w 10000"/>
              <a:gd name="connsiteY247" fmla="*/ 7280 h 10000"/>
              <a:gd name="connsiteX248" fmla="*/ 8157 w 10000"/>
              <a:gd name="connsiteY248" fmla="*/ 7714 h 10000"/>
              <a:gd name="connsiteX249" fmla="*/ 8188 w 10000"/>
              <a:gd name="connsiteY249" fmla="*/ 8671 h 10000"/>
              <a:gd name="connsiteX250" fmla="*/ 8215 w 10000"/>
              <a:gd name="connsiteY250" fmla="*/ 8696 h 10000"/>
              <a:gd name="connsiteX251" fmla="*/ 8242 w 10000"/>
              <a:gd name="connsiteY251" fmla="*/ 7720 h 10000"/>
              <a:gd name="connsiteX252" fmla="*/ 8274 w 10000"/>
              <a:gd name="connsiteY252" fmla="*/ 7286 h 10000"/>
              <a:gd name="connsiteX253" fmla="*/ 8301 w 10000"/>
              <a:gd name="connsiteY253" fmla="*/ 7006 h 10000"/>
              <a:gd name="connsiteX254" fmla="*/ 8328 w 10000"/>
              <a:gd name="connsiteY254" fmla="*/ 6820 h 10000"/>
              <a:gd name="connsiteX255" fmla="*/ 8360 w 10000"/>
              <a:gd name="connsiteY255" fmla="*/ 6683 h 10000"/>
              <a:gd name="connsiteX256" fmla="*/ 8387 w 10000"/>
              <a:gd name="connsiteY256" fmla="*/ 6584 h 10000"/>
              <a:gd name="connsiteX257" fmla="*/ 8418 w 10000"/>
              <a:gd name="connsiteY257" fmla="*/ 6516 h 10000"/>
              <a:gd name="connsiteX258" fmla="*/ 8445 w 10000"/>
              <a:gd name="connsiteY258" fmla="*/ 6472 h 10000"/>
              <a:gd name="connsiteX259" fmla="*/ 8472 w 10000"/>
              <a:gd name="connsiteY259" fmla="*/ 6453 h 10000"/>
              <a:gd name="connsiteX260" fmla="*/ 8504 w 10000"/>
              <a:gd name="connsiteY260" fmla="*/ 6460 h 10000"/>
              <a:gd name="connsiteX261" fmla="*/ 8531 w 10000"/>
              <a:gd name="connsiteY261" fmla="*/ 6491 h 10000"/>
              <a:gd name="connsiteX262" fmla="*/ 8562 w 10000"/>
              <a:gd name="connsiteY262" fmla="*/ 6553 h 10000"/>
              <a:gd name="connsiteX263" fmla="*/ 8589 w 10000"/>
              <a:gd name="connsiteY263" fmla="*/ 6640 h 10000"/>
              <a:gd name="connsiteX264" fmla="*/ 8616 w 10000"/>
              <a:gd name="connsiteY264" fmla="*/ 6770 h 10000"/>
              <a:gd name="connsiteX265" fmla="*/ 8648 w 10000"/>
              <a:gd name="connsiteY265" fmla="*/ 6944 h 10000"/>
              <a:gd name="connsiteX266" fmla="*/ 8675 w 10000"/>
              <a:gd name="connsiteY266" fmla="*/ 7205 h 10000"/>
              <a:gd name="connsiteX267" fmla="*/ 8707 w 10000"/>
              <a:gd name="connsiteY267" fmla="*/ 7615 h 10000"/>
              <a:gd name="connsiteX268" fmla="*/ 8734 w 10000"/>
              <a:gd name="connsiteY268" fmla="*/ 8460 h 10000"/>
              <a:gd name="connsiteX269" fmla="*/ 8761 w 10000"/>
              <a:gd name="connsiteY269" fmla="*/ 8839 h 10000"/>
              <a:gd name="connsiteX270" fmla="*/ 8788 w 10000"/>
              <a:gd name="connsiteY270" fmla="*/ 7733 h 10000"/>
              <a:gd name="connsiteX271" fmla="*/ 8819 w 10000"/>
              <a:gd name="connsiteY271" fmla="*/ 7267 h 10000"/>
              <a:gd name="connsiteX272" fmla="*/ 8851 w 10000"/>
              <a:gd name="connsiteY272" fmla="*/ 6981 h 10000"/>
              <a:gd name="connsiteX273" fmla="*/ 8878 w 10000"/>
              <a:gd name="connsiteY273" fmla="*/ 6783 h 10000"/>
              <a:gd name="connsiteX274" fmla="*/ 8905 w 10000"/>
              <a:gd name="connsiteY274" fmla="*/ 6646 h 10000"/>
              <a:gd name="connsiteX275" fmla="*/ 8932 w 10000"/>
              <a:gd name="connsiteY275" fmla="*/ 6547 h 10000"/>
              <a:gd name="connsiteX276" fmla="*/ 8963 w 10000"/>
              <a:gd name="connsiteY276" fmla="*/ 6484 h 10000"/>
              <a:gd name="connsiteX277" fmla="*/ 8991 w 10000"/>
              <a:gd name="connsiteY277" fmla="*/ 6453 h 10000"/>
              <a:gd name="connsiteX278" fmla="*/ 9022 w 10000"/>
              <a:gd name="connsiteY278" fmla="*/ 6447 h 10000"/>
              <a:gd name="connsiteX279" fmla="*/ 9049 w 10000"/>
              <a:gd name="connsiteY279" fmla="*/ 6472 h 10000"/>
              <a:gd name="connsiteX280" fmla="*/ 9076 w 10000"/>
              <a:gd name="connsiteY280" fmla="*/ 6528 h 10000"/>
              <a:gd name="connsiteX281" fmla="*/ 9108 w 10000"/>
              <a:gd name="connsiteY281" fmla="*/ 6621 h 10000"/>
              <a:gd name="connsiteX282" fmla="*/ 9135 w 10000"/>
              <a:gd name="connsiteY282" fmla="*/ 6758 h 10000"/>
              <a:gd name="connsiteX283" fmla="*/ 9166 w 10000"/>
              <a:gd name="connsiteY283" fmla="*/ 6957 h 10000"/>
              <a:gd name="connsiteX284" fmla="*/ 9193 w 10000"/>
              <a:gd name="connsiteY284" fmla="*/ 7267 h 10000"/>
              <a:gd name="connsiteX285" fmla="*/ 9220 w 10000"/>
              <a:gd name="connsiteY285" fmla="*/ 7814 h 10000"/>
              <a:gd name="connsiteX286" fmla="*/ 9252 w 10000"/>
              <a:gd name="connsiteY286" fmla="*/ 9863 h 10000"/>
              <a:gd name="connsiteX287" fmla="*/ 9279 w 10000"/>
              <a:gd name="connsiteY287" fmla="*/ 7988 h 10000"/>
              <a:gd name="connsiteX288" fmla="*/ 9306 w 10000"/>
              <a:gd name="connsiteY288" fmla="*/ 7335 h 10000"/>
              <a:gd name="connsiteX289" fmla="*/ 9338 w 10000"/>
              <a:gd name="connsiteY289" fmla="*/ 6988 h 10000"/>
              <a:gd name="connsiteX290" fmla="*/ 9365 w 10000"/>
              <a:gd name="connsiteY290" fmla="*/ 6758 h 10000"/>
              <a:gd name="connsiteX291" fmla="*/ 9396 w 10000"/>
              <a:gd name="connsiteY291" fmla="*/ 6602 h 10000"/>
              <a:gd name="connsiteX292" fmla="*/ 9423 w 10000"/>
              <a:gd name="connsiteY292" fmla="*/ 6503 h 10000"/>
              <a:gd name="connsiteX293" fmla="*/ 9450 w 10000"/>
              <a:gd name="connsiteY293" fmla="*/ 6447 h 10000"/>
              <a:gd name="connsiteX294" fmla="*/ 9482 w 10000"/>
              <a:gd name="connsiteY294" fmla="*/ 6435 h 10000"/>
              <a:gd name="connsiteX295" fmla="*/ 9509 w 10000"/>
              <a:gd name="connsiteY295" fmla="*/ 6460 h 10000"/>
              <a:gd name="connsiteX296" fmla="*/ 9540 w 10000"/>
              <a:gd name="connsiteY296" fmla="*/ 6534 h 10000"/>
              <a:gd name="connsiteX297" fmla="*/ 9567 w 10000"/>
              <a:gd name="connsiteY297" fmla="*/ 6665 h 10000"/>
              <a:gd name="connsiteX298" fmla="*/ 9594 w 10000"/>
              <a:gd name="connsiteY298" fmla="*/ 6882 h 10000"/>
              <a:gd name="connsiteX299" fmla="*/ 9626 w 10000"/>
              <a:gd name="connsiteY299" fmla="*/ 7242 h 10000"/>
              <a:gd name="connsiteX300" fmla="*/ 9653 w 10000"/>
              <a:gd name="connsiteY300" fmla="*/ 7981 h 10000"/>
              <a:gd name="connsiteX301" fmla="*/ 9680 w 10000"/>
              <a:gd name="connsiteY301" fmla="*/ 8820 h 10000"/>
              <a:gd name="connsiteX302" fmla="*/ 9712 w 10000"/>
              <a:gd name="connsiteY302" fmla="*/ 7484 h 10000"/>
              <a:gd name="connsiteX303" fmla="*/ 9739 w 10000"/>
              <a:gd name="connsiteY303" fmla="*/ 7012 h 10000"/>
              <a:gd name="connsiteX304" fmla="*/ 9766 w 10000"/>
              <a:gd name="connsiteY304" fmla="*/ 6758 h 10000"/>
              <a:gd name="connsiteX305" fmla="*/ 9797 w 10000"/>
              <a:gd name="connsiteY305" fmla="*/ 6615 h 10000"/>
              <a:gd name="connsiteX306" fmla="*/ 9824 w 10000"/>
              <a:gd name="connsiteY306" fmla="*/ 6559 h 10000"/>
              <a:gd name="connsiteX307" fmla="*/ 9856 w 10000"/>
              <a:gd name="connsiteY307" fmla="*/ 6590 h 10000"/>
              <a:gd name="connsiteX308" fmla="*/ 9883 w 10000"/>
              <a:gd name="connsiteY308" fmla="*/ 6708 h 10000"/>
              <a:gd name="connsiteX309" fmla="*/ 9910 w 10000"/>
              <a:gd name="connsiteY309" fmla="*/ 6950 h 10000"/>
              <a:gd name="connsiteX310" fmla="*/ 9941 w 10000"/>
              <a:gd name="connsiteY310" fmla="*/ 7404 h 10000"/>
              <a:gd name="connsiteX311" fmla="*/ 9968 w 10000"/>
              <a:gd name="connsiteY311" fmla="*/ 8516 h 10000"/>
              <a:gd name="connsiteX312" fmla="*/ 10000 w 10000"/>
              <a:gd name="connsiteY31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587 w 10000"/>
              <a:gd name="connsiteY88" fmla="*/ 43 h 10000"/>
              <a:gd name="connsiteX89" fmla="*/ 3614 w 10000"/>
              <a:gd name="connsiteY89" fmla="*/ 31 h 10000"/>
              <a:gd name="connsiteX90" fmla="*/ 3641 w 10000"/>
              <a:gd name="connsiteY90" fmla="*/ 19 h 10000"/>
              <a:gd name="connsiteX91" fmla="*/ 3673 w 10000"/>
              <a:gd name="connsiteY91" fmla="*/ 6 h 10000"/>
              <a:gd name="connsiteX92" fmla="*/ 3700 w 10000"/>
              <a:gd name="connsiteY92" fmla="*/ 6 h 10000"/>
              <a:gd name="connsiteX93" fmla="*/ 3731 w 10000"/>
              <a:gd name="connsiteY93" fmla="*/ 0 h 10000"/>
              <a:gd name="connsiteX94" fmla="*/ 3758 w 10000"/>
              <a:gd name="connsiteY94" fmla="*/ 0 h 10000"/>
              <a:gd name="connsiteX95" fmla="*/ 3785 w 10000"/>
              <a:gd name="connsiteY95" fmla="*/ 6 h 10000"/>
              <a:gd name="connsiteX96" fmla="*/ 3817 w 10000"/>
              <a:gd name="connsiteY96" fmla="*/ 12 h 10000"/>
              <a:gd name="connsiteX97" fmla="*/ 3844 w 10000"/>
              <a:gd name="connsiteY97" fmla="*/ 19 h 10000"/>
              <a:gd name="connsiteX98" fmla="*/ 3876 w 10000"/>
              <a:gd name="connsiteY98" fmla="*/ 31 h 10000"/>
              <a:gd name="connsiteX99" fmla="*/ 3903 w 10000"/>
              <a:gd name="connsiteY99" fmla="*/ 43 h 10000"/>
              <a:gd name="connsiteX100" fmla="*/ 3930 w 10000"/>
              <a:gd name="connsiteY100" fmla="*/ 62 h 10000"/>
              <a:gd name="connsiteX101" fmla="*/ 3957 w 10000"/>
              <a:gd name="connsiteY101" fmla="*/ 81 h 10000"/>
              <a:gd name="connsiteX102" fmla="*/ 3988 w 10000"/>
              <a:gd name="connsiteY102" fmla="*/ 106 h 10000"/>
              <a:gd name="connsiteX103" fmla="*/ 4015 w 10000"/>
              <a:gd name="connsiteY103" fmla="*/ 130 h 10000"/>
              <a:gd name="connsiteX104" fmla="*/ 4047 w 10000"/>
              <a:gd name="connsiteY104" fmla="*/ 155 h 10000"/>
              <a:gd name="connsiteX105" fmla="*/ 4074 w 10000"/>
              <a:gd name="connsiteY105" fmla="*/ 186 h 10000"/>
              <a:gd name="connsiteX106" fmla="*/ 4101 w 10000"/>
              <a:gd name="connsiteY106" fmla="*/ 217 h 10000"/>
              <a:gd name="connsiteX107" fmla="*/ 4132 w 10000"/>
              <a:gd name="connsiteY107" fmla="*/ 255 h 10000"/>
              <a:gd name="connsiteX108" fmla="*/ 4160 w 10000"/>
              <a:gd name="connsiteY108" fmla="*/ 292 h 10000"/>
              <a:gd name="connsiteX109" fmla="*/ 4191 w 10000"/>
              <a:gd name="connsiteY109" fmla="*/ 329 h 10000"/>
              <a:gd name="connsiteX110" fmla="*/ 4218 w 10000"/>
              <a:gd name="connsiteY110" fmla="*/ 373 h 10000"/>
              <a:gd name="connsiteX111" fmla="*/ 4245 w 10000"/>
              <a:gd name="connsiteY111" fmla="*/ 422 h 10000"/>
              <a:gd name="connsiteX112" fmla="*/ 4277 w 10000"/>
              <a:gd name="connsiteY112" fmla="*/ 466 h 10000"/>
              <a:gd name="connsiteX113" fmla="*/ 4304 w 10000"/>
              <a:gd name="connsiteY113" fmla="*/ 522 h 10000"/>
              <a:gd name="connsiteX114" fmla="*/ 4335 w 10000"/>
              <a:gd name="connsiteY114" fmla="*/ 571 h 10000"/>
              <a:gd name="connsiteX115" fmla="*/ 4362 w 10000"/>
              <a:gd name="connsiteY115" fmla="*/ 634 h 10000"/>
              <a:gd name="connsiteX116" fmla="*/ 4389 w 10000"/>
              <a:gd name="connsiteY116" fmla="*/ 689 h 10000"/>
              <a:gd name="connsiteX117" fmla="*/ 4421 w 10000"/>
              <a:gd name="connsiteY117" fmla="*/ 752 h 10000"/>
              <a:gd name="connsiteX118" fmla="*/ 4448 w 10000"/>
              <a:gd name="connsiteY118" fmla="*/ 820 h 10000"/>
              <a:gd name="connsiteX119" fmla="*/ 4475 w 10000"/>
              <a:gd name="connsiteY119" fmla="*/ 888 h 10000"/>
              <a:gd name="connsiteX120" fmla="*/ 4507 w 10000"/>
              <a:gd name="connsiteY120" fmla="*/ 957 h 10000"/>
              <a:gd name="connsiteX121" fmla="*/ 4534 w 10000"/>
              <a:gd name="connsiteY121" fmla="*/ 1037 h 10000"/>
              <a:gd name="connsiteX122" fmla="*/ 4565 w 10000"/>
              <a:gd name="connsiteY122" fmla="*/ 1118 h 10000"/>
              <a:gd name="connsiteX123" fmla="*/ 4592 w 10000"/>
              <a:gd name="connsiteY123" fmla="*/ 1199 h 10000"/>
              <a:gd name="connsiteX124" fmla="*/ 4619 w 10000"/>
              <a:gd name="connsiteY124" fmla="*/ 1286 h 10000"/>
              <a:gd name="connsiteX125" fmla="*/ 4651 w 10000"/>
              <a:gd name="connsiteY125" fmla="*/ 1373 h 10000"/>
              <a:gd name="connsiteX126" fmla="*/ 4678 w 10000"/>
              <a:gd name="connsiteY126" fmla="*/ 1472 h 10000"/>
              <a:gd name="connsiteX127" fmla="*/ 4709 w 10000"/>
              <a:gd name="connsiteY127" fmla="*/ 1565 h 10000"/>
              <a:gd name="connsiteX128" fmla="*/ 4736 w 10000"/>
              <a:gd name="connsiteY128" fmla="*/ 1671 h 10000"/>
              <a:gd name="connsiteX129" fmla="*/ 4763 w 10000"/>
              <a:gd name="connsiteY129" fmla="*/ 1776 h 10000"/>
              <a:gd name="connsiteX130" fmla="*/ 4795 w 10000"/>
              <a:gd name="connsiteY130" fmla="*/ 1894 h 10000"/>
              <a:gd name="connsiteX131" fmla="*/ 4822 w 10000"/>
              <a:gd name="connsiteY131" fmla="*/ 2012 h 10000"/>
              <a:gd name="connsiteX132" fmla="*/ 4854 w 10000"/>
              <a:gd name="connsiteY132" fmla="*/ 2137 h 10000"/>
              <a:gd name="connsiteX133" fmla="*/ 4881 w 10000"/>
              <a:gd name="connsiteY133" fmla="*/ 2267 h 10000"/>
              <a:gd name="connsiteX134" fmla="*/ 4908 w 10000"/>
              <a:gd name="connsiteY134" fmla="*/ 2404 h 10000"/>
              <a:gd name="connsiteX135" fmla="*/ 4935 w 10000"/>
              <a:gd name="connsiteY135" fmla="*/ 2553 h 10000"/>
              <a:gd name="connsiteX136" fmla="*/ 4966 w 10000"/>
              <a:gd name="connsiteY136" fmla="*/ 2708 h 10000"/>
              <a:gd name="connsiteX137" fmla="*/ 4993 w 10000"/>
              <a:gd name="connsiteY137" fmla="*/ 2870 h 10000"/>
              <a:gd name="connsiteX138" fmla="*/ 5025 w 10000"/>
              <a:gd name="connsiteY138" fmla="*/ 3043 h 10000"/>
              <a:gd name="connsiteX139" fmla="*/ 5052 w 10000"/>
              <a:gd name="connsiteY139" fmla="*/ 3230 h 10000"/>
              <a:gd name="connsiteX140" fmla="*/ 5079 w 10000"/>
              <a:gd name="connsiteY140" fmla="*/ 3429 h 10000"/>
              <a:gd name="connsiteX141" fmla="*/ 5110 w 10000"/>
              <a:gd name="connsiteY141" fmla="*/ 3646 h 10000"/>
              <a:gd name="connsiteX142" fmla="*/ 5137 w 10000"/>
              <a:gd name="connsiteY142" fmla="*/ 3882 h 10000"/>
              <a:gd name="connsiteX143" fmla="*/ 5169 w 10000"/>
              <a:gd name="connsiteY143" fmla="*/ 4143 h 10000"/>
              <a:gd name="connsiteX144" fmla="*/ 5196 w 10000"/>
              <a:gd name="connsiteY144" fmla="*/ 4441 h 10000"/>
              <a:gd name="connsiteX145" fmla="*/ 5223 w 10000"/>
              <a:gd name="connsiteY145" fmla="*/ 4789 h 10000"/>
              <a:gd name="connsiteX146" fmla="*/ 5255 w 10000"/>
              <a:gd name="connsiteY146" fmla="*/ 5205 h 10000"/>
              <a:gd name="connsiteX147" fmla="*/ 5282 w 10000"/>
              <a:gd name="connsiteY147" fmla="*/ 5758 h 10000"/>
              <a:gd name="connsiteX148" fmla="*/ 5313 w 10000"/>
              <a:gd name="connsiteY148" fmla="*/ 6671 h 10000"/>
              <a:gd name="connsiteX149" fmla="*/ 5340 w 10000"/>
              <a:gd name="connsiteY149" fmla="*/ 7776 h 10000"/>
              <a:gd name="connsiteX150" fmla="*/ 5367 w 10000"/>
              <a:gd name="connsiteY150" fmla="*/ 6565 h 10000"/>
              <a:gd name="connsiteX151" fmla="*/ 5399 w 10000"/>
              <a:gd name="connsiteY151" fmla="*/ 6255 h 10000"/>
              <a:gd name="connsiteX152" fmla="*/ 5426 w 10000"/>
              <a:gd name="connsiteY152" fmla="*/ 6155 h 10000"/>
              <a:gd name="connsiteX153" fmla="*/ 5453 w 10000"/>
              <a:gd name="connsiteY153" fmla="*/ 6180 h 10000"/>
              <a:gd name="connsiteX154" fmla="*/ 5484 w 10000"/>
              <a:gd name="connsiteY154" fmla="*/ 6286 h 10000"/>
              <a:gd name="connsiteX155" fmla="*/ 5511 w 10000"/>
              <a:gd name="connsiteY155" fmla="*/ 6484 h 10000"/>
              <a:gd name="connsiteX156" fmla="*/ 5539 w 10000"/>
              <a:gd name="connsiteY156" fmla="*/ 6801 h 10000"/>
              <a:gd name="connsiteX157" fmla="*/ 5570 w 10000"/>
              <a:gd name="connsiteY157" fmla="*/ 7373 h 10000"/>
              <a:gd name="connsiteX158" fmla="*/ 5597 w 10000"/>
              <a:gd name="connsiteY158" fmla="*/ 9447 h 10000"/>
              <a:gd name="connsiteX159" fmla="*/ 5629 w 10000"/>
              <a:gd name="connsiteY159" fmla="*/ 7621 h 10000"/>
              <a:gd name="connsiteX160" fmla="*/ 5656 w 10000"/>
              <a:gd name="connsiteY160" fmla="*/ 7012 h 10000"/>
              <a:gd name="connsiteX161" fmla="*/ 5683 w 10000"/>
              <a:gd name="connsiteY161" fmla="*/ 6708 h 10000"/>
              <a:gd name="connsiteX162" fmla="*/ 5714 w 10000"/>
              <a:gd name="connsiteY162" fmla="*/ 6534 h 10000"/>
              <a:gd name="connsiteX163" fmla="*/ 5741 w 10000"/>
              <a:gd name="connsiteY163" fmla="*/ 6429 h 10000"/>
              <a:gd name="connsiteX164" fmla="*/ 5773 w 10000"/>
              <a:gd name="connsiteY164" fmla="*/ 6385 h 10000"/>
              <a:gd name="connsiteX165" fmla="*/ 5800 w 10000"/>
              <a:gd name="connsiteY165" fmla="*/ 6385 h 10000"/>
              <a:gd name="connsiteX166" fmla="*/ 5827 w 10000"/>
              <a:gd name="connsiteY166" fmla="*/ 6429 h 10000"/>
              <a:gd name="connsiteX167" fmla="*/ 5858 w 10000"/>
              <a:gd name="connsiteY167" fmla="*/ 6516 h 10000"/>
              <a:gd name="connsiteX168" fmla="*/ 5886 w 10000"/>
              <a:gd name="connsiteY168" fmla="*/ 6646 h 10000"/>
              <a:gd name="connsiteX169" fmla="*/ 5913 w 10000"/>
              <a:gd name="connsiteY169" fmla="*/ 6845 h 10000"/>
              <a:gd name="connsiteX170" fmla="*/ 5944 w 10000"/>
              <a:gd name="connsiteY170" fmla="*/ 7149 h 10000"/>
              <a:gd name="connsiteX171" fmla="*/ 5971 w 10000"/>
              <a:gd name="connsiteY171" fmla="*/ 7658 h 10000"/>
              <a:gd name="connsiteX172" fmla="*/ 6003 w 10000"/>
              <a:gd name="connsiteY172" fmla="*/ 9093 h 10000"/>
              <a:gd name="connsiteX173" fmla="*/ 6030 w 10000"/>
              <a:gd name="connsiteY173" fmla="*/ 8106 h 10000"/>
              <a:gd name="connsiteX174" fmla="*/ 6057 w 10000"/>
              <a:gd name="connsiteY174" fmla="*/ 7385 h 10000"/>
              <a:gd name="connsiteX175" fmla="*/ 6088 w 10000"/>
              <a:gd name="connsiteY175" fmla="*/ 7019 h 10000"/>
              <a:gd name="connsiteX176" fmla="*/ 6115 w 10000"/>
              <a:gd name="connsiteY176" fmla="*/ 6789 h 10000"/>
              <a:gd name="connsiteX177" fmla="*/ 6147 w 10000"/>
              <a:gd name="connsiteY177" fmla="*/ 6634 h 10000"/>
              <a:gd name="connsiteX178" fmla="*/ 6174 w 10000"/>
              <a:gd name="connsiteY178" fmla="*/ 6534 h 10000"/>
              <a:gd name="connsiteX179" fmla="*/ 6201 w 10000"/>
              <a:gd name="connsiteY179" fmla="*/ 6472 h 10000"/>
              <a:gd name="connsiteX180" fmla="*/ 6233 w 10000"/>
              <a:gd name="connsiteY180" fmla="*/ 6441 h 10000"/>
              <a:gd name="connsiteX181" fmla="*/ 6260 w 10000"/>
              <a:gd name="connsiteY181" fmla="*/ 6435 h 10000"/>
              <a:gd name="connsiteX182" fmla="*/ 6291 w 10000"/>
              <a:gd name="connsiteY182" fmla="*/ 6460 h 10000"/>
              <a:gd name="connsiteX183" fmla="*/ 6318 w 10000"/>
              <a:gd name="connsiteY183" fmla="*/ 6516 h 10000"/>
              <a:gd name="connsiteX184" fmla="*/ 6345 w 10000"/>
              <a:gd name="connsiteY184" fmla="*/ 6609 h 10000"/>
              <a:gd name="connsiteX185" fmla="*/ 6372 w 10000"/>
              <a:gd name="connsiteY185" fmla="*/ 6733 h 10000"/>
              <a:gd name="connsiteX186" fmla="*/ 6404 w 10000"/>
              <a:gd name="connsiteY186" fmla="*/ 6919 h 10000"/>
              <a:gd name="connsiteX187" fmla="*/ 6431 w 10000"/>
              <a:gd name="connsiteY187" fmla="*/ 7186 h 10000"/>
              <a:gd name="connsiteX188" fmla="*/ 6462 w 10000"/>
              <a:gd name="connsiteY188" fmla="*/ 7596 h 10000"/>
              <a:gd name="connsiteX189" fmla="*/ 6489 w 10000"/>
              <a:gd name="connsiteY189" fmla="*/ 8466 h 10000"/>
              <a:gd name="connsiteX190" fmla="*/ 6516 w 10000"/>
              <a:gd name="connsiteY190" fmla="*/ 8801 h 10000"/>
              <a:gd name="connsiteX191" fmla="*/ 6548 w 10000"/>
              <a:gd name="connsiteY191" fmla="*/ 7714 h 10000"/>
              <a:gd name="connsiteX192" fmla="*/ 6575 w 10000"/>
              <a:gd name="connsiteY192" fmla="*/ 7261 h 10000"/>
              <a:gd name="connsiteX193" fmla="*/ 6607 w 10000"/>
              <a:gd name="connsiteY193" fmla="*/ 6981 h 10000"/>
              <a:gd name="connsiteX194" fmla="*/ 6634 w 10000"/>
              <a:gd name="connsiteY194" fmla="*/ 6795 h 10000"/>
              <a:gd name="connsiteX195" fmla="*/ 6661 w 10000"/>
              <a:gd name="connsiteY195" fmla="*/ 6658 h 10000"/>
              <a:gd name="connsiteX196" fmla="*/ 6692 w 10000"/>
              <a:gd name="connsiteY196" fmla="*/ 6559 h 10000"/>
              <a:gd name="connsiteX197" fmla="*/ 6719 w 10000"/>
              <a:gd name="connsiteY197" fmla="*/ 6497 h 10000"/>
              <a:gd name="connsiteX198" fmla="*/ 6751 w 10000"/>
              <a:gd name="connsiteY198" fmla="*/ 6460 h 10000"/>
              <a:gd name="connsiteX199" fmla="*/ 6778 w 10000"/>
              <a:gd name="connsiteY199" fmla="*/ 6453 h 10000"/>
              <a:gd name="connsiteX200" fmla="*/ 6805 w 10000"/>
              <a:gd name="connsiteY200" fmla="*/ 6460 h 10000"/>
              <a:gd name="connsiteX201" fmla="*/ 6836 w 10000"/>
              <a:gd name="connsiteY201" fmla="*/ 6503 h 10000"/>
              <a:gd name="connsiteX202" fmla="*/ 6863 w 10000"/>
              <a:gd name="connsiteY202" fmla="*/ 6565 h 10000"/>
              <a:gd name="connsiteX203" fmla="*/ 6890 w 10000"/>
              <a:gd name="connsiteY203" fmla="*/ 6658 h 10000"/>
              <a:gd name="connsiteX204" fmla="*/ 6922 w 10000"/>
              <a:gd name="connsiteY204" fmla="*/ 6789 h 10000"/>
              <a:gd name="connsiteX205" fmla="*/ 6949 w 10000"/>
              <a:gd name="connsiteY205" fmla="*/ 6975 h 10000"/>
              <a:gd name="connsiteX206" fmla="*/ 6981 w 10000"/>
              <a:gd name="connsiteY206" fmla="*/ 7236 h 10000"/>
              <a:gd name="connsiteX207" fmla="*/ 7008 w 10000"/>
              <a:gd name="connsiteY207" fmla="*/ 7634 h 10000"/>
              <a:gd name="connsiteX208" fmla="*/ 7035 w 10000"/>
              <a:gd name="connsiteY208" fmla="*/ 8460 h 10000"/>
              <a:gd name="connsiteX209" fmla="*/ 7066 w 10000"/>
              <a:gd name="connsiteY209" fmla="*/ 8969 h 10000"/>
              <a:gd name="connsiteX210" fmla="*/ 7093 w 10000"/>
              <a:gd name="connsiteY210" fmla="*/ 7801 h 10000"/>
              <a:gd name="connsiteX211" fmla="*/ 7125 w 10000"/>
              <a:gd name="connsiteY211" fmla="*/ 7329 h 10000"/>
              <a:gd name="connsiteX212" fmla="*/ 7152 w 10000"/>
              <a:gd name="connsiteY212" fmla="*/ 7037 h 10000"/>
              <a:gd name="connsiteX213" fmla="*/ 7179 w 10000"/>
              <a:gd name="connsiteY213" fmla="*/ 6839 h 10000"/>
              <a:gd name="connsiteX214" fmla="*/ 7210 w 10000"/>
              <a:gd name="connsiteY214" fmla="*/ 6696 h 10000"/>
              <a:gd name="connsiteX215" fmla="*/ 7237 w 10000"/>
              <a:gd name="connsiteY215" fmla="*/ 6590 h 10000"/>
              <a:gd name="connsiteX216" fmla="*/ 7269 w 10000"/>
              <a:gd name="connsiteY216" fmla="*/ 6516 h 10000"/>
              <a:gd name="connsiteX217" fmla="*/ 7296 w 10000"/>
              <a:gd name="connsiteY217" fmla="*/ 6472 h 10000"/>
              <a:gd name="connsiteX218" fmla="*/ 7323 w 10000"/>
              <a:gd name="connsiteY218" fmla="*/ 6447 h 10000"/>
              <a:gd name="connsiteX219" fmla="*/ 7350 w 10000"/>
              <a:gd name="connsiteY219" fmla="*/ 6447 h 10000"/>
              <a:gd name="connsiteX220" fmla="*/ 7382 w 10000"/>
              <a:gd name="connsiteY220" fmla="*/ 6466 h 10000"/>
              <a:gd name="connsiteX221" fmla="*/ 7409 w 10000"/>
              <a:gd name="connsiteY221" fmla="*/ 6509 h 10000"/>
              <a:gd name="connsiteX222" fmla="*/ 7440 w 10000"/>
              <a:gd name="connsiteY222" fmla="*/ 6578 h 10000"/>
              <a:gd name="connsiteX223" fmla="*/ 7467 w 10000"/>
              <a:gd name="connsiteY223" fmla="*/ 6677 h 10000"/>
              <a:gd name="connsiteX224" fmla="*/ 7494 w 10000"/>
              <a:gd name="connsiteY224" fmla="*/ 6814 h 10000"/>
              <a:gd name="connsiteX225" fmla="*/ 7526 w 10000"/>
              <a:gd name="connsiteY225" fmla="*/ 7006 h 10000"/>
              <a:gd name="connsiteX226" fmla="*/ 7553 w 10000"/>
              <a:gd name="connsiteY226" fmla="*/ 7273 h 10000"/>
              <a:gd name="connsiteX227" fmla="*/ 7584 w 10000"/>
              <a:gd name="connsiteY227" fmla="*/ 7696 h 10000"/>
              <a:gd name="connsiteX228" fmla="*/ 7612 w 10000"/>
              <a:gd name="connsiteY228" fmla="*/ 8584 h 10000"/>
              <a:gd name="connsiteX229" fmla="*/ 7639 w 10000"/>
              <a:gd name="connsiteY229" fmla="*/ 8814 h 10000"/>
              <a:gd name="connsiteX230" fmla="*/ 7670 w 10000"/>
              <a:gd name="connsiteY230" fmla="*/ 7770 h 10000"/>
              <a:gd name="connsiteX231" fmla="*/ 7697 w 10000"/>
              <a:gd name="connsiteY231" fmla="*/ 7317 h 10000"/>
              <a:gd name="connsiteX232" fmla="*/ 7729 w 10000"/>
              <a:gd name="connsiteY232" fmla="*/ 7031 h 10000"/>
              <a:gd name="connsiteX233" fmla="*/ 7756 w 10000"/>
              <a:gd name="connsiteY233" fmla="*/ 6839 h 10000"/>
              <a:gd name="connsiteX234" fmla="*/ 7783 w 10000"/>
              <a:gd name="connsiteY234" fmla="*/ 6696 h 10000"/>
              <a:gd name="connsiteX235" fmla="*/ 7810 w 10000"/>
              <a:gd name="connsiteY235" fmla="*/ 6590 h 10000"/>
              <a:gd name="connsiteX236" fmla="*/ 7841 w 10000"/>
              <a:gd name="connsiteY236" fmla="*/ 6522 h 10000"/>
              <a:gd name="connsiteX237" fmla="*/ 7868 w 10000"/>
              <a:gd name="connsiteY237" fmla="*/ 6472 h 10000"/>
              <a:gd name="connsiteX238" fmla="*/ 7900 w 10000"/>
              <a:gd name="connsiteY238" fmla="*/ 6447 h 10000"/>
              <a:gd name="connsiteX239" fmla="*/ 7927 w 10000"/>
              <a:gd name="connsiteY239" fmla="*/ 6447 h 10000"/>
              <a:gd name="connsiteX240" fmla="*/ 7954 w 10000"/>
              <a:gd name="connsiteY240" fmla="*/ 6466 h 10000"/>
              <a:gd name="connsiteX241" fmla="*/ 7986 w 10000"/>
              <a:gd name="connsiteY241" fmla="*/ 6509 h 10000"/>
              <a:gd name="connsiteX242" fmla="*/ 8013 w 10000"/>
              <a:gd name="connsiteY242" fmla="*/ 6578 h 10000"/>
              <a:gd name="connsiteX243" fmla="*/ 8044 w 10000"/>
              <a:gd name="connsiteY243" fmla="*/ 6683 h 10000"/>
              <a:gd name="connsiteX244" fmla="*/ 8071 w 10000"/>
              <a:gd name="connsiteY244" fmla="*/ 6820 h 10000"/>
              <a:gd name="connsiteX245" fmla="*/ 8098 w 10000"/>
              <a:gd name="connsiteY245" fmla="*/ 7006 h 10000"/>
              <a:gd name="connsiteX246" fmla="*/ 8130 w 10000"/>
              <a:gd name="connsiteY246" fmla="*/ 7280 h 10000"/>
              <a:gd name="connsiteX247" fmla="*/ 8157 w 10000"/>
              <a:gd name="connsiteY247" fmla="*/ 7714 h 10000"/>
              <a:gd name="connsiteX248" fmla="*/ 8188 w 10000"/>
              <a:gd name="connsiteY248" fmla="*/ 8671 h 10000"/>
              <a:gd name="connsiteX249" fmla="*/ 8215 w 10000"/>
              <a:gd name="connsiteY249" fmla="*/ 8696 h 10000"/>
              <a:gd name="connsiteX250" fmla="*/ 8242 w 10000"/>
              <a:gd name="connsiteY250" fmla="*/ 7720 h 10000"/>
              <a:gd name="connsiteX251" fmla="*/ 8274 w 10000"/>
              <a:gd name="connsiteY251" fmla="*/ 7286 h 10000"/>
              <a:gd name="connsiteX252" fmla="*/ 8301 w 10000"/>
              <a:gd name="connsiteY252" fmla="*/ 7006 h 10000"/>
              <a:gd name="connsiteX253" fmla="*/ 8328 w 10000"/>
              <a:gd name="connsiteY253" fmla="*/ 6820 h 10000"/>
              <a:gd name="connsiteX254" fmla="*/ 8360 w 10000"/>
              <a:gd name="connsiteY254" fmla="*/ 6683 h 10000"/>
              <a:gd name="connsiteX255" fmla="*/ 8387 w 10000"/>
              <a:gd name="connsiteY255" fmla="*/ 6584 h 10000"/>
              <a:gd name="connsiteX256" fmla="*/ 8418 w 10000"/>
              <a:gd name="connsiteY256" fmla="*/ 6516 h 10000"/>
              <a:gd name="connsiteX257" fmla="*/ 8445 w 10000"/>
              <a:gd name="connsiteY257" fmla="*/ 6472 h 10000"/>
              <a:gd name="connsiteX258" fmla="*/ 8472 w 10000"/>
              <a:gd name="connsiteY258" fmla="*/ 6453 h 10000"/>
              <a:gd name="connsiteX259" fmla="*/ 8504 w 10000"/>
              <a:gd name="connsiteY259" fmla="*/ 6460 h 10000"/>
              <a:gd name="connsiteX260" fmla="*/ 8531 w 10000"/>
              <a:gd name="connsiteY260" fmla="*/ 6491 h 10000"/>
              <a:gd name="connsiteX261" fmla="*/ 8562 w 10000"/>
              <a:gd name="connsiteY261" fmla="*/ 6553 h 10000"/>
              <a:gd name="connsiteX262" fmla="*/ 8589 w 10000"/>
              <a:gd name="connsiteY262" fmla="*/ 6640 h 10000"/>
              <a:gd name="connsiteX263" fmla="*/ 8616 w 10000"/>
              <a:gd name="connsiteY263" fmla="*/ 6770 h 10000"/>
              <a:gd name="connsiteX264" fmla="*/ 8648 w 10000"/>
              <a:gd name="connsiteY264" fmla="*/ 6944 h 10000"/>
              <a:gd name="connsiteX265" fmla="*/ 8675 w 10000"/>
              <a:gd name="connsiteY265" fmla="*/ 7205 h 10000"/>
              <a:gd name="connsiteX266" fmla="*/ 8707 w 10000"/>
              <a:gd name="connsiteY266" fmla="*/ 7615 h 10000"/>
              <a:gd name="connsiteX267" fmla="*/ 8734 w 10000"/>
              <a:gd name="connsiteY267" fmla="*/ 8460 h 10000"/>
              <a:gd name="connsiteX268" fmla="*/ 8761 w 10000"/>
              <a:gd name="connsiteY268" fmla="*/ 8839 h 10000"/>
              <a:gd name="connsiteX269" fmla="*/ 8788 w 10000"/>
              <a:gd name="connsiteY269" fmla="*/ 7733 h 10000"/>
              <a:gd name="connsiteX270" fmla="*/ 8819 w 10000"/>
              <a:gd name="connsiteY270" fmla="*/ 7267 h 10000"/>
              <a:gd name="connsiteX271" fmla="*/ 8851 w 10000"/>
              <a:gd name="connsiteY271" fmla="*/ 6981 h 10000"/>
              <a:gd name="connsiteX272" fmla="*/ 8878 w 10000"/>
              <a:gd name="connsiteY272" fmla="*/ 6783 h 10000"/>
              <a:gd name="connsiteX273" fmla="*/ 8905 w 10000"/>
              <a:gd name="connsiteY273" fmla="*/ 6646 h 10000"/>
              <a:gd name="connsiteX274" fmla="*/ 8932 w 10000"/>
              <a:gd name="connsiteY274" fmla="*/ 6547 h 10000"/>
              <a:gd name="connsiteX275" fmla="*/ 8963 w 10000"/>
              <a:gd name="connsiteY275" fmla="*/ 6484 h 10000"/>
              <a:gd name="connsiteX276" fmla="*/ 8991 w 10000"/>
              <a:gd name="connsiteY276" fmla="*/ 6453 h 10000"/>
              <a:gd name="connsiteX277" fmla="*/ 9022 w 10000"/>
              <a:gd name="connsiteY277" fmla="*/ 6447 h 10000"/>
              <a:gd name="connsiteX278" fmla="*/ 9049 w 10000"/>
              <a:gd name="connsiteY278" fmla="*/ 6472 h 10000"/>
              <a:gd name="connsiteX279" fmla="*/ 9076 w 10000"/>
              <a:gd name="connsiteY279" fmla="*/ 6528 h 10000"/>
              <a:gd name="connsiteX280" fmla="*/ 9108 w 10000"/>
              <a:gd name="connsiteY280" fmla="*/ 6621 h 10000"/>
              <a:gd name="connsiteX281" fmla="*/ 9135 w 10000"/>
              <a:gd name="connsiteY281" fmla="*/ 6758 h 10000"/>
              <a:gd name="connsiteX282" fmla="*/ 9166 w 10000"/>
              <a:gd name="connsiteY282" fmla="*/ 6957 h 10000"/>
              <a:gd name="connsiteX283" fmla="*/ 9193 w 10000"/>
              <a:gd name="connsiteY283" fmla="*/ 7267 h 10000"/>
              <a:gd name="connsiteX284" fmla="*/ 9220 w 10000"/>
              <a:gd name="connsiteY284" fmla="*/ 7814 h 10000"/>
              <a:gd name="connsiteX285" fmla="*/ 9252 w 10000"/>
              <a:gd name="connsiteY285" fmla="*/ 9863 h 10000"/>
              <a:gd name="connsiteX286" fmla="*/ 9279 w 10000"/>
              <a:gd name="connsiteY286" fmla="*/ 7988 h 10000"/>
              <a:gd name="connsiteX287" fmla="*/ 9306 w 10000"/>
              <a:gd name="connsiteY287" fmla="*/ 7335 h 10000"/>
              <a:gd name="connsiteX288" fmla="*/ 9338 w 10000"/>
              <a:gd name="connsiteY288" fmla="*/ 6988 h 10000"/>
              <a:gd name="connsiteX289" fmla="*/ 9365 w 10000"/>
              <a:gd name="connsiteY289" fmla="*/ 6758 h 10000"/>
              <a:gd name="connsiteX290" fmla="*/ 9396 w 10000"/>
              <a:gd name="connsiteY290" fmla="*/ 6602 h 10000"/>
              <a:gd name="connsiteX291" fmla="*/ 9423 w 10000"/>
              <a:gd name="connsiteY291" fmla="*/ 6503 h 10000"/>
              <a:gd name="connsiteX292" fmla="*/ 9450 w 10000"/>
              <a:gd name="connsiteY292" fmla="*/ 6447 h 10000"/>
              <a:gd name="connsiteX293" fmla="*/ 9482 w 10000"/>
              <a:gd name="connsiteY293" fmla="*/ 6435 h 10000"/>
              <a:gd name="connsiteX294" fmla="*/ 9509 w 10000"/>
              <a:gd name="connsiteY294" fmla="*/ 6460 h 10000"/>
              <a:gd name="connsiteX295" fmla="*/ 9540 w 10000"/>
              <a:gd name="connsiteY295" fmla="*/ 6534 h 10000"/>
              <a:gd name="connsiteX296" fmla="*/ 9567 w 10000"/>
              <a:gd name="connsiteY296" fmla="*/ 6665 h 10000"/>
              <a:gd name="connsiteX297" fmla="*/ 9594 w 10000"/>
              <a:gd name="connsiteY297" fmla="*/ 6882 h 10000"/>
              <a:gd name="connsiteX298" fmla="*/ 9626 w 10000"/>
              <a:gd name="connsiteY298" fmla="*/ 7242 h 10000"/>
              <a:gd name="connsiteX299" fmla="*/ 9653 w 10000"/>
              <a:gd name="connsiteY299" fmla="*/ 7981 h 10000"/>
              <a:gd name="connsiteX300" fmla="*/ 9680 w 10000"/>
              <a:gd name="connsiteY300" fmla="*/ 8820 h 10000"/>
              <a:gd name="connsiteX301" fmla="*/ 9712 w 10000"/>
              <a:gd name="connsiteY301" fmla="*/ 7484 h 10000"/>
              <a:gd name="connsiteX302" fmla="*/ 9739 w 10000"/>
              <a:gd name="connsiteY302" fmla="*/ 7012 h 10000"/>
              <a:gd name="connsiteX303" fmla="*/ 9766 w 10000"/>
              <a:gd name="connsiteY303" fmla="*/ 6758 h 10000"/>
              <a:gd name="connsiteX304" fmla="*/ 9797 w 10000"/>
              <a:gd name="connsiteY304" fmla="*/ 6615 h 10000"/>
              <a:gd name="connsiteX305" fmla="*/ 9824 w 10000"/>
              <a:gd name="connsiteY305" fmla="*/ 6559 h 10000"/>
              <a:gd name="connsiteX306" fmla="*/ 9856 w 10000"/>
              <a:gd name="connsiteY306" fmla="*/ 6590 h 10000"/>
              <a:gd name="connsiteX307" fmla="*/ 9883 w 10000"/>
              <a:gd name="connsiteY307" fmla="*/ 6708 h 10000"/>
              <a:gd name="connsiteX308" fmla="*/ 9910 w 10000"/>
              <a:gd name="connsiteY308" fmla="*/ 6950 h 10000"/>
              <a:gd name="connsiteX309" fmla="*/ 9941 w 10000"/>
              <a:gd name="connsiteY309" fmla="*/ 7404 h 10000"/>
              <a:gd name="connsiteX310" fmla="*/ 9968 w 10000"/>
              <a:gd name="connsiteY310" fmla="*/ 8516 h 10000"/>
              <a:gd name="connsiteX311" fmla="*/ 10000 w 10000"/>
              <a:gd name="connsiteY31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614 w 10000"/>
              <a:gd name="connsiteY88" fmla="*/ 31 h 10000"/>
              <a:gd name="connsiteX89" fmla="*/ 3641 w 10000"/>
              <a:gd name="connsiteY89" fmla="*/ 19 h 10000"/>
              <a:gd name="connsiteX90" fmla="*/ 3673 w 10000"/>
              <a:gd name="connsiteY90" fmla="*/ 6 h 10000"/>
              <a:gd name="connsiteX91" fmla="*/ 3700 w 10000"/>
              <a:gd name="connsiteY91" fmla="*/ 6 h 10000"/>
              <a:gd name="connsiteX92" fmla="*/ 3731 w 10000"/>
              <a:gd name="connsiteY92" fmla="*/ 0 h 10000"/>
              <a:gd name="connsiteX93" fmla="*/ 3758 w 10000"/>
              <a:gd name="connsiteY93" fmla="*/ 0 h 10000"/>
              <a:gd name="connsiteX94" fmla="*/ 3785 w 10000"/>
              <a:gd name="connsiteY94" fmla="*/ 6 h 10000"/>
              <a:gd name="connsiteX95" fmla="*/ 3817 w 10000"/>
              <a:gd name="connsiteY95" fmla="*/ 12 h 10000"/>
              <a:gd name="connsiteX96" fmla="*/ 3844 w 10000"/>
              <a:gd name="connsiteY96" fmla="*/ 19 h 10000"/>
              <a:gd name="connsiteX97" fmla="*/ 3876 w 10000"/>
              <a:gd name="connsiteY97" fmla="*/ 31 h 10000"/>
              <a:gd name="connsiteX98" fmla="*/ 3903 w 10000"/>
              <a:gd name="connsiteY98" fmla="*/ 43 h 10000"/>
              <a:gd name="connsiteX99" fmla="*/ 3930 w 10000"/>
              <a:gd name="connsiteY99" fmla="*/ 62 h 10000"/>
              <a:gd name="connsiteX100" fmla="*/ 3957 w 10000"/>
              <a:gd name="connsiteY100" fmla="*/ 81 h 10000"/>
              <a:gd name="connsiteX101" fmla="*/ 3988 w 10000"/>
              <a:gd name="connsiteY101" fmla="*/ 106 h 10000"/>
              <a:gd name="connsiteX102" fmla="*/ 4015 w 10000"/>
              <a:gd name="connsiteY102" fmla="*/ 130 h 10000"/>
              <a:gd name="connsiteX103" fmla="*/ 4047 w 10000"/>
              <a:gd name="connsiteY103" fmla="*/ 155 h 10000"/>
              <a:gd name="connsiteX104" fmla="*/ 4074 w 10000"/>
              <a:gd name="connsiteY104" fmla="*/ 186 h 10000"/>
              <a:gd name="connsiteX105" fmla="*/ 4101 w 10000"/>
              <a:gd name="connsiteY105" fmla="*/ 217 h 10000"/>
              <a:gd name="connsiteX106" fmla="*/ 4132 w 10000"/>
              <a:gd name="connsiteY106" fmla="*/ 255 h 10000"/>
              <a:gd name="connsiteX107" fmla="*/ 4160 w 10000"/>
              <a:gd name="connsiteY107" fmla="*/ 292 h 10000"/>
              <a:gd name="connsiteX108" fmla="*/ 4191 w 10000"/>
              <a:gd name="connsiteY108" fmla="*/ 329 h 10000"/>
              <a:gd name="connsiteX109" fmla="*/ 4218 w 10000"/>
              <a:gd name="connsiteY109" fmla="*/ 373 h 10000"/>
              <a:gd name="connsiteX110" fmla="*/ 4245 w 10000"/>
              <a:gd name="connsiteY110" fmla="*/ 422 h 10000"/>
              <a:gd name="connsiteX111" fmla="*/ 4277 w 10000"/>
              <a:gd name="connsiteY111" fmla="*/ 466 h 10000"/>
              <a:gd name="connsiteX112" fmla="*/ 4304 w 10000"/>
              <a:gd name="connsiteY112" fmla="*/ 522 h 10000"/>
              <a:gd name="connsiteX113" fmla="*/ 4335 w 10000"/>
              <a:gd name="connsiteY113" fmla="*/ 571 h 10000"/>
              <a:gd name="connsiteX114" fmla="*/ 4362 w 10000"/>
              <a:gd name="connsiteY114" fmla="*/ 634 h 10000"/>
              <a:gd name="connsiteX115" fmla="*/ 4389 w 10000"/>
              <a:gd name="connsiteY115" fmla="*/ 689 h 10000"/>
              <a:gd name="connsiteX116" fmla="*/ 4421 w 10000"/>
              <a:gd name="connsiteY116" fmla="*/ 752 h 10000"/>
              <a:gd name="connsiteX117" fmla="*/ 4448 w 10000"/>
              <a:gd name="connsiteY117" fmla="*/ 820 h 10000"/>
              <a:gd name="connsiteX118" fmla="*/ 4475 w 10000"/>
              <a:gd name="connsiteY118" fmla="*/ 888 h 10000"/>
              <a:gd name="connsiteX119" fmla="*/ 4507 w 10000"/>
              <a:gd name="connsiteY119" fmla="*/ 957 h 10000"/>
              <a:gd name="connsiteX120" fmla="*/ 4534 w 10000"/>
              <a:gd name="connsiteY120" fmla="*/ 1037 h 10000"/>
              <a:gd name="connsiteX121" fmla="*/ 4565 w 10000"/>
              <a:gd name="connsiteY121" fmla="*/ 1118 h 10000"/>
              <a:gd name="connsiteX122" fmla="*/ 4592 w 10000"/>
              <a:gd name="connsiteY122" fmla="*/ 1199 h 10000"/>
              <a:gd name="connsiteX123" fmla="*/ 4619 w 10000"/>
              <a:gd name="connsiteY123" fmla="*/ 1286 h 10000"/>
              <a:gd name="connsiteX124" fmla="*/ 4651 w 10000"/>
              <a:gd name="connsiteY124" fmla="*/ 1373 h 10000"/>
              <a:gd name="connsiteX125" fmla="*/ 4678 w 10000"/>
              <a:gd name="connsiteY125" fmla="*/ 1472 h 10000"/>
              <a:gd name="connsiteX126" fmla="*/ 4709 w 10000"/>
              <a:gd name="connsiteY126" fmla="*/ 1565 h 10000"/>
              <a:gd name="connsiteX127" fmla="*/ 4736 w 10000"/>
              <a:gd name="connsiteY127" fmla="*/ 1671 h 10000"/>
              <a:gd name="connsiteX128" fmla="*/ 4763 w 10000"/>
              <a:gd name="connsiteY128" fmla="*/ 1776 h 10000"/>
              <a:gd name="connsiteX129" fmla="*/ 4795 w 10000"/>
              <a:gd name="connsiteY129" fmla="*/ 1894 h 10000"/>
              <a:gd name="connsiteX130" fmla="*/ 4822 w 10000"/>
              <a:gd name="connsiteY130" fmla="*/ 2012 h 10000"/>
              <a:gd name="connsiteX131" fmla="*/ 4854 w 10000"/>
              <a:gd name="connsiteY131" fmla="*/ 2137 h 10000"/>
              <a:gd name="connsiteX132" fmla="*/ 4881 w 10000"/>
              <a:gd name="connsiteY132" fmla="*/ 2267 h 10000"/>
              <a:gd name="connsiteX133" fmla="*/ 4908 w 10000"/>
              <a:gd name="connsiteY133" fmla="*/ 2404 h 10000"/>
              <a:gd name="connsiteX134" fmla="*/ 4935 w 10000"/>
              <a:gd name="connsiteY134" fmla="*/ 2553 h 10000"/>
              <a:gd name="connsiteX135" fmla="*/ 4966 w 10000"/>
              <a:gd name="connsiteY135" fmla="*/ 2708 h 10000"/>
              <a:gd name="connsiteX136" fmla="*/ 4993 w 10000"/>
              <a:gd name="connsiteY136" fmla="*/ 2870 h 10000"/>
              <a:gd name="connsiteX137" fmla="*/ 5025 w 10000"/>
              <a:gd name="connsiteY137" fmla="*/ 3043 h 10000"/>
              <a:gd name="connsiteX138" fmla="*/ 5052 w 10000"/>
              <a:gd name="connsiteY138" fmla="*/ 3230 h 10000"/>
              <a:gd name="connsiteX139" fmla="*/ 5079 w 10000"/>
              <a:gd name="connsiteY139" fmla="*/ 3429 h 10000"/>
              <a:gd name="connsiteX140" fmla="*/ 5110 w 10000"/>
              <a:gd name="connsiteY140" fmla="*/ 3646 h 10000"/>
              <a:gd name="connsiteX141" fmla="*/ 5137 w 10000"/>
              <a:gd name="connsiteY141" fmla="*/ 3882 h 10000"/>
              <a:gd name="connsiteX142" fmla="*/ 5169 w 10000"/>
              <a:gd name="connsiteY142" fmla="*/ 4143 h 10000"/>
              <a:gd name="connsiteX143" fmla="*/ 5196 w 10000"/>
              <a:gd name="connsiteY143" fmla="*/ 4441 h 10000"/>
              <a:gd name="connsiteX144" fmla="*/ 5223 w 10000"/>
              <a:gd name="connsiteY144" fmla="*/ 4789 h 10000"/>
              <a:gd name="connsiteX145" fmla="*/ 5255 w 10000"/>
              <a:gd name="connsiteY145" fmla="*/ 5205 h 10000"/>
              <a:gd name="connsiteX146" fmla="*/ 5282 w 10000"/>
              <a:gd name="connsiteY146" fmla="*/ 5758 h 10000"/>
              <a:gd name="connsiteX147" fmla="*/ 5313 w 10000"/>
              <a:gd name="connsiteY147" fmla="*/ 6671 h 10000"/>
              <a:gd name="connsiteX148" fmla="*/ 5340 w 10000"/>
              <a:gd name="connsiteY148" fmla="*/ 7776 h 10000"/>
              <a:gd name="connsiteX149" fmla="*/ 5367 w 10000"/>
              <a:gd name="connsiteY149" fmla="*/ 6565 h 10000"/>
              <a:gd name="connsiteX150" fmla="*/ 5399 w 10000"/>
              <a:gd name="connsiteY150" fmla="*/ 6255 h 10000"/>
              <a:gd name="connsiteX151" fmla="*/ 5426 w 10000"/>
              <a:gd name="connsiteY151" fmla="*/ 6155 h 10000"/>
              <a:gd name="connsiteX152" fmla="*/ 5453 w 10000"/>
              <a:gd name="connsiteY152" fmla="*/ 6180 h 10000"/>
              <a:gd name="connsiteX153" fmla="*/ 5484 w 10000"/>
              <a:gd name="connsiteY153" fmla="*/ 6286 h 10000"/>
              <a:gd name="connsiteX154" fmla="*/ 5511 w 10000"/>
              <a:gd name="connsiteY154" fmla="*/ 6484 h 10000"/>
              <a:gd name="connsiteX155" fmla="*/ 5539 w 10000"/>
              <a:gd name="connsiteY155" fmla="*/ 6801 h 10000"/>
              <a:gd name="connsiteX156" fmla="*/ 5570 w 10000"/>
              <a:gd name="connsiteY156" fmla="*/ 7373 h 10000"/>
              <a:gd name="connsiteX157" fmla="*/ 5597 w 10000"/>
              <a:gd name="connsiteY157" fmla="*/ 9447 h 10000"/>
              <a:gd name="connsiteX158" fmla="*/ 5629 w 10000"/>
              <a:gd name="connsiteY158" fmla="*/ 7621 h 10000"/>
              <a:gd name="connsiteX159" fmla="*/ 5656 w 10000"/>
              <a:gd name="connsiteY159" fmla="*/ 7012 h 10000"/>
              <a:gd name="connsiteX160" fmla="*/ 5683 w 10000"/>
              <a:gd name="connsiteY160" fmla="*/ 6708 h 10000"/>
              <a:gd name="connsiteX161" fmla="*/ 5714 w 10000"/>
              <a:gd name="connsiteY161" fmla="*/ 6534 h 10000"/>
              <a:gd name="connsiteX162" fmla="*/ 5741 w 10000"/>
              <a:gd name="connsiteY162" fmla="*/ 6429 h 10000"/>
              <a:gd name="connsiteX163" fmla="*/ 5773 w 10000"/>
              <a:gd name="connsiteY163" fmla="*/ 6385 h 10000"/>
              <a:gd name="connsiteX164" fmla="*/ 5800 w 10000"/>
              <a:gd name="connsiteY164" fmla="*/ 6385 h 10000"/>
              <a:gd name="connsiteX165" fmla="*/ 5827 w 10000"/>
              <a:gd name="connsiteY165" fmla="*/ 6429 h 10000"/>
              <a:gd name="connsiteX166" fmla="*/ 5858 w 10000"/>
              <a:gd name="connsiteY166" fmla="*/ 6516 h 10000"/>
              <a:gd name="connsiteX167" fmla="*/ 5886 w 10000"/>
              <a:gd name="connsiteY167" fmla="*/ 6646 h 10000"/>
              <a:gd name="connsiteX168" fmla="*/ 5913 w 10000"/>
              <a:gd name="connsiteY168" fmla="*/ 6845 h 10000"/>
              <a:gd name="connsiteX169" fmla="*/ 5944 w 10000"/>
              <a:gd name="connsiteY169" fmla="*/ 7149 h 10000"/>
              <a:gd name="connsiteX170" fmla="*/ 5971 w 10000"/>
              <a:gd name="connsiteY170" fmla="*/ 7658 h 10000"/>
              <a:gd name="connsiteX171" fmla="*/ 6003 w 10000"/>
              <a:gd name="connsiteY171" fmla="*/ 9093 h 10000"/>
              <a:gd name="connsiteX172" fmla="*/ 6030 w 10000"/>
              <a:gd name="connsiteY172" fmla="*/ 8106 h 10000"/>
              <a:gd name="connsiteX173" fmla="*/ 6057 w 10000"/>
              <a:gd name="connsiteY173" fmla="*/ 7385 h 10000"/>
              <a:gd name="connsiteX174" fmla="*/ 6088 w 10000"/>
              <a:gd name="connsiteY174" fmla="*/ 7019 h 10000"/>
              <a:gd name="connsiteX175" fmla="*/ 6115 w 10000"/>
              <a:gd name="connsiteY175" fmla="*/ 6789 h 10000"/>
              <a:gd name="connsiteX176" fmla="*/ 6147 w 10000"/>
              <a:gd name="connsiteY176" fmla="*/ 6634 h 10000"/>
              <a:gd name="connsiteX177" fmla="*/ 6174 w 10000"/>
              <a:gd name="connsiteY177" fmla="*/ 6534 h 10000"/>
              <a:gd name="connsiteX178" fmla="*/ 6201 w 10000"/>
              <a:gd name="connsiteY178" fmla="*/ 6472 h 10000"/>
              <a:gd name="connsiteX179" fmla="*/ 6233 w 10000"/>
              <a:gd name="connsiteY179" fmla="*/ 6441 h 10000"/>
              <a:gd name="connsiteX180" fmla="*/ 6260 w 10000"/>
              <a:gd name="connsiteY180" fmla="*/ 6435 h 10000"/>
              <a:gd name="connsiteX181" fmla="*/ 6291 w 10000"/>
              <a:gd name="connsiteY181" fmla="*/ 6460 h 10000"/>
              <a:gd name="connsiteX182" fmla="*/ 6318 w 10000"/>
              <a:gd name="connsiteY182" fmla="*/ 6516 h 10000"/>
              <a:gd name="connsiteX183" fmla="*/ 6345 w 10000"/>
              <a:gd name="connsiteY183" fmla="*/ 6609 h 10000"/>
              <a:gd name="connsiteX184" fmla="*/ 6372 w 10000"/>
              <a:gd name="connsiteY184" fmla="*/ 6733 h 10000"/>
              <a:gd name="connsiteX185" fmla="*/ 6404 w 10000"/>
              <a:gd name="connsiteY185" fmla="*/ 6919 h 10000"/>
              <a:gd name="connsiteX186" fmla="*/ 6431 w 10000"/>
              <a:gd name="connsiteY186" fmla="*/ 7186 h 10000"/>
              <a:gd name="connsiteX187" fmla="*/ 6462 w 10000"/>
              <a:gd name="connsiteY187" fmla="*/ 7596 h 10000"/>
              <a:gd name="connsiteX188" fmla="*/ 6489 w 10000"/>
              <a:gd name="connsiteY188" fmla="*/ 8466 h 10000"/>
              <a:gd name="connsiteX189" fmla="*/ 6516 w 10000"/>
              <a:gd name="connsiteY189" fmla="*/ 8801 h 10000"/>
              <a:gd name="connsiteX190" fmla="*/ 6548 w 10000"/>
              <a:gd name="connsiteY190" fmla="*/ 7714 h 10000"/>
              <a:gd name="connsiteX191" fmla="*/ 6575 w 10000"/>
              <a:gd name="connsiteY191" fmla="*/ 7261 h 10000"/>
              <a:gd name="connsiteX192" fmla="*/ 6607 w 10000"/>
              <a:gd name="connsiteY192" fmla="*/ 6981 h 10000"/>
              <a:gd name="connsiteX193" fmla="*/ 6634 w 10000"/>
              <a:gd name="connsiteY193" fmla="*/ 6795 h 10000"/>
              <a:gd name="connsiteX194" fmla="*/ 6661 w 10000"/>
              <a:gd name="connsiteY194" fmla="*/ 6658 h 10000"/>
              <a:gd name="connsiteX195" fmla="*/ 6692 w 10000"/>
              <a:gd name="connsiteY195" fmla="*/ 6559 h 10000"/>
              <a:gd name="connsiteX196" fmla="*/ 6719 w 10000"/>
              <a:gd name="connsiteY196" fmla="*/ 6497 h 10000"/>
              <a:gd name="connsiteX197" fmla="*/ 6751 w 10000"/>
              <a:gd name="connsiteY197" fmla="*/ 6460 h 10000"/>
              <a:gd name="connsiteX198" fmla="*/ 6778 w 10000"/>
              <a:gd name="connsiteY198" fmla="*/ 6453 h 10000"/>
              <a:gd name="connsiteX199" fmla="*/ 6805 w 10000"/>
              <a:gd name="connsiteY199" fmla="*/ 6460 h 10000"/>
              <a:gd name="connsiteX200" fmla="*/ 6836 w 10000"/>
              <a:gd name="connsiteY200" fmla="*/ 6503 h 10000"/>
              <a:gd name="connsiteX201" fmla="*/ 6863 w 10000"/>
              <a:gd name="connsiteY201" fmla="*/ 6565 h 10000"/>
              <a:gd name="connsiteX202" fmla="*/ 6890 w 10000"/>
              <a:gd name="connsiteY202" fmla="*/ 6658 h 10000"/>
              <a:gd name="connsiteX203" fmla="*/ 6922 w 10000"/>
              <a:gd name="connsiteY203" fmla="*/ 6789 h 10000"/>
              <a:gd name="connsiteX204" fmla="*/ 6949 w 10000"/>
              <a:gd name="connsiteY204" fmla="*/ 6975 h 10000"/>
              <a:gd name="connsiteX205" fmla="*/ 6981 w 10000"/>
              <a:gd name="connsiteY205" fmla="*/ 7236 h 10000"/>
              <a:gd name="connsiteX206" fmla="*/ 7008 w 10000"/>
              <a:gd name="connsiteY206" fmla="*/ 7634 h 10000"/>
              <a:gd name="connsiteX207" fmla="*/ 7035 w 10000"/>
              <a:gd name="connsiteY207" fmla="*/ 8460 h 10000"/>
              <a:gd name="connsiteX208" fmla="*/ 7066 w 10000"/>
              <a:gd name="connsiteY208" fmla="*/ 8969 h 10000"/>
              <a:gd name="connsiteX209" fmla="*/ 7093 w 10000"/>
              <a:gd name="connsiteY209" fmla="*/ 7801 h 10000"/>
              <a:gd name="connsiteX210" fmla="*/ 7125 w 10000"/>
              <a:gd name="connsiteY210" fmla="*/ 7329 h 10000"/>
              <a:gd name="connsiteX211" fmla="*/ 7152 w 10000"/>
              <a:gd name="connsiteY211" fmla="*/ 7037 h 10000"/>
              <a:gd name="connsiteX212" fmla="*/ 7179 w 10000"/>
              <a:gd name="connsiteY212" fmla="*/ 6839 h 10000"/>
              <a:gd name="connsiteX213" fmla="*/ 7210 w 10000"/>
              <a:gd name="connsiteY213" fmla="*/ 6696 h 10000"/>
              <a:gd name="connsiteX214" fmla="*/ 7237 w 10000"/>
              <a:gd name="connsiteY214" fmla="*/ 6590 h 10000"/>
              <a:gd name="connsiteX215" fmla="*/ 7269 w 10000"/>
              <a:gd name="connsiteY215" fmla="*/ 6516 h 10000"/>
              <a:gd name="connsiteX216" fmla="*/ 7296 w 10000"/>
              <a:gd name="connsiteY216" fmla="*/ 6472 h 10000"/>
              <a:gd name="connsiteX217" fmla="*/ 7323 w 10000"/>
              <a:gd name="connsiteY217" fmla="*/ 6447 h 10000"/>
              <a:gd name="connsiteX218" fmla="*/ 7350 w 10000"/>
              <a:gd name="connsiteY218" fmla="*/ 6447 h 10000"/>
              <a:gd name="connsiteX219" fmla="*/ 7382 w 10000"/>
              <a:gd name="connsiteY219" fmla="*/ 6466 h 10000"/>
              <a:gd name="connsiteX220" fmla="*/ 7409 w 10000"/>
              <a:gd name="connsiteY220" fmla="*/ 6509 h 10000"/>
              <a:gd name="connsiteX221" fmla="*/ 7440 w 10000"/>
              <a:gd name="connsiteY221" fmla="*/ 6578 h 10000"/>
              <a:gd name="connsiteX222" fmla="*/ 7467 w 10000"/>
              <a:gd name="connsiteY222" fmla="*/ 6677 h 10000"/>
              <a:gd name="connsiteX223" fmla="*/ 7494 w 10000"/>
              <a:gd name="connsiteY223" fmla="*/ 6814 h 10000"/>
              <a:gd name="connsiteX224" fmla="*/ 7526 w 10000"/>
              <a:gd name="connsiteY224" fmla="*/ 7006 h 10000"/>
              <a:gd name="connsiteX225" fmla="*/ 7553 w 10000"/>
              <a:gd name="connsiteY225" fmla="*/ 7273 h 10000"/>
              <a:gd name="connsiteX226" fmla="*/ 7584 w 10000"/>
              <a:gd name="connsiteY226" fmla="*/ 7696 h 10000"/>
              <a:gd name="connsiteX227" fmla="*/ 7612 w 10000"/>
              <a:gd name="connsiteY227" fmla="*/ 8584 h 10000"/>
              <a:gd name="connsiteX228" fmla="*/ 7639 w 10000"/>
              <a:gd name="connsiteY228" fmla="*/ 8814 h 10000"/>
              <a:gd name="connsiteX229" fmla="*/ 7670 w 10000"/>
              <a:gd name="connsiteY229" fmla="*/ 7770 h 10000"/>
              <a:gd name="connsiteX230" fmla="*/ 7697 w 10000"/>
              <a:gd name="connsiteY230" fmla="*/ 7317 h 10000"/>
              <a:gd name="connsiteX231" fmla="*/ 7729 w 10000"/>
              <a:gd name="connsiteY231" fmla="*/ 7031 h 10000"/>
              <a:gd name="connsiteX232" fmla="*/ 7756 w 10000"/>
              <a:gd name="connsiteY232" fmla="*/ 6839 h 10000"/>
              <a:gd name="connsiteX233" fmla="*/ 7783 w 10000"/>
              <a:gd name="connsiteY233" fmla="*/ 6696 h 10000"/>
              <a:gd name="connsiteX234" fmla="*/ 7810 w 10000"/>
              <a:gd name="connsiteY234" fmla="*/ 6590 h 10000"/>
              <a:gd name="connsiteX235" fmla="*/ 7841 w 10000"/>
              <a:gd name="connsiteY235" fmla="*/ 6522 h 10000"/>
              <a:gd name="connsiteX236" fmla="*/ 7868 w 10000"/>
              <a:gd name="connsiteY236" fmla="*/ 6472 h 10000"/>
              <a:gd name="connsiteX237" fmla="*/ 7900 w 10000"/>
              <a:gd name="connsiteY237" fmla="*/ 6447 h 10000"/>
              <a:gd name="connsiteX238" fmla="*/ 7927 w 10000"/>
              <a:gd name="connsiteY238" fmla="*/ 6447 h 10000"/>
              <a:gd name="connsiteX239" fmla="*/ 7954 w 10000"/>
              <a:gd name="connsiteY239" fmla="*/ 6466 h 10000"/>
              <a:gd name="connsiteX240" fmla="*/ 7986 w 10000"/>
              <a:gd name="connsiteY240" fmla="*/ 6509 h 10000"/>
              <a:gd name="connsiteX241" fmla="*/ 8013 w 10000"/>
              <a:gd name="connsiteY241" fmla="*/ 6578 h 10000"/>
              <a:gd name="connsiteX242" fmla="*/ 8044 w 10000"/>
              <a:gd name="connsiteY242" fmla="*/ 6683 h 10000"/>
              <a:gd name="connsiteX243" fmla="*/ 8071 w 10000"/>
              <a:gd name="connsiteY243" fmla="*/ 6820 h 10000"/>
              <a:gd name="connsiteX244" fmla="*/ 8098 w 10000"/>
              <a:gd name="connsiteY244" fmla="*/ 7006 h 10000"/>
              <a:gd name="connsiteX245" fmla="*/ 8130 w 10000"/>
              <a:gd name="connsiteY245" fmla="*/ 7280 h 10000"/>
              <a:gd name="connsiteX246" fmla="*/ 8157 w 10000"/>
              <a:gd name="connsiteY246" fmla="*/ 7714 h 10000"/>
              <a:gd name="connsiteX247" fmla="*/ 8188 w 10000"/>
              <a:gd name="connsiteY247" fmla="*/ 8671 h 10000"/>
              <a:gd name="connsiteX248" fmla="*/ 8215 w 10000"/>
              <a:gd name="connsiteY248" fmla="*/ 8696 h 10000"/>
              <a:gd name="connsiteX249" fmla="*/ 8242 w 10000"/>
              <a:gd name="connsiteY249" fmla="*/ 7720 h 10000"/>
              <a:gd name="connsiteX250" fmla="*/ 8274 w 10000"/>
              <a:gd name="connsiteY250" fmla="*/ 7286 h 10000"/>
              <a:gd name="connsiteX251" fmla="*/ 8301 w 10000"/>
              <a:gd name="connsiteY251" fmla="*/ 7006 h 10000"/>
              <a:gd name="connsiteX252" fmla="*/ 8328 w 10000"/>
              <a:gd name="connsiteY252" fmla="*/ 6820 h 10000"/>
              <a:gd name="connsiteX253" fmla="*/ 8360 w 10000"/>
              <a:gd name="connsiteY253" fmla="*/ 6683 h 10000"/>
              <a:gd name="connsiteX254" fmla="*/ 8387 w 10000"/>
              <a:gd name="connsiteY254" fmla="*/ 6584 h 10000"/>
              <a:gd name="connsiteX255" fmla="*/ 8418 w 10000"/>
              <a:gd name="connsiteY255" fmla="*/ 6516 h 10000"/>
              <a:gd name="connsiteX256" fmla="*/ 8445 w 10000"/>
              <a:gd name="connsiteY256" fmla="*/ 6472 h 10000"/>
              <a:gd name="connsiteX257" fmla="*/ 8472 w 10000"/>
              <a:gd name="connsiteY257" fmla="*/ 6453 h 10000"/>
              <a:gd name="connsiteX258" fmla="*/ 8504 w 10000"/>
              <a:gd name="connsiteY258" fmla="*/ 6460 h 10000"/>
              <a:gd name="connsiteX259" fmla="*/ 8531 w 10000"/>
              <a:gd name="connsiteY259" fmla="*/ 6491 h 10000"/>
              <a:gd name="connsiteX260" fmla="*/ 8562 w 10000"/>
              <a:gd name="connsiteY260" fmla="*/ 6553 h 10000"/>
              <a:gd name="connsiteX261" fmla="*/ 8589 w 10000"/>
              <a:gd name="connsiteY261" fmla="*/ 6640 h 10000"/>
              <a:gd name="connsiteX262" fmla="*/ 8616 w 10000"/>
              <a:gd name="connsiteY262" fmla="*/ 6770 h 10000"/>
              <a:gd name="connsiteX263" fmla="*/ 8648 w 10000"/>
              <a:gd name="connsiteY263" fmla="*/ 6944 h 10000"/>
              <a:gd name="connsiteX264" fmla="*/ 8675 w 10000"/>
              <a:gd name="connsiteY264" fmla="*/ 7205 h 10000"/>
              <a:gd name="connsiteX265" fmla="*/ 8707 w 10000"/>
              <a:gd name="connsiteY265" fmla="*/ 7615 h 10000"/>
              <a:gd name="connsiteX266" fmla="*/ 8734 w 10000"/>
              <a:gd name="connsiteY266" fmla="*/ 8460 h 10000"/>
              <a:gd name="connsiteX267" fmla="*/ 8761 w 10000"/>
              <a:gd name="connsiteY267" fmla="*/ 8839 h 10000"/>
              <a:gd name="connsiteX268" fmla="*/ 8788 w 10000"/>
              <a:gd name="connsiteY268" fmla="*/ 7733 h 10000"/>
              <a:gd name="connsiteX269" fmla="*/ 8819 w 10000"/>
              <a:gd name="connsiteY269" fmla="*/ 7267 h 10000"/>
              <a:gd name="connsiteX270" fmla="*/ 8851 w 10000"/>
              <a:gd name="connsiteY270" fmla="*/ 6981 h 10000"/>
              <a:gd name="connsiteX271" fmla="*/ 8878 w 10000"/>
              <a:gd name="connsiteY271" fmla="*/ 6783 h 10000"/>
              <a:gd name="connsiteX272" fmla="*/ 8905 w 10000"/>
              <a:gd name="connsiteY272" fmla="*/ 6646 h 10000"/>
              <a:gd name="connsiteX273" fmla="*/ 8932 w 10000"/>
              <a:gd name="connsiteY273" fmla="*/ 6547 h 10000"/>
              <a:gd name="connsiteX274" fmla="*/ 8963 w 10000"/>
              <a:gd name="connsiteY274" fmla="*/ 6484 h 10000"/>
              <a:gd name="connsiteX275" fmla="*/ 8991 w 10000"/>
              <a:gd name="connsiteY275" fmla="*/ 6453 h 10000"/>
              <a:gd name="connsiteX276" fmla="*/ 9022 w 10000"/>
              <a:gd name="connsiteY276" fmla="*/ 6447 h 10000"/>
              <a:gd name="connsiteX277" fmla="*/ 9049 w 10000"/>
              <a:gd name="connsiteY277" fmla="*/ 6472 h 10000"/>
              <a:gd name="connsiteX278" fmla="*/ 9076 w 10000"/>
              <a:gd name="connsiteY278" fmla="*/ 6528 h 10000"/>
              <a:gd name="connsiteX279" fmla="*/ 9108 w 10000"/>
              <a:gd name="connsiteY279" fmla="*/ 6621 h 10000"/>
              <a:gd name="connsiteX280" fmla="*/ 9135 w 10000"/>
              <a:gd name="connsiteY280" fmla="*/ 6758 h 10000"/>
              <a:gd name="connsiteX281" fmla="*/ 9166 w 10000"/>
              <a:gd name="connsiteY281" fmla="*/ 6957 h 10000"/>
              <a:gd name="connsiteX282" fmla="*/ 9193 w 10000"/>
              <a:gd name="connsiteY282" fmla="*/ 7267 h 10000"/>
              <a:gd name="connsiteX283" fmla="*/ 9220 w 10000"/>
              <a:gd name="connsiteY283" fmla="*/ 7814 h 10000"/>
              <a:gd name="connsiteX284" fmla="*/ 9252 w 10000"/>
              <a:gd name="connsiteY284" fmla="*/ 9863 h 10000"/>
              <a:gd name="connsiteX285" fmla="*/ 9279 w 10000"/>
              <a:gd name="connsiteY285" fmla="*/ 7988 h 10000"/>
              <a:gd name="connsiteX286" fmla="*/ 9306 w 10000"/>
              <a:gd name="connsiteY286" fmla="*/ 7335 h 10000"/>
              <a:gd name="connsiteX287" fmla="*/ 9338 w 10000"/>
              <a:gd name="connsiteY287" fmla="*/ 6988 h 10000"/>
              <a:gd name="connsiteX288" fmla="*/ 9365 w 10000"/>
              <a:gd name="connsiteY288" fmla="*/ 6758 h 10000"/>
              <a:gd name="connsiteX289" fmla="*/ 9396 w 10000"/>
              <a:gd name="connsiteY289" fmla="*/ 6602 h 10000"/>
              <a:gd name="connsiteX290" fmla="*/ 9423 w 10000"/>
              <a:gd name="connsiteY290" fmla="*/ 6503 h 10000"/>
              <a:gd name="connsiteX291" fmla="*/ 9450 w 10000"/>
              <a:gd name="connsiteY291" fmla="*/ 6447 h 10000"/>
              <a:gd name="connsiteX292" fmla="*/ 9482 w 10000"/>
              <a:gd name="connsiteY292" fmla="*/ 6435 h 10000"/>
              <a:gd name="connsiteX293" fmla="*/ 9509 w 10000"/>
              <a:gd name="connsiteY293" fmla="*/ 6460 h 10000"/>
              <a:gd name="connsiteX294" fmla="*/ 9540 w 10000"/>
              <a:gd name="connsiteY294" fmla="*/ 6534 h 10000"/>
              <a:gd name="connsiteX295" fmla="*/ 9567 w 10000"/>
              <a:gd name="connsiteY295" fmla="*/ 6665 h 10000"/>
              <a:gd name="connsiteX296" fmla="*/ 9594 w 10000"/>
              <a:gd name="connsiteY296" fmla="*/ 6882 h 10000"/>
              <a:gd name="connsiteX297" fmla="*/ 9626 w 10000"/>
              <a:gd name="connsiteY297" fmla="*/ 7242 h 10000"/>
              <a:gd name="connsiteX298" fmla="*/ 9653 w 10000"/>
              <a:gd name="connsiteY298" fmla="*/ 7981 h 10000"/>
              <a:gd name="connsiteX299" fmla="*/ 9680 w 10000"/>
              <a:gd name="connsiteY299" fmla="*/ 8820 h 10000"/>
              <a:gd name="connsiteX300" fmla="*/ 9712 w 10000"/>
              <a:gd name="connsiteY300" fmla="*/ 7484 h 10000"/>
              <a:gd name="connsiteX301" fmla="*/ 9739 w 10000"/>
              <a:gd name="connsiteY301" fmla="*/ 7012 h 10000"/>
              <a:gd name="connsiteX302" fmla="*/ 9766 w 10000"/>
              <a:gd name="connsiteY302" fmla="*/ 6758 h 10000"/>
              <a:gd name="connsiteX303" fmla="*/ 9797 w 10000"/>
              <a:gd name="connsiteY303" fmla="*/ 6615 h 10000"/>
              <a:gd name="connsiteX304" fmla="*/ 9824 w 10000"/>
              <a:gd name="connsiteY304" fmla="*/ 6559 h 10000"/>
              <a:gd name="connsiteX305" fmla="*/ 9856 w 10000"/>
              <a:gd name="connsiteY305" fmla="*/ 6590 h 10000"/>
              <a:gd name="connsiteX306" fmla="*/ 9883 w 10000"/>
              <a:gd name="connsiteY306" fmla="*/ 6708 h 10000"/>
              <a:gd name="connsiteX307" fmla="*/ 9910 w 10000"/>
              <a:gd name="connsiteY307" fmla="*/ 6950 h 10000"/>
              <a:gd name="connsiteX308" fmla="*/ 9941 w 10000"/>
              <a:gd name="connsiteY308" fmla="*/ 7404 h 10000"/>
              <a:gd name="connsiteX309" fmla="*/ 9968 w 10000"/>
              <a:gd name="connsiteY309" fmla="*/ 8516 h 10000"/>
              <a:gd name="connsiteX310" fmla="*/ 10000 w 10000"/>
              <a:gd name="connsiteY31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3556 w 10000"/>
              <a:gd name="connsiteY86" fmla="*/ 68 h 10000"/>
              <a:gd name="connsiteX87" fmla="*/ 3614 w 10000"/>
              <a:gd name="connsiteY87" fmla="*/ 31 h 10000"/>
              <a:gd name="connsiteX88" fmla="*/ 3641 w 10000"/>
              <a:gd name="connsiteY88" fmla="*/ 19 h 10000"/>
              <a:gd name="connsiteX89" fmla="*/ 3673 w 10000"/>
              <a:gd name="connsiteY89" fmla="*/ 6 h 10000"/>
              <a:gd name="connsiteX90" fmla="*/ 3700 w 10000"/>
              <a:gd name="connsiteY90" fmla="*/ 6 h 10000"/>
              <a:gd name="connsiteX91" fmla="*/ 3731 w 10000"/>
              <a:gd name="connsiteY91" fmla="*/ 0 h 10000"/>
              <a:gd name="connsiteX92" fmla="*/ 3758 w 10000"/>
              <a:gd name="connsiteY92" fmla="*/ 0 h 10000"/>
              <a:gd name="connsiteX93" fmla="*/ 3785 w 10000"/>
              <a:gd name="connsiteY93" fmla="*/ 6 h 10000"/>
              <a:gd name="connsiteX94" fmla="*/ 3817 w 10000"/>
              <a:gd name="connsiteY94" fmla="*/ 12 h 10000"/>
              <a:gd name="connsiteX95" fmla="*/ 3844 w 10000"/>
              <a:gd name="connsiteY95" fmla="*/ 19 h 10000"/>
              <a:gd name="connsiteX96" fmla="*/ 3876 w 10000"/>
              <a:gd name="connsiteY96" fmla="*/ 31 h 10000"/>
              <a:gd name="connsiteX97" fmla="*/ 3903 w 10000"/>
              <a:gd name="connsiteY97" fmla="*/ 43 h 10000"/>
              <a:gd name="connsiteX98" fmla="*/ 3930 w 10000"/>
              <a:gd name="connsiteY98" fmla="*/ 62 h 10000"/>
              <a:gd name="connsiteX99" fmla="*/ 3957 w 10000"/>
              <a:gd name="connsiteY99" fmla="*/ 81 h 10000"/>
              <a:gd name="connsiteX100" fmla="*/ 3988 w 10000"/>
              <a:gd name="connsiteY100" fmla="*/ 106 h 10000"/>
              <a:gd name="connsiteX101" fmla="*/ 4015 w 10000"/>
              <a:gd name="connsiteY101" fmla="*/ 130 h 10000"/>
              <a:gd name="connsiteX102" fmla="*/ 4047 w 10000"/>
              <a:gd name="connsiteY102" fmla="*/ 155 h 10000"/>
              <a:gd name="connsiteX103" fmla="*/ 4074 w 10000"/>
              <a:gd name="connsiteY103" fmla="*/ 186 h 10000"/>
              <a:gd name="connsiteX104" fmla="*/ 4101 w 10000"/>
              <a:gd name="connsiteY104" fmla="*/ 217 h 10000"/>
              <a:gd name="connsiteX105" fmla="*/ 4132 w 10000"/>
              <a:gd name="connsiteY105" fmla="*/ 255 h 10000"/>
              <a:gd name="connsiteX106" fmla="*/ 4160 w 10000"/>
              <a:gd name="connsiteY106" fmla="*/ 292 h 10000"/>
              <a:gd name="connsiteX107" fmla="*/ 4191 w 10000"/>
              <a:gd name="connsiteY107" fmla="*/ 329 h 10000"/>
              <a:gd name="connsiteX108" fmla="*/ 4218 w 10000"/>
              <a:gd name="connsiteY108" fmla="*/ 373 h 10000"/>
              <a:gd name="connsiteX109" fmla="*/ 4245 w 10000"/>
              <a:gd name="connsiteY109" fmla="*/ 422 h 10000"/>
              <a:gd name="connsiteX110" fmla="*/ 4277 w 10000"/>
              <a:gd name="connsiteY110" fmla="*/ 466 h 10000"/>
              <a:gd name="connsiteX111" fmla="*/ 4304 w 10000"/>
              <a:gd name="connsiteY111" fmla="*/ 522 h 10000"/>
              <a:gd name="connsiteX112" fmla="*/ 4335 w 10000"/>
              <a:gd name="connsiteY112" fmla="*/ 571 h 10000"/>
              <a:gd name="connsiteX113" fmla="*/ 4362 w 10000"/>
              <a:gd name="connsiteY113" fmla="*/ 634 h 10000"/>
              <a:gd name="connsiteX114" fmla="*/ 4389 w 10000"/>
              <a:gd name="connsiteY114" fmla="*/ 689 h 10000"/>
              <a:gd name="connsiteX115" fmla="*/ 4421 w 10000"/>
              <a:gd name="connsiteY115" fmla="*/ 752 h 10000"/>
              <a:gd name="connsiteX116" fmla="*/ 4448 w 10000"/>
              <a:gd name="connsiteY116" fmla="*/ 820 h 10000"/>
              <a:gd name="connsiteX117" fmla="*/ 4475 w 10000"/>
              <a:gd name="connsiteY117" fmla="*/ 888 h 10000"/>
              <a:gd name="connsiteX118" fmla="*/ 4507 w 10000"/>
              <a:gd name="connsiteY118" fmla="*/ 957 h 10000"/>
              <a:gd name="connsiteX119" fmla="*/ 4534 w 10000"/>
              <a:gd name="connsiteY119" fmla="*/ 1037 h 10000"/>
              <a:gd name="connsiteX120" fmla="*/ 4565 w 10000"/>
              <a:gd name="connsiteY120" fmla="*/ 1118 h 10000"/>
              <a:gd name="connsiteX121" fmla="*/ 4592 w 10000"/>
              <a:gd name="connsiteY121" fmla="*/ 1199 h 10000"/>
              <a:gd name="connsiteX122" fmla="*/ 4619 w 10000"/>
              <a:gd name="connsiteY122" fmla="*/ 1286 h 10000"/>
              <a:gd name="connsiteX123" fmla="*/ 4651 w 10000"/>
              <a:gd name="connsiteY123" fmla="*/ 1373 h 10000"/>
              <a:gd name="connsiteX124" fmla="*/ 4678 w 10000"/>
              <a:gd name="connsiteY124" fmla="*/ 1472 h 10000"/>
              <a:gd name="connsiteX125" fmla="*/ 4709 w 10000"/>
              <a:gd name="connsiteY125" fmla="*/ 1565 h 10000"/>
              <a:gd name="connsiteX126" fmla="*/ 4736 w 10000"/>
              <a:gd name="connsiteY126" fmla="*/ 1671 h 10000"/>
              <a:gd name="connsiteX127" fmla="*/ 4763 w 10000"/>
              <a:gd name="connsiteY127" fmla="*/ 1776 h 10000"/>
              <a:gd name="connsiteX128" fmla="*/ 4795 w 10000"/>
              <a:gd name="connsiteY128" fmla="*/ 1894 h 10000"/>
              <a:gd name="connsiteX129" fmla="*/ 4822 w 10000"/>
              <a:gd name="connsiteY129" fmla="*/ 2012 h 10000"/>
              <a:gd name="connsiteX130" fmla="*/ 4854 w 10000"/>
              <a:gd name="connsiteY130" fmla="*/ 2137 h 10000"/>
              <a:gd name="connsiteX131" fmla="*/ 4881 w 10000"/>
              <a:gd name="connsiteY131" fmla="*/ 2267 h 10000"/>
              <a:gd name="connsiteX132" fmla="*/ 4908 w 10000"/>
              <a:gd name="connsiteY132" fmla="*/ 2404 h 10000"/>
              <a:gd name="connsiteX133" fmla="*/ 4935 w 10000"/>
              <a:gd name="connsiteY133" fmla="*/ 2553 h 10000"/>
              <a:gd name="connsiteX134" fmla="*/ 4966 w 10000"/>
              <a:gd name="connsiteY134" fmla="*/ 2708 h 10000"/>
              <a:gd name="connsiteX135" fmla="*/ 4993 w 10000"/>
              <a:gd name="connsiteY135" fmla="*/ 2870 h 10000"/>
              <a:gd name="connsiteX136" fmla="*/ 5025 w 10000"/>
              <a:gd name="connsiteY136" fmla="*/ 3043 h 10000"/>
              <a:gd name="connsiteX137" fmla="*/ 5052 w 10000"/>
              <a:gd name="connsiteY137" fmla="*/ 3230 h 10000"/>
              <a:gd name="connsiteX138" fmla="*/ 5079 w 10000"/>
              <a:gd name="connsiteY138" fmla="*/ 3429 h 10000"/>
              <a:gd name="connsiteX139" fmla="*/ 5110 w 10000"/>
              <a:gd name="connsiteY139" fmla="*/ 3646 h 10000"/>
              <a:gd name="connsiteX140" fmla="*/ 5137 w 10000"/>
              <a:gd name="connsiteY140" fmla="*/ 3882 h 10000"/>
              <a:gd name="connsiteX141" fmla="*/ 5169 w 10000"/>
              <a:gd name="connsiteY141" fmla="*/ 4143 h 10000"/>
              <a:gd name="connsiteX142" fmla="*/ 5196 w 10000"/>
              <a:gd name="connsiteY142" fmla="*/ 4441 h 10000"/>
              <a:gd name="connsiteX143" fmla="*/ 5223 w 10000"/>
              <a:gd name="connsiteY143" fmla="*/ 4789 h 10000"/>
              <a:gd name="connsiteX144" fmla="*/ 5255 w 10000"/>
              <a:gd name="connsiteY144" fmla="*/ 5205 h 10000"/>
              <a:gd name="connsiteX145" fmla="*/ 5282 w 10000"/>
              <a:gd name="connsiteY145" fmla="*/ 5758 h 10000"/>
              <a:gd name="connsiteX146" fmla="*/ 5313 w 10000"/>
              <a:gd name="connsiteY146" fmla="*/ 6671 h 10000"/>
              <a:gd name="connsiteX147" fmla="*/ 5340 w 10000"/>
              <a:gd name="connsiteY147" fmla="*/ 7776 h 10000"/>
              <a:gd name="connsiteX148" fmla="*/ 5367 w 10000"/>
              <a:gd name="connsiteY148" fmla="*/ 6565 h 10000"/>
              <a:gd name="connsiteX149" fmla="*/ 5399 w 10000"/>
              <a:gd name="connsiteY149" fmla="*/ 6255 h 10000"/>
              <a:gd name="connsiteX150" fmla="*/ 5426 w 10000"/>
              <a:gd name="connsiteY150" fmla="*/ 6155 h 10000"/>
              <a:gd name="connsiteX151" fmla="*/ 5453 w 10000"/>
              <a:gd name="connsiteY151" fmla="*/ 6180 h 10000"/>
              <a:gd name="connsiteX152" fmla="*/ 5484 w 10000"/>
              <a:gd name="connsiteY152" fmla="*/ 6286 h 10000"/>
              <a:gd name="connsiteX153" fmla="*/ 5511 w 10000"/>
              <a:gd name="connsiteY153" fmla="*/ 6484 h 10000"/>
              <a:gd name="connsiteX154" fmla="*/ 5539 w 10000"/>
              <a:gd name="connsiteY154" fmla="*/ 6801 h 10000"/>
              <a:gd name="connsiteX155" fmla="*/ 5570 w 10000"/>
              <a:gd name="connsiteY155" fmla="*/ 7373 h 10000"/>
              <a:gd name="connsiteX156" fmla="*/ 5597 w 10000"/>
              <a:gd name="connsiteY156" fmla="*/ 9447 h 10000"/>
              <a:gd name="connsiteX157" fmla="*/ 5629 w 10000"/>
              <a:gd name="connsiteY157" fmla="*/ 7621 h 10000"/>
              <a:gd name="connsiteX158" fmla="*/ 5656 w 10000"/>
              <a:gd name="connsiteY158" fmla="*/ 7012 h 10000"/>
              <a:gd name="connsiteX159" fmla="*/ 5683 w 10000"/>
              <a:gd name="connsiteY159" fmla="*/ 6708 h 10000"/>
              <a:gd name="connsiteX160" fmla="*/ 5714 w 10000"/>
              <a:gd name="connsiteY160" fmla="*/ 6534 h 10000"/>
              <a:gd name="connsiteX161" fmla="*/ 5741 w 10000"/>
              <a:gd name="connsiteY161" fmla="*/ 6429 h 10000"/>
              <a:gd name="connsiteX162" fmla="*/ 5773 w 10000"/>
              <a:gd name="connsiteY162" fmla="*/ 6385 h 10000"/>
              <a:gd name="connsiteX163" fmla="*/ 5800 w 10000"/>
              <a:gd name="connsiteY163" fmla="*/ 6385 h 10000"/>
              <a:gd name="connsiteX164" fmla="*/ 5827 w 10000"/>
              <a:gd name="connsiteY164" fmla="*/ 6429 h 10000"/>
              <a:gd name="connsiteX165" fmla="*/ 5858 w 10000"/>
              <a:gd name="connsiteY165" fmla="*/ 6516 h 10000"/>
              <a:gd name="connsiteX166" fmla="*/ 5886 w 10000"/>
              <a:gd name="connsiteY166" fmla="*/ 6646 h 10000"/>
              <a:gd name="connsiteX167" fmla="*/ 5913 w 10000"/>
              <a:gd name="connsiteY167" fmla="*/ 6845 h 10000"/>
              <a:gd name="connsiteX168" fmla="*/ 5944 w 10000"/>
              <a:gd name="connsiteY168" fmla="*/ 7149 h 10000"/>
              <a:gd name="connsiteX169" fmla="*/ 5971 w 10000"/>
              <a:gd name="connsiteY169" fmla="*/ 7658 h 10000"/>
              <a:gd name="connsiteX170" fmla="*/ 6003 w 10000"/>
              <a:gd name="connsiteY170" fmla="*/ 9093 h 10000"/>
              <a:gd name="connsiteX171" fmla="*/ 6030 w 10000"/>
              <a:gd name="connsiteY171" fmla="*/ 8106 h 10000"/>
              <a:gd name="connsiteX172" fmla="*/ 6057 w 10000"/>
              <a:gd name="connsiteY172" fmla="*/ 7385 h 10000"/>
              <a:gd name="connsiteX173" fmla="*/ 6088 w 10000"/>
              <a:gd name="connsiteY173" fmla="*/ 7019 h 10000"/>
              <a:gd name="connsiteX174" fmla="*/ 6115 w 10000"/>
              <a:gd name="connsiteY174" fmla="*/ 6789 h 10000"/>
              <a:gd name="connsiteX175" fmla="*/ 6147 w 10000"/>
              <a:gd name="connsiteY175" fmla="*/ 6634 h 10000"/>
              <a:gd name="connsiteX176" fmla="*/ 6174 w 10000"/>
              <a:gd name="connsiteY176" fmla="*/ 6534 h 10000"/>
              <a:gd name="connsiteX177" fmla="*/ 6201 w 10000"/>
              <a:gd name="connsiteY177" fmla="*/ 6472 h 10000"/>
              <a:gd name="connsiteX178" fmla="*/ 6233 w 10000"/>
              <a:gd name="connsiteY178" fmla="*/ 6441 h 10000"/>
              <a:gd name="connsiteX179" fmla="*/ 6260 w 10000"/>
              <a:gd name="connsiteY179" fmla="*/ 6435 h 10000"/>
              <a:gd name="connsiteX180" fmla="*/ 6291 w 10000"/>
              <a:gd name="connsiteY180" fmla="*/ 6460 h 10000"/>
              <a:gd name="connsiteX181" fmla="*/ 6318 w 10000"/>
              <a:gd name="connsiteY181" fmla="*/ 6516 h 10000"/>
              <a:gd name="connsiteX182" fmla="*/ 6345 w 10000"/>
              <a:gd name="connsiteY182" fmla="*/ 6609 h 10000"/>
              <a:gd name="connsiteX183" fmla="*/ 6372 w 10000"/>
              <a:gd name="connsiteY183" fmla="*/ 6733 h 10000"/>
              <a:gd name="connsiteX184" fmla="*/ 6404 w 10000"/>
              <a:gd name="connsiteY184" fmla="*/ 6919 h 10000"/>
              <a:gd name="connsiteX185" fmla="*/ 6431 w 10000"/>
              <a:gd name="connsiteY185" fmla="*/ 7186 h 10000"/>
              <a:gd name="connsiteX186" fmla="*/ 6462 w 10000"/>
              <a:gd name="connsiteY186" fmla="*/ 7596 h 10000"/>
              <a:gd name="connsiteX187" fmla="*/ 6489 w 10000"/>
              <a:gd name="connsiteY187" fmla="*/ 8466 h 10000"/>
              <a:gd name="connsiteX188" fmla="*/ 6516 w 10000"/>
              <a:gd name="connsiteY188" fmla="*/ 8801 h 10000"/>
              <a:gd name="connsiteX189" fmla="*/ 6548 w 10000"/>
              <a:gd name="connsiteY189" fmla="*/ 7714 h 10000"/>
              <a:gd name="connsiteX190" fmla="*/ 6575 w 10000"/>
              <a:gd name="connsiteY190" fmla="*/ 7261 h 10000"/>
              <a:gd name="connsiteX191" fmla="*/ 6607 w 10000"/>
              <a:gd name="connsiteY191" fmla="*/ 6981 h 10000"/>
              <a:gd name="connsiteX192" fmla="*/ 6634 w 10000"/>
              <a:gd name="connsiteY192" fmla="*/ 6795 h 10000"/>
              <a:gd name="connsiteX193" fmla="*/ 6661 w 10000"/>
              <a:gd name="connsiteY193" fmla="*/ 6658 h 10000"/>
              <a:gd name="connsiteX194" fmla="*/ 6692 w 10000"/>
              <a:gd name="connsiteY194" fmla="*/ 6559 h 10000"/>
              <a:gd name="connsiteX195" fmla="*/ 6719 w 10000"/>
              <a:gd name="connsiteY195" fmla="*/ 6497 h 10000"/>
              <a:gd name="connsiteX196" fmla="*/ 6751 w 10000"/>
              <a:gd name="connsiteY196" fmla="*/ 6460 h 10000"/>
              <a:gd name="connsiteX197" fmla="*/ 6778 w 10000"/>
              <a:gd name="connsiteY197" fmla="*/ 6453 h 10000"/>
              <a:gd name="connsiteX198" fmla="*/ 6805 w 10000"/>
              <a:gd name="connsiteY198" fmla="*/ 6460 h 10000"/>
              <a:gd name="connsiteX199" fmla="*/ 6836 w 10000"/>
              <a:gd name="connsiteY199" fmla="*/ 6503 h 10000"/>
              <a:gd name="connsiteX200" fmla="*/ 6863 w 10000"/>
              <a:gd name="connsiteY200" fmla="*/ 6565 h 10000"/>
              <a:gd name="connsiteX201" fmla="*/ 6890 w 10000"/>
              <a:gd name="connsiteY201" fmla="*/ 6658 h 10000"/>
              <a:gd name="connsiteX202" fmla="*/ 6922 w 10000"/>
              <a:gd name="connsiteY202" fmla="*/ 6789 h 10000"/>
              <a:gd name="connsiteX203" fmla="*/ 6949 w 10000"/>
              <a:gd name="connsiteY203" fmla="*/ 6975 h 10000"/>
              <a:gd name="connsiteX204" fmla="*/ 6981 w 10000"/>
              <a:gd name="connsiteY204" fmla="*/ 7236 h 10000"/>
              <a:gd name="connsiteX205" fmla="*/ 7008 w 10000"/>
              <a:gd name="connsiteY205" fmla="*/ 7634 h 10000"/>
              <a:gd name="connsiteX206" fmla="*/ 7035 w 10000"/>
              <a:gd name="connsiteY206" fmla="*/ 8460 h 10000"/>
              <a:gd name="connsiteX207" fmla="*/ 7066 w 10000"/>
              <a:gd name="connsiteY207" fmla="*/ 8969 h 10000"/>
              <a:gd name="connsiteX208" fmla="*/ 7093 w 10000"/>
              <a:gd name="connsiteY208" fmla="*/ 7801 h 10000"/>
              <a:gd name="connsiteX209" fmla="*/ 7125 w 10000"/>
              <a:gd name="connsiteY209" fmla="*/ 7329 h 10000"/>
              <a:gd name="connsiteX210" fmla="*/ 7152 w 10000"/>
              <a:gd name="connsiteY210" fmla="*/ 7037 h 10000"/>
              <a:gd name="connsiteX211" fmla="*/ 7179 w 10000"/>
              <a:gd name="connsiteY211" fmla="*/ 6839 h 10000"/>
              <a:gd name="connsiteX212" fmla="*/ 7210 w 10000"/>
              <a:gd name="connsiteY212" fmla="*/ 6696 h 10000"/>
              <a:gd name="connsiteX213" fmla="*/ 7237 w 10000"/>
              <a:gd name="connsiteY213" fmla="*/ 6590 h 10000"/>
              <a:gd name="connsiteX214" fmla="*/ 7269 w 10000"/>
              <a:gd name="connsiteY214" fmla="*/ 6516 h 10000"/>
              <a:gd name="connsiteX215" fmla="*/ 7296 w 10000"/>
              <a:gd name="connsiteY215" fmla="*/ 6472 h 10000"/>
              <a:gd name="connsiteX216" fmla="*/ 7323 w 10000"/>
              <a:gd name="connsiteY216" fmla="*/ 6447 h 10000"/>
              <a:gd name="connsiteX217" fmla="*/ 7350 w 10000"/>
              <a:gd name="connsiteY217" fmla="*/ 6447 h 10000"/>
              <a:gd name="connsiteX218" fmla="*/ 7382 w 10000"/>
              <a:gd name="connsiteY218" fmla="*/ 6466 h 10000"/>
              <a:gd name="connsiteX219" fmla="*/ 7409 w 10000"/>
              <a:gd name="connsiteY219" fmla="*/ 6509 h 10000"/>
              <a:gd name="connsiteX220" fmla="*/ 7440 w 10000"/>
              <a:gd name="connsiteY220" fmla="*/ 6578 h 10000"/>
              <a:gd name="connsiteX221" fmla="*/ 7467 w 10000"/>
              <a:gd name="connsiteY221" fmla="*/ 6677 h 10000"/>
              <a:gd name="connsiteX222" fmla="*/ 7494 w 10000"/>
              <a:gd name="connsiteY222" fmla="*/ 6814 h 10000"/>
              <a:gd name="connsiteX223" fmla="*/ 7526 w 10000"/>
              <a:gd name="connsiteY223" fmla="*/ 7006 h 10000"/>
              <a:gd name="connsiteX224" fmla="*/ 7553 w 10000"/>
              <a:gd name="connsiteY224" fmla="*/ 7273 h 10000"/>
              <a:gd name="connsiteX225" fmla="*/ 7584 w 10000"/>
              <a:gd name="connsiteY225" fmla="*/ 7696 h 10000"/>
              <a:gd name="connsiteX226" fmla="*/ 7612 w 10000"/>
              <a:gd name="connsiteY226" fmla="*/ 8584 h 10000"/>
              <a:gd name="connsiteX227" fmla="*/ 7639 w 10000"/>
              <a:gd name="connsiteY227" fmla="*/ 8814 h 10000"/>
              <a:gd name="connsiteX228" fmla="*/ 7670 w 10000"/>
              <a:gd name="connsiteY228" fmla="*/ 7770 h 10000"/>
              <a:gd name="connsiteX229" fmla="*/ 7697 w 10000"/>
              <a:gd name="connsiteY229" fmla="*/ 7317 h 10000"/>
              <a:gd name="connsiteX230" fmla="*/ 7729 w 10000"/>
              <a:gd name="connsiteY230" fmla="*/ 7031 h 10000"/>
              <a:gd name="connsiteX231" fmla="*/ 7756 w 10000"/>
              <a:gd name="connsiteY231" fmla="*/ 6839 h 10000"/>
              <a:gd name="connsiteX232" fmla="*/ 7783 w 10000"/>
              <a:gd name="connsiteY232" fmla="*/ 6696 h 10000"/>
              <a:gd name="connsiteX233" fmla="*/ 7810 w 10000"/>
              <a:gd name="connsiteY233" fmla="*/ 6590 h 10000"/>
              <a:gd name="connsiteX234" fmla="*/ 7841 w 10000"/>
              <a:gd name="connsiteY234" fmla="*/ 6522 h 10000"/>
              <a:gd name="connsiteX235" fmla="*/ 7868 w 10000"/>
              <a:gd name="connsiteY235" fmla="*/ 6472 h 10000"/>
              <a:gd name="connsiteX236" fmla="*/ 7900 w 10000"/>
              <a:gd name="connsiteY236" fmla="*/ 6447 h 10000"/>
              <a:gd name="connsiteX237" fmla="*/ 7927 w 10000"/>
              <a:gd name="connsiteY237" fmla="*/ 6447 h 10000"/>
              <a:gd name="connsiteX238" fmla="*/ 7954 w 10000"/>
              <a:gd name="connsiteY238" fmla="*/ 6466 h 10000"/>
              <a:gd name="connsiteX239" fmla="*/ 7986 w 10000"/>
              <a:gd name="connsiteY239" fmla="*/ 6509 h 10000"/>
              <a:gd name="connsiteX240" fmla="*/ 8013 w 10000"/>
              <a:gd name="connsiteY240" fmla="*/ 6578 h 10000"/>
              <a:gd name="connsiteX241" fmla="*/ 8044 w 10000"/>
              <a:gd name="connsiteY241" fmla="*/ 6683 h 10000"/>
              <a:gd name="connsiteX242" fmla="*/ 8071 w 10000"/>
              <a:gd name="connsiteY242" fmla="*/ 6820 h 10000"/>
              <a:gd name="connsiteX243" fmla="*/ 8098 w 10000"/>
              <a:gd name="connsiteY243" fmla="*/ 7006 h 10000"/>
              <a:gd name="connsiteX244" fmla="*/ 8130 w 10000"/>
              <a:gd name="connsiteY244" fmla="*/ 7280 h 10000"/>
              <a:gd name="connsiteX245" fmla="*/ 8157 w 10000"/>
              <a:gd name="connsiteY245" fmla="*/ 7714 h 10000"/>
              <a:gd name="connsiteX246" fmla="*/ 8188 w 10000"/>
              <a:gd name="connsiteY246" fmla="*/ 8671 h 10000"/>
              <a:gd name="connsiteX247" fmla="*/ 8215 w 10000"/>
              <a:gd name="connsiteY247" fmla="*/ 8696 h 10000"/>
              <a:gd name="connsiteX248" fmla="*/ 8242 w 10000"/>
              <a:gd name="connsiteY248" fmla="*/ 7720 h 10000"/>
              <a:gd name="connsiteX249" fmla="*/ 8274 w 10000"/>
              <a:gd name="connsiteY249" fmla="*/ 7286 h 10000"/>
              <a:gd name="connsiteX250" fmla="*/ 8301 w 10000"/>
              <a:gd name="connsiteY250" fmla="*/ 7006 h 10000"/>
              <a:gd name="connsiteX251" fmla="*/ 8328 w 10000"/>
              <a:gd name="connsiteY251" fmla="*/ 6820 h 10000"/>
              <a:gd name="connsiteX252" fmla="*/ 8360 w 10000"/>
              <a:gd name="connsiteY252" fmla="*/ 6683 h 10000"/>
              <a:gd name="connsiteX253" fmla="*/ 8387 w 10000"/>
              <a:gd name="connsiteY253" fmla="*/ 6584 h 10000"/>
              <a:gd name="connsiteX254" fmla="*/ 8418 w 10000"/>
              <a:gd name="connsiteY254" fmla="*/ 6516 h 10000"/>
              <a:gd name="connsiteX255" fmla="*/ 8445 w 10000"/>
              <a:gd name="connsiteY255" fmla="*/ 6472 h 10000"/>
              <a:gd name="connsiteX256" fmla="*/ 8472 w 10000"/>
              <a:gd name="connsiteY256" fmla="*/ 6453 h 10000"/>
              <a:gd name="connsiteX257" fmla="*/ 8504 w 10000"/>
              <a:gd name="connsiteY257" fmla="*/ 6460 h 10000"/>
              <a:gd name="connsiteX258" fmla="*/ 8531 w 10000"/>
              <a:gd name="connsiteY258" fmla="*/ 6491 h 10000"/>
              <a:gd name="connsiteX259" fmla="*/ 8562 w 10000"/>
              <a:gd name="connsiteY259" fmla="*/ 6553 h 10000"/>
              <a:gd name="connsiteX260" fmla="*/ 8589 w 10000"/>
              <a:gd name="connsiteY260" fmla="*/ 6640 h 10000"/>
              <a:gd name="connsiteX261" fmla="*/ 8616 w 10000"/>
              <a:gd name="connsiteY261" fmla="*/ 6770 h 10000"/>
              <a:gd name="connsiteX262" fmla="*/ 8648 w 10000"/>
              <a:gd name="connsiteY262" fmla="*/ 6944 h 10000"/>
              <a:gd name="connsiteX263" fmla="*/ 8675 w 10000"/>
              <a:gd name="connsiteY263" fmla="*/ 7205 h 10000"/>
              <a:gd name="connsiteX264" fmla="*/ 8707 w 10000"/>
              <a:gd name="connsiteY264" fmla="*/ 7615 h 10000"/>
              <a:gd name="connsiteX265" fmla="*/ 8734 w 10000"/>
              <a:gd name="connsiteY265" fmla="*/ 8460 h 10000"/>
              <a:gd name="connsiteX266" fmla="*/ 8761 w 10000"/>
              <a:gd name="connsiteY266" fmla="*/ 8839 h 10000"/>
              <a:gd name="connsiteX267" fmla="*/ 8788 w 10000"/>
              <a:gd name="connsiteY267" fmla="*/ 7733 h 10000"/>
              <a:gd name="connsiteX268" fmla="*/ 8819 w 10000"/>
              <a:gd name="connsiteY268" fmla="*/ 7267 h 10000"/>
              <a:gd name="connsiteX269" fmla="*/ 8851 w 10000"/>
              <a:gd name="connsiteY269" fmla="*/ 6981 h 10000"/>
              <a:gd name="connsiteX270" fmla="*/ 8878 w 10000"/>
              <a:gd name="connsiteY270" fmla="*/ 6783 h 10000"/>
              <a:gd name="connsiteX271" fmla="*/ 8905 w 10000"/>
              <a:gd name="connsiteY271" fmla="*/ 6646 h 10000"/>
              <a:gd name="connsiteX272" fmla="*/ 8932 w 10000"/>
              <a:gd name="connsiteY272" fmla="*/ 6547 h 10000"/>
              <a:gd name="connsiteX273" fmla="*/ 8963 w 10000"/>
              <a:gd name="connsiteY273" fmla="*/ 6484 h 10000"/>
              <a:gd name="connsiteX274" fmla="*/ 8991 w 10000"/>
              <a:gd name="connsiteY274" fmla="*/ 6453 h 10000"/>
              <a:gd name="connsiteX275" fmla="*/ 9022 w 10000"/>
              <a:gd name="connsiteY275" fmla="*/ 6447 h 10000"/>
              <a:gd name="connsiteX276" fmla="*/ 9049 w 10000"/>
              <a:gd name="connsiteY276" fmla="*/ 6472 h 10000"/>
              <a:gd name="connsiteX277" fmla="*/ 9076 w 10000"/>
              <a:gd name="connsiteY277" fmla="*/ 6528 h 10000"/>
              <a:gd name="connsiteX278" fmla="*/ 9108 w 10000"/>
              <a:gd name="connsiteY278" fmla="*/ 6621 h 10000"/>
              <a:gd name="connsiteX279" fmla="*/ 9135 w 10000"/>
              <a:gd name="connsiteY279" fmla="*/ 6758 h 10000"/>
              <a:gd name="connsiteX280" fmla="*/ 9166 w 10000"/>
              <a:gd name="connsiteY280" fmla="*/ 6957 h 10000"/>
              <a:gd name="connsiteX281" fmla="*/ 9193 w 10000"/>
              <a:gd name="connsiteY281" fmla="*/ 7267 h 10000"/>
              <a:gd name="connsiteX282" fmla="*/ 9220 w 10000"/>
              <a:gd name="connsiteY282" fmla="*/ 7814 h 10000"/>
              <a:gd name="connsiteX283" fmla="*/ 9252 w 10000"/>
              <a:gd name="connsiteY283" fmla="*/ 9863 h 10000"/>
              <a:gd name="connsiteX284" fmla="*/ 9279 w 10000"/>
              <a:gd name="connsiteY284" fmla="*/ 7988 h 10000"/>
              <a:gd name="connsiteX285" fmla="*/ 9306 w 10000"/>
              <a:gd name="connsiteY285" fmla="*/ 7335 h 10000"/>
              <a:gd name="connsiteX286" fmla="*/ 9338 w 10000"/>
              <a:gd name="connsiteY286" fmla="*/ 6988 h 10000"/>
              <a:gd name="connsiteX287" fmla="*/ 9365 w 10000"/>
              <a:gd name="connsiteY287" fmla="*/ 6758 h 10000"/>
              <a:gd name="connsiteX288" fmla="*/ 9396 w 10000"/>
              <a:gd name="connsiteY288" fmla="*/ 6602 h 10000"/>
              <a:gd name="connsiteX289" fmla="*/ 9423 w 10000"/>
              <a:gd name="connsiteY289" fmla="*/ 6503 h 10000"/>
              <a:gd name="connsiteX290" fmla="*/ 9450 w 10000"/>
              <a:gd name="connsiteY290" fmla="*/ 6447 h 10000"/>
              <a:gd name="connsiteX291" fmla="*/ 9482 w 10000"/>
              <a:gd name="connsiteY291" fmla="*/ 6435 h 10000"/>
              <a:gd name="connsiteX292" fmla="*/ 9509 w 10000"/>
              <a:gd name="connsiteY292" fmla="*/ 6460 h 10000"/>
              <a:gd name="connsiteX293" fmla="*/ 9540 w 10000"/>
              <a:gd name="connsiteY293" fmla="*/ 6534 h 10000"/>
              <a:gd name="connsiteX294" fmla="*/ 9567 w 10000"/>
              <a:gd name="connsiteY294" fmla="*/ 6665 h 10000"/>
              <a:gd name="connsiteX295" fmla="*/ 9594 w 10000"/>
              <a:gd name="connsiteY295" fmla="*/ 6882 h 10000"/>
              <a:gd name="connsiteX296" fmla="*/ 9626 w 10000"/>
              <a:gd name="connsiteY296" fmla="*/ 7242 h 10000"/>
              <a:gd name="connsiteX297" fmla="*/ 9653 w 10000"/>
              <a:gd name="connsiteY297" fmla="*/ 7981 h 10000"/>
              <a:gd name="connsiteX298" fmla="*/ 9680 w 10000"/>
              <a:gd name="connsiteY298" fmla="*/ 8820 h 10000"/>
              <a:gd name="connsiteX299" fmla="*/ 9712 w 10000"/>
              <a:gd name="connsiteY299" fmla="*/ 7484 h 10000"/>
              <a:gd name="connsiteX300" fmla="*/ 9739 w 10000"/>
              <a:gd name="connsiteY300" fmla="*/ 7012 h 10000"/>
              <a:gd name="connsiteX301" fmla="*/ 9766 w 10000"/>
              <a:gd name="connsiteY301" fmla="*/ 6758 h 10000"/>
              <a:gd name="connsiteX302" fmla="*/ 9797 w 10000"/>
              <a:gd name="connsiteY302" fmla="*/ 6615 h 10000"/>
              <a:gd name="connsiteX303" fmla="*/ 9824 w 10000"/>
              <a:gd name="connsiteY303" fmla="*/ 6559 h 10000"/>
              <a:gd name="connsiteX304" fmla="*/ 9856 w 10000"/>
              <a:gd name="connsiteY304" fmla="*/ 6590 h 10000"/>
              <a:gd name="connsiteX305" fmla="*/ 9883 w 10000"/>
              <a:gd name="connsiteY305" fmla="*/ 6708 h 10000"/>
              <a:gd name="connsiteX306" fmla="*/ 9910 w 10000"/>
              <a:gd name="connsiteY306" fmla="*/ 6950 h 10000"/>
              <a:gd name="connsiteX307" fmla="*/ 9941 w 10000"/>
              <a:gd name="connsiteY307" fmla="*/ 7404 h 10000"/>
              <a:gd name="connsiteX308" fmla="*/ 9968 w 10000"/>
              <a:gd name="connsiteY308" fmla="*/ 8516 h 10000"/>
              <a:gd name="connsiteX309" fmla="*/ 10000 w 10000"/>
              <a:gd name="connsiteY30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3556 w 10000"/>
              <a:gd name="connsiteY85" fmla="*/ 68 h 10000"/>
              <a:gd name="connsiteX86" fmla="*/ 3614 w 10000"/>
              <a:gd name="connsiteY86" fmla="*/ 31 h 10000"/>
              <a:gd name="connsiteX87" fmla="*/ 3641 w 10000"/>
              <a:gd name="connsiteY87" fmla="*/ 19 h 10000"/>
              <a:gd name="connsiteX88" fmla="*/ 3673 w 10000"/>
              <a:gd name="connsiteY88" fmla="*/ 6 h 10000"/>
              <a:gd name="connsiteX89" fmla="*/ 3700 w 10000"/>
              <a:gd name="connsiteY89" fmla="*/ 6 h 10000"/>
              <a:gd name="connsiteX90" fmla="*/ 3731 w 10000"/>
              <a:gd name="connsiteY90" fmla="*/ 0 h 10000"/>
              <a:gd name="connsiteX91" fmla="*/ 3758 w 10000"/>
              <a:gd name="connsiteY91" fmla="*/ 0 h 10000"/>
              <a:gd name="connsiteX92" fmla="*/ 3785 w 10000"/>
              <a:gd name="connsiteY92" fmla="*/ 6 h 10000"/>
              <a:gd name="connsiteX93" fmla="*/ 3817 w 10000"/>
              <a:gd name="connsiteY93" fmla="*/ 12 h 10000"/>
              <a:gd name="connsiteX94" fmla="*/ 3844 w 10000"/>
              <a:gd name="connsiteY94" fmla="*/ 19 h 10000"/>
              <a:gd name="connsiteX95" fmla="*/ 3876 w 10000"/>
              <a:gd name="connsiteY95" fmla="*/ 31 h 10000"/>
              <a:gd name="connsiteX96" fmla="*/ 3903 w 10000"/>
              <a:gd name="connsiteY96" fmla="*/ 43 h 10000"/>
              <a:gd name="connsiteX97" fmla="*/ 3930 w 10000"/>
              <a:gd name="connsiteY97" fmla="*/ 62 h 10000"/>
              <a:gd name="connsiteX98" fmla="*/ 3957 w 10000"/>
              <a:gd name="connsiteY98" fmla="*/ 81 h 10000"/>
              <a:gd name="connsiteX99" fmla="*/ 3988 w 10000"/>
              <a:gd name="connsiteY99" fmla="*/ 106 h 10000"/>
              <a:gd name="connsiteX100" fmla="*/ 4015 w 10000"/>
              <a:gd name="connsiteY100" fmla="*/ 130 h 10000"/>
              <a:gd name="connsiteX101" fmla="*/ 4047 w 10000"/>
              <a:gd name="connsiteY101" fmla="*/ 155 h 10000"/>
              <a:gd name="connsiteX102" fmla="*/ 4074 w 10000"/>
              <a:gd name="connsiteY102" fmla="*/ 186 h 10000"/>
              <a:gd name="connsiteX103" fmla="*/ 4101 w 10000"/>
              <a:gd name="connsiteY103" fmla="*/ 217 h 10000"/>
              <a:gd name="connsiteX104" fmla="*/ 4132 w 10000"/>
              <a:gd name="connsiteY104" fmla="*/ 255 h 10000"/>
              <a:gd name="connsiteX105" fmla="*/ 4160 w 10000"/>
              <a:gd name="connsiteY105" fmla="*/ 292 h 10000"/>
              <a:gd name="connsiteX106" fmla="*/ 4191 w 10000"/>
              <a:gd name="connsiteY106" fmla="*/ 329 h 10000"/>
              <a:gd name="connsiteX107" fmla="*/ 4218 w 10000"/>
              <a:gd name="connsiteY107" fmla="*/ 373 h 10000"/>
              <a:gd name="connsiteX108" fmla="*/ 4245 w 10000"/>
              <a:gd name="connsiteY108" fmla="*/ 422 h 10000"/>
              <a:gd name="connsiteX109" fmla="*/ 4277 w 10000"/>
              <a:gd name="connsiteY109" fmla="*/ 466 h 10000"/>
              <a:gd name="connsiteX110" fmla="*/ 4304 w 10000"/>
              <a:gd name="connsiteY110" fmla="*/ 522 h 10000"/>
              <a:gd name="connsiteX111" fmla="*/ 4335 w 10000"/>
              <a:gd name="connsiteY111" fmla="*/ 571 h 10000"/>
              <a:gd name="connsiteX112" fmla="*/ 4362 w 10000"/>
              <a:gd name="connsiteY112" fmla="*/ 634 h 10000"/>
              <a:gd name="connsiteX113" fmla="*/ 4389 w 10000"/>
              <a:gd name="connsiteY113" fmla="*/ 689 h 10000"/>
              <a:gd name="connsiteX114" fmla="*/ 4421 w 10000"/>
              <a:gd name="connsiteY114" fmla="*/ 752 h 10000"/>
              <a:gd name="connsiteX115" fmla="*/ 4448 w 10000"/>
              <a:gd name="connsiteY115" fmla="*/ 820 h 10000"/>
              <a:gd name="connsiteX116" fmla="*/ 4475 w 10000"/>
              <a:gd name="connsiteY116" fmla="*/ 888 h 10000"/>
              <a:gd name="connsiteX117" fmla="*/ 4507 w 10000"/>
              <a:gd name="connsiteY117" fmla="*/ 957 h 10000"/>
              <a:gd name="connsiteX118" fmla="*/ 4534 w 10000"/>
              <a:gd name="connsiteY118" fmla="*/ 1037 h 10000"/>
              <a:gd name="connsiteX119" fmla="*/ 4565 w 10000"/>
              <a:gd name="connsiteY119" fmla="*/ 1118 h 10000"/>
              <a:gd name="connsiteX120" fmla="*/ 4592 w 10000"/>
              <a:gd name="connsiteY120" fmla="*/ 1199 h 10000"/>
              <a:gd name="connsiteX121" fmla="*/ 4619 w 10000"/>
              <a:gd name="connsiteY121" fmla="*/ 1286 h 10000"/>
              <a:gd name="connsiteX122" fmla="*/ 4651 w 10000"/>
              <a:gd name="connsiteY122" fmla="*/ 1373 h 10000"/>
              <a:gd name="connsiteX123" fmla="*/ 4678 w 10000"/>
              <a:gd name="connsiteY123" fmla="*/ 1472 h 10000"/>
              <a:gd name="connsiteX124" fmla="*/ 4709 w 10000"/>
              <a:gd name="connsiteY124" fmla="*/ 1565 h 10000"/>
              <a:gd name="connsiteX125" fmla="*/ 4736 w 10000"/>
              <a:gd name="connsiteY125" fmla="*/ 1671 h 10000"/>
              <a:gd name="connsiteX126" fmla="*/ 4763 w 10000"/>
              <a:gd name="connsiteY126" fmla="*/ 1776 h 10000"/>
              <a:gd name="connsiteX127" fmla="*/ 4795 w 10000"/>
              <a:gd name="connsiteY127" fmla="*/ 1894 h 10000"/>
              <a:gd name="connsiteX128" fmla="*/ 4822 w 10000"/>
              <a:gd name="connsiteY128" fmla="*/ 2012 h 10000"/>
              <a:gd name="connsiteX129" fmla="*/ 4854 w 10000"/>
              <a:gd name="connsiteY129" fmla="*/ 2137 h 10000"/>
              <a:gd name="connsiteX130" fmla="*/ 4881 w 10000"/>
              <a:gd name="connsiteY130" fmla="*/ 2267 h 10000"/>
              <a:gd name="connsiteX131" fmla="*/ 4908 w 10000"/>
              <a:gd name="connsiteY131" fmla="*/ 2404 h 10000"/>
              <a:gd name="connsiteX132" fmla="*/ 4935 w 10000"/>
              <a:gd name="connsiteY132" fmla="*/ 2553 h 10000"/>
              <a:gd name="connsiteX133" fmla="*/ 4966 w 10000"/>
              <a:gd name="connsiteY133" fmla="*/ 2708 h 10000"/>
              <a:gd name="connsiteX134" fmla="*/ 4993 w 10000"/>
              <a:gd name="connsiteY134" fmla="*/ 2870 h 10000"/>
              <a:gd name="connsiteX135" fmla="*/ 5025 w 10000"/>
              <a:gd name="connsiteY135" fmla="*/ 3043 h 10000"/>
              <a:gd name="connsiteX136" fmla="*/ 5052 w 10000"/>
              <a:gd name="connsiteY136" fmla="*/ 3230 h 10000"/>
              <a:gd name="connsiteX137" fmla="*/ 5079 w 10000"/>
              <a:gd name="connsiteY137" fmla="*/ 3429 h 10000"/>
              <a:gd name="connsiteX138" fmla="*/ 5110 w 10000"/>
              <a:gd name="connsiteY138" fmla="*/ 3646 h 10000"/>
              <a:gd name="connsiteX139" fmla="*/ 5137 w 10000"/>
              <a:gd name="connsiteY139" fmla="*/ 3882 h 10000"/>
              <a:gd name="connsiteX140" fmla="*/ 5169 w 10000"/>
              <a:gd name="connsiteY140" fmla="*/ 4143 h 10000"/>
              <a:gd name="connsiteX141" fmla="*/ 5196 w 10000"/>
              <a:gd name="connsiteY141" fmla="*/ 4441 h 10000"/>
              <a:gd name="connsiteX142" fmla="*/ 5223 w 10000"/>
              <a:gd name="connsiteY142" fmla="*/ 4789 h 10000"/>
              <a:gd name="connsiteX143" fmla="*/ 5255 w 10000"/>
              <a:gd name="connsiteY143" fmla="*/ 5205 h 10000"/>
              <a:gd name="connsiteX144" fmla="*/ 5282 w 10000"/>
              <a:gd name="connsiteY144" fmla="*/ 5758 h 10000"/>
              <a:gd name="connsiteX145" fmla="*/ 5313 w 10000"/>
              <a:gd name="connsiteY145" fmla="*/ 6671 h 10000"/>
              <a:gd name="connsiteX146" fmla="*/ 5340 w 10000"/>
              <a:gd name="connsiteY146" fmla="*/ 7776 h 10000"/>
              <a:gd name="connsiteX147" fmla="*/ 5367 w 10000"/>
              <a:gd name="connsiteY147" fmla="*/ 6565 h 10000"/>
              <a:gd name="connsiteX148" fmla="*/ 5399 w 10000"/>
              <a:gd name="connsiteY148" fmla="*/ 6255 h 10000"/>
              <a:gd name="connsiteX149" fmla="*/ 5426 w 10000"/>
              <a:gd name="connsiteY149" fmla="*/ 6155 h 10000"/>
              <a:gd name="connsiteX150" fmla="*/ 5453 w 10000"/>
              <a:gd name="connsiteY150" fmla="*/ 6180 h 10000"/>
              <a:gd name="connsiteX151" fmla="*/ 5484 w 10000"/>
              <a:gd name="connsiteY151" fmla="*/ 6286 h 10000"/>
              <a:gd name="connsiteX152" fmla="*/ 5511 w 10000"/>
              <a:gd name="connsiteY152" fmla="*/ 6484 h 10000"/>
              <a:gd name="connsiteX153" fmla="*/ 5539 w 10000"/>
              <a:gd name="connsiteY153" fmla="*/ 6801 h 10000"/>
              <a:gd name="connsiteX154" fmla="*/ 5570 w 10000"/>
              <a:gd name="connsiteY154" fmla="*/ 7373 h 10000"/>
              <a:gd name="connsiteX155" fmla="*/ 5597 w 10000"/>
              <a:gd name="connsiteY155" fmla="*/ 9447 h 10000"/>
              <a:gd name="connsiteX156" fmla="*/ 5629 w 10000"/>
              <a:gd name="connsiteY156" fmla="*/ 7621 h 10000"/>
              <a:gd name="connsiteX157" fmla="*/ 5656 w 10000"/>
              <a:gd name="connsiteY157" fmla="*/ 7012 h 10000"/>
              <a:gd name="connsiteX158" fmla="*/ 5683 w 10000"/>
              <a:gd name="connsiteY158" fmla="*/ 6708 h 10000"/>
              <a:gd name="connsiteX159" fmla="*/ 5714 w 10000"/>
              <a:gd name="connsiteY159" fmla="*/ 6534 h 10000"/>
              <a:gd name="connsiteX160" fmla="*/ 5741 w 10000"/>
              <a:gd name="connsiteY160" fmla="*/ 6429 h 10000"/>
              <a:gd name="connsiteX161" fmla="*/ 5773 w 10000"/>
              <a:gd name="connsiteY161" fmla="*/ 6385 h 10000"/>
              <a:gd name="connsiteX162" fmla="*/ 5800 w 10000"/>
              <a:gd name="connsiteY162" fmla="*/ 6385 h 10000"/>
              <a:gd name="connsiteX163" fmla="*/ 5827 w 10000"/>
              <a:gd name="connsiteY163" fmla="*/ 6429 h 10000"/>
              <a:gd name="connsiteX164" fmla="*/ 5858 w 10000"/>
              <a:gd name="connsiteY164" fmla="*/ 6516 h 10000"/>
              <a:gd name="connsiteX165" fmla="*/ 5886 w 10000"/>
              <a:gd name="connsiteY165" fmla="*/ 6646 h 10000"/>
              <a:gd name="connsiteX166" fmla="*/ 5913 w 10000"/>
              <a:gd name="connsiteY166" fmla="*/ 6845 h 10000"/>
              <a:gd name="connsiteX167" fmla="*/ 5944 w 10000"/>
              <a:gd name="connsiteY167" fmla="*/ 7149 h 10000"/>
              <a:gd name="connsiteX168" fmla="*/ 5971 w 10000"/>
              <a:gd name="connsiteY168" fmla="*/ 7658 h 10000"/>
              <a:gd name="connsiteX169" fmla="*/ 6003 w 10000"/>
              <a:gd name="connsiteY169" fmla="*/ 9093 h 10000"/>
              <a:gd name="connsiteX170" fmla="*/ 6030 w 10000"/>
              <a:gd name="connsiteY170" fmla="*/ 8106 h 10000"/>
              <a:gd name="connsiteX171" fmla="*/ 6057 w 10000"/>
              <a:gd name="connsiteY171" fmla="*/ 7385 h 10000"/>
              <a:gd name="connsiteX172" fmla="*/ 6088 w 10000"/>
              <a:gd name="connsiteY172" fmla="*/ 7019 h 10000"/>
              <a:gd name="connsiteX173" fmla="*/ 6115 w 10000"/>
              <a:gd name="connsiteY173" fmla="*/ 6789 h 10000"/>
              <a:gd name="connsiteX174" fmla="*/ 6147 w 10000"/>
              <a:gd name="connsiteY174" fmla="*/ 6634 h 10000"/>
              <a:gd name="connsiteX175" fmla="*/ 6174 w 10000"/>
              <a:gd name="connsiteY175" fmla="*/ 6534 h 10000"/>
              <a:gd name="connsiteX176" fmla="*/ 6201 w 10000"/>
              <a:gd name="connsiteY176" fmla="*/ 6472 h 10000"/>
              <a:gd name="connsiteX177" fmla="*/ 6233 w 10000"/>
              <a:gd name="connsiteY177" fmla="*/ 6441 h 10000"/>
              <a:gd name="connsiteX178" fmla="*/ 6260 w 10000"/>
              <a:gd name="connsiteY178" fmla="*/ 6435 h 10000"/>
              <a:gd name="connsiteX179" fmla="*/ 6291 w 10000"/>
              <a:gd name="connsiteY179" fmla="*/ 6460 h 10000"/>
              <a:gd name="connsiteX180" fmla="*/ 6318 w 10000"/>
              <a:gd name="connsiteY180" fmla="*/ 6516 h 10000"/>
              <a:gd name="connsiteX181" fmla="*/ 6345 w 10000"/>
              <a:gd name="connsiteY181" fmla="*/ 6609 h 10000"/>
              <a:gd name="connsiteX182" fmla="*/ 6372 w 10000"/>
              <a:gd name="connsiteY182" fmla="*/ 6733 h 10000"/>
              <a:gd name="connsiteX183" fmla="*/ 6404 w 10000"/>
              <a:gd name="connsiteY183" fmla="*/ 6919 h 10000"/>
              <a:gd name="connsiteX184" fmla="*/ 6431 w 10000"/>
              <a:gd name="connsiteY184" fmla="*/ 7186 h 10000"/>
              <a:gd name="connsiteX185" fmla="*/ 6462 w 10000"/>
              <a:gd name="connsiteY185" fmla="*/ 7596 h 10000"/>
              <a:gd name="connsiteX186" fmla="*/ 6489 w 10000"/>
              <a:gd name="connsiteY186" fmla="*/ 8466 h 10000"/>
              <a:gd name="connsiteX187" fmla="*/ 6516 w 10000"/>
              <a:gd name="connsiteY187" fmla="*/ 8801 h 10000"/>
              <a:gd name="connsiteX188" fmla="*/ 6548 w 10000"/>
              <a:gd name="connsiteY188" fmla="*/ 7714 h 10000"/>
              <a:gd name="connsiteX189" fmla="*/ 6575 w 10000"/>
              <a:gd name="connsiteY189" fmla="*/ 7261 h 10000"/>
              <a:gd name="connsiteX190" fmla="*/ 6607 w 10000"/>
              <a:gd name="connsiteY190" fmla="*/ 6981 h 10000"/>
              <a:gd name="connsiteX191" fmla="*/ 6634 w 10000"/>
              <a:gd name="connsiteY191" fmla="*/ 6795 h 10000"/>
              <a:gd name="connsiteX192" fmla="*/ 6661 w 10000"/>
              <a:gd name="connsiteY192" fmla="*/ 6658 h 10000"/>
              <a:gd name="connsiteX193" fmla="*/ 6692 w 10000"/>
              <a:gd name="connsiteY193" fmla="*/ 6559 h 10000"/>
              <a:gd name="connsiteX194" fmla="*/ 6719 w 10000"/>
              <a:gd name="connsiteY194" fmla="*/ 6497 h 10000"/>
              <a:gd name="connsiteX195" fmla="*/ 6751 w 10000"/>
              <a:gd name="connsiteY195" fmla="*/ 6460 h 10000"/>
              <a:gd name="connsiteX196" fmla="*/ 6778 w 10000"/>
              <a:gd name="connsiteY196" fmla="*/ 6453 h 10000"/>
              <a:gd name="connsiteX197" fmla="*/ 6805 w 10000"/>
              <a:gd name="connsiteY197" fmla="*/ 6460 h 10000"/>
              <a:gd name="connsiteX198" fmla="*/ 6836 w 10000"/>
              <a:gd name="connsiteY198" fmla="*/ 6503 h 10000"/>
              <a:gd name="connsiteX199" fmla="*/ 6863 w 10000"/>
              <a:gd name="connsiteY199" fmla="*/ 6565 h 10000"/>
              <a:gd name="connsiteX200" fmla="*/ 6890 w 10000"/>
              <a:gd name="connsiteY200" fmla="*/ 6658 h 10000"/>
              <a:gd name="connsiteX201" fmla="*/ 6922 w 10000"/>
              <a:gd name="connsiteY201" fmla="*/ 6789 h 10000"/>
              <a:gd name="connsiteX202" fmla="*/ 6949 w 10000"/>
              <a:gd name="connsiteY202" fmla="*/ 6975 h 10000"/>
              <a:gd name="connsiteX203" fmla="*/ 6981 w 10000"/>
              <a:gd name="connsiteY203" fmla="*/ 7236 h 10000"/>
              <a:gd name="connsiteX204" fmla="*/ 7008 w 10000"/>
              <a:gd name="connsiteY204" fmla="*/ 7634 h 10000"/>
              <a:gd name="connsiteX205" fmla="*/ 7035 w 10000"/>
              <a:gd name="connsiteY205" fmla="*/ 8460 h 10000"/>
              <a:gd name="connsiteX206" fmla="*/ 7066 w 10000"/>
              <a:gd name="connsiteY206" fmla="*/ 8969 h 10000"/>
              <a:gd name="connsiteX207" fmla="*/ 7093 w 10000"/>
              <a:gd name="connsiteY207" fmla="*/ 7801 h 10000"/>
              <a:gd name="connsiteX208" fmla="*/ 7125 w 10000"/>
              <a:gd name="connsiteY208" fmla="*/ 7329 h 10000"/>
              <a:gd name="connsiteX209" fmla="*/ 7152 w 10000"/>
              <a:gd name="connsiteY209" fmla="*/ 7037 h 10000"/>
              <a:gd name="connsiteX210" fmla="*/ 7179 w 10000"/>
              <a:gd name="connsiteY210" fmla="*/ 6839 h 10000"/>
              <a:gd name="connsiteX211" fmla="*/ 7210 w 10000"/>
              <a:gd name="connsiteY211" fmla="*/ 6696 h 10000"/>
              <a:gd name="connsiteX212" fmla="*/ 7237 w 10000"/>
              <a:gd name="connsiteY212" fmla="*/ 6590 h 10000"/>
              <a:gd name="connsiteX213" fmla="*/ 7269 w 10000"/>
              <a:gd name="connsiteY213" fmla="*/ 6516 h 10000"/>
              <a:gd name="connsiteX214" fmla="*/ 7296 w 10000"/>
              <a:gd name="connsiteY214" fmla="*/ 6472 h 10000"/>
              <a:gd name="connsiteX215" fmla="*/ 7323 w 10000"/>
              <a:gd name="connsiteY215" fmla="*/ 6447 h 10000"/>
              <a:gd name="connsiteX216" fmla="*/ 7350 w 10000"/>
              <a:gd name="connsiteY216" fmla="*/ 6447 h 10000"/>
              <a:gd name="connsiteX217" fmla="*/ 7382 w 10000"/>
              <a:gd name="connsiteY217" fmla="*/ 6466 h 10000"/>
              <a:gd name="connsiteX218" fmla="*/ 7409 w 10000"/>
              <a:gd name="connsiteY218" fmla="*/ 6509 h 10000"/>
              <a:gd name="connsiteX219" fmla="*/ 7440 w 10000"/>
              <a:gd name="connsiteY219" fmla="*/ 6578 h 10000"/>
              <a:gd name="connsiteX220" fmla="*/ 7467 w 10000"/>
              <a:gd name="connsiteY220" fmla="*/ 6677 h 10000"/>
              <a:gd name="connsiteX221" fmla="*/ 7494 w 10000"/>
              <a:gd name="connsiteY221" fmla="*/ 6814 h 10000"/>
              <a:gd name="connsiteX222" fmla="*/ 7526 w 10000"/>
              <a:gd name="connsiteY222" fmla="*/ 7006 h 10000"/>
              <a:gd name="connsiteX223" fmla="*/ 7553 w 10000"/>
              <a:gd name="connsiteY223" fmla="*/ 7273 h 10000"/>
              <a:gd name="connsiteX224" fmla="*/ 7584 w 10000"/>
              <a:gd name="connsiteY224" fmla="*/ 7696 h 10000"/>
              <a:gd name="connsiteX225" fmla="*/ 7612 w 10000"/>
              <a:gd name="connsiteY225" fmla="*/ 8584 h 10000"/>
              <a:gd name="connsiteX226" fmla="*/ 7639 w 10000"/>
              <a:gd name="connsiteY226" fmla="*/ 8814 h 10000"/>
              <a:gd name="connsiteX227" fmla="*/ 7670 w 10000"/>
              <a:gd name="connsiteY227" fmla="*/ 7770 h 10000"/>
              <a:gd name="connsiteX228" fmla="*/ 7697 w 10000"/>
              <a:gd name="connsiteY228" fmla="*/ 7317 h 10000"/>
              <a:gd name="connsiteX229" fmla="*/ 7729 w 10000"/>
              <a:gd name="connsiteY229" fmla="*/ 7031 h 10000"/>
              <a:gd name="connsiteX230" fmla="*/ 7756 w 10000"/>
              <a:gd name="connsiteY230" fmla="*/ 6839 h 10000"/>
              <a:gd name="connsiteX231" fmla="*/ 7783 w 10000"/>
              <a:gd name="connsiteY231" fmla="*/ 6696 h 10000"/>
              <a:gd name="connsiteX232" fmla="*/ 7810 w 10000"/>
              <a:gd name="connsiteY232" fmla="*/ 6590 h 10000"/>
              <a:gd name="connsiteX233" fmla="*/ 7841 w 10000"/>
              <a:gd name="connsiteY233" fmla="*/ 6522 h 10000"/>
              <a:gd name="connsiteX234" fmla="*/ 7868 w 10000"/>
              <a:gd name="connsiteY234" fmla="*/ 6472 h 10000"/>
              <a:gd name="connsiteX235" fmla="*/ 7900 w 10000"/>
              <a:gd name="connsiteY235" fmla="*/ 6447 h 10000"/>
              <a:gd name="connsiteX236" fmla="*/ 7927 w 10000"/>
              <a:gd name="connsiteY236" fmla="*/ 6447 h 10000"/>
              <a:gd name="connsiteX237" fmla="*/ 7954 w 10000"/>
              <a:gd name="connsiteY237" fmla="*/ 6466 h 10000"/>
              <a:gd name="connsiteX238" fmla="*/ 7986 w 10000"/>
              <a:gd name="connsiteY238" fmla="*/ 6509 h 10000"/>
              <a:gd name="connsiteX239" fmla="*/ 8013 w 10000"/>
              <a:gd name="connsiteY239" fmla="*/ 6578 h 10000"/>
              <a:gd name="connsiteX240" fmla="*/ 8044 w 10000"/>
              <a:gd name="connsiteY240" fmla="*/ 6683 h 10000"/>
              <a:gd name="connsiteX241" fmla="*/ 8071 w 10000"/>
              <a:gd name="connsiteY241" fmla="*/ 6820 h 10000"/>
              <a:gd name="connsiteX242" fmla="*/ 8098 w 10000"/>
              <a:gd name="connsiteY242" fmla="*/ 7006 h 10000"/>
              <a:gd name="connsiteX243" fmla="*/ 8130 w 10000"/>
              <a:gd name="connsiteY243" fmla="*/ 7280 h 10000"/>
              <a:gd name="connsiteX244" fmla="*/ 8157 w 10000"/>
              <a:gd name="connsiteY244" fmla="*/ 7714 h 10000"/>
              <a:gd name="connsiteX245" fmla="*/ 8188 w 10000"/>
              <a:gd name="connsiteY245" fmla="*/ 8671 h 10000"/>
              <a:gd name="connsiteX246" fmla="*/ 8215 w 10000"/>
              <a:gd name="connsiteY246" fmla="*/ 8696 h 10000"/>
              <a:gd name="connsiteX247" fmla="*/ 8242 w 10000"/>
              <a:gd name="connsiteY247" fmla="*/ 7720 h 10000"/>
              <a:gd name="connsiteX248" fmla="*/ 8274 w 10000"/>
              <a:gd name="connsiteY248" fmla="*/ 7286 h 10000"/>
              <a:gd name="connsiteX249" fmla="*/ 8301 w 10000"/>
              <a:gd name="connsiteY249" fmla="*/ 7006 h 10000"/>
              <a:gd name="connsiteX250" fmla="*/ 8328 w 10000"/>
              <a:gd name="connsiteY250" fmla="*/ 6820 h 10000"/>
              <a:gd name="connsiteX251" fmla="*/ 8360 w 10000"/>
              <a:gd name="connsiteY251" fmla="*/ 6683 h 10000"/>
              <a:gd name="connsiteX252" fmla="*/ 8387 w 10000"/>
              <a:gd name="connsiteY252" fmla="*/ 6584 h 10000"/>
              <a:gd name="connsiteX253" fmla="*/ 8418 w 10000"/>
              <a:gd name="connsiteY253" fmla="*/ 6516 h 10000"/>
              <a:gd name="connsiteX254" fmla="*/ 8445 w 10000"/>
              <a:gd name="connsiteY254" fmla="*/ 6472 h 10000"/>
              <a:gd name="connsiteX255" fmla="*/ 8472 w 10000"/>
              <a:gd name="connsiteY255" fmla="*/ 6453 h 10000"/>
              <a:gd name="connsiteX256" fmla="*/ 8504 w 10000"/>
              <a:gd name="connsiteY256" fmla="*/ 6460 h 10000"/>
              <a:gd name="connsiteX257" fmla="*/ 8531 w 10000"/>
              <a:gd name="connsiteY257" fmla="*/ 6491 h 10000"/>
              <a:gd name="connsiteX258" fmla="*/ 8562 w 10000"/>
              <a:gd name="connsiteY258" fmla="*/ 6553 h 10000"/>
              <a:gd name="connsiteX259" fmla="*/ 8589 w 10000"/>
              <a:gd name="connsiteY259" fmla="*/ 6640 h 10000"/>
              <a:gd name="connsiteX260" fmla="*/ 8616 w 10000"/>
              <a:gd name="connsiteY260" fmla="*/ 6770 h 10000"/>
              <a:gd name="connsiteX261" fmla="*/ 8648 w 10000"/>
              <a:gd name="connsiteY261" fmla="*/ 6944 h 10000"/>
              <a:gd name="connsiteX262" fmla="*/ 8675 w 10000"/>
              <a:gd name="connsiteY262" fmla="*/ 7205 h 10000"/>
              <a:gd name="connsiteX263" fmla="*/ 8707 w 10000"/>
              <a:gd name="connsiteY263" fmla="*/ 7615 h 10000"/>
              <a:gd name="connsiteX264" fmla="*/ 8734 w 10000"/>
              <a:gd name="connsiteY264" fmla="*/ 8460 h 10000"/>
              <a:gd name="connsiteX265" fmla="*/ 8761 w 10000"/>
              <a:gd name="connsiteY265" fmla="*/ 8839 h 10000"/>
              <a:gd name="connsiteX266" fmla="*/ 8788 w 10000"/>
              <a:gd name="connsiteY266" fmla="*/ 7733 h 10000"/>
              <a:gd name="connsiteX267" fmla="*/ 8819 w 10000"/>
              <a:gd name="connsiteY267" fmla="*/ 7267 h 10000"/>
              <a:gd name="connsiteX268" fmla="*/ 8851 w 10000"/>
              <a:gd name="connsiteY268" fmla="*/ 6981 h 10000"/>
              <a:gd name="connsiteX269" fmla="*/ 8878 w 10000"/>
              <a:gd name="connsiteY269" fmla="*/ 6783 h 10000"/>
              <a:gd name="connsiteX270" fmla="*/ 8905 w 10000"/>
              <a:gd name="connsiteY270" fmla="*/ 6646 h 10000"/>
              <a:gd name="connsiteX271" fmla="*/ 8932 w 10000"/>
              <a:gd name="connsiteY271" fmla="*/ 6547 h 10000"/>
              <a:gd name="connsiteX272" fmla="*/ 8963 w 10000"/>
              <a:gd name="connsiteY272" fmla="*/ 6484 h 10000"/>
              <a:gd name="connsiteX273" fmla="*/ 8991 w 10000"/>
              <a:gd name="connsiteY273" fmla="*/ 6453 h 10000"/>
              <a:gd name="connsiteX274" fmla="*/ 9022 w 10000"/>
              <a:gd name="connsiteY274" fmla="*/ 6447 h 10000"/>
              <a:gd name="connsiteX275" fmla="*/ 9049 w 10000"/>
              <a:gd name="connsiteY275" fmla="*/ 6472 h 10000"/>
              <a:gd name="connsiteX276" fmla="*/ 9076 w 10000"/>
              <a:gd name="connsiteY276" fmla="*/ 6528 h 10000"/>
              <a:gd name="connsiteX277" fmla="*/ 9108 w 10000"/>
              <a:gd name="connsiteY277" fmla="*/ 6621 h 10000"/>
              <a:gd name="connsiteX278" fmla="*/ 9135 w 10000"/>
              <a:gd name="connsiteY278" fmla="*/ 6758 h 10000"/>
              <a:gd name="connsiteX279" fmla="*/ 9166 w 10000"/>
              <a:gd name="connsiteY279" fmla="*/ 6957 h 10000"/>
              <a:gd name="connsiteX280" fmla="*/ 9193 w 10000"/>
              <a:gd name="connsiteY280" fmla="*/ 7267 h 10000"/>
              <a:gd name="connsiteX281" fmla="*/ 9220 w 10000"/>
              <a:gd name="connsiteY281" fmla="*/ 7814 h 10000"/>
              <a:gd name="connsiteX282" fmla="*/ 9252 w 10000"/>
              <a:gd name="connsiteY282" fmla="*/ 9863 h 10000"/>
              <a:gd name="connsiteX283" fmla="*/ 9279 w 10000"/>
              <a:gd name="connsiteY283" fmla="*/ 7988 h 10000"/>
              <a:gd name="connsiteX284" fmla="*/ 9306 w 10000"/>
              <a:gd name="connsiteY284" fmla="*/ 7335 h 10000"/>
              <a:gd name="connsiteX285" fmla="*/ 9338 w 10000"/>
              <a:gd name="connsiteY285" fmla="*/ 6988 h 10000"/>
              <a:gd name="connsiteX286" fmla="*/ 9365 w 10000"/>
              <a:gd name="connsiteY286" fmla="*/ 6758 h 10000"/>
              <a:gd name="connsiteX287" fmla="*/ 9396 w 10000"/>
              <a:gd name="connsiteY287" fmla="*/ 6602 h 10000"/>
              <a:gd name="connsiteX288" fmla="*/ 9423 w 10000"/>
              <a:gd name="connsiteY288" fmla="*/ 6503 h 10000"/>
              <a:gd name="connsiteX289" fmla="*/ 9450 w 10000"/>
              <a:gd name="connsiteY289" fmla="*/ 6447 h 10000"/>
              <a:gd name="connsiteX290" fmla="*/ 9482 w 10000"/>
              <a:gd name="connsiteY290" fmla="*/ 6435 h 10000"/>
              <a:gd name="connsiteX291" fmla="*/ 9509 w 10000"/>
              <a:gd name="connsiteY291" fmla="*/ 6460 h 10000"/>
              <a:gd name="connsiteX292" fmla="*/ 9540 w 10000"/>
              <a:gd name="connsiteY292" fmla="*/ 6534 h 10000"/>
              <a:gd name="connsiteX293" fmla="*/ 9567 w 10000"/>
              <a:gd name="connsiteY293" fmla="*/ 6665 h 10000"/>
              <a:gd name="connsiteX294" fmla="*/ 9594 w 10000"/>
              <a:gd name="connsiteY294" fmla="*/ 6882 h 10000"/>
              <a:gd name="connsiteX295" fmla="*/ 9626 w 10000"/>
              <a:gd name="connsiteY295" fmla="*/ 7242 h 10000"/>
              <a:gd name="connsiteX296" fmla="*/ 9653 w 10000"/>
              <a:gd name="connsiteY296" fmla="*/ 7981 h 10000"/>
              <a:gd name="connsiteX297" fmla="*/ 9680 w 10000"/>
              <a:gd name="connsiteY297" fmla="*/ 8820 h 10000"/>
              <a:gd name="connsiteX298" fmla="*/ 9712 w 10000"/>
              <a:gd name="connsiteY298" fmla="*/ 7484 h 10000"/>
              <a:gd name="connsiteX299" fmla="*/ 9739 w 10000"/>
              <a:gd name="connsiteY299" fmla="*/ 7012 h 10000"/>
              <a:gd name="connsiteX300" fmla="*/ 9766 w 10000"/>
              <a:gd name="connsiteY300" fmla="*/ 6758 h 10000"/>
              <a:gd name="connsiteX301" fmla="*/ 9797 w 10000"/>
              <a:gd name="connsiteY301" fmla="*/ 6615 h 10000"/>
              <a:gd name="connsiteX302" fmla="*/ 9824 w 10000"/>
              <a:gd name="connsiteY302" fmla="*/ 6559 h 10000"/>
              <a:gd name="connsiteX303" fmla="*/ 9856 w 10000"/>
              <a:gd name="connsiteY303" fmla="*/ 6590 h 10000"/>
              <a:gd name="connsiteX304" fmla="*/ 9883 w 10000"/>
              <a:gd name="connsiteY304" fmla="*/ 6708 h 10000"/>
              <a:gd name="connsiteX305" fmla="*/ 9910 w 10000"/>
              <a:gd name="connsiteY305" fmla="*/ 6950 h 10000"/>
              <a:gd name="connsiteX306" fmla="*/ 9941 w 10000"/>
              <a:gd name="connsiteY306" fmla="*/ 7404 h 10000"/>
              <a:gd name="connsiteX307" fmla="*/ 9968 w 10000"/>
              <a:gd name="connsiteY307" fmla="*/ 8516 h 10000"/>
              <a:gd name="connsiteX308" fmla="*/ 10000 w 10000"/>
              <a:gd name="connsiteY30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3556 w 10000"/>
              <a:gd name="connsiteY84" fmla="*/ 68 h 10000"/>
              <a:gd name="connsiteX85" fmla="*/ 3614 w 10000"/>
              <a:gd name="connsiteY85" fmla="*/ 31 h 10000"/>
              <a:gd name="connsiteX86" fmla="*/ 3641 w 10000"/>
              <a:gd name="connsiteY86" fmla="*/ 19 h 10000"/>
              <a:gd name="connsiteX87" fmla="*/ 3673 w 10000"/>
              <a:gd name="connsiteY87" fmla="*/ 6 h 10000"/>
              <a:gd name="connsiteX88" fmla="*/ 3700 w 10000"/>
              <a:gd name="connsiteY88" fmla="*/ 6 h 10000"/>
              <a:gd name="connsiteX89" fmla="*/ 3731 w 10000"/>
              <a:gd name="connsiteY89" fmla="*/ 0 h 10000"/>
              <a:gd name="connsiteX90" fmla="*/ 3758 w 10000"/>
              <a:gd name="connsiteY90" fmla="*/ 0 h 10000"/>
              <a:gd name="connsiteX91" fmla="*/ 3785 w 10000"/>
              <a:gd name="connsiteY91" fmla="*/ 6 h 10000"/>
              <a:gd name="connsiteX92" fmla="*/ 3817 w 10000"/>
              <a:gd name="connsiteY92" fmla="*/ 12 h 10000"/>
              <a:gd name="connsiteX93" fmla="*/ 3844 w 10000"/>
              <a:gd name="connsiteY93" fmla="*/ 19 h 10000"/>
              <a:gd name="connsiteX94" fmla="*/ 3876 w 10000"/>
              <a:gd name="connsiteY94" fmla="*/ 31 h 10000"/>
              <a:gd name="connsiteX95" fmla="*/ 3903 w 10000"/>
              <a:gd name="connsiteY95" fmla="*/ 43 h 10000"/>
              <a:gd name="connsiteX96" fmla="*/ 3930 w 10000"/>
              <a:gd name="connsiteY96" fmla="*/ 62 h 10000"/>
              <a:gd name="connsiteX97" fmla="*/ 3957 w 10000"/>
              <a:gd name="connsiteY97" fmla="*/ 81 h 10000"/>
              <a:gd name="connsiteX98" fmla="*/ 3988 w 10000"/>
              <a:gd name="connsiteY98" fmla="*/ 106 h 10000"/>
              <a:gd name="connsiteX99" fmla="*/ 4015 w 10000"/>
              <a:gd name="connsiteY99" fmla="*/ 130 h 10000"/>
              <a:gd name="connsiteX100" fmla="*/ 4047 w 10000"/>
              <a:gd name="connsiteY100" fmla="*/ 155 h 10000"/>
              <a:gd name="connsiteX101" fmla="*/ 4074 w 10000"/>
              <a:gd name="connsiteY101" fmla="*/ 186 h 10000"/>
              <a:gd name="connsiteX102" fmla="*/ 4101 w 10000"/>
              <a:gd name="connsiteY102" fmla="*/ 217 h 10000"/>
              <a:gd name="connsiteX103" fmla="*/ 4132 w 10000"/>
              <a:gd name="connsiteY103" fmla="*/ 255 h 10000"/>
              <a:gd name="connsiteX104" fmla="*/ 4160 w 10000"/>
              <a:gd name="connsiteY104" fmla="*/ 292 h 10000"/>
              <a:gd name="connsiteX105" fmla="*/ 4191 w 10000"/>
              <a:gd name="connsiteY105" fmla="*/ 329 h 10000"/>
              <a:gd name="connsiteX106" fmla="*/ 4218 w 10000"/>
              <a:gd name="connsiteY106" fmla="*/ 373 h 10000"/>
              <a:gd name="connsiteX107" fmla="*/ 4245 w 10000"/>
              <a:gd name="connsiteY107" fmla="*/ 422 h 10000"/>
              <a:gd name="connsiteX108" fmla="*/ 4277 w 10000"/>
              <a:gd name="connsiteY108" fmla="*/ 466 h 10000"/>
              <a:gd name="connsiteX109" fmla="*/ 4304 w 10000"/>
              <a:gd name="connsiteY109" fmla="*/ 522 h 10000"/>
              <a:gd name="connsiteX110" fmla="*/ 4335 w 10000"/>
              <a:gd name="connsiteY110" fmla="*/ 571 h 10000"/>
              <a:gd name="connsiteX111" fmla="*/ 4362 w 10000"/>
              <a:gd name="connsiteY111" fmla="*/ 634 h 10000"/>
              <a:gd name="connsiteX112" fmla="*/ 4389 w 10000"/>
              <a:gd name="connsiteY112" fmla="*/ 689 h 10000"/>
              <a:gd name="connsiteX113" fmla="*/ 4421 w 10000"/>
              <a:gd name="connsiteY113" fmla="*/ 752 h 10000"/>
              <a:gd name="connsiteX114" fmla="*/ 4448 w 10000"/>
              <a:gd name="connsiteY114" fmla="*/ 820 h 10000"/>
              <a:gd name="connsiteX115" fmla="*/ 4475 w 10000"/>
              <a:gd name="connsiteY115" fmla="*/ 888 h 10000"/>
              <a:gd name="connsiteX116" fmla="*/ 4507 w 10000"/>
              <a:gd name="connsiteY116" fmla="*/ 957 h 10000"/>
              <a:gd name="connsiteX117" fmla="*/ 4534 w 10000"/>
              <a:gd name="connsiteY117" fmla="*/ 1037 h 10000"/>
              <a:gd name="connsiteX118" fmla="*/ 4565 w 10000"/>
              <a:gd name="connsiteY118" fmla="*/ 1118 h 10000"/>
              <a:gd name="connsiteX119" fmla="*/ 4592 w 10000"/>
              <a:gd name="connsiteY119" fmla="*/ 1199 h 10000"/>
              <a:gd name="connsiteX120" fmla="*/ 4619 w 10000"/>
              <a:gd name="connsiteY120" fmla="*/ 1286 h 10000"/>
              <a:gd name="connsiteX121" fmla="*/ 4651 w 10000"/>
              <a:gd name="connsiteY121" fmla="*/ 1373 h 10000"/>
              <a:gd name="connsiteX122" fmla="*/ 4678 w 10000"/>
              <a:gd name="connsiteY122" fmla="*/ 1472 h 10000"/>
              <a:gd name="connsiteX123" fmla="*/ 4709 w 10000"/>
              <a:gd name="connsiteY123" fmla="*/ 1565 h 10000"/>
              <a:gd name="connsiteX124" fmla="*/ 4736 w 10000"/>
              <a:gd name="connsiteY124" fmla="*/ 1671 h 10000"/>
              <a:gd name="connsiteX125" fmla="*/ 4763 w 10000"/>
              <a:gd name="connsiteY125" fmla="*/ 1776 h 10000"/>
              <a:gd name="connsiteX126" fmla="*/ 4795 w 10000"/>
              <a:gd name="connsiteY126" fmla="*/ 1894 h 10000"/>
              <a:gd name="connsiteX127" fmla="*/ 4822 w 10000"/>
              <a:gd name="connsiteY127" fmla="*/ 2012 h 10000"/>
              <a:gd name="connsiteX128" fmla="*/ 4854 w 10000"/>
              <a:gd name="connsiteY128" fmla="*/ 2137 h 10000"/>
              <a:gd name="connsiteX129" fmla="*/ 4881 w 10000"/>
              <a:gd name="connsiteY129" fmla="*/ 2267 h 10000"/>
              <a:gd name="connsiteX130" fmla="*/ 4908 w 10000"/>
              <a:gd name="connsiteY130" fmla="*/ 2404 h 10000"/>
              <a:gd name="connsiteX131" fmla="*/ 4935 w 10000"/>
              <a:gd name="connsiteY131" fmla="*/ 2553 h 10000"/>
              <a:gd name="connsiteX132" fmla="*/ 4966 w 10000"/>
              <a:gd name="connsiteY132" fmla="*/ 2708 h 10000"/>
              <a:gd name="connsiteX133" fmla="*/ 4993 w 10000"/>
              <a:gd name="connsiteY133" fmla="*/ 2870 h 10000"/>
              <a:gd name="connsiteX134" fmla="*/ 5025 w 10000"/>
              <a:gd name="connsiteY134" fmla="*/ 3043 h 10000"/>
              <a:gd name="connsiteX135" fmla="*/ 5052 w 10000"/>
              <a:gd name="connsiteY135" fmla="*/ 3230 h 10000"/>
              <a:gd name="connsiteX136" fmla="*/ 5079 w 10000"/>
              <a:gd name="connsiteY136" fmla="*/ 3429 h 10000"/>
              <a:gd name="connsiteX137" fmla="*/ 5110 w 10000"/>
              <a:gd name="connsiteY137" fmla="*/ 3646 h 10000"/>
              <a:gd name="connsiteX138" fmla="*/ 5137 w 10000"/>
              <a:gd name="connsiteY138" fmla="*/ 3882 h 10000"/>
              <a:gd name="connsiteX139" fmla="*/ 5169 w 10000"/>
              <a:gd name="connsiteY139" fmla="*/ 4143 h 10000"/>
              <a:gd name="connsiteX140" fmla="*/ 5196 w 10000"/>
              <a:gd name="connsiteY140" fmla="*/ 4441 h 10000"/>
              <a:gd name="connsiteX141" fmla="*/ 5223 w 10000"/>
              <a:gd name="connsiteY141" fmla="*/ 4789 h 10000"/>
              <a:gd name="connsiteX142" fmla="*/ 5255 w 10000"/>
              <a:gd name="connsiteY142" fmla="*/ 5205 h 10000"/>
              <a:gd name="connsiteX143" fmla="*/ 5282 w 10000"/>
              <a:gd name="connsiteY143" fmla="*/ 5758 h 10000"/>
              <a:gd name="connsiteX144" fmla="*/ 5313 w 10000"/>
              <a:gd name="connsiteY144" fmla="*/ 6671 h 10000"/>
              <a:gd name="connsiteX145" fmla="*/ 5340 w 10000"/>
              <a:gd name="connsiteY145" fmla="*/ 7776 h 10000"/>
              <a:gd name="connsiteX146" fmla="*/ 5367 w 10000"/>
              <a:gd name="connsiteY146" fmla="*/ 6565 h 10000"/>
              <a:gd name="connsiteX147" fmla="*/ 5399 w 10000"/>
              <a:gd name="connsiteY147" fmla="*/ 6255 h 10000"/>
              <a:gd name="connsiteX148" fmla="*/ 5426 w 10000"/>
              <a:gd name="connsiteY148" fmla="*/ 6155 h 10000"/>
              <a:gd name="connsiteX149" fmla="*/ 5453 w 10000"/>
              <a:gd name="connsiteY149" fmla="*/ 6180 h 10000"/>
              <a:gd name="connsiteX150" fmla="*/ 5484 w 10000"/>
              <a:gd name="connsiteY150" fmla="*/ 6286 h 10000"/>
              <a:gd name="connsiteX151" fmla="*/ 5511 w 10000"/>
              <a:gd name="connsiteY151" fmla="*/ 6484 h 10000"/>
              <a:gd name="connsiteX152" fmla="*/ 5539 w 10000"/>
              <a:gd name="connsiteY152" fmla="*/ 6801 h 10000"/>
              <a:gd name="connsiteX153" fmla="*/ 5570 w 10000"/>
              <a:gd name="connsiteY153" fmla="*/ 7373 h 10000"/>
              <a:gd name="connsiteX154" fmla="*/ 5597 w 10000"/>
              <a:gd name="connsiteY154" fmla="*/ 9447 h 10000"/>
              <a:gd name="connsiteX155" fmla="*/ 5629 w 10000"/>
              <a:gd name="connsiteY155" fmla="*/ 7621 h 10000"/>
              <a:gd name="connsiteX156" fmla="*/ 5656 w 10000"/>
              <a:gd name="connsiteY156" fmla="*/ 7012 h 10000"/>
              <a:gd name="connsiteX157" fmla="*/ 5683 w 10000"/>
              <a:gd name="connsiteY157" fmla="*/ 6708 h 10000"/>
              <a:gd name="connsiteX158" fmla="*/ 5714 w 10000"/>
              <a:gd name="connsiteY158" fmla="*/ 6534 h 10000"/>
              <a:gd name="connsiteX159" fmla="*/ 5741 w 10000"/>
              <a:gd name="connsiteY159" fmla="*/ 6429 h 10000"/>
              <a:gd name="connsiteX160" fmla="*/ 5773 w 10000"/>
              <a:gd name="connsiteY160" fmla="*/ 6385 h 10000"/>
              <a:gd name="connsiteX161" fmla="*/ 5800 w 10000"/>
              <a:gd name="connsiteY161" fmla="*/ 6385 h 10000"/>
              <a:gd name="connsiteX162" fmla="*/ 5827 w 10000"/>
              <a:gd name="connsiteY162" fmla="*/ 6429 h 10000"/>
              <a:gd name="connsiteX163" fmla="*/ 5858 w 10000"/>
              <a:gd name="connsiteY163" fmla="*/ 6516 h 10000"/>
              <a:gd name="connsiteX164" fmla="*/ 5886 w 10000"/>
              <a:gd name="connsiteY164" fmla="*/ 6646 h 10000"/>
              <a:gd name="connsiteX165" fmla="*/ 5913 w 10000"/>
              <a:gd name="connsiteY165" fmla="*/ 6845 h 10000"/>
              <a:gd name="connsiteX166" fmla="*/ 5944 w 10000"/>
              <a:gd name="connsiteY166" fmla="*/ 7149 h 10000"/>
              <a:gd name="connsiteX167" fmla="*/ 5971 w 10000"/>
              <a:gd name="connsiteY167" fmla="*/ 7658 h 10000"/>
              <a:gd name="connsiteX168" fmla="*/ 6003 w 10000"/>
              <a:gd name="connsiteY168" fmla="*/ 9093 h 10000"/>
              <a:gd name="connsiteX169" fmla="*/ 6030 w 10000"/>
              <a:gd name="connsiteY169" fmla="*/ 8106 h 10000"/>
              <a:gd name="connsiteX170" fmla="*/ 6057 w 10000"/>
              <a:gd name="connsiteY170" fmla="*/ 7385 h 10000"/>
              <a:gd name="connsiteX171" fmla="*/ 6088 w 10000"/>
              <a:gd name="connsiteY171" fmla="*/ 7019 h 10000"/>
              <a:gd name="connsiteX172" fmla="*/ 6115 w 10000"/>
              <a:gd name="connsiteY172" fmla="*/ 6789 h 10000"/>
              <a:gd name="connsiteX173" fmla="*/ 6147 w 10000"/>
              <a:gd name="connsiteY173" fmla="*/ 6634 h 10000"/>
              <a:gd name="connsiteX174" fmla="*/ 6174 w 10000"/>
              <a:gd name="connsiteY174" fmla="*/ 6534 h 10000"/>
              <a:gd name="connsiteX175" fmla="*/ 6201 w 10000"/>
              <a:gd name="connsiteY175" fmla="*/ 6472 h 10000"/>
              <a:gd name="connsiteX176" fmla="*/ 6233 w 10000"/>
              <a:gd name="connsiteY176" fmla="*/ 6441 h 10000"/>
              <a:gd name="connsiteX177" fmla="*/ 6260 w 10000"/>
              <a:gd name="connsiteY177" fmla="*/ 6435 h 10000"/>
              <a:gd name="connsiteX178" fmla="*/ 6291 w 10000"/>
              <a:gd name="connsiteY178" fmla="*/ 6460 h 10000"/>
              <a:gd name="connsiteX179" fmla="*/ 6318 w 10000"/>
              <a:gd name="connsiteY179" fmla="*/ 6516 h 10000"/>
              <a:gd name="connsiteX180" fmla="*/ 6345 w 10000"/>
              <a:gd name="connsiteY180" fmla="*/ 6609 h 10000"/>
              <a:gd name="connsiteX181" fmla="*/ 6372 w 10000"/>
              <a:gd name="connsiteY181" fmla="*/ 6733 h 10000"/>
              <a:gd name="connsiteX182" fmla="*/ 6404 w 10000"/>
              <a:gd name="connsiteY182" fmla="*/ 6919 h 10000"/>
              <a:gd name="connsiteX183" fmla="*/ 6431 w 10000"/>
              <a:gd name="connsiteY183" fmla="*/ 7186 h 10000"/>
              <a:gd name="connsiteX184" fmla="*/ 6462 w 10000"/>
              <a:gd name="connsiteY184" fmla="*/ 7596 h 10000"/>
              <a:gd name="connsiteX185" fmla="*/ 6489 w 10000"/>
              <a:gd name="connsiteY185" fmla="*/ 8466 h 10000"/>
              <a:gd name="connsiteX186" fmla="*/ 6516 w 10000"/>
              <a:gd name="connsiteY186" fmla="*/ 8801 h 10000"/>
              <a:gd name="connsiteX187" fmla="*/ 6548 w 10000"/>
              <a:gd name="connsiteY187" fmla="*/ 7714 h 10000"/>
              <a:gd name="connsiteX188" fmla="*/ 6575 w 10000"/>
              <a:gd name="connsiteY188" fmla="*/ 7261 h 10000"/>
              <a:gd name="connsiteX189" fmla="*/ 6607 w 10000"/>
              <a:gd name="connsiteY189" fmla="*/ 6981 h 10000"/>
              <a:gd name="connsiteX190" fmla="*/ 6634 w 10000"/>
              <a:gd name="connsiteY190" fmla="*/ 6795 h 10000"/>
              <a:gd name="connsiteX191" fmla="*/ 6661 w 10000"/>
              <a:gd name="connsiteY191" fmla="*/ 6658 h 10000"/>
              <a:gd name="connsiteX192" fmla="*/ 6692 w 10000"/>
              <a:gd name="connsiteY192" fmla="*/ 6559 h 10000"/>
              <a:gd name="connsiteX193" fmla="*/ 6719 w 10000"/>
              <a:gd name="connsiteY193" fmla="*/ 6497 h 10000"/>
              <a:gd name="connsiteX194" fmla="*/ 6751 w 10000"/>
              <a:gd name="connsiteY194" fmla="*/ 6460 h 10000"/>
              <a:gd name="connsiteX195" fmla="*/ 6778 w 10000"/>
              <a:gd name="connsiteY195" fmla="*/ 6453 h 10000"/>
              <a:gd name="connsiteX196" fmla="*/ 6805 w 10000"/>
              <a:gd name="connsiteY196" fmla="*/ 6460 h 10000"/>
              <a:gd name="connsiteX197" fmla="*/ 6836 w 10000"/>
              <a:gd name="connsiteY197" fmla="*/ 6503 h 10000"/>
              <a:gd name="connsiteX198" fmla="*/ 6863 w 10000"/>
              <a:gd name="connsiteY198" fmla="*/ 6565 h 10000"/>
              <a:gd name="connsiteX199" fmla="*/ 6890 w 10000"/>
              <a:gd name="connsiteY199" fmla="*/ 6658 h 10000"/>
              <a:gd name="connsiteX200" fmla="*/ 6922 w 10000"/>
              <a:gd name="connsiteY200" fmla="*/ 6789 h 10000"/>
              <a:gd name="connsiteX201" fmla="*/ 6949 w 10000"/>
              <a:gd name="connsiteY201" fmla="*/ 6975 h 10000"/>
              <a:gd name="connsiteX202" fmla="*/ 6981 w 10000"/>
              <a:gd name="connsiteY202" fmla="*/ 7236 h 10000"/>
              <a:gd name="connsiteX203" fmla="*/ 7008 w 10000"/>
              <a:gd name="connsiteY203" fmla="*/ 7634 h 10000"/>
              <a:gd name="connsiteX204" fmla="*/ 7035 w 10000"/>
              <a:gd name="connsiteY204" fmla="*/ 8460 h 10000"/>
              <a:gd name="connsiteX205" fmla="*/ 7066 w 10000"/>
              <a:gd name="connsiteY205" fmla="*/ 8969 h 10000"/>
              <a:gd name="connsiteX206" fmla="*/ 7093 w 10000"/>
              <a:gd name="connsiteY206" fmla="*/ 7801 h 10000"/>
              <a:gd name="connsiteX207" fmla="*/ 7125 w 10000"/>
              <a:gd name="connsiteY207" fmla="*/ 7329 h 10000"/>
              <a:gd name="connsiteX208" fmla="*/ 7152 w 10000"/>
              <a:gd name="connsiteY208" fmla="*/ 7037 h 10000"/>
              <a:gd name="connsiteX209" fmla="*/ 7179 w 10000"/>
              <a:gd name="connsiteY209" fmla="*/ 6839 h 10000"/>
              <a:gd name="connsiteX210" fmla="*/ 7210 w 10000"/>
              <a:gd name="connsiteY210" fmla="*/ 6696 h 10000"/>
              <a:gd name="connsiteX211" fmla="*/ 7237 w 10000"/>
              <a:gd name="connsiteY211" fmla="*/ 6590 h 10000"/>
              <a:gd name="connsiteX212" fmla="*/ 7269 w 10000"/>
              <a:gd name="connsiteY212" fmla="*/ 6516 h 10000"/>
              <a:gd name="connsiteX213" fmla="*/ 7296 w 10000"/>
              <a:gd name="connsiteY213" fmla="*/ 6472 h 10000"/>
              <a:gd name="connsiteX214" fmla="*/ 7323 w 10000"/>
              <a:gd name="connsiteY214" fmla="*/ 6447 h 10000"/>
              <a:gd name="connsiteX215" fmla="*/ 7350 w 10000"/>
              <a:gd name="connsiteY215" fmla="*/ 6447 h 10000"/>
              <a:gd name="connsiteX216" fmla="*/ 7382 w 10000"/>
              <a:gd name="connsiteY216" fmla="*/ 6466 h 10000"/>
              <a:gd name="connsiteX217" fmla="*/ 7409 w 10000"/>
              <a:gd name="connsiteY217" fmla="*/ 6509 h 10000"/>
              <a:gd name="connsiteX218" fmla="*/ 7440 w 10000"/>
              <a:gd name="connsiteY218" fmla="*/ 6578 h 10000"/>
              <a:gd name="connsiteX219" fmla="*/ 7467 w 10000"/>
              <a:gd name="connsiteY219" fmla="*/ 6677 h 10000"/>
              <a:gd name="connsiteX220" fmla="*/ 7494 w 10000"/>
              <a:gd name="connsiteY220" fmla="*/ 6814 h 10000"/>
              <a:gd name="connsiteX221" fmla="*/ 7526 w 10000"/>
              <a:gd name="connsiteY221" fmla="*/ 7006 h 10000"/>
              <a:gd name="connsiteX222" fmla="*/ 7553 w 10000"/>
              <a:gd name="connsiteY222" fmla="*/ 7273 h 10000"/>
              <a:gd name="connsiteX223" fmla="*/ 7584 w 10000"/>
              <a:gd name="connsiteY223" fmla="*/ 7696 h 10000"/>
              <a:gd name="connsiteX224" fmla="*/ 7612 w 10000"/>
              <a:gd name="connsiteY224" fmla="*/ 8584 h 10000"/>
              <a:gd name="connsiteX225" fmla="*/ 7639 w 10000"/>
              <a:gd name="connsiteY225" fmla="*/ 8814 h 10000"/>
              <a:gd name="connsiteX226" fmla="*/ 7670 w 10000"/>
              <a:gd name="connsiteY226" fmla="*/ 7770 h 10000"/>
              <a:gd name="connsiteX227" fmla="*/ 7697 w 10000"/>
              <a:gd name="connsiteY227" fmla="*/ 7317 h 10000"/>
              <a:gd name="connsiteX228" fmla="*/ 7729 w 10000"/>
              <a:gd name="connsiteY228" fmla="*/ 7031 h 10000"/>
              <a:gd name="connsiteX229" fmla="*/ 7756 w 10000"/>
              <a:gd name="connsiteY229" fmla="*/ 6839 h 10000"/>
              <a:gd name="connsiteX230" fmla="*/ 7783 w 10000"/>
              <a:gd name="connsiteY230" fmla="*/ 6696 h 10000"/>
              <a:gd name="connsiteX231" fmla="*/ 7810 w 10000"/>
              <a:gd name="connsiteY231" fmla="*/ 6590 h 10000"/>
              <a:gd name="connsiteX232" fmla="*/ 7841 w 10000"/>
              <a:gd name="connsiteY232" fmla="*/ 6522 h 10000"/>
              <a:gd name="connsiteX233" fmla="*/ 7868 w 10000"/>
              <a:gd name="connsiteY233" fmla="*/ 6472 h 10000"/>
              <a:gd name="connsiteX234" fmla="*/ 7900 w 10000"/>
              <a:gd name="connsiteY234" fmla="*/ 6447 h 10000"/>
              <a:gd name="connsiteX235" fmla="*/ 7927 w 10000"/>
              <a:gd name="connsiteY235" fmla="*/ 6447 h 10000"/>
              <a:gd name="connsiteX236" fmla="*/ 7954 w 10000"/>
              <a:gd name="connsiteY236" fmla="*/ 6466 h 10000"/>
              <a:gd name="connsiteX237" fmla="*/ 7986 w 10000"/>
              <a:gd name="connsiteY237" fmla="*/ 6509 h 10000"/>
              <a:gd name="connsiteX238" fmla="*/ 8013 w 10000"/>
              <a:gd name="connsiteY238" fmla="*/ 6578 h 10000"/>
              <a:gd name="connsiteX239" fmla="*/ 8044 w 10000"/>
              <a:gd name="connsiteY239" fmla="*/ 6683 h 10000"/>
              <a:gd name="connsiteX240" fmla="*/ 8071 w 10000"/>
              <a:gd name="connsiteY240" fmla="*/ 6820 h 10000"/>
              <a:gd name="connsiteX241" fmla="*/ 8098 w 10000"/>
              <a:gd name="connsiteY241" fmla="*/ 7006 h 10000"/>
              <a:gd name="connsiteX242" fmla="*/ 8130 w 10000"/>
              <a:gd name="connsiteY242" fmla="*/ 7280 h 10000"/>
              <a:gd name="connsiteX243" fmla="*/ 8157 w 10000"/>
              <a:gd name="connsiteY243" fmla="*/ 7714 h 10000"/>
              <a:gd name="connsiteX244" fmla="*/ 8188 w 10000"/>
              <a:gd name="connsiteY244" fmla="*/ 8671 h 10000"/>
              <a:gd name="connsiteX245" fmla="*/ 8215 w 10000"/>
              <a:gd name="connsiteY245" fmla="*/ 8696 h 10000"/>
              <a:gd name="connsiteX246" fmla="*/ 8242 w 10000"/>
              <a:gd name="connsiteY246" fmla="*/ 7720 h 10000"/>
              <a:gd name="connsiteX247" fmla="*/ 8274 w 10000"/>
              <a:gd name="connsiteY247" fmla="*/ 7286 h 10000"/>
              <a:gd name="connsiteX248" fmla="*/ 8301 w 10000"/>
              <a:gd name="connsiteY248" fmla="*/ 7006 h 10000"/>
              <a:gd name="connsiteX249" fmla="*/ 8328 w 10000"/>
              <a:gd name="connsiteY249" fmla="*/ 6820 h 10000"/>
              <a:gd name="connsiteX250" fmla="*/ 8360 w 10000"/>
              <a:gd name="connsiteY250" fmla="*/ 6683 h 10000"/>
              <a:gd name="connsiteX251" fmla="*/ 8387 w 10000"/>
              <a:gd name="connsiteY251" fmla="*/ 6584 h 10000"/>
              <a:gd name="connsiteX252" fmla="*/ 8418 w 10000"/>
              <a:gd name="connsiteY252" fmla="*/ 6516 h 10000"/>
              <a:gd name="connsiteX253" fmla="*/ 8445 w 10000"/>
              <a:gd name="connsiteY253" fmla="*/ 6472 h 10000"/>
              <a:gd name="connsiteX254" fmla="*/ 8472 w 10000"/>
              <a:gd name="connsiteY254" fmla="*/ 6453 h 10000"/>
              <a:gd name="connsiteX255" fmla="*/ 8504 w 10000"/>
              <a:gd name="connsiteY255" fmla="*/ 6460 h 10000"/>
              <a:gd name="connsiteX256" fmla="*/ 8531 w 10000"/>
              <a:gd name="connsiteY256" fmla="*/ 6491 h 10000"/>
              <a:gd name="connsiteX257" fmla="*/ 8562 w 10000"/>
              <a:gd name="connsiteY257" fmla="*/ 6553 h 10000"/>
              <a:gd name="connsiteX258" fmla="*/ 8589 w 10000"/>
              <a:gd name="connsiteY258" fmla="*/ 6640 h 10000"/>
              <a:gd name="connsiteX259" fmla="*/ 8616 w 10000"/>
              <a:gd name="connsiteY259" fmla="*/ 6770 h 10000"/>
              <a:gd name="connsiteX260" fmla="*/ 8648 w 10000"/>
              <a:gd name="connsiteY260" fmla="*/ 6944 h 10000"/>
              <a:gd name="connsiteX261" fmla="*/ 8675 w 10000"/>
              <a:gd name="connsiteY261" fmla="*/ 7205 h 10000"/>
              <a:gd name="connsiteX262" fmla="*/ 8707 w 10000"/>
              <a:gd name="connsiteY262" fmla="*/ 7615 h 10000"/>
              <a:gd name="connsiteX263" fmla="*/ 8734 w 10000"/>
              <a:gd name="connsiteY263" fmla="*/ 8460 h 10000"/>
              <a:gd name="connsiteX264" fmla="*/ 8761 w 10000"/>
              <a:gd name="connsiteY264" fmla="*/ 8839 h 10000"/>
              <a:gd name="connsiteX265" fmla="*/ 8788 w 10000"/>
              <a:gd name="connsiteY265" fmla="*/ 7733 h 10000"/>
              <a:gd name="connsiteX266" fmla="*/ 8819 w 10000"/>
              <a:gd name="connsiteY266" fmla="*/ 7267 h 10000"/>
              <a:gd name="connsiteX267" fmla="*/ 8851 w 10000"/>
              <a:gd name="connsiteY267" fmla="*/ 6981 h 10000"/>
              <a:gd name="connsiteX268" fmla="*/ 8878 w 10000"/>
              <a:gd name="connsiteY268" fmla="*/ 6783 h 10000"/>
              <a:gd name="connsiteX269" fmla="*/ 8905 w 10000"/>
              <a:gd name="connsiteY269" fmla="*/ 6646 h 10000"/>
              <a:gd name="connsiteX270" fmla="*/ 8932 w 10000"/>
              <a:gd name="connsiteY270" fmla="*/ 6547 h 10000"/>
              <a:gd name="connsiteX271" fmla="*/ 8963 w 10000"/>
              <a:gd name="connsiteY271" fmla="*/ 6484 h 10000"/>
              <a:gd name="connsiteX272" fmla="*/ 8991 w 10000"/>
              <a:gd name="connsiteY272" fmla="*/ 6453 h 10000"/>
              <a:gd name="connsiteX273" fmla="*/ 9022 w 10000"/>
              <a:gd name="connsiteY273" fmla="*/ 6447 h 10000"/>
              <a:gd name="connsiteX274" fmla="*/ 9049 w 10000"/>
              <a:gd name="connsiteY274" fmla="*/ 6472 h 10000"/>
              <a:gd name="connsiteX275" fmla="*/ 9076 w 10000"/>
              <a:gd name="connsiteY275" fmla="*/ 6528 h 10000"/>
              <a:gd name="connsiteX276" fmla="*/ 9108 w 10000"/>
              <a:gd name="connsiteY276" fmla="*/ 6621 h 10000"/>
              <a:gd name="connsiteX277" fmla="*/ 9135 w 10000"/>
              <a:gd name="connsiteY277" fmla="*/ 6758 h 10000"/>
              <a:gd name="connsiteX278" fmla="*/ 9166 w 10000"/>
              <a:gd name="connsiteY278" fmla="*/ 6957 h 10000"/>
              <a:gd name="connsiteX279" fmla="*/ 9193 w 10000"/>
              <a:gd name="connsiteY279" fmla="*/ 7267 h 10000"/>
              <a:gd name="connsiteX280" fmla="*/ 9220 w 10000"/>
              <a:gd name="connsiteY280" fmla="*/ 7814 h 10000"/>
              <a:gd name="connsiteX281" fmla="*/ 9252 w 10000"/>
              <a:gd name="connsiteY281" fmla="*/ 9863 h 10000"/>
              <a:gd name="connsiteX282" fmla="*/ 9279 w 10000"/>
              <a:gd name="connsiteY282" fmla="*/ 7988 h 10000"/>
              <a:gd name="connsiteX283" fmla="*/ 9306 w 10000"/>
              <a:gd name="connsiteY283" fmla="*/ 7335 h 10000"/>
              <a:gd name="connsiteX284" fmla="*/ 9338 w 10000"/>
              <a:gd name="connsiteY284" fmla="*/ 6988 h 10000"/>
              <a:gd name="connsiteX285" fmla="*/ 9365 w 10000"/>
              <a:gd name="connsiteY285" fmla="*/ 6758 h 10000"/>
              <a:gd name="connsiteX286" fmla="*/ 9396 w 10000"/>
              <a:gd name="connsiteY286" fmla="*/ 6602 h 10000"/>
              <a:gd name="connsiteX287" fmla="*/ 9423 w 10000"/>
              <a:gd name="connsiteY287" fmla="*/ 6503 h 10000"/>
              <a:gd name="connsiteX288" fmla="*/ 9450 w 10000"/>
              <a:gd name="connsiteY288" fmla="*/ 6447 h 10000"/>
              <a:gd name="connsiteX289" fmla="*/ 9482 w 10000"/>
              <a:gd name="connsiteY289" fmla="*/ 6435 h 10000"/>
              <a:gd name="connsiteX290" fmla="*/ 9509 w 10000"/>
              <a:gd name="connsiteY290" fmla="*/ 6460 h 10000"/>
              <a:gd name="connsiteX291" fmla="*/ 9540 w 10000"/>
              <a:gd name="connsiteY291" fmla="*/ 6534 h 10000"/>
              <a:gd name="connsiteX292" fmla="*/ 9567 w 10000"/>
              <a:gd name="connsiteY292" fmla="*/ 6665 h 10000"/>
              <a:gd name="connsiteX293" fmla="*/ 9594 w 10000"/>
              <a:gd name="connsiteY293" fmla="*/ 6882 h 10000"/>
              <a:gd name="connsiteX294" fmla="*/ 9626 w 10000"/>
              <a:gd name="connsiteY294" fmla="*/ 7242 h 10000"/>
              <a:gd name="connsiteX295" fmla="*/ 9653 w 10000"/>
              <a:gd name="connsiteY295" fmla="*/ 7981 h 10000"/>
              <a:gd name="connsiteX296" fmla="*/ 9680 w 10000"/>
              <a:gd name="connsiteY296" fmla="*/ 8820 h 10000"/>
              <a:gd name="connsiteX297" fmla="*/ 9712 w 10000"/>
              <a:gd name="connsiteY297" fmla="*/ 7484 h 10000"/>
              <a:gd name="connsiteX298" fmla="*/ 9739 w 10000"/>
              <a:gd name="connsiteY298" fmla="*/ 7012 h 10000"/>
              <a:gd name="connsiteX299" fmla="*/ 9766 w 10000"/>
              <a:gd name="connsiteY299" fmla="*/ 6758 h 10000"/>
              <a:gd name="connsiteX300" fmla="*/ 9797 w 10000"/>
              <a:gd name="connsiteY300" fmla="*/ 6615 h 10000"/>
              <a:gd name="connsiteX301" fmla="*/ 9824 w 10000"/>
              <a:gd name="connsiteY301" fmla="*/ 6559 h 10000"/>
              <a:gd name="connsiteX302" fmla="*/ 9856 w 10000"/>
              <a:gd name="connsiteY302" fmla="*/ 6590 h 10000"/>
              <a:gd name="connsiteX303" fmla="*/ 9883 w 10000"/>
              <a:gd name="connsiteY303" fmla="*/ 6708 h 10000"/>
              <a:gd name="connsiteX304" fmla="*/ 9910 w 10000"/>
              <a:gd name="connsiteY304" fmla="*/ 6950 h 10000"/>
              <a:gd name="connsiteX305" fmla="*/ 9941 w 10000"/>
              <a:gd name="connsiteY305" fmla="*/ 7404 h 10000"/>
              <a:gd name="connsiteX306" fmla="*/ 9968 w 10000"/>
              <a:gd name="connsiteY306" fmla="*/ 8516 h 10000"/>
              <a:gd name="connsiteX307" fmla="*/ 10000 w 10000"/>
              <a:gd name="connsiteY30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556 w 10000"/>
              <a:gd name="connsiteY83" fmla="*/ 68 h 10000"/>
              <a:gd name="connsiteX84" fmla="*/ 3614 w 10000"/>
              <a:gd name="connsiteY84" fmla="*/ 31 h 10000"/>
              <a:gd name="connsiteX85" fmla="*/ 3641 w 10000"/>
              <a:gd name="connsiteY85" fmla="*/ 19 h 10000"/>
              <a:gd name="connsiteX86" fmla="*/ 3673 w 10000"/>
              <a:gd name="connsiteY86" fmla="*/ 6 h 10000"/>
              <a:gd name="connsiteX87" fmla="*/ 3700 w 10000"/>
              <a:gd name="connsiteY87" fmla="*/ 6 h 10000"/>
              <a:gd name="connsiteX88" fmla="*/ 3731 w 10000"/>
              <a:gd name="connsiteY88" fmla="*/ 0 h 10000"/>
              <a:gd name="connsiteX89" fmla="*/ 3758 w 10000"/>
              <a:gd name="connsiteY89" fmla="*/ 0 h 10000"/>
              <a:gd name="connsiteX90" fmla="*/ 3785 w 10000"/>
              <a:gd name="connsiteY90" fmla="*/ 6 h 10000"/>
              <a:gd name="connsiteX91" fmla="*/ 3817 w 10000"/>
              <a:gd name="connsiteY91" fmla="*/ 12 h 10000"/>
              <a:gd name="connsiteX92" fmla="*/ 3844 w 10000"/>
              <a:gd name="connsiteY92" fmla="*/ 19 h 10000"/>
              <a:gd name="connsiteX93" fmla="*/ 3876 w 10000"/>
              <a:gd name="connsiteY93" fmla="*/ 31 h 10000"/>
              <a:gd name="connsiteX94" fmla="*/ 3903 w 10000"/>
              <a:gd name="connsiteY94" fmla="*/ 43 h 10000"/>
              <a:gd name="connsiteX95" fmla="*/ 3930 w 10000"/>
              <a:gd name="connsiteY95" fmla="*/ 62 h 10000"/>
              <a:gd name="connsiteX96" fmla="*/ 3957 w 10000"/>
              <a:gd name="connsiteY96" fmla="*/ 81 h 10000"/>
              <a:gd name="connsiteX97" fmla="*/ 3988 w 10000"/>
              <a:gd name="connsiteY97" fmla="*/ 106 h 10000"/>
              <a:gd name="connsiteX98" fmla="*/ 4015 w 10000"/>
              <a:gd name="connsiteY98" fmla="*/ 130 h 10000"/>
              <a:gd name="connsiteX99" fmla="*/ 4047 w 10000"/>
              <a:gd name="connsiteY99" fmla="*/ 155 h 10000"/>
              <a:gd name="connsiteX100" fmla="*/ 4074 w 10000"/>
              <a:gd name="connsiteY100" fmla="*/ 186 h 10000"/>
              <a:gd name="connsiteX101" fmla="*/ 4101 w 10000"/>
              <a:gd name="connsiteY101" fmla="*/ 217 h 10000"/>
              <a:gd name="connsiteX102" fmla="*/ 4132 w 10000"/>
              <a:gd name="connsiteY102" fmla="*/ 255 h 10000"/>
              <a:gd name="connsiteX103" fmla="*/ 4160 w 10000"/>
              <a:gd name="connsiteY103" fmla="*/ 292 h 10000"/>
              <a:gd name="connsiteX104" fmla="*/ 4191 w 10000"/>
              <a:gd name="connsiteY104" fmla="*/ 329 h 10000"/>
              <a:gd name="connsiteX105" fmla="*/ 4218 w 10000"/>
              <a:gd name="connsiteY105" fmla="*/ 373 h 10000"/>
              <a:gd name="connsiteX106" fmla="*/ 4245 w 10000"/>
              <a:gd name="connsiteY106" fmla="*/ 422 h 10000"/>
              <a:gd name="connsiteX107" fmla="*/ 4277 w 10000"/>
              <a:gd name="connsiteY107" fmla="*/ 466 h 10000"/>
              <a:gd name="connsiteX108" fmla="*/ 4304 w 10000"/>
              <a:gd name="connsiteY108" fmla="*/ 522 h 10000"/>
              <a:gd name="connsiteX109" fmla="*/ 4335 w 10000"/>
              <a:gd name="connsiteY109" fmla="*/ 571 h 10000"/>
              <a:gd name="connsiteX110" fmla="*/ 4362 w 10000"/>
              <a:gd name="connsiteY110" fmla="*/ 634 h 10000"/>
              <a:gd name="connsiteX111" fmla="*/ 4389 w 10000"/>
              <a:gd name="connsiteY111" fmla="*/ 689 h 10000"/>
              <a:gd name="connsiteX112" fmla="*/ 4421 w 10000"/>
              <a:gd name="connsiteY112" fmla="*/ 752 h 10000"/>
              <a:gd name="connsiteX113" fmla="*/ 4448 w 10000"/>
              <a:gd name="connsiteY113" fmla="*/ 820 h 10000"/>
              <a:gd name="connsiteX114" fmla="*/ 4475 w 10000"/>
              <a:gd name="connsiteY114" fmla="*/ 888 h 10000"/>
              <a:gd name="connsiteX115" fmla="*/ 4507 w 10000"/>
              <a:gd name="connsiteY115" fmla="*/ 957 h 10000"/>
              <a:gd name="connsiteX116" fmla="*/ 4534 w 10000"/>
              <a:gd name="connsiteY116" fmla="*/ 1037 h 10000"/>
              <a:gd name="connsiteX117" fmla="*/ 4565 w 10000"/>
              <a:gd name="connsiteY117" fmla="*/ 1118 h 10000"/>
              <a:gd name="connsiteX118" fmla="*/ 4592 w 10000"/>
              <a:gd name="connsiteY118" fmla="*/ 1199 h 10000"/>
              <a:gd name="connsiteX119" fmla="*/ 4619 w 10000"/>
              <a:gd name="connsiteY119" fmla="*/ 1286 h 10000"/>
              <a:gd name="connsiteX120" fmla="*/ 4651 w 10000"/>
              <a:gd name="connsiteY120" fmla="*/ 1373 h 10000"/>
              <a:gd name="connsiteX121" fmla="*/ 4678 w 10000"/>
              <a:gd name="connsiteY121" fmla="*/ 1472 h 10000"/>
              <a:gd name="connsiteX122" fmla="*/ 4709 w 10000"/>
              <a:gd name="connsiteY122" fmla="*/ 1565 h 10000"/>
              <a:gd name="connsiteX123" fmla="*/ 4736 w 10000"/>
              <a:gd name="connsiteY123" fmla="*/ 1671 h 10000"/>
              <a:gd name="connsiteX124" fmla="*/ 4763 w 10000"/>
              <a:gd name="connsiteY124" fmla="*/ 1776 h 10000"/>
              <a:gd name="connsiteX125" fmla="*/ 4795 w 10000"/>
              <a:gd name="connsiteY125" fmla="*/ 1894 h 10000"/>
              <a:gd name="connsiteX126" fmla="*/ 4822 w 10000"/>
              <a:gd name="connsiteY126" fmla="*/ 2012 h 10000"/>
              <a:gd name="connsiteX127" fmla="*/ 4854 w 10000"/>
              <a:gd name="connsiteY127" fmla="*/ 2137 h 10000"/>
              <a:gd name="connsiteX128" fmla="*/ 4881 w 10000"/>
              <a:gd name="connsiteY128" fmla="*/ 2267 h 10000"/>
              <a:gd name="connsiteX129" fmla="*/ 4908 w 10000"/>
              <a:gd name="connsiteY129" fmla="*/ 2404 h 10000"/>
              <a:gd name="connsiteX130" fmla="*/ 4935 w 10000"/>
              <a:gd name="connsiteY130" fmla="*/ 2553 h 10000"/>
              <a:gd name="connsiteX131" fmla="*/ 4966 w 10000"/>
              <a:gd name="connsiteY131" fmla="*/ 2708 h 10000"/>
              <a:gd name="connsiteX132" fmla="*/ 4993 w 10000"/>
              <a:gd name="connsiteY132" fmla="*/ 2870 h 10000"/>
              <a:gd name="connsiteX133" fmla="*/ 5025 w 10000"/>
              <a:gd name="connsiteY133" fmla="*/ 3043 h 10000"/>
              <a:gd name="connsiteX134" fmla="*/ 5052 w 10000"/>
              <a:gd name="connsiteY134" fmla="*/ 3230 h 10000"/>
              <a:gd name="connsiteX135" fmla="*/ 5079 w 10000"/>
              <a:gd name="connsiteY135" fmla="*/ 3429 h 10000"/>
              <a:gd name="connsiteX136" fmla="*/ 5110 w 10000"/>
              <a:gd name="connsiteY136" fmla="*/ 3646 h 10000"/>
              <a:gd name="connsiteX137" fmla="*/ 5137 w 10000"/>
              <a:gd name="connsiteY137" fmla="*/ 3882 h 10000"/>
              <a:gd name="connsiteX138" fmla="*/ 5169 w 10000"/>
              <a:gd name="connsiteY138" fmla="*/ 4143 h 10000"/>
              <a:gd name="connsiteX139" fmla="*/ 5196 w 10000"/>
              <a:gd name="connsiteY139" fmla="*/ 4441 h 10000"/>
              <a:gd name="connsiteX140" fmla="*/ 5223 w 10000"/>
              <a:gd name="connsiteY140" fmla="*/ 4789 h 10000"/>
              <a:gd name="connsiteX141" fmla="*/ 5255 w 10000"/>
              <a:gd name="connsiteY141" fmla="*/ 5205 h 10000"/>
              <a:gd name="connsiteX142" fmla="*/ 5282 w 10000"/>
              <a:gd name="connsiteY142" fmla="*/ 5758 h 10000"/>
              <a:gd name="connsiteX143" fmla="*/ 5313 w 10000"/>
              <a:gd name="connsiteY143" fmla="*/ 6671 h 10000"/>
              <a:gd name="connsiteX144" fmla="*/ 5340 w 10000"/>
              <a:gd name="connsiteY144" fmla="*/ 7776 h 10000"/>
              <a:gd name="connsiteX145" fmla="*/ 5367 w 10000"/>
              <a:gd name="connsiteY145" fmla="*/ 6565 h 10000"/>
              <a:gd name="connsiteX146" fmla="*/ 5399 w 10000"/>
              <a:gd name="connsiteY146" fmla="*/ 6255 h 10000"/>
              <a:gd name="connsiteX147" fmla="*/ 5426 w 10000"/>
              <a:gd name="connsiteY147" fmla="*/ 6155 h 10000"/>
              <a:gd name="connsiteX148" fmla="*/ 5453 w 10000"/>
              <a:gd name="connsiteY148" fmla="*/ 6180 h 10000"/>
              <a:gd name="connsiteX149" fmla="*/ 5484 w 10000"/>
              <a:gd name="connsiteY149" fmla="*/ 6286 h 10000"/>
              <a:gd name="connsiteX150" fmla="*/ 5511 w 10000"/>
              <a:gd name="connsiteY150" fmla="*/ 6484 h 10000"/>
              <a:gd name="connsiteX151" fmla="*/ 5539 w 10000"/>
              <a:gd name="connsiteY151" fmla="*/ 6801 h 10000"/>
              <a:gd name="connsiteX152" fmla="*/ 5570 w 10000"/>
              <a:gd name="connsiteY152" fmla="*/ 7373 h 10000"/>
              <a:gd name="connsiteX153" fmla="*/ 5597 w 10000"/>
              <a:gd name="connsiteY153" fmla="*/ 9447 h 10000"/>
              <a:gd name="connsiteX154" fmla="*/ 5629 w 10000"/>
              <a:gd name="connsiteY154" fmla="*/ 7621 h 10000"/>
              <a:gd name="connsiteX155" fmla="*/ 5656 w 10000"/>
              <a:gd name="connsiteY155" fmla="*/ 7012 h 10000"/>
              <a:gd name="connsiteX156" fmla="*/ 5683 w 10000"/>
              <a:gd name="connsiteY156" fmla="*/ 6708 h 10000"/>
              <a:gd name="connsiteX157" fmla="*/ 5714 w 10000"/>
              <a:gd name="connsiteY157" fmla="*/ 6534 h 10000"/>
              <a:gd name="connsiteX158" fmla="*/ 5741 w 10000"/>
              <a:gd name="connsiteY158" fmla="*/ 6429 h 10000"/>
              <a:gd name="connsiteX159" fmla="*/ 5773 w 10000"/>
              <a:gd name="connsiteY159" fmla="*/ 6385 h 10000"/>
              <a:gd name="connsiteX160" fmla="*/ 5800 w 10000"/>
              <a:gd name="connsiteY160" fmla="*/ 6385 h 10000"/>
              <a:gd name="connsiteX161" fmla="*/ 5827 w 10000"/>
              <a:gd name="connsiteY161" fmla="*/ 6429 h 10000"/>
              <a:gd name="connsiteX162" fmla="*/ 5858 w 10000"/>
              <a:gd name="connsiteY162" fmla="*/ 6516 h 10000"/>
              <a:gd name="connsiteX163" fmla="*/ 5886 w 10000"/>
              <a:gd name="connsiteY163" fmla="*/ 6646 h 10000"/>
              <a:gd name="connsiteX164" fmla="*/ 5913 w 10000"/>
              <a:gd name="connsiteY164" fmla="*/ 6845 h 10000"/>
              <a:gd name="connsiteX165" fmla="*/ 5944 w 10000"/>
              <a:gd name="connsiteY165" fmla="*/ 7149 h 10000"/>
              <a:gd name="connsiteX166" fmla="*/ 5971 w 10000"/>
              <a:gd name="connsiteY166" fmla="*/ 7658 h 10000"/>
              <a:gd name="connsiteX167" fmla="*/ 6003 w 10000"/>
              <a:gd name="connsiteY167" fmla="*/ 9093 h 10000"/>
              <a:gd name="connsiteX168" fmla="*/ 6030 w 10000"/>
              <a:gd name="connsiteY168" fmla="*/ 8106 h 10000"/>
              <a:gd name="connsiteX169" fmla="*/ 6057 w 10000"/>
              <a:gd name="connsiteY169" fmla="*/ 7385 h 10000"/>
              <a:gd name="connsiteX170" fmla="*/ 6088 w 10000"/>
              <a:gd name="connsiteY170" fmla="*/ 7019 h 10000"/>
              <a:gd name="connsiteX171" fmla="*/ 6115 w 10000"/>
              <a:gd name="connsiteY171" fmla="*/ 6789 h 10000"/>
              <a:gd name="connsiteX172" fmla="*/ 6147 w 10000"/>
              <a:gd name="connsiteY172" fmla="*/ 6634 h 10000"/>
              <a:gd name="connsiteX173" fmla="*/ 6174 w 10000"/>
              <a:gd name="connsiteY173" fmla="*/ 6534 h 10000"/>
              <a:gd name="connsiteX174" fmla="*/ 6201 w 10000"/>
              <a:gd name="connsiteY174" fmla="*/ 6472 h 10000"/>
              <a:gd name="connsiteX175" fmla="*/ 6233 w 10000"/>
              <a:gd name="connsiteY175" fmla="*/ 6441 h 10000"/>
              <a:gd name="connsiteX176" fmla="*/ 6260 w 10000"/>
              <a:gd name="connsiteY176" fmla="*/ 6435 h 10000"/>
              <a:gd name="connsiteX177" fmla="*/ 6291 w 10000"/>
              <a:gd name="connsiteY177" fmla="*/ 6460 h 10000"/>
              <a:gd name="connsiteX178" fmla="*/ 6318 w 10000"/>
              <a:gd name="connsiteY178" fmla="*/ 6516 h 10000"/>
              <a:gd name="connsiteX179" fmla="*/ 6345 w 10000"/>
              <a:gd name="connsiteY179" fmla="*/ 6609 h 10000"/>
              <a:gd name="connsiteX180" fmla="*/ 6372 w 10000"/>
              <a:gd name="connsiteY180" fmla="*/ 6733 h 10000"/>
              <a:gd name="connsiteX181" fmla="*/ 6404 w 10000"/>
              <a:gd name="connsiteY181" fmla="*/ 6919 h 10000"/>
              <a:gd name="connsiteX182" fmla="*/ 6431 w 10000"/>
              <a:gd name="connsiteY182" fmla="*/ 7186 h 10000"/>
              <a:gd name="connsiteX183" fmla="*/ 6462 w 10000"/>
              <a:gd name="connsiteY183" fmla="*/ 7596 h 10000"/>
              <a:gd name="connsiteX184" fmla="*/ 6489 w 10000"/>
              <a:gd name="connsiteY184" fmla="*/ 8466 h 10000"/>
              <a:gd name="connsiteX185" fmla="*/ 6516 w 10000"/>
              <a:gd name="connsiteY185" fmla="*/ 8801 h 10000"/>
              <a:gd name="connsiteX186" fmla="*/ 6548 w 10000"/>
              <a:gd name="connsiteY186" fmla="*/ 7714 h 10000"/>
              <a:gd name="connsiteX187" fmla="*/ 6575 w 10000"/>
              <a:gd name="connsiteY187" fmla="*/ 7261 h 10000"/>
              <a:gd name="connsiteX188" fmla="*/ 6607 w 10000"/>
              <a:gd name="connsiteY188" fmla="*/ 6981 h 10000"/>
              <a:gd name="connsiteX189" fmla="*/ 6634 w 10000"/>
              <a:gd name="connsiteY189" fmla="*/ 6795 h 10000"/>
              <a:gd name="connsiteX190" fmla="*/ 6661 w 10000"/>
              <a:gd name="connsiteY190" fmla="*/ 6658 h 10000"/>
              <a:gd name="connsiteX191" fmla="*/ 6692 w 10000"/>
              <a:gd name="connsiteY191" fmla="*/ 6559 h 10000"/>
              <a:gd name="connsiteX192" fmla="*/ 6719 w 10000"/>
              <a:gd name="connsiteY192" fmla="*/ 6497 h 10000"/>
              <a:gd name="connsiteX193" fmla="*/ 6751 w 10000"/>
              <a:gd name="connsiteY193" fmla="*/ 6460 h 10000"/>
              <a:gd name="connsiteX194" fmla="*/ 6778 w 10000"/>
              <a:gd name="connsiteY194" fmla="*/ 6453 h 10000"/>
              <a:gd name="connsiteX195" fmla="*/ 6805 w 10000"/>
              <a:gd name="connsiteY195" fmla="*/ 6460 h 10000"/>
              <a:gd name="connsiteX196" fmla="*/ 6836 w 10000"/>
              <a:gd name="connsiteY196" fmla="*/ 6503 h 10000"/>
              <a:gd name="connsiteX197" fmla="*/ 6863 w 10000"/>
              <a:gd name="connsiteY197" fmla="*/ 6565 h 10000"/>
              <a:gd name="connsiteX198" fmla="*/ 6890 w 10000"/>
              <a:gd name="connsiteY198" fmla="*/ 6658 h 10000"/>
              <a:gd name="connsiteX199" fmla="*/ 6922 w 10000"/>
              <a:gd name="connsiteY199" fmla="*/ 6789 h 10000"/>
              <a:gd name="connsiteX200" fmla="*/ 6949 w 10000"/>
              <a:gd name="connsiteY200" fmla="*/ 6975 h 10000"/>
              <a:gd name="connsiteX201" fmla="*/ 6981 w 10000"/>
              <a:gd name="connsiteY201" fmla="*/ 7236 h 10000"/>
              <a:gd name="connsiteX202" fmla="*/ 7008 w 10000"/>
              <a:gd name="connsiteY202" fmla="*/ 7634 h 10000"/>
              <a:gd name="connsiteX203" fmla="*/ 7035 w 10000"/>
              <a:gd name="connsiteY203" fmla="*/ 8460 h 10000"/>
              <a:gd name="connsiteX204" fmla="*/ 7066 w 10000"/>
              <a:gd name="connsiteY204" fmla="*/ 8969 h 10000"/>
              <a:gd name="connsiteX205" fmla="*/ 7093 w 10000"/>
              <a:gd name="connsiteY205" fmla="*/ 7801 h 10000"/>
              <a:gd name="connsiteX206" fmla="*/ 7125 w 10000"/>
              <a:gd name="connsiteY206" fmla="*/ 7329 h 10000"/>
              <a:gd name="connsiteX207" fmla="*/ 7152 w 10000"/>
              <a:gd name="connsiteY207" fmla="*/ 7037 h 10000"/>
              <a:gd name="connsiteX208" fmla="*/ 7179 w 10000"/>
              <a:gd name="connsiteY208" fmla="*/ 6839 h 10000"/>
              <a:gd name="connsiteX209" fmla="*/ 7210 w 10000"/>
              <a:gd name="connsiteY209" fmla="*/ 6696 h 10000"/>
              <a:gd name="connsiteX210" fmla="*/ 7237 w 10000"/>
              <a:gd name="connsiteY210" fmla="*/ 6590 h 10000"/>
              <a:gd name="connsiteX211" fmla="*/ 7269 w 10000"/>
              <a:gd name="connsiteY211" fmla="*/ 6516 h 10000"/>
              <a:gd name="connsiteX212" fmla="*/ 7296 w 10000"/>
              <a:gd name="connsiteY212" fmla="*/ 6472 h 10000"/>
              <a:gd name="connsiteX213" fmla="*/ 7323 w 10000"/>
              <a:gd name="connsiteY213" fmla="*/ 6447 h 10000"/>
              <a:gd name="connsiteX214" fmla="*/ 7350 w 10000"/>
              <a:gd name="connsiteY214" fmla="*/ 6447 h 10000"/>
              <a:gd name="connsiteX215" fmla="*/ 7382 w 10000"/>
              <a:gd name="connsiteY215" fmla="*/ 6466 h 10000"/>
              <a:gd name="connsiteX216" fmla="*/ 7409 w 10000"/>
              <a:gd name="connsiteY216" fmla="*/ 6509 h 10000"/>
              <a:gd name="connsiteX217" fmla="*/ 7440 w 10000"/>
              <a:gd name="connsiteY217" fmla="*/ 6578 h 10000"/>
              <a:gd name="connsiteX218" fmla="*/ 7467 w 10000"/>
              <a:gd name="connsiteY218" fmla="*/ 6677 h 10000"/>
              <a:gd name="connsiteX219" fmla="*/ 7494 w 10000"/>
              <a:gd name="connsiteY219" fmla="*/ 6814 h 10000"/>
              <a:gd name="connsiteX220" fmla="*/ 7526 w 10000"/>
              <a:gd name="connsiteY220" fmla="*/ 7006 h 10000"/>
              <a:gd name="connsiteX221" fmla="*/ 7553 w 10000"/>
              <a:gd name="connsiteY221" fmla="*/ 7273 h 10000"/>
              <a:gd name="connsiteX222" fmla="*/ 7584 w 10000"/>
              <a:gd name="connsiteY222" fmla="*/ 7696 h 10000"/>
              <a:gd name="connsiteX223" fmla="*/ 7612 w 10000"/>
              <a:gd name="connsiteY223" fmla="*/ 8584 h 10000"/>
              <a:gd name="connsiteX224" fmla="*/ 7639 w 10000"/>
              <a:gd name="connsiteY224" fmla="*/ 8814 h 10000"/>
              <a:gd name="connsiteX225" fmla="*/ 7670 w 10000"/>
              <a:gd name="connsiteY225" fmla="*/ 7770 h 10000"/>
              <a:gd name="connsiteX226" fmla="*/ 7697 w 10000"/>
              <a:gd name="connsiteY226" fmla="*/ 7317 h 10000"/>
              <a:gd name="connsiteX227" fmla="*/ 7729 w 10000"/>
              <a:gd name="connsiteY227" fmla="*/ 7031 h 10000"/>
              <a:gd name="connsiteX228" fmla="*/ 7756 w 10000"/>
              <a:gd name="connsiteY228" fmla="*/ 6839 h 10000"/>
              <a:gd name="connsiteX229" fmla="*/ 7783 w 10000"/>
              <a:gd name="connsiteY229" fmla="*/ 6696 h 10000"/>
              <a:gd name="connsiteX230" fmla="*/ 7810 w 10000"/>
              <a:gd name="connsiteY230" fmla="*/ 6590 h 10000"/>
              <a:gd name="connsiteX231" fmla="*/ 7841 w 10000"/>
              <a:gd name="connsiteY231" fmla="*/ 6522 h 10000"/>
              <a:gd name="connsiteX232" fmla="*/ 7868 w 10000"/>
              <a:gd name="connsiteY232" fmla="*/ 6472 h 10000"/>
              <a:gd name="connsiteX233" fmla="*/ 7900 w 10000"/>
              <a:gd name="connsiteY233" fmla="*/ 6447 h 10000"/>
              <a:gd name="connsiteX234" fmla="*/ 7927 w 10000"/>
              <a:gd name="connsiteY234" fmla="*/ 6447 h 10000"/>
              <a:gd name="connsiteX235" fmla="*/ 7954 w 10000"/>
              <a:gd name="connsiteY235" fmla="*/ 6466 h 10000"/>
              <a:gd name="connsiteX236" fmla="*/ 7986 w 10000"/>
              <a:gd name="connsiteY236" fmla="*/ 6509 h 10000"/>
              <a:gd name="connsiteX237" fmla="*/ 8013 w 10000"/>
              <a:gd name="connsiteY237" fmla="*/ 6578 h 10000"/>
              <a:gd name="connsiteX238" fmla="*/ 8044 w 10000"/>
              <a:gd name="connsiteY238" fmla="*/ 6683 h 10000"/>
              <a:gd name="connsiteX239" fmla="*/ 8071 w 10000"/>
              <a:gd name="connsiteY239" fmla="*/ 6820 h 10000"/>
              <a:gd name="connsiteX240" fmla="*/ 8098 w 10000"/>
              <a:gd name="connsiteY240" fmla="*/ 7006 h 10000"/>
              <a:gd name="connsiteX241" fmla="*/ 8130 w 10000"/>
              <a:gd name="connsiteY241" fmla="*/ 7280 h 10000"/>
              <a:gd name="connsiteX242" fmla="*/ 8157 w 10000"/>
              <a:gd name="connsiteY242" fmla="*/ 7714 h 10000"/>
              <a:gd name="connsiteX243" fmla="*/ 8188 w 10000"/>
              <a:gd name="connsiteY243" fmla="*/ 8671 h 10000"/>
              <a:gd name="connsiteX244" fmla="*/ 8215 w 10000"/>
              <a:gd name="connsiteY244" fmla="*/ 8696 h 10000"/>
              <a:gd name="connsiteX245" fmla="*/ 8242 w 10000"/>
              <a:gd name="connsiteY245" fmla="*/ 7720 h 10000"/>
              <a:gd name="connsiteX246" fmla="*/ 8274 w 10000"/>
              <a:gd name="connsiteY246" fmla="*/ 7286 h 10000"/>
              <a:gd name="connsiteX247" fmla="*/ 8301 w 10000"/>
              <a:gd name="connsiteY247" fmla="*/ 7006 h 10000"/>
              <a:gd name="connsiteX248" fmla="*/ 8328 w 10000"/>
              <a:gd name="connsiteY248" fmla="*/ 6820 h 10000"/>
              <a:gd name="connsiteX249" fmla="*/ 8360 w 10000"/>
              <a:gd name="connsiteY249" fmla="*/ 6683 h 10000"/>
              <a:gd name="connsiteX250" fmla="*/ 8387 w 10000"/>
              <a:gd name="connsiteY250" fmla="*/ 6584 h 10000"/>
              <a:gd name="connsiteX251" fmla="*/ 8418 w 10000"/>
              <a:gd name="connsiteY251" fmla="*/ 6516 h 10000"/>
              <a:gd name="connsiteX252" fmla="*/ 8445 w 10000"/>
              <a:gd name="connsiteY252" fmla="*/ 6472 h 10000"/>
              <a:gd name="connsiteX253" fmla="*/ 8472 w 10000"/>
              <a:gd name="connsiteY253" fmla="*/ 6453 h 10000"/>
              <a:gd name="connsiteX254" fmla="*/ 8504 w 10000"/>
              <a:gd name="connsiteY254" fmla="*/ 6460 h 10000"/>
              <a:gd name="connsiteX255" fmla="*/ 8531 w 10000"/>
              <a:gd name="connsiteY255" fmla="*/ 6491 h 10000"/>
              <a:gd name="connsiteX256" fmla="*/ 8562 w 10000"/>
              <a:gd name="connsiteY256" fmla="*/ 6553 h 10000"/>
              <a:gd name="connsiteX257" fmla="*/ 8589 w 10000"/>
              <a:gd name="connsiteY257" fmla="*/ 6640 h 10000"/>
              <a:gd name="connsiteX258" fmla="*/ 8616 w 10000"/>
              <a:gd name="connsiteY258" fmla="*/ 6770 h 10000"/>
              <a:gd name="connsiteX259" fmla="*/ 8648 w 10000"/>
              <a:gd name="connsiteY259" fmla="*/ 6944 h 10000"/>
              <a:gd name="connsiteX260" fmla="*/ 8675 w 10000"/>
              <a:gd name="connsiteY260" fmla="*/ 7205 h 10000"/>
              <a:gd name="connsiteX261" fmla="*/ 8707 w 10000"/>
              <a:gd name="connsiteY261" fmla="*/ 7615 h 10000"/>
              <a:gd name="connsiteX262" fmla="*/ 8734 w 10000"/>
              <a:gd name="connsiteY262" fmla="*/ 8460 h 10000"/>
              <a:gd name="connsiteX263" fmla="*/ 8761 w 10000"/>
              <a:gd name="connsiteY263" fmla="*/ 8839 h 10000"/>
              <a:gd name="connsiteX264" fmla="*/ 8788 w 10000"/>
              <a:gd name="connsiteY264" fmla="*/ 7733 h 10000"/>
              <a:gd name="connsiteX265" fmla="*/ 8819 w 10000"/>
              <a:gd name="connsiteY265" fmla="*/ 7267 h 10000"/>
              <a:gd name="connsiteX266" fmla="*/ 8851 w 10000"/>
              <a:gd name="connsiteY266" fmla="*/ 6981 h 10000"/>
              <a:gd name="connsiteX267" fmla="*/ 8878 w 10000"/>
              <a:gd name="connsiteY267" fmla="*/ 6783 h 10000"/>
              <a:gd name="connsiteX268" fmla="*/ 8905 w 10000"/>
              <a:gd name="connsiteY268" fmla="*/ 6646 h 10000"/>
              <a:gd name="connsiteX269" fmla="*/ 8932 w 10000"/>
              <a:gd name="connsiteY269" fmla="*/ 6547 h 10000"/>
              <a:gd name="connsiteX270" fmla="*/ 8963 w 10000"/>
              <a:gd name="connsiteY270" fmla="*/ 6484 h 10000"/>
              <a:gd name="connsiteX271" fmla="*/ 8991 w 10000"/>
              <a:gd name="connsiteY271" fmla="*/ 6453 h 10000"/>
              <a:gd name="connsiteX272" fmla="*/ 9022 w 10000"/>
              <a:gd name="connsiteY272" fmla="*/ 6447 h 10000"/>
              <a:gd name="connsiteX273" fmla="*/ 9049 w 10000"/>
              <a:gd name="connsiteY273" fmla="*/ 6472 h 10000"/>
              <a:gd name="connsiteX274" fmla="*/ 9076 w 10000"/>
              <a:gd name="connsiteY274" fmla="*/ 6528 h 10000"/>
              <a:gd name="connsiteX275" fmla="*/ 9108 w 10000"/>
              <a:gd name="connsiteY275" fmla="*/ 6621 h 10000"/>
              <a:gd name="connsiteX276" fmla="*/ 9135 w 10000"/>
              <a:gd name="connsiteY276" fmla="*/ 6758 h 10000"/>
              <a:gd name="connsiteX277" fmla="*/ 9166 w 10000"/>
              <a:gd name="connsiteY277" fmla="*/ 6957 h 10000"/>
              <a:gd name="connsiteX278" fmla="*/ 9193 w 10000"/>
              <a:gd name="connsiteY278" fmla="*/ 7267 h 10000"/>
              <a:gd name="connsiteX279" fmla="*/ 9220 w 10000"/>
              <a:gd name="connsiteY279" fmla="*/ 7814 h 10000"/>
              <a:gd name="connsiteX280" fmla="*/ 9252 w 10000"/>
              <a:gd name="connsiteY280" fmla="*/ 9863 h 10000"/>
              <a:gd name="connsiteX281" fmla="*/ 9279 w 10000"/>
              <a:gd name="connsiteY281" fmla="*/ 7988 h 10000"/>
              <a:gd name="connsiteX282" fmla="*/ 9306 w 10000"/>
              <a:gd name="connsiteY282" fmla="*/ 7335 h 10000"/>
              <a:gd name="connsiteX283" fmla="*/ 9338 w 10000"/>
              <a:gd name="connsiteY283" fmla="*/ 6988 h 10000"/>
              <a:gd name="connsiteX284" fmla="*/ 9365 w 10000"/>
              <a:gd name="connsiteY284" fmla="*/ 6758 h 10000"/>
              <a:gd name="connsiteX285" fmla="*/ 9396 w 10000"/>
              <a:gd name="connsiteY285" fmla="*/ 6602 h 10000"/>
              <a:gd name="connsiteX286" fmla="*/ 9423 w 10000"/>
              <a:gd name="connsiteY286" fmla="*/ 6503 h 10000"/>
              <a:gd name="connsiteX287" fmla="*/ 9450 w 10000"/>
              <a:gd name="connsiteY287" fmla="*/ 6447 h 10000"/>
              <a:gd name="connsiteX288" fmla="*/ 9482 w 10000"/>
              <a:gd name="connsiteY288" fmla="*/ 6435 h 10000"/>
              <a:gd name="connsiteX289" fmla="*/ 9509 w 10000"/>
              <a:gd name="connsiteY289" fmla="*/ 6460 h 10000"/>
              <a:gd name="connsiteX290" fmla="*/ 9540 w 10000"/>
              <a:gd name="connsiteY290" fmla="*/ 6534 h 10000"/>
              <a:gd name="connsiteX291" fmla="*/ 9567 w 10000"/>
              <a:gd name="connsiteY291" fmla="*/ 6665 h 10000"/>
              <a:gd name="connsiteX292" fmla="*/ 9594 w 10000"/>
              <a:gd name="connsiteY292" fmla="*/ 6882 h 10000"/>
              <a:gd name="connsiteX293" fmla="*/ 9626 w 10000"/>
              <a:gd name="connsiteY293" fmla="*/ 7242 h 10000"/>
              <a:gd name="connsiteX294" fmla="*/ 9653 w 10000"/>
              <a:gd name="connsiteY294" fmla="*/ 7981 h 10000"/>
              <a:gd name="connsiteX295" fmla="*/ 9680 w 10000"/>
              <a:gd name="connsiteY295" fmla="*/ 8820 h 10000"/>
              <a:gd name="connsiteX296" fmla="*/ 9712 w 10000"/>
              <a:gd name="connsiteY296" fmla="*/ 7484 h 10000"/>
              <a:gd name="connsiteX297" fmla="*/ 9739 w 10000"/>
              <a:gd name="connsiteY297" fmla="*/ 7012 h 10000"/>
              <a:gd name="connsiteX298" fmla="*/ 9766 w 10000"/>
              <a:gd name="connsiteY298" fmla="*/ 6758 h 10000"/>
              <a:gd name="connsiteX299" fmla="*/ 9797 w 10000"/>
              <a:gd name="connsiteY299" fmla="*/ 6615 h 10000"/>
              <a:gd name="connsiteX300" fmla="*/ 9824 w 10000"/>
              <a:gd name="connsiteY300" fmla="*/ 6559 h 10000"/>
              <a:gd name="connsiteX301" fmla="*/ 9856 w 10000"/>
              <a:gd name="connsiteY301" fmla="*/ 6590 h 10000"/>
              <a:gd name="connsiteX302" fmla="*/ 9883 w 10000"/>
              <a:gd name="connsiteY302" fmla="*/ 6708 h 10000"/>
              <a:gd name="connsiteX303" fmla="*/ 9910 w 10000"/>
              <a:gd name="connsiteY303" fmla="*/ 6950 h 10000"/>
              <a:gd name="connsiteX304" fmla="*/ 9941 w 10000"/>
              <a:gd name="connsiteY304" fmla="*/ 7404 h 10000"/>
              <a:gd name="connsiteX305" fmla="*/ 9968 w 10000"/>
              <a:gd name="connsiteY305" fmla="*/ 8516 h 10000"/>
              <a:gd name="connsiteX306" fmla="*/ 10000 w 10000"/>
              <a:gd name="connsiteY30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41 w 10000"/>
              <a:gd name="connsiteY84" fmla="*/ 19 h 10000"/>
              <a:gd name="connsiteX85" fmla="*/ 3673 w 10000"/>
              <a:gd name="connsiteY85" fmla="*/ 6 h 10000"/>
              <a:gd name="connsiteX86" fmla="*/ 3700 w 10000"/>
              <a:gd name="connsiteY86" fmla="*/ 6 h 10000"/>
              <a:gd name="connsiteX87" fmla="*/ 3731 w 10000"/>
              <a:gd name="connsiteY87" fmla="*/ 0 h 10000"/>
              <a:gd name="connsiteX88" fmla="*/ 3758 w 10000"/>
              <a:gd name="connsiteY88" fmla="*/ 0 h 10000"/>
              <a:gd name="connsiteX89" fmla="*/ 3785 w 10000"/>
              <a:gd name="connsiteY89" fmla="*/ 6 h 10000"/>
              <a:gd name="connsiteX90" fmla="*/ 3817 w 10000"/>
              <a:gd name="connsiteY90" fmla="*/ 12 h 10000"/>
              <a:gd name="connsiteX91" fmla="*/ 3844 w 10000"/>
              <a:gd name="connsiteY91" fmla="*/ 19 h 10000"/>
              <a:gd name="connsiteX92" fmla="*/ 3876 w 10000"/>
              <a:gd name="connsiteY92" fmla="*/ 31 h 10000"/>
              <a:gd name="connsiteX93" fmla="*/ 3903 w 10000"/>
              <a:gd name="connsiteY93" fmla="*/ 43 h 10000"/>
              <a:gd name="connsiteX94" fmla="*/ 3930 w 10000"/>
              <a:gd name="connsiteY94" fmla="*/ 62 h 10000"/>
              <a:gd name="connsiteX95" fmla="*/ 3957 w 10000"/>
              <a:gd name="connsiteY95" fmla="*/ 81 h 10000"/>
              <a:gd name="connsiteX96" fmla="*/ 3988 w 10000"/>
              <a:gd name="connsiteY96" fmla="*/ 106 h 10000"/>
              <a:gd name="connsiteX97" fmla="*/ 4015 w 10000"/>
              <a:gd name="connsiteY97" fmla="*/ 130 h 10000"/>
              <a:gd name="connsiteX98" fmla="*/ 4047 w 10000"/>
              <a:gd name="connsiteY98" fmla="*/ 155 h 10000"/>
              <a:gd name="connsiteX99" fmla="*/ 4074 w 10000"/>
              <a:gd name="connsiteY99" fmla="*/ 186 h 10000"/>
              <a:gd name="connsiteX100" fmla="*/ 4101 w 10000"/>
              <a:gd name="connsiteY100" fmla="*/ 217 h 10000"/>
              <a:gd name="connsiteX101" fmla="*/ 4132 w 10000"/>
              <a:gd name="connsiteY101" fmla="*/ 255 h 10000"/>
              <a:gd name="connsiteX102" fmla="*/ 4160 w 10000"/>
              <a:gd name="connsiteY102" fmla="*/ 292 h 10000"/>
              <a:gd name="connsiteX103" fmla="*/ 4191 w 10000"/>
              <a:gd name="connsiteY103" fmla="*/ 329 h 10000"/>
              <a:gd name="connsiteX104" fmla="*/ 4218 w 10000"/>
              <a:gd name="connsiteY104" fmla="*/ 373 h 10000"/>
              <a:gd name="connsiteX105" fmla="*/ 4245 w 10000"/>
              <a:gd name="connsiteY105" fmla="*/ 422 h 10000"/>
              <a:gd name="connsiteX106" fmla="*/ 4277 w 10000"/>
              <a:gd name="connsiteY106" fmla="*/ 466 h 10000"/>
              <a:gd name="connsiteX107" fmla="*/ 4304 w 10000"/>
              <a:gd name="connsiteY107" fmla="*/ 522 h 10000"/>
              <a:gd name="connsiteX108" fmla="*/ 4335 w 10000"/>
              <a:gd name="connsiteY108" fmla="*/ 571 h 10000"/>
              <a:gd name="connsiteX109" fmla="*/ 4362 w 10000"/>
              <a:gd name="connsiteY109" fmla="*/ 634 h 10000"/>
              <a:gd name="connsiteX110" fmla="*/ 4389 w 10000"/>
              <a:gd name="connsiteY110" fmla="*/ 689 h 10000"/>
              <a:gd name="connsiteX111" fmla="*/ 4421 w 10000"/>
              <a:gd name="connsiteY111" fmla="*/ 752 h 10000"/>
              <a:gd name="connsiteX112" fmla="*/ 4448 w 10000"/>
              <a:gd name="connsiteY112" fmla="*/ 820 h 10000"/>
              <a:gd name="connsiteX113" fmla="*/ 4475 w 10000"/>
              <a:gd name="connsiteY113" fmla="*/ 888 h 10000"/>
              <a:gd name="connsiteX114" fmla="*/ 4507 w 10000"/>
              <a:gd name="connsiteY114" fmla="*/ 957 h 10000"/>
              <a:gd name="connsiteX115" fmla="*/ 4534 w 10000"/>
              <a:gd name="connsiteY115" fmla="*/ 1037 h 10000"/>
              <a:gd name="connsiteX116" fmla="*/ 4565 w 10000"/>
              <a:gd name="connsiteY116" fmla="*/ 1118 h 10000"/>
              <a:gd name="connsiteX117" fmla="*/ 4592 w 10000"/>
              <a:gd name="connsiteY117" fmla="*/ 1199 h 10000"/>
              <a:gd name="connsiteX118" fmla="*/ 4619 w 10000"/>
              <a:gd name="connsiteY118" fmla="*/ 1286 h 10000"/>
              <a:gd name="connsiteX119" fmla="*/ 4651 w 10000"/>
              <a:gd name="connsiteY119" fmla="*/ 1373 h 10000"/>
              <a:gd name="connsiteX120" fmla="*/ 4678 w 10000"/>
              <a:gd name="connsiteY120" fmla="*/ 1472 h 10000"/>
              <a:gd name="connsiteX121" fmla="*/ 4709 w 10000"/>
              <a:gd name="connsiteY121" fmla="*/ 1565 h 10000"/>
              <a:gd name="connsiteX122" fmla="*/ 4736 w 10000"/>
              <a:gd name="connsiteY122" fmla="*/ 1671 h 10000"/>
              <a:gd name="connsiteX123" fmla="*/ 4763 w 10000"/>
              <a:gd name="connsiteY123" fmla="*/ 1776 h 10000"/>
              <a:gd name="connsiteX124" fmla="*/ 4795 w 10000"/>
              <a:gd name="connsiteY124" fmla="*/ 1894 h 10000"/>
              <a:gd name="connsiteX125" fmla="*/ 4822 w 10000"/>
              <a:gd name="connsiteY125" fmla="*/ 2012 h 10000"/>
              <a:gd name="connsiteX126" fmla="*/ 4854 w 10000"/>
              <a:gd name="connsiteY126" fmla="*/ 2137 h 10000"/>
              <a:gd name="connsiteX127" fmla="*/ 4881 w 10000"/>
              <a:gd name="connsiteY127" fmla="*/ 2267 h 10000"/>
              <a:gd name="connsiteX128" fmla="*/ 4908 w 10000"/>
              <a:gd name="connsiteY128" fmla="*/ 2404 h 10000"/>
              <a:gd name="connsiteX129" fmla="*/ 4935 w 10000"/>
              <a:gd name="connsiteY129" fmla="*/ 2553 h 10000"/>
              <a:gd name="connsiteX130" fmla="*/ 4966 w 10000"/>
              <a:gd name="connsiteY130" fmla="*/ 2708 h 10000"/>
              <a:gd name="connsiteX131" fmla="*/ 4993 w 10000"/>
              <a:gd name="connsiteY131" fmla="*/ 2870 h 10000"/>
              <a:gd name="connsiteX132" fmla="*/ 5025 w 10000"/>
              <a:gd name="connsiteY132" fmla="*/ 3043 h 10000"/>
              <a:gd name="connsiteX133" fmla="*/ 5052 w 10000"/>
              <a:gd name="connsiteY133" fmla="*/ 3230 h 10000"/>
              <a:gd name="connsiteX134" fmla="*/ 5079 w 10000"/>
              <a:gd name="connsiteY134" fmla="*/ 3429 h 10000"/>
              <a:gd name="connsiteX135" fmla="*/ 5110 w 10000"/>
              <a:gd name="connsiteY135" fmla="*/ 3646 h 10000"/>
              <a:gd name="connsiteX136" fmla="*/ 5137 w 10000"/>
              <a:gd name="connsiteY136" fmla="*/ 3882 h 10000"/>
              <a:gd name="connsiteX137" fmla="*/ 5169 w 10000"/>
              <a:gd name="connsiteY137" fmla="*/ 4143 h 10000"/>
              <a:gd name="connsiteX138" fmla="*/ 5196 w 10000"/>
              <a:gd name="connsiteY138" fmla="*/ 4441 h 10000"/>
              <a:gd name="connsiteX139" fmla="*/ 5223 w 10000"/>
              <a:gd name="connsiteY139" fmla="*/ 4789 h 10000"/>
              <a:gd name="connsiteX140" fmla="*/ 5255 w 10000"/>
              <a:gd name="connsiteY140" fmla="*/ 5205 h 10000"/>
              <a:gd name="connsiteX141" fmla="*/ 5282 w 10000"/>
              <a:gd name="connsiteY141" fmla="*/ 5758 h 10000"/>
              <a:gd name="connsiteX142" fmla="*/ 5313 w 10000"/>
              <a:gd name="connsiteY142" fmla="*/ 6671 h 10000"/>
              <a:gd name="connsiteX143" fmla="*/ 5340 w 10000"/>
              <a:gd name="connsiteY143" fmla="*/ 7776 h 10000"/>
              <a:gd name="connsiteX144" fmla="*/ 5367 w 10000"/>
              <a:gd name="connsiteY144" fmla="*/ 6565 h 10000"/>
              <a:gd name="connsiteX145" fmla="*/ 5399 w 10000"/>
              <a:gd name="connsiteY145" fmla="*/ 6255 h 10000"/>
              <a:gd name="connsiteX146" fmla="*/ 5426 w 10000"/>
              <a:gd name="connsiteY146" fmla="*/ 6155 h 10000"/>
              <a:gd name="connsiteX147" fmla="*/ 5453 w 10000"/>
              <a:gd name="connsiteY147" fmla="*/ 6180 h 10000"/>
              <a:gd name="connsiteX148" fmla="*/ 5484 w 10000"/>
              <a:gd name="connsiteY148" fmla="*/ 6286 h 10000"/>
              <a:gd name="connsiteX149" fmla="*/ 5511 w 10000"/>
              <a:gd name="connsiteY149" fmla="*/ 6484 h 10000"/>
              <a:gd name="connsiteX150" fmla="*/ 5539 w 10000"/>
              <a:gd name="connsiteY150" fmla="*/ 6801 h 10000"/>
              <a:gd name="connsiteX151" fmla="*/ 5570 w 10000"/>
              <a:gd name="connsiteY151" fmla="*/ 7373 h 10000"/>
              <a:gd name="connsiteX152" fmla="*/ 5597 w 10000"/>
              <a:gd name="connsiteY152" fmla="*/ 9447 h 10000"/>
              <a:gd name="connsiteX153" fmla="*/ 5629 w 10000"/>
              <a:gd name="connsiteY153" fmla="*/ 7621 h 10000"/>
              <a:gd name="connsiteX154" fmla="*/ 5656 w 10000"/>
              <a:gd name="connsiteY154" fmla="*/ 7012 h 10000"/>
              <a:gd name="connsiteX155" fmla="*/ 5683 w 10000"/>
              <a:gd name="connsiteY155" fmla="*/ 6708 h 10000"/>
              <a:gd name="connsiteX156" fmla="*/ 5714 w 10000"/>
              <a:gd name="connsiteY156" fmla="*/ 6534 h 10000"/>
              <a:gd name="connsiteX157" fmla="*/ 5741 w 10000"/>
              <a:gd name="connsiteY157" fmla="*/ 6429 h 10000"/>
              <a:gd name="connsiteX158" fmla="*/ 5773 w 10000"/>
              <a:gd name="connsiteY158" fmla="*/ 6385 h 10000"/>
              <a:gd name="connsiteX159" fmla="*/ 5800 w 10000"/>
              <a:gd name="connsiteY159" fmla="*/ 6385 h 10000"/>
              <a:gd name="connsiteX160" fmla="*/ 5827 w 10000"/>
              <a:gd name="connsiteY160" fmla="*/ 6429 h 10000"/>
              <a:gd name="connsiteX161" fmla="*/ 5858 w 10000"/>
              <a:gd name="connsiteY161" fmla="*/ 6516 h 10000"/>
              <a:gd name="connsiteX162" fmla="*/ 5886 w 10000"/>
              <a:gd name="connsiteY162" fmla="*/ 6646 h 10000"/>
              <a:gd name="connsiteX163" fmla="*/ 5913 w 10000"/>
              <a:gd name="connsiteY163" fmla="*/ 6845 h 10000"/>
              <a:gd name="connsiteX164" fmla="*/ 5944 w 10000"/>
              <a:gd name="connsiteY164" fmla="*/ 7149 h 10000"/>
              <a:gd name="connsiteX165" fmla="*/ 5971 w 10000"/>
              <a:gd name="connsiteY165" fmla="*/ 7658 h 10000"/>
              <a:gd name="connsiteX166" fmla="*/ 6003 w 10000"/>
              <a:gd name="connsiteY166" fmla="*/ 9093 h 10000"/>
              <a:gd name="connsiteX167" fmla="*/ 6030 w 10000"/>
              <a:gd name="connsiteY167" fmla="*/ 8106 h 10000"/>
              <a:gd name="connsiteX168" fmla="*/ 6057 w 10000"/>
              <a:gd name="connsiteY168" fmla="*/ 7385 h 10000"/>
              <a:gd name="connsiteX169" fmla="*/ 6088 w 10000"/>
              <a:gd name="connsiteY169" fmla="*/ 7019 h 10000"/>
              <a:gd name="connsiteX170" fmla="*/ 6115 w 10000"/>
              <a:gd name="connsiteY170" fmla="*/ 6789 h 10000"/>
              <a:gd name="connsiteX171" fmla="*/ 6147 w 10000"/>
              <a:gd name="connsiteY171" fmla="*/ 6634 h 10000"/>
              <a:gd name="connsiteX172" fmla="*/ 6174 w 10000"/>
              <a:gd name="connsiteY172" fmla="*/ 6534 h 10000"/>
              <a:gd name="connsiteX173" fmla="*/ 6201 w 10000"/>
              <a:gd name="connsiteY173" fmla="*/ 6472 h 10000"/>
              <a:gd name="connsiteX174" fmla="*/ 6233 w 10000"/>
              <a:gd name="connsiteY174" fmla="*/ 6441 h 10000"/>
              <a:gd name="connsiteX175" fmla="*/ 6260 w 10000"/>
              <a:gd name="connsiteY175" fmla="*/ 6435 h 10000"/>
              <a:gd name="connsiteX176" fmla="*/ 6291 w 10000"/>
              <a:gd name="connsiteY176" fmla="*/ 6460 h 10000"/>
              <a:gd name="connsiteX177" fmla="*/ 6318 w 10000"/>
              <a:gd name="connsiteY177" fmla="*/ 6516 h 10000"/>
              <a:gd name="connsiteX178" fmla="*/ 6345 w 10000"/>
              <a:gd name="connsiteY178" fmla="*/ 6609 h 10000"/>
              <a:gd name="connsiteX179" fmla="*/ 6372 w 10000"/>
              <a:gd name="connsiteY179" fmla="*/ 6733 h 10000"/>
              <a:gd name="connsiteX180" fmla="*/ 6404 w 10000"/>
              <a:gd name="connsiteY180" fmla="*/ 6919 h 10000"/>
              <a:gd name="connsiteX181" fmla="*/ 6431 w 10000"/>
              <a:gd name="connsiteY181" fmla="*/ 7186 h 10000"/>
              <a:gd name="connsiteX182" fmla="*/ 6462 w 10000"/>
              <a:gd name="connsiteY182" fmla="*/ 7596 h 10000"/>
              <a:gd name="connsiteX183" fmla="*/ 6489 w 10000"/>
              <a:gd name="connsiteY183" fmla="*/ 8466 h 10000"/>
              <a:gd name="connsiteX184" fmla="*/ 6516 w 10000"/>
              <a:gd name="connsiteY184" fmla="*/ 8801 h 10000"/>
              <a:gd name="connsiteX185" fmla="*/ 6548 w 10000"/>
              <a:gd name="connsiteY185" fmla="*/ 7714 h 10000"/>
              <a:gd name="connsiteX186" fmla="*/ 6575 w 10000"/>
              <a:gd name="connsiteY186" fmla="*/ 7261 h 10000"/>
              <a:gd name="connsiteX187" fmla="*/ 6607 w 10000"/>
              <a:gd name="connsiteY187" fmla="*/ 6981 h 10000"/>
              <a:gd name="connsiteX188" fmla="*/ 6634 w 10000"/>
              <a:gd name="connsiteY188" fmla="*/ 6795 h 10000"/>
              <a:gd name="connsiteX189" fmla="*/ 6661 w 10000"/>
              <a:gd name="connsiteY189" fmla="*/ 6658 h 10000"/>
              <a:gd name="connsiteX190" fmla="*/ 6692 w 10000"/>
              <a:gd name="connsiteY190" fmla="*/ 6559 h 10000"/>
              <a:gd name="connsiteX191" fmla="*/ 6719 w 10000"/>
              <a:gd name="connsiteY191" fmla="*/ 6497 h 10000"/>
              <a:gd name="connsiteX192" fmla="*/ 6751 w 10000"/>
              <a:gd name="connsiteY192" fmla="*/ 6460 h 10000"/>
              <a:gd name="connsiteX193" fmla="*/ 6778 w 10000"/>
              <a:gd name="connsiteY193" fmla="*/ 6453 h 10000"/>
              <a:gd name="connsiteX194" fmla="*/ 6805 w 10000"/>
              <a:gd name="connsiteY194" fmla="*/ 6460 h 10000"/>
              <a:gd name="connsiteX195" fmla="*/ 6836 w 10000"/>
              <a:gd name="connsiteY195" fmla="*/ 6503 h 10000"/>
              <a:gd name="connsiteX196" fmla="*/ 6863 w 10000"/>
              <a:gd name="connsiteY196" fmla="*/ 6565 h 10000"/>
              <a:gd name="connsiteX197" fmla="*/ 6890 w 10000"/>
              <a:gd name="connsiteY197" fmla="*/ 6658 h 10000"/>
              <a:gd name="connsiteX198" fmla="*/ 6922 w 10000"/>
              <a:gd name="connsiteY198" fmla="*/ 6789 h 10000"/>
              <a:gd name="connsiteX199" fmla="*/ 6949 w 10000"/>
              <a:gd name="connsiteY199" fmla="*/ 6975 h 10000"/>
              <a:gd name="connsiteX200" fmla="*/ 6981 w 10000"/>
              <a:gd name="connsiteY200" fmla="*/ 7236 h 10000"/>
              <a:gd name="connsiteX201" fmla="*/ 7008 w 10000"/>
              <a:gd name="connsiteY201" fmla="*/ 7634 h 10000"/>
              <a:gd name="connsiteX202" fmla="*/ 7035 w 10000"/>
              <a:gd name="connsiteY202" fmla="*/ 8460 h 10000"/>
              <a:gd name="connsiteX203" fmla="*/ 7066 w 10000"/>
              <a:gd name="connsiteY203" fmla="*/ 8969 h 10000"/>
              <a:gd name="connsiteX204" fmla="*/ 7093 w 10000"/>
              <a:gd name="connsiteY204" fmla="*/ 7801 h 10000"/>
              <a:gd name="connsiteX205" fmla="*/ 7125 w 10000"/>
              <a:gd name="connsiteY205" fmla="*/ 7329 h 10000"/>
              <a:gd name="connsiteX206" fmla="*/ 7152 w 10000"/>
              <a:gd name="connsiteY206" fmla="*/ 7037 h 10000"/>
              <a:gd name="connsiteX207" fmla="*/ 7179 w 10000"/>
              <a:gd name="connsiteY207" fmla="*/ 6839 h 10000"/>
              <a:gd name="connsiteX208" fmla="*/ 7210 w 10000"/>
              <a:gd name="connsiteY208" fmla="*/ 6696 h 10000"/>
              <a:gd name="connsiteX209" fmla="*/ 7237 w 10000"/>
              <a:gd name="connsiteY209" fmla="*/ 6590 h 10000"/>
              <a:gd name="connsiteX210" fmla="*/ 7269 w 10000"/>
              <a:gd name="connsiteY210" fmla="*/ 6516 h 10000"/>
              <a:gd name="connsiteX211" fmla="*/ 7296 w 10000"/>
              <a:gd name="connsiteY211" fmla="*/ 6472 h 10000"/>
              <a:gd name="connsiteX212" fmla="*/ 7323 w 10000"/>
              <a:gd name="connsiteY212" fmla="*/ 6447 h 10000"/>
              <a:gd name="connsiteX213" fmla="*/ 7350 w 10000"/>
              <a:gd name="connsiteY213" fmla="*/ 6447 h 10000"/>
              <a:gd name="connsiteX214" fmla="*/ 7382 w 10000"/>
              <a:gd name="connsiteY214" fmla="*/ 6466 h 10000"/>
              <a:gd name="connsiteX215" fmla="*/ 7409 w 10000"/>
              <a:gd name="connsiteY215" fmla="*/ 6509 h 10000"/>
              <a:gd name="connsiteX216" fmla="*/ 7440 w 10000"/>
              <a:gd name="connsiteY216" fmla="*/ 6578 h 10000"/>
              <a:gd name="connsiteX217" fmla="*/ 7467 w 10000"/>
              <a:gd name="connsiteY217" fmla="*/ 6677 h 10000"/>
              <a:gd name="connsiteX218" fmla="*/ 7494 w 10000"/>
              <a:gd name="connsiteY218" fmla="*/ 6814 h 10000"/>
              <a:gd name="connsiteX219" fmla="*/ 7526 w 10000"/>
              <a:gd name="connsiteY219" fmla="*/ 7006 h 10000"/>
              <a:gd name="connsiteX220" fmla="*/ 7553 w 10000"/>
              <a:gd name="connsiteY220" fmla="*/ 7273 h 10000"/>
              <a:gd name="connsiteX221" fmla="*/ 7584 w 10000"/>
              <a:gd name="connsiteY221" fmla="*/ 7696 h 10000"/>
              <a:gd name="connsiteX222" fmla="*/ 7612 w 10000"/>
              <a:gd name="connsiteY222" fmla="*/ 8584 h 10000"/>
              <a:gd name="connsiteX223" fmla="*/ 7639 w 10000"/>
              <a:gd name="connsiteY223" fmla="*/ 8814 h 10000"/>
              <a:gd name="connsiteX224" fmla="*/ 7670 w 10000"/>
              <a:gd name="connsiteY224" fmla="*/ 7770 h 10000"/>
              <a:gd name="connsiteX225" fmla="*/ 7697 w 10000"/>
              <a:gd name="connsiteY225" fmla="*/ 7317 h 10000"/>
              <a:gd name="connsiteX226" fmla="*/ 7729 w 10000"/>
              <a:gd name="connsiteY226" fmla="*/ 7031 h 10000"/>
              <a:gd name="connsiteX227" fmla="*/ 7756 w 10000"/>
              <a:gd name="connsiteY227" fmla="*/ 6839 h 10000"/>
              <a:gd name="connsiteX228" fmla="*/ 7783 w 10000"/>
              <a:gd name="connsiteY228" fmla="*/ 6696 h 10000"/>
              <a:gd name="connsiteX229" fmla="*/ 7810 w 10000"/>
              <a:gd name="connsiteY229" fmla="*/ 6590 h 10000"/>
              <a:gd name="connsiteX230" fmla="*/ 7841 w 10000"/>
              <a:gd name="connsiteY230" fmla="*/ 6522 h 10000"/>
              <a:gd name="connsiteX231" fmla="*/ 7868 w 10000"/>
              <a:gd name="connsiteY231" fmla="*/ 6472 h 10000"/>
              <a:gd name="connsiteX232" fmla="*/ 7900 w 10000"/>
              <a:gd name="connsiteY232" fmla="*/ 6447 h 10000"/>
              <a:gd name="connsiteX233" fmla="*/ 7927 w 10000"/>
              <a:gd name="connsiteY233" fmla="*/ 6447 h 10000"/>
              <a:gd name="connsiteX234" fmla="*/ 7954 w 10000"/>
              <a:gd name="connsiteY234" fmla="*/ 6466 h 10000"/>
              <a:gd name="connsiteX235" fmla="*/ 7986 w 10000"/>
              <a:gd name="connsiteY235" fmla="*/ 6509 h 10000"/>
              <a:gd name="connsiteX236" fmla="*/ 8013 w 10000"/>
              <a:gd name="connsiteY236" fmla="*/ 6578 h 10000"/>
              <a:gd name="connsiteX237" fmla="*/ 8044 w 10000"/>
              <a:gd name="connsiteY237" fmla="*/ 6683 h 10000"/>
              <a:gd name="connsiteX238" fmla="*/ 8071 w 10000"/>
              <a:gd name="connsiteY238" fmla="*/ 6820 h 10000"/>
              <a:gd name="connsiteX239" fmla="*/ 8098 w 10000"/>
              <a:gd name="connsiteY239" fmla="*/ 7006 h 10000"/>
              <a:gd name="connsiteX240" fmla="*/ 8130 w 10000"/>
              <a:gd name="connsiteY240" fmla="*/ 7280 h 10000"/>
              <a:gd name="connsiteX241" fmla="*/ 8157 w 10000"/>
              <a:gd name="connsiteY241" fmla="*/ 7714 h 10000"/>
              <a:gd name="connsiteX242" fmla="*/ 8188 w 10000"/>
              <a:gd name="connsiteY242" fmla="*/ 8671 h 10000"/>
              <a:gd name="connsiteX243" fmla="*/ 8215 w 10000"/>
              <a:gd name="connsiteY243" fmla="*/ 8696 h 10000"/>
              <a:gd name="connsiteX244" fmla="*/ 8242 w 10000"/>
              <a:gd name="connsiteY244" fmla="*/ 7720 h 10000"/>
              <a:gd name="connsiteX245" fmla="*/ 8274 w 10000"/>
              <a:gd name="connsiteY245" fmla="*/ 7286 h 10000"/>
              <a:gd name="connsiteX246" fmla="*/ 8301 w 10000"/>
              <a:gd name="connsiteY246" fmla="*/ 7006 h 10000"/>
              <a:gd name="connsiteX247" fmla="*/ 8328 w 10000"/>
              <a:gd name="connsiteY247" fmla="*/ 6820 h 10000"/>
              <a:gd name="connsiteX248" fmla="*/ 8360 w 10000"/>
              <a:gd name="connsiteY248" fmla="*/ 6683 h 10000"/>
              <a:gd name="connsiteX249" fmla="*/ 8387 w 10000"/>
              <a:gd name="connsiteY249" fmla="*/ 6584 h 10000"/>
              <a:gd name="connsiteX250" fmla="*/ 8418 w 10000"/>
              <a:gd name="connsiteY250" fmla="*/ 6516 h 10000"/>
              <a:gd name="connsiteX251" fmla="*/ 8445 w 10000"/>
              <a:gd name="connsiteY251" fmla="*/ 6472 h 10000"/>
              <a:gd name="connsiteX252" fmla="*/ 8472 w 10000"/>
              <a:gd name="connsiteY252" fmla="*/ 6453 h 10000"/>
              <a:gd name="connsiteX253" fmla="*/ 8504 w 10000"/>
              <a:gd name="connsiteY253" fmla="*/ 6460 h 10000"/>
              <a:gd name="connsiteX254" fmla="*/ 8531 w 10000"/>
              <a:gd name="connsiteY254" fmla="*/ 6491 h 10000"/>
              <a:gd name="connsiteX255" fmla="*/ 8562 w 10000"/>
              <a:gd name="connsiteY255" fmla="*/ 6553 h 10000"/>
              <a:gd name="connsiteX256" fmla="*/ 8589 w 10000"/>
              <a:gd name="connsiteY256" fmla="*/ 6640 h 10000"/>
              <a:gd name="connsiteX257" fmla="*/ 8616 w 10000"/>
              <a:gd name="connsiteY257" fmla="*/ 6770 h 10000"/>
              <a:gd name="connsiteX258" fmla="*/ 8648 w 10000"/>
              <a:gd name="connsiteY258" fmla="*/ 6944 h 10000"/>
              <a:gd name="connsiteX259" fmla="*/ 8675 w 10000"/>
              <a:gd name="connsiteY259" fmla="*/ 7205 h 10000"/>
              <a:gd name="connsiteX260" fmla="*/ 8707 w 10000"/>
              <a:gd name="connsiteY260" fmla="*/ 7615 h 10000"/>
              <a:gd name="connsiteX261" fmla="*/ 8734 w 10000"/>
              <a:gd name="connsiteY261" fmla="*/ 8460 h 10000"/>
              <a:gd name="connsiteX262" fmla="*/ 8761 w 10000"/>
              <a:gd name="connsiteY262" fmla="*/ 8839 h 10000"/>
              <a:gd name="connsiteX263" fmla="*/ 8788 w 10000"/>
              <a:gd name="connsiteY263" fmla="*/ 7733 h 10000"/>
              <a:gd name="connsiteX264" fmla="*/ 8819 w 10000"/>
              <a:gd name="connsiteY264" fmla="*/ 7267 h 10000"/>
              <a:gd name="connsiteX265" fmla="*/ 8851 w 10000"/>
              <a:gd name="connsiteY265" fmla="*/ 6981 h 10000"/>
              <a:gd name="connsiteX266" fmla="*/ 8878 w 10000"/>
              <a:gd name="connsiteY266" fmla="*/ 6783 h 10000"/>
              <a:gd name="connsiteX267" fmla="*/ 8905 w 10000"/>
              <a:gd name="connsiteY267" fmla="*/ 6646 h 10000"/>
              <a:gd name="connsiteX268" fmla="*/ 8932 w 10000"/>
              <a:gd name="connsiteY268" fmla="*/ 6547 h 10000"/>
              <a:gd name="connsiteX269" fmla="*/ 8963 w 10000"/>
              <a:gd name="connsiteY269" fmla="*/ 6484 h 10000"/>
              <a:gd name="connsiteX270" fmla="*/ 8991 w 10000"/>
              <a:gd name="connsiteY270" fmla="*/ 6453 h 10000"/>
              <a:gd name="connsiteX271" fmla="*/ 9022 w 10000"/>
              <a:gd name="connsiteY271" fmla="*/ 6447 h 10000"/>
              <a:gd name="connsiteX272" fmla="*/ 9049 w 10000"/>
              <a:gd name="connsiteY272" fmla="*/ 6472 h 10000"/>
              <a:gd name="connsiteX273" fmla="*/ 9076 w 10000"/>
              <a:gd name="connsiteY273" fmla="*/ 6528 h 10000"/>
              <a:gd name="connsiteX274" fmla="*/ 9108 w 10000"/>
              <a:gd name="connsiteY274" fmla="*/ 6621 h 10000"/>
              <a:gd name="connsiteX275" fmla="*/ 9135 w 10000"/>
              <a:gd name="connsiteY275" fmla="*/ 6758 h 10000"/>
              <a:gd name="connsiteX276" fmla="*/ 9166 w 10000"/>
              <a:gd name="connsiteY276" fmla="*/ 6957 h 10000"/>
              <a:gd name="connsiteX277" fmla="*/ 9193 w 10000"/>
              <a:gd name="connsiteY277" fmla="*/ 7267 h 10000"/>
              <a:gd name="connsiteX278" fmla="*/ 9220 w 10000"/>
              <a:gd name="connsiteY278" fmla="*/ 7814 h 10000"/>
              <a:gd name="connsiteX279" fmla="*/ 9252 w 10000"/>
              <a:gd name="connsiteY279" fmla="*/ 9863 h 10000"/>
              <a:gd name="connsiteX280" fmla="*/ 9279 w 10000"/>
              <a:gd name="connsiteY280" fmla="*/ 7988 h 10000"/>
              <a:gd name="connsiteX281" fmla="*/ 9306 w 10000"/>
              <a:gd name="connsiteY281" fmla="*/ 7335 h 10000"/>
              <a:gd name="connsiteX282" fmla="*/ 9338 w 10000"/>
              <a:gd name="connsiteY282" fmla="*/ 6988 h 10000"/>
              <a:gd name="connsiteX283" fmla="*/ 9365 w 10000"/>
              <a:gd name="connsiteY283" fmla="*/ 6758 h 10000"/>
              <a:gd name="connsiteX284" fmla="*/ 9396 w 10000"/>
              <a:gd name="connsiteY284" fmla="*/ 6602 h 10000"/>
              <a:gd name="connsiteX285" fmla="*/ 9423 w 10000"/>
              <a:gd name="connsiteY285" fmla="*/ 6503 h 10000"/>
              <a:gd name="connsiteX286" fmla="*/ 9450 w 10000"/>
              <a:gd name="connsiteY286" fmla="*/ 6447 h 10000"/>
              <a:gd name="connsiteX287" fmla="*/ 9482 w 10000"/>
              <a:gd name="connsiteY287" fmla="*/ 6435 h 10000"/>
              <a:gd name="connsiteX288" fmla="*/ 9509 w 10000"/>
              <a:gd name="connsiteY288" fmla="*/ 6460 h 10000"/>
              <a:gd name="connsiteX289" fmla="*/ 9540 w 10000"/>
              <a:gd name="connsiteY289" fmla="*/ 6534 h 10000"/>
              <a:gd name="connsiteX290" fmla="*/ 9567 w 10000"/>
              <a:gd name="connsiteY290" fmla="*/ 6665 h 10000"/>
              <a:gd name="connsiteX291" fmla="*/ 9594 w 10000"/>
              <a:gd name="connsiteY291" fmla="*/ 6882 h 10000"/>
              <a:gd name="connsiteX292" fmla="*/ 9626 w 10000"/>
              <a:gd name="connsiteY292" fmla="*/ 7242 h 10000"/>
              <a:gd name="connsiteX293" fmla="*/ 9653 w 10000"/>
              <a:gd name="connsiteY293" fmla="*/ 7981 h 10000"/>
              <a:gd name="connsiteX294" fmla="*/ 9680 w 10000"/>
              <a:gd name="connsiteY294" fmla="*/ 8820 h 10000"/>
              <a:gd name="connsiteX295" fmla="*/ 9712 w 10000"/>
              <a:gd name="connsiteY295" fmla="*/ 7484 h 10000"/>
              <a:gd name="connsiteX296" fmla="*/ 9739 w 10000"/>
              <a:gd name="connsiteY296" fmla="*/ 7012 h 10000"/>
              <a:gd name="connsiteX297" fmla="*/ 9766 w 10000"/>
              <a:gd name="connsiteY297" fmla="*/ 6758 h 10000"/>
              <a:gd name="connsiteX298" fmla="*/ 9797 w 10000"/>
              <a:gd name="connsiteY298" fmla="*/ 6615 h 10000"/>
              <a:gd name="connsiteX299" fmla="*/ 9824 w 10000"/>
              <a:gd name="connsiteY299" fmla="*/ 6559 h 10000"/>
              <a:gd name="connsiteX300" fmla="*/ 9856 w 10000"/>
              <a:gd name="connsiteY300" fmla="*/ 6590 h 10000"/>
              <a:gd name="connsiteX301" fmla="*/ 9883 w 10000"/>
              <a:gd name="connsiteY301" fmla="*/ 6708 h 10000"/>
              <a:gd name="connsiteX302" fmla="*/ 9910 w 10000"/>
              <a:gd name="connsiteY302" fmla="*/ 6950 h 10000"/>
              <a:gd name="connsiteX303" fmla="*/ 9941 w 10000"/>
              <a:gd name="connsiteY303" fmla="*/ 7404 h 10000"/>
              <a:gd name="connsiteX304" fmla="*/ 9968 w 10000"/>
              <a:gd name="connsiteY304" fmla="*/ 8516 h 10000"/>
              <a:gd name="connsiteX305" fmla="*/ 10000 w 10000"/>
              <a:gd name="connsiteY30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73 w 10000"/>
              <a:gd name="connsiteY84" fmla="*/ 6 h 10000"/>
              <a:gd name="connsiteX85" fmla="*/ 3700 w 10000"/>
              <a:gd name="connsiteY85" fmla="*/ 6 h 10000"/>
              <a:gd name="connsiteX86" fmla="*/ 3731 w 10000"/>
              <a:gd name="connsiteY86" fmla="*/ 0 h 10000"/>
              <a:gd name="connsiteX87" fmla="*/ 3758 w 10000"/>
              <a:gd name="connsiteY87" fmla="*/ 0 h 10000"/>
              <a:gd name="connsiteX88" fmla="*/ 3785 w 10000"/>
              <a:gd name="connsiteY88" fmla="*/ 6 h 10000"/>
              <a:gd name="connsiteX89" fmla="*/ 3817 w 10000"/>
              <a:gd name="connsiteY89" fmla="*/ 12 h 10000"/>
              <a:gd name="connsiteX90" fmla="*/ 3844 w 10000"/>
              <a:gd name="connsiteY90" fmla="*/ 19 h 10000"/>
              <a:gd name="connsiteX91" fmla="*/ 3876 w 10000"/>
              <a:gd name="connsiteY91" fmla="*/ 31 h 10000"/>
              <a:gd name="connsiteX92" fmla="*/ 3903 w 10000"/>
              <a:gd name="connsiteY92" fmla="*/ 43 h 10000"/>
              <a:gd name="connsiteX93" fmla="*/ 3930 w 10000"/>
              <a:gd name="connsiteY93" fmla="*/ 62 h 10000"/>
              <a:gd name="connsiteX94" fmla="*/ 3957 w 10000"/>
              <a:gd name="connsiteY94" fmla="*/ 81 h 10000"/>
              <a:gd name="connsiteX95" fmla="*/ 3988 w 10000"/>
              <a:gd name="connsiteY95" fmla="*/ 106 h 10000"/>
              <a:gd name="connsiteX96" fmla="*/ 4015 w 10000"/>
              <a:gd name="connsiteY96" fmla="*/ 130 h 10000"/>
              <a:gd name="connsiteX97" fmla="*/ 4047 w 10000"/>
              <a:gd name="connsiteY97" fmla="*/ 155 h 10000"/>
              <a:gd name="connsiteX98" fmla="*/ 4074 w 10000"/>
              <a:gd name="connsiteY98" fmla="*/ 186 h 10000"/>
              <a:gd name="connsiteX99" fmla="*/ 4101 w 10000"/>
              <a:gd name="connsiteY99" fmla="*/ 217 h 10000"/>
              <a:gd name="connsiteX100" fmla="*/ 4132 w 10000"/>
              <a:gd name="connsiteY100" fmla="*/ 255 h 10000"/>
              <a:gd name="connsiteX101" fmla="*/ 4160 w 10000"/>
              <a:gd name="connsiteY101" fmla="*/ 292 h 10000"/>
              <a:gd name="connsiteX102" fmla="*/ 4191 w 10000"/>
              <a:gd name="connsiteY102" fmla="*/ 329 h 10000"/>
              <a:gd name="connsiteX103" fmla="*/ 4218 w 10000"/>
              <a:gd name="connsiteY103" fmla="*/ 373 h 10000"/>
              <a:gd name="connsiteX104" fmla="*/ 4245 w 10000"/>
              <a:gd name="connsiteY104" fmla="*/ 422 h 10000"/>
              <a:gd name="connsiteX105" fmla="*/ 4277 w 10000"/>
              <a:gd name="connsiteY105" fmla="*/ 466 h 10000"/>
              <a:gd name="connsiteX106" fmla="*/ 4304 w 10000"/>
              <a:gd name="connsiteY106" fmla="*/ 522 h 10000"/>
              <a:gd name="connsiteX107" fmla="*/ 4335 w 10000"/>
              <a:gd name="connsiteY107" fmla="*/ 571 h 10000"/>
              <a:gd name="connsiteX108" fmla="*/ 4362 w 10000"/>
              <a:gd name="connsiteY108" fmla="*/ 634 h 10000"/>
              <a:gd name="connsiteX109" fmla="*/ 4389 w 10000"/>
              <a:gd name="connsiteY109" fmla="*/ 689 h 10000"/>
              <a:gd name="connsiteX110" fmla="*/ 4421 w 10000"/>
              <a:gd name="connsiteY110" fmla="*/ 752 h 10000"/>
              <a:gd name="connsiteX111" fmla="*/ 4448 w 10000"/>
              <a:gd name="connsiteY111" fmla="*/ 820 h 10000"/>
              <a:gd name="connsiteX112" fmla="*/ 4475 w 10000"/>
              <a:gd name="connsiteY112" fmla="*/ 888 h 10000"/>
              <a:gd name="connsiteX113" fmla="*/ 4507 w 10000"/>
              <a:gd name="connsiteY113" fmla="*/ 957 h 10000"/>
              <a:gd name="connsiteX114" fmla="*/ 4534 w 10000"/>
              <a:gd name="connsiteY114" fmla="*/ 1037 h 10000"/>
              <a:gd name="connsiteX115" fmla="*/ 4565 w 10000"/>
              <a:gd name="connsiteY115" fmla="*/ 1118 h 10000"/>
              <a:gd name="connsiteX116" fmla="*/ 4592 w 10000"/>
              <a:gd name="connsiteY116" fmla="*/ 1199 h 10000"/>
              <a:gd name="connsiteX117" fmla="*/ 4619 w 10000"/>
              <a:gd name="connsiteY117" fmla="*/ 1286 h 10000"/>
              <a:gd name="connsiteX118" fmla="*/ 4651 w 10000"/>
              <a:gd name="connsiteY118" fmla="*/ 1373 h 10000"/>
              <a:gd name="connsiteX119" fmla="*/ 4678 w 10000"/>
              <a:gd name="connsiteY119" fmla="*/ 1472 h 10000"/>
              <a:gd name="connsiteX120" fmla="*/ 4709 w 10000"/>
              <a:gd name="connsiteY120" fmla="*/ 1565 h 10000"/>
              <a:gd name="connsiteX121" fmla="*/ 4736 w 10000"/>
              <a:gd name="connsiteY121" fmla="*/ 1671 h 10000"/>
              <a:gd name="connsiteX122" fmla="*/ 4763 w 10000"/>
              <a:gd name="connsiteY122" fmla="*/ 1776 h 10000"/>
              <a:gd name="connsiteX123" fmla="*/ 4795 w 10000"/>
              <a:gd name="connsiteY123" fmla="*/ 1894 h 10000"/>
              <a:gd name="connsiteX124" fmla="*/ 4822 w 10000"/>
              <a:gd name="connsiteY124" fmla="*/ 2012 h 10000"/>
              <a:gd name="connsiteX125" fmla="*/ 4854 w 10000"/>
              <a:gd name="connsiteY125" fmla="*/ 2137 h 10000"/>
              <a:gd name="connsiteX126" fmla="*/ 4881 w 10000"/>
              <a:gd name="connsiteY126" fmla="*/ 2267 h 10000"/>
              <a:gd name="connsiteX127" fmla="*/ 4908 w 10000"/>
              <a:gd name="connsiteY127" fmla="*/ 2404 h 10000"/>
              <a:gd name="connsiteX128" fmla="*/ 4935 w 10000"/>
              <a:gd name="connsiteY128" fmla="*/ 2553 h 10000"/>
              <a:gd name="connsiteX129" fmla="*/ 4966 w 10000"/>
              <a:gd name="connsiteY129" fmla="*/ 2708 h 10000"/>
              <a:gd name="connsiteX130" fmla="*/ 4993 w 10000"/>
              <a:gd name="connsiteY130" fmla="*/ 2870 h 10000"/>
              <a:gd name="connsiteX131" fmla="*/ 5025 w 10000"/>
              <a:gd name="connsiteY131" fmla="*/ 3043 h 10000"/>
              <a:gd name="connsiteX132" fmla="*/ 5052 w 10000"/>
              <a:gd name="connsiteY132" fmla="*/ 3230 h 10000"/>
              <a:gd name="connsiteX133" fmla="*/ 5079 w 10000"/>
              <a:gd name="connsiteY133" fmla="*/ 3429 h 10000"/>
              <a:gd name="connsiteX134" fmla="*/ 5110 w 10000"/>
              <a:gd name="connsiteY134" fmla="*/ 3646 h 10000"/>
              <a:gd name="connsiteX135" fmla="*/ 5137 w 10000"/>
              <a:gd name="connsiteY135" fmla="*/ 3882 h 10000"/>
              <a:gd name="connsiteX136" fmla="*/ 5169 w 10000"/>
              <a:gd name="connsiteY136" fmla="*/ 4143 h 10000"/>
              <a:gd name="connsiteX137" fmla="*/ 5196 w 10000"/>
              <a:gd name="connsiteY137" fmla="*/ 4441 h 10000"/>
              <a:gd name="connsiteX138" fmla="*/ 5223 w 10000"/>
              <a:gd name="connsiteY138" fmla="*/ 4789 h 10000"/>
              <a:gd name="connsiteX139" fmla="*/ 5255 w 10000"/>
              <a:gd name="connsiteY139" fmla="*/ 5205 h 10000"/>
              <a:gd name="connsiteX140" fmla="*/ 5282 w 10000"/>
              <a:gd name="connsiteY140" fmla="*/ 5758 h 10000"/>
              <a:gd name="connsiteX141" fmla="*/ 5313 w 10000"/>
              <a:gd name="connsiteY141" fmla="*/ 6671 h 10000"/>
              <a:gd name="connsiteX142" fmla="*/ 5340 w 10000"/>
              <a:gd name="connsiteY142" fmla="*/ 7776 h 10000"/>
              <a:gd name="connsiteX143" fmla="*/ 5367 w 10000"/>
              <a:gd name="connsiteY143" fmla="*/ 6565 h 10000"/>
              <a:gd name="connsiteX144" fmla="*/ 5399 w 10000"/>
              <a:gd name="connsiteY144" fmla="*/ 6255 h 10000"/>
              <a:gd name="connsiteX145" fmla="*/ 5426 w 10000"/>
              <a:gd name="connsiteY145" fmla="*/ 6155 h 10000"/>
              <a:gd name="connsiteX146" fmla="*/ 5453 w 10000"/>
              <a:gd name="connsiteY146" fmla="*/ 6180 h 10000"/>
              <a:gd name="connsiteX147" fmla="*/ 5484 w 10000"/>
              <a:gd name="connsiteY147" fmla="*/ 6286 h 10000"/>
              <a:gd name="connsiteX148" fmla="*/ 5511 w 10000"/>
              <a:gd name="connsiteY148" fmla="*/ 6484 h 10000"/>
              <a:gd name="connsiteX149" fmla="*/ 5539 w 10000"/>
              <a:gd name="connsiteY149" fmla="*/ 6801 h 10000"/>
              <a:gd name="connsiteX150" fmla="*/ 5570 w 10000"/>
              <a:gd name="connsiteY150" fmla="*/ 7373 h 10000"/>
              <a:gd name="connsiteX151" fmla="*/ 5597 w 10000"/>
              <a:gd name="connsiteY151" fmla="*/ 9447 h 10000"/>
              <a:gd name="connsiteX152" fmla="*/ 5629 w 10000"/>
              <a:gd name="connsiteY152" fmla="*/ 7621 h 10000"/>
              <a:gd name="connsiteX153" fmla="*/ 5656 w 10000"/>
              <a:gd name="connsiteY153" fmla="*/ 7012 h 10000"/>
              <a:gd name="connsiteX154" fmla="*/ 5683 w 10000"/>
              <a:gd name="connsiteY154" fmla="*/ 6708 h 10000"/>
              <a:gd name="connsiteX155" fmla="*/ 5714 w 10000"/>
              <a:gd name="connsiteY155" fmla="*/ 6534 h 10000"/>
              <a:gd name="connsiteX156" fmla="*/ 5741 w 10000"/>
              <a:gd name="connsiteY156" fmla="*/ 6429 h 10000"/>
              <a:gd name="connsiteX157" fmla="*/ 5773 w 10000"/>
              <a:gd name="connsiteY157" fmla="*/ 6385 h 10000"/>
              <a:gd name="connsiteX158" fmla="*/ 5800 w 10000"/>
              <a:gd name="connsiteY158" fmla="*/ 6385 h 10000"/>
              <a:gd name="connsiteX159" fmla="*/ 5827 w 10000"/>
              <a:gd name="connsiteY159" fmla="*/ 6429 h 10000"/>
              <a:gd name="connsiteX160" fmla="*/ 5858 w 10000"/>
              <a:gd name="connsiteY160" fmla="*/ 6516 h 10000"/>
              <a:gd name="connsiteX161" fmla="*/ 5886 w 10000"/>
              <a:gd name="connsiteY161" fmla="*/ 6646 h 10000"/>
              <a:gd name="connsiteX162" fmla="*/ 5913 w 10000"/>
              <a:gd name="connsiteY162" fmla="*/ 6845 h 10000"/>
              <a:gd name="connsiteX163" fmla="*/ 5944 w 10000"/>
              <a:gd name="connsiteY163" fmla="*/ 7149 h 10000"/>
              <a:gd name="connsiteX164" fmla="*/ 5971 w 10000"/>
              <a:gd name="connsiteY164" fmla="*/ 7658 h 10000"/>
              <a:gd name="connsiteX165" fmla="*/ 6003 w 10000"/>
              <a:gd name="connsiteY165" fmla="*/ 9093 h 10000"/>
              <a:gd name="connsiteX166" fmla="*/ 6030 w 10000"/>
              <a:gd name="connsiteY166" fmla="*/ 8106 h 10000"/>
              <a:gd name="connsiteX167" fmla="*/ 6057 w 10000"/>
              <a:gd name="connsiteY167" fmla="*/ 7385 h 10000"/>
              <a:gd name="connsiteX168" fmla="*/ 6088 w 10000"/>
              <a:gd name="connsiteY168" fmla="*/ 7019 h 10000"/>
              <a:gd name="connsiteX169" fmla="*/ 6115 w 10000"/>
              <a:gd name="connsiteY169" fmla="*/ 6789 h 10000"/>
              <a:gd name="connsiteX170" fmla="*/ 6147 w 10000"/>
              <a:gd name="connsiteY170" fmla="*/ 6634 h 10000"/>
              <a:gd name="connsiteX171" fmla="*/ 6174 w 10000"/>
              <a:gd name="connsiteY171" fmla="*/ 6534 h 10000"/>
              <a:gd name="connsiteX172" fmla="*/ 6201 w 10000"/>
              <a:gd name="connsiteY172" fmla="*/ 6472 h 10000"/>
              <a:gd name="connsiteX173" fmla="*/ 6233 w 10000"/>
              <a:gd name="connsiteY173" fmla="*/ 6441 h 10000"/>
              <a:gd name="connsiteX174" fmla="*/ 6260 w 10000"/>
              <a:gd name="connsiteY174" fmla="*/ 6435 h 10000"/>
              <a:gd name="connsiteX175" fmla="*/ 6291 w 10000"/>
              <a:gd name="connsiteY175" fmla="*/ 6460 h 10000"/>
              <a:gd name="connsiteX176" fmla="*/ 6318 w 10000"/>
              <a:gd name="connsiteY176" fmla="*/ 6516 h 10000"/>
              <a:gd name="connsiteX177" fmla="*/ 6345 w 10000"/>
              <a:gd name="connsiteY177" fmla="*/ 6609 h 10000"/>
              <a:gd name="connsiteX178" fmla="*/ 6372 w 10000"/>
              <a:gd name="connsiteY178" fmla="*/ 6733 h 10000"/>
              <a:gd name="connsiteX179" fmla="*/ 6404 w 10000"/>
              <a:gd name="connsiteY179" fmla="*/ 6919 h 10000"/>
              <a:gd name="connsiteX180" fmla="*/ 6431 w 10000"/>
              <a:gd name="connsiteY180" fmla="*/ 7186 h 10000"/>
              <a:gd name="connsiteX181" fmla="*/ 6462 w 10000"/>
              <a:gd name="connsiteY181" fmla="*/ 7596 h 10000"/>
              <a:gd name="connsiteX182" fmla="*/ 6489 w 10000"/>
              <a:gd name="connsiteY182" fmla="*/ 8466 h 10000"/>
              <a:gd name="connsiteX183" fmla="*/ 6516 w 10000"/>
              <a:gd name="connsiteY183" fmla="*/ 8801 h 10000"/>
              <a:gd name="connsiteX184" fmla="*/ 6548 w 10000"/>
              <a:gd name="connsiteY184" fmla="*/ 7714 h 10000"/>
              <a:gd name="connsiteX185" fmla="*/ 6575 w 10000"/>
              <a:gd name="connsiteY185" fmla="*/ 7261 h 10000"/>
              <a:gd name="connsiteX186" fmla="*/ 6607 w 10000"/>
              <a:gd name="connsiteY186" fmla="*/ 6981 h 10000"/>
              <a:gd name="connsiteX187" fmla="*/ 6634 w 10000"/>
              <a:gd name="connsiteY187" fmla="*/ 6795 h 10000"/>
              <a:gd name="connsiteX188" fmla="*/ 6661 w 10000"/>
              <a:gd name="connsiteY188" fmla="*/ 6658 h 10000"/>
              <a:gd name="connsiteX189" fmla="*/ 6692 w 10000"/>
              <a:gd name="connsiteY189" fmla="*/ 6559 h 10000"/>
              <a:gd name="connsiteX190" fmla="*/ 6719 w 10000"/>
              <a:gd name="connsiteY190" fmla="*/ 6497 h 10000"/>
              <a:gd name="connsiteX191" fmla="*/ 6751 w 10000"/>
              <a:gd name="connsiteY191" fmla="*/ 6460 h 10000"/>
              <a:gd name="connsiteX192" fmla="*/ 6778 w 10000"/>
              <a:gd name="connsiteY192" fmla="*/ 6453 h 10000"/>
              <a:gd name="connsiteX193" fmla="*/ 6805 w 10000"/>
              <a:gd name="connsiteY193" fmla="*/ 6460 h 10000"/>
              <a:gd name="connsiteX194" fmla="*/ 6836 w 10000"/>
              <a:gd name="connsiteY194" fmla="*/ 6503 h 10000"/>
              <a:gd name="connsiteX195" fmla="*/ 6863 w 10000"/>
              <a:gd name="connsiteY195" fmla="*/ 6565 h 10000"/>
              <a:gd name="connsiteX196" fmla="*/ 6890 w 10000"/>
              <a:gd name="connsiteY196" fmla="*/ 6658 h 10000"/>
              <a:gd name="connsiteX197" fmla="*/ 6922 w 10000"/>
              <a:gd name="connsiteY197" fmla="*/ 6789 h 10000"/>
              <a:gd name="connsiteX198" fmla="*/ 6949 w 10000"/>
              <a:gd name="connsiteY198" fmla="*/ 6975 h 10000"/>
              <a:gd name="connsiteX199" fmla="*/ 6981 w 10000"/>
              <a:gd name="connsiteY199" fmla="*/ 7236 h 10000"/>
              <a:gd name="connsiteX200" fmla="*/ 7008 w 10000"/>
              <a:gd name="connsiteY200" fmla="*/ 7634 h 10000"/>
              <a:gd name="connsiteX201" fmla="*/ 7035 w 10000"/>
              <a:gd name="connsiteY201" fmla="*/ 8460 h 10000"/>
              <a:gd name="connsiteX202" fmla="*/ 7066 w 10000"/>
              <a:gd name="connsiteY202" fmla="*/ 8969 h 10000"/>
              <a:gd name="connsiteX203" fmla="*/ 7093 w 10000"/>
              <a:gd name="connsiteY203" fmla="*/ 7801 h 10000"/>
              <a:gd name="connsiteX204" fmla="*/ 7125 w 10000"/>
              <a:gd name="connsiteY204" fmla="*/ 7329 h 10000"/>
              <a:gd name="connsiteX205" fmla="*/ 7152 w 10000"/>
              <a:gd name="connsiteY205" fmla="*/ 7037 h 10000"/>
              <a:gd name="connsiteX206" fmla="*/ 7179 w 10000"/>
              <a:gd name="connsiteY206" fmla="*/ 6839 h 10000"/>
              <a:gd name="connsiteX207" fmla="*/ 7210 w 10000"/>
              <a:gd name="connsiteY207" fmla="*/ 6696 h 10000"/>
              <a:gd name="connsiteX208" fmla="*/ 7237 w 10000"/>
              <a:gd name="connsiteY208" fmla="*/ 6590 h 10000"/>
              <a:gd name="connsiteX209" fmla="*/ 7269 w 10000"/>
              <a:gd name="connsiteY209" fmla="*/ 6516 h 10000"/>
              <a:gd name="connsiteX210" fmla="*/ 7296 w 10000"/>
              <a:gd name="connsiteY210" fmla="*/ 6472 h 10000"/>
              <a:gd name="connsiteX211" fmla="*/ 7323 w 10000"/>
              <a:gd name="connsiteY211" fmla="*/ 6447 h 10000"/>
              <a:gd name="connsiteX212" fmla="*/ 7350 w 10000"/>
              <a:gd name="connsiteY212" fmla="*/ 6447 h 10000"/>
              <a:gd name="connsiteX213" fmla="*/ 7382 w 10000"/>
              <a:gd name="connsiteY213" fmla="*/ 6466 h 10000"/>
              <a:gd name="connsiteX214" fmla="*/ 7409 w 10000"/>
              <a:gd name="connsiteY214" fmla="*/ 6509 h 10000"/>
              <a:gd name="connsiteX215" fmla="*/ 7440 w 10000"/>
              <a:gd name="connsiteY215" fmla="*/ 6578 h 10000"/>
              <a:gd name="connsiteX216" fmla="*/ 7467 w 10000"/>
              <a:gd name="connsiteY216" fmla="*/ 6677 h 10000"/>
              <a:gd name="connsiteX217" fmla="*/ 7494 w 10000"/>
              <a:gd name="connsiteY217" fmla="*/ 6814 h 10000"/>
              <a:gd name="connsiteX218" fmla="*/ 7526 w 10000"/>
              <a:gd name="connsiteY218" fmla="*/ 7006 h 10000"/>
              <a:gd name="connsiteX219" fmla="*/ 7553 w 10000"/>
              <a:gd name="connsiteY219" fmla="*/ 7273 h 10000"/>
              <a:gd name="connsiteX220" fmla="*/ 7584 w 10000"/>
              <a:gd name="connsiteY220" fmla="*/ 7696 h 10000"/>
              <a:gd name="connsiteX221" fmla="*/ 7612 w 10000"/>
              <a:gd name="connsiteY221" fmla="*/ 8584 h 10000"/>
              <a:gd name="connsiteX222" fmla="*/ 7639 w 10000"/>
              <a:gd name="connsiteY222" fmla="*/ 8814 h 10000"/>
              <a:gd name="connsiteX223" fmla="*/ 7670 w 10000"/>
              <a:gd name="connsiteY223" fmla="*/ 7770 h 10000"/>
              <a:gd name="connsiteX224" fmla="*/ 7697 w 10000"/>
              <a:gd name="connsiteY224" fmla="*/ 7317 h 10000"/>
              <a:gd name="connsiteX225" fmla="*/ 7729 w 10000"/>
              <a:gd name="connsiteY225" fmla="*/ 7031 h 10000"/>
              <a:gd name="connsiteX226" fmla="*/ 7756 w 10000"/>
              <a:gd name="connsiteY226" fmla="*/ 6839 h 10000"/>
              <a:gd name="connsiteX227" fmla="*/ 7783 w 10000"/>
              <a:gd name="connsiteY227" fmla="*/ 6696 h 10000"/>
              <a:gd name="connsiteX228" fmla="*/ 7810 w 10000"/>
              <a:gd name="connsiteY228" fmla="*/ 6590 h 10000"/>
              <a:gd name="connsiteX229" fmla="*/ 7841 w 10000"/>
              <a:gd name="connsiteY229" fmla="*/ 6522 h 10000"/>
              <a:gd name="connsiteX230" fmla="*/ 7868 w 10000"/>
              <a:gd name="connsiteY230" fmla="*/ 6472 h 10000"/>
              <a:gd name="connsiteX231" fmla="*/ 7900 w 10000"/>
              <a:gd name="connsiteY231" fmla="*/ 6447 h 10000"/>
              <a:gd name="connsiteX232" fmla="*/ 7927 w 10000"/>
              <a:gd name="connsiteY232" fmla="*/ 6447 h 10000"/>
              <a:gd name="connsiteX233" fmla="*/ 7954 w 10000"/>
              <a:gd name="connsiteY233" fmla="*/ 6466 h 10000"/>
              <a:gd name="connsiteX234" fmla="*/ 7986 w 10000"/>
              <a:gd name="connsiteY234" fmla="*/ 6509 h 10000"/>
              <a:gd name="connsiteX235" fmla="*/ 8013 w 10000"/>
              <a:gd name="connsiteY235" fmla="*/ 6578 h 10000"/>
              <a:gd name="connsiteX236" fmla="*/ 8044 w 10000"/>
              <a:gd name="connsiteY236" fmla="*/ 6683 h 10000"/>
              <a:gd name="connsiteX237" fmla="*/ 8071 w 10000"/>
              <a:gd name="connsiteY237" fmla="*/ 6820 h 10000"/>
              <a:gd name="connsiteX238" fmla="*/ 8098 w 10000"/>
              <a:gd name="connsiteY238" fmla="*/ 7006 h 10000"/>
              <a:gd name="connsiteX239" fmla="*/ 8130 w 10000"/>
              <a:gd name="connsiteY239" fmla="*/ 7280 h 10000"/>
              <a:gd name="connsiteX240" fmla="*/ 8157 w 10000"/>
              <a:gd name="connsiteY240" fmla="*/ 7714 h 10000"/>
              <a:gd name="connsiteX241" fmla="*/ 8188 w 10000"/>
              <a:gd name="connsiteY241" fmla="*/ 8671 h 10000"/>
              <a:gd name="connsiteX242" fmla="*/ 8215 w 10000"/>
              <a:gd name="connsiteY242" fmla="*/ 8696 h 10000"/>
              <a:gd name="connsiteX243" fmla="*/ 8242 w 10000"/>
              <a:gd name="connsiteY243" fmla="*/ 7720 h 10000"/>
              <a:gd name="connsiteX244" fmla="*/ 8274 w 10000"/>
              <a:gd name="connsiteY244" fmla="*/ 7286 h 10000"/>
              <a:gd name="connsiteX245" fmla="*/ 8301 w 10000"/>
              <a:gd name="connsiteY245" fmla="*/ 7006 h 10000"/>
              <a:gd name="connsiteX246" fmla="*/ 8328 w 10000"/>
              <a:gd name="connsiteY246" fmla="*/ 6820 h 10000"/>
              <a:gd name="connsiteX247" fmla="*/ 8360 w 10000"/>
              <a:gd name="connsiteY247" fmla="*/ 6683 h 10000"/>
              <a:gd name="connsiteX248" fmla="*/ 8387 w 10000"/>
              <a:gd name="connsiteY248" fmla="*/ 6584 h 10000"/>
              <a:gd name="connsiteX249" fmla="*/ 8418 w 10000"/>
              <a:gd name="connsiteY249" fmla="*/ 6516 h 10000"/>
              <a:gd name="connsiteX250" fmla="*/ 8445 w 10000"/>
              <a:gd name="connsiteY250" fmla="*/ 6472 h 10000"/>
              <a:gd name="connsiteX251" fmla="*/ 8472 w 10000"/>
              <a:gd name="connsiteY251" fmla="*/ 6453 h 10000"/>
              <a:gd name="connsiteX252" fmla="*/ 8504 w 10000"/>
              <a:gd name="connsiteY252" fmla="*/ 6460 h 10000"/>
              <a:gd name="connsiteX253" fmla="*/ 8531 w 10000"/>
              <a:gd name="connsiteY253" fmla="*/ 6491 h 10000"/>
              <a:gd name="connsiteX254" fmla="*/ 8562 w 10000"/>
              <a:gd name="connsiteY254" fmla="*/ 6553 h 10000"/>
              <a:gd name="connsiteX255" fmla="*/ 8589 w 10000"/>
              <a:gd name="connsiteY255" fmla="*/ 6640 h 10000"/>
              <a:gd name="connsiteX256" fmla="*/ 8616 w 10000"/>
              <a:gd name="connsiteY256" fmla="*/ 6770 h 10000"/>
              <a:gd name="connsiteX257" fmla="*/ 8648 w 10000"/>
              <a:gd name="connsiteY257" fmla="*/ 6944 h 10000"/>
              <a:gd name="connsiteX258" fmla="*/ 8675 w 10000"/>
              <a:gd name="connsiteY258" fmla="*/ 7205 h 10000"/>
              <a:gd name="connsiteX259" fmla="*/ 8707 w 10000"/>
              <a:gd name="connsiteY259" fmla="*/ 7615 h 10000"/>
              <a:gd name="connsiteX260" fmla="*/ 8734 w 10000"/>
              <a:gd name="connsiteY260" fmla="*/ 8460 h 10000"/>
              <a:gd name="connsiteX261" fmla="*/ 8761 w 10000"/>
              <a:gd name="connsiteY261" fmla="*/ 8839 h 10000"/>
              <a:gd name="connsiteX262" fmla="*/ 8788 w 10000"/>
              <a:gd name="connsiteY262" fmla="*/ 7733 h 10000"/>
              <a:gd name="connsiteX263" fmla="*/ 8819 w 10000"/>
              <a:gd name="connsiteY263" fmla="*/ 7267 h 10000"/>
              <a:gd name="connsiteX264" fmla="*/ 8851 w 10000"/>
              <a:gd name="connsiteY264" fmla="*/ 6981 h 10000"/>
              <a:gd name="connsiteX265" fmla="*/ 8878 w 10000"/>
              <a:gd name="connsiteY265" fmla="*/ 6783 h 10000"/>
              <a:gd name="connsiteX266" fmla="*/ 8905 w 10000"/>
              <a:gd name="connsiteY266" fmla="*/ 6646 h 10000"/>
              <a:gd name="connsiteX267" fmla="*/ 8932 w 10000"/>
              <a:gd name="connsiteY267" fmla="*/ 6547 h 10000"/>
              <a:gd name="connsiteX268" fmla="*/ 8963 w 10000"/>
              <a:gd name="connsiteY268" fmla="*/ 6484 h 10000"/>
              <a:gd name="connsiteX269" fmla="*/ 8991 w 10000"/>
              <a:gd name="connsiteY269" fmla="*/ 6453 h 10000"/>
              <a:gd name="connsiteX270" fmla="*/ 9022 w 10000"/>
              <a:gd name="connsiteY270" fmla="*/ 6447 h 10000"/>
              <a:gd name="connsiteX271" fmla="*/ 9049 w 10000"/>
              <a:gd name="connsiteY271" fmla="*/ 6472 h 10000"/>
              <a:gd name="connsiteX272" fmla="*/ 9076 w 10000"/>
              <a:gd name="connsiteY272" fmla="*/ 6528 h 10000"/>
              <a:gd name="connsiteX273" fmla="*/ 9108 w 10000"/>
              <a:gd name="connsiteY273" fmla="*/ 6621 h 10000"/>
              <a:gd name="connsiteX274" fmla="*/ 9135 w 10000"/>
              <a:gd name="connsiteY274" fmla="*/ 6758 h 10000"/>
              <a:gd name="connsiteX275" fmla="*/ 9166 w 10000"/>
              <a:gd name="connsiteY275" fmla="*/ 6957 h 10000"/>
              <a:gd name="connsiteX276" fmla="*/ 9193 w 10000"/>
              <a:gd name="connsiteY276" fmla="*/ 7267 h 10000"/>
              <a:gd name="connsiteX277" fmla="*/ 9220 w 10000"/>
              <a:gd name="connsiteY277" fmla="*/ 7814 h 10000"/>
              <a:gd name="connsiteX278" fmla="*/ 9252 w 10000"/>
              <a:gd name="connsiteY278" fmla="*/ 9863 h 10000"/>
              <a:gd name="connsiteX279" fmla="*/ 9279 w 10000"/>
              <a:gd name="connsiteY279" fmla="*/ 7988 h 10000"/>
              <a:gd name="connsiteX280" fmla="*/ 9306 w 10000"/>
              <a:gd name="connsiteY280" fmla="*/ 7335 h 10000"/>
              <a:gd name="connsiteX281" fmla="*/ 9338 w 10000"/>
              <a:gd name="connsiteY281" fmla="*/ 6988 h 10000"/>
              <a:gd name="connsiteX282" fmla="*/ 9365 w 10000"/>
              <a:gd name="connsiteY282" fmla="*/ 6758 h 10000"/>
              <a:gd name="connsiteX283" fmla="*/ 9396 w 10000"/>
              <a:gd name="connsiteY283" fmla="*/ 6602 h 10000"/>
              <a:gd name="connsiteX284" fmla="*/ 9423 w 10000"/>
              <a:gd name="connsiteY284" fmla="*/ 6503 h 10000"/>
              <a:gd name="connsiteX285" fmla="*/ 9450 w 10000"/>
              <a:gd name="connsiteY285" fmla="*/ 6447 h 10000"/>
              <a:gd name="connsiteX286" fmla="*/ 9482 w 10000"/>
              <a:gd name="connsiteY286" fmla="*/ 6435 h 10000"/>
              <a:gd name="connsiteX287" fmla="*/ 9509 w 10000"/>
              <a:gd name="connsiteY287" fmla="*/ 6460 h 10000"/>
              <a:gd name="connsiteX288" fmla="*/ 9540 w 10000"/>
              <a:gd name="connsiteY288" fmla="*/ 6534 h 10000"/>
              <a:gd name="connsiteX289" fmla="*/ 9567 w 10000"/>
              <a:gd name="connsiteY289" fmla="*/ 6665 h 10000"/>
              <a:gd name="connsiteX290" fmla="*/ 9594 w 10000"/>
              <a:gd name="connsiteY290" fmla="*/ 6882 h 10000"/>
              <a:gd name="connsiteX291" fmla="*/ 9626 w 10000"/>
              <a:gd name="connsiteY291" fmla="*/ 7242 h 10000"/>
              <a:gd name="connsiteX292" fmla="*/ 9653 w 10000"/>
              <a:gd name="connsiteY292" fmla="*/ 7981 h 10000"/>
              <a:gd name="connsiteX293" fmla="*/ 9680 w 10000"/>
              <a:gd name="connsiteY293" fmla="*/ 8820 h 10000"/>
              <a:gd name="connsiteX294" fmla="*/ 9712 w 10000"/>
              <a:gd name="connsiteY294" fmla="*/ 7484 h 10000"/>
              <a:gd name="connsiteX295" fmla="*/ 9739 w 10000"/>
              <a:gd name="connsiteY295" fmla="*/ 7012 h 10000"/>
              <a:gd name="connsiteX296" fmla="*/ 9766 w 10000"/>
              <a:gd name="connsiteY296" fmla="*/ 6758 h 10000"/>
              <a:gd name="connsiteX297" fmla="*/ 9797 w 10000"/>
              <a:gd name="connsiteY297" fmla="*/ 6615 h 10000"/>
              <a:gd name="connsiteX298" fmla="*/ 9824 w 10000"/>
              <a:gd name="connsiteY298" fmla="*/ 6559 h 10000"/>
              <a:gd name="connsiteX299" fmla="*/ 9856 w 10000"/>
              <a:gd name="connsiteY299" fmla="*/ 6590 h 10000"/>
              <a:gd name="connsiteX300" fmla="*/ 9883 w 10000"/>
              <a:gd name="connsiteY300" fmla="*/ 6708 h 10000"/>
              <a:gd name="connsiteX301" fmla="*/ 9910 w 10000"/>
              <a:gd name="connsiteY301" fmla="*/ 6950 h 10000"/>
              <a:gd name="connsiteX302" fmla="*/ 9941 w 10000"/>
              <a:gd name="connsiteY302" fmla="*/ 7404 h 10000"/>
              <a:gd name="connsiteX303" fmla="*/ 9968 w 10000"/>
              <a:gd name="connsiteY303" fmla="*/ 8516 h 10000"/>
              <a:gd name="connsiteX304" fmla="*/ 10000 w 10000"/>
              <a:gd name="connsiteY30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73 w 10000"/>
              <a:gd name="connsiteY83" fmla="*/ 6 h 10000"/>
              <a:gd name="connsiteX84" fmla="*/ 3700 w 10000"/>
              <a:gd name="connsiteY84" fmla="*/ 6 h 10000"/>
              <a:gd name="connsiteX85" fmla="*/ 3731 w 10000"/>
              <a:gd name="connsiteY85" fmla="*/ 0 h 10000"/>
              <a:gd name="connsiteX86" fmla="*/ 3758 w 10000"/>
              <a:gd name="connsiteY86" fmla="*/ 0 h 10000"/>
              <a:gd name="connsiteX87" fmla="*/ 3785 w 10000"/>
              <a:gd name="connsiteY87" fmla="*/ 6 h 10000"/>
              <a:gd name="connsiteX88" fmla="*/ 3817 w 10000"/>
              <a:gd name="connsiteY88" fmla="*/ 12 h 10000"/>
              <a:gd name="connsiteX89" fmla="*/ 3844 w 10000"/>
              <a:gd name="connsiteY89" fmla="*/ 19 h 10000"/>
              <a:gd name="connsiteX90" fmla="*/ 3876 w 10000"/>
              <a:gd name="connsiteY90" fmla="*/ 31 h 10000"/>
              <a:gd name="connsiteX91" fmla="*/ 3903 w 10000"/>
              <a:gd name="connsiteY91" fmla="*/ 43 h 10000"/>
              <a:gd name="connsiteX92" fmla="*/ 3930 w 10000"/>
              <a:gd name="connsiteY92" fmla="*/ 62 h 10000"/>
              <a:gd name="connsiteX93" fmla="*/ 3957 w 10000"/>
              <a:gd name="connsiteY93" fmla="*/ 81 h 10000"/>
              <a:gd name="connsiteX94" fmla="*/ 3988 w 10000"/>
              <a:gd name="connsiteY94" fmla="*/ 106 h 10000"/>
              <a:gd name="connsiteX95" fmla="*/ 4015 w 10000"/>
              <a:gd name="connsiteY95" fmla="*/ 130 h 10000"/>
              <a:gd name="connsiteX96" fmla="*/ 4047 w 10000"/>
              <a:gd name="connsiteY96" fmla="*/ 155 h 10000"/>
              <a:gd name="connsiteX97" fmla="*/ 4074 w 10000"/>
              <a:gd name="connsiteY97" fmla="*/ 186 h 10000"/>
              <a:gd name="connsiteX98" fmla="*/ 4101 w 10000"/>
              <a:gd name="connsiteY98" fmla="*/ 217 h 10000"/>
              <a:gd name="connsiteX99" fmla="*/ 4132 w 10000"/>
              <a:gd name="connsiteY99" fmla="*/ 255 h 10000"/>
              <a:gd name="connsiteX100" fmla="*/ 4160 w 10000"/>
              <a:gd name="connsiteY100" fmla="*/ 292 h 10000"/>
              <a:gd name="connsiteX101" fmla="*/ 4191 w 10000"/>
              <a:gd name="connsiteY101" fmla="*/ 329 h 10000"/>
              <a:gd name="connsiteX102" fmla="*/ 4218 w 10000"/>
              <a:gd name="connsiteY102" fmla="*/ 373 h 10000"/>
              <a:gd name="connsiteX103" fmla="*/ 4245 w 10000"/>
              <a:gd name="connsiteY103" fmla="*/ 422 h 10000"/>
              <a:gd name="connsiteX104" fmla="*/ 4277 w 10000"/>
              <a:gd name="connsiteY104" fmla="*/ 466 h 10000"/>
              <a:gd name="connsiteX105" fmla="*/ 4304 w 10000"/>
              <a:gd name="connsiteY105" fmla="*/ 522 h 10000"/>
              <a:gd name="connsiteX106" fmla="*/ 4335 w 10000"/>
              <a:gd name="connsiteY106" fmla="*/ 571 h 10000"/>
              <a:gd name="connsiteX107" fmla="*/ 4362 w 10000"/>
              <a:gd name="connsiteY107" fmla="*/ 634 h 10000"/>
              <a:gd name="connsiteX108" fmla="*/ 4389 w 10000"/>
              <a:gd name="connsiteY108" fmla="*/ 689 h 10000"/>
              <a:gd name="connsiteX109" fmla="*/ 4421 w 10000"/>
              <a:gd name="connsiteY109" fmla="*/ 752 h 10000"/>
              <a:gd name="connsiteX110" fmla="*/ 4448 w 10000"/>
              <a:gd name="connsiteY110" fmla="*/ 820 h 10000"/>
              <a:gd name="connsiteX111" fmla="*/ 4475 w 10000"/>
              <a:gd name="connsiteY111" fmla="*/ 888 h 10000"/>
              <a:gd name="connsiteX112" fmla="*/ 4507 w 10000"/>
              <a:gd name="connsiteY112" fmla="*/ 957 h 10000"/>
              <a:gd name="connsiteX113" fmla="*/ 4534 w 10000"/>
              <a:gd name="connsiteY113" fmla="*/ 1037 h 10000"/>
              <a:gd name="connsiteX114" fmla="*/ 4565 w 10000"/>
              <a:gd name="connsiteY114" fmla="*/ 1118 h 10000"/>
              <a:gd name="connsiteX115" fmla="*/ 4592 w 10000"/>
              <a:gd name="connsiteY115" fmla="*/ 1199 h 10000"/>
              <a:gd name="connsiteX116" fmla="*/ 4619 w 10000"/>
              <a:gd name="connsiteY116" fmla="*/ 1286 h 10000"/>
              <a:gd name="connsiteX117" fmla="*/ 4651 w 10000"/>
              <a:gd name="connsiteY117" fmla="*/ 1373 h 10000"/>
              <a:gd name="connsiteX118" fmla="*/ 4678 w 10000"/>
              <a:gd name="connsiteY118" fmla="*/ 1472 h 10000"/>
              <a:gd name="connsiteX119" fmla="*/ 4709 w 10000"/>
              <a:gd name="connsiteY119" fmla="*/ 1565 h 10000"/>
              <a:gd name="connsiteX120" fmla="*/ 4736 w 10000"/>
              <a:gd name="connsiteY120" fmla="*/ 1671 h 10000"/>
              <a:gd name="connsiteX121" fmla="*/ 4763 w 10000"/>
              <a:gd name="connsiteY121" fmla="*/ 1776 h 10000"/>
              <a:gd name="connsiteX122" fmla="*/ 4795 w 10000"/>
              <a:gd name="connsiteY122" fmla="*/ 1894 h 10000"/>
              <a:gd name="connsiteX123" fmla="*/ 4822 w 10000"/>
              <a:gd name="connsiteY123" fmla="*/ 2012 h 10000"/>
              <a:gd name="connsiteX124" fmla="*/ 4854 w 10000"/>
              <a:gd name="connsiteY124" fmla="*/ 2137 h 10000"/>
              <a:gd name="connsiteX125" fmla="*/ 4881 w 10000"/>
              <a:gd name="connsiteY125" fmla="*/ 2267 h 10000"/>
              <a:gd name="connsiteX126" fmla="*/ 4908 w 10000"/>
              <a:gd name="connsiteY126" fmla="*/ 2404 h 10000"/>
              <a:gd name="connsiteX127" fmla="*/ 4935 w 10000"/>
              <a:gd name="connsiteY127" fmla="*/ 2553 h 10000"/>
              <a:gd name="connsiteX128" fmla="*/ 4966 w 10000"/>
              <a:gd name="connsiteY128" fmla="*/ 2708 h 10000"/>
              <a:gd name="connsiteX129" fmla="*/ 4993 w 10000"/>
              <a:gd name="connsiteY129" fmla="*/ 2870 h 10000"/>
              <a:gd name="connsiteX130" fmla="*/ 5025 w 10000"/>
              <a:gd name="connsiteY130" fmla="*/ 3043 h 10000"/>
              <a:gd name="connsiteX131" fmla="*/ 5052 w 10000"/>
              <a:gd name="connsiteY131" fmla="*/ 3230 h 10000"/>
              <a:gd name="connsiteX132" fmla="*/ 5079 w 10000"/>
              <a:gd name="connsiteY132" fmla="*/ 3429 h 10000"/>
              <a:gd name="connsiteX133" fmla="*/ 5110 w 10000"/>
              <a:gd name="connsiteY133" fmla="*/ 3646 h 10000"/>
              <a:gd name="connsiteX134" fmla="*/ 5137 w 10000"/>
              <a:gd name="connsiteY134" fmla="*/ 3882 h 10000"/>
              <a:gd name="connsiteX135" fmla="*/ 5169 w 10000"/>
              <a:gd name="connsiteY135" fmla="*/ 4143 h 10000"/>
              <a:gd name="connsiteX136" fmla="*/ 5196 w 10000"/>
              <a:gd name="connsiteY136" fmla="*/ 4441 h 10000"/>
              <a:gd name="connsiteX137" fmla="*/ 5223 w 10000"/>
              <a:gd name="connsiteY137" fmla="*/ 4789 h 10000"/>
              <a:gd name="connsiteX138" fmla="*/ 5255 w 10000"/>
              <a:gd name="connsiteY138" fmla="*/ 5205 h 10000"/>
              <a:gd name="connsiteX139" fmla="*/ 5282 w 10000"/>
              <a:gd name="connsiteY139" fmla="*/ 5758 h 10000"/>
              <a:gd name="connsiteX140" fmla="*/ 5313 w 10000"/>
              <a:gd name="connsiteY140" fmla="*/ 6671 h 10000"/>
              <a:gd name="connsiteX141" fmla="*/ 5340 w 10000"/>
              <a:gd name="connsiteY141" fmla="*/ 7776 h 10000"/>
              <a:gd name="connsiteX142" fmla="*/ 5367 w 10000"/>
              <a:gd name="connsiteY142" fmla="*/ 6565 h 10000"/>
              <a:gd name="connsiteX143" fmla="*/ 5399 w 10000"/>
              <a:gd name="connsiteY143" fmla="*/ 6255 h 10000"/>
              <a:gd name="connsiteX144" fmla="*/ 5426 w 10000"/>
              <a:gd name="connsiteY144" fmla="*/ 6155 h 10000"/>
              <a:gd name="connsiteX145" fmla="*/ 5453 w 10000"/>
              <a:gd name="connsiteY145" fmla="*/ 6180 h 10000"/>
              <a:gd name="connsiteX146" fmla="*/ 5484 w 10000"/>
              <a:gd name="connsiteY146" fmla="*/ 6286 h 10000"/>
              <a:gd name="connsiteX147" fmla="*/ 5511 w 10000"/>
              <a:gd name="connsiteY147" fmla="*/ 6484 h 10000"/>
              <a:gd name="connsiteX148" fmla="*/ 5539 w 10000"/>
              <a:gd name="connsiteY148" fmla="*/ 6801 h 10000"/>
              <a:gd name="connsiteX149" fmla="*/ 5570 w 10000"/>
              <a:gd name="connsiteY149" fmla="*/ 7373 h 10000"/>
              <a:gd name="connsiteX150" fmla="*/ 5597 w 10000"/>
              <a:gd name="connsiteY150" fmla="*/ 9447 h 10000"/>
              <a:gd name="connsiteX151" fmla="*/ 5629 w 10000"/>
              <a:gd name="connsiteY151" fmla="*/ 7621 h 10000"/>
              <a:gd name="connsiteX152" fmla="*/ 5656 w 10000"/>
              <a:gd name="connsiteY152" fmla="*/ 7012 h 10000"/>
              <a:gd name="connsiteX153" fmla="*/ 5683 w 10000"/>
              <a:gd name="connsiteY153" fmla="*/ 6708 h 10000"/>
              <a:gd name="connsiteX154" fmla="*/ 5714 w 10000"/>
              <a:gd name="connsiteY154" fmla="*/ 6534 h 10000"/>
              <a:gd name="connsiteX155" fmla="*/ 5741 w 10000"/>
              <a:gd name="connsiteY155" fmla="*/ 6429 h 10000"/>
              <a:gd name="connsiteX156" fmla="*/ 5773 w 10000"/>
              <a:gd name="connsiteY156" fmla="*/ 6385 h 10000"/>
              <a:gd name="connsiteX157" fmla="*/ 5800 w 10000"/>
              <a:gd name="connsiteY157" fmla="*/ 6385 h 10000"/>
              <a:gd name="connsiteX158" fmla="*/ 5827 w 10000"/>
              <a:gd name="connsiteY158" fmla="*/ 6429 h 10000"/>
              <a:gd name="connsiteX159" fmla="*/ 5858 w 10000"/>
              <a:gd name="connsiteY159" fmla="*/ 6516 h 10000"/>
              <a:gd name="connsiteX160" fmla="*/ 5886 w 10000"/>
              <a:gd name="connsiteY160" fmla="*/ 6646 h 10000"/>
              <a:gd name="connsiteX161" fmla="*/ 5913 w 10000"/>
              <a:gd name="connsiteY161" fmla="*/ 6845 h 10000"/>
              <a:gd name="connsiteX162" fmla="*/ 5944 w 10000"/>
              <a:gd name="connsiteY162" fmla="*/ 7149 h 10000"/>
              <a:gd name="connsiteX163" fmla="*/ 5971 w 10000"/>
              <a:gd name="connsiteY163" fmla="*/ 7658 h 10000"/>
              <a:gd name="connsiteX164" fmla="*/ 6003 w 10000"/>
              <a:gd name="connsiteY164" fmla="*/ 9093 h 10000"/>
              <a:gd name="connsiteX165" fmla="*/ 6030 w 10000"/>
              <a:gd name="connsiteY165" fmla="*/ 8106 h 10000"/>
              <a:gd name="connsiteX166" fmla="*/ 6057 w 10000"/>
              <a:gd name="connsiteY166" fmla="*/ 7385 h 10000"/>
              <a:gd name="connsiteX167" fmla="*/ 6088 w 10000"/>
              <a:gd name="connsiteY167" fmla="*/ 7019 h 10000"/>
              <a:gd name="connsiteX168" fmla="*/ 6115 w 10000"/>
              <a:gd name="connsiteY168" fmla="*/ 6789 h 10000"/>
              <a:gd name="connsiteX169" fmla="*/ 6147 w 10000"/>
              <a:gd name="connsiteY169" fmla="*/ 6634 h 10000"/>
              <a:gd name="connsiteX170" fmla="*/ 6174 w 10000"/>
              <a:gd name="connsiteY170" fmla="*/ 6534 h 10000"/>
              <a:gd name="connsiteX171" fmla="*/ 6201 w 10000"/>
              <a:gd name="connsiteY171" fmla="*/ 6472 h 10000"/>
              <a:gd name="connsiteX172" fmla="*/ 6233 w 10000"/>
              <a:gd name="connsiteY172" fmla="*/ 6441 h 10000"/>
              <a:gd name="connsiteX173" fmla="*/ 6260 w 10000"/>
              <a:gd name="connsiteY173" fmla="*/ 6435 h 10000"/>
              <a:gd name="connsiteX174" fmla="*/ 6291 w 10000"/>
              <a:gd name="connsiteY174" fmla="*/ 6460 h 10000"/>
              <a:gd name="connsiteX175" fmla="*/ 6318 w 10000"/>
              <a:gd name="connsiteY175" fmla="*/ 6516 h 10000"/>
              <a:gd name="connsiteX176" fmla="*/ 6345 w 10000"/>
              <a:gd name="connsiteY176" fmla="*/ 6609 h 10000"/>
              <a:gd name="connsiteX177" fmla="*/ 6372 w 10000"/>
              <a:gd name="connsiteY177" fmla="*/ 6733 h 10000"/>
              <a:gd name="connsiteX178" fmla="*/ 6404 w 10000"/>
              <a:gd name="connsiteY178" fmla="*/ 6919 h 10000"/>
              <a:gd name="connsiteX179" fmla="*/ 6431 w 10000"/>
              <a:gd name="connsiteY179" fmla="*/ 7186 h 10000"/>
              <a:gd name="connsiteX180" fmla="*/ 6462 w 10000"/>
              <a:gd name="connsiteY180" fmla="*/ 7596 h 10000"/>
              <a:gd name="connsiteX181" fmla="*/ 6489 w 10000"/>
              <a:gd name="connsiteY181" fmla="*/ 8466 h 10000"/>
              <a:gd name="connsiteX182" fmla="*/ 6516 w 10000"/>
              <a:gd name="connsiteY182" fmla="*/ 8801 h 10000"/>
              <a:gd name="connsiteX183" fmla="*/ 6548 w 10000"/>
              <a:gd name="connsiteY183" fmla="*/ 7714 h 10000"/>
              <a:gd name="connsiteX184" fmla="*/ 6575 w 10000"/>
              <a:gd name="connsiteY184" fmla="*/ 7261 h 10000"/>
              <a:gd name="connsiteX185" fmla="*/ 6607 w 10000"/>
              <a:gd name="connsiteY185" fmla="*/ 6981 h 10000"/>
              <a:gd name="connsiteX186" fmla="*/ 6634 w 10000"/>
              <a:gd name="connsiteY186" fmla="*/ 6795 h 10000"/>
              <a:gd name="connsiteX187" fmla="*/ 6661 w 10000"/>
              <a:gd name="connsiteY187" fmla="*/ 6658 h 10000"/>
              <a:gd name="connsiteX188" fmla="*/ 6692 w 10000"/>
              <a:gd name="connsiteY188" fmla="*/ 6559 h 10000"/>
              <a:gd name="connsiteX189" fmla="*/ 6719 w 10000"/>
              <a:gd name="connsiteY189" fmla="*/ 6497 h 10000"/>
              <a:gd name="connsiteX190" fmla="*/ 6751 w 10000"/>
              <a:gd name="connsiteY190" fmla="*/ 6460 h 10000"/>
              <a:gd name="connsiteX191" fmla="*/ 6778 w 10000"/>
              <a:gd name="connsiteY191" fmla="*/ 6453 h 10000"/>
              <a:gd name="connsiteX192" fmla="*/ 6805 w 10000"/>
              <a:gd name="connsiteY192" fmla="*/ 6460 h 10000"/>
              <a:gd name="connsiteX193" fmla="*/ 6836 w 10000"/>
              <a:gd name="connsiteY193" fmla="*/ 6503 h 10000"/>
              <a:gd name="connsiteX194" fmla="*/ 6863 w 10000"/>
              <a:gd name="connsiteY194" fmla="*/ 6565 h 10000"/>
              <a:gd name="connsiteX195" fmla="*/ 6890 w 10000"/>
              <a:gd name="connsiteY195" fmla="*/ 6658 h 10000"/>
              <a:gd name="connsiteX196" fmla="*/ 6922 w 10000"/>
              <a:gd name="connsiteY196" fmla="*/ 6789 h 10000"/>
              <a:gd name="connsiteX197" fmla="*/ 6949 w 10000"/>
              <a:gd name="connsiteY197" fmla="*/ 6975 h 10000"/>
              <a:gd name="connsiteX198" fmla="*/ 6981 w 10000"/>
              <a:gd name="connsiteY198" fmla="*/ 7236 h 10000"/>
              <a:gd name="connsiteX199" fmla="*/ 7008 w 10000"/>
              <a:gd name="connsiteY199" fmla="*/ 7634 h 10000"/>
              <a:gd name="connsiteX200" fmla="*/ 7035 w 10000"/>
              <a:gd name="connsiteY200" fmla="*/ 8460 h 10000"/>
              <a:gd name="connsiteX201" fmla="*/ 7066 w 10000"/>
              <a:gd name="connsiteY201" fmla="*/ 8969 h 10000"/>
              <a:gd name="connsiteX202" fmla="*/ 7093 w 10000"/>
              <a:gd name="connsiteY202" fmla="*/ 7801 h 10000"/>
              <a:gd name="connsiteX203" fmla="*/ 7125 w 10000"/>
              <a:gd name="connsiteY203" fmla="*/ 7329 h 10000"/>
              <a:gd name="connsiteX204" fmla="*/ 7152 w 10000"/>
              <a:gd name="connsiteY204" fmla="*/ 7037 h 10000"/>
              <a:gd name="connsiteX205" fmla="*/ 7179 w 10000"/>
              <a:gd name="connsiteY205" fmla="*/ 6839 h 10000"/>
              <a:gd name="connsiteX206" fmla="*/ 7210 w 10000"/>
              <a:gd name="connsiteY206" fmla="*/ 6696 h 10000"/>
              <a:gd name="connsiteX207" fmla="*/ 7237 w 10000"/>
              <a:gd name="connsiteY207" fmla="*/ 6590 h 10000"/>
              <a:gd name="connsiteX208" fmla="*/ 7269 w 10000"/>
              <a:gd name="connsiteY208" fmla="*/ 6516 h 10000"/>
              <a:gd name="connsiteX209" fmla="*/ 7296 w 10000"/>
              <a:gd name="connsiteY209" fmla="*/ 6472 h 10000"/>
              <a:gd name="connsiteX210" fmla="*/ 7323 w 10000"/>
              <a:gd name="connsiteY210" fmla="*/ 6447 h 10000"/>
              <a:gd name="connsiteX211" fmla="*/ 7350 w 10000"/>
              <a:gd name="connsiteY211" fmla="*/ 6447 h 10000"/>
              <a:gd name="connsiteX212" fmla="*/ 7382 w 10000"/>
              <a:gd name="connsiteY212" fmla="*/ 6466 h 10000"/>
              <a:gd name="connsiteX213" fmla="*/ 7409 w 10000"/>
              <a:gd name="connsiteY213" fmla="*/ 6509 h 10000"/>
              <a:gd name="connsiteX214" fmla="*/ 7440 w 10000"/>
              <a:gd name="connsiteY214" fmla="*/ 6578 h 10000"/>
              <a:gd name="connsiteX215" fmla="*/ 7467 w 10000"/>
              <a:gd name="connsiteY215" fmla="*/ 6677 h 10000"/>
              <a:gd name="connsiteX216" fmla="*/ 7494 w 10000"/>
              <a:gd name="connsiteY216" fmla="*/ 6814 h 10000"/>
              <a:gd name="connsiteX217" fmla="*/ 7526 w 10000"/>
              <a:gd name="connsiteY217" fmla="*/ 7006 h 10000"/>
              <a:gd name="connsiteX218" fmla="*/ 7553 w 10000"/>
              <a:gd name="connsiteY218" fmla="*/ 7273 h 10000"/>
              <a:gd name="connsiteX219" fmla="*/ 7584 w 10000"/>
              <a:gd name="connsiteY219" fmla="*/ 7696 h 10000"/>
              <a:gd name="connsiteX220" fmla="*/ 7612 w 10000"/>
              <a:gd name="connsiteY220" fmla="*/ 8584 h 10000"/>
              <a:gd name="connsiteX221" fmla="*/ 7639 w 10000"/>
              <a:gd name="connsiteY221" fmla="*/ 8814 h 10000"/>
              <a:gd name="connsiteX222" fmla="*/ 7670 w 10000"/>
              <a:gd name="connsiteY222" fmla="*/ 7770 h 10000"/>
              <a:gd name="connsiteX223" fmla="*/ 7697 w 10000"/>
              <a:gd name="connsiteY223" fmla="*/ 7317 h 10000"/>
              <a:gd name="connsiteX224" fmla="*/ 7729 w 10000"/>
              <a:gd name="connsiteY224" fmla="*/ 7031 h 10000"/>
              <a:gd name="connsiteX225" fmla="*/ 7756 w 10000"/>
              <a:gd name="connsiteY225" fmla="*/ 6839 h 10000"/>
              <a:gd name="connsiteX226" fmla="*/ 7783 w 10000"/>
              <a:gd name="connsiteY226" fmla="*/ 6696 h 10000"/>
              <a:gd name="connsiteX227" fmla="*/ 7810 w 10000"/>
              <a:gd name="connsiteY227" fmla="*/ 6590 h 10000"/>
              <a:gd name="connsiteX228" fmla="*/ 7841 w 10000"/>
              <a:gd name="connsiteY228" fmla="*/ 6522 h 10000"/>
              <a:gd name="connsiteX229" fmla="*/ 7868 w 10000"/>
              <a:gd name="connsiteY229" fmla="*/ 6472 h 10000"/>
              <a:gd name="connsiteX230" fmla="*/ 7900 w 10000"/>
              <a:gd name="connsiteY230" fmla="*/ 6447 h 10000"/>
              <a:gd name="connsiteX231" fmla="*/ 7927 w 10000"/>
              <a:gd name="connsiteY231" fmla="*/ 6447 h 10000"/>
              <a:gd name="connsiteX232" fmla="*/ 7954 w 10000"/>
              <a:gd name="connsiteY232" fmla="*/ 6466 h 10000"/>
              <a:gd name="connsiteX233" fmla="*/ 7986 w 10000"/>
              <a:gd name="connsiteY233" fmla="*/ 6509 h 10000"/>
              <a:gd name="connsiteX234" fmla="*/ 8013 w 10000"/>
              <a:gd name="connsiteY234" fmla="*/ 6578 h 10000"/>
              <a:gd name="connsiteX235" fmla="*/ 8044 w 10000"/>
              <a:gd name="connsiteY235" fmla="*/ 6683 h 10000"/>
              <a:gd name="connsiteX236" fmla="*/ 8071 w 10000"/>
              <a:gd name="connsiteY236" fmla="*/ 6820 h 10000"/>
              <a:gd name="connsiteX237" fmla="*/ 8098 w 10000"/>
              <a:gd name="connsiteY237" fmla="*/ 7006 h 10000"/>
              <a:gd name="connsiteX238" fmla="*/ 8130 w 10000"/>
              <a:gd name="connsiteY238" fmla="*/ 7280 h 10000"/>
              <a:gd name="connsiteX239" fmla="*/ 8157 w 10000"/>
              <a:gd name="connsiteY239" fmla="*/ 7714 h 10000"/>
              <a:gd name="connsiteX240" fmla="*/ 8188 w 10000"/>
              <a:gd name="connsiteY240" fmla="*/ 8671 h 10000"/>
              <a:gd name="connsiteX241" fmla="*/ 8215 w 10000"/>
              <a:gd name="connsiteY241" fmla="*/ 8696 h 10000"/>
              <a:gd name="connsiteX242" fmla="*/ 8242 w 10000"/>
              <a:gd name="connsiteY242" fmla="*/ 7720 h 10000"/>
              <a:gd name="connsiteX243" fmla="*/ 8274 w 10000"/>
              <a:gd name="connsiteY243" fmla="*/ 7286 h 10000"/>
              <a:gd name="connsiteX244" fmla="*/ 8301 w 10000"/>
              <a:gd name="connsiteY244" fmla="*/ 7006 h 10000"/>
              <a:gd name="connsiteX245" fmla="*/ 8328 w 10000"/>
              <a:gd name="connsiteY245" fmla="*/ 6820 h 10000"/>
              <a:gd name="connsiteX246" fmla="*/ 8360 w 10000"/>
              <a:gd name="connsiteY246" fmla="*/ 6683 h 10000"/>
              <a:gd name="connsiteX247" fmla="*/ 8387 w 10000"/>
              <a:gd name="connsiteY247" fmla="*/ 6584 h 10000"/>
              <a:gd name="connsiteX248" fmla="*/ 8418 w 10000"/>
              <a:gd name="connsiteY248" fmla="*/ 6516 h 10000"/>
              <a:gd name="connsiteX249" fmla="*/ 8445 w 10000"/>
              <a:gd name="connsiteY249" fmla="*/ 6472 h 10000"/>
              <a:gd name="connsiteX250" fmla="*/ 8472 w 10000"/>
              <a:gd name="connsiteY250" fmla="*/ 6453 h 10000"/>
              <a:gd name="connsiteX251" fmla="*/ 8504 w 10000"/>
              <a:gd name="connsiteY251" fmla="*/ 6460 h 10000"/>
              <a:gd name="connsiteX252" fmla="*/ 8531 w 10000"/>
              <a:gd name="connsiteY252" fmla="*/ 6491 h 10000"/>
              <a:gd name="connsiteX253" fmla="*/ 8562 w 10000"/>
              <a:gd name="connsiteY253" fmla="*/ 6553 h 10000"/>
              <a:gd name="connsiteX254" fmla="*/ 8589 w 10000"/>
              <a:gd name="connsiteY254" fmla="*/ 6640 h 10000"/>
              <a:gd name="connsiteX255" fmla="*/ 8616 w 10000"/>
              <a:gd name="connsiteY255" fmla="*/ 6770 h 10000"/>
              <a:gd name="connsiteX256" fmla="*/ 8648 w 10000"/>
              <a:gd name="connsiteY256" fmla="*/ 6944 h 10000"/>
              <a:gd name="connsiteX257" fmla="*/ 8675 w 10000"/>
              <a:gd name="connsiteY257" fmla="*/ 7205 h 10000"/>
              <a:gd name="connsiteX258" fmla="*/ 8707 w 10000"/>
              <a:gd name="connsiteY258" fmla="*/ 7615 h 10000"/>
              <a:gd name="connsiteX259" fmla="*/ 8734 w 10000"/>
              <a:gd name="connsiteY259" fmla="*/ 8460 h 10000"/>
              <a:gd name="connsiteX260" fmla="*/ 8761 w 10000"/>
              <a:gd name="connsiteY260" fmla="*/ 8839 h 10000"/>
              <a:gd name="connsiteX261" fmla="*/ 8788 w 10000"/>
              <a:gd name="connsiteY261" fmla="*/ 7733 h 10000"/>
              <a:gd name="connsiteX262" fmla="*/ 8819 w 10000"/>
              <a:gd name="connsiteY262" fmla="*/ 7267 h 10000"/>
              <a:gd name="connsiteX263" fmla="*/ 8851 w 10000"/>
              <a:gd name="connsiteY263" fmla="*/ 6981 h 10000"/>
              <a:gd name="connsiteX264" fmla="*/ 8878 w 10000"/>
              <a:gd name="connsiteY264" fmla="*/ 6783 h 10000"/>
              <a:gd name="connsiteX265" fmla="*/ 8905 w 10000"/>
              <a:gd name="connsiteY265" fmla="*/ 6646 h 10000"/>
              <a:gd name="connsiteX266" fmla="*/ 8932 w 10000"/>
              <a:gd name="connsiteY266" fmla="*/ 6547 h 10000"/>
              <a:gd name="connsiteX267" fmla="*/ 8963 w 10000"/>
              <a:gd name="connsiteY267" fmla="*/ 6484 h 10000"/>
              <a:gd name="connsiteX268" fmla="*/ 8991 w 10000"/>
              <a:gd name="connsiteY268" fmla="*/ 6453 h 10000"/>
              <a:gd name="connsiteX269" fmla="*/ 9022 w 10000"/>
              <a:gd name="connsiteY269" fmla="*/ 6447 h 10000"/>
              <a:gd name="connsiteX270" fmla="*/ 9049 w 10000"/>
              <a:gd name="connsiteY270" fmla="*/ 6472 h 10000"/>
              <a:gd name="connsiteX271" fmla="*/ 9076 w 10000"/>
              <a:gd name="connsiteY271" fmla="*/ 6528 h 10000"/>
              <a:gd name="connsiteX272" fmla="*/ 9108 w 10000"/>
              <a:gd name="connsiteY272" fmla="*/ 6621 h 10000"/>
              <a:gd name="connsiteX273" fmla="*/ 9135 w 10000"/>
              <a:gd name="connsiteY273" fmla="*/ 6758 h 10000"/>
              <a:gd name="connsiteX274" fmla="*/ 9166 w 10000"/>
              <a:gd name="connsiteY274" fmla="*/ 6957 h 10000"/>
              <a:gd name="connsiteX275" fmla="*/ 9193 w 10000"/>
              <a:gd name="connsiteY275" fmla="*/ 7267 h 10000"/>
              <a:gd name="connsiteX276" fmla="*/ 9220 w 10000"/>
              <a:gd name="connsiteY276" fmla="*/ 7814 h 10000"/>
              <a:gd name="connsiteX277" fmla="*/ 9252 w 10000"/>
              <a:gd name="connsiteY277" fmla="*/ 9863 h 10000"/>
              <a:gd name="connsiteX278" fmla="*/ 9279 w 10000"/>
              <a:gd name="connsiteY278" fmla="*/ 7988 h 10000"/>
              <a:gd name="connsiteX279" fmla="*/ 9306 w 10000"/>
              <a:gd name="connsiteY279" fmla="*/ 7335 h 10000"/>
              <a:gd name="connsiteX280" fmla="*/ 9338 w 10000"/>
              <a:gd name="connsiteY280" fmla="*/ 6988 h 10000"/>
              <a:gd name="connsiteX281" fmla="*/ 9365 w 10000"/>
              <a:gd name="connsiteY281" fmla="*/ 6758 h 10000"/>
              <a:gd name="connsiteX282" fmla="*/ 9396 w 10000"/>
              <a:gd name="connsiteY282" fmla="*/ 6602 h 10000"/>
              <a:gd name="connsiteX283" fmla="*/ 9423 w 10000"/>
              <a:gd name="connsiteY283" fmla="*/ 6503 h 10000"/>
              <a:gd name="connsiteX284" fmla="*/ 9450 w 10000"/>
              <a:gd name="connsiteY284" fmla="*/ 6447 h 10000"/>
              <a:gd name="connsiteX285" fmla="*/ 9482 w 10000"/>
              <a:gd name="connsiteY285" fmla="*/ 6435 h 10000"/>
              <a:gd name="connsiteX286" fmla="*/ 9509 w 10000"/>
              <a:gd name="connsiteY286" fmla="*/ 6460 h 10000"/>
              <a:gd name="connsiteX287" fmla="*/ 9540 w 10000"/>
              <a:gd name="connsiteY287" fmla="*/ 6534 h 10000"/>
              <a:gd name="connsiteX288" fmla="*/ 9567 w 10000"/>
              <a:gd name="connsiteY288" fmla="*/ 6665 h 10000"/>
              <a:gd name="connsiteX289" fmla="*/ 9594 w 10000"/>
              <a:gd name="connsiteY289" fmla="*/ 6882 h 10000"/>
              <a:gd name="connsiteX290" fmla="*/ 9626 w 10000"/>
              <a:gd name="connsiteY290" fmla="*/ 7242 h 10000"/>
              <a:gd name="connsiteX291" fmla="*/ 9653 w 10000"/>
              <a:gd name="connsiteY291" fmla="*/ 7981 h 10000"/>
              <a:gd name="connsiteX292" fmla="*/ 9680 w 10000"/>
              <a:gd name="connsiteY292" fmla="*/ 8820 h 10000"/>
              <a:gd name="connsiteX293" fmla="*/ 9712 w 10000"/>
              <a:gd name="connsiteY293" fmla="*/ 7484 h 10000"/>
              <a:gd name="connsiteX294" fmla="*/ 9739 w 10000"/>
              <a:gd name="connsiteY294" fmla="*/ 7012 h 10000"/>
              <a:gd name="connsiteX295" fmla="*/ 9766 w 10000"/>
              <a:gd name="connsiteY295" fmla="*/ 6758 h 10000"/>
              <a:gd name="connsiteX296" fmla="*/ 9797 w 10000"/>
              <a:gd name="connsiteY296" fmla="*/ 6615 h 10000"/>
              <a:gd name="connsiteX297" fmla="*/ 9824 w 10000"/>
              <a:gd name="connsiteY297" fmla="*/ 6559 h 10000"/>
              <a:gd name="connsiteX298" fmla="*/ 9856 w 10000"/>
              <a:gd name="connsiteY298" fmla="*/ 6590 h 10000"/>
              <a:gd name="connsiteX299" fmla="*/ 9883 w 10000"/>
              <a:gd name="connsiteY299" fmla="*/ 6708 h 10000"/>
              <a:gd name="connsiteX300" fmla="*/ 9910 w 10000"/>
              <a:gd name="connsiteY300" fmla="*/ 6950 h 10000"/>
              <a:gd name="connsiteX301" fmla="*/ 9941 w 10000"/>
              <a:gd name="connsiteY301" fmla="*/ 7404 h 10000"/>
              <a:gd name="connsiteX302" fmla="*/ 9968 w 10000"/>
              <a:gd name="connsiteY302" fmla="*/ 8516 h 10000"/>
              <a:gd name="connsiteX303" fmla="*/ 10000 w 10000"/>
              <a:gd name="connsiteY303" fmla="*/ 82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8" y="9530"/>
                  <a:pt x="15" y="9060"/>
                  <a:pt x="23" y="8590"/>
                </a:cubicBezTo>
                <a:cubicBezTo>
                  <a:pt x="32" y="8484"/>
                  <a:pt x="41" y="8379"/>
                  <a:pt x="50" y="8273"/>
                </a:cubicBezTo>
                <a:lnTo>
                  <a:pt x="77" y="8366"/>
                </a:lnTo>
                <a:lnTo>
                  <a:pt x="104" y="8975"/>
                </a:lnTo>
                <a:cubicBezTo>
                  <a:pt x="114" y="9308"/>
                  <a:pt x="125" y="9642"/>
                  <a:pt x="135" y="9975"/>
                </a:cubicBezTo>
                <a:lnTo>
                  <a:pt x="162" y="8658"/>
                </a:lnTo>
                <a:cubicBezTo>
                  <a:pt x="173" y="8575"/>
                  <a:pt x="183" y="8493"/>
                  <a:pt x="194" y="8410"/>
                </a:cubicBezTo>
                <a:cubicBezTo>
                  <a:pt x="203" y="8460"/>
                  <a:pt x="212" y="8509"/>
                  <a:pt x="221" y="8559"/>
                </a:cubicBezTo>
                <a:cubicBezTo>
                  <a:pt x="230" y="8807"/>
                  <a:pt x="239" y="9056"/>
                  <a:pt x="248" y="9304"/>
                </a:cubicBezTo>
                <a:cubicBezTo>
                  <a:pt x="258" y="9441"/>
                  <a:pt x="269" y="9577"/>
                  <a:pt x="279" y="9714"/>
                </a:cubicBezTo>
                <a:lnTo>
                  <a:pt x="306" y="8739"/>
                </a:lnTo>
                <a:cubicBezTo>
                  <a:pt x="317" y="8677"/>
                  <a:pt x="327" y="8615"/>
                  <a:pt x="338" y="8553"/>
                </a:cubicBezTo>
                <a:cubicBezTo>
                  <a:pt x="347" y="8627"/>
                  <a:pt x="356" y="8702"/>
                  <a:pt x="365" y="8776"/>
                </a:cubicBezTo>
                <a:cubicBezTo>
                  <a:pt x="374" y="9101"/>
                  <a:pt x="383" y="9427"/>
                  <a:pt x="392" y="9752"/>
                </a:cubicBezTo>
                <a:cubicBezTo>
                  <a:pt x="403" y="9659"/>
                  <a:pt x="413" y="9565"/>
                  <a:pt x="424" y="9472"/>
                </a:cubicBezTo>
                <a:cubicBezTo>
                  <a:pt x="433" y="9221"/>
                  <a:pt x="442" y="8971"/>
                  <a:pt x="451" y="8720"/>
                </a:cubicBezTo>
                <a:cubicBezTo>
                  <a:pt x="461" y="8656"/>
                  <a:pt x="472" y="8592"/>
                  <a:pt x="482" y="8528"/>
                </a:cubicBezTo>
                <a:cubicBezTo>
                  <a:pt x="491" y="8538"/>
                  <a:pt x="500" y="8549"/>
                  <a:pt x="509" y="8559"/>
                </a:cubicBezTo>
                <a:lnTo>
                  <a:pt x="536" y="8640"/>
                </a:lnTo>
                <a:cubicBezTo>
                  <a:pt x="547" y="8588"/>
                  <a:pt x="557" y="8536"/>
                  <a:pt x="568" y="8484"/>
                </a:cubicBezTo>
                <a:cubicBezTo>
                  <a:pt x="577" y="8316"/>
                  <a:pt x="586" y="8149"/>
                  <a:pt x="595" y="7981"/>
                </a:cubicBezTo>
                <a:cubicBezTo>
                  <a:pt x="604" y="7778"/>
                  <a:pt x="613" y="7576"/>
                  <a:pt x="622" y="7373"/>
                </a:cubicBezTo>
                <a:cubicBezTo>
                  <a:pt x="632" y="7187"/>
                  <a:pt x="643" y="7000"/>
                  <a:pt x="653" y="6814"/>
                </a:cubicBezTo>
                <a:cubicBezTo>
                  <a:pt x="662" y="6650"/>
                  <a:pt x="671" y="6487"/>
                  <a:pt x="680" y="6323"/>
                </a:cubicBezTo>
                <a:cubicBezTo>
                  <a:pt x="691" y="6180"/>
                  <a:pt x="701" y="6037"/>
                  <a:pt x="712" y="5894"/>
                </a:cubicBezTo>
                <a:lnTo>
                  <a:pt x="739" y="5516"/>
                </a:lnTo>
                <a:cubicBezTo>
                  <a:pt x="748" y="5398"/>
                  <a:pt x="757" y="5279"/>
                  <a:pt x="766" y="5161"/>
                </a:cubicBezTo>
                <a:cubicBezTo>
                  <a:pt x="777" y="5054"/>
                  <a:pt x="787" y="4946"/>
                  <a:pt x="798" y="4839"/>
                </a:cubicBezTo>
                <a:cubicBezTo>
                  <a:pt x="807" y="4737"/>
                  <a:pt x="816" y="4636"/>
                  <a:pt x="825" y="4534"/>
                </a:cubicBezTo>
                <a:cubicBezTo>
                  <a:pt x="835" y="4439"/>
                  <a:pt x="846" y="4343"/>
                  <a:pt x="856" y="4248"/>
                </a:cubicBezTo>
                <a:cubicBezTo>
                  <a:pt x="865" y="4161"/>
                  <a:pt x="874" y="4075"/>
                  <a:pt x="883" y="3988"/>
                </a:cubicBezTo>
                <a:lnTo>
                  <a:pt x="910" y="3745"/>
                </a:lnTo>
                <a:cubicBezTo>
                  <a:pt x="921" y="3671"/>
                  <a:pt x="931" y="3596"/>
                  <a:pt x="942" y="3522"/>
                </a:cubicBezTo>
                <a:cubicBezTo>
                  <a:pt x="951" y="3454"/>
                  <a:pt x="960" y="3385"/>
                  <a:pt x="969" y="3317"/>
                </a:cubicBezTo>
                <a:cubicBezTo>
                  <a:pt x="978" y="3255"/>
                  <a:pt x="987" y="3192"/>
                  <a:pt x="996" y="3130"/>
                </a:cubicBezTo>
                <a:cubicBezTo>
                  <a:pt x="1006" y="3070"/>
                  <a:pt x="1017" y="3010"/>
                  <a:pt x="1027" y="2950"/>
                </a:cubicBezTo>
                <a:cubicBezTo>
                  <a:pt x="1036" y="2896"/>
                  <a:pt x="1046" y="2843"/>
                  <a:pt x="1055" y="2789"/>
                </a:cubicBezTo>
                <a:cubicBezTo>
                  <a:pt x="1064" y="2737"/>
                  <a:pt x="1073" y="2686"/>
                  <a:pt x="1082" y="2634"/>
                </a:cubicBezTo>
                <a:cubicBezTo>
                  <a:pt x="1092" y="2586"/>
                  <a:pt x="1103" y="2539"/>
                  <a:pt x="1113" y="2491"/>
                </a:cubicBezTo>
                <a:cubicBezTo>
                  <a:pt x="1122" y="2443"/>
                  <a:pt x="1131" y="2396"/>
                  <a:pt x="1140" y="2348"/>
                </a:cubicBezTo>
                <a:cubicBezTo>
                  <a:pt x="1151" y="2304"/>
                  <a:pt x="1161" y="2261"/>
                  <a:pt x="1172" y="2217"/>
                </a:cubicBezTo>
                <a:cubicBezTo>
                  <a:pt x="1181" y="2174"/>
                  <a:pt x="1190" y="2130"/>
                  <a:pt x="1199" y="2087"/>
                </a:cubicBezTo>
                <a:cubicBezTo>
                  <a:pt x="1208" y="2048"/>
                  <a:pt x="1217" y="2008"/>
                  <a:pt x="1226" y="1969"/>
                </a:cubicBezTo>
                <a:cubicBezTo>
                  <a:pt x="1236" y="1930"/>
                  <a:pt x="1247" y="1890"/>
                  <a:pt x="1257" y="1851"/>
                </a:cubicBezTo>
                <a:cubicBezTo>
                  <a:pt x="1266" y="1816"/>
                  <a:pt x="1275" y="1780"/>
                  <a:pt x="1284" y="1745"/>
                </a:cubicBezTo>
                <a:cubicBezTo>
                  <a:pt x="1295" y="1710"/>
                  <a:pt x="1305" y="1675"/>
                  <a:pt x="1316" y="1640"/>
                </a:cubicBezTo>
                <a:cubicBezTo>
                  <a:pt x="1325" y="1605"/>
                  <a:pt x="1334" y="1569"/>
                  <a:pt x="1343" y="1534"/>
                </a:cubicBezTo>
                <a:lnTo>
                  <a:pt x="1370" y="1441"/>
                </a:lnTo>
                <a:lnTo>
                  <a:pt x="1397" y="1348"/>
                </a:lnTo>
                <a:cubicBezTo>
                  <a:pt x="1408" y="1319"/>
                  <a:pt x="1418" y="1290"/>
                  <a:pt x="1429" y="1261"/>
                </a:cubicBezTo>
                <a:cubicBezTo>
                  <a:pt x="1439" y="1232"/>
                  <a:pt x="1450" y="1203"/>
                  <a:pt x="1460" y="1174"/>
                </a:cubicBezTo>
                <a:lnTo>
                  <a:pt x="1487" y="1093"/>
                </a:lnTo>
                <a:lnTo>
                  <a:pt x="1514" y="1012"/>
                </a:lnTo>
                <a:cubicBezTo>
                  <a:pt x="1523" y="987"/>
                  <a:pt x="1532" y="963"/>
                  <a:pt x="1541" y="938"/>
                </a:cubicBezTo>
                <a:cubicBezTo>
                  <a:pt x="1552" y="915"/>
                  <a:pt x="1562" y="893"/>
                  <a:pt x="1573" y="870"/>
                </a:cubicBezTo>
                <a:lnTo>
                  <a:pt x="1600" y="801"/>
                </a:lnTo>
                <a:cubicBezTo>
                  <a:pt x="1610" y="780"/>
                  <a:pt x="1621" y="760"/>
                  <a:pt x="1631" y="739"/>
                </a:cubicBezTo>
                <a:cubicBezTo>
                  <a:pt x="1640" y="718"/>
                  <a:pt x="1649" y="698"/>
                  <a:pt x="1658" y="677"/>
                </a:cubicBezTo>
                <a:cubicBezTo>
                  <a:pt x="1667" y="656"/>
                  <a:pt x="1676" y="636"/>
                  <a:pt x="1685" y="615"/>
                </a:cubicBezTo>
                <a:cubicBezTo>
                  <a:pt x="1696" y="596"/>
                  <a:pt x="1706" y="578"/>
                  <a:pt x="1717" y="559"/>
                </a:cubicBezTo>
                <a:cubicBezTo>
                  <a:pt x="1726" y="542"/>
                  <a:pt x="1735" y="526"/>
                  <a:pt x="1744" y="509"/>
                </a:cubicBezTo>
                <a:cubicBezTo>
                  <a:pt x="1755" y="493"/>
                  <a:pt x="1765" y="476"/>
                  <a:pt x="1776" y="460"/>
                </a:cubicBezTo>
                <a:cubicBezTo>
                  <a:pt x="1785" y="443"/>
                  <a:pt x="1794" y="427"/>
                  <a:pt x="1803" y="410"/>
                </a:cubicBezTo>
                <a:cubicBezTo>
                  <a:pt x="1812" y="395"/>
                  <a:pt x="1821" y="381"/>
                  <a:pt x="1830" y="366"/>
                </a:cubicBezTo>
                <a:cubicBezTo>
                  <a:pt x="1840" y="352"/>
                  <a:pt x="1851" y="337"/>
                  <a:pt x="1861" y="323"/>
                </a:cubicBezTo>
                <a:cubicBezTo>
                  <a:pt x="1870" y="311"/>
                  <a:pt x="1879" y="298"/>
                  <a:pt x="1888" y="286"/>
                </a:cubicBezTo>
                <a:lnTo>
                  <a:pt x="1920" y="248"/>
                </a:lnTo>
                <a:cubicBezTo>
                  <a:pt x="1929" y="236"/>
                  <a:pt x="1938" y="223"/>
                  <a:pt x="1947" y="211"/>
                </a:cubicBezTo>
                <a:cubicBezTo>
                  <a:pt x="1956" y="201"/>
                  <a:pt x="1965" y="190"/>
                  <a:pt x="1974" y="180"/>
                </a:cubicBezTo>
                <a:lnTo>
                  <a:pt x="2005" y="149"/>
                </a:lnTo>
                <a:cubicBezTo>
                  <a:pt x="2014" y="141"/>
                  <a:pt x="2023" y="132"/>
                  <a:pt x="2032" y="124"/>
                </a:cubicBezTo>
                <a:cubicBezTo>
                  <a:pt x="2041" y="116"/>
                  <a:pt x="2050" y="107"/>
                  <a:pt x="2059" y="99"/>
                </a:cubicBezTo>
                <a:cubicBezTo>
                  <a:pt x="2070" y="91"/>
                  <a:pt x="2080" y="83"/>
                  <a:pt x="2091" y="75"/>
                </a:cubicBezTo>
                <a:cubicBezTo>
                  <a:pt x="2100" y="71"/>
                  <a:pt x="2109" y="66"/>
                  <a:pt x="2118" y="62"/>
                </a:cubicBezTo>
                <a:cubicBezTo>
                  <a:pt x="2129" y="56"/>
                  <a:pt x="2139" y="49"/>
                  <a:pt x="2150" y="43"/>
                </a:cubicBezTo>
                <a:lnTo>
                  <a:pt x="2177" y="31"/>
                </a:lnTo>
                <a:lnTo>
                  <a:pt x="2204" y="19"/>
                </a:lnTo>
                <a:cubicBezTo>
                  <a:pt x="2214" y="17"/>
                  <a:pt x="2225" y="14"/>
                  <a:pt x="2235" y="12"/>
                </a:cubicBezTo>
                <a:lnTo>
                  <a:pt x="2262" y="6"/>
                </a:lnTo>
                <a:lnTo>
                  <a:pt x="2294" y="0"/>
                </a:lnTo>
                <a:lnTo>
                  <a:pt x="2321" y="6"/>
                </a:lnTo>
                <a:lnTo>
                  <a:pt x="2348" y="6"/>
                </a:lnTo>
                <a:lnTo>
                  <a:pt x="3673" y="6"/>
                </a:lnTo>
                <a:lnTo>
                  <a:pt x="3700" y="6"/>
                </a:lnTo>
                <a:lnTo>
                  <a:pt x="3731" y="0"/>
                </a:lnTo>
                <a:lnTo>
                  <a:pt x="3758" y="0"/>
                </a:lnTo>
                <a:lnTo>
                  <a:pt x="3785" y="6"/>
                </a:lnTo>
                <a:lnTo>
                  <a:pt x="3817" y="12"/>
                </a:lnTo>
                <a:cubicBezTo>
                  <a:pt x="3826" y="14"/>
                  <a:pt x="3835" y="17"/>
                  <a:pt x="3844" y="19"/>
                </a:cubicBezTo>
                <a:cubicBezTo>
                  <a:pt x="3855" y="23"/>
                  <a:pt x="3865" y="27"/>
                  <a:pt x="3876" y="31"/>
                </a:cubicBezTo>
                <a:lnTo>
                  <a:pt x="3903" y="43"/>
                </a:lnTo>
                <a:cubicBezTo>
                  <a:pt x="3912" y="49"/>
                  <a:pt x="3921" y="56"/>
                  <a:pt x="3930" y="62"/>
                </a:cubicBezTo>
                <a:cubicBezTo>
                  <a:pt x="3939" y="68"/>
                  <a:pt x="3948" y="75"/>
                  <a:pt x="3957" y="81"/>
                </a:cubicBezTo>
                <a:lnTo>
                  <a:pt x="3988" y="106"/>
                </a:lnTo>
                <a:lnTo>
                  <a:pt x="4015" y="130"/>
                </a:lnTo>
                <a:cubicBezTo>
                  <a:pt x="4026" y="138"/>
                  <a:pt x="4036" y="147"/>
                  <a:pt x="4047" y="155"/>
                </a:cubicBezTo>
                <a:cubicBezTo>
                  <a:pt x="4056" y="165"/>
                  <a:pt x="4065" y="176"/>
                  <a:pt x="4074" y="186"/>
                </a:cubicBezTo>
                <a:cubicBezTo>
                  <a:pt x="4083" y="196"/>
                  <a:pt x="4092" y="207"/>
                  <a:pt x="4101" y="217"/>
                </a:cubicBezTo>
                <a:cubicBezTo>
                  <a:pt x="4111" y="230"/>
                  <a:pt x="4122" y="242"/>
                  <a:pt x="4132" y="255"/>
                </a:cubicBezTo>
                <a:cubicBezTo>
                  <a:pt x="4141" y="267"/>
                  <a:pt x="4151" y="280"/>
                  <a:pt x="4160" y="292"/>
                </a:cubicBezTo>
                <a:lnTo>
                  <a:pt x="4191" y="329"/>
                </a:lnTo>
                <a:cubicBezTo>
                  <a:pt x="4200" y="344"/>
                  <a:pt x="4209" y="358"/>
                  <a:pt x="4218" y="373"/>
                </a:cubicBezTo>
                <a:cubicBezTo>
                  <a:pt x="4227" y="389"/>
                  <a:pt x="4236" y="406"/>
                  <a:pt x="4245" y="422"/>
                </a:cubicBezTo>
                <a:cubicBezTo>
                  <a:pt x="4256" y="437"/>
                  <a:pt x="4266" y="451"/>
                  <a:pt x="4277" y="466"/>
                </a:cubicBezTo>
                <a:cubicBezTo>
                  <a:pt x="4286" y="485"/>
                  <a:pt x="4295" y="503"/>
                  <a:pt x="4304" y="522"/>
                </a:cubicBezTo>
                <a:cubicBezTo>
                  <a:pt x="4314" y="538"/>
                  <a:pt x="4325" y="555"/>
                  <a:pt x="4335" y="571"/>
                </a:cubicBezTo>
                <a:lnTo>
                  <a:pt x="4362" y="634"/>
                </a:lnTo>
                <a:cubicBezTo>
                  <a:pt x="4371" y="652"/>
                  <a:pt x="4380" y="671"/>
                  <a:pt x="4389" y="689"/>
                </a:cubicBezTo>
                <a:cubicBezTo>
                  <a:pt x="4400" y="710"/>
                  <a:pt x="4410" y="731"/>
                  <a:pt x="4421" y="752"/>
                </a:cubicBezTo>
                <a:cubicBezTo>
                  <a:pt x="4430" y="775"/>
                  <a:pt x="4439" y="797"/>
                  <a:pt x="4448" y="820"/>
                </a:cubicBezTo>
                <a:cubicBezTo>
                  <a:pt x="4457" y="843"/>
                  <a:pt x="4466" y="865"/>
                  <a:pt x="4475" y="888"/>
                </a:cubicBezTo>
                <a:cubicBezTo>
                  <a:pt x="4486" y="911"/>
                  <a:pt x="4496" y="934"/>
                  <a:pt x="4507" y="957"/>
                </a:cubicBezTo>
                <a:cubicBezTo>
                  <a:pt x="4516" y="984"/>
                  <a:pt x="4525" y="1010"/>
                  <a:pt x="4534" y="1037"/>
                </a:cubicBezTo>
                <a:cubicBezTo>
                  <a:pt x="4544" y="1064"/>
                  <a:pt x="4555" y="1091"/>
                  <a:pt x="4565" y="1118"/>
                </a:cubicBezTo>
                <a:lnTo>
                  <a:pt x="4592" y="1199"/>
                </a:lnTo>
                <a:lnTo>
                  <a:pt x="4619" y="1286"/>
                </a:lnTo>
                <a:cubicBezTo>
                  <a:pt x="4630" y="1315"/>
                  <a:pt x="4640" y="1344"/>
                  <a:pt x="4651" y="1373"/>
                </a:cubicBezTo>
                <a:lnTo>
                  <a:pt x="4678" y="1472"/>
                </a:lnTo>
                <a:cubicBezTo>
                  <a:pt x="4688" y="1503"/>
                  <a:pt x="4699" y="1534"/>
                  <a:pt x="4709" y="1565"/>
                </a:cubicBezTo>
                <a:cubicBezTo>
                  <a:pt x="4718" y="1600"/>
                  <a:pt x="4727" y="1636"/>
                  <a:pt x="4736" y="1671"/>
                </a:cubicBezTo>
                <a:lnTo>
                  <a:pt x="4763" y="1776"/>
                </a:lnTo>
                <a:cubicBezTo>
                  <a:pt x="4774" y="1815"/>
                  <a:pt x="4784" y="1855"/>
                  <a:pt x="4795" y="1894"/>
                </a:cubicBezTo>
                <a:cubicBezTo>
                  <a:pt x="4804" y="1933"/>
                  <a:pt x="4813" y="1973"/>
                  <a:pt x="4822" y="2012"/>
                </a:cubicBezTo>
                <a:cubicBezTo>
                  <a:pt x="4833" y="2054"/>
                  <a:pt x="4843" y="2095"/>
                  <a:pt x="4854" y="2137"/>
                </a:cubicBezTo>
                <a:cubicBezTo>
                  <a:pt x="4863" y="2180"/>
                  <a:pt x="4872" y="2224"/>
                  <a:pt x="4881" y="2267"/>
                </a:cubicBezTo>
                <a:cubicBezTo>
                  <a:pt x="4890" y="2313"/>
                  <a:pt x="4899" y="2358"/>
                  <a:pt x="4908" y="2404"/>
                </a:cubicBezTo>
                <a:cubicBezTo>
                  <a:pt x="4917" y="2454"/>
                  <a:pt x="4926" y="2503"/>
                  <a:pt x="4935" y="2553"/>
                </a:cubicBezTo>
                <a:cubicBezTo>
                  <a:pt x="4945" y="2605"/>
                  <a:pt x="4956" y="2656"/>
                  <a:pt x="4966" y="2708"/>
                </a:cubicBezTo>
                <a:lnTo>
                  <a:pt x="4993" y="2870"/>
                </a:lnTo>
                <a:cubicBezTo>
                  <a:pt x="5004" y="2928"/>
                  <a:pt x="5014" y="2985"/>
                  <a:pt x="5025" y="3043"/>
                </a:cubicBezTo>
                <a:cubicBezTo>
                  <a:pt x="5034" y="3105"/>
                  <a:pt x="5043" y="3168"/>
                  <a:pt x="5052" y="3230"/>
                </a:cubicBezTo>
                <a:cubicBezTo>
                  <a:pt x="5061" y="3296"/>
                  <a:pt x="5070" y="3363"/>
                  <a:pt x="5079" y="3429"/>
                </a:cubicBezTo>
                <a:cubicBezTo>
                  <a:pt x="5089" y="3501"/>
                  <a:pt x="5100" y="3574"/>
                  <a:pt x="5110" y="3646"/>
                </a:cubicBezTo>
                <a:cubicBezTo>
                  <a:pt x="5119" y="3725"/>
                  <a:pt x="5128" y="3803"/>
                  <a:pt x="5137" y="3882"/>
                </a:cubicBezTo>
                <a:cubicBezTo>
                  <a:pt x="5148" y="3969"/>
                  <a:pt x="5158" y="4056"/>
                  <a:pt x="5169" y="4143"/>
                </a:cubicBezTo>
                <a:cubicBezTo>
                  <a:pt x="5178" y="4242"/>
                  <a:pt x="5187" y="4342"/>
                  <a:pt x="5196" y="4441"/>
                </a:cubicBezTo>
                <a:lnTo>
                  <a:pt x="5223" y="4789"/>
                </a:lnTo>
                <a:cubicBezTo>
                  <a:pt x="5234" y="4928"/>
                  <a:pt x="5244" y="5066"/>
                  <a:pt x="5255" y="5205"/>
                </a:cubicBezTo>
                <a:cubicBezTo>
                  <a:pt x="5264" y="5389"/>
                  <a:pt x="5273" y="5574"/>
                  <a:pt x="5282" y="5758"/>
                </a:cubicBezTo>
                <a:cubicBezTo>
                  <a:pt x="5292" y="6062"/>
                  <a:pt x="5303" y="6367"/>
                  <a:pt x="5313" y="6671"/>
                </a:cubicBezTo>
                <a:cubicBezTo>
                  <a:pt x="5322" y="7039"/>
                  <a:pt x="5331" y="7408"/>
                  <a:pt x="5340" y="7776"/>
                </a:cubicBezTo>
                <a:cubicBezTo>
                  <a:pt x="5349" y="7372"/>
                  <a:pt x="5358" y="6969"/>
                  <a:pt x="5367" y="6565"/>
                </a:cubicBezTo>
                <a:cubicBezTo>
                  <a:pt x="5378" y="6462"/>
                  <a:pt x="5388" y="6358"/>
                  <a:pt x="5399" y="6255"/>
                </a:cubicBezTo>
                <a:cubicBezTo>
                  <a:pt x="5408" y="6222"/>
                  <a:pt x="5417" y="6188"/>
                  <a:pt x="5426" y="6155"/>
                </a:cubicBezTo>
                <a:cubicBezTo>
                  <a:pt x="5435" y="6163"/>
                  <a:pt x="5444" y="6172"/>
                  <a:pt x="5453" y="6180"/>
                </a:cubicBezTo>
                <a:cubicBezTo>
                  <a:pt x="5463" y="6215"/>
                  <a:pt x="5474" y="6251"/>
                  <a:pt x="5484" y="6286"/>
                </a:cubicBezTo>
                <a:lnTo>
                  <a:pt x="5511" y="6484"/>
                </a:lnTo>
                <a:cubicBezTo>
                  <a:pt x="5520" y="6590"/>
                  <a:pt x="5530" y="6695"/>
                  <a:pt x="5539" y="6801"/>
                </a:cubicBezTo>
                <a:cubicBezTo>
                  <a:pt x="5549" y="6992"/>
                  <a:pt x="5560" y="7182"/>
                  <a:pt x="5570" y="7373"/>
                </a:cubicBezTo>
                <a:cubicBezTo>
                  <a:pt x="5579" y="8064"/>
                  <a:pt x="5588" y="8756"/>
                  <a:pt x="5597" y="9447"/>
                </a:cubicBezTo>
                <a:cubicBezTo>
                  <a:pt x="5608" y="8838"/>
                  <a:pt x="5618" y="8230"/>
                  <a:pt x="5629" y="7621"/>
                </a:cubicBezTo>
                <a:lnTo>
                  <a:pt x="5656" y="7012"/>
                </a:lnTo>
                <a:cubicBezTo>
                  <a:pt x="5665" y="6911"/>
                  <a:pt x="5674" y="6809"/>
                  <a:pt x="5683" y="6708"/>
                </a:cubicBezTo>
                <a:cubicBezTo>
                  <a:pt x="5693" y="6650"/>
                  <a:pt x="5704" y="6592"/>
                  <a:pt x="5714" y="6534"/>
                </a:cubicBezTo>
                <a:lnTo>
                  <a:pt x="5741" y="6429"/>
                </a:lnTo>
                <a:cubicBezTo>
                  <a:pt x="5752" y="6414"/>
                  <a:pt x="5762" y="6400"/>
                  <a:pt x="5773" y="6385"/>
                </a:cubicBezTo>
                <a:lnTo>
                  <a:pt x="5800" y="6385"/>
                </a:lnTo>
                <a:cubicBezTo>
                  <a:pt x="5809" y="6400"/>
                  <a:pt x="5818" y="6414"/>
                  <a:pt x="5827" y="6429"/>
                </a:cubicBezTo>
                <a:cubicBezTo>
                  <a:pt x="5837" y="6458"/>
                  <a:pt x="5848" y="6487"/>
                  <a:pt x="5858" y="6516"/>
                </a:cubicBezTo>
                <a:cubicBezTo>
                  <a:pt x="5867" y="6559"/>
                  <a:pt x="5877" y="6603"/>
                  <a:pt x="5886" y="6646"/>
                </a:cubicBezTo>
                <a:cubicBezTo>
                  <a:pt x="5895" y="6712"/>
                  <a:pt x="5904" y="6779"/>
                  <a:pt x="5913" y="6845"/>
                </a:cubicBezTo>
                <a:cubicBezTo>
                  <a:pt x="5923" y="6946"/>
                  <a:pt x="5934" y="7048"/>
                  <a:pt x="5944" y="7149"/>
                </a:cubicBezTo>
                <a:cubicBezTo>
                  <a:pt x="5953" y="7319"/>
                  <a:pt x="5962" y="7488"/>
                  <a:pt x="5971" y="7658"/>
                </a:cubicBezTo>
                <a:cubicBezTo>
                  <a:pt x="5982" y="8136"/>
                  <a:pt x="5992" y="8615"/>
                  <a:pt x="6003" y="9093"/>
                </a:cubicBezTo>
                <a:lnTo>
                  <a:pt x="6030" y="8106"/>
                </a:lnTo>
                <a:cubicBezTo>
                  <a:pt x="6039" y="7866"/>
                  <a:pt x="6048" y="7625"/>
                  <a:pt x="6057" y="7385"/>
                </a:cubicBezTo>
                <a:cubicBezTo>
                  <a:pt x="6067" y="7263"/>
                  <a:pt x="6078" y="7141"/>
                  <a:pt x="6088" y="7019"/>
                </a:cubicBezTo>
                <a:cubicBezTo>
                  <a:pt x="6097" y="6942"/>
                  <a:pt x="6106" y="6866"/>
                  <a:pt x="6115" y="6789"/>
                </a:cubicBezTo>
                <a:cubicBezTo>
                  <a:pt x="6126" y="6737"/>
                  <a:pt x="6136" y="6686"/>
                  <a:pt x="6147" y="6634"/>
                </a:cubicBezTo>
                <a:cubicBezTo>
                  <a:pt x="6156" y="6601"/>
                  <a:pt x="6165" y="6567"/>
                  <a:pt x="6174" y="6534"/>
                </a:cubicBezTo>
                <a:cubicBezTo>
                  <a:pt x="6183" y="6513"/>
                  <a:pt x="6192" y="6493"/>
                  <a:pt x="6201" y="6472"/>
                </a:cubicBezTo>
                <a:cubicBezTo>
                  <a:pt x="6212" y="6462"/>
                  <a:pt x="6222" y="6451"/>
                  <a:pt x="6233" y="6441"/>
                </a:cubicBezTo>
                <a:lnTo>
                  <a:pt x="6260" y="6435"/>
                </a:lnTo>
                <a:lnTo>
                  <a:pt x="6291" y="6460"/>
                </a:lnTo>
                <a:cubicBezTo>
                  <a:pt x="6300" y="6479"/>
                  <a:pt x="6309" y="6497"/>
                  <a:pt x="6318" y="6516"/>
                </a:cubicBezTo>
                <a:lnTo>
                  <a:pt x="6345" y="6609"/>
                </a:lnTo>
                <a:cubicBezTo>
                  <a:pt x="6354" y="6650"/>
                  <a:pt x="6363" y="6692"/>
                  <a:pt x="6372" y="6733"/>
                </a:cubicBezTo>
                <a:cubicBezTo>
                  <a:pt x="6383" y="6795"/>
                  <a:pt x="6393" y="6857"/>
                  <a:pt x="6404" y="6919"/>
                </a:cubicBezTo>
                <a:lnTo>
                  <a:pt x="6431" y="7186"/>
                </a:lnTo>
                <a:cubicBezTo>
                  <a:pt x="6441" y="7323"/>
                  <a:pt x="6452" y="7459"/>
                  <a:pt x="6462" y="7596"/>
                </a:cubicBezTo>
                <a:lnTo>
                  <a:pt x="6489" y="8466"/>
                </a:lnTo>
                <a:cubicBezTo>
                  <a:pt x="6498" y="8578"/>
                  <a:pt x="6507" y="8689"/>
                  <a:pt x="6516" y="8801"/>
                </a:cubicBezTo>
                <a:cubicBezTo>
                  <a:pt x="6527" y="8439"/>
                  <a:pt x="6537" y="8076"/>
                  <a:pt x="6548" y="7714"/>
                </a:cubicBezTo>
                <a:lnTo>
                  <a:pt x="6575" y="7261"/>
                </a:lnTo>
                <a:cubicBezTo>
                  <a:pt x="6586" y="7168"/>
                  <a:pt x="6596" y="7074"/>
                  <a:pt x="6607" y="6981"/>
                </a:cubicBezTo>
                <a:lnTo>
                  <a:pt x="6634" y="6795"/>
                </a:lnTo>
                <a:cubicBezTo>
                  <a:pt x="6643" y="6749"/>
                  <a:pt x="6652" y="6704"/>
                  <a:pt x="6661" y="6658"/>
                </a:cubicBezTo>
                <a:cubicBezTo>
                  <a:pt x="6671" y="6625"/>
                  <a:pt x="6682" y="6592"/>
                  <a:pt x="6692" y="6559"/>
                </a:cubicBezTo>
                <a:cubicBezTo>
                  <a:pt x="6701" y="6538"/>
                  <a:pt x="6710" y="6518"/>
                  <a:pt x="6719" y="6497"/>
                </a:cubicBezTo>
                <a:cubicBezTo>
                  <a:pt x="6730" y="6485"/>
                  <a:pt x="6740" y="6472"/>
                  <a:pt x="6751" y="6460"/>
                </a:cubicBezTo>
                <a:cubicBezTo>
                  <a:pt x="6760" y="6458"/>
                  <a:pt x="6769" y="6455"/>
                  <a:pt x="6778" y="6453"/>
                </a:cubicBezTo>
                <a:cubicBezTo>
                  <a:pt x="6787" y="6455"/>
                  <a:pt x="6796" y="6458"/>
                  <a:pt x="6805" y="6460"/>
                </a:cubicBezTo>
                <a:cubicBezTo>
                  <a:pt x="6815" y="6474"/>
                  <a:pt x="6826" y="6489"/>
                  <a:pt x="6836" y="6503"/>
                </a:cubicBezTo>
                <a:cubicBezTo>
                  <a:pt x="6845" y="6524"/>
                  <a:pt x="6854" y="6544"/>
                  <a:pt x="6863" y="6565"/>
                </a:cubicBezTo>
                <a:lnTo>
                  <a:pt x="6890" y="6658"/>
                </a:lnTo>
                <a:cubicBezTo>
                  <a:pt x="6901" y="6702"/>
                  <a:pt x="6911" y="6745"/>
                  <a:pt x="6922" y="6789"/>
                </a:cubicBezTo>
                <a:lnTo>
                  <a:pt x="6949" y="6975"/>
                </a:lnTo>
                <a:cubicBezTo>
                  <a:pt x="6960" y="7062"/>
                  <a:pt x="6970" y="7149"/>
                  <a:pt x="6981" y="7236"/>
                </a:cubicBezTo>
                <a:cubicBezTo>
                  <a:pt x="6990" y="7369"/>
                  <a:pt x="6999" y="7501"/>
                  <a:pt x="7008" y="7634"/>
                </a:cubicBezTo>
                <a:cubicBezTo>
                  <a:pt x="7017" y="7909"/>
                  <a:pt x="7026" y="8185"/>
                  <a:pt x="7035" y="8460"/>
                </a:cubicBezTo>
                <a:cubicBezTo>
                  <a:pt x="7045" y="8630"/>
                  <a:pt x="7056" y="8799"/>
                  <a:pt x="7066" y="8969"/>
                </a:cubicBezTo>
                <a:cubicBezTo>
                  <a:pt x="7075" y="8580"/>
                  <a:pt x="7084" y="8190"/>
                  <a:pt x="7093" y="7801"/>
                </a:cubicBezTo>
                <a:cubicBezTo>
                  <a:pt x="7104" y="7644"/>
                  <a:pt x="7114" y="7486"/>
                  <a:pt x="7125" y="7329"/>
                </a:cubicBezTo>
                <a:cubicBezTo>
                  <a:pt x="7134" y="7232"/>
                  <a:pt x="7143" y="7134"/>
                  <a:pt x="7152" y="7037"/>
                </a:cubicBezTo>
                <a:lnTo>
                  <a:pt x="7179" y="6839"/>
                </a:lnTo>
                <a:cubicBezTo>
                  <a:pt x="7189" y="6791"/>
                  <a:pt x="7200" y="6744"/>
                  <a:pt x="7210" y="6696"/>
                </a:cubicBezTo>
                <a:cubicBezTo>
                  <a:pt x="7219" y="6661"/>
                  <a:pt x="7228" y="6625"/>
                  <a:pt x="7237" y="6590"/>
                </a:cubicBezTo>
                <a:cubicBezTo>
                  <a:pt x="7248" y="6565"/>
                  <a:pt x="7258" y="6541"/>
                  <a:pt x="7269" y="6516"/>
                </a:cubicBezTo>
                <a:cubicBezTo>
                  <a:pt x="7278" y="6501"/>
                  <a:pt x="7287" y="6487"/>
                  <a:pt x="7296" y="6472"/>
                </a:cubicBezTo>
                <a:cubicBezTo>
                  <a:pt x="7305" y="6464"/>
                  <a:pt x="7314" y="6455"/>
                  <a:pt x="7323" y="6447"/>
                </a:cubicBezTo>
                <a:lnTo>
                  <a:pt x="7350" y="6447"/>
                </a:lnTo>
                <a:cubicBezTo>
                  <a:pt x="7361" y="6453"/>
                  <a:pt x="7371" y="6460"/>
                  <a:pt x="7382" y="6466"/>
                </a:cubicBezTo>
                <a:cubicBezTo>
                  <a:pt x="7391" y="6480"/>
                  <a:pt x="7400" y="6495"/>
                  <a:pt x="7409" y="6509"/>
                </a:cubicBezTo>
                <a:cubicBezTo>
                  <a:pt x="7419" y="6532"/>
                  <a:pt x="7430" y="6555"/>
                  <a:pt x="7440" y="6578"/>
                </a:cubicBezTo>
                <a:lnTo>
                  <a:pt x="7467" y="6677"/>
                </a:lnTo>
                <a:cubicBezTo>
                  <a:pt x="7476" y="6723"/>
                  <a:pt x="7485" y="6768"/>
                  <a:pt x="7494" y="6814"/>
                </a:cubicBezTo>
                <a:cubicBezTo>
                  <a:pt x="7505" y="6878"/>
                  <a:pt x="7515" y="6942"/>
                  <a:pt x="7526" y="7006"/>
                </a:cubicBezTo>
                <a:lnTo>
                  <a:pt x="7553" y="7273"/>
                </a:lnTo>
                <a:cubicBezTo>
                  <a:pt x="7563" y="7414"/>
                  <a:pt x="7574" y="7555"/>
                  <a:pt x="7584" y="7696"/>
                </a:cubicBezTo>
                <a:cubicBezTo>
                  <a:pt x="7593" y="7992"/>
                  <a:pt x="7603" y="8288"/>
                  <a:pt x="7612" y="8584"/>
                </a:cubicBezTo>
                <a:cubicBezTo>
                  <a:pt x="7621" y="8661"/>
                  <a:pt x="7630" y="8737"/>
                  <a:pt x="7639" y="8814"/>
                </a:cubicBezTo>
                <a:cubicBezTo>
                  <a:pt x="7649" y="8466"/>
                  <a:pt x="7660" y="8118"/>
                  <a:pt x="7670" y="7770"/>
                </a:cubicBezTo>
                <a:lnTo>
                  <a:pt x="7697" y="7317"/>
                </a:lnTo>
                <a:cubicBezTo>
                  <a:pt x="7708" y="7222"/>
                  <a:pt x="7718" y="7126"/>
                  <a:pt x="7729" y="7031"/>
                </a:cubicBezTo>
                <a:lnTo>
                  <a:pt x="7756" y="6839"/>
                </a:lnTo>
                <a:cubicBezTo>
                  <a:pt x="7765" y="6791"/>
                  <a:pt x="7774" y="6744"/>
                  <a:pt x="7783" y="6696"/>
                </a:cubicBezTo>
                <a:cubicBezTo>
                  <a:pt x="7792" y="6661"/>
                  <a:pt x="7801" y="6625"/>
                  <a:pt x="7810" y="6590"/>
                </a:cubicBezTo>
                <a:cubicBezTo>
                  <a:pt x="7820" y="6567"/>
                  <a:pt x="7831" y="6545"/>
                  <a:pt x="7841" y="6522"/>
                </a:cubicBezTo>
                <a:cubicBezTo>
                  <a:pt x="7850" y="6505"/>
                  <a:pt x="7859" y="6489"/>
                  <a:pt x="7868" y="6472"/>
                </a:cubicBezTo>
                <a:cubicBezTo>
                  <a:pt x="7879" y="6464"/>
                  <a:pt x="7889" y="6455"/>
                  <a:pt x="7900" y="6447"/>
                </a:cubicBezTo>
                <a:lnTo>
                  <a:pt x="7927" y="6447"/>
                </a:lnTo>
                <a:cubicBezTo>
                  <a:pt x="7936" y="6453"/>
                  <a:pt x="7945" y="6460"/>
                  <a:pt x="7954" y="6466"/>
                </a:cubicBezTo>
                <a:cubicBezTo>
                  <a:pt x="7965" y="6480"/>
                  <a:pt x="7975" y="6495"/>
                  <a:pt x="7986" y="6509"/>
                </a:cubicBezTo>
                <a:lnTo>
                  <a:pt x="8013" y="6578"/>
                </a:lnTo>
                <a:cubicBezTo>
                  <a:pt x="8023" y="6613"/>
                  <a:pt x="8034" y="6648"/>
                  <a:pt x="8044" y="6683"/>
                </a:cubicBezTo>
                <a:cubicBezTo>
                  <a:pt x="8053" y="6729"/>
                  <a:pt x="8062" y="6774"/>
                  <a:pt x="8071" y="6820"/>
                </a:cubicBezTo>
                <a:lnTo>
                  <a:pt x="8098" y="7006"/>
                </a:lnTo>
                <a:cubicBezTo>
                  <a:pt x="8109" y="7097"/>
                  <a:pt x="8119" y="7189"/>
                  <a:pt x="8130" y="7280"/>
                </a:cubicBezTo>
                <a:cubicBezTo>
                  <a:pt x="8139" y="7425"/>
                  <a:pt x="8148" y="7569"/>
                  <a:pt x="8157" y="7714"/>
                </a:cubicBezTo>
                <a:cubicBezTo>
                  <a:pt x="8167" y="8033"/>
                  <a:pt x="8178" y="8352"/>
                  <a:pt x="8188" y="8671"/>
                </a:cubicBezTo>
                <a:cubicBezTo>
                  <a:pt x="8197" y="8679"/>
                  <a:pt x="8206" y="8688"/>
                  <a:pt x="8215" y="8696"/>
                </a:cubicBezTo>
                <a:cubicBezTo>
                  <a:pt x="8224" y="8371"/>
                  <a:pt x="8233" y="8045"/>
                  <a:pt x="8242" y="7720"/>
                </a:cubicBezTo>
                <a:cubicBezTo>
                  <a:pt x="8253" y="7575"/>
                  <a:pt x="8263" y="7431"/>
                  <a:pt x="8274" y="7286"/>
                </a:cubicBezTo>
                <a:cubicBezTo>
                  <a:pt x="8283" y="7193"/>
                  <a:pt x="8292" y="7099"/>
                  <a:pt x="8301" y="7006"/>
                </a:cubicBezTo>
                <a:lnTo>
                  <a:pt x="8328" y="6820"/>
                </a:lnTo>
                <a:cubicBezTo>
                  <a:pt x="8339" y="6774"/>
                  <a:pt x="8349" y="6729"/>
                  <a:pt x="8360" y="6683"/>
                </a:cubicBezTo>
                <a:lnTo>
                  <a:pt x="8387" y="6584"/>
                </a:lnTo>
                <a:cubicBezTo>
                  <a:pt x="8397" y="6561"/>
                  <a:pt x="8408" y="6539"/>
                  <a:pt x="8418" y="6516"/>
                </a:cubicBezTo>
                <a:cubicBezTo>
                  <a:pt x="8427" y="6501"/>
                  <a:pt x="8436" y="6487"/>
                  <a:pt x="8445" y="6472"/>
                </a:cubicBezTo>
                <a:cubicBezTo>
                  <a:pt x="8454" y="6466"/>
                  <a:pt x="8463" y="6459"/>
                  <a:pt x="8472" y="6453"/>
                </a:cubicBezTo>
                <a:cubicBezTo>
                  <a:pt x="8483" y="6455"/>
                  <a:pt x="8493" y="6458"/>
                  <a:pt x="8504" y="6460"/>
                </a:cubicBezTo>
                <a:cubicBezTo>
                  <a:pt x="8513" y="6470"/>
                  <a:pt x="8522" y="6481"/>
                  <a:pt x="8531" y="6491"/>
                </a:cubicBezTo>
                <a:cubicBezTo>
                  <a:pt x="8541" y="6512"/>
                  <a:pt x="8552" y="6532"/>
                  <a:pt x="8562" y="6553"/>
                </a:cubicBezTo>
                <a:lnTo>
                  <a:pt x="8589" y="6640"/>
                </a:lnTo>
                <a:cubicBezTo>
                  <a:pt x="8598" y="6683"/>
                  <a:pt x="8607" y="6727"/>
                  <a:pt x="8616" y="6770"/>
                </a:cubicBezTo>
                <a:cubicBezTo>
                  <a:pt x="8627" y="6828"/>
                  <a:pt x="8637" y="6886"/>
                  <a:pt x="8648" y="6944"/>
                </a:cubicBezTo>
                <a:lnTo>
                  <a:pt x="8675" y="7205"/>
                </a:lnTo>
                <a:cubicBezTo>
                  <a:pt x="8686" y="7342"/>
                  <a:pt x="8696" y="7478"/>
                  <a:pt x="8707" y="7615"/>
                </a:cubicBezTo>
                <a:cubicBezTo>
                  <a:pt x="8716" y="7897"/>
                  <a:pt x="8725" y="8178"/>
                  <a:pt x="8734" y="8460"/>
                </a:cubicBezTo>
                <a:cubicBezTo>
                  <a:pt x="8743" y="8586"/>
                  <a:pt x="8752" y="8713"/>
                  <a:pt x="8761" y="8839"/>
                </a:cubicBezTo>
                <a:cubicBezTo>
                  <a:pt x="8770" y="8470"/>
                  <a:pt x="8779" y="8102"/>
                  <a:pt x="8788" y="7733"/>
                </a:cubicBezTo>
                <a:cubicBezTo>
                  <a:pt x="8798" y="7578"/>
                  <a:pt x="8809" y="7422"/>
                  <a:pt x="8819" y="7267"/>
                </a:cubicBezTo>
                <a:cubicBezTo>
                  <a:pt x="8830" y="7172"/>
                  <a:pt x="8840" y="7076"/>
                  <a:pt x="8851" y="6981"/>
                </a:cubicBezTo>
                <a:lnTo>
                  <a:pt x="8878" y="6783"/>
                </a:lnTo>
                <a:cubicBezTo>
                  <a:pt x="8887" y="6737"/>
                  <a:pt x="8896" y="6692"/>
                  <a:pt x="8905" y="6646"/>
                </a:cubicBezTo>
                <a:lnTo>
                  <a:pt x="8932" y="6547"/>
                </a:lnTo>
                <a:cubicBezTo>
                  <a:pt x="8942" y="6526"/>
                  <a:pt x="8953" y="6505"/>
                  <a:pt x="8963" y="6484"/>
                </a:cubicBezTo>
                <a:lnTo>
                  <a:pt x="8991" y="6453"/>
                </a:lnTo>
                <a:lnTo>
                  <a:pt x="9022" y="6447"/>
                </a:lnTo>
                <a:cubicBezTo>
                  <a:pt x="9031" y="6455"/>
                  <a:pt x="9040" y="6464"/>
                  <a:pt x="9049" y="6472"/>
                </a:cubicBezTo>
                <a:cubicBezTo>
                  <a:pt x="9058" y="6491"/>
                  <a:pt x="9067" y="6509"/>
                  <a:pt x="9076" y="6528"/>
                </a:cubicBezTo>
                <a:cubicBezTo>
                  <a:pt x="9087" y="6559"/>
                  <a:pt x="9097" y="6590"/>
                  <a:pt x="9108" y="6621"/>
                </a:cubicBezTo>
                <a:cubicBezTo>
                  <a:pt x="9117" y="6667"/>
                  <a:pt x="9126" y="6712"/>
                  <a:pt x="9135" y="6758"/>
                </a:cubicBezTo>
                <a:cubicBezTo>
                  <a:pt x="9145" y="6824"/>
                  <a:pt x="9156" y="6891"/>
                  <a:pt x="9166" y="6957"/>
                </a:cubicBezTo>
                <a:cubicBezTo>
                  <a:pt x="9175" y="7060"/>
                  <a:pt x="9184" y="7164"/>
                  <a:pt x="9193" y="7267"/>
                </a:cubicBezTo>
                <a:cubicBezTo>
                  <a:pt x="9202" y="7449"/>
                  <a:pt x="9211" y="7632"/>
                  <a:pt x="9220" y="7814"/>
                </a:cubicBezTo>
                <a:cubicBezTo>
                  <a:pt x="9231" y="8497"/>
                  <a:pt x="9241" y="9180"/>
                  <a:pt x="9252" y="9863"/>
                </a:cubicBezTo>
                <a:lnTo>
                  <a:pt x="9279" y="7988"/>
                </a:lnTo>
                <a:cubicBezTo>
                  <a:pt x="9288" y="7770"/>
                  <a:pt x="9297" y="7553"/>
                  <a:pt x="9306" y="7335"/>
                </a:cubicBezTo>
                <a:cubicBezTo>
                  <a:pt x="9317" y="7219"/>
                  <a:pt x="9327" y="7104"/>
                  <a:pt x="9338" y="6988"/>
                </a:cubicBezTo>
                <a:cubicBezTo>
                  <a:pt x="9347" y="6911"/>
                  <a:pt x="9356" y="6835"/>
                  <a:pt x="9365" y="6758"/>
                </a:cubicBezTo>
                <a:cubicBezTo>
                  <a:pt x="9375" y="6706"/>
                  <a:pt x="9386" y="6654"/>
                  <a:pt x="9396" y="6602"/>
                </a:cubicBezTo>
                <a:lnTo>
                  <a:pt x="9423" y="6503"/>
                </a:lnTo>
                <a:cubicBezTo>
                  <a:pt x="9432" y="6484"/>
                  <a:pt x="9441" y="6466"/>
                  <a:pt x="9450" y="6447"/>
                </a:cubicBezTo>
                <a:cubicBezTo>
                  <a:pt x="9461" y="6443"/>
                  <a:pt x="9471" y="6439"/>
                  <a:pt x="9482" y="6435"/>
                </a:cubicBezTo>
                <a:cubicBezTo>
                  <a:pt x="9491" y="6443"/>
                  <a:pt x="9500" y="6452"/>
                  <a:pt x="9509" y="6460"/>
                </a:cubicBezTo>
                <a:cubicBezTo>
                  <a:pt x="9519" y="6485"/>
                  <a:pt x="9530" y="6509"/>
                  <a:pt x="9540" y="6534"/>
                </a:cubicBezTo>
                <a:cubicBezTo>
                  <a:pt x="9549" y="6578"/>
                  <a:pt x="9558" y="6621"/>
                  <a:pt x="9567" y="6665"/>
                </a:cubicBezTo>
                <a:cubicBezTo>
                  <a:pt x="9576" y="6737"/>
                  <a:pt x="9585" y="6810"/>
                  <a:pt x="9594" y="6882"/>
                </a:cubicBezTo>
                <a:cubicBezTo>
                  <a:pt x="9605" y="7002"/>
                  <a:pt x="9615" y="7122"/>
                  <a:pt x="9626" y="7242"/>
                </a:cubicBezTo>
                <a:cubicBezTo>
                  <a:pt x="9635" y="7488"/>
                  <a:pt x="9644" y="7735"/>
                  <a:pt x="9653" y="7981"/>
                </a:cubicBezTo>
                <a:cubicBezTo>
                  <a:pt x="9662" y="8261"/>
                  <a:pt x="9671" y="8540"/>
                  <a:pt x="9680" y="8820"/>
                </a:cubicBezTo>
                <a:cubicBezTo>
                  <a:pt x="9691" y="8375"/>
                  <a:pt x="9701" y="7929"/>
                  <a:pt x="9712" y="7484"/>
                </a:cubicBezTo>
                <a:cubicBezTo>
                  <a:pt x="9721" y="7327"/>
                  <a:pt x="9730" y="7169"/>
                  <a:pt x="9739" y="7012"/>
                </a:cubicBezTo>
                <a:cubicBezTo>
                  <a:pt x="9748" y="6927"/>
                  <a:pt x="9757" y="6843"/>
                  <a:pt x="9766" y="6758"/>
                </a:cubicBezTo>
                <a:cubicBezTo>
                  <a:pt x="9776" y="6710"/>
                  <a:pt x="9787" y="6663"/>
                  <a:pt x="9797" y="6615"/>
                </a:cubicBezTo>
                <a:cubicBezTo>
                  <a:pt x="9806" y="6596"/>
                  <a:pt x="9815" y="6578"/>
                  <a:pt x="9824" y="6559"/>
                </a:cubicBezTo>
                <a:cubicBezTo>
                  <a:pt x="9835" y="6569"/>
                  <a:pt x="9845" y="6580"/>
                  <a:pt x="9856" y="6590"/>
                </a:cubicBezTo>
                <a:cubicBezTo>
                  <a:pt x="9865" y="6629"/>
                  <a:pt x="9874" y="6669"/>
                  <a:pt x="9883" y="6708"/>
                </a:cubicBezTo>
                <a:cubicBezTo>
                  <a:pt x="9892" y="6789"/>
                  <a:pt x="9901" y="6869"/>
                  <a:pt x="9910" y="6950"/>
                </a:cubicBezTo>
                <a:cubicBezTo>
                  <a:pt x="9920" y="7101"/>
                  <a:pt x="9931" y="7253"/>
                  <a:pt x="9941" y="7404"/>
                </a:cubicBezTo>
                <a:cubicBezTo>
                  <a:pt x="9950" y="7775"/>
                  <a:pt x="9959" y="8145"/>
                  <a:pt x="9968" y="8516"/>
                </a:cubicBezTo>
                <a:cubicBezTo>
                  <a:pt x="9979" y="8429"/>
                  <a:pt x="9989" y="8342"/>
                  <a:pt x="10000" y="8255"/>
                </a:cubicBez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79712" y="3861048"/>
            <a:ext cx="5292956" cy="1056315"/>
            <a:chOff x="1028265" y="3650768"/>
            <a:chExt cx="3212259" cy="1056315"/>
          </a:xfrm>
        </p:grpSpPr>
        <p:cxnSp>
          <p:nvCxnSpPr>
            <p:cNvPr id="173" name="Straight Connector 172"/>
            <p:cNvCxnSpPr/>
            <p:nvPr/>
          </p:nvCxnSpPr>
          <p:spPr bwMode="auto">
            <a:xfrm>
              <a:off x="1550774" y="3650768"/>
              <a:ext cx="113837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1028265" y="4704532"/>
              <a:ext cx="51931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1550774" y="3655531"/>
              <a:ext cx="0" cy="1045307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 bwMode="auto">
            <a:xfrm>
              <a:off x="2692500" y="3655531"/>
              <a:ext cx="0" cy="104689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689151" y="4707083"/>
              <a:ext cx="1551373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/>
          <p:cNvSpPr txBox="1"/>
          <p:nvPr/>
        </p:nvSpPr>
        <p:spPr>
          <a:xfrm>
            <a:off x="870621" y="3471857"/>
            <a:ext cx="85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Time mask</a:t>
            </a:r>
          </a:p>
        </p:txBody>
      </p:sp>
      <p:cxnSp>
        <p:nvCxnSpPr>
          <p:cNvPr id="44" name="Straight Arrow Connector 43"/>
          <p:cNvCxnSpPr>
            <a:stCxn id="43" idx="3"/>
          </p:cNvCxnSpPr>
          <p:nvPr/>
        </p:nvCxnSpPr>
        <p:spPr bwMode="auto">
          <a:xfrm>
            <a:off x="1724712" y="3733467"/>
            <a:ext cx="1061047" cy="4911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93779" y="5828036"/>
                <a:ext cx="639406" cy="32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79" y="5828036"/>
                <a:ext cx="639406" cy="322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11531" y="3384745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531" y="3384745"/>
                <a:ext cx="639406" cy="311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84964" y="5828036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64" y="5828036"/>
                <a:ext cx="826958" cy="326500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27093" y="5826092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93" y="5826092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05690" y="3379551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0" y="3379551"/>
                <a:ext cx="705001" cy="323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84702" y="6162875"/>
            <a:ext cx="572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For low data rate data field and SYNC field, see Appendix slides </a:t>
            </a:r>
          </a:p>
        </p:txBody>
      </p:sp>
    </p:spTree>
    <p:extLst>
      <p:ext uri="{BB962C8B-B14F-4D97-AF65-F5344CB8AC3E}">
        <p14:creationId xmlns:p14="http://schemas.microsoft.com/office/powerpoint/2010/main" val="371202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Requirement: HLER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7770813" cy="89872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Define a minimum </a:t>
                </a:r>
                <a:r>
                  <a:rPr lang="en-US" sz="2000" dirty="0"/>
                  <a:t>high-to-low energy ratio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HL</m:t>
                        </m:r>
                        <m:r>
                          <m:rPr>
                            <m:sty m:val="p"/>
                          </m:rPr>
                          <a:rPr lang="en-US" sz="20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HLER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HL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HLER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800" dirty="0"/>
                  <a:t> is TBD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Typically, the receiver would perform better for high HLER</a:t>
                </a:r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0813" cy="898723"/>
              </a:xfrm>
              <a:blipFill>
                <a:blip r:embed="rId2"/>
                <a:stretch>
                  <a:fillRect l="-706" t="-4082" b="-46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/>
          <p:cNvSpPr/>
          <p:nvPr/>
        </p:nvSpPr>
        <p:spPr bwMode="auto">
          <a:xfrm>
            <a:off x="2836099" y="3879143"/>
            <a:ext cx="1887484" cy="1904041"/>
          </a:xfrm>
          <a:custGeom>
            <a:avLst/>
            <a:gdLst>
              <a:gd name="connsiteX0" fmla="*/ 676036 w 1885102"/>
              <a:gd name="connsiteY0" fmla="*/ 0 h 1863559"/>
              <a:gd name="connsiteX1" fmla="*/ 686827 w 1885102"/>
              <a:gd name="connsiteY1" fmla="*/ 1170 h 1863559"/>
              <a:gd name="connsiteX2" fmla="*/ 697618 w 1885102"/>
              <a:gd name="connsiteY2" fmla="*/ 1170 h 1863559"/>
              <a:gd name="connsiteX3" fmla="*/ 710207 w 1885102"/>
              <a:gd name="connsiteY3" fmla="*/ 2340 h 1863559"/>
              <a:gd name="connsiteX4" fmla="*/ 720997 w 1885102"/>
              <a:gd name="connsiteY4" fmla="*/ 4679 h 1863559"/>
              <a:gd name="connsiteX5" fmla="*/ 733587 w 1885102"/>
              <a:gd name="connsiteY5" fmla="*/ 7019 h 1863559"/>
              <a:gd name="connsiteX6" fmla="*/ 744377 w 1885102"/>
              <a:gd name="connsiteY6" fmla="*/ 9358 h 1863559"/>
              <a:gd name="connsiteX7" fmla="*/ 755168 w 1885102"/>
              <a:gd name="connsiteY7" fmla="*/ 14037 h 1863559"/>
              <a:gd name="connsiteX8" fmla="*/ 765959 w 1885102"/>
              <a:gd name="connsiteY8" fmla="*/ 18716 h 1863559"/>
              <a:gd name="connsiteX9" fmla="*/ 778548 w 1885102"/>
              <a:gd name="connsiteY9" fmla="*/ 23395 h 1863559"/>
              <a:gd name="connsiteX10" fmla="*/ 789339 w 1885102"/>
              <a:gd name="connsiteY10" fmla="*/ 30413 h 1863559"/>
              <a:gd name="connsiteX11" fmla="*/ 801928 w 1885102"/>
              <a:gd name="connsiteY11" fmla="*/ 37432 h 1863559"/>
              <a:gd name="connsiteX12" fmla="*/ 812719 w 1885102"/>
              <a:gd name="connsiteY12" fmla="*/ 45620 h 1863559"/>
              <a:gd name="connsiteX13" fmla="*/ 823509 w 1885102"/>
              <a:gd name="connsiteY13" fmla="*/ 54978 h 1863559"/>
              <a:gd name="connsiteX14" fmla="*/ 836099 w 1885102"/>
              <a:gd name="connsiteY14" fmla="*/ 66675 h 1863559"/>
              <a:gd name="connsiteX15" fmla="*/ 846889 w 1885102"/>
              <a:gd name="connsiteY15" fmla="*/ 78372 h 1863559"/>
              <a:gd name="connsiteX16" fmla="*/ 859479 w 1885102"/>
              <a:gd name="connsiteY16" fmla="*/ 93579 h 1863559"/>
              <a:gd name="connsiteX17" fmla="*/ 870269 w 1885102"/>
              <a:gd name="connsiteY17" fmla="*/ 109955 h 1863559"/>
              <a:gd name="connsiteX18" fmla="*/ 881060 w 1885102"/>
              <a:gd name="connsiteY18" fmla="*/ 128671 h 1863559"/>
              <a:gd name="connsiteX19" fmla="*/ 893649 w 1885102"/>
              <a:gd name="connsiteY19" fmla="*/ 150896 h 1863559"/>
              <a:gd name="connsiteX20" fmla="*/ 904440 w 1885102"/>
              <a:gd name="connsiteY20" fmla="*/ 177800 h 1863559"/>
              <a:gd name="connsiteX21" fmla="*/ 917029 w 1885102"/>
              <a:gd name="connsiteY21" fmla="*/ 210553 h 1863559"/>
              <a:gd name="connsiteX22" fmla="*/ 927820 w 1885102"/>
              <a:gd name="connsiteY22" fmla="*/ 252663 h 1863559"/>
              <a:gd name="connsiteX23" fmla="*/ 938611 w 1885102"/>
              <a:gd name="connsiteY23" fmla="*/ 311150 h 1863559"/>
              <a:gd name="connsiteX24" fmla="*/ 951200 w 1885102"/>
              <a:gd name="connsiteY24" fmla="*/ 400050 h 1863559"/>
              <a:gd name="connsiteX25" fmla="*/ 961991 w 1885102"/>
              <a:gd name="connsiteY25" fmla="*/ 614112 h 1863559"/>
              <a:gd name="connsiteX26" fmla="*/ 972781 w 1885102"/>
              <a:gd name="connsiteY26" fmla="*/ 533400 h 1863559"/>
              <a:gd name="connsiteX27" fmla="*/ 985370 w 1885102"/>
              <a:gd name="connsiteY27" fmla="*/ 374316 h 1863559"/>
              <a:gd name="connsiteX28" fmla="*/ 996161 w 1885102"/>
              <a:gd name="connsiteY28" fmla="*/ 294774 h 1863559"/>
              <a:gd name="connsiteX29" fmla="*/ 1008750 w 1885102"/>
              <a:gd name="connsiteY29" fmla="*/ 242135 h 1863559"/>
              <a:gd name="connsiteX30" fmla="*/ 1019541 w 1885102"/>
              <a:gd name="connsiteY30" fmla="*/ 202364 h 1863559"/>
              <a:gd name="connsiteX31" fmla="*/ 1030332 w 1885102"/>
              <a:gd name="connsiteY31" fmla="*/ 170782 h 1863559"/>
              <a:gd name="connsiteX32" fmla="*/ 1042921 w 1885102"/>
              <a:gd name="connsiteY32" fmla="*/ 145047 h 1863559"/>
              <a:gd name="connsiteX33" fmla="*/ 1053712 w 1885102"/>
              <a:gd name="connsiteY33" fmla="*/ 123992 h 1863559"/>
              <a:gd name="connsiteX34" fmla="*/ 1064503 w 1885102"/>
              <a:gd name="connsiteY34" fmla="*/ 105276 h 1863559"/>
              <a:gd name="connsiteX35" fmla="*/ 1077092 w 1885102"/>
              <a:gd name="connsiteY35" fmla="*/ 90070 h 1863559"/>
              <a:gd name="connsiteX36" fmla="*/ 1087882 w 1885102"/>
              <a:gd name="connsiteY36" fmla="*/ 76033 h 1863559"/>
              <a:gd name="connsiteX37" fmla="*/ 1100472 w 1885102"/>
              <a:gd name="connsiteY37" fmla="*/ 63166 h 1863559"/>
              <a:gd name="connsiteX38" fmla="*/ 1111262 w 1885102"/>
              <a:gd name="connsiteY38" fmla="*/ 52638 h 1863559"/>
              <a:gd name="connsiteX39" fmla="*/ 1122053 w 1885102"/>
              <a:gd name="connsiteY39" fmla="*/ 43280 h 1863559"/>
              <a:gd name="connsiteX40" fmla="*/ 1134642 w 1885102"/>
              <a:gd name="connsiteY40" fmla="*/ 35092 h 1863559"/>
              <a:gd name="connsiteX41" fmla="*/ 1145433 w 1885102"/>
              <a:gd name="connsiteY41" fmla="*/ 28074 h 1863559"/>
              <a:gd name="connsiteX42" fmla="*/ 1156224 w 1885102"/>
              <a:gd name="connsiteY42" fmla="*/ 22225 h 1863559"/>
              <a:gd name="connsiteX43" fmla="*/ 1168813 w 1885102"/>
              <a:gd name="connsiteY43" fmla="*/ 16376 h 1863559"/>
              <a:gd name="connsiteX44" fmla="*/ 1179604 w 1885102"/>
              <a:gd name="connsiteY44" fmla="*/ 12867 h 1863559"/>
              <a:gd name="connsiteX45" fmla="*/ 1192193 w 1885102"/>
              <a:gd name="connsiteY45" fmla="*/ 8188 h 1863559"/>
              <a:gd name="connsiteX46" fmla="*/ 1202984 w 1885102"/>
              <a:gd name="connsiteY46" fmla="*/ 5849 h 1863559"/>
              <a:gd name="connsiteX47" fmla="*/ 1213774 w 1885102"/>
              <a:gd name="connsiteY47" fmla="*/ 3509 h 1863559"/>
              <a:gd name="connsiteX48" fmla="*/ 1226364 w 1885102"/>
              <a:gd name="connsiteY48" fmla="*/ 1170 h 1863559"/>
              <a:gd name="connsiteX49" fmla="*/ 1237154 w 1885102"/>
              <a:gd name="connsiteY49" fmla="*/ 1170 h 1863559"/>
              <a:gd name="connsiteX50" fmla="*/ 1249743 w 1885102"/>
              <a:gd name="connsiteY50" fmla="*/ 0 h 1863559"/>
              <a:gd name="connsiteX51" fmla="*/ 1260534 w 1885102"/>
              <a:gd name="connsiteY51" fmla="*/ 0 h 1863559"/>
              <a:gd name="connsiteX52" fmla="*/ 1271325 w 1885102"/>
              <a:gd name="connsiteY52" fmla="*/ 1170 h 1863559"/>
              <a:gd name="connsiteX53" fmla="*/ 1283914 w 1885102"/>
              <a:gd name="connsiteY53" fmla="*/ 2340 h 1863559"/>
              <a:gd name="connsiteX54" fmla="*/ 1294705 w 1885102"/>
              <a:gd name="connsiteY54" fmla="*/ 3509 h 1863559"/>
              <a:gd name="connsiteX55" fmla="*/ 1307294 w 1885102"/>
              <a:gd name="connsiteY55" fmla="*/ 5849 h 1863559"/>
              <a:gd name="connsiteX56" fmla="*/ 1318085 w 1885102"/>
              <a:gd name="connsiteY56" fmla="*/ 8188 h 1863559"/>
              <a:gd name="connsiteX57" fmla="*/ 1328875 w 1885102"/>
              <a:gd name="connsiteY57" fmla="*/ 11697 h 1863559"/>
              <a:gd name="connsiteX58" fmla="*/ 1339666 w 1885102"/>
              <a:gd name="connsiteY58" fmla="*/ 15207 h 1863559"/>
              <a:gd name="connsiteX59" fmla="*/ 1352255 w 1885102"/>
              <a:gd name="connsiteY59" fmla="*/ 19886 h 1863559"/>
              <a:gd name="connsiteX60" fmla="*/ 1363046 w 1885102"/>
              <a:gd name="connsiteY60" fmla="*/ 24565 h 1863559"/>
              <a:gd name="connsiteX61" fmla="*/ 1375635 w 1885102"/>
              <a:gd name="connsiteY61" fmla="*/ 29244 h 1863559"/>
              <a:gd name="connsiteX62" fmla="*/ 1386426 w 1885102"/>
              <a:gd name="connsiteY62" fmla="*/ 35092 h 1863559"/>
              <a:gd name="connsiteX63" fmla="*/ 1397217 w 1885102"/>
              <a:gd name="connsiteY63" fmla="*/ 40941 h 1863559"/>
              <a:gd name="connsiteX64" fmla="*/ 1409806 w 1885102"/>
              <a:gd name="connsiteY64" fmla="*/ 47959 h 1863559"/>
              <a:gd name="connsiteX65" fmla="*/ 1420597 w 1885102"/>
              <a:gd name="connsiteY65" fmla="*/ 54978 h 1863559"/>
              <a:gd name="connsiteX66" fmla="*/ 1433186 w 1885102"/>
              <a:gd name="connsiteY66" fmla="*/ 61996 h 1863559"/>
              <a:gd name="connsiteX67" fmla="*/ 1443977 w 1885102"/>
              <a:gd name="connsiteY67" fmla="*/ 70184 h 1863559"/>
              <a:gd name="connsiteX68" fmla="*/ 1454767 w 1885102"/>
              <a:gd name="connsiteY68" fmla="*/ 79542 h 1863559"/>
              <a:gd name="connsiteX69" fmla="*/ 1467357 w 1885102"/>
              <a:gd name="connsiteY69" fmla="*/ 87730 h 1863559"/>
              <a:gd name="connsiteX70" fmla="*/ 1478147 w 1885102"/>
              <a:gd name="connsiteY70" fmla="*/ 98258 h 1863559"/>
              <a:gd name="connsiteX71" fmla="*/ 1490736 w 1885102"/>
              <a:gd name="connsiteY71" fmla="*/ 107616 h 1863559"/>
              <a:gd name="connsiteX72" fmla="*/ 1501527 w 1885102"/>
              <a:gd name="connsiteY72" fmla="*/ 119313 h 1863559"/>
              <a:gd name="connsiteX73" fmla="*/ 1512318 w 1885102"/>
              <a:gd name="connsiteY73" fmla="*/ 129841 h 1863559"/>
              <a:gd name="connsiteX74" fmla="*/ 1524907 w 1885102"/>
              <a:gd name="connsiteY74" fmla="*/ 141538 h 1863559"/>
              <a:gd name="connsiteX75" fmla="*/ 1535698 w 1885102"/>
              <a:gd name="connsiteY75" fmla="*/ 154405 h 1863559"/>
              <a:gd name="connsiteX76" fmla="*/ 1546489 w 1885102"/>
              <a:gd name="connsiteY76" fmla="*/ 167272 h 1863559"/>
              <a:gd name="connsiteX77" fmla="*/ 1559078 w 1885102"/>
              <a:gd name="connsiteY77" fmla="*/ 180139 h 1863559"/>
              <a:gd name="connsiteX78" fmla="*/ 1569869 w 1885102"/>
              <a:gd name="connsiteY78" fmla="*/ 195346 h 1863559"/>
              <a:gd name="connsiteX79" fmla="*/ 1582458 w 1885102"/>
              <a:gd name="connsiteY79" fmla="*/ 210553 h 1863559"/>
              <a:gd name="connsiteX80" fmla="*/ 1593248 w 1885102"/>
              <a:gd name="connsiteY80" fmla="*/ 225759 h 1863559"/>
              <a:gd name="connsiteX81" fmla="*/ 1604039 w 1885102"/>
              <a:gd name="connsiteY81" fmla="*/ 242135 h 1863559"/>
              <a:gd name="connsiteX82" fmla="*/ 1616628 w 1885102"/>
              <a:gd name="connsiteY82" fmla="*/ 258512 h 1863559"/>
              <a:gd name="connsiteX83" fmla="*/ 1627419 w 1885102"/>
              <a:gd name="connsiteY83" fmla="*/ 277228 h 1863559"/>
              <a:gd name="connsiteX84" fmla="*/ 1640008 w 1885102"/>
              <a:gd name="connsiteY84" fmla="*/ 294774 h 1863559"/>
              <a:gd name="connsiteX85" fmla="*/ 1650799 w 1885102"/>
              <a:gd name="connsiteY85" fmla="*/ 314659 h 1863559"/>
              <a:gd name="connsiteX86" fmla="*/ 1661590 w 1885102"/>
              <a:gd name="connsiteY86" fmla="*/ 334545 h 1863559"/>
              <a:gd name="connsiteX87" fmla="*/ 1674179 w 1885102"/>
              <a:gd name="connsiteY87" fmla="*/ 356770 h 1863559"/>
              <a:gd name="connsiteX88" fmla="*/ 1684970 w 1885102"/>
              <a:gd name="connsiteY88" fmla="*/ 378995 h 1863559"/>
              <a:gd name="connsiteX89" fmla="*/ 1697559 w 1885102"/>
              <a:gd name="connsiteY89" fmla="*/ 402389 h 1863559"/>
              <a:gd name="connsiteX90" fmla="*/ 1708350 w 1885102"/>
              <a:gd name="connsiteY90" fmla="*/ 426954 h 1863559"/>
              <a:gd name="connsiteX91" fmla="*/ 1719140 w 1885102"/>
              <a:gd name="connsiteY91" fmla="*/ 452688 h 1863559"/>
              <a:gd name="connsiteX92" fmla="*/ 1729931 w 1885102"/>
              <a:gd name="connsiteY92" fmla="*/ 480762 h 1863559"/>
              <a:gd name="connsiteX93" fmla="*/ 1742520 w 1885102"/>
              <a:gd name="connsiteY93" fmla="*/ 510005 h 1863559"/>
              <a:gd name="connsiteX94" fmla="*/ 1753311 w 1885102"/>
              <a:gd name="connsiteY94" fmla="*/ 540418 h 1863559"/>
              <a:gd name="connsiteX95" fmla="*/ 1765900 w 1885102"/>
              <a:gd name="connsiteY95" fmla="*/ 573171 h 1863559"/>
              <a:gd name="connsiteX96" fmla="*/ 1776691 w 1885102"/>
              <a:gd name="connsiteY96" fmla="*/ 608263 h 1863559"/>
              <a:gd name="connsiteX97" fmla="*/ 1787482 w 1885102"/>
              <a:gd name="connsiteY97" fmla="*/ 645694 h 1863559"/>
              <a:gd name="connsiteX98" fmla="*/ 1800071 w 1885102"/>
              <a:gd name="connsiteY98" fmla="*/ 686635 h 1863559"/>
              <a:gd name="connsiteX99" fmla="*/ 1810862 w 1885102"/>
              <a:gd name="connsiteY99" fmla="*/ 731085 h 1863559"/>
              <a:gd name="connsiteX100" fmla="*/ 1823451 w 1885102"/>
              <a:gd name="connsiteY100" fmla="*/ 780214 h 1863559"/>
              <a:gd name="connsiteX101" fmla="*/ 1834242 w 1885102"/>
              <a:gd name="connsiteY101" fmla="*/ 836361 h 1863559"/>
              <a:gd name="connsiteX102" fmla="*/ 1845032 w 1885102"/>
              <a:gd name="connsiteY102" fmla="*/ 901867 h 1863559"/>
              <a:gd name="connsiteX103" fmla="*/ 1857621 w 1885102"/>
              <a:gd name="connsiteY103" fmla="*/ 980239 h 1863559"/>
              <a:gd name="connsiteX104" fmla="*/ 1868412 w 1885102"/>
              <a:gd name="connsiteY104" fmla="*/ 1084345 h 1863559"/>
              <a:gd name="connsiteX105" fmla="*/ 1881001 w 1885102"/>
              <a:gd name="connsiteY105" fmla="*/ 1256297 h 1863559"/>
              <a:gd name="connsiteX106" fmla="*/ 1885102 w 1885102"/>
              <a:gd name="connsiteY106" fmla="*/ 1335426 h 1863559"/>
              <a:gd name="connsiteX107" fmla="*/ 1885102 w 1885102"/>
              <a:gd name="connsiteY107" fmla="*/ 1708295 h 1863559"/>
              <a:gd name="connsiteX108" fmla="*/ 0 w 1885102"/>
              <a:gd name="connsiteY108" fmla="*/ 1863559 h 1863559"/>
              <a:gd name="connsiteX109" fmla="*/ 0 w 1885102"/>
              <a:gd name="connsiteY109" fmla="*/ 1482058 h 1863559"/>
              <a:gd name="connsiteX110" fmla="*/ 8809 w 1885102"/>
              <a:gd name="connsiteY110" fmla="*/ 1388477 h 1863559"/>
              <a:gd name="connsiteX111" fmla="*/ 21398 w 1885102"/>
              <a:gd name="connsiteY111" fmla="*/ 1283201 h 1863559"/>
              <a:gd name="connsiteX112" fmla="*/ 32189 w 1885102"/>
              <a:gd name="connsiteY112" fmla="*/ 1190791 h 1863559"/>
              <a:gd name="connsiteX113" fmla="*/ 44778 w 1885102"/>
              <a:gd name="connsiteY113" fmla="*/ 1110080 h 1863559"/>
              <a:gd name="connsiteX114" fmla="*/ 55569 w 1885102"/>
              <a:gd name="connsiteY114" fmla="*/ 1038726 h 1863559"/>
              <a:gd name="connsiteX115" fmla="*/ 66360 w 1885102"/>
              <a:gd name="connsiteY115" fmla="*/ 972051 h 1863559"/>
              <a:gd name="connsiteX116" fmla="*/ 78949 w 1885102"/>
              <a:gd name="connsiteY116" fmla="*/ 911225 h 1863559"/>
              <a:gd name="connsiteX117" fmla="*/ 89740 w 1885102"/>
              <a:gd name="connsiteY117" fmla="*/ 853907 h 1863559"/>
              <a:gd name="connsiteX118" fmla="*/ 102329 w 1885102"/>
              <a:gd name="connsiteY118" fmla="*/ 800100 h 1863559"/>
              <a:gd name="connsiteX119" fmla="*/ 113119 w 1885102"/>
              <a:gd name="connsiteY119" fmla="*/ 750971 h 1863559"/>
              <a:gd name="connsiteX120" fmla="*/ 123910 w 1885102"/>
              <a:gd name="connsiteY120" fmla="*/ 705351 h 1863559"/>
              <a:gd name="connsiteX121" fmla="*/ 136499 w 1885102"/>
              <a:gd name="connsiteY121" fmla="*/ 663240 h 1863559"/>
              <a:gd name="connsiteX122" fmla="*/ 147290 w 1885102"/>
              <a:gd name="connsiteY122" fmla="*/ 624639 h 1863559"/>
              <a:gd name="connsiteX123" fmla="*/ 158081 w 1885102"/>
              <a:gd name="connsiteY123" fmla="*/ 589547 h 1863559"/>
              <a:gd name="connsiteX124" fmla="*/ 170670 w 1885102"/>
              <a:gd name="connsiteY124" fmla="*/ 555625 h 1863559"/>
              <a:gd name="connsiteX125" fmla="*/ 181461 w 1885102"/>
              <a:gd name="connsiteY125" fmla="*/ 525212 h 1863559"/>
              <a:gd name="connsiteX126" fmla="*/ 192251 w 1885102"/>
              <a:gd name="connsiteY126" fmla="*/ 495968 h 1863559"/>
              <a:gd name="connsiteX127" fmla="*/ 204841 w 1885102"/>
              <a:gd name="connsiteY127" fmla="*/ 469064 h 1863559"/>
              <a:gd name="connsiteX128" fmla="*/ 215631 w 1885102"/>
              <a:gd name="connsiteY128" fmla="*/ 442160 h 1863559"/>
              <a:gd name="connsiteX129" fmla="*/ 228221 w 1885102"/>
              <a:gd name="connsiteY129" fmla="*/ 417596 h 1863559"/>
              <a:gd name="connsiteX130" fmla="*/ 239011 w 1885102"/>
              <a:gd name="connsiteY130" fmla="*/ 393031 h 1863559"/>
              <a:gd name="connsiteX131" fmla="*/ 249802 w 1885102"/>
              <a:gd name="connsiteY131" fmla="*/ 370806 h 1863559"/>
              <a:gd name="connsiteX132" fmla="*/ 262391 w 1885102"/>
              <a:gd name="connsiteY132" fmla="*/ 348581 h 1863559"/>
              <a:gd name="connsiteX133" fmla="*/ 273182 w 1885102"/>
              <a:gd name="connsiteY133" fmla="*/ 328696 h 1863559"/>
              <a:gd name="connsiteX134" fmla="*/ 285771 w 1885102"/>
              <a:gd name="connsiteY134" fmla="*/ 308810 h 1863559"/>
              <a:gd name="connsiteX135" fmla="*/ 296562 w 1885102"/>
              <a:gd name="connsiteY135" fmla="*/ 288925 h 1863559"/>
              <a:gd name="connsiteX136" fmla="*/ 307353 w 1885102"/>
              <a:gd name="connsiteY136" fmla="*/ 271379 h 1863559"/>
              <a:gd name="connsiteX137" fmla="*/ 318143 w 1885102"/>
              <a:gd name="connsiteY137" fmla="*/ 253833 h 1863559"/>
              <a:gd name="connsiteX138" fmla="*/ 330733 w 1885102"/>
              <a:gd name="connsiteY138" fmla="*/ 237457 h 1863559"/>
              <a:gd name="connsiteX139" fmla="*/ 343322 w 1885102"/>
              <a:gd name="connsiteY139" fmla="*/ 221080 h 1863559"/>
              <a:gd name="connsiteX140" fmla="*/ 354113 w 1885102"/>
              <a:gd name="connsiteY140" fmla="*/ 205874 h 1863559"/>
              <a:gd name="connsiteX141" fmla="*/ 364903 w 1885102"/>
              <a:gd name="connsiteY141" fmla="*/ 190667 h 1863559"/>
              <a:gd name="connsiteX142" fmla="*/ 375694 w 1885102"/>
              <a:gd name="connsiteY142" fmla="*/ 176630 h 1863559"/>
              <a:gd name="connsiteX143" fmla="*/ 388283 w 1885102"/>
              <a:gd name="connsiteY143" fmla="*/ 163763 h 1863559"/>
              <a:gd name="connsiteX144" fmla="*/ 399074 w 1885102"/>
              <a:gd name="connsiteY144" fmla="*/ 150896 h 1863559"/>
              <a:gd name="connsiteX145" fmla="*/ 411663 w 1885102"/>
              <a:gd name="connsiteY145" fmla="*/ 139199 h 1863559"/>
              <a:gd name="connsiteX146" fmla="*/ 422454 w 1885102"/>
              <a:gd name="connsiteY146" fmla="*/ 127501 h 1863559"/>
              <a:gd name="connsiteX147" fmla="*/ 433245 w 1885102"/>
              <a:gd name="connsiteY147" fmla="*/ 115804 h 1863559"/>
              <a:gd name="connsiteX148" fmla="*/ 445834 w 1885102"/>
              <a:gd name="connsiteY148" fmla="*/ 105276 h 1863559"/>
              <a:gd name="connsiteX149" fmla="*/ 456624 w 1885102"/>
              <a:gd name="connsiteY149" fmla="*/ 95918 h 1863559"/>
              <a:gd name="connsiteX150" fmla="*/ 469214 w 1885102"/>
              <a:gd name="connsiteY150" fmla="*/ 86561 h 1863559"/>
              <a:gd name="connsiteX151" fmla="*/ 480004 w 1885102"/>
              <a:gd name="connsiteY151" fmla="*/ 77203 h 1863559"/>
              <a:gd name="connsiteX152" fmla="*/ 490795 w 1885102"/>
              <a:gd name="connsiteY152" fmla="*/ 69015 h 1863559"/>
              <a:gd name="connsiteX153" fmla="*/ 503384 w 1885102"/>
              <a:gd name="connsiteY153" fmla="*/ 60826 h 1863559"/>
              <a:gd name="connsiteX154" fmla="*/ 514175 w 1885102"/>
              <a:gd name="connsiteY154" fmla="*/ 53808 h 1863559"/>
              <a:gd name="connsiteX155" fmla="*/ 526764 w 1885102"/>
              <a:gd name="connsiteY155" fmla="*/ 46790 h 1863559"/>
              <a:gd name="connsiteX156" fmla="*/ 537555 w 1885102"/>
              <a:gd name="connsiteY156" fmla="*/ 39771 h 1863559"/>
              <a:gd name="connsiteX157" fmla="*/ 548346 w 1885102"/>
              <a:gd name="connsiteY157" fmla="*/ 33922 h 1863559"/>
              <a:gd name="connsiteX158" fmla="*/ 560935 w 1885102"/>
              <a:gd name="connsiteY158" fmla="*/ 28074 h 1863559"/>
              <a:gd name="connsiteX159" fmla="*/ 571726 w 1885102"/>
              <a:gd name="connsiteY159" fmla="*/ 23395 h 1863559"/>
              <a:gd name="connsiteX160" fmla="*/ 582516 w 1885102"/>
              <a:gd name="connsiteY160" fmla="*/ 18716 h 1863559"/>
              <a:gd name="connsiteX161" fmla="*/ 595106 w 1885102"/>
              <a:gd name="connsiteY161" fmla="*/ 14037 h 1863559"/>
              <a:gd name="connsiteX162" fmla="*/ 605896 w 1885102"/>
              <a:gd name="connsiteY162" fmla="*/ 11697 h 1863559"/>
              <a:gd name="connsiteX163" fmla="*/ 618485 w 1885102"/>
              <a:gd name="connsiteY163" fmla="*/ 8188 h 1863559"/>
              <a:gd name="connsiteX164" fmla="*/ 629276 w 1885102"/>
              <a:gd name="connsiteY164" fmla="*/ 5849 h 1863559"/>
              <a:gd name="connsiteX165" fmla="*/ 640067 w 1885102"/>
              <a:gd name="connsiteY165" fmla="*/ 3509 h 1863559"/>
              <a:gd name="connsiteX166" fmla="*/ 652656 w 1885102"/>
              <a:gd name="connsiteY166" fmla="*/ 2340 h 1863559"/>
              <a:gd name="connsiteX167" fmla="*/ 663447 w 1885102"/>
              <a:gd name="connsiteY167" fmla="*/ 1170 h 1863559"/>
              <a:gd name="connsiteX0" fmla="*/ 676036 w 1887484"/>
              <a:gd name="connsiteY0" fmla="*/ 0 h 1903557"/>
              <a:gd name="connsiteX1" fmla="*/ 686827 w 1887484"/>
              <a:gd name="connsiteY1" fmla="*/ 1170 h 1903557"/>
              <a:gd name="connsiteX2" fmla="*/ 697618 w 1887484"/>
              <a:gd name="connsiteY2" fmla="*/ 1170 h 1903557"/>
              <a:gd name="connsiteX3" fmla="*/ 710207 w 1887484"/>
              <a:gd name="connsiteY3" fmla="*/ 2340 h 1903557"/>
              <a:gd name="connsiteX4" fmla="*/ 720997 w 1887484"/>
              <a:gd name="connsiteY4" fmla="*/ 4679 h 1903557"/>
              <a:gd name="connsiteX5" fmla="*/ 733587 w 1887484"/>
              <a:gd name="connsiteY5" fmla="*/ 7019 h 1903557"/>
              <a:gd name="connsiteX6" fmla="*/ 744377 w 1887484"/>
              <a:gd name="connsiteY6" fmla="*/ 9358 h 1903557"/>
              <a:gd name="connsiteX7" fmla="*/ 755168 w 1887484"/>
              <a:gd name="connsiteY7" fmla="*/ 14037 h 1903557"/>
              <a:gd name="connsiteX8" fmla="*/ 765959 w 1887484"/>
              <a:gd name="connsiteY8" fmla="*/ 18716 h 1903557"/>
              <a:gd name="connsiteX9" fmla="*/ 778548 w 1887484"/>
              <a:gd name="connsiteY9" fmla="*/ 23395 h 1903557"/>
              <a:gd name="connsiteX10" fmla="*/ 789339 w 1887484"/>
              <a:gd name="connsiteY10" fmla="*/ 30413 h 1903557"/>
              <a:gd name="connsiteX11" fmla="*/ 801928 w 1887484"/>
              <a:gd name="connsiteY11" fmla="*/ 37432 h 1903557"/>
              <a:gd name="connsiteX12" fmla="*/ 812719 w 1887484"/>
              <a:gd name="connsiteY12" fmla="*/ 45620 h 1903557"/>
              <a:gd name="connsiteX13" fmla="*/ 823509 w 1887484"/>
              <a:gd name="connsiteY13" fmla="*/ 54978 h 1903557"/>
              <a:gd name="connsiteX14" fmla="*/ 836099 w 1887484"/>
              <a:gd name="connsiteY14" fmla="*/ 66675 h 1903557"/>
              <a:gd name="connsiteX15" fmla="*/ 846889 w 1887484"/>
              <a:gd name="connsiteY15" fmla="*/ 78372 h 1903557"/>
              <a:gd name="connsiteX16" fmla="*/ 859479 w 1887484"/>
              <a:gd name="connsiteY16" fmla="*/ 93579 h 1903557"/>
              <a:gd name="connsiteX17" fmla="*/ 870269 w 1887484"/>
              <a:gd name="connsiteY17" fmla="*/ 109955 h 1903557"/>
              <a:gd name="connsiteX18" fmla="*/ 881060 w 1887484"/>
              <a:gd name="connsiteY18" fmla="*/ 128671 h 1903557"/>
              <a:gd name="connsiteX19" fmla="*/ 893649 w 1887484"/>
              <a:gd name="connsiteY19" fmla="*/ 150896 h 1903557"/>
              <a:gd name="connsiteX20" fmla="*/ 904440 w 1887484"/>
              <a:gd name="connsiteY20" fmla="*/ 177800 h 1903557"/>
              <a:gd name="connsiteX21" fmla="*/ 917029 w 1887484"/>
              <a:gd name="connsiteY21" fmla="*/ 210553 h 1903557"/>
              <a:gd name="connsiteX22" fmla="*/ 927820 w 1887484"/>
              <a:gd name="connsiteY22" fmla="*/ 252663 h 1903557"/>
              <a:gd name="connsiteX23" fmla="*/ 938611 w 1887484"/>
              <a:gd name="connsiteY23" fmla="*/ 311150 h 1903557"/>
              <a:gd name="connsiteX24" fmla="*/ 951200 w 1887484"/>
              <a:gd name="connsiteY24" fmla="*/ 400050 h 1903557"/>
              <a:gd name="connsiteX25" fmla="*/ 961991 w 1887484"/>
              <a:gd name="connsiteY25" fmla="*/ 614112 h 1903557"/>
              <a:gd name="connsiteX26" fmla="*/ 972781 w 1887484"/>
              <a:gd name="connsiteY26" fmla="*/ 533400 h 1903557"/>
              <a:gd name="connsiteX27" fmla="*/ 985370 w 1887484"/>
              <a:gd name="connsiteY27" fmla="*/ 374316 h 1903557"/>
              <a:gd name="connsiteX28" fmla="*/ 996161 w 1887484"/>
              <a:gd name="connsiteY28" fmla="*/ 294774 h 1903557"/>
              <a:gd name="connsiteX29" fmla="*/ 1008750 w 1887484"/>
              <a:gd name="connsiteY29" fmla="*/ 242135 h 1903557"/>
              <a:gd name="connsiteX30" fmla="*/ 1019541 w 1887484"/>
              <a:gd name="connsiteY30" fmla="*/ 202364 h 1903557"/>
              <a:gd name="connsiteX31" fmla="*/ 1030332 w 1887484"/>
              <a:gd name="connsiteY31" fmla="*/ 170782 h 1903557"/>
              <a:gd name="connsiteX32" fmla="*/ 1042921 w 1887484"/>
              <a:gd name="connsiteY32" fmla="*/ 145047 h 1903557"/>
              <a:gd name="connsiteX33" fmla="*/ 1053712 w 1887484"/>
              <a:gd name="connsiteY33" fmla="*/ 123992 h 1903557"/>
              <a:gd name="connsiteX34" fmla="*/ 1064503 w 1887484"/>
              <a:gd name="connsiteY34" fmla="*/ 105276 h 1903557"/>
              <a:gd name="connsiteX35" fmla="*/ 1077092 w 1887484"/>
              <a:gd name="connsiteY35" fmla="*/ 90070 h 1903557"/>
              <a:gd name="connsiteX36" fmla="*/ 1087882 w 1887484"/>
              <a:gd name="connsiteY36" fmla="*/ 76033 h 1903557"/>
              <a:gd name="connsiteX37" fmla="*/ 1100472 w 1887484"/>
              <a:gd name="connsiteY37" fmla="*/ 63166 h 1903557"/>
              <a:gd name="connsiteX38" fmla="*/ 1111262 w 1887484"/>
              <a:gd name="connsiteY38" fmla="*/ 52638 h 1903557"/>
              <a:gd name="connsiteX39" fmla="*/ 1122053 w 1887484"/>
              <a:gd name="connsiteY39" fmla="*/ 43280 h 1903557"/>
              <a:gd name="connsiteX40" fmla="*/ 1134642 w 1887484"/>
              <a:gd name="connsiteY40" fmla="*/ 35092 h 1903557"/>
              <a:gd name="connsiteX41" fmla="*/ 1145433 w 1887484"/>
              <a:gd name="connsiteY41" fmla="*/ 28074 h 1903557"/>
              <a:gd name="connsiteX42" fmla="*/ 1156224 w 1887484"/>
              <a:gd name="connsiteY42" fmla="*/ 22225 h 1903557"/>
              <a:gd name="connsiteX43" fmla="*/ 1168813 w 1887484"/>
              <a:gd name="connsiteY43" fmla="*/ 16376 h 1903557"/>
              <a:gd name="connsiteX44" fmla="*/ 1179604 w 1887484"/>
              <a:gd name="connsiteY44" fmla="*/ 12867 h 1903557"/>
              <a:gd name="connsiteX45" fmla="*/ 1192193 w 1887484"/>
              <a:gd name="connsiteY45" fmla="*/ 8188 h 1903557"/>
              <a:gd name="connsiteX46" fmla="*/ 1202984 w 1887484"/>
              <a:gd name="connsiteY46" fmla="*/ 5849 h 1903557"/>
              <a:gd name="connsiteX47" fmla="*/ 1213774 w 1887484"/>
              <a:gd name="connsiteY47" fmla="*/ 3509 h 1903557"/>
              <a:gd name="connsiteX48" fmla="*/ 1226364 w 1887484"/>
              <a:gd name="connsiteY48" fmla="*/ 1170 h 1903557"/>
              <a:gd name="connsiteX49" fmla="*/ 1237154 w 1887484"/>
              <a:gd name="connsiteY49" fmla="*/ 1170 h 1903557"/>
              <a:gd name="connsiteX50" fmla="*/ 1249743 w 1887484"/>
              <a:gd name="connsiteY50" fmla="*/ 0 h 1903557"/>
              <a:gd name="connsiteX51" fmla="*/ 1260534 w 1887484"/>
              <a:gd name="connsiteY51" fmla="*/ 0 h 1903557"/>
              <a:gd name="connsiteX52" fmla="*/ 1271325 w 1887484"/>
              <a:gd name="connsiteY52" fmla="*/ 1170 h 1903557"/>
              <a:gd name="connsiteX53" fmla="*/ 1283914 w 1887484"/>
              <a:gd name="connsiteY53" fmla="*/ 2340 h 1903557"/>
              <a:gd name="connsiteX54" fmla="*/ 1294705 w 1887484"/>
              <a:gd name="connsiteY54" fmla="*/ 3509 h 1903557"/>
              <a:gd name="connsiteX55" fmla="*/ 1307294 w 1887484"/>
              <a:gd name="connsiteY55" fmla="*/ 5849 h 1903557"/>
              <a:gd name="connsiteX56" fmla="*/ 1318085 w 1887484"/>
              <a:gd name="connsiteY56" fmla="*/ 8188 h 1903557"/>
              <a:gd name="connsiteX57" fmla="*/ 1328875 w 1887484"/>
              <a:gd name="connsiteY57" fmla="*/ 11697 h 1903557"/>
              <a:gd name="connsiteX58" fmla="*/ 1339666 w 1887484"/>
              <a:gd name="connsiteY58" fmla="*/ 15207 h 1903557"/>
              <a:gd name="connsiteX59" fmla="*/ 1352255 w 1887484"/>
              <a:gd name="connsiteY59" fmla="*/ 19886 h 1903557"/>
              <a:gd name="connsiteX60" fmla="*/ 1363046 w 1887484"/>
              <a:gd name="connsiteY60" fmla="*/ 24565 h 1903557"/>
              <a:gd name="connsiteX61" fmla="*/ 1375635 w 1887484"/>
              <a:gd name="connsiteY61" fmla="*/ 29244 h 1903557"/>
              <a:gd name="connsiteX62" fmla="*/ 1386426 w 1887484"/>
              <a:gd name="connsiteY62" fmla="*/ 35092 h 1903557"/>
              <a:gd name="connsiteX63" fmla="*/ 1397217 w 1887484"/>
              <a:gd name="connsiteY63" fmla="*/ 40941 h 1903557"/>
              <a:gd name="connsiteX64" fmla="*/ 1409806 w 1887484"/>
              <a:gd name="connsiteY64" fmla="*/ 47959 h 1903557"/>
              <a:gd name="connsiteX65" fmla="*/ 1420597 w 1887484"/>
              <a:gd name="connsiteY65" fmla="*/ 54978 h 1903557"/>
              <a:gd name="connsiteX66" fmla="*/ 1433186 w 1887484"/>
              <a:gd name="connsiteY66" fmla="*/ 61996 h 1903557"/>
              <a:gd name="connsiteX67" fmla="*/ 1443977 w 1887484"/>
              <a:gd name="connsiteY67" fmla="*/ 70184 h 1903557"/>
              <a:gd name="connsiteX68" fmla="*/ 1454767 w 1887484"/>
              <a:gd name="connsiteY68" fmla="*/ 79542 h 1903557"/>
              <a:gd name="connsiteX69" fmla="*/ 1467357 w 1887484"/>
              <a:gd name="connsiteY69" fmla="*/ 87730 h 1903557"/>
              <a:gd name="connsiteX70" fmla="*/ 1478147 w 1887484"/>
              <a:gd name="connsiteY70" fmla="*/ 98258 h 1903557"/>
              <a:gd name="connsiteX71" fmla="*/ 1490736 w 1887484"/>
              <a:gd name="connsiteY71" fmla="*/ 107616 h 1903557"/>
              <a:gd name="connsiteX72" fmla="*/ 1501527 w 1887484"/>
              <a:gd name="connsiteY72" fmla="*/ 119313 h 1903557"/>
              <a:gd name="connsiteX73" fmla="*/ 1512318 w 1887484"/>
              <a:gd name="connsiteY73" fmla="*/ 129841 h 1903557"/>
              <a:gd name="connsiteX74" fmla="*/ 1524907 w 1887484"/>
              <a:gd name="connsiteY74" fmla="*/ 141538 h 1903557"/>
              <a:gd name="connsiteX75" fmla="*/ 1535698 w 1887484"/>
              <a:gd name="connsiteY75" fmla="*/ 154405 h 1903557"/>
              <a:gd name="connsiteX76" fmla="*/ 1546489 w 1887484"/>
              <a:gd name="connsiteY76" fmla="*/ 167272 h 1903557"/>
              <a:gd name="connsiteX77" fmla="*/ 1559078 w 1887484"/>
              <a:gd name="connsiteY77" fmla="*/ 180139 h 1903557"/>
              <a:gd name="connsiteX78" fmla="*/ 1569869 w 1887484"/>
              <a:gd name="connsiteY78" fmla="*/ 195346 h 1903557"/>
              <a:gd name="connsiteX79" fmla="*/ 1582458 w 1887484"/>
              <a:gd name="connsiteY79" fmla="*/ 210553 h 1903557"/>
              <a:gd name="connsiteX80" fmla="*/ 1593248 w 1887484"/>
              <a:gd name="connsiteY80" fmla="*/ 225759 h 1903557"/>
              <a:gd name="connsiteX81" fmla="*/ 1604039 w 1887484"/>
              <a:gd name="connsiteY81" fmla="*/ 242135 h 1903557"/>
              <a:gd name="connsiteX82" fmla="*/ 1616628 w 1887484"/>
              <a:gd name="connsiteY82" fmla="*/ 258512 h 1903557"/>
              <a:gd name="connsiteX83" fmla="*/ 1627419 w 1887484"/>
              <a:gd name="connsiteY83" fmla="*/ 277228 h 1903557"/>
              <a:gd name="connsiteX84" fmla="*/ 1640008 w 1887484"/>
              <a:gd name="connsiteY84" fmla="*/ 294774 h 1903557"/>
              <a:gd name="connsiteX85" fmla="*/ 1650799 w 1887484"/>
              <a:gd name="connsiteY85" fmla="*/ 314659 h 1903557"/>
              <a:gd name="connsiteX86" fmla="*/ 1661590 w 1887484"/>
              <a:gd name="connsiteY86" fmla="*/ 334545 h 1903557"/>
              <a:gd name="connsiteX87" fmla="*/ 1674179 w 1887484"/>
              <a:gd name="connsiteY87" fmla="*/ 356770 h 1903557"/>
              <a:gd name="connsiteX88" fmla="*/ 1684970 w 1887484"/>
              <a:gd name="connsiteY88" fmla="*/ 378995 h 1903557"/>
              <a:gd name="connsiteX89" fmla="*/ 1697559 w 1887484"/>
              <a:gd name="connsiteY89" fmla="*/ 402389 h 1903557"/>
              <a:gd name="connsiteX90" fmla="*/ 1708350 w 1887484"/>
              <a:gd name="connsiteY90" fmla="*/ 426954 h 1903557"/>
              <a:gd name="connsiteX91" fmla="*/ 1719140 w 1887484"/>
              <a:gd name="connsiteY91" fmla="*/ 452688 h 1903557"/>
              <a:gd name="connsiteX92" fmla="*/ 1729931 w 1887484"/>
              <a:gd name="connsiteY92" fmla="*/ 480762 h 1903557"/>
              <a:gd name="connsiteX93" fmla="*/ 1742520 w 1887484"/>
              <a:gd name="connsiteY93" fmla="*/ 510005 h 1903557"/>
              <a:gd name="connsiteX94" fmla="*/ 1753311 w 1887484"/>
              <a:gd name="connsiteY94" fmla="*/ 540418 h 1903557"/>
              <a:gd name="connsiteX95" fmla="*/ 1765900 w 1887484"/>
              <a:gd name="connsiteY95" fmla="*/ 573171 h 1903557"/>
              <a:gd name="connsiteX96" fmla="*/ 1776691 w 1887484"/>
              <a:gd name="connsiteY96" fmla="*/ 608263 h 1903557"/>
              <a:gd name="connsiteX97" fmla="*/ 1787482 w 1887484"/>
              <a:gd name="connsiteY97" fmla="*/ 645694 h 1903557"/>
              <a:gd name="connsiteX98" fmla="*/ 1800071 w 1887484"/>
              <a:gd name="connsiteY98" fmla="*/ 686635 h 1903557"/>
              <a:gd name="connsiteX99" fmla="*/ 1810862 w 1887484"/>
              <a:gd name="connsiteY99" fmla="*/ 731085 h 1903557"/>
              <a:gd name="connsiteX100" fmla="*/ 1823451 w 1887484"/>
              <a:gd name="connsiteY100" fmla="*/ 780214 h 1903557"/>
              <a:gd name="connsiteX101" fmla="*/ 1834242 w 1887484"/>
              <a:gd name="connsiteY101" fmla="*/ 836361 h 1903557"/>
              <a:gd name="connsiteX102" fmla="*/ 1845032 w 1887484"/>
              <a:gd name="connsiteY102" fmla="*/ 901867 h 1903557"/>
              <a:gd name="connsiteX103" fmla="*/ 1857621 w 1887484"/>
              <a:gd name="connsiteY103" fmla="*/ 980239 h 1903557"/>
              <a:gd name="connsiteX104" fmla="*/ 1868412 w 1887484"/>
              <a:gd name="connsiteY104" fmla="*/ 1084345 h 1903557"/>
              <a:gd name="connsiteX105" fmla="*/ 1881001 w 1887484"/>
              <a:gd name="connsiteY105" fmla="*/ 1256297 h 1903557"/>
              <a:gd name="connsiteX106" fmla="*/ 1885102 w 1887484"/>
              <a:gd name="connsiteY106" fmla="*/ 1335426 h 1903557"/>
              <a:gd name="connsiteX107" fmla="*/ 1887484 w 1887484"/>
              <a:gd name="connsiteY107" fmla="*/ 1903557 h 1903557"/>
              <a:gd name="connsiteX108" fmla="*/ 0 w 1887484"/>
              <a:gd name="connsiteY108" fmla="*/ 1863559 h 1903557"/>
              <a:gd name="connsiteX109" fmla="*/ 0 w 1887484"/>
              <a:gd name="connsiteY109" fmla="*/ 1482058 h 1903557"/>
              <a:gd name="connsiteX110" fmla="*/ 8809 w 1887484"/>
              <a:gd name="connsiteY110" fmla="*/ 1388477 h 1903557"/>
              <a:gd name="connsiteX111" fmla="*/ 21398 w 1887484"/>
              <a:gd name="connsiteY111" fmla="*/ 1283201 h 1903557"/>
              <a:gd name="connsiteX112" fmla="*/ 32189 w 1887484"/>
              <a:gd name="connsiteY112" fmla="*/ 1190791 h 1903557"/>
              <a:gd name="connsiteX113" fmla="*/ 44778 w 1887484"/>
              <a:gd name="connsiteY113" fmla="*/ 1110080 h 1903557"/>
              <a:gd name="connsiteX114" fmla="*/ 55569 w 1887484"/>
              <a:gd name="connsiteY114" fmla="*/ 1038726 h 1903557"/>
              <a:gd name="connsiteX115" fmla="*/ 66360 w 1887484"/>
              <a:gd name="connsiteY115" fmla="*/ 972051 h 1903557"/>
              <a:gd name="connsiteX116" fmla="*/ 78949 w 1887484"/>
              <a:gd name="connsiteY116" fmla="*/ 911225 h 1903557"/>
              <a:gd name="connsiteX117" fmla="*/ 89740 w 1887484"/>
              <a:gd name="connsiteY117" fmla="*/ 853907 h 1903557"/>
              <a:gd name="connsiteX118" fmla="*/ 102329 w 1887484"/>
              <a:gd name="connsiteY118" fmla="*/ 800100 h 1903557"/>
              <a:gd name="connsiteX119" fmla="*/ 113119 w 1887484"/>
              <a:gd name="connsiteY119" fmla="*/ 750971 h 1903557"/>
              <a:gd name="connsiteX120" fmla="*/ 123910 w 1887484"/>
              <a:gd name="connsiteY120" fmla="*/ 705351 h 1903557"/>
              <a:gd name="connsiteX121" fmla="*/ 136499 w 1887484"/>
              <a:gd name="connsiteY121" fmla="*/ 663240 h 1903557"/>
              <a:gd name="connsiteX122" fmla="*/ 147290 w 1887484"/>
              <a:gd name="connsiteY122" fmla="*/ 624639 h 1903557"/>
              <a:gd name="connsiteX123" fmla="*/ 158081 w 1887484"/>
              <a:gd name="connsiteY123" fmla="*/ 589547 h 1903557"/>
              <a:gd name="connsiteX124" fmla="*/ 170670 w 1887484"/>
              <a:gd name="connsiteY124" fmla="*/ 555625 h 1903557"/>
              <a:gd name="connsiteX125" fmla="*/ 181461 w 1887484"/>
              <a:gd name="connsiteY125" fmla="*/ 525212 h 1903557"/>
              <a:gd name="connsiteX126" fmla="*/ 192251 w 1887484"/>
              <a:gd name="connsiteY126" fmla="*/ 495968 h 1903557"/>
              <a:gd name="connsiteX127" fmla="*/ 204841 w 1887484"/>
              <a:gd name="connsiteY127" fmla="*/ 469064 h 1903557"/>
              <a:gd name="connsiteX128" fmla="*/ 215631 w 1887484"/>
              <a:gd name="connsiteY128" fmla="*/ 442160 h 1903557"/>
              <a:gd name="connsiteX129" fmla="*/ 228221 w 1887484"/>
              <a:gd name="connsiteY129" fmla="*/ 417596 h 1903557"/>
              <a:gd name="connsiteX130" fmla="*/ 239011 w 1887484"/>
              <a:gd name="connsiteY130" fmla="*/ 393031 h 1903557"/>
              <a:gd name="connsiteX131" fmla="*/ 249802 w 1887484"/>
              <a:gd name="connsiteY131" fmla="*/ 370806 h 1903557"/>
              <a:gd name="connsiteX132" fmla="*/ 262391 w 1887484"/>
              <a:gd name="connsiteY132" fmla="*/ 348581 h 1903557"/>
              <a:gd name="connsiteX133" fmla="*/ 273182 w 1887484"/>
              <a:gd name="connsiteY133" fmla="*/ 328696 h 1903557"/>
              <a:gd name="connsiteX134" fmla="*/ 285771 w 1887484"/>
              <a:gd name="connsiteY134" fmla="*/ 308810 h 1903557"/>
              <a:gd name="connsiteX135" fmla="*/ 296562 w 1887484"/>
              <a:gd name="connsiteY135" fmla="*/ 288925 h 1903557"/>
              <a:gd name="connsiteX136" fmla="*/ 307353 w 1887484"/>
              <a:gd name="connsiteY136" fmla="*/ 271379 h 1903557"/>
              <a:gd name="connsiteX137" fmla="*/ 318143 w 1887484"/>
              <a:gd name="connsiteY137" fmla="*/ 253833 h 1903557"/>
              <a:gd name="connsiteX138" fmla="*/ 330733 w 1887484"/>
              <a:gd name="connsiteY138" fmla="*/ 237457 h 1903557"/>
              <a:gd name="connsiteX139" fmla="*/ 343322 w 1887484"/>
              <a:gd name="connsiteY139" fmla="*/ 221080 h 1903557"/>
              <a:gd name="connsiteX140" fmla="*/ 354113 w 1887484"/>
              <a:gd name="connsiteY140" fmla="*/ 205874 h 1903557"/>
              <a:gd name="connsiteX141" fmla="*/ 364903 w 1887484"/>
              <a:gd name="connsiteY141" fmla="*/ 190667 h 1903557"/>
              <a:gd name="connsiteX142" fmla="*/ 375694 w 1887484"/>
              <a:gd name="connsiteY142" fmla="*/ 176630 h 1903557"/>
              <a:gd name="connsiteX143" fmla="*/ 388283 w 1887484"/>
              <a:gd name="connsiteY143" fmla="*/ 163763 h 1903557"/>
              <a:gd name="connsiteX144" fmla="*/ 399074 w 1887484"/>
              <a:gd name="connsiteY144" fmla="*/ 150896 h 1903557"/>
              <a:gd name="connsiteX145" fmla="*/ 411663 w 1887484"/>
              <a:gd name="connsiteY145" fmla="*/ 139199 h 1903557"/>
              <a:gd name="connsiteX146" fmla="*/ 422454 w 1887484"/>
              <a:gd name="connsiteY146" fmla="*/ 127501 h 1903557"/>
              <a:gd name="connsiteX147" fmla="*/ 433245 w 1887484"/>
              <a:gd name="connsiteY147" fmla="*/ 115804 h 1903557"/>
              <a:gd name="connsiteX148" fmla="*/ 445834 w 1887484"/>
              <a:gd name="connsiteY148" fmla="*/ 105276 h 1903557"/>
              <a:gd name="connsiteX149" fmla="*/ 456624 w 1887484"/>
              <a:gd name="connsiteY149" fmla="*/ 95918 h 1903557"/>
              <a:gd name="connsiteX150" fmla="*/ 469214 w 1887484"/>
              <a:gd name="connsiteY150" fmla="*/ 86561 h 1903557"/>
              <a:gd name="connsiteX151" fmla="*/ 480004 w 1887484"/>
              <a:gd name="connsiteY151" fmla="*/ 77203 h 1903557"/>
              <a:gd name="connsiteX152" fmla="*/ 490795 w 1887484"/>
              <a:gd name="connsiteY152" fmla="*/ 69015 h 1903557"/>
              <a:gd name="connsiteX153" fmla="*/ 503384 w 1887484"/>
              <a:gd name="connsiteY153" fmla="*/ 60826 h 1903557"/>
              <a:gd name="connsiteX154" fmla="*/ 514175 w 1887484"/>
              <a:gd name="connsiteY154" fmla="*/ 53808 h 1903557"/>
              <a:gd name="connsiteX155" fmla="*/ 526764 w 1887484"/>
              <a:gd name="connsiteY155" fmla="*/ 46790 h 1903557"/>
              <a:gd name="connsiteX156" fmla="*/ 537555 w 1887484"/>
              <a:gd name="connsiteY156" fmla="*/ 39771 h 1903557"/>
              <a:gd name="connsiteX157" fmla="*/ 548346 w 1887484"/>
              <a:gd name="connsiteY157" fmla="*/ 33922 h 1903557"/>
              <a:gd name="connsiteX158" fmla="*/ 560935 w 1887484"/>
              <a:gd name="connsiteY158" fmla="*/ 28074 h 1903557"/>
              <a:gd name="connsiteX159" fmla="*/ 571726 w 1887484"/>
              <a:gd name="connsiteY159" fmla="*/ 23395 h 1903557"/>
              <a:gd name="connsiteX160" fmla="*/ 582516 w 1887484"/>
              <a:gd name="connsiteY160" fmla="*/ 18716 h 1903557"/>
              <a:gd name="connsiteX161" fmla="*/ 595106 w 1887484"/>
              <a:gd name="connsiteY161" fmla="*/ 14037 h 1903557"/>
              <a:gd name="connsiteX162" fmla="*/ 605896 w 1887484"/>
              <a:gd name="connsiteY162" fmla="*/ 11697 h 1903557"/>
              <a:gd name="connsiteX163" fmla="*/ 618485 w 1887484"/>
              <a:gd name="connsiteY163" fmla="*/ 8188 h 1903557"/>
              <a:gd name="connsiteX164" fmla="*/ 629276 w 1887484"/>
              <a:gd name="connsiteY164" fmla="*/ 5849 h 1903557"/>
              <a:gd name="connsiteX165" fmla="*/ 640067 w 1887484"/>
              <a:gd name="connsiteY165" fmla="*/ 3509 h 1903557"/>
              <a:gd name="connsiteX166" fmla="*/ 652656 w 1887484"/>
              <a:gd name="connsiteY166" fmla="*/ 2340 h 1903557"/>
              <a:gd name="connsiteX167" fmla="*/ 663447 w 1887484"/>
              <a:gd name="connsiteY167" fmla="*/ 1170 h 1903557"/>
              <a:gd name="connsiteX168" fmla="*/ 676036 w 1887484"/>
              <a:gd name="connsiteY168" fmla="*/ 0 h 1903557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61991 w 1887484"/>
              <a:gd name="connsiteY25" fmla="*/ 614112 h 1904041"/>
              <a:gd name="connsiteX26" fmla="*/ 972781 w 1887484"/>
              <a:gd name="connsiteY26" fmla="*/ 533400 h 1904041"/>
              <a:gd name="connsiteX27" fmla="*/ 985370 w 1887484"/>
              <a:gd name="connsiteY27" fmla="*/ 374316 h 1904041"/>
              <a:gd name="connsiteX28" fmla="*/ 996161 w 1887484"/>
              <a:gd name="connsiteY28" fmla="*/ 294774 h 1904041"/>
              <a:gd name="connsiteX29" fmla="*/ 1008750 w 1887484"/>
              <a:gd name="connsiteY29" fmla="*/ 242135 h 1904041"/>
              <a:gd name="connsiteX30" fmla="*/ 1019541 w 1887484"/>
              <a:gd name="connsiteY30" fmla="*/ 202364 h 1904041"/>
              <a:gd name="connsiteX31" fmla="*/ 1030332 w 1887484"/>
              <a:gd name="connsiteY31" fmla="*/ 170782 h 1904041"/>
              <a:gd name="connsiteX32" fmla="*/ 1042921 w 1887484"/>
              <a:gd name="connsiteY32" fmla="*/ 145047 h 1904041"/>
              <a:gd name="connsiteX33" fmla="*/ 1053712 w 1887484"/>
              <a:gd name="connsiteY33" fmla="*/ 123992 h 1904041"/>
              <a:gd name="connsiteX34" fmla="*/ 1064503 w 1887484"/>
              <a:gd name="connsiteY34" fmla="*/ 105276 h 1904041"/>
              <a:gd name="connsiteX35" fmla="*/ 1077092 w 1887484"/>
              <a:gd name="connsiteY35" fmla="*/ 90070 h 1904041"/>
              <a:gd name="connsiteX36" fmla="*/ 1087882 w 1887484"/>
              <a:gd name="connsiteY36" fmla="*/ 76033 h 1904041"/>
              <a:gd name="connsiteX37" fmla="*/ 1100472 w 1887484"/>
              <a:gd name="connsiteY37" fmla="*/ 63166 h 1904041"/>
              <a:gd name="connsiteX38" fmla="*/ 1111262 w 1887484"/>
              <a:gd name="connsiteY38" fmla="*/ 52638 h 1904041"/>
              <a:gd name="connsiteX39" fmla="*/ 1122053 w 1887484"/>
              <a:gd name="connsiteY39" fmla="*/ 43280 h 1904041"/>
              <a:gd name="connsiteX40" fmla="*/ 1134642 w 1887484"/>
              <a:gd name="connsiteY40" fmla="*/ 35092 h 1904041"/>
              <a:gd name="connsiteX41" fmla="*/ 1145433 w 1887484"/>
              <a:gd name="connsiteY41" fmla="*/ 28074 h 1904041"/>
              <a:gd name="connsiteX42" fmla="*/ 1156224 w 1887484"/>
              <a:gd name="connsiteY42" fmla="*/ 22225 h 1904041"/>
              <a:gd name="connsiteX43" fmla="*/ 1168813 w 1887484"/>
              <a:gd name="connsiteY43" fmla="*/ 16376 h 1904041"/>
              <a:gd name="connsiteX44" fmla="*/ 1179604 w 1887484"/>
              <a:gd name="connsiteY44" fmla="*/ 12867 h 1904041"/>
              <a:gd name="connsiteX45" fmla="*/ 1192193 w 1887484"/>
              <a:gd name="connsiteY45" fmla="*/ 8188 h 1904041"/>
              <a:gd name="connsiteX46" fmla="*/ 1202984 w 1887484"/>
              <a:gd name="connsiteY46" fmla="*/ 5849 h 1904041"/>
              <a:gd name="connsiteX47" fmla="*/ 1213774 w 1887484"/>
              <a:gd name="connsiteY47" fmla="*/ 3509 h 1904041"/>
              <a:gd name="connsiteX48" fmla="*/ 1226364 w 1887484"/>
              <a:gd name="connsiteY48" fmla="*/ 1170 h 1904041"/>
              <a:gd name="connsiteX49" fmla="*/ 1237154 w 1887484"/>
              <a:gd name="connsiteY49" fmla="*/ 1170 h 1904041"/>
              <a:gd name="connsiteX50" fmla="*/ 1249743 w 1887484"/>
              <a:gd name="connsiteY50" fmla="*/ 0 h 1904041"/>
              <a:gd name="connsiteX51" fmla="*/ 1260534 w 1887484"/>
              <a:gd name="connsiteY51" fmla="*/ 0 h 1904041"/>
              <a:gd name="connsiteX52" fmla="*/ 1271325 w 1887484"/>
              <a:gd name="connsiteY52" fmla="*/ 1170 h 1904041"/>
              <a:gd name="connsiteX53" fmla="*/ 1283914 w 1887484"/>
              <a:gd name="connsiteY53" fmla="*/ 2340 h 1904041"/>
              <a:gd name="connsiteX54" fmla="*/ 1294705 w 1887484"/>
              <a:gd name="connsiteY54" fmla="*/ 3509 h 1904041"/>
              <a:gd name="connsiteX55" fmla="*/ 1307294 w 1887484"/>
              <a:gd name="connsiteY55" fmla="*/ 5849 h 1904041"/>
              <a:gd name="connsiteX56" fmla="*/ 1318085 w 1887484"/>
              <a:gd name="connsiteY56" fmla="*/ 8188 h 1904041"/>
              <a:gd name="connsiteX57" fmla="*/ 1328875 w 1887484"/>
              <a:gd name="connsiteY57" fmla="*/ 11697 h 1904041"/>
              <a:gd name="connsiteX58" fmla="*/ 1339666 w 1887484"/>
              <a:gd name="connsiteY58" fmla="*/ 15207 h 1904041"/>
              <a:gd name="connsiteX59" fmla="*/ 1352255 w 1887484"/>
              <a:gd name="connsiteY59" fmla="*/ 19886 h 1904041"/>
              <a:gd name="connsiteX60" fmla="*/ 1363046 w 1887484"/>
              <a:gd name="connsiteY60" fmla="*/ 24565 h 1904041"/>
              <a:gd name="connsiteX61" fmla="*/ 1375635 w 1887484"/>
              <a:gd name="connsiteY61" fmla="*/ 29244 h 1904041"/>
              <a:gd name="connsiteX62" fmla="*/ 1386426 w 1887484"/>
              <a:gd name="connsiteY62" fmla="*/ 35092 h 1904041"/>
              <a:gd name="connsiteX63" fmla="*/ 1397217 w 1887484"/>
              <a:gd name="connsiteY63" fmla="*/ 40941 h 1904041"/>
              <a:gd name="connsiteX64" fmla="*/ 1409806 w 1887484"/>
              <a:gd name="connsiteY64" fmla="*/ 47959 h 1904041"/>
              <a:gd name="connsiteX65" fmla="*/ 1420597 w 1887484"/>
              <a:gd name="connsiteY65" fmla="*/ 54978 h 1904041"/>
              <a:gd name="connsiteX66" fmla="*/ 1433186 w 1887484"/>
              <a:gd name="connsiteY66" fmla="*/ 61996 h 1904041"/>
              <a:gd name="connsiteX67" fmla="*/ 1443977 w 1887484"/>
              <a:gd name="connsiteY67" fmla="*/ 70184 h 1904041"/>
              <a:gd name="connsiteX68" fmla="*/ 1454767 w 1887484"/>
              <a:gd name="connsiteY68" fmla="*/ 79542 h 1904041"/>
              <a:gd name="connsiteX69" fmla="*/ 1467357 w 1887484"/>
              <a:gd name="connsiteY69" fmla="*/ 87730 h 1904041"/>
              <a:gd name="connsiteX70" fmla="*/ 1478147 w 1887484"/>
              <a:gd name="connsiteY70" fmla="*/ 98258 h 1904041"/>
              <a:gd name="connsiteX71" fmla="*/ 1490736 w 1887484"/>
              <a:gd name="connsiteY71" fmla="*/ 107616 h 1904041"/>
              <a:gd name="connsiteX72" fmla="*/ 1501527 w 1887484"/>
              <a:gd name="connsiteY72" fmla="*/ 119313 h 1904041"/>
              <a:gd name="connsiteX73" fmla="*/ 1512318 w 1887484"/>
              <a:gd name="connsiteY73" fmla="*/ 129841 h 1904041"/>
              <a:gd name="connsiteX74" fmla="*/ 1524907 w 1887484"/>
              <a:gd name="connsiteY74" fmla="*/ 141538 h 1904041"/>
              <a:gd name="connsiteX75" fmla="*/ 1535698 w 1887484"/>
              <a:gd name="connsiteY75" fmla="*/ 154405 h 1904041"/>
              <a:gd name="connsiteX76" fmla="*/ 1546489 w 1887484"/>
              <a:gd name="connsiteY76" fmla="*/ 167272 h 1904041"/>
              <a:gd name="connsiteX77" fmla="*/ 1559078 w 1887484"/>
              <a:gd name="connsiteY77" fmla="*/ 180139 h 1904041"/>
              <a:gd name="connsiteX78" fmla="*/ 1569869 w 1887484"/>
              <a:gd name="connsiteY78" fmla="*/ 195346 h 1904041"/>
              <a:gd name="connsiteX79" fmla="*/ 1582458 w 1887484"/>
              <a:gd name="connsiteY79" fmla="*/ 210553 h 1904041"/>
              <a:gd name="connsiteX80" fmla="*/ 1593248 w 1887484"/>
              <a:gd name="connsiteY80" fmla="*/ 225759 h 1904041"/>
              <a:gd name="connsiteX81" fmla="*/ 1604039 w 1887484"/>
              <a:gd name="connsiteY81" fmla="*/ 242135 h 1904041"/>
              <a:gd name="connsiteX82" fmla="*/ 1616628 w 1887484"/>
              <a:gd name="connsiteY82" fmla="*/ 258512 h 1904041"/>
              <a:gd name="connsiteX83" fmla="*/ 1627419 w 1887484"/>
              <a:gd name="connsiteY83" fmla="*/ 277228 h 1904041"/>
              <a:gd name="connsiteX84" fmla="*/ 1640008 w 1887484"/>
              <a:gd name="connsiteY84" fmla="*/ 294774 h 1904041"/>
              <a:gd name="connsiteX85" fmla="*/ 1650799 w 1887484"/>
              <a:gd name="connsiteY85" fmla="*/ 314659 h 1904041"/>
              <a:gd name="connsiteX86" fmla="*/ 1661590 w 1887484"/>
              <a:gd name="connsiteY86" fmla="*/ 334545 h 1904041"/>
              <a:gd name="connsiteX87" fmla="*/ 1674179 w 1887484"/>
              <a:gd name="connsiteY87" fmla="*/ 356770 h 1904041"/>
              <a:gd name="connsiteX88" fmla="*/ 1684970 w 1887484"/>
              <a:gd name="connsiteY88" fmla="*/ 378995 h 1904041"/>
              <a:gd name="connsiteX89" fmla="*/ 1697559 w 1887484"/>
              <a:gd name="connsiteY89" fmla="*/ 402389 h 1904041"/>
              <a:gd name="connsiteX90" fmla="*/ 1708350 w 1887484"/>
              <a:gd name="connsiteY90" fmla="*/ 426954 h 1904041"/>
              <a:gd name="connsiteX91" fmla="*/ 1719140 w 1887484"/>
              <a:gd name="connsiteY91" fmla="*/ 452688 h 1904041"/>
              <a:gd name="connsiteX92" fmla="*/ 1729931 w 1887484"/>
              <a:gd name="connsiteY92" fmla="*/ 480762 h 1904041"/>
              <a:gd name="connsiteX93" fmla="*/ 1742520 w 1887484"/>
              <a:gd name="connsiteY93" fmla="*/ 510005 h 1904041"/>
              <a:gd name="connsiteX94" fmla="*/ 1753311 w 1887484"/>
              <a:gd name="connsiteY94" fmla="*/ 540418 h 1904041"/>
              <a:gd name="connsiteX95" fmla="*/ 1765900 w 1887484"/>
              <a:gd name="connsiteY95" fmla="*/ 573171 h 1904041"/>
              <a:gd name="connsiteX96" fmla="*/ 1776691 w 1887484"/>
              <a:gd name="connsiteY96" fmla="*/ 608263 h 1904041"/>
              <a:gd name="connsiteX97" fmla="*/ 1787482 w 1887484"/>
              <a:gd name="connsiteY97" fmla="*/ 645694 h 1904041"/>
              <a:gd name="connsiteX98" fmla="*/ 1800071 w 1887484"/>
              <a:gd name="connsiteY98" fmla="*/ 686635 h 1904041"/>
              <a:gd name="connsiteX99" fmla="*/ 1810862 w 1887484"/>
              <a:gd name="connsiteY99" fmla="*/ 731085 h 1904041"/>
              <a:gd name="connsiteX100" fmla="*/ 1823451 w 1887484"/>
              <a:gd name="connsiteY100" fmla="*/ 780214 h 1904041"/>
              <a:gd name="connsiteX101" fmla="*/ 1834242 w 1887484"/>
              <a:gd name="connsiteY101" fmla="*/ 836361 h 1904041"/>
              <a:gd name="connsiteX102" fmla="*/ 1845032 w 1887484"/>
              <a:gd name="connsiteY102" fmla="*/ 901867 h 1904041"/>
              <a:gd name="connsiteX103" fmla="*/ 1857621 w 1887484"/>
              <a:gd name="connsiteY103" fmla="*/ 980239 h 1904041"/>
              <a:gd name="connsiteX104" fmla="*/ 1868412 w 1887484"/>
              <a:gd name="connsiteY104" fmla="*/ 1084345 h 1904041"/>
              <a:gd name="connsiteX105" fmla="*/ 1881001 w 1887484"/>
              <a:gd name="connsiteY105" fmla="*/ 1256297 h 1904041"/>
              <a:gd name="connsiteX106" fmla="*/ 1885102 w 1887484"/>
              <a:gd name="connsiteY106" fmla="*/ 1335426 h 1904041"/>
              <a:gd name="connsiteX107" fmla="*/ 1887484 w 1887484"/>
              <a:gd name="connsiteY107" fmla="*/ 1903557 h 1904041"/>
              <a:gd name="connsiteX108" fmla="*/ 0 w 1887484"/>
              <a:gd name="connsiteY108" fmla="*/ 1904041 h 1904041"/>
              <a:gd name="connsiteX109" fmla="*/ 0 w 1887484"/>
              <a:gd name="connsiteY109" fmla="*/ 1482058 h 1904041"/>
              <a:gd name="connsiteX110" fmla="*/ 8809 w 1887484"/>
              <a:gd name="connsiteY110" fmla="*/ 1388477 h 1904041"/>
              <a:gd name="connsiteX111" fmla="*/ 21398 w 1887484"/>
              <a:gd name="connsiteY111" fmla="*/ 1283201 h 1904041"/>
              <a:gd name="connsiteX112" fmla="*/ 32189 w 1887484"/>
              <a:gd name="connsiteY112" fmla="*/ 1190791 h 1904041"/>
              <a:gd name="connsiteX113" fmla="*/ 44778 w 1887484"/>
              <a:gd name="connsiteY113" fmla="*/ 1110080 h 1904041"/>
              <a:gd name="connsiteX114" fmla="*/ 55569 w 1887484"/>
              <a:gd name="connsiteY114" fmla="*/ 1038726 h 1904041"/>
              <a:gd name="connsiteX115" fmla="*/ 66360 w 1887484"/>
              <a:gd name="connsiteY115" fmla="*/ 972051 h 1904041"/>
              <a:gd name="connsiteX116" fmla="*/ 78949 w 1887484"/>
              <a:gd name="connsiteY116" fmla="*/ 911225 h 1904041"/>
              <a:gd name="connsiteX117" fmla="*/ 89740 w 1887484"/>
              <a:gd name="connsiteY117" fmla="*/ 853907 h 1904041"/>
              <a:gd name="connsiteX118" fmla="*/ 102329 w 1887484"/>
              <a:gd name="connsiteY118" fmla="*/ 800100 h 1904041"/>
              <a:gd name="connsiteX119" fmla="*/ 113119 w 1887484"/>
              <a:gd name="connsiteY119" fmla="*/ 750971 h 1904041"/>
              <a:gd name="connsiteX120" fmla="*/ 123910 w 1887484"/>
              <a:gd name="connsiteY120" fmla="*/ 705351 h 1904041"/>
              <a:gd name="connsiteX121" fmla="*/ 136499 w 1887484"/>
              <a:gd name="connsiteY121" fmla="*/ 663240 h 1904041"/>
              <a:gd name="connsiteX122" fmla="*/ 147290 w 1887484"/>
              <a:gd name="connsiteY122" fmla="*/ 624639 h 1904041"/>
              <a:gd name="connsiteX123" fmla="*/ 158081 w 1887484"/>
              <a:gd name="connsiteY123" fmla="*/ 589547 h 1904041"/>
              <a:gd name="connsiteX124" fmla="*/ 170670 w 1887484"/>
              <a:gd name="connsiteY124" fmla="*/ 555625 h 1904041"/>
              <a:gd name="connsiteX125" fmla="*/ 181461 w 1887484"/>
              <a:gd name="connsiteY125" fmla="*/ 525212 h 1904041"/>
              <a:gd name="connsiteX126" fmla="*/ 192251 w 1887484"/>
              <a:gd name="connsiteY126" fmla="*/ 495968 h 1904041"/>
              <a:gd name="connsiteX127" fmla="*/ 204841 w 1887484"/>
              <a:gd name="connsiteY127" fmla="*/ 469064 h 1904041"/>
              <a:gd name="connsiteX128" fmla="*/ 215631 w 1887484"/>
              <a:gd name="connsiteY128" fmla="*/ 442160 h 1904041"/>
              <a:gd name="connsiteX129" fmla="*/ 228221 w 1887484"/>
              <a:gd name="connsiteY129" fmla="*/ 417596 h 1904041"/>
              <a:gd name="connsiteX130" fmla="*/ 239011 w 1887484"/>
              <a:gd name="connsiteY130" fmla="*/ 393031 h 1904041"/>
              <a:gd name="connsiteX131" fmla="*/ 249802 w 1887484"/>
              <a:gd name="connsiteY131" fmla="*/ 370806 h 1904041"/>
              <a:gd name="connsiteX132" fmla="*/ 262391 w 1887484"/>
              <a:gd name="connsiteY132" fmla="*/ 348581 h 1904041"/>
              <a:gd name="connsiteX133" fmla="*/ 273182 w 1887484"/>
              <a:gd name="connsiteY133" fmla="*/ 328696 h 1904041"/>
              <a:gd name="connsiteX134" fmla="*/ 285771 w 1887484"/>
              <a:gd name="connsiteY134" fmla="*/ 308810 h 1904041"/>
              <a:gd name="connsiteX135" fmla="*/ 296562 w 1887484"/>
              <a:gd name="connsiteY135" fmla="*/ 288925 h 1904041"/>
              <a:gd name="connsiteX136" fmla="*/ 307353 w 1887484"/>
              <a:gd name="connsiteY136" fmla="*/ 271379 h 1904041"/>
              <a:gd name="connsiteX137" fmla="*/ 318143 w 1887484"/>
              <a:gd name="connsiteY137" fmla="*/ 253833 h 1904041"/>
              <a:gd name="connsiteX138" fmla="*/ 330733 w 1887484"/>
              <a:gd name="connsiteY138" fmla="*/ 237457 h 1904041"/>
              <a:gd name="connsiteX139" fmla="*/ 343322 w 1887484"/>
              <a:gd name="connsiteY139" fmla="*/ 221080 h 1904041"/>
              <a:gd name="connsiteX140" fmla="*/ 354113 w 1887484"/>
              <a:gd name="connsiteY140" fmla="*/ 205874 h 1904041"/>
              <a:gd name="connsiteX141" fmla="*/ 364903 w 1887484"/>
              <a:gd name="connsiteY141" fmla="*/ 190667 h 1904041"/>
              <a:gd name="connsiteX142" fmla="*/ 375694 w 1887484"/>
              <a:gd name="connsiteY142" fmla="*/ 176630 h 1904041"/>
              <a:gd name="connsiteX143" fmla="*/ 388283 w 1887484"/>
              <a:gd name="connsiteY143" fmla="*/ 163763 h 1904041"/>
              <a:gd name="connsiteX144" fmla="*/ 399074 w 1887484"/>
              <a:gd name="connsiteY144" fmla="*/ 150896 h 1904041"/>
              <a:gd name="connsiteX145" fmla="*/ 411663 w 1887484"/>
              <a:gd name="connsiteY145" fmla="*/ 139199 h 1904041"/>
              <a:gd name="connsiteX146" fmla="*/ 422454 w 1887484"/>
              <a:gd name="connsiteY146" fmla="*/ 127501 h 1904041"/>
              <a:gd name="connsiteX147" fmla="*/ 433245 w 1887484"/>
              <a:gd name="connsiteY147" fmla="*/ 115804 h 1904041"/>
              <a:gd name="connsiteX148" fmla="*/ 445834 w 1887484"/>
              <a:gd name="connsiteY148" fmla="*/ 105276 h 1904041"/>
              <a:gd name="connsiteX149" fmla="*/ 456624 w 1887484"/>
              <a:gd name="connsiteY149" fmla="*/ 95918 h 1904041"/>
              <a:gd name="connsiteX150" fmla="*/ 469214 w 1887484"/>
              <a:gd name="connsiteY150" fmla="*/ 86561 h 1904041"/>
              <a:gd name="connsiteX151" fmla="*/ 480004 w 1887484"/>
              <a:gd name="connsiteY151" fmla="*/ 77203 h 1904041"/>
              <a:gd name="connsiteX152" fmla="*/ 490795 w 1887484"/>
              <a:gd name="connsiteY152" fmla="*/ 69015 h 1904041"/>
              <a:gd name="connsiteX153" fmla="*/ 503384 w 1887484"/>
              <a:gd name="connsiteY153" fmla="*/ 60826 h 1904041"/>
              <a:gd name="connsiteX154" fmla="*/ 514175 w 1887484"/>
              <a:gd name="connsiteY154" fmla="*/ 53808 h 1904041"/>
              <a:gd name="connsiteX155" fmla="*/ 526764 w 1887484"/>
              <a:gd name="connsiteY155" fmla="*/ 46790 h 1904041"/>
              <a:gd name="connsiteX156" fmla="*/ 537555 w 1887484"/>
              <a:gd name="connsiteY156" fmla="*/ 39771 h 1904041"/>
              <a:gd name="connsiteX157" fmla="*/ 548346 w 1887484"/>
              <a:gd name="connsiteY157" fmla="*/ 33922 h 1904041"/>
              <a:gd name="connsiteX158" fmla="*/ 560935 w 1887484"/>
              <a:gd name="connsiteY158" fmla="*/ 28074 h 1904041"/>
              <a:gd name="connsiteX159" fmla="*/ 571726 w 1887484"/>
              <a:gd name="connsiteY159" fmla="*/ 23395 h 1904041"/>
              <a:gd name="connsiteX160" fmla="*/ 582516 w 1887484"/>
              <a:gd name="connsiteY160" fmla="*/ 18716 h 1904041"/>
              <a:gd name="connsiteX161" fmla="*/ 595106 w 1887484"/>
              <a:gd name="connsiteY161" fmla="*/ 14037 h 1904041"/>
              <a:gd name="connsiteX162" fmla="*/ 605896 w 1887484"/>
              <a:gd name="connsiteY162" fmla="*/ 11697 h 1904041"/>
              <a:gd name="connsiteX163" fmla="*/ 618485 w 1887484"/>
              <a:gd name="connsiteY163" fmla="*/ 8188 h 1904041"/>
              <a:gd name="connsiteX164" fmla="*/ 629276 w 1887484"/>
              <a:gd name="connsiteY164" fmla="*/ 5849 h 1904041"/>
              <a:gd name="connsiteX165" fmla="*/ 640067 w 1887484"/>
              <a:gd name="connsiteY165" fmla="*/ 3509 h 1904041"/>
              <a:gd name="connsiteX166" fmla="*/ 652656 w 1887484"/>
              <a:gd name="connsiteY166" fmla="*/ 2340 h 1904041"/>
              <a:gd name="connsiteX167" fmla="*/ 663447 w 1887484"/>
              <a:gd name="connsiteY167" fmla="*/ 1170 h 1904041"/>
              <a:gd name="connsiteX168" fmla="*/ 676036 w 1887484"/>
              <a:gd name="connsiteY16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72781 w 1887484"/>
              <a:gd name="connsiteY25" fmla="*/ 533400 h 1904041"/>
              <a:gd name="connsiteX26" fmla="*/ 985370 w 1887484"/>
              <a:gd name="connsiteY26" fmla="*/ 374316 h 1904041"/>
              <a:gd name="connsiteX27" fmla="*/ 996161 w 1887484"/>
              <a:gd name="connsiteY27" fmla="*/ 294774 h 1904041"/>
              <a:gd name="connsiteX28" fmla="*/ 1008750 w 1887484"/>
              <a:gd name="connsiteY28" fmla="*/ 242135 h 1904041"/>
              <a:gd name="connsiteX29" fmla="*/ 1019541 w 1887484"/>
              <a:gd name="connsiteY29" fmla="*/ 202364 h 1904041"/>
              <a:gd name="connsiteX30" fmla="*/ 1030332 w 1887484"/>
              <a:gd name="connsiteY30" fmla="*/ 170782 h 1904041"/>
              <a:gd name="connsiteX31" fmla="*/ 1042921 w 1887484"/>
              <a:gd name="connsiteY31" fmla="*/ 145047 h 1904041"/>
              <a:gd name="connsiteX32" fmla="*/ 1053712 w 1887484"/>
              <a:gd name="connsiteY32" fmla="*/ 123992 h 1904041"/>
              <a:gd name="connsiteX33" fmla="*/ 1064503 w 1887484"/>
              <a:gd name="connsiteY33" fmla="*/ 105276 h 1904041"/>
              <a:gd name="connsiteX34" fmla="*/ 1077092 w 1887484"/>
              <a:gd name="connsiteY34" fmla="*/ 90070 h 1904041"/>
              <a:gd name="connsiteX35" fmla="*/ 1087882 w 1887484"/>
              <a:gd name="connsiteY35" fmla="*/ 76033 h 1904041"/>
              <a:gd name="connsiteX36" fmla="*/ 1100472 w 1887484"/>
              <a:gd name="connsiteY36" fmla="*/ 63166 h 1904041"/>
              <a:gd name="connsiteX37" fmla="*/ 1111262 w 1887484"/>
              <a:gd name="connsiteY37" fmla="*/ 52638 h 1904041"/>
              <a:gd name="connsiteX38" fmla="*/ 1122053 w 1887484"/>
              <a:gd name="connsiteY38" fmla="*/ 43280 h 1904041"/>
              <a:gd name="connsiteX39" fmla="*/ 1134642 w 1887484"/>
              <a:gd name="connsiteY39" fmla="*/ 35092 h 1904041"/>
              <a:gd name="connsiteX40" fmla="*/ 1145433 w 1887484"/>
              <a:gd name="connsiteY40" fmla="*/ 28074 h 1904041"/>
              <a:gd name="connsiteX41" fmla="*/ 1156224 w 1887484"/>
              <a:gd name="connsiteY41" fmla="*/ 22225 h 1904041"/>
              <a:gd name="connsiteX42" fmla="*/ 1168813 w 1887484"/>
              <a:gd name="connsiteY42" fmla="*/ 16376 h 1904041"/>
              <a:gd name="connsiteX43" fmla="*/ 1179604 w 1887484"/>
              <a:gd name="connsiteY43" fmla="*/ 12867 h 1904041"/>
              <a:gd name="connsiteX44" fmla="*/ 1192193 w 1887484"/>
              <a:gd name="connsiteY44" fmla="*/ 8188 h 1904041"/>
              <a:gd name="connsiteX45" fmla="*/ 1202984 w 1887484"/>
              <a:gd name="connsiteY45" fmla="*/ 5849 h 1904041"/>
              <a:gd name="connsiteX46" fmla="*/ 1213774 w 1887484"/>
              <a:gd name="connsiteY46" fmla="*/ 3509 h 1904041"/>
              <a:gd name="connsiteX47" fmla="*/ 1226364 w 1887484"/>
              <a:gd name="connsiteY47" fmla="*/ 1170 h 1904041"/>
              <a:gd name="connsiteX48" fmla="*/ 1237154 w 1887484"/>
              <a:gd name="connsiteY48" fmla="*/ 1170 h 1904041"/>
              <a:gd name="connsiteX49" fmla="*/ 1249743 w 1887484"/>
              <a:gd name="connsiteY49" fmla="*/ 0 h 1904041"/>
              <a:gd name="connsiteX50" fmla="*/ 1260534 w 1887484"/>
              <a:gd name="connsiteY50" fmla="*/ 0 h 1904041"/>
              <a:gd name="connsiteX51" fmla="*/ 1271325 w 1887484"/>
              <a:gd name="connsiteY51" fmla="*/ 1170 h 1904041"/>
              <a:gd name="connsiteX52" fmla="*/ 1283914 w 1887484"/>
              <a:gd name="connsiteY52" fmla="*/ 2340 h 1904041"/>
              <a:gd name="connsiteX53" fmla="*/ 1294705 w 1887484"/>
              <a:gd name="connsiteY53" fmla="*/ 3509 h 1904041"/>
              <a:gd name="connsiteX54" fmla="*/ 1307294 w 1887484"/>
              <a:gd name="connsiteY54" fmla="*/ 5849 h 1904041"/>
              <a:gd name="connsiteX55" fmla="*/ 1318085 w 1887484"/>
              <a:gd name="connsiteY55" fmla="*/ 8188 h 1904041"/>
              <a:gd name="connsiteX56" fmla="*/ 1328875 w 1887484"/>
              <a:gd name="connsiteY56" fmla="*/ 11697 h 1904041"/>
              <a:gd name="connsiteX57" fmla="*/ 1339666 w 1887484"/>
              <a:gd name="connsiteY57" fmla="*/ 15207 h 1904041"/>
              <a:gd name="connsiteX58" fmla="*/ 1352255 w 1887484"/>
              <a:gd name="connsiteY58" fmla="*/ 19886 h 1904041"/>
              <a:gd name="connsiteX59" fmla="*/ 1363046 w 1887484"/>
              <a:gd name="connsiteY59" fmla="*/ 24565 h 1904041"/>
              <a:gd name="connsiteX60" fmla="*/ 1375635 w 1887484"/>
              <a:gd name="connsiteY60" fmla="*/ 29244 h 1904041"/>
              <a:gd name="connsiteX61" fmla="*/ 1386426 w 1887484"/>
              <a:gd name="connsiteY61" fmla="*/ 35092 h 1904041"/>
              <a:gd name="connsiteX62" fmla="*/ 1397217 w 1887484"/>
              <a:gd name="connsiteY62" fmla="*/ 40941 h 1904041"/>
              <a:gd name="connsiteX63" fmla="*/ 1409806 w 1887484"/>
              <a:gd name="connsiteY63" fmla="*/ 47959 h 1904041"/>
              <a:gd name="connsiteX64" fmla="*/ 1420597 w 1887484"/>
              <a:gd name="connsiteY64" fmla="*/ 54978 h 1904041"/>
              <a:gd name="connsiteX65" fmla="*/ 1433186 w 1887484"/>
              <a:gd name="connsiteY65" fmla="*/ 61996 h 1904041"/>
              <a:gd name="connsiteX66" fmla="*/ 1443977 w 1887484"/>
              <a:gd name="connsiteY66" fmla="*/ 70184 h 1904041"/>
              <a:gd name="connsiteX67" fmla="*/ 1454767 w 1887484"/>
              <a:gd name="connsiteY67" fmla="*/ 79542 h 1904041"/>
              <a:gd name="connsiteX68" fmla="*/ 1467357 w 1887484"/>
              <a:gd name="connsiteY68" fmla="*/ 87730 h 1904041"/>
              <a:gd name="connsiteX69" fmla="*/ 1478147 w 1887484"/>
              <a:gd name="connsiteY69" fmla="*/ 98258 h 1904041"/>
              <a:gd name="connsiteX70" fmla="*/ 1490736 w 1887484"/>
              <a:gd name="connsiteY70" fmla="*/ 107616 h 1904041"/>
              <a:gd name="connsiteX71" fmla="*/ 1501527 w 1887484"/>
              <a:gd name="connsiteY71" fmla="*/ 119313 h 1904041"/>
              <a:gd name="connsiteX72" fmla="*/ 1512318 w 1887484"/>
              <a:gd name="connsiteY72" fmla="*/ 129841 h 1904041"/>
              <a:gd name="connsiteX73" fmla="*/ 1524907 w 1887484"/>
              <a:gd name="connsiteY73" fmla="*/ 141538 h 1904041"/>
              <a:gd name="connsiteX74" fmla="*/ 1535698 w 1887484"/>
              <a:gd name="connsiteY74" fmla="*/ 154405 h 1904041"/>
              <a:gd name="connsiteX75" fmla="*/ 1546489 w 1887484"/>
              <a:gd name="connsiteY75" fmla="*/ 167272 h 1904041"/>
              <a:gd name="connsiteX76" fmla="*/ 1559078 w 1887484"/>
              <a:gd name="connsiteY76" fmla="*/ 180139 h 1904041"/>
              <a:gd name="connsiteX77" fmla="*/ 1569869 w 1887484"/>
              <a:gd name="connsiteY77" fmla="*/ 195346 h 1904041"/>
              <a:gd name="connsiteX78" fmla="*/ 1582458 w 1887484"/>
              <a:gd name="connsiteY78" fmla="*/ 210553 h 1904041"/>
              <a:gd name="connsiteX79" fmla="*/ 1593248 w 1887484"/>
              <a:gd name="connsiteY79" fmla="*/ 225759 h 1904041"/>
              <a:gd name="connsiteX80" fmla="*/ 1604039 w 1887484"/>
              <a:gd name="connsiteY80" fmla="*/ 242135 h 1904041"/>
              <a:gd name="connsiteX81" fmla="*/ 1616628 w 1887484"/>
              <a:gd name="connsiteY81" fmla="*/ 258512 h 1904041"/>
              <a:gd name="connsiteX82" fmla="*/ 1627419 w 1887484"/>
              <a:gd name="connsiteY82" fmla="*/ 277228 h 1904041"/>
              <a:gd name="connsiteX83" fmla="*/ 1640008 w 1887484"/>
              <a:gd name="connsiteY83" fmla="*/ 294774 h 1904041"/>
              <a:gd name="connsiteX84" fmla="*/ 1650799 w 1887484"/>
              <a:gd name="connsiteY84" fmla="*/ 314659 h 1904041"/>
              <a:gd name="connsiteX85" fmla="*/ 1661590 w 1887484"/>
              <a:gd name="connsiteY85" fmla="*/ 334545 h 1904041"/>
              <a:gd name="connsiteX86" fmla="*/ 1674179 w 1887484"/>
              <a:gd name="connsiteY86" fmla="*/ 356770 h 1904041"/>
              <a:gd name="connsiteX87" fmla="*/ 1684970 w 1887484"/>
              <a:gd name="connsiteY87" fmla="*/ 378995 h 1904041"/>
              <a:gd name="connsiteX88" fmla="*/ 1697559 w 1887484"/>
              <a:gd name="connsiteY88" fmla="*/ 402389 h 1904041"/>
              <a:gd name="connsiteX89" fmla="*/ 1708350 w 1887484"/>
              <a:gd name="connsiteY89" fmla="*/ 426954 h 1904041"/>
              <a:gd name="connsiteX90" fmla="*/ 1719140 w 1887484"/>
              <a:gd name="connsiteY90" fmla="*/ 452688 h 1904041"/>
              <a:gd name="connsiteX91" fmla="*/ 1729931 w 1887484"/>
              <a:gd name="connsiteY91" fmla="*/ 480762 h 1904041"/>
              <a:gd name="connsiteX92" fmla="*/ 1742520 w 1887484"/>
              <a:gd name="connsiteY92" fmla="*/ 510005 h 1904041"/>
              <a:gd name="connsiteX93" fmla="*/ 1753311 w 1887484"/>
              <a:gd name="connsiteY93" fmla="*/ 540418 h 1904041"/>
              <a:gd name="connsiteX94" fmla="*/ 1765900 w 1887484"/>
              <a:gd name="connsiteY94" fmla="*/ 573171 h 1904041"/>
              <a:gd name="connsiteX95" fmla="*/ 1776691 w 1887484"/>
              <a:gd name="connsiteY95" fmla="*/ 608263 h 1904041"/>
              <a:gd name="connsiteX96" fmla="*/ 1787482 w 1887484"/>
              <a:gd name="connsiteY96" fmla="*/ 645694 h 1904041"/>
              <a:gd name="connsiteX97" fmla="*/ 1800071 w 1887484"/>
              <a:gd name="connsiteY97" fmla="*/ 686635 h 1904041"/>
              <a:gd name="connsiteX98" fmla="*/ 1810862 w 1887484"/>
              <a:gd name="connsiteY98" fmla="*/ 731085 h 1904041"/>
              <a:gd name="connsiteX99" fmla="*/ 1823451 w 1887484"/>
              <a:gd name="connsiteY99" fmla="*/ 780214 h 1904041"/>
              <a:gd name="connsiteX100" fmla="*/ 1834242 w 1887484"/>
              <a:gd name="connsiteY100" fmla="*/ 836361 h 1904041"/>
              <a:gd name="connsiteX101" fmla="*/ 1845032 w 1887484"/>
              <a:gd name="connsiteY101" fmla="*/ 901867 h 1904041"/>
              <a:gd name="connsiteX102" fmla="*/ 1857621 w 1887484"/>
              <a:gd name="connsiteY102" fmla="*/ 980239 h 1904041"/>
              <a:gd name="connsiteX103" fmla="*/ 1868412 w 1887484"/>
              <a:gd name="connsiteY103" fmla="*/ 1084345 h 1904041"/>
              <a:gd name="connsiteX104" fmla="*/ 1881001 w 1887484"/>
              <a:gd name="connsiteY104" fmla="*/ 1256297 h 1904041"/>
              <a:gd name="connsiteX105" fmla="*/ 1885102 w 1887484"/>
              <a:gd name="connsiteY105" fmla="*/ 1335426 h 1904041"/>
              <a:gd name="connsiteX106" fmla="*/ 1887484 w 1887484"/>
              <a:gd name="connsiteY106" fmla="*/ 1903557 h 1904041"/>
              <a:gd name="connsiteX107" fmla="*/ 0 w 1887484"/>
              <a:gd name="connsiteY107" fmla="*/ 1904041 h 1904041"/>
              <a:gd name="connsiteX108" fmla="*/ 0 w 1887484"/>
              <a:gd name="connsiteY108" fmla="*/ 1482058 h 1904041"/>
              <a:gd name="connsiteX109" fmla="*/ 8809 w 1887484"/>
              <a:gd name="connsiteY109" fmla="*/ 1388477 h 1904041"/>
              <a:gd name="connsiteX110" fmla="*/ 21398 w 1887484"/>
              <a:gd name="connsiteY110" fmla="*/ 1283201 h 1904041"/>
              <a:gd name="connsiteX111" fmla="*/ 32189 w 1887484"/>
              <a:gd name="connsiteY111" fmla="*/ 1190791 h 1904041"/>
              <a:gd name="connsiteX112" fmla="*/ 44778 w 1887484"/>
              <a:gd name="connsiteY112" fmla="*/ 1110080 h 1904041"/>
              <a:gd name="connsiteX113" fmla="*/ 55569 w 1887484"/>
              <a:gd name="connsiteY113" fmla="*/ 1038726 h 1904041"/>
              <a:gd name="connsiteX114" fmla="*/ 66360 w 1887484"/>
              <a:gd name="connsiteY114" fmla="*/ 972051 h 1904041"/>
              <a:gd name="connsiteX115" fmla="*/ 78949 w 1887484"/>
              <a:gd name="connsiteY115" fmla="*/ 911225 h 1904041"/>
              <a:gd name="connsiteX116" fmla="*/ 89740 w 1887484"/>
              <a:gd name="connsiteY116" fmla="*/ 853907 h 1904041"/>
              <a:gd name="connsiteX117" fmla="*/ 102329 w 1887484"/>
              <a:gd name="connsiteY117" fmla="*/ 800100 h 1904041"/>
              <a:gd name="connsiteX118" fmla="*/ 113119 w 1887484"/>
              <a:gd name="connsiteY118" fmla="*/ 750971 h 1904041"/>
              <a:gd name="connsiteX119" fmla="*/ 123910 w 1887484"/>
              <a:gd name="connsiteY119" fmla="*/ 705351 h 1904041"/>
              <a:gd name="connsiteX120" fmla="*/ 136499 w 1887484"/>
              <a:gd name="connsiteY120" fmla="*/ 663240 h 1904041"/>
              <a:gd name="connsiteX121" fmla="*/ 147290 w 1887484"/>
              <a:gd name="connsiteY121" fmla="*/ 624639 h 1904041"/>
              <a:gd name="connsiteX122" fmla="*/ 158081 w 1887484"/>
              <a:gd name="connsiteY122" fmla="*/ 589547 h 1904041"/>
              <a:gd name="connsiteX123" fmla="*/ 170670 w 1887484"/>
              <a:gd name="connsiteY123" fmla="*/ 555625 h 1904041"/>
              <a:gd name="connsiteX124" fmla="*/ 181461 w 1887484"/>
              <a:gd name="connsiteY124" fmla="*/ 525212 h 1904041"/>
              <a:gd name="connsiteX125" fmla="*/ 192251 w 1887484"/>
              <a:gd name="connsiteY125" fmla="*/ 495968 h 1904041"/>
              <a:gd name="connsiteX126" fmla="*/ 204841 w 1887484"/>
              <a:gd name="connsiteY126" fmla="*/ 469064 h 1904041"/>
              <a:gd name="connsiteX127" fmla="*/ 215631 w 1887484"/>
              <a:gd name="connsiteY127" fmla="*/ 442160 h 1904041"/>
              <a:gd name="connsiteX128" fmla="*/ 228221 w 1887484"/>
              <a:gd name="connsiteY128" fmla="*/ 417596 h 1904041"/>
              <a:gd name="connsiteX129" fmla="*/ 239011 w 1887484"/>
              <a:gd name="connsiteY129" fmla="*/ 393031 h 1904041"/>
              <a:gd name="connsiteX130" fmla="*/ 249802 w 1887484"/>
              <a:gd name="connsiteY130" fmla="*/ 370806 h 1904041"/>
              <a:gd name="connsiteX131" fmla="*/ 262391 w 1887484"/>
              <a:gd name="connsiteY131" fmla="*/ 348581 h 1904041"/>
              <a:gd name="connsiteX132" fmla="*/ 273182 w 1887484"/>
              <a:gd name="connsiteY132" fmla="*/ 328696 h 1904041"/>
              <a:gd name="connsiteX133" fmla="*/ 285771 w 1887484"/>
              <a:gd name="connsiteY133" fmla="*/ 308810 h 1904041"/>
              <a:gd name="connsiteX134" fmla="*/ 296562 w 1887484"/>
              <a:gd name="connsiteY134" fmla="*/ 288925 h 1904041"/>
              <a:gd name="connsiteX135" fmla="*/ 307353 w 1887484"/>
              <a:gd name="connsiteY135" fmla="*/ 271379 h 1904041"/>
              <a:gd name="connsiteX136" fmla="*/ 318143 w 1887484"/>
              <a:gd name="connsiteY136" fmla="*/ 253833 h 1904041"/>
              <a:gd name="connsiteX137" fmla="*/ 330733 w 1887484"/>
              <a:gd name="connsiteY137" fmla="*/ 237457 h 1904041"/>
              <a:gd name="connsiteX138" fmla="*/ 343322 w 1887484"/>
              <a:gd name="connsiteY138" fmla="*/ 221080 h 1904041"/>
              <a:gd name="connsiteX139" fmla="*/ 354113 w 1887484"/>
              <a:gd name="connsiteY139" fmla="*/ 205874 h 1904041"/>
              <a:gd name="connsiteX140" fmla="*/ 364903 w 1887484"/>
              <a:gd name="connsiteY140" fmla="*/ 190667 h 1904041"/>
              <a:gd name="connsiteX141" fmla="*/ 375694 w 1887484"/>
              <a:gd name="connsiteY141" fmla="*/ 176630 h 1904041"/>
              <a:gd name="connsiteX142" fmla="*/ 388283 w 1887484"/>
              <a:gd name="connsiteY142" fmla="*/ 163763 h 1904041"/>
              <a:gd name="connsiteX143" fmla="*/ 399074 w 1887484"/>
              <a:gd name="connsiteY143" fmla="*/ 150896 h 1904041"/>
              <a:gd name="connsiteX144" fmla="*/ 411663 w 1887484"/>
              <a:gd name="connsiteY144" fmla="*/ 139199 h 1904041"/>
              <a:gd name="connsiteX145" fmla="*/ 422454 w 1887484"/>
              <a:gd name="connsiteY145" fmla="*/ 127501 h 1904041"/>
              <a:gd name="connsiteX146" fmla="*/ 433245 w 1887484"/>
              <a:gd name="connsiteY146" fmla="*/ 115804 h 1904041"/>
              <a:gd name="connsiteX147" fmla="*/ 445834 w 1887484"/>
              <a:gd name="connsiteY147" fmla="*/ 105276 h 1904041"/>
              <a:gd name="connsiteX148" fmla="*/ 456624 w 1887484"/>
              <a:gd name="connsiteY148" fmla="*/ 95918 h 1904041"/>
              <a:gd name="connsiteX149" fmla="*/ 469214 w 1887484"/>
              <a:gd name="connsiteY149" fmla="*/ 86561 h 1904041"/>
              <a:gd name="connsiteX150" fmla="*/ 480004 w 1887484"/>
              <a:gd name="connsiteY150" fmla="*/ 77203 h 1904041"/>
              <a:gd name="connsiteX151" fmla="*/ 490795 w 1887484"/>
              <a:gd name="connsiteY151" fmla="*/ 69015 h 1904041"/>
              <a:gd name="connsiteX152" fmla="*/ 503384 w 1887484"/>
              <a:gd name="connsiteY152" fmla="*/ 60826 h 1904041"/>
              <a:gd name="connsiteX153" fmla="*/ 514175 w 1887484"/>
              <a:gd name="connsiteY153" fmla="*/ 53808 h 1904041"/>
              <a:gd name="connsiteX154" fmla="*/ 526764 w 1887484"/>
              <a:gd name="connsiteY154" fmla="*/ 46790 h 1904041"/>
              <a:gd name="connsiteX155" fmla="*/ 537555 w 1887484"/>
              <a:gd name="connsiteY155" fmla="*/ 39771 h 1904041"/>
              <a:gd name="connsiteX156" fmla="*/ 548346 w 1887484"/>
              <a:gd name="connsiteY156" fmla="*/ 33922 h 1904041"/>
              <a:gd name="connsiteX157" fmla="*/ 560935 w 1887484"/>
              <a:gd name="connsiteY157" fmla="*/ 28074 h 1904041"/>
              <a:gd name="connsiteX158" fmla="*/ 571726 w 1887484"/>
              <a:gd name="connsiteY158" fmla="*/ 23395 h 1904041"/>
              <a:gd name="connsiteX159" fmla="*/ 582516 w 1887484"/>
              <a:gd name="connsiteY159" fmla="*/ 18716 h 1904041"/>
              <a:gd name="connsiteX160" fmla="*/ 595106 w 1887484"/>
              <a:gd name="connsiteY160" fmla="*/ 14037 h 1904041"/>
              <a:gd name="connsiteX161" fmla="*/ 605896 w 1887484"/>
              <a:gd name="connsiteY161" fmla="*/ 11697 h 1904041"/>
              <a:gd name="connsiteX162" fmla="*/ 618485 w 1887484"/>
              <a:gd name="connsiteY162" fmla="*/ 8188 h 1904041"/>
              <a:gd name="connsiteX163" fmla="*/ 629276 w 1887484"/>
              <a:gd name="connsiteY163" fmla="*/ 5849 h 1904041"/>
              <a:gd name="connsiteX164" fmla="*/ 640067 w 1887484"/>
              <a:gd name="connsiteY164" fmla="*/ 3509 h 1904041"/>
              <a:gd name="connsiteX165" fmla="*/ 652656 w 1887484"/>
              <a:gd name="connsiteY165" fmla="*/ 2340 h 1904041"/>
              <a:gd name="connsiteX166" fmla="*/ 663447 w 1887484"/>
              <a:gd name="connsiteY166" fmla="*/ 1170 h 1904041"/>
              <a:gd name="connsiteX167" fmla="*/ 676036 w 1887484"/>
              <a:gd name="connsiteY16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85370 w 1887484"/>
              <a:gd name="connsiteY25" fmla="*/ 374316 h 1904041"/>
              <a:gd name="connsiteX26" fmla="*/ 996161 w 1887484"/>
              <a:gd name="connsiteY26" fmla="*/ 294774 h 1904041"/>
              <a:gd name="connsiteX27" fmla="*/ 1008750 w 1887484"/>
              <a:gd name="connsiteY27" fmla="*/ 242135 h 1904041"/>
              <a:gd name="connsiteX28" fmla="*/ 1019541 w 1887484"/>
              <a:gd name="connsiteY28" fmla="*/ 202364 h 1904041"/>
              <a:gd name="connsiteX29" fmla="*/ 1030332 w 1887484"/>
              <a:gd name="connsiteY29" fmla="*/ 170782 h 1904041"/>
              <a:gd name="connsiteX30" fmla="*/ 1042921 w 1887484"/>
              <a:gd name="connsiteY30" fmla="*/ 145047 h 1904041"/>
              <a:gd name="connsiteX31" fmla="*/ 1053712 w 1887484"/>
              <a:gd name="connsiteY31" fmla="*/ 123992 h 1904041"/>
              <a:gd name="connsiteX32" fmla="*/ 1064503 w 1887484"/>
              <a:gd name="connsiteY32" fmla="*/ 105276 h 1904041"/>
              <a:gd name="connsiteX33" fmla="*/ 1077092 w 1887484"/>
              <a:gd name="connsiteY33" fmla="*/ 90070 h 1904041"/>
              <a:gd name="connsiteX34" fmla="*/ 1087882 w 1887484"/>
              <a:gd name="connsiteY34" fmla="*/ 76033 h 1904041"/>
              <a:gd name="connsiteX35" fmla="*/ 1100472 w 1887484"/>
              <a:gd name="connsiteY35" fmla="*/ 63166 h 1904041"/>
              <a:gd name="connsiteX36" fmla="*/ 1111262 w 1887484"/>
              <a:gd name="connsiteY36" fmla="*/ 52638 h 1904041"/>
              <a:gd name="connsiteX37" fmla="*/ 1122053 w 1887484"/>
              <a:gd name="connsiteY37" fmla="*/ 43280 h 1904041"/>
              <a:gd name="connsiteX38" fmla="*/ 1134642 w 1887484"/>
              <a:gd name="connsiteY38" fmla="*/ 35092 h 1904041"/>
              <a:gd name="connsiteX39" fmla="*/ 1145433 w 1887484"/>
              <a:gd name="connsiteY39" fmla="*/ 28074 h 1904041"/>
              <a:gd name="connsiteX40" fmla="*/ 1156224 w 1887484"/>
              <a:gd name="connsiteY40" fmla="*/ 22225 h 1904041"/>
              <a:gd name="connsiteX41" fmla="*/ 1168813 w 1887484"/>
              <a:gd name="connsiteY41" fmla="*/ 16376 h 1904041"/>
              <a:gd name="connsiteX42" fmla="*/ 1179604 w 1887484"/>
              <a:gd name="connsiteY42" fmla="*/ 12867 h 1904041"/>
              <a:gd name="connsiteX43" fmla="*/ 1192193 w 1887484"/>
              <a:gd name="connsiteY43" fmla="*/ 8188 h 1904041"/>
              <a:gd name="connsiteX44" fmla="*/ 1202984 w 1887484"/>
              <a:gd name="connsiteY44" fmla="*/ 5849 h 1904041"/>
              <a:gd name="connsiteX45" fmla="*/ 1213774 w 1887484"/>
              <a:gd name="connsiteY45" fmla="*/ 3509 h 1904041"/>
              <a:gd name="connsiteX46" fmla="*/ 1226364 w 1887484"/>
              <a:gd name="connsiteY46" fmla="*/ 1170 h 1904041"/>
              <a:gd name="connsiteX47" fmla="*/ 1237154 w 1887484"/>
              <a:gd name="connsiteY47" fmla="*/ 1170 h 1904041"/>
              <a:gd name="connsiteX48" fmla="*/ 1249743 w 1887484"/>
              <a:gd name="connsiteY48" fmla="*/ 0 h 1904041"/>
              <a:gd name="connsiteX49" fmla="*/ 1260534 w 1887484"/>
              <a:gd name="connsiteY49" fmla="*/ 0 h 1904041"/>
              <a:gd name="connsiteX50" fmla="*/ 1271325 w 1887484"/>
              <a:gd name="connsiteY50" fmla="*/ 1170 h 1904041"/>
              <a:gd name="connsiteX51" fmla="*/ 1283914 w 1887484"/>
              <a:gd name="connsiteY51" fmla="*/ 2340 h 1904041"/>
              <a:gd name="connsiteX52" fmla="*/ 1294705 w 1887484"/>
              <a:gd name="connsiteY52" fmla="*/ 3509 h 1904041"/>
              <a:gd name="connsiteX53" fmla="*/ 1307294 w 1887484"/>
              <a:gd name="connsiteY53" fmla="*/ 5849 h 1904041"/>
              <a:gd name="connsiteX54" fmla="*/ 1318085 w 1887484"/>
              <a:gd name="connsiteY54" fmla="*/ 8188 h 1904041"/>
              <a:gd name="connsiteX55" fmla="*/ 1328875 w 1887484"/>
              <a:gd name="connsiteY55" fmla="*/ 11697 h 1904041"/>
              <a:gd name="connsiteX56" fmla="*/ 1339666 w 1887484"/>
              <a:gd name="connsiteY56" fmla="*/ 15207 h 1904041"/>
              <a:gd name="connsiteX57" fmla="*/ 1352255 w 1887484"/>
              <a:gd name="connsiteY57" fmla="*/ 19886 h 1904041"/>
              <a:gd name="connsiteX58" fmla="*/ 1363046 w 1887484"/>
              <a:gd name="connsiteY58" fmla="*/ 24565 h 1904041"/>
              <a:gd name="connsiteX59" fmla="*/ 1375635 w 1887484"/>
              <a:gd name="connsiteY59" fmla="*/ 29244 h 1904041"/>
              <a:gd name="connsiteX60" fmla="*/ 1386426 w 1887484"/>
              <a:gd name="connsiteY60" fmla="*/ 35092 h 1904041"/>
              <a:gd name="connsiteX61" fmla="*/ 1397217 w 1887484"/>
              <a:gd name="connsiteY61" fmla="*/ 40941 h 1904041"/>
              <a:gd name="connsiteX62" fmla="*/ 1409806 w 1887484"/>
              <a:gd name="connsiteY62" fmla="*/ 47959 h 1904041"/>
              <a:gd name="connsiteX63" fmla="*/ 1420597 w 1887484"/>
              <a:gd name="connsiteY63" fmla="*/ 54978 h 1904041"/>
              <a:gd name="connsiteX64" fmla="*/ 1433186 w 1887484"/>
              <a:gd name="connsiteY64" fmla="*/ 61996 h 1904041"/>
              <a:gd name="connsiteX65" fmla="*/ 1443977 w 1887484"/>
              <a:gd name="connsiteY65" fmla="*/ 70184 h 1904041"/>
              <a:gd name="connsiteX66" fmla="*/ 1454767 w 1887484"/>
              <a:gd name="connsiteY66" fmla="*/ 79542 h 1904041"/>
              <a:gd name="connsiteX67" fmla="*/ 1467357 w 1887484"/>
              <a:gd name="connsiteY67" fmla="*/ 87730 h 1904041"/>
              <a:gd name="connsiteX68" fmla="*/ 1478147 w 1887484"/>
              <a:gd name="connsiteY68" fmla="*/ 98258 h 1904041"/>
              <a:gd name="connsiteX69" fmla="*/ 1490736 w 1887484"/>
              <a:gd name="connsiteY69" fmla="*/ 107616 h 1904041"/>
              <a:gd name="connsiteX70" fmla="*/ 1501527 w 1887484"/>
              <a:gd name="connsiteY70" fmla="*/ 119313 h 1904041"/>
              <a:gd name="connsiteX71" fmla="*/ 1512318 w 1887484"/>
              <a:gd name="connsiteY71" fmla="*/ 129841 h 1904041"/>
              <a:gd name="connsiteX72" fmla="*/ 1524907 w 1887484"/>
              <a:gd name="connsiteY72" fmla="*/ 141538 h 1904041"/>
              <a:gd name="connsiteX73" fmla="*/ 1535698 w 1887484"/>
              <a:gd name="connsiteY73" fmla="*/ 154405 h 1904041"/>
              <a:gd name="connsiteX74" fmla="*/ 1546489 w 1887484"/>
              <a:gd name="connsiteY74" fmla="*/ 167272 h 1904041"/>
              <a:gd name="connsiteX75" fmla="*/ 1559078 w 1887484"/>
              <a:gd name="connsiteY75" fmla="*/ 180139 h 1904041"/>
              <a:gd name="connsiteX76" fmla="*/ 1569869 w 1887484"/>
              <a:gd name="connsiteY76" fmla="*/ 195346 h 1904041"/>
              <a:gd name="connsiteX77" fmla="*/ 1582458 w 1887484"/>
              <a:gd name="connsiteY77" fmla="*/ 210553 h 1904041"/>
              <a:gd name="connsiteX78" fmla="*/ 1593248 w 1887484"/>
              <a:gd name="connsiteY78" fmla="*/ 225759 h 1904041"/>
              <a:gd name="connsiteX79" fmla="*/ 1604039 w 1887484"/>
              <a:gd name="connsiteY79" fmla="*/ 242135 h 1904041"/>
              <a:gd name="connsiteX80" fmla="*/ 1616628 w 1887484"/>
              <a:gd name="connsiteY80" fmla="*/ 258512 h 1904041"/>
              <a:gd name="connsiteX81" fmla="*/ 1627419 w 1887484"/>
              <a:gd name="connsiteY81" fmla="*/ 277228 h 1904041"/>
              <a:gd name="connsiteX82" fmla="*/ 1640008 w 1887484"/>
              <a:gd name="connsiteY82" fmla="*/ 294774 h 1904041"/>
              <a:gd name="connsiteX83" fmla="*/ 1650799 w 1887484"/>
              <a:gd name="connsiteY83" fmla="*/ 314659 h 1904041"/>
              <a:gd name="connsiteX84" fmla="*/ 1661590 w 1887484"/>
              <a:gd name="connsiteY84" fmla="*/ 334545 h 1904041"/>
              <a:gd name="connsiteX85" fmla="*/ 1674179 w 1887484"/>
              <a:gd name="connsiteY85" fmla="*/ 356770 h 1904041"/>
              <a:gd name="connsiteX86" fmla="*/ 1684970 w 1887484"/>
              <a:gd name="connsiteY86" fmla="*/ 378995 h 1904041"/>
              <a:gd name="connsiteX87" fmla="*/ 1697559 w 1887484"/>
              <a:gd name="connsiteY87" fmla="*/ 402389 h 1904041"/>
              <a:gd name="connsiteX88" fmla="*/ 1708350 w 1887484"/>
              <a:gd name="connsiteY88" fmla="*/ 426954 h 1904041"/>
              <a:gd name="connsiteX89" fmla="*/ 1719140 w 1887484"/>
              <a:gd name="connsiteY89" fmla="*/ 452688 h 1904041"/>
              <a:gd name="connsiteX90" fmla="*/ 1729931 w 1887484"/>
              <a:gd name="connsiteY90" fmla="*/ 480762 h 1904041"/>
              <a:gd name="connsiteX91" fmla="*/ 1742520 w 1887484"/>
              <a:gd name="connsiteY91" fmla="*/ 510005 h 1904041"/>
              <a:gd name="connsiteX92" fmla="*/ 1753311 w 1887484"/>
              <a:gd name="connsiteY92" fmla="*/ 540418 h 1904041"/>
              <a:gd name="connsiteX93" fmla="*/ 1765900 w 1887484"/>
              <a:gd name="connsiteY93" fmla="*/ 573171 h 1904041"/>
              <a:gd name="connsiteX94" fmla="*/ 1776691 w 1887484"/>
              <a:gd name="connsiteY94" fmla="*/ 608263 h 1904041"/>
              <a:gd name="connsiteX95" fmla="*/ 1787482 w 1887484"/>
              <a:gd name="connsiteY95" fmla="*/ 645694 h 1904041"/>
              <a:gd name="connsiteX96" fmla="*/ 1800071 w 1887484"/>
              <a:gd name="connsiteY96" fmla="*/ 686635 h 1904041"/>
              <a:gd name="connsiteX97" fmla="*/ 1810862 w 1887484"/>
              <a:gd name="connsiteY97" fmla="*/ 731085 h 1904041"/>
              <a:gd name="connsiteX98" fmla="*/ 1823451 w 1887484"/>
              <a:gd name="connsiteY98" fmla="*/ 780214 h 1904041"/>
              <a:gd name="connsiteX99" fmla="*/ 1834242 w 1887484"/>
              <a:gd name="connsiteY99" fmla="*/ 836361 h 1904041"/>
              <a:gd name="connsiteX100" fmla="*/ 1845032 w 1887484"/>
              <a:gd name="connsiteY100" fmla="*/ 901867 h 1904041"/>
              <a:gd name="connsiteX101" fmla="*/ 1857621 w 1887484"/>
              <a:gd name="connsiteY101" fmla="*/ 980239 h 1904041"/>
              <a:gd name="connsiteX102" fmla="*/ 1868412 w 1887484"/>
              <a:gd name="connsiteY102" fmla="*/ 1084345 h 1904041"/>
              <a:gd name="connsiteX103" fmla="*/ 1881001 w 1887484"/>
              <a:gd name="connsiteY103" fmla="*/ 1256297 h 1904041"/>
              <a:gd name="connsiteX104" fmla="*/ 1885102 w 1887484"/>
              <a:gd name="connsiteY104" fmla="*/ 1335426 h 1904041"/>
              <a:gd name="connsiteX105" fmla="*/ 1887484 w 1887484"/>
              <a:gd name="connsiteY105" fmla="*/ 1903557 h 1904041"/>
              <a:gd name="connsiteX106" fmla="*/ 0 w 1887484"/>
              <a:gd name="connsiteY106" fmla="*/ 1904041 h 1904041"/>
              <a:gd name="connsiteX107" fmla="*/ 0 w 1887484"/>
              <a:gd name="connsiteY107" fmla="*/ 1482058 h 1904041"/>
              <a:gd name="connsiteX108" fmla="*/ 8809 w 1887484"/>
              <a:gd name="connsiteY108" fmla="*/ 1388477 h 1904041"/>
              <a:gd name="connsiteX109" fmla="*/ 21398 w 1887484"/>
              <a:gd name="connsiteY109" fmla="*/ 1283201 h 1904041"/>
              <a:gd name="connsiteX110" fmla="*/ 32189 w 1887484"/>
              <a:gd name="connsiteY110" fmla="*/ 1190791 h 1904041"/>
              <a:gd name="connsiteX111" fmla="*/ 44778 w 1887484"/>
              <a:gd name="connsiteY111" fmla="*/ 1110080 h 1904041"/>
              <a:gd name="connsiteX112" fmla="*/ 55569 w 1887484"/>
              <a:gd name="connsiteY112" fmla="*/ 1038726 h 1904041"/>
              <a:gd name="connsiteX113" fmla="*/ 66360 w 1887484"/>
              <a:gd name="connsiteY113" fmla="*/ 972051 h 1904041"/>
              <a:gd name="connsiteX114" fmla="*/ 78949 w 1887484"/>
              <a:gd name="connsiteY114" fmla="*/ 911225 h 1904041"/>
              <a:gd name="connsiteX115" fmla="*/ 89740 w 1887484"/>
              <a:gd name="connsiteY115" fmla="*/ 853907 h 1904041"/>
              <a:gd name="connsiteX116" fmla="*/ 102329 w 1887484"/>
              <a:gd name="connsiteY116" fmla="*/ 800100 h 1904041"/>
              <a:gd name="connsiteX117" fmla="*/ 113119 w 1887484"/>
              <a:gd name="connsiteY117" fmla="*/ 750971 h 1904041"/>
              <a:gd name="connsiteX118" fmla="*/ 123910 w 1887484"/>
              <a:gd name="connsiteY118" fmla="*/ 705351 h 1904041"/>
              <a:gd name="connsiteX119" fmla="*/ 136499 w 1887484"/>
              <a:gd name="connsiteY119" fmla="*/ 663240 h 1904041"/>
              <a:gd name="connsiteX120" fmla="*/ 147290 w 1887484"/>
              <a:gd name="connsiteY120" fmla="*/ 624639 h 1904041"/>
              <a:gd name="connsiteX121" fmla="*/ 158081 w 1887484"/>
              <a:gd name="connsiteY121" fmla="*/ 589547 h 1904041"/>
              <a:gd name="connsiteX122" fmla="*/ 170670 w 1887484"/>
              <a:gd name="connsiteY122" fmla="*/ 555625 h 1904041"/>
              <a:gd name="connsiteX123" fmla="*/ 181461 w 1887484"/>
              <a:gd name="connsiteY123" fmla="*/ 525212 h 1904041"/>
              <a:gd name="connsiteX124" fmla="*/ 192251 w 1887484"/>
              <a:gd name="connsiteY124" fmla="*/ 495968 h 1904041"/>
              <a:gd name="connsiteX125" fmla="*/ 204841 w 1887484"/>
              <a:gd name="connsiteY125" fmla="*/ 469064 h 1904041"/>
              <a:gd name="connsiteX126" fmla="*/ 215631 w 1887484"/>
              <a:gd name="connsiteY126" fmla="*/ 442160 h 1904041"/>
              <a:gd name="connsiteX127" fmla="*/ 228221 w 1887484"/>
              <a:gd name="connsiteY127" fmla="*/ 417596 h 1904041"/>
              <a:gd name="connsiteX128" fmla="*/ 239011 w 1887484"/>
              <a:gd name="connsiteY128" fmla="*/ 393031 h 1904041"/>
              <a:gd name="connsiteX129" fmla="*/ 249802 w 1887484"/>
              <a:gd name="connsiteY129" fmla="*/ 370806 h 1904041"/>
              <a:gd name="connsiteX130" fmla="*/ 262391 w 1887484"/>
              <a:gd name="connsiteY130" fmla="*/ 348581 h 1904041"/>
              <a:gd name="connsiteX131" fmla="*/ 273182 w 1887484"/>
              <a:gd name="connsiteY131" fmla="*/ 328696 h 1904041"/>
              <a:gd name="connsiteX132" fmla="*/ 285771 w 1887484"/>
              <a:gd name="connsiteY132" fmla="*/ 308810 h 1904041"/>
              <a:gd name="connsiteX133" fmla="*/ 296562 w 1887484"/>
              <a:gd name="connsiteY133" fmla="*/ 288925 h 1904041"/>
              <a:gd name="connsiteX134" fmla="*/ 307353 w 1887484"/>
              <a:gd name="connsiteY134" fmla="*/ 271379 h 1904041"/>
              <a:gd name="connsiteX135" fmla="*/ 318143 w 1887484"/>
              <a:gd name="connsiteY135" fmla="*/ 253833 h 1904041"/>
              <a:gd name="connsiteX136" fmla="*/ 330733 w 1887484"/>
              <a:gd name="connsiteY136" fmla="*/ 237457 h 1904041"/>
              <a:gd name="connsiteX137" fmla="*/ 343322 w 1887484"/>
              <a:gd name="connsiteY137" fmla="*/ 221080 h 1904041"/>
              <a:gd name="connsiteX138" fmla="*/ 354113 w 1887484"/>
              <a:gd name="connsiteY138" fmla="*/ 205874 h 1904041"/>
              <a:gd name="connsiteX139" fmla="*/ 364903 w 1887484"/>
              <a:gd name="connsiteY139" fmla="*/ 190667 h 1904041"/>
              <a:gd name="connsiteX140" fmla="*/ 375694 w 1887484"/>
              <a:gd name="connsiteY140" fmla="*/ 176630 h 1904041"/>
              <a:gd name="connsiteX141" fmla="*/ 388283 w 1887484"/>
              <a:gd name="connsiteY141" fmla="*/ 163763 h 1904041"/>
              <a:gd name="connsiteX142" fmla="*/ 399074 w 1887484"/>
              <a:gd name="connsiteY142" fmla="*/ 150896 h 1904041"/>
              <a:gd name="connsiteX143" fmla="*/ 411663 w 1887484"/>
              <a:gd name="connsiteY143" fmla="*/ 139199 h 1904041"/>
              <a:gd name="connsiteX144" fmla="*/ 422454 w 1887484"/>
              <a:gd name="connsiteY144" fmla="*/ 127501 h 1904041"/>
              <a:gd name="connsiteX145" fmla="*/ 433245 w 1887484"/>
              <a:gd name="connsiteY145" fmla="*/ 115804 h 1904041"/>
              <a:gd name="connsiteX146" fmla="*/ 445834 w 1887484"/>
              <a:gd name="connsiteY146" fmla="*/ 105276 h 1904041"/>
              <a:gd name="connsiteX147" fmla="*/ 456624 w 1887484"/>
              <a:gd name="connsiteY147" fmla="*/ 95918 h 1904041"/>
              <a:gd name="connsiteX148" fmla="*/ 469214 w 1887484"/>
              <a:gd name="connsiteY148" fmla="*/ 86561 h 1904041"/>
              <a:gd name="connsiteX149" fmla="*/ 480004 w 1887484"/>
              <a:gd name="connsiteY149" fmla="*/ 77203 h 1904041"/>
              <a:gd name="connsiteX150" fmla="*/ 490795 w 1887484"/>
              <a:gd name="connsiteY150" fmla="*/ 69015 h 1904041"/>
              <a:gd name="connsiteX151" fmla="*/ 503384 w 1887484"/>
              <a:gd name="connsiteY151" fmla="*/ 60826 h 1904041"/>
              <a:gd name="connsiteX152" fmla="*/ 514175 w 1887484"/>
              <a:gd name="connsiteY152" fmla="*/ 53808 h 1904041"/>
              <a:gd name="connsiteX153" fmla="*/ 526764 w 1887484"/>
              <a:gd name="connsiteY153" fmla="*/ 46790 h 1904041"/>
              <a:gd name="connsiteX154" fmla="*/ 537555 w 1887484"/>
              <a:gd name="connsiteY154" fmla="*/ 39771 h 1904041"/>
              <a:gd name="connsiteX155" fmla="*/ 548346 w 1887484"/>
              <a:gd name="connsiteY155" fmla="*/ 33922 h 1904041"/>
              <a:gd name="connsiteX156" fmla="*/ 560935 w 1887484"/>
              <a:gd name="connsiteY156" fmla="*/ 28074 h 1904041"/>
              <a:gd name="connsiteX157" fmla="*/ 571726 w 1887484"/>
              <a:gd name="connsiteY157" fmla="*/ 23395 h 1904041"/>
              <a:gd name="connsiteX158" fmla="*/ 582516 w 1887484"/>
              <a:gd name="connsiteY158" fmla="*/ 18716 h 1904041"/>
              <a:gd name="connsiteX159" fmla="*/ 595106 w 1887484"/>
              <a:gd name="connsiteY159" fmla="*/ 14037 h 1904041"/>
              <a:gd name="connsiteX160" fmla="*/ 605896 w 1887484"/>
              <a:gd name="connsiteY160" fmla="*/ 11697 h 1904041"/>
              <a:gd name="connsiteX161" fmla="*/ 618485 w 1887484"/>
              <a:gd name="connsiteY161" fmla="*/ 8188 h 1904041"/>
              <a:gd name="connsiteX162" fmla="*/ 629276 w 1887484"/>
              <a:gd name="connsiteY162" fmla="*/ 5849 h 1904041"/>
              <a:gd name="connsiteX163" fmla="*/ 640067 w 1887484"/>
              <a:gd name="connsiteY163" fmla="*/ 3509 h 1904041"/>
              <a:gd name="connsiteX164" fmla="*/ 652656 w 1887484"/>
              <a:gd name="connsiteY164" fmla="*/ 2340 h 1904041"/>
              <a:gd name="connsiteX165" fmla="*/ 663447 w 1887484"/>
              <a:gd name="connsiteY165" fmla="*/ 1170 h 1904041"/>
              <a:gd name="connsiteX166" fmla="*/ 676036 w 1887484"/>
              <a:gd name="connsiteY16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85370 w 1887484"/>
              <a:gd name="connsiteY24" fmla="*/ 374316 h 1904041"/>
              <a:gd name="connsiteX25" fmla="*/ 996161 w 1887484"/>
              <a:gd name="connsiteY25" fmla="*/ 294774 h 1904041"/>
              <a:gd name="connsiteX26" fmla="*/ 1008750 w 1887484"/>
              <a:gd name="connsiteY26" fmla="*/ 242135 h 1904041"/>
              <a:gd name="connsiteX27" fmla="*/ 1019541 w 1887484"/>
              <a:gd name="connsiteY27" fmla="*/ 202364 h 1904041"/>
              <a:gd name="connsiteX28" fmla="*/ 1030332 w 1887484"/>
              <a:gd name="connsiteY28" fmla="*/ 170782 h 1904041"/>
              <a:gd name="connsiteX29" fmla="*/ 1042921 w 1887484"/>
              <a:gd name="connsiteY29" fmla="*/ 145047 h 1904041"/>
              <a:gd name="connsiteX30" fmla="*/ 1053712 w 1887484"/>
              <a:gd name="connsiteY30" fmla="*/ 123992 h 1904041"/>
              <a:gd name="connsiteX31" fmla="*/ 1064503 w 1887484"/>
              <a:gd name="connsiteY31" fmla="*/ 105276 h 1904041"/>
              <a:gd name="connsiteX32" fmla="*/ 1077092 w 1887484"/>
              <a:gd name="connsiteY32" fmla="*/ 90070 h 1904041"/>
              <a:gd name="connsiteX33" fmla="*/ 1087882 w 1887484"/>
              <a:gd name="connsiteY33" fmla="*/ 76033 h 1904041"/>
              <a:gd name="connsiteX34" fmla="*/ 1100472 w 1887484"/>
              <a:gd name="connsiteY34" fmla="*/ 63166 h 1904041"/>
              <a:gd name="connsiteX35" fmla="*/ 1111262 w 1887484"/>
              <a:gd name="connsiteY35" fmla="*/ 52638 h 1904041"/>
              <a:gd name="connsiteX36" fmla="*/ 1122053 w 1887484"/>
              <a:gd name="connsiteY36" fmla="*/ 43280 h 1904041"/>
              <a:gd name="connsiteX37" fmla="*/ 1134642 w 1887484"/>
              <a:gd name="connsiteY37" fmla="*/ 35092 h 1904041"/>
              <a:gd name="connsiteX38" fmla="*/ 1145433 w 1887484"/>
              <a:gd name="connsiteY38" fmla="*/ 28074 h 1904041"/>
              <a:gd name="connsiteX39" fmla="*/ 1156224 w 1887484"/>
              <a:gd name="connsiteY39" fmla="*/ 22225 h 1904041"/>
              <a:gd name="connsiteX40" fmla="*/ 1168813 w 1887484"/>
              <a:gd name="connsiteY40" fmla="*/ 16376 h 1904041"/>
              <a:gd name="connsiteX41" fmla="*/ 1179604 w 1887484"/>
              <a:gd name="connsiteY41" fmla="*/ 12867 h 1904041"/>
              <a:gd name="connsiteX42" fmla="*/ 1192193 w 1887484"/>
              <a:gd name="connsiteY42" fmla="*/ 8188 h 1904041"/>
              <a:gd name="connsiteX43" fmla="*/ 1202984 w 1887484"/>
              <a:gd name="connsiteY43" fmla="*/ 5849 h 1904041"/>
              <a:gd name="connsiteX44" fmla="*/ 1213774 w 1887484"/>
              <a:gd name="connsiteY44" fmla="*/ 3509 h 1904041"/>
              <a:gd name="connsiteX45" fmla="*/ 1226364 w 1887484"/>
              <a:gd name="connsiteY45" fmla="*/ 1170 h 1904041"/>
              <a:gd name="connsiteX46" fmla="*/ 1237154 w 1887484"/>
              <a:gd name="connsiteY46" fmla="*/ 1170 h 1904041"/>
              <a:gd name="connsiteX47" fmla="*/ 1249743 w 1887484"/>
              <a:gd name="connsiteY47" fmla="*/ 0 h 1904041"/>
              <a:gd name="connsiteX48" fmla="*/ 1260534 w 1887484"/>
              <a:gd name="connsiteY48" fmla="*/ 0 h 1904041"/>
              <a:gd name="connsiteX49" fmla="*/ 1271325 w 1887484"/>
              <a:gd name="connsiteY49" fmla="*/ 1170 h 1904041"/>
              <a:gd name="connsiteX50" fmla="*/ 1283914 w 1887484"/>
              <a:gd name="connsiteY50" fmla="*/ 2340 h 1904041"/>
              <a:gd name="connsiteX51" fmla="*/ 1294705 w 1887484"/>
              <a:gd name="connsiteY51" fmla="*/ 3509 h 1904041"/>
              <a:gd name="connsiteX52" fmla="*/ 1307294 w 1887484"/>
              <a:gd name="connsiteY52" fmla="*/ 5849 h 1904041"/>
              <a:gd name="connsiteX53" fmla="*/ 1318085 w 1887484"/>
              <a:gd name="connsiteY53" fmla="*/ 8188 h 1904041"/>
              <a:gd name="connsiteX54" fmla="*/ 1328875 w 1887484"/>
              <a:gd name="connsiteY54" fmla="*/ 11697 h 1904041"/>
              <a:gd name="connsiteX55" fmla="*/ 1339666 w 1887484"/>
              <a:gd name="connsiteY55" fmla="*/ 15207 h 1904041"/>
              <a:gd name="connsiteX56" fmla="*/ 1352255 w 1887484"/>
              <a:gd name="connsiteY56" fmla="*/ 19886 h 1904041"/>
              <a:gd name="connsiteX57" fmla="*/ 1363046 w 1887484"/>
              <a:gd name="connsiteY57" fmla="*/ 24565 h 1904041"/>
              <a:gd name="connsiteX58" fmla="*/ 1375635 w 1887484"/>
              <a:gd name="connsiteY58" fmla="*/ 29244 h 1904041"/>
              <a:gd name="connsiteX59" fmla="*/ 1386426 w 1887484"/>
              <a:gd name="connsiteY59" fmla="*/ 35092 h 1904041"/>
              <a:gd name="connsiteX60" fmla="*/ 1397217 w 1887484"/>
              <a:gd name="connsiteY60" fmla="*/ 40941 h 1904041"/>
              <a:gd name="connsiteX61" fmla="*/ 1409806 w 1887484"/>
              <a:gd name="connsiteY61" fmla="*/ 47959 h 1904041"/>
              <a:gd name="connsiteX62" fmla="*/ 1420597 w 1887484"/>
              <a:gd name="connsiteY62" fmla="*/ 54978 h 1904041"/>
              <a:gd name="connsiteX63" fmla="*/ 1433186 w 1887484"/>
              <a:gd name="connsiteY63" fmla="*/ 61996 h 1904041"/>
              <a:gd name="connsiteX64" fmla="*/ 1443977 w 1887484"/>
              <a:gd name="connsiteY64" fmla="*/ 70184 h 1904041"/>
              <a:gd name="connsiteX65" fmla="*/ 1454767 w 1887484"/>
              <a:gd name="connsiteY65" fmla="*/ 79542 h 1904041"/>
              <a:gd name="connsiteX66" fmla="*/ 1467357 w 1887484"/>
              <a:gd name="connsiteY66" fmla="*/ 87730 h 1904041"/>
              <a:gd name="connsiteX67" fmla="*/ 1478147 w 1887484"/>
              <a:gd name="connsiteY67" fmla="*/ 98258 h 1904041"/>
              <a:gd name="connsiteX68" fmla="*/ 1490736 w 1887484"/>
              <a:gd name="connsiteY68" fmla="*/ 107616 h 1904041"/>
              <a:gd name="connsiteX69" fmla="*/ 1501527 w 1887484"/>
              <a:gd name="connsiteY69" fmla="*/ 119313 h 1904041"/>
              <a:gd name="connsiteX70" fmla="*/ 1512318 w 1887484"/>
              <a:gd name="connsiteY70" fmla="*/ 129841 h 1904041"/>
              <a:gd name="connsiteX71" fmla="*/ 1524907 w 1887484"/>
              <a:gd name="connsiteY71" fmla="*/ 141538 h 1904041"/>
              <a:gd name="connsiteX72" fmla="*/ 1535698 w 1887484"/>
              <a:gd name="connsiteY72" fmla="*/ 154405 h 1904041"/>
              <a:gd name="connsiteX73" fmla="*/ 1546489 w 1887484"/>
              <a:gd name="connsiteY73" fmla="*/ 167272 h 1904041"/>
              <a:gd name="connsiteX74" fmla="*/ 1559078 w 1887484"/>
              <a:gd name="connsiteY74" fmla="*/ 180139 h 1904041"/>
              <a:gd name="connsiteX75" fmla="*/ 1569869 w 1887484"/>
              <a:gd name="connsiteY75" fmla="*/ 195346 h 1904041"/>
              <a:gd name="connsiteX76" fmla="*/ 1582458 w 1887484"/>
              <a:gd name="connsiteY76" fmla="*/ 210553 h 1904041"/>
              <a:gd name="connsiteX77" fmla="*/ 1593248 w 1887484"/>
              <a:gd name="connsiteY77" fmla="*/ 225759 h 1904041"/>
              <a:gd name="connsiteX78" fmla="*/ 1604039 w 1887484"/>
              <a:gd name="connsiteY78" fmla="*/ 242135 h 1904041"/>
              <a:gd name="connsiteX79" fmla="*/ 1616628 w 1887484"/>
              <a:gd name="connsiteY79" fmla="*/ 258512 h 1904041"/>
              <a:gd name="connsiteX80" fmla="*/ 1627419 w 1887484"/>
              <a:gd name="connsiteY80" fmla="*/ 277228 h 1904041"/>
              <a:gd name="connsiteX81" fmla="*/ 1640008 w 1887484"/>
              <a:gd name="connsiteY81" fmla="*/ 294774 h 1904041"/>
              <a:gd name="connsiteX82" fmla="*/ 1650799 w 1887484"/>
              <a:gd name="connsiteY82" fmla="*/ 314659 h 1904041"/>
              <a:gd name="connsiteX83" fmla="*/ 1661590 w 1887484"/>
              <a:gd name="connsiteY83" fmla="*/ 334545 h 1904041"/>
              <a:gd name="connsiteX84" fmla="*/ 1674179 w 1887484"/>
              <a:gd name="connsiteY84" fmla="*/ 356770 h 1904041"/>
              <a:gd name="connsiteX85" fmla="*/ 1684970 w 1887484"/>
              <a:gd name="connsiteY85" fmla="*/ 378995 h 1904041"/>
              <a:gd name="connsiteX86" fmla="*/ 1697559 w 1887484"/>
              <a:gd name="connsiteY86" fmla="*/ 402389 h 1904041"/>
              <a:gd name="connsiteX87" fmla="*/ 1708350 w 1887484"/>
              <a:gd name="connsiteY87" fmla="*/ 426954 h 1904041"/>
              <a:gd name="connsiteX88" fmla="*/ 1719140 w 1887484"/>
              <a:gd name="connsiteY88" fmla="*/ 452688 h 1904041"/>
              <a:gd name="connsiteX89" fmla="*/ 1729931 w 1887484"/>
              <a:gd name="connsiteY89" fmla="*/ 480762 h 1904041"/>
              <a:gd name="connsiteX90" fmla="*/ 1742520 w 1887484"/>
              <a:gd name="connsiteY90" fmla="*/ 510005 h 1904041"/>
              <a:gd name="connsiteX91" fmla="*/ 1753311 w 1887484"/>
              <a:gd name="connsiteY91" fmla="*/ 540418 h 1904041"/>
              <a:gd name="connsiteX92" fmla="*/ 1765900 w 1887484"/>
              <a:gd name="connsiteY92" fmla="*/ 573171 h 1904041"/>
              <a:gd name="connsiteX93" fmla="*/ 1776691 w 1887484"/>
              <a:gd name="connsiteY93" fmla="*/ 608263 h 1904041"/>
              <a:gd name="connsiteX94" fmla="*/ 1787482 w 1887484"/>
              <a:gd name="connsiteY94" fmla="*/ 645694 h 1904041"/>
              <a:gd name="connsiteX95" fmla="*/ 1800071 w 1887484"/>
              <a:gd name="connsiteY95" fmla="*/ 686635 h 1904041"/>
              <a:gd name="connsiteX96" fmla="*/ 1810862 w 1887484"/>
              <a:gd name="connsiteY96" fmla="*/ 731085 h 1904041"/>
              <a:gd name="connsiteX97" fmla="*/ 1823451 w 1887484"/>
              <a:gd name="connsiteY97" fmla="*/ 780214 h 1904041"/>
              <a:gd name="connsiteX98" fmla="*/ 1834242 w 1887484"/>
              <a:gd name="connsiteY98" fmla="*/ 836361 h 1904041"/>
              <a:gd name="connsiteX99" fmla="*/ 1845032 w 1887484"/>
              <a:gd name="connsiteY99" fmla="*/ 901867 h 1904041"/>
              <a:gd name="connsiteX100" fmla="*/ 1857621 w 1887484"/>
              <a:gd name="connsiteY100" fmla="*/ 980239 h 1904041"/>
              <a:gd name="connsiteX101" fmla="*/ 1868412 w 1887484"/>
              <a:gd name="connsiteY101" fmla="*/ 1084345 h 1904041"/>
              <a:gd name="connsiteX102" fmla="*/ 1881001 w 1887484"/>
              <a:gd name="connsiteY102" fmla="*/ 1256297 h 1904041"/>
              <a:gd name="connsiteX103" fmla="*/ 1885102 w 1887484"/>
              <a:gd name="connsiteY103" fmla="*/ 1335426 h 1904041"/>
              <a:gd name="connsiteX104" fmla="*/ 1887484 w 1887484"/>
              <a:gd name="connsiteY104" fmla="*/ 1903557 h 1904041"/>
              <a:gd name="connsiteX105" fmla="*/ 0 w 1887484"/>
              <a:gd name="connsiteY105" fmla="*/ 1904041 h 1904041"/>
              <a:gd name="connsiteX106" fmla="*/ 0 w 1887484"/>
              <a:gd name="connsiteY106" fmla="*/ 1482058 h 1904041"/>
              <a:gd name="connsiteX107" fmla="*/ 8809 w 1887484"/>
              <a:gd name="connsiteY107" fmla="*/ 1388477 h 1904041"/>
              <a:gd name="connsiteX108" fmla="*/ 21398 w 1887484"/>
              <a:gd name="connsiteY108" fmla="*/ 1283201 h 1904041"/>
              <a:gd name="connsiteX109" fmla="*/ 32189 w 1887484"/>
              <a:gd name="connsiteY109" fmla="*/ 1190791 h 1904041"/>
              <a:gd name="connsiteX110" fmla="*/ 44778 w 1887484"/>
              <a:gd name="connsiteY110" fmla="*/ 1110080 h 1904041"/>
              <a:gd name="connsiteX111" fmla="*/ 55569 w 1887484"/>
              <a:gd name="connsiteY111" fmla="*/ 1038726 h 1904041"/>
              <a:gd name="connsiteX112" fmla="*/ 66360 w 1887484"/>
              <a:gd name="connsiteY112" fmla="*/ 972051 h 1904041"/>
              <a:gd name="connsiteX113" fmla="*/ 78949 w 1887484"/>
              <a:gd name="connsiteY113" fmla="*/ 911225 h 1904041"/>
              <a:gd name="connsiteX114" fmla="*/ 89740 w 1887484"/>
              <a:gd name="connsiteY114" fmla="*/ 853907 h 1904041"/>
              <a:gd name="connsiteX115" fmla="*/ 102329 w 1887484"/>
              <a:gd name="connsiteY115" fmla="*/ 800100 h 1904041"/>
              <a:gd name="connsiteX116" fmla="*/ 113119 w 1887484"/>
              <a:gd name="connsiteY116" fmla="*/ 750971 h 1904041"/>
              <a:gd name="connsiteX117" fmla="*/ 123910 w 1887484"/>
              <a:gd name="connsiteY117" fmla="*/ 705351 h 1904041"/>
              <a:gd name="connsiteX118" fmla="*/ 136499 w 1887484"/>
              <a:gd name="connsiteY118" fmla="*/ 663240 h 1904041"/>
              <a:gd name="connsiteX119" fmla="*/ 147290 w 1887484"/>
              <a:gd name="connsiteY119" fmla="*/ 624639 h 1904041"/>
              <a:gd name="connsiteX120" fmla="*/ 158081 w 1887484"/>
              <a:gd name="connsiteY120" fmla="*/ 589547 h 1904041"/>
              <a:gd name="connsiteX121" fmla="*/ 170670 w 1887484"/>
              <a:gd name="connsiteY121" fmla="*/ 555625 h 1904041"/>
              <a:gd name="connsiteX122" fmla="*/ 181461 w 1887484"/>
              <a:gd name="connsiteY122" fmla="*/ 525212 h 1904041"/>
              <a:gd name="connsiteX123" fmla="*/ 192251 w 1887484"/>
              <a:gd name="connsiteY123" fmla="*/ 495968 h 1904041"/>
              <a:gd name="connsiteX124" fmla="*/ 204841 w 1887484"/>
              <a:gd name="connsiteY124" fmla="*/ 469064 h 1904041"/>
              <a:gd name="connsiteX125" fmla="*/ 215631 w 1887484"/>
              <a:gd name="connsiteY125" fmla="*/ 442160 h 1904041"/>
              <a:gd name="connsiteX126" fmla="*/ 228221 w 1887484"/>
              <a:gd name="connsiteY126" fmla="*/ 417596 h 1904041"/>
              <a:gd name="connsiteX127" fmla="*/ 239011 w 1887484"/>
              <a:gd name="connsiteY127" fmla="*/ 393031 h 1904041"/>
              <a:gd name="connsiteX128" fmla="*/ 249802 w 1887484"/>
              <a:gd name="connsiteY128" fmla="*/ 370806 h 1904041"/>
              <a:gd name="connsiteX129" fmla="*/ 262391 w 1887484"/>
              <a:gd name="connsiteY129" fmla="*/ 348581 h 1904041"/>
              <a:gd name="connsiteX130" fmla="*/ 273182 w 1887484"/>
              <a:gd name="connsiteY130" fmla="*/ 328696 h 1904041"/>
              <a:gd name="connsiteX131" fmla="*/ 285771 w 1887484"/>
              <a:gd name="connsiteY131" fmla="*/ 308810 h 1904041"/>
              <a:gd name="connsiteX132" fmla="*/ 296562 w 1887484"/>
              <a:gd name="connsiteY132" fmla="*/ 288925 h 1904041"/>
              <a:gd name="connsiteX133" fmla="*/ 307353 w 1887484"/>
              <a:gd name="connsiteY133" fmla="*/ 271379 h 1904041"/>
              <a:gd name="connsiteX134" fmla="*/ 318143 w 1887484"/>
              <a:gd name="connsiteY134" fmla="*/ 253833 h 1904041"/>
              <a:gd name="connsiteX135" fmla="*/ 330733 w 1887484"/>
              <a:gd name="connsiteY135" fmla="*/ 237457 h 1904041"/>
              <a:gd name="connsiteX136" fmla="*/ 343322 w 1887484"/>
              <a:gd name="connsiteY136" fmla="*/ 221080 h 1904041"/>
              <a:gd name="connsiteX137" fmla="*/ 354113 w 1887484"/>
              <a:gd name="connsiteY137" fmla="*/ 205874 h 1904041"/>
              <a:gd name="connsiteX138" fmla="*/ 364903 w 1887484"/>
              <a:gd name="connsiteY138" fmla="*/ 190667 h 1904041"/>
              <a:gd name="connsiteX139" fmla="*/ 375694 w 1887484"/>
              <a:gd name="connsiteY139" fmla="*/ 176630 h 1904041"/>
              <a:gd name="connsiteX140" fmla="*/ 388283 w 1887484"/>
              <a:gd name="connsiteY140" fmla="*/ 163763 h 1904041"/>
              <a:gd name="connsiteX141" fmla="*/ 399074 w 1887484"/>
              <a:gd name="connsiteY141" fmla="*/ 150896 h 1904041"/>
              <a:gd name="connsiteX142" fmla="*/ 411663 w 1887484"/>
              <a:gd name="connsiteY142" fmla="*/ 139199 h 1904041"/>
              <a:gd name="connsiteX143" fmla="*/ 422454 w 1887484"/>
              <a:gd name="connsiteY143" fmla="*/ 127501 h 1904041"/>
              <a:gd name="connsiteX144" fmla="*/ 433245 w 1887484"/>
              <a:gd name="connsiteY144" fmla="*/ 115804 h 1904041"/>
              <a:gd name="connsiteX145" fmla="*/ 445834 w 1887484"/>
              <a:gd name="connsiteY145" fmla="*/ 105276 h 1904041"/>
              <a:gd name="connsiteX146" fmla="*/ 456624 w 1887484"/>
              <a:gd name="connsiteY146" fmla="*/ 95918 h 1904041"/>
              <a:gd name="connsiteX147" fmla="*/ 469214 w 1887484"/>
              <a:gd name="connsiteY147" fmla="*/ 86561 h 1904041"/>
              <a:gd name="connsiteX148" fmla="*/ 480004 w 1887484"/>
              <a:gd name="connsiteY148" fmla="*/ 77203 h 1904041"/>
              <a:gd name="connsiteX149" fmla="*/ 490795 w 1887484"/>
              <a:gd name="connsiteY149" fmla="*/ 69015 h 1904041"/>
              <a:gd name="connsiteX150" fmla="*/ 503384 w 1887484"/>
              <a:gd name="connsiteY150" fmla="*/ 60826 h 1904041"/>
              <a:gd name="connsiteX151" fmla="*/ 514175 w 1887484"/>
              <a:gd name="connsiteY151" fmla="*/ 53808 h 1904041"/>
              <a:gd name="connsiteX152" fmla="*/ 526764 w 1887484"/>
              <a:gd name="connsiteY152" fmla="*/ 46790 h 1904041"/>
              <a:gd name="connsiteX153" fmla="*/ 537555 w 1887484"/>
              <a:gd name="connsiteY153" fmla="*/ 39771 h 1904041"/>
              <a:gd name="connsiteX154" fmla="*/ 548346 w 1887484"/>
              <a:gd name="connsiteY154" fmla="*/ 33922 h 1904041"/>
              <a:gd name="connsiteX155" fmla="*/ 560935 w 1887484"/>
              <a:gd name="connsiteY155" fmla="*/ 28074 h 1904041"/>
              <a:gd name="connsiteX156" fmla="*/ 571726 w 1887484"/>
              <a:gd name="connsiteY156" fmla="*/ 23395 h 1904041"/>
              <a:gd name="connsiteX157" fmla="*/ 582516 w 1887484"/>
              <a:gd name="connsiteY157" fmla="*/ 18716 h 1904041"/>
              <a:gd name="connsiteX158" fmla="*/ 595106 w 1887484"/>
              <a:gd name="connsiteY158" fmla="*/ 14037 h 1904041"/>
              <a:gd name="connsiteX159" fmla="*/ 605896 w 1887484"/>
              <a:gd name="connsiteY159" fmla="*/ 11697 h 1904041"/>
              <a:gd name="connsiteX160" fmla="*/ 618485 w 1887484"/>
              <a:gd name="connsiteY160" fmla="*/ 8188 h 1904041"/>
              <a:gd name="connsiteX161" fmla="*/ 629276 w 1887484"/>
              <a:gd name="connsiteY161" fmla="*/ 5849 h 1904041"/>
              <a:gd name="connsiteX162" fmla="*/ 640067 w 1887484"/>
              <a:gd name="connsiteY162" fmla="*/ 3509 h 1904041"/>
              <a:gd name="connsiteX163" fmla="*/ 652656 w 1887484"/>
              <a:gd name="connsiteY163" fmla="*/ 2340 h 1904041"/>
              <a:gd name="connsiteX164" fmla="*/ 663447 w 1887484"/>
              <a:gd name="connsiteY164" fmla="*/ 1170 h 1904041"/>
              <a:gd name="connsiteX165" fmla="*/ 676036 w 1887484"/>
              <a:gd name="connsiteY16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96161 w 1887484"/>
              <a:gd name="connsiteY24" fmla="*/ 294774 h 1904041"/>
              <a:gd name="connsiteX25" fmla="*/ 1008750 w 1887484"/>
              <a:gd name="connsiteY25" fmla="*/ 242135 h 1904041"/>
              <a:gd name="connsiteX26" fmla="*/ 1019541 w 1887484"/>
              <a:gd name="connsiteY26" fmla="*/ 202364 h 1904041"/>
              <a:gd name="connsiteX27" fmla="*/ 1030332 w 1887484"/>
              <a:gd name="connsiteY27" fmla="*/ 170782 h 1904041"/>
              <a:gd name="connsiteX28" fmla="*/ 1042921 w 1887484"/>
              <a:gd name="connsiteY28" fmla="*/ 145047 h 1904041"/>
              <a:gd name="connsiteX29" fmla="*/ 1053712 w 1887484"/>
              <a:gd name="connsiteY29" fmla="*/ 123992 h 1904041"/>
              <a:gd name="connsiteX30" fmla="*/ 1064503 w 1887484"/>
              <a:gd name="connsiteY30" fmla="*/ 105276 h 1904041"/>
              <a:gd name="connsiteX31" fmla="*/ 1077092 w 1887484"/>
              <a:gd name="connsiteY31" fmla="*/ 90070 h 1904041"/>
              <a:gd name="connsiteX32" fmla="*/ 1087882 w 1887484"/>
              <a:gd name="connsiteY32" fmla="*/ 76033 h 1904041"/>
              <a:gd name="connsiteX33" fmla="*/ 1100472 w 1887484"/>
              <a:gd name="connsiteY33" fmla="*/ 63166 h 1904041"/>
              <a:gd name="connsiteX34" fmla="*/ 1111262 w 1887484"/>
              <a:gd name="connsiteY34" fmla="*/ 52638 h 1904041"/>
              <a:gd name="connsiteX35" fmla="*/ 1122053 w 1887484"/>
              <a:gd name="connsiteY35" fmla="*/ 43280 h 1904041"/>
              <a:gd name="connsiteX36" fmla="*/ 1134642 w 1887484"/>
              <a:gd name="connsiteY36" fmla="*/ 35092 h 1904041"/>
              <a:gd name="connsiteX37" fmla="*/ 1145433 w 1887484"/>
              <a:gd name="connsiteY37" fmla="*/ 28074 h 1904041"/>
              <a:gd name="connsiteX38" fmla="*/ 1156224 w 1887484"/>
              <a:gd name="connsiteY38" fmla="*/ 22225 h 1904041"/>
              <a:gd name="connsiteX39" fmla="*/ 1168813 w 1887484"/>
              <a:gd name="connsiteY39" fmla="*/ 16376 h 1904041"/>
              <a:gd name="connsiteX40" fmla="*/ 1179604 w 1887484"/>
              <a:gd name="connsiteY40" fmla="*/ 12867 h 1904041"/>
              <a:gd name="connsiteX41" fmla="*/ 1192193 w 1887484"/>
              <a:gd name="connsiteY41" fmla="*/ 8188 h 1904041"/>
              <a:gd name="connsiteX42" fmla="*/ 1202984 w 1887484"/>
              <a:gd name="connsiteY42" fmla="*/ 5849 h 1904041"/>
              <a:gd name="connsiteX43" fmla="*/ 1213774 w 1887484"/>
              <a:gd name="connsiteY43" fmla="*/ 3509 h 1904041"/>
              <a:gd name="connsiteX44" fmla="*/ 1226364 w 1887484"/>
              <a:gd name="connsiteY44" fmla="*/ 1170 h 1904041"/>
              <a:gd name="connsiteX45" fmla="*/ 1237154 w 1887484"/>
              <a:gd name="connsiteY45" fmla="*/ 1170 h 1904041"/>
              <a:gd name="connsiteX46" fmla="*/ 1249743 w 1887484"/>
              <a:gd name="connsiteY46" fmla="*/ 0 h 1904041"/>
              <a:gd name="connsiteX47" fmla="*/ 1260534 w 1887484"/>
              <a:gd name="connsiteY47" fmla="*/ 0 h 1904041"/>
              <a:gd name="connsiteX48" fmla="*/ 1271325 w 1887484"/>
              <a:gd name="connsiteY48" fmla="*/ 1170 h 1904041"/>
              <a:gd name="connsiteX49" fmla="*/ 1283914 w 1887484"/>
              <a:gd name="connsiteY49" fmla="*/ 2340 h 1904041"/>
              <a:gd name="connsiteX50" fmla="*/ 1294705 w 1887484"/>
              <a:gd name="connsiteY50" fmla="*/ 3509 h 1904041"/>
              <a:gd name="connsiteX51" fmla="*/ 1307294 w 1887484"/>
              <a:gd name="connsiteY51" fmla="*/ 5849 h 1904041"/>
              <a:gd name="connsiteX52" fmla="*/ 1318085 w 1887484"/>
              <a:gd name="connsiteY52" fmla="*/ 8188 h 1904041"/>
              <a:gd name="connsiteX53" fmla="*/ 1328875 w 1887484"/>
              <a:gd name="connsiteY53" fmla="*/ 11697 h 1904041"/>
              <a:gd name="connsiteX54" fmla="*/ 1339666 w 1887484"/>
              <a:gd name="connsiteY54" fmla="*/ 15207 h 1904041"/>
              <a:gd name="connsiteX55" fmla="*/ 1352255 w 1887484"/>
              <a:gd name="connsiteY55" fmla="*/ 19886 h 1904041"/>
              <a:gd name="connsiteX56" fmla="*/ 1363046 w 1887484"/>
              <a:gd name="connsiteY56" fmla="*/ 24565 h 1904041"/>
              <a:gd name="connsiteX57" fmla="*/ 1375635 w 1887484"/>
              <a:gd name="connsiteY57" fmla="*/ 29244 h 1904041"/>
              <a:gd name="connsiteX58" fmla="*/ 1386426 w 1887484"/>
              <a:gd name="connsiteY58" fmla="*/ 35092 h 1904041"/>
              <a:gd name="connsiteX59" fmla="*/ 1397217 w 1887484"/>
              <a:gd name="connsiteY59" fmla="*/ 40941 h 1904041"/>
              <a:gd name="connsiteX60" fmla="*/ 1409806 w 1887484"/>
              <a:gd name="connsiteY60" fmla="*/ 47959 h 1904041"/>
              <a:gd name="connsiteX61" fmla="*/ 1420597 w 1887484"/>
              <a:gd name="connsiteY61" fmla="*/ 54978 h 1904041"/>
              <a:gd name="connsiteX62" fmla="*/ 1433186 w 1887484"/>
              <a:gd name="connsiteY62" fmla="*/ 61996 h 1904041"/>
              <a:gd name="connsiteX63" fmla="*/ 1443977 w 1887484"/>
              <a:gd name="connsiteY63" fmla="*/ 70184 h 1904041"/>
              <a:gd name="connsiteX64" fmla="*/ 1454767 w 1887484"/>
              <a:gd name="connsiteY64" fmla="*/ 79542 h 1904041"/>
              <a:gd name="connsiteX65" fmla="*/ 1467357 w 1887484"/>
              <a:gd name="connsiteY65" fmla="*/ 87730 h 1904041"/>
              <a:gd name="connsiteX66" fmla="*/ 1478147 w 1887484"/>
              <a:gd name="connsiteY66" fmla="*/ 98258 h 1904041"/>
              <a:gd name="connsiteX67" fmla="*/ 1490736 w 1887484"/>
              <a:gd name="connsiteY67" fmla="*/ 107616 h 1904041"/>
              <a:gd name="connsiteX68" fmla="*/ 1501527 w 1887484"/>
              <a:gd name="connsiteY68" fmla="*/ 119313 h 1904041"/>
              <a:gd name="connsiteX69" fmla="*/ 1512318 w 1887484"/>
              <a:gd name="connsiteY69" fmla="*/ 129841 h 1904041"/>
              <a:gd name="connsiteX70" fmla="*/ 1524907 w 1887484"/>
              <a:gd name="connsiteY70" fmla="*/ 141538 h 1904041"/>
              <a:gd name="connsiteX71" fmla="*/ 1535698 w 1887484"/>
              <a:gd name="connsiteY71" fmla="*/ 154405 h 1904041"/>
              <a:gd name="connsiteX72" fmla="*/ 1546489 w 1887484"/>
              <a:gd name="connsiteY72" fmla="*/ 167272 h 1904041"/>
              <a:gd name="connsiteX73" fmla="*/ 1559078 w 1887484"/>
              <a:gd name="connsiteY73" fmla="*/ 180139 h 1904041"/>
              <a:gd name="connsiteX74" fmla="*/ 1569869 w 1887484"/>
              <a:gd name="connsiteY74" fmla="*/ 195346 h 1904041"/>
              <a:gd name="connsiteX75" fmla="*/ 1582458 w 1887484"/>
              <a:gd name="connsiteY75" fmla="*/ 210553 h 1904041"/>
              <a:gd name="connsiteX76" fmla="*/ 1593248 w 1887484"/>
              <a:gd name="connsiteY76" fmla="*/ 225759 h 1904041"/>
              <a:gd name="connsiteX77" fmla="*/ 1604039 w 1887484"/>
              <a:gd name="connsiteY77" fmla="*/ 242135 h 1904041"/>
              <a:gd name="connsiteX78" fmla="*/ 1616628 w 1887484"/>
              <a:gd name="connsiteY78" fmla="*/ 258512 h 1904041"/>
              <a:gd name="connsiteX79" fmla="*/ 1627419 w 1887484"/>
              <a:gd name="connsiteY79" fmla="*/ 277228 h 1904041"/>
              <a:gd name="connsiteX80" fmla="*/ 1640008 w 1887484"/>
              <a:gd name="connsiteY80" fmla="*/ 294774 h 1904041"/>
              <a:gd name="connsiteX81" fmla="*/ 1650799 w 1887484"/>
              <a:gd name="connsiteY81" fmla="*/ 314659 h 1904041"/>
              <a:gd name="connsiteX82" fmla="*/ 1661590 w 1887484"/>
              <a:gd name="connsiteY82" fmla="*/ 334545 h 1904041"/>
              <a:gd name="connsiteX83" fmla="*/ 1674179 w 1887484"/>
              <a:gd name="connsiteY83" fmla="*/ 356770 h 1904041"/>
              <a:gd name="connsiteX84" fmla="*/ 1684970 w 1887484"/>
              <a:gd name="connsiteY84" fmla="*/ 378995 h 1904041"/>
              <a:gd name="connsiteX85" fmla="*/ 1697559 w 1887484"/>
              <a:gd name="connsiteY85" fmla="*/ 402389 h 1904041"/>
              <a:gd name="connsiteX86" fmla="*/ 1708350 w 1887484"/>
              <a:gd name="connsiteY86" fmla="*/ 426954 h 1904041"/>
              <a:gd name="connsiteX87" fmla="*/ 1719140 w 1887484"/>
              <a:gd name="connsiteY87" fmla="*/ 452688 h 1904041"/>
              <a:gd name="connsiteX88" fmla="*/ 1729931 w 1887484"/>
              <a:gd name="connsiteY88" fmla="*/ 480762 h 1904041"/>
              <a:gd name="connsiteX89" fmla="*/ 1742520 w 1887484"/>
              <a:gd name="connsiteY89" fmla="*/ 510005 h 1904041"/>
              <a:gd name="connsiteX90" fmla="*/ 1753311 w 1887484"/>
              <a:gd name="connsiteY90" fmla="*/ 540418 h 1904041"/>
              <a:gd name="connsiteX91" fmla="*/ 1765900 w 1887484"/>
              <a:gd name="connsiteY91" fmla="*/ 573171 h 1904041"/>
              <a:gd name="connsiteX92" fmla="*/ 1776691 w 1887484"/>
              <a:gd name="connsiteY92" fmla="*/ 608263 h 1904041"/>
              <a:gd name="connsiteX93" fmla="*/ 1787482 w 1887484"/>
              <a:gd name="connsiteY93" fmla="*/ 645694 h 1904041"/>
              <a:gd name="connsiteX94" fmla="*/ 1800071 w 1887484"/>
              <a:gd name="connsiteY94" fmla="*/ 686635 h 1904041"/>
              <a:gd name="connsiteX95" fmla="*/ 1810862 w 1887484"/>
              <a:gd name="connsiteY95" fmla="*/ 731085 h 1904041"/>
              <a:gd name="connsiteX96" fmla="*/ 1823451 w 1887484"/>
              <a:gd name="connsiteY96" fmla="*/ 780214 h 1904041"/>
              <a:gd name="connsiteX97" fmla="*/ 1834242 w 1887484"/>
              <a:gd name="connsiteY97" fmla="*/ 836361 h 1904041"/>
              <a:gd name="connsiteX98" fmla="*/ 1845032 w 1887484"/>
              <a:gd name="connsiteY98" fmla="*/ 901867 h 1904041"/>
              <a:gd name="connsiteX99" fmla="*/ 1857621 w 1887484"/>
              <a:gd name="connsiteY99" fmla="*/ 980239 h 1904041"/>
              <a:gd name="connsiteX100" fmla="*/ 1868412 w 1887484"/>
              <a:gd name="connsiteY100" fmla="*/ 1084345 h 1904041"/>
              <a:gd name="connsiteX101" fmla="*/ 1881001 w 1887484"/>
              <a:gd name="connsiteY101" fmla="*/ 1256297 h 1904041"/>
              <a:gd name="connsiteX102" fmla="*/ 1885102 w 1887484"/>
              <a:gd name="connsiteY102" fmla="*/ 1335426 h 1904041"/>
              <a:gd name="connsiteX103" fmla="*/ 1887484 w 1887484"/>
              <a:gd name="connsiteY103" fmla="*/ 1903557 h 1904041"/>
              <a:gd name="connsiteX104" fmla="*/ 0 w 1887484"/>
              <a:gd name="connsiteY104" fmla="*/ 1904041 h 1904041"/>
              <a:gd name="connsiteX105" fmla="*/ 0 w 1887484"/>
              <a:gd name="connsiteY105" fmla="*/ 1482058 h 1904041"/>
              <a:gd name="connsiteX106" fmla="*/ 8809 w 1887484"/>
              <a:gd name="connsiteY106" fmla="*/ 1388477 h 1904041"/>
              <a:gd name="connsiteX107" fmla="*/ 21398 w 1887484"/>
              <a:gd name="connsiteY107" fmla="*/ 1283201 h 1904041"/>
              <a:gd name="connsiteX108" fmla="*/ 32189 w 1887484"/>
              <a:gd name="connsiteY108" fmla="*/ 1190791 h 1904041"/>
              <a:gd name="connsiteX109" fmla="*/ 44778 w 1887484"/>
              <a:gd name="connsiteY109" fmla="*/ 1110080 h 1904041"/>
              <a:gd name="connsiteX110" fmla="*/ 55569 w 1887484"/>
              <a:gd name="connsiteY110" fmla="*/ 1038726 h 1904041"/>
              <a:gd name="connsiteX111" fmla="*/ 66360 w 1887484"/>
              <a:gd name="connsiteY111" fmla="*/ 972051 h 1904041"/>
              <a:gd name="connsiteX112" fmla="*/ 78949 w 1887484"/>
              <a:gd name="connsiteY112" fmla="*/ 911225 h 1904041"/>
              <a:gd name="connsiteX113" fmla="*/ 89740 w 1887484"/>
              <a:gd name="connsiteY113" fmla="*/ 853907 h 1904041"/>
              <a:gd name="connsiteX114" fmla="*/ 102329 w 1887484"/>
              <a:gd name="connsiteY114" fmla="*/ 800100 h 1904041"/>
              <a:gd name="connsiteX115" fmla="*/ 113119 w 1887484"/>
              <a:gd name="connsiteY115" fmla="*/ 750971 h 1904041"/>
              <a:gd name="connsiteX116" fmla="*/ 123910 w 1887484"/>
              <a:gd name="connsiteY116" fmla="*/ 705351 h 1904041"/>
              <a:gd name="connsiteX117" fmla="*/ 136499 w 1887484"/>
              <a:gd name="connsiteY117" fmla="*/ 663240 h 1904041"/>
              <a:gd name="connsiteX118" fmla="*/ 147290 w 1887484"/>
              <a:gd name="connsiteY118" fmla="*/ 624639 h 1904041"/>
              <a:gd name="connsiteX119" fmla="*/ 158081 w 1887484"/>
              <a:gd name="connsiteY119" fmla="*/ 589547 h 1904041"/>
              <a:gd name="connsiteX120" fmla="*/ 170670 w 1887484"/>
              <a:gd name="connsiteY120" fmla="*/ 555625 h 1904041"/>
              <a:gd name="connsiteX121" fmla="*/ 181461 w 1887484"/>
              <a:gd name="connsiteY121" fmla="*/ 525212 h 1904041"/>
              <a:gd name="connsiteX122" fmla="*/ 192251 w 1887484"/>
              <a:gd name="connsiteY122" fmla="*/ 495968 h 1904041"/>
              <a:gd name="connsiteX123" fmla="*/ 204841 w 1887484"/>
              <a:gd name="connsiteY123" fmla="*/ 469064 h 1904041"/>
              <a:gd name="connsiteX124" fmla="*/ 215631 w 1887484"/>
              <a:gd name="connsiteY124" fmla="*/ 442160 h 1904041"/>
              <a:gd name="connsiteX125" fmla="*/ 228221 w 1887484"/>
              <a:gd name="connsiteY125" fmla="*/ 417596 h 1904041"/>
              <a:gd name="connsiteX126" fmla="*/ 239011 w 1887484"/>
              <a:gd name="connsiteY126" fmla="*/ 393031 h 1904041"/>
              <a:gd name="connsiteX127" fmla="*/ 249802 w 1887484"/>
              <a:gd name="connsiteY127" fmla="*/ 370806 h 1904041"/>
              <a:gd name="connsiteX128" fmla="*/ 262391 w 1887484"/>
              <a:gd name="connsiteY128" fmla="*/ 348581 h 1904041"/>
              <a:gd name="connsiteX129" fmla="*/ 273182 w 1887484"/>
              <a:gd name="connsiteY129" fmla="*/ 328696 h 1904041"/>
              <a:gd name="connsiteX130" fmla="*/ 285771 w 1887484"/>
              <a:gd name="connsiteY130" fmla="*/ 308810 h 1904041"/>
              <a:gd name="connsiteX131" fmla="*/ 296562 w 1887484"/>
              <a:gd name="connsiteY131" fmla="*/ 288925 h 1904041"/>
              <a:gd name="connsiteX132" fmla="*/ 307353 w 1887484"/>
              <a:gd name="connsiteY132" fmla="*/ 271379 h 1904041"/>
              <a:gd name="connsiteX133" fmla="*/ 318143 w 1887484"/>
              <a:gd name="connsiteY133" fmla="*/ 253833 h 1904041"/>
              <a:gd name="connsiteX134" fmla="*/ 330733 w 1887484"/>
              <a:gd name="connsiteY134" fmla="*/ 237457 h 1904041"/>
              <a:gd name="connsiteX135" fmla="*/ 343322 w 1887484"/>
              <a:gd name="connsiteY135" fmla="*/ 221080 h 1904041"/>
              <a:gd name="connsiteX136" fmla="*/ 354113 w 1887484"/>
              <a:gd name="connsiteY136" fmla="*/ 205874 h 1904041"/>
              <a:gd name="connsiteX137" fmla="*/ 364903 w 1887484"/>
              <a:gd name="connsiteY137" fmla="*/ 190667 h 1904041"/>
              <a:gd name="connsiteX138" fmla="*/ 375694 w 1887484"/>
              <a:gd name="connsiteY138" fmla="*/ 176630 h 1904041"/>
              <a:gd name="connsiteX139" fmla="*/ 388283 w 1887484"/>
              <a:gd name="connsiteY139" fmla="*/ 163763 h 1904041"/>
              <a:gd name="connsiteX140" fmla="*/ 399074 w 1887484"/>
              <a:gd name="connsiteY140" fmla="*/ 150896 h 1904041"/>
              <a:gd name="connsiteX141" fmla="*/ 411663 w 1887484"/>
              <a:gd name="connsiteY141" fmla="*/ 139199 h 1904041"/>
              <a:gd name="connsiteX142" fmla="*/ 422454 w 1887484"/>
              <a:gd name="connsiteY142" fmla="*/ 127501 h 1904041"/>
              <a:gd name="connsiteX143" fmla="*/ 433245 w 1887484"/>
              <a:gd name="connsiteY143" fmla="*/ 115804 h 1904041"/>
              <a:gd name="connsiteX144" fmla="*/ 445834 w 1887484"/>
              <a:gd name="connsiteY144" fmla="*/ 105276 h 1904041"/>
              <a:gd name="connsiteX145" fmla="*/ 456624 w 1887484"/>
              <a:gd name="connsiteY145" fmla="*/ 95918 h 1904041"/>
              <a:gd name="connsiteX146" fmla="*/ 469214 w 1887484"/>
              <a:gd name="connsiteY146" fmla="*/ 86561 h 1904041"/>
              <a:gd name="connsiteX147" fmla="*/ 480004 w 1887484"/>
              <a:gd name="connsiteY147" fmla="*/ 77203 h 1904041"/>
              <a:gd name="connsiteX148" fmla="*/ 490795 w 1887484"/>
              <a:gd name="connsiteY148" fmla="*/ 69015 h 1904041"/>
              <a:gd name="connsiteX149" fmla="*/ 503384 w 1887484"/>
              <a:gd name="connsiteY149" fmla="*/ 60826 h 1904041"/>
              <a:gd name="connsiteX150" fmla="*/ 514175 w 1887484"/>
              <a:gd name="connsiteY150" fmla="*/ 53808 h 1904041"/>
              <a:gd name="connsiteX151" fmla="*/ 526764 w 1887484"/>
              <a:gd name="connsiteY151" fmla="*/ 46790 h 1904041"/>
              <a:gd name="connsiteX152" fmla="*/ 537555 w 1887484"/>
              <a:gd name="connsiteY152" fmla="*/ 39771 h 1904041"/>
              <a:gd name="connsiteX153" fmla="*/ 548346 w 1887484"/>
              <a:gd name="connsiteY153" fmla="*/ 33922 h 1904041"/>
              <a:gd name="connsiteX154" fmla="*/ 560935 w 1887484"/>
              <a:gd name="connsiteY154" fmla="*/ 28074 h 1904041"/>
              <a:gd name="connsiteX155" fmla="*/ 571726 w 1887484"/>
              <a:gd name="connsiteY155" fmla="*/ 23395 h 1904041"/>
              <a:gd name="connsiteX156" fmla="*/ 582516 w 1887484"/>
              <a:gd name="connsiteY156" fmla="*/ 18716 h 1904041"/>
              <a:gd name="connsiteX157" fmla="*/ 595106 w 1887484"/>
              <a:gd name="connsiteY157" fmla="*/ 14037 h 1904041"/>
              <a:gd name="connsiteX158" fmla="*/ 605896 w 1887484"/>
              <a:gd name="connsiteY158" fmla="*/ 11697 h 1904041"/>
              <a:gd name="connsiteX159" fmla="*/ 618485 w 1887484"/>
              <a:gd name="connsiteY159" fmla="*/ 8188 h 1904041"/>
              <a:gd name="connsiteX160" fmla="*/ 629276 w 1887484"/>
              <a:gd name="connsiteY160" fmla="*/ 5849 h 1904041"/>
              <a:gd name="connsiteX161" fmla="*/ 640067 w 1887484"/>
              <a:gd name="connsiteY161" fmla="*/ 3509 h 1904041"/>
              <a:gd name="connsiteX162" fmla="*/ 652656 w 1887484"/>
              <a:gd name="connsiteY162" fmla="*/ 2340 h 1904041"/>
              <a:gd name="connsiteX163" fmla="*/ 663447 w 1887484"/>
              <a:gd name="connsiteY163" fmla="*/ 1170 h 1904041"/>
              <a:gd name="connsiteX164" fmla="*/ 676036 w 1887484"/>
              <a:gd name="connsiteY16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96161 w 1887484"/>
              <a:gd name="connsiteY23" fmla="*/ 294774 h 1904041"/>
              <a:gd name="connsiteX24" fmla="*/ 1008750 w 1887484"/>
              <a:gd name="connsiteY24" fmla="*/ 242135 h 1904041"/>
              <a:gd name="connsiteX25" fmla="*/ 1019541 w 1887484"/>
              <a:gd name="connsiteY25" fmla="*/ 202364 h 1904041"/>
              <a:gd name="connsiteX26" fmla="*/ 1030332 w 1887484"/>
              <a:gd name="connsiteY26" fmla="*/ 170782 h 1904041"/>
              <a:gd name="connsiteX27" fmla="*/ 1042921 w 1887484"/>
              <a:gd name="connsiteY27" fmla="*/ 145047 h 1904041"/>
              <a:gd name="connsiteX28" fmla="*/ 1053712 w 1887484"/>
              <a:gd name="connsiteY28" fmla="*/ 123992 h 1904041"/>
              <a:gd name="connsiteX29" fmla="*/ 1064503 w 1887484"/>
              <a:gd name="connsiteY29" fmla="*/ 105276 h 1904041"/>
              <a:gd name="connsiteX30" fmla="*/ 1077092 w 1887484"/>
              <a:gd name="connsiteY30" fmla="*/ 90070 h 1904041"/>
              <a:gd name="connsiteX31" fmla="*/ 1087882 w 1887484"/>
              <a:gd name="connsiteY31" fmla="*/ 76033 h 1904041"/>
              <a:gd name="connsiteX32" fmla="*/ 1100472 w 1887484"/>
              <a:gd name="connsiteY32" fmla="*/ 63166 h 1904041"/>
              <a:gd name="connsiteX33" fmla="*/ 1111262 w 1887484"/>
              <a:gd name="connsiteY33" fmla="*/ 52638 h 1904041"/>
              <a:gd name="connsiteX34" fmla="*/ 1122053 w 1887484"/>
              <a:gd name="connsiteY34" fmla="*/ 43280 h 1904041"/>
              <a:gd name="connsiteX35" fmla="*/ 1134642 w 1887484"/>
              <a:gd name="connsiteY35" fmla="*/ 35092 h 1904041"/>
              <a:gd name="connsiteX36" fmla="*/ 1145433 w 1887484"/>
              <a:gd name="connsiteY36" fmla="*/ 28074 h 1904041"/>
              <a:gd name="connsiteX37" fmla="*/ 1156224 w 1887484"/>
              <a:gd name="connsiteY37" fmla="*/ 22225 h 1904041"/>
              <a:gd name="connsiteX38" fmla="*/ 1168813 w 1887484"/>
              <a:gd name="connsiteY38" fmla="*/ 16376 h 1904041"/>
              <a:gd name="connsiteX39" fmla="*/ 1179604 w 1887484"/>
              <a:gd name="connsiteY39" fmla="*/ 12867 h 1904041"/>
              <a:gd name="connsiteX40" fmla="*/ 1192193 w 1887484"/>
              <a:gd name="connsiteY40" fmla="*/ 8188 h 1904041"/>
              <a:gd name="connsiteX41" fmla="*/ 1202984 w 1887484"/>
              <a:gd name="connsiteY41" fmla="*/ 5849 h 1904041"/>
              <a:gd name="connsiteX42" fmla="*/ 1213774 w 1887484"/>
              <a:gd name="connsiteY42" fmla="*/ 3509 h 1904041"/>
              <a:gd name="connsiteX43" fmla="*/ 1226364 w 1887484"/>
              <a:gd name="connsiteY43" fmla="*/ 1170 h 1904041"/>
              <a:gd name="connsiteX44" fmla="*/ 1237154 w 1887484"/>
              <a:gd name="connsiteY44" fmla="*/ 1170 h 1904041"/>
              <a:gd name="connsiteX45" fmla="*/ 1249743 w 1887484"/>
              <a:gd name="connsiteY45" fmla="*/ 0 h 1904041"/>
              <a:gd name="connsiteX46" fmla="*/ 1260534 w 1887484"/>
              <a:gd name="connsiteY46" fmla="*/ 0 h 1904041"/>
              <a:gd name="connsiteX47" fmla="*/ 1271325 w 1887484"/>
              <a:gd name="connsiteY47" fmla="*/ 1170 h 1904041"/>
              <a:gd name="connsiteX48" fmla="*/ 1283914 w 1887484"/>
              <a:gd name="connsiteY48" fmla="*/ 2340 h 1904041"/>
              <a:gd name="connsiteX49" fmla="*/ 1294705 w 1887484"/>
              <a:gd name="connsiteY49" fmla="*/ 3509 h 1904041"/>
              <a:gd name="connsiteX50" fmla="*/ 1307294 w 1887484"/>
              <a:gd name="connsiteY50" fmla="*/ 5849 h 1904041"/>
              <a:gd name="connsiteX51" fmla="*/ 1318085 w 1887484"/>
              <a:gd name="connsiteY51" fmla="*/ 8188 h 1904041"/>
              <a:gd name="connsiteX52" fmla="*/ 1328875 w 1887484"/>
              <a:gd name="connsiteY52" fmla="*/ 11697 h 1904041"/>
              <a:gd name="connsiteX53" fmla="*/ 1339666 w 1887484"/>
              <a:gd name="connsiteY53" fmla="*/ 15207 h 1904041"/>
              <a:gd name="connsiteX54" fmla="*/ 1352255 w 1887484"/>
              <a:gd name="connsiteY54" fmla="*/ 19886 h 1904041"/>
              <a:gd name="connsiteX55" fmla="*/ 1363046 w 1887484"/>
              <a:gd name="connsiteY55" fmla="*/ 24565 h 1904041"/>
              <a:gd name="connsiteX56" fmla="*/ 1375635 w 1887484"/>
              <a:gd name="connsiteY56" fmla="*/ 29244 h 1904041"/>
              <a:gd name="connsiteX57" fmla="*/ 1386426 w 1887484"/>
              <a:gd name="connsiteY57" fmla="*/ 35092 h 1904041"/>
              <a:gd name="connsiteX58" fmla="*/ 1397217 w 1887484"/>
              <a:gd name="connsiteY58" fmla="*/ 40941 h 1904041"/>
              <a:gd name="connsiteX59" fmla="*/ 1409806 w 1887484"/>
              <a:gd name="connsiteY59" fmla="*/ 47959 h 1904041"/>
              <a:gd name="connsiteX60" fmla="*/ 1420597 w 1887484"/>
              <a:gd name="connsiteY60" fmla="*/ 54978 h 1904041"/>
              <a:gd name="connsiteX61" fmla="*/ 1433186 w 1887484"/>
              <a:gd name="connsiteY61" fmla="*/ 61996 h 1904041"/>
              <a:gd name="connsiteX62" fmla="*/ 1443977 w 1887484"/>
              <a:gd name="connsiteY62" fmla="*/ 70184 h 1904041"/>
              <a:gd name="connsiteX63" fmla="*/ 1454767 w 1887484"/>
              <a:gd name="connsiteY63" fmla="*/ 79542 h 1904041"/>
              <a:gd name="connsiteX64" fmla="*/ 1467357 w 1887484"/>
              <a:gd name="connsiteY64" fmla="*/ 87730 h 1904041"/>
              <a:gd name="connsiteX65" fmla="*/ 1478147 w 1887484"/>
              <a:gd name="connsiteY65" fmla="*/ 98258 h 1904041"/>
              <a:gd name="connsiteX66" fmla="*/ 1490736 w 1887484"/>
              <a:gd name="connsiteY66" fmla="*/ 107616 h 1904041"/>
              <a:gd name="connsiteX67" fmla="*/ 1501527 w 1887484"/>
              <a:gd name="connsiteY67" fmla="*/ 119313 h 1904041"/>
              <a:gd name="connsiteX68" fmla="*/ 1512318 w 1887484"/>
              <a:gd name="connsiteY68" fmla="*/ 129841 h 1904041"/>
              <a:gd name="connsiteX69" fmla="*/ 1524907 w 1887484"/>
              <a:gd name="connsiteY69" fmla="*/ 141538 h 1904041"/>
              <a:gd name="connsiteX70" fmla="*/ 1535698 w 1887484"/>
              <a:gd name="connsiteY70" fmla="*/ 154405 h 1904041"/>
              <a:gd name="connsiteX71" fmla="*/ 1546489 w 1887484"/>
              <a:gd name="connsiteY71" fmla="*/ 167272 h 1904041"/>
              <a:gd name="connsiteX72" fmla="*/ 1559078 w 1887484"/>
              <a:gd name="connsiteY72" fmla="*/ 180139 h 1904041"/>
              <a:gd name="connsiteX73" fmla="*/ 1569869 w 1887484"/>
              <a:gd name="connsiteY73" fmla="*/ 195346 h 1904041"/>
              <a:gd name="connsiteX74" fmla="*/ 1582458 w 1887484"/>
              <a:gd name="connsiteY74" fmla="*/ 210553 h 1904041"/>
              <a:gd name="connsiteX75" fmla="*/ 1593248 w 1887484"/>
              <a:gd name="connsiteY75" fmla="*/ 225759 h 1904041"/>
              <a:gd name="connsiteX76" fmla="*/ 1604039 w 1887484"/>
              <a:gd name="connsiteY76" fmla="*/ 242135 h 1904041"/>
              <a:gd name="connsiteX77" fmla="*/ 1616628 w 1887484"/>
              <a:gd name="connsiteY77" fmla="*/ 258512 h 1904041"/>
              <a:gd name="connsiteX78" fmla="*/ 1627419 w 1887484"/>
              <a:gd name="connsiteY78" fmla="*/ 277228 h 1904041"/>
              <a:gd name="connsiteX79" fmla="*/ 1640008 w 1887484"/>
              <a:gd name="connsiteY79" fmla="*/ 294774 h 1904041"/>
              <a:gd name="connsiteX80" fmla="*/ 1650799 w 1887484"/>
              <a:gd name="connsiteY80" fmla="*/ 314659 h 1904041"/>
              <a:gd name="connsiteX81" fmla="*/ 1661590 w 1887484"/>
              <a:gd name="connsiteY81" fmla="*/ 334545 h 1904041"/>
              <a:gd name="connsiteX82" fmla="*/ 1674179 w 1887484"/>
              <a:gd name="connsiteY82" fmla="*/ 356770 h 1904041"/>
              <a:gd name="connsiteX83" fmla="*/ 1684970 w 1887484"/>
              <a:gd name="connsiteY83" fmla="*/ 378995 h 1904041"/>
              <a:gd name="connsiteX84" fmla="*/ 1697559 w 1887484"/>
              <a:gd name="connsiteY84" fmla="*/ 402389 h 1904041"/>
              <a:gd name="connsiteX85" fmla="*/ 1708350 w 1887484"/>
              <a:gd name="connsiteY85" fmla="*/ 426954 h 1904041"/>
              <a:gd name="connsiteX86" fmla="*/ 1719140 w 1887484"/>
              <a:gd name="connsiteY86" fmla="*/ 452688 h 1904041"/>
              <a:gd name="connsiteX87" fmla="*/ 1729931 w 1887484"/>
              <a:gd name="connsiteY87" fmla="*/ 480762 h 1904041"/>
              <a:gd name="connsiteX88" fmla="*/ 1742520 w 1887484"/>
              <a:gd name="connsiteY88" fmla="*/ 510005 h 1904041"/>
              <a:gd name="connsiteX89" fmla="*/ 1753311 w 1887484"/>
              <a:gd name="connsiteY89" fmla="*/ 540418 h 1904041"/>
              <a:gd name="connsiteX90" fmla="*/ 1765900 w 1887484"/>
              <a:gd name="connsiteY90" fmla="*/ 573171 h 1904041"/>
              <a:gd name="connsiteX91" fmla="*/ 1776691 w 1887484"/>
              <a:gd name="connsiteY91" fmla="*/ 608263 h 1904041"/>
              <a:gd name="connsiteX92" fmla="*/ 1787482 w 1887484"/>
              <a:gd name="connsiteY92" fmla="*/ 645694 h 1904041"/>
              <a:gd name="connsiteX93" fmla="*/ 1800071 w 1887484"/>
              <a:gd name="connsiteY93" fmla="*/ 686635 h 1904041"/>
              <a:gd name="connsiteX94" fmla="*/ 1810862 w 1887484"/>
              <a:gd name="connsiteY94" fmla="*/ 731085 h 1904041"/>
              <a:gd name="connsiteX95" fmla="*/ 1823451 w 1887484"/>
              <a:gd name="connsiteY95" fmla="*/ 780214 h 1904041"/>
              <a:gd name="connsiteX96" fmla="*/ 1834242 w 1887484"/>
              <a:gd name="connsiteY96" fmla="*/ 836361 h 1904041"/>
              <a:gd name="connsiteX97" fmla="*/ 1845032 w 1887484"/>
              <a:gd name="connsiteY97" fmla="*/ 901867 h 1904041"/>
              <a:gd name="connsiteX98" fmla="*/ 1857621 w 1887484"/>
              <a:gd name="connsiteY98" fmla="*/ 980239 h 1904041"/>
              <a:gd name="connsiteX99" fmla="*/ 1868412 w 1887484"/>
              <a:gd name="connsiteY99" fmla="*/ 1084345 h 1904041"/>
              <a:gd name="connsiteX100" fmla="*/ 1881001 w 1887484"/>
              <a:gd name="connsiteY100" fmla="*/ 1256297 h 1904041"/>
              <a:gd name="connsiteX101" fmla="*/ 1885102 w 1887484"/>
              <a:gd name="connsiteY101" fmla="*/ 1335426 h 1904041"/>
              <a:gd name="connsiteX102" fmla="*/ 1887484 w 1887484"/>
              <a:gd name="connsiteY102" fmla="*/ 1903557 h 1904041"/>
              <a:gd name="connsiteX103" fmla="*/ 0 w 1887484"/>
              <a:gd name="connsiteY103" fmla="*/ 1904041 h 1904041"/>
              <a:gd name="connsiteX104" fmla="*/ 0 w 1887484"/>
              <a:gd name="connsiteY104" fmla="*/ 1482058 h 1904041"/>
              <a:gd name="connsiteX105" fmla="*/ 8809 w 1887484"/>
              <a:gd name="connsiteY105" fmla="*/ 1388477 h 1904041"/>
              <a:gd name="connsiteX106" fmla="*/ 21398 w 1887484"/>
              <a:gd name="connsiteY106" fmla="*/ 1283201 h 1904041"/>
              <a:gd name="connsiteX107" fmla="*/ 32189 w 1887484"/>
              <a:gd name="connsiteY107" fmla="*/ 1190791 h 1904041"/>
              <a:gd name="connsiteX108" fmla="*/ 44778 w 1887484"/>
              <a:gd name="connsiteY108" fmla="*/ 1110080 h 1904041"/>
              <a:gd name="connsiteX109" fmla="*/ 55569 w 1887484"/>
              <a:gd name="connsiteY109" fmla="*/ 1038726 h 1904041"/>
              <a:gd name="connsiteX110" fmla="*/ 66360 w 1887484"/>
              <a:gd name="connsiteY110" fmla="*/ 972051 h 1904041"/>
              <a:gd name="connsiteX111" fmla="*/ 78949 w 1887484"/>
              <a:gd name="connsiteY111" fmla="*/ 911225 h 1904041"/>
              <a:gd name="connsiteX112" fmla="*/ 89740 w 1887484"/>
              <a:gd name="connsiteY112" fmla="*/ 853907 h 1904041"/>
              <a:gd name="connsiteX113" fmla="*/ 102329 w 1887484"/>
              <a:gd name="connsiteY113" fmla="*/ 800100 h 1904041"/>
              <a:gd name="connsiteX114" fmla="*/ 113119 w 1887484"/>
              <a:gd name="connsiteY114" fmla="*/ 750971 h 1904041"/>
              <a:gd name="connsiteX115" fmla="*/ 123910 w 1887484"/>
              <a:gd name="connsiteY115" fmla="*/ 705351 h 1904041"/>
              <a:gd name="connsiteX116" fmla="*/ 136499 w 1887484"/>
              <a:gd name="connsiteY116" fmla="*/ 663240 h 1904041"/>
              <a:gd name="connsiteX117" fmla="*/ 147290 w 1887484"/>
              <a:gd name="connsiteY117" fmla="*/ 624639 h 1904041"/>
              <a:gd name="connsiteX118" fmla="*/ 158081 w 1887484"/>
              <a:gd name="connsiteY118" fmla="*/ 589547 h 1904041"/>
              <a:gd name="connsiteX119" fmla="*/ 170670 w 1887484"/>
              <a:gd name="connsiteY119" fmla="*/ 555625 h 1904041"/>
              <a:gd name="connsiteX120" fmla="*/ 181461 w 1887484"/>
              <a:gd name="connsiteY120" fmla="*/ 525212 h 1904041"/>
              <a:gd name="connsiteX121" fmla="*/ 192251 w 1887484"/>
              <a:gd name="connsiteY121" fmla="*/ 495968 h 1904041"/>
              <a:gd name="connsiteX122" fmla="*/ 204841 w 1887484"/>
              <a:gd name="connsiteY122" fmla="*/ 469064 h 1904041"/>
              <a:gd name="connsiteX123" fmla="*/ 215631 w 1887484"/>
              <a:gd name="connsiteY123" fmla="*/ 442160 h 1904041"/>
              <a:gd name="connsiteX124" fmla="*/ 228221 w 1887484"/>
              <a:gd name="connsiteY124" fmla="*/ 417596 h 1904041"/>
              <a:gd name="connsiteX125" fmla="*/ 239011 w 1887484"/>
              <a:gd name="connsiteY125" fmla="*/ 393031 h 1904041"/>
              <a:gd name="connsiteX126" fmla="*/ 249802 w 1887484"/>
              <a:gd name="connsiteY126" fmla="*/ 370806 h 1904041"/>
              <a:gd name="connsiteX127" fmla="*/ 262391 w 1887484"/>
              <a:gd name="connsiteY127" fmla="*/ 348581 h 1904041"/>
              <a:gd name="connsiteX128" fmla="*/ 273182 w 1887484"/>
              <a:gd name="connsiteY128" fmla="*/ 328696 h 1904041"/>
              <a:gd name="connsiteX129" fmla="*/ 285771 w 1887484"/>
              <a:gd name="connsiteY129" fmla="*/ 308810 h 1904041"/>
              <a:gd name="connsiteX130" fmla="*/ 296562 w 1887484"/>
              <a:gd name="connsiteY130" fmla="*/ 288925 h 1904041"/>
              <a:gd name="connsiteX131" fmla="*/ 307353 w 1887484"/>
              <a:gd name="connsiteY131" fmla="*/ 271379 h 1904041"/>
              <a:gd name="connsiteX132" fmla="*/ 318143 w 1887484"/>
              <a:gd name="connsiteY132" fmla="*/ 253833 h 1904041"/>
              <a:gd name="connsiteX133" fmla="*/ 330733 w 1887484"/>
              <a:gd name="connsiteY133" fmla="*/ 237457 h 1904041"/>
              <a:gd name="connsiteX134" fmla="*/ 343322 w 1887484"/>
              <a:gd name="connsiteY134" fmla="*/ 221080 h 1904041"/>
              <a:gd name="connsiteX135" fmla="*/ 354113 w 1887484"/>
              <a:gd name="connsiteY135" fmla="*/ 205874 h 1904041"/>
              <a:gd name="connsiteX136" fmla="*/ 364903 w 1887484"/>
              <a:gd name="connsiteY136" fmla="*/ 190667 h 1904041"/>
              <a:gd name="connsiteX137" fmla="*/ 375694 w 1887484"/>
              <a:gd name="connsiteY137" fmla="*/ 176630 h 1904041"/>
              <a:gd name="connsiteX138" fmla="*/ 388283 w 1887484"/>
              <a:gd name="connsiteY138" fmla="*/ 163763 h 1904041"/>
              <a:gd name="connsiteX139" fmla="*/ 399074 w 1887484"/>
              <a:gd name="connsiteY139" fmla="*/ 150896 h 1904041"/>
              <a:gd name="connsiteX140" fmla="*/ 411663 w 1887484"/>
              <a:gd name="connsiteY140" fmla="*/ 139199 h 1904041"/>
              <a:gd name="connsiteX141" fmla="*/ 422454 w 1887484"/>
              <a:gd name="connsiteY141" fmla="*/ 127501 h 1904041"/>
              <a:gd name="connsiteX142" fmla="*/ 433245 w 1887484"/>
              <a:gd name="connsiteY142" fmla="*/ 115804 h 1904041"/>
              <a:gd name="connsiteX143" fmla="*/ 445834 w 1887484"/>
              <a:gd name="connsiteY143" fmla="*/ 105276 h 1904041"/>
              <a:gd name="connsiteX144" fmla="*/ 456624 w 1887484"/>
              <a:gd name="connsiteY144" fmla="*/ 95918 h 1904041"/>
              <a:gd name="connsiteX145" fmla="*/ 469214 w 1887484"/>
              <a:gd name="connsiteY145" fmla="*/ 86561 h 1904041"/>
              <a:gd name="connsiteX146" fmla="*/ 480004 w 1887484"/>
              <a:gd name="connsiteY146" fmla="*/ 77203 h 1904041"/>
              <a:gd name="connsiteX147" fmla="*/ 490795 w 1887484"/>
              <a:gd name="connsiteY147" fmla="*/ 69015 h 1904041"/>
              <a:gd name="connsiteX148" fmla="*/ 503384 w 1887484"/>
              <a:gd name="connsiteY148" fmla="*/ 60826 h 1904041"/>
              <a:gd name="connsiteX149" fmla="*/ 514175 w 1887484"/>
              <a:gd name="connsiteY149" fmla="*/ 53808 h 1904041"/>
              <a:gd name="connsiteX150" fmla="*/ 526764 w 1887484"/>
              <a:gd name="connsiteY150" fmla="*/ 46790 h 1904041"/>
              <a:gd name="connsiteX151" fmla="*/ 537555 w 1887484"/>
              <a:gd name="connsiteY151" fmla="*/ 39771 h 1904041"/>
              <a:gd name="connsiteX152" fmla="*/ 548346 w 1887484"/>
              <a:gd name="connsiteY152" fmla="*/ 33922 h 1904041"/>
              <a:gd name="connsiteX153" fmla="*/ 560935 w 1887484"/>
              <a:gd name="connsiteY153" fmla="*/ 28074 h 1904041"/>
              <a:gd name="connsiteX154" fmla="*/ 571726 w 1887484"/>
              <a:gd name="connsiteY154" fmla="*/ 23395 h 1904041"/>
              <a:gd name="connsiteX155" fmla="*/ 582516 w 1887484"/>
              <a:gd name="connsiteY155" fmla="*/ 18716 h 1904041"/>
              <a:gd name="connsiteX156" fmla="*/ 595106 w 1887484"/>
              <a:gd name="connsiteY156" fmla="*/ 14037 h 1904041"/>
              <a:gd name="connsiteX157" fmla="*/ 605896 w 1887484"/>
              <a:gd name="connsiteY157" fmla="*/ 11697 h 1904041"/>
              <a:gd name="connsiteX158" fmla="*/ 618485 w 1887484"/>
              <a:gd name="connsiteY158" fmla="*/ 8188 h 1904041"/>
              <a:gd name="connsiteX159" fmla="*/ 629276 w 1887484"/>
              <a:gd name="connsiteY159" fmla="*/ 5849 h 1904041"/>
              <a:gd name="connsiteX160" fmla="*/ 640067 w 1887484"/>
              <a:gd name="connsiteY160" fmla="*/ 3509 h 1904041"/>
              <a:gd name="connsiteX161" fmla="*/ 652656 w 1887484"/>
              <a:gd name="connsiteY161" fmla="*/ 2340 h 1904041"/>
              <a:gd name="connsiteX162" fmla="*/ 663447 w 1887484"/>
              <a:gd name="connsiteY162" fmla="*/ 1170 h 1904041"/>
              <a:gd name="connsiteX163" fmla="*/ 676036 w 1887484"/>
              <a:gd name="connsiteY16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1008750 w 1887484"/>
              <a:gd name="connsiteY23" fmla="*/ 242135 h 1904041"/>
              <a:gd name="connsiteX24" fmla="*/ 1019541 w 1887484"/>
              <a:gd name="connsiteY24" fmla="*/ 202364 h 1904041"/>
              <a:gd name="connsiteX25" fmla="*/ 1030332 w 1887484"/>
              <a:gd name="connsiteY25" fmla="*/ 170782 h 1904041"/>
              <a:gd name="connsiteX26" fmla="*/ 1042921 w 1887484"/>
              <a:gd name="connsiteY26" fmla="*/ 145047 h 1904041"/>
              <a:gd name="connsiteX27" fmla="*/ 1053712 w 1887484"/>
              <a:gd name="connsiteY27" fmla="*/ 123992 h 1904041"/>
              <a:gd name="connsiteX28" fmla="*/ 1064503 w 1887484"/>
              <a:gd name="connsiteY28" fmla="*/ 105276 h 1904041"/>
              <a:gd name="connsiteX29" fmla="*/ 1077092 w 1887484"/>
              <a:gd name="connsiteY29" fmla="*/ 90070 h 1904041"/>
              <a:gd name="connsiteX30" fmla="*/ 1087882 w 1887484"/>
              <a:gd name="connsiteY30" fmla="*/ 76033 h 1904041"/>
              <a:gd name="connsiteX31" fmla="*/ 1100472 w 1887484"/>
              <a:gd name="connsiteY31" fmla="*/ 63166 h 1904041"/>
              <a:gd name="connsiteX32" fmla="*/ 1111262 w 1887484"/>
              <a:gd name="connsiteY32" fmla="*/ 52638 h 1904041"/>
              <a:gd name="connsiteX33" fmla="*/ 1122053 w 1887484"/>
              <a:gd name="connsiteY33" fmla="*/ 43280 h 1904041"/>
              <a:gd name="connsiteX34" fmla="*/ 1134642 w 1887484"/>
              <a:gd name="connsiteY34" fmla="*/ 35092 h 1904041"/>
              <a:gd name="connsiteX35" fmla="*/ 1145433 w 1887484"/>
              <a:gd name="connsiteY35" fmla="*/ 28074 h 1904041"/>
              <a:gd name="connsiteX36" fmla="*/ 1156224 w 1887484"/>
              <a:gd name="connsiteY36" fmla="*/ 22225 h 1904041"/>
              <a:gd name="connsiteX37" fmla="*/ 1168813 w 1887484"/>
              <a:gd name="connsiteY37" fmla="*/ 16376 h 1904041"/>
              <a:gd name="connsiteX38" fmla="*/ 1179604 w 1887484"/>
              <a:gd name="connsiteY38" fmla="*/ 12867 h 1904041"/>
              <a:gd name="connsiteX39" fmla="*/ 1192193 w 1887484"/>
              <a:gd name="connsiteY39" fmla="*/ 8188 h 1904041"/>
              <a:gd name="connsiteX40" fmla="*/ 1202984 w 1887484"/>
              <a:gd name="connsiteY40" fmla="*/ 5849 h 1904041"/>
              <a:gd name="connsiteX41" fmla="*/ 1213774 w 1887484"/>
              <a:gd name="connsiteY41" fmla="*/ 3509 h 1904041"/>
              <a:gd name="connsiteX42" fmla="*/ 1226364 w 1887484"/>
              <a:gd name="connsiteY42" fmla="*/ 1170 h 1904041"/>
              <a:gd name="connsiteX43" fmla="*/ 1237154 w 1887484"/>
              <a:gd name="connsiteY43" fmla="*/ 1170 h 1904041"/>
              <a:gd name="connsiteX44" fmla="*/ 1249743 w 1887484"/>
              <a:gd name="connsiteY44" fmla="*/ 0 h 1904041"/>
              <a:gd name="connsiteX45" fmla="*/ 1260534 w 1887484"/>
              <a:gd name="connsiteY45" fmla="*/ 0 h 1904041"/>
              <a:gd name="connsiteX46" fmla="*/ 1271325 w 1887484"/>
              <a:gd name="connsiteY46" fmla="*/ 1170 h 1904041"/>
              <a:gd name="connsiteX47" fmla="*/ 1283914 w 1887484"/>
              <a:gd name="connsiteY47" fmla="*/ 2340 h 1904041"/>
              <a:gd name="connsiteX48" fmla="*/ 1294705 w 1887484"/>
              <a:gd name="connsiteY48" fmla="*/ 3509 h 1904041"/>
              <a:gd name="connsiteX49" fmla="*/ 1307294 w 1887484"/>
              <a:gd name="connsiteY49" fmla="*/ 5849 h 1904041"/>
              <a:gd name="connsiteX50" fmla="*/ 1318085 w 1887484"/>
              <a:gd name="connsiteY50" fmla="*/ 8188 h 1904041"/>
              <a:gd name="connsiteX51" fmla="*/ 1328875 w 1887484"/>
              <a:gd name="connsiteY51" fmla="*/ 11697 h 1904041"/>
              <a:gd name="connsiteX52" fmla="*/ 1339666 w 1887484"/>
              <a:gd name="connsiteY52" fmla="*/ 15207 h 1904041"/>
              <a:gd name="connsiteX53" fmla="*/ 1352255 w 1887484"/>
              <a:gd name="connsiteY53" fmla="*/ 19886 h 1904041"/>
              <a:gd name="connsiteX54" fmla="*/ 1363046 w 1887484"/>
              <a:gd name="connsiteY54" fmla="*/ 24565 h 1904041"/>
              <a:gd name="connsiteX55" fmla="*/ 1375635 w 1887484"/>
              <a:gd name="connsiteY55" fmla="*/ 29244 h 1904041"/>
              <a:gd name="connsiteX56" fmla="*/ 1386426 w 1887484"/>
              <a:gd name="connsiteY56" fmla="*/ 35092 h 1904041"/>
              <a:gd name="connsiteX57" fmla="*/ 1397217 w 1887484"/>
              <a:gd name="connsiteY57" fmla="*/ 40941 h 1904041"/>
              <a:gd name="connsiteX58" fmla="*/ 1409806 w 1887484"/>
              <a:gd name="connsiteY58" fmla="*/ 47959 h 1904041"/>
              <a:gd name="connsiteX59" fmla="*/ 1420597 w 1887484"/>
              <a:gd name="connsiteY59" fmla="*/ 54978 h 1904041"/>
              <a:gd name="connsiteX60" fmla="*/ 1433186 w 1887484"/>
              <a:gd name="connsiteY60" fmla="*/ 61996 h 1904041"/>
              <a:gd name="connsiteX61" fmla="*/ 1443977 w 1887484"/>
              <a:gd name="connsiteY61" fmla="*/ 70184 h 1904041"/>
              <a:gd name="connsiteX62" fmla="*/ 1454767 w 1887484"/>
              <a:gd name="connsiteY62" fmla="*/ 79542 h 1904041"/>
              <a:gd name="connsiteX63" fmla="*/ 1467357 w 1887484"/>
              <a:gd name="connsiteY63" fmla="*/ 87730 h 1904041"/>
              <a:gd name="connsiteX64" fmla="*/ 1478147 w 1887484"/>
              <a:gd name="connsiteY64" fmla="*/ 98258 h 1904041"/>
              <a:gd name="connsiteX65" fmla="*/ 1490736 w 1887484"/>
              <a:gd name="connsiteY65" fmla="*/ 107616 h 1904041"/>
              <a:gd name="connsiteX66" fmla="*/ 1501527 w 1887484"/>
              <a:gd name="connsiteY66" fmla="*/ 119313 h 1904041"/>
              <a:gd name="connsiteX67" fmla="*/ 1512318 w 1887484"/>
              <a:gd name="connsiteY67" fmla="*/ 129841 h 1904041"/>
              <a:gd name="connsiteX68" fmla="*/ 1524907 w 1887484"/>
              <a:gd name="connsiteY68" fmla="*/ 141538 h 1904041"/>
              <a:gd name="connsiteX69" fmla="*/ 1535698 w 1887484"/>
              <a:gd name="connsiteY69" fmla="*/ 154405 h 1904041"/>
              <a:gd name="connsiteX70" fmla="*/ 1546489 w 1887484"/>
              <a:gd name="connsiteY70" fmla="*/ 167272 h 1904041"/>
              <a:gd name="connsiteX71" fmla="*/ 1559078 w 1887484"/>
              <a:gd name="connsiteY71" fmla="*/ 180139 h 1904041"/>
              <a:gd name="connsiteX72" fmla="*/ 1569869 w 1887484"/>
              <a:gd name="connsiteY72" fmla="*/ 195346 h 1904041"/>
              <a:gd name="connsiteX73" fmla="*/ 1582458 w 1887484"/>
              <a:gd name="connsiteY73" fmla="*/ 210553 h 1904041"/>
              <a:gd name="connsiteX74" fmla="*/ 1593248 w 1887484"/>
              <a:gd name="connsiteY74" fmla="*/ 225759 h 1904041"/>
              <a:gd name="connsiteX75" fmla="*/ 1604039 w 1887484"/>
              <a:gd name="connsiteY75" fmla="*/ 242135 h 1904041"/>
              <a:gd name="connsiteX76" fmla="*/ 1616628 w 1887484"/>
              <a:gd name="connsiteY76" fmla="*/ 258512 h 1904041"/>
              <a:gd name="connsiteX77" fmla="*/ 1627419 w 1887484"/>
              <a:gd name="connsiteY77" fmla="*/ 277228 h 1904041"/>
              <a:gd name="connsiteX78" fmla="*/ 1640008 w 1887484"/>
              <a:gd name="connsiteY78" fmla="*/ 294774 h 1904041"/>
              <a:gd name="connsiteX79" fmla="*/ 1650799 w 1887484"/>
              <a:gd name="connsiteY79" fmla="*/ 314659 h 1904041"/>
              <a:gd name="connsiteX80" fmla="*/ 1661590 w 1887484"/>
              <a:gd name="connsiteY80" fmla="*/ 334545 h 1904041"/>
              <a:gd name="connsiteX81" fmla="*/ 1674179 w 1887484"/>
              <a:gd name="connsiteY81" fmla="*/ 356770 h 1904041"/>
              <a:gd name="connsiteX82" fmla="*/ 1684970 w 1887484"/>
              <a:gd name="connsiteY82" fmla="*/ 378995 h 1904041"/>
              <a:gd name="connsiteX83" fmla="*/ 1697559 w 1887484"/>
              <a:gd name="connsiteY83" fmla="*/ 402389 h 1904041"/>
              <a:gd name="connsiteX84" fmla="*/ 1708350 w 1887484"/>
              <a:gd name="connsiteY84" fmla="*/ 426954 h 1904041"/>
              <a:gd name="connsiteX85" fmla="*/ 1719140 w 1887484"/>
              <a:gd name="connsiteY85" fmla="*/ 452688 h 1904041"/>
              <a:gd name="connsiteX86" fmla="*/ 1729931 w 1887484"/>
              <a:gd name="connsiteY86" fmla="*/ 480762 h 1904041"/>
              <a:gd name="connsiteX87" fmla="*/ 1742520 w 1887484"/>
              <a:gd name="connsiteY87" fmla="*/ 510005 h 1904041"/>
              <a:gd name="connsiteX88" fmla="*/ 1753311 w 1887484"/>
              <a:gd name="connsiteY88" fmla="*/ 540418 h 1904041"/>
              <a:gd name="connsiteX89" fmla="*/ 1765900 w 1887484"/>
              <a:gd name="connsiteY89" fmla="*/ 573171 h 1904041"/>
              <a:gd name="connsiteX90" fmla="*/ 1776691 w 1887484"/>
              <a:gd name="connsiteY90" fmla="*/ 608263 h 1904041"/>
              <a:gd name="connsiteX91" fmla="*/ 1787482 w 1887484"/>
              <a:gd name="connsiteY91" fmla="*/ 645694 h 1904041"/>
              <a:gd name="connsiteX92" fmla="*/ 1800071 w 1887484"/>
              <a:gd name="connsiteY92" fmla="*/ 686635 h 1904041"/>
              <a:gd name="connsiteX93" fmla="*/ 1810862 w 1887484"/>
              <a:gd name="connsiteY93" fmla="*/ 731085 h 1904041"/>
              <a:gd name="connsiteX94" fmla="*/ 1823451 w 1887484"/>
              <a:gd name="connsiteY94" fmla="*/ 780214 h 1904041"/>
              <a:gd name="connsiteX95" fmla="*/ 1834242 w 1887484"/>
              <a:gd name="connsiteY95" fmla="*/ 836361 h 1904041"/>
              <a:gd name="connsiteX96" fmla="*/ 1845032 w 1887484"/>
              <a:gd name="connsiteY96" fmla="*/ 901867 h 1904041"/>
              <a:gd name="connsiteX97" fmla="*/ 1857621 w 1887484"/>
              <a:gd name="connsiteY97" fmla="*/ 980239 h 1904041"/>
              <a:gd name="connsiteX98" fmla="*/ 1868412 w 1887484"/>
              <a:gd name="connsiteY98" fmla="*/ 1084345 h 1904041"/>
              <a:gd name="connsiteX99" fmla="*/ 1881001 w 1887484"/>
              <a:gd name="connsiteY99" fmla="*/ 1256297 h 1904041"/>
              <a:gd name="connsiteX100" fmla="*/ 1885102 w 1887484"/>
              <a:gd name="connsiteY100" fmla="*/ 1335426 h 1904041"/>
              <a:gd name="connsiteX101" fmla="*/ 1887484 w 1887484"/>
              <a:gd name="connsiteY101" fmla="*/ 1903557 h 1904041"/>
              <a:gd name="connsiteX102" fmla="*/ 0 w 1887484"/>
              <a:gd name="connsiteY102" fmla="*/ 1904041 h 1904041"/>
              <a:gd name="connsiteX103" fmla="*/ 0 w 1887484"/>
              <a:gd name="connsiteY103" fmla="*/ 1482058 h 1904041"/>
              <a:gd name="connsiteX104" fmla="*/ 8809 w 1887484"/>
              <a:gd name="connsiteY104" fmla="*/ 1388477 h 1904041"/>
              <a:gd name="connsiteX105" fmla="*/ 21398 w 1887484"/>
              <a:gd name="connsiteY105" fmla="*/ 1283201 h 1904041"/>
              <a:gd name="connsiteX106" fmla="*/ 32189 w 1887484"/>
              <a:gd name="connsiteY106" fmla="*/ 1190791 h 1904041"/>
              <a:gd name="connsiteX107" fmla="*/ 44778 w 1887484"/>
              <a:gd name="connsiteY107" fmla="*/ 1110080 h 1904041"/>
              <a:gd name="connsiteX108" fmla="*/ 55569 w 1887484"/>
              <a:gd name="connsiteY108" fmla="*/ 1038726 h 1904041"/>
              <a:gd name="connsiteX109" fmla="*/ 66360 w 1887484"/>
              <a:gd name="connsiteY109" fmla="*/ 972051 h 1904041"/>
              <a:gd name="connsiteX110" fmla="*/ 78949 w 1887484"/>
              <a:gd name="connsiteY110" fmla="*/ 911225 h 1904041"/>
              <a:gd name="connsiteX111" fmla="*/ 89740 w 1887484"/>
              <a:gd name="connsiteY111" fmla="*/ 853907 h 1904041"/>
              <a:gd name="connsiteX112" fmla="*/ 102329 w 1887484"/>
              <a:gd name="connsiteY112" fmla="*/ 800100 h 1904041"/>
              <a:gd name="connsiteX113" fmla="*/ 113119 w 1887484"/>
              <a:gd name="connsiteY113" fmla="*/ 750971 h 1904041"/>
              <a:gd name="connsiteX114" fmla="*/ 123910 w 1887484"/>
              <a:gd name="connsiteY114" fmla="*/ 705351 h 1904041"/>
              <a:gd name="connsiteX115" fmla="*/ 136499 w 1887484"/>
              <a:gd name="connsiteY115" fmla="*/ 663240 h 1904041"/>
              <a:gd name="connsiteX116" fmla="*/ 147290 w 1887484"/>
              <a:gd name="connsiteY116" fmla="*/ 624639 h 1904041"/>
              <a:gd name="connsiteX117" fmla="*/ 158081 w 1887484"/>
              <a:gd name="connsiteY117" fmla="*/ 589547 h 1904041"/>
              <a:gd name="connsiteX118" fmla="*/ 170670 w 1887484"/>
              <a:gd name="connsiteY118" fmla="*/ 555625 h 1904041"/>
              <a:gd name="connsiteX119" fmla="*/ 181461 w 1887484"/>
              <a:gd name="connsiteY119" fmla="*/ 525212 h 1904041"/>
              <a:gd name="connsiteX120" fmla="*/ 192251 w 1887484"/>
              <a:gd name="connsiteY120" fmla="*/ 495968 h 1904041"/>
              <a:gd name="connsiteX121" fmla="*/ 204841 w 1887484"/>
              <a:gd name="connsiteY121" fmla="*/ 469064 h 1904041"/>
              <a:gd name="connsiteX122" fmla="*/ 215631 w 1887484"/>
              <a:gd name="connsiteY122" fmla="*/ 442160 h 1904041"/>
              <a:gd name="connsiteX123" fmla="*/ 228221 w 1887484"/>
              <a:gd name="connsiteY123" fmla="*/ 417596 h 1904041"/>
              <a:gd name="connsiteX124" fmla="*/ 239011 w 1887484"/>
              <a:gd name="connsiteY124" fmla="*/ 393031 h 1904041"/>
              <a:gd name="connsiteX125" fmla="*/ 249802 w 1887484"/>
              <a:gd name="connsiteY125" fmla="*/ 370806 h 1904041"/>
              <a:gd name="connsiteX126" fmla="*/ 262391 w 1887484"/>
              <a:gd name="connsiteY126" fmla="*/ 348581 h 1904041"/>
              <a:gd name="connsiteX127" fmla="*/ 273182 w 1887484"/>
              <a:gd name="connsiteY127" fmla="*/ 328696 h 1904041"/>
              <a:gd name="connsiteX128" fmla="*/ 285771 w 1887484"/>
              <a:gd name="connsiteY128" fmla="*/ 308810 h 1904041"/>
              <a:gd name="connsiteX129" fmla="*/ 296562 w 1887484"/>
              <a:gd name="connsiteY129" fmla="*/ 288925 h 1904041"/>
              <a:gd name="connsiteX130" fmla="*/ 307353 w 1887484"/>
              <a:gd name="connsiteY130" fmla="*/ 271379 h 1904041"/>
              <a:gd name="connsiteX131" fmla="*/ 318143 w 1887484"/>
              <a:gd name="connsiteY131" fmla="*/ 253833 h 1904041"/>
              <a:gd name="connsiteX132" fmla="*/ 330733 w 1887484"/>
              <a:gd name="connsiteY132" fmla="*/ 237457 h 1904041"/>
              <a:gd name="connsiteX133" fmla="*/ 343322 w 1887484"/>
              <a:gd name="connsiteY133" fmla="*/ 221080 h 1904041"/>
              <a:gd name="connsiteX134" fmla="*/ 354113 w 1887484"/>
              <a:gd name="connsiteY134" fmla="*/ 205874 h 1904041"/>
              <a:gd name="connsiteX135" fmla="*/ 364903 w 1887484"/>
              <a:gd name="connsiteY135" fmla="*/ 190667 h 1904041"/>
              <a:gd name="connsiteX136" fmla="*/ 375694 w 1887484"/>
              <a:gd name="connsiteY136" fmla="*/ 176630 h 1904041"/>
              <a:gd name="connsiteX137" fmla="*/ 388283 w 1887484"/>
              <a:gd name="connsiteY137" fmla="*/ 163763 h 1904041"/>
              <a:gd name="connsiteX138" fmla="*/ 399074 w 1887484"/>
              <a:gd name="connsiteY138" fmla="*/ 150896 h 1904041"/>
              <a:gd name="connsiteX139" fmla="*/ 411663 w 1887484"/>
              <a:gd name="connsiteY139" fmla="*/ 139199 h 1904041"/>
              <a:gd name="connsiteX140" fmla="*/ 422454 w 1887484"/>
              <a:gd name="connsiteY140" fmla="*/ 127501 h 1904041"/>
              <a:gd name="connsiteX141" fmla="*/ 433245 w 1887484"/>
              <a:gd name="connsiteY141" fmla="*/ 115804 h 1904041"/>
              <a:gd name="connsiteX142" fmla="*/ 445834 w 1887484"/>
              <a:gd name="connsiteY142" fmla="*/ 105276 h 1904041"/>
              <a:gd name="connsiteX143" fmla="*/ 456624 w 1887484"/>
              <a:gd name="connsiteY143" fmla="*/ 95918 h 1904041"/>
              <a:gd name="connsiteX144" fmla="*/ 469214 w 1887484"/>
              <a:gd name="connsiteY144" fmla="*/ 86561 h 1904041"/>
              <a:gd name="connsiteX145" fmla="*/ 480004 w 1887484"/>
              <a:gd name="connsiteY145" fmla="*/ 77203 h 1904041"/>
              <a:gd name="connsiteX146" fmla="*/ 490795 w 1887484"/>
              <a:gd name="connsiteY146" fmla="*/ 69015 h 1904041"/>
              <a:gd name="connsiteX147" fmla="*/ 503384 w 1887484"/>
              <a:gd name="connsiteY147" fmla="*/ 60826 h 1904041"/>
              <a:gd name="connsiteX148" fmla="*/ 514175 w 1887484"/>
              <a:gd name="connsiteY148" fmla="*/ 53808 h 1904041"/>
              <a:gd name="connsiteX149" fmla="*/ 526764 w 1887484"/>
              <a:gd name="connsiteY149" fmla="*/ 46790 h 1904041"/>
              <a:gd name="connsiteX150" fmla="*/ 537555 w 1887484"/>
              <a:gd name="connsiteY150" fmla="*/ 39771 h 1904041"/>
              <a:gd name="connsiteX151" fmla="*/ 548346 w 1887484"/>
              <a:gd name="connsiteY151" fmla="*/ 33922 h 1904041"/>
              <a:gd name="connsiteX152" fmla="*/ 560935 w 1887484"/>
              <a:gd name="connsiteY152" fmla="*/ 28074 h 1904041"/>
              <a:gd name="connsiteX153" fmla="*/ 571726 w 1887484"/>
              <a:gd name="connsiteY153" fmla="*/ 23395 h 1904041"/>
              <a:gd name="connsiteX154" fmla="*/ 582516 w 1887484"/>
              <a:gd name="connsiteY154" fmla="*/ 18716 h 1904041"/>
              <a:gd name="connsiteX155" fmla="*/ 595106 w 1887484"/>
              <a:gd name="connsiteY155" fmla="*/ 14037 h 1904041"/>
              <a:gd name="connsiteX156" fmla="*/ 605896 w 1887484"/>
              <a:gd name="connsiteY156" fmla="*/ 11697 h 1904041"/>
              <a:gd name="connsiteX157" fmla="*/ 618485 w 1887484"/>
              <a:gd name="connsiteY157" fmla="*/ 8188 h 1904041"/>
              <a:gd name="connsiteX158" fmla="*/ 629276 w 1887484"/>
              <a:gd name="connsiteY158" fmla="*/ 5849 h 1904041"/>
              <a:gd name="connsiteX159" fmla="*/ 640067 w 1887484"/>
              <a:gd name="connsiteY159" fmla="*/ 3509 h 1904041"/>
              <a:gd name="connsiteX160" fmla="*/ 652656 w 1887484"/>
              <a:gd name="connsiteY160" fmla="*/ 2340 h 1904041"/>
              <a:gd name="connsiteX161" fmla="*/ 663447 w 1887484"/>
              <a:gd name="connsiteY161" fmla="*/ 1170 h 1904041"/>
              <a:gd name="connsiteX162" fmla="*/ 676036 w 1887484"/>
              <a:gd name="connsiteY16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08750 w 1887484"/>
              <a:gd name="connsiteY22" fmla="*/ 242135 h 1904041"/>
              <a:gd name="connsiteX23" fmla="*/ 1019541 w 1887484"/>
              <a:gd name="connsiteY23" fmla="*/ 202364 h 1904041"/>
              <a:gd name="connsiteX24" fmla="*/ 1030332 w 1887484"/>
              <a:gd name="connsiteY24" fmla="*/ 170782 h 1904041"/>
              <a:gd name="connsiteX25" fmla="*/ 1042921 w 1887484"/>
              <a:gd name="connsiteY25" fmla="*/ 145047 h 1904041"/>
              <a:gd name="connsiteX26" fmla="*/ 1053712 w 1887484"/>
              <a:gd name="connsiteY26" fmla="*/ 123992 h 1904041"/>
              <a:gd name="connsiteX27" fmla="*/ 1064503 w 1887484"/>
              <a:gd name="connsiteY27" fmla="*/ 105276 h 1904041"/>
              <a:gd name="connsiteX28" fmla="*/ 1077092 w 1887484"/>
              <a:gd name="connsiteY28" fmla="*/ 90070 h 1904041"/>
              <a:gd name="connsiteX29" fmla="*/ 1087882 w 1887484"/>
              <a:gd name="connsiteY29" fmla="*/ 76033 h 1904041"/>
              <a:gd name="connsiteX30" fmla="*/ 1100472 w 1887484"/>
              <a:gd name="connsiteY30" fmla="*/ 63166 h 1904041"/>
              <a:gd name="connsiteX31" fmla="*/ 1111262 w 1887484"/>
              <a:gd name="connsiteY31" fmla="*/ 52638 h 1904041"/>
              <a:gd name="connsiteX32" fmla="*/ 1122053 w 1887484"/>
              <a:gd name="connsiteY32" fmla="*/ 43280 h 1904041"/>
              <a:gd name="connsiteX33" fmla="*/ 1134642 w 1887484"/>
              <a:gd name="connsiteY33" fmla="*/ 35092 h 1904041"/>
              <a:gd name="connsiteX34" fmla="*/ 1145433 w 1887484"/>
              <a:gd name="connsiteY34" fmla="*/ 28074 h 1904041"/>
              <a:gd name="connsiteX35" fmla="*/ 1156224 w 1887484"/>
              <a:gd name="connsiteY35" fmla="*/ 22225 h 1904041"/>
              <a:gd name="connsiteX36" fmla="*/ 1168813 w 1887484"/>
              <a:gd name="connsiteY36" fmla="*/ 16376 h 1904041"/>
              <a:gd name="connsiteX37" fmla="*/ 1179604 w 1887484"/>
              <a:gd name="connsiteY37" fmla="*/ 12867 h 1904041"/>
              <a:gd name="connsiteX38" fmla="*/ 1192193 w 1887484"/>
              <a:gd name="connsiteY38" fmla="*/ 8188 h 1904041"/>
              <a:gd name="connsiteX39" fmla="*/ 1202984 w 1887484"/>
              <a:gd name="connsiteY39" fmla="*/ 5849 h 1904041"/>
              <a:gd name="connsiteX40" fmla="*/ 1213774 w 1887484"/>
              <a:gd name="connsiteY40" fmla="*/ 3509 h 1904041"/>
              <a:gd name="connsiteX41" fmla="*/ 1226364 w 1887484"/>
              <a:gd name="connsiteY41" fmla="*/ 1170 h 1904041"/>
              <a:gd name="connsiteX42" fmla="*/ 1237154 w 1887484"/>
              <a:gd name="connsiteY42" fmla="*/ 1170 h 1904041"/>
              <a:gd name="connsiteX43" fmla="*/ 1249743 w 1887484"/>
              <a:gd name="connsiteY43" fmla="*/ 0 h 1904041"/>
              <a:gd name="connsiteX44" fmla="*/ 1260534 w 1887484"/>
              <a:gd name="connsiteY44" fmla="*/ 0 h 1904041"/>
              <a:gd name="connsiteX45" fmla="*/ 1271325 w 1887484"/>
              <a:gd name="connsiteY45" fmla="*/ 1170 h 1904041"/>
              <a:gd name="connsiteX46" fmla="*/ 1283914 w 1887484"/>
              <a:gd name="connsiteY46" fmla="*/ 2340 h 1904041"/>
              <a:gd name="connsiteX47" fmla="*/ 1294705 w 1887484"/>
              <a:gd name="connsiteY47" fmla="*/ 3509 h 1904041"/>
              <a:gd name="connsiteX48" fmla="*/ 1307294 w 1887484"/>
              <a:gd name="connsiteY48" fmla="*/ 5849 h 1904041"/>
              <a:gd name="connsiteX49" fmla="*/ 1318085 w 1887484"/>
              <a:gd name="connsiteY49" fmla="*/ 8188 h 1904041"/>
              <a:gd name="connsiteX50" fmla="*/ 1328875 w 1887484"/>
              <a:gd name="connsiteY50" fmla="*/ 11697 h 1904041"/>
              <a:gd name="connsiteX51" fmla="*/ 1339666 w 1887484"/>
              <a:gd name="connsiteY51" fmla="*/ 15207 h 1904041"/>
              <a:gd name="connsiteX52" fmla="*/ 1352255 w 1887484"/>
              <a:gd name="connsiteY52" fmla="*/ 19886 h 1904041"/>
              <a:gd name="connsiteX53" fmla="*/ 1363046 w 1887484"/>
              <a:gd name="connsiteY53" fmla="*/ 24565 h 1904041"/>
              <a:gd name="connsiteX54" fmla="*/ 1375635 w 1887484"/>
              <a:gd name="connsiteY54" fmla="*/ 29244 h 1904041"/>
              <a:gd name="connsiteX55" fmla="*/ 1386426 w 1887484"/>
              <a:gd name="connsiteY55" fmla="*/ 35092 h 1904041"/>
              <a:gd name="connsiteX56" fmla="*/ 1397217 w 1887484"/>
              <a:gd name="connsiteY56" fmla="*/ 40941 h 1904041"/>
              <a:gd name="connsiteX57" fmla="*/ 1409806 w 1887484"/>
              <a:gd name="connsiteY57" fmla="*/ 47959 h 1904041"/>
              <a:gd name="connsiteX58" fmla="*/ 1420597 w 1887484"/>
              <a:gd name="connsiteY58" fmla="*/ 54978 h 1904041"/>
              <a:gd name="connsiteX59" fmla="*/ 1433186 w 1887484"/>
              <a:gd name="connsiteY59" fmla="*/ 61996 h 1904041"/>
              <a:gd name="connsiteX60" fmla="*/ 1443977 w 1887484"/>
              <a:gd name="connsiteY60" fmla="*/ 70184 h 1904041"/>
              <a:gd name="connsiteX61" fmla="*/ 1454767 w 1887484"/>
              <a:gd name="connsiteY61" fmla="*/ 79542 h 1904041"/>
              <a:gd name="connsiteX62" fmla="*/ 1467357 w 1887484"/>
              <a:gd name="connsiteY62" fmla="*/ 87730 h 1904041"/>
              <a:gd name="connsiteX63" fmla="*/ 1478147 w 1887484"/>
              <a:gd name="connsiteY63" fmla="*/ 98258 h 1904041"/>
              <a:gd name="connsiteX64" fmla="*/ 1490736 w 1887484"/>
              <a:gd name="connsiteY64" fmla="*/ 107616 h 1904041"/>
              <a:gd name="connsiteX65" fmla="*/ 1501527 w 1887484"/>
              <a:gd name="connsiteY65" fmla="*/ 119313 h 1904041"/>
              <a:gd name="connsiteX66" fmla="*/ 1512318 w 1887484"/>
              <a:gd name="connsiteY66" fmla="*/ 129841 h 1904041"/>
              <a:gd name="connsiteX67" fmla="*/ 1524907 w 1887484"/>
              <a:gd name="connsiteY67" fmla="*/ 141538 h 1904041"/>
              <a:gd name="connsiteX68" fmla="*/ 1535698 w 1887484"/>
              <a:gd name="connsiteY68" fmla="*/ 154405 h 1904041"/>
              <a:gd name="connsiteX69" fmla="*/ 1546489 w 1887484"/>
              <a:gd name="connsiteY69" fmla="*/ 167272 h 1904041"/>
              <a:gd name="connsiteX70" fmla="*/ 1559078 w 1887484"/>
              <a:gd name="connsiteY70" fmla="*/ 180139 h 1904041"/>
              <a:gd name="connsiteX71" fmla="*/ 1569869 w 1887484"/>
              <a:gd name="connsiteY71" fmla="*/ 195346 h 1904041"/>
              <a:gd name="connsiteX72" fmla="*/ 1582458 w 1887484"/>
              <a:gd name="connsiteY72" fmla="*/ 210553 h 1904041"/>
              <a:gd name="connsiteX73" fmla="*/ 1593248 w 1887484"/>
              <a:gd name="connsiteY73" fmla="*/ 225759 h 1904041"/>
              <a:gd name="connsiteX74" fmla="*/ 1604039 w 1887484"/>
              <a:gd name="connsiteY74" fmla="*/ 242135 h 1904041"/>
              <a:gd name="connsiteX75" fmla="*/ 1616628 w 1887484"/>
              <a:gd name="connsiteY75" fmla="*/ 258512 h 1904041"/>
              <a:gd name="connsiteX76" fmla="*/ 1627419 w 1887484"/>
              <a:gd name="connsiteY76" fmla="*/ 277228 h 1904041"/>
              <a:gd name="connsiteX77" fmla="*/ 1640008 w 1887484"/>
              <a:gd name="connsiteY77" fmla="*/ 294774 h 1904041"/>
              <a:gd name="connsiteX78" fmla="*/ 1650799 w 1887484"/>
              <a:gd name="connsiteY78" fmla="*/ 314659 h 1904041"/>
              <a:gd name="connsiteX79" fmla="*/ 1661590 w 1887484"/>
              <a:gd name="connsiteY79" fmla="*/ 334545 h 1904041"/>
              <a:gd name="connsiteX80" fmla="*/ 1674179 w 1887484"/>
              <a:gd name="connsiteY80" fmla="*/ 356770 h 1904041"/>
              <a:gd name="connsiteX81" fmla="*/ 1684970 w 1887484"/>
              <a:gd name="connsiteY81" fmla="*/ 378995 h 1904041"/>
              <a:gd name="connsiteX82" fmla="*/ 1697559 w 1887484"/>
              <a:gd name="connsiteY82" fmla="*/ 402389 h 1904041"/>
              <a:gd name="connsiteX83" fmla="*/ 1708350 w 1887484"/>
              <a:gd name="connsiteY83" fmla="*/ 426954 h 1904041"/>
              <a:gd name="connsiteX84" fmla="*/ 1719140 w 1887484"/>
              <a:gd name="connsiteY84" fmla="*/ 452688 h 1904041"/>
              <a:gd name="connsiteX85" fmla="*/ 1729931 w 1887484"/>
              <a:gd name="connsiteY85" fmla="*/ 480762 h 1904041"/>
              <a:gd name="connsiteX86" fmla="*/ 1742520 w 1887484"/>
              <a:gd name="connsiteY86" fmla="*/ 510005 h 1904041"/>
              <a:gd name="connsiteX87" fmla="*/ 1753311 w 1887484"/>
              <a:gd name="connsiteY87" fmla="*/ 540418 h 1904041"/>
              <a:gd name="connsiteX88" fmla="*/ 1765900 w 1887484"/>
              <a:gd name="connsiteY88" fmla="*/ 573171 h 1904041"/>
              <a:gd name="connsiteX89" fmla="*/ 1776691 w 1887484"/>
              <a:gd name="connsiteY89" fmla="*/ 608263 h 1904041"/>
              <a:gd name="connsiteX90" fmla="*/ 1787482 w 1887484"/>
              <a:gd name="connsiteY90" fmla="*/ 645694 h 1904041"/>
              <a:gd name="connsiteX91" fmla="*/ 1800071 w 1887484"/>
              <a:gd name="connsiteY91" fmla="*/ 686635 h 1904041"/>
              <a:gd name="connsiteX92" fmla="*/ 1810862 w 1887484"/>
              <a:gd name="connsiteY92" fmla="*/ 731085 h 1904041"/>
              <a:gd name="connsiteX93" fmla="*/ 1823451 w 1887484"/>
              <a:gd name="connsiteY93" fmla="*/ 780214 h 1904041"/>
              <a:gd name="connsiteX94" fmla="*/ 1834242 w 1887484"/>
              <a:gd name="connsiteY94" fmla="*/ 836361 h 1904041"/>
              <a:gd name="connsiteX95" fmla="*/ 1845032 w 1887484"/>
              <a:gd name="connsiteY95" fmla="*/ 901867 h 1904041"/>
              <a:gd name="connsiteX96" fmla="*/ 1857621 w 1887484"/>
              <a:gd name="connsiteY96" fmla="*/ 980239 h 1904041"/>
              <a:gd name="connsiteX97" fmla="*/ 1868412 w 1887484"/>
              <a:gd name="connsiteY97" fmla="*/ 1084345 h 1904041"/>
              <a:gd name="connsiteX98" fmla="*/ 1881001 w 1887484"/>
              <a:gd name="connsiteY98" fmla="*/ 1256297 h 1904041"/>
              <a:gd name="connsiteX99" fmla="*/ 1885102 w 1887484"/>
              <a:gd name="connsiteY99" fmla="*/ 1335426 h 1904041"/>
              <a:gd name="connsiteX100" fmla="*/ 1887484 w 1887484"/>
              <a:gd name="connsiteY100" fmla="*/ 1903557 h 1904041"/>
              <a:gd name="connsiteX101" fmla="*/ 0 w 1887484"/>
              <a:gd name="connsiteY101" fmla="*/ 1904041 h 1904041"/>
              <a:gd name="connsiteX102" fmla="*/ 0 w 1887484"/>
              <a:gd name="connsiteY102" fmla="*/ 1482058 h 1904041"/>
              <a:gd name="connsiteX103" fmla="*/ 8809 w 1887484"/>
              <a:gd name="connsiteY103" fmla="*/ 1388477 h 1904041"/>
              <a:gd name="connsiteX104" fmla="*/ 21398 w 1887484"/>
              <a:gd name="connsiteY104" fmla="*/ 1283201 h 1904041"/>
              <a:gd name="connsiteX105" fmla="*/ 32189 w 1887484"/>
              <a:gd name="connsiteY105" fmla="*/ 1190791 h 1904041"/>
              <a:gd name="connsiteX106" fmla="*/ 44778 w 1887484"/>
              <a:gd name="connsiteY106" fmla="*/ 1110080 h 1904041"/>
              <a:gd name="connsiteX107" fmla="*/ 55569 w 1887484"/>
              <a:gd name="connsiteY107" fmla="*/ 1038726 h 1904041"/>
              <a:gd name="connsiteX108" fmla="*/ 66360 w 1887484"/>
              <a:gd name="connsiteY108" fmla="*/ 972051 h 1904041"/>
              <a:gd name="connsiteX109" fmla="*/ 78949 w 1887484"/>
              <a:gd name="connsiteY109" fmla="*/ 911225 h 1904041"/>
              <a:gd name="connsiteX110" fmla="*/ 89740 w 1887484"/>
              <a:gd name="connsiteY110" fmla="*/ 853907 h 1904041"/>
              <a:gd name="connsiteX111" fmla="*/ 102329 w 1887484"/>
              <a:gd name="connsiteY111" fmla="*/ 800100 h 1904041"/>
              <a:gd name="connsiteX112" fmla="*/ 113119 w 1887484"/>
              <a:gd name="connsiteY112" fmla="*/ 750971 h 1904041"/>
              <a:gd name="connsiteX113" fmla="*/ 123910 w 1887484"/>
              <a:gd name="connsiteY113" fmla="*/ 705351 h 1904041"/>
              <a:gd name="connsiteX114" fmla="*/ 136499 w 1887484"/>
              <a:gd name="connsiteY114" fmla="*/ 663240 h 1904041"/>
              <a:gd name="connsiteX115" fmla="*/ 147290 w 1887484"/>
              <a:gd name="connsiteY115" fmla="*/ 624639 h 1904041"/>
              <a:gd name="connsiteX116" fmla="*/ 158081 w 1887484"/>
              <a:gd name="connsiteY116" fmla="*/ 589547 h 1904041"/>
              <a:gd name="connsiteX117" fmla="*/ 170670 w 1887484"/>
              <a:gd name="connsiteY117" fmla="*/ 555625 h 1904041"/>
              <a:gd name="connsiteX118" fmla="*/ 181461 w 1887484"/>
              <a:gd name="connsiteY118" fmla="*/ 525212 h 1904041"/>
              <a:gd name="connsiteX119" fmla="*/ 192251 w 1887484"/>
              <a:gd name="connsiteY119" fmla="*/ 495968 h 1904041"/>
              <a:gd name="connsiteX120" fmla="*/ 204841 w 1887484"/>
              <a:gd name="connsiteY120" fmla="*/ 469064 h 1904041"/>
              <a:gd name="connsiteX121" fmla="*/ 215631 w 1887484"/>
              <a:gd name="connsiteY121" fmla="*/ 442160 h 1904041"/>
              <a:gd name="connsiteX122" fmla="*/ 228221 w 1887484"/>
              <a:gd name="connsiteY122" fmla="*/ 417596 h 1904041"/>
              <a:gd name="connsiteX123" fmla="*/ 239011 w 1887484"/>
              <a:gd name="connsiteY123" fmla="*/ 393031 h 1904041"/>
              <a:gd name="connsiteX124" fmla="*/ 249802 w 1887484"/>
              <a:gd name="connsiteY124" fmla="*/ 370806 h 1904041"/>
              <a:gd name="connsiteX125" fmla="*/ 262391 w 1887484"/>
              <a:gd name="connsiteY125" fmla="*/ 348581 h 1904041"/>
              <a:gd name="connsiteX126" fmla="*/ 273182 w 1887484"/>
              <a:gd name="connsiteY126" fmla="*/ 328696 h 1904041"/>
              <a:gd name="connsiteX127" fmla="*/ 285771 w 1887484"/>
              <a:gd name="connsiteY127" fmla="*/ 308810 h 1904041"/>
              <a:gd name="connsiteX128" fmla="*/ 296562 w 1887484"/>
              <a:gd name="connsiteY128" fmla="*/ 288925 h 1904041"/>
              <a:gd name="connsiteX129" fmla="*/ 307353 w 1887484"/>
              <a:gd name="connsiteY129" fmla="*/ 271379 h 1904041"/>
              <a:gd name="connsiteX130" fmla="*/ 318143 w 1887484"/>
              <a:gd name="connsiteY130" fmla="*/ 253833 h 1904041"/>
              <a:gd name="connsiteX131" fmla="*/ 330733 w 1887484"/>
              <a:gd name="connsiteY131" fmla="*/ 237457 h 1904041"/>
              <a:gd name="connsiteX132" fmla="*/ 343322 w 1887484"/>
              <a:gd name="connsiteY132" fmla="*/ 221080 h 1904041"/>
              <a:gd name="connsiteX133" fmla="*/ 354113 w 1887484"/>
              <a:gd name="connsiteY133" fmla="*/ 205874 h 1904041"/>
              <a:gd name="connsiteX134" fmla="*/ 364903 w 1887484"/>
              <a:gd name="connsiteY134" fmla="*/ 190667 h 1904041"/>
              <a:gd name="connsiteX135" fmla="*/ 375694 w 1887484"/>
              <a:gd name="connsiteY135" fmla="*/ 176630 h 1904041"/>
              <a:gd name="connsiteX136" fmla="*/ 388283 w 1887484"/>
              <a:gd name="connsiteY136" fmla="*/ 163763 h 1904041"/>
              <a:gd name="connsiteX137" fmla="*/ 399074 w 1887484"/>
              <a:gd name="connsiteY137" fmla="*/ 150896 h 1904041"/>
              <a:gd name="connsiteX138" fmla="*/ 411663 w 1887484"/>
              <a:gd name="connsiteY138" fmla="*/ 139199 h 1904041"/>
              <a:gd name="connsiteX139" fmla="*/ 422454 w 1887484"/>
              <a:gd name="connsiteY139" fmla="*/ 127501 h 1904041"/>
              <a:gd name="connsiteX140" fmla="*/ 433245 w 1887484"/>
              <a:gd name="connsiteY140" fmla="*/ 115804 h 1904041"/>
              <a:gd name="connsiteX141" fmla="*/ 445834 w 1887484"/>
              <a:gd name="connsiteY141" fmla="*/ 105276 h 1904041"/>
              <a:gd name="connsiteX142" fmla="*/ 456624 w 1887484"/>
              <a:gd name="connsiteY142" fmla="*/ 95918 h 1904041"/>
              <a:gd name="connsiteX143" fmla="*/ 469214 w 1887484"/>
              <a:gd name="connsiteY143" fmla="*/ 86561 h 1904041"/>
              <a:gd name="connsiteX144" fmla="*/ 480004 w 1887484"/>
              <a:gd name="connsiteY144" fmla="*/ 77203 h 1904041"/>
              <a:gd name="connsiteX145" fmla="*/ 490795 w 1887484"/>
              <a:gd name="connsiteY145" fmla="*/ 69015 h 1904041"/>
              <a:gd name="connsiteX146" fmla="*/ 503384 w 1887484"/>
              <a:gd name="connsiteY146" fmla="*/ 60826 h 1904041"/>
              <a:gd name="connsiteX147" fmla="*/ 514175 w 1887484"/>
              <a:gd name="connsiteY147" fmla="*/ 53808 h 1904041"/>
              <a:gd name="connsiteX148" fmla="*/ 526764 w 1887484"/>
              <a:gd name="connsiteY148" fmla="*/ 46790 h 1904041"/>
              <a:gd name="connsiteX149" fmla="*/ 537555 w 1887484"/>
              <a:gd name="connsiteY149" fmla="*/ 39771 h 1904041"/>
              <a:gd name="connsiteX150" fmla="*/ 548346 w 1887484"/>
              <a:gd name="connsiteY150" fmla="*/ 33922 h 1904041"/>
              <a:gd name="connsiteX151" fmla="*/ 560935 w 1887484"/>
              <a:gd name="connsiteY151" fmla="*/ 28074 h 1904041"/>
              <a:gd name="connsiteX152" fmla="*/ 571726 w 1887484"/>
              <a:gd name="connsiteY152" fmla="*/ 23395 h 1904041"/>
              <a:gd name="connsiteX153" fmla="*/ 582516 w 1887484"/>
              <a:gd name="connsiteY153" fmla="*/ 18716 h 1904041"/>
              <a:gd name="connsiteX154" fmla="*/ 595106 w 1887484"/>
              <a:gd name="connsiteY154" fmla="*/ 14037 h 1904041"/>
              <a:gd name="connsiteX155" fmla="*/ 605896 w 1887484"/>
              <a:gd name="connsiteY155" fmla="*/ 11697 h 1904041"/>
              <a:gd name="connsiteX156" fmla="*/ 618485 w 1887484"/>
              <a:gd name="connsiteY156" fmla="*/ 8188 h 1904041"/>
              <a:gd name="connsiteX157" fmla="*/ 629276 w 1887484"/>
              <a:gd name="connsiteY157" fmla="*/ 5849 h 1904041"/>
              <a:gd name="connsiteX158" fmla="*/ 640067 w 1887484"/>
              <a:gd name="connsiteY158" fmla="*/ 3509 h 1904041"/>
              <a:gd name="connsiteX159" fmla="*/ 652656 w 1887484"/>
              <a:gd name="connsiteY159" fmla="*/ 2340 h 1904041"/>
              <a:gd name="connsiteX160" fmla="*/ 663447 w 1887484"/>
              <a:gd name="connsiteY160" fmla="*/ 1170 h 1904041"/>
              <a:gd name="connsiteX161" fmla="*/ 676036 w 1887484"/>
              <a:gd name="connsiteY16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19541 w 1887484"/>
              <a:gd name="connsiteY22" fmla="*/ 202364 h 1904041"/>
              <a:gd name="connsiteX23" fmla="*/ 1030332 w 1887484"/>
              <a:gd name="connsiteY23" fmla="*/ 170782 h 1904041"/>
              <a:gd name="connsiteX24" fmla="*/ 1042921 w 1887484"/>
              <a:gd name="connsiteY24" fmla="*/ 145047 h 1904041"/>
              <a:gd name="connsiteX25" fmla="*/ 1053712 w 1887484"/>
              <a:gd name="connsiteY25" fmla="*/ 123992 h 1904041"/>
              <a:gd name="connsiteX26" fmla="*/ 1064503 w 1887484"/>
              <a:gd name="connsiteY26" fmla="*/ 105276 h 1904041"/>
              <a:gd name="connsiteX27" fmla="*/ 1077092 w 1887484"/>
              <a:gd name="connsiteY27" fmla="*/ 90070 h 1904041"/>
              <a:gd name="connsiteX28" fmla="*/ 1087882 w 1887484"/>
              <a:gd name="connsiteY28" fmla="*/ 76033 h 1904041"/>
              <a:gd name="connsiteX29" fmla="*/ 1100472 w 1887484"/>
              <a:gd name="connsiteY29" fmla="*/ 63166 h 1904041"/>
              <a:gd name="connsiteX30" fmla="*/ 1111262 w 1887484"/>
              <a:gd name="connsiteY30" fmla="*/ 52638 h 1904041"/>
              <a:gd name="connsiteX31" fmla="*/ 1122053 w 1887484"/>
              <a:gd name="connsiteY31" fmla="*/ 43280 h 1904041"/>
              <a:gd name="connsiteX32" fmla="*/ 1134642 w 1887484"/>
              <a:gd name="connsiteY32" fmla="*/ 35092 h 1904041"/>
              <a:gd name="connsiteX33" fmla="*/ 1145433 w 1887484"/>
              <a:gd name="connsiteY33" fmla="*/ 28074 h 1904041"/>
              <a:gd name="connsiteX34" fmla="*/ 1156224 w 1887484"/>
              <a:gd name="connsiteY34" fmla="*/ 22225 h 1904041"/>
              <a:gd name="connsiteX35" fmla="*/ 1168813 w 1887484"/>
              <a:gd name="connsiteY35" fmla="*/ 16376 h 1904041"/>
              <a:gd name="connsiteX36" fmla="*/ 1179604 w 1887484"/>
              <a:gd name="connsiteY36" fmla="*/ 12867 h 1904041"/>
              <a:gd name="connsiteX37" fmla="*/ 1192193 w 1887484"/>
              <a:gd name="connsiteY37" fmla="*/ 8188 h 1904041"/>
              <a:gd name="connsiteX38" fmla="*/ 1202984 w 1887484"/>
              <a:gd name="connsiteY38" fmla="*/ 5849 h 1904041"/>
              <a:gd name="connsiteX39" fmla="*/ 1213774 w 1887484"/>
              <a:gd name="connsiteY39" fmla="*/ 3509 h 1904041"/>
              <a:gd name="connsiteX40" fmla="*/ 1226364 w 1887484"/>
              <a:gd name="connsiteY40" fmla="*/ 1170 h 1904041"/>
              <a:gd name="connsiteX41" fmla="*/ 1237154 w 1887484"/>
              <a:gd name="connsiteY41" fmla="*/ 1170 h 1904041"/>
              <a:gd name="connsiteX42" fmla="*/ 1249743 w 1887484"/>
              <a:gd name="connsiteY42" fmla="*/ 0 h 1904041"/>
              <a:gd name="connsiteX43" fmla="*/ 1260534 w 1887484"/>
              <a:gd name="connsiteY43" fmla="*/ 0 h 1904041"/>
              <a:gd name="connsiteX44" fmla="*/ 1271325 w 1887484"/>
              <a:gd name="connsiteY44" fmla="*/ 1170 h 1904041"/>
              <a:gd name="connsiteX45" fmla="*/ 1283914 w 1887484"/>
              <a:gd name="connsiteY45" fmla="*/ 2340 h 1904041"/>
              <a:gd name="connsiteX46" fmla="*/ 1294705 w 1887484"/>
              <a:gd name="connsiteY46" fmla="*/ 3509 h 1904041"/>
              <a:gd name="connsiteX47" fmla="*/ 1307294 w 1887484"/>
              <a:gd name="connsiteY47" fmla="*/ 5849 h 1904041"/>
              <a:gd name="connsiteX48" fmla="*/ 1318085 w 1887484"/>
              <a:gd name="connsiteY48" fmla="*/ 8188 h 1904041"/>
              <a:gd name="connsiteX49" fmla="*/ 1328875 w 1887484"/>
              <a:gd name="connsiteY49" fmla="*/ 11697 h 1904041"/>
              <a:gd name="connsiteX50" fmla="*/ 1339666 w 1887484"/>
              <a:gd name="connsiteY50" fmla="*/ 15207 h 1904041"/>
              <a:gd name="connsiteX51" fmla="*/ 1352255 w 1887484"/>
              <a:gd name="connsiteY51" fmla="*/ 19886 h 1904041"/>
              <a:gd name="connsiteX52" fmla="*/ 1363046 w 1887484"/>
              <a:gd name="connsiteY52" fmla="*/ 24565 h 1904041"/>
              <a:gd name="connsiteX53" fmla="*/ 1375635 w 1887484"/>
              <a:gd name="connsiteY53" fmla="*/ 29244 h 1904041"/>
              <a:gd name="connsiteX54" fmla="*/ 1386426 w 1887484"/>
              <a:gd name="connsiteY54" fmla="*/ 35092 h 1904041"/>
              <a:gd name="connsiteX55" fmla="*/ 1397217 w 1887484"/>
              <a:gd name="connsiteY55" fmla="*/ 40941 h 1904041"/>
              <a:gd name="connsiteX56" fmla="*/ 1409806 w 1887484"/>
              <a:gd name="connsiteY56" fmla="*/ 47959 h 1904041"/>
              <a:gd name="connsiteX57" fmla="*/ 1420597 w 1887484"/>
              <a:gd name="connsiteY57" fmla="*/ 54978 h 1904041"/>
              <a:gd name="connsiteX58" fmla="*/ 1433186 w 1887484"/>
              <a:gd name="connsiteY58" fmla="*/ 61996 h 1904041"/>
              <a:gd name="connsiteX59" fmla="*/ 1443977 w 1887484"/>
              <a:gd name="connsiteY59" fmla="*/ 70184 h 1904041"/>
              <a:gd name="connsiteX60" fmla="*/ 1454767 w 1887484"/>
              <a:gd name="connsiteY60" fmla="*/ 79542 h 1904041"/>
              <a:gd name="connsiteX61" fmla="*/ 1467357 w 1887484"/>
              <a:gd name="connsiteY61" fmla="*/ 87730 h 1904041"/>
              <a:gd name="connsiteX62" fmla="*/ 1478147 w 1887484"/>
              <a:gd name="connsiteY62" fmla="*/ 98258 h 1904041"/>
              <a:gd name="connsiteX63" fmla="*/ 1490736 w 1887484"/>
              <a:gd name="connsiteY63" fmla="*/ 107616 h 1904041"/>
              <a:gd name="connsiteX64" fmla="*/ 1501527 w 1887484"/>
              <a:gd name="connsiteY64" fmla="*/ 119313 h 1904041"/>
              <a:gd name="connsiteX65" fmla="*/ 1512318 w 1887484"/>
              <a:gd name="connsiteY65" fmla="*/ 129841 h 1904041"/>
              <a:gd name="connsiteX66" fmla="*/ 1524907 w 1887484"/>
              <a:gd name="connsiteY66" fmla="*/ 141538 h 1904041"/>
              <a:gd name="connsiteX67" fmla="*/ 1535698 w 1887484"/>
              <a:gd name="connsiteY67" fmla="*/ 154405 h 1904041"/>
              <a:gd name="connsiteX68" fmla="*/ 1546489 w 1887484"/>
              <a:gd name="connsiteY68" fmla="*/ 167272 h 1904041"/>
              <a:gd name="connsiteX69" fmla="*/ 1559078 w 1887484"/>
              <a:gd name="connsiteY69" fmla="*/ 180139 h 1904041"/>
              <a:gd name="connsiteX70" fmla="*/ 1569869 w 1887484"/>
              <a:gd name="connsiteY70" fmla="*/ 195346 h 1904041"/>
              <a:gd name="connsiteX71" fmla="*/ 1582458 w 1887484"/>
              <a:gd name="connsiteY71" fmla="*/ 210553 h 1904041"/>
              <a:gd name="connsiteX72" fmla="*/ 1593248 w 1887484"/>
              <a:gd name="connsiteY72" fmla="*/ 225759 h 1904041"/>
              <a:gd name="connsiteX73" fmla="*/ 1604039 w 1887484"/>
              <a:gd name="connsiteY73" fmla="*/ 242135 h 1904041"/>
              <a:gd name="connsiteX74" fmla="*/ 1616628 w 1887484"/>
              <a:gd name="connsiteY74" fmla="*/ 258512 h 1904041"/>
              <a:gd name="connsiteX75" fmla="*/ 1627419 w 1887484"/>
              <a:gd name="connsiteY75" fmla="*/ 277228 h 1904041"/>
              <a:gd name="connsiteX76" fmla="*/ 1640008 w 1887484"/>
              <a:gd name="connsiteY76" fmla="*/ 294774 h 1904041"/>
              <a:gd name="connsiteX77" fmla="*/ 1650799 w 1887484"/>
              <a:gd name="connsiteY77" fmla="*/ 314659 h 1904041"/>
              <a:gd name="connsiteX78" fmla="*/ 1661590 w 1887484"/>
              <a:gd name="connsiteY78" fmla="*/ 334545 h 1904041"/>
              <a:gd name="connsiteX79" fmla="*/ 1674179 w 1887484"/>
              <a:gd name="connsiteY79" fmla="*/ 356770 h 1904041"/>
              <a:gd name="connsiteX80" fmla="*/ 1684970 w 1887484"/>
              <a:gd name="connsiteY80" fmla="*/ 378995 h 1904041"/>
              <a:gd name="connsiteX81" fmla="*/ 1697559 w 1887484"/>
              <a:gd name="connsiteY81" fmla="*/ 402389 h 1904041"/>
              <a:gd name="connsiteX82" fmla="*/ 1708350 w 1887484"/>
              <a:gd name="connsiteY82" fmla="*/ 426954 h 1904041"/>
              <a:gd name="connsiteX83" fmla="*/ 1719140 w 1887484"/>
              <a:gd name="connsiteY83" fmla="*/ 452688 h 1904041"/>
              <a:gd name="connsiteX84" fmla="*/ 1729931 w 1887484"/>
              <a:gd name="connsiteY84" fmla="*/ 480762 h 1904041"/>
              <a:gd name="connsiteX85" fmla="*/ 1742520 w 1887484"/>
              <a:gd name="connsiteY85" fmla="*/ 510005 h 1904041"/>
              <a:gd name="connsiteX86" fmla="*/ 1753311 w 1887484"/>
              <a:gd name="connsiteY86" fmla="*/ 540418 h 1904041"/>
              <a:gd name="connsiteX87" fmla="*/ 1765900 w 1887484"/>
              <a:gd name="connsiteY87" fmla="*/ 573171 h 1904041"/>
              <a:gd name="connsiteX88" fmla="*/ 1776691 w 1887484"/>
              <a:gd name="connsiteY88" fmla="*/ 608263 h 1904041"/>
              <a:gd name="connsiteX89" fmla="*/ 1787482 w 1887484"/>
              <a:gd name="connsiteY89" fmla="*/ 645694 h 1904041"/>
              <a:gd name="connsiteX90" fmla="*/ 1800071 w 1887484"/>
              <a:gd name="connsiteY90" fmla="*/ 686635 h 1904041"/>
              <a:gd name="connsiteX91" fmla="*/ 1810862 w 1887484"/>
              <a:gd name="connsiteY91" fmla="*/ 731085 h 1904041"/>
              <a:gd name="connsiteX92" fmla="*/ 1823451 w 1887484"/>
              <a:gd name="connsiteY92" fmla="*/ 780214 h 1904041"/>
              <a:gd name="connsiteX93" fmla="*/ 1834242 w 1887484"/>
              <a:gd name="connsiteY93" fmla="*/ 836361 h 1904041"/>
              <a:gd name="connsiteX94" fmla="*/ 1845032 w 1887484"/>
              <a:gd name="connsiteY94" fmla="*/ 901867 h 1904041"/>
              <a:gd name="connsiteX95" fmla="*/ 1857621 w 1887484"/>
              <a:gd name="connsiteY95" fmla="*/ 980239 h 1904041"/>
              <a:gd name="connsiteX96" fmla="*/ 1868412 w 1887484"/>
              <a:gd name="connsiteY96" fmla="*/ 1084345 h 1904041"/>
              <a:gd name="connsiteX97" fmla="*/ 1881001 w 1887484"/>
              <a:gd name="connsiteY97" fmla="*/ 1256297 h 1904041"/>
              <a:gd name="connsiteX98" fmla="*/ 1885102 w 1887484"/>
              <a:gd name="connsiteY98" fmla="*/ 1335426 h 1904041"/>
              <a:gd name="connsiteX99" fmla="*/ 1887484 w 1887484"/>
              <a:gd name="connsiteY99" fmla="*/ 1903557 h 1904041"/>
              <a:gd name="connsiteX100" fmla="*/ 0 w 1887484"/>
              <a:gd name="connsiteY100" fmla="*/ 1904041 h 1904041"/>
              <a:gd name="connsiteX101" fmla="*/ 0 w 1887484"/>
              <a:gd name="connsiteY101" fmla="*/ 1482058 h 1904041"/>
              <a:gd name="connsiteX102" fmla="*/ 8809 w 1887484"/>
              <a:gd name="connsiteY102" fmla="*/ 1388477 h 1904041"/>
              <a:gd name="connsiteX103" fmla="*/ 21398 w 1887484"/>
              <a:gd name="connsiteY103" fmla="*/ 1283201 h 1904041"/>
              <a:gd name="connsiteX104" fmla="*/ 32189 w 1887484"/>
              <a:gd name="connsiteY104" fmla="*/ 1190791 h 1904041"/>
              <a:gd name="connsiteX105" fmla="*/ 44778 w 1887484"/>
              <a:gd name="connsiteY105" fmla="*/ 1110080 h 1904041"/>
              <a:gd name="connsiteX106" fmla="*/ 55569 w 1887484"/>
              <a:gd name="connsiteY106" fmla="*/ 1038726 h 1904041"/>
              <a:gd name="connsiteX107" fmla="*/ 66360 w 1887484"/>
              <a:gd name="connsiteY107" fmla="*/ 972051 h 1904041"/>
              <a:gd name="connsiteX108" fmla="*/ 78949 w 1887484"/>
              <a:gd name="connsiteY108" fmla="*/ 911225 h 1904041"/>
              <a:gd name="connsiteX109" fmla="*/ 89740 w 1887484"/>
              <a:gd name="connsiteY109" fmla="*/ 853907 h 1904041"/>
              <a:gd name="connsiteX110" fmla="*/ 102329 w 1887484"/>
              <a:gd name="connsiteY110" fmla="*/ 800100 h 1904041"/>
              <a:gd name="connsiteX111" fmla="*/ 113119 w 1887484"/>
              <a:gd name="connsiteY111" fmla="*/ 750971 h 1904041"/>
              <a:gd name="connsiteX112" fmla="*/ 123910 w 1887484"/>
              <a:gd name="connsiteY112" fmla="*/ 705351 h 1904041"/>
              <a:gd name="connsiteX113" fmla="*/ 136499 w 1887484"/>
              <a:gd name="connsiteY113" fmla="*/ 663240 h 1904041"/>
              <a:gd name="connsiteX114" fmla="*/ 147290 w 1887484"/>
              <a:gd name="connsiteY114" fmla="*/ 624639 h 1904041"/>
              <a:gd name="connsiteX115" fmla="*/ 158081 w 1887484"/>
              <a:gd name="connsiteY115" fmla="*/ 589547 h 1904041"/>
              <a:gd name="connsiteX116" fmla="*/ 170670 w 1887484"/>
              <a:gd name="connsiteY116" fmla="*/ 555625 h 1904041"/>
              <a:gd name="connsiteX117" fmla="*/ 181461 w 1887484"/>
              <a:gd name="connsiteY117" fmla="*/ 525212 h 1904041"/>
              <a:gd name="connsiteX118" fmla="*/ 192251 w 1887484"/>
              <a:gd name="connsiteY118" fmla="*/ 495968 h 1904041"/>
              <a:gd name="connsiteX119" fmla="*/ 204841 w 1887484"/>
              <a:gd name="connsiteY119" fmla="*/ 469064 h 1904041"/>
              <a:gd name="connsiteX120" fmla="*/ 215631 w 1887484"/>
              <a:gd name="connsiteY120" fmla="*/ 442160 h 1904041"/>
              <a:gd name="connsiteX121" fmla="*/ 228221 w 1887484"/>
              <a:gd name="connsiteY121" fmla="*/ 417596 h 1904041"/>
              <a:gd name="connsiteX122" fmla="*/ 239011 w 1887484"/>
              <a:gd name="connsiteY122" fmla="*/ 393031 h 1904041"/>
              <a:gd name="connsiteX123" fmla="*/ 249802 w 1887484"/>
              <a:gd name="connsiteY123" fmla="*/ 370806 h 1904041"/>
              <a:gd name="connsiteX124" fmla="*/ 262391 w 1887484"/>
              <a:gd name="connsiteY124" fmla="*/ 348581 h 1904041"/>
              <a:gd name="connsiteX125" fmla="*/ 273182 w 1887484"/>
              <a:gd name="connsiteY125" fmla="*/ 328696 h 1904041"/>
              <a:gd name="connsiteX126" fmla="*/ 285771 w 1887484"/>
              <a:gd name="connsiteY126" fmla="*/ 308810 h 1904041"/>
              <a:gd name="connsiteX127" fmla="*/ 296562 w 1887484"/>
              <a:gd name="connsiteY127" fmla="*/ 288925 h 1904041"/>
              <a:gd name="connsiteX128" fmla="*/ 307353 w 1887484"/>
              <a:gd name="connsiteY128" fmla="*/ 271379 h 1904041"/>
              <a:gd name="connsiteX129" fmla="*/ 318143 w 1887484"/>
              <a:gd name="connsiteY129" fmla="*/ 253833 h 1904041"/>
              <a:gd name="connsiteX130" fmla="*/ 330733 w 1887484"/>
              <a:gd name="connsiteY130" fmla="*/ 237457 h 1904041"/>
              <a:gd name="connsiteX131" fmla="*/ 343322 w 1887484"/>
              <a:gd name="connsiteY131" fmla="*/ 221080 h 1904041"/>
              <a:gd name="connsiteX132" fmla="*/ 354113 w 1887484"/>
              <a:gd name="connsiteY132" fmla="*/ 205874 h 1904041"/>
              <a:gd name="connsiteX133" fmla="*/ 364903 w 1887484"/>
              <a:gd name="connsiteY133" fmla="*/ 190667 h 1904041"/>
              <a:gd name="connsiteX134" fmla="*/ 375694 w 1887484"/>
              <a:gd name="connsiteY134" fmla="*/ 176630 h 1904041"/>
              <a:gd name="connsiteX135" fmla="*/ 388283 w 1887484"/>
              <a:gd name="connsiteY135" fmla="*/ 163763 h 1904041"/>
              <a:gd name="connsiteX136" fmla="*/ 399074 w 1887484"/>
              <a:gd name="connsiteY136" fmla="*/ 150896 h 1904041"/>
              <a:gd name="connsiteX137" fmla="*/ 411663 w 1887484"/>
              <a:gd name="connsiteY137" fmla="*/ 139199 h 1904041"/>
              <a:gd name="connsiteX138" fmla="*/ 422454 w 1887484"/>
              <a:gd name="connsiteY138" fmla="*/ 127501 h 1904041"/>
              <a:gd name="connsiteX139" fmla="*/ 433245 w 1887484"/>
              <a:gd name="connsiteY139" fmla="*/ 115804 h 1904041"/>
              <a:gd name="connsiteX140" fmla="*/ 445834 w 1887484"/>
              <a:gd name="connsiteY140" fmla="*/ 105276 h 1904041"/>
              <a:gd name="connsiteX141" fmla="*/ 456624 w 1887484"/>
              <a:gd name="connsiteY141" fmla="*/ 95918 h 1904041"/>
              <a:gd name="connsiteX142" fmla="*/ 469214 w 1887484"/>
              <a:gd name="connsiteY142" fmla="*/ 86561 h 1904041"/>
              <a:gd name="connsiteX143" fmla="*/ 480004 w 1887484"/>
              <a:gd name="connsiteY143" fmla="*/ 77203 h 1904041"/>
              <a:gd name="connsiteX144" fmla="*/ 490795 w 1887484"/>
              <a:gd name="connsiteY144" fmla="*/ 69015 h 1904041"/>
              <a:gd name="connsiteX145" fmla="*/ 503384 w 1887484"/>
              <a:gd name="connsiteY145" fmla="*/ 60826 h 1904041"/>
              <a:gd name="connsiteX146" fmla="*/ 514175 w 1887484"/>
              <a:gd name="connsiteY146" fmla="*/ 53808 h 1904041"/>
              <a:gd name="connsiteX147" fmla="*/ 526764 w 1887484"/>
              <a:gd name="connsiteY147" fmla="*/ 46790 h 1904041"/>
              <a:gd name="connsiteX148" fmla="*/ 537555 w 1887484"/>
              <a:gd name="connsiteY148" fmla="*/ 39771 h 1904041"/>
              <a:gd name="connsiteX149" fmla="*/ 548346 w 1887484"/>
              <a:gd name="connsiteY149" fmla="*/ 33922 h 1904041"/>
              <a:gd name="connsiteX150" fmla="*/ 560935 w 1887484"/>
              <a:gd name="connsiteY150" fmla="*/ 28074 h 1904041"/>
              <a:gd name="connsiteX151" fmla="*/ 571726 w 1887484"/>
              <a:gd name="connsiteY151" fmla="*/ 23395 h 1904041"/>
              <a:gd name="connsiteX152" fmla="*/ 582516 w 1887484"/>
              <a:gd name="connsiteY152" fmla="*/ 18716 h 1904041"/>
              <a:gd name="connsiteX153" fmla="*/ 595106 w 1887484"/>
              <a:gd name="connsiteY153" fmla="*/ 14037 h 1904041"/>
              <a:gd name="connsiteX154" fmla="*/ 605896 w 1887484"/>
              <a:gd name="connsiteY154" fmla="*/ 11697 h 1904041"/>
              <a:gd name="connsiteX155" fmla="*/ 618485 w 1887484"/>
              <a:gd name="connsiteY155" fmla="*/ 8188 h 1904041"/>
              <a:gd name="connsiteX156" fmla="*/ 629276 w 1887484"/>
              <a:gd name="connsiteY156" fmla="*/ 5849 h 1904041"/>
              <a:gd name="connsiteX157" fmla="*/ 640067 w 1887484"/>
              <a:gd name="connsiteY157" fmla="*/ 3509 h 1904041"/>
              <a:gd name="connsiteX158" fmla="*/ 652656 w 1887484"/>
              <a:gd name="connsiteY158" fmla="*/ 2340 h 1904041"/>
              <a:gd name="connsiteX159" fmla="*/ 663447 w 1887484"/>
              <a:gd name="connsiteY159" fmla="*/ 1170 h 1904041"/>
              <a:gd name="connsiteX160" fmla="*/ 676036 w 1887484"/>
              <a:gd name="connsiteY16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19541 w 1887484"/>
              <a:gd name="connsiteY21" fmla="*/ 202364 h 1904041"/>
              <a:gd name="connsiteX22" fmla="*/ 1030332 w 1887484"/>
              <a:gd name="connsiteY22" fmla="*/ 170782 h 1904041"/>
              <a:gd name="connsiteX23" fmla="*/ 1042921 w 1887484"/>
              <a:gd name="connsiteY23" fmla="*/ 145047 h 1904041"/>
              <a:gd name="connsiteX24" fmla="*/ 1053712 w 1887484"/>
              <a:gd name="connsiteY24" fmla="*/ 123992 h 1904041"/>
              <a:gd name="connsiteX25" fmla="*/ 1064503 w 1887484"/>
              <a:gd name="connsiteY25" fmla="*/ 105276 h 1904041"/>
              <a:gd name="connsiteX26" fmla="*/ 1077092 w 1887484"/>
              <a:gd name="connsiteY26" fmla="*/ 90070 h 1904041"/>
              <a:gd name="connsiteX27" fmla="*/ 1087882 w 1887484"/>
              <a:gd name="connsiteY27" fmla="*/ 76033 h 1904041"/>
              <a:gd name="connsiteX28" fmla="*/ 1100472 w 1887484"/>
              <a:gd name="connsiteY28" fmla="*/ 63166 h 1904041"/>
              <a:gd name="connsiteX29" fmla="*/ 1111262 w 1887484"/>
              <a:gd name="connsiteY29" fmla="*/ 52638 h 1904041"/>
              <a:gd name="connsiteX30" fmla="*/ 1122053 w 1887484"/>
              <a:gd name="connsiteY30" fmla="*/ 43280 h 1904041"/>
              <a:gd name="connsiteX31" fmla="*/ 1134642 w 1887484"/>
              <a:gd name="connsiteY31" fmla="*/ 35092 h 1904041"/>
              <a:gd name="connsiteX32" fmla="*/ 1145433 w 1887484"/>
              <a:gd name="connsiteY32" fmla="*/ 28074 h 1904041"/>
              <a:gd name="connsiteX33" fmla="*/ 1156224 w 1887484"/>
              <a:gd name="connsiteY33" fmla="*/ 22225 h 1904041"/>
              <a:gd name="connsiteX34" fmla="*/ 1168813 w 1887484"/>
              <a:gd name="connsiteY34" fmla="*/ 16376 h 1904041"/>
              <a:gd name="connsiteX35" fmla="*/ 1179604 w 1887484"/>
              <a:gd name="connsiteY35" fmla="*/ 12867 h 1904041"/>
              <a:gd name="connsiteX36" fmla="*/ 1192193 w 1887484"/>
              <a:gd name="connsiteY36" fmla="*/ 8188 h 1904041"/>
              <a:gd name="connsiteX37" fmla="*/ 1202984 w 1887484"/>
              <a:gd name="connsiteY37" fmla="*/ 5849 h 1904041"/>
              <a:gd name="connsiteX38" fmla="*/ 1213774 w 1887484"/>
              <a:gd name="connsiteY38" fmla="*/ 3509 h 1904041"/>
              <a:gd name="connsiteX39" fmla="*/ 1226364 w 1887484"/>
              <a:gd name="connsiteY39" fmla="*/ 1170 h 1904041"/>
              <a:gd name="connsiteX40" fmla="*/ 1237154 w 1887484"/>
              <a:gd name="connsiteY40" fmla="*/ 1170 h 1904041"/>
              <a:gd name="connsiteX41" fmla="*/ 1249743 w 1887484"/>
              <a:gd name="connsiteY41" fmla="*/ 0 h 1904041"/>
              <a:gd name="connsiteX42" fmla="*/ 1260534 w 1887484"/>
              <a:gd name="connsiteY42" fmla="*/ 0 h 1904041"/>
              <a:gd name="connsiteX43" fmla="*/ 1271325 w 1887484"/>
              <a:gd name="connsiteY43" fmla="*/ 1170 h 1904041"/>
              <a:gd name="connsiteX44" fmla="*/ 1283914 w 1887484"/>
              <a:gd name="connsiteY44" fmla="*/ 2340 h 1904041"/>
              <a:gd name="connsiteX45" fmla="*/ 1294705 w 1887484"/>
              <a:gd name="connsiteY45" fmla="*/ 3509 h 1904041"/>
              <a:gd name="connsiteX46" fmla="*/ 1307294 w 1887484"/>
              <a:gd name="connsiteY46" fmla="*/ 5849 h 1904041"/>
              <a:gd name="connsiteX47" fmla="*/ 1318085 w 1887484"/>
              <a:gd name="connsiteY47" fmla="*/ 8188 h 1904041"/>
              <a:gd name="connsiteX48" fmla="*/ 1328875 w 1887484"/>
              <a:gd name="connsiteY48" fmla="*/ 11697 h 1904041"/>
              <a:gd name="connsiteX49" fmla="*/ 1339666 w 1887484"/>
              <a:gd name="connsiteY49" fmla="*/ 15207 h 1904041"/>
              <a:gd name="connsiteX50" fmla="*/ 1352255 w 1887484"/>
              <a:gd name="connsiteY50" fmla="*/ 19886 h 1904041"/>
              <a:gd name="connsiteX51" fmla="*/ 1363046 w 1887484"/>
              <a:gd name="connsiteY51" fmla="*/ 24565 h 1904041"/>
              <a:gd name="connsiteX52" fmla="*/ 1375635 w 1887484"/>
              <a:gd name="connsiteY52" fmla="*/ 29244 h 1904041"/>
              <a:gd name="connsiteX53" fmla="*/ 1386426 w 1887484"/>
              <a:gd name="connsiteY53" fmla="*/ 35092 h 1904041"/>
              <a:gd name="connsiteX54" fmla="*/ 1397217 w 1887484"/>
              <a:gd name="connsiteY54" fmla="*/ 40941 h 1904041"/>
              <a:gd name="connsiteX55" fmla="*/ 1409806 w 1887484"/>
              <a:gd name="connsiteY55" fmla="*/ 47959 h 1904041"/>
              <a:gd name="connsiteX56" fmla="*/ 1420597 w 1887484"/>
              <a:gd name="connsiteY56" fmla="*/ 54978 h 1904041"/>
              <a:gd name="connsiteX57" fmla="*/ 1433186 w 1887484"/>
              <a:gd name="connsiteY57" fmla="*/ 61996 h 1904041"/>
              <a:gd name="connsiteX58" fmla="*/ 1443977 w 1887484"/>
              <a:gd name="connsiteY58" fmla="*/ 70184 h 1904041"/>
              <a:gd name="connsiteX59" fmla="*/ 1454767 w 1887484"/>
              <a:gd name="connsiteY59" fmla="*/ 79542 h 1904041"/>
              <a:gd name="connsiteX60" fmla="*/ 1467357 w 1887484"/>
              <a:gd name="connsiteY60" fmla="*/ 87730 h 1904041"/>
              <a:gd name="connsiteX61" fmla="*/ 1478147 w 1887484"/>
              <a:gd name="connsiteY61" fmla="*/ 98258 h 1904041"/>
              <a:gd name="connsiteX62" fmla="*/ 1490736 w 1887484"/>
              <a:gd name="connsiteY62" fmla="*/ 107616 h 1904041"/>
              <a:gd name="connsiteX63" fmla="*/ 1501527 w 1887484"/>
              <a:gd name="connsiteY63" fmla="*/ 119313 h 1904041"/>
              <a:gd name="connsiteX64" fmla="*/ 1512318 w 1887484"/>
              <a:gd name="connsiteY64" fmla="*/ 129841 h 1904041"/>
              <a:gd name="connsiteX65" fmla="*/ 1524907 w 1887484"/>
              <a:gd name="connsiteY65" fmla="*/ 141538 h 1904041"/>
              <a:gd name="connsiteX66" fmla="*/ 1535698 w 1887484"/>
              <a:gd name="connsiteY66" fmla="*/ 154405 h 1904041"/>
              <a:gd name="connsiteX67" fmla="*/ 1546489 w 1887484"/>
              <a:gd name="connsiteY67" fmla="*/ 167272 h 1904041"/>
              <a:gd name="connsiteX68" fmla="*/ 1559078 w 1887484"/>
              <a:gd name="connsiteY68" fmla="*/ 180139 h 1904041"/>
              <a:gd name="connsiteX69" fmla="*/ 1569869 w 1887484"/>
              <a:gd name="connsiteY69" fmla="*/ 195346 h 1904041"/>
              <a:gd name="connsiteX70" fmla="*/ 1582458 w 1887484"/>
              <a:gd name="connsiteY70" fmla="*/ 210553 h 1904041"/>
              <a:gd name="connsiteX71" fmla="*/ 1593248 w 1887484"/>
              <a:gd name="connsiteY71" fmla="*/ 225759 h 1904041"/>
              <a:gd name="connsiteX72" fmla="*/ 1604039 w 1887484"/>
              <a:gd name="connsiteY72" fmla="*/ 242135 h 1904041"/>
              <a:gd name="connsiteX73" fmla="*/ 1616628 w 1887484"/>
              <a:gd name="connsiteY73" fmla="*/ 258512 h 1904041"/>
              <a:gd name="connsiteX74" fmla="*/ 1627419 w 1887484"/>
              <a:gd name="connsiteY74" fmla="*/ 277228 h 1904041"/>
              <a:gd name="connsiteX75" fmla="*/ 1640008 w 1887484"/>
              <a:gd name="connsiteY75" fmla="*/ 294774 h 1904041"/>
              <a:gd name="connsiteX76" fmla="*/ 1650799 w 1887484"/>
              <a:gd name="connsiteY76" fmla="*/ 314659 h 1904041"/>
              <a:gd name="connsiteX77" fmla="*/ 1661590 w 1887484"/>
              <a:gd name="connsiteY77" fmla="*/ 334545 h 1904041"/>
              <a:gd name="connsiteX78" fmla="*/ 1674179 w 1887484"/>
              <a:gd name="connsiteY78" fmla="*/ 356770 h 1904041"/>
              <a:gd name="connsiteX79" fmla="*/ 1684970 w 1887484"/>
              <a:gd name="connsiteY79" fmla="*/ 378995 h 1904041"/>
              <a:gd name="connsiteX80" fmla="*/ 1697559 w 1887484"/>
              <a:gd name="connsiteY80" fmla="*/ 402389 h 1904041"/>
              <a:gd name="connsiteX81" fmla="*/ 1708350 w 1887484"/>
              <a:gd name="connsiteY81" fmla="*/ 426954 h 1904041"/>
              <a:gd name="connsiteX82" fmla="*/ 1719140 w 1887484"/>
              <a:gd name="connsiteY82" fmla="*/ 452688 h 1904041"/>
              <a:gd name="connsiteX83" fmla="*/ 1729931 w 1887484"/>
              <a:gd name="connsiteY83" fmla="*/ 480762 h 1904041"/>
              <a:gd name="connsiteX84" fmla="*/ 1742520 w 1887484"/>
              <a:gd name="connsiteY84" fmla="*/ 510005 h 1904041"/>
              <a:gd name="connsiteX85" fmla="*/ 1753311 w 1887484"/>
              <a:gd name="connsiteY85" fmla="*/ 540418 h 1904041"/>
              <a:gd name="connsiteX86" fmla="*/ 1765900 w 1887484"/>
              <a:gd name="connsiteY86" fmla="*/ 573171 h 1904041"/>
              <a:gd name="connsiteX87" fmla="*/ 1776691 w 1887484"/>
              <a:gd name="connsiteY87" fmla="*/ 608263 h 1904041"/>
              <a:gd name="connsiteX88" fmla="*/ 1787482 w 1887484"/>
              <a:gd name="connsiteY88" fmla="*/ 645694 h 1904041"/>
              <a:gd name="connsiteX89" fmla="*/ 1800071 w 1887484"/>
              <a:gd name="connsiteY89" fmla="*/ 686635 h 1904041"/>
              <a:gd name="connsiteX90" fmla="*/ 1810862 w 1887484"/>
              <a:gd name="connsiteY90" fmla="*/ 731085 h 1904041"/>
              <a:gd name="connsiteX91" fmla="*/ 1823451 w 1887484"/>
              <a:gd name="connsiteY91" fmla="*/ 780214 h 1904041"/>
              <a:gd name="connsiteX92" fmla="*/ 1834242 w 1887484"/>
              <a:gd name="connsiteY92" fmla="*/ 836361 h 1904041"/>
              <a:gd name="connsiteX93" fmla="*/ 1845032 w 1887484"/>
              <a:gd name="connsiteY93" fmla="*/ 901867 h 1904041"/>
              <a:gd name="connsiteX94" fmla="*/ 1857621 w 1887484"/>
              <a:gd name="connsiteY94" fmla="*/ 980239 h 1904041"/>
              <a:gd name="connsiteX95" fmla="*/ 1868412 w 1887484"/>
              <a:gd name="connsiteY95" fmla="*/ 1084345 h 1904041"/>
              <a:gd name="connsiteX96" fmla="*/ 1881001 w 1887484"/>
              <a:gd name="connsiteY96" fmla="*/ 1256297 h 1904041"/>
              <a:gd name="connsiteX97" fmla="*/ 1885102 w 1887484"/>
              <a:gd name="connsiteY97" fmla="*/ 1335426 h 1904041"/>
              <a:gd name="connsiteX98" fmla="*/ 1887484 w 1887484"/>
              <a:gd name="connsiteY98" fmla="*/ 1903557 h 1904041"/>
              <a:gd name="connsiteX99" fmla="*/ 0 w 1887484"/>
              <a:gd name="connsiteY99" fmla="*/ 1904041 h 1904041"/>
              <a:gd name="connsiteX100" fmla="*/ 0 w 1887484"/>
              <a:gd name="connsiteY100" fmla="*/ 1482058 h 1904041"/>
              <a:gd name="connsiteX101" fmla="*/ 8809 w 1887484"/>
              <a:gd name="connsiteY101" fmla="*/ 1388477 h 1904041"/>
              <a:gd name="connsiteX102" fmla="*/ 21398 w 1887484"/>
              <a:gd name="connsiteY102" fmla="*/ 1283201 h 1904041"/>
              <a:gd name="connsiteX103" fmla="*/ 32189 w 1887484"/>
              <a:gd name="connsiteY103" fmla="*/ 1190791 h 1904041"/>
              <a:gd name="connsiteX104" fmla="*/ 44778 w 1887484"/>
              <a:gd name="connsiteY104" fmla="*/ 1110080 h 1904041"/>
              <a:gd name="connsiteX105" fmla="*/ 55569 w 1887484"/>
              <a:gd name="connsiteY105" fmla="*/ 1038726 h 1904041"/>
              <a:gd name="connsiteX106" fmla="*/ 66360 w 1887484"/>
              <a:gd name="connsiteY106" fmla="*/ 972051 h 1904041"/>
              <a:gd name="connsiteX107" fmla="*/ 78949 w 1887484"/>
              <a:gd name="connsiteY107" fmla="*/ 911225 h 1904041"/>
              <a:gd name="connsiteX108" fmla="*/ 89740 w 1887484"/>
              <a:gd name="connsiteY108" fmla="*/ 853907 h 1904041"/>
              <a:gd name="connsiteX109" fmla="*/ 102329 w 1887484"/>
              <a:gd name="connsiteY109" fmla="*/ 800100 h 1904041"/>
              <a:gd name="connsiteX110" fmla="*/ 113119 w 1887484"/>
              <a:gd name="connsiteY110" fmla="*/ 750971 h 1904041"/>
              <a:gd name="connsiteX111" fmla="*/ 123910 w 1887484"/>
              <a:gd name="connsiteY111" fmla="*/ 705351 h 1904041"/>
              <a:gd name="connsiteX112" fmla="*/ 136499 w 1887484"/>
              <a:gd name="connsiteY112" fmla="*/ 663240 h 1904041"/>
              <a:gd name="connsiteX113" fmla="*/ 147290 w 1887484"/>
              <a:gd name="connsiteY113" fmla="*/ 624639 h 1904041"/>
              <a:gd name="connsiteX114" fmla="*/ 158081 w 1887484"/>
              <a:gd name="connsiteY114" fmla="*/ 589547 h 1904041"/>
              <a:gd name="connsiteX115" fmla="*/ 170670 w 1887484"/>
              <a:gd name="connsiteY115" fmla="*/ 555625 h 1904041"/>
              <a:gd name="connsiteX116" fmla="*/ 181461 w 1887484"/>
              <a:gd name="connsiteY116" fmla="*/ 525212 h 1904041"/>
              <a:gd name="connsiteX117" fmla="*/ 192251 w 1887484"/>
              <a:gd name="connsiteY117" fmla="*/ 495968 h 1904041"/>
              <a:gd name="connsiteX118" fmla="*/ 204841 w 1887484"/>
              <a:gd name="connsiteY118" fmla="*/ 469064 h 1904041"/>
              <a:gd name="connsiteX119" fmla="*/ 215631 w 1887484"/>
              <a:gd name="connsiteY119" fmla="*/ 442160 h 1904041"/>
              <a:gd name="connsiteX120" fmla="*/ 228221 w 1887484"/>
              <a:gd name="connsiteY120" fmla="*/ 417596 h 1904041"/>
              <a:gd name="connsiteX121" fmla="*/ 239011 w 1887484"/>
              <a:gd name="connsiteY121" fmla="*/ 393031 h 1904041"/>
              <a:gd name="connsiteX122" fmla="*/ 249802 w 1887484"/>
              <a:gd name="connsiteY122" fmla="*/ 370806 h 1904041"/>
              <a:gd name="connsiteX123" fmla="*/ 262391 w 1887484"/>
              <a:gd name="connsiteY123" fmla="*/ 348581 h 1904041"/>
              <a:gd name="connsiteX124" fmla="*/ 273182 w 1887484"/>
              <a:gd name="connsiteY124" fmla="*/ 328696 h 1904041"/>
              <a:gd name="connsiteX125" fmla="*/ 285771 w 1887484"/>
              <a:gd name="connsiteY125" fmla="*/ 308810 h 1904041"/>
              <a:gd name="connsiteX126" fmla="*/ 296562 w 1887484"/>
              <a:gd name="connsiteY126" fmla="*/ 288925 h 1904041"/>
              <a:gd name="connsiteX127" fmla="*/ 307353 w 1887484"/>
              <a:gd name="connsiteY127" fmla="*/ 271379 h 1904041"/>
              <a:gd name="connsiteX128" fmla="*/ 318143 w 1887484"/>
              <a:gd name="connsiteY128" fmla="*/ 253833 h 1904041"/>
              <a:gd name="connsiteX129" fmla="*/ 330733 w 1887484"/>
              <a:gd name="connsiteY129" fmla="*/ 237457 h 1904041"/>
              <a:gd name="connsiteX130" fmla="*/ 343322 w 1887484"/>
              <a:gd name="connsiteY130" fmla="*/ 221080 h 1904041"/>
              <a:gd name="connsiteX131" fmla="*/ 354113 w 1887484"/>
              <a:gd name="connsiteY131" fmla="*/ 205874 h 1904041"/>
              <a:gd name="connsiteX132" fmla="*/ 364903 w 1887484"/>
              <a:gd name="connsiteY132" fmla="*/ 190667 h 1904041"/>
              <a:gd name="connsiteX133" fmla="*/ 375694 w 1887484"/>
              <a:gd name="connsiteY133" fmla="*/ 176630 h 1904041"/>
              <a:gd name="connsiteX134" fmla="*/ 388283 w 1887484"/>
              <a:gd name="connsiteY134" fmla="*/ 163763 h 1904041"/>
              <a:gd name="connsiteX135" fmla="*/ 399074 w 1887484"/>
              <a:gd name="connsiteY135" fmla="*/ 150896 h 1904041"/>
              <a:gd name="connsiteX136" fmla="*/ 411663 w 1887484"/>
              <a:gd name="connsiteY136" fmla="*/ 139199 h 1904041"/>
              <a:gd name="connsiteX137" fmla="*/ 422454 w 1887484"/>
              <a:gd name="connsiteY137" fmla="*/ 127501 h 1904041"/>
              <a:gd name="connsiteX138" fmla="*/ 433245 w 1887484"/>
              <a:gd name="connsiteY138" fmla="*/ 115804 h 1904041"/>
              <a:gd name="connsiteX139" fmla="*/ 445834 w 1887484"/>
              <a:gd name="connsiteY139" fmla="*/ 105276 h 1904041"/>
              <a:gd name="connsiteX140" fmla="*/ 456624 w 1887484"/>
              <a:gd name="connsiteY140" fmla="*/ 95918 h 1904041"/>
              <a:gd name="connsiteX141" fmla="*/ 469214 w 1887484"/>
              <a:gd name="connsiteY141" fmla="*/ 86561 h 1904041"/>
              <a:gd name="connsiteX142" fmla="*/ 480004 w 1887484"/>
              <a:gd name="connsiteY142" fmla="*/ 77203 h 1904041"/>
              <a:gd name="connsiteX143" fmla="*/ 490795 w 1887484"/>
              <a:gd name="connsiteY143" fmla="*/ 69015 h 1904041"/>
              <a:gd name="connsiteX144" fmla="*/ 503384 w 1887484"/>
              <a:gd name="connsiteY144" fmla="*/ 60826 h 1904041"/>
              <a:gd name="connsiteX145" fmla="*/ 514175 w 1887484"/>
              <a:gd name="connsiteY145" fmla="*/ 53808 h 1904041"/>
              <a:gd name="connsiteX146" fmla="*/ 526764 w 1887484"/>
              <a:gd name="connsiteY146" fmla="*/ 46790 h 1904041"/>
              <a:gd name="connsiteX147" fmla="*/ 537555 w 1887484"/>
              <a:gd name="connsiteY147" fmla="*/ 39771 h 1904041"/>
              <a:gd name="connsiteX148" fmla="*/ 548346 w 1887484"/>
              <a:gd name="connsiteY148" fmla="*/ 33922 h 1904041"/>
              <a:gd name="connsiteX149" fmla="*/ 560935 w 1887484"/>
              <a:gd name="connsiteY149" fmla="*/ 28074 h 1904041"/>
              <a:gd name="connsiteX150" fmla="*/ 571726 w 1887484"/>
              <a:gd name="connsiteY150" fmla="*/ 23395 h 1904041"/>
              <a:gd name="connsiteX151" fmla="*/ 582516 w 1887484"/>
              <a:gd name="connsiteY151" fmla="*/ 18716 h 1904041"/>
              <a:gd name="connsiteX152" fmla="*/ 595106 w 1887484"/>
              <a:gd name="connsiteY152" fmla="*/ 14037 h 1904041"/>
              <a:gd name="connsiteX153" fmla="*/ 605896 w 1887484"/>
              <a:gd name="connsiteY153" fmla="*/ 11697 h 1904041"/>
              <a:gd name="connsiteX154" fmla="*/ 618485 w 1887484"/>
              <a:gd name="connsiteY154" fmla="*/ 8188 h 1904041"/>
              <a:gd name="connsiteX155" fmla="*/ 629276 w 1887484"/>
              <a:gd name="connsiteY155" fmla="*/ 5849 h 1904041"/>
              <a:gd name="connsiteX156" fmla="*/ 640067 w 1887484"/>
              <a:gd name="connsiteY156" fmla="*/ 3509 h 1904041"/>
              <a:gd name="connsiteX157" fmla="*/ 652656 w 1887484"/>
              <a:gd name="connsiteY157" fmla="*/ 2340 h 1904041"/>
              <a:gd name="connsiteX158" fmla="*/ 663447 w 1887484"/>
              <a:gd name="connsiteY158" fmla="*/ 1170 h 1904041"/>
              <a:gd name="connsiteX159" fmla="*/ 676036 w 1887484"/>
              <a:gd name="connsiteY15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30332 w 1887484"/>
              <a:gd name="connsiteY21" fmla="*/ 170782 h 1904041"/>
              <a:gd name="connsiteX22" fmla="*/ 1042921 w 1887484"/>
              <a:gd name="connsiteY22" fmla="*/ 145047 h 1904041"/>
              <a:gd name="connsiteX23" fmla="*/ 1053712 w 1887484"/>
              <a:gd name="connsiteY23" fmla="*/ 123992 h 1904041"/>
              <a:gd name="connsiteX24" fmla="*/ 1064503 w 1887484"/>
              <a:gd name="connsiteY24" fmla="*/ 105276 h 1904041"/>
              <a:gd name="connsiteX25" fmla="*/ 1077092 w 1887484"/>
              <a:gd name="connsiteY25" fmla="*/ 90070 h 1904041"/>
              <a:gd name="connsiteX26" fmla="*/ 1087882 w 1887484"/>
              <a:gd name="connsiteY26" fmla="*/ 76033 h 1904041"/>
              <a:gd name="connsiteX27" fmla="*/ 1100472 w 1887484"/>
              <a:gd name="connsiteY27" fmla="*/ 63166 h 1904041"/>
              <a:gd name="connsiteX28" fmla="*/ 1111262 w 1887484"/>
              <a:gd name="connsiteY28" fmla="*/ 52638 h 1904041"/>
              <a:gd name="connsiteX29" fmla="*/ 1122053 w 1887484"/>
              <a:gd name="connsiteY29" fmla="*/ 43280 h 1904041"/>
              <a:gd name="connsiteX30" fmla="*/ 1134642 w 1887484"/>
              <a:gd name="connsiteY30" fmla="*/ 35092 h 1904041"/>
              <a:gd name="connsiteX31" fmla="*/ 1145433 w 1887484"/>
              <a:gd name="connsiteY31" fmla="*/ 28074 h 1904041"/>
              <a:gd name="connsiteX32" fmla="*/ 1156224 w 1887484"/>
              <a:gd name="connsiteY32" fmla="*/ 22225 h 1904041"/>
              <a:gd name="connsiteX33" fmla="*/ 1168813 w 1887484"/>
              <a:gd name="connsiteY33" fmla="*/ 16376 h 1904041"/>
              <a:gd name="connsiteX34" fmla="*/ 1179604 w 1887484"/>
              <a:gd name="connsiteY34" fmla="*/ 12867 h 1904041"/>
              <a:gd name="connsiteX35" fmla="*/ 1192193 w 1887484"/>
              <a:gd name="connsiteY35" fmla="*/ 8188 h 1904041"/>
              <a:gd name="connsiteX36" fmla="*/ 1202984 w 1887484"/>
              <a:gd name="connsiteY36" fmla="*/ 5849 h 1904041"/>
              <a:gd name="connsiteX37" fmla="*/ 1213774 w 1887484"/>
              <a:gd name="connsiteY37" fmla="*/ 3509 h 1904041"/>
              <a:gd name="connsiteX38" fmla="*/ 1226364 w 1887484"/>
              <a:gd name="connsiteY38" fmla="*/ 1170 h 1904041"/>
              <a:gd name="connsiteX39" fmla="*/ 1237154 w 1887484"/>
              <a:gd name="connsiteY39" fmla="*/ 1170 h 1904041"/>
              <a:gd name="connsiteX40" fmla="*/ 1249743 w 1887484"/>
              <a:gd name="connsiteY40" fmla="*/ 0 h 1904041"/>
              <a:gd name="connsiteX41" fmla="*/ 1260534 w 1887484"/>
              <a:gd name="connsiteY41" fmla="*/ 0 h 1904041"/>
              <a:gd name="connsiteX42" fmla="*/ 1271325 w 1887484"/>
              <a:gd name="connsiteY42" fmla="*/ 1170 h 1904041"/>
              <a:gd name="connsiteX43" fmla="*/ 1283914 w 1887484"/>
              <a:gd name="connsiteY43" fmla="*/ 2340 h 1904041"/>
              <a:gd name="connsiteX44" fmla="*/ 1294705 w 1887484"/>
              <a:gd name="connsiteY44" fmla="*/ 3509 h 1904041"/>
              <a:gd name="connsiteX45" fmla="*/ 1307294 w 1887484"/>
              <a:gd name="connsiteY45" fmla="*/ 5849 h 1904041"/>
              <a:gd name="connsiteX46" fmla="*/ 1318085 w 1887484"/>
              <a:gd name="connsiteY46" fmla="*/ 8188 h 1904041"/>
              <a:gd name="connsiteX47" fmla="*/ 1328875 w 1887484"/>
              <a:gd name="connsiteY47" fmla="*/ 11697 h 1904041"/>
              <a:gd name="connsiteX48" fmla="*/ 1339666 w 1887484"/>
              <a:gd name="connsiteY48" fmla="*/ 15207 h 1904041"/>
              <a:gd name="connsiteX49" fmla="*/ 1352255 w 1887484"/>
              <a:gd name="connsiteY49" fmla="*/ 19886 h 1904041"/>
              <a:gd name="connsiteX50" fmla="*/ 1363046 w 1887484"/>
              <a:gd name="connsiteY50" fmla="*/ 24565 h 1904041"/>
              <a:gd name="connsiteX51" fmla="*/ 1375635 w 1887484"/>
              <a:gd name="connsiteY51" fmla="*/ 29244 h 1904041"/>
              <a:gd name="connsiteX52" fmla="*/ 1386426 w 1887484"/>
              <a:gd name="connsiteY52" fmla="*/ 35092 h 1904041"/>
              <a:gd name="connsiteX53" fmla="*/ 1397217 w 1887484"/>
              <a:gd name="connsiteY53" fmla="*/ 40941 h 1904041"/>
              <a:gd name="connsiteX54" fmla="*/ 1409806 w 1887484"/>
              <a:gd name="connsiteY54" fmla="*/ 47959 h 1904041"/>
              <a:gd name="connsiteX55" fmla="*/ 1420597 w 1887484"/>
              <a:gd name="connsiteY55" fmla="*/ 54978 h 1904041"/>
              <a:gd name="connsiteX56" fmla="*/ 1433186 w 1887484"/>
              <a:gd name="connsiteY56" fmla="*/ 61996 h 1904041"/>
              <a:gd name="connsiteX57" fmla="*/ 1443977 w 1887484"/>
              <a:gd name="connsiteY57" fmla="*/ 70184 h 1904041"/>
              <a:gd name="connsiteX58" fmla="*/ 1454767 w 1887484"/>
              <a:gd name="connsiteY58" fmla="*/ 79542 h 1904041"/>
              <a:gd name="connsiteX59" fmla="*/ 1467357 w 1887484"/>
              <a:gd name="connsiteY59" fmla="*/ 87730 h 1904041"/>
              <a:gd name="connsiteX60" fmla="*/ 1478147 w 1887484"/>
              <a:gd name="connsiteY60" fmla="*/ 98258 h 1904041"/>
              <a:gd name="connsiteX61" fmla="*/ 1490736 w 1887484"/>
              <a:gd name="connsiteY61" fmla="*/ 107616 h 1904041"/>
              <a:gd name="connsiteX62" fmla="*/ 1501527 w 1887484"/>
              <a:gd name="connsiteY62" fmla="*/ 119313 h 1904041"/>
              <a:gd name="connsiteX63" fmla="*/ 1512318 w 1887484"/>
              <a:gd name="connsiteY63" fmla="*/ 129841 h 1904041"/>
              <a:gd name="connsiteX64" fmla="*/ 1524907 w 1887484"/>
              <a:gd name="connsiteY64" fmla="*/ 141538 h 1904041"/>
              <a:gd name="connsiteX65" fmla="*/ 1535698 w 1887484"/>
              <a:gd name="connsiteY65" fmla="*/ 154405 h 1904041"/>
              <a:gd name="connsiteX66" fmla="*/ 1546489 w 1887484"/>
              <a:gd name="connsiteY66" fmla="*/ 167272 h 1904041"/>
              <a:gd name="connsiteX67" fmla="*/ 1559078 w 1887484"/>
              <a:gd name="connsiteY67" fmla="*/ 180139 h 1904041"/>
              <a:gd name="connsiteX68" fmla="*/ 1569869 w 1887484"/>
              <a:gd name="connsiteY68" fmla="*/ 195346 h 1904041"/>
              <a:gd name="connsiteX69" fmla="*/ 1582458 w 1887484"/>
              <a:gd name="connsiteY69" fmla="*/ 210553 h 1904041"/>
              <a:gd name="connsiteX70" fmla="*/ 1593248 w 1887484"/>
              <a:gd name="connsiteY70" fmla="*/ 225759 h 1904041"/>
              <a:gd name="connsiteX71" fmla="*/ 1604039 w 1887484"/>
              <a:gd name="connsiteY71" fmla="*/ 242135 h 1904041"/>
              <a:gd name="connsiteX72" fmla="*/ 1616628 w 1887484"/>
              <a:gd name="connsiteY72" fmla="*/ 258512 h 1904041"/>
              <a:gd name="connsiteX73" fmla="*/ 1627419 w 1887484"/>
              <a:gd name="connsiteY73" fmla="*/ 277228 h 1904041"/>
              <a:gd name="connsiteX74" fmla="*/ 1640008 w 1887484"/>
              <a:gd name="connsiteY74" fmla="*/ 294774 h 1904041"/>
              <a:gd name="connsiteX75" fmla="*/ 1650799 w 1887484"/>
              <a:gd name="connsiteY75" fmla="*/ 314659 h 1904041"/>
              <a:gd name="connsiteX76" fmla="*/ 1661590 w 1887484"/>
              <a:gd name="connsiteY76" fmla="*/ 334545 h 1904041"/>
              <a:gd name="connsiteX77" fmla="*/ 1674179 w 1887484"/>
              <a:gd name="connsiteY77" fmla="*/ 356770 h 1904041"/>
              <a:gd name="connsiteX78" fmla="*/ 1684970 w 1887484"/>
              <a:gd name="connsiteY78" fmla="*/ 378995 h 1904041"/>
              <a:gd name="connsiteX79" fmla="*/ 1697559 w 1887484"/>
              <a:gd name="connsiteY79" fmla="*/ 402389 h 1904041"/>
              <a:gd name="connsiteX80" fmla="*/ 1708350 w 1887484"/>
              <a:gd name="connsiteY80" fmla="*/ 426954 h 1904041"/>
              <a:gd name="connsiteX81" fmla="*/ 1719140 w 1887484"/>
              <a:gd name="connsiteY81" fmla="*/ 452688 h 1904041"/>
              <a:gd name="connsiteX82" fmla="*/ 1729931 w 1887484"/>
              <a:gd name="connsiteY82" fmla="*/ 480762 h 1904041"/>
              <a:gd name="connsiteX83" fmla="*/ 1742520 w 1887484"/>
              <a:gd name="connsiteY83" fmla="*/ 510005 h 1904041"/>
              <a:gd name="connsiteX84" fmla="*/ 1753311 w 1887484"/>
              <a:gd name="connsiteY84" fmla="*/ 540418 h 1904041"/>
              <a:gd name="connsiteX85" fmla="*/ 1765900 w 1887484"/>
              <a:gd name="connsiteY85" fmla="*/ 573171 h 1904041"/>
              <a:gd name="connsiteX86" fmla="*/ 1776691 w 1887484"/>
              <a:gd name="connsiteY86" fmla="*/ 608263 h 1904041"/>
              <a:gd name="connsiteX87" fmla="*/ 1787482 w 1887484"/>
              <a:gd name="connsiteY87" fmla="*/ 645694 h 1904041"/>
              <a:gd name="connsiteX88" fmla="*/ 1800071 w 1887484"/>
              <a:gd name="connsiteY88" fmla="*/ 686635 h 1904041"/>
              <a:gd name="connsiteX89" fmla="*/ 1810862 w 1887484"/>
              <a:gd name="connsiteY89" fmla="*/ 731085 h 1904041"/>
              <a:gd name="connsiteX90" fmla="*/ 1823451 w 1887484"/>
              <a:gd name="connsiteY90" fmla="*/ 780214 h 1904041"/>
              <a:gd name="connsiteX91" fmla="*/ 1834242 w 1887484"/>
              <a:gd name="connsiteY91" fmla="*/ 836361 h 1904041"/>
              <a:gd name="connsiteX92" fmla="*/ 1845032 w 1887484"/>
              <a:gd name="connsiteY92" fmla="*/ 901867 h 1904041"/>
              <a:gd name="connsiteX93" fmla="*/ 1857621 w 1887484"/>
              <a:gd name="connsiteY93" fmla="*/ 980239 h 1904041"/>
              <a:gd name="connsiteX94" fmla="*/ 1868412 w 1887484"/>
              <a:gd name="connsiteY94" fmla="*/ 1084345 h 1904041"/>
              <a:gd name="connsiteX95" fmla="*/ 1881001 w 1887484"/>
              <a:gd name="connsiteY95" fmla="*/ 1256297 h 1904041"/>
              <a:gd name="connsiteX96" fmla="*/ 1885102 w 1887484"/>
              <a:gd name="connsiteY96" fmla="*/ 1335426 h 1904041"/>
              <a:gd name="connsiteX97" fmla="*/ 1887484 w 1887484"/>
              <a:gd name="connsiteY97" fmla="*/ 1903557 h 1904041"/>
              <a:gd name="connsiteX98" fmla="*/ 0 w 1887484"/>
              <a:gd name="connsiteY98" fmla="*/ 1904041 h 1904041"/>
              <a:gd name="connsiteX99" fmla="*/ 0 w 1887484"/>
              <a:gd name="connsiteY99" fmla="*/ 1482058 h 1904041"/>
              <a:gd name="connsiteX100" fmla="*/ 8809 w 1887484"/>
              <a:gd name="connsiteY100" fmla="*/ 1388477 h 1904041"/>
              <a:gd name="connsiteX101" fmla="*/ 21398 w 1887484"/>
              <a:gd name="connsiteY101" fmla="*/ 1283201 h 1904041"/>
              <a:gd name="connsiteX102" fmla="*/ 32189 w 1887484"/>
              <a:gd name="connsiteY102" fmla="*/ 1190791 h 1904041"/>
              <a:gd name="connsiteX103" fmla="*/ 44778 w 1887484"/>
              <a:gd name="connsiteY103" fmla="*/ 1110080 h 1904041"/>
              <a:gd name="connsiteX104" fmla="*/ 55569 w 1887484"/>
              <a:gd name="connsiteY104" fmla="*/ 1038726 h 1904041"/>
              <a:gd name="connsiteX105" fmla="*/ 66360 w 1887484"/>
              <a:gd name="connsiteY105" fmla="*/ 972051 h 1904041"/>
              <a:gd name="connsiteX106" fmla="*/ 78949 w 1887484"/>
              <a:gd name="connsiteY106" fmla="*/ 911225 h 1904041"/>
              <a:gd name="connsiteX107" fmla="*/ 89740 w 1887484"/>
              <a:gd name="connsiteY107" fmla="*/ 853907 h 1904041"/>
              <a:gd name="connsiteX108" fmla="*/ 102329 w 1887484"/>
              <a:gd name="connsiteY108" fmla="*/ 800100 h 1904041"/>
              <a:gd name="connsiteX109" fmla="*/ 113119 w 1887484"/>
              <a:gd name="connsiteY109" fmla="*/ 750971 h 1904041"/>
              <a:gd name="connsiteX110" fmla="*/ 123910 w 1887484"/>
              <a:gd name="connsiteY110" fmla="*/ 705351 h 1904041"/>
              <a:gd name="connsiteX111" fmla="*/ 136499 w 1887484"/>
              <a:gd name="connsiteY111" fmla="*/ 663240 h 1904041"/>
              <a:gd name="connsiteX112" fmla="*/ 147290 w 1887484"/>
              <a:gd name="connsiteY112" fmla="*/ 624639 h 1904041"/>
              <a:gd name="connsiteX113" fmla="*/ 158081 w 1887484"/>
              <a:gd name="connsiteY113" fmla="*/ 589547 h 1904041"/>
              <a:gd name="connsiteX114" fmla="*/ 170670 w 1887484"/>
              <a:gd name="connsiteY114" fmla="*/ 555625 h 1904041"/>
              <a:gd name="connsiteX115" fmla="*/ 181461 w 1887484"/>
              <a:gd name="connsiteY115" fmla="*/ 525212 h 1904041"/>
              <a:gd name="connsiteX116" fmla="*/ 192251 w 1887484"/>
              <a:gd name="connsiteY116" fmla="*/ 495968 h 1904041"/>
              <a:gd name="connsiteX117" fmla="*/ 204841 w 1887484"/>
              <a:gd name="connsiteY117" fmla="*/ 469064 h 1904041"/>
              <a:gd name="connsiteX118" fmla="*/ 215631 w 1887484"/>
              <a:gd name="connsiteY118" fmla="*/ 442160 h 1904041"/>
              <a:gd name="connsiteX119" fmla="*/ 228221 w 1887484"/>
              <a:gd name="connsiteY119" fmla="*/ 417596 h 1904041"/>
              <a:gd name="connsiteX120" fmla="*/ 239011 w 1887484"/>
              <a:gd name="connsiteY120" fmla="*/ 393031 h 1904041"/>
              <a:gd name="connsiteX121" fmla="*/ 249802 w 1887484"/>
              <a:gd name="connsiteY121" fmla="*/ 370806 h 1904041"/>
              <a:gd name="connsiteX122" fmla="*/ 262391 w 1887484"/>
              <a:gd name="connsiteY122" fmla="*/ 348581 h 1904041"/>
              <a:gd name="connsiteX123" fmla="*/ 273182 w 1887484"/>
              <a:gd name="connsiteY123" fmla="*/ 328696 h 1904041"/>
              <a:gd name="connsiteX124" fmla="*/ 285771 w 1887484"/>
              <a:gd name="connsiteY124" fmla="*/ 308810 h 1904041"/>
              <a:gd name="connsiteX125" fmla="*/ 296562 w 1887484"/>
              <a:gd name="connsiteY125" fmla="*/ 288925 h 1904041"/>
              <a:gd name="connsiteX126" fmla="*/ 307353 w 1887484"/>
              <a:gd name="connsiteY126" fmla="*/ 271379 h 1904041"/>
              <a:gd name="connsiteX127" fmla="*/ 318143 w 1887484"/>
              <a:gd name="connsiteY127" fmla="*/ 253833 h 1904041"/>
              <a:gd name="connsiteX128" fmla="*/ 330733 w 1887484"/>
              <a:gd name="connsiteY128" fmla="*/ 237457 h 1904041"/>
              <a:gd name="connsiteX129" fmla="*/ 343322 w 1887484"/>
              <a:gd name="connsiteY129" fmla="*/ 221080 h 1904041"/>
              <a:gd name="connsiteX130" fmla="*/ 354113 w 1887484"/>
              <a:gd name="connsiteY130" fmla="*/ 205874 h 1904041"/>
              <a:gd name="connsiteX131" fmla="*/ 364903 w 1887484"/>
              <a:gd name="connsiteY131" fmla="*/ 190667 h 1904041"/>
              <a:gd name="connsiteX132" fmla="*/ 375694 w 1887484"/>
              <a:gd name="connsiteY132" fmla="*/ 176630 h 1904041"/>
              <a:gd name="connsiteX133" fmla="*/ 388283 w 1887484"/>
              <a:gd name="connsiteY133" fmla="*/ 163763 h 1904041"/>
              <a:gd name="connsiteX134" fmla="*/ 399074 w 1887484"/>
              <a:gd name="connsiteY134" fmla="*/ 150896 h 1904041"/>
              <a:gd name="connsiteX135" fmla="*/ 411663 w 1887484"/>
              <a:gd name="connsiteY135" fmla="*/ 139199 h 1904041"/>
              <a:gd name="connsiteX136" fmla="*/ 422454 w 1887484"/>
              <a:gd name="connsiteY136" fmla="*/ 127501 h 1904041"/>
              <a:gd name="connsiteX137" fmla="*/ 433245 w 1887484"/>
              <a:gd name="connsiteY137" fmla="*/ 115804 h 1904041"/>
              <a:gd name="connsiteX138" fmla="*/ 445834 w 1887484"/>
              <a:gd name="connsiteY138" fmla="*/ 105276 h 1904041"/>
              <a:gd name="connsiteX139" fmla="*/ 456624 w 1887484"/>
              <a:gd name="connsiteY139" fmla="*/ 95918 h 1904041"/>
              <a:gd name="connsiteX140" fmla="*/ 469214 w 1887484"/>
              <a:gd name="connsiteY140" fmla="*/ 86561 h 1904041"/>
              <a:gd name="connsiteX141" fmla="*/ 480004 w 1887484"/>
              <a:gd name="connsiteY141" fmla="*/ 77203 h 1904041"/>
              <a:gd name="connsiteX142" fmla="*/ 490795 w 1887484"/>
              <a:gd name="connsiteY142" fmla="*/ 69015 h 1904041"/>
              <a:gd name="connsiteX143" fmla="*/ 503384 w 1887484"/>
              <a:gd name="connsiteY143" fmla="*/ 60826 h 1904041"/>
              <a:gd name="connsiteX144" fmla="*/ 514175 w 1887484"/>
              <a:gd name="connsiteY144" fmla="*/ 53808 h 1904041"/>
              <a:gd name="connsiteX145" fmla="*/ 526764 w 1887484"/>
              <a:gd name="connsiteY145" fmla="*/ 46790 h 1904041"/>
              <a:gd name="connsiteX146" fmla="*/ 537555 w 1887484"/>
              <a:gd name="connsiteY146" fmla="*/ 39771 h 1904041"/>
              <a:gd name="connsiteX147" fmla="*/ 548346 w 1887484"/>
              <a:gd name="connsiteY147" fmla="*/ 33922 h 1904041"/>
              <a:gd name="connsiteX148" fmla="*/ 560935 w 1887484"/>
              <a:gd name="connsiteY148" fmla="*/ 28074 h 1904041"/>
              <a:gd name="connsiteX149" fmla="*/ 571726 w 1887484"/>
              <a:gd name="connsiteY149" fmla="*/ 23395 h 1904041"/>
              <a:gd name="connsiteX150" fmla="*/ 582516 w 1887484"/>
              <a:gd name="connsiteY150" fmla="*/ 18716 h 1904041"/>
              <a:gd name="connsiteX151" fmla="*/ 595106 w 1887484"/>
              <a:gd name="connsiteY151" fmla="*/ 14037 h 1904041"/>
              <a:gd name="connsiteX152" fmla="*/ 605896 w 1887484"/>
              <a:gd name="connsiteY152" fmla="*/ 11697 h 1904041"/>
              <a:gd name="connsiteX153" fmla="*/ 618485 w 1887484"/>
              <a:gd name="connsiteY153" fmla="*/ 8188 h 1904041"/>
              <a:gd name="connsiteX154" fmla="*/ 629276 w 1887484"/>
              <a:gd name="connsiteY154" fmla="*/ 5849 h 1904041"/>
              <a:gd name="connsiteX155" fmla="*/ 640067 w 1887484"/>
              <a:gd name="connsiteY155" fmla="*/ 3509 h 1904041"/>
              <a:gd name="connsiteX156" fmla="*/ 652656 w 1887484"/>
              <a:gd name="connsiteY156" fmla="*/ 2340 h 1904041"/>
              <a:gd name="connsiteX157" fmla="*/ 663447 w 1887484"/>
              <a:gd name="connsiteY157" fmla="*/ 1170 h 1904041"/>
              <a:gd name="connsiteX158" fmla="*/ 676036 w 1887484"/>
              <a:gd name="connsiteY15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1030332 w 1887484"/>
              <a:gd name="connsiteY20" fmla="*/ 170782 h 1904041"/>
              <a:gd name="connsiteX21" fmla="*/ 1042921 w 1887484"/>
              <a:gd name="connsiteY21" fmla="*/ 145047 h 1904041"/>
              <a:gd name="connsiteX22" fmla="*/ 1053712 w 1887484"/>
              <a:gd name="connsiteY22" fmla="*/ 123992 h 1904041"/>
              <a:gd name="connsiteX23" fmla="*/ 1064503 w 1887484"/>
              <a:gd name="connsiteY23" fmla="*/ 105276 h 1904041"/>
              <a:gd name="connsiteX24" fmla="*/ 1077092 w 1887484"/>
              <a:gd name="connsiteY24" fmla="*/ 90070 h 1904041"/>
              <a:gd name="connsiteX25" fmla="*/ 1087882 w 1887484"/>
              <a:gd name="connsiteY25" fmla="*/ 76033 h 1904041"/>
              <a:gd name="connsiteX26" fmla="*/ 1100472 w 1887484"/>
              <a:gd name="connsiteY26" fmla="*/ 63166 h 1904041"/>
              <a:gd name="connsiteX27" fmla="*/ 1111262 w 1887484"/>
              <a:gd name="connsiteY27" fmla="*/ 52638 h 1904041"/>
              <a:gd name="connsiteX28" fmla="*/ 1122053 w 1887484"/>
              <a:gd name="connsiteY28" fmla="*/ 43280 h 1904041"/>
              <a:gd name="connsiteX29" fmla="*/ 1134642 w 1887484"/>
              <a:gd name="connsiteY29" fmla="*/ 35092 h 1904041"/>
              <a:gd name="connsiteX30" fmla="*/ 1145433 w 1887484"/>
              <a:gd name="connsiteY30" fmla="*/ 28074 h 1904041"/>
              <a:gd name="connsiteX31" fmla="*/ 1156224 w 1887484"/>
              <a:gd name="connsiteY31" fmla="*/ 22225 h 1904041"/>
              <a:gd name="connsiteX32" fmla="*/ 1168813 w 1887484"/>
              <a:gd name="connsiteY32" fmla="*/ 16376 h 1904041"/>
              <a:gd name="connsiteX33" fmla="*/ 1179604 w 1887484"/>
              <a:gd name="connsiteY33" fmla="*/ 12867 h 1904041"/>
              <a:gd name="connsiteX34" fmla="*/ 1192193 w 1887484"/>
              <a:gd name="connsiteY34" fmla="*/ 8188 h 1904041"/>
              <a:gd name="connsiteX35" fmla="*/ 1202984 w 1887484"/>
              <a:gd name="connsiteY35" fmla="*/ 5849 h 1904041"/>
              <a:gd name="connsiteX36" fmla="*/ 1213774 w 1887484"/>
              <a:gd name="connsiteY36" fmla="*/ 3509 h 1904041"/>
              <a:gd name="connsiteX37" fmla="*/ 1226364 w 1887484"/>
              <a:gd name="connsiteY37" fmla="*/ 1170 h 1904041"/>
              <a:gd name="connsiteX38" fmla="*/ 1237154 w 1887484"/>
              <a:gd name="connsiteY38" fmla="*/ 1170 h 1904041"/>
              <a:gd name="connsiteX39" fmla="*/ 1249743 w 1887484"/>
              <a:gd name="connsiteY39" fmla="*/ 0 h 1904041"/>
              <a:gd name="connsiteX40" fmla="*/ 1260534 w 1887484"/>
              <a:gd name="connsiteY40" fmla="*/ 0 h 1904041"/>
              <a:gd name="connsiteX41" fmla="*/ 1271325 w 1887484"/>
              <a:gd name="connsiteY41" fmla="*/ 1170 h 1904041"/>
              <a:gd name="connsiteX42" fmla="*/ 1283914 w 1887484"/>
              <a:gd name="connsiteY42" fmla="*/ 2340 h 1904041"/>
              <a:gd name="connsiteX43" fmla="*/ 1294705 w 1887484"/>
              <a:gd name="connsiteY43" fmla="*/ 3509 h 1904041"/>
              <a:gd name="connsiteX44" fmla="*/ 1307294 w 1887484"/>
              <a:gd name="connsiteY44" fmla="*/ 5849 h 1904041"/>
              <a:gd name="connsiteX45" fmla="*/ 1318085 w 1887484"/>
              <a:gd name="connsiteY45" fmla="*/ 8188 h 1904041"/>
              <a:gd name="connsiteX46" fmla="*/ 1328875 w 1887484"/>
              <a:gd name="connsiteY46" fmla="*/ 11697 h 1904041"/>
              <a:gd name="connsiteX47" fmla="*/ 1339666 w 1887484"/>
              <a:gd name="connsiteY47" fmla="*/ 15207 h 1904041"/>
              <a:gd name="connsiteX48" fmla="*/ 1352255 w 1887484"/>
              <a:gd name="connsiteY48" fmla="*/ 19886 h 1904041"/>
              <a:gd name="connsiteX49" fmla="*/ 1363046 w 1887484"/>
              <a:gd name="connsiteY49" fmla="*/ 24565 h 1904041"/>
              <a:gd name="connsiteX50" fmla="*/ 1375635 w 1887484"/>
              <a:gd name="connsiteY50" fmla="*/ 29244 h 1904041"/>
              <a:gd name="connsiteX51" fmla="*/ 1386426 w 1887484"/>
              <a:gd name="connsiteY51" fmla="*/ 35092 h 1904041"/>
              <a:gd name="connsiteX52" fmla="*/ 1397217 w 1887484"/>
              <a:gd name="connsiteY52" fmla="*/ 40941 h 1904041"/>
              <a:gd name="connsiteX53" fmla="*/ 1409806 w 1887484"/>
              <a:gd name="connsiteY53" fmla="*/ 47959 h 1904041"/>
              <a:gd name="connsiteX54" fmla="*/ 1420597 w 1887484"/>
              <a:gd name="connsiteY54" fmla="*/ 54978 h 1904041"/>
              <a:gd name="connsiteX55" fmla="*/ 1433186 w 1887484"/>
              <a:gd name="connsiteY55" fmla="*/ 61996 h 1904041"/>
              <a:gd name="connsiteX56" fmla="*/ 1443977 w 1887484"/>
              <a:gd name="connsiteY56" fmla="*/ 70184 h 1904041"/>
              <a:gd name="connsiteX57" fmla="*/ 1454767 w 1887484"/>
              <a:gd name="connsiteY57" fmla="*/ 79542 h 1904041"/>
              <a:gd name="connsiteX58" fmla="*/ 1467357 w 1887484"/>
              <a:gd name="connsiteY58" fmla="*/ 87730 h 1904041"/>
              <a:gd name="connsiteX59" fmla="*/ 1478147 w 1887484"/>
              <a:gd name="connsiteY59" fmla="*/ 98258 h 1904041"/>
              <a:gd name="connsiteX60" fmla="*/ 1490736 w 1887484"/>
              <a:gd name="connsiteY60" fmla="*/ 107616 h 1904041"/>
              <a:gd name="connsiteX61" fmla="*/ 1501527 w 1887484"/>
              <a:gd name="connsiteY61" fmla="*/ 119313 h 1904041"/>
              <a:gd name="connsiteX62" fmla="*/ 1512318 w 1887484"/>
              <a:gd name="connsiteY62" fmla="*/ 129841 h 1904041"/>
              <a:gd name="connsiteX63" fmla="*/ 1524907 w 1887484"/>
              <a:gd name="connsiteY63" fmla="*/ 141538 h 1904041"/>
              <a:gd name="connsiteX64" fmla="*/ 1535698 w 1887484"/>
              <a:gd name="connsiteY64" fmla="*/ 154405 h 1904041"/>
              <a:gd name="connsiteX65" fmla="*/ 1546489 w 1887484"/>
              <a:gd name="connsiteY65" fmla="*/ 167272 h 1904041"/>
              <a:gd name="connsiteX66" fmla="*/ 1559078 w 1887484"/>
              <a:gd name="connsiteY66" fmla="*/ 180139 h 1904041"/>
              <a:gd name="connsiteX67" fmla="*/ 1569869 w 1887484"/>
              <a:gd name="connsiteY67" fmla="*/ 195346 h 1904041"/>
              <a:gd name="connsiteX68" fmla="*/ 1582458 w 1887484"/>
              <a:gd name="connsiteY68" fmla="*/ 210553 h 1904041"/>
              <a:gd name="connsiteX69" fmla="*/ 1593248 w 1887484"/>
              <a:gd name="connsiteY69" fmla="*/ 225759 h 1904041"/>
              <a:gd name="connsiteX70" fmla="*/ 1604039 w 1887484"/>
              <a:gd name="connsiteY70" fmla="*/ 242135 h 1904041"/>
              <a:gd name="connsiteX71" fmla="*/ 1616628 w 1887484"/>
              <a:gd name="connsiteY71" fmla="*/ 258512 h 1904041"/>
              <a:gd name="connsiteX72" fmla="*/ 1627419 w 1887484"/>
              <a:gd name="connsiteY72" fmla="*/ 277228 h 1904041"/>
              <a:gd name="connsiteX73" fmla="*/ 1640008 w 1887484"/>
              <a:gd name="connsiteY73" fmla="*/ 294774 h 1904041"/>
              <a:gd name="connsiteX74" fmla="*/ 1650799 w 1887484"/>
              <a:gd name="connsiteY74" fmla="*/ 314659 h 1904041"/>
              <a:gd name="connsiteX75" fmla="*/ 1661590 w 1887484"/>
              <a:gd name="connsiteY75" fmla="*/ 334545 h 1904041"/>
              <a:gd name="connsiteX76" fmla="*/ 1674179 w 1887484"/>
              <a:gd name="connsiteY76" fmla="*/ 356770 h 1904041"/>
              <a:gd name="connsiteX77" fmla="*/ 1684970 w 1887484"/>
              <a:gd name="connsiteY77" fmla="*/ 378995 h 1904041"/>
              <a:gd name="connsiteX78" fmla="*/ 1697559 w 1887484"/>
              <a:gd name="connsiteY78" fmla="*/ 402389 h 1904041"/>
              <a:gd name="connsiteX79" fmla="*/ 1708350 w 1887484"/>
              <a:gd name="connsiteY79" fmla="*/ 426954 h 1904041"/>
              <a:gd name="connsiteX80" fmla="*/ 1719140 w 1887484"/>
              <a:gd name="connsiteY80" fmla="*/ 452688 h 1904041"/>
              <a:gd name="connsiteX81" fmla="*/ 1729931 w 1887484"/>
              <a:gd name="connsiteY81" fmla="*/ 480762 h 1904041"/>
              <a:gd name="connsiteX82" fmla="*/ 1742520 w 1887484"/>
              <a:gd name="connsiteY82" fmla="*/ 510005 h 1904041"/>
              <a:gd name="connsiteX83" fmla="*/ 1753311 w 1887484"/>
              <a:gd name="connsiteY83" fmla="*/ 540418 h 1904041"/>
              <a:gd name="connsiteX84" fmla="*/ 1765900 w 1887484"/>
              <a:gd name="connsiteY84" fmla="*/ 573171 h 1904041"/>
              <a:gd name="connsiteX85" fmla="*/ 1776691 w 1887484"/>
              <a:gd name="connsiteY85" fmla="*/ 608263 h 1904041"/>
              <a:gd name="connsiteX86" fmla="*/ 1787482 w 1887484"/>
              <a:gd name="connsiteY86" fmla="*/ 645694 h 1904041"/>
              <a:gd name="connsiteX87" fmla="*/ 1800071 w 1887484"/>
              <a:gd name="connsiteY87" fmla="*/ 686635 h 1904041"/>
              <a:gd name="connsiteX88" fmla="*/ 1810862 w 1887484"/>
              <a:gd name="connsiteY88" fmla="*/ 731085 h 1904041"/>
              <a:gd name="connsiteX89" fmla="*/ 1823451 w 1887484"/>
              <a:gd name="connsiteY89" fmla="*/ 780214 h 1904041"/>
              <a:gd name="connsiteX90" fmla="*/ 1834242 w 1887484"/>
              <a:gd name="connsiteY90" fmla="*/ 836361 h 1904041"/>
              <a:gd name="connsiteX91" fmla="*/ 1845032 w 1887484"/>
              <a:gd name="connsiteY91" fmla="*/ 901867 h 1904041"/>
              <a:gd name="connsiteX92" fmla="*/ 1857621 w 1887484"/>
              <a:gd name="connsiteY92" fmla="*/ 980239 h 1904041"/>
              <a:gd name="connsiteX93" fmla="*/ 1868412 w 1887484"/>
              <a:gd name="connsiteY93" fmla="*/ 1084345 h 1904041"/>
              <a:gd name="connsiteX94" fmla="*/ 1881001 w 1887484"/>
              <a:gd name="connsiteY94" fmla="*/ 1256297 h 1904041"/>
              <a:gd name="connsiteX95" fmla="*/ 1885102 w 1887484"/>
              <a:gd name="connsiteY95" fmla="*/ 1335426 h 1904041"/>
              <a:gd name="connsiteX96" fmla="*/ 1887484 w 1887484"/>
              <a:gd name="connsiteY96" fmla="*/ 1903557 h 1904041"/>
              <a:gd name="connsiteX97" fmla="*/ 0 w 1887484"/>
              <a:gd name="connsiteY97" fmla="*/ 1904041 h 1904041"/>
              <a:gd name="connsiteX98" fmla="*/ 0 w 1887484"/>
              <a:gd name="connsiteY98" fmla="*/ 1482058 h 1904041"/>
              <a:gd name="connsiteX99" fmla="*/ 8809 w 1887484"/>
              <a:gd name="connsiteY99" fmla="*/ 1388477 h 1904041"/>
              <a:gd name="connsiteX100" fmla="*/ 21398 w 1887484"/>
              <a:gd name="connsiteY100" fmla="*/ 1283201 h 1904041"/>
              <a:gd name="connsiteX101" fmla="*/ 32189 w 1887484"/>
              <a:gd name="connsiteY101" fmla="*/ 1190791 h 1904041"/>
              <a:gd name="connsiteX102" fmla="*/ 44778 w 1887484"/>
              <a:gd name="connsiteY102" fmla="*/ 1110080 h 1904041"/>
              <a:gd name="connsiteX103" fmla="*/ 55569 w 1887484"/>
              <a:gd name="connsiteY103" fmla="*/ 1038726 h 1904041"/>
              <a:gd name="connsiteX104" fmla="*/ 66360 w 1887484"/>
              <a:gd name="connsiteY104" fmla="*/ 972051 h 1904041"/>
              <a:gd name="connsiteX105" fmla="*/ 78949 w 1887484"/>
              <a:gd name="connsiteY105" fmla="*/ 911225 h 1904041"/>
              <a:gd name="connsiteX106" fmla="*/ 89740 w 1887484"/>
              <a:gd name="connsiteY106" fmla="*/ 853907 h 1904041"/>
              <a:gd name="connsiteX107" fmla="*/ 102329 w 1887484"/>
              <a:gd name="connsiteY107" fmla="*/ 800100 h 1904041"/>
              <a:gd name="connsiteX108" fmla="*/ 113119 w 1887484"/>
              <a:gd name="connsiteY108" fmla="*/ 750971 h 1904041"/>
              <a:gd name="connsiteX109" fmla="*/ 123910 w 1887484"/>
              <a:gd name="connsiteY109" fmla="*/ 705351 h 1904041"/>
              <a:gd name="connsiteX110" fmla="*/ 136499 w 1887484"/>
              <a:gd name="connsiteY110" fmla="*/ 663240 h 1904041"/>
              <a:gd name="connsiteX111" fmla="*/ 147290 w 1887484"/>
              <a:gd name="connsiteY111" fmla="*/ 624639 h 1904041"/>
              <a:gd name="connsiteX112" fmla="*/ 158081 w 1887484"/>
              <a:gd name="connsiteY112" fmla="*/ 589547 h 1904041"/>
              <a:gd name="connsiteX113" fmla="*/ 170670 w 1887484"/>
              <a:gd name="connsiteY113" fmla="*/ 555625 h 1904041"/>
              <a:gd name="connsiteX114" fmla="*/ 181461 w 1887484"/>
              <a:gd name="connsiteY114" fmla="*/ 525212 h 1904041"/>
              <a:gd name="connsiteX115" fmla="*/ 192251 w 1887484"/>
              <a:gd name="connsiteY115" fmla="*/ 495968 h 1904041"/>
              <a:gd name="connsiteX116" fmla="*/ 204841 w 1887484"/>
              <a:gd name="connsiteY116" fmla="*/ 469064 h 1904041"/>
              <a:gd name="connsiteX117" fmla="*/ 215631 w 1887484"/>
              <a:gd name="connsiteY117" fmla="*/ 442160 h 1904041"/>
              <a:gd name="connsiteX118" fmla="*/ 228221 w 1887484"/>
              <a:gd name="connsiteY118" fmla="*/ 417596 h 1904041"/>
              <a:gd name="connsiteX119" fmla="*/ 239011 w 1887484"/>
              <a:gd name="connsiteY119" fmla="*/ 393031 h 1904041"/>
              <a:gd name="connsiteX120" fmla="*/ 249802 w 1887484"/>
              <a:gd name="connsiteY120" fmla="*/ 370806 h 1904041"/>
              <a:gd name="connsiteX121" fmla="*/ 262391 w 1887484"/>
              <a:gd name="connsiteY121" fmla="*/ 348581 h 1904041"/>
              <a:gd name="connsiteX122" fmla="*/ 273182 w 1887484"/>
              <a:gd name="connsiteY122" fmla="*/ 328696 h 1904041"/>
              <a:gd name="connsiteX123" fmla="*/ 285771 w 1887484"/>
              <a:gd name="connsiteY123" fmla="*/ 308810 h 1904041"/>
              <a:gd name="connsiteX124" fmla="*/ 296562 w 1887484"/>
              <a:gd name="connsiteY124" fmla="*/ 288925 h 1904041"/>
              <a:gd name="connsiteX125" fmla="*/ 307353 w 1887484"/>
              <a:gd name="connsiteY125" fmla="*/ 271379 h 1904041"/>
              <a:gd name="connsiteX126" fmla="*/ 318143 w 1887484"/>
              <a:gd name="connsiteY126" fmla="*/ 253833 h 1904041"/>
              <a:gd name="connsiteX127" fmla="*/ 330733 w 1887484"/>
              <a:gd name="connsiteY127" fmla="*/ 237457 h 1904041"/>
              <a:gd name="connsiteX128" fmla="*/ 343322 w 1887484"/>
              <a:gd name="connsiteY128" fmla="*/ 221080 h 1904041"/>
              <a:gd name="connsiteX129" fmla="*/ 354113 w 1887484"/>
              <a:gd name="connsiteY129" fmla="*/ 205874 h 1904041"/>
              <a:gd name="connsiteX130" fmla="*/ 364903 w 1887484"/>
              <a:gd name="connsiteY130" fmla="*/ 190667 h 1904041"/>
              <a:gd name="connsiteX131" fmla="*/ 375694 w 1887484"/>
              <a:gd name="connsiteY131" fmla="*/ 176630 h 1904041"/>
              <a:gd name="connsiteX132" fmla="*/ 388283 w 1887484"/>
              <a:gd name="connsiteY132" fmla="*/ 163763 h 1904041"/>
              <a:gd name="connsiteX133" fmla="*/ 399074 w 1887484"/>
              <a:gd name="connsiteY133" fmla="*/ 150896 h 1904041"/>
              <a:gd name="connsiteX134" fmla="*/ 411663 w 1887484"/>
              <a:gd name="connsiteY134" fmla="*/ 139199 h 1904041"/>
              <a:gd name="connsiteX135" fmla="*/ 422454 w 1887484"/>
              <a:gd name="connsiteY135" fmla="*/ 127501 h 1904041"/>
              <a:gd name="connsiteX136" fmla="*/ 433245 w 1887484"/>
              <a:gd name="connsiteY136" fmla="*/ 115804 h 1904041"/>
              <a:gd name="connsiteX137" fmla="*/ 445834 w 1887484"/>
              <a:gd name="connsiteY137" fmla="*/ 105276 h 1904041"/>
              <a:gd name="connsiteX138" fmla="*/ 456624 w 1887484"/>
              <a:gd name="connsiteY138" fmla="*/ 95918 h 1904041"/>
              <a:gd name="connsiteX139" fmla="*/ 469214 w 1887484"/>
              <a:gd name="connsiteY139" fmla="*/ 86561 h 1904041"/>
              <a:gd name="connsiteX140" fmla="*/ 480004 w 1887484"/>
              <a:gd name="connsiteY140" fmla="*/ 77203 h 1904041"/>
              <a:gd name="connsiteX141" fmla="*/ 490795 w 1887484"/>
              <a:gd name="connsiteY141" fmla="*/ 69015 h 1904041"/>
              <a:gd name="connsiteX142" fmla="*/ 503384 w 1887484"/>
              <a:gd name="connsiteY142" fmla="*/ 60826 h 1904041"/>
              <a:gd name="connsiteX143" fmla="*/ 514175 w 1887484"/>
              <a:gd name="connsiteY143" fmla="*/ 53808 h 1904041"/>
              <a:gd name="connsiteX144" fmla="*/ 526764 w 1887484"/>
              <a:gd name="connsiteY144" fmla="*/ 46790 h 1904041"/>
              <a:gd name="connsiteX145" fmla="*/ 537555 w 1887484"/>
              <a:gd name="connsiteY145" fmla="*/ 39771 h 1904041"/>
              <a:gd name="connsiteX146" fmla="*/ 548346 w 1887484"/>
              <a:gd name="connsiteY146" fmla="*/ 33922 h 1904041"/>
              <a:gd name="connsiteX147" fmla="*/ 560935 w 1887484"/>
              <a:gd name="connsiteY147" fmla="*/ 28074 h 1904041"/>
              <a:gd name="connsiteX148" fmla="*/ 571726 w 1887484"/>
              <a:gd name="connsiteY148" fmla="*/ 23395 h 1904041"/>
              <a:gd name="connsiteX149" fmla="*/ 582516 w 1887484"/>
              <a:gd name="connsiteY149" fmla="*/ 18716 h 1904041"/>
              <a:gd name="connsiteX150" fmla="*/ 595106 w 1887484"/>
              <a:gd name="connsiteY150" fmla="*/ 14037 h 1904041"/>
              <a:gd name="connsiteX151" fmla="*/ 605896 w 1887484"/>
              <a:gd name="connsiteY151" fmla="*/ 11697 h 1904041"/>
              <a:gd name="connsiteX152" fmla="*/ 618485 w 1887484"/>
              <a:gd name="connsiteY152" fmla="*/ 8188 h 1904041"/>
              <a:gd name="connsiteX153" fmla="*/ 629276 w 1887484"/>
              <a:gd name="connsiteY153" fmla="*/ 5849 h 1904041"/>
              <a:gd name="connsiteX154" fmla="*/ 640067 w 1887484"/>
              <a:gd name="connsiteY154" fmla="*/ 3509 h 1904041"/>
              <a:gd name="connsiteX155" fmla="*/ 652656 w 1887484"/>
              <a:gd name="connsiteY155" fmla="*/ 2340 h 1904041"/>
              <a:gd name="connsiteX156" fmla="*/ 663447 w 1887484"/>
              <a:gd name="connsiteY156" fmla="*/ 1170 h 1904041"/>
              <a:gd name="connsiteX157" fmla="*/ 676036 w 1887484"/>
              <a:gd name="connsiteY15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1030332 w 1887484"/>
              <a:gd name="connsiteY19" fmla="*/ 170782 h 1904041"/>
              <a:gd name="connsiteX20" fmla="*/ 1042921 w 1887484"/>
              <a:gd name="connsiteY20" fmla="*/ 145047 h 1904041"/>
              <a:gd name="connsiteX21" fmla="*/ 1053712 w 1887484"/>
              <a:gd name="connsiteY21" fmla="*/ 123992 h 1904041"/>
              <a:gd name="connsiteX22" fmla="*/ 1064503 w 1887484"/>
              <a:gd name="connsiteY22" fmla="*/ 105276 h 1904041"/>
              <a:gd name="connsiteX23" fmla="*/ 1077092 w 1887484"/>
              <a:gd name="connsiteY23" fmla="*/ 90070 h 1904041"/>
              <a:gd name="connsiteX24" fmla="*/ 1087882 w 1887484"/>
              <a:gd name="connsiteY24" fmla="*/ 76033 h 1904041"/>
              <a:gd name="connsiteX25" fmla="*/ 1100472 w 1887484"/>
              <a:gd name="connsiteY25" fmla="*/ 63166 h 1904041"/>
              <a:gd name="connsiteX26" fmla="*/ 1111262 w 1887484"/>
              <a:gd name="connsiteY26" fmla="*/ 52638 h 1904041"/>
              <a:gd name="connsiteX27" fmla="*/ 1122053 w 1887484"/>
              <a:gd name="connsiteY27" fmla="*/ 43280 h 1904041"/>
              <a:gd name="connsiteX28" fmla="*/ 1134642 w 1887484"/>
              <a:gd name="connsiteY28" fmla="*/ 35092 h 1904041"/>
              <a:gd name="connsiteX29" fmla="*/ 1145433 w 1887484"/>
              <a:gd name="connsiteY29" fmla="*/ 28074 h 1904041"/>
              <a:gd name="connsiteX30" fmla="*/ 1156224 w 1887484"/>
              <a:gd name="connsiteY30" fmla="*/ 22225 h 1904041"/>
              <a:gd name="connsiteX31" fmla="*/ 1168813 w 1887484"/>
              <a:gd name="connsiteY31" fmla="*/ 16376 h 1904041"/>
              <a:gd name="connsiteX32" fmla="*/ 1179604 w 1887484"/>
              <a:gd name="connsiteY32" fmla="*/ 12867 h 1904041"/>
              <a:gd name="connsiteX33" fmla="*/ 1192193 w 1887484"/>
              <a:gd name="connsiteY33" fmla="*/ 8188 h 1904041"/>
              <a:gd name="connsiteX34" fmla="*/ 1202984 w 1887484"/>
              <a:gd name="connsiteY34" fmla="*/ 5849 h 1904041"/>
              <a:gd name="connsiteX35" fmla="*/ 1213774 w 1887484"/>
              <a:gd name="connsiteY35" fmla="*/ 3509 h 1904041"/>
              <a:gd name="connsiteX36" fmla="*/ 1226364 w 1887484"/>
              <a:gd name="connsiteY36" fmla="*/ 1170 h 1904041"/>
              <a:gd name="connsiteX37" fmla="*/ 1237154 w 1887484"/>
              <a:gd name="connsiteY37" fmla="*/ 1170 h 1904041"/>
              <a:gd name="connsiteX38" fmla="*/ 1249743 w 1887484"/>
              <a:gd name="connsiteY38" fmla="*/ 0 h 1904041"/>
              <a:gd name="connsiteX39" fmla="*/ 1260534 w 1887484"/>
              <a:gd name="connsiteY39" fmla="*/ 0 h 1904041"/>
              <a:gd name="connsiteX40" fmla="*/ 1271325 w 1887484"/>
              <a:gd name="connsiteY40" fmla="*/ 1170 h 1904041"/>
              <a:gd name="connsiteX41" fmla="*/ 1283914 w 1887484"/>
              <a:gd name="connsiteY41" fmla="*/ 2340 h 1904041"/>
              <a:gd name="connsiteX42" fmla="*/ 1294705 w 1887484"/>
              <a:gd name="connsiteY42" fmla="*/ 3509 h 1904041"/>
              <a:gd name="connsiteX43" fmla="*/ 1307294 w 1887484"/>
              <a:gd name="connsiteY43" fmla="*/ 5849 h 1904041"/>
              <a:gd name="connsiteX44" fmla="*/ 1318085 w 1887484"/>
              <a:gd name="connsiteY44" fmla="*/ 8188 h 1904041"/>
              <a:gd name="connsiteX45" fmla="*/ 1328875 w 1887484"/>
              <a:gd name="connsiteY45" fmla="*/ 11697 h 1904041"/>
              <a:gd name="connsiteX46" fmla="*/ 1339666 w 1887484"/>
              <a:gd name="connsiteY46" fmla="*/ 15207 h 1904041"/>
              <a:gd name="connsiteX47" fmla="*/ 1352255 w 1887484"/>
              <a:gd name="connsiteY47" fmla="*/ 19886 h 1904041"/>
              <a:gd name="connsiteX48" fmla="*/ 1363046 w 1887484"/>
              <a:gd name="connsiteY48" fmla="*/ 24565 h 1904041"/>
              <a:gd name="connsiteX49" fmla="*/ 1375635 w 1887484"/>
              <a:gd name="connsiteY49" fmla="*/ 29244 h 1904041"/>
              <a:gd name="connsiteX50" fmla="*/ 1386426 w 1887484"/>
              <a:gd name="connsiteY50" fmla="*/ 35092 h 1904041"/>
              <a:gd name="connsiteX51" fmla="*/ 1397217 w 1887484"/>
              <a:gd name="connsiteY51" fmla="*/ 40941 h 1904041"/>
              <a:gd name="connsiteX52" fmla="*/ 1409806 w 1887484"/>
              <a:gd name="connsiteY52" fmla="*/ 47959 h 1904041"/>
              <a:gd name="connsiteX53" fmla="*/ 1420597 w 1887484"/>
              <a:gd name="connsiteY53" fmla="*/ 54978 h 1904041"/>
              <a:gd name="connsiteX54" fmla="*/ 1433186 w 1887484"/>
              <a:gd name="connsiteY54" fmla="*/ 61996 h 1904041"/>
              <a:gd name="connsiteX55" fmla="*/ 1443977 w 1887484"/>
              <a:gd name="connsiteY55" fmla="*/ 70184 h 1904041"/>
              <a:gd name="connsiteX56" fmla="*/ 1454767 w 1887484"/>
              <a:gd name="connsiteY56" fmla="*/ 79542 h 1904041"/>
              <a:gd name="connsiteX57" fmla="*/ 1467357 w 1887484"/>
              <a:gd name="connsiteY57" fmla="*/ 87730 h 1904041"/>
              <a:gd name="connsiteX58" fmla="*/ 1478147 w 1887484"/>
              <a:gd name="connsiteY58" fmla="*/ 98258 h 1904041"/>
              <a:gd name="connsiteX59" fmla="*/ 1490736 w 1887484"/>
              <a:gd name="connsiteY59" fmla="*/ 107616 h 1904041"/>
              <a:gd name="connsiteX60" fmla="*/ 1501527 w 1887484"/>
              <a:gd name="connsiteY60" fmla="*/ 119313 h 1904041"/>
              <a:gd name="connsiteX61" fmla="*/ 1512318 w 1887484"/>
              <a:gd name="connsiteY61" fmla="*/ 129841 h 1904041"/>
              <a:gd name="connsiteX62" fmla="*/ 1524907 w 1887484"/>
              <a:gd name="connsiteY62" fmla="*/ 141538 h 1904041"/>
              <a:gd name="connsiteX63" fmla="*/ 1535698 w 1887484"/>
              <a:gd name="connsiteY63" fmla="*/ 154405 h 1904041"/>
              <a:gd name="connsiteX64" fmla="*/ 1546489 w 1887484"/>
              <a:gd name="connsiteY64" fmla="*/ 167272 h 1904041"/>
              <a:gd name="connsiteX65" fmla="*/ 1559078 w 1887484"/>
              <a:gd name="connsiteY65" fmla="*/ 180139 h 1904041"/>
              <a:gd name="connsiteX66" fmla="*/ 1569869 w 1887484"/>
              <a:gd name="connsiteY66" fmla="*/ 195346 h 1904041"/>
              <a:gd name="connsiteX67" fmla="*/ 1582458 w 1887484"/>
              <a:gd name="connsiteY67" fmla="*/ 210553 h 1904041"/>
              <a:gd name="connsiteX68" fmla="*/ 1593248 w 1887484"/>
              <a:gd name="connsiteY68" fmla="*/ 225759 h 1904041"/>
              <a:gd name="connsiteX69" fmla="*/ 1604039 w 1887484"/>
              <a:gd name="connsiteY69" fmla="*/ 242135 h 1904041"/>
              <a:gd name="connsiteX70" fmla="*/ 1616628 w 1887484"/>
              <a:gd name="connsiteY70" fmla="*/ 258512 h 1904041"/>
              <a:gd name="connsiteX71" fmla="*/ 1627419 w 1887484"/>
              <a:gd name="connsiteY71" fmla="*/ 277228 h 1904041"/>
              <a:gd name="connsiteX72" fmla="*/ 1640008 w 1887484"/>
              <a:gd name="connsiteY72" fmla="*/ 294774 h 1904041"/>
              <a:gd name="connsiteX73" fmla="*/ 1650799 w 1887484"/>
              <a:gd name="connsiteY73" fmla="*/ 314659 h 1904041"/>
              <a:gd name="connsiteX74" fmla="*/ 1661590 w 1887484"/>
              <a:gd name="connsiteY74" fmla="*/ 334545 h 1904041"/>
              <a:gd name="connsiteX75" fmla="*/ 1674179 w 1887484"/>
              <a:gd name="connsiteY75" fmla="*/ 356770 h 1904041"/>
              <a:gd name="connsiteX76" fmla="*/ 1684970 w 1887484"/>
              <a:gd name="connsiteY76" fmla="*/ 378995 h 1904041"/>
              <a:gd name="connsiteX77" fmla="*/ 1697559 w 1887484"/>
              <a:gd name="connsiteY77" fmla="*/ 402389 h 1904041"/>
              <a:gd name="connsiteX78" fmla="*/ 1708350 w 1887484"/>
              <a:gd name="connsiteY78" fmla="*/ 426954 h 1904041"/>
              <a:gd name="connsiteX79" fmla="*/ 1719140 w 1887484"/>
              <a:gd name="connsiteY79" fmla="*/ 452688 h 1904041"/>
              <a:gd name="connsiteX80" fmla="*/ 1729931 w 1887484"/>
              <a:gd name="connsiteY80" fmla="*/ 480762 h 1904041"/>
              <a:gd name="connsiteX81" fmla="*/ 1742520 w 1887484"/>
              <a:gd name="connsiteY81" fmla="*/ 510005 h 1904041"/>
              <a:gd name="connsiteX82" fmla="*/ 1753311 w 1887484"/>
              <a:gd name="connsiteY82" fmla="*/ 540418 h 1904041"/>
              <a:gd name="connsiteX83" fmla="*/ 1765900 w 1887484"/>
              <a:gd name="connsiteY83" fmla="*/ 573171 h 1904041"/>
              <a:gd name="connsiteX84" fmla="*/ 1776691 w 1887484"/>
              <a:gd name="connsiteY84" fmla="*/ 608263 h 1904041"/>
              <a:gd name="connsiteX85" fmla="*/ 1787482 w 1887484"/>
              <a:gd name="connsiteY85" fmla="*/ 645694 h 1904041"/>
              <a:gd name="connsiteX86" fmla="*/ 1800071 w 1887484"/>
              <a:gd name="connsiteY86" fmla="*/ 686635 h 1904041"/>
              <a:gd name="connsiteX87" fmla="*/ 1810862 w 1887484"/>
              <a:gd name="connsiteY87" fmla="*/ 731085 h 1904041"/>
              <a:gd name="connsiteX88" fmla="*/ 1823451 w 1887484"/>
              <a:gd name="connsiteY88" fmla="*/ 780214 h 1904041"/>
              <a:gd name="connsiteX89" fmla="*/ 1834242 w 1887484"/>
              <a:gd name="connsiteY89" fmla="*/ 836361 h 1904041"/>
              <a:gd name="connsiteX90" fmla="*/ 1845032 w 1887484"/>
              <a:gd name="connsiteY90" fmla="*/ 901867 h 1904041"/>
              <a:gd name="connsiteX91" fmla="*/ 1857621 w 1887484"/>
              <a:gd name="connsiteY91" fmla="*/ 980239 h 1904041"/>
              <a:gd name="connsiteX92" fmla="*/ 1868412 w 1887484"/>
              <a:gd name="connsiteY92" fmla="*/ 1084345 h 1904041"/>
              <a:gd name="connsiteX93" fmla="*/ 1881001 w 1887484"/>
              <a:gd name="connsiteY93" fmla="*/ 1256297 h 1904041"/>
              <a:gd name="connsiteX94" fmla="*/ 1885102 w 1887484"/>
              <a:gd name="connsiteY94" fmla="*/ 1335426 h 1904041"/>
              <a:gd name="connsiteX95" fmla="*/ 1887484 w 1887484"/>
              <a:gd name="connsiteY95" fmla="*/ 1903557 h 1904041"/>
              <a:gd name="connsiteX96" fmla="*/ 0 w 1887484"/>
              <a:gd name="connsiteY96" fmla="*/ 1904041 h 1904041"/>
              <a:gd name="connsiteX97" fmla="*/ 0 w 1887484"/>
              <a:gd name="connsiteY97" fmla="*/ 1482058 h 1904041"/>
              <a:gd name="connsiteX98" fmla="*/ 8809 w 1887484"/>
              <a:gd name="connsiteY98" fmla="*/ 1388477 h 1904041"/>
              <a:gd name="connsiteX99" fmla="*/ 21398 w 1887484"/>
              <a:gd name="connsiteY99" fmla="*/ 1283201 h 1904041"/>
              <a:gd name="connsiteX100" fmla="*/ 32189 w 1887484"/>
              <a:gd name="connsiteY100" fmla="*/ 1190791 h 1904041"/>
              <a:gd name="connsiteX101" fmla="*/ 44778 w 1887484"/>
              <a:gd name="connsiteY101" fmla="*/ 1110080 h 1904041"/>
              <a:gd name="connsiteX102" fmla="*/ 55569 w 1887484"/>
              <a:gd name="connsiteY102" fmla="*/ 1038726 h 1904041"/>
              <a:gd name="connsiteX103" fmla="*/ 66360 w 1887484"/>
              <a:gd name="connsiteY103" fmla="*/ 972051 h 1904041"/>
              <a:gd name="connsiteX104" fmla="*/ 78949 w 1887484"/>
              <a:gd name="connsiteY104" fmla="*/ 911225 h 1904041"/>
              <a:gd name="connsiteX105" fmla="*/ 89740 w 1887484"/>
              <a:gd name="connsiteY105" fmla="*/ 853907 h 1904041"/>
              <a:gd name="connsiteX106" fmla="*/ 102329 w 1887484"/>
              <a:gd name="connsiteY106" fmla="*/ 800100 h 1904041"/>
              <a:gd name="connsiteX107" fmla="*/ 113119 w 1887484"/>
              <a:gd name="connsiteY107" fmla="*/ 750971 h 1904041"/>
              <a:gd name="connsiteX108" fmla="*/ 123910 w 1887484"/>
              <a:gd name="connsiteY108" fmla="*/ 705351 h 1904041"/>
              <a:gd name="connsiteX109" fmla="*/ 136499 w 1887484"/>
              <a:gd name="connsiteY109" fmla="*/ 663240 h 1904041"/>
              <a:gd name="connsiteX110" fmla="*/ 147290 w 1887484"/>
              <a:gd name="connsiteY110" fmla="*/ 624639 h 1904041"/>
              <a:gd name="connsiteX111" fmla="*/ 158081 w 1887484"/>
              <a:gd name="connsiteY111" fmla="*/ 589547 h 1904041"/>
              <a:gd name="connsiteX112" fmla="*/ 170670 w 1887484"/>
              <a:gd name="connsiteY112" fmla="*/ 555625 h 1904041"/>
              <a:gd name="connsiteX113" fmla="*/ 181461 w 1887484"/>
              <a:gd name="connsiteY113" fmla="*/ 525212 h 1904041"/>
              <a:gd name="connsiteX114" fmla="*/ 192251 w 1887484"/>
              <a:gd name="connsiteY114" fmla="*/ 495968 h 1904041"/>
              <a:gd name="connsiteX115" fmla="*/ 204841 w 1887484"/>
              <a:gd name="connsiteY115" fmla="*/ 469064 h 1904041"/>
              <a:gd name="connsiteX116" fmla="*/ 215631 w 1887484"/>
              <a:gd name="connsiteY116" fmla="*/ 442160 h 1904041"/>
              <a:gd name="connsiteX117" fmla="*/ 228221 w 1887484"/>
              <a:gd name="connsiteY117" fmla="*/ 417596 h 1904041"/>
              <a:gd name="connsiteX118" fmla="*/ 239011 w 1887484"/>
              <a:gd name="connsiteY118" fmla="*/ 393031 h 1904041"/>
              <a:gd name="connsiteX119" fmla="*/ 249802 w 1887484"/>
              <a:gd name="connsiteY119" fmla="*/ 370806 h 1904041"/>
              <a:gd name="connsiteX120" fmla="*/ 262391 w 1887484"/>
              <a:gd name="connsiteY120" fmla="*/ 348581 h 1904041"/>
              <a:gd name="connsiteX121" fmla="*/ 273182 w 1887484"/>
              <a:gd name="connsiteY121" fmla="*/ 328696 h 1904041"/>
              <a:gd name="connsiteX122" fmla="*/ 285771 w 1887484"/>
              <a:gd name="connsiteY122" fmla="*/ 308810 h 1904041"/>
              <a:gd name="connsiteX123" fmla="*/ 296562 w 1887484"/>
              <a:gd name="connsiteY123" fmla="*/ 288925 h 1904041"/>
              <a:gd name="connsiteX124" fmla="*/ 307353 w 1887484"/>
              <a:gd name="connsiteY124" fmla="*/ 271379 h 1904041"/>
              <a:gd name="connsiteX125" fmla="*/ 318143 w 1887484"/>
              <a:gd name="connsiteY125" fmla="*/ 253833 h 1904041"/>
              <a:gd name="connsiteX126" fmla="*/ 330733 w 1887484"/>
              <a:gd name="connsiteY126" fmla="*/ 237457 h 1904041"/>
              <a:gd name="connsiteX127" fmla="*/ 343322 w 1887484"/>
              <a:gd name="connsiteY127" fmla="*/ 221080 h 1904041"/>
              <a:gd name="connsiteX128" fmla="*/ 354113 w 1887484"/>
              <a:gd name="connsiteY128" fmla="*/ 205874 h 1904041"/>
              <a:gd name="connsiteX129" fmla="*/ 364903 w 1887484"/>
              <a:gd name="connsiteY129" fmla="*/ 190667 h 1904041"/>
              <a:gd name="connsiteX130" fmla="*/ 375694 w 1887484"/>
              <a:gd name="connsiteY130" fmla="*/ 176630 h 1904041"/>
              <a:gd name="connsiteX131" fmla="*/ 388283 w 1887484"/>
              <a:gd name="connsiteY131" fmla="*/ 163763 h 1904041"/>
              <a:gd name="connsiteX132" fmla="*/ 399074 w 1887484"/>
              <a:gd name="connsiteY132" fmla="*/ 150896 h 1904041"/>
              <a:gd name="connsiteX133" fmla="*/ 411663 w 1887484"/>
              <a:gd name="connsiteY133" fmla="*/ 139199 h 1904041"/>
              <a:gd name="connsiteX134" fmla="*/ 422454 w 1887484"/>
              <a:gd name="connsiteY134" fmla="*/ 127501 h 1904041"/>
              <a:gd name="connsiteX135" fmla="*/ 433245 w 1887484"/>
              <a:gd name="connsiteY135" fmla="*/ 115804 h 1904041"/>
              <a:gd name="connsiteX136" fmla="*/ 445834 w 1887484"/>
              <a:gd name="connsiteY136" fmla="*/ 105276 h 1904041"/>
              <a:gd name="connsiteX137" fmla="*/ 456624 w 1887484"/>
              <a:gd name="connsiteY137" fmla="*/ 95918 h 1904041"/>
              <a:gd name="connsiteX138" fmla="*/ 469214 w 1887484"/>
              <a:gd name="connsiteY138" fmla="*/ 86561 h 1904041"/>
              <a:gd name="connsiteX139" fmla="*/ 480004 w 1887484"/>
              <a:gd name="connsiteY139" fmla="*/ 77203 h 1904041"/>
              <a:gd name="connsiteX140" fmla="*/ 490795 w 1887484"/>
              <a:gd name="connsiteY140" fmla="*/ 69015 h 1904041"/>
              <a:gd name="connsiteX141" fmla="*/ 503384 w 1887484"/>
              <a:gd name="connsiteY141" fmla="*/ 60826 h 1904041"/>
              <a:gd name="connsiteX142" fmla="*/ 514175 w 1887484"/>
              <a:gd name="connsiteY142" fmla="*/ 53808 h 1904041"/>
              <a:gd name="connsiteX143" fmla="*/ 526764 w 1887484"/>
              <a:gd name="connsiteY143" fmla="*/ 46790 h 1904041"/>
              <a:gd name="connsiteX144" fmla="*/ 537555 w 1887484"/>
              <a:gd name="connsiteY144" fmla="*/ 39771 h 1904041"/>
              <a:gd name="connsiteX145" fmla="*/ 548346 w 1887484"/>
              <a:gd name="connsiteY145" fmla="*/ 33922 h 1904041"/>
              <a:gd name="connsiteX146" fmla="*/ 560935 w 1887484"/>
              <a:gd name="connsiteY146" fmla="*/ 28074 h 1904041"/>
              <a:gd name="connsiteX147" fmla="*/ 571726 w 1887484"/>
              <a:gd name="connsiteY147" fmla="*/ 23395 h 1904041"/>
              <a:gd name="connsiteX148" fmla="*/ 582516 w 1887484"/>
              <a:gd name="connsiteY148" fmla="*/ 18716 h 1904041"/>
              <a:gd name="connsiteX149" fmla="*/ 595106 w 1887484"/>
              <a:gd name="connsiteY149" fmla="*/ 14037 h 1904041"/>
              <a:gd name="connsiteX150" fmla="*/ 605896 w 1887484"/>
              <a:gd name="connsiteY150" fmla="*/ 11697 h 1904041"/>
              <a:gd name="connsiteX151" fmla="*/ 618485 w 1887484"/>
              <a:gd name="connsiteY151" fmla="*/ 8188 h 1904041"/>
              <a:gd name="connsiteX152" fmla="*/ 629276 w 1887484"/>
              <a:gd name="connsiteY152" fmla="*/ 5849 h 1904041"/>
              <a:gd name="connsiteX153" fmla="*/ 640067 w 1887484"/>
              <a:gd name="connsiteY153" fmla="*/ 3509 h 1904041"/>
              <a:gd name="connsiteX154" fmla="*/ 652656 w 1887484"/>
              <a:gd name="connsiteY154" fmla="*/ 2340 h 1904041"/>
              <a:gd name="connsiteX155" fmla="*/ 663447 w 1887484"/>
              <a:gd name="connsiteY155" fmla="*/ 1170 h 1904041"/>
              <a:gd name="connsiteX156" fmla="*/ 676036 w 1887484"/>
              <a:gd name="connsiteY15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1030332 w 1887484"/>
              <a:gd name="connsiteY18" fmla="*/ 170782 h 1904041"/>
              <a:gd name="connsiteX19" fmla="*/ 1042921 w 1887484"/>
              <a:gd name="connsiteY19" fmla="*/ 145047 h 1904041"/>
              <a:gd name="connsiteX20" fmla="*/ 1053712 w 1887484"/>
              <a:gd name="connsiteY20" fmla="*/ 123992 h 1904041"/>
              <a:gd name="connsiteX21" fmla="*/ 1064503 w 1887484"/>
              <a:gd name="connsiteY21" fmla="*/ 105276 h 1904041"/>
              <a:gd name="connsiteX22" fmla="*/ 1077092 w 1887484"/>
              <a:gd name="connsiteY22" fmla="*/ 90070 h 1904041"/>
              <a:gd name="connsiteX23" fmla="*/ 1087882 w 1887484"/>
              <a:gd name="connsiteY23" fmla="*/ 76033 h 1904041"/>
              <a:gd name="connsiteX24" fmla="*/ 1100472 w 1887484"/>
              <a:gd name="connsiteY24" fmla="*/ 63166 h 1904041"/>
              <a:gd name="connsiteX25" fmla="*/ 1111262 w 1887484"/>
              <a:gd name="connsiteY25" fmla="*/ 52638 h 1904041"/>
              <a:gd name="connsiteX26" fmla="*/ 1122053 w 1887484"/>
              <a:gd name="connsiteY26" fmla="*/ 43280 h 1904041"/>
              <a:gd name="connsiteX27" fmla="*/ 1134642 w 1887484"/>
              <a:gd name="connsiteY27" fmla="*/ 35092 h 1904041"/>
              <a:gd name="connsiteX28" fmla="*/ 1145433 w 1887484"/>
              <a:gd name="connsiteY28" fmla="*/ 28074 h 1904041"/>
              <a:gd name="connsiteX29" fmla="*/ 1156224 w 1887484"/>
              <a:gd name="connsiteY29" fmla="*/ 22225 h 1904041"/>
              <a:gd name="connsiteX30" fmla="*/ 1168813 w 1887484"/>
              <a:gd name="connsiteY30" fmla="*/ 16376 h 1904041"/>
              <a:gd name="connsiteX31" fmla="*/ 1179604 w 1887484"/>
              <a:gd name="connsiteY31" fmla="*/ 12867 h 1904041"/>
              <a:gd name="connsiteX32" fmla="*/ 1192193 w 1887484"/>
              <a:gd name="connsiteY32" fmla="*/ 8188 h 1904041"/>
              <a:gd name="connsiteX33" fmla="*/ 1202984 w 1887484"/>
              <a:gd name="connsiteY33" fmla="*/ 5849 h 1904041"/>
              <a:gd name="connsiteX34" fmla="*/ 1213774 w 1887484"/>
              <a:gd name="connsiteY34" fmla="*/ 3509 h 1904041"/>
              <a:gd name="connsiteX35" fmla="*/ 1226364 w 1887484"/>
              <a:gd name="connsiteY35" fmla="*/ 1170 h 1904041"/>
              <a:gd name="connsiteX36" fmla="*/ 1237154 w 1887484"/>
              <a:gd name="connsiteY36" fmla="*/ 1170 h 1904041"/>
              <a:gd name="connsiteX37" fmla="*/ 1249743 w 1887484"/>
              <a:gd name="connsiteY37" fmla="*/ 0 h 1904041"/>
              <a:gd name="connsiteX38" fmla="*/ 1260534 w 1887484"/>
              <a:gd name="connsiteY38" fmla="*/ 0 h 1904041"/>
              <a:gd name="connsiteX39" fmla="*/ 1271325 w 1887484"/>
              <a:gd name="connsiteY39" fmla="*/ 1170 h 1904041"/>
              <a:gd name="connsiteX40" fmla="*/ 1283914 w 1887484"/>
              <a:gd name="connsiteY40" fmla="*/ 2340 h 1904041"/>
              <a:gd name="connsiteX41" fmla="*/ 1294705 w 1887484"/>
              <a:gd name="connsiteY41" fmla="*/ 3509 h 1904041"/>
              <a:gd name="connsiteX42" fmla="*/ 1307294 w 1887484"/>
              <a:gd name="connsiteY42" fmla="*/ 5849 h 1904041"/>
              <a:gd name="connsiteX43" fmla="*/ 1318085 w 1887484"/>
              <a:gd name="connsiteY43" fmla="*/ 8188 h 1904041"/>
              <a:gd name="connsiteX44" fmla="*/ 1328875 w 1887484"/>
              <a:gd name="connsiteY44" fmla="*/ 11697 h 1904041"/>
              <a:gd name="connsiteX45" fmla="*/ 1339666 w 1887484"/>
              <a:gd name="connsiteY45" fmla="*/ 15207 h 1904041"/>
              <a:gd name="connsiteX46" fmla="*/ 1352255 w 1887484"/>
              <a:gd name="connsiteY46" fmla="*/ 19886 h 1904041"/>
              <a:gd name="connsiteX47" fmla="*/ 1363046 w 1887484"/>
              <a:gd name="connsiteY47" fmla="*/ 24565 h 1904041"/>
              <a:gd name="connsiteX48" fmla="*/ 1375635 w 1887484"/>
              <a:gd name="connsiteY48" fmla="*/ 29244 h 1904041"/>
              <a:gd name="connsiteX49" fmla="*/ 1386426 w 1887484"/>
              <a:gd name="connsiteY49" fmla="*/ 35092 h 1904041"/>
              <a:gd name="connsiteX50" fmla="*/ 1397217 w 1887484"/>
              <a:gd name="connsiteY50" fmla="*/ 40941 h 1904041"/>
              <a:gd name="connsiteX51" fmla="*/ 1409806 w 1887484"/>
              <a:gd name="connsiteY51" fmla="*/ 47959 h 1904041"/>
              <a:gd name="connsiteX52" fmla="*/ 1420597 w 1887484"/>
              <a:gd name="connsiteY52" fmla="*/ 54978 h 1904041"/>
              <a:gd name="connsiteX53" fmla="*/ 1433186 w 1887484"/>
              <a:gd name="connsiteY53" fmla="*/ 61996 h 1904041"/>
              <a:gd name="connsiteX54" fmla="*/ 1443977 w 1887484"/>
              <a:gd name="connsiteY54" fmla="*/ 70184 h 1904041"/>
              <a:gd name="connsiteX55" fmla="*/ 1454767 w 1887484"/>
              <a:gd name="connsiteY55" fmla="*/ 79542 h 1904041"/>
              <a:gd name="connsiteX56" fmla="*/ 1467357 w 1887484"/>
              <a:gd name="connsiteY56" fmla="*/ 87730 h 1904041"/>
              <a:gd name="connsiteX57" fmla="*/ 1478147 w 1887484"/>
              <a:gd name="connsiteY57" fmla="*/ 98258 h 1904041"/>
              <a:gd name="connsiteX58" fmla="*/ 1490736 w 1887484"/>
              <a:gd name="connsiteY58" fmla="*/ 107616 h 1904041"/>
              <a:gd name="connsiteX59" fmla="*/ 1501527 w 1887484"/>
              <a:gd name="connsiteY59" fmla="*/ 119313 h 1904041"/>
              <a:gd name="connsiteX60" fmla="*/ 1512318 w 1887484"/>
              <a:gd name="connsiteY60" fmla="*/ 129841 h 1904041"/>
              <a:gd name="connsiteX61" fmla="*/ 1524907 w 1887484"/>
              <a:gd name="connsiteY61" fmla="*/ 141538 h 1904041"/>
              <a:gd name="connsiteX62" fmla="*/ 1535698 w 1887484"/>
              <a:gd name="connsiteY62" fmla="*/ 154405 h 1904041"/>
              <a:gd name="connsiteX63" fmla="*/ 1546489 w 1887484"/>
              <a:gd name="connsiteY63" fmla="*/ 167272 h 1904041"/>
              <a:gd name="connsiteX64" fmla="*/ 1559078 w 1887484"/>
              <a:gd name="connsiteY64" fmla="*/ 180139 h 1904041"/>
              <a:gd name="connsiteX65" fmla="*/ 1569869 w 1887484"/>
              <a:gd name="connsiteY65" fmla="*/ 195346 h 1904041"/>
              <a:gd name="connsiteX66" fmla="*/ 1582458 w 1887484"/>
              <a:gd name="connsiteY66" fmla="*/ 210553 h 1904041"/>
              <a:gd name="connsiteX67" fmla="*/ 1593248 w 1887484"/>
              <a:gd name="connsiteY67" fmla="*/ 225759 h 1904041"/>
              <a:gd name="connsiteX68" fmla="*/ 1604039 w 1887484"/>
              <a:gd name="connsiteY68" fmla="*/ 242135 h 1904041"/>
              <a:gd name="connsiteX69" fmla="*/ 1616628 w 1887484"/>
              <a:gd name="connsiteY69" fmla="*/ 258512 h 1904041"/>
              <a:gd name="connsiteX70" fmla="*/ 1627419 w 1887484"/>
              <a:gd name="connsiteY70" fmla="*/ 277228 h 1904041"/>
              <a:gd name="connsiteX71" fmla="*/ 1640008 w 1887484"/>
              <a:gd name="connsiteY71" fmla="*/ 294774 h 1904041"/>
              <a:gd name="connsiteX72" fmla="*/ 1650799 w 1887484"/>
              <a:gd name="connsiteY72" fmla="*/ 314659 h 1904041"/>
              <a:gd name="connsiteX73" fmla="*/ 1661590 w 1887484"/>
              <a:gd name="connsiteY73" fmla="*/ 334545 h 1904041"/>
              <a:gd name="connsiteX74" fmla="*/ 1674179 w 1887484"/>
              <a:gd name="connsiteY74" fmla="*/ 356770 h 1904041"/>
              <a:gd name="connsiteX75" fmla="*/ 1684970 w 1887484"/>
              <a:gd name="connsiteY75" fmla="*/ 378995 h 1904041"/>
              <a:gd name="connsiteX76" fmla="*/ 1697559 w 1887484"/>
              <a:gd name="connsiteY76" fmla="*/ 402389 h 1904041"/>
              <a:gd name="connsiteX77" fmla="*/ 1708350 w 1887484"/>
              <a:gd name="connsiteY77" fmla="*/ 426954 h 1904041"/>
              <a:gd name="connsiteX78" fmla="*/ 1719140 w 1887484"/>
              <a:gd name="connsiteY78" fmla="*/ 452688 h 1904041"/>
              <a:gd name="connsiteX79" fmla="*/ 1729931 w 1887484"/>
              <a:gd name="connsiteY79" fmla="*/ 480762 h 1904041"/>
              <a:gd name="connsiteX80" fmla="*/ 1742520 w 1887484"/>
              <a:gd name="connsiteY80" fmla="*/ 510005 h 1904041"/>
              <a:gd name="connsiteX81" fmla="*/ 1753311 w 1887484"/>
              <a:gd name="connsiteY81" fmla="*/ 540418 h 1904041"/>
              <a:gd name="connsiteX82" fmla="*/ 1765900 w 1887484"/>
              <a:gd name="connsiteY82" fmla="*/ 573171 h 1904041"/>
              <a:gd name="connsiteX83" fmla="*/ 1776691 w 1887484"/>
              <a:gd name="connsiteY83" fmla="*/ 608263 h 1904041"/>
              <a:gd name="connsiteX84" fmla="*/ 1787482 w 1887484"/>
              <a:gd name="connsiteY84" fmla="*/ 645694 h 1904041"/>
              <a:gd name="connsiteX85" fmla="*/ 1800071 w 1887484"/>
              <a:gd name="connsiteY85" fmla="*/ 686635 h 1904041"/>
              <a:gd name="connsiteX86" fmla="*/ 1810862 w 1887484"/>
              <a:gd name="connsiteY86" fmla="*/ 731085 h 1904041"/>
              <a:gd name="connsiteX87" fmla="*/ 1823451 w 1887484"/>
              <a:gd name="connsiteY87" fmla="*/ 780214 h 1904041"/>
              <a:gd name="connsiteX88" fmla="*/ 1834242 w 1887484"/>
              <a:gd name="connsiteY88" fmla="*/ 836361 h 1904041"/>
              <a:gd name="connsiteX89" fmla="*/ 1845032 w 1887484"/>
              <a:gd name="connsiteY89" fmla="*/ 901867 h 1904041"/>
              <a:gd name="connsiteX90" fmla="*/ 1857621 w 1887484"/>
              <a:gd name="connsiteY90" fmla="*/ 980239 h 1904041"/>
              <a:gd name="connsiteX91" fmla="*/ 1868412 w 1887484"/>
              <a:gd name="connsiteY91" fmla="*/ 1084345 h 1904041"/>
              <a:gd name="connsiteX92" fmla="*/ 1881001 w 1887484"/>
              <a:gd name="connsiteY92" fmla="*/ 1256297 h 1904041"/>
              <a:gd name="connsiteX93" fmla="*/ 1885102 w 1887484"/>
              <a:gd name="connsiteY93" fmla="*/ 1335426 h 1904041"/>
              <a:gd name="connsiteX94" fmla="*/ 1887484 w 1887484"/>
              <a:gd name="connsiteY94" fmla="*/ 1903557 h 1904041"/>
              <a:gd name="connsiteX95" fmla="*/ 0 w 1887484"/>
              <a:gd name="connsiteY95" fmla="*/ 1904041 h 1904041"/>
              <a:gd name="connsiteX96" fmla="*/ 0 w 1887484"/>
              <a:gd name="connsiteY96" fmla="*/ 1482058 h 1904041"/>
              <a:gd name="connsiteX97" fmla="*/ 8809 w 1887484"/>
              <a:gd name="connsiteY97" fmla="*/ 1388477 h 1904041"/>
              <a:gd name="connsiteX98" fmla="*/ 21398 w 1887484"/>
              <a:gd name="connsiteY98" fmla="*/ 1283201 h 1904041"/>
              <a:gd name="connsiteX99" fmla="*/ 32189 w 1887484"/>
              <a:gd name="connsiteY99" fmla="*/ 1190791 h 1904041"/>
              <a:gd name="connsiteX100" fmla="*/ 44778 w 1887484"/>
              <a:gd name="connsiteY100" fmla="*/ 1110080 h 1904041"/>
              <a:gd name="connsiteX101" fmla="*/ 55569 w 1887484"/>
              <a:gd name="connsiteY101" fmla="*/ 1038726 h 1904041"/>
              <a:gd name="connsiteX102" fmla="*/ 66360 w 1887484"/>
              <a:gd name="connsiteY102" fmla="*/ 972051 h 1904041"/>
              <a:gd name="connsiteX103" fmla="*/ 78949 w 1887484"/>
              <a:gd name="connsiteY103" fmla="*/ 911225 h 1904041"/>
              <a:gd name="connsiteX104" fmla="*/ 89740 w 1887484"/>
              <a:gd name="connsiteY104" fmla="*/ 853907 h 1904041"/>
              <a:gd name="connsiteX105" fmla="*/ 102329 w 1887484"/>
              <a:gd name="connsiteY105" fmla="*/ 800100 h 1904041"/>
              <a:gd name="connsiteX106" fmla="*/ 113119 w 1887484"/>
              <a:gd name="connsiteY106" fmla="*/ 750971 h 1904041"/>
              <a:gd name="connsiteX107" fmla="*/ 123910 w 1887484"/>
              <a:gd name="connsiteY107" fmla="*/ 705351 h 1904041"/>
              <a:gd name="connsiteX108" fmla="*/ 136499 w 1887484"/>
              <a:gd name="connsiteY108" fmla="*/ 663240 h 1904041"/>
              <a:gd name="connsiteX109" fmla="*/ 147290 w 1887484"/>
              <a:gd name="connsiteY109" fmla="*/ 624639 h 1904041"/>
              <a:gd name="connsiteX110" fmla="*/ 158081 w 1887484"/>
              <a:gd name="connsiteY110" fmla="*/ 589547 h 1904041"/>
              <a:gd name="connsiteX111" fmla="*/ 170670 w 1887484"/>
              <a:gd name="connsiteY111" fmla="*/ 555625 h 1904041"/>
              <a:gd name="connsiteX112" fmla="*/ 181461 w 1887484"/>
              <a:gd name="connsiteY112" fmla="*/ 525212 h 1904041"/>
              <a:gd name="connsiteX113" fmla="*/ 192251 w 1887484"/>
              <a:gd name="connsiteY113" fmla="*/ 495968 h 1904041"/>
              <a:gd name="connsiteX114" fmla="*/ 204841 w 1887484"/>
              <a:gd name="connsiteY114" fmla="*/ 469064 h 1904041"/>
              <a:gd name="connsiteX115" fmla="*/ 215631 w 1887484"/>
              <a:gd name="connsiteY115" fmla="*/ 442160 h 1904041"/>
              <a:gd name="connsiteX116" fmla="*/ 228221 w 1887484"/>
              <a:gd name="connsiteY116" fmla="*/ 417596 h 1904041"/>
              <a:gd name="connsiteX117" fmla="*/ 239011 w 1887484"/>
              <a:gd name="connsiteY117" fmla="*/ 393031 h 1904041"/>
              <a:gd name="connsiteX118" fmla="*/ 249802 w 1887484"/>
              <a:gd name="connsiteY118" fmla="*/ 370806 h 1904041"/>
              <a:gd name="connsiteX119" fmla="*/ 262391 w 1887484"/>
              <a:gd name="connsiteY119" fmla="*/ 348581 h 1904041"/>
              <a:gd name="connsiteX120" fmla="*/ 273182 w 1887484"/>
              <a:gd name="connsiteY120" fmla="*/ 328696 h 1904041"/>
              <a:gd name="connsiteX121" fmla="*/ 285771 w 1887484"/>
              <a:gd name="connsiteY121" fmla="*/ 308810 h 1904041"/>
              <a:gd name="connsiteX122" fmla="*/ 296562 w 1887484"/>
              <a:gd name="connsiteY122" fmla="*/ 288925 h 1904041"/>
              <a:gd name="connsiteX123" fmla="*/ 307353 w 1887484"/>
              <a:gd name="connsiteY123" fmla="*/ 271379 h 1904041"/>
              <a:gd name="connsiteX124" fmla="*/ 318143 w 1887484"/>
              <a:gd name="connsiteY124" fmla="*/ 253833 h 1904041"/>
              <a:gd name="connsiteX125" fmla="*/ 330733 w 1887484"/>
              <a:gd name="connsiteY125" fmla="*/ 237457 h 1904041"/>
              <a:gd name="connsiteX126" fmla="*/ 343322 w 1887484"/>
              <a:gd name="connsiteY126" fmla="*/ 221080 h 1904041"/>
              <a:gd name="connsiteX127" fmla="*/ 354113 w 1887484"/>
              <a:gd name="connsiteY127" fmla="*/ 205874 h 1904041"/>
              <a:gd name="connsiteX128" fmla="*/ 364903 w 1887484"/>
              <a:gd name="connsiteY128" fmla="*/ 190667 h 1904041"/>
              <a:gd name="connsiteX129" fmla="*/ 375694 w 1887484"/>
              <a:gd name="connsiteY129" fmla="*/ 176630 h 1904041"/>
              <a:gd name="connsiteX130" fmla="*/ 388283 w 1887484"/>
              <a:gd name="connsiteY130" fmla="*/ 163763 h 1904041"/>
              <a:gd name="connsiteX131" fmla="*/ 399074 w 1887484"/>
              <a:gd name="connsiteY131" fmla="*/ 150896 h 1904041"/>
              <a:gd name="connsiteX132" fmla="*/ 411663 w 1887484"/>
              <a:gd name="connsiteY132" fmla="*/ 139199 h 1904041"/>
              <a:gd name="connsiteX133" fmla="*/ 422454 w 1887484"/>
              <a:gd name="connsiteY133" fmla="*/ 127501 h 1904041"/>
              <a:gd name="connsiteX134" fmla="*/ 433245 w 1887484"/>
              <a:gd name="connsiteY134" fmla="*/ 115804 h 1904041"/>
              <a:gd name="connsiteX135" fmla="*/ 445834 w 1887484"/>
              <a:gd name="connsiteY135" fmla="*/ 105276 h 1904041"/>
              <a:gd name="connsiteX136" fmla="*/ 456624 w 1887484"/>
              <a:gd name="connsiteY136" fmla="*/ 95918 h 1904041"/>
              <a:gd name="connsiteX137" fmla="*/ 469214 w 1887484"/>
              <a:gd name="connsiteY137" fmla="*/ 86561 h 1904041"/>
              <a:gd name="connsiteX138" fmla="*/ 480004 w 1887484"/>
              <a:gd name="connsiteY138" fmla="*/ 77203 h 1904041"/>
              <a:gd name="connsiteX139" fmla="*/ 490795 w 1887484"/>
              <a:gd name="connsiteY139" fmla="*/ 69015 h 1904041"/>
              <a:gd name="connsiteX140" fmla="*/ 503384 w 1887484"/>
              <a:gd name="connsiteY140" fmla="*/ 60826 h 1904041"/>
              <a:gd name="connsiteX141" fmla="*/ 514175 w 1887484"/>
              <a:gd name="connsiteY141" fmla="*/ 53808 h 1904041"/>
              <a:gd name="connsiteX142" fmla="*/ 526764 w 1887484"/>
              <a:gd name="connsiteY142" fmla="*/ 46790 h 1904041"/>
              <a:gd name="connsiteX143" fmla="*/ 537555 w 1887484"/>
              <a:gd name="connsiteY143" fmla="*/ 39771 h 1904041"/>
              <a:gd name="connsiteX144" fmla="*/ 548346 w 1887484"/>
              <a:gd name="connsiteY144" fmla="*/ 33922 h 1904041"/>
              <a:gd name="connsiteX145" fmla="*/ 560935 w 1887484"/>
              <a:gd name="connsiteY145" fmla="*/ 28074 h 1904041"/>
              <a:gd name="connsiteX146" fmla="*/ 571726 w 1887484"/>
              <a:gd name="connsiteY146" fmla="*/ 23395 h 1904041"/>
              <a:gd name="connsiteX147" fmla="*/ 582516 w 1887484"/>
              <a:gd name="connsiteY147" fmla="*/ 18716 h 1904041"/>
              <a:gd name="connsiteX148" fmla="*/ 595106 w 1887484"/>
              <a:gd name="connsiteY148" fmla="*/ 14037 h 1904041"/>
              <a:gd name="connsiteX149" fmla="*/ 605896 w 1887484"/>
              <a:gd name="connsiteY149" fmla="*/ 11697 h 1904041"/>
              <a:gd name="connsiteX150" fmla="*/ 618485 w 1887484"/>
              <a:gd name="connsiteY150" fmla="*/ 8188 h 1904041"/>
              <a:gd name="connsiteX151" fmla="*/ 629276 w 1887484"/>
              <a:gd name="connsiteY151" fmla="*/ 5849 h 1904041"/>
              <a:gd name="connsiteX152" fmla="*/ 640067 w 1887484"/>
              <a:gd name="connsiteY152" fmla="*/ 3509 h 1904041"/>
              <a:gd name="connsiteX153" fmla="*/ 652656 w 1887484"/>
              <a:gd name="connsiteY153" fmla="*/ 2340 h 1904041"/>
              <a:gd name="connsiteX154" fmla="*/ 663447 w 1887484"/>
              <a:gd name="connsiteY154" fmla="*/ 1170 h 1904041"/>
              <a:gd name="connsiteX155" fmla="*/ 676036 w 1887484"/>
              <a:gd name="connsiteY15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1030332 w 1887484"/>
              <a:gd name="connsiteY17" fmla="*/ 170782 h 1904041"/>
              <a:gd name="connsiteX18" fmla="*/ 1042921 w 1887484"/>
              <a:gd name="connsiteY18" fmla="*/ 145047 h 1904041"/>
              <a:gd name="connsiteX19" fmla="*/ 1053712 w 1887484"/>
              <a:gd name="connsiteY19" fmla="*/ 123992 h 1904041"/>
              <a:gd name="connsiteX20" fmla="*/ 1064503 w 1887484"/>
              <a:gd name="connsiteY20" fmla="*/ 105276 h 1904041"/>
              <a:gd name="connsiteX21" fmla="*/ 1077092 w 1887484"/>
              <a:gd name="connsiteY21" fmla="*/ 90070 h 1904041"/>
              <a:gd name="connsiteX22" fmla="*/ 1087882 w 1887484"/>
              <a:gd name="connsiteY22" fmla="*/ 76033 h 1904041"/>
              <a:gd name="connsiteX23" fmla="*/ 1100472 w 1887484"/>
              <a:gd name="connsiteY23" fmla="*/ 63166 h 1904041"/>
              <a:gd name="connsiteX24" fmla="*/ 1111262 w 1887484"/>
              <a:gd name="connsiteY24" fmla="*/ 52638 h 1904041"/>
              <a:gd name="connsiteX25" fmla="*/ 1122053 w 1887484"/>
              <a:gd name="connsiteY25" fmla="*/ 43280 h 1904041"/>
              <a:gd name="connsiteX26" fmla="*/ 1134642 w 1887484"/>
              <a:gd name="connsiteY26" fmla="*/ 35092 h 1904041"/>
              <a:gd name="connsiteX27" fmla="*/ 1145433 w 1887484"/>
              <a:gd name="connsiteY27" fmla="*/ 28074 h 1904041"/>
              <a:gd name="connsiteX28" fmla="*/ 1156224 w 1887484"/>
              <a:gd name="connsiteY28" fmla="*/ 22225 h 1904041"/>
              <a:gd name="connsiteX29" fmla="*/ 1168813 w 1887484"/>
              <a:gd name="connsiteY29" fmla="*/ 16376 h 1904041"/>
              <a:gd name="connsiteX30" fmla="*/ 1179604 w 1887484"/>
              <a:gd name="connsiteY30" fmla="*/ 12867 h 1904041"/>
              <a:gd name="connsiteX31" fmla="*/ 1192193 w 1887484"/>
              <a:gd name="connsiteY31" fmla="*/ 8188 h 1904041"/>
              <a:gd name="connsiteX32" fmla="*/ 1202984 w 1887484"/>
              <a:gd name="connsiteY32" fmla="*/ 5849 h 1904041"/>
              <a:gd name="connsiteX33" fmla="*/ 1213774 w 1887484"/>
              <a:gd name="connsiteY33" fmla="*/ 3509 h 1904041"/>
              <a:gd name="connsiteX34" fmla="*/ 1226364 w 1887484"/>
              <a:gd name="connsiteY34" fmla="*/ 1170 h 1904041"/>
              <a:gd name="connsiteX35" fmla="*/ 1237154 w 1887484"/>
              <a:gd name="connsiteY35" fmla="*/ 1170 h 1904041"/>
              <a:gd name="connsiteX36" fmla="*/ 1249743 w 1887484"/>
              <a:gd name="connsiteY36" fmla="*/ 0 h 1904041"/>
              <a:gd name="connsiteX37" fmla="*/ 1260534 w 1887484"/>
              <a:gd name="connsiteY37" fmla="*/ 0 h 1904041"/>
              <a:gd name="connsiteX38" fmla="*/ 1271325 w 1887484"/>
              <a:gd name="connsiteY38" fmla="*/ 1170 h 1904041"/>
              <a:gd name="connsiteX39" fmla="*/ 1283914 w 1887484"/>
              <a:gd name="connsiteY39" fmla="*/ 2340 h 1904041"/>
              <a:gd name="connsiteX40" fmla="*/ 1294705 w 1887484"/>
              <a:gd name="connsiteY40" fmla="*/ 3509 h 1904041"/>
              <a:gd name="connsiteX41" fmla="*/ 1307294 w 1887484"/>
              <a:gd name="connsiteY41" fmla="*/ 5849 h 1904041"/>
              <a:gd name="connsiteX42" fmla="*/ 1318085 w 1887484"/>
              <a:gd name="connsiteY42" fmla="*/ 8188 h 1904041"/>
              <a:gd name="connsiteX43" fmla="*/ 1328875 w 1887484"/>
              <a:gd name="connsiteY43" fmla="*/ 11697 h 1904041"/>
              <a:gd name="connsiteX44" fmla="*/ 1339666 w 1887484"/>
              <a:gd name="connsiteY44" fmla="*/ 15207 h 1904041"/>
              <a:gd name="connsiteX45" fmla="*/ 1352255 w 1887484"/>
              <a:gd name="connsiteY45" fmla="*/ 19886 h 1904041"/>
              <a:gd name="connsiteX46" fmla="*/ 1363046 w 1887484"/>
              <a:gd name="connsiteY46" fmla="*/ 24565 h 1904041"/>
              <a:gd name="connsiteX47" fmla="*/ 1375635 w 1887484"/>
              <a:gd name="connsiteY47" fmla="*/ 29244 h 1904041"/>
              <a:gd name="connsiteX48" fmla="*/ 1386426 w 1887484"/>
              <a:gd name="connsiteY48" fmla="*/ 35092 h 1904041"/>
              <a:gd name="connsiteX49" fmla="*/ 1397217 w 1887484"/>
              <a:gd name="connsiteY49" fmla="*/ 40941 h 1904041"/>
              <a:gd name="connsiteX50" fmla="*/ 1409806 w 1887484"/>
              <a:gd name="connsiteY50" fmla="*/ 47959 h 1904041"/>
              <a:gd name="connsiteX51" fmla="*/ 1420597 w 1887484"/>
              <a:gd name="connsiteY51" fmla="*/ 54978 h 1904041"/>
              <a:gd name="connsiteX52" fmla="*/ 1433186 w 1887484"/>
              <a:gd name="connsiteY52" fmla="*/ 61996 h 1904041"/>
              <a:gd name="connsiteX53" fmla="*/ 1443977 w 1887484"/>
              <a:gd name="connsiteY53" fmla="*/ 70184 h 1904041"/>
              <a:gd name="connsiteX54" fmla="*/ 1454767 w 1887484"/>
              <a:gd name="connsiteY54" fmla="*/ 79542 h 1904041"/>
              <a:gd name="connsiteX55" fmla="*/ 1467357 w 1887484"/>
              <a:gd name="connsiteY55" fmla="*/ 87730 h 1904041"/>
              <a:gd name="connsiteX56" fmla="*/ 1478147 w 1887484"/>
              <a:gd name="connsiteY56" fmla="*/ 98258 h 1904041"/>
              <a:gd name="connsiteX57" fmla="*/ 1490736 w 1887484"/>
              <a:gd name="connsiteY57" fmla="*/ 107616 h 1904041"/>
              <a:gd name="connsiteX58" fmla="*/ 1501527 w 1887484"/>
              <a:gd name="connsiteY58" fmla="*/ 119313 h 1904041"/>
              <a:gd name="connsiteX59" fmla="*/ 1512318 w 1887484"/>
              <a:gd name="connsiteY59" fmla="*/ 129841 h 1904041"/>
              <a:gd name="connsiteX60" fmla="*/ 1524907 w 1887484"/>
              <a:gd name="connsiteY60" fmla="*/ 141538 h 1904041"/>
              <a:gd name="connsiteX61" fmla="*/ 1535698 w 1887484"/>
              <a:gd name="connsiteY61" fmla="*/ 154405 h 1904041"/>
              <a:gd name="connsiteX62" fmla="*/ 1546489 w 1887484"/>
              <a:gd name="connsiteY62" fmla="*/ 167272 h 1904041"/>
              <a:gd name="connsiteX63" fmla="*/ 1559078 w 1887484"/>
              <a:gd name="connsiteY63" fmla="*/ 180139 h 1904041"/>
              <a:gd name="connsiteX64" fmla="*/ 1569869 w 1887484"/>
              <a:gd name="connsiteY64" fmla="*/ 195346 h 1904041"/>
              <a:gd name="connsiteX65" fmla="*/ 1582458 w 1887484"/>
              <a:gd name="connsiteY65" fmla="*/ 210553 h 1904041"/>
              <a:gd name="connsiteX66" fmla="*/ 1593248 w 1887484"/>
              <a:gd name="connsiteY66" fmla="*/ 225759 h 1904041"/>
              <a:gd name="connsiteX67" fmla="*/ 1604039 w 1887484"/>
              <a:gd name="connsiteY67" fmla="*/ 242135 h 1904041"/>
              <a:gd name="connsiteX68" fmla="*/ 1616628 w 1887484"/>
              <a:gd name="connsiteY68" fmla="*/ 258512 h 1904041"/>
              <a:gd name="connsiteX69" fmla="*/ 1627419 w 1887484"/>
              <a:gd name="connsiteY69" fmla="*/ 277228 h 1904041"/>
              <a:gd name="connsiteX70" fmla="*/ 1640008 w 1887484"/>
              <a:gd name="connsiteY70" fmla="*/ 294774 h 1904041"/>
              <a:gd name="connsiteX71" fmla="*/ 1650799 w 1887484"/>
              <a:gd name="connsiteY71" fmla="*/ 314659 h 1904041"/>
              <a:gd name="connsiteX72" fmla="*/ 1661590 w 1887484"/>
              <a:gd name="connsiteY72" fmla="*/ 334545 h 1904041"/>
              <a:gd name="connsiteX73" fmla="*/ 1674179 w 1887484"/>
              <a:gd name="connsiteY73" fmla="*/ 356770 h 1904041"/>
              <a:gd name="connsiteX74" fmla="*/ 1684970 w 1887484"/>
              <a:gd name="connsiteY74" fmla="*/ 378995 h 1904041"/>
              <a:gd name="connsiteX75" fmla="*/ 1697559 w 1887484"/>
              <a:gd name="connsiteY75" fmla="*/ 402389 h 1904041"/>
              <a:gd name="connsiteX76" fmla="*/ 1708350 w 1887484"/>
              <a:gd name="connsiteY76" fmla="*/ 426954 h 1904041"/>
              <a:gd name="connsiteX77" fmla="*/ 1719140 w 1887484"/>
              <a:gd name="connsiteY77" fmla="*/ 452688 h 1904041"/>
              <a:gd name="connsiteX78" fmla="*/ 1729931 w 1887484"/>
              <a:gd name="connsiteY78" fmla="*/ 480762 h 1904041"/>
              <a:gd name="connsiteX79" fmla="*/ 1742520 w 1887484"/>
              <a:gd name="connsiteY79" fmla="*/ 510005 h 1904041"/>
              <a:gd name="connsiteX80" fmla="*/ 1753311 w 1887484"/>
              <a:gd name="connsiteY80" fmla="*/ 540418 h 1904041"/>
              <a:gd name="connsiteX81" fmla="*/ 1765900 w 1887484"/>
              <a:gd name="connsiteY81" fmla="*/ 573171 h 1904041"/>
              <a:gd name="connsiteX82" fmla="*/ 1776691 w 1887484"/>
              <a:gd name="connsiteY82" fmla="*/ 608263 h 1904041"/>
              <a:gd name="connsiteX83" fmla="*/ 1787482 w 1887484"/>
              <a:gd name="connsiteY83" fmla="*/ 645694 h 1904041"/>
              <a:gd name="connsiteX84" fmla="*/ 1800071 w 1887484"/>
              <a:gd name="connsiteY84" fmla="*/ 686635 h 1904041"/>
              <a:gd name="connsiteX85" fmla="*/ 1810862 w 1887484"/>
              <a:gd name="connsiteY85" fmla="*/ 731085 h 1904041"/>
              <a:gd name="connsiteX86" fmla="*/ 1823451 w 1887484"/>
              <a:gd name="connsiteY86" fmla="*/ 780214 h 1904041"/>
              <a:gd name="connsiteX87" fmla="*/ 1834242 w 1887484"/>
              <a:gd name="connsiteY87" fmla="*/ 836361 h 1904041"/>
              <a:gd name="connsiteX88" fmla="*/ 1845032 w 1887484"/>
              <a:gd name="connsiteY88" fmla="*/ 901867 h 1904041"/>
              <a:gd name="connsiteX89" fmla="*/ 1857621 w 1887484"/>
              <a:gd name="connsiteY89" fmla="*/ 980239 h 1904041"/>
              <a:gd name="connsiteX90" fmla="*/ 1868412 w 1887484"/>
              <a:gd name="connsiteY90" fmla="*/ 1084345 h 1904041"/>
              <a:gd name="connsiteX91" fmla="*/ 1881001 w 1887484"/>
              <a:gd name="connsiteY91" fmla="*/ 1256297 h 1904041"/>
              <a:gd name="connsiteX92" fmla="*/ 1885102 w 1887484"/>
              <a:gd name="connsiteY92" fmla="*/ 1335426 h 1904041"/>
              <a:gd name="connsiteX93" fmla="*/ 1887484 w 1887484"/>
              <a:gd name="connsiteY93" fmla="*/ 1903557 h 1904041"/>
              <a:gd name="connsiteX94" fmla="*/ 0 w 1887484"/>
              <a:gd name="connsiteY94" fmla="*/ 1904041 h 1904041"/>
              <a:gd name="connsiteX95" fmla="*/ 0 w 1887484"/>
              <a:gd name="connsiteY95" fmla="*/ 1482058 h 1904041"/>
              <a:gd name="connsiteX96" fmla="*/ 8809 w 1887484"/>
              <a:gd name="connsiteY96" fmla="*/ 1388477 h 1904041"/>
              <a:gd name="connsiteX97" fmla="*/ 21398 w 1887484"/>
              <a:gd name="connsiteY97" fmla="*/ 1283201 h 1904041"/>
              <a:gd name="connsiteX98" fmla="*/ 32189 w 1887484"/>
              <a:gd name="connsiteY98" fmla="*/ 1190791 h 1904041"/>
              <a:gd name="connsiteX99" fmla="*/ 44778 w 1887484"/>
              <a:gd name="connsiteY99" fmla="*/ 1110080 h 1904041"/>
              <a:gd name="connsiteX100" fmla="*/ 55569 w 1887484"/>
              <a:gd name="connsiteY100" fmla="*/ 1038726 h 1904041"/>
              <a:gd name="connsiteX101" fmla="*/ 66360 w 1887484"/>
              <a:gd name="connsiteY101" fmla="*/ 972051 h 1904041"/>
              <a:gd name="connsiteX102" fmla="*/ 78949 w 1887484"/>
              <a:gd name="connsiteY102" fmla="*/ 911225 h 1904041"/>
              <a:gd name="connsiteX103" fmla="*/ 89740 w 1887484"/>
              <a:gd name="connsiteY103" fmla="*/ 853907 h 1904041"/>
              <a:gd name="connsiteX104" fmla="*/ 102329 w 1887484"/>
              <a:gd name="connsiteY104" fmla="*/ 800100 h 1904041"/>
              <a:gd name="connsiteX105" fmla="*/ 113119 w 1887484"/>
              <a:gd name="connsiteY105" fmla="*/ 750971 h 1904041"/>
              <a:gd name="connsiteX106" fmla="*/ 123910 w 1887484"/>
              <a:gd name="connsiteY106" fmla="*/ 705351 h 1904041"/>
              <a:gd name="connsiteX107" fmla="*/ 136499 w 1887484"/>
              <a:gd name="connsiteY107" fmla="*/ 663240 h 1904041"/>
              <a:gd name="connsiteX108" fmla="*/ 147290 w 1887484"/>
              <a:gd name="connsiteY108" fmla="*/ 624639 h 1904041"/>
              <a:gd name="connsiteX109" fmla="*/ 158081 w 1887484"/>
              <a:gd name="connsiteY109" fmla="*/ 589547 h 1904041"/>
              <a:gd name="connsiteX110" fmla="*/ 170670 w 1887484"/>
              <a:gd name="connsiteY110" fmla="*/ 555625 h 1904041"/>
              <a:gd name="connsiteX111" fmla="*/ 181461 w 1887484"/>
              <a:gd name="connsiteY111" fmla="*/ 525212 h 1904041"/>
              <a:gd name="connsiteX112" fmla="*/ 192251 w 1887484"/>
              <a:gd name="connsiteY112" fmla="*/ 495968 h 1904041"/>
              <a:gd name="connsiteX113" fmla="*/ 204841 w 1887484"/>
              <a:gd name="connsiteY113" fmla="*/ 469064 h 1904041"/>
              <a:gd name="connsiteX114" fmla="*/ 215631 w 1887484"/>
              <a:gd name="connsiteY114" fmla="*/ 442160 h 1904041"/>
              <a:gd name="connsiteX115" fmla="*/ 228221 w 1887484"/>
              <a:gd name="connsiteY115" fmla="*/ 417596 h 1904041"/>
              <a:gd name="connsiteX116" fmla="*/ 239011 w 1887484"/>
              <a:gd name="connsiteY116" fmla="*/ 393031 h 1904041"/>
              <a:gd name="connsiteX117" fmla="*/ 249802 w 1887484"/>
              <a:gd name="connsiteY117" fmla="*/ 370806 h 1904041"/>
              <a:gd name="connsiteX118" fmla="*/ 262391 w 1887484"/>
              <a:gd name="connsiteY118" fmla="*/ 348581 h 1904041"/>
              <a:gd name="connsiteX119" fmla="*/ 273182 w 1887484"/>
              <a:gd name="connsiteY119" fmla="*/ 328696 h 1904041"/>
              <a:gd name="connsiteX120" fmla="*/ 285771 w 1887484"/>
              <a:gd name="connsiteY120" fmla="*/ 308810 h 1904041"/>
              <a:gd name="connsiteX121" fmla="*/ 296562 w 1887484"/>
              <a:gd name="connsiteY121" fmla="*/ 288925 h 1904041"/>
              <a:gd name="connsiteX122" fmla="*/ 307353 w 1887484"/>
              <a:gd name="connsiteY122" fmla="*/ 271379 h 1904041"/>
              <a:gd name="connsiteX123" fmla="*/ 318143 w 1887484"/>
              <a:gd name="connsiteY123" fmla="*/ 253833 h 1904041"/>
              <a:gd name="connsiteX124" fmla="*/ 330733 w 1887484"/>
              <a:gd name="connsiteY124" fmla="*/ 237457 h 1904041"/>
              <a:gd name="connsiteX125" fmla="*/ 343322 w 1887484"/>
              <a:gd name="connsiteY125" fmla="*/ 221080 h 1904041"/>
              <a:gd name="connsiteX126" fmla="*/ 354113 w 1887484"/>
              <a:gd name="connsiteY126" fmla="*/ 205874 h 1904041"/>
              <a:gd name="connsiteX127" fmla="*/ 364903 w 1887484"/>
              <a:gd name="connsiteY127" fmla="*/ 190667 h 1904041"/>
              <a:gd name="connsiteX128" fmla="*/ 375694 w 1887484"/>
              <a:gd name="connsiteY128" fmla="*/ 176630 h 1904041"/>
              <a:gd name="connsiteX129" fmla="*/ 388283 w 1887484"/>
              <a:gd name="connsiteY129" fmla="*/ 163763 h 1904041"/>
              <a:gd name="connsiteX130" fmla="*/ 399074 w 1887484"/>
              <a:gd name="connsiteY130" fmla="*/ 150896 h 1904041"/>
              <a:gd name="connsiteX131" fmla="*/ 411663 w 1887484"/>
              <a:gd name="connsiteY131" fmla="*/ 139199 h 1904041"/>
              <a:gd name="connsiteX132" fmla="*/ 422454 w 1887484"/>
              <a:gd name="connsiteY132" fmla="*/ 127501 h 1904041"/>
              <a:gd name="connsiteX133" fmla="*/ 433245 w 1887484"/>
              <a:gd name="connsiteY133" fmla="*/ 115804 h 1904041"/>
              <a:gd name="connsiteX134" fmla="*/ 445834 w 1887484"/>
              <a:gd name="connsiteY134" fmla="*/ 105276 h 1904041"/>
              <a:gd name="connsiteX135" fmla="*/ 456624 w 1887484"/>
              <a:gd name="connsiteY135" fmla="*/ 95918 h 1904041"/>
              <a:gd name="connsiteX136" fmla="*/ 469214 w 1887484"/>
              <a:gd name="connsiteY136" fmla="*/ 86561 h 1904041"/>
              <a:gd name="connsiteX137" fmla="*/ 480004 w 1887484"/>
              <a:gd name="connsiteY137" fmla="*/ 77203 h 1904041"/>
              <a:gd name="connsiteX138" fmla="*/ 490795 w 1887484"/>
              <a:gd name="connsiteY138" fmla="*/ 69015 h 1904041"/>
              <a:gd name="connsiteX139" fmla="*/ 503384 w 1887484"/>
              <a:gd name="connsiteY139" fmla="*/ 60826 h 1904041"/>
              <a:gd name="connsiteX140" fmla="*/ 514175 w 1887484"/>
              <a:gd name="connsiteY140" fmla="*/ 53808 h 1904041"/>
              <a:gd name="connsiteX141" fmla="*/ 526764 w 1887484"/>
              <a:gd name="connsiteY141" fmla="*/ 46790 h 1904041"/>
              <a:gd name="connsiteX142" fmla="*/ 537555 w 1887484"/>
              <a:gd name="connsiteY142" fmla="*/ 39771 h 1904041"/>
              <a:gd name="connsiteX143" fmla="*/ 548346 w 1887484"/>
              <a:gd name="connsiteY143" fmla="*/ 33922 h 1904041"/>
              <a:gd name="connsiteX144" fmla="*/ 560935 w 1887484"/>
              <a:gd name="connsiteY144" fmla="*/ 28074 h 1904041"/>
              <a:gd name="connsiteX145" fmla="*/ 571726 w 1887484"/>
              <a:gd name="connsiteY145" fmla="*/ 23395 h 1904041"/>
              <a:gd name="connsiteX146" fmla="*/ 582516 w 1887484"/>
              <a:gd name="connsiteY146" fmla="*/ 18716 h 1904041"/>
              <a:gd name="connsiteX147" fmla="*/ 595106 w 1887484"/>
              <a:gd name="connsiteY147" fmla="*/ 14037 h 1904041"/>
              <a:gd name="connsiteX148" fmla="*/ 605896 w 1887484"/>
              <a:gd name="connsiteY148" fmla="*/ 11697 h 1904041"/>
              <a:gd name="connsiteX149" fmla="*/ 618485 w 1887484"/>
              <a:gd name="connsiteY149" fmla="*/ 8188 h 1904041"/>
              <a:gd name="connsiteX150" fmla="*/ 629276 w 1887484"/>
              <a:gd name="connsiteY150" fmla="*/ 5849 h 1904041"/>
              <a:gd name="connsiteX151" fmla="*/ 640067 w 1887484"/>
              <a:gd name="connsiteY151" fmla="*/ 3509 h 1904041"/>
              <a:gd name="connsiteX152" fmla="*/ 652656 w 1887484"/>
              <a:gd name="connsiteY152" fmla="*/ 2340 h 1904041"/>
              <a:gd name="connsiteX153" fmla="*/ 663447 w 1887484"/>
              <a:gd name="connsiteY153" fmla="*/ 1170 h 1904041"/>
              <a:gd name="connsiteX154" fmla="*/ 676036 w 1887484"/>
              <a:gd name="connsiteY15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1030332 w 1887484"/>
              <a:gd name="connsiteY16" fmla="*/ 170782 h 1904041"/>
              <a:gd name="connsiteX17" fmla="*/ 1042921 w 1887484"/>
              <a:gd name="connsiteY17" fmla="*/ 145047 h 1904041"/>
              <a:gd name="connsiteX18" fmla="*/ 1053712 w 1887484"/>
              <a:gd name="connsiteY18" fmla="*/ 123992 h 1904041"/>
              <a:gd name="connsiteX19" fmla="*/ 1064503 w 1887484"/>
              <a:gd name="connsiteY19" fmla="*/ 105276 h 1904041"/>
              <a:gd name="connsiteX20" fmla="*/ 1077092 w 1887484"/>
              <a:gd name="connsiteY20" fmla="*/ 90070 h 1904041"/>
              <a:gd name="connsiteX21" fmla="*/ 1087882 w 1887484"/>
              <a:gd name="connsiteY21" fmla="*/ 76033 h 1904041"/>
              <a:gd name="connsiteX22" fmla="*/ 1100472 w 1887484"/>
              <a:gd name="connsiteY22" fmla="*/ 63166 h 1904041"/>
              <a:gd name="connsiteX23" fmla="*/ 1111262 w 1887484"/>
              <a:gd name="connsiteY23" fmla="*/ 52638 h 1904041"/>
              <a:gd name="connsiteX24" fmla="*/ 1122053 w 1887484"/>
              <a:gd name="connsiteY24" fmla="*/ 43280 h 1904041"/>
              <a:gd name="connsiteX25" fmla="*/ 1134642 w 1887484"/>
              <a:gd name="connsiteY25" fmla="*/ 35092 h 1904041"/>
              <a:gd name="connsiteX26" fmla="*/ 1145433 w 1887484"/>
              <a:gd name="connsiteY26" fmla="*/ 28074 h 1904041"/>
              <a:gd name="connsiteX27" fmla="*/ 1156224 w 1887484"/>
              <a:gd name="connsiteY27" fmla="*/ 22225 h 1904041"/>
              <a:gd name="connsiteX28" fmla="*/ 1168813 w 1887484"/>
              <a:gd name="connsiteY28" fmla="*/ 16376 h 1904041"/>
              <a:gd name="connsiteX29" fmla="*/ 1179604 w 1887484"/>
              <a:gd name="connsiteY29" fmla="*/ 12867 h 1904041"/>
              <a:gd name="connsiteX30" fmla="*/ 1192193 w 1887484"/>
              <a:gd name="connsiteY30" fmla="*/ 8188 h 1904041"/>
              <a:gd name="connsiteX31" fmla="*/ 1202984 w 1887484"/>
              <a:gd name="connsiteY31" fmla="*/ 5849 h 1904041"/>
              <a:gd name="connsiteX32" fmla="*/ 1213774 w 1887484"/>
              <a:gd name="connsiteY32" fmla="*/ 3509 h 1904041"/>
              <a:gd name="connsiteX33" fmla="*/ 1226364 w 1887484"/>
              <a:gd name="connsiteY33" fmla="*/ 1170 h 1904041"/>
              <a:gd name="connsiteX34" fmla="*/ 1237154 w 1887484"/>
              <a:gd name="connsiteY34" fmla="*/ 1170 h 1904041"/>
              <a:gd name="connsiteX35" fmla="*/ 1249743 w 1887484"/>
              <a:gd name="connsiteY35" fmla="*/ 0 h 1904041"/>
              <a:gd name="connsiteX36" fmla="*/ 1260534 w 1887484"/>
              <a:gd name="connsiteY36" fmla="*/ 0 h 1904041"/>
              <a:gd name="connsiteX37" fmla="*/ 1271325 w 1887484"/>
              <a:gd name="connsiteY37" fmla="*/ 1170 h 1904041"/>
              <a:gd name="connsiteX38" fmla="*/ 1283914 w 1887484"/>
              <a:gd name="connsiteY38" fmla="*/ 2340 h 1904041"/>
              <a:gd name="connsiteX39" fmla="*/ 1294705 w 1887484"/>
              <a:gd name="connsiteY39" fmla="*/ 3509 h 1904041"/>
              <a:gd name="connsiteX40" fmla="*/ 1307294 w 1887484"/>
              <a:gd name="connsiteY40" fmla="*/ 5849 h 1904041"/>
              <a:gd name="connsiteX41" fmla="*/ 1318085 w 1887484"/>
              <a:gd name="connsiteY41" fmla="*/ 8188 h 1904041"/>
              <a:gd name="connsiteX42" fmla="*/ 1328875 w 1887484"/>
              <a:gd name="connsiteY42" fmla="*/ 11697 h 1904041"/>
              <a:gd name="connsiteX43" fmla="*/ 1339666 w 1887484"/>
              <a:gd name="connsiteY43" fmla="*/ 15207 h 1904041"/>
              <a:gd name="connsiteX44" fmla="*/ 1352255 w 1887484"/>
              <a:gd name="connsiteY44" fmla="*/ 19886 h 1904041"/>
              <a:gd name="connsiteX45" fmla="*/ 1363046 w 1887484"/>
              <a:gd name="connsiteY45" fmla="*/ 24565 h 1904041"/>
              <a:gd name="connsiteX46" fmla="*/ 1375635 w 1887484"/>
              <a:gd name="connsiteY46" fmla="*/ 29244 h 1904041"/>
              <a:gd name="connsiteX47" fmla="*/ 1386426 w 1887484"/>
              <a:gd name="connsiteY47" fmla="*/ 35092 h 1904041"/>
              <a:gd name="connsiteX48" fmla="*/ 1397217 w 1887484"/>
              <a:gd name="connsiteY48" fmla="*/ 40941 h 1904041"/>
              <a:gd name="connsiteX49" fmla="*/ 1409806 w 1887484"/>
              <a:gd name="connsiteY49" fmla="*/ 47959 h 1904041"/>
              <a:gd name="connsiteX50" fmla="*/ 1420597 w 1887484"/>
              <a:gd name="connsiteY50" fmla="*/ 54978 h 1904041"/>
              <a:gd name="connsiteX51" fmla="*/ 1433186 w 1887484"/>
              <a:gd name="connsiteY51" fmla="*/ 61996 h 1904041"/>
              <a:gd name="connsiteX52" fmla="*/ 1443977 w 1887484"/>
              <a:gd name="connsiteY52" fmla="*/ 70184 h 1904041"/>
              <a:gd name="connsiteX53" fmla="*/ 1454767 w 1887484"/>
              <a:gd name="connsiteY53" fmla="*/ 79542 h 1904041"/>
              <a:gd name="connsiteX54" fmla="*/ 1467357 w 1887484"/>
              <a:gd name="connsiteY54" fmla="*/ 87730 h 1904041"/>
              <a:gd name="connsiteX55" fmla="*/ 1478147 w 1887484"/>
              <a:gd name="connsiteY55" fmla="*/ 98258 h 1904041"/>
              <a:gd name="connsiteX56" fmla="*/ 1490736 w 1887484"/>
              <a:gd name="connsiteY56" fmla="*/ 107616 h 1904041"/>
              <a:gd name="connsiteX57" fmla="*/ 1501527 w 1887484"/>
              <a:gd name="connsiteY57" fmla="*/ 119313 h 1904041"/>
              <a:gd name="connsiteX58" fmla="*/ 1512318 w 1887484"/>
              <a:gd name="connsiteY58" fmla="*/ 129841 h 1904041"/>
              <a:gd name="connsiteX59" fmla="*/ 1524907 w 1887484"/>
              <a:gd name="connsiteY59" fmla="*/ 141538 h 1904041"/>
              <a:gd name="connsiteX60" fmla="*/ 1535698 w 1887484"/>
              <a:gd name="connsiteY60" fmla="*/ 154405 h 1904041"/>
              <a:gd name="connsiteX61" fmla="*/ 1546489 w 1887484"/>
              <a:gd name="connsiteY61" fmla="*/ 167272 h 1904041"/>
              <a:gd name="connsiteX62" fmla="*/ 1559078 w 1887484"/>
              <a:gd name="connsiteY62" fmla="*/ 180139 h 1904041"/>
              <a:gd name="connsiteX63" fmla="*/ 1569869 w 1887484"/>
              <a:gd name="connsiteY63" fmla="*/ 195346 h 1904041"/>
              <a:gd name="connsiteX64" fmla="*/ 1582458 w 1887484"/>
              <a:gd name="connsiteY64" fmla="*/ 210553 h 1904041"/>
              <a:gd name="connsiteX65" fmla="*/ 1593248 w 1887484"/>
              <a:gd name="connsiteY65" fmla="*/ 225759 h 1904041"/>
              <a:gd name="connsiteX66" fmla="*/ 1604039 w 1887484"/>
              <a:gd name="connsiteY66" fmla="*/ 242135 h 1904041"/>
              <a:gd name="connsiteX67" fmla="*/ 1616628 w 1887484"/>
              <a:gd name="connsiteY67" fmla="*/ 258512 h 1904041"/>
              <a:gd name="connsiteX68" fmla="*/ 1627419 w 1887484"/>
              <a:gd name="connsiteY68" fmla="*/ 277228 h 1904041"/>
              <a:gd name="connsiteX69" fmla="*/ 1640008 w 1887484"/>
              <a:gd name="connsiteY69" fmla="*/ 294774 h 1904041"/>
              <a:gd name="connsiteX70" fmla="*/ 1650799 w 1887484"/>
              <a:gd name="connsiteY70" fmla="*/ 314659 h 1904041"/>
              <a:gd name="connsiteX71" fmla="*/ 1661590 w 1887484"/>
              <a:gd name="connsiteY71" fmla="*/ 334545 h 1904041"/>
              <a:gd name="connsiteX72" fmla="*/ 1674179 w 1887484"/>
              <a:gd name="connsiteY72" fmla="*/ 356770 h 1904041"/>
              <a:gd name="connsiteX73" fmla="*/ 1684970 w 1887484"/>
              <a:gd name="connsiteY73" fmla="*/ 378995 h 1904041"/>
              <a:gd name="connsiteX74" fmla="*/ 1697559 w 1887484"/>
              <a:gd name="connsiteY74" fmla="*/ 402389 h 1904041"/>
              <a:gd name="connsiteX75" fmla="*/ 1708350 w 1887484"/>
              <a:gd name="connsiteY75" fmla="*/ 426954 h 1904041"/>
              <a:gd name="connsiteX76" fmla="*/ 1719140 w 1887484"/>
              <a:gd name="connsiteY76" fmla="*/ 452688 h 1904041"/>
              <a:gd name="connsiteX77" fmla="*/ 1729931 w 1887484"/>
              <a:gd name="connsiteY77" fmla="*/ 480762 h 1904041"/>
              <a:gd name="connsiteX78" fmla="*/ 1742520 w 1887484"/>
              <a:gd name="connsiteY78" fmla="*/ 510005 h 1904041"/>
              <a:gd name="connsiteX79" fmla="*/ 1753311 w 1887484"/>
              <a:gd name="connsiteY79" fmla="*/ 540418 h 1904041"/>
              <a:gd name="connsiteX80" fmla="*/ 1765900 w 1887484"/>
              <a:gd name="connsiteY80" fmla="*/ 573171 h 1904041"/>
              <a:gd name="connsiteX81" fmla="*/ 1776691 w 1887484"/>
              <a:gd name="connsiteY81" fmla="*/ 608263 h 1904041"/>
              <a:gd name="connsiteX82" fmla="*/ 1787482 w 1887484"/>
              <a:gd name="connsiteY82" fmla="*/ 645694 h 1904041"/>
              <a:gd name="connsiteX83" fmla="*/ 1800071 w 1887484"/>
              <a:gd name="connsiteY83" fmla="*/ 686635 h 1904041"/>
              <a:gd name="connsiteX84" fmla="*/ 1810862 w 1887484"/>
              <a:gd name="connsiteY84" fmla="*/ 731085 h 1904041"/>
              <a:gd name="connsiteX85" fmla="*/ 1823451 w 1887484"/>
              <a:gd name="connsiteY85" fmla="*/ 780214 h 1904041"/>
              <a:gd name="connsiteX86" fmla="*/ 1834242 w 1887484"/>
              <a:gd name="connsiteY86" fmla="*/ 836361 h 1904041"/>
              <a:gd name="connsiteX87" fmla="*/ 1845032 w 1887484"/>
              <a:gd name="connsiteY87" fmla="*/ 901867 h 1904041"/>
              <a:gd name="connsiteX88" fmla="*/ 1857621 w 1887484"/>
              <a:gd name="connsiteY88" fmla="*/ 980239 h 1904041"/>
              <a:gd name="connsiteX89" fmla="*/ 1868412 w 1887484"/>
              <a:gd name="connsiteY89" fmla="*/ 1084345 h 1904041"/>
              <a:gd name="connsiteX90" fmla="*/ 1881001 w 1887484"/>
              <a:gd name="connsiteY90" fmla="*/ 1256297 h 1904041"/>
              <a:gd name="connsiteX91" fmla="*/ 1885102 w 1887484"/>
              <a:gd name="connsiteY91" fmla="*/ 1335426 h 1904041"/>
              <a:gd name="connsiteX92" fmla="*/ 1887484 w 1887484"/>
              <a:gd name="connsiteY92" fmla="*/ 1903557 h 1904041"/>
              <a:gd name="connsiteX93" fmla="*/ 0 w 1887484"/>
              <a:gd name="connsiteY93" fmla="*/ 1904041 h 1904041"/>
              <a:gd name="connsiteX94" fmla="*/ 0 w 1887484"/>
              <a:gd name="connsiteY94" fmla="*/ 1482058 h 1904041"/>
              <a:gd name="connsiteX95" fmla="*/ 8809 w 1887484"/>
              <a:gd name="connsiteY95" fmla="*/ 1388477 h 1904041"/>
              <a:gd name="connsiteX96" fmla="*/ 21398 w 1887484"/>
              <a:gd name="connsiteY96" fmla="*/ 1283201 h 1904041"/>
              <a:gd name="connsiteX97" fmla="*/ 32189 w 1887484"/>
              <a:gd name="connsiteY97" fmla="*/ 1190791 h 1904041"/>
              <a:gd name="connsiteX98" fmla="*/ 44778 w 1887484"/>
              <a:gd name="connsiteY98" fmla="*/ 1110080 h 1904041"/>
              <a:gd name="connsiteX99" fmla="*/ 55569 w 1887484"/>
              <a:gd name="connsiteY99" fmla="*/ 1038726 h 1904041"/>
              <a:gd name="connsiteX100" fmla="*/ 66360 w 1887484"/>
              <a:gd name="connsiteY100" fmla="*/ 972051 h 1904041"/>
              <a:gd name="connsiteX101" fmla="*/ 78949 w 1887484"/>
              <a:gd name="connsiteY101" fmla="*/ 911225 h 1904041"/>
              <a:gd name="connsiteX102" fmla="*/ 89740 w 1887484"/>
              <a:gd name="connsiteY102" fmla="*/ 853907 h 1904041"/>
              <a:gd name="connsiteX103" fmla="*/ 102329 w 1887484"/>
              <a:gd name="connsiteY103" fmla="*/ 800100 h 1904041"/>
              <a:gd name="connsiteX104" fmla="*/ 113119 w 1887484"/>
              <a:gd name="connsiteY104" fmla="*/ 750971 h 1904041"/>
              <a:gd name="connsiteX105" fmla="*/ 123910 w 1887484"/>
              <a:gd name="connsiteY105" fmla="*/ 705351 h 1904041"/>
              <a:gd name="connsiteX106" fmla="*/ 136499 w 1887484"/>
              <a:gd name="connsiteY106" fmla="*/ 663240 h 1904041"/>
              <a:gd name="connsiteX107" fmla="*/ 147290 w 1887484"/>
              <a:gd name="connsiteY107" fmla="*/ 624639 h 1904041"/>
              <a:gd name="connsiteX108" fmla="*/ 158081 w 1887484"/>
              <a:gd name="connsiteY108" fmla="*/ 589547 h 1904041"/>
              <a:gd name="connsiteX109" fmla="*/ 170670 w 1887484"/>
              <a:gd name="connsiteY109" fmla="*/ 555625 h 1904041"/>
              <a:gd name="connsiteX110" fmla="*/ 181461 w 1887484"/>
              <a:gd name="connsiteY110" fmla="*/ 525212 h 1904041"/>
              <a:gd name="connsiteX111" fmla="*/ 192251 w 1887484"/>
              <a:gd name="connsiteY111" fmla="*/ 495968 h 1904041"/>
              <a:gd name="connsiteX112" fmla="*/ 204841 w 1887484"/>
              <a:gd name="connsiteY112" fmla="*/ 469064 h 1904041"/>
              <a:gd name="connsiteX113" fmla="*/ 215631 w 1887484"/>
              <a:gd name="connsiteY113" fmla="*/ 442160 h 1904041"/>
              <a:gd name="connsiteX114" fmla="*/ 228221 w 1887484"/>
              <a:gd name="connsiteY114" fmla="*/ 417596 h 1904041"/>
              <a:gd name="connsiteX115" fmla="*/ 239011 w 1887484"/>
              <a:gd name="connsiteY115" fmla="*/ 393031 h 1904041"/>
              <a:gd name="connsiteX116" fmla="*/ 249802 w 1887484"/>
              <a:gd name="connsiteY116" fmla="*/ 370806 h 1904041"/>
              <a:gd name="connsiteX117" fmla="*/ 262391 w 1887484"/>
              <a:gd name="connsiteY117" fmla="*/ 348581 h 1904041"/>
              <a:gd name="connsiteX118" fmla="*/ 273182 w 1887484"/>
              <a:gd name="connsiteY118" fmla="*/ 328696 h 1904041"/>
              <a:gd name="connsiteX119" fmla="*/ 285771 w 1887484"/>
              <a:gd name="connsiteY119" fmla="*/ 308810 h 1904041"/>
              <a:gd name="connsiteX120" fmla="*/ 296562 w 1887484"/>
              <a:gd name="connsiteY120" fmla="*/ 288925 h 1904041"/>
              <a:gd name="connsiteX121" fmla="*/ 307353 w 1887484"/>
              <a:gd name="connsiteY121" fmla="*/ 271379 h 1904041"/>
              <a:gd name="connsiteX122" fmla="*/ 318143 w 1887484"/>
              <a:gd name="connsiteY122" fmla="*/ 253833 h 1904041"/>
              <a:gd name="connsiteX123" fmla="*/ 330733 w 1887484"/>
              <a:gd name="connsiteY123" fmla="*/ 237457 h 1904041"/>
              <a:gd name="connsiteX124" fmla="*/ 343322 w 1887484"/>
              <a:gd name="connsiteY124" fmla="*/ 221080 h 1904041"/>
              <a:gd name="connsiteX125" fmla="*/ 354113 w 1887484"/>
              <a:gd name="connsiteY125" fmla="*/ 205874 h 1904041"/>
              <a:gd name="connsiteX126" fmla="*/ 364903 w 1887484"/>
              <a:gd name="connsiteY126" fmla="*/ 190667 h 1904041"/>
              <a:gd name="connsiteX127" fmla="*/ 375694 w 1887484"/>
              <a:gd name="connsiteY127" fmla="*/ 176630 h 1904041"/>
              <a:gd name="connsiteX128" fmla="*/ 388283 w 1887484"/>
              <a:gd name="connsiteY128" fmla="*/ 163763 h 1904041"/>
              <a:gd name="connsiteX129" fmla="*/ 399074 w 1887484"/>
              <a:gd name="connsiteY129" fmla="*/ 150896 h 1904041"/>
              <a:gd name="connsiteX130" fmla="*/ 411663 w 1887484"/>
              <a:gd name="connsiteY130" fmla="*/ 139199 h 1904041"/>
              <a:gd name="connsiteX131" fmla="*/ 422454 w 1887484"/>
              <a:gd name="connsiteY131" fmla="*/ 127501 h 1904041"/>
              <a:gd name="connsiteX132" fmla="*/ 433245 w 1887484"/>
              <a:gd name="connsiteY132" fmla="*/ 115804 h 1904041"/>
              <a:gd name="connsiteX133" fmla="*/ 445834 w 1887484"/>
              <a:gd name="connsiteY133" fmla="*/ 105276 h 1904041"/>
              <a:gd name="connsiteX134" fmla="*/ 456624 w 1887484"/>
              <a:gd name="connsiteY134" fmla="*/ 95918 h 1904041"/>
              <a:gd name="connsiteX135" fmla="*/ 469214 w 1887484"/>
              <a:gd name="connsiteY135" fmla="*/ 86561 h 1904041"/>
              <a:gd name="connsiteX136" fmla="*/ 480004 w 1887484"/>
              <a:gd name="connsiteY136" fmla="*/ 77203 h 1904041"/>
              <a:gd name="connsiteX137" fmla="*/ 490795 w 1887484"/>
              <a:gd name="connsiteY137" fmla="*/ 69015 h 1904041"/>
              <a:gd name="connsiteX138" fmla="*/ 503384 w 1887484"/>
              <a:gd name="connsiteY138" fmla="*/ 60826 h 1904041"/>
              <a:gd name="connsiteX139" fmla="*/ 514175 w 1887484"/>
              <a:gd name="connsiteY139" fmla="*/ 53808 h 1904041"/>
              <a:gd name="connsiteX140" fmla="*/ 526764 w 1887484"/>
              <a:gd name="connsiteY140" fmla="*/ 46790 h 1904041"/>
              <a:gd name="connsiteX141" fmla="*/ 537555 w 1887484"/>
              <a:gd name="connsiteY141" fmla="*/ 39771 h 1904041"/>
              <a:gd name="connsiteX142" fmla="*/ 548346 w 1887484"/>
              <a:gd name="connsiteY142" fmla="*/ 33922 h 1904041"/>
              <a:gd name="connsiteX143" fmla="*/ 560935 w 1887484"/>
              <a:gd name="connsiteY143" fmla="*/ 28074 h 1904041"/>
              <a:gd name="connsiteX144" fmla="*/ 571726 w 1887484"/>
              <a:gd name="connsiteY144" fmla="*/ 23395 h 1904041"/>
              <a:gd name="connsiteX145" fmla="*/ 582516 w 1887484"/>
              <a:gd name="connsiteY145" fmla="*/ 18716 h 1904041"/>
              <a:gd name="connsiteX146" fmla="*/ 595106 w 1887484"/>
              <a:gd name="connsiteY146" fmla="*/ 14037 h 1904041"/>
              <a:gd name="connsiteX147" fmla="*/ 605896 w 1887484"/>
              <a:gd name="connsiteY147" fmla="*/ 11697 h 1904041"/>
              <a:gd name="connsiteX148" fmla="*/ 618485 w 1887484"/>
              <a:gd name="connsiteY148" fmla="*/ 8188 h 1904041"/>
              <a:gd name="connsiteX149" fmla="*/ 629276 w 1887484"/>
              <a:gd name="connsiteY149" fmla="*/ 5849 h 1904041"/>
              <a:gd name="connsiteX150" fmla="*/ 640067 w 1887484"/>
              <a:gd name="connsiteY150" fmla="*/ 3509 h 1904041"/>
              <a:gd name="connsiteX151" fmla="*/ 652656 w 1887484"/>
              <a:gd name="connsiteY151" fmla="*/ 2340 h 1904041"/>
              <a:gd name="connsiteX152" fmla="*/ 663447 w 1887484"/>
              <a:gd name="connsiteY152" fmla="*/ 1170 h 1904041"/>
              <a:gd name="connsiteX153" fmla="*/ 676036 w 1887484"/>
              <a:gd name="connsiteY15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30332 w 1887484"/>
              <a:gd name="connsiteY15" fmla="*/ 170782 h 1904041"/>
              <a:gd name="connsiteX16" fmla="*/ 1042921 w 1887484"/>
              <a:gd name="connsiteY16" fmla="*/ 145047 h 1904041"/>
              <a:gd name="connsiteX17" fmla="*/ 1053712 w 1887484"/>
              <a:gd name="connsiteY17" fmla="*/ 123992 h 1904041"/>
              <a:gd name="connsiteX18" fmla="*/ 1064503 w 1887484"/>
              <a:gd name="connsiteY18" fmla="*/ 105276 h 1904041"/>
              <a:gd name="connsiteX19" fmla="*/ 1077092 w 1887484"/>
              <a:gd name="connsiteY19" fmla="*/ 90070 h 1904041"/>
              <a:gd name="connsiteX20" fmla="*/ 1087882 w 1887484"/>
              <a:gd name="connsiteY20" fmla="*/ 76033 h 1904041"/>
              <a:gd name="connsiteX21" fmla="*/ 1100472 w 1887484"/>
              <a:gd name="connsiteY21" fmla="*/ 63166 h 1904041"/>
              <a:gd name="connsiteX22" fmla="*/ 1111262 w 1887484"/>
              <a:gd name="connsiteY22" fmla="*/ 52638 h 1904041"/>
              <a:gd name="connsiteX23" fmla="*/ 1122053 w 1887484"/>
              <a:gd name="connsiteY23" fmla="*/ 43280 h 1904041"/>
              <a:gd name="connsiteX24" fmla="*/ 1134642 w 1887484"/>
              <a:gd name="connsiteY24" fmla="*/ 35092 h 1904041"/>
              <a:gd name="connsiteX25" fmla="*/ 1145433 w 1887484"/>
              <a:gd name="connsiteY25" fmla="*/ 28074 h 1904041"/>
              <a:gd name="connsiteX26" fmla="*/ 1156224 w 1887484"/>
              <a:gd name="connsiteY26" fmla="*/ 22225 h 1904041"/>
              <a:gd name="connsiteX27" fmla="*/ 1168813 w 1887484"/>
              <a:gd name="connsiteY27" fmla="*/ 16376 h 1904041"/>
              <a:gd name="connsiteX28" fmla="*/ 1179604 w 1887484"/>
              <a:gd name="connsiteY28" fmla="*/ 12867 h 1904041"/>
              <a:gd name="connsiteX29" fmla="*/ 1192193 w 1887484"/>
              <a:gd name="connsiteY29" fmla="*/ 8188 h 1904041"/>
              <a:gd name="connsiteX30" fmla="*/ 1202984 w 1887484"/>
              <a:gd name="connsiteY30" fmla="*/ 5849 h 1904041"/>
              <a:gd name="connsiteX31" fmla="*/ 1213774 w 1887484"/>
              <a:gd name="connsiteY31" fmla="*/ 3509 h 1904041"/>
              <a:gd name="connsiteX32" fmla="*/ 1226364 w 1887484"/>
              <a:gd name="connsiteY32" fmla="*/ 1170 h 1904041"/>
              <a:gd name="connsiteX33" fmla="*/ 1237154 w 1887484"/>
              <a:gd name="connsiteY33" fmla="*/ 1170 h 1904041"/>
              <a:gd name="connsiteX34" fmla="*/ 1249743 w 1887484"/>
              <a:gd name="connsiteY34" fmla="*/ 0 h 1904041"/>
              <a:gd name="connsiteX35" fmla="*/ 1260534 w 1887484"/>
              <a:gd name="connsiteY35" fmla="*/ 0 h 1904041"/>
              <a:gd name="connsiteX36" fmla="*/ 1271325 w 1887484"/>
              <a:gd name="connsiteY36" fmla="*/ 1170 h 1904041"/>
              <a:gd name="connsiteX37" fmla="*/ 1283914 w 1887484"/>
              <a:gd name="connsiteY37" fmla="*/ 2340 h 1904041"/>
              <a:gd name="connsiteX38" fmla="*/ 1294705 w 1887484"/>
              <a:gd name="connsiteY38" fmla="*/ 3509 h 1904041"/>
              <a:gd name="connsiteX39" fmla="*/ 1307294 w 1887484"/>
              <a:gd name="connsiteY39" fmla="*/ 5849 h 1904041"/>
              <a:gd name="connsiteX40" fmla="*/ 1318085 w 1887484"/>
              <a:gd name="connsiteY40" fmla="*/ 8188 h 1904041"/>
              <a:gd name="connsiteX41" fmla="*/ 1328875 w 1887484"/>
              <a:gd name="connsiteY41" fmla="*/ 11697 h 1904041"/>
              <a:gd name="connsiteX42" fmla="*/ 1339666 w 1887484"/>
              <a:gd name="connsiteY42" fmla="*/ 15207 h 1904041"/>
              <a:gd name="connsiteX43" fmla="*/ 1352255 w 1887484"/>
              <a:gd name="connsiteY43" fmla="*/ 19886 h 1904041"/>
              <a:gd name="connsiteX44" fmla="*/ 1363046 w 1887484"/>
              <a:gd name="connsiteY44" fmla="*/ 24565 h 1904041"/>
              <a:gd name="connsiteX45" fmla="*/ 1375635 w 1887484"/>
              <a:gd name="connsiteY45" fmla="*/ 29244 h 1904041"/>
              <a:gd name="connsiteX46" fmla="*/ 1386426 w 1887484"/>
              <a:gd name="connsiteY46" fmla="*/ 35092 h 1904041"/>
              <a:gd name="connsiteX47" fmla="*/ 1397217 w 1887484"/>
              <a:gd name="connsiteY47" fmla="*/ 40941 h 1904041"/>
              <a:gd name="connsiteX48" fmla="*/ 1409806 w 1887484"/>
              <a:gd name="connsiteY48" fmla="*/ 47959 h 1904041"/>
              <a:gd name="connsiteX49" fmla="*/ 1420597 w 1887484"/>
              <a:gd name="connsiteY49" fmla="*/ 54978 h 1904041"/>
              <a:gd name="connsiteX50" fmla="*/ 1433186 w 1887484"/>
              <a:gd name="connsiteY50" fmla="*/ 61996 h 1904041"/>
              <a:gd name="connsiteX51" fmla="*/ 1443977 w 1887484"/>
              <a:gd name="connsiteY51" fmla="*/ 70184 h 1904041"/>
              <a:gd name="connsiteX52" fmla="*/ 1454767 w 1887484"/>
              <a:gd name="connsiteY52" fmla="*/ 79542 h 1904041"/>
              <a:gd name="connsiteX53" fmla="*/ 1467357 w 1887484"/>
              <a:gd name="connsiteY53" fmla="*/ 87730 h 1904041"/>
              <a:gd name="connsiteX54" fmla="*/ 1478147 w 1887484"/>
              <a:gd name="connsiteY54" fmla="*/ 98258 h 1904041"/>
              <a:gd name="connsiteX55" fmla="*/ 1490736 w 1887484"/>
              <a:gd name="connsiteY55" fmla="*/ 107616 h 1904041"/>
              <a:gd name="connsiteX56" fmla="*/ 1501527 w 1887484"/>
              <a:gd name="connsiteY56" fmla="*/ 119313 h 1904041"/>
              <a:gd name="connsiteX57" fmla="*/ 1512318 w 1887484"/>
              <a:gd name="connsiteY57" fmla="*/ 129841 h 1904041"/>
              <a:gd name="connsiteX58" fmla="*/ 1524907 w 1887484"/>
              <a:gd name="connsiteY58" fmla="*/ 141538 h 1904041"/>
              <a:gd name="connsiteX59" fmla="*/ 1535698 w 1887484"/>
              <a:gd name="connsiteY59" fmla="*/ 154405 h 1904041"/>
              <a:gd name="connsiteX60" fmla="*/ 1546489 w 1887484"/>
              <a:gd name="connsiteY60" fmla="*/ 167272 h 1904041"/>
              <a:gd name="connsiteX61" fmla="*/ 1559078 w 1887484"/>
              <a:gd name="connsiteY61" fmla="*/ 180139 h 1904041"/>
              <a:gd name="connsiteX62" fmla="*/ 1569869 w 1887484"/>
              <a:gd name="connsiteY62" fmla="*/ 195346 h 1904041"/>
              <a:gd name="connsiteX63" fmla="*/ 1582458 w 1887484"/>
              <a:gd name="connsiteY63" fmla="*/ 210553 h 1904041"/>
              <a:gd name="connsiteX64" fmla="*/ 1593248 w 1887484"/>
              <a:gd name="connsiteY64" fmla="*/ 225759 h 1904041"/>
              <a:gd name="connsiteX65" fmla="*/ 1604039 w 1887484"/>
              <a:gd name="connsiteY65" fmla="*/ 242135 h 1904041"/>
              <a:gd name="connsiteX66" fmla="*/ 1616628 w 1887484"/>
              <a:gd name="connsiteY66" fmla="*/ 258512 h 1904041"/>
              <a:gd name="connsiteX67" fmla="*/ 1627419 w 1887484"/>
              <a:gd name="connsiteY67" fmla="*/ 277228 h 1904041"/>
              <a:gd name="connsiteX68" fmla="*/ 1640008 w 1887484"/>
              <a:gd name="connsiteY68" fmla="*/ 294774 h 1904041"/>
              <a:gd name="connsiteX69" fmla="*/ 1650799 w 1887484"/>
              <a:gd name="connsiteY69" fmla="*/ 314659 h 1904041"/>
              <a:gd name="connsiteX70" fmla="*/ 1661590 w 1887484"/>
              <a:gd name="connsiteY70" fmla="*/ 334545 h 1904041"/>
              <a:gd name="connsiteX71" fmla="*/ 1674179 w 1887484"/>
              <a:gd name="connsiteY71" fmla="*/ 356770 h 1904041"/>
              <a:gd name="connsiteX72" fmla="*/ 1684970 w 1887484"/>
              <a:gd name="connsiteY72" fmla="*/ 378995 h 1904041"/>
              <a:gd name="connsiteX73" fmla="*/ 1697559 w 1887484"/>
              <a:gd name="connsiteY73" fmla="*/ 402389 h 1904041"/>
              <a:gd name="connsiteX74" fmla="*/ 1708350 w 1887484"/>
              <a:gd name="connsiteY74" fmla="*/ 426954 h 1904041"/>
              <a:gd name="connsiteX75" fmla="*/ 1719140 w 1887484"/>
              <a:gd name="connsiteY75" fmla="*/ 452688 h 1904041"/>
              <a:gd name="connsiteX76" fmla="*/ 1729931 w 1887484"/>
              <a:gd name="connsiteY76" fmla="*/ 480762 h 1904041"/>
              <a:gd name="connsiteX77" fmla="*/ 1742520 w 1887484"/>
              <a:gd name="connsiteY77" fmla="*/ 510005 h 1904041"/>
              <a:gd name="connsiteX78" fmla="*/ 1753311 w 1887484"/>
              <a:gd name="connsiteY78" fmla="*/ 540418 h 1904041"/>
              <a:gd name="connsiteX79" fmla="*/ 1765900 w 1887484"/>
              <a:gd name="connsiteY79" fmla="*/ 573171 h 1904041"/>
              <a:gd name="connsiteX80" fmla="*/ 1776691 w 1887484"/>
              <a:gd name="connsiteY80" fmla="*/ 608263 h 1904041"/>
              <a:gd name="connsiteX81" fmla="*/ 1787482 w 1887484"/>
              <a:gd name="connsiteY81" fmla="*/ 645694 h 1904041"/>
              <a:gd name="connsiteX82" fmla="*/ 1800071 w 1887484"/>
              <a:gd name="connsiteY82" fmla="*/ 686635 h 1904041"/>
              <a:gd name="connsiteX83" fmla="*/ 1810862 w 1887484"/>
              <a:gd name="connsiteY83" fmla="*/ 731085 h 1904041"/>
              <a:gd name="connsiteX84" fmla="*/ 1823451 w 1887484"/>
              <a:gd name="connsiteY84" fmla="*/ 780214 h 1904041"/>
              <a:gd name="connsiteX85" fmla="*/ 1834242 w 1887484"/>
              <a:gd name="connsiteY85" fmla="*/ 836361 h 1904041"/>
              <a:gd name="connsiteX86" fmla="*/ 1845032 w 1887484"/>
              <a:gd name="connsiteY86" fmla="*/ 901867 h 1904041"/>
              <a:gd name="connsiteX87" fmla="*/ 1857621 w 1887484"/>
              <a:gd name="connsiteY87" fmla="*/ 980239 h 1904041"/>
              <a:gd name="connsiteX88" fmla="*/ 1868412 w 1887484"/>
              <a:gd name="connsiteY88" fmla="*/ 1084345 h 1904041"/>
              <a:gd name="connsiteX89" fmla="*/ 1881001 w 1887484"/>
              <a:gd name="connsiteY89" fmla="*/ 1256297 h 1904041"/>
              <a:gd name="connsiteX90" fmla="*/ 1885102 w 1887484"/>
              <a:gd name="connsiteY90" fmla="*/ 1335426 h 1904041"/>
              <a:gd name="connsiteX91" fmla="*/ 1887484 w 1887484"/>
              <a:gd name="connsiteY91" fmla="*/ 1903557 h 1904041"/>
              <a:gd name="connsiteX92" fmla="*/ 0 w 1887484"/>
              <a:gd name="connsiteY92" fmla="*/ 1904041 h 1904041"/>
              <a:gd name="connsiteX93" fmla="*/ 0 w 1887484"/>
              <a:gd name="connsiteY93" fmla="*/ 1482058 h 1904041"/>
              <a:gd name="connsiteX94" fmla="*/ 8809 w 1887484"/>
              <a:gd name="connsiteY94" fmla="*/ 1388477 h 1904041"/>
              <a:gd name="connsiteX95" fmla="*/ 21398 w 1887484"/>
              <a:gd name="connsiteY95" fmla="*/ 1283201 h 1904041"/>
              <a:gd name="connsiteX96" fmla="*/ 32189 w 1887484"/>
              <a:gd name="connsiteY96" fmla="*/ 1190791 h 1904041"/>
              <a:gd name="connsiteX97" fmla="*/ 44778 w 1887484"/>
              <a:gd name="connsiteY97" fmla="*/ 1110080 h 1904041"/>
              <a:gd name="connsiteX98" fmla="*/ 55569 w 1887484"/>
              <a:gd name="connsiteY98" fmla="*/ 1038726 h 1904041"/>
              <a:gd name="connsiteX99" fmla="*/ 66360 w 1887484"/>
              <a:gd name="connsiteY99" fmla="*/ 972051 h 1904041"/>
              <a:gd name="connsiteX100" fmla="*/ 78949 w 1887484"/>
              <a:gd name="connsiteY100" fmla="*/ 911225 h 1904041"/>
              <a:gd name="connsiteX101" fmla="*/ 89740 w 1887484"/>
              <a:gd name="connsiteY101" fmla="*/ 853907 h 1904041"/>
              <a:gd name="connsiteX102" fmla="*/ 102329 w 1887484"/>
              <a:gd name="connsiteY102" fmla="*/ 800100 h 1904041"/>
              <a:gd name="connsiteX103" fmla="*/ 113119 w 1887484"/>
              <a:gd name="connsiteY103" fmla="*/ 750971 h 1904041"/>
              <a:gd name="connsiteX104" fmla="*/ 123910 w 1887484"/>
              <a:gd name="connsiteY104" fmla="*/ 705351 h 1904041"/>
              <a:gd name="connsiteX105" fmla="*/ 136499 w 1887484"/>
              <a:gd name="connsiteY105" fmla="*/ 663240 h 1904041"/>
              <a:gd name="connsiteX106" fmla="*/ 147290 w 1887484"/>
              <a:gd name="connsiteY106" fmla="*/ 624639 h 1904041"/>
              <a:gd name="connsiteX107" fmla="*/ 158081 w 1887484"/>
              <a:gd name="connsiteY107" fmla="*/ 589547 h 1904041"/>
              <a:gd name="connsiteX108" fmla="*/ 170670 w 1887484"/>
              <a:gd name="connsiteY108" fmla="*/ 555625 h 1904041"/>
              <a:gd name="connsiteX109" fmla="*/ 181461 w 1887484"/>
              <a:gd name="connsiteY109" fmla="*/ 525212 h 1904041"/>
              <a:gd name="connsiteX110" fmla="*/ 192251 w 1887484"/>
              <a:gd name="connsiteY110" fmla="*/ 495968 h 1904041"/>
              <a:gd name="connsiteX111" fmla="*/ 204841 w 1887484"/>
              <a:gd name="connsiteY111" fmla="*/ 469064 h 1904041"/>
              <a:gd name="connsiteX112" fmla="*/ 215631 w 1887484"/>
              <a:gd name="connsiteY112" fmla="*/ 442160 h 1904041"/>
              <a:gd name="connsiteX113" fmla="*/ 228221 w 1887484"/>
              <a:gd name="connsiteY113" fmla="*/ 417596 h 1904041"/>
              <a:gd name="connsiteX114" fmla="*/ 239011 w 1887484"/>
              <a:gd name="connsiteY114" fmla="*/ 393031 h 1904041"/>
              <a:gd name="connsiteX115" fmla="*/ 249802 w 1887484"/>
              <a:gd name="connsiteY115" fmla="*/ 370806 h 1904041"/>
              <a:gd name="connsiteX116" fmla="*/ 262391 w 1887484"/>
              <a:gd name="connsiteY116" fmla="*/ 348581 h 1904041"/>
              <a:gd name="connsiteX117" fmla="*/ 273182 w 1887484"/>
              <a:gd name="connsiteY117" fmla="*/ 328696 h 1904041"/>
              <a:gd name="connsiteX118" fmla="*/ 285771 w 1887484"/>
              <a:gd name="connsiteY118" fmla="*/ 308810 h 1904041"/>
              <a:gd name="connsiteX119" fmla="*/ 296562 w 1887484"/>
              <a:gd name="connsiteY119" fmla="*/ 288925 h 1904041"/>
              <a:gd name="connsiteX120" fmla="*/ 307353 w 1887484"/>
              <a:gd name="connsiteY120" fmla="*/ 271379 h 1904041"/>
              <a:gd name="connsiteX121" fmla="*/ 318143 w 1887484"/>
              <a:gd name="connsiteY121" fmla="*/ 253833 h 1904041"/>
              <a:gd name="connsiteX122" fmla="*/ 330733 w 1887484"/>
              <a:gd name="connsiteY122" fmla="*/ 237457 h 1904041"/>
              <a:gd name="connsiteX123" fmla="*/ 343322 w 1887484"/>
              <a:gd name="connsiteY123" fmla="*/ 221080 h 1904041"/>
              <a:gd name="connsiteX124" fmla="*/ 354113 w 1887484"/>
              <a:gd name="connsiteY124" fmla="*/ 205874 h 1904041"/>
              <a:gd name="connsiteX125" fmla="*/ 364903 w 1887484"/>
              <a:gd name="connsiteY125" fmla="*/ 190667 h 1904041"/>
              <a:gd name="connsiteX126" fmla="*/ 375694 w 1887484"/>
              <a:gd name="connsiteY126" fmla="*/ 176630 h 1904041"/>
              <a:gd name="connsiteX127" fmla="*/ 388283 w 1887484"/>
              <a:gd name="connsiteY127" fmla="*/ 163763 h 1904041"/>
              <a:gd name="connsiteX128" fmla="*/ 399074 w 1887484"/>
              <a:gd name="connsiteY128" fmla="*/ 150896 h 1904041"/>
              <a:gd name="connsiteX129" fmla="*/ 411663 w 1887484"/>
              <a:gd name="connsiteY129" fmla="*/ 139199 h 1904041"/>
              <a:gd name="connsiteX130" fmla="*/ 422454 w 1887484"/>
              <a:gd name="connsiteY130" fmla="*/ 127501 h 1904041"/>
              <a:gd name="connsiteX131" fmla="*/ 433245 w 1887484"/>
              <a:gd name="connsiteY131" fmla="*/ 115804 h 1904041"/>
              <a:gd name="connsiteX132" fmla="*/ 445834 w 1887484"/>
              <a:gd name="connsiteY132" fmla="*/ 105276 h 1904041"/>
              <a:gd name="connsiteX133" fmla="*/ 456624 w 1887484"/>
              <a:gd name="connsiteY133" fmla="*/ 95918 h 1904041"/>
              <a:gd name="connsiteX134" fmla="*/ 469214 w 1887484"/>
              <a:gd name="connsiteY134" fmla="*/ 86561 h 1904041"/>
              <a:gd name="connsiteX135" fmla="*/ 480004 w 1887484"/>
              <a:gd name="connsiteY135" fmla="*/ 77203 h 1904041"/>
              <a:gd name="connsiteX136" fmla="*/ 490795 w 1887484"/>
              <a:gd name="connsiteY136" fmla="*/ 69015 h 1904041"/>
              <a:gd name="connsiteX137" fmla="*/ 503384 w 1887484"/>
              <a:gd name="connsiteY137" fmla="*/ 60826 h 1904041"/>
              <a:gd name="connsiteX138" fmla="*/ 514175 w 1887484"/>
              <a:gd name="connsiteY138" fmla="*/ 53808 h 1904041"/>
              <a:gd name="connsiteX139" fmla="*/ 526764 w 1887484"/>
              <a:gd name="connsiteY139" fmla="*/ 46790 h 1904041"/>
              <a:gd name="connsiteX140" fmla="*/ 537555 w 1887484"/>
              <a:gd name="connsiteY140" fmla="*/ 39771 h 1904041"/>
              <a:gd name="connsiteX141" fmla="*/ 548346 w 1887484"/>
              <a:gd name="connsiteY141" fmla="*/ 33922 h 1904041"/>
              <a:gd name="connsiteX142" fmla="*/ 560935 w 1887484"/>
              <a:gd name="connsiteY142" fmla="*/ 28074 h 1904041"/>
              <a:gd name="connsiteX143" fmla="*/ 571726 w 1887484"/>
              <a:gd name="connsiteY143" fmla="*/ 23395 h 1904041"/>
              <a:gd name="connsiteX144" fmla="*/ 582516 w 1887484"/>
              <a:gd name="connsiteY144" fmla="*/ 18716 h 1904041"/>
              <a:gd name="connsiteX145" fmla="*/ 595106 w 1887484"/>
              <a:gd name="connsiteY145" fmla="*/ 14037 h 1904041"/>
              <a:gd name="connsiteX146" fmla="*/ 605896 w 1887484"/>
              <a:gd name="connsiteY146" fmla="*/ 11697 h 1904041"/>
              <a:gd name="connsiteX147" fmla="*/ 618485 w 1887484"/>
              <a:gd name="connsiteY147" fmla="*/ 8188 h 1904041"/>
              <a:gd name="connsiteX148" fmla="*/ 629276 w 1887484"/>
              <a:gd name="connsiteY148" fmla="*/ 5849 h 1904041"/>
              <a:gd name="connsiteX149" fmla="*/ 640067 w 1887484"/>
              <a:gd name="connsiteY149" fmla="*/ 3509 h 1904041"/>
              <a:gd name="connsiteX150" fmla="*/ 652656 w 1887484"/>
              <a:gd name="connsiteY150" fmla="*/ 2340 h 1904041"/>
              <a:gd name="connsiteX151" fmla="*/ 663447 w 1887484"/>
              <a:gd name="connsiteY151" fmla="*/ 1170 h 1904041"/>
              <a:gd name="connsiteX152" fmla="*/ 676036 w 1887484"/>
              <a:gd name="connsiteY15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42921 w 1887484"/>
              <a:gd name="connsiteY15" fmla="*/ 145047 h 1904041"/>
              <a:gd name="connsiteX16" fmla="*/ 1053712 w 1887484"/>
              <a:gd name="connsiteY16" fmla="*/ 123992 h 1904041"/>
              <a:gd name="connsiteX17" fmla="*/ 1064503 w 1887484"/>
              <a:gd name="connsiteY17" fmla="*/ 105276 h 1904041"/>
              <a:gd name="connsiteX18" fmla="*/ 1077092 w 1887484"/>
              <a:gd name="connsiteY18" fmla="*/ 90070 h 1904041"/>
              <a:gd name="connsiteX19" fmla="*/ 1087882 w 1887484"/>
              <a:gd name="connsiteY19" fmla="*/ 76033 h 1904041"/>
              <a:gd name="connsiteX20" fmla="*/ 1100472 w 1887484"/>
              <a:gd name="connsiteY20" fmla="*/ 63166 h 1904041"/>
              <a:gd name="connsiteX21" fmla="*/ 1111262 w 1887484"/>
              <a:gd name="connsiteY21" fmla="*/ 52638 h 1904041"/>
              <a:gd name="connsiteX22" fmla="*/ 1122053 w 1887484"/>
              <a:gd name="connsiteY22" fmla="*/ 43280 h 1904041"/>
              <a:gd name="connsiteX23" fmla="*/ 1134642 w 1887484"/>
              <a:gd name="connsiteY23" fmla="*/ 35092 h 1904041"/>
              <a:gd name="connsiteX24" fmla="*/ 1145433 w 1887484"/>
              <a:gd name="connsiteY24" fmla="*/ 28074 h 1904041"/>
              <a:gd name="connsiteX25" fmla="*/ 1156224 w 1887484"/>
              <a:gd name="connsiteY25" fmla="*/ 22225 h 1904041"/>
              <a:gd name="connsiteX26" fmla="*/ 1168813 w 1887484"/>
              <a:gd name="connsiteY26" fmla="*/ 16376 h 1904041"/>
              <a:gd name="connsiteX27" fmla="*/ 1179604 w 1887484"/>
              <a:gd name="connsiteY27" fmla="*/ 12867 h 1904041"/>
              <a:gd name="connsiteX28" fmla="*/ 1192193 w 1887484"/>
              <a:gd name="connsiteY28" fmla="*/ 8188 h 1904041"/>
              <a:gd name="connsiteX29" fmla="*/ 1202984 w 1887484"/>
              <a:gd name="connsiteY29" fmla="*/ 5849 h 1904041"/>
              <a:gd name="connsiteX30" fmla="*/ 1213774 w 1887484"/>
              <a:gd name="connsiteY30" fmla="*/ 3509 h 1904041"/>
              <a:gd name="connsiteX31" fmla="*/ 1226364 w 1887484"/>
              <a:gd name="connsiteY31" fmla="*/ 1170 h 1904041"/>
              <a:gd name="connsiteX32" fmla="*/ 1237154 w 1887484"/>
              <a:gd name="connsiteY32" fmla="*/ 1170 h 1904041"/>
              <a:gd name="connsiteX33" fmla="*/ 1249743 w 1887484"/>
              <a:gd name="connsiteY33" fmla="*/ 0 h 1904041"/>
              <a:gd name="connsiteX34" fmla="*/ 1260534 w 1887484"/>
              <a:gd name="connsiteY34" fmla="*/ 0 h 1904041"/>
              <a:gd name="connsiteX35" fmla="*/ 1271325 w 1887484"/>
              <a:gd name="connsiteY35" fmla="*/ 1170 h 1904041"/>
              <a:gd name="connsiteX36" fmla="*/ 1283914 w 1887484"/>
              <a:gd name="connsiteY36" fmla="*/ 2340 h 1904041"/>
              <a:gd name="connsiteX37" fmla="*/ 1294705 w 1887484"/>
              <a:gd name="connsiteY37" fmla="*/ 3509 h 1904041"/>
              <a:gd name="connsiteX38" fmla="*/ 1307294 w 1887484"/>
              <a:gd name="connsiteY38" fmla="*/ 5849 h 1904041"/>
              <a:gd name="connsiteX39" fmla="*/ 1318085 w 1887484"/>
              <a:gd name="connsiteY39" fmla="*/ 8188 h 1904041"/>
              <a:gd name="connsiteX40" fmla="*/ 1328875 w 1887484"/>
              <a:gd name="connsiteY40" fmla="*/ 11697 h 1904041"/>
              <a:gd name="connsiteX41" fmla="*/ 1339666 w 1887484"/>
              <a:gd name="connsiteY41" fmla="*/ 15207 h 1904041"/>
              <a:gd name="connsiteX42" fmla="*/ 1352255 w 1887484"/>
              <a:gd name="connsiteY42" fmla="*/ 19886 h 1904041"/>
              <a:gd name="connsiteX43" fmla="*/ 1363046 w 1887484"/>
              <a:gd name="connsiteY43" fmla="*/ 24565 h 1904041"/>
              <a:gd name="connsiteX44" fmla="*/ 1375635 w 1887484"/>
              <a:gd name="connsiteY44" fmla="*/ 29244 h 1904041"/>
              <a:gd name="connsiteX45" fmla="*/ 1386426 w 1887484"/>
              <a:gd name="connsiteY45" fmla="*/ 35092 h 1904041"/>
              <a:gd name="connsiteX46" fmla="*/ 1397217 w 1887484"/>
              <a:gd name="connsiteY46" fmla="*/ 40941 h 1904041"/>
              <a:gd name="connsiteX47" fmla="*/ 1409806 w 1887484"/>
              <a:gd name="connsiteY47" fmla="*/ 47959 h 1904041"/>
              <a:gd name="connsiteX48" fmla="*/ 1420597 w 1887484"/>
              <a:gd name="connsiteY48" fmla="*/ 54978 h 1904041"/>
              <a:gd name="connsiteX49" fmla="*/ 1433186 w 1887484"/>
              <a:gd name="connsiteY49" fmla="*/ 61996 h 1904041"/>
              <a:gd name="connsiteX50" fmla="*/ 1443977 w 1887484"/>
              <a:gd name="connsiteY50" fmla="*/ 70184 h 1904041"/>
              <a:gd name="connsiteX51" fmla="*/ 1454767 w 1887484"/>
              <a:gd name="connsiteY51" fmla="*/ 79542 h 1904041"/>
              <a:gd name="connsiteX52" fmla="*/ 1467357 w 1887484"/>
              <a:gd name="connsiteY52" fmla="*/ 87730 h 1904041"/>
              <a:gd name="connsiteX53" fmla="*/ 1478147 w 1887484"/>
              <a:gd name="connsiteY53" fmla="*/ 98258 h 1904041"/>
              <a:gd name="connsiteX54" fmla="*/ 1490736 w 1887484"/>
              <a:gd name="connsiteY54" fmla="*/ 107616 h 1904041"/>
              <a:gd name="connsiteX55" fmla="*/ 1501527 w 1887484"/>
              <a:gd name="connsiteY55" fmla="*/ 119313 h 1904041"/>
              <a:gd name="connsiteX56" fmla="*/ 1512318 w 1887484"/>
              <a:gd name="connsiteY56" fmla="*/ 129841 h 1904041"/>
              <a:gd name="connsiteX57" fmla="*/ 1524907 w 1887484"/>
              <a:gd name="connsiteY57" fmla="*/ 141538 h 1904041"/>
              <a:gd name="connsiteX58" fmla="*/ 1535698 w 1887484"/>
              <a:gd name="connsiteY58" fmla="*/ 154405 h 1904041"/>
              <a:gd name="connsiteX59" fmla="*/ 1546489 w 1887484"/>
              <a:gd name="connsiteY59" fmla="*/ 167272 h 1904041"/>
              <a:gd name="connsiteX60" fmla="*/ 1559078 w 1887484"/>
              <a:gd name="connsiteY60" fmla="*/ 180139 h 1904041"/>
              <a:gd name="connsiteX61" fmla="*/ 1569869 w 1887484"/>
              <a:gd name="connsiteY61" fmla="*/ 195346 h 1904041"/>
              <a:gd name="connsiteX62" fmla="*/ 1582458 w 1887484"/>
              <a:gd name="connsiteY62" fmla="*/ 210553 h 1904041"/>
              <a:gd name="connsiteX63" fmla="*/ 1593248 w 1887484"/>
              <a:gd name="connsiteY63" fmla="*/ 225759 h 1904041"/>
              <a:gd name="connsiteX64" fmla="*/ 1604039 w 1887484"/>
              <a:gd name="connsiteY64" fmla="*/ 242135 h 1904041"/>
              <a:gd name="connsiteX65" fmla="*/ 1616628 w 1887484"/>
              <a:gd name="connsiteY65" fmla="*/ 258512 h 1904041"/>
              <a:gd name="connsiteX66" fmla="*/ 1627419 w 1887484"/>
              <a:gd name="connsiteY66" fmla="*/ 277228 h 1904041"/>
              <a:gd name="connsiteX67" fmla="*/ 1640008 w 1887484"/>
              <a:gd name="connsiteY67" fmla="*/ 294774 h 1904041"/>
              <a:gd name="connsiteX68" fmla="*/ 1650799 w 1887484"/>
              <a:gd name="connsiteY68" fmla="*/ 314659 h 1904041"/>
              <a:gd name="connsiteX69" fmla="*/ 1661590 w 1887484"/>
              <a:gd name="connsiteY69" fmla="*/ 334545 h 1904041"/>
              <a:gd name="connsiteX70" fmla="*/ 1674179 w 1887484"/>
              <a:gd name="connsiteY70" fmla="*/ 356770 h 1904041"/>
              <a:gd name="connsiteX71" fmla="*/ 1684970 w 1887484"/>
              <a:gd name="connsiteY71" fmla="*/ 378995 h 1904041"/>
              <a:gd name="connsiteX72" fmla="*/ 1697559 w 1887484"/>
              <a:gd name="connsiteY72" fmla="*/ 402389 h 1904041"/>
              <a:gd name="connsiteX73" fmla="*/ 1708350 w 1887484"/>
              <a:gd name="connsiteY73" fmla="*/ 426954 h 1904041"/>
              <a:gd name="connsiteX74" fmla="*/ 1719140 w 1887484"/>
              <a:gd name="connsiteY74" fmla="*/ 452688 h 1904041"/>
              <a:gd name="connsiteX75" fmla="*/ 1729931 w 1887484"/>
              <a:gd name="connsiteY75" fmla="*/ 480762 h 1904041"/>
              <a:gd name="connsiteX76" fmla="*/ 1742520 w 1887484"/>
              <a:gd name="connsiteY76" fmla="*/ 510005 h 1904041"/>
              <a:gd name="connsiteX77" fmla="*/ 1753311 w 1887484"/>
              <a:gd name="connsiteY77" fmla="*/ 540418 h 1904041"/>
              <a:gd name="connsiteX78" fmla="*/ 1765900 w 1887484"/>
              <a:gd name="connsiteY78" fmla="*/ 573171 h 1904041"/>
              <a:gd name="connsiteX79" fmla="*/ 1776691 w 1887484"/>
              <a:gd name="connsiteY79" fmla="*/ 608263 h 1904041"/>
              <a:gd name="connsiteX80" fmla="*/ 1787482 w 1887484"/>
              <a:gd name="connsiteY80" fmla="*/ 645694 h 1904041"/>
              <a:gd name="connsiteX81" fmla="*/ 1800071 w 1887484"/>
              <a:gd name="connsiteY81" fmla="*/ 686635 h 1904041"/>
              <a:gd name="connsiteX82" fmla="*/ 1810862 w 1887484"/>
              <a:gd name="connsiteY82" fmla="*/ 731085 h 1904041"/>
              <a:gd name="connsiteX83" fmla="*/ 1823451 w 1887484"/>
              <a:gd name="connsiteY83" fmla="*/ 780214 h 1904041"/>
              <a:gd name="connsiteX84" fmla="*/ 1834242 w 1887484"/>
              <a:gd name="connsiteY84" fmla="*/ 836361 h 1904041"/>
              <a:gd name="connsiteX85" fmla="*/ 1845032 w 1887484"/>
              <a:gd name="connsiteY85" fmla="*/ 901867 h 1904041"/>
              <a:gd name="connsiteX86" fmla="*/ 1857621 w 1887484"/>
              <a:gd name="connsiteY86" fmla="*/ 980239 h 1904041"/>
              <a:gd name="connsiteX87" fmla="*/ 1868412 w 1887484"/>
              <a:gd name="connsiteY87" fmla="*/ 1084345 h 1904041"/>
              <a:gd name="connsiteX88" fmla="*/ 1881001 w 1887484"/>
              <a:gd name="connsiteY88" fmla="*/ 1256297 h 1904041"/>
              <a:gd name="connsiteX89" fmla="*/ 1885102 w 1887484"/>
              <a:gd name="connsiteY89" fmla="*/ 1335426 h 1904041"/>
              <a:gd name="connsiteX90" fmla="*/ 1887484 w 1887484"/>
              <a:gd name="connsiteY90" fmla="*/ 1903557 h 1904041"/>
              <a:gd name="connsiteX91" fmla="*/ 0 w 1887484"/>
              <a:gd name="connsiteY91" fmla="*/ 1904041 h 1904041"/>
              <a:gd name="connsiteX92" fmla="*/ 0 w 1887484"/>
              <a:gd name="connsiteY92" fmla="*/ 1482058 h 1904041"/>
              <a:gd name="connsiteX93" fmla="*/ 8809 w 1887484"/>
              <a:gd name="connsiteY93" fmla="*/ 1388477 h 1904041"/>
              <a:gd name="connsiteX94" fmla="*/ 21398 w 1887484"/>
              <a:gd name="connsiteY94" fmla="*/ 1283201 h 1904041"/>
              <a:gd name="connsiteX95" fmla="*/ 32189 w 1887484"/>
              <a:gd name="connsiteY95" fmla="*/ 1190791 h 1904041"/>
              <a:gd name="connsiteX96" fmla="*/ 44778 w 1887484"/>
              <a:gd name="connsiteY96" fmla="*/ 1110080 h 1904041"/>
              <a:gd name="connsiteX97" fmla="*/ 55569 w 1887484"/>
              <a:gd name="connsiteY97" fmla="*/ 1038726 h 1904041"/>
              <a:gd name="connsiteX98" fmla="*/ 66360 w 1887484"/>
              <a:gd name="connsiteY98" fmla="*/ 972051 h 1904041"/>
              <a:gd name="connsiteX99" fmla="*/ 78949 w 1887484"/>
              <a:gd name="connsiteY99" fmla="*/ 911225 h 1904041"/>
              <a:gd name="connsiteX100" fmla="*/ 89740 w 1887484"/>
              <a:gd name="connsiteY100" fmla="*/ 853907 h 1904041"/>
              <a:gd name="connsiteX101" fmla="*/ 102329 w 1887484"/>
              <a:gd name="connsiteY101" fmla="*/ 800100 h 1904041"/>
              <a:gd name="connsiteX102" fmla="*/ 113119 w 1887484"/>
              <a:gd name="connsiteY102" fmla="*/ 750971 h 1904041"/>
              <a:gd name="connsiteX103" fmla="*/ 123910 w 1887484"/>
              <a:gd name="connsiteY103" fmla="*/ 705351 h 1904041"/>
              <a:gd name="connsiteX104" fmla="*/ 136499 w 1887484"/>
              <a:gd name="connsiteY104" fmla="*/ 663240 h 1904041"/>
              <a:gd name="connsiteX105" fmla="*/ 147290 w 1887484"/>
              <a:gd name="connsiteY105" fmla="*/ 624639 h 1904041"/>
              <a:gd name="connsiteX106" fmla="*/ 158081 w 1887484"/>
              <a:gd name="connsiteY106" fmla="*/ 589547 h 1904041"/>
              <a:gd name="connsiteX107" fmla="*/ 170670 w 1887484"/>
              <a:gd name="connsiteY107" fmla="*/ 555625 h 1904041"/>
              <a:gd name="connsiteX108" fmla="*/ 181461 w 1887484"/>
              <a:gd name="connsiteY108" fmla="*/ 525212 h 1904041"/>
              <a:gd name="connsiteX109" fmla="*/ 192251 w 1887484"/>
              <a:gd name="connsiteY109" fmla="*/ 495968 h 1904041"/>
              <a:gd name="connsiteX110" fmla="*/ 204841 w 1887484"/>
              <a:gd name="connsiteY110" fmla="*/ 469064 h 1904041"/>
              <a:gd name="connsiteX111" fmla="*/ 215631 w 1887484"/>
              <a:gd name="connsiteY111" fmla="*/ 442160 h 1904041"/>
              <a:gd name="connsiteX112" fmla="*/ 228221 w 1887484"/>
              <a:gd name="connsiteY112" fmla="*/ 417596 h 1904041"/>
              <a:gd name="connsiteX113" fmla="*/ 239011 w 1887484"/>
              <a:gd name="connsiteY113" fmla="*/ 393031 h 1904041"/>
              <a:gd name="connsiteX114" fmla="*/ 249802 w 1887484"/>
              <a:gd name="connsiteY114" fmla="*/ 370806 h 1904041"/>
              <a:gd name="connsiteX115" fmla="*/ 262391 w 1887484"/>
              <a:gd name="connsiteY115" fmla="*/ 348581 h 1904041"/>
              <a:gd name="connsiteX116" fmla="*/ 273182 w 1887484"/>
              <a:gd name="connsiteY116" fmla="*/ 328696 h 1904041"/>
              <a:gd name="connsiteX117" fmla="*/ 285771 w 1887484"/>
              <a:gd name="connsiteY117" fmla="*/ 308810 h 1904041"/>
              <a:gd name="connsiteX118" fmla="*/ 296562 w 1887484"/>
              <a:gd name="connsiteY118" fmla="*/ 288925 h 1904041"/>
              <a:gd name="connsiteX119" fmla="*/ 307353 w 1887484"/>
              <a:gd name="connsiteY119" fmla="*/ 271379 h 1904041"/>
              <a:gd name="connsiteX120" fmla="*/ 318143 w 1887484"/>
              <a:gd name="connsiteY120" fmla="*/ 253833 h 1904041"/>
              <a:gd name="connsiteX121" fmla="*/ 330733 w 1887484"/>
              <a:gd name="connsiteY121" fmla="*/ 237457 h 1904041"/>
              <a:gd name="connsiteX122" fmla="*/ 343322 w 1887484"/>
              <a:gd name="connsiteY122" fmla="*/ 221080 h 1904041"/>
              <a:gd name="connsiteX123" fmla="*/ 354113 w 1887484"/>
              <a:gd name="connsiteY123" fmla="*/ 205874 h 1904041"/>
              <a:gd name="connsiteX124" fmla="*/ 364903 w 1887484"/>
              <a:gd name="connsiteY124" fmla="*/ 190667 h 1904041"/>
              <a:gd name="connsiteX125" fmla="*/ 375694 w 1887484"/>
              <a:gd name="connsiteY125" fmla="*/ 176630 h 1904041"/>
              <a:gd name="connsiteX126" fmla="*/ 388283 w 1887484"/>
              <a:gd name="connsiteY126" fmla="*/ 163763 h 1904041"/>
              <a:gd name="connsiteX127" fmla="*/ 399074 w 1887484"/>
              <a:gd name="connsiteY127" fmla="*/ 150896 h 1904041"/>
              <a:gd name="connsiteX128" fmla="*/ 411663 w 1887484"/>
              <a:gd name="connsiteY128" fmla="*/ 139199 h 1904041"/>
              <a:gd name="connsiteX129" fmla="*/ 422454 w 1887484"/>
              <a:gd name="connsiteY129" fmla="*/ 127501 h 1904041"/>
              <a:gd name="connsiteX130" fmla="*/ 433245 w 1887484"/>
              <a:gd name="connsiteY130" fmla="*/ 115804 h 1904041"/>
              <a:gd name="connsiteX131" fmla="*/ 445834 w 1887484"/>
              <a:gd name="connsiteY131" fmla="*/ 105276 h 1904041"/>
              <a:gd name="connsiteX132" fmla="*/ 456624 w 1887484"/>
              <a:gd name="connsiteY132" fmla="*/ 95918 h 1904041"/>
              <a:gd name="connsiteX133" fmla="*/ 469214 w 1887484"/>
              <a:gd name="connsiteY133" fmla="*/ 86561 h 1904041"/>
              <a:gd name="connsiteX134" fmla="*/ 480004 w 1887484"/>
              <a:gd name="connsiteY134" fmla="*/ 77203 h 1904041"/>
              <a:gd name="connsiteX135" fmla="*/ 490795 w 1887484"/>
              <a:gd name="connsiteY135" fmla="*/ 69015 h 1904041"/>
              <a:gd name="connsiteX136" fmla="*/ 503384 w 1887484"/>
              <a:gd name="connsiteY136" fmla="*/ 60826 h 1904041"/>
              <a:gd name="connsiteX137" fmla="*/ 514175 w 1887484"/>
              <a:gd name="connsiteY137" fmla="*/ 53808 h 1904041"/>
              <a:gd name="connsiteX138" fmla="*/ 526764 w 1887484"/>
              <a:gd name="connsiteY138" fmla="*/ 46790 h 1904041"/>
              <a:gd name="connsiteX139" fmla="*/ 537555 w 1887484"/>
              <a:gd name="connsiteY139" fmla="*/ 39771 h 1904041"/>
              <a:gd name="connsiteX140" fmla="*/ 548346 w 1887484"/>
              <a:gd name="connsiteY140" fmla="*/ 33922 h 1904041"/>
              <a:gd name="connsiteX141" fmla="*/ 560935 w 1887484"/>
              <a:gd name="connsiteY141" fmla="*/ 28074 h 1904041"/>
              <a:gd name="connsiteX142" fmla="*/ 571726 w 1887484"/>
              <a:gd name="connsiteY142" fmla="*/ 23395 h 1904041"/>
              <a:gd name="connsiteX143" fmla="*/ 582516 w 1887484"/>
              <a:gd name="connsiteY143" fmla="*/ 18716 h 1904041"/>
              <a:gd name="connsiteX144" fmla="*/ 595106 w 1887484"/>
              <a:gd name="connsiteY144" fmla="*/ 14037 h 1904041"/>
              <a:gd name="connsiteX145" fmla="*/ 605896 w 1887484"/>
              <a:gd name="connsiteY145" fmla="*/ 11697 h 1904041"/>
              <a:gd name="connsiteX146" fmla="*/ 618485 w 1887484"/>
              <a:gd name="connsiteY146" fmla="*/ 8188 h 1904041"/>
              <a:gd name="connsiteX147" fmla="*/ 629276 w 1887484"/>
              <a:gd name="connsiteY147" fmla="*/ 5849 h 1904041"/>
              <a:gd name="connsiteX148" fmla="*/ 640067 w 1887484"/>
              <a:gd name="connsiteY148" fmla="*/ 3509 h 1904041"/>
              <a:gd name="connsiteX149" fmla="*/ 652656 w 1887484"/>
              <a:gd name="connsiteY149" fmla="*/ 2340 h 1904041"/>
              <a:gd name="connsiteX150" fmla="*/ 663447 w 1887484"/>
              <a:gd name="connsiteY150" fmla="*/ 1170 h 1904041"/>
              <a:gd name="connsiteX151" fmla="*/ 676036 w 1887484"/>
              <a:gd name="connsiteY15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53712 w 1887484"/>
              <a:gd name="connsiteY15" fmla="*/ 123992 h 1904041"/>
              <a:gd name="connsiteX16" fmla="*/ 1064503 w 1887484"/>
              <a:gd name="connsiteY16" fmla="*/ 105276 h 1904041"/>
              <a:gd name="connsiteX17" fmla="*/ 1077092 w 1887484"/>
              <a:gd name="connsiteY17" fmla="*/ 90070 h 1904041"/>
              <a:gd name="connsiteX18" fmla="*/ 1087882 w 1887484"/>
              <a:gd name="connsiteY18" fmla="*/ 76033 h 1904041"/>
              <a:gd name="connsiteX19" fmla="*/ 1100472 w 1887484"/>
              <a:gd name="connsiteY19" fmla="*/ 63166 h 1904041"/>
              <a:gd name="connsiteX20" fmla="*/ 1111262 w 1887484"/>
              <a:gd name="connsiteY20" fmla="*/ 52638 h 1904041"/>
              <a:gd name="connsiteX21" fmla="*/ 1122053 w 1887484"/>
              <a:gd name="connsiteY21" fmla="*/ 43280 h 1904041"/>
              <a:gd name="connsiteX22" fmla="*/ 1134642 w 1887484"/>
              <a:gd name="connsiteY22" fmla="*/ 35092 h 1904041"/>
              <a:gd name="connsiteX23" fmla="*/ 1145433 w 1887484"/>
              <a:gd name="connsiteY23" fmla="*/ 28074 h 1904041"/>
              <a:gd name="connsiteX24" fmla="*/ 1156224 w 1887484"/>
              <a:gd name="connsiteY24" fmla="*/ 22225 h 1904041"/>
              <a:gd name="connsiteX25" fmla="*/ 1168813 w 1887484"/>
              <a:gd name="connsiteY25" fmla="*/ 16376 h 1904041"/>
              <a:gd name="connsiteX26" fmla="*/ 1179604 w 1887484"/>
              <a:gd name="connsiteY26" fmla="*/ 12867 h 1904041"/>
              <a:gd name="connsiteX27" fmla="*/ 1192193 w 1887484"/>
              <a:gd name="connsiteY27" fmla="*/ 8188 h 1904041"/>
              <a:gd name="connsiteX28" fmla="*/ 1202984 w 1887484"/>
              <a:gd name="connsiteY28" fmla="*/ 5849 h 1904041"/>
              <a:gd name="connsiteX29" fmla="*/ 1213774 w 1887484"/>
              <a:gd name="connsiteY29" fmla="*/ 3509 h 1904041"/>
              <a:gd name="connsiteX30" fmla="*/ 1226364 w 1887484"/>
              <a:gd name="connsiteY30" fmla="*/ 1170 h 1904041"/>
              <a:gd name="connsiteX31" fmla="*/ 1237154 w 1887484"/>
              <a:gd name="connsiteY31" fmla="*/ 1170 h 1904041"/>
              <a:gd name="connsiteX32" fmla="*/ 1249743 w 1887484"/>
              <a:gd name="connsiteY32" fmla="*/ 0 h 1904041"/>
              <a:gd name="connsiteX33" fmla="*/ 1260534 w 1887484"/>
              <a:gd name="connsiteY33" fmla="*/ 0 h 1904041"/>
              <a:gd name="connsiteX34" fmla="*/ 1271325 w 1887484"/>
              <a:gd name="connsiteY34" fmla="*/ 1170 h 1904041"/>
              <a:gd name="connsiteX35" fmla="*/ 1283914 w 1887484"/>
              <a:gd name="connsiteY35" fmla="*/ 2340 h 1904041"/>
              <a:gd name="connsiteX36" fmla="*/ 1294705 w 1887484"/>
              <a:gd name="connsiteY36" fmla="*/ 3509 h 1904041"/>
              <a:gd name="connsiteX37" fmla="*/ 1307294 w 1887484"/>
              <a:gd name="connsiteY37" fmla="*/ 5849 h 1904041"/>
              <a:gd name="connsiteX38" fmla="*/ 1318085 w 1887484"/>
              <a:gd name="connsiteY38" fmla="*/ 8188 h 1904041"/>
              <a:gd name="connsiteX39" fmla="*/ 1328875 w 1887484"/>
              <a:gd name="connsiteY39" fmla="*/ 11697 h 1904041"/>
              <a:gd name="connsiteX40" fmla="*/ 1339666 w 1887484"/>
              <a:gd name="connsiteY40" fmla="*/ 15207 h 1904041"/>
              <a:gd name="connsiteX41" fmla="*/ 1352255 w 1887484"/>
              <a:gd name="connsiteY41" fmla="*/ 19886 h 1904041"/>
              <a:gd name="connsiteX42" fmla="*/ 1363046 w 1887484"/>
              <a:gd name="connsiteY42" fmla="*/ 24565 h 1904041"/>
              <a:gd name="connsiteX43" fmla="*/ 1375635 w 1887484"/>
              <a:gd name="connsiteY43" fmla="*/ 29244 h 1904041"/>
              <a:gd name="connsiteX44" fmla="*/ 1386426 w 1887484"/>
              <a:gd name="connsiteY44" fmla="*/ 35092 h 1904041"/>
              <a:gd name="connsiteX45" fmla="*/ 1397217 w 1887484"/>
              <a:gd name="connsiteY45" fmla="*/ 40941 h 1904041"/>
              <a:gd name="connsiteX46" fmla="*/ 1409806 w 1887484"/>
              <a:gd name="connsiteY46" fmla="*/ 47959 h 1904041"/>
              <a:gd name="connsiteX47" fmla="*/ 1420597 w 1887484"/>
              <a:gd name="connsiteY47" fmla="*/ 54978 h 1904041"/>
              <a:gd name="connsiteX48" fmla="*/ 1433186 w 1887484"/>
              <a:gd name="connsiteY48" fmla="*/ 61996 h 1904041"/>
              <a:gd name="connsiteX49" fmla="*/ 1443977 w 1887484"/>
              <a:gd name="connsiteY49" fmla="*/ 70184 h 1904041"/>
              <a:gd name="connsiteX50" fmla="*/ 1454767 w 1887484"/>
              <a:gd name="connsiteY50" fmla="*/ 79542 h 1904041"/>
              <a:gd name="connsiteX51" fmla="*/ 1467357 w 1887484"/>
              <a:gd name="connsiteY51" fmla="*/ 87730 h 1904041"/>
              <a:gd name="connsiteX52" fmla="*/ 1478147 w 1887484"/>
              <a:gd name="connsiteY52" fmla="*/ 98258 h 1904041"/>
              <a:gd name="connsiteX53" fmla="*/ 1490736 w 1887484"/>
              <a:gd name="connsiteY53" fmla="*/ 107616 h 1904041"/>
              <a:gd name="connsiteX54" fmla="*/ 1501527 w 1887484"/>
              <a:gd name="connsiteY54" fmla="*/ 119313 h 1904041"/>
              <a:gd name="connsiteX55" fmla="*/ 1512318 w 1887484"/>
              <a:gd name="connsiteY55" fmla="*/ 129841 h 1904041"/>
              <a:gd name="connsiteX56" fmla="*/ 1524907 w 1887484"/>
              <a:gd name="connsiteY56" fmla="*/ 141538 h 1904041"/>
              <a:gd name="connsiteX57" fmla="*/ 1535698 w 1887484"/>
              <a:gd name="connsiteY57" fmla="*/ 154405 h 1904041"/>
              <a:gd name="connsiteX58" fmla="*/ 1546489 w 1887484"/>
              <a:gd name="connsiteY58" fmla="*/ 167272 h 1904041"/>
              <a:gd name="connsiteX59" fmla="*/ 1559078 w 1887484"/>
              <a:gd name="connsiteY59" fmla="*/ 180139 h 1904041"/>
              <a:gd name="connsiteX60" fmla="*/ 1569869 w 1887484"/>
              <a:gd name="connsiteY60" fmla="*/ 195346 h 1904041"/>
              <a:gd name="connsiteX61" fmla="*/ 1582458 w 1887484"/>
              <a:gd name="connsiteY61" fmla="*/ 210553 h 1904041"/>
              <a:gd name="connsiteX62" fmla="*/ 1593248 w 1887484"/>
              <a:gd name="connsiteY62" fmla="*/ 225759 h 1904041"/>
              <a:gd name="connsiteX63" fmla="*/ 1604039 w 1887484"/>
              <a:gd name="connsiteY63" fmla="*/ 242135 h 1904041"/>
              <a:gd name="connsiteX64" fmla="*/ 1616628 w 1887484"/>
              <a:gd name="connsiteY64" fmla="*/ 258512 h 1904041"/>
              <a:gd name="connsiteX65" fmla="*/ 1627419 w 1887484"/>
              <a:gd name="connsiteY65" fmla="*/ 277228 h 1904041"/>
              <a:gd name="connsiteX66" fmla="*/ 1640008 w 1887484"/>
              <a:gd name="connsiteY66" fmla="*/ 294774 h 1904041"/>
              <a:gd name="connsiteX67" fmla="*/ 1650799 w 1887484"/>
              <a:gd name="connsiteY67" fmla="*/ 314659 h 1904041"/>
              <a:gd name="connsiteX68" fmla="*/ 1661590 w 1887484"/>
              <a:gd name="connsiteY68" fmla="*/ 334545 h 1904041"/>
              <a:gd name="connsiteX69" fmla="*/ 1674179 w 1887484"/>
              <a:gd name="connsiteY69" fmla="*/ 356770 h 1904041"/>
              <a:gd name="connsiteX70" fmla="*/ 1684970 w 1887484"/>
              <a:gd name="connsiteY70" fmla="*/ 378995 h 1904041"/>
              <a:gd name="connsiteX71" fmla="*/ 1697559 w 1887484"/>
              <a:gd name="connsiteY71" fmla="*/ 402389 h 1904041"/>
              <a:gd name="connsiteX72" fmla="*/ 1708350 w 1887484"/>
              <a:gd name="connsiteY72" fmla="*/ 426954 h 1904041"/>
              <a:gd name="connsiteX73" fmla="*/ 1719140 w 1887484"/>
              <a:gd name="connsiteY73" fmla="*/ 452688 h 1904041"/>
              <a:gd name="connsiteX74" fmla="*/ 1729931 w 1887484"/>
              <a:gd name="connsiteY74" fmla="*/ 480762 h 1904041"/>
              <a:gd name="connsiteX75" fmla="*/ 1742520 w 1887484"/>
              <a:gd name="connsiteY75" fmla="*/ 510005 h 1904041"/>
              <a:gd name="connsiteX76" fmla="*/ 1753311 w 1887484"/>
              <a:gd name="connsiteY76" fmla="*/ 540418 h 1904041"/>
              <a:gd name="connsiteX77" fmla="*/ 1765900 w 1887484"/>
              <a:gd name="connsiteY77" fmla="*/ 573171 h 1904041"/>
              <a:gd name="connsiteX78" fmla="*/ 1776691 w 1887484"/>
              <a:gd name="connsiteY78" fmla="*/ 608263 h 1904041"/>
              <a:gd name="connsiteX79" fmla="*/ 1787482 w 1887484"/>
              <a:gd name="connsiteY79" fmla="*/ 645694 h 1904041"/>
              <a:gd name="connsiteX80" fmla="*/ 1800071 w 1887484"/>
              <a:gd name="connsiteY80" fmla="*/ 686635 h 1904041"/>
              <a:gd name="connsiteX81" fmla="*/ 1810862 w 1887484"/>
              <a:gd name="connsiteY81" fmla="*/ 731085 h 1904041"/>
              <a:gd name="connsiteX82" fmla="*/ 1823451 w 1887484"/>
              <a:gd name="connsiteY82" fmla="*/ 780214 h 1904041"/>
              <a:gd name="connsiteX83" fmla="*/ 1834242 w 1887484"/>
              <a:gd name="connsiteY83" fmla="*/ 836361 h 1904041"/>
              <a:gd name="connsiteX84" fmla="*/ 1845032 w 1887484"/>
              <a:gd name="connsiteY84" fmla="*/ 901867 h 1904041"/>
              <a:gd name="connsiteX85" fmla="*/ 1857621 w 1887484"/>
              <a:gd name="connsiteY85" fmla="*/ 980239 h 1904041"/>
              <a:gd name="connsiteX86" fmla="*/ 1868412 w 1887484"/>
              <a:gd name="connsiteY86" fmla="*/ 1084345 h 1904041"/>
              <a:gd name="connsiteX87" fmla="*/ 1881001 w 1887484"/>
              <a:gd name="connsiteY87" fmla="*/ 1256297 h 1904041"/>
              <a:gd name="connsiteX88" fmla="*/ 1885102 w 1887484"/>
              <a:gd name="connsiteY88" fmla="*/ 1335426 h 1904041"/>
              <a:gd name="connsiteX89" fmla="*/ 1887484 w 1887484"/>
              <a:gd name="connsiteY89" fmla="*/ 1903557 h 1904041"/>
              <a:gd name="connsiteX90" fmla="*/ 0 w 1887484"/>
              <a:gd name="connsiteY90" fmla="*/ 1904041 h 1904041"/>
              <a:gd name="connsiteX91" fmla="*/ 0 w 1887484"/>
              <a:gd name="connsiteY91" fmla="*/ 1482058 h 1904041"/>
              <a:gd name="connsiteX92" fmla="*/ 8809 w 1887484"/>
              <a:gd name="connsiteY92" fmla="*/ 1388477 h 1904041"/>
              <a:gd name="connsiteX93" fmla="*/ 21398 w 1887484"/>
              <a:gd name="connsiteY93" fmla="*/ 1283201 h 1904041"/>
              <a:gd name="connsiteX94" fmla="*/ 32189 w 1887484"/>
              <a:gd name="connsiteY94" fmla="*/ 1190791 h 1904041"/>
              <a:gd name="connsiteX95" fmla="*/ 44778 w 1887484"/>
              <a:gd name="connsiteY95" fmla="*/ 1110080 h 1904041"/>
              <a:gd name="connsiteX96" fmla="*/ 55569 w 1887484"/>
              <a:gd name="connsiteY96" fmla="*/ 1038726 h 1904041"/>
              <a:gd name="connsiteX97" fmla="*/ 66360 w 1887484"/>
              <a:gd name="connsiteY97" fmla="*/ 972051 h 1904041"/>
              <a:gd name="connsiteX98" fmla="*/ 78949 w 1887484"/>
              <a:gd name="connsiteY98" fmla="*/ 911225 h 1904041"/>
              <a:gd name="connsiteX99" fmla="*/ 89740 w 1887484"/>
              <a:gd name="connsiteY99" fmla="*/ 853907 h 1904041"/>
              <a:gd name="connsiteX100" fmla="*/ 102329 w 1887484"/>
              <a:gd name="connsiteY100" fmla="*/ 800100 h 1904041"/>
              <a:gd name="connsiteX101" fmla="*/ 113119 w 1887484"/>
              <a:gd name="connsiteY101" fmla="*/ 750971 h 1904041"/>
              <a:gd name="connsiteX102" fmla="*/ 123910 w 1887484"/>
              <a:gd name="connsiteY102" fmla="*/ 705351 h 1904041"/>
              <a:gd name="connsiteX103" fmla="*/ 136499 w 1887484"/>
              <a:gd name="connsiteY103" fmla="*/ 663240 h 1904041"/>
              <a:gd name="connsiteX104" fmla="*/ 147290 w 1887484"/>
              <a:gd name="connsiteY104" fmla="*/ 624639 h 1904041"/>
              <a:gd name="connsiteX105" fmla="*/ 158081 w 1887484"/>
              <a:gd name="connsiteY105" fmla="*/ 589547 h 1904041"/>
              <a:gd name="connsiteX106" fmla="*/ 170670 w 1887484"/>
              <a:gd name="connsiteY106" fmla="*/ 555625 h 1904041"/>
              <a:gd name="connsiteX107" fmla="*/ 181461 w 1887484"/>
              <a:gd name="connsiteY107" fmla="*/ 525212 h 1904041"/>
              <a:gd name="connsiteX108" fmla="*/ 192251 w 1887484"/>
              <a:gd name="connsiteY108" fmla="*/ 495968 h 1904041"/>
              <a:gd name="connsiteX109" fmla="*/ 204841 w 1887484"/>
              <a:gd name="connsiteY109" fmla="*/ 469064 h 1904041"/>
              <a:gd name="connsiteX110" fmla="*/ 215631 w 1887484"/>
              <a:gd name="connsiteY110" fmla="*/ 442160 h 1904041"/>
              <a:gd name="connsiteX111" fmla="*/ 228221 w 1887484"/>
              <a:gd name="connsiteY111" fmla="*/ 417596 h 1904041"/>
              <a:gd name="connsiteX112" fmla="*/ 239011 w 1887484"/>
              <a:gd name="connsiteY112" fmla="*/ 393031 h 1904041"/>
              <a:gd name="connsiteX113" fmla="*/ 249802 w 1887484"/>
              <a:gd name="connsiteY113" fmla="*/ 370806 h 1904041"/>
              <a:gd name="connsiteX114" fmla="*/ 262391 w 1887484"/>
              <a:gd name="connsiteY114" fmla="*/ 348581 h 1904041"/>
              <a:gd name="connsiteX115" fmla="*/ 273182 w 1887484"/>
              <a:gd name="connsiteY115" fmla="*/ 328696 h 1904041"/>
              <a:gd name="connsiteX116" fmla="*/ 285771 w 1887484"/>
              <a:gd name="connsiteY116" fmla="*/ 308810 h 1904041"/>
              <a:gd name="connsiteX117" fmla="*/ 296562 w 1887484"/>
              <a:gd name="connsiteY117" fmla="*/ 288925 h 1904041"/>
              <a:gd name="connsiteX118" fmla="*/ 307353 w 1887484"/>
              <a:gd name="connsiteY118" fmla="*/ 271379 h 1904041"/>
              <a:gd name="connsiteX119" fmla="*/ 318143 w 1887484"/>
              <a:gd name="connsiteY119" fmla="*/ 253833 h 1904041"/>
              <a:gd name="connsiteX120" fmla="*/ 330733 w 1887484"/>
              <a:gd name="connsiteY120" fmla="*/ 237457 h 1904041"/>
              <a:gd name="connsiteX121" fmla="*/ 343322 w 1887484"/>
              <a:gd name="connsiteY121" fmla="*/ 221080 h 1904041"/>
              <a:gd name="connsiteX122" fmla="*/ 354113 w 1887484"/>
              <a:gd name="connsiteY122" fmla="*/ 205874 h 1904041"/>
              <a:gd name="connsiteX123" fmla="*/ 364903 w 1887484"/>
              <a:gd name="connsiteY123" fmla="*/ 190667 h 1904041"/>
              <a:gd name="connsiteX124" fmla="*/ 375694 w 1887484"/>
              <a:gd name="connsiteY124" fmla="*/ 176630 h 1904041"/>
              <a:gd name="connsiteX125" fmla="*/ 388283 w 1887484"/>
              <a:gd name="connsiteY125" fmla="*/ 163763 h 1904041"/>
              <a:gd name="connsiteX126" fmla="*/ 399074 w 1887484"/>
              <a:gd name="connsiteY126" fmla="*/ 150896 h 1904041"/>
              <a:gd name="connsiteX127" fmla="*/ 411663 w 1887484"/>
              <a:gd name="connsiteY127" fmla="*/ 139199 h 1904041"/>
              <a:gd name="connsiteX128" fmla="*/ 422454 w 1887484"/>
              <a:gd name="connsiteY128" fmla="*/ 127501 h 1904041"/>
              <a:gd name="connsiteX129" fmla="*/ 433245 w 1887484"/>
              <a:gd name="connsiteY129" fmla="*/ 115804 h 1904041"/>
              <a:gd name="connsiteX130" fmla="*/ 445834 w 1887484"/>
              <a:gd name="connsiteY130" fmla="*/ 105276 h 1904041"/>
              <a:gd name="connsiteX131" fmla="*/ 456624 w 1887484"/>
              <a:gd name="connsiteY131" fmla="*/ 95918 h 1904041"/>
              <a:gd name="connsiteX132" fmla="*/ 469214 w 1887484"/>
              <a:gd name="connsiteY132" fmla="*/ 86561 h 1904041"/>
              <a:gd name="connsiteX133" fmla="*/ 480004 w 1887484"/>
              <a:gd name="connsiteY133" fmla="*/ 77203 h 1904041"/>
              <a:gd name="connsiteX134" fmla="*/ 490795 w 1887484"/>
              <a:gd name="connsiteY134" fmla="*/ 69015 h 1904041"/>
              <a:gd name="connsiteX135" fmla="*/ 503384 w 1887484"/>
              <a:gd name="connsiteY135" fmla="*/ 60826 h 1904041"/>
              <a:gd name="connsiteX136" fmla="*/ 514175 w 1887484"/>
              <a:gd name="connsiteY136" fmla="*/ 53808 h 1904041"/>
              <a:gd name="connsiteX137" fmla="*/ 526764 w 1887484"/>
              <a:gd name="connsiteY137" fmla="*/ 46790 h 1904041"/>
              <a:gd name="connsiteX138" fmla="*/ 537555 w 1887484"/>
              <a:gd name="connsiteY138" fmla="*/ 39771 h 1904041"/>
              <a:gd name="connsiteX139" fmla="*/ 548346 w 1887484"/>
              <a:gd name="connsiteY139" fmla="*/ 33922 h 1904041"/>
              <a:gd name="connsiteX140" fmla="*/ 560935 w 1887484"/>
              <a:gd name="connsiteY140" fmla="*/ 28074 h 1904041"/>
              <a:gd name="connsiteX141" fmla="*/ 571726 w 1887484"/>
              <a:gd name="connsiteY141" fmla="*/ 23395 h 1904041"/>
              <a:gd name="connsiteX142" fmla="*/ 582516 w 1887484"/>
              <a:gd name="connsiteY142" fmla="*/ 18716 h 1904041"/>
              <a:gd name="connsiteX143" fmla="*/ 595106 w 1887484"/>
              <a:gd name="connsiteY143" fmla="*/ 14037 h 1904041"/>
              <a:gd name="connsiteX144" fmla="*/ 605896 w 1887484"/>
              <a:gd name="connsiteY144" fmla="*/ 11697 h 1904041"/>
              <a:gd name="connsiteX145" fmla="*/ 618485 w 1887484"/>
              <a:gd name="connsiteY145" fmla="*/ 8188 h 1904041"/>
              <a:gd name="connsiteX146" fmla="*/ 629276 w 1887484"/>
              <a:gd name="connsiteY146" fmla="*/ 5849 h 1904041"/>
              <a:gd name="connsiteX147" fmla="*/ 640067 w 1887484"/>
              <a:gd name="connsiteY147" fmla="*/ 3509 h 1904041"/>
              <a:gd name="connsiteX148" fmla="*/ 652656 w 1887484"/>
              <a:gd name="connsiteY148" fmla="*/ 2340 h 1904041"/>
              <a:gd name="connsiteX149" fmla="*/ 663447 w 1887484"/>
              <a:gd name="connsiteY149" fmla="*/ 1170 h 1904041"/>
              <a:gd name="connsiteX150" fmla="*/ 676036 w 1887484"/>
              <a:gd name="connsiteY15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77092 w 1887484"/>
              <a:gd name="connsiteY16" fmla="*/ 90070 h 1904041"/>
              <a:gd name="connsiteX17" fmla="*/ 1087882 w 1887484"/>
              <a:gd name="connsiteY17" fmla="*/ 76033 h 1904041"/>
              <a:gd name="connsiteX18" fmla="*/ 1100472 w 1887484"/>
              <a:gd name="connsiteY18" fmla="*/ 63166 h 1904041"/>
              <a:gd name="connsiteX19" fmla="*/ 1111262 w 1887484"/>
              <a:gd name="connsiteY19" fmla="*/ 52638 h 1904041"/>
              <a:gd name="connsiteX20" fmla="*/ 1122053 w 1887484"/>
              <a:gd name="connsiteY20" fmla="*/ 43280 h 1904041"/>
              <a:gd name="connsiteX21" fmla="*/ 1134642 w 1887484"/>
              <a:gd name="connsiteY21" fmla="*/ 35092 h 1904041"/>
              <a:gd name="connsiteX22" fmla="*/ 1145433 w 1887484"/>
              <a:gd name="connsiteY22" fmla="*/ 28074 h 1904041"/>
              <a:gd name="connsiteX23" fmla="*/ 1156224 w 1887484"/>
              <a:gd name="connsiteY23" fmla="*/ 22225 h 1904041"/>
              <a:gd name="connsiteX24" fmla="*/ 1168813 w 1887484"/>
              <a:gd name="connsiteY24" fmla="*/ 16376 h 1904041"/>
              <a:gd name="connsiteX25" fmla="*/ 1179604 w 1887484"/>
              <a:gd name="connsiteY25" fmla="*/ 12867 h 1904041"/>
              <a:gd name="connsiteX26" fmla="*/ 1192193 w 1887484"/>
              <a:gd name="connsiteY26" fmla="*/ 8188 h 1904041"/>
              <a:gd name="connsiteX27" fmla="*/ 1202984 w 1887484"/>
              <a:gd name="connsiteY27" fmla="*/ 5849 h 1904041"/>
              <a:gd name="connsiteX28" fmla="*/ 1213774 w 1887484"/>
              <a:gd name="connsiteY28" fmla="*/ 3509 h 1904041"/>
              <a:gd name="connsiteX29" fmla="*/ 1226364 w 1887484"/>
              <a:gd name="connsiteY29" fmla="*/ 1170 h 1904041"/>
              <a:gd name="connsiteX30" fmla="*/ 1237154 w 1887484"/>
              <a:gd name="connsiteY30" fmla="*/ 1170 h 1904041"/>
              <a:gd name="connsiteX31" fmla="*/ 1249743 w 1887484"/>
              <a:gd name="connsiteY31" fmla="*/ 0 h 1904041"/>
              <a:gd name="connsiteX32" fmla="*/ 1260534 w 1887484"/>
              <a:gd name="connsiteY32" fmla="*/ 0 h 1904041"/>
              <a:gd name="connsiteX33" fmla="*/ 1271325 w 1887484"/>
              <a:gd name="connsiteY33" fmla="*/ 1170 h 1904041"/>
              <a:gd name="connsiteX34" fmla="*/ 1283914 w 1887484"/>
              <a:gd name="connsiteY34" fmla="*/ 2340 h 1904041"/>
              <a:gd name="connsiteX35" fmla="*/ 1294705 w 1887484"/>
              <a:gd name="connsiteY35" fmla="*/ 3509 h 1904041"/>
              <a:gd name="connsiteX36" fmla="*/ 1307294 w 1887484"/>
              <a:gd name="connsiteY36" fmla="*/ 5849 h 1904041"/>
              <a:gd name="connsiteX37" fmla="*/ 1318085 w 1887484"/>
              <a:gd name="connsiteY37" fmla="*/ 8188 h 1904041"/>
              <a:gd name="connsiteX38" fmla="*/ 1328875 w 1887484"/>
              <a:gd name="connsiteY38" fmla="*/ 11697 h 1904041"/>
              <a:gd name="connsiteX39" fmla="*/ 1339666 w 1887484"/>
              <a:gd name="connsiteY39" fmla="*/ 15207 h 1904041"/>
              <a:gd name="connsiteX40" fmla="*/ 1352255 w 1887484"/>
              <a:gd name="connsiteY40" fmla="*/ 19886 h 1904041"/>
              <a:gd name="connsiteX41" fmla="*/ 1363046 w 1887484"/>
              <a:gd name="connsiteY41" fmla="*/ 24565 h 1904041"/>
              <a:gd name="connsiteX42" fmla="*/ 1375635 w 1887484"/>
              <a:gd name="connsiteY42" fmla="*/ 29244 h 1904041"/>
              <a:gd name="connsiteX43" fmla="*/ 1386426 w 1887484"/>
              <a:gd name="connsiteY43" fmla="*/ 35092 h 1904041"/>
              <a:gd name="connsiteX44" fmla="*/ 1397217 w 1887484"/>
              <a:gd name="connsiteY44" fmla="*/ 40941 h 1904041"/>
              <a:gd name="connsiteX45" fmla="*/ 1409806 w 1887484"/>
              <a:gd name="connsiteY45" fmla="*/ 47959 h 1904041"/>
              <a:gd name="connsiteX46" fmla="*/ 1420597 w 1887484"/>
              <a:gd name="connsiteY46" fmla="*/ 54978 h 1904041"/>
              <a:gd name="connsiteX47" fmla="*/ 1433186 w 1887484"/>
              <a:gd name="connsiteY47" fmla="*/ 61996 h 1904041"/>
              <a:gd name="connsiteX48" fmla="*/ 1443977 w 1887484"/>
              <a:gd name="connsiteY48" fmla="*/ 70184 h 1904041"/>
              <a:gd name="connsiteX49" fmla="*/ 1454767 w 1887484"/>
              <a:gd name="connsiteY49" fmla="*/ 79542 h 1904041"/>
              <a:gd name="connsiteX50" fmla="*/ 1467357 w 1887484"/>
              <a:gd name="connsiteY50" fmla="*/ 87730 h 1904041"/>
              <a:gd name="connsiteX51" fmla="*/ 1478147 w 1887484"/>
              <a:gd name="connsiteY51" fmla="*/ 98258 h 1904041"/>
              <a:gd name="connsiteX52" fmla="*/ 1490736 w 1887484"/>
              <a:gd name="connsiteY52" fmla="*/ 107616 h 1904041"/>
              <a:gd name="connsiteX53" fmla="*/ 1501527 w 1887484"/>
              <a:gd name="connsiteY53" fmla="*/ 119313 h 1904041"/>
              <a:gd name="connsiteX54" fmla="*/ 1512318 w 1887484"/>
              <a:gd name="connsiteY54" fmla="*/ 129841 h 1904041"/>
              <a:gd name="connsiteX55" fmla="*/ 1524907 w 1887484"/>
              <a:gd name="connsiteY55" fmla="*/ 141538 h 1904041"/>
              <a:gd name="connsiteX56" fmla="*/ 1535698 w 1887484"/>
              <a:gd name="connsiteY56" fmla="*/ 154405 h 1904041"/>
              <a:gd name="connsiteX57" fmla="*/ 1546489 w 1887484"/>
              <a:gd name="connsiteY57" fmla="*/ 167272 h 1904041"/>
              <a:gd name="connsiteX58" fmla="*/ 1559078 w 1887484"/>
              <a:gd name="connsiteY58" fmla="*/ 180139 h 1904041"/>
              <a:gd name="connsiteX59" fmla="*/ 1569869 w 1887484"/>
              <a:gd name="connsiteY59" fmla="*/ 195346 h 1904041"/>
              <a:gd name="connsiteX60" fmla="*/ 1582458 w 1887484"/>
              <a:gd name="connsiteY60" fmla="*/ 210553 h 1904041"/>
              <a:gd name="connsiteX61" fmla="*/ 1593248 w 1887484"/>
              <a:gd name="connsiteY61" fmla="*/ 225759 h 1904041"/>
              <a:gd name="connsiteX62" fmla="*/ 1604039 w 1887484"/>
              <a:gd name="connsiteY62" fmla="*/ 242135 h 1904041"/>
              <a:gd name="connsiteX63" fmla="*/ 1616628 w 1887484"/>
              <a:gd name="connsiteY63" fmla="*/ 258512 h 1904041"/>
              <a:gd name="connsiteX64" fmla="*/ 1627419 w 1887484"/>
              <a:gd name="connsiteY64" fmla="*/ 277228 h 1904041"/>
              <a:gd name="connsiteX65" fmla="*/ 1640008 w 1887484"/>
              <a:gd name="connsiteY65" fmla="*/ 294774 h 1904041"/>
              <a:gd name="connsiteX66" fmla="*/ 1650799 w 1887484"/>
              <a:gd name="connsiteY66" fmla="*/ 314659 h 1904041"/>
              <a:gd name="connsiteX67" fmla="*/ 1661590 w 1887484"/>
              <a:gd name="connsiteY67" fmla="*/ 334545 h 1904041"/>
              <a:gd name="connsiteX68" fmla="*/ 1674179 w 1887484"/>
              <a:gd name="connsiteY68" fmla="*/ 356770 h 1904041"/>
              <a:gd name="connsiteX69" fmla="*/ 1684970 w 1887484"/>
              <a:gd name="connsiteY69" fmla="*/ 378995 h 1904041"/>
              <a:gd name="connsiteX70" fmla="*/ 1697559 w 1887484"/>
              <a:gd name="connsiteY70" fmla="*/ 402389 h 1904041"/>
              <a:gd name="connsiteX71" fmla="*/ 1708350 w 1887484"/>
              <a:gd name="connsiteY71" fmla="*/ 426954 h 1904041"/>
              <a:gd name="connsiteX72" fmla="*/ 1719140 w 1887484"/>
              <a:gd name="connsiteY72" fmla="*/ 452688 h 1904041"/>
              <a:gd name="connsiteX73" fmla="*/ 1729931 w 1887484"/>
              <a:gd name="connsiteY73" fmla="*/ 480762 h 1904041"/>
              <a:gd name="connsiteX74" fmla="*/ 1742520 w 1887484"/>
              <a:gd name="connsiteY74" fmla="*/ 510005 h 1904041"/>
              <a:gd name="connsiteX75" fmla="*/ 1753311 w 1887484"/>
              <a:gd name="connsiteY75" fmla="*/ 540418 h 1904041"/>
              <a:gd name="connsiteX76" fmla="*/ 1765900 w 1887484"/>
              <a:gd name="connsiteY76" fmla="*/ 573171 h 1904041"/>
              <a:gd name="connsiteX77" fmla="*/ 1776691 w 1887484"/>
              <a:gd name="connsiteY77" fmla="*/ 608263 h 1904041"/>
              <a:gd name="connsiteX78" fmla="*/ 1787482 w 1887484"/>
              <a:gd name="connsiteY78" fmla="*/ 645694 h 1904041"/>
              <a:gd name="connsiteX79" fmla="*/ 1800071 w 1887484"/>
              <a:gd name="connsiteY79" fmla="*/ 686635 h 1904041"/>
              <a:gd name="connsiteX80" fmla="*/ 1810862 w 1887484"/>
              <a:gd name="connsiteY80" fmla="*/ 731085 h 1904041"/>
              <a:gd name="connsiteX81" fmla="*/ 1823451 w 1887484"/>
              <a:gd name="connsiteY81" fmla="*/ 780214 h 1904041"/>
              <a:gd name="connsiteX82" fmla="*/ 1834242 w 1887484"/>
              <a:gd name="connsiteY82" fmla="*/ 836361 h 1904041"/>
              <a:gd name="connsiteX83" fmla="*/ 1845032 w 1887484"/>
              <a:gd name="connsiteY83" fmla="*/ 901867 h 1904041"/>
              <a:gd name="connsiteX84" fmla="*/ 1857621 w 1887484"/>
              <a:gd name="connsiteY84" fmla="*/ 980239 h 1904041"/>
              <a:gd name="connsiteX85" fmla="*/ 1868412 w 1887484"/>
              <a:gd name="connsiteY85" fmla="*/ 1084345 h 1904041"/>
              <a:gd name="connsiteX86" fmla="*/ 1881001 w 1887484"/>
              <a:gd name="connsiteY86" fmla="*/ 1256297 h 1904041"/>
              <a:gd name="connsiteX87" fmla="*/ 1885102 w 1887484"/>
              <a:gd name="connsiteY87" fmla="*/ 1335426 h 1904041"/>
              <a:gd name="connsiteX88" fmla="*/ 1887484 w 1887484"/>
              <a:gd name="connsiteY88" fmla="*/ 1903557 h 1904041"/>
              <a:gd name="connsiteX89" fmla="*/ 0 w 1887484"/>
              <a:gd name="connsiteY89" fmla="*/ 1904041 h 1904041"/>
              <a:gd name="connsiteX90" fmla="*/ 0 w 1887484"/>
              <a:gd name="connsiteY90" fmla="*/ 1482058 h 1904041"/>
              <a:gd name="connsiteX91" fmla="*/ 8809 w 1887484"/>
              <a:gd name="connsiteY91" fmla="*/ 1388477 h 1904041"/>
              <a:gd name="connsiteX92" fmla="*/ 21398 w 1887484"/>
              <a:gd name="connsiteY92" fmla="*/ 1283201 h 1904041"/>
              <a:gd name="connsiteX93" fmla="*/ 32189 w 1887484"/>
              <a:gd name="connsiteY93" fmla="*/ 1190791 h 1904041"/>
              <a:gd name="connsiteX94" fmla="*/ 44778 w 1887484"/>
              <a:gd name="connsiteY94" fmla="*/ 1110080 h 1904041"/>
              <a:gd name="connsiteX95" fmla="*/ 55569 w 1887484"/>
              <a:gd name="connsiteY95" fmla="*/ 1038726 h 1904041"/>
              <a:gd name="connsiteX96" fmla="*/ 66360 w 1887484"/>
              <a:gd name="connsiteY96" fmla="*/ 972051 h 1904041"/>
              <a:gd name="connsiteX97" fmla="*/ 78949 w 1887484"/>
              <a:gd name="connsiteY97" fmla="*/ 911225 h 1904041"/>
              <a:gd name="connsiteX98" fmla="*/ 89740 w 1887484"/>
              <a:gd name="connsiteY98" fmla="*/ 853907 h 1904041"/>
              <a:gd name="connsiteX99" fmla="*/ 102329 w 1887484"/>
              <a:gd name="connsiteY99" fmla="*/ 800100 h 1904041"/>
              <a:gd name="connsiteX100" fmla="*/ 113119 w 1887484"/>
              <a:gd name="connsiteY100" fmla="*/ 750971 h 1904041"/>
              <a:gd name="connsiteX101" fmla="*/ 123910 w 1887484"/>
              <a:gd name="connsiteY101" fmla="*/ 705351 h 1904041"/>
              <a:gd name="connsiteX102" fmla="*/ 136499 w 1887484"/>
              <a:gd name="connsiteY102" fmla="*/ 663240 h 1904041"/>
              <a:gd name="connsiteX103" fmla="*/ 147290 w 1887484"/>
              <a:gd name="connsiteY103" fmla="*/ 624639 h 1904041"/>
              <a:gd name="connsiteX104" fmla="*/ 158081 w 1887484"/>
              <a:gd name="connsiteY104" fmla="*/ 589547 h 1904041"/>
              <a:gd name="connsiteX105" fmla="*/ 170670 w 1887484"/>
              <a:gd name="connsiteY105" fmla="*/ 555625 h 1904041"/>
              <a:gd name="connsiteX106" fmla="*/ 181461 w 1887484"/>
              <a:gd name="connsiteY106" fmla="*/ 525212 h 1904041"/>
              <a:gd name="connsiteX107" fmla="*/ 192251 w 1887484"/>
              <a:gd name="connsiteY107" fmla="*/ 495968 h 1904041"/>
              <a:gd name="connsiteX108" fmla="*/ 204841 w 1887484"/>
              <a:gd name="connsiteY108" fmla="*/ 469064 h 1904041"/>
              <a:gd name="connsiteX109" fmla="*/ 215631 w 1887484"/>
              <a:gd name="connsiteY109" fmla="*/ 442160 h 1904041"/>
              <a:gd name="connsiteX110" fmla="*/ 228221 w 1887484"/>
              <a:gd name="connsiteY110" fmla="*/ 417596 h 1904041"/>
              <a:gd name="connsiteX111" fmla="*/ 239011 w 1887484"/>
              <a:gd name="connsiteY111" fmla="*/ 393031 h 1904041"/>
              <a:gd name="connsiteX112" fmla="*/ 249802 w 1887484"/>
              <a:gd name="connsiteY112" fmla="*/ 370806 h 1904041"/>
              <a:gd name="connsiteX113" fmla="*/ 262391 w 1887484"/>
              <a:gd name="connsiteY113" fmla="*/ 348581 h 1904041"/>
              <a:gd name="connsiteX114" fmla="*/ 273182 w 1887484"/>
              <a:gd name="connsiteY114" fmla="*/ 328696 h 1904041"/>
              <a:gd name="connsiteX115" fmla="*/ 285771 w 1887484"/>
              <a:gd name="connsiteY115" fmla="*/ 308810 h 1904041"/>
              <a:gd name="connsiteX116" fmla="*/ 296562 w 1887484"/>
              <a:gd name="connsiteY116" fmla="*/ 288925 h 1904041"/>
              <a:gd name="connsiteX117" fmla="*/ 307353 w 1887484"/>
              <a:gd name="connsiteY117" fmla="*/ 271379 h 1904041"/>
              <a:gd name="connsiteX118" fmla="*/ 318143 w 1887484"/>
              <a:gd name="connsiteY118" fmla="*/ 253833 h 1904041"/>
              <a:gd name="connsiteX119" fmla="*/ 330733 w 1887484"/>
              <a:gd name="connsiteY119" fmla="*/ 237457 h 1904041"/>
              <a:gd name="connsiteX120" fmla="*/ 343322 w 1887484"/>
              <a:gd name="connsiteY120" fmla="*/ 221080 h 1904041"/>
              <a:gd name="connsiteX121" fmla="*/ 354113 w 1887484"/>
              <a:gd name="connsiteY121" fmla="*/ 205874 h 1904041"/>
              <a:gd name="connsiteX122" fmla="*/ 364903 w 1887484"/>
              <a:gd name="connsiteY122" fmla="*/ 190667 h 1904041"/>
              <a:gd name="connsiteX123" fmla="*/ 375694 w 1887484"/>
              <a:gd name="connsiteY123" fmla="*/ 176630 h 1904041"/>
              <a:gd name="connsiteX124" fmla="*/ 388283 w 1887484"/>
              <a:gd name="connsiteY124" fmla="*/ 163763 h 1904041"/>
              <a:gd name="connsiteX125" fmla="*/ 399074 w 1887484"/>
              <a:gd name="connsiteY125" fmla="*/ 150896 h 1904041"/>
              <a:gd name="connsiteX126" fmla="*/ 411663 w 1887484"/>
              <a:gd name="connsiteY126" fmla="*/ 139199 h 1904041"/>
              <a:gd name="connsiteX127" fmla="*/ 422454 w 1887484"/>
              <a:gd name="connsiteY127" fmla="*/ 127501 h 1904041"/>
              <a:gd name="connsiteX128" fmla="*/ 433245 w 1887484"/>
              <a:gd name="connsiteY128" fmla="*/ 115804 h 1904041"/>
              <a:gd name="connsiteX129" fmla="*/ 445834 w 1887484"/>
              <a:gd name="connsiteY129" fmla="*/ 105276 h 1904041"/>
              <a:gd name="connsiteX130" fmla="*/ 456624 w 1887484"/>
              <a:gd name="connsiteY130" fmla="*/ 95918 h 1904041"/>
              <a:gd name="connsiteX131" fmla="*/ 469214 w 1887484"/>
              <a:gd name="connsiteY131" fmla="*/ 86561 h 1904041"/>
              <a:gd name="connsiteX132" fmla="*/ 480004 w 1887484"/>
              <a:gd name="connsiteY132" fmla="*/ 77203 h 1904041"/>
              <a:gd name="connsiteX133" fmla="*/ 490795 w 1887484"/>
              <a:gd name="connsiteY133" fmla="*/ 69015 h 1904041"/>
              <a:gd name="connsiteX134" fmla="*/ 503384 w 1887484"/>
              <a:gd name="connsiteY134" fmla="*/ 60826 h 1904041"/>
              <a:gd name="connsiteX135" fmla="*/ 514175 w 1887484"/>
              <a:gd name="connsiteY135" fmla="*/ 53808 h 1904041"/>
              <a:gd name="connsiteX136" fmla="*/ 526764 w 1887484"/>
              <a:gd name="connsiteY136" fmla="*/ 46790 h 1904041"/>
              <a:gd name="connsiteX137" fmla="*/ 537555 w 1887484"/>
              <a:gd name="connsiteY137" fmla="*/ 39771 h 1904041"/>
              <a:gd name="connsiteX138" fmla="*/ 548346 w 1887484"/>
              <a:gd name="connsiteY138" fmla="*/ 33922 h 1904041"/>
              <a:gd name="connsiteX139" fmla="*/ 560935 w 1887484"/>
              <a:gd name="connsiteY139" fmla="*/ 28074 h 1904041"/>
              <a:gd name="connsiteX140" fmla="*/ 571726 w 1887484"/>
              <a:gd name="connsiteY140" fmla="*/ 23395 h 1904041"/>
              <a:gd name="connsiteX141" fmla="*/ 582516 w 1887484"/>
              <a:gd name="connsiteY141" fmla="*/ 18716 h 1904041"/>
              <a:gd name="connsiteX142" fmla="*/ 595106 w 1887484"/>
              <a:gd name="connsiteY142" fmla="*/ 14037 h 1904041"/>
              <a:gd name="connsiteX143" fmla="*/ 605896 w 1887484"/>
              <a:gd name="connsiteY143" fmla="*/ 11697 h 1904041"/>
              <a:gd name="connsiteX144" fmla="*/ 618485 w 1887484"/>
              <a:gd name="connsiteY144" fmla="*/ 8188 h 1904041"/>
              <a:gd name="connsiteX145" fmla="*/ 629276 w 1887484"/>
              <a:gd name="connsiteY145" fmla="*/ 5849 h 1904041"/>
              <a:gd name="connsiteX146" fmla="*/ 640067 w 1887484"/>
              <a:gd name="connsiteY146" fmla="*/ 3509 h 1904041"/>
              <a:gd name="connsiteX147" fmla="*/ 652656 w 1887484"/>
              <a:gd name="connsiteY147" fmla="*/ 2340 h 1904041"/>
              <a:gd name="connsiteX148" fmla="*/ 663447 w 1887484"/>
              <a:gd name="connsiteY148" fmla="*/ 1170 h 1904041"/>
              <a:gd name="connsiteX149" fmla="*/ 676036 w 1887484"/>
              <a:gd name="connsiteY14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87882 w 1887484"/>
              <a:gd name="connsiteY16" fmla="*/ 76033 h 1904041"/>
              <a:gd name="connsiteX17" fmla="*/ 1100472 w 1887484"/>
              <a:gd name="connsiteY17" fmla="*/ 63166 h 1904041"/>
              <a:gd name="connsiteX18" fmla="*/ 1111262 w 1887484"/>
              <a:gd name="connsiteY18" fmla="*/ 52638 h 1904041"/>
              <a:gd name="connsiteX19" fmla="*/ 1122053 w 1887484"/>
              <a:gd name="connsiteY19" fmla="*/ 43280 h 1904041"/>
              <a:gd name="connsiteX20" fmla="*/ 1134642 w 1887484"/>
              <a:gd name="connsiteY20" fmla="*/ 35092 h 1904041"/>
              <a:gd name="connsiteX21" fmla="*/ 1145433 w 1887484"/>
              <a:gd name="connsiteY21" fmla="*/ 28074 h 1904041"/>
              <a:gd name="connsiteX22" fmla="*/ 1156224 w 1887484"/>
              <a:gd name="connsiteY22" fmla="*/ 22225 h 1904041"/>
              <a:gd name="connsiteX23" fmla="*/ 1168813 w 1887484"/>
              <a:gd name="connsiteY23" fmla="*/ 16376 h 1904041"/>
              <a:gd name="connsiteX24" fmla="*/ 1179604 w 1887484"/>
              <a:gd name="connsiteY24" fmla="*/ 12867 h 1904041"/>
              <a:gd name="connsiteX25" fmla="*/ 1192193 w 1887484"/>
              <a:gd name="connsiteY25" fmla="*/ 8188 h 1904041"/>
              <a:gd name="connsiteX26" fmla="*/ 1202984 w 1887484"/>
              <a:gd name="connsiteY26" fmla="*/ 5849 h 1904041"/>
              <a:gd name="connsiteX27" fmla="*/ 1213774 w 1887484"/>
              <a:gd name="connsiteY27" fmla="*/ 3509 h 1904041"/>
              <a:gd name="connsiteX28" fmla="*/ 1226364 w 1887484"/>
              <a:gd name="connsiteY28" fmla="*/ 1170 h 1904041"/>
              <a:gd name="connsiteX29" fmla="*/ 1237154 w 1887484"/>
              <a:gd name="connsiteY29" fmla="*/ 1170 h 1904041"/>
              <a:gd name="connsiteX30" fmla="*/ 1249743 w 1887484"/>
              <a:gd name="connsiteY30" fmla="*/ 0 h 1904041"/>
              <a:gd name="connsiteX31" fmla="*/ 1260534 w 1887484"/>
              <a:gd name="connsiteY31" fmla="*/ 0 h 1904041"/>
              <a:gd name="connsiteX32" fmla="*/ 1271325 w 1887484"/>
              <a:gd name="connsiteY32" fmla="*/ 1170 h 1904041"/>
              <a:gd name="connsiteX33" fmla="*/ 1283914 w 1887484"/>
              <a:gd name="connsiteY33" fmla="*/ 2340 h 1904041"/>
              <a:gd name="connsiteX34" fmla="*/ 1294705 w 1887484"/>
              <a:gd name="connsiteY34" fmla="*/ 3509 h 1904041"/>
              <a:gd name="connsiteX35" fmla="*/ 1307294 w 1887484"/>
              <a:gd name="connsiteY35" fmla="*/ 5849 h 1904041"/>
              <a:gd name="connsiteX36" fmla="*/ 1318085 w 1887484"/>
              <a:gd name="connsiteY36" fmla="*/ 8188 h 1904041"/>
              <a:gd name="connsiteX37" fmla="*/ 1328875 w 1887484"/>
              <a:gd name="connsiteY37" fmla="*/ 11697 h 1904041"/>
              <a:gd name="connsiteX38" fmla="*/ 1339666 w 1887484"/>
              <a:gd name="connsiteY38" fmla="*/ 15207 h 1904041"/>
              <a:gd name="connsiteX39" fmla="*/ 1352255 w 1887484"/>
              <a:gd name="connsiteY39" fmla="*/ 19886 h 1904041"/>
              <a:gd name="connsiteX40" fmla="*/ 1363046 w 1887484"/>
              <a:gd name="connsiteY40" fmla="*/ 24565 h 1904041"/>
              <a:gd name="connsiteX41" fmla="*/ 1375635 w 1887484"/>
              <a:gd name="connsiteY41" fmla="*/ 29244 h 1904041"/>
              <a:gd name="connsiteX42" fmla="*/ 1386426 w 1887484"/>
              <a:gd name="connsiteY42" fmla="*/ 35092 h 1904041"/>
              <a:gd name="connsiteX43" fmla="*/ 1397217 w 1887484"/>
              <a:gd name="connsiteY43" fmla="*/ 40941 h 1904041"/>
              <a:gd name="connsiteX44" fmla="*/ 1409806 w 1887484"/>
              <a:gd name="connsiteY44" fmla="*/ 47959 h 1904041"/>
              <a:gd name="connsiteX45" fmla="*/ 1420597 w 1887484"/>
              <a:gd name="connsiteY45" fmla="*/ 54978 h 1904041"/>
              <a:gd name="connsiteX46" fmla="*/ 1433186 w 1887484"/>
              <a:gd name="connsiteY46" fmla="*/ 61996 h 1904041"/>
              <a:gd name="connsiteX47" fmla="*/ 1443977 w 1887484"/>
              <a:gd name="connsiteY47" fmla="*/ 70184 h 1904041"/>
              <a:gd name="connsiteX48" fmla="*/ 1454767 w 1887484"/>
              <a:gd name="connsiteY48" fmla="*/ 79542 h 1904041"/>
              <a:gd name="connsiteX49" fmla="*/ 1467357 w 1887484"/>
              <a:gd name="connsiteY49" fmla="*/ 87730 h 1904041"/>
              <a:gd name="connsiteX50" fmla="*/ 1478147 w 1887484"/>
              <a:gd name="connsiteY50" fmla="*/ 98258 h 1904041"/>
              <a:gd name="connsiteX51" fmla="*/ 1490736 w 1887484"/>
              <a:gd name="connsiteY51" fmla="*/ 107616 h 1904041"/>
              <a:gd name="connsiteX52" fmla="*/ 1501527 w 1887484"/>
              <a:gd name="connsiteY52" fmla="*/ 119313 h 1904041"/>
              <a:gd name="connsiteX53" fmla="*/ 1512318 w 1887484"/>
              <a:gd name="connsiteY53" fmla="*/ 129841 h 1904041"/>
              <a:gd name="connsiteX54" fmla="*/ 1524907 w 1887484"/>
              <a:gd name="connsiteY54" fmla="*/ 141538 h 1904041"/>
              <a:gd name="connsiteX55" fmla="*/ 1535698 w 1887484"/>
              <a:gd name="connsiteY55" fmla="*/ 154405 h 1904041"/>
              <a:gd name="connsiteX56" fmla="*/ 1546489 w 1887484"/>
              <a:gd name="connsiteY56" fmla="*/ 167272 h 1904041"/>
              <a:gd name="connsiteX57" fmla="*/ 1559078 w 1887484"/>
              <a:gd name="connsiteY57" fmla="*/ 180139 h 1904041"/>
              <a:gd name="connsiteX58" fmla="*/ 1569869 w 1887484"/>
              <a:gd name="connsiteY58" fmla="*/ 195346 h 1904041"/>
              <a:gd name="connsiteX59" fmla="*/ 1582458 w 1887484"/>
              <a:gd name="connsiteY59" fmla="*/ 210553 h 1904041"/>
              <a:gd name="connsiteX60" fmla="*/ 1593248 w 1887484"/>
              <a:gd name="connsiteY60" fmla="*/ 225759 h 1904041"/>
              <a:gd name="connsiteX61" fmla="*/ 1604039 w 1887484"/>
              <a:gd name="connsiteY61" fmla="*/ 242135 h 1904041"/>
              <a:gd name="connsiteX62" fmla="*/ 1616628 w 1887484"/>
              <a:gd name="connsiteY62" fmla="*/ 258512 h 1904041"/>
              <a:gd name="connsiteX63" fmla="*/ 1627419 w 1887484"/>
              <a:gd name="connsiteY63" fmla="*/ 277228 h 1904041"/>
              <a:gd name="connsiteX64" fmla="*/ 1640008 w 1887484"/>
              <a:gd name="connsiteY64" fmla="*/ 294774 h 1904041"/>
              <a:gd name="connsiteX65" fmla="*/ 1650799 w 1887484"/>
              <a:gd name="connsiteY65" fmla="*/ 314659 h 1904041"/>
              <a:gd name="connsiteX66" fmla="*/ 1661590 w 1887484"/>
              <a:gd name="connsiteY66" fmla="*/ 334545 h 1904041"/>
              <a:gd name="connsiteX67" fmla="*/ 1674179 w 1887484"/>
              <a:gd name="connsiteY67" fmla="*/ 356770 h 1904041"/>
              <a:gd name="connsiteX68" fmla="*/ 1684970 w 1887484"/>
              <a:gd name="connsiteY68" fmla="*/ 378995 h 1904041"/>
              <a:gd name="connsiteX69" fmla="*/ 1697559 w 1887484"/>
              <a:gd name="connsiteY69" fmla="*/ 402389 h 1904041"/>
              <a:gd name="connsiteX70" fmla="*/ 1708350 w 1887484"/>
              <a:gd name="connsiteY70" fmla="*/ 426954 h 1904041"/>
              <a:gd name="connsiteX71" fmla="*/ 1719140 w 1887484"/>
              <a:gd name="connsiteY71" fmla="*/ 452688 h 1904041"/>
              <a:gd name="connsiteX72" fmla="*/ 1729931 w 1887484"/>
              <a:gd name="connsiteY72" fmla="*/ 480762 h 1904041"/>
              <a:gd name="connsiteX73" fmla="*/ 1742520 w 1887484"/>
              <a:gd name="connsiteY73" fmla="*/ 510005 h 1904041"/>
              <a:gd name="connsiteX74" fmla="*/ 1753311 w 1887484"/>
              <a:gd name="connsiteY74" fmla="*/ 540418 h 1904041"/>
              <a:gd name="connsiteX75" fmla="*/ 1765900 w 1887484"/>
              <a:gd name="connsiteY75" fmla="*/ 573171 h 1904041"/>
              <a:gd name="connsiteX76" fmla="*/ 1776691 w 1887484"/>
              <a:gd name="connsiteY76" fmla="*/ 608263 h 1904041"/>
              <a:gd name="connsiteX77" fmla="*/ 1787482 w 1887484"/>
              <a:gd name="connsiteY77" fmla="*/ 645694 h 1904041"/>
              <a:gd name="connsiteX78" fmla="*/ 1800071 w 1887484"/>
              <a:gd name="connsiteY78" fmla="*/ 686635 h 1904041"/>
              <a:gd name="connsiteX79" fmla="*/ 1810862 w 1887484"/>
              <a:gd name="connsiteY79" fmla="*/ 731085 h 1904041"/>
              <a:gd name="connsiteX80" fmla="*/ 1823451 w 1887484"/>
              <a:gd name="connsiteY80" fmla="*/ 780214 h 1904041"/>
              <a:gd name="connsiteX81" fmla="*/ 1834242 w 1887484"/>
              <a:gd name="connsiteY81" fmla="*/ 836361 h 1904041"/>
              <a:gd name="connsiteX82" fmla="*/ 1845032 w 1887484"/>
              <a:gd name="connsiteY82" fmla="*/ 901867 h 1904041"/>
              <a:gd name="connsiteX83" fmla="*/ 1857621 w 1887484"/>
              <a:gd name="connsiteY83" fmla="*/ 980239 h 1904041"/>
              <a:gd name="connsiteX84" fmla="*/ 1868412 w 1887484"/>
              <a:gd name="connsiteY84" fmla="*/ 1084345 h 1904041"/>
              <a:gd name="connsiteX85" fmla="*/ 1881001 w 1887484"/>
              <a:gd name="connsiteY85" fmla="*/ 1256297 h 1904041"/>
              <a:gd name="connsiteX86" fmla="*/ 1885102 w 1887484"/>
              <a:gd name="connsiteY86" fmla="*/ 1335426 h 1904041"/>
              <a:gd name="connsiteX87" fmla="*/ 1887484 w 1887484"/>
              <a:gd name="connsiteY87" fmla="*/ 1903557 h 1904041"/>
              <a:gd name="connsiteX88" fmla="*/ 0 w 1887484"/>
              <a:gd name="connsiteY88" fmla="*/ 1904041 h 1904041"/>
              <a:gd name="connsiteX89" fmla="*/ 0 w 1887484"/>
              <a:gd name="connsiteY89" fmla="*/ 1482058 h 1904041"/>
              <a:gd name="connsiteX90" fmla="*/ 8809 w 1887484"/>
              <a:gd name="connsiteY90" fmla="*/ 1388477 h 1904041"/>
              <a:gd name="connsiteX91" fmla="*/ 21398 w 1887484"/>
              <a:gd name="connsiteY91" fmla="*/ 1283201 h 1904041"/>
              <a:gd name="connsiteX92" fmla="*/ 32189 w 1887484"/>
              <a:gd name="connsiteY92" fmla="*/ 1190791 h 1904041"/>
              <a:gd name="connsiteX93" fmla="*/ 44778 w 1887484"/>
              <a:gd name="connsiteY93" fmla="*/ 1110080 h 1904041"/>
              <a:gd name="connsiteX94" fmla="*/ 55569 w 1887484"/>
              <a:gd name="connsiteY94" fmla="*/ 1038726 h 1904041"/>
              <a:gd name="connsiteX95" fmla="*/ 66360 w 1887484"/>
              <a:gd name="connsiteY95" fmla="*/ 972051 h 1904041"/>
              <a:gd name="connsiteX96" fmla="*/ 78949 w 1887484"/>
              <a:gd name="connsiteY96" fmla="*/ 911225 h 1904041"/>
              <a:gd name="connsiteX97" fmla="*/ 89740 w 1887484"/>
              <a:gd name="connsiteY97" fmla="*/ 853907 h 1904041"/>
              <a:gd name="connsiteX98" fmla="*/ 102329 w 1887484"/>
              <a:gd name="connsiteY98" fmla="*/ 800100 h 1904041"/>
              <a:gd name="connsiteX99" fmla="*/ 113119 w 1887484"/>
              <a:gd name="connsiteY99" fmla="*/ 750971 h 1904041"/>
              <a:gd name="connsiteX100" fmla="*/ 123910 w 1887484"/>
              <a:gd name="connsiteY100" fmla="*/ 705351 h 1904041"/>
              <a:gd name="connsiteX101" fmla="*/ 136499 w 1887484"/>
              <a:gd name="connsiteY101" fmla="*/ 663240 h 1904041"/>
              <a:gd name="connsiteX102" fmla="*/ 147290 w 1887484"/>
              <a:gd name="connsiteY102" fmla="*/ 624639 h 1904041"/>
              <a:gd name="connsiteX103" fmla="*/ 158081 w 1887484"/>
              <a:gd name="connsiteY103" fmla="*/ 589547 h 1904041"/>
              <a:gd name="connsiteX104" fmla="*/ 170670 w 1887484"/>
              <a:gd name="connsiteY104" fmla="*/ 555625 h 1904041"/>
              <a:gd name="connsiteX105" fmla="*/ 181461 w 1887484"/>
              <a:gd name="connsiteY105" fmla="*/ 525212 h 1904041"/>
              <a:gd name="connsiteX106" fmla="*/ 192251 w 1887484"/>
              <a:gd name="connsiteY106" fmla="*/ 495968 h 1904041"/>
              <a:gd name="connsiteX107" fmla="*/ 204841 w 1887484"/>
              <a:gd name="connsiteY107" fmla="*/ 469064 h 1904041"/>
              <a:gd name="connsiteX108" fmla="*/ 215631 w 1887484"/>
              <a:gd name="connsiteY108" fmla="*/ 442160 h 1904041"/>
              <a:gd name="connsiteX109" fmla="*/ 228221 w 1887484"/>
              <a:gd name="connsiteY109" fmla="*/ 417596 h 1904041"/>
              <a:gd name="connsiteX110" fmla="*/ 239011 w 1887484"/>
              <a:gd name="connsiteY110" fmla="*/ 393031 h 1904041"/>
              <a:gd name="connsiteX111" fmla="*/ 249802 w 1887484"/>
              <a:gd name="connsiteY111" fmla="*/ 370806 h 1904041"/>
              <a:gd name="connsiteX112" fmla="*/ 262391 w 1887484"/>
              <a:gd name="connsiteY112" fmla="*/ 348581 h 1904041"/>
              <a:gd name="connsiteX113" fmla="*/ 273182 w 1887484"/>
              <a:gd name="connsiteY113" fmla="*/ 328696 h 1904041"/>
              <a:gd name="connsiteX114" fmla="*/ 285771 w 1887484"/>
              <a:gd name="connsiteY114" fmla="*/ 308810 h 1904041"/>
              <a:gd name="connsiteX115" fmla="*/ 296562 w 1887484"/>
              <a:gd name="connsiteY115" fmla="*/ 288925 h 1904041"/>
              <a:gd name="connsiteX116" fmla="*/ 307353 w 1887484"/>
              <a:gd name="connsiteY116" fmla="*/ 271379 h 1904041"/>
              <a:gd name="connsiteX117" fmla="*/ 318143 w 1887484"/>
              <a:gd name="connsiteY117" fmla="*/ 253833 h 1904041"/>
              <a:gd name="connsiteX118" fmla="*/ 330733 w 1887484"/>
              <a:gd name="connsiteY118" fmla="*/ 237457 h 1904041"/>
              <a:gd name="connsiteX119" fmla="*/ 343322 w 1887484"/>
              <a:gd name="connsiteY119" fmla="*/ 221080 h 1904041"/>
              <a:gd name="connsiteX120" fmla="*/ 354113 w 1887484"/>
              <a:gd name="connsiteY120" fmla="*/ 205874 h 1904041"/>
              <a:gd name="connsiteX121" fmla="*/ 364903 w 1887484"/>
              <a:gd name="connsiteY121" fmla="*/ 190667 h 1904041"/>
              <a:gd name="connsiteX122" fmla="*/ 375694 w 1887484"/>
              <a:gd name="connsiteY122" fmla="*/ 176630 h 1904041"/>
              <a:gd name="connsiteX123" fmla="*/ 388283 w 1887484"/>
              <a:gd name="connsiteY123" fmla="*/ 163763 h 1904041"/>
              <a:gd name="connsiteX124" fmla="*/ 399074 w 1887484"/>
              <a:gd name="connsiteY124" fmla="*/ 150896 h 1904041"/>
              <a:gd name="connsiteX125" fmla="*/ 411663 w 1887484"/>
              <a:gd name="connsiteY125" fmla="*/ 139199 h 1904041"/>
              <a:gd name="connsiteX126" fmla="*/ 422454 w 1887484"/>
              <a:gd name="connsiteY126" fmla="*/ 127501 h 1904041"/>
              <a:gd name="connsiteX127" fmla="*/ 433245 w 1887484"/>
              <a:gd name="connsiteY127" fmla="*/ 115804 h 1904041"/>
              <a:gd name="connsiteX128" fmla="*/ 445834 w 1887484"/>
              <a:gd name="connsiteY128" fmla="*/ 105276 h 1904041"/>
              <a:gd name="connsiteX129" fmla="*/ 456624 w 1887484"/>
              <a:gd name="connsiteY129" fmla="*/ 95918 h 1904041"/>
              <a:gd name="connsiteX130" fmla="*/ 469214 w 1887484"/>
              <a:gd name="connsiteY130" fmla="*/ 86561 h 1904041"/>
              <a:gd name="connsiteX131" fmla="*/ 480004 w 1887484"/>
              <a:gd name="connsiteY131" fmla="*/ 77203 h 1904041"/>
              <a:gd name="connsiteX132" fmla="*/ 490795 w 1887484"/>
              <a:gd name="connsiteY132" fmla="*/ 69015 h 1904041"/>
              <a:gd name="connsiteX133" fmla="*/ 503384 w 1887484"/>
              <a:gd name="connsiteY133" fmla="*/ 60826 h 1904041"/>
              <a:gd name="connsiteX134" fmla="*/ 514175 w 1887484"/>
              <a:gd name="connsiteY134" fmla="*/ 53808 h 1904041"/>
              <a:gd name="connsiteX135" fmla="*/ 526764 w 1887484"/>
              <a:gd name="connsiteY135" fmla="*/ 46790 h 1904041"/>
              <a:gd name="connsiteX136" fmla="*/ 537555 w 1887484"/>
              <a:gd name="connsiteY136" fmla="*/ 39771 h 1904041"/>
              <a:gd name="connsiteX137" fmla="*/ 548346 w 1887484"/>
              <a:gd name="connsiteY137" fmla="*/ 33922 h 1904041"/>
              <a:gd name="connsiteX138" fmla="*/ 560935 w 1887484"/>
              <a:gd name="connsiteY138" fmla="*/ 28074 h 1904041"/>
              <a:gd name="connsiteX139" fmla="*/ 571726 w 1887484"/>
              <a:gd name="connsiteY139" fmla="*/ 23395 h 1904041"/>
              <a:gd name="connsiteX140" fmla="*/ 582516 w 1887484"/>
              <a:gd name="connsiteY140" fmla="*/ 18716 h 1904041"/>
              <a:gd name="connsiteX141" fmla="*/ 595106 w 1887484"/>
              <a:gd name="connsiteY141" fmla="*/ 14037 h 1904041"/>
              <a:gd name="connsiteX142" fmla="*/ 605896 w 1887484"/>
              <a:gd name="connsiteY142" fmla="*/ 11697 h 1904041"/>
              <a:gd name="connsiteX143" fmla="*/ 618485 w 1887484"/>
              <a:gd name="connsiteY143" fmla="*/ 8188 h 1904041"/>
              <a:gd name="connsiteX144" fmla="*/ 629276 w 1887484"/>
              <a:gd name="connsiteY144" fmla="*/ 5849 h 1904041"/>
              <a:gd name="connsiteX145" fmla="*/ 640067 w 1887484"/>
              <a:gd name="connsiteY145" fmla="*/ 3509 h 1904041"/>
              <a:gd name="connsiteX146" fmla="*/ 652656 w 1887484"/>
              <a:gd name="connsiteY146" fmla="*/ 2340 h 1904041"/>
              <a:gd name="connsiteX147" fmla="*/ 663447 w 1887484"/>
              <a:gd name="connsiteY147" fmla="*/ 1170 h 1904041"/>
              <a:gd name="connsiteX148" fmla="*/ 676036 w 1887484"/>
              <a:gd name="connsiteY14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87882 w 1887484"/>
              <a:gd name="connsiteY15" fmla="*/ 76033 h 1904041"/>
              <a:gd name="connsiteX16" fmla="*/ 1100472 w 1887484"/>
              <a:gd name="connsiteY16" fmla="*/ 63166 h 1904041"/>
              <a:gd name="connsiteX17" fmla="*/ 1111262 w 1887484"/>
              <a:gd name="connsiteY17" fmla="*/ 52638 h 1904041"/>
              <a:gd name="connsiteX18" fmla="*/ 1122053 w 1887484"/>
              <a:gd name="connsiteY18" fmla="*/ 43280 h 1904041"/>
              <a:gd name="connsiteX19" fmla="*/ 1134642 w 1887484"/>
              <a:gd name="connsiteY19" fmla="*/ 35092 h 1904041"/>
              <a:gd name="connsiteX20" fmla="*/ 1145433 w 1887484"/>
              <a:gd name="connsiteY20" fmla="*/ 28074 h 1904041"/>
              <a:gd name="connsiteX21" fmla="*/ 1156224 w 1887484"/>
              <a:gd name="connsiteY21" fmla="*/ 22225 h 1904041"/>
              <a:gd name="connsiteX22" fmla="*/ 1168813 w 1887484"/>
              <a:gd name="connsiteY22" fmla="*/ 16376 h 1904041"/>
              <a:gd name="connsiteX23" fmla="*/ 1179604 w 1887484"/>
              <a:gd name="connsiteY23" fmla="*/ 12867 h 1904041"/>
              <a:gd name="connsiteX24" fmla="*/ 1192193 w 1887484"/>
              <a:gd name="connsiteY24" fmla="*/ 8188 h 1904041"/>
              <a:gd name="connsiteX25" fmla="*/ 1202984 w 1887484"/>
              <a:gd name="connsiteY25" fmla="*/ 5849 h 1904041"/>
              <a:gd name="connsiteX26" fmla="*/ 1213774 w 1887484"/>
              <a:gd name="connsiteY26" fmla="*/ 3509 h 1904041"/>
              <a:gd name="connsiteX27" fmla="*/ 1226364 w 1887484"/>
              <a:gd name="connsiteY27" fmla="*/ 1170 h 1904041"/>
              <a:gd name="connsiteX28" fmla="*/ 1237154 w 1887484"/>
              <a:gd name="connsiteY28" fmla="*/ 1170 h 1904041"/>
              <a:gd name="connsiteX29" fmla="*/ 1249743 w 1887484"/>
              <a:gd name="connsiteY29" fmla="*/ 0 h 1904041"/>
              <a:gd name="connsiteX30" fmla="*/ 1260534 w 1887484"/>
              <a:gd name="connsiteY30" fmla="*/ 0 h 1904041"/>
              <a:gd name="connsiteX31" fmla="*/ 1271325 w 1887484"/>
              <a:gd name="connsiteY31" fmla="*/ 1170 h 1904041"/>
              <a:gd name="connsiteX32" fmla="*/ 1283914 w 1887484"/>
              <a:gd name="connsiteY32" fmla="*/ 2340 h 1904041"/>
              <a:gd name="connsiteX33" fmla="*/ 1294705 w 1887484"/>
              <a:gd name="connsiteY33" fmla="*/ 3509 h 1904041"/>
              <a:gd name="connsiteX34" fmla="*/ 1307294 w 1887484"/>
              <a:gd name="connsiteY34" fmla="*/ 5849 h 1904041"/>
              <a:gd name="connsiteX35" fmla="*/ 1318085 w 1887484"/>
              <a:gd name="connsiteY35" fmla="*/ 8188 h 1904041"/>
              <a:gd name="connsiteX36" fmla="*/ 1328875 w 1887484"/>
              <a:gd name="connsiteY36" fmla="*/ 11697 h 1904041"/>
              <a:gd name="connsiteX37" fmla="*/ 1339666 w 1887484"/>
              <a:gd name="connsiteY37" fmla="*/ 15207 h 1904041"/>
              <a:gd name="connsiteX38" fmla="*/ 1352255 w 1887484"/>
              <a:gd name="connsiteY38" fmla="*/ 19886 h 1904041"/>
              <a:gd name="connsiteX39" fmla="*/ 1363046 w 1887484"/>
              <a:gd name="connsiteY39" fmla="*/ 24565 h 1904041"/>
              <a:gd name="connsiteX40" fmla="*/ 1375635 w 1887484"/>
              <a:gd name="connsiteY40" fmla="*/ 29244 h 1904041"/>
              <a:gd name="connsiteX41" fmla="*/ 1386426 w 1887484"/>
              <a:gd name="connsiteY41" fmla="*/ 35092 h 1904041"/>
              <a:gd name="connsiteX42" fmla="*/ 1397217 w 1887484"/>
              <a:gd name="connsiteY42" fmla="*/ 40941 h 1904041"/>
              <a:gd name="connsiteX43" fmla="*/ 1409806 w 1887484"/>
              <a:gd name="connsiteY43" fmla="*/ 47959 h 1904041"/>
              <a:gd name="connsiteX44" fmla="*/ 1420597 w 1887484"/>
              <a:gd name="connsiteY44" fmla="*/ 54978 h 1904041"/>
              <a:gd name="connsiteX45" fmla="*/ 1433186 w 1887484"/>
              <a:gd name="connsiteY45" fmla="*/ 61996 h 1904041"/>
              <a:gd name="connsiteX46" fmla="*/ 1443977 w 1887484"/>
              <a:gd name="connsiteY46" fmla="*/ 70184 h 1904041"/>
              <a:gd name="connsiteX47" fmla="*/ 1454767 w 1887484"/>
              <a:gd name="connsiteY47" fmla="*/ 79542 h 1904041"/>
              <a:gd name="connsiteX48" fmla="*/ 1467357 w 1887484"/>
              <a:gd name="connsiteY48" fmla="*/ 87730 h 1904041"/>
              <a:gd name="connsiteX49" fmla="*/ 1478147 w 1887484"/>
              <a:gd name="connsiteY49" fmla="*/ 98258 h 1904041"/>
              <a:gd name="connsiteX50" fmla="*/ 1490736 w 1887484"/>
              <a:gd name="connsiteY50" fmla="*/ 107616 h 1904041"/>
              <a:gd name="connsiteX51" fmla="*/ 1501527 w 1887484"/>
              <a:gd name="connsiteY51" fmla="*/ 119313 h 1904041"/>
              <a:gd name="connsiteX52" fmla="*/ 1512318 w 1887484"/>
              <a:gd name="connsiteY52" fmla="*/ 129841 h 1904041"/>
              <a:gd name="connsiteX53" fmla="*/ 1524907 w 1887484"/>
              <a:gd name="connsiteY53" fmla="*/ 141538 h 1904041"/>
              <a:gd name="connsiteX54" fmla="*/ 1535698 w 1887484"/>
              <a:gd name="connsiteY54" fmla="*/ 154405 h 1904041"/>
              <a:gd name="connsiteX55" fmla="*/ 1546489 w 1887484"/>
              <a:gd name="connsiteY55" fmla="*/ 167272 h 1904041"/>
              <a:gd name="connsiteX56" fmla="*/ 1559078 w 1887484"/>
              <a:gd name="connsiteY56" fmla="*/ 180139 h 1904041"/>
              <a:gd name="connsiteX57" fmla="*/ 1569869 w 1887484"/>
              <a:gd name="connsiteY57" fmla="*/ 195346 h 1904041"/>
              <a:gd name="connsiteX58" fmla="*/ 1582458 w 1887484"/>
              <a:gd name="connsiteY58" fmla="*/ 210553 h 1904041"/>
              <a:gd name="connsiteX59" fmla="*/ 1593248 w 1887484"/>
              <a:gd name="connsiteY59" fmla="*/ 225759 h 1904041"/>
              <a:gd name="connsiteX60" fmla="*/ 1604039 w 1887484"/>
              <a:gd name="connsiteY60" fmla="*/ 242135 h 1904041"/>
              <a:gd name="connsiteX61" fmla="*/ 1616628 w 1887484"/>
              <a:gd name="connsiteY61" fmla="*/ 258512 h 1904041"/>
              <a:gd name="connsiteX62" fmla="*/ 1627419 w 1887484"/>
              <a:gd name="connsiteY62" fmla="*/ 277228 h 1904041"/>
              <a:gd name="connsiteX63" fmla="*/ 1640008 w 1887484"/>
              <a:gd name="connsiteY63" fmla="*/ 294774 h 1904041"/>
              <a:gd name="connsiteX64" fmla="*/ 1650799 w 1887484"/>
              <a:gd name="connsiteY64" fmla="*/ 314659 h 1904041"/>
              <a:gd name="connsiteX65" fmla="*/ 1661590 w 1887484"/>
              <a:gd name="connsiteY65" fmla="*/ 334545 h 1904041"/>
              <a:gd name="connsiteX66" fmla="*/ 1674179 w 1887484"/>
              <a:gd name="connsiteY66" fmla="*/ 356770 h 1904041"/>
              <a:gd name="connsiteX67" fmla="*/ 1684970 w 1887484"/>
              <a:gd name="connsiteY67" fmla="*/ 378995 h 1904041"/>
              <a:gd name="connsiteX68" fmla="*/ 1697559 w 1887484"/>
              <a:gd name="connsiteY68" fmla="*/ 402389 h 1904041"/>
              <a:gd name="connsiteX69" fmla="*/ 1708350 w 1887484"/>
              <a:gd name="connsiteY69" fmla="*/ 426954 h 1904041"/>
              <a:gd name="connsiteX70" fmla="*/ 1719140 w 1887484"/>
              <a:gd name="connsiteY70" fmla="*/ 452688 h 1904041"/>
              <a:gd name="connsiteX71" fmla="*/ 1729931 w 1887484"/>
              <a:gd name="connsiteY71" fmla="*/ 480762 h 1904041"/>
              <a:gd name="connsiteX72" fmla="*/ 1742520 w 1887484"/>
              <a:gd name="connsiteY72" fmla="*/ 510005 h 1904041"/>
              <a:gd name="connsiteX73" fmla="*/ 1753311 w 1887484"/>
              <a:gd name="connsiteY73" fmla="*/ 540418 h 1904041"/>
              <a:gd name="connsiteX74" fmla="*/ 1765900 w 1887484"/>
              <a:gd name="connsiteY74" fmla="*/ 573171 h 1904041"/>
              <a:gd name="connsiteX75" fmla="*/ 1776691 w 1887484"/>
              <a:gd name="connsiteY75" fmla="*/ 608263 h 1904041"/>
              <a:gd name="connsiteX76" fmla="*/ 1787482 w 1887484"/>
              <a:gd name="connsiteY76" fmla="*/ 645694 h 1904041"/>
              <a:gd name="connsiteX77" fmla="*/ 1800071 w 1887484"/>
              <a:gd name="connsiteY77" fmla="*/ 686635 h 1904041"/>
              <a:gd name="connsiteX78" fmla="*/ 1810862 w 1887484"/>
              <a:gd name="connsiteY78" fmla="*/ 731085 h 1904041"/>
              <a:gd name="connsiteX79" fmla="*/ 1823451 w 1887484"/>
              <a:gd name="connsiteY79" fmla="*/ 780214 h 1904041"/>
              <a:gd name="connsiteX80" fmla="*/ 1834242 w 1887484"/>
              <a:gd name="connsiteY80" fmla="*/ 836361 h 1904041"/>
              <a:gd name="connsiteX81" fmla="*/ 1845032 w 1887484"/>
              <a:gd name="connsiteY81" fmla="*/ 901867 h 1904041"/>
              <a:gd name="connsiteX82" fmla="*/ 1857621 w 1887484"/>
              <a:gd name="connsiteY82" fmla="*/ 980239 h 1904041"/>
              <a:gd name="connsiteX83" fmla="*/ 1868412 w 1887484"/>
              <a:gd name="connsiteY83" fmla="*/ 1084345 h 1904041"/>
              <a:gd name="connsiteX84" fmla="*/ 1881001 w 1887484"/>
              <a:gd name="connsiteY84" fmla="*/ 1256297 h 1904041"/>
              <a:gd name="connsiteX85" fmla="*/ 1885102 w 1887484"/>
              <a:gd name="connsiteY85" fmla="*/ 1335426 h 1904041"/>
              <a:gd name="connsiteX86" fmla="*/ 1887484 w 1887484"/>
              <a:gd name="connsiteY86" fmla="*/ 1903557 h 1904041"/>
              <a:gd name="connsiteX87" fmla="*/ 0 w 1887484"/>
              <a:gd name="connsiteY87" fmla="*/ 1904041 h 1904041"/>
              <a:gd name="connsiteX88" fmla="*/ 0 w 1887484"/>
              <a:gd name="connsiteY88" fmla="*/ 1482058 h 1904041"/>
              <a:gd name="connsiteX89" fmla="*/ 8809 w 1887484"/>
              <a:gd name="connsiteY89" fmla="*/ 1388477 h 1904041"/>
              <a:gd name="connsiteX90" fmla="*/ 21398 w 1887484"/>
              <a:gd name="connsiteY90" fmla="*/ 1283201 h 1904041"/>
              <a:gd name="connsiteX91" fmla="*/ 32189 w 1887484"/>
              <a:gd name="connsiteY91" fmla="*/ 1190791 h 1904041"/>
              <a:gd name="connsiteX92" fmla="*/ 44778 w 1887484"/>
              <a:gd name="connsiteY92" fmla="*/ 1110080 h 1904041"/>
              <a:gd name="connsiteX93" fmla="*/ 55569 w 1887484"/>
              <a:gd name="connsiteY93" fmla="*/ 1038726 h 1904041"/>
              <a:gd name="connsiteX94" fmla="*/ 66360 w 1887484"/>
              <a:gd name="connsiteY94" fmla="*/ 972051 h 1904041"/>
              <a:gd name="connsiteX95" fmla="*/ 78949 w 1887484"/>
              <a:gd name="connsiteY95" fmla="*/ 911225 h 1904041"/>
              <a:gd name="connsiteX96" fmla="*/ 89740 w 1887484"/>
              <a:gd name="connsiteY96" fmla="*/ 853907 h 1904041"/>
              <a:gd name="connsiteX97" fmla="*/ 102329 w 1887484"/>
              <a:gd name="connsiteY97" fmla="*/ 800100 h 1904041"/>
              <a:gd name="connsiteX98" fmla="*/ 113119 w 1887484"/>
              <a:gd name="connsiteY98" fmla="*/ 750971 h 1904041"/>
              <a:gd name="connsiteX99" fmla="*/ 123910 w 1887484"/>
              <a:gd name="connsiteY99" fmla="*/ 705351 h 1904041"/>
              <a:gd name="connsiteX100" fmla="*/ 136499 w 1887484"/>
              <a:gd name="connsiteY100" fmla="*/ 663240 h 1904041"/>
              <a:gd name="connsiteX101" fmla="*/ 147290 w 1887484"/>
              <a:gd name="connsiteY101" fmla="*/ 624639 h 1904041"/>
              <a:gd name="connsiteX102" fmla="*/ 158081 w 1887484"/>
              <a:gd name="connsiteY102" fmla="*/ 589547 h 1904041"/>
              <a:gd name="connsiteX103" fmla="*/ 170670 w 1887484"/>
              <a:gd name="connsiteY103" fmla="*/ 555625 h 1904041"/>
              <a:gd name="connsiteX104" fmla="*/ 181461 w 1887484"/>
              <a:gd name="connsiteY104" fmla="*/ 525212 h 1904041"/>
              <a:gd name="connsiteX105" fmla="*/ 192251 w 1887484"/>
              <a:gd name="connsiteY105" fmla="*/ 495968 h 1904041"/>
              <a:gd name="connsiteX106" fmla="*/ 204841 w 1887484"/>
              <a:gd name="connsiteY106" fmla="*/ 469064 h 1904041"/>
              <a:gd name="connsiteX107" fmla="*/ 215631 w 1887484"/>
              <a:gd name="connsiteY107" fmla="*/ 442160 h 1904041"/>
              <a:gd name="connsiteX108" fmla="*/ 228221 w 1887484"/>
              <a:gd name="connsiteY108" fmla="*/ 417596 h 1904041"/>
              <a:gd name="connsiteX109" fmla="*/ 239011 w 1887484"/>
              <a:gd name="connsiteY109" fmla="*/ 393031 h 1904041"/>
              <a:gd name="connsiteX110" fmla="*/ 249802 w 1887484"/>
              <a:gd name="connsiteY110" fmla="*/ 370806 h 1904041"/>
              <a:gd name="connsiteX111" fmla="*/ 262391 w 1887484"/>
              <a:gd name="connsiteY111" fmla="*/ 348581 h 1904041"/>
              <a:gd name="connsiteX112" fmla="*/ 273182 w 1887484"/>
              <a:gd name="connsiteY112" fmla="*/ 328696 h 1904041"/>
              <a:gd name="connsiteX113" fmla="*/ 285771 w 1887484"/>
              <a:gd name="connsiteY113" fmla="*/ 308810 h 1904041"/>
              <a:gd name="connsiteX114" fmla="*/ 296562 w 1887484"/>
              <a:gd name="connsiteY114" fmla="*/ 288925 h 1904041"/>
              <a:gd name="connsiteX115" fmla="*/ 307353 w 1887484"/>
              <a:gd name="connsiteY115" fmla="*/ 271379 h 1904041"/>
              <a:gd name="connsiteX116" fmla="*/ 318143 w 1887484"/>
              <a:gd name="connsiteY116" fmla="*/ 253833 h 1904041"/>
              <a:gd name="connsiteX117" fmla="*/ 330733 w 1887484"/>
              <a:gd name="connsiteY117" fmla="*/ 237457 h 1904041"/>
              <a:gd name="connsiteX118" fmla="*/ 343322 w 1887484"/>
              <a:gd name="connsiteY118" fmla="*/ 221080 h 1904041"/>
              <a:gd name="connsiteX119" fmla="*/ 354113 w 1887484"/>
              <a:gd name="connsiteY119" fmla="*/ 205874 h 1904041"/>
              <a:gd name="connsiteX120" fmla="*/ 364903 w 1887484"/>
              <a:gd name="connsiteY120" fmla="*/ 190667 h 1904041"/>
              <a:gd name="connsiteX121" fmla="*/ 375694 w 1887484"/>
              <a:gd name="connsiteY121" fmla="*/ 176630 h 1904041"/>
              <a:gd name="connsiteX122" fmla="*/ 388283 w 1887484"/>
              <a:gd name="connsiteY122" fmla="*/ 163763 h 1904041"/>
              <a:gd name="connsiteX123" fmla="*/ 399074 w 1887484"/>
              <a:gd name="connsiteY123" fmla="*/ 150896 h 1904041"/>
              <a:gd name="connsiteX124" fmla="*/ 411663 w 1887484"/>
              <a:gd name="connsiteY124" fmla="*/ 139199 h 1904041"/>
              <a:gd name="connsiteX125" fmla="*/ 422454 w 1887484"/>
              <a:gd name="connsiteY125" fmla="*/ 127501 h 1904041"/>
              <a:gd name="connsiteX126" fmla="*/ 433245 w 1887484"/>
              <a:gd name="connsiteY126" fmla="*/ 115804 h 1904041"/>
              <a:gd name="connsiteX127" fmla="*/ 445834 w 1887484"/>
              <a:gd name="connsiteY127" fmla="*/ 105276 h 1904041"/>
              <a:gd name="connsiteX128" fmla="*/ 456624 w 1887484"/>
              <a:gd name="connsiteY128" fmla="*/ 95918 h 1904041"/>
              <a:gd name="connsiteX129" fmla="*/ 469214 w 1887484"/>
              <a:gd name="connsiteY129" fmla="*/ 86561 h 1904041"/>
              <a:gd name="connsiteX130" fmla="*/ 480004 w 1887484"/>
              <a:gd name="connsiteY130" fmla="*/ 77203 h 1904041"/>
              <a:gd name="connsiteX131" fmla="*/ 490795 w 1887484"/>
              <a:gd name="connsiteY131" fmla="*/ 69015 h 1904041"/>
              <a:gd name="connsiteX132" fmla="*/ 503384 w 1887484"/>
              <a:gd name="connsiteY132" fmla="*/ 60826 h 1904041"/>
              <a:gd name="connsiteX133" fmla="*/ 514175 w 1887484"/>
              <a:gd name="connsiteY133" fmla="*/ 53808 h 1904041"/>
              <a:gd name="connsiteX134" fmla="*/ 526764 w 1887484"/>
              <a:gd name="connsiteY134" fmla="*/ 46790 h 1904041"/>
              <a:gd name="connsiteX135" fmla="*/ 537555 w 1887484"/>
              <a:gd name="connsiteY135" fmla="*/ 39771 h 1904041"/>
              <a:gd name="connsiteX136" fmla="*/ 548346 w 1887484"/>
              <a:gd name="connsiteY136" fmla="*/ 33922 h 1904041"/>
              <a:gd name="connsiteX137" fmla="*/ 560935 w 1887484"/>
              <a:gd name="connsiteY137" fmla="*/ 28074 h 1904041"/>
              <a:gd name="connsiteX138" fmla="*/ 571726 w 1887484"/>
              <a:gd name="connsiteY138" fmla="*/ 23395 h 1904041"/>
              <a:gd name="connsiteX139" fmla="*/ 582516 w 1887484"/>
              <a:gd name="connsiteY139" fmla="*/ 18716 h 1904041"/>
              <a:gd name="connsiteX140" fmla="*/ 595106 w 1887484"/>
              <a:gd name="connsiteY140" fmla="*/ 14037 h 1904041"/>
              <a:gd name="connsiteX141" fmla="*/ 605896 w 1887484"/>
              <a:gd name="connsiteY141" fmla="*/ 11697 h 1904041"/>
              <a:gd name="connsiteX142" fmla="*/ 618485 w 1887484"/>
              <a:gd name="connsiteY142" fmla="*/ 8188 h 1904041"/>
              <a:gd name="connsiteX143" fmla="*/ 629276 w 1887484"/>
              <a:gd name="connsiteY143" fmla="*/ 5849 h 1904041"/>
              <a:gd name="connsiteX144" fmla="*/ 640067 w 1887484"/>
              <a:gd name="connsiteY144" fmla="*/ 3509 h 1904041"/>
              <a:gd name="connsiteX145" fmla="*/ 652656 w 1887484"/>
              <a:gd name="connsiteY145" fmla="*/ 2340 h 1904041"/>
              <a:gd name="connsiteX146" fmla="*/ 663447 w 1887484"/>
              <a:gd name="connsiteY146" fmla="*/ 1170 h 1904041"/>
              <a:gd name="connsiteX147" fmla="*/ 676036 w 1887484"/>
              <a:gd name="connsiteY14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1087882 w 1887484"/>
              <a:gd name="connsiteY14" fmla="*/ 76033 h 1904041"/>
              <a:gd name="connsiteX15" fmla="*/ 1100472 w 1887484"/>
              <a:gd name="connsiteY15" fmla="*/ 63166 h 1904041"/>
              <a:gd name="connsiteX16" fmla="*/ 1111262 w 1887484"/>
              <a:gd name="connsiteY16" fmla="*/ 52638 h 1904041"/>
              <a:gd name="connsiteX17" fmla="*/ 1122053 w 1887484"/>
              <a:gd name="connsiteY17" fmla="*/ 43280 h 1904041"/>
              <a:gd name="connsiteX18" fmla="*/ 1134642 w 1887484"/>
              <a:gd name="connsiteY18" fmla="*/ 35092 h 1904041"/>
              <a:gd name="connsiteX19" fmla="*/ 1145433 w 1887484"/>
              <a:gd name="connsiteY19" fmla="*/ 28074 h 1904041"/>
              <a:gd name="connsiteX20" fmla="*/ 1156224 w 1887484"/>
              <a:gd name="connsiteY20" fmla="*/ 22225 h 1904041"/>
              <a:gd name="connsiteX21" fmla="*/ 1168813 w 1887484"/>
              <a:gd name="connsiteY21" fmla="*/ 16376 h 1904041"/>
              <a:gd name="connsiteX22" fmla="*/ 1179604 w 1887484"/>
              <a:gd name="connsiteY22" fmla="*/ 12867 h 1904041"/>
              <a:gd name="connsiteX23" fmla="*/ 1192193 w 1887484"/>
              <a:gd name="connsiteY23" fmla="*/ 8188 h 1904041"/>
              <a:gd name="connsiteX24" fmla="*/ 1202984 w 1887484"/>
              <a:gd name="connsiteY24" fmla="*/ 5849 h 1904041"/>
              <a:gd name="connsiteX25" fmla="*/ 1213774 w 1887484"/>
              <a:gd name="connsiteY25" fmla="*/ 3509 h 1904041"/>
              <a:gd name="connsiteX26" fmla="*/ 1226364 w 1887484"/>
              <a:gd name="connsiteY26" fmla="*/ 1170 h 1904041"/>
              <a:gd name="connsiteX27" fmla="*/ 1237154 w 1887484"/>
              <a:gd name="connsiteY27" fmla="*/ 1170 h 1904041"/>
              <a:gd name="connsiteX28" fmla="*/ 1249743 w 1887484"/>
              <a:gd name="connsiteY28" fmla="*/ 0 h 1904041"/>
              <a:gd name="connsiteX29" fmla="*/ 1260534 w 1887484"/>
              <a:gd name="connsiteY29" fmla="*/ 0 h 1904041"/>
              <a:gd name="connsiteX30" fmla="*/ 1271325 w 1887484"/>
              <a:gd name="connsiteY30" fmla="*/ 1170 h 1904041"/>
              <a:gd name="connsiteX31" fmla="*/ 1283914 w 1887484"/>
              <a:gd name="connsiteY31" fmla="*/ 2340 h 1904041"/>
              <a:gd name="connsiteX32" fmla="*/ 1294705 w 1887484"/>
              <a:gd name="connsiteY32" fmla="*/ 3509 h 1904041"/>
              <a:gd name="connsiteX33" fmla="*/ 1307294 w 1887484"/>
              <a:gd name="connsiteY33" fmla="*/ 5849 h 1904041"/>
              <a:gd name="connsiteX34" fmla="*/ 1318085 w 1887484"/>
              <a:gd name="connsiteY34" fmla="*/ 8188 h 1904041"/>
              <a:gd name="connsiteX35" fmla="*/ 1328875 w 1887484"/>
              <a:gd name="connsiteY35" fmla="*/ 11697 h 1904041"/>
              <a:gd name="connsiteX36" fmla="*/ 1339666 w 1887484"/>
              <a:gd name="connsiteY36" fmla="*/ 15207 h 1904041"/>
              <a:gd name="connsiteX37" fmla="*/ 1352255 w 1887484"/>
              <a:gd name="connsiteY37" fmla="*/ 19886 h 1904041"/>
              <a:gd name="connsiteX38" fmla="*/ 1363046 w 1887484"/>
              <a:gd name="connsiteY38" fmla="*/ 24565 h 1904041"/>
              <a:gd name="connsiteX39" fmla="*/ 1375635 w 1887484"/>
              <a:gd name="connsiteY39" fmla="*/ 29244 h 1904041"/>
              <a:gd name="connsiteX40" fmla="*/ 1386426 w 1887484"/>
              <a:gd name="connsiteY40" fmla="*/ 35092 h 1904041"/>
              <a:gd name="connsiteX41" fmla="*/ 1397217 w 1887484"/>
              <a:gd name="connsiteY41" fmla="*/ 40941 h 1904041"/>
              <a:gd name="connsiteX42" fmla="*/ 1409806 w 1887484"/>
              <a:gd name="connsiteY42" fmla="*/ 47959 h 1904041"/>
              <a:gd name="connsiteX43" fmla="*/ 1420597 w 1887484"/>
              <a:gd name="connsiteY43" fmla="*/ 54978 h 1904041"/>
              <a:gd name="connsiteX44" fmla="*/ 1433186 w 1887484"/>
              <a:gd name="connsiteY44" fmla="*/ 61996 h 1904041"/>
              <a:gd name="connsiteX45" fmla="*/ 1443977 w 1887484"/>
              <a:gd name="connsiteY45" fmla="*/ 70184 h 1904041"/>
              <a:gd name="connsiteX46" fmla="*/ 1454767 w 1887484"/>
              <a:gd name="connsiteY46" fmla="*/ 79542 h 1904041"/>
              <a:gd name="connsiteX47" fmla="*/ 1467357 w 1887484"/>
              <a:gd name="connsiteY47" fmla="*/ 87730 h 1904041"/>
              <a:gd name="connsiteX48" fmla="*/ 1478147 w 1887484"/>
              <a:gd name="connsiteY48" fmla="*/ 98258 h 1904041"/>
              <a:gd name="connsiteX49" fmla="*/ 1490736 w 1887484"/>
              <a:gd name="connsiteY49" fmla="*/ 107616 h 1904041"/>
              <a:gd name="connsiteX50" fmla="*/ 1501527 w 1887484"/>
              <a:gd name="connsiteY50" fmla="*/ 119313 h 1904041"/>
              <a:gd name="connsiteX51" fmla="*/ 1512318 w 1887484"/>
              <a:gd name="connsiteY51" fmla="*/ 129841 h 1904041"/>
              <a:gd name="connsiteX52" fmla="*/ 1524907 w 1887484"/>
              <a:gd name="connsiteY52" fmla="*/ 141538 h 1904041"/>
              <a:gd name="connsiteX53" fmla="*/ 1535698 w 1887484"/>
              <a:gd name="connsiteY53" fmla="*/ 154405 h 1904041"/>
              <a:gd name="connsiteX54" fmla="*/ 1546489 w 1887484"/>
              <a:gd name="connsiteY54" fmla="*/ 167272 h 1904041"/>
              <a:gd name="connsiteX55" fmla="*/ 1559078 w 1887484"/>
              <a:gd name="connsiteY55" fmla="*/ 180139 h 1904041"/>
              <a:gd name="connsiteX56" fmla="*/ 1569869 w 1887484"/>
              <a:gd name="connsiteY56" fmla="*/ 195346 h 1904041"/>
              <a:gd name="connsiteX57" fmla="*/ 1582458 w 1887484"/>
              <a:gd name="connsiteY57" fmla="*/ 210553 h 1904041"/>
              <a:gd name="connsiteX58" fmla="*/ 1593248 w 1887484"/>
              <a:gd name="connsiteY58" fmla="*/ 225759 h 1904041"/>
              <a:gd name="connsiteX59" fmla="*/ 1604039 w 1887484"/>
              <a:gd name="connsiteY59" fmla="*/ 242135 h 1904041"/>
              <a:gd name="connsiteX60" fmla="*/ 1616628 w 1887484"/>
              <a:gd name="connsiteY60" fmla="*/ 258512 h 1904041"/>
              <a:gd name="connsiteX61" fmla="*/ 1627419 w 1887484"/>
              <a:gd name="connsiteY61" fmla="*/ 277228 h 1904041"/>
              <a:gd name="connsiteX62" fmla="*/ 1640008 w 1887484"/>
              <a:gd name="connsiteY62" fmla="*/ 294774 h 1904041"/>
              <a:gd name="connsiteX63" fmla="*/ 1650799 w 1887484"/>
              <a:gd name="connsiteY63" fmla="*/ 314659 h 1904041"/>
              <a:gd name="connsiteX64" fmla="*/ 1661590 w 1887484"/>
              <a:gd name="connsiteY64" fmla="*/ 334545 h 1904041"/>
              <a:gd name="connsiteX65" fmla="*/ 1674179 w 1887484"/>
              <a:gd name="connsiteY65" fmla="*/ 356770 h 1904041"/>
              <a:gd name="connsiteX66" fmla="*/ 1684970 w 1887484"/>
              <a:gd name="connsiteY66" fmla="*/ 378995 h 1904041"/>
              <a:gd name="connsiteX67" fmla="*/ 1697559 w 1887484"/>
              <a:gd name="connsiteY67" fmla="*/ 402389 h 1904041"/>
              <a:gd name="connsiteX68" fmla="*/ 1708350 w 1887484"/>
              <a:gd name="connsiteY68" fmla="*/ 426954 h 1904041"/>
              <a:gd name="connsiteX69" fmla="*/ 1719140 w 1887484"/>
              <a:gd name="connsiteY69" fmla="*/ 452688 h 1904041"/>
              <a:gd name="connsiteX70" fmla="*/ 1729931 w 1887484"/>
              <a:gd name="connsiteY70" fmla="*/ 480762 h 1904041"/>
              <a:gd name="connsiteX71" fmla="*/ 1742520 w 1887484"/>
              <a:gd name="connsiteY71" fmla="*/ 510005 h 1904041"/>
              <a:gd name="connsiteX72" fmla="*/ 1753311 w 1887484"/>
              <a:gd name="connsiteY72" fmla="*/ 540418 h 1904041"/>
              <a:gd name="connsiteX73" fmla="*/ 1765900 w 1887484"/>
              <a:gd name="connsiteY73" fmla="*/ 573171 h 1904041"/>
              <a:gd name="connsiteX74" fmla="*/ 1776691 w 1887484"/>
              <a:gd name="connsiteY74" fmla="*/ 608263 h 1904041"/>
              <a:gd name="connsiteX75" fmla="*/ 1787482 w 1887484"/>
              <a:gd name="connsiteY75" fmla="*/ 645694 h 1904041"/>
              <a:gd name="connsiteX76" fmla="*/ 1800071 w 1887484"/>
              <a:gd name="connsiteY76" fmla="*/ 686635 h 1904041"/>
              <a:gd name="connsiteX77" fmla="*/ 1810862 w 1887484"/>
              <a:gd name="connsiteY77" fmla="*/ 731085 h 1904041"/>
              <a:gd name="connsiteX78" fmla="*/ 1823451 w 1887484"/>
              <a:gd name="connsiteY78" fmla="*/ 780214 h 1904041"/>
              <a:gd name="connsiteX79" fmla="*/ 1834242 w 1887484"/>
              <a:gd name="connsiteY79" fmla="*/ 836361 h 1904041"/>
              <a:gd name="connsiteX80" fmla="*/ 1845032 w 1887484"/>
              <a:gd name="connsiteY80" fmla="*/ 901867 h 1904041"/>
              <a:gd name="connsiteX81" fmla="*/ 1857621 w 1887484"/>
              <a:gd name="connsiteY81" fmla="*/ 980239 h 1904041"/>
              <a:gd name="connsiteX82" fmla="*/ 1868412 w 1887484"/>
              <a:gd name="connsiteY82" fmla="*/ 1084345 h 1904041"/>
              <a:gd name="connsiteX83" fmla="*/ 1881001 w 1887484"/>
              <a:gd name="connsiteY83" fmla="*/ 1256297 h 1904041"/>
              <a:gd name="connsiteX84" fmla="*/ 1885102 w 1887484"/>
              <a:gd name="connsiteY84" fmla="*/ 1335426 h 1904041"/>
              <a:gd name="connsiteX85" fmla="*/ 1887484 w 1887484"/>
              <a:gd name="connsiteY85" fmla="*/ 1903557 h 1904041"/>
              <a:gd name="connsiteX86" fmla="*/ 0 w 1887484"/>
              <a:gd name="connsiteY86" fmla="*/ 1904041 h 1904041"/>
              <a:gd name="connsiteX87" fmla="*/ 0 w 1887484"/>
              <a:gd name="connsiteY87" fmla="*/ 1482058 h 1904041"/>
              <a:gd name="connsiteX88" fmla="*/ 8809 w 1887484"/>
              <a:gd name="connsiteY88" fmla="*/ 1388477 h 1904041"/>
              <a:gd name="connsiteX89" fmla="*/ 21398 w 1887484"/>
              <a:gd name="connsiteY89" fmla="*/ 1283201 h 1904041"/>
              <a:gd name="connsiteX90" fmla="*/ 32189 w 1887484"/>
              <a:gd name="connsiteY90" fmla="*/ 1190791 h 1904041"/>
              <a:gd name="connsiteX91" fmla="*/ 44778 w 1887484"/>
              <a:gd name="connsiteY91" fmla="*/ 1110080 h 1904041"/>
              <a:gd name="connsiteX92" fmla="*/ 55569 w 1887484"/>
              <a:gd name="connsiteY92" fmla="*/ 1038726 h 1904041"/>
              <a:gd name="connsiteX93" fmla="*/ 66360 w 1887484"/>
              <a:gd name="connsiteY93" fmla="*/ 972051 h 1904041"/>
              <a:gd name="connsiteX94" fmla="*/ 78949 w 1887484"/>
              <a:gd name="connsiteY94" fmla="*/ 911225 h 1904041"/>
              <a:gd name="connsiteX95" fmla="*/ 89740 w 1887484"/>
              <a:gd name="connsiteY95" fmla="*/ 853907 h 1904041"/>
              <a:gd name="connsiteX96" fmla="*/ 102329 w 1887484"/>
              <a:gd name="connsiteY96" fmla="*/ 800100 h 1904041"/>
              <a:gd name="connsiteX97" fmla="*/ 113119 w 1887484"/>
              <a:gd name="connsiteY97" fmla="*/ 750971 h 1904041"/>
              <a:gd name="connsiteX98" fmla="*/ 123910 w 1887484"/>
              <a:gd name="connsiteY98" fmla="*/ 705351 h 1904041"/>
              <a:gd name="connsiteX99" fmla="*/ 136499 w 1887484"/>
              <a:gd name="connsiteY99" fmla="*/ 663240 h 1904041"/>
              <a:gd name="connsiteX100" fmla="*/ 147290 w 1887484"/>
              <a:gd name="connsiteY100" fmla="*/ 624639 h 1904041"/>
              <a:gd name="connsiteX101" fmla="*/ 158081 w 1887484"/>
              <a:gd name="connsiteY101" fmla="*/ 589547 h 1904041"/>
              <a:gd name="connsiteX102" fmla="*/ 170670 w 1887484"/>
              <a:gd name="connsiteY102" fmla="*/ 555625 h 1904041"/>
              <a:gd name="connsiteX103" fmla="*/ 181461 w 1887484"/>
              <a:gd name="connsiteY103" fmla="*/ 525212 h 1904041"/>
              <a:gd name="connsiteX104" fmla="*/ 192251 w 1887484"/>
              <a:gd name="connsiteY104" fmla="*/ 495968 h 1904041"/>
              <a:gd name="connsiteX105" fmla="*/ 204841 w 1887484"/>
              <a:gd name="connsiteY105" fmla="*/ 469064 h 1904041"/>
              <a:gd name="connsiteX106" fmla="*/ 215631 w 1887484"/>
              <a:gd name="connsiteY106" fmla="*/ 442160 h 1904041"/>
              <a:gd name="connsiteX107" fmla="*/ 228221 w 1887484"/>
              <a:gd name="connsiteY107" fmla="*/ 417596 h 1904041"/>
              <a:gd name="connsiteX108" fmla="*/ 239011 w 1887484"/>
              <a:gd name="connsiteY108" fmla="*/ 393031 h 1904041"/>
              <a:gd name="connsiteX109" fmla="*/ 249802 w 1887484"/>
              <a:gd name="connsiteY109" fmla="*/ 370806 h 1904041"/>
              <a:gd name="connsiteX110" fmla="*/ 262391 w 1887484"/>
              <a:gd name="connsiteY110" fmla="*/ 348581 h 1904041"/>
              <a:gd name="connsiteX111" fmla="*/ 273182 w 1887484"/>
              <a:gd name="connsiteY111" fmla="*/ 328696 h 1904041"/>
              <a:gd name="connsiteX112" fmla="*/ 285771 w 1887484"/>
              <a:gd name="connsiteY112" fmla="*/ 308810 h 1904041"/>
              <a:gd name="connsiteX113" fmla="*/ 296562 w 1887484"/>
              <a:gd name="connsiteY113" fmla="*/ 288925 h 1904041"/>
              <a:gd name="connsiteX114" fmla="*/ 307353 w 1887484"/>
              <a:gd name="connsiteY114" fmla="*/ 271379 h 1904041"/>
              <a:gd name="connsiteX115" fmla="*/ 318143 w 1887484"/>
              <a:gd name="connsiteY115" fmla="*/ 253833 h 1904041"/>
              <a:gd name="connsiteX116" fmla="*/ 330733 w 1887484"/>
              <a:gd name="connsiteY116" fmla="*/ 237457 h 1904041"/>
              <a:gd name="connsiteX117" fmla="*/ 343322 w 1887484"/>
              <a:gd name="connsiteY117" fmla="*/ 221080 h 1904041"/>
              <a:gd name="connsiteX118" fmla="*/ 354113 w 1887484"/>
              <a:gd name="connsiteY118" fmla="*/ 205874 h 1904041"/>
              <a:gd name="connsiteX119" fmla="*/ 364903 w 1887484"/>
              <a:gd name="connsiteY119" fmla="*/ 190667 h 1904041"/>
              <a:gd name="connsiteX120" fmla="*/ 375694 w 1887484"/>
              <a:gd name="connsiteY120" fmla="*/ 176630 h 1904041"/>
              <a:gd name="connsiteX121" fmla="*/ 388283 w 1887484"/>
              <a:gd name="connsiteY121" fmla="*/ 163763 h 1904041"/>
              <a:gd name="connsiteX122" fmla="*/ 399074 w 1887484"/>
              <a:gd name="connsiteY122" fmla="*/ 150896 h 1904041"/>
              <a:gd name="connsiteX123" fmla="*/ 411663 w 1887484"/>
              <a:gd name="connsiteY123" fmla="*/ 139199 h 1904041"/>
              <a:gd name="connsiteX124" fmla="*/ 422454 w 1887484"/>
              <a:gd name="connsiteY124" fmla="*/ 127501 h 1904041"/>
              <a:gd name="connsiteX125" fmla="*/ 433245 w 1887484"/>
              <a:gd name="connsiteY125" fmla="*/ 115804 h 1904041"/>
              <a:gd name="connsiteX126" fmla="*/ 445834 w 1887484"/>
              <a:gd name="connsiteY126" fmla="*/ 105276 h 1904041"/>
              <a:gd name="connsiteX127" fmla="*/ 456624 w 1887484"/>
              <a:gd name="connsiteY127" fmla="*/ 95918 h 1904041"/>
              <a:gd name="connsiteX128" fmla="*/ 469214 w 1887484"/>
              <a:gd name="connsiteY128" fmla="*/ 86561 h 1904041"/>
              <a:gd name="connsiteX129" fmla="*/ 480004 w 1887484"/>
              <a:gd name="connsiteY129" fmla="*/ 77203 h 1904041"/>
              <a:gd name="connsiteX130" fmla="*/ 490795 w 1887484"/>
              <a:gd name="connsiteY130" fmla="*/ 69015 h 1904041"/>
              <a:gd name="connsiteX131" fmla="*/ 503384 w 1887484"/>
              <a:gd name="connsiteY131" fmla="*/ 60826 h 1904041"/>
              <a:gd name="connsiteX132" fmla="*/ 514175 w 1887484"/>
              <a:gd name="connsiteY132" fmla="*/ 53808 h 1904041"/>
              <a:gd name="connsiteX133" fmla="*/ 526764 w 1887484"/>
              <a:gd name="connsiteY133" fmla="*/ 46790 h 1904041"/>
              <a:gd name="connsiteX134" fmla="*/ 537555 w 1887484"/>
              <a:gd name="connsiteY134" fmla="*/ 39771 h 1904041"/>
              <a:gd name="connsiteX135" fmla="*/ 548346 w 1887484"/>
              <a:gd name="connsiteY135" fmla="*/ 33922 h 1904041"/>
              <a:gd name="connsiteX136" fmla="*/ 560935 w 1887484"/>
              <a:gd name="connsiteY136" fmla="*/ 28074 h 1904041"/>
              <a:gd name="connsiteX137" fmla="*/ 571726 w 1887484"/>
              <a:gd name="connsiteY137" fmla="*/ 23395 h 1904041"/>
              <a:gd name="connsiteX138" fmla="*/ 582516 w 1887484"/>
              <a:gd name="connsiteY138" fmla="*/ 18716 h 1904041"/>
              <a:gd name="connsiteX139" fmla="*/ 595106 w 1887484"/>
              <a:gd name="connsiteY139" fmla="*/ 14037 h 1904041"/>
              <a:gd name="connsiteX140" fmla="*/ 605896 w 1887484"/>
              <a:gd name="connsiteY140" fmla="*/ 11697 h 1904041"/>
              <a:gd name="connsiteX141" fmla="*/ 618485 w 1887484"/>
              <a:gd name="connsiteY141" fmla="*/ 8188 h 1904041"/>
              <a:gd name="connsiteX142" fmla="*/ 629276 w 1887484"/>
              <a:gd name="connsiteY142" fmla="*/ 5849 h 1904041"/>
              <a:gd name="connsiteX143" fmla="*/ 640067 w 1887484"/>
              <a:gd name="connsiteY143" fmla="*/ 3509 h 1904041"/>
              <a:gd name="connsiteX144" fmla="*/ 652656 w 1887484"/>
              <a:gd name="connsiteY144" fmla="*/ 2340 h 1904041"/>
              <a:gd name="connsiteX145" fmla="*/ 663447 w 1887484"/>
              <a:gd name="connsiteY145" fmla="*/ 1170 h 1904041"/>
              <a:gd name="connsiteX146" fmla="*/ 676036 w 1887484"/>
              <a:gd name="connsiteY14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00472 w 1887484"/>
              <a:gd name="connsiteY14" fmla="*/ 63166 h 1904041"/>
              <a:gd name="connsiteX15" fmla="*/ 1111262 w 1887484"/>
              <a:gd name="connsiteY15" fmla="*/ 52638 h 1904041"/>
              <a:gd name="connsiteX16" fmla="*/ 1122053 w 1887484"/>
              <a:gd name="connsiteY16" fmla="*/ 43280 h 1904041"/>
              <a:gd name="connsiteX17" fmla="*/ 1134642 w 1887484"/>
              <a:gd name="connsiteY17" fmla="*/ 35092 h 1904041"/>
              <a:gd name="connsiteX18" fmla="*/ 1145433 w 1887484"/>
              <a:gd name="connsiteY18" fmla="*/ 28074 h 1904041"/>
              <a:gd name="connsiteX19" fmla="*/ 1156224 w 1887484"/>
              <a:gd name="connsiteY19" fmla="*/ 22225 h 1904041"/>
              <a:gd name="connsiteX20" fmla="*/ 1168813 w 1887484"/>
              <a:gd name="connsiteY20" fmla="*/ 16376 h 1904041"/>
              <a:gd name="connsiteX21" fmla="*/ 1179604 w 1887484"/>
              <a:gd name="connsiteY21" fmla="*/ 12867 h 1904041"/>
              <a:gd name="connsiteX22" fmla="*/ 1192193 w 1887484"/>
              <a:gd name="connsiteY22" fmla="*/ 8188 h 1904041"/>
              <a:gd name="connsiteX23" fmla="*/ 1202984 w 1887484"/>
              <a:gd name="connsiteY23" fmla="*/ 5849 h 1904041"/>
              <a:gd name="connsiteX24" fmla="*/ 1213774 w 1887484"/>
              <a:gd name="connsiteY24" fmla="*/ 3509 h 1904041"/>
              <a:gd name="connsiteX25" fmla="*/ 1226364 w 1887484"/>
              <a:gd name="connsiteY25" fmla="*/ 1170 h 1904041"/>
              <a:gd name="connsiteX26" fmla="*/ 1237154 w 1887484"/>
              <a:gd name="connsiteY26" fmla="*/ 1170 h 1904041"/>
              <a:gd name="connsiteX27" fmla="*/ 1249743 w 1887484"/>
              <a:gd name="connsiteY27" fmla="*/ 0 h 1904041"/>
              <a:gd name="connsiteX28" fmla="*/ 1260534 w 1887484"/>
              <a:gd name="connsiteY28" fmla="*/ 0 h 1904041"/>
              <a:gd name="connsiteX29" fmla="*/ 1271325 w 1887484"/>
              <a:gd name="connsiteY29" fmla="*/ 1170 h 1904041"/>
              <a:gd name="connsiteX30" fmla="*/ 1283914 w 1887484"/>
              <a:gd name="connsiteY30" fmla="*/ 2340 h 1904041"/>
              <a:gd name="connsiteX31" fmla="*/ 1294705 w 1887484"/>
              <a:gd name="connsiteY31" fmla="*/ 3509 h 1904041"/>
              <a:gd name="connsiteX32" fmla="*/ 1307294 w 1887484"/>
              <a:gd name="connsiteY32" fmla="*/ 5849 h 1904041"/>
              <a:gd name="connsiteX33" fmla="*/ 1318085 w 1887484"/>
              <a:gd name="connsiteY33" fmla="*/ 8188 h 1904041"/>
              <a:gd name="connsiteX34" fmla="*/ 1328875 w 1887484"/>
              <a:gd name="connsiteY34" fmla="*/ 11697 h 1904041"/>
              <a:gd name="connsiteX35" fmla="*/ 1339666 w 1887484"/>
              <a:gd name="connsiteY35" fmla="*/ 15207 h 1904041"/>
              <a:gd name="connsiteX36" fmla="*/ 1352255 w 1887484"/>
              <a:gd name="connsiteY36" fmla="*/ 19886 h 1904041"/>
              <a:gd name="connsiteX37" fmla="*/ 1363046 w 1887484"/>
              <a:gd name="connsiteY37" fmla="*/ 24565 h 1904041"/>
              <a:gd name="connsiteX38" fmla="*/ 1375635 w 1887484"/>
              <a:gd name="connsiteY38" fmla="*/ 29244 h 1904041"/>
              <a:gd name="connsiteX39" fmla="*/ 1386426 w 1887484"/>
              <a:gd name="connsiteY39" fmla="*/ 35092 h 1904041"/>
              <a:gd name="connsiteX40" fmla="*/ 1397217 w 1887484"/>
              <a:gd name="connsiteY40" fmla="*/ 40941 h 1904041"/>
              <a:gd name="connsiteX41" fmla="*/ 1409806 w 1887484"/>
              <a:gd name="connsiteY41" fmla="*/ 47959 h 1904041"/>
              <a:gd name="connsiteX42" fmla="*/ 1420597 w 1887484"/>
              <a:gd name="connsiteY42" fmla="*/ 54978 h 1904041"/>
              <a:gd name="connsiteX43" fmla="*/ 1433186 w 1887484"/>
              <a:gd name="connsiteY43" fmla="*/ 61996 h 1904041"/>
              <a:gd name="connsiteX44" fmla="*/ 1443977 w 1887484"/>
              <a:gd name="connsiteY44" fmla="*/ 70184 h 1904041"/>
              <a:gd name="connsiteX45" fmla="*/ 1454767 w 1887484"/>
              <a:gd name="connsiteY45" fmla="*/ 79542 h 1904041"/>
              <a:gd name="connsiteX46" fmla="*/ 1467357 w 1887484"/>
              <a:gd name="connsiteY46" fmla="*/ 87730 h 1904041"/>
              <a:gd name="connsiteX47" fmla="*/ 1478147 w 1887484"/>
              <a:gd name="connsiteY47" fmla="*/ 98258 h 1904041"/>
              <a:gd name="connsiteX48" fmla="*/ 1490736 w 1887484"/>
              <a:gd name="connsiteY48" fmla="*/ 107616 h 1904041"/>
              <a:gd name="connsiteX49" fmla="*/ 1501527 w 1887484"/>
              <a:gd name="connsiteY49" fmla="*/ 119313 h 1904041"/>
              <a:gd name="connsiteX50" fmla="*/ 1512318 w 1887484"/>
              <a:gd name="connsiteY50" fmla="*/ 129841 h 1904041"/>
              <a:gd name="connsiteX51" fmla="*/ 1524907 w 1887484"/>
              <a:gd name="connsiteY51" fmla="*/ 141538 h 1904041"/>
              <a:gd name="connsiteX52" fmla="*/ 1535698 w 1887484"/>
              <a:gd name="connsiteY52" fmla="*/ 154405 h 1904041"/>
              <a:gd name="connsiteX53" fmla="*/ 1546489 w 1887484"/>
              <a:gd name="connsiteY53" fmla="*/ 167272 h 1904041"/>
              <a:gd name="connsiteX54" fmla="*/ 1559078 w 1887484"/>
              <a:gd name="connsiteY54" fmla="*/ 180139 h 1904041"/>
              <a:gd name="connsiteX55" fmla="*/ 1569869 w 1887484"/>
              <a:gd name="connsiteY55" fmla="*/ 195346 h 1904041"/>
              <a:gd name="connsiteX56" fmla="*/ 1582458 w 1887484"/>
              <a:gd name="connsiteY56" fmla="*/ 210553 h 1904041"/>
              <a:gd name="connsiteX57" fmla="*/ 1593248 w 1887484"/>
              <a:gd name="connsiteY57" fmla="*/ 225759 h 1904041"/>
              <a:gd name="connsiteX58" fmla="*/ 1604039 w 1887484"/>
              <a:gd name="connsiteY58" fmla="*/ 242135 h 1904041"/>
              <a:gd name="connsiteX59" fmla="*/ 1616628 w 1887484"/>
              <a:gd name="connsiteY59" fmla="*/ 258512 h 1904041"/>
              <a:gd name="connsiteX60" fmla="*/ 1627419 w 1887484"/>
              <a:gd name="connsiteY60" fmla="*/ 277228 h 1904041"/>
              <a:gd name="connsiteX61" fmla="*/ 1640008 w 1887484"/>
              <a:gd name="connsiteY61" fmla="*/ 294774 h 1904041"/>
              <a:gd name="connsiteX62" fmla="*/ 1650799 w 1887484"/>
              <a:gd name="connsiteY62" fmla="*/ 314659 h 1904041"/>
              <a:gd name="connsiteX63" fmla="*/ 1661590 w 1887484"/>
              <a:gd name="connsiteY63" fmla="*/ 334545 h 1904041"/>
              <a:gd name="connsiteX64" fmla="*/ 1674179 w 1887484"/>
              <a:gd name="connsiteY64" fmla="*/ 356770 h 1904041"/>
              <a:gd name="connsiteX65" fmla="*/ 1684970 w 1887484"/>
              <a:gd name="connsiteY65" fmla="*/ 378995 h 1904041"/>
              <a:gd name="connsiteX66" fmla="*/ 1697559 w 1887484"/>
              <a:gd name="connsiteY66" fmla="*/ 402389 h 1904041"/>
              <a:gd name="connsiteX67" fmla="*/ 1708350 w 1887484"/>
              <a:gd name="connsiteY67" fmla="*/ 426954 h 1904041"/>
              <a:gd name="connsiteX68" fmla="*/ 1719140 w 1887484"/>
              <a:gd name="connsiteY68" fmla="*/ 452688 h 1904041"/>
              <a:gd name="connsiteX69" fmla="*/ 1729931 w 1887484"/>
              <a:gd name="connsiteY69" fmla="*/ 480762 h 1904041"/>
              <a:gd name="connsiteX70" fmla="*/ 1742520 w 1887484"/>
              <a:gd name="connsiteY70" fmla="*/ 510005 h 1904041"/>
              <a:gd name="connsiteX71" fmla="*/ 1753311 w 1887484"/>
              <a:gd name="connsiteY71" fmla="*/ 540418 h 1904041"/>
              <a:gd name="connsiteX72" fmla="*/ 1765900 w 1887484"/>
              <a:gd name="connsiteY72" fmla="*/ 573171 h 1904041"/>
              <a:gd name="connsiteX73" fmla="*/ 1776691 w 1887484"/>
              <a:gd name="connsiteY73" fmla="*/ 608263 h 1904041"/>
              <a:gd name="connsiteX74" fmla="*/ 1787482 w 1887484"/>
              <a:gd name="connsiteY74" fmla="*/ 645694 h 1904041"/>
              <a:gd name="connsiteX75" fmla="*/ 1800071 w 1887484"/>
              <a:gd name="connsiteY75" fmla="*/ 686635 h 1904041"/>
              <a:gd name="connsiteX76" fmla="*/ 1810862 w 1887484"/>
              <a:gd name="connsiteY76" fmla="*/ 731085 h 1904041"/>
              <a:gd name="connsiteX77" fmla="*/ 1823451 w 1887484"/>
              <a:gd name="connsiteY77" fmla="*/ 780214 h 1904041"/>
              <a:gd name="connsiteX78" fmla="*/ 1834242 w 1887484"/>
              <a:gd name="connsiteY78" fmla="*/ 836361 h 1904041"/>
              <a:gd name="connsiteX79" fmla="*/ 1845032 w 1887484"/>
              <a:gd name="connsiteY79" fmla="*/ 901867 h 1904041"/>
              <a:gd name="connsiteX80" fmla="*/ 1857621 w 1887484"/>
              <a:gd name="connsiteY80" fmla="*/ 980239 h 1904041"/>
              <a:gd name="connsiteX81" fmla="*/ 1868412 w 1887484"/>
              <a:gd name="connsiteY81" fmla="*/ 1084345 h 1904041"/>
              <a:gd name="connsiteX82" fmla="*/ 1881001 w 1887484"/>
              <a:gd name="connsiteY82" fmla="*/ 1256297 h 1904041"/>
              <a:gd name="connsiteX83" fmla="*/ 1885102 w 1887484"/>
              <a:gd name="connsiteY83" fmla="*/ 1335426 h 1904041"/>
              <a:gd name="connsiteX84" fmla="*/ 1887484 w 1887484"/>
              <a:gd name="connsiteY84" fmla="*/ 1903557 h 1904041"/>
              <a:gd name="connsiteX85" fmla="*/ 0 w 1887484"/>
              <a:gd name="connsiteY85" fmla="*/ 1904041 h 1904041"/>
              <a:gd name="connsiteX86" fmla="*/ 0 w 1887484"/>
              <a:gd name="connsiteY86" fmla="*/ 1482058 h 1904041"/>
              <a:gd name="connsiteX87" fmla="*/ 8809 w 1887484"/>
              <a:gd name="connsiteY87" fmla="*/ 1388477 h 1904041"/>
              <a:gd name="connsiteX88" fmla="*/ 21398 w 1887484"/>
              <a:gd name="connsiteY88" fmla="*/ 1283201 h 1904041"/>
              <a:gd name="connsiteX89" fmla="*/ 32189 w 1887484"/>
              <a:gd name="connsiteY89" fmla="*/ 1190791 h 1904041"/>
              <a:gd name="connsiteX90" fmla="*/ 44778 w 1887484"/>
              <a:gd name="connsiteY90" fmla="*/ 1110080 h 1904041"/>
              <a:gd name="connsiteX91" fmla="*/ 55569 w 1887484"/>
              <a:gd name="connsiteY91" fmla="*/ 1038726 h 1904041"/>
              <a:gd name="connsiteX92" fmla="*/ 66360 w 1887484"/>
              <a:gd name="connsiteY92" fmla="*/ 972051 h 1904041"/>
              <a:gd name="connsiteX93" fmla="*/ 78949 w 1887484"/>
              <a:gd name="connsiteY93" fmla="*/ 911225 h 1904041"/>
              <a:gd name="connsiteX94" fmla="*/ 89740 w 1887484"/>
              <a:gd name="connsiteY94" fmla="*/ 853907 h 1904041"/>
              <a:gd name="connsiteX95" fmla="*/ 102329 w 1887484"/>
              <a:gd name="connsiteY95" fmla="*/ 800100 h 1904041"/>
              <a:gd name="connsiteX96" fmla="*/ 113119 w 1887484"/>
              <a:gd name="connsiteY96" fmla="*/ 750971 h 1904041"/>
              <a:gd name="connsiteX97" fmla="*/ 123910 w 1887484"/>
              <a:gd name="connsiteY97" fmla="*/ 705351 h 1904041"/>
              <a:gd name="connsiteX98" fmla="*/ 136499 w 1887484"/>
              <a:gd name="connsiteY98" fmla="*/ 663240 h 1904041"/>
              <a:gd name="connsiteX99" fmla="*/ 147290 w 1887484"/>
              <a:gd name="connsiteY99" fmla="*/ 624639 h 1904041"/>
              <a:gd name="connsiteX100" fmla="*/ 158081 w 1887484"/>
              <a:gd name="connsiteY100" fmla="*/ 589547 h 1904041"/>
              <a:gd name="connsiteX101" fmla="*/ 170670 w 1887484"/>
              <a:gd name="connsiteY101" fmla="*/ 555625 h 1904041"/>
              <a:gd name="connsiteX102" fmla="*/ 181461 w 1887484"/>
              <a:gd name="connsiteY102" fmla="*/ 525212 h 1904041"/>
              <a:gd name="connsiteX103" fmla="*/ 192251 w 1887484"/>
              <a:gd name="connsiteY103" fmla="*/ 495968 h 1904041"/>
              <a:gd name="connsiteX104" fmla="*/ 204841 w 1887484"/>
              <a:gd name="connsiteY104" fmla="*/ 469064 h 1904041"/>
              <a:gd name="connsiteX105" fmla="*/ 215631 w 1887484"/>
              <a:gd name="connsiteY105" fmla="*/ 442160 h 1904041"/>
              <a:gd name="connsiteX106" fmla="*/ 228221 w 1887484"/>
              <a:gd name="connsiteY106" fmla="*/ 417596 h 1904041"/>
              <a:gd name="connsiteX107" fmla="*/ 239011 w 1887484"/>
              <a:gd name="connsiteY107" fmla="*/ 393031 h 1904041"/>
              <a:gd name="connsiteX108" fmla="*/ 249802 w 1887484"/>
              <a:gd name="connsiteY108" fmla="*/ 370806 h 1904041"/>
              <a:gd name="connsiteX109" fmla="*/ 262391 w 1887484"/>
              <a:gd name="connsiteY109" fmla="*/ 348581 h 1904041"/>
              <a:gd name="connsiteX110" fmla="*/ 273182 w 1887484"/>
              <a:gd name="connsiteY110" fmla="*/ 328696 h 1904041"/>
              <a:gd name="connsiteX111" fmla="*/ 285771 w 1887484"/>
              <a:gd name="connsiteY111" fmla="*/ 308810 h 1904041"/>
              <a:gd name="connsiteX112" fmla="*/ 296562 w 1887484"/>
              <a:gd name="connsiteY112" fmla="*/ 288925 h 1904041"/>
              <a:gd name="connsiteX113" fmla="*/ 307353 w 1887484"/>
              <a:gd name="connsiteY113" fmla="*/ 271379 h 1904041"/>
              <a:gd name="connsiteX114" fmla="*/ 318143 w 1887484"/>
              <a:gd name="connsiteY114" fmla="*/ 253833 h 1904041"/>
              <a:gd name="connsiteX115" fmla="*/ 330733 w 1887484"/>
              <a:gd name="connsiteY115" fmla="*/ 237457 h 1904041"/>
              <a:gd name="connsiteX116" fmla="*/ 343322 w 1887484"/>
              <a:gd name="connsiteY116" fmla="*/ 221080 h 1904041"/>
              <a:gd name="connsiteX117" fmla="*/ 354113 w 1887484"/>
              <a:gd name="connsiteY117" fmla="*/ 205874 h 1904041"/>
              <a:gd name="connsiteX118" fmla="*/ 364903 w 1887484"/>
              <a:gd name="connsiteY118" fmla="*/ 190667 h 1904041"/>
              <a:gd name="connsiteX119" fmla="*/ 375694 w 1887484"/>
              <a:gd name="connsiteY119" fmla="*/ 176630 h 1904041"/>
              <a:gd name="connsiteX120" fmla="*/ 388283 w 1887484"/>
              <a:gd name="connsiteY120" fmla="*/ 163763 h 1904041"/>
              <a:gd name="connsiteX121" fmla="*/ 399074 w 1887484"/>
              <a:gd name="connsiteY121" fmla="*/ 150896 h 1904041"/>
              <a:gd name="connsiteX122" fmla="*/ 411663 w 1887484"/>
              <a:gd name="connsiteY122" fmla="*/ 139199 h 1904041"/>
              <a:gd name="connsiteX123" fmla="*/ 422454 w 1887484"/>
              <a:gd name="connsiteY123" fmla="*/ 127501 h 1904041"/>
              <a:gd name="connsiteX124" fmla="*/ 433245 w 1887484"/>
              <a:gd name="connsiteY124" fmla="*/ 115804 h 1904041"/>
              <a:gd name="connsiteX125" fmla="*/ 445834 w 1887484"/>
              <a:gd name="connsiteY125" fmla="*/ 105276 h 1904041"/>
              <a:gd name="connsiteX126" fmla="*/ 456624 w 1887484"/>
              <a:gd name="connsiteY126" fmla="*/ 95918 h 1904041"/>
              <a:gd name="connsiteX127" fmla="*/ 469214 w 1887484"/>
              <a:gd name="connsiteY127" fmla="*/ 86561 h 1904041"/>
              <a:gd name="connsiteX128" fmla="*/ 480004 w 1887484"/>
              <a:gd name="connsiteY128" fmla="*/ 77203 h 1904041"/>
              <a:gd name="connsiteX129" fmla="*/ 490795 w 1887484"/>
              <a:gd name="connsiteY129" fmla="*/ 69015 h 1904041"/>
              <a:gd name="connsiteX130" fmla="*/ 503384 w 1887484"/>
              <a:gd name="connsiteY130" fmla="*/ 60826 h 1904041"/>
              <a:gd name="connsiteX131" fmla="*/ 514175 w 1887484"/>
              <a:gd name="connsiteY131" fmla="*/ 53808 h 1904041"/>
              <a:gd name="connsiteX132" fmla="*/ 526764 w 1887484"/>
              <a:gd name="connsiteY132" fmla="*/ 46790 h 1904041"/>
              <a:gd name="connsiteX133" fmla="*/ 537555 w 1887484"/>
              <a:gd name="connsiteY133" fmla="*/ 39771 h 1904041"/>
              <a:gd name="connsiteX134" fmla="*/ 548346 w 1887484"/>
              <a:gd name="connsiteY134" fmla="*/ 33922 h 1904041"/>
              <a:gd name="connsiteX135" fmla="*/ 560935 w 1887484"/>
              <a:gd name="connsiteY135" fmla="*/ 28074 h 1904041"/>
              <a:gd name="connsiteX136" fmla="*/ 571726 w 1887484"/>
              <a:gd name="connsiteY136" fmla="*/ 23395 h 1904041"/>
              <a:gd name="connsiteX137" fmla="*/ 582516 w 1887484"/>
              <a:gd name="connsiteY137" fmla="*/ 18716 h 1904041"/>
              <a:gd name="connsiteX138" fmla="*/ 595106 w 1887484"/>
              <a:gd name="connsiteY138" fmla="*/ 14037 h 1904041"/>
              <a:gd name="connsiteX139" fmla="*/ 605896 w 1887484"/>
              <a:gd name="connsiteY139" fmla="*/ 11697 h 1904041"/>
              <a:gd name="connsiteX140" fmla="*/ 618485 w 1887484"/>
              <a:gd name="connsiteY140" fmla="*/ 8188 h 1904041"/>
              <a:gd name="connsiteX141" fmla="*/ 629276 w 1887484"/>
              <a:gd name="connsiteY141" fmla="*/ 5849 h 1904041"/>
              <a:gd name="connsiteX142" fmla="*/ 640067 w 1887484"/>
              <a:gd name="connsiteY142" fmla="*/ 3509 h 1904041"/>
              <a:gd name="connsiteX143" fmla="*/ 652656 w 1887484"/>
              <a:gd name="connsiteY143" fmla="*/ 2340 h 1904041"/>
              <a:gd name="connsiteX144" fmla="*/ 663447 w 1887484"/>
              <a:gd name="connsiteY144" fmla="*/ 1170 h 1904041"/>
              <a:gd name="connsiteX145" fmla="*/ 676036 w 1887484"/>
              <a:gd name="connsiteY14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11262 w 1887484"/>
              <a:gd name="connsiteY14" fmla="*/ 52638 h 1904041"/>
              <a:gd name="connsiteX15" fmla="*/ 1122053 w 1887484"/>
              <a:gd name="connsiteY15" fmla="*/ 43280 h 1904041"/>
              <a:gd name="connsiteX16" fmla="*/ 1134642 w 1887484"/>
              <a:gd name="connsiteY16" fmla="*/ 35092 h 1904041"/>
              <a:gd name="connsiteX17" fmla="*/ 1145433 w 1887484"/>
              <a:gd name="connsiteY17" fmla="*/ 28074 h 1904041"/>
              <a:gd name="connsiteX18" fmla="*/ 1156224 w 1887484"/>
              <a:gd name="connsiteY18" fmla="*/ 22225 h 1904041"/>
              <a:gd name="connsiteX19" fmla="*/ 1168813 w 1887484"/>
              <a:gd name="connsiteY19" fmla="*/ 16376 h 1904041"/>
              <a:gd name="connsiteX20" fmla="*/ 1179604 w 1887484"/>
              <a:gd name="connsiteY20" fmla="*/ 12867 h 1904041"/>
              <a:gd name="connsiteX21" fmla="*/ 1192193 w 1887484"/>
              <a:gd name="connsiteY21" fmla="*/ 8188 h 1904041"/>
              <a:gd name="connsiteX22" fmla="*/ 1202984 w 1887484"/>
              <a:gd name="connsiteY22" fmla="*/ 5849 h 1904041"/>
              <a:gd name="connsiteX23" fmla="*/ 1213774 w 1887484"/>
              <a:gd name="connsiteY23" fmla="*/ 3509 h 1904041"/>
              <a:gd name="connsiteX24" fmla="*/ 1226364 w 1887484"/>
              <a:gd name="connsiteY24" fmla="*/ 1170 h 1904041"/>
              <a:gd name="connsiteX25" fmla="*/ 1237154 w 1887484"/>
              <a:gd name="connsiteY25" fmla="*/ 1170 h 1904041"/>
              <a:gd name="connsiteX26" fmla="*/ 1249743 w 1887484"/>
              <a:gd name="connsiteY26" fmla="*/ 0 h 1904041"/>
              <a:gd name="connsiteX27" fmla="*/ 1260534 w 1887484"/>
              <a:gd name="connsiteY27" fmla="*/ 0 h 1904041"/>
              <a:gd name="connsiteX28" fmla="*/ 1271325 w 1887484"/>
              <a:gd name="connsiteY28" fmla="*/ 1170 h 1904041"/>
              <a:gd name="connsiteX29" fmla="*/ 1283914 w 1887484"/>
              <a:gd name="connsiteY29" fmla="*/ 2340 h 1904041"/>
              <a:gd name="connsiteX30" fmla="*/ 1294705 w 1887484"/>
              <a:gd name="connsiteY30" fmla="*/ 3509 h 1904041"/>
              <a:gd name="connsiteX31" fmla="*/ 1307294 w 1887484"/>
              <a:gd name="connsiteY31" fmla="*/ 5849 h 1904041"/>
              <a:gd name="connsiteX32" fmla="*/ 1318085 w 1887484"/>
              <a:gd name="connsiteY32" fmla="*/ 8188 h 1904041"/>
              <a:gd name="connsiteX33" fmla="*/ 1328875 w 1887484"/>
              <a:gd name="connsiteY33" fmla="*/ 11697 h 1904041"/>
              <a:gd name="connsiteX34" fmla="*/ 1339666 w 1887484"/>
              <a:gd name="connsiteY34" fmla="*/ 15207 h 1904041"/>
              <a:gd name="connsiteX35" fmla="*/ 1352255 w 1887484"/>
              <a:gd name="connsiteY35" fmla="*/ 19886 h 1904041"/>
              <a:gd name="connsiteX36" fmla="*/ 1363046 w 1887484"/>
              <a:gd name="connsiteY36" fmla="*/ 24565 h 1904041"/>
              <a:gd name="connsiteX37" fmla="*/ 1375635 w 1887484"/>
              <a:gd name="connsiteY37" fmla="*/ 29244 h 1904041"/>
              <a:gd name="connsiteX38" fmla="*/ 1386426 w 1887484"/>
              <a:gd name="connsiteY38" fmla="*/ 35092 h 1904041"/>
              <a:gd name="connsiteX39" fmla="*/ 1397217 w 1887484"/>
              <a:gd name="connsiteY39" fmla="*/ 40941 h 1904041"/>
              <a:gd name="connsiteX40" fmla="*/ 1409806 w 1887484"/>
              <a:gd name="connsiteY40" fmla="*/ 47959 h 1904041"/>
              <a:gd name="connsiteX41" fmla="*/ 1420597 w 1887484"/>
              <a:gd name="connsiteY41" fmla="*/ 54978 h 1904041"/>
              <a:gd name="connsiteX42" fmla="*/ 1433186 w 1887484"/>
              <a:gd name="connsiteY42" fmla="*/ 61996 h 1904041"/>
              <a:gd name="connsiteX43" fmla="*/ 1443977 w 1887484"/>
              <a:gd name="connsiteY43" fmla="*/ 70184 h 1904041"/>
              <a:gd name="connsiteX44" fmla="*/ 1454767 w 1887484"/>
              <a:gd name="connsiteY44" fmla="*/ 79542 h 1904041"/>
              <a:gd name="connsiteX45" fmla="*/ 1467357 w 1887484"/>
              <a:gd name="connsiteY45" fmla="*/ 87730 h 1904041"/>
              <a:gd name="connsiteX46" fmla="*/ 1478147 w 1887484"/>
              <a:gd name="connsiteY46" fmla="*/ 98258 h 1904041"/>
              <a:gd name="connsiteX47" fmla="*/ 1490736 w 1887484"/>
              <a:gd name="connsiteY47" fmla="*/ 107616 h 1904041"/>
              <a:gd name="connsiteX48" fmla="*/ 1501527 w 1887484"/>
              <a:gd name="connsiteY48" fmla="*/ 119313 h 1904041"/>
              <a:gd name="connsiteX49" fmla="*/ 1512318 w 1887484"/>
              <a:gd name="connsiteY49" fmla="*/ 129841 h 1904041"/>
              <a:gd name="connsiteX50" fmla="*/ 1524907 w 1887484"/>
              <a:gd name="connsiteY50" fmla="*/ 141538 h 1904041"/>
              <a:gd name="connsiteX51" fmla="*/ 1535698 w 1887484"/>
              <a:gd name="connsiteY51" fmla="*/ 154405 h 1904041"/>
              <a:gd name="connsiteX52" fmla="*/ 1546489 w 1887484"/>
              <a:gd name="connsiteY52" fmla="*/ 167272 h 1904041"/>
              <a:gd name="connsiteX53" fmla="*/ 1559078 w 1887484"/>
              <a:gd name="connsiteY53" fmla="*/ 180139 h 1904041"/>
              <a:gd name="connsiteX54" fmla="*/ 1569869 w 1887484"/>
              <a:gd name="connsiteY54" fmla="*/ 195346 h 1904041"/>
              <a:gd name="connsiteX55" fmla="*/ 1582458 w 1887484"/>
              <a:gd name="connsiteY55" fmla="*/ 210553 h 1904041"/>
              <a:gd name="connsiteX56" fmla="*/ 1593248 w 1887484"/>
              <a:gd name="connsiteY56" fmla="*/ 225759 h 1904041"/>
              <a:gd name="connsiteX57" fmla="*/ 1604039 w 1887484"/>
              <a:gd name="connsiteY57" fmla="*/ 242135 h 1904041"/>
              <a:gd name="connsiteX58" fmla="*/ 1616628 w 1887484"/>
              <a:gd name="connsiteY58" fmla="*/ 258512 h 1904041"/>
              <a:gd name="connsiteX59" fmla="*/ 1627419 w 1887484"/>
              <a:gd name="connsiteY59" fmla="*/ 277228 h 1904041"/>
              <a:gd name="connsiteX60" fmla="*/ 1640008 w 1887484"/>
              <a:gd name="connsiteY60" fmla="*/ 294774 h 1904041"/>
              <a:gd name="connsiteX61" fmla="*/ 1650799 w 1887484"/>
              <a:gd name="connsiteY61" fmla="*/ 314659 h 1904041"/>
              <a:gd name="connsiteX62" fmla="*/ 1661590 w 1887484"/>
              <a:gd name="connsiteY62" fmla="*/ 334545 h 1904041"/>
              <a:gd name="connsiteX63" fmla="*/ 1674179 w 1887484"/>
              <a:gd name="connsiteY63" fmla="*/ 356770 h 1904041"/>
              <a:gd name="connsiteX64" fmla="*/ 1684970 w 1887484"/>
              <a:gd name="connsiteY64" fmla="*/ 378995 h 1904041"/>
              <a:gd name="connsiteX65" fmla="*/ 1697559 w 1887484"/>
              <a:gd name="connsiteY65" fmla="*/ 402389 h 1904041"/>
              <a:gd name="connsiteX66" fmla="*/ 1708350 w 1887484"/>
              <a:gd name="connsiteY66" fmla="*/ 426954 h 1904041"/>
              <a:gd name="connsiteX67" fmla="*/ 1719140 w 1887484"/>
              <a:gd name="connsiteY67" fmla="*/ 452688 h 1904041"/>
              <a:gd name="connsiteX68" fmla="*/ 1729931 w 1887484"/>
              <a:gd name="connsiteY68" fmla="*/ 480762 h 1904041"/>
              <a:gd name="connsiteX69" fmla="*/ 1742520 w 1887484"/>
              <a:gd name="connsiteY69" fmla="*/ 510005 h 1904041"/>
              <a:gd name="connsiteX70" fmla="*/ 1753311 w 1887484"/>
              <a:gd name="connsiteY70" fmla="*/ 540418 h 1904041"/>
              <a:gd name="connsiteX71" fmla="*/ 1765900 w 1887484"/>
              <a:gd name="connsiteY71" fmla="*/ 573171 h 1904041"/>
              <a:gd name="connsiteX72" fmla="*/ 1776691 w 1887484"/>
              <a:gd name="connsiteY72" fmla="*/ 608263 h 1904041"/>
              <a:gd name="connsiteX73" fmla="*/ 1787482 w 1887484"/>
              <a:gd name="connsiteY73" fmla="*/ 645694 h 1904041"/>
              <a:gd name="connsiteX74" fmla="*/ 1800071 w 1887484"/>
              <a:gd name="connsiteY74" fmla="*/ 686635 h 1904041"/>
              <a:gd name="connsiteX75" fmla="*/ 1810862 w 1887484"/>
              <a:gd name="connsiteY75" fmla="*/ 731085 h 1904041"/>
              <a:gd name="connsiteX76" fmla="*/ 1823451 w 1887484"/>
              <a:gd name="connsiteY76" fmla="*/ 780214 h 1904041"/>
              <a:gd name="connsiteX77" fmla="*/ 1834242 w 1887484"/>
              <a:gd name="connsiteY77" fmla="*/ 836361 h 1904041"/>
              <a:gd name="connsiteX78" fmla="*/ 1845032 w 1887484"/>
              <a:gd name="connsiteY78" fmla="*/ 901867 h 1904041"/>
              <a:gd name="connsiteX79" fmla="*/ 1857621 w 1887484"/>
              <a:gd name="connsiteY79" fmla="*/ 980239 h 1904041"/>
              <a:gd name="connsiteX80" fmla="*/ 1868412 w 1887484"/>
              <a:gd name="connsiteY80" fmla="*/ 1084345 h 1904041"/>
              <a:gd name="connsiteX81" fmla="*/ 1881001 w 1887484"/>
              <a:gd name="connsiteY81" fmla="*/ 1256297 h 1904041"/>
              <a:gd name="connsiteX82" fmla="*/ 1885102 w 1887484"/>
              <a:gd name="connsiteY82" fmla="*/ 1335426 h 1904041"/>
              <a:gd name="connsiteX83" fmla="*/ 1887484 w 1887484"/>
              <a:gd name="connsiteY83" fmla="*/ 1903557 h 1904041"/>
              <a:gd name="connsiteX84" fmla="*/ 0 w 1887484"/>
              <a:gd name="connsiteY84" fmla="*/ 1904041 h 1904041"/>
              <a:gd name="connsiteX85" fmla="*/ 0 w 1887484"/>
              <a:gd name="connsiteY85" fmla="*/ 1482058 h 1904041"/>
              <a:gd name="connsiteX86" fmla="*/ 8809 w 1887484"/>
              <a:gd name="connsiteY86" fmla="*/ 1388477 h 1904041"/>
              <a:gd name="connsiteX87" fmla="*/ 21398 w 1887484"/>
              <a:gd name="connsiteY87" fmla="*/ 1283201 h 1904041"/>
              <a:gd name="connsiteX88" fmla="*/ 32189 w 1887484"/>
              <a:gd name="connsiteY88" fmla="*/ 1190791 h 1904041"/>
              <a:gd name="connsiteX89" fmla="*/ 44778 w 1887484"/>
              <a:gd name="connsiteY89" fmla="*/ 1110080 h 1904041"/>
              <a:gd name="connsiteX90" fmla="*/ 55569 w 1887484"/>
              <a:gd name="connsiteY90" fmla="*/ 1038726 h 1904041"/>
              <a:gd name="connsiteX91" fmla="*/ 66360 w 1887484"/>
              <a:gd name="connsiteY91" fmla="*/ 972051 h 1904041"/>
              <a:gd name="connsiteX92" fmla="*/ 78949 w 1887484"/>
              <a:gd name="connsiteY92" fmla="*/ 911225 h 1904041"/>
              <a:gd name="connsiteX93" fmla="*/ 89740 w 1887484"/>
              <a:gd name="connsiteY93" fmla="*/ 853907 h 1904041"/>
              <a:gd name="connsiteX94" fmla="*/ 102329 w 1887484"/>
              <a:gd name="connsiteY94" fmla="*/ 800100 h 1904041"/>
              <a:gd name="connsiteX95" fmla="*/ 113119 w 1887484"/>
              <a:gd name="connsiteY95" fmla="*/ 750971 h 1904041"/>
              <a:gd name="connsiteX96" fmla="*/ 123910 w 1887484"/>
              <a:gd name="connsiteY96" fmla="*/ 705351 h 1904041"/>
              <a:gd name="connsiteX97" fmla="*/ 136499 w 1887484"/>
              <a:gd name="connsiteY97" fmla="*/ 663240 h 1904041"/>
              <a:gd name="connsiteX98" fmla="*/ 147290 w 1887484"/>
              <a:gd name="connsiteY98" fmla="*/ 624639 h 1904041"/>
              <a:gd name="connsiteX99" fmla="*/ 158081 w 1887484"/>
              <a:gd name="connsiteY99" fmla="*/ 589547 h 1904041"/>
              <a:gd name="connsiteX100" fmla="*/ 170670 w 1887484"/>
              <a:gd name="connsiteY100" fmla="*/ 555625 h 1904041"/>
              <a:gd name="connsiteX101" fmla="*/ 181461 w 1887484"/>
              <a:gd name="connsiteY101" fmla="*/ 525212 h 1904041"/>
              <a:gd name="connsiteX102" fmla="*/ 192251 w 1887484"/>
              <a:gd name="connsiteY102" fmla="*/ 495968 h 1904041"/>
              <a:gd name="connsiteX103" fmla="*/ 204841 w 1887484"/>
              <a:gd name="connsiteY103" fmla="*/ 469064 h 1904041"/>
              <a:gd name="connsiteX104" fmla="*/ 215631 w 1887484"/>
              <a:gd name="connsiteY104" fmla="*/ 442160 h 1904041"/>
              <a:gd name="connsiteX105" fmla="*/ 228221 w 1887484"/>
              <a:gd name="connsiteY105" fmla="*/ 417596 h 1904041"/>
              <a:gd name="connsiteX106" fmla="*/ 239011 w 1887484"/>
              <a:gd name="connsiteY106" fmla="*/ 393031 h 1904041"/>
              <a:gd name="connsiteX107" fmla="*/ 249802 w 1887484"/>
              <a:gd name="connsiteY107" fmla="*/ 370806 h 1904041"/>
              <a:gd name="connsiteX108" fmla="*/ 262391 w 1887484"/>
              <a:gd name="connsiteY108" fmla="*/ 348581 h 1904041"/>
              <a:gd name="connsiteX109" fmla="*/ 273182 w 1887484"/>
              <a:gd name="connsiteY109" fmla="*/ 328696 h 1904041"/>
              <a:gd name="connsiteX110" fmla="*/ 285771 w 1887484"/>
              <a:gd name="connsiteY110" fmla="*/ 308810 h 1904041"/>
              <a:gd name="connsiteX111" fmla="*/ 296562 w 1887484"/>
              <a:gd name="connsiteY111" fmla="*/ 288925 h 1904041"/>
              <a:gd name="connsiteX112" fmla="*/ 307353 w 1887484"/>
              <a:gd name="connsiteY112" fmla="*/ 271379 h 1904041"/>
              <a:gd name="connsiteX113" fmla="*/ 318143 w 1887484"/>
              <a:gd name="connsiteY113" fmla="*/ 253833 h 1904041"/>
              <a:gd name="connsiteX114" fmla="*/ 330733 w 1887484"/>
              <a:gd name="connsiteY114" fmla="*/ 237457 h 1904041"/>
              <a:gd name="connsiteX115" fmla="*/ 343322 w 1887484"/>
              <a:gd name="connsiteY115" fmla="*/ 221080 h 1904041"/>
              <a:gd name="connsiteX116" fmla="*/ 354113 w 1887484"/>
              <a:gd name="connsiteY116" fmla="*/ 205874 h 1904041"/>
              <a:gd name="connsiteX117" fmla="*/ 364903 w 1887484"/>
              <a:gd name="connsiteY117" fmla="*/ 190667 h 1904041"/>
              <a:gd name="connsiteX118" fmla="*/ 375694 w 1887484"/>
              <a:gd name="connsiteY118" fmla="*/ 176630 h 1904041"/>
              <a:gd name="connsiteX119" fmla="*/ 388283 w 1887484"/>
              <a:gd name="connsiteY119" fmla="*/ 163763 h 1904041"/>
              <a:gd name="connsiteX120" fmla="*/ 399074 w 1887484"/>
              <a:gd name="connsiteY120" fmla="*/ 150896 h 1904041"/>
              <a:gd name="connsiteX121" fmla="*/ 411663 w 1887484"/>
              <a:gd name="connsiteY121" fmla="*/ 139199 h 1904041"/>
              <a:gd name="connsiteX122" fmla="*/ 422454 w 1887484"/>
              <a:gd name="connsiteY122" fmla="*/ 127501 h 1904041"/>
              <a:gd name="connsiteX123" fmla="*/ 433245 w 1887484"/>
              <a:gd name="connsiteY123" fmla="*/ 115804 h 1904041"/>
              <a:gd name="connsiteX124" fmla="*/ 445834 w 1887484"/>
              <a:gd name="connsiteY124" fmla="*/ 105276 h 1904041"/>
              <a:gd name="connsiteX125" fmla="*/ 456624 w 1887484"/>
              <a:gd name="connsiteY125" fmla="*/ 95918 h 1904041"/>
              <a:gd name="connsiteX126" fmla="*/ 469214 w 1887484"/>
              <a:gd name="connsiteY126" fmla="*/ 86561 h 1904041"/>
              <a:gd name="connsiteX127" fmla="*/ 480004 w 1887484"/>
              <a:gd name="connsiteY127" fmla="*/ 77203 h 1904041"/>
              <a:gd name="connsiteX128" fmla="*/ 490795 w 1887484"/>
              <a:gd name="connsiteY128" fmla="*/ 69015 h 1904041"/>
              <a:gd name="connsiteX129" fmla="*/ 503384 w 1887484"/>
              <a:gd name="connsiteY129" fmla="*/ 60826 h 1904041"/>
              <a:gd name="connsiteX130" fmla="*/ 514175 w 1887484"/>
              <a:gd name="connsiteY130" fmla="*/ 53808 h 1904041"/>
              <a:gd name="connsiteX131" fmla="*/ 526764 w 1887484"/>
              <a:gd name="connsiteY131" fmla="*/ 46790 h 1904041"/>
              <a:gd name="connsiteX132" fmla="*/ 537555 w 1887484"/>
              <a:gd name="connsiteY132" fmla="*/ 39771 h 1904041"/>
              <a:gd name="connsiteX133" fmla="*/ 548346 w 1887484"/>
              <a:gd name="connsiteY133" fmla="*/ 33922 h 1904041"/>
              <a:gd name="connsiteX134" fmla="*/ 560935 w 1887484"/>
              <a:gd name="connsiteY134" fmla="*/ 28074 h 1904041"/>
              <a:gd name="connsiteX135" fmla="*/ 571726 w 1887484"/>
              <a:gd name="connsiteY135" fmla="*/ 23395 h 1904041"/>
              <a:gd name="connsiteX136" fmla="*/ 582516 w 1887484"/>
              <a:gd name="connsiteY136" fmla="*/ 18716 h 1904041"/>
              <a:gd name="connsiteX137" fmla="*/ 595106 w 1887484"/>
              <a:gd name="connsiteY137" fmla="*/ 14037 h 1904041"/>
              <a:gd name="connsiteX138" fmla="*/ 605896 w 1887484"/>
              <a:gd name="connsiteY138" fmla="*/ 11697 h 1904041"/>
              <a:gd name="connsiteX139" fmla="*/ 618485 w 1887484"/>
              <a:gd name="connsiteY139" fmla="*/ 8188 h 1904041"/>
              <a:gd name="connsiteX140" fmla="*/ 629276 w 1887484"/>
              <a:gd name="connsiteY140" fmla="*/ 5849 h 1904041"/>
              <a:gd name="connsiteX141" fmla="*/ 640067 w 1887484"/>
              <a:gd name="connsiteY141" fmla="*/ 3509 h 1904041"/>
              <a:gd name="connsiteX142" fmla="*/ 652656 w 1887484"/>
              <a:gd name="connsiteY142" fmla="*/ 2340 h 1904041"/>
              <a:gd name="connsiteX143" fmla="*/ 663447 w 1887484"/>
              <a:gd name="connsiteY143" fmla="*/ 1170 h 1904041"/>
              <a:gd name="connsiteX144" fmla="*/ 676036 w 1887484"/>
              <a:gd name="connsiteY14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22053 w 1887484"/>
              <a:gd name="connsiteY14" fmla="*/ 43280 h 1904041"/>
              <a:gd name="connsiteX15" fmla="*/ 1134642 w 1887484"/>
              <a:gd name="connsiteY15" fmla="*/ 35092 h 1904041"/>
              <a:gd name="connsiteX16" fmla="*/ 1145433 w 1887484"/>
              <a:gd name="connsiteY16" fmla="*/ 28074 h 1904041"/>
              <a:gd name="connsiteX17" fmla="*/ 1156224 w 1887484"/>
              <a:gd name="connsiteY17" fmla="*/ 22225 h 1904041"/>
              <a:gd name="connsiteX18" fmla="*/ 1168813 w 1887484"/>
              <a:gd name="connsiteY18" fmla="*/ 16376 h 1904041"/>
              <a:gd name="connsiteX19" fmla="*/ 1179604 w 1887484"/>
              <a:gd name="connsiteY19" fmla="*/ 12867 h 1904041"/>
              <a:gd name="connsiteX20" fmla="*/ 1192193 w 1887484"/>
              <a:gd name="connsiteY20" fmla="*/ 8188 h 1904041"/>
              <a:gd name="connsiteX21" fmla="*/ 1202984 w 1887484"/>
              <a:gd name="connsiteY21" fmla="*/ 5849 h 1904041"/>
              <a:gd name="connsiteX22" fmla="*/ 1213774 w 1887484"/>
              <a:gd name="connsiteY22" fmla="*/ 3509 h 1904041"/>
              <a:gd name="connsiteX23" fmla="*/ 1226364 w 1887484"/>
              <a:gd name="connsiteY23" fmla="*/ 1170 h 1904041"/>
              <a:gd name="connsiteX24" fmla="*/ 1237154 w 1887484"/>
              <a:gd name="connsiteY24" fmla="*/ 1170 h 1904041"/>
              <a:gd name="connsiteX25" fmla="*/ 1249743 w 1887484"/>
              <a:gd name="connsiteY25" fmla="*/ 0 h 1904041"/>
              <a:gd name="connsiteX26" fmla="*/ 1260534 w 1887484"/>
              <a:gd name="connsiteY26" fmla="*/ 0 h 1904041"/>
              <a:gd name="connsiteX27" fmla="*/ 1271325 w 1887484"/>
              <a:gd name="connsiteY27" fmla="*/ 1170 h 1904041"/>
              <a:gd name="connsiteX28" fmla="*/ 1283914 w 1887484"/>
              <a:gd name="connsiteY28" fmla="*/ 2340 h 1904041"/>
              <a:gd name="connsiteX29" fmla="*/ 1294705 w 1887484"/>
              <a:gd name="connsiteY29" fmla="*/ 3509 h 1904041"/>
              <a:gd name="connsiteX30" fmla="*/ 1307294 w 1887484"/>
              <a:gd name="connsiteY30" fmla="*/ 5849 h 1904041"/>
              <a:gd name="connsiteX31" fmla="*/ 1318085 w 1887484"/>
              <a:gd name="connsiteY31" fmla="*/ 8188 h 1904041"/>
              <a:gd name="connsiteX32" fmla="*/ 1328875 w 1887484"/>
              <a:gd name="connsiteY32" fmla="*/ 11697 h 1904041"/>
              <a:gd name="connsiteX33" fmla="*/ 1339666 w 1887484"/>
              <a:gd name="connsiteY33" fmla="*/ 15207 h 1904041"/>
              <a:gd name="connsiteX34" fmla="*/ 1352255 w 1887484"/>
              <a:gd name="connsiteY34" fmla="*/ 19886 h 1904041"/>
              <a:gd name="connsiteX35" fmla="*/ 1363046 w 1887484"/>
              <a:gd name="connsiteY35" fmla="*/ 24565 h 1904041"/>
              <a:gd name="connsiteX36" fmla="*/ 1375635 w 1887484"/>
              <a:gd name="connsiteY36" fmla="*/ 29244 h 1904041"/>
              <a:gd name="connsiteX37" fmla="*/ 1386426 w 1887484"/>
              <a:gd name="connsiteY37" fmla="*/ 35092 h 1904041"/>
              <a:gd name="connsiteX38" fmla="*/ 1397217 w 1887484"/>
              <a:gd name="connsiteY38" fmla="*/ 40941 h 1904041"/>
              <a:gd name="connsiteX39" fmla="*/ 1409806 w 1887484"/>
              <a:gd name="connsiteY39" fmla="*/ 47959 h 1904041"/>
              <a:gd name="connsiteX40" fmla="*/ 1420597 w 1887484"/>
              <a:gd name="connsiteY40" fmla="*/ 54978 h 1904041"/>
              <a:gd name="connsiteX41" fmla="*/ 1433186 w 1887484"/>
              <a:gd name="connsiteY41" fmla="*/ 61996 h 1904041"/>
              <a:gd name="connsiteX42" fmla="*/ 1443977 w 1887484"/>
              <a:gd name="connsiteY42" fmla="*/ 70184 h 1904041"/>
              <a:gd name="connsiteX43" fmla="*/ 1454767 w 1887484"/>
              <a:gd name="connsiteY43" fmla="*/ 79542 h 1904041"/>
              <a:gd name="connsiteX44" fmla="*/ 1467357 w 1887484"/>
              <a:gd name="connsiteY44" fmla="*/ 87730 h 1904041"/>
              <a:gd name="connsiteX45" fmla="*/ 1478147 w 1887484"/>
              <a:gd name="connsiteY45" fmla="*/ 98258 h 1904041"/>
              <a:gd name="connsiteX46" fmla="*/ 1490736 w 1887484"/>
              <a:gd name="connsiteY46" fmla="*/ 107616 h 1904041"/>
              <a:gd name="connsiteX47" fmla="*/ 1501527 w 1887484"/>
              <a:gd name="connsiteY47" fmla="*/ 119313 h 1904041"/>
              <a:gd name="connsiteX48" fmla="*/ 1512318 w 1887484"/>
              <a:gd name="connsiteY48" fmla="*/ 129841 h 1904041"/>
              <a:gd name="connsiteX49" fmla="*/ 1524907 w 1887484"/>
              <a:gd name="connsiteY49" fmla="*/ 141538 h 1904041"/>
              <a:gd name="connsiteX50" fmla="*/ 1535698 w 1887484"/>
              <a:gd name="connsiteY50" fmla="*/ 154405 h 1904041"/>
              <a:gd name="connsiteX51" fmla="*/ 1546489 w 1887484"/>
              <a:gd name="connsiteY51" fmla="*/ 167272 h 1904041"/>
              <a:gd name="connsiteX52" fmla="*/ 1559078 w 1887484"/>
              <a:gd name="connsiteY52" fmla="*/ 180139 h 1904041"/>
              <a:gd name="connsiteX53" fmla="*/ 1569869 w 1887484"/>
              <a:gd name="connsiteY53" fmla="*/ 195346 h 1904041"/>
              <a:gd name="connsiteX54" fmla="*/ 1582458 w 1887484"/>
              <a:gd name="connsiteY54" fmla="*/ 210553 h 1904041"/>
              <a:gd name="connsiteX55" fmla="*/ 1593248 w 1887484"/>
              <a:gd name="connsiteY55" fmla="*/ 225759 h 1904041"/>
              <a:gd name="connsiteX56" fmla="*/ 1604039 w 1887484"/>
              <a:gd name="connsiteY56" fmla="*/ 242135 h 1904041"/>
              <a:gd name="connsiteX57" fmla="*/ 1616628 w 1887484"/>
              <a:gd name="connsiteY57" fmla="*/ 258512 h 1904041"/>
              <a:gd name="connsiteX58" fmla="*/ 1627419 w 1887484"/>
              <a:gd name="connsiteY58" fmla="*/ 277228 h 1904041"/>
              <a:gd name="connsiteX59" fmla="*/ 1640008 w 1887484"/>
              <a:gd name="connsiteY59" fmla="*/ 294774 h 1904041"/>
              <a:gd name="connsiteX60" fmla="*/ 1650799 w 1887484"/>
              <a:gd name="connsiteY60" fmla="*/ 314659 h 1904041"/>
              <a:gd name="connsiteX61" fmla="*/ 1661590 w 1887484"/>
              <a:gd name="connsiteY61" fmla="*/ 334545 h 1904041"/>
              <a:gd name="connsiteX62" fmla="*/ 1674179 w 1887484"/>
              <a:gd name="connsiteY62" fmla="*/ 356770 h 1904041"/>
              <a:gd name="connsiteX63" fmla="*/ 1684970 w 1887484"/>
              <a:gd name="connsiteY63" fmla="*/ 378995 h 1904041"/>
              <a:gd name="connsiteX64" fmla="*/ 1697559 w 1887484"/>
              <a:gd name="connsiteY64" fmla="*/ 402389 h 1904041"/>
              <a:gd name="connsiteX65" fmla="*/ 1708350 w 1887484"/>
              <a:gd name="connsiteY65" fmla="*/ 426954 h 1904041"/>
              <a:gd name="connsiteX66" fmla="*/ 1719140 w 1887484"/>
              <a:gd name="connsiteY66" fmla="*/ 452688 h 1904041"/>
              <a:gd name="connsiteX67" fmla="*/ 1729931 w 1887484"/>
              <a:gd name="connsiteY67" fmla="*/ 480762 h 1904041"/>
              <a:gd name="connsiteX68" fmla="*/ 1742520 w 1887484"/>
              <a:gd name="connsiteY68" fmla="*/ 510005 h 1904041"/>
              <a:gd name="connsiteX69" fmla="*/ 1753311 w 1887484"/>
              <a:gd name="connsiteY69" fmla="*/ 540418 h 1904041"/>
              <a:gd name="connsiteX70" fmla="*/ 1765900 w 1887484"/>
              <a:gd name="connsiteY70" fmla="*/ 573171 h 1904041"/>
              <a:gd name="connsiteX71" fmla="*/ 1776691 w 1887484"/>
              <a:gd name="connsiteY71" fmla="*/ 608263 h 1904041"/>
              <a:gd name="connsiteX72" fmla="*/ 1787482 w 1887484"/>
              <a:gd name="connsiteY72" fmla="*/ 645694 h 1904041"/>
              <a:gd name="connsiteX73" fmla="*/ 1800071 w 1887484"/>
              <a:gd name="connsiteY73" fmla="*/ 686635 h 1904041"/>
              <a:gd name="connsiteX74" fmla="*/ 1810862 w 1887484"/>
              <a:gd name="connsiteY74" fmla="*/ 731085 h 1904041"/>
              <a:gd name="connsiteX75" fmla="*/ 1823451 w 1887484"/>
              <a:gd name="connsiteY75" fmla="*/ 780214 h 1904041"/>
              <a:gd name="connsiteX76" fmla="*/ 1834242 w 1887484"/>
              <a:gd name="connsiteY76" fmla="*/ 836361 h 1904041"/>
              <a:gd name="connsiteX77" fmla="*/ 1845032 w 1887484"/>
              <a:gd name="connsiteY77" fmla="*/ 901867 h 1904041"/>
              <a:gd name="connsiteX78" fmla="*/ 1857621 w 1887484"/>
              <a:gd name="connsiteY78" fmla="*/ 980239 h 1904041"/>
              <a:gd name="connsiteX79" fmla="*/ 1868412 w 1887484"/>
              <a:gd name="connsiteY79" fmla="*/ 1084345 h 1904041"/>
              <a:gd name="connsiteX80" fmla="*/ 1881001 w 1887484"/>
              <a:gd name="connsiteY80" fmla="*/ 1256297 h 1904041"/>
              <a:gd name="connsiteX81" fmla="*/ 1885102 w 1887484"/>
              <a:gd name="connsiteY81" fmla="*/ 1335426 h 1904041"/>
              <a:gd name="connsiteX82" fmla="*/ 1887484 w 1887484"/>
              <a:gd name="connsiteY82" fmla="*/ 1903557 h 1904041"/>
              <a:gd name="connsiteX83" fmla="*/ 0 w 1887484"/>
              <a:gd name="connsiteY83" fmla="*/ 1904041 h 1904041"/>
              <a:gd name="connsiteX84" fmla="*/ 0 w 1887484"/>
              <a:gd name="connsiteY84" fmla="*/ 1482058 h 1904041"/>
              <a:gd name="connsiteX85" fmla="*/ 8809 w 1887484"/>
              <a:gd name="connsiteY85" fmla="*/ 1388477 h 1904041"/>
              <a:gd name="connsiteX86" fmla="*/ 21398 w 1887484"/>
              <a:gd name="connsiteY86" fmla="*/ 1283201 h 1904041"/>
              <a:gd name="connsiteX87" fmla="*/ 32189 w 1887484"/>
              <a:gd name="connsiteY87" fmla="*/ 1190791 h 1904041"/>
              <a:gd name="connsiteX88" fmla="*/ 44778 w 1887484"/>
              <a:gd name="connsiteY88" fmla="*/ 1110080 h 1904041"/>
              <a:gd name="connsiteX89" fmla="*/ 55569 w 1887484"/>
              <a:gd name="connsiteY89" fmla="*/ 1038726 h 1904041"/>
              <a:gd name="connsiteX90" fmla="*/ 66360 w 1887484"/>
              <a:gd name="connsiteY90" fmla="*/ 972051 h 1904041"/>
              <a:gd name="connsiteX91" fmla="*/ 78949 w 1887484"/>
              <a:gd name="connsiteY91" fmla="*/ 911225 h 1904041"/>
              <a:gd name="connsiteX92" fmla="*/ 89740 w 1887484"/>
              <a:gd name="connsiteY92" fmla="*/ 853907 h 1904041"/>
              <a:gd name="connsiteX93" fmla="*/ 102329 w 1887484"/>
              <a:gd name="connsiteY93" fmla="*/ 800100 h 1904041"/>
              <a:gd name="connsiteX94" fmla="*/ 113119 w 1887484"/>
              <a:gd name="connsiteY94" fmla="*/ 750971 h 1904041"/>
              <a:gd name="connsiteX95" fmla="*/ 123910 w 1887484"/>
              <a:gd name="connsiteY95" fmla="*/ 705351 h 1904041"/>
              <a:gd name="connsiteX96" fmla="*/ 136499 w 1887484"/>
              <a:gd name="connsiteY96" fmla="*/ 663240 h 1904041"/>
              <a:gd name="connsiteX97" fmla="*/ 147290 w 1887484"/>
              <a:gd name="connsiteY97" fmla="*/ 624639 h 1904041"/>
              <a:gd name="connsiteX98" fmla="*/ 158081 w 1887484"/>
              <a:gd name="connsiteY98" fmla="*/ 589547 h 1904041"/>
              <a:gd name="connsiteX99" fmla="*/ 170670 w 1887484"/>
              <a:gd name="connsiteY99" fmla="*/ 555625 h 1904041"/>
              <a:gd name="connsiteX100" fmla="*/ 181461 w 1887484"/>
              <a:gd name="connsiteY100" fmla="*/ 525212 h 1904041"/>
              <a:gd name="connsiteX101" fmla="*/ 192251 w 1887484"/>
              <a:gd name="connsiteY101" fmla="*/ 495968 h 1904041"/>
              <a:gd name="connsiteX102" fmla="*/ 204841 w 1887484"/>
              <a:gd name="connsiteY102" fmla="*/ 469064 h 1904041"/>
              <a:gd name="connsiteX103" fmla="*/ 215631 w 1887484"/>
              <a:gd name="connsiteY103" fmla="*/ 442160 h 1904041"/>
              <a:gd name="connsiteX104" fmla="*/ 228221 w 1887484"/>
              <a:gd name="connsiteY104" fmla="*/ 417596 h 1904041"/>
              <a:gd name="connsiteX105" fmla="*/ 239011 w 1887484"/>
              <a:gd name="connsiteY105" fmla="*/ 393031 h 1904041"/>
              <a:gd name="connsiteX106" fmla="*/ 249802 w 1887484"/>
              <a:gd name="connsiteY106" fmla="*/ 370806 h 1904041"/>
              <a:gd name="connsiteX107" fmla="*/ 262391 w 1887484"/>
              <a:gd name="connsiteY107" fmla="*/ 348581 h 1904041"/>
              <a:gd name="connsiteX108" fmla="*/ 273182 w 1887484"/>
              <a:gd name="connsiteY108" fmla="*/ 328696 h 1904041"/>
              <a:gd name="connsiteX109" fmla="*/ 285771 w 1887484"/>
              <a:gd name="connsiteY109" fmla="*/ 308810 h 1904041"/>
              <a:gd name="connsiteX110" fmla="*/ 296562 w 1887484"/>
              <a:gd name="connsiteY110" fmla="*/ 288925 h 1904041"/>
              <a:gd name="connsiteX111" fmla="*/ 307353 w 1887484"/>
              <a:gd name="connsiteY111" fmla="*/ 271379 h 1904041"/>
              <a:gd name="connsiteX112" fmla="*/ 318143 w 1887484"/>
              <a:gd name="connsiteY112" fmla="*/ 253833 h 1904041"/>
              <a:gd name="connsiteX113" fmla="*/ 330733 w 1887484"/>
              <a:gd name="connsiteY113" fmla="*/ 237457 h 1904041"/>
              <a:gd name="connsiteX114" fmla="*/ 343322 w 1887484"/>
              <a:gd name="connsiteY114" fmla="*/ 221080 h 1904041"/>
              <a:gd name="connsiteX115" fmla="*/ 354113 w 1887484"/>
              <a:gd name="connsiteY115" fmla="*/ 205874 h 1904041"/>
              <a:gd name="connsiteX116" fmla="*/ 364903 w 1887484"/>
              <a:gd name="connsiteY116" fmla="*/ 190667 h 1904041"/>
              <a:gd name="connsiteX117" fmla="*/ 375694 w 1887484"/>
              <a:gd name="connsiteY117" fmla="*/ 176630 h 1904041"/>
              <a:gd name="connsiteX118" fmla="*/ 388283 w 1887484"/>
              <a:gd name="connsiteY118" fmla="*/ 163763 h 1904041"/>
              <a:gd name="connsiteX119" fmla="*/ 399074 w 1887484"/>
              <a:gd name="connsiteY119" fmla="*/ 150896 h 1904041"/>
              <a:gd name="connsiteX120" fmla="*/ 411663 w 1887484"/>
              <a:gd name="connsiteY120" fmla="*/ 139199 h 1904041"/>
              <a:gd name="connsiteX121" fmla="*/ 422454 w 1887484"/>
              <a:gd name="connsiteY121" fmla="*/ 127501 h 1904041"/>
              <a:gd name="connsiteX122" fmla="*/ 433245 w 1887484"/>
              <a:gd name="connsiteY122" fmla="*/ 115804 h 1904041"/>
              <a:gd name="connsiteX123" fmla="*/ 445834 w 1887484"/>
              <a:gd name="connsiteY123" fmla="*/ 105276 h 1904041"/>
              <a:gd name="connsiteX124" fmla="*/ 456624 w 1887484"/>
              <a:gd name="connsiteY124" fmla="*/ 95918 h 1904041"/>
              <a:gd name="connsiteX125" fmla="*/ 469214 w 1887484"/>
              <a:gd name="connsiteY125" fmla="*/ 86561 h 1904041"/>
              <a:gd name="connsiteX126" fmla="*/ 480004 w 1887484"/>
              <a:gd name="connsiteY126" fmla="*/ 77203 h 1904041"/>
              <a:gd name="connsiteX127" fmla="*/ 490795 w 1887484"/>
              <a:gd name="connsiteY127" fmla="*/ 69015 h 1904041"/>
              <a:gd name="connsiteX128" fmla="*/ 503384 w 1887484"/>
              <a:gd name="connsiteY128" fmla="*/ 60826 h 1904041"/>
              <a:gd name="connsiteX129" fmla="*/ 514175 w 1887484"/>
              <a:gd name="connsiteY129" fmla="*/ 53808 h 1904041"/>
              <a:gd name="connsiteX130" fmla="*/ 526764 w 1887484"/>
              <a:gd name="connsiteY130" fmla="*/ 46790 h 1904041"/>
              <a:gd name="connsiteX131" fmla="*/ 537555 w 1887484"/>
              <a:gd name="connsiteY131" fmla="*/ 39771 h 1904041"/>
              <a:gd name="connsiteX132" fmla="*/ 548346 w 1887484"/>
              <a:gd name="connsiteY132" fmla="*/ 33922 h 1904041"/>
              <a:gd name="connsiteX133" fmla="*/ 560935 w 1887484"/>
              <a:gd name="connsiteY133" fmla="*/ 28074 h 1904041"/>
              <a:gd name="connsiteX134" fmla="*/ 571726 w 1887484"/>
              <a:gd name="connsiteY134" fmla="*/ 23395 h 1904041"/>
              <a:gd name="connsiteX135" fmla="*/ 582516 w 1887484"/>
              <a:gd name="connsiteY135" fmla="*/ 18716 h 1904041"/>
              <a:gd name="connsiteX136" fmla="*/ 595106 w 1887484"/>
              <a:gd name="connsiteY136" fmla="*/ 14037 h 1904041"/>
              <a:gd name="connsiteX137" fmla="*/ 605896 w 1887484"/>
              <a:gd name="connsiteY137" fmla="*/ 11697 h 1904041"/>
              <a:gd name="connsiteX138" fmla="*/ 618485 w 1887484"/>
              <a:gd name="connsiteY138" fmla="*/ 8188 h 1904041"/>
              <a:gd name="connsiteX139" fmla="*/ 629276 w 1887484"/>
              <a:gd name="connsiteY139" fmla="*/ 5849 h 1904041"/>
              <a:gd name="connsiteX140" fmla="*/ 640067 w 1887484"/>
              <a:gd name="connsiteY140" fmla="*/ 3509 h 1904041"/>
              <a:gd name="connsiteX141" fmla="*/ 652656 w 1887484"/>
              <a:gd name="connsiteY141" fmla="*/ 2340 h 1904041"/>
              <a:gd name="connsiteX142" fmla="*/ 663447 w 1887484"/>
              <a:gd name="connsiteY142" fmla="*/ 1170 h 1904041"/>
              <a:gd name="connsiteX143" fmla="*/ 676036 w 1887484"/>
              <a:gd name="connsiteY14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34642 w 1887484"/>
              <a:gd name="connsiteY14" fmla="*/ 35092 h 1904041"/>
              <a:gd name="connsiteX15" fmla="*/ 1145433 w 1887484"/>
              <a:gd name="connsiteY15" fmla="*/ 28074 h 1904041"/>
              <a:gd name="connsiteX16" fmla="*/ 1156224 w 1887484"/>
              <a:gd name="connsiteY16" fmla="*/ 22225 h 1904041"/>
              <a:gd name="connsiteX17" fmla="*/ 1168813 w 1887484"/>
              <a:gd name="connsiteY17" fmla="*/ 16376 h 1904041"/>
              <a:gd name="connsiteX18" fmla="*/ 1179604 w 1887484"/>
              <a:gd name="connsiteY18" fmla="*/ 12867 h 1904041"/>
              <a:gd name="connsiteX19" fmla="*/ 1192193 w 1887484"/>
              <a:gd name="connsiteY19" fmla="*/ 8188 h 1904041"/>
              <a:gd name="connsiteX20" fmla="*/ 1202984 w 1887484"/>
              <a:gd name="connsiteY20" fmla="*/ 5849 h 1904041"/>
              <a:gd name="connsiteX21" fmla="*/ 1213774 w 1887484"/>
              <a:gd name="connsiteY21" fmla="*/ 3509 h 1904041"/>
              <a:gd name="connsiteX22" fmla="*/ 1226364 w 1887484"/>
              <a:gd name="connsiteY22" fmla="*/ 1170 h 1904041"/>
              <a:gd name="connsiteX23" fmla="*/ 1237154 w 1887484"/>
              <a:gd name="connsiteY23" fmla="*/ 1170 h 1904041"/>
              <a:gd name="connsiteX24" fmla="*/ 1249743 w 1887484"/>
              <a:gd name="connsiteY24" fmla="*/ 0 h 1904041"/>
              <a:gd name="connsiteX25" fmla="*/ 1260534 w 1887484"/>
              <a:gd name="connsiteY25" fmla="*/ 0 h 1904041"/>
              <a:gd name="connsiteX26" fmla="*/ 1271325 w 1887484"/>
              <a:gd name="connsiteY26" fmla="*/ 1170 h 1904041"/>
              <a:gd name="connsiteX27" fmla="*/ 1283914 w 1887484"/>
              <a:gd name="connsiteY27" fmla="*/ 2340 h 1904041"/>
              <a:gd name="connsiteX28" fmla="*/ 1294705 w 1887484"/>
              <a:gd name="connsiteY28" fmla="*/ 3509 h 1904041"/>
              <a:gd name="connsiteX29" fmla="*/ 1307294 w 1887484"/>
              <a:gd name="connsiteY29" fmla="*/ 5849 h 1904041"/>
              <a:gd name="connsiteX30" fmla="*/ 1318085 w 1887484"/>
              <a:gd name="connsiteY30" fmla="*/ 8188 h 1904041"/>
              <a:gd name="connsiteX31" fmla="*/ 1328875 w 1887484"/>
              <a:gd name="connsiteY31" fmla="*/ 11697 h 1904041"/>
              <a:gd name="connsiteX32" fmla="*/ 1339666 w 1887484"/>
              <a:gd name="connsiteY32" fmla="*/ 15207 h 1904041"/>
              <a:gd name="connsiteX33" fmla="*/ 1352255 w 1887484"/>
              <a:gd name="connsiteY33" fmla="*/ 19886 h 1904041"/>
              <a:gd name="connsiteX34" fmla="*/ 1363046 w 1887484"/>
              <a:gd name="connsiteY34" fmla="*/ 24565 h 1904041"/>
              <a:gd name="connsiteX35" fmla="*/ 1375635 w 1887484"/>
              <a:gd name="connsiteY35" fmla="*/ 29244 h 1904041"/>
              <a:gd name="connsiteX36" fmla="*/ 1386426 w 1887484"/>
              <a:gd name="connsiteY36" fmla="*/ 35092 h 1904041"/>
              <a:gd name="connsiteX37" fmla="*/ 1397217 w 1887484"/>
              <a:gd name="connsiteY37" fmla="*/ 40941 h 1904041"/>
              <a:gd name="connsiteX38" fmla="*/ 1409806 w 1887484"/>
              <a:gd name="connsiteY38" fmla="*/ 47959 h 1904041"/>
              <a:gd name="connsiteX39" fmla="*/ 1420597 w 1887484"/>
              <a:gd name="connsiteY39" fmla="*/ 54978 h 1904041"/>
              <a:gd name="connsiteX40" fmla="*/ 1433186 w 1887484"/>
              <a:gd name="connsiteY40" fmla="*/ 61996 h 1904041"/>
              <a:gd name="connsiteX41" fmla="*/ 1443977 w 1887484"/>
              <a:gd name="connsiteY41" fmla="*/ 70184 h 1904041"/>
              <a:gd name="connsiteX42" fmla="*/ 1454767 w 1887484"/>
              <a:gd name="connsiteY42" fmla="*/ 79542 h 1904041"/>
              <a:gd name="connsiteX43" fmla="*/ 1467357 w 1887484"/>
              <a:gd name="connsiteY43" fmla="*/ 87730 h 1904041"/>
              <a:gd name="connsiteX44" fmla="*/ 1478147 w 1887484"/>
              <a:gd name="connsiteY44" fmla="*/ 98258 h 1904041"/>
              <a:gd name="connsiteX45" fmla="*/ 1490736 w 1887484"/>
              <a:gd name="connsiteY45" fmla="*/ 107616 h 1904041"/>
              <a:gd name="connsiteX46" fmla="*/ 1501527 w 1887484"/>
              <a:gd name="connsiteY46" fmla="*/ 119313 h 1904041"/>
              <a:gd name="connsiteX47" fmla="*/ 1512318 w 1887484"/>
              <a:gd name="connsiteY47" fmla="*/ 129841 h 1904041"/>
              <a:gd name="connsiteX48" fmla="*/ 1524907 w 1887484"/>
              <a:gd name="connsiteY48" fmla="*/ 141538 h 1904041"/>
              <a:gd name="connsiteX49" fmla="*/ 1535698 w 1887484"/>
              <a:gd name="connsiteY49" fmla="*/ 154405 h 1904041"/>
              <a:gd name="connsiteX50" fmla="*/ 1546489 w 1887484"/>
              <a:gd name="connsiteY50" fmla="*/ 167272 h 1904041"/>
              <a:gd name="connsiteX51" fmla="*/ 1559078 w 1887484"/>
              <a:gd name="connsiteY51" fmla="*/ 180139 h 1904041"/>
              <a:gd name="connsiteX52" fmla="*/ 1569869 w 1887484"/>
              <a:gd name="connsiteY52" fmla="*/ 195346 h 1904041"/>
              <a:gd name="connsiteX53" fmla="*/ 1582458 w 1887484"/>
              <a:gd name="connsiteY53" fmla="*/ 210553 h 1904041"/>
              <a:gd name="connsiteX54" fmla="*/ 1593248 w 1887484"/>
              <a:gd name="connsiteY54" fmla="*/ 225759 h 1904041"/>
              <a:gd name="connsiteX55" fmla="*/ 1604039 w 1887484"/>
              <a:gd name="connsiteY55" fmla="*/ 242135 h 1904041"/>
              <a:gd name="connsiteX56" fmla="*/ 1616628 w 1887484"/>
              <a:gd name="connsiteY56" fmla="*/ 258512 h 1904041"/>
              <a:gd name="connsiteX57" fmla="*/ 1627419 w 1887484"/>
              <a:gd name="connsiteY57" fmla="*/ 277228 h 1904041"/>
              <a:gd name="connsiteX58" fmla="*/ 1640008 w 1887484"/>
              <a:gd name="connsiteY58" fmla="*/ 294774 h 1904041"/>
              <a:gd name="connsiteX59" fmla="*/ 1650799 w 1887484"/>
              <a:gd name="connsiteY59" fmla="*/ 314659 h 1904041"/>
              <a:gd name="connsiteX60" fmla="*/ 1661590 w 1887484"/>
              <a:gd name="connsiteY60" fmla="*/ 334545 h 1904041"/>
              <a:gd name="connsiteX61" fmla="*/ 1674179 w 1887484"/>
              <a:gd name="connsiteY61" fmla="*/ 356770 h 1904041"/>
              <a:gd name="connsiteX62" fmla="*/ 1684970 w 1887484"/>
              <a:gd name="connsiteY62" fmla="*/ 378995 h 1904041"/>
              <a:gd name="connsiteX63" fmla="*/ 1697559 w 1887484"/>
              <a:gd name="connsiteY63" fmla="*/ 402389 h 1904041"/>
              <a:gd name="connsiteX64" fmla="*/ 1708350 w 1887484"/>
              <a:gd name="connsiteY64" fmla="*/ 426954 h 1904041"/>
              <a:gd name="connsiteX65" fmla="*/ 1719140 w 1887484"/>
              <a:gd name="connsiteY65" fmla="*/ 452688 h 1904041"/>
              <a:gd name="connsiteX66" fmla="*/ 1729931 w 1887484"/>
              <a:gd name="connsiteY66" fmla="*/ 480762 h 1904041"/>
              <a:gd name="connsiteX67" fmla="*/ 1742520 w 1887484"/>
              <a:gd name="connsiteY67" fmla="*/ 510005 h 1904041"/>
              <a:gd name="connsiteX68" fmla="*/ 1753311 w 1887484"/>
              <a:gd name="connsiteY68" fmla="*/ 540418 h 1904041"/>
              <a:gd name="connsiteX69" fmla="*/ 1765900 w 1887484"/>
              <a:gd name="connsiteY69" fmla="*/ 573171 h 1904041"/>
              <a:gd name="connsiteX70" fmla="*/ 1776691 w 1887484"/>
              <a:gd name="connsiteY70" fmla="*/ 608263 h 1904041"/>
              <a:gd name="connsiteX71" fmla="*/ 1787482 w 1887484"/>
              <a:gd name="connsiteY71" fmla="*/ 645694 h 1904041"/>
              <a:gd name="connsiteX72" fmla="*/ 1800071 w 1887484"/>
              <a:gd name="connsiteY72" fmla="*/ 686635 h 1904041"/>
              <a:gd name="connsiteX73" fmla="*/ 1810862 w 1887484"/>
              <a:gd name="connsiteY73" fmla="*/ 731085 h 1904041"/>
              <a:gd name="connsiteX74" fmla="*/ 1823451 w 1887484"/>
              <a:gd name="connsiteY74" fmla="*/ 780214 h 1904041"/>
              <a:gd name="connsiteX75" fmla="*/ 1834242 w 1887484"/>
              <a:gd name="connsiteY75" fmla="*/ 836361 h 1904041"/>
              <a:gd name="connsiteX76" fmla="*/ 1845032 w 1887484"/>
              <a:gd name="connsiteY76" fmla="*/ 901867 h 1904041"/>
              <a:gd name="connsiteX77" fmla="*/ 1857621 w 1887484"/>
              <a:gd name="connsiteY77" fmla="*/ 980239 h 1904041"/>
              <a:gd name="connsiteX78" fmla="*/ 1868412 w 1887484"/>
              <a:gd name="connsiteY78" fmla="*/ 1084345 h 1904041"/>
              <a:gd name="connsiteX79" fmla="*/ 1881001 w 1887484"/>
              <a:gd name="connsiteY79" fmla="*/ 1256297 h 1904041"/>
              <a:gd name="connsiteX80" fmla="*/ 1885102 w 1887484"/>
              <a:gd name="connsiteY80" fmla="*/ 1335426 h 1904041"/>
              <a:gd name="connsiteX81" fmla="*/ 1887484 w 1887484"/>
              <a:gd name="connsiteY81" fmla="*/ 1903557 h 1904041"/>
              <a:gd name="connsiteX82" fmla="*/ 0 w 1887484"/>
              <a:gd name="connsiteY82" fmla="*/ 1904041 h 1904041"/>
              <a:gd name="connsiteX83" fmla="*/ 0 w 1887484"/>
              <a:gd name="connsiteY83" fmla="*/ 1482058 h 1904041"/>
              <a:gd name="connsiteX84" fmla="*/ 8809 w 1887484"/>
              <a:gd name="connsiteY84" fmla="*/ 1388477 h 1904041"/>
              <a:gd name="connsiteX85" fmla="*/ 21398 w 1887484"/>
              <a:gd name="connsiteY85" fmla="*/ 1283201 h 1904041"/>
              <a:gd name="connsiteX86" fmla="*/ 32189 w 1887484"/>
              <a:gd name="connsiteY86" fmla="*/ 1190791 h 1904041"/>
              <a:gd name="connsiteX87" fmla="*/ 44778 w 1887484"/>
              <a:gd name="connsiteY87" fmla="*/ 1110080 h 1904041"/>
              <a:gd name="connsiteX88" fmla="*/ 55569 w 1887484"/>
              <a:gd name="connsiteY88" fmla="*/ 1038726 h 1904041"/>
              <a:gd name="connsiteX89" fmla="*/ 66360 w 1887484"/>
              <a:gd name="connsiteY89" fmla="*/ 972051 h 1904041"/>
              <a:gd name="connsiteX90" fmla="*/ 78949 w 1887484"/>
              <a:gd name="connsiteY90" fmla="*/ 911225 h 1904041"/>
              <a:gd name="connsiteX91" fmla="*/ 89740 w 1887484"/>
              <a:gd name="connsiteY91" fmla="*/ 853907 h 1904041"/>
              <a:gd name="connsiteX92" fmla="*/ 102329 w 1887484"/>
              <a:gd name="connsiteY92" fmla="*/ 800100 h 1904041"/>
              <a:gd name="connsiteX93" fmla="*/ 113119 w 1887484"/>
              <a:gd name="connsiteY93" fmla="*/ 750971 h 1904041"/>
              <a:gd name="connsiteX94" fmla="*/ 123910 w 1887484"/>
              <a:gd name="connsiteY94" fmla="*/ 705351 h 1904041"/>
              <a:gd name="connsiteX95" fmla="*/ 136499 w 1887484"/>
              <a:gd name="connsiteY95" fmla="*/ 663240 h 1904041"/>
              <a:gd name="connsiteX96" fmla="*/ 147290 w 1887484"/>
              <a:gd name="connsiteY96" fmla="*/ 624639 h 1904041"/>
              <a:gd name="connsiteX97" fmla="*/ 158081 w 1887484"/>
              <a:gd name="connsiteY97" fmla="*/ 589547 h 1904041"/>
              <a:gd name="connsiteX98" fmla="*/ 170670 w 1887484"/>
              <a:gd name="connsiteY98" fmla="*/ 555625 h 1904041"/>
              <a:gd name="connsiteX99" fmla="*/ 181461 w 1887484"/>
              <a:gd name="connsiteY99" fmla="*/ 525212 h 1904041"/>
              <a:gd name="connsiteX100" fmla="*/ 192251 w 1887484"/>
              <a:gd name="connsiteY100" fmla="*/ 495968 h 1904041"/>
              <a:gd name="connsiteX101" fmla="*/ 204841 w 1887484"/>
              <a:gd name="connsiteY101" fmla="*/ 469064 h 1904041"/>
              <a:gd name="connsiteX102" fmla="*/ 215631 w 1887484"/>
              <a:gd name="connsiteY102" fmla="*/ 442160 h 1904041"/>
              <a:gd name="connsiteX103" fmla="*/ 228221 w 1887484"/>
              <a:gd name="connsiteY103" fmla="*/ 417596 h 1904041"/>
              <a:gd name="connsiteX104" fmla="*/ 239011 w 1887484"/>
              <a:gd name="connsiteY104" fmla="*/ 393031 h 1904041"/>
              <a:gd name="connsiteX105" fmla="*/ 249802 w 1887484"/>
              <a:gd name="connsiteY105" fmla="*/ 370806 h 1904041"/>
              <a:gd name="connsiteX106" fmla="*/ 262391 w 1887484"/>
              <a:gd name="connsiteY106" fmla="*/ 348581 h 1904041"/>
              <a:gd name="connsiteX107" fmla="*/ 273182 w 1887484"/>
              <a:gd name="connsiteY107" fmla="*/ 328696 h 1904041"/>
              <a:gd name="connsiteX108" fmla="*/ 285771 w 1887484"/>
              <a:gd name="connsiteY108" fmla="*/ 308810 h 1904041"/>
              <a:gd name="connsiteX109" fmla="*/ 296562 w 1887484"/>
              <a:gd name="connsiteY109" fmla="*/ 288925 h 1904041"/>
              <a:gd name="connsiteX110" fmla="*/ 307353 w 1887484"/>
              <a:gd name="connsiteY110" fmla="*/ 271379 h 1904041"/>
              <a:gd name="connsiteX111" fmla="*/ 318143 w 1887484"/>
              <a:gd name="connsiteY111" fmla="*/ 253833 h 1904041"/>
              <a:gd name="connsiteX112" fmla="*/ 330733 w 1887484"/>
              <a:gd name="connsiteY112" fmla="*/ 237457 h 1904041"/>
              <a:gd name="connsiteX113" fmla="*/ 343322 w 1887484"/>
              <a:gd name="connsiteY113" fmla="*/ 221080 h 1904041"/>
              <a:gd name="connsiteX114" fmla="*/ 354113 w 1887484"/>
              <a:gd name="connsiteY114" fmla="*/ 205874 h 1904041"/>
              <a:gd name="connsiteX115" fmla="*/ 364903 w 1887484"/>
              <a:gd name="connsiteY115" fmla="*/ 190667 h 1904041"/>
              <a:gd name="connsiteX116" fmla="*/ 375694 w 1887484"/>
              <a:gd name="connsiteY116" fmla="*/ 176630 h 1904041"/>
              <a:gd name="connsiteX117" fmla="*/ 388283 w 1887484"/>
              <a:gd name="connsiteY117" fmla="*/ 163763 h 1904041"/>
              <a:gd name="connsiteX118" fmla="*/ 399074 w 1887484"/>
              <a:gd name="connsiteY118" fmla="*/ 150896 h 1904041"/>
              <a:gd name="connsiteX119" fmla="*/ 411663 w 1887484"/>
              <a:gd name="connsiteY119" fmla="*/ 139199 h 1904041"/>
              <a:gd name="connsiteX120" fmla="*/ 422454 w 1887484"/>
              <a:gd name="connsiteY120" fmla="*/ 127501 h 1904041"/>
              <a:gd name="connsiteX121" fmla="*/ 433245 w 1887484"/>
              <a:gd name="connsiteY121" fmla="*/ 115804 h 1904041"/>
              <a:gd name="connsiteX122" fmla="*/ 445834 w 1887484"/>
              <a:gd name="connsiteY122" fmla="*/ 105276 h 1904041"/>
              <a:gd name="connsiteX123" fmla="*/ 456624 w 1887484"/>
              <a:gd name="connsiteY123" fmla="*/ 95918 h 1904041"/>
              <a:gd name="connsiteX124" fmla="*/ 469214 w 1887484"/>
              <a:gd name="connsiteY124" fmla="*/ 86561 h 1904041"/>
              <a:gd name="connsiteX125" fmla="*/ 480004 w 1887484"/>
              <a:gd name="connsiteY125" fmla="*/ 77203 h 1904041"/>
              <a:gd name="connsiteX126" fmla="*/ 490795 w 1887484"/>
              <a:gd name="connsiteY126" fmla="*/ 69015 h 1904041"/>
              <a:gd name="connsiteX127" fmla="*/ 503384 w 1887484"/>
              <a:gd name="connsiteY127" fmla="*/ 60826 h 1904041"/>
              <a:gd name="connsiteX128" fmla="*/ 514175 w 1887484"/>
              <a:gd name="connsiteY128" fmla="*/ 53808 h 1904041"/>
              <a:gd name="connsiteX129" fmla="*/ 526764 w 1887484"/>
              <a:gd name="connsiteY129" fmla="*/ 46790 h 1904041"/>
              <a:gd name="connsiteX130" fmla="*/ 537555 w 1887484"/>
              <a:gd name="connsiteY130" fmla="*/ 39771 h 1904041"/>
              <a:gd name="connsiteX131" fmla="*/ 548346 w 1887484"/>
              <a:gd name="connsiteY131" fmla="*/ 33922 h 1904041"/>
              <a:gd name="connsiteX132" fmla="*/ 560935 w 1887484"/>
              <a:gd name="connsiteY132" fmla="*/ 28074 h 1904041"/>
              <a:gd name="connsiteX133" fmla="*/ 571726 w 1887484"/>
              <a:gd name="connsiteY133" fmla="*/ 23395 h 1904041"/>
              <a:gd name="connsiteX134" fmla="*/ 582516 w 1887484"/>
              <a:gd name="connsiteY134" fmla="*/ 18716 h 1904041"/>
              <a:gd name="connsiteX135" fmla="*/ 595106 w 1887484"/>
              <a:gd name="connsiteY135" fmla="*/ 14037 h 1904041"/>
              <a:gd name="connsiteX136" fmla="*/ 605896 w 1887484"/>
              <a:gd name="connsiteY136" fmla="*/ 11697 h 1904041"/>
              <a:gd name="connsiteX137" fmla="*/ 618485 w 1887484"/>
              <a:gd name="connsiteY137" fmla="*/ 8188 h 1904041"/>
              <a:gd name="connsiteX138" fmla="*/ 629276 w 1887484"/>
              <a:gd name="connsiteY138" fmla="*/ 5849 h 1904041"/>
              <a:gd name="connsiteX139" fmla="*/ 640067 w 1887484"/>
              <a:gd name="connsiteY139" fmla="*/ 3509 h 1904041"/>
              <a:gd name="connsiteX140" fmla="*/ 652656 w 1887484"/>
              <a:gd name="connsiteY140" fmla="*/ 2340 h 1904041"/>
              <a:gd name="connsiteX141" fmla="*/ 663447 w 1887484"/>
              <a:gd name="connsiteY141" fmla="*/ 1170 h 1904041"/>
              <a:gd name="connsiteX142" fmla="*/ 676036 w 1887484"/>
              <a:gd name="connsiteY14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45433 w 1887484"/>
              <a:gd name="connsiteY14" fmla="*/ 28074 h 1904041"/>
              <a:gd name="connsiteX15" fmla="*/ 1156224 w 1887484"/>
              <a:gd name="connsiteY15" fmla="*/ 22225 h 1904041"/>
              <a:gd name="connsiteX16" fmla="*/ 1168813 w 1887484"/>
              <a:gd name="connsiteY16" fmla="*/ 16376 h 1904041"/>
              <a:gd name="connsiteX17" fmla="*/ 1179604 w 1887484"/>
              <a:gd name="connsiteY17" fmla="*/ 12867 h 1904041"/>
              <a:gd name="connsiteX18" fmla="*/ 1192193 w 1887484"/>
              <a:gd name="connsiteY18" fmla="*/ 8188 h 1904041"/>
              <a:gd name="connsiteX19" fmla="*/ 1202984 w 1887484"/>
              <a:gd name="connsiteY19" fmla="*/ 5849 h 1904041"/>
              <a:gd name="connsiteX20" fmla="*/ 1213774 w 1887484"/>
              <a:gd name="connsiteY20" fmla="*/ 3509 h 1904041"/>
              <a:gd name="connsiteX21" fmla="*/ 1226364 w 1887484"/>
              <a:gd name="connsiteY21" fmla="*/ 1170 h 1904041"/>
              <a:gd name="connsiteX22" fmla="*/ 1237154 w 1887484"/>
              <a:gd name="connsiteY22" fmla="*/ 1170 h 1904041"/>
              <a:gd name="connsiteX23" fmla="*/ 1249743 w 1887484"/>
              <a:gd name="connsiteY23" fmla="*/ 0 h 1904041"/>
              <a:gd name="connsiteX24" fmla="*/ 1260534 w 1887484"/>
              <a:gd name="connsiteY24" fmla="*/ 0 h 1904041"/>
              <a:gd name="connsiteX25" fmla="*/ 1271325 w 1887484"/>
              <a:gd name="connsiteY25" fmla="*/ 1170 h 1904041"/>
              <a:gd name="connsiteX26" fmla="*/ 1283914 w 1887484"/>
              <a:gd name="connsiteY26" fmla="*/ 2340 h 1904041"/>
              <a:gd name="connsiteX27" fmla="*/ 1294705 w 1887484"/>
              <a:gd name="connsiteY27" fmla="*/ 3509 h 1904041"/>
              <a:gd name="connsiteX28" fmla="*/ 1307294 w 1887484"/>
              <a:gd name="connsiteY28" fmla="*/ 5849 h 1904041"/>
              <a:gd name="connsiteX29" fmla="*/ 1318085 w 1887484"/>
              <a:gd name="connsiteY29" fmla="*/ 8188 h 1904041"/>
              <a:gd name="connsiteX30" fmla="*/ 1328875 w 1887484"/>
              <a:gd name="connsiteY30" fmla="*/ 11697 h 1904041"/>
              <a:gd name="connsiteX31" fmla="*/ 1339666 w 1887484"/>
              <a:gd name="connsiteY31" fmla="*/ 15207 h 1904041"/>
              <a:gd name="connsiteX32" fmla="*/ 1352255 w 1887484"/>
              <a:gd name="connsiteY32" fmla="*/ 19886 h 1904041"/>
              <a:gd name="connsiteX33" fmla="*/ 1363046 w 1887484"/>
              <a:gd name="connsiteY33" fmla="*/ 24565 h 1904041"/>
              <a:gd name="connsiteX34" fmla="*/ 1375635 w 1887484"/>
              <a:gd name="connsiteY34" fmla="*/ 29244 h 1904041"/>
              <a:gd name="connsiteX35" fmla="*/ 1386426 w 1887484"/>
              <a:gd name="connsiteY35" fmla="*/ 35092 h 1904041"/>
              <a:gd name="connsiteX36" fmla="*/ 1397217 w 1887484"/>
              <a:gd name="connsiteY36" fmla="*/ 40941 h 1904041"/>
              <a:gd name="connsiteX37" fmla="*/ 1409806 w 1887484"/>
              <a:gd name="connsiteY37" fmla="*/ 47959 h 1904041"/>
              <a:gd name="connsiteX38" fmla="*/ 1420597 w 1887484"/>
              <a:gd name="connsiteY38" fmla="*/ 54978 h 1904041"/>
              <a:gd name="connsiteX39" fmla="*/ 1433186 w 1887484"/>
              <a:gd name="connsiteY39" fmla="*/ 61996 h 1904041"/>
              <a:gd name="connsiteX40" fmla="*/ 1443977 w 1887484"/>
              <a:gd name="connsiteY40" fmla="*/ 70184 h 1904041"/>
              <a:gd name="connsiteX41" fmla="*/ 1454767 w 1887484"/>
              <a:gd name="connsiteY41" fmla="*/ 79542 h 1904041"/>
              <a:gd name="connsiteX42" fmla="*/ 1467357 w 1887484"/>
              <a:gd name="connsiteY42" fmla="*/ 87730 h 1904041"/>
              <a:gd name="connsiteX43" fmla="*/ 1478147 w 1887484"/>
              <a:gd name="connsiteY43" fmla="*/ 98258 h 1904041"/>
              <a:gd name="connsiteX44" fmla="*/ 1490736 w 1887484"/>
              <a:gd name="connsiteY44" fmla="*/ 107616 h 1904041"/>
              <a:gd name="connsiteX45" fmla="*/ 1501527 w 1887484"/>
              <a:gd name="connsiteY45" fmla="*/ 119313 h 1904041"/>
              <a:gd name="connsiteX46" fmla="*/ 1512318 w 1887484"/>
              <a:gd name="connsiteY46" fmla="*/ 129841 h 1904041"/>
              <a:gd name="connsiteX47" fmla="*/ 1524907 w 1887484"/>
              <a:gd name="connsiteY47" fmla="*/ 141538 h 1904041"/>
              <a:gd name="connsiteX48" fmla="*/ 1535698 w 1887484"/>
              <a:gd name="connsiteY48" fmla="*/ 154405 h 1904041"/>
              <a:gd name="connsiteX49" fmla="*/ 1546489 w 1887484"/>
              <a:gd name="connsiteY49" fmla="*/ 167272 h 1904041"/>
              <a:gd name="connsiteX50" fmla="*/ 1559078 w 1887484"/>
              <a:gd name="connsiteY50" fmla="*/ 180139 h 1904041"/>
              <a:gd name="connsiteX51" fmla="*/ 1569869 w 1887484"/>
              <a:gd name="connsiteY51" fmla="*/ 195346 h 1904041"/>
              <a:gd name="connsiteX52" fmla="*/ 1582458 w 1887484"/>
              <a:gd name="connsiteY52" fmla="*/ 210553 h 1904041"/>
              <a:gd name="connsiteX53" fmla="*/ 1593248 w 1887484"/>
              <a:gd name="connsiteY53" fmla="*/ 225759 h 1904041"/>
              <a:gd name="connsiteX54" fmla="*/ 1604039 w 1887484"/>
              <a:gd name="connsiteY54" fmla="*/ 242135 h 1904041"/>
              <a:gd name="connsiteX55" fmla="*/ 1616628 w 1887484"/>
              <a:gd name="connsiteY55" fmla="*/ 258512 h 1904041"/>
              <a:gd name="connsiteX56" fmla="*/ 1627419 w 1887484"/>
              <a:gd name="connsiteY56" fmla="*/ 277228 h 1904041"/>
              <a:gd name="connsiteX57" fmla="*/ 1640008 w 1887484"/>
              <a:gd name="connsiteY57" fmla="*/ 294774 h 1904041"/>
              <a:gd name="connsiteX58" fmla="*/ 1650799 w 1887484"/>
              <a:gd name="connsiteY58" fmla="*/ 314659 h 1904041"/>
              <a:gd name="connsiteX59" fmla="*/ 1661590 w 1887484"/>
              <a:gd name="connsiteY59" fmla="*/ 334545 h 1904041"/>
              <a:gd name="connsiteX60" fmla="*/ 1674179 w 1887484"/>
              <a:gd name="connsiteY60" fmla="*/ 356770 h 1904041"/>
              <a:gd name="connsiteX61" fmla="*/ 1684970 w 1887484"/>
              <a:gd name="connsiteY61" fmla="*/ 378995 h 1904041"/>
              <a:gd name="connsiteX62" fmla="*/ 1697559 w 1887484"/>
              <a:gd name="connsiteY62" fmla="*/ 402389 h 1904041"/>
              <a:gd name="connsiteX63" fmla="*/ 1708350 w 1887484"/>
              <a:gd name="connsiteY63" fmla="*/ 426954 h 1904041"/>
              <a:gd name="connsiteX64" fmla="*/ 1719140 w 1887484"/>
              <a:gd name="connsiteY64" fmla="*/ 452688 h 1904041"/>
              <a:gd name="connsiteX65" fmla="*/ 1729931 w 1887484"/>
              <a:gd name="connsiteY65" fmla="*/ 480762 h 1904041"/>
              <a:gd name="connsiteX66" fmla="*/ 1742520 w 1887484"/>
              <a:gd name="connsiteY66" fmla="*/ 510005 h 1904041"/>
              <a:gd name="connsiteX67" fmla="*/ 1753311 w 1887484"/>
              <a:gd name="connsiteY67" fmla="*/ 540418 h 1904041"/>
              <a:gd name="connsiteX68" fmla="*/ 1765900 w 1887484"/>
              <a:gd name="connsiteY68" fmla="*/ 573171 h 1904041"/>
              <a:gd name="connsiteX69" fmla="*/ 1776691 w 1887484"/>
              <a:gd name="connsiteY69" fmla="*/ 608263 h 1904041"/>
              <a:gd name="connsiteX70" fmla="*/ 1787482 w 1887484"/>
              <a:gd name="connsiteY70" fmla="*/ 645694 h 1904041"/>
              <a:gd name="connsiteX71" fmla="*/ 1800071 w 1887484"/>
              <a:gd name="connsiteY71" fmla="*/ 686635 h 1904041"/>
              <a:gd name="connsiteX72" fmla="*/ 1810862 w 1887484"/>
              <a:gd name="connsiteY72" fmla="*/ 731085 h 1904041"/>
              <a:gd name="connsiteX73" fmla="*/ 1823451 w 1887484"/>
              <a:gd name="connsiteY73" fmla="*/ 780214 h 1904041"/>
              <a:gd name="connsiteX74" fmla="*/ 1834242 w 1887484"/>
              <a:gd name="connsiteY74" fmla="*/ 836361 h 1904041"/>
              <a:gd name="connsiteX75" fmla="*/ 1845032 w 1887484"/>
              <a:gd name="connsiteY75" fmla="*/ 901867 h 1904041"/>
              <a:gd name="connsiteX76" fmla="*/ 1857621 w 1887484"/>
              <a:gd name="connsiteY76" fmla="*/ 980239 h 1904041"/>
              <a:gd name="connsiteX77" fmla="*/ 1868412 w 1887484"/>
              <a:gd name="connsiteY77" fmla="*/ 1084345 h 1904041"/>
              <a:gd name="connsiteX78" fmla="*/ 1881001 w 1887484"/>
              <a:gd name="connsiteY78" fmla="*/ 1256297 h 1904041"/>
              <a:gd name="connsiteX79" fmla="*/ 1885102 w 1887484"/>
              <a:gd name="connsiteY79" fmla="*/ 1335426 h 1904041"/>
              <a:gd name="connsiteX80" fmla="*/ 1887484 w 1887484"/>
              <a:gd name="connsiteY80" fmla="*/ 1903557 h 1904041"/>
              <a:gd name="connsiteX81" fmla="*/ 0 w 1887484"/>
              <a:gd name="connsiteY81" fmla="*/ 1904041 h 1904041"/>
              <a:gd name="connsiteX82" fmla="*/ 0 w 1887484"/>
              <a:gd name="connsiteY82" fmla="*/ 1482058 h 1904041"/>
              <a:gd name="connsiteX83" fmla="*/ 8809 w 1887484"/>
              <a:gd name="connsiteY83" fmla="*/ 1388477 h 1904041"/>
              <a:gd name="connsiteX84" fmla="*/ 21398 w 1887484"/>
              <a:gd name="connsiteY84" fmla="*/ 1283201 h 1904041"/>
              <a:gd name="connsiteX85" fmla="*/ 32189 w 1887484"/>
              <a:gd name="connsiteY85" fmla="*/ 1190791 h 1904041"/>
              <a:gd name="connsiteX86" fmla="*/ 44778 w 1887484"/>
              <a:gd name="connsiteY86" fmla="*/ 1110080 h 1904041"/>
              <a:gd name="connsiteX87" fmla="*/ 55569 w 1887484"/>
              <a:gd name="connsiteY87" fmla="*/ 1038726 h 1904041"/>
              <a:gd name="connsiteX88" fmla="*/ 66360 w 1887484"/>
              <a:gd name="connsiteY88" fmla="*/ 972051 h 1904041"/>
              <a:gd name="connsiteX89" fmla="*/ 78949 w 1887484"/>
              <a:gd name="connsiteY89" fmla="*/ 911225 h 1904041"/>
              <a:gd name="connsiteX90" fmla="*/ 89740 w 1887484"/>
              <a:gd name="connsiteY90" fmla="*/ 853907 h 1904041"/>
              <a:gd name="connsiteX91" fmla="*/ 102329 w 1887484"/>
              <a:gd name="connsiteY91" fmla="*/ 800100 h 1904041"/>
              <a:gd name="connsiteX92" fmla="*/ 113119 w 1887484"/>
              <a:gd name="connsiteY92" fmla="*/ 750971 h 1904041"/>
              <a:gd name="connsiteX93" fmla="*/ 123910 w 1887484"/>
              <a:gd name="connsiteY93" fmla="*/ 705351 h 1904041"/>
              <a:gd name="connsiteX94" fmla="*/ 136499 w 1887484"/>
              <a:gd name="connsiteY94" fmla="*/ 663240 h 1904041"/>
              <a:gd name="connsiteX95" fmla="*/ 147290 w 1887484"/>
              <a:gd name="connsiteY95" fmla="*/ 624639 h 1904041"/>
              <a:gd name="connsiteX96" fmla="*/ 158081 w 1887484"/>
              <a:gd name="connsiteY96" fmla="*/ 589547 h 1904041"/>
              <a:gd name="connsiteX97" fmla="*/ 170670 w 1887484"/>
              <a:gd name="connsiteY97" fmla="*/ 555625 h 1904041"/>
              <a:gd name="connsiteX98" fmla="*/ 181461 w 1887484"/>
              <a:gd name="connsiteY98" fmla="*/ 525212 h 1904041"/>
              <a:gd name="connsiteX99" fmla="*/ 192251 w 1887484"/>
              <a:gd name="connsiteY99" fmla="*/ 495968 h 1904041"/>
              <a:gd name="connsiteX100" fmla="*/ 204841 w 1887484"/>
              <a:gd name="connsiteY100" fmla="*/ 469064 h 1904041"/>
              <a:gd name="connsiteX101" fmla="*/ 215631 w 1887484"/>
              <a:gd name="connsiteY101" fmla="*/ 442160 h 1904041"/>
              <a:gd name="connsiteX102" fmla="*/ 228221 w 1887484"/>
              <a:gd name="connsiteY102" fmla="*/ 417596 h 1904041"/>
              <a:gd name="connsiteX103" fmla="*/ 239011 w 1887484"/>
              <a:gd name="connsiteY103" fmla="*/ 393031 h 1904041"/>
              <a:gd name="connsiteX104" fmla="*/ 249802 w 1887484"/>
              <a:gd name="connsiteY104" fmla="*/ 370806 h 1904041"/>
              <a:gd name="connsiteX105" fmla="*/ 262391 w 1887484"/>
              <a:gd name="connsiteY105" fmla="*/ 348581 h 1904041"/>
              <a:gd name="connsiteX106" fmla="*/ 273182 w 1887484"/>
              <a:gd name="connsiteY106" fmla="*/ 328696 h 1904041"/>
              <a:gd name="connsiteX107" fmla="*/ 285771 w 1887484"/>
              <a:gd name="connsiteY107" fmla="*/ 308810 h 1904041"/>
              <a:gd name="connsiteX108" fmla="*/ 296562 w 1887484"/>
              <a:gd name="connsiteY108" fmla="*/ 288925 h 1904041"/>
              <a:gd name="connsiteX109" fmla="*/ 307353 w 1887484"/>
              <a:gd name="connsiteY109" fmla="*/ 271379 h 1904041"/>
              <a:gd name="connsiteX110" fmla="*/ 318143 w 1887484"/>
              <a:gd name="connsiteY110" fmla="*/ 253833 h 1904041"/>
              <a:gd name="connsiteX111" fmla="*/ 330733 w 1887484"/>
              <a:gd name="connsiteY111" fmla="*/ 237457 h 1904041"/>
              <a:gd name="connsiteX112" fmla="*/ 343322 w 1887484"/>
              <a:gd name="connsiteY112" fmla="*/ 221080 h 1904041"/>
              <a:gd name="connsiteX113" fmla="*/ 354113 w 1887484"/>
              <a:gd name="connsiteY113" fmla="*/ 205874 h 1904041"/>
              <a:gd name="connsiteX114" fmla="*/ 364903 w 1887484"/>
              <a:gd name="connsiteY114" fmla="*/ 190667 h 1904041"/>
              <a:gd name="connsiteX115" fmla="*/ 375694 w 1887484"/>
              <a:gd name="connsiteY115" fmla="*/ 176630 h 1904041"/>
              <a:gd name="connsiteX116" fmla="*/ 388283 w 1887484"/>
              <a:gd name="connsiteY116" fmla="*/ 163763 h 1904041"/>
              <a:gd name="connsiteX117" fmla="*/ 399074 w 1887484"/>
              <a:gd name="connsiteY117" fmla="*/ 150896 h 1904041"/>
              <a:gd name="connsiteX118" fmla="*/ 411663 w 1887484"/>
              <a:gd name="connsiteY118" fmla="*/ 139199 h 1904041"/>
              <a:gd name="connsiteX119" fmla="*/ 422454 w 1887484"/>
              <a:gd name="connsiteY119" fmla="*/ 127501 h 1904041"/>
              <a:gd name="connsiteX120" fmla="*/ 433245 w 1887484"/>
              <a:gd name="connsiteY120" fmla="*/ 115804 h 1904041"/>
              <a:gd name="connsiteX121" fmla="*/ 445834 w 1887484"/>
              <a:gd name="connsiteY121" fmla="*/ 105276 h 1904041"/>
              <a:gd name="connsiteX122" fmla="*/ 456624 w 1887484"/>
              <a:gd name="connsiteY122" fmla="*/ 95918 h 1904041"/>
              <a:gd name="connsiteX123" fmla="*/ 469214 w 1887484"/>
              <a:gd name="connsiteY123" fmla="*/ 86561 h 1904041"/>
              <a:gd name="connsiteX124" fmla="*/ 480004 w 1887484"/>
              <a:gd name="connsiteY124" fmla="*/ 77203 h 1904041"/>
              <a:gd name="connsiteX125" fmla="*/ 490795 w 1887484"/>
              <a:gd name="connsiteY125" fmla="*/ 69015 h 1904041"/>
              <a:gd name="connsiteX126" fmla="*/ 503384 w 1887484"/>
              <a:gd name="connsiteY126" fmla="*/ 60826 h 1904041"/>
              <a:gd name="connsiteX127" fmla="*/ 514175 w 1887484"/>
              <a:gd name="connsiteY127" fmla="*/ 53808 h 1904041"/>
              <a:gd name="connsiteX128" fmla="*/ 526764 w 1887484"/>
              <a:gd name="connsiteY128" fmla="*/ 46790 h 1904041"/>
              <a:gd name="connsiteX129" fmla="*/ 537555 w 1887484"/>
              <a:gd name="connsiteY129" fmla="*/ 39771 h 1904041"/>
              <a:gd name="connsiteX130" fmla="*/ 548346 w 1887484"/>
              <a:gd name="connsiteY130" fmla="*/ 33922 h 1904041"/>
              <a:gd name="connsiteX131" fmla="*/ 560935 w 1887484"/>
              <a:gd name="connsiteY131" fmla="*/ 28074 h 1904041"/>
              <a:gd name="connsiteX132" fmla="*/ 571726 w 1887484"/>
              <a:gd name="connsiteY132" fmla="*/ 23395 h 1904041"/>
              <a:gd name="connsiteX133" fmla="*/ 582516 w 1887484"/>
              <a:gd name="connsiteY133" fmla="*/ 18716 h 1904041"/>
              <a:gd name="connsiteX134" fmla="*/ 595106 w 1887484"/>
              <a:gd name="connsiteY134" fmla="*/ 14037 h 1904041"/>
              <a:gd name="connsiteX135" fmla="*/ 605896 w 1887484"/>
              <a:gd name="connsiteY135" fmla="*/ 11697 h 1904041"/>
              <a:gd name="connsiteX136" fmla="*/ 618485 w 1887484"/>
              <a:gd name="connsiteY136" fmla="*/ 8188 h 1904041"/>
              <a:gd name="connsiteX137" fmla="*/ 629276 w 1887484"/>
              <a:gd name="connsiteY137" fmla="*/ 5849 h 1904041"/>
              <a:gd name="connsiteX138" fmla="*/ 640067 w 1887484"/>
              <a:gd name="connsiteY138" fmla="*/ 3509 h 1904041"/>
              <a:gd name="connsiteX139" fmla="*/ 652656 w 1887484"/>
              <a:gd name="connsiteY139" fmla="*/ 2340 h 1904041"/>
              <a:gd name="connsiteX140" fmla="*/ 663447 w 1887484"/>
              <a:gd name="connsiteY140" fmla="*/ 1170 h 1904041"/>
              <a:gd name="connsiteX141" fmla="*/ 676036 w 1887484"/>
              <a:gd name="connsiteY14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56224 w 1887484"/>
              <a:gd name="connsiteY14" fmla="*/ 22225 h 1904041"/>
              <a:gd name="connsiteX15" fmla="*/ 1168813 w 1887484"/>
              <a:gd name="connsiteY15" fmla="*/ 16376 h 1904041"/>
              <a:gd name="connsiteX16" fmla="*/ 1179604 w 1887484"/>
              <a:gd name="connsiteY16" fmla="*/ 12867 h 1904041"/>
              <a:gd name="connsiteX17" fmla="*/ 1192193 w 1887484"/>
              <a:gd name="connsiteY17" fmla="*/ 8188 h 1904041"/>
              <a:gd name="connsiteX18" fmla="*/ 1202984 w 1887484"/>
              <a:gd name="connsiteY18" fmla="*/ 5849 h 1904041"/>
              <a:gd name="connsiteX19" fmla="*/ 1213774 w 1887484"/>
              <a:gd name="connsiteY19" fmla="*/ 3509 h 1904041"/>
              <a:gd name="connsiteX20" fmla="*/ 1226364 w 1887484"/>
              <a:gd name="connsiteY20" fmla="*/ 1170 h 1904041"/>
              <a:gd name="connsiteX21" fmla="*/ 1237154 w 1887484"/>
              <a:gd name="connsiteY21" fmla="*/ 1170 h 1904041"/>
              <a:gd name="connsiteX22" fmla="*/ 1249743 w 1887484"/>
              <a:gd name="connsiteY22" fmla="*/ 0 h 1904041"/>
              <a:gd name="connsiteX23" fmla="*/ 1260534 w 1887484"/>
              <a:gd name="connsiteY23" fmla="*/ 0 h 1904041"/>
              <a:gd name="connsiteX24" fmla="*/ 1271325 w 1887484"/>
              <a:gd name="connsiteY24" fmla="*/ 1170 h 1904041"/>
              <a:gd name="connsiteX25" fmla="*/ 1283914 w 1887484"/>
              <a:gd name="connsiteY25" fmla="*/ 2340 h 1904041"/>
              <a:gd name="connsiteX26" fmla="*/ 1294705 w 1887484"/>
              <a:gd name="connsiteY26" fmla="*/ 3509 h 1904041"/>
              <a:gd name="connsiteX27" fmla="*/ 1307294 w 1887484"/>
              <a:gd name="connsiteY27" fmla="*/ 5849 h 1904041"/>
              <a:gd name="connsiteX28" fmla="*/ 1318085 w 1887484"/>
              <a:gd name="connsiteY28" fmla="*/ 8188 h 1904041"/>
              <a:gd name="connsiteX29" fmla="*/ 1328875 w 1887484"/>
              <a:gd name="connsiteY29" fmla="*/ 11697 h 1904041"/>
              <a:gd name="connsiteX30" fmla="*/ 1339666 w 1887484"/>
              <a:gd name="connsiteY30" fmla="*/ 15207 h 1904041"/>
              <a:gd name="connsiteX31" fmla="*/ 1352255 w 1887484"/>
              <a:gd name="connsiteY31" fmla="*/ 19886 h 1904041"/>
              <a:gd name="connsiteX32" fmla="*/ 1363046 w 1887484"/>
              <a:gd name="connsiteY32" fmla="*/ 24565 h 1904041"/>
              <a:gd name="connsiteX33" fmla="*/ 1375635 w 1887484"/>
              <a:gd name="connsiteY33" fmla="*/ 29244 h 1904041"/>
              <a:gd name="connsiteX34" fmla="*/ 1386426 w 1887484"/>
              <a:gd name="connsiteY34" fmla="*/ 35092 h 1904041"/>
              <a:gd name="connsiteX35" fmla="*/ 1397217 w 1887484"/>
              <a:gd name="connsiteY35" fmla="*/ 40941 h 1904041"/>
              <a:gd name="connsiteX36" fmla="*/ 1409806 w 1887484"/>
              <a:gd name="connsiteY36" fmla="*/ 47959 h 1904041"/>
              <a:gd name="connsiteX37" fmla="*/ 1420597 w 1887484"/>
              <a:gd name="connsiteY37" fmla="*/ 54978 h 1904041"/>
              <a:gd name="connsiteX38" fmla="*/ 1433186 w 1887484"/>
              <a:gd name="connsiteY38" fmla="*/ 61996 h 1904041"/>
              <a:gd name="connsiteX39" fmla="*/ 1443977 w 1887484"/>
              <a:gd name="connsiteY39" fmla="*/ 70184 h 1904041"/>
              <a:gd name="connsiteX40" fmla="*/ 1454767 w 1887484"/>
              <a:gd name="connsiteY40" fmla="*/ 79542 h 1904041"/>
              <a:gd name="connsiteX41" fmla="*/ 1467357 w 1887484"/>
              <a:gd name="connsiteY41" fmla="*/ 87730 h 1904041"/>
              <a:gd name="connsiteX42" fmla="*/ 1478147 w 1887484"/>
              <a:gd name="connsiteY42" fmla="*/ 98258 h 1904041"/>
              <a:gd name="connsiteX43" fmla="*/ 1490736 w 1887484"/>
              <a:gd name="connsiteY43" fmla="*/ 107616 h 1904041"/>
              <a:gd name="connsiteX44" fmla="*/ 1501527 w 1887484"/>
              <a:gd name="connsiteY44" fmla="*/ 119313 h 1904041"/>
              <a:gd name="connsiteX45" fmla="*/ 1512318 w 1887484"/>
              <a:gd name="connsiteY45" fmla="*/ 129841 h 1904041"/>
              <a:gd name="connsiteX46" fmla="*/ 1524907 w 1887484"/>
              <a:gd name="connsiteY46" fmla="*/ 141538 h 1904041"/>
              <a:gd name="connsiteX47" fmla="*/ 1535698 w 1887484"/>
              <a:gd name="connsiteY47" fmla="*/ 154405 h 1904041"/>
              <a:gd name="connsiteX48" fmla="*/ 1546489 w 1887484"/>
              <a:gd name="connsiteY48" fmla="*/ 167272 h 1904041"/>
              <a:gd name="connsiteX49" fmla="*/ 1559078 w 1887484"/>
              <a:gd name="connsiteY49" fmla="*/ 180139 h 1904041"/>
              <a:gd name="connsiteX50" fmla="*/ 1569869 w 1887484"/>
              <a:gd name="connsiteY50" fmla="*/ 195346 h 1904041"/>
              <a:gd name="connsiteX51" fmla="*/ 1582458 w 1887484"/>
              <a:gd name="connsiteY51" fmla="*/ 210553 h 1904041"/>
              <a:gd name="connsiteX52" fmla="*/ 1593248 w 1887484"/>
              <a:gd name="connsiteY52" fmla="*/ 225759 h 1904041"/>
              <a:gd name="connsiteX53" fmla="*/ 1604039 w 1887484"/>
              <a:gd name="connsiteY53" fmla="*/ 242135 h 1904041"/>
              <a:gd name="connsiteX54" fmla="*/ 1616628 w 1887484"/>
              <a:gd name="connsiteY54" fmla="*/ 258512 h 1904041"/>
              <a:gd name="connsiteX55" fmla="*/ 1627419 w 1887484"/>
              <a:gd name="connsiteY55" fmla="*/ 277228 h 1904041"/>
              <a:gd name="connsiteX56" fmla="*/ 1640008 w 1887484"/>
              <a:gd name="connsiteY56" fmla="*/ 294774 h 1904041"/>
              <a:gd name="connsiteX57" fmla="*/ 1650799 w 1887484"/>
              <a:gd name="connsiteY57" fmla="*/ 314659 h 1904041"/>
              <a:gd name="connsiteX58" fmla="*/ 1661590 w 1887484"/>
              <a:gd name="connsiteY58" fmla="*/ 334545 h 1904041"/>
              <a:gd name="connsiteX59" fmla="*/ 1674179 w 1887484"/>
              <a:gd name="connsiteY59" fmla="*/ 356770 h 1904041"/>
              <a:gd name="connsiteX60" fmla="*/ 1684970 w 1887484"/>
              <a:gd name="connsiteY60" fmla="*/ 378995 h 1904041"/>
              <a:gd name="connsiteX61" fmla="*/ 1697559 w 1887484"/>
              <a:gd name="connsiteY61" fmla="*/ 402389 h 1904041"/>
              <a:gd name="connsiteX62" fmla="*/ 1708350 w 1887484"/>
              <a:gd name="connsiteY62" fmla="*/ 426954 h 1904041"/>
              <a:gd name="connsiteX63" fmla="*/ 1719140 w 1887484"/>
              <a:gd name="connsiteY63" fmla="*/ 452688 h 1904041"/>
              <a:gd name="connsiteX64" fmla="*/ 1729931 w 1887484"/>
              <a:gd name="connsiteY64" fmla="*/ 480762 h 1904041"/>
              <a:gd name="connsiteX65" fmla="*/ 1742520 w 1887484"/>
              <a:gd name="connsiteY65" fmla="*/ 510005 h 1904041"/>
              <a:gd name="connsiteX66" fmla="*/ 1753311 w 1887484"/>
              <a:gd name="connsiteY66" fmla="*/ 540418 h 1904041"/>
              <a:gd name="connsiteX67" fmla="*/ 1765900 w 1887484"/>
              <a:gd name="connsiteY67" fmla="*/ 573171 h 1904041"/>
              <a:gd name="connsiteX68" fmla="*/ 1776691 w 1887484"/>
              <a:gd name="connsiteY68" fmla="*/ 608263 h 1904041"/>
              <a:gd name="connsiteX69" fmla="*/ 1787482 w 1887484"/>
              <a:gd name="connsiteY69" fmla="*/ 645694 h 1904041"/>
              <a:gd name="connsiteX70" fmla="*/ 1800071 w 1887484"/>
              <a:gd name="connsiteY70" fmla="*/ 686635 h 1904041"/>
              <a:gd name="connsiteX71" fmla="*/ 1810862 w 1887484"/>
              <a:gd name="connsiteY71" fmla="*/ 731085 h 1904041"/>
              <a:gd name="connsiteX72" fmla="*/ 1823451 w 1887484"/>
              <a:gd name="connsiteY72" fmla="*/ 780214 h 1904041"/>
              <a:gd name="connsiteX73" fmla="*/ 1834242 w 1887484"/>
              <a:gd name="connsiteY73" fmla="*/ 836361 h 1904041"/>
              <a:gd name="connsiteX74" fmla="*/ 1845032 w 1887484"/>
              <a:gd name="connsiteY74" fmla="*/ 901867 h 1904041"/>
              <a:gd name="connsiteX75" fmla="*/ 1857621 w 1887484"/>
              <a:gd name="connsiteY75" fmla="*/ 980239 h 1904041"/>
              <a:gd name="connsiteX76" fmla="*/ 1868412 w 1887484"/>
              <a:gd name="connsiteY76" fmla="*/ 1084345 h 1904041"/>
              <a:gd name="connsiteX77" fmla="*/ 1881001 w 1887484"/>
              <a:gd name="connsiteY77" fmla="*/ 1256297 h 1904041"/>
              <a:gd name="connsiteX78" fmla="*/ 1885102 w 1887484"/>
              <a:gd name="connsiteY78" fmla="*/ 1335426 h 1904041"/>
              <a:gd name="connsiteX79" fmla="*/ 1887484 w 1887484"/>
              <a:gd name="connsiteY79" fmla="*/ 1903557 h 1904041"/>
              <a:gd name="connsiteX80" fmla="*/ 0 w 1887484"/>
              <a:gd name="connsiteY80" fmla="*/ 1904041 h 1904041"/>
              <a:gd name="connsiteX81" fmla="*/ 0 w 1887484"/>
              <a:gd name="connsiteY81" fmla="*/ 1482058 h 1904041"/>
              <a:gd name="connsiteX82" fmla="*/ 8809 w 1887484"/>
              <a:gd name="connsiteY82" fmla="*/ 1388477 h 1904041"/>
              <a:gd name="connsiteX83" fmla="*/ 21398 w 1887484"/>
              <a:gd name="connsiteY83" fmla="*/ 1283201 h 1904041"/>
              <a:gd name="connsiteX84" fmla="*/ 32189 w 1887484"/>
              <a:gd name="connsiteY84" fmla="*/ 1190791 h 1904041"/>
              <a:gd name="connsiteX85" fmla="*/ 44778 w 1887484"/>
              <a:gd name="connsiteY85" fmla="*/ 1110080 h 1904041"/>
              <a:gd name="connsiteX86" fmla="*/ 55569 w 1887484"/>
              <a:gd name="connsiteY86" fmla="*/ 1038726 h 1904041"/>
              <a:gd name="connsiteX87" fmla="*/ 66360 w 1887484"/>
              <a:gd name="connsiteY87" fmla="*/ 972051 h 1904041"/>
              <a:gd name="connsiteX88" fmla="*/ 78949 w 1887484"/>
              <a:gd name="connsiteY88" fmla="*/ 911225 h 1904041"/>
              <a:gd name="connsiteX89" fmla="*/ 89740 w 1887484"/>
              <a:gd name="connsiteY89" fmla="*/ 853907 h 1904041"/>
              <a:gd name="connsiteX90" fmla="*/ 102329 w 1887484"/>
              <a:gd name="connsiteY90" fmla="*/ 800100 h 1904041"/>
              <a:gd name="connsiteX91" fmla="*/ 113119 w 1887484"/>
              <a:gd name="connsiteY91" fmla="*/ 750971 h 1904041"/>
              <a:gd name="connsiteX92" fmla="*/ 123910 w 1887484"/>
              <a:gd name="connsiteY92" fmla="*/ 705351 h 1904041"/>
              <a:gd name="connsiteX93" fmla="*/ 136499 w 1887484"/>
              <a:gd name="connsiteY93" fmla="*/ 663240 h 1904041"/>
              <a:gd name="connsiteX94" fmla="*/ 147290 w 1887484"/>
              <a:gd name="connsiteY94" fmla="*/ 624639 h 1904041"/>
              <a:gd name="connsiteX95" fmla="*/ 158081 w 1887484"/>
              <a:gd name="connsiteY95" fmla="*/ 589547 h 1904041"/>
              <a:gd name="connsiteX96" fmla="*/ 170670 w 1887484"/>
              <a:gd name="connsiteY96" fmla="*/ 555625 h 1904041"/>
              <a:gd name="connsiteX97" fmla="*/ 181461 w 1887484"/>
              <a:gd name="connsiteY97" fmla="*/ 525212 h 1904041"/>
              <a:gd name="connsiteX98" fmla="*/ 192251 w 1887484"/>
              <a:gd name="connsiteY98" fmla="*/ 495968 h 1904041"/>
              <a:gd name="connsiteX99" fmla="*/ 204841 w 1887484"/>
              <a:gd name="connsiteY99" fmla="*/ 469064 h 1904041"/>
              <a:gd name="connsiteX100" fmla="*/ 215631 w 1887484"/>
              <a:gd name="connsiteY100" fmla="*/ 442160 h 1904041"/>
              <a:gd name="connsiteX101" fmla="*/ 228221 w 1887484"/>
              <a:gd name="connsiteY101" fmla="*/ 417596 h 1904041"/>
              <a:gd name="connsiteX102" fmla="*/ 239011 w 1887484"/>
              <a:gd name="connsiteY102" fmla="*/ 393031 h 1904041"/>
              <a:gd name="connsiteX103" fmla="*/ 249802 w 1887484"/>
              <a:gd name="connsiteY103" fmla="*/ 370806 h 1904041"/>
              <a:gd name="connsiteX104" fmla="*/ 262391 w 1887484"/>
              <a:gd name="connsiteY104" fmla="*/ 348581 h 1904041"/>
              <a:gd name="connsiteX105" fmla="*/ 273182 w 1887484"/>
              <a:gd name="connsiteY105" fmla="*/ 328696 h 1904041"/>
              <a:gd name="connsiteX106" fmla="*/ 285771 w 1887484"/>
              <a:gd name="connsiteY106" fmla="*/ 308810 h 1904041"/>
              <a:gd name="connsiteX107" fmla="*/ 296562 w 1887484"/>
              <a:gd name="connsiteY107" fmla="*/ 288925 h 1904041"/>
              <a:gd name="connsiteX108" fmla="*/ 307353 w 1887484"/>
              <a:gd name="connsiteY108" fmla="*/ 271379 h 1904041"/>
              <a:gd name="connsiteX109" fmla="*/ 318143 w 1887484"/>
              <a:gd name="connsiteY109" fmla="*/ 253833 h 1904041"/>
              <a:gd name="connsiteX110" fmla="*/ 330733 w 1887484"/>
              <a:gd name="connsiteY110" fmla="*/ 237457 h 1904041"/>
              <a:gd name="connsiteX111" fmla="*/ 343322 w 1887484"/>
              <a:gd name="connsiteY111" fmla="*/ 221080 h 1904041"/>
              <a:gd name="connsiteX112" fmla="*/ 354113 w 1887484"/>
              <a:gd name="connsiteY112" fmla="*/ 205874 h 1904041"/>
              <a:gd name="connsiteX113" fmla="*/ 364903 w 1887484"/>
              <a:gd name="connsiteY113" fmla="*/ 190667 h 1904041"/>
              <a:gd name="connsiteX114" fmla="*/ 375694 w 1887484"/>
              <a:gd name="connsiteY114" fmla="*/ 176630 h 1904041"/>
              <a:gd name="connsiteX115" fmla="*/ 388283 w 1887484"/>
              <a:gd name="connsiteY115" fmla="*/ 163763 h 1904041"/>
              <a:gd name="connsiteX116" fmla="*/ 399074 w 1887484"/>
              <a:gd name="connsiteY116" fmla="*/ 150896 h 1904041"/>
              <a:gd name="connsiteX117" fmla="*/ 411663 w 1887484"/>
              <a:gd name="connsiteY117" fmla="*/ 139199 h 1904041"/>
              <a:gd name="connsiteX118" fmla="*/ 422454 w 1887484"/>
              <a:gd name="connsiteY118" fmla="*/ 127501 h 1904041"/>
              <a:gd name="connsiteX119" fmla="*/ 433245 w 1887484"/>
              <a:gd name="connsiteY119" fmla="*/ 115804 h 1904041"/>
              <a:gd name="connsiteX120" fmla="*/ 445834 w 1887484"/>
              <a:gd name="connsiteY120" fmla="*/ 105276 h 1904041"/>
              <a:gd name="connsiteX121" fmla="*/ 456624 w 1887484"/>
              <a:gd name="connsiteY121" fmla="*/ 95918 h 1904041"/>
              <a:gd name="connsiteX122" fmla="*/ 469214 w 1887484"/>
              <a:gd name="connsiteY122" fmla="*/ 86561 h 1904041"/>
              <a:gd name="connsiteX123" fmla="*/ 480004 w 1887484"/>
              <a:gd name="connsiteY123" fmla="*/ 77203 h 1904041"/>
              <a:gd name="connsiteX124" fmla="*/ 490795 w 1887484"/>
              <a:gd name="connsiteY124" fmla="*/ 69015 h 1904041"/>
              <a:gd name="connsiteX125" fmla="*/ 503384 w 1887484"/>
              <a:gd name="connsiteY125" fmla="*/ 60826 h 1904041"/>
              <a:gd name="connsiteX126" fmla="*/ 514175 w 1887484"/>
              <a:gd name="connsiteY126" fmla="*/ 53808 h 1904041"/>
              <a:gd name="connsiteX127" fmla="*/ 526764 w 1887484"/>
              <a:gd name="connsiteY127" fmla="*/ 46790 h 1904041"/>
              <a:gd name="connsiteX128" fmla="*/ 537555 w 1887484"/>
              <a:gd name="connsiteY128" fmla="*/ 39771 h 1904041"/>
              <a:gd name="connsiteX129" fmla="*/ 548346 w 1887484"/>
              <a:gd name="connsiteY129" fmla="*/ 33922 h 1904041"/>
              <a:gd name="connsiteX130" fmla="*/ 560935 w 1887484"/>
              <a:gd name="connsiteY130" fmla="*/ 28074 h 1904041"/>
              <a:gd name="connsiteX131" fmla="*/ 571726 w 1887484"/>
              <a:gd name="connsiteY131" fmla="*/ 23395 h 1904041"/>
              <a:gd name="connsiteX132" fmla="*/ 582516 w 1887484"/>
              <a:gd name="connsiteY132" fmla="*/ 18716 h 1904041"/>
              <a:gd name="connsiteX133" fmla="*/ 595106 w 1887484"/>
              <a:gd name="connsiteY133" fmla="*/ 14037 h 1904041"/>
              <a:gd name="connsiteX134" fmla="*/ 605896 w 1887484"/>
              <a:gd name="connsiteY134" fmla="*/ 11697 h 1904041"/>
              <a:gd name="connsiteX135" fmla="*/ 618485 w 1887484"/>
              <a:gd name="connsiteY135" fmla="*/ 8188 h 1904041"/>
              <a:gd name="connsiteX136" fmla="*/ 629276 w 1887484"/>
              <a:gd name="connsiteY136" fmla="*/ 5849 h 1904041"/>
              <a:gd name="connsiteX137" fmla="*/ 640067 w 1887484"/>
              <a:gd name="connsiteY137" fmla="*/ 3509 h 1904041"/>
              <a:gd name="connsiteX138" fmla="*/ 652656 w 1887484"/>
              <a:gd name="connsiteY138" fmla="*/ 2340 h 1904041"/>
              <a:gd name="connsiteX139" fmla="*/ 663447 w 1887484"/>
              <a:gd name="connsiteY139" fmla="*/ 1170 h 1904041"/>
              <a:gd name="connsiteX140" fmla="*/ 676036 w 1887484"/>
              <a:gd name="connsiteY14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1134642 w 1887484"/>
              <a:gd name="connsiteY12" fmla="*/ 35092 h 1904041"/>
              <a:gd name="connsiteX13" fmla="*/ 1156224 w 1887484"/>
              <a:gd name="connsiteY13" fmla="*/ 22225 h 1904041"/>
              <a:gd name="connsiteX14" fmla="*/ 1168813 w 1887484"/>
              <a:gd name="connsiteY14" fmla="*/ 16376 h 1904041"/>
              <a:gd name="connsiteX15" fmla="*/ 1179604 w 1887484"/>
              <a:gd name="connsiteY15" fmla="*/ 12867 h 1904041"/>
              <a:gd name="connsiteX16" fmla="*/ 1192193 w 1887484"/>
              <a:gd name="connsiteY16" fmla="*/ 8188 h 1904041"/>
              <a:gd name="connsiteX17" fmla="*/ 1202984 w 1887484"/>
              <a:gd name="connsiteY17" fmla="*/ 5849 h 1904041"/>
              <a:gd name="connsiteX18" fmla="*/ 1213774 w 1887484"/>
              <a:gd name="connsiteY18" fmla="*/ 3509 h 1904041"/>
              <a:gd name="connsiteX19" fmla="*/ 1226364 w 1887484"/>
              <a:gd name="connsiteY19" fmla="*/ 1170 h 1904041"/>
              <a:gd name="connsiteX20" fmla="*/ 1237154 w 1887484"/>
              <a:gd name="connsiteY20" fmla="*/ 1170 h 1904041"/>
              <a:gd name="connsiteX21" fmla="*/ 1249743 w 1887484"/>
              <a:gd name="connsiteY21" fmla="*/ 0 h 1904041"/>
              <a:gd name="connsiteX22" fmla="*/ 1260534 w 1887484"/>
              <a:gd name="connsiteY22" fmla="*/ 0 h 1904041"/>
              <a:gd name="connsiteX23" fmla="*/ 1271325 w 1887484"/>
              <a:gd name="connsiteY23" fmla="*/ 1170 h 1904041"/>
              <a:gd name="connsiteX24" fmla="*/ 1283914 w 1887484"/>
              <a:gd name="connsiteY24" fmla="*/ 2340 h 1904041"/>
              <a:gd name="connsiteX25" fmla="*/ 1294705 w 1887484"/>
              <a:gd name="connsiteY25" fmla="*/ 3509 h 1904041"/>
              <a:gd name="connsiteX26" fmla="*/ 1307294 w 1887484"/>
              <a:gd name="connsiteY26" fmla="*/ 5849 h 1904041"/>
              <a:gd name="connsiteX27" fmla="*/ 1318085 w 1887484"/>
              <a:gd name="connsiteY27" fmla="*/ 8188 h 1904041"/>
              <a:gd name="connsiteX28" fmla="*/ 1328875 w 1887484"/>
              <a:gd name="connsiteY28" fmla="*/ 11697 h 1904041"/>
              <a:gd name="connsiteX29" fmla="*/ 1339666 w 1887484"/>
              <a:gd name="connsiteY29" fmla="*/ 15207 h 1904041"/>
              <a:gd name="connsiteX30" fmla="*/ 1352255 w 1887484"/>
              <a:gd name="connsiteY30" fmla="*/ 19886 h 1904041"/>
              <a:gd name="connsiteX31" fmla="*/ 1363046 w 1887484"/>
              <a:gd name="connsiteY31" fmla="*/ 24565 h 1904041"/>
              <a:gd name="connsiteX32" fmla="*/ 1375635 w 1887484"/>
              <a:gd name="connsiteY32" fmla="*/ 29244 h 1904041"/>
              <a:gd name="connsiteX33" fmla="*/ 1386426 w 1887484"/>
              <a:gd name="connsiteY33" fmla="*/ 35092 h 1904041"/>
              <a:gd name="connsiteX34" fmla="*/ 1397217 w 1887484"/>
              <a:gd name="connsiteY34" fmla="*/ 40941 h 1904041"/>
              <a:gd name="connsiteX35" fmla="*/ 1409806 w 1887484"/>
              <a:gd name="connsiteY35" fmla="*/ 47959 h 1904041"/>
              <a:gd name="connsiteX36" fmla="*/ 1420597 w 1887484"/>
              <a:gd name="connsiteY36" fmla="*/ 54978 h 1904041"/>
              <a:gd name="connsiteX37" fmla="*/ 1433186 w 1887484"/>
              <a:gd name="connsiteY37" fmla="*/ 61996 h 1904041"/>
              <a:gd name="connsiteX38" fmla="*/ 1443977 w 1887484"/>
              <a:gd name="connsiteY38" fmla="*/ 70184 h 1904041"/>
              <a:gd name="connsiteX39" fmla="*/ 1454767 w 1887484"/>
              <a:gd name="connsiteY39" fmla="*/ 79542 h 1904041"/>
              <a:gd name="connsiteX40" fmla="*/ 1467357 w 1887484"/>
              <a:gd name="connsiteY40" fmla="*/ 87730 h 1904041"/>
              <a:gd name="connsiteX41" fmla="*/ 1478147 w 1887484"/>
              <a:gd name="connsiteY41" fmla="*/ 98258 h 1904041"/>
              <a:gd name="connsiteX42" fmla="*/ 1490736 w 1887484"/>
              <a:gd name="connsiteY42" fmla="*/ 107616 h 1904041"/>
              <a:gd name="connsiteX43" fmla="*/ 1501527 w 1887484"/>
              <a:gd name="connsiteY43" fmla="*/ 119313 h 1904041"/>
              <a:gd name="connsiteX44" fmla="*/ 1512318 w 1887484"/>
              <a:gd name="connsiteY44" fmla="*/ 129841 h 1904041"/>
              <a:gd name="connsiteX45" fmla="*/ 1524907 w 1887484"/>
              <a:gd name="connsiteY45" fmla="*/ 141538 h 1904041"/>
              <a:gd name="connsiteX46" fmla="*/ 1535698 w 1887484"/>
              <a:gd name="connsiteY46" fmla="*/ 154405 h 1904041"/>
              <a:gd name="connsiteX47" fmla="*/ 1546489 w 1887484"/>
              <a:gd name="connsiteY47" fmla="*/ 167272 h 1904041"/>
              <a:gd name="connsiteX48" fmla="*/ 1559078 w 1887484"/>
              <a:gd name="connsiteY48" fmla="*/ 180139 h 1904041"/>
              <a:gd name="connsiteX49" fmla="*/ 1569869 w 1887484"/>
              <a:gd name="connsiteY49" fmla="*/ 195346 h 1904041"/>
              <a:gd name="connsiteX50" fmla="*/ 1582458 w 1887484"/>
              <a:gd name="connsiteY50" fmla="*/ 210553 h 1904041"/>
              <a:gd name="connsiteX51" fmla="*/ 1593248 w 1887484"/>
              <a:gd name="connsiteY51" fmla="*/ 225759 h 1904041"/>
              <a:gd name="connsiteX52" fmla="*/ 1604039 w 1887484"/>
              <a:gd name="connsiteY52" fmla="*/ 242135 h 1904041"/>
              <a:gd name="connsiteX53" fmla="*/ 1616628 w 1887484"/>
              <a:gd name="connsiteY53" fmla="*/ 258512 h 1904041"/>
              <a:gd name="connsiteX54" fmla="*/ 1627419 w 1887484"/>
              <a:gd name="connsiteY54" fmla="*/ 277228 h 1904041"/>
              <a:gd name="connsiteX55" fmla="*/ 1640008 w 1887484"/>
              <a:gd name="connsiteY55" fmla="*/ 294774 h 1904041"/>
              <a:gd name="connsiteX56" fmla="*/ 1650799 w 1887484"/>
              <a:gd name="connsiteY56" fmla="*/ 314659 h 1904041"/>
              <a:gd name="connsiteX57" fmla="*/ 1661590 w 1887484"/>
              <a:gd name="connsiteY57" fmla="*/ 334545 h 1904041"/>
              <a:gd name="connsiteX58" fmla="*/ 1674179 w 1887484"/>
              <a:gd name="connsiteY58" fmla="*/ 356770 h 1904041"/>
              <a:gd name="connsiteX59" fmla="*/ 1684970 w 1887484"/>
              <a:gd name="connsiteY59" fmla="*/ 378995 h 1904041"/>
              <a:gd name="connsiteX60" fmla="*/ 1697559 w 1887484"/>
              <a:gd name="connsiteY60" fmla="*/ 402389 h 1904041"/>
              <a:gd name="connsiteX61" fmla="*/ 1708350 w 1887484"/>
              <a:gd name="connsiteY61" fmla="*/ 426954 h 1904041"/>
              <a:gd name="connsiteX62" fmla="*/ 1719140 w 1887484"/>
              <a:gd name="connsiteY62" fmla="*/ 452688 h 1904041"/>
              <a:gd name="connsiteX63" fmla="*/ 1729931 w 1887484"/>
              <a:gd name="connsiteY63" fmla="*/ 480762 h 1904041"/>
              <a:gd name="connsiteX64" fmla="*/ 1742520 w 1887484"/>
              <a:gd name="connsiteY64" fmla="*/ 510005 h 1904041"/>
              <a:gd name="connsiteX65" fmla="*/ 1753311 w 1887484"/>
              <a:gd name="connsiteY65" fmla="*/ 540418 h 1904041"/>
              <a:gd name="connsiteX66" fmla="*/ 1765900 w 1887484"/>
              <a:gd name="connsiteY66" fmla="*/ 573171 h 1904041"/>
              <a:gd name="connsiteX67" fmla="*/ 1776691 w 1887484"/>
              <a:gd name="connsiteY67" fmla="*/ 608263 h 1904041"/>
              <a:gd name="connsiteX68" fmla="*/ 1787482 w 1887484"/>
              <a:gd name="connsiteY68" fmla="*/ 645694 h 1904041"/>
              <a:gd name="connsiteX69" fmla="*/ 1800071 w 1887484"/>
              <a:gd name="connsiteY69" fmla="*/ 686635 h 1904041"/>
              <a:gd name="connsiteX70" fmla="*/ 1810862 w 1887484"/>
              <a:gd name="connsiteY70" fmla="*/ 731085 h 1904041"/>
              <a:gd name="connsiteX71" fmla="*/ 1823451 w 1887484"/>
              <a:gd name="connsiteY71" fmla="*/ 780214 h 1904041"/>
              <a:gd name="connsiteX72" fmla="*/ 1834242 w 1887484"/>
              <a:gd name="connsiteY72" fmla="*/ 836361 h 1904041"/>
              <a:gd name="connsiteX73" fmla="*/ 1845032 w 1887484"/>
              <a:gd name="connsiteY73" fmla="*/ 901867 h 1904041"/>
              <a:gd name="connsiteX74" fmla="*/ 1857621 w 1887484"/>
              <a:gd name="connsiteY74" fmla="*/ 980239 h 1904041"/>
              <a:gd name="connsiteX75" fmla="*/ 1868412 w 1887484"/>
              <a:gd name="connsiteY75" fmla="*/ 1084345 h 1904041"/>
              <a:gd name="connsiteX76" fmla="*/ 1881001 w 1887484"/>
              <a:gd name="connsiteY76" fmla="*/ 1256297 h 1904041"/>
              <a:gd name="connsiteX77" fmla="*/ 1885102 w 1887484"/>
              <a:gd name="connsiteY77" fmla="*/ 1335426 h 1904041"/>
              <a:gd name="connsiteX78" fmla="*/ 1887484 w 1887484"/>
              <a:gd name="connsiteY78" fmla="*/ 1903557 h 1904041"/>
              <a:gd name="connsiteX79" fmla="*/ 0 w 1887484"/>
              <a:gd name="connsiteY79" fmla="*/ 1904041 h 1904041"/>
              <a:gd name="connsiteX80" fmla="*/ 0 w 1887484"/>
              <a:gd name="connsiteY80" fmla="*/ 1482058 h 1904041"/>
              <a:gd name="connsiteX81" fmla="*/ 8809 w 1887484"/>
              <a:gd name="connsiteY81" fmla="*/ 1388477 h 1904041"/>
              <a:gd name="connsiteX82" fmla="*/ 21398 w 1887484"/>
              <a:gd name="connsiteY82" fmla="*/ 1283201 h 1904041"/>
              <a:gd name="connsiteX83" fmla="*/ 32189 w 1887484"/>
              <a:gd name="connsiteY83" fmla="*/ 1190791 h 1904041"/>
              <a:gd name="connsiteX84" fmla="*/ 44778 w 1887484"/>
              <a:gd name="connsiteY84" fmla="*/ 1110080 h 1904041"/>
              <a:gd name="connsiteX85" fmla="*/ 55569 w 1887484"/>
              <a:gd name="connsiteY85" fmla="*/ 1038726 h 1904041"/>
              <a:gd name="connsiteX86" fmla="*/ 66360 w 1887484"/>
              <a:gd name="connsiteY86" fmla="*/ 972051 h 1904041"/>
              <a:gd name="connsiteX87" fmla="*/ 78949 w 1887484"/>
              <a:gd name="connsiteY87" fmla="*/ 911225 h 1904041"/>
              <a:gd name="connsiteX88" fmla="*/ 89740 w 1887484"/>
              <a:gd name="connsiteY88" fmla="*/ 853907 h 1904041"/>
              <a:gd name="connsiteX89" fmla="*/ 102329 w 1887484"/>
              <a:gd name="connsiteY89" fmla="*/ 800100 h 1904041"/>
              <a:gd name="connsiteX90" fmla="*/ 113119 w 1887484"/>
              <a:gd name="connsiteY90" fmla="*/ 750971 h 1904041"/>
              <a:gd name="connsiteX91" fmla="*/ 123910 w 1887484"/>
              <a:gd name="connsiteY91" fmla="*/ 705351 h 1904041"/>
              <a:gd name="connsiteX92" fmla="*/ 136499 w 1887484"/>
              <a:gd name="connsiteY92" fmla="*/ 663240 h 1904041"/>
              <a:gd name="connsiteX93" fmla="*/ 147290 w 1887484"/>
              <a:gd name="connsiteY93" fmla="*/ 624639 h 1904041"/>
              <a:gd name="connsiteX94" fmla="*/ 158081 w 1887484"/>
              <a:gd name="connsiteY94" fmla="*/ 589547 h 1904041"/>
              <a:gd name="connsiteX95" fmla="*/ 170670 w 1887484"/>
              <a:gd name="connsiteY95" fmla="*/ 555625 h 1904041"/>
              <a:gd name="connsiteX96" fmla="*/ 181461 w 1887484"/>
              <a:gd name="connsiteY96" fmla="*/ 525212 h 1904041"/>
              <a:gd name="connsiteX97" fmla="*/ 192251 w 1887484"/>
              <a:gd name="connsiteY97" fmla="*/ 495968 h 1904041"/>
              <a:gd name="connsiteX98" fmla="*/ 204841 w 1887484"/>
              <a:gd name="connsiteY98" fmla="*/ 469064 h 1904041"/>
              <a:gd name="connsiteX99" fmla="*/ 215631 w 1887484"/>
              <a:gd name="connsiteY99" fmla="*/ 442160 h 1904041"/>
              <a:gd name="connsiteX100" fmla="*/ 228221 w 1887484"/>
              <a:gd name="connsiteY100" fmla="*/ 417596 h 1904041"/>
              <a:gd name="connsiteX101" fmla="*/ 239011 w 1887484"/>
              <a:gd name="connsiteY101" fmla="*/ 393031 h 1904041"/>
              <a:gd name="connsiteX102" fmla="*/ 249802 w 1887484"/>
              <a:gd name="connsiteY102" fmla="*/ 370806 h 1904041"/>
              <a:gd name="connsiteX103" fmla="*/ 262391 w 1887484"/>
              <a:gd name="connsiteY103" fmla="*/ 348581 h 1904041"/>
              <a:gd name="connsiteX104" fmla="*/ 273182 w 1887484"/>
              <a:gd name="connsiteY104" fmla="*/ 328696 h 1904041"/>
              <a:gd name="connsiteX105" fmla="*/ 285771 w 1887484"/>
              <a:gd name="connsiteY105" fmla="*/ 308810 h 1904041"/>
              <a:gd name="connsiteX106" fmla="*/ 296562 w 1887484"/>
              <a:gd name="connsiteY106" fmla="*/ 288925 h 1904041"/>
              <a:gd name="connsiteX107" fmla="*/ 307353 w 1887484"/>
              <a:gd name="connsiteY107" fmla="*/ 271379 h 1904041"/>
              <a:gd name="connsiteX108" fmla="*/ 318143 w 1887484"/>
              <a:gd name="connsiteY108" fmla="*/ 253833 h 1904041"/>
              <a:gd name="connsiteX109" fmla="*/ 330733 w 1887484"/>
              <a:gd name="connsiteY109" fmla="*/ 237457 h 1904041"/>
              <a:gd name="connsiteX110" fmla="*/ 343322 w 1887484"/>
              <a:gd name="connsiteY110" fmla="*/ 221080 h 1904041"/>
              <a:gd name="connsiteX111" fmla="*/ 354113 w 1887484"/>
              <a:gd name="connsiteY111" fmla="*/ 205874 h 1904041"/>
              <a:gd name="connsiteX112" fmla="*/ 364903 w 1887484"/>
              <a:gd name="connsiteY112" fmla="*/ 190667 h 1904041"/>
              <a:gd name="connsiteX113" fmla="*/ 375694 w 1887484"/>
              <a:gd name="connsiteY113" fmla="*/ 176630 h 1904041"/>
              <a:gd name="connsiteX114" fmla="*/ 388283 w 1887484"/>
              <a:gd name="connsiteY114" fmla="*/ 163763 h 1904041"/>
              <a:gd name="connsiteX115" fmla="*/ 399074 w 1887484"/>
              <a:gd name="connsiteY115" fmla="*/ 150896 h 1904041"/>
              <a:gd name="connsiteX116" fmla="*/ 411663 w 1887484"/>
              <a:gd name="connsiteY116" fmla="*/ 139199 h 1904041"/>
              <a:gd name="connsiteX117" fmla="*/ 422454 w 1887484"/>
              <a:gd name="connsiteY117" fmla="*/ 127501 h 1904041"/>
              <a:gd name="connsiteX118" fmla="*/ 433245 w 1887484"/>
              <a:gd name="connsiteY118" fmla="*/ 115804 h 1904041"/>
              <a:gd name="connsiteX119" fmla="*/ 445834 w 1887484"/>
              <a:gd name="connsiteY119" fmla="*/ 105276 h 1904041"/>
              <a:gd name="connsiteX120" fmla="*/ 456624 w 1887484"/>
              <a:gd name="connsiteY120" fmla="*/ 95918 h 1904041"/>
              <a:gd name="connsiteX121" fmla="*/ 469214 w 1887484"/>
              <a:gd name="connsiteY121" fmla="*/ 86561 h 1904041"/>
              <a:gd name="connsiteX122" fmla="*/ 480004 w 1887484"/>
              <a:gd name="connsiteY122" fmla="*/ 77203 h 1904041"/>
              <a:gd name="connsiteX123" fmla="*/ 490795 w 1887484"/>
              <a:gd name="connsiteY123" fmla="*/ 69015 h 1904041"/>
              <a:gd name="connsiteX124" fmla="*/ 503384 w 1887484"/>
              <a:gd name="connsiteY124" fmla="*/ 60826 h 1904041"/>
              <a:gd name="connsiteX125" fmla="*/ 514175 w 1887484"/>
              <a:gd name="connsiteY125" fmla="*/ 53808 h 1904041"/>
              <a:gd name="connsiteX126" fmla="*/ 526764 w 1887484"/>
              <a:gd name="connsiteY126" fmla="*/ 46790 h 1904041"/>
              <a:gd name="connsiteX127" fmla="*/ 537555 w 1887484"/>
              <a:gd name="connsiteY127" fmla="*/ 39771 h 1904041"/>
              <a:gd name="connsiteX128" fmla="*/ 548346 w 1887484"/>
              <a:gd name="connsiteY128" fmla="*/ 33922 h 1904041"/>
              <a:gd name="connsiteX129" fmla="*/ 560935 w 1887484"/>
              <a:gd name="connsiteY129" fmla="*/ 28074 h 1904041"/>
              <a:gd name="connsiteX130" fmla="*/ 571726 w 1887484"/>
              <a:gd name="connsiteY130" fmla="*/ 23395 h 1904041"/>
              <a:gd name="connsiteX131" fmla="*/ 582516 w 1887484"/>
              <a:gd name="connsiteY131" fmla="*/ 18716 h 1904041"/>
              <a:gd name="connsiteX132" fmla="*/ 595106 w 1887484"/>
              <a:gd name="connsiteY132" fmla="*/ 14037 h 1904041"/>
              <a:gd name="connsiteX133" fmla="*/ 605896 w 1887484"/>
              <a:gd name="connsiteY133" fmla="*/ 11697 h 1904041"/>
              <a:gd name="connsiteX134" fmla="*/ 618485 w 1887484"/>
              <a:gd name="connsiteY134" fmla="*/ 8188 h 1904041"/>
              <a:gd name="connsiteX135" fmla="*/ 629276 w 1887484"/>
              <a:gd name="connsiteY135" fmla="*/ 5849 h 1904041"/>
              <a:gd name="connsiteX136" fmla="*/ 640067 w 1887484"/>
              <a:gd name="connsiteY136" fmla="*/ 3509 h 1904041"/>
              <a:gd name="connsiteX137" fmla="*/ 652656 w 1887484"/>
              <a:gd name="connsiteY137" fmla="*/ 2340 h 1904041"/>
              <a:gd name="connsiteX138" fmla="*/ 663447 w 1887484"/>
              <a:gd name="connsiteY138" fmla="*/ 1170 h 1904041"/>
              <a:gd name="connsiteX139" fmla="*/ 676036 w 1887484"/>
              <a:gd name="connsiteY13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1134642 w 1887484"/>
              <a:gd name="connsiteY11" fmla="*/ 35092 h 1904041"/>
              <a:gd name="connsiteX12" fmla="*/ 1156224 w 1887484"/>
              <a:gd name="connsiteY12" fmla="*/ 22225 h 1904041"/>
              <a:gd name="connsiteX13" fmla="*/ 1168813 w 1887484"/>
              <a:gd name="connsiteY13" fmla="*/ 16376 h 1904041"/>
              <a:gd name="connsiteX14" fmla="*/ 1179604 w 1887484"/>
              <a:gd name="connsiteY14" fmla="*/ 12867 h 1904041"/>
              <a:gd name="connsiteX15" fmla="*/ 1192193 w 1887484"/>
              <a:gd name="connsiteY15" fmla="*/ 8188 h 1904041"/>
              <a:gd name="connsiteX16" fmla="*/ 1202984 w 1887484"/>
              <a:gd name="connsiteY16" fmla="*/ 5849 h 1904041"/>
              <a:gd name="connsiteX17" fmla="*/ 1213774 w 1887484"/>
              <a:gd name="connsiteY17" fmla="*/ 3509 h 1904041"/>
              <a:gd name="connsiteX18" fmla="*/ 1226364 w 1887484"/>
              <a:gd name="connsiteY18" fmla="*/ 1170 h 1904041"/>
              <a:gd name="connsiteX19" fmla="*/ 1237154 w 1887484"/>
              <a:gd name="connsiteY19" fmla="*/ 1170 h 1904041"/>
              <a:gd name="connsiteX20" fmla="*/ 1249743 w 1887484"/>
              <a:gd name="connsiteY20" fmla="*/ 0 h 1904041"/>
              <a:gd name="connsiteX21" fmla="*/ 1260534 w 1887484"/>
              <a:gd name="connsiteY21" fmla="*/ 0 h 1904041"/>
              <a:gd name="connsiteX22" fmla="*/ 1271325 w 1887484"/>
              <a:gd name="connsiteY22" fmla="*/ 1170 h 1904041"/>
              <a:gd name="connsiteX23" fmla="*/ 1283914 w 1887484"/>
              <a:gd name="connsiteY23" fmla="*/ 2340 h 1904041"/>
              <a:gd name="connsiteX24" fmla="*/ 1294705 w 1887484"/>
              <a:gd name="connsiteY24" fmla="*/ 3509 h 1904041"/>
              <a:gd name="connsiteX25" fmla="*/ 1307294 w 1887484"/>
              <a:gd name="connsiteY25" fmla="*/ 5849 h 1904041"/>
              <a:gd name="connsiteX26" fmla="*/ 1318085 w 1887484"/>
              <a:gd name="connsiteY26" fmla="*/ 8188 h 1904041"/>
              <a:gd name="connsiteX27" fmla="*/ 1328875 w 1887484"/>
              <a:gd name="connsiteY27" fmla="*/ 11697 h 1904041"/>
              <a:gd name="connsiteX28" fmla="*/ 1339666 w 1887484"/>
              <a:gd name="connsiteY28" fmla="*/ 15207 h 1904041"/>
              <a:gd name="connsiteX29" fmla="*/ 1352255 w 1887484"/>
              <a:gd name="connsiteY29" fmla="*/ 19886 h 1904041"/>
              <a:gd name="connsiteX30" fmla="*/ 1363046 w 1887484"/>
              <a:gd name="connsiteY30" fmla="*/ 24565 h 1904041"/>
              <a:gd name="connsiteX31" fmla="*/ 1375635 w 1887484"/>
              <a:gd name="connsiteY31" fmla="*/ 29244 h 1904041"/>
              <a:gd name="connsiteX32" fmla="*/ 1386426 w 1887484"/>
              <a:gd name="connsiteY32" fmla="*/ 35092 h 1904041"/>
              <a:gd name="connsiteX33" fmla="*/ 1397217 w 1887484"/>
              <a:gd name="connsiteY33" fmla="*/ 40941 h 1904041"/>
              <a:gd name="connsiteX34" fmla="*/ 1409806 w 1887484"/>
              <a:gd name="connsiteY34" fmla="*/ 47959 h 1904041"/>
              <a:gd name="connsiteX35" fmla="*/ 1420597 w 1887484"/>
              <a:gd name="connsiteY35" fmla="*/ 54978 h 1904041"/>
              <a:gd name="connsiteX36" fmla="*/ 1433186 w 1887484"/>
              <a:gd name="connsiteY36" fmla="*/ 61996 h 1904041"/>
              <a:gd name="connsiteX37" fmla="*/ 1443977 w 1887484"/>
              <a:gd name="connsiteY37" fmla="*/ 70184 h 1904041"/>
              <a:gd name="connsiteX38" fmla="*/ 1454767 w 1887484"/>
              <a:gd name="connsiteY38" fmla="*/ 79542 h 1904041"/>
              <a:gd name="connsiteX39" fmla="*/ 1467357 w 1887484"/>
              <a:gd name="connsiteY39" fmla="*/ 87730 h 1904041"/>
              <a:gd name="connsiteX40" fmla="*/ 1478147 w 1887484"/>
              <a:gd name="connsiteY40" fmla="*/ 98258 h 1904041"/>
              <a:gd name="connsiteX41" fmla="*/ 1490736 w 1887484"/>
              <a:gd name="connsiteY41" fmla="*/ 107616 h 1904041"/>
              <a:gd name="connsiteX42" fmla="*/ 1501527 w 1887484"/>
              <a:gd name="connsiteY42" fmla="*/ 119313 h 1904041"/>
              <a:gd name="connsiteX43" fmla="*/ 1512318 w 1887484"/>
              <a:gd name="connsiteY43" fmla="*/ 129841 h 1904041"/>
              <a:gd name="connsiteX44" fmla="*/ 1524907 w 1887484"/>
              <a:gd name="connsiteY44" fmla="*/ 141538 h 1904041"/>
              <a:gd name="connsiteX45" fmla="*/ 1535698 w 1887484"/>
              <a:gd name="connsiteY45" fmla="*/ 154405 h 1904041"/>
              <a:gd name="connsiteX46" fmla="*/ 1546489 w 1887484"/>
              <a:gd name="connsiteY46" fmla="*/ 167272 h 1904041"/>
              <a:gd name="connsiteX47" fmla="*/ 1559078 w 1887484"/>
              <a:gd name="connsiteY47" fmla="*/ 180139 h 1904041"/>
              <a:gd name="connsiteX48" fmla="*/ 1569869 w 1887484"/>
              <a:gd name="connsiteY48" fmla="*/ 195346 h 1904041"/>
              <a:gd name="connsiteX49" fmla="*/ 1582458 w 1887484"/>
              <a:gd name="connsiteY49" fmla="*/ 210553 h 1904041"/>
              <a:gd name="connsiteX50" fmla="*/ 1593248 w 1887484"/>
              <a:gd name="connsiteY50" fmla="*/ 225759 h 1904041"/>
              <a:gd name="connsiteX51" fmla="*/ 1604039 w 1887484"/>
              <a:gd name="connsiteY51" fmla="*/ 242135 h 1904041"/>
              <a:gd name="connsiteX52" fmla="*/ 1616628 w 1887484"/>
              <a:gd name="connsiteY52" fmla="*/ 258512 h 1904041"/>
              <a:gd name="connsiteX53" fmla="*/ 1627419 w 1887484"/>
              <a:gd name="connsiteY53" fmla="*/ 277228 h 1904041"/>
              <a:gd name="connsiteX54" fmla="*/ 1640008 w 1887484"/>
              <a:gd name="connsiteY54" fmla="*/ 294774 h 1904041"/>
              <a:gd name="connsiteX55" fmla="*/ 1650799 w 1887484"/>
              <a:gd name="connsiteY55" fmla="*/ 314659 h 1904041"/>
              <a:gd name="connsiteX56" fmla="*/ 1661590 w 1887484"/>
              <a:gd name="connsiteY56" fmla="*/ 334545 h 1904041"/>
              <a:gd name="connsiteX57" fmla="*/ 1674179 w 1887484"/>
              <a:gd name="connsiteY57" fmla="*/ 356770 h 1904041"/>
              <a:gd name="connsiteX58" fmla="*/ 1684970 w 1887484"/>
              <a:gd name="connsiteY58" fmla="*/ 378995 h 1904041"/>
              <a:gd name="connsiteX59" fmla="*/ 1697559 w 1887484"/>
              <a:gd name="connsiteY59" fmla="*/ 402389 h 1904041"/>
              <a:gd name="connsiteX60" fmla="*/ 1708350 w 1887484"/>
              <a:gd name="connsiteY60" fmla="*/ 426954 h 1904041"/>
              <a:gd name="connsiteX61" fmla="*/ 1719140 w 1887484"/>
              <a:gd name="connsiteY61" fmla="*/ 452688 h 1904041"/>
              <a:gd name="connsiteX62" fmla="*/ 1729931 w 1887484"/>
              <a:gd name="connsiteY62" fmla="*/ 480762 h 1904041"/>
              <a:gd name="connsiteX63" fmla="*/ 1742520 w 1887484"/>
              <a:gd name="connsiteY63" fmla="*/ 510005 h 1904041"/>
              <a:gd name="connsiteX64" fmla="*/ 1753311 w 1887484"/>
              <a:gd name="connsiteY64" fmla="*/ 540418 h 1904041"/>
              <a:gd name="connsiteX65" fmla="*/ 1765900 w 1887484"/>
              <a:gd name="connsiteY65" fmla="*/ 573171 h 1904041"/>
              <a:gd name="connsiteX66" fmla="*/ 1776691 w 1887484"/>
              <a:gd name="connsiteY66" fmla="*/ 608263 h 1904041"/>
              <a:gd name="connsiteX67" fmla="*/ 1787482 w 1887484"/>
              <a:gd name="connsiteY67" fmla="*/ 645694 h 1904041"/>
              <a:gd name="connsiteX68" fmla="*/ 1800071 w 1887484"/>
              <a:gd name="connsiteY68" fmla="*/ 686635 h 1904041"/>
              <a:gd name="connsiteX69" fmla="*/ 1810862 w 1887484"/>
              <a:gd name="connsiteY69" fmla="*/ 731085 h 1904041"/>
              <a:gd name="connsiteX70" fmla="*/ 1823451 w 1887484"/>
              <a:gd name="connsiteY70" fmla="*/ 780214 h 1904041"/>
              <a:gd name="connsiteX71" fmla="*/ 1834242 w 1887484"/>
              <a:gd name="connsiteY71" fmla="*/ 836361 h 1904041"/>
              <a:gd name="connsiteX72" fmla="*/ 1845032 w 1887484"/>
              <a:gd name="connsiteY72" fmla="*/ 901867 h 1904041"/>
              <a:gd name="connsiteX73" fmla="*/ 1857621 w 1887484"/>
              <a:gd name="connsiteY73" fmla="*/ 980239 h 1904041"/>
              <a:gd name="connsiteX74" fmla="*/ 1868412 w 1887484"/>
              <a:gd name="connsiteY74" fmla="*/ 1084345 h 1904041"/>
              <a:gd name="connsiteX75" fmla="*/ 1881001 w 1887484"/>
              <a:gd name="connsiteY75" fmla="*/ 1256297 h 1904041"/>
              <a:gd name="connsiteX76" fmla="*/ 1885102 w 1887484"/>
              <a:gd name="connsiteY76" fmla="*/ 1335426 h 1904041"/>
              <a:gd name="connsiteX77" fmla="*/ 1887484 w 1887484"/>
              <a:gd name="connsiteY77" fmla="*/ 1903557 h 1904041"/>
              <a:gd name="connsiteX78" fmla="*/ 0 w 1887484"/>
              <a:gd name="connsiteY78" fmla="*/ 1904041 h 1904041"/>
              <a:gd name="connsiteX79" fmla="*/ 0 w 1887484"/>
              <a:gd name="connsiteY79" fmla="*/ 1482058 h 1904041"/>
              <a:gd name="connsiteX80" fmla="*/ 8809 w 1887484"/>
              <a:gd name="connsiteY80" fmla="*/ 1388477 h 1904041"/>
              <a:gd name="connsiteX81" fmla="*/ 21398 w 1887484"/>
              <a:gd name="connsiteY81" fmla="*/ 1283201 h 1904041"/>
              <a:gd name="connsiteX82" fmla="*/ 32189 w 1887484"/>
              <a:gd name="connsiteY82" fmla="*/ 1190791 h 1904041"/>
              <a:gd name="connsiteX83" fmla="*/ 44778 w 1887484"/>
              <a:gd name="connsiteY83" fmla="*/ 1110080 h 1904041"/>
              <a:gd name="connsiteX84" fmla="*/ 55569 w 1887484"/>
              <a:gd name="connsiteY84" fmla="*/ 1038726 h 1904041"/>
              <a:gd name="connsiteX85" fmla="*/ 66360 w 1887484"/>
              <a:gd name="connsiteY85" fmla="*/ 972051 h 1904041"/>
              <a:gd name="connsiteX86" fmla="*/ 78949 w 1887484"/>
              <a:gd name="connsiteY86" fmla="*/ 911225 h 1904041"/>
              <a:gd name="connsiteX87" fmla="*/ 89740 w 1887484"/>
              <a:gd name="connsiteY87" fmla="*/ 853907 h 1904041"/>
              <a:gd name="connsiteX88" fmla="*/ 102329 w 1887484"/>
              <a:gd name="connsiteY88" fmla="*/ 800100 h 1904041"/>
              <a:gd name="connsiteX89" fmla="*/ 113119 w 1887484"/>
              <a:gd name="connsiteY89" fmla="*/ 750971 h 1904041"/>
              <a:gd name="connsiteX90" fmla="*/ 123910 w 1887484"/>
              <a:gd name="connsiteY90" fmla="*/ 705351 h 1904041"/>
              <a:gd name="connsiteX91" fmla="*/ 136499 w 1887484"/>
              <a:gd name="connsiteY91" fmla="*/ 663240 h 1904041"/>
              <a:gd name="connsiteX92" fmla="*/ 147290 w 1887484"/>
              <a:gd name="connsiteY92" fmla="*/ 624639 h 1904041"/>
              <a:gd name="connsiteX93" fmla="*/ 158081 w 1887484"/>
              <a:gd name="connsiteY93" fmla="*/ 589547 h 1904041"/>
              <a:gd name="connsiteX94" fmla="*/ 170670 w 1887484"/>
              <a:gd name="connsiteY94" fmla="*/ 555625 h 1904041"/>
              <a:gd name="connsiteX95" fmla="*/ 181461 w 1887484"/>
              <a:gd name="connsiteY95" fmla="*/ 525212 h 1904041"/>
              <a:gd name="connsiteX96" fmla="*/ 192251 w 1887484"/>
              <a:gd name="connsiteY96" fmla="*/ 495968 h 1904041"/>
              <a:gd name="connsiteX97" fmla="*/ 204841 w 1887484"/>
              <a:gd name="connsiteY97" fmla="*/ 469064 h 1904041"/>
              <a:gd name="connsiteX98" fmla="*/ 215631 w 1887484"/>
              <a:gd name="connsiteY98" fmla="*/ 442160 h 1904041"/>
              <a:gd name="connsiteX99" fmla="*/ 228221 w 1887484"/>
              <a:gd name="connsiteY99" fmla="*/ 417596 h 1904041"/>
              <a:gd name="connsiteX100" fmla="*/ 239011 w 1887484"/>
              <a:gd name="connsiteY100" fmla="*/ 393031 h 1904041"/>
              <a:gd name="connsiteX101" fmla="*/ 249802 w 1887484"/>
              <a:gd name="connsiteY101" fmla="*/ 370806 h 1904041"/>
              <a:gd name="connsiteX102" fmla="*/ 262391 w 1887484"/>
              <a:gd name="connsiteY102" fmla="*/ 348581 h 1904041"/>
              <a:gd name="connsiteX103" fmla="*/ 273182 w 1887484"/>
              <a:gd name="connsiteY103" fmla="*/ 328696 h 1904041"/>
              <a:gd name="connsiteX104" fmla="*/ 285771 w 1887484"/>
              <a:gd name="connsiteY104" fmla="*/ 308810 h 1904041"/>
              <a:gd name="connsiteX105" fmla="*/ 296562 w 1887484"/>
              <a:gd name="connsiteY105" fmla="*/ 288925 h 1904041"/>
              <a:gd name="connsiteX106" fmla="*/ 307353 w 1887484"/>
              <a:gd name="connsiteY106" fmla="*/ 271379 h 1904041"/>
              <a:gd name="connsiteX107" fmla="*/ 318143 w 1887484"/>
              <a:gd name="connsiteY107" fmla="*/ 253833 h 1904041"/>
              <a:gd name="connsiteX108" fmla="*/ 330733 w 1887484"/>
              <a:gd name="connsiteY108" fmla="*/ 237457 h 1904041"/>
              <a:gd name="connsiteX109" fmla="*/ 343322 w 1887484"/>
              <a:gd name="connsiteY109" fmla="*/ 221080 h 1904041"/>
              <a:gd name="connsiteX110" fmla="*/ 354113 w 1887484"/>
              <a:gd name="connsiteY110" fmla="*/ 205874 h 1904041"/>
              <a:gd name="connsiteX111" fmla="*/ 364903 w 1887484"/>
              <a:gd name="connsiteY111" fmla="*/ 190667 h 1904041"/>
              <a:gd name="connsiteX112" fmla="*/ 375694 w 1887484"/>
              <a:gd name="connsiteY112" fmla="*/ 176630 h 1904041"/>
              <a:gd name="connsiteX113" fmla="*/ 388283 w 1887484"/>
              <a:gd name="connsiteY113" fmla="*/ 163763 h 1904041"/>
              <a:gd name="connsiteX114" fmla="*/ 399074 w 1887484"/>
              <a:gd name="connsiteY114" fmla="*/ 150896 h 1904041"/>
              <a:gd name="connsiteX115" fmla="*/ 411663 w 1887484"/>
              <a:gd name="connsiteY115" fmla="*/ 139199 h 1904041"/>
              <a:gd name="connsiteX116" fmla="*/ 422454 w 1887484"/>
              <a:gd name="connsiteY116" fmla="*/ 127501 h 1904041"/>
              <a:gd name="connsiteX117" fmla="*/ 433245 w 1887484"/>
              <a:gd name="connsiteY117" fmla="*/ 115804 h 1904041"/>
              <a:gd name="connsiteX118" fmla="*/ 445834 w 1887484"/>
              <a:gd name="connsiteY118" fmla="*/ 105276 h 1904041"/>
              <a:gd name="connsiteX119" fmla="*/ 456624 w 1887484"/>
              <a:gd name="connsiteY119" fmla="*/ 95918 h 1904041"/>
              <a:gd name="connsiteX120" fmla="*/ 469214 w 1887484"/>
              <a:gd name="connsiteY120" fmla="*/ 86561 h 1904041"/>
              <a:gd name="connsiteX121" fmla="*/ 480004 w 1887484"/>
              <a:gd name="connsiteY121" fmla="*/ 77203 h 1904041"/>
              <a:gd name="connsiteX122" fmla="*/ 490795 w 1887484"/>
              <a:gd name="connsiteY122" fmla="*/ 69015 h 1904041"/>
              <a:gd name="connsiteX123" fmla="*/ 503384 w 1887484"/>
              <a:gd name="connsiteY123" fmla="*/ 60826 h 1904041"/>
              <a:gd name="connsiteX124" fmla="*/ 514175 w 1887484"/>
              <a:gd name="connsiteY124" fmla="*/ 53808 h 1904041"/>
              <a:gd name="connsiteX125" fmla="*/ 526764 w 1887484"/>
              <a:gd name="connsiteY125" fmla="*/ 46790 h 1904041"/>
              <a:gd name="connsiteX126" fmla="*/ 537555 w 1887484"/>
              <a:gd name="connsiteY126" fmla="*/ 39771 h 1904041"/>
              <a:gd name="connsiteX127" fmla="*/ 548346 w 1887484"/>
              <a:gd name="connsiteY127" fmla="*/ 33922 h 1904041"/>
              <a:gd name="connsiteX128" fmla="*/ 560935 w 1887484"/>
              <a:gd name="connsiteY128" fmla="*/ 28074 h 1904041"/>
              <a:gd name="connsiteX129" fmla="*/ 571726 w 1887484"/>
              <a:gd name="connsiteY129" fmla="*/ 23395 h 1904041"/>
              <a:gd name="connsiteX130" fmla="*/ 582516 w 1887484"/>
              <a:gd name="connsiteY130" fmla="*/ 18716 h 1904041"/>
              <a:gd name="connsiteX131" fmla="*/ 595106 w 1887484"/>
              <a:gd name="connsiteY131" fmla="*/ 14037 h 1904041"/>
              <a:gd name="connsiteX132" fmla="*/ 605896 w 1887484"/>
              <a:gd name="connsiteY132" fmla="*/ 11697 h 1904041"/>
              <a:gd name="connsiteX133" fmla="*/ 618485 w 1887484"/>
              <a:gd name="connsiteY133" fmla="*/ 8188 h 1904041"/>
              <a:gd name="connsiteX134" fmla="*/ 629276 w 1887484"/>
              <a:gd name="connsiteY134" fmla="*/ 5849 h 1904041"/>
              <a:gd name="connsiteX135" fmla="*/ 640067 w 1887484"/>
              <a:gd name="connsiteY135" fmla="*/ 3509 h 1904041"/>
              <a:gd name="connsiteX136" fmla="*/ 652656 w 1887484"/>
              <a:gd name="connsiteY136" fmla="*/ 2340 h 1904041"/>
              <a:gd name="connsiteX137" fmla="*/ 663447 w 1887484"/>
              <a:gd name="connsiteY137" fmla="*/ 1170 h 1904041"/>
              <a:gd name="connsiteX138" fmla="*/ 676036 w 1887484"/>
              <a:gd name="connsiteY13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34642 w 1887484"/>
              <a:gd name="connsiteY10" fmla="*/ 35092 h 1904041"/>
              <a:gd name="connsiteX11" fmla="*/ 1156224 w 1887484"/>
              <a:gd name="connsiteY11" fmla="*/ 22225 h 1904041"/>
              <a:gd name="connsiteX12" fmla="*/ 1168813 w 1887484"/>
              <a:gd name="connsiteY12" fmla="*/ 16376 h 1904041"/>
              <a:gd name="connsiteX13" fmla="*/ 1179604 w 1887484"/>
              <a:gd name="connsiteY13" fmla="*/ 12867 h 1904041"/>
              <a:gd name="connsiteX14" fmla="*/ 1192193 w 1887484"/>
              <a:gd name="connsiteY14" fmla="*/ 8188 h 1904041"/>
              <a:gd name="connsiteX15" fmla="*/ 1202984 w 1887484"/>
              <a:gd name="connsiteY15" fmla="*/ 5849 h 1904041"/>
              <a:gd name="connsiteX16" fmla="*/ 1213774 w 1887484"/>
              <a:gd name="connsiteY16" fmla="*/ 3509 h 1904041"/>
              <a:gd name="connsiteX17" fmla="*/ 1226364 w 1887484"/>
              <a:gd name="connsiteY17" fmla="*/ 1170 h 1904041"/>
              <a:gd name="connsiteX18" fmla="*/ 1237154 w 1887484"/>
              <a:gd name="connsiteY18" fmla="*/ 1170 h 1904041"/>
              <a:gd name="connsiteX19" fmla="*/ 1249743 w 1887484"/>
              <a:gd name="connsiteY19" fmla="*/ 0 h 1904041"/>
              <a:gd name="connsiteX20" fmla="*/ 1260534 w 1887484"/>
              <a:gd name="connsiteY20" fmla="*/ 0 h 1904041"/>
              <a:gd name="connsiteX21" fmla="*/ 1271325 w 1887484"/>
              <a:gd name="connsiteY21" fmla="*/ 1170 h 1904041"/>
              <a:gd name="connsiteX22" fmla="*/ 1283914 w 1887484"/>
              <a:gd name="connsiteY22" fmla="*/ 2340 h 1904041"/>
              <a:gd name="connsiteX23" fmla="*/ 1294705 w 1887484"/>
              <a:gd name="connsiteY23" fmla="*/ 3509 h 1904041"/>
              <a:gd name="connsiteX24" fmla="*/ 1307294 w 1887484"/>
              <a:gd name="connsiteY24" fmla="*/ 5849 h 1904041"/>
              <a:gd name="connsiteX25" fmla="*/ 1318085 w 1887484"/>
              <a:gd name="connsiteY25" fmla="*/ 8188 h 1904041"/>
              <a:gd name="connsiteX26" fmla="*/ 1328875 w 1887484"/>
              <a:gd name="connsiteY26" fmla="*/ 11697 h 1904041"/>
              <a:gd name="connsiteX27" fmla="*/ 1339666 w 1887484"/>
              <a:gd name="connsiteY27" fmla="*/ 15207 h 1904041"/>
              <a:gd name="connsiteX28" fmla="*/ 1352255 w 1887484"/>
              <a:gd name="connsiteY28" fmla="*/ 19886 h 1904041"/>
              <a:gd name="connsiteX29" fmla="*/ 1363046 w 1887484"/>
              <a:gd name="connsiteY29" fmla="*/ 24565 h 1904041"/>
              <a:gd name="connsiteX30" fmla="*/ 1375635 w 1887484"/>
              <a:gd name="connsiteY30" fmla="*/ 29244 h 1904041"/>
              <a:gd name="connsiteX31" fmla="*/ 1386426 w 1887484"/>
              <a:gd name="connsiteY31" fmla="*/ 35092 h 1904041"/>
              <a:gd name="connsiteX32" fmla="*/ 1397217 w 1887484"/>
              <a:gd name="connsiteY32" fmla="*/ 40941 h 1904041"/>
              <a:gd name="connsiteX33" fmla="*/ 1409806 w 1887484"/>
              <a:gd name="connsiteY33" fmla="*/ 47959 h 1904041"/>
              <a:gd name="connsiteX34" fmla="*/ 1420597 w 1887484"/>
              <a:gd name="connsiteY34" fmla="*/ 54978 h 1904041"/>
              <a:gd name="connsiteX35" fmla="*/ 1433186 w 1887484"/>
              <a:gd name="connsiteY35" fmla="*/ 61996 h 1904041"/>
              <a:gd name="connsiteX36" fmla="*/ 1443977 w 1887484"/>
              <a:gd name="connsiteY36" fmla="*/ 70184 h 1904041"/>
              <a:gd name="connsiteX37" fmla="*/ 1454767 w 1887484"/>
              <a:gd name="connsiteY37" fmla="*/ 79542 h 1904041"/>
              <a:gd name="connsiteX38" fmla="*/ 1467357 w 1887484"/>
              <a:gd name="connsiteY38" fmla="*/ 87730 h 1904041"/>
              <a:gd name="connsiteX39" fmla="*/ 1478147 w 1887484"/>
              <a:gd name="connsiteY39" fmla="*/ 98258 h 1904041"/>
              <a:gd name="connsiteX40" fmla="*/ 1490736 w 1887484"/>
              <a:gd name="connsiteY40" fmla="*/ 107616 h 1904041"/>
              <a:gd name="connsiteX41" fmla="*/ 1501527 w 1887484"/>
              <a:gd name="connsiteY41" fmla="*/ 119313 h 1904041"/>
              <a:gd name="connsiteX42" fmla="*/ 1512318 w 1887484"/>
              <a:gd name="connsiteY42" fmla="*/ 129841 h 1904041"/>
              <a:gd name="connsiteX43" fmla="*/ 1524907 w 1887484"/>
              <a:gd name="connsiteY43" fmla="*/ 141538 h 1904041"/>
              <a:gd name="connsiteX44" fmla="*/ 1535698 w 1887484"/>
              <a:gd name="connsiteY44" fmla="*/ 154405 h 1904041"/>
              <a:gd name="connsiteX45" fmla="*/ 1546489 w 1887484"/>
              <a:gd name="connsiteY45" fmla="*/ 167272 h 1904041"/>
              <a:gd name="connsiteX46" fmla="*/ 1559078 w 1887484"/>
              <a:gd name="connsiteY46" fmla="*/ 180139 h 1904041"/>
              <a:gd name="connsiteX47" fmla="*/ 1569869 w 1887484"/>
              <a:gd name="connsiteY47" fmla="*/ 195346 h 1904041"/>
              <a:gd name="connsiteX48" fmla="*/ 1582458 w 1887484"/>
              <a:gd name="connsiteY48" fmla="*/ 210553 h 1904041"/>
              <a:gd name="connsiteX49" fmla="*/ 1593248 w 1887484"/>
              <a:gd name="connsiteY49" fmla="*/ 225759 h 1904041"/>
              <a:gd name="connsiteX50" fmla="*/ 1604039 w 1887484"/>
              <a:gd name="connsiteY50" fmla="*/ 242135 h 1904041"/>
              <a:gd name="connsiteX51" fmla="*/ 1616628 w 1887484"/>
              <a:gd name="connsiteY51" fmla="*/ 258512 h 1904041"/>
              <a:gd name="connsiteX52" fmla="*/ 1627419 w 1887484"/>
              <a:gd name="connsiteY52" fmla="*/ 277228 h 1904041"/>
              <a:gd name="connsiteX53" fmla="*/ 1640008 w 1887484"/>
              <a:gd name="connsiteY53" fmla="*/ 294774 h 1904041"/>
              <a:gd name="connsiteX54" fmla="*/ 1650799 w 1887484"/>
              <a:gd name="connsiteY54" fmla="*/ 314659 h 1904041"/>
              <a:gd name="connsiteX55" fmla="*/ 1661590 w 1887484"/>
              <a:gd name="connsiteY55" fmla="*/ 334545 h 1904041"/>
              <a:gd name="connsiteX56" fmla="*/ 1674179 w 1887484"/>
              <a:gd name="connsiteY56" fmla="*/ 356770 h 1904041"/>
              <a:gd name="connsiteX57" fmla="*/ 1684970 w 1887484"/>
              <a:gd name="connsiteY57" fmla="*/ 378995 h 1904041"/>
              <a:gd name="connsiteX58" fmla="*/ 1697559 w 1887484"/>
              <a:gd name="connsiteY58" fmla="*/ 402389 h 1904041"/>
              <a:gd name="connsiteX59" fmla="*/ 1708350 w 1887484"/>
              <a:gd name="connsiteY59" fmla="*/ 426954 h 1904041"/>
              <a:gd name="connsiteX60" fmla="*/ 1719140 w 1887484"/>
              <a:gd name="connsiteY60" fmla="*/ 452688 h 1904041"/>
              <a:gd name="connsiteX61" fmla="*/ 1729931 w 1887484"/>
              <a:gd name="connsiteY61" fmla="*/ 480762 h 1904041"/>
              <a:gd name="connsiteX62" fmla="*/ 1742520 w 1887484"/>
              <a:gd name="connsiteY62" fmla="*/ 510005 h 1904041"/>
              <a:gd name="connsiteX63" fmla="*/ 1753311 w 1887484"/>
              <a:gd name="connsiteY63" fmla="*/ 540418 h 1904041"/>
              <a:gd name="connsiteX64" fmla="*/ 1765900 w 1887484"/>
              <a:gd name="connsiteY64" fmla="*/ 573171 h 1904041"/>
              <a:gd name="connsiteX65" fmla="*/ 1776691 w 1887484"/>
              <a:gd name="connsiteY65" fmla="*/ 608263 h 1904041"/>
              <a:gd name="connsiteX66" fmla="*/ 1787482 w 1887484"/>
              <a:gd name="connsiteY66" fmla="*/ 645694 h 1904041"/>
              <a:gd name="connsiteX67" fmla="*/ 1800071 w 1887484"/>
              <a:gd name="connsiteY67" fmla="*/ 686635 h 1904041"/>
              <a:gd name="connsiteX68" fmla="*/ 1810862 w 1887484"/>
              <a:gd name="connsiteY68" fmla="*/ 731085 h 1904041"/>
              <a:gd name="connsiteX69" fmla="*/ 1823451 w 1887484"/>
              <a:gd name="connsiteY69" fmla="*/ 780214 h 1904041"/>
              <a:gd name="connsiteX70" fmla="*/ 1834242 w 1887484"/>
              <a:gd name="connsiteY70" fmla="*/ 836361 h 1904041"/>
              <a:gd name="connsiteX71" fmla="*/ 1845032 w 1887484"/>
              <a:gd name="connsiteY71" fmla="*/ 901867 h 1904041"/>
              <a:gd name="connsiteX72" fmla="*/ 1857621 w 1887484"/>
              <a:gd name="connsiteY72" fmla="*/ 980239 h 1904041"/>
              <a:gd name="connsiteX73" fmla="*/ 1868412 w 1887484"/>
              <a:gd name="connsiteY73" fmla="*/ 1084345 h 1904041"/>
              <a:gd name="connsiteX74" fmla="*/ 1881001 w 1887484"/>
              <a:gd name="connsiteY74" fmla="*/ 1256297 h 1904041"/>
              <a:gd name="connsiteX75" fmla="*/ 1885102 w 1887484"/>
              <a:gd name="connsiteY75" fmla="*/ 1335426 h 1904041"/>
              <a:gd name="connsiteX76" fmla="*/ 1887484 w 1887484"/>
              <a:gd name="connsiteY76" fmla="*/ 1903557 h 1904041"/>
              <a:gd name="connsiteX77" fmla="*/ 0 w 1887484"/>
              <a:gd name="connsiteY77" fmla="*/ 1904041 h 1904041"/>
              <a:gd name="connsiteX78" fmla="*/ 0 w 1887484"/>
              <a:gd name="connsiteY78" fmla="*/ 1482058 h 1904041"/>
              <a:gd name="connsiteX79" fmla="*/ 8809 w 1887484"/>
              <a:gd name="connsiteY79" fmla="*/ 1388477 h 1904041"/>
              <a:gd name="connsiteX80" fmla="*/ 21398 w 1887484"/>
              <a:gd name="connsiteY80" fmla="*/ 1283201 h 1904041"/>
              <a:gd name="connsiteX81" fmla="*/ 32189 w 1887484"/>
              <a:gd name="connsiteY81" fmla="*/ 1190791 h 1904041"/>
              <a:gd name="connsiteX82" fmla="*/ 44778 w 1887484"/>
              <a:gd name="connsiteY82" fmla="*/ 1110080 h 1904041"/>
              <a:gd name="connsiteX83" fmla="*/ 55569 w 1887484"/>
              <a:gd name="connsiteY83" fmla="*/ 1038726 h 1904041"/>
              <a:gd name="connsiteX84" fmla="*/ 66360 w 1887484"/>
              <a:gd name="connsiteY84" fmla="*/ 972051 h 1904041"/>
              <a:gd name="connsiteX85" fmla="*/ 78949 w 1887484"/>
              <a:gd name="connsiteY85" fmla="*/ 911225 h 1904041"/>
              <a:gd name="connsiteX86" fmla="*/ 89740 w 1887484"/>
              <a:gd name="connsiteY86" fmla="*/ 853907 h 1904041"/>
              <a:gd name="connsiteX87" fmla="*/ 102329 w 1887484"/>
              <a:gd name="connsiteY87" fmla="*/ 800100 h 1904041"/>
              <a:gd name="connsiteX88" fmla="*/ 113119 w 1887484"/>
              <a:gd name="connsiteY88" fmla="*/ 750971 h 1904041"/>
              <a:gd name="connsiteX89" fmla="*/ 123910 w 1887484"/>
              <a:gd name="connsiteY89" fmla="*/ 705351 h 1904041"/>
              <a:gd name="connsiteX90" fmla="*/ 136499 w 1887484"/>
              <a:gd name="connsiteY90" fmla="*/ 663240 h 1904041"/>
              <a:gd name="connsiteX91" fmla="*/ 147290 w 1887484"/>
              <a:gd name="connsiteY91" fmla="*/ 624639 h 1904041"/>
              <a:gd name="connsiteX92" fmla="*/ 158081 w 1887484"/>
              <a:gd name="connsiteY92" fmla="*/ 589547 h 1904041"/>
              <a:gd name="connsiteX93" fmla="*/ 170670 w 1887484"/>
              <a:gd name="connsiteY93" fmla="*/ 555625 h 1904041"/>
              <a:gd name="connsiteX94" fmla="*/ 181461 w 1887484"/>
              <a:gd name="connsiteY94" fmla="*/ 525212 h 1904041"/>
              <a:gd name="connsiteX95" fmla="*/ 192251 w 1887484"/>
              <a:gd name="connsiteY95" fmla="*/ 495968 h 1904041"/>
              <a:gd name="connsiteX96" fmla="*/ 204841 w 1887484"/>
              <a:gd name="connsiteY96" fmla="*/ 469064 h 1904041"/>
              <a:gd name="connsiteX97" fmla="*/ 215631 w 1887484"/>
              <a:gd name="connsiteY97" fmla="*/ 442160 h 1904041"/>
              <a:gd name="connsiteX98" fmla="*/ 228221 w 1887484"/>
              <a:gd name="connsiteY98" fmla="*/ 417596 h 1904041"/>
              <a:gd name="connsiteX99" fmla="*/ 239011 w 1887484"/>
              <a:gd name="connsiteY99" fmla="*/ 393031 h 1904041"/>
              <a:gd name="connsiteX100" fmla="*/ 249802 w 1887484"/>
              <a:gd name="connsiteY100" fmla="*/ 370806 h 1904041"/>
              <a:gd name="connsiteX101" fmla="*/ 262391 w 1887484"/>
              <a:gd name="connsiteY101" fmla="*/ 348581 h 1904041"/>
              <a:gd name="connsiteX102" fmla="*/ 273182 w 1887484"/>
              <a:gd name="connsiteY102" fmla="*/ 328696 h 1904041"/>
              <a:gd name="connsiteX103" fmla="*/ 285771 w 1887484"/>
              <a:gd name="connsiteY103" fmla="*/ 308810 h 1904041"/>
              <a:gd name="connsiteX104" fmla="*/ 296562 w 1887484"/>
              <a:gd name="connsiteY104" fmla="*/ 288925 h 1904041"/>
              <a:gd name="connsiteX105" fmla="*/ 307353 w 1887484"/>
              <a:gd name="connsiteY105" fmla="*/ 271379 h 1904041"/>
              <a:gd name="connsiteX106" fmla="*/ 318143 w 1887484"/>
              <a:gd name="connsiteY106" fmla="*/ 253833 h 1904041"/>
              <a:gd name="connsiteX107" fmla="*/ 330733 w 1887484"/>
              <a:gd name="connsiteY107" fmla="*/ 237457 h 1904041"/>
              <a:gd name="connsiteX108" fmla="*/ 343322 w 1887484"/>
              <a:gd name="connsiteY108" fmla="*/ 221080 h 1904041"/>
              <a:gd name="connsiteX109" fmla="*/ 354113 w 1887484"/>
              <a:gd name="connsiteY109" fmla="*/ 205874 h 1904041"/>
              <a:gd name="connsiteX110" fmla="*/ 364903 w 1887484"/>
              <a:gd name="connsiteY110" fmla="*/ 190667 h 1904041"/>
              <a:gd name="connsiteX111" fmla="*/ 375694 w 1887484"/>
              <a:gd name="connsiteY111" fmla="*/ 176630 h 1904041"/>
              <a:gd name="connsiteX112" fmla="*/ 388283 w 1887484"/>
              <a:gd name="connsiteY112" fmla="*/ 163763 h 1904041"/>
              <a:gd name="connsiteX113" fmla="*/ 399074 w 1887484"/>
              <a:gd name="connsiteY113" fmla="*/ 150896 h 1904041"/>
              <a:gd name="connsiteX114" fmla="*/ 411663 w 1887484"/>
              <a:gd name="connsiteY114" fmla="*/ 139199 h 1904041"/>
              <a:gd name="connsiteX115" fmla="*/ 422454 w 1887484"/>
              <a:gd name="connsiteY115" fmla="*/ 127501 h 1904041"/>
              <a:gd name="connsiteX116" fmla="*/ 433245 w 1887484"/>
              <a:gd name="connsiteY116" fmla="*/ 115804 h 1904041"/>
              <a:gd name="connsiteX117" fmla="*/ 445834 w 1887484"/>
              <a:gd name="connsiteY117" fmla="*/ 105276 h 1904041"/>
              <a:gd name="connsiteX118" fmla="*/ 456624 w 1887484"/>
              <a:gd name="connsiteY118" fmla="*/ 95918 h 1904041"/>
              <a:gd name="connsiteX119" fmla="*/ 469214 w 1887484"/>
              <a:gd name="connsiteY119" fmla="*/ 86561 h 1904041"/>
              <a:gd name="connsiteX120" fmla="*/ 480004 w 1887484"/>
              <a:gd name="connsiteY120" fmla="*/ 77203 h 1904041"/>
              <a:gd name="connsiteX121" fmla="*/ 490795 w 1887484"/>
              <a:gd name="connsiteY121" fmla="*/ 69015 h 1904041"/>
              <a:gd name="connsiteX122" fmla="*/ 503384 w 1887484"/>
              <a:gd name="connsiteY122" fmla="*/ 60826 h 1904041"/>
              <a:gd name="connsiteX123" fmla="*/ 514175 w 1887484"/>
              <a:gd name="connsiteY123" fmla="*/ 53808 h 1904041"/>
              <a:gd name="connsiteX124" fmla="*/ 526764 w 1887484"/>
              <a:gd name="connsiteY124" fmla="*/ 46790 h 1904041"/>
              <a:gd name="connsiteX125" fmla="*/ 537555 w 1887484"/>
              <a:gd name="connsiteY125" fmla="*/ 39771 h 1904041"/>
              <a:gd name="connsiteX126" fmla="*/ 548346 w 1887484"/>
              <a:gd name="connsiteY126" fmla="*/ 33922 h 1904041"/>
              <a:gd name="connsiteX127" fmla="*/ 560935 w 1887484"/>
              <a:gd name="connsiteY127" fmla="*/ 28074 h 1904041"/>
              <a:gd name="connsiteX128" fmla="*/ 571726 w 1887484"/>
              <a:gd name="connsiteY128" fmla="*/ 23395 h 1904041"/>
              <a:gd name="connsiteX129" fmla="*/ 582516 w 1887484"/>
              <a:gd name="connsiteY129" fmla="*/ 18716 h 1904041"/>
              <a:gd name="connsiteX130" fmla="*/ 595106 w 1887484"/>
              <a:gd name="connsiteY130" fmla="*/ 14037 h 1904041"/>
              <a:gd name="connsiteX131" fmla="*/ 605896 w 1887484"/>
              <a:gd name="connsiteY131" fmla="*/ 11697 h 1904041"/>
              <a:gd name="connsiteX132" fmla="*/ 618485 w 1887484"/>
              <a:gd name="connsiteY132" fmla="*/ 8188 h 1904041"/>
              <a:gd name="connsiteX133" fmla="*/ 629276 w 1887484"/>
              <a:gd name="connsiteY133" fmla="*/ 5849 h 1904041"/>
              <a:gd name="connsiteX134" fmla="*/ 640067 w 1887484"/>
              <a:gd name="connsiteY134" fmla="*/ 3509 h 1904041"/>
              <a:gd name="connsiteX135" fmla="*/ 652656 w 1887484"/>
              <a:gd name="connsiteY135" fmla="*/ 2340 h 1904041"/>
              <a:gd name="connsiteX136" fmla="*/ 663447 w 1887484"/>
              <a:gd name="connsiteY136" fmla="*/ 1170 h 1904041"/>
              <a:gd name="connsiteX137" fmla="*/ 676036 w 1887484"/>
              <a:gd name="connsiteY13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56224 w 1887484"/>
              <a:gd name="connsiteY10" fmla="*/ 22225 h 1904041"/>
              <a:gd name="connsiteX11" fmla="*/ 1168813 w 1887484"/>
              <a:gd name="connsiteY11" fmla="*/ 16376 h 1904041"/>
              <a:gd name="connsiteX12" fmla="*/ 1179604 w 1887484"/>
              <a:gd name="connsiteY12" fmla="*/ 12867 h 1904041"/>
              <a:gd name="connsiteX13" fmla="*/ 1192193 w 1887484"/>
              <a:gd name="connsiteY13" fmla="*/ 8188 h 1904041"/>
              <a:gd name="connsiteX14" fmla="*/ 1202984 w 1887484"/>
              <a:gd name="connsiteY14" fmla="*/ 5849 h 1904041"/>
              <a:gd name="connsiteX15" fmla="*/ 1213774 w 1887484"/>
              <a:gd name="connsiteY15" fmla="*/ 3509 h 1904041"/>
              <a:gd name="connsiteX16" fmla="*/ 1226364 w 1887484"/>
              <a:gd name="connsiteY16" fmla="*/ 1170 h 1904041"/>
              <a:gd name="connsiteX17" fmla="*/ 1237154 w 1887484"/>
              <a:gd name="connsiteY17" fmla="*/ 1170 h 1904041"/>
              <a:gd name="connsiteX18" fmla="*/ 1249743 w 1887484"/>
              <a:gd name="connsiteY18" fmla="*/ 0 h 1904041"/>
              <a:gd name="connsiteX19" fmla="*/ 1260534 w 1887484"/>
              <a:gd name="connsiteY19" fmla="*/ 0 h 1904041"/>
              <a:gd name="connsiteX20" fmla="*/ 1271325 w 1887484"/>
              <a:gd name="connsiteY20" fmla="*/ 1170 h 1904041"/>
              <a:gd name="connsiteX21" fmla="*/ 1283914 w 1887484"/>
              <a:gd name="connsiteY21" fmla="*/ 2340 h 1904041"/>
              <a:gd name="connsiteX22" fmla="*/ 1294705 w 1887484"/>
              <a:gd name="connsiteY22" fmla="*/ 3509 h 1904041"/>
              <a:gd name="connsiteX23" fmla="*/ 1307294 w 1887484"/>
              <a:gd name="connsiteY23" fmla="*/ 5849 h 1904041"/>
              <a:gd name="connsiteX24" fmla="*/ 1318085 w 1887484"/>
              <a:gd name="connsiteY24" fmla="*/ 8188 h 1904041"/>
              <a:gd name="connsiteX25" fmla="*/ 1328875 w 1887484"/>
              <a:gd name="connsiteY25" fmla="*/ 11697 h 1904041"/>
              <a:gd name="connsiteX26" fmla="*/ 1339666 w 1887484"/>
              <a:gd name="connsiteY26" fmla="*/ 15207 h 1904041"/>
              <a:gd name="connsiteX27" fmla="*/ 1352255 w 1887484"/>
              <a:gd name="connsiteY27" fmla="*/ 19886 h 1904041"/>
              <a:gd name="connsiteX28" fmla="*/ 1363046 w 1887484"/>
              <a:gd name="connsiteY28" fmla="*/ 24565 h 1904041"/>
              <a:gd name="connsiteX29" fmla="*/ 1375635 w 1887484"/>
              <a:gd name="connsiteY29" fmla="*/ 29244 h 1904041"/>
              <a:gd name="connsiteX30" fmla="*/ 1386426 w 1887484"/>
              <a:gd name="connsiteY30" fmla="*/ 35092 h 1904041"/>
              <a:gd name="connsiteX31" fmla="*/ 1397217 w 1887484"/>
              <a:gd name="connsiteY31" fmla="*/ 40941 h 1904041"/>
              <a:gd name="connsiteX32" fmla="*/ 1409806 w 1887484"/>
              <a:gd name="connsiteY32" fmla="*/ 47959 h 1904041"/>
              <a:gd name="connsiteX33" fmla="*/ 1420597 w 1887484"/>
              <a:gd name="connsiteY33" fmla="*/ 54978 h 1904041"/>
              <a:gd name="connsiteX34" fmla="*/ 1433186 w 1887484"/>
              <a:gd name="connsiteY34" fmla="*/ 61996 h 1904041"/>
              <a:gd name="connsiteX35" fmla="*/ 1443977 w 1887484"/>
              <a:gd name="connsiteY35" fmla="*/ 70184 h 1904041"/>
              <a:gd name="connsiteX36" fmla="*/ 1454767 w 1887484"/>
              <a:gd name="connsiteY36" fmla="*/ 79542 h 1904041"/>
              <a:gd name="connsiteX37" fmla="*/ 1467357 w 1887484"/>
              <a:gd name="connsiteY37" fmla="*/ 87730 h 1904041"/>
              <a:gd name="connsiteX38" fmla="*/ 1478147 w 1887484"/>
              <a:gd name="connsiteY38" fmla="*/ 98258 h 1904041"/>
              <a:gd name="connsiteX39" fmla="*/ 1490736 w 1887484"/>
              <a:gd name="connsiteY39" fmla="*/ 107616 h 1904041"/>
              <a:gd name="connsiteX40" fmla="*/ 1501527 w 1887484"/>
              <a:gd name="connsiteY40" fmla="*/ 119313 h 1904041"/>
              <a:gd name="connsiteX41" fmla="*/ 1512318 w 1887484"/>
              <a:gd name="connsiteY41" fmla="*/ 129841 h 1904041"/>
              <a:gd name="connsiteX42" fmla="*/ 1524907 w 1887484"/>
              <a:gd name="connsiteY42" fmla="*/ 141538 h 1904041"/>
              <a:gd name="connsiteX43" fmla="*/ 1535698 w 1887484"/>
              <a:gd name="connsiteY43" fmla="*/ 154405 h 1904041"/>
              <a:gd name="connsiteX44" fmla="*/ 1546489 w 1887484"/>
              <a:gd name="connsiteY44" fmla="*/ 167272 h 1904041"/>
              <a:gd name="connsiteX45" fmla="*/ 1559078 w 1887484"/>
              <a:gd name="connsiteY45" fmla="*/ 180139 h 1904041"/>
              <a:gd name="connsiteX46" fmla="*/ 1569869 w 1887484"/>
              <a:gd name="connsiteY46" fmla="*/ 195346 h 1904041"/>
              <a:gd name="connsiteX47" fmla="*/ 1582458 w 1887484"/>
              <a:gd name="connsiteY47" fmla="*/ 210553 h 1904041"/>
              <a:gd name="connsiteX48" fmla="*/ 1593248 w 1887484"/>
              <a:gd name="connsiteY48" fmla="*/ 225759 h 1904041"/>
              <a:gd name="connsiteX49" fmla="*/ 1604039 w 1887484"/>
              <a:gd name="connsiteY49" fmla="*/ 242135 h 1904041"/>
              <a:gd name="connsiteX50" fmla="*/ 1616628 w 1887484"/>
              <a:gd name="connsiteY50" fmla="*/ 258512 h 1904041"/>
              <a:gd name="connsiteX51" fmla="*/ 1627419 w 1887484"/>
              <a:gd name="connsiteY51" fmla="*/ 277228 h 1904041"/>
              <a:gd name="connsiteX52" fmla="*/ 1640008 w 1887484"/>
              <a:gd name="connsiteY52" fmla="*/ 294774 h 1904041"/>
              <a:gd name="connsiteX53" fmla="*/ 1650799 w 1887484"/>
              <a:gd name="connsiteY53" fmla="*/ 314659 h 1904041"/>
              <a:gd name="connsiteX54" fmla="*/ 1661590 w 1887484"/>
              <a:gd name="connsiteY54" fmla="*/ 334545 h 1904041"/>
              <a:gd name="connsiteX55" fmla="*/ 1674179 w 1887484"/>
              <a:gd name="connsiteY55" fmla="*/ 356770 h 1904041"/>
              <a:gd name="connsiteX56" fmla="*/ 1684970 w 1887484"/>
              <a:gd name="connsiteY56" fmla="*/ 378995 h 1904041"/>
              <a:gd name="connsiteX57" fmla="*/ 1697559 w 1887484"/>
              <a:gd name="connsiteY57" fmla="*/ 402389 h 1904041"/>
              <a:gd name="connsiteX58" fmla="*/ 1708350 w 1887484"/>
              <a:gd name="connsiteY58" fmla="*/ 426954 h 1904041"/>
              <a:gd name="connsiteX59" fmla="*/ 1719140 w 1887484"/>
              <a:gd name="connsiteY59" fmla="*/ 452688 h 1904041"/>
              <a:gd name="connsiteX60" fmla="*/ 1729931 w 1887484"/>
              <a:gd name="connsiteY60" fmla="*/ 480762 h 1904041"/>
              <a:gd name="connsiteX61" fmla="*/ 1742520 w 1887484"/>
              <a:gd name="connsiteY61" fmla="*/ 510005 h 1904041"/>
              <a:gd name="connsiteX62" fmla="*/ 1753311 w 1887484"/>
              <a:gd name="connsiteY62" fmla="*/ 540418 h 1904041"/>
              <a:gd name="connsiteX63" fmla="*/ 1765900 w 1887484"/>
              <a:gd name="connsiteY63" fmla="*/ 573171 h 1904041"/>
              <a:gd name="connsiteX64" fmla="*/ 1776691 w 1887484"/>
              <a:gd name="connsiteY64" fmla="*/ 608263 h 1904041"/>
              <a:gd name="connsiteX65" fmla="*/ 1787482 w 1887484"/>
              <a:gd name="connsiteY65" fmla="*/ 645694 h 1904041"/>
              <a:gd name="connsiteX66" fmla="*/ 1800071 w 1887484"/>
              <a:gd name="connsiteY66" fmla="*/ 686635 h 1904041"/>
              <a:gd name="connsiteX67" fmla="*/ 1810862 w 1887484"/>
              <a:gd name="connsiteY67" fmla="*/ 731085 h 1904041"/>
              <a:gd name="connsiteX68" fmla="*/ 1823451 w 1887484"/>
              <a:gd name="connsiteY68" fmla="*/ 780214 h 1904041"/>
              <a:gd name="connsiteX69" fmla="*/ 1834242 w 1887484"/>
              <a:gd name="connsiteY69" fmla="*/ 836361 h 1904041"/>
              <a:gd name="connsiteX70" fmla="*/ 1845032 w 1887484"/>
              <a:gd name="connsiteY70" fmla="*/ 901867 h 1904041"/>
              <a:gd name="connsiteX71" fmla="*/ 1857621 w 1887484"/>
              <a:gd name="connsiteY71" fmla="*/ 980239 h 1904041"/>
              <a:gd name="connsiteX72" fmla="*/ 1868412 w 1887484"/>
              <a:gd name="connsiteY72" fmla="*/ 1084345 h 1904041"/>
              <a:gd name="connsiteX73" fmla="*/ 1881001 w 1887484"/>
              <a:gd name="connsiteY73" fmla="*/ 1256297 h 1904041"/>
              <a:gd name="connsiteX74" fmla="*/ 1885102 w 1887484"/>
              <a:gd name="connsiteY74" fmla="*/ 1335426 h 1904041"/>
              <a:gd name="connsiteX75" fmla="*/ 1887484 w 1887484"/>
              <a:gd name="connsiteY75" fmla="*/ 1903557 h 1904041"/>
              <a:gd name="connsiteX76" fmla="*/ 0 w 1887484"/>
              <a:gd name="connsiteY76" fmla="*/ 1904041 h 1904041"/>
              <a:gd name="connsiteX77" fmla="*/ 0 w 1887484"/>
              <a:gd name="connsiteY77" fmla="*/ 1482058 h 1904041"/>
              <a:gd name="connsiteX78" fmla="*/ 8809 w 1887484"/>
              <a:gd name="connsiteY78" fmla="*/ 1388477 h 1904041"/>
              <a:gd name="connsiteX79" fmla="*/ 21398 w 1887484"/>
              <a:gd name="connsiteY79" fmla="*/ 1283201 h 1904041"/>
              <a:gd name="connsiteX80" fmla="*/ 32189 w 1887484"/>
              <a:gd name="connsiteY80" fmla="*/ 1190791 h 1904041"/>
              <a:gd name="connsiteX81" fmla="*/ 44778 w 1887484"/>
              <a:gd name="connsiteY81" fmla="*/ 1110080 h 1904041"/>
              <a:gd name="connsiteX82" fmla="*/ 55569 w 1887484"/>
              <a:gd name="connsiteY82" fmla="*/ 1038726 h 1904041"/>
              <a:gd name="connsiteX83" fmla="*/ 66360 w 1887484"/>
              <a:gd name="connsiteY83" fmla="*/ 972051 h 1904041"/>
              <a:gd name="connsiteX84" fmla="*/ 78949 w 1887484"/>
              <a:gd name="connsiteY84" fmla="*/ 911225 h 1904041"/>
              <a:gd name="connsiteX85" fmla="*/ 89740 w 1887484"/>
              <a:gd name="connsiteY85" fmla="*/ 853907 h 1904041"/>
              <a:gd name="connsiteX86" fmla="*/ 102329 w 1887484"/>
              <a:gd name="connsiteY86" fmla="*/ 800100 h 1904041"/>
              <a:gd name="connsiteX87" fmla="*/ 113119 w 1887484"/>
              <a:gd name="connsiteY87" fmla="*/ 750971 h 1904041"/>
              <a:gd name="connsiteX88" fmla="*/ 123910 w 1887484"/>
              <a:gd name="connsiteY88" fmla="*/ 705351 h 1904041"/>
              <a:gd name="connsiteX89" fmla="*/ 136499 w 1887484"/>
              <a:gd name="connsiteY89" fmla="*/ 663240 h 1904041"/>
              <a:gd name="connsiteX90" fmla="*/ 147290 w 1887484"/>
              <a:gd name="connsiteY90" fmla="*/ 624639 h 1904041"/>
              <a:gd name="connsiteX91" fmla="*/ 158081 w 1887484"/>
              <a:gd name="connsiteY91" fmla="*/ 589547 h 1904041"/>
              <a:gd name="connsiteX92" fmla="*/ 170670 w 1887484"/>
              <a:gd name="connsiteY92" fmla="*/ 555625 h 1904041"/>
              <a:gd name="connsiteX93" fmla="*/ 181461 w 1887484"/>
              <a:gd name="connsiteY93" fmla="*/ 525212 h 1904041"/>
              <a:gd name="connsiteX94" fmla="*/ 192251 w 1887484"/>
              <a:gd name="connsiteY94" fmla="*/ 495968 h 1904041"/>
              <a:gd name="connsiteX95" fmla="*/ 204841 w 1887484"/>
              <a:gd name="connsiteY95" fmla="*/ 469064 h 1904041"/>
              <a:gd name="connsiteX96" fmla="*/ 215631 w 1887484"/>
              <a:gd name="connsiteY96" fmla="*/ 442160 h 1904041"/>
              <a:gd name="connsiteX97" fmla="*/ 228221 w 1887484"/>
              <a:gd name="connsiteY97" fmla="*/ 417596 h 1904041"/>
              <a:gd name="connsiteX98" fmla="*/ 239011 w 1887484"/>
              <a:gd name="connsiteY98" fmla="*/ 393031 h 1904041"/>
              <a:gd name="connsiteX99" fmla="*/ 249802 w 1887484"/>
              <a:gd name="connsiteY99" fmla="*/ 370806 h 1904041"/>
              <a:gd name="connsiteX100" fmla="*/ 262391 w 1887484"/>
              <a:gd name="connsiteY100" fmla="*/ 348581 h 1904041"/>
              <a:gd name="connsiteX101" fmla="*/ 273182 w 1887484"/>
              <a:gd name="connsiteY101" fmla="*/ 328696 h 1904041"/>
              <a:gd name="connsiteX102" fmla="*/ 285771 w 1887484"/>
              <a:gd name="connsiteY102" fmla="*/ 308810 h 1904041"/>
              <a:gd name="connsiteX103" fmla="*/ 296562 w 1887484"/>
              <a:gd name="connsiteY103" fmla="*/ 288925 h 1904041"/>
              <a:gd name="connsiteX104" fmla="*/ 307353 w 1887484"/>
              <a:gd name="connsiteY104" fmla="*/ 271379 h 1904041"/>
              <a:gd name="connsiteX105" fmla="*/ 318143 w 1887484"/>
              <a:gd name="connsiteY105" fmla="*/ 253833 h 1904041"/>
              <a:gd name="connsiteX106" fmla="*/ 330733 w 1887484"/>
              <a:gd name="connsiteY106" fmla="*/ 237457 h 1904041"/>
              <a:gd name="connsiteX107" fmla="*/ 343322 w 1887484"/>
              <a:gd name="connsiteY107" fmla="*/ 221080 h 1904041"/>
              <a:gd name="connsiteX108" fmla="*/ 354113 w 1887484"/>
              <a:gd name="connsiteY108" fmla="*/ 205874 h 1904041"/>
              <a:gd name="connsiteX109" fmla="*/ 364903 w 1887484"/>
              <a:gd name="connsiteY109" fmla="*/ 190667 h 1904041"/>
              <a:gd name="connsiteX110" fmla="*/ 375694 w 1887484"/>
              <a:gd name="connsiteY110" fmla="*/ 176630 h 1904041"/>
              <a:gd name="connsiteX111" fmla="*/ 388283 w 1887484"/>
              <a:gd name="connsiteY111" fmla="*/ 163763 h 1904041"/>
              <a:gd name="connsiteX112" fmla="*/ 399074 w 1887484"/>
              <a:gd name="connsiteY112" fmla="*/ 150896 h 1904041"/>
              <a:gd name="connsiteX113" fmla="*/ 411663 w 1887484"/>
              <a:gd name="connsiteY113" fmla="*/ 139199 h 1904041"/>
              <a:gd name="connsiteX114" fmla="*/ 422454 w 1887484"/>
              <a:gd name="connsiteY114" fmla="*/ 127501 h 1904041"/>
              <a:gd name="connsiteX115" fmla="*/ 433245 w 1887484"/>
              <a:gd name="connsiteY115" fmla="*/ 115804 h 1904041"/>
              <a:gd name="connsiteX116" fmla="*/ 445834 w 1887484"/>
              <a:gd name="connsiteY116" fmla="*/ 105276 h 1904041"/>
              <a:gd name="connsiteX117" fmla="*/ 456624 w 1887484"/>
              <a:gd name="connsiteY117" fmla="*/ 95918 h 1904041"/>
              <a:gd name="connsiteX118" fmla="*/ 469214 w 1887484"/>
              <a:gd name="connsiteY118" fmla="*/ 86561 h 1904041"/>
              <a:gd name="connsiteX119" fmla="*/ 480004 w 1887484"/>
              <a:gd name="connsiteY119" fmla="*/ 77203 h 1904041"/>
              <a:gd name="connsiteX120" fmla="*/ 490795 w 1887484"/>
              <a:gd name="connsiteY120" fmla="*/ 69015 h 1904041"/>
              <a:gd name="connsiteX121" fmla="*/ 503384 w 1887484"/>
              <a:gd name="connsiteY121" fmla="*/ 60826 h 1904041"/>
              <a:gd name="connsiteX122" fmla="*/ 514175 w 1887484"/>
              <a:gd name="connsiteY122" fmla="*/ 53808 h 1904041"/>
              <a:gd name="connsiteX123" fmla="*/ 526764 w 1887484"/>
              <a:gd name="connsiteY123" fmla="*/ 46790 h 1904041"/>
              <a:gd name="connsiteX124" fmla="*/ 537555 w 1887484"/>
              <a:gd name="connsiteY124" fmla="*/ 39771 h 1904041"/>
              <a:gd name="connsiteX125" fmla="*/ 548346 w 1887484"/>
              <a:gd name="connsiteY125" fmla="*/ 33922 h 1904041"/>
              <a:gd name="connsiteX126" fmla="*/ 560935 w 1887484"/>
              <a:gd name="connsiteY126" fmla="*/ 28074 h 1904041"/>
              <a:gd name="connsiteX127" fmla="*/ 571726 w 1887484"/>
              <a:gd name="connsiteY127" fmla="*/ 23395 h 1904041"/>
              <a:gd name="connsiteX128" fmla="*/ 582516 w 1887484"/>
              <a:gd name="connsiteY128" fmla="*/ 18716 h 1904041"/>
              <a:gd name="connsiteX129" fmla="*/ 595106 w 1887484"/>
              <a:gd name="connsiteY129" fmla="*/ 14037 h 1904041"/>
              <a:gd name="connsiteX130" fmla="*/ 605896 w 1887484"/>
              <a:gd name="connsiteY130" fmla="*/ 11697 h 1904041"/>
              <a:gd name="connsiteX131" fmla="*/ 618485 w 1887484"/>
              <a:gd name="connsiteY131" fmla="*/ 8188 h 1904041"/>
              <a:gd name="connsiteX132" fmla="*/ 629276 w 1887484"/>
              <a:gd name="connsiteY132" fmla="*/ 5849 h 1904041"/>
              <a:gd name="connsiteX133" fmla="*/ 640067 w 1887484"/>
              <a:gd name="connsiteY133" fmla="*/ 3509 h 1904041"/>
              <a:gd name="connsiteX134" fmla="*/ 652656 w 1887484"/>
              <a:gd name="connsiteY134" fmla="*/ 2340 h 1904041"/>
              <a:gd name="connsiteX135" fmla="*/ 663447 w 1887484"/>
              <a:gd name="connsiteY135" fmla="*/ 1170 h 1904041"/>
              <a:gd name="connsiteX136" fmla="*/ 676036 w 1887484"/>
              <a:gd name="connsiteY13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68813 w 1887484"/>
              <a:gd name="connsiteY10" fmla="*/ 16376 h 1904041"/>
              <a:gd name="connsiteX11" fmla="*/ 1179604 w 1887484"/>
              <a:gd name="connsiteY11" fmla="*/ 12867 h 1904041"/>
              <a:gd name="connsiteX12" fmla="*/ 1192193 w 1887484"/>
              <a:gd name="connsiteY12" fmla="*/ 8188 h 1904041"/>
              <a:gd name="connsiteX13" fmla="*/ 1202984 w 1887484"/>
              <a:gd name="connsiteY13" fmla="*/ 5849 h 1904041"/>
              <a:gd name="connsiteX14" fmla="*/ 1213774 w 1887484"/>
              <a:gd name="connsiteY14" fmla="*/ 3509 h 1904041"/>
              <a:gd name="connsiteX15" fmla="*/ 1226364 w 1887484"/>
              <a:gd name="connsiteY15" fmla="*/ 1170 h 1904041"/>
              <a:gd name="connsiteX16" fmla="*/ 1237154 w 1887484"/>
              <a:gd name="connsiteY16" fmla="*/ 1170 h 1904041"/>
              <a:gd name="connsiteX17" fmla="*/ 1249743 w 1887484"/>
              <a:gd name="connsiteY17" fmla="*/ 0 h 1904041"/>
              <a:gd name="connsiteX18" fmla="*/ 1260534 w 1887484"/>
              <a:gd name="connsiteY18" fmla="*/ 0 h 1904041"/>
              <a:gd name="connsiteX19" fmla="*/ 1271325 w 1887484"/>
              <a:gd name="connsiteY19" fmla="*/ 1170 h 1904041"/>
              <a:gd name="connsiteX20" fmla="*/ 1283914 w 1887484"/>
              <a:gd name="connsiteY20" fmla="*/ 2340 h 1904041"/>
              <a:gd name="connsiteX21" fmla="*/ 1294705 w 1887484"/>
              <a:gd name="connsiteY21" fmla="*/ 3509 h 1904041"/>
              <a:gd name="connsiteX22" fmla="*/ 1307294 w 1887484"/>
              <a:gd name="connsiteY22" fmla="*/ 5849 h 1904041"/>
              <a:gd name="connsiteX23" fmla="*/ 1318085 w 1887484"/>
              <a:gd name="connsiteY23" fmla="*/ 8188 h 1904041"/>
              <a:gd name="connsiteX24" fmla="*/ 1328875 w 1887484"/>
              <a:gd name="connsiteY24" fmla="*/ 11697 h 1904041"/>
              <a:gd name="connsiteX25" fmla="*/ 1339666 w 1887484"/>
              <a:gd name="connsiteY25" fmla="*/ 15207 h 1904041"/>
              <a:gd name="connsiteX26" fmla="*/ 1352255 w 1887484"/>
              <a:gd name="connsiteY26" fmla="*/ 19886 h 1904041"/>
              <a:gd name="connsiteX27" fmla="*/ 1363046 w 1887484"/>
              <a:gd name="connsiteY27" fmla="*/ 24565 h 1904041"/>
              <a:gd name="connsiteX28" fmla="*/ 1375635 w 1887484"/>
              <a:gd name="connsiteY28" fmla="*/ 29244 h 1904041"/>
              <a:gd name="connsiteX29" fmla="*/ 1386426 w 1887484"/>
              <a:gd name="connsiteY29" fmla="*/ 35092 h 1904041"/>
              <a:gd name="connsiteX30" fmla="*/ 1397217 w 1887484"/>
              <a:gd name="connsiteY30" fmla="*/ 40941 h 1904041"/>
              <a:gd name="connsiteX31" fmla="*/ 1409806 w 1887484"/>
              <a:gd name="connsiteY31" fmla="*/ 47959 h 1904041"/>
              <a:gd name="connsiteX32" fmla="*/ 1420597 w 1887484"/>
              <a:gd name="connsiteY32" fmla="*/ 54978 h 1904041"/>
              <a:gd name="connsiteX33" fmla="*/ 1433186 w 1887484"/>
              <a:gd name="connsiteY33" fmla="*/ 61996 h 1904041"/>
              <a:gd name="connsiteX34" fmla="*/ 1443977 w 1887484"/>
              <a:gd name="connsiteY34" fmla="*/ 70184 h 1904041"/>
              <a:gd name="connsiteX35" fmla="*/ 1454767 w 1887484"/>
              <a:gd name="connsiteY35" fmla="*/ 79542 h 1904041"/>
              <a:gd name="connsiteX36" fmla="*/ 1467357 w 1887484"/>
              <a:gd name="connsiteY36" fmla="*/ 87730 h 1904041"/>
              <a:gd name="connsiteX37" fmla="*/ 1478147 w 1887484"/>
              <a:gd name="connsiteY37" fmla="*/ 98258 h 1904041"/>
              <a:gd name="connsiteX38" fmla="*/ 1490736 w 1887484"/>
              <a:gd name="connsiteY38" fmla="*/ 107616 h 1904041"/>
              <a:gd name="connsiteX39" fmla="*/ 1501527 w 1887484"/>
              <a:gd name="connsiteY39" fmla="*/ 119313 h 1904041"/>
              <a:gd name="connsiteX40" fmla="*/ 1512318 w 1887484"/>
              <a:gd name="connsiteY40" fmla="*/ 129841 h 1904041"/>
              <a:gd name="connsiteX41" fmla="*/ 1524907 w 1887484"/>
              <a:gd name="connsiteY41" fmla="*/ 141538 h 1904041"/>
              <a:gd name="connsiteX42" fmla="*/ 1535698 w 1887484"/>
              <a:gd name="connsiteY42" fmla="*/ 154405 h 1904041"/>
              <a:gd name="connsiteX43" fmla="*/ 1546489 w 1887484"/>
              <a:gd name="connsiteY43" fmla="*/ 167272 h 1904041"/>
              <a:gd name="connsiteX44" fmla="*/ 1559078 w 1887484"/>
              <a:gd name="connsiteY44" fmla="*/ 180139 h 1904041"/>
              <a:gd name="connsiteX45" fmla="*/ 1569869 w 1887484"/>
              <a:gd name="connsiteY45" fmla="*/ 195346 h 1904041"/>
              <a:gd name="connsiteX46" fmla="*/ 1582458 w 1887484"/>
              <a:gd name="connsiteY46" fmla="*/ 210553 h 1904041"/>
              <a:gd name="connsiteX47" fmla="*/ 1593248 w 1887484"/>
              <a:gd name="connsiteY47" fmla="*/ 225759 h 1904041"/>
              <a:gd name="connsiteX48" fmla="*/ 1604039 w 1887484"/>
              <a:gd name="connsiteY48" fmla="*/ 242135 h 1904041"/>
              <a:gd name="connsiteX49" fmla="*/ 1616628 w 1887484"/>
              <a:gd name="connsiteY49" fmla="*/ 258512 h 1904041"/>
              <a:gd name="connsiteX50" fmla="*/ 1627419 w 1887484"/>
              <a:gd name="connsiteY50" fmla="*/ 277228 h 1904041"/>
              <a:gd name="connsiteX51" fmla="*/ 1640008 w 1887484"/>
              <a:gd name="connsiteY51" fmla="*/ 294774 h 1904041"/>
              <a:gd name="connsiteX52" fmla="*/ 1650799 w 1887484"/>
              <a:gd name="connsiteY52" fmla="*/ 314659 h 1904041"/>
              <a:gd name="connsiteX53" fmla="*/ 1661590 w 1887484"/>
              <a:gd name="connsiteY53" fmla="*/ 334545 h 1904041"/>
              <a:gd name="connsiteX54" fmla="*/ 1674179 w 1887484"/>
              <a:gd name="connsiteY54" fmla="*/ 356770 h 1904041"/>
              <a:gd name="connsiteX55" fmla="*/ 1684970 w 1887484"/>
              <a:gd name="connsiteY55" fmla="*/ 378995 h 1904041"/>
              <a:gd name="connsiteX56" fmla="*/ 1697559 w 1887484"/>
              <a:gd name="connsiteY56" fmla="*/ 402389 h 1904041"/>
              <a:gd name="connsiteX57" fmla="*/ 1708350 w 1887484"/>
              <a:gd name="connsiteY57" fmla="*/ 426954 h 1904041"/>
              <a:gd name="connsiteX58" fmla="*/ 1719140 w 1887484"/>
              <a:gd name="connsiteY58" fmla="*/ 452688 h 1904041"/>
              <a:gd name="connsiteX59" fmla="*/ 1729931 w 1887484"/>
              <a:gd name="connsiteY59" fmla="*/ 480762 h 1904041"/>
              <a:gd name="connsiteX60" fmla="*/ 1742520 w 1887484"/>
              <a:gd name="connsiteY60" fmla="*/ 510005 h 1904041"/>
              <a:gd name="connsiteX61" fmla="*/ 1753311 w 1887484"/>
              <a:gd name="connsiteY61" fmla="*/ 540418 h 1904041"/>
              <a:gd name="connsiteX62" fmla="*/ 1765900 w 1887484"/>
              <a:gd name="connsiteY62" fmla="*/ 573171 h 1904041"/>
              <a:gd name="connsiteX63" fmla="*/ 1776691 w 1887484"/>
              <a:gd name="connsiteY63" fmla="*/ 608263 h 1904041"/>
              <a:gd name="connsiteX64" fmla="*/ 1787482 w 1887484"/>
              <a:gd name="connsiteY64" fmla="*/ 645694 h 1904041"/>
              <a:gd name="connsiteX65" fmla="*/ 1800071 w 1887484"/>
              <a:gd name="connsiteY65" fmla="*/ 686635 h 1904041"/>
              <a:gd name="connsiteX66" fmla="*/ 1810862 w 1887484"/>
              <a:gd name="connsiteY66" fmla="*/ 731085 h 1904041"/>
              <a:gd name="connsiteX67" fmla="*/ 1823451 w 1887484"/>
              <a:gd name="connsiteY67" fmla="*/ 780214 h 1904041"/>
              <a:gd name="connsiteX68" fmla="*/ 1834242 w 1887484"/>
              <a:gd name="connsiteY68" fmla="*/ 836361 h 1904041"/>
              <a:gd name="connsiteX69" fmla="*/ 1845032 w 1887484"/>
              <a:gd name="connsiteY69" fmla="*/ 901867 h 1904041"/>
              <a:gd name="connsiteX70" fmla="*/ 1857621 w 1887484"/>
              <a:gd name="connsiteY70" fmla="*/ 980239 h 1904041"/>
              <a:gd name="connsiteX71" fmla="*/ 1868412 w 1887484"/>
              <a:gd name="connsiteY71" fmla="*/ 1084345 h 1904041"/>
              <a:gd name="connsiteX72" fmla="*/ 1881001 w 1887484"/>
              <a:gd name="connsiteY72" fmla="*/ 1256297 h 1904041"/>
              <a:gd name="connsiteX73" fmla="*/ 1885102 w 1887484"/>
              <a:gd name="connsiteY73" fmla="*/ 1335426 h 1904041"/>
              <a:gd name="connsiteX74" fmla="*/ 1887484 w 1887484"/>
              <a:gd name="connsiteY74" fmla="*/ 1903557 h 1904041"/>
              <a:gd name="connsiteX75" fmla="*/ 0 w 1887484"/>
              <a:gd name="connsiteY75" fmla="*/ 1904041 h 1904041"/>
              <a:gd name="connsiteX76" fmla="*/ 0 w 1887484"/>
              <a:gd name="connsiteY76" fmla="*/ 1482058 h 1904041"/>
              <a:gd name="connsiteX77" fmla="*/ 8809 w 1887484"/>
              <a:gd name="connsiteY77" fmla="*/ 1388477 h 1904041"/>
              <a:gd name="connsiteX78" fmla="*/ 21398 w 1887484"/>
              <a:gd name="connsiteY78" fmla="*/ 1283201 h 1904041"/>
              <a:gd name="connsiteX79" fmla="*/ 32189 w 1887484"/>
              <a:gd name="connsiteY79" fmla="*/ 1190791 h 1904041"/>
              <a:gd name="connsiteX80" fmla="*/ 44778 w 1887484"/>
              <a:gd name="connsiteY80" fmla="*/ 1110080 h 1904041"/>
              <a:gd name="connsiteX81" fmla="*/ 55569 w 1887484"/>
              <a:gd name="connsiteY81" fmla="*/ 1038726 h 1904041"/>
              <a:gd name="connsiteX82" fmla="*/ 66360 w 1887484"/>
              <a:gd name="connsiteY82" fmla="*/ 972051 h 1904041"/>
              <a:gd name="connsiteX83" fmla="*/ 78949 w 1887484"/>
              <a:gd name="connsiteY83" fmla="*/ 911225 h 1904041"/>
              <a:gd name="connsiteX84" fmla="*/ 89740 w 1887484"/>
              <a:gd name="connsiteY84" fmla="*/ 853907 h 1904041"/>
              <a:gd name="connsiteX85" fmla="*/ 102329 w 1887484"/>
              <a:gd name="connsiteY85" fmla="*/ 800100 h 1904041"/>
              <a:gd name="connsiteX86" fmla="*/ 113119 w 1887484"/>
              <a:gd name="connsiteY86" fmla="*/ 750971 h 1904041"/>
              <a:gd name="connsiteX87" fmla="*/ 123910 w 1887484"/>
              <a:gd name="connsiteY87" fmla="*/ 705351 h 1904041"/>
              <a:gd name="connsiteX88" fmla="*/ 136499 w 1887484"/>
              <a:gd name="connsiteY88" fmla="*/ 663240 h 1904041"/>
              <a:gd name="connsiteX89" fmla="*/ 147290 w 1887484"/>
              <a:gd name="connsiteY89" fmla="*/ 624639 h 1904041"/>
              <a:gd name="connsiteX90" fmla="*/ 158081 w 1887484"/>
              <a:gd name="connsiteY90" fmla="*/ 589547 h 1904041"/>
              <a:gd name="connsiteX91" fmla="*/ 170670 w 1887484"/>
              <a:gd name="connsiteY91" fmla="*/ 555625 h 1904041"/>
              <a:gd name="connsiteX92" fmla="*/ 181461 w 1887484"/>
              <a:gd name="connsiteY92" fmla="*/ 525212 h 1904041"/>
              <a:gd name="connsiteX93" fmla="*/ 192251 w 1887484"/>
              <a:gd name="connsiteY93" fmla="*/ 495968 h 1904041"/>
              <a:gd name="connsiteX94" fmla="*/ 204841 w 1887484"/>
              <a:gd name="connsiteY94" fmla="*/ 469064 h 1904041"/>
              <a:gd name="connsiteX95" fmla="*/ 215631 w 1887484"/>
              <a:gd name="connsiteY95" fmla="*/ 442160 h 1904041"/>
              <a:gd name="connsiteX96" fmla="*/ 228221 w 1887484"/>
              <a:gd name="connsiteY96" fmla="*/ 417596 h 1904041"/>
              <a:gd name="connsiteX97" fmla="*/ 239011 w 1887484"/>
              <a:gd name="connsiteY97" fmla="*/ 393031 h 1904041"/>
              <a:gd name="connsiteX98" fmla="*/ 249802 w 1887484"/>
              <a:gd name="connsiteY98" fmla="*/ 370806 h 1904041"/>
              <a:gd name="connsiteX99" fmla="*/ 262391 w 1887484"/>
              <a:gd name="connsiteY99" fmla="*/ 348581 h 1904041"/>
              <a:gd name="connsiteX100" fmla="*/ 273182 w 1887484"/>
              <a:gd name="connsiteY100" fmla="*/ 328696 h 1904041"/>
              <a:gd name="connsiteX101" fmla="*/ 285771 w 1887484"/>
              <a:gd name="connsiteY101" fmla="*/ 308810 h 1904041"/>
              <a:gd name="connsiteX102" fmla="*/ 296562 w 1887484"/>
              <a:gd name="connsiteY102" fmla="*/ 288925 h 1904041"/>
              <a:gd name="connsiteX103" fmla="*/ 307353 w 1887484"/>
              <a:gd name="connsiteY103" fmla="*/ 271379 h 1904041"/>
              <a:gd name="connsiteX104" fmla="*/ 318143 w 1887484"/>
              <a:gd name="connsiteY104" fmla="*/ 253833 h 1904041"/>
              <a:gd name="connsiteX105" fmla="*/ 330733 w 1887484"/>
              <a:gd name="connsiteY105" fmla="*/ 237457 h 1904041"/>
              <a:gd name="connsiteX106" fmla="*/ 343322 w 1887484"/>
              <a:gd name="connsiteY106" fmla="*/ 221080 h 1904041"/>
              <a:gd name="connsiteX107" fmla="*/ 354113 w 1887484"/>
              <a:gd name="connsiteY107" fmla="*/ 205874 h 1904041"/>
              <a:gd name="connsiteX108" fmla="*/ 364903 w 1887484"/>
              <a:gd name="connsiteY108" fmla="*/ 190667 h 1904041"/>
              <a:gd name="connsiteX109" fmla="*/ 375694 w 1887484"/>
              <a:gd name="connsiteY109" fmla="*/ 176630 h 1904041"/>
              <a:gd name="connsiteX110" fmla="*/ 388283 w 1887484"/>
              <a:gd name="connsiteY110" fmla="*/ 163763 h 1904041"/>
              <a:gd name="connsiteX111" fmla="*/ 399074 w 1887484"/>
              <a:gd name="connsiteY111" fmla="*/ 150896 h 1904041"/>
              <a:gd name="connsiteX112" fmla="*/ 411663 w 1887484"/>
              <a:gd name="connsiteY112" fmla="*/ 139199 h 1904041"/>
              <a:gd name="connsiteX113" fmla="*/ 422454 w 1887484"/>
              <a:gd name="connsiteY113" fmla="*/ 127501 h 1904041"/>
              <a:gd name="connsiteX114" fmla="*/ 433245 w 1887484"/>
              <a:gd name="connsiteY114" fmla="*/ 115804 h 1904041"/>
              <a:gd name="connsiteX115" fmla="*/ 445834 w 1887484"/>
              <a:gd name="connsiteY115" fmla="*/ 105276 h 1904041"/>
              <a:gd name="connsiteX116" fmla="*/ 456624 w 1887484"/>
              <a:gd name="connsiteY116" fmla="*/ 95918 h 1904041"/>
              <a:gd name="connsiteX117" fmla="*/ 469214 w 1887484"/>
              <a:gd name="connsiteY117" fmla="*/ 86561 h 1904041"/>
              <a:gd name="connsiteX118" fmla="*/ 480004 w 1887484"/>
              <a:gd name="connsiteY118" fmla="*/ 77203 h 1904041"/>
              <a:gd name="connsiteX119" fmla="*/ 490795 w 1887484"/>
              <a:gd name="connsiteY119" fmla="*/ 69015 h 1904041"/>
              <a:gd name="connsiteX120" fmla="*/ 503384 w 1887484"/>
              <a:gd name="connsiteY120" fmla="*/ 60826 h 1904041"/>
              <a:gd name="connsiteX121" fmla="*/ 514175 w 1887484"/>
              <a:gd name="connsiteY121" fmla="*/ 53808 h 1904041"/>
              <a:gd name="connsiteX122" fmla="*/ 526764 w 1887484"/>
              <a:gd name="connsiteY122" fmla="*/ 46790 h 1904041"/>
              <a:gd name="connsiteX123" fmla="*/ 537555 w 1887484"/>
              <a:gd name="connsiteY123" fmla="*/ 39771 h 1904041"/>
              <a:gd name="connsiteX124" fmla="*/ 548346 w 1887484"/>
              <a:gd name="connsiteY124" fmla="*/ 33922 h 1904041"/>
              <a:gd name="connsiteX125" fmla="*/ 560935 w 1887484"/>
              <a:gd name="connsiteY125" fmla="*/ 28074 h 1904041"/>
              <a:gd name="connsiteX126" fmla="*/ 571726 w 1887484"/>
              <a:gd name="connsiteY126" fmla="*/ 23395 h 1904041"/>
              <a:gd name="connsiteX127" fmla="*/ 582516 w 1887484"/>
              <a:gd name="connsiteY127" fmla="*/ 18716 h 1904041"/>
              <a:gd name="connsiteX128" fmla="*/ 595106 w 1887484"/>
              <a:gd name="connsiteY128" fmla="*/ 14037 h 1904041"/>
              <a:gd name="connsiteX129" fmla="*/ 605896 w 1887484"/>
              <a:gd name="connsiteY129" fmla="*/ 11697 h 1904041"/>
              <a:gd name="connsiteX130" fmla="*/ 618485 w 1887484"/>
              <a:gd name="connsiteY130" fmla="*/ 8188 h 1904041"/>
              <a:gd name="connsiteX131" fmla="*/ 629276 w 1887484"/>
              <a:gd name="connsiteY131" fmla="*/ 5849 h 1904041"/>
              <a:gd name="connsiteX132" fmla="*/ 640067 w 1887484"/>
              <a:gd name="connsiteY132" fmla="*/ 3509 h 1904041"/>
              <a:gd name="connsiteX133" fmla="*/ 652656 w 1887484"/>
              <a:gd name="connsiteY133" fmla="*/ 2340 h 1904041"/>
              <a:gd name="connsiteX134" fmla="*/ 663447 w 1887484"/>
              <a:gd name="connsiteY134" fmla="*/ 1170 h 1904041"/>
              <a:gd name="connsiteX135" fmla="*/ 676036 w 1887484"/>
              <a:gd name="connsiteY13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1168813 w 1887484"/>
              <a:gd name="connsiteY9" fmla="*/ 16376 h 1904041"/>
              <a:gd name="connsiteX10" fmla="*/ 1179604 w 1887484"/>
              <a:gd name="connsiteY10" fmla="*/ 12867 h 1904041"/>
              <a:gd name="connsiteX11" fmla="*/ 1192193 w 1887484"/>
              <a:gd name="connsiteY11" fmla="*/ 8188 h 1904041"/>
              <a:gd name="connsiteX12" fmla="*/ 1202984 w 1887484"/>
              <a:gd name="connsiteY12" fmla="*/ 5849 h 1904041"/>
              <a:gd name="connsiteX13" fmla="*/ 1213774 w 1887484"/>
              <a:gd name="connsiteY13" fmla="*/ 3509 h 1904041"/>
              <a:gd name="connsiteX14" fmla="*/ 1226364 w 1887484"/>
              <a:gd name="connsiteY14" fmla="*/ 1170 h 1904041"/>
              <a:gd name="connsiteX15" fmla="*/ 1237154 w 1887484"/>
              <a:gd name="connsiteY15" fmla="*/ 1170 h 1904041"/>
              <a:gd name="connsiteX16" fmla="*/ 1249743 w 1887484"/>
              <a:gd name="connsiteY16" fmla="*/ 0 h 1904041"/>
              <a:gd name="connsiteX17" fmla="*/ 1260534 w 1887484"/>
              <a:gd name="connsiteY17" fmla="*/ 0 h 1904041"/>
              <a:gd name="connsiteX18" fmla="*/ 1271325 w 1887484"/>
              <a:gd name="connsiteY18" fmla="*/ 1170 h 1904041"/>
              <a:gd name="connsiteX19" fmla="*/ 1283914 w 1887484"/>
              <a:gd name="connsiteY19" fmla="*/ 2340 h 1904041"/>
              <a:gd name="connsiteX20" fmla="*/ 1294705 w 1887484"/>
              <a:gd name="connsiteY20" fmla="*/ 3509 h 1904041"/>
              <a:gd name="connsiteX21" fmla="*/ 1307294 w 1887484"/>
              <a:gd name="connsiteY21" fmla="*/ 5849 h 1904041"/>
              <a:gd name="connsiteX22" fmla="*/ 1318085 w 1887484"/>
              <a:gd name="connsiteY22" fmla="*/ 8188 h 1904041"/>
              <a:gd name="connsiteX23" fmla="*/ 1328875 w 1887484"/>
              <a:gd name="connsiteY23" fmla="*/ 11697 h 1904041"/>
              <a:gd name="connsiteX24" fmla="*/ 1339666 w 1887484"/>
              <a:gd name="connsiteY24" fmla="*/ 15207 h 1904041"/>
              <a:gd name="connsiteX25" fmla="*/ 1352255 w 1887484"/>
              <a:gd name="connsiteY25" fmla="*/ 19886 h 1904041"/>
              <a:gd name="connsiteX26" fmla="*/ 1363046 w 1887484"/>
              <a:gd name="connsiteY26" fmla="*/ 24565 h 1904041"/>
              <a:gd name="connsiteX27" fmla="*/ 1375635 w 1887484"/>
              <a:gd name="connsiteY27" fmla="*/ 29244 h 1904041"/>
              <a:gd name="connsiteX28" fmla="*/ 1386426 w 1887484"/>
              <a:gd name="connsiteY28" fmla="*/ 35092 h 1904041"/>
              <a:gd name="connsiteX29" fmla="*/ 1397217 w 1887484"/>
              <a:gd name="connsiteY29" fmla="*/ 40941 h 1904041"/>
              <a:gd name="connsiteX30" fmla="*/ 1409806 w 1887484"/>
              <a:gd name="connsiteY30" fmla="*/ 47959 h 1904041"/>
              <a:gd name="connsiteX31" fmla="*/ 1420597 w 1887484"/>
              <a:gd name="connsiteY31" fmla="*/ 54978 h 1904041"/>
              <a:gd name="connsiteX32" fmla="*/ 1433186 w 1887484"/>
              <a:gd name="connsiteY32" fmla="*/ 61996 h 1904041"/>
              <a:gd name="connsiteX33" fmla="*/ 1443977 w 1887484"/>
              <a:gd name="connsiteY33" fmla="*/ 70184 h 1904041"/>
              <a:gd name="connsiteX34" fmla="*/ 1454767 w 1887484"/>
              <a:gd name="connsiteY34" fmla="*/ 79542 h 1904041"/>
              <a:gd name="connsiteX35" fmla="*/ 1467357 w 1887484"/>
              <a:gd name="connsiteY35" fmla="*/ 87730 h 1904041"/>
              <a:gd name="connsiteX36" fmla="*/ 1478147 w 1887484"/>
              <a:gd name="connsiteY36" fmla="*/ 98258 h 1904041"/>
              <a:gd name="connsiteX37" fmla="*/ 1490736 w 1887484"/>
              <a:gd name="connsiteY37" fmla="*/ 107616 h 1904041"/>
              <a:gd name="connsiteX38" fmla="*/ 1501527 w 1887484"/>
              <a:gd name="connsiteY38" fmla="*/ 119313 h 1904041"/>
              <a:gd name="connsiteX39" fmla="*/ 1512318 w 1887484"/>
              <a:gd name="connsiteY39" fmla="*/ 129841 h 1904041"/>
              <a:gd name="connsiteX40" fmla="*/ 1524907 w 1887484"/>
              <a:gd name="connsiteY40" fmla="*/ 141538 h 1904041"/>
              <a:gd name="connsiteX41" fmla="*/ 1535698 w 1887484"/>
              <a:gd name="connsiteY41" fmla="*/ 154405 h 1904041"/>
              <a:gd name="connsiteX42" fmla="*/ 1546489 w 1887484"/>
              <a:gd name="connsiteY42" fmla="*/ 167272 h 1904041"/>
              <a:gd name="connsiteX43" fmla="*/ 1559078 w 1887484"/>
              <a:gd name="connsiteY43" fmla="*/ 180139 h 1904041"/>
              <a:gd name="connsiteX44" fmla="*/ 1569869 w 1887484"/>
              <a:gd name="connsiteY44" fmla="*/ 195346 h 1904041"/>
              <a:gd name="connsiteX45" fmla="*/ 1582458 w 1887484"/>
              <a:gd name="connsiteY45" fmla="*/ 210553 h 1904041"/>
              <a:gd name="connsiteX46" fmla="*/ 1593248 w 1887484"/>
              <a:gd name="connsiteY46" fmla="*/ 225759 h 1904041"/>
              <a:gd name="connsiteX47" fmla="*/ 1604039 w 1887484"/>
              <a:gd name="connsiteY47" fmla="*/ 242135 h 1904041"/>
              <a:gd name="connsiteX48" fmla="*/ 1616628 w 1887484"/>
              <a:gd name="connsiteY48" fmla="*/ 258512 h 1904041"/>
              <a:gd name="connsiteX49" fmla="*/ 1627419 w 1887484"/>
              <a:gd name="connsiteY49" fmla="*/ 277228 h 1904041"/>
              <a:gd name="connsiteX50" fmla="*/ 1640008 w 1887484"/>
              <a:gd name="connsiteY50" fmla="*/ 294774 h 1904041"/>
              <a:gd name="connsiteX51" fmla="*/ 1650799 w 1887484"/>
              <a:gd name="connsiteY51" fmla="*/ 314659 h 1904041"/>
              <a:gd name="connsiteX52" fmla="*/ 1661590 w 1887484"/>
              <a:gd name="connsiteY52" fmla="*/ 334545 h 1904041"/>
              <a:gd name="connsiteX53" fmla="*/ 1674179 w 1887484"/>
              <a:gd name="connsiteY53" fmla="*/ 356770 h 1904041"/>
              <a:gd name="connsiteX54" fmla="*/ 1684970 w 1887484"/>
              <a:gd name="connsiteY54" fmla="*/ 378995 h 1904041"/>
              <a:gd name="connsiteX55" fmla="*/ 1697559 w 1887484"/>
              <a:gd name="connsiteY55" fmla="*/ 402389 h 1904041"/>
              <a:gd name="connsiteX56" fmla="*/ 1708350 w 1887484"/>
              <a:gd name="connsiteY56" fmla="*/ 426954 h 1904041"/>
              <a:gd name="connsiteX57" fmla="*/ 1719140 w 1887484"/>
              <a:gd name="connsiteY57" fmla="*/ 452688 h 1904041"/>
              <a:gd name="connsiteX58" fmla="*/ 1729931 w 1887484"/>
              <a:gd name="connsiteY58" fmla="*/ 480762 h 1904041"/>
              <a:gd name="connsiteX59" fmla="*/ 1742520 w 1887484"/>
              <a:gd name="connsiteY59" fmla="*/ 510005 h 1904041"/>
              <a:gd name="connsiteX60" fmla="*/ 1753311 w 1887484"/>
              <a:gd name="connsiteY60" fmla="*/ 540418 h 1904041"/>
              <a:gd name="connsiteX61" fmla="*/ 1765900 w 1887484"/>
              <a:gd name="connsiteY61" fmla="*/ 573171 h 1904041"/>
              <a:gd name="connsiteX62" fmla="*/ 1776691 w 1887484"/>
              <a:gd name="connsiteY62" fmla="*/ 608263 h 1904041"/>
              <a:gd name="connsiteX63" fmla="*/ 1787482 w 1887484"/>
              <a:gd name="connsiteY63" fmla="*/ 645694 h 1904041"/>
              <a:gd name="connsiteX64" fmla="*/ 1800071 w 1887484"/>
              <a:gd name="connsiteY64" fmla="*/ 686635 h 1904041"/>
              <a:gd name="connsiteX65" fmla="*/ 1810862 w 1887484"/>
              <a:gd name="connsiteY65" fmla="*/ 731085 h 1904041"/>
              <a:gd name="connsiteX66" fmla="*/ 1823451 w 1887484"/>
              <a:gd name="connsiteY66" fmla="*/ 780214 h 1904041"/>
              <a:gd name="connsiteX67" fmla="*/ 1834242 w 1887484"/>
              <a:gd name="connsiteY67" fmla="*/ 836361 h 1904041"/>
              <a:gd name="connsiteX68" fmla="*/ 1845032 w 1887484"/>
              <a:gd name="connsiteY68" fmla="*/ 901867 h 1904041"/>
              <a:gd name="connsiteX69" fmla="*/ 1857621 w 1887484"/>
              <a:gd name="connsiteY69" fmla="*/ 980239 h 1904041"/>
              <a:gd name="connsiteX70" fmla="*/ 1868412 w 1887484"/>
              <a:gd name="connsiteY70" fmla="*/ 1084345 h 1904041"/>
              <a:gd name="connsiteX71" fmla="*/ 1881001 w 1887484"/>
              <a:gd name="connsiteY71" fmla="*/ 1256297 h 1904041"/>
              <a:gd name="connsiteX72" fmla="*/ 1885102 w 1887484"/>
              <a:gd name="connsiteY72" fmla="*/ 1335426 h 1904041"/>
              <a:gd name="connsiteX73" fmla="*/ 1887484 w 1887484"/>
              <a:gd name="connsiteY73" fmla="*/ 1903557 h 1904041"/>
              <a:gd name="connsiteX74" fmla="*/ 0 w 1887484"/>
              <a:gd name="connsiteY74" fmla="*/ 1904041 h 1904041"/>
              <a:gd name="connsiteX75" fmla="*/ 0 w 1887484"/>
              <a:gd name="connsiteY75" fmla="*/ 1482058 h 1904041"/>
              <a:gd name="connsiteX76" fmla="*/ 8809 w 1887484"/>
              <a:gd name="connsiteY76" fmla="*/ 1388477 h 1904041"/>
              <a:gd name="connsiteX77" fmla="*/ 21398 w 1887484"/>
              <a:gd name="connsiteY77" fmla="*/ 1283201 h 1904041"/>
              <a:gd name="connsiteX78" fmla="*/ 32189 w 1887484"/>
              <a:gd name="connsiteY78" fmla="*/ 1190791 h 1904041"/>
              <a:gd name="connsiteX79" fmla="*/ 44778 w 1887484"/>
              <a:gd name="connsiteY79" fmla="*/ 1110080 h 1904041"/>
              <a:gd name="connsiteX80" fmla="*/ 55569 w 1887484"/>
              <a:gd name="connsiteY80" fmla="*/ 1038726 h 1904041"/>
              <a:gd name="connsiteX81" fmla="*/ 66360 w 1887484"/>
              <a:gd name="connsiteY81" fmla="*/ 972051 h 1904041"/>
              <a:gd name="connsiteX82" fmla="*/ 78949 w 1887484"/>
              <a:gd name="connsiteY82" fmla="*/ 911225 h 1904041"/>
              <a:gd name="connsiteX83" fmla="*/ 89740 w 1887484"/>
              <a:gd name="connsiteY83" fmla="*/ 853907 h 1904041"/>
              <a:gd name="connsiteX84" fmla="*/ 102329 w 1887484"/>
              <a:gd name="connsiteY84" fmla="*/ 800100 h 1904041"/>
              <a:gd name="connsiteX85" fmla="*/ 113119 w 1887484"/>
              <a:gd name="connsiteY85" fmla="*/ 750971 h 1904041"/>
              <a:gd name="connsiteX86" fmla="*/ 123910 w 1887484"/>
              <a:gd name="connsiteY86" fmla="*/ 705351 h 1904041"/>
              <a:gd name="connsiteX87" fmla="*/ 136499 w 1887484"/>
              <a:gd name="connsiteY87" fmla="*/ 663240 h 1904041"/>
              <a:gd name="connsiteX88" fmla="*/ 147290 w 1887484"/>
              <a:gd name="connsiteY88" fmla="*/ 624639 h 1904041"/>
              <a:gd name="connsiteX89" fmla="*/ 158081 w 1887484"/>
              <a:gd name="connsiteY89" fmla="*/ 589547 h 1904041"/>
              <a:gd name="connsiteX90" fmla="*/ 170670 w 1887484"/>
              <a:gd name="connsiteY90" fmla="*/ 555625 h 1904041"/>
              <a:gd name="connsiteX91" fmla="*/ 181461 w 1887484"/>
              <a:gd name="connsiteY91" fmla="*/ 525212 h 1904041"/>
              <a:gd name="connsiteX92" fmla="*/ 192251 w 1887484"/>
              <a:gd name="connsiteY92" fmla="*/ 495968 h 1904041"/>
              <a:gd name="connsiteX93" fmla="*/ 204841 w 1887484"/>
              <a:gd name="connsiteY93" fmla="*/ 469064 h 1904041"/>
              <a:gd name="connsiteX94" fmla="*/ 215631 w 1887484"/>
              <a:gd name="connsiteY94" fmla="*/ 442160 h 1904041"/>
              <a:gd name="connsiteX95" fmla="*/ 228221 w 1887484"/>
              <a:gd name="connsiteY95" fmla="*/ 417596 h 1904041"/>
              <a:gd name="connsiteX96" fmla="*/ 239011 w 1887484"/>
              <a:gd name="connsiteY96" fmla="*/ 393031 h 1904041"/>
              <a:gd name="connsiteX97" fmla="*/ 249802 w 1887484"/>
              <a:gd name="connsiteY97" fmla="*/ 370806 h 1904041"/>
              <a:gd name="connsiteX98" fmla="*/ 262391 w 1887484"/>
              <a:gd name="connsiteY98" fmla="*/ 348581 h 1904041"/>
              <a:gd name="connsiteX99" fmla="*/ 273182 w 1887484"/>
              <a:gd name="connsiteY99" fmla="*/ 328696 h 1904041"/>
              <a:gd name="connsiteX100" fmla="*/ 285771 w 1887484"/>
              <a:gd name="connsiteY100" fmla="*/ 308810 h 1904041"/>
              <a:gd name="connsiteX101" fmla="*/ 296562 w 1887484"/>
              <a:gd name="connsiteY101" fmla="*/ 288925 h 1904041"/>
              <a:gd name="connsiteX102" fmla="*/ 307353 w 1887484"/>
              <a:gd name="connsiteY102" fmla="*/ 271379 h 1904041"/>
              <a:gd name="connsiteX103" fmla="*/ 318143 w 1887484"/>
              <a:gd name="connsiteY103" fmla="*/ 253833 h 1904041"/>
              <a:gd name="connsiteX104" fmla="*/ 330733 w 1887484"/>
              <a:gd name="connsiteY104" fmla="*/ 237457 h 1904041"/>
              <a:gd name="connsiteX105" fmla="*/ 343322 w 1887484"/>
              <a:gd name="connsiteY105" fmla="*/ 221080 h 1904041"/>
              <a:gd name="connsiteX106" fmla="*/ 354113 w 1887484"/>
              <a:gd name="connsiteY106" fmla="*/ 205874 h 1904041"/>
              <a:gd name="connsiteX107" fmla="*/ 364903 w 1887484"/>
              <a:gd name="connsiteY107" fmla="*/ 190667 h 1904041"/>
              <a:gd name="connsiteX108" fmla="*/ 375694 w 1887484"/>
              <a:gd name="connsiteY108" fmla="*/ 176630 h 1904041"/>
              <a:gd name="connsiteX109" fmla="*/ 388283 w 1887484"/>
              <a:gd name="connsiteY109" fmla="*/ 163763 h 1904041"/>
              <a:gd name="connsiteX110" fmla="*/ 399074 w 1887484"/>
              <a:gd name="connsiteY110" fmla="*/ 150896 h 1904041"/>
              <a:gd name="connsiteX111" fmla="*/ 411663 w 1887484"/>
              <a:gd name="connsiteY111" fmla="*/ 139199 h 1904041"/>
              <a:gd name="connsiteX112" fmla="*/ 422454 w 1887484"/>
              <a:gd name="connsiteY112" fmla="*/ 127501 h 1904041"/>
              <a:gd name="connsiteX113" fmla="*/ 433245 w 1887484"/>
              <a:gd name="connsiteY113" fmla="*/ 115804 h 1904041"/>
              <a:gd name="connsiteX114" fmla="*/ 445834 w 1887484"/>
              <a:gd name="connsiteY114" fmla="*/ 105276 h 1904041"/>
              <a:gd name="connsiteX115" fmla="*/ 456624 w 1887484"/>
              <a:gd name="connsiteY115" fmla="*/ 95918 h 1904041"/>
              <a:gd name="connsiteX116" fmla="*/ 469214 w 1887484"/>
              <a:gd name="connsiteY116" fmla="*/ 86561 h 1904041"/>
              <a:gd name="connsiteX117" fmla="*/ 480004 w 1887484"/>
              <a:gd name="connsiteY117" fmla="*/ 77203 h 1904041"/>
              <a:gd name="connsiteX118" fmla="*/ 490795 w 1887484"/>
              <a:gd name="connsiteY118" fmla="*/ 69015 h 1904041"/>
              <a:gd name="connsiteX119" fmla="*/ 503384 w 1887484"/>
              <a:gd name="connsiteY119" fmla="*/ 60826 h 1904041"/>
              <a:gd name="connsiteX120" fmla="*/ 514175 w 1887484"/>
              <a:gd name="connsiteY120" fmla="*/ 53808 h 1904041"/>
              <a:gd name="connsiteX121" fmla="*/ 526764 w 1887484"/>
              <a:gd name="connsiteY121" fmla="*/ 46790 h 1904041"/>
              <a:gd name="connsiteX122" fmla="*/ 537555 w 1887484"/>
              <a:gd name="connsiteY122" fmla="*/ 39771 h 1904041"/>
              <a:gd name="connsiteX123" fmla="*/ 548346 w 1887484"/>
              <a:gd name="connsiteY123" fmla="*/ 33922 h 1904041"/>
              <a:gd name="connsiteX124" fmla="*/ 560935 w 1887484"/>
              <a:gd name="connsiteY124" fmla="*/ 28074 h 1904041"/>
              <a:gd name="connsiteX125" fmla="*/ 571726 w 1887484"/>
              <a:gd name="connsiteY125" fmla="*/ 23395 h 1904041"/>
              <a:gd name="connsiteX126" fmla="*/ 582516 w 1887484"/>
              <a:gd name="connsiteY126" fmla="*/ 18716 h 1904041"/>
              <a:gd name="connsiteX127" fmla="*/ 595106 w 1887484"/>
              <a:gd name="connsiteY127" fmla="*/ 14037 h 1904041"/>
              <a:gd name="connsiteX128" fmla="*/ 605896 w 1887484"/>
              <a:gd name="connsiteY128" fmla="*/ 11697 h 1904041"/>
              <a:gd name="connsiteX129" fmla="*/ 618485 w 1887484"/>
              <a:gd name="connsiteY129" fmla="*/ 8188 h 1904041"/>
              <a:gd name="connsiteX130" fmla="*/ 629276 w 1887484"/>
              <a:gd name="connsiteY130" fmla="*/ 5849 h 1904041"/>
              <a:gd name="connsiteX131" fmla="*/ 640067 w 1887484"/>
              <a:gd name="connsiteY131" fmla="*/ 3509 h 1904041"/>
              <a:gd name="connsiteX132" fmla="*/ 652656 w 1887484"/>
              <a:gd name="connsiteY132" fmla="*/ 2340 h 1904041"/>
              <a:gd name="connsiteX133" fmla="*/ 663447 w 1887484"/>
              <a:gd name="connsiteY133" fmla="*/ 1170 h 1904041"/>
              <a:gd name="connsiteX134" fmla="*/ 676036 w 1887484"/>
              <a:gd name="connsiteY13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1168813 w 1887484"/>
              <a:gd name="connsiteY8" fmla="*/ 16376 h 1904041"/>
              <a:gd name="connsiteX9" fmla="*/ 1179604 w 1887484"/>
              <a:gd name="connsiteY9" fmla="*/ 12867 h 1904041"/>
              <a:gd name="connsiteX10" fmla="*/ 1192193 w 1887484"/>
              <a:gd name="connsiteY10" fmla="*/ 8188 h 1904041"/>
              <a:gd name="connsiteX11" fmla="*/ 1202984 w 1887484"/>
              <a:gd name="connsiteY11" fmla="*/ 5849 h 1904041"/>
              <a:gd name="connsiteX12" fmla="*/ 1213774 w 1887484"/>
              <a:gd name="connsiteY12" fmla="*/ 3509 h 1904041"/>
              <a:gd name="connsiteX13" fmla="*/ 1226364 w 1887484"/>
              <a:gd name="connsiteY13" fmla="*/ 1170 h 1904041"/>
              <a:gd name="connsiteX14" fmla="*/ 1237154 w 1887484"/>
              <a:gd name="connsiteY14" fmla="*/ 1170 h 1904041"/>
              <a:gd name="connsiteX15" fmla="*/ 1249743 w 1887484"/>
              <a:gd name="connsiteY15" fmla="*/ 0 h 1904041"/>
              <a:gd name="connsiteX16" fmla="*/ 1260534 w 1887484"/>
              <a:gd name="connsiteY16" fmla="*/ 0 h 1904041"/>
              <a:gd name="connsiteX17" fmla="*/ 1271325 w 1887484"/>
              <a:gd name="connsiteY17" fmla="*/ 1170 h 1904041"/>
              <a:gd name="connsiteX18" fmla="*/ 1283914 w 1887484"/>
              <a:gd name="connsiteY18" fmla="*/ 2340 h 1904041"/>
              <a:gd name="connsiteX19" fmla="*/ 1294705 w 1887484"/>
              <a:gd name="connsiteY19" fmla="*/ 3509 h 1904041"/>
              <a:gd name="connsiteX20" fmla="*/ 1307294 w 1887484"/>
              <a:gd name="connsiteY20" fmla="*/ 5849 h 1904041"/>
              <a:gd name="connsiteX21" fmla="*/ 1318085 w 1887484"/>
              <a:gd name="connsiteY21" fmla="*/ 8188 h 1904041"/>
              <a:gd name="connsiteX22" fmla="*/ 1328875 w 1887484"/>
              <a:gd name="connsiteY22" fmla="*/ 11697 h 1904041"/>
              <a:gd name="connsiteX23" fmla="*/ 1339666 w 1887484"/>
              <a:gd name="connsiteY23" fmla="*/ 15207 h 1904041"/>
              <a:gd name="connsiteX24" fmla="*/ 1352255 w 1887484"/>
              <a:gd name="connsiteY24" fmla="*/ 19886 h 1904041"/>
              <a:gd name="connsiteX25" fmla="*/ 1363046 w 1887484"/>
              <a:gd name="connsiteY25" fmla="*/ 24565 h 1904041"/>
              <a:gd name="connsiteX26" fmla="*/ 1375635 w 1887484"/>
              <a:gd name="connsiteY26" fmla="*/ 29244 h 1904041"/>
              <a:gd name="connsiteX27" fmla="*/ 1386426 w 1887484"/>
              <a:gd name="connsiteY27" fmla="*/ 35092 h 1904041"/>
              <a:gd name="connsiteX28" fmla="*/ 1397217 w 1887484"/>
              <a:gd name="connsiteY28" fmla="*/ 40941 h 1904041"/>
              <a:gd name="connsiteX29" fmla="*/ 1409806 w 1887484"/>
              <a:gd name="connsiteY29" fmla="*/ 47959 h 1904041"/>
              <a:gd name="connsiteX30" fmla="*/ 1420597 w 1887484"/>
              <a:gd name="connsiteY30" fmla="*/ 54978 h 1904041"/>
              <a:gd name="connsiteX31" fmla="*/ 1433186 w 1887484"/>
              <a:gd name="connsiteY31" fmla="*/ 61996 h 1904041"/>
              <a:gd name="connsiteX32" fmla="*/ 1443977 w 1887484"/>
              <a:gd name="connsiteY32" fmla="*/ 70184 h 1904041"/>
              <a:gd name="connsiteX33" fmla="*/ 1454767 w 1887484"/>
              <a:gd name="connsiteY33" fmla="*/ 79542 h 1904041"/>
              <a:gd name="connsiteX34" fmla="*/ 1467357 w 1887484"/>
              <a:gd name="connsiteY34" fmla="*/ 87730 h 1904041"/>
              <a:gd name="connsiteX35" fmla="*/ 1478147 w 1887484"/>
              <a:gd name="connsiteY35" fmla="*/ 98258 h 1904041"/>
              <a:gd name="connsiteX36" fmla="*/ 1490736 w 1887484"/>
              <a:gd name="connsiteY36" fmla="*/ 107616 h 1904041"/>
              <a:gd name="connsiteX37" fmla="*/ 1501527 w 1887484"/>
              <a:gd name="connsiteY37" fmla="*/ 119313 h 1904041"/>
              <a:gd name="connsiteX38" fmla="*/ 1512318 w 1887484"/>
              <a:gd name="connsiteY38" fmla="*/ 129841 h 1904041"/>
              <a:gd name="connsiteX39" fmla="*/ 1524907 w 1887484"/>
              <a:gd name="connsiteY39" fmla="*/ 141538 h 1904041"/>
              <a:gd name="connsiteX40" fmla="*/ 1535698 w 1887484"/>
              <a:gd name="connsiteY40" fmla="*/ 154405 h 1904041"/>
              <a:gd name="connsiteX41" fmla="*/ 1546489 w 1887484"/>
              <a:gd name="connsiteY41" fmla="*/ 167272 h 1904041"/>
              <a:gd name="connsiteX42" fmla="*/ 1559078 w 1887484"/>
              <a:gd name="connsiteY42" fmla="*/ 180139 h 1904041"/>
              <a:gd name="connsiteX43" fmla="*/ 1569869 w 1887484"/>
              <a:gd name="connsiteY43" fmla="*/ 195346 h 1904041"/>
              <a:gd name="connsiteX44" fmla="*/ 1582458 w 1887484"/>
              <a:gd name="connsiteY44" fmla="*/ 210553 h 1904041"/>
              <a:gd name="connsiteX45" fmla="*/ 1593248 w 1887484"/>
              <a:gd name="connsiteY45" fmla="*/ 225759 h 1904041"/>
              <a:gd name="connsiteX46" fmla="*/ 1604039 w 1887484"/>
              <a:gd name="connsiteY46" fmla="*/ 242135 h 1904041"/>
              <a:gd name="connsiteX47" fmla="*/ 1616628 w 1887484"/>
              <a:gd name="connsiteY47" fmla="*/ 258512 h 1904041"/>
              <a:gd name="connsiteX48" fmla="*/ 1627419 w 1887484"/>
              <a:gd name="connsiteY48" fmla="*/ 277228 h 1904041"/>
              <a:gd name="connsiteX49" fmla="*/ 1640008 w 1887484"/>
              <a:gd name="connsiteY49" fmla="*/ 294774 h 1904041"/>
              <a:gd name="connsiteX50" fmla="*/ 1650799 w 1887484"/>
              <a:gd name="connsiteY50" fmla="*/ 314659 h 1904041"/>
              <a:gd name="connsiteX51" fmla="*/ 1661590 w 1887484"/>
              <a:gd name="connsiteY51" fmla="*/ 334545 h 1904041"/>
              <a:gd name="connsiteX52" fmla="*/ 1674179 w 1887484"/>
              <a:gd name="connsiteY52" fmla="*/ 356770 h 1904041"/>
              <a:gd name="connsiteX53" fmla="*/ 1684970 w 1887484"/>
              <a:gd name="connsiteY53" fmla="*/ 378995 h 1904041"/>
              <a:gd name="connsiteX54" fmla="*/ 1697559 w 1887484"/>
              <a:gd name="connsiteY54" fmla="*/ 402389 h 1904041"/>
              <a:gd name="connsiteX55" fmla="*/ 1708350 w 1887484"/>
              <a:gd name="connsiteY55" fmla="*/ 426954 h 1904041"/>
              <a:gd name="connsiteX56" fmla="*/ 1719140 w 1887484"/>
              <a:gd name="connsiteY56" fmla="*/ 452688 h 1904041"/>
              <a:gd name="connsiteX57" fmla="*/ 1729931 w 1887484"/>
              <a:gd name="connsiteY57" fmla="*/ 480762 h 1904041"/>
              <a:gd name="connsiteX58" fmla="*/ 1742520 w 1887484"/>
              <a:gd name="connsiteY58" fmla="*/ 510005 h 1904041"/>
              <a:gd name="connsiteX59" fmla="*/ 1753311 w 1887484"/>
              <a:gd name="connsiteY59" fmla="*/ 540418 h 1904041"/>
              <a:gd name="connsiteX60" fmla="*/ 1765900 w 1887484"/>
              <a:gd name="connsiteY60" fmla="*/ 573171 h 1904041"/>
              <a:gd name="connsiteX61" fmla="*/ 1776691 w 1887484"/>
              <a:gd name="connsiteY61" fmla="*/ 608263 h 1904041"/>
              <a:gd name="connsiteX62" fmla="*/ 1787482 w 1887484"/>
              <a:gd name="connsiteY62" fmla="*/ 645694 h 1904041"/>
              <a:gd name="connsiteX63" fmla="*/ 1800071 w 1887484"/>
              <a:gd name="connsiteY63" fmla="*/ 686635 h 1904041"/>
              <a:gd name="connsiteX64" fmla="*/ 1810862 w 1887484"/>
              <a:gd name="connsiteY64" fmla="*/ 731085 h 1904041"/>
              <a:gd name="connsiteX65" fmla="*/ 1823451 w 1887484"/>
              <a:gd name="connsiteY65" fmla="*/ 780214 h 1904041"/>
              <a:gd name="connsiteX66" fmla="*/ 1834242 w 1887484"/>
              <a:gd name="connsiteY66" fmla="*/ 836361 h 1904041"/>
              <a:gd name="connsiteX67" fmla="*/ 1845032 w 1887484"/>
              <a:gd name="connsiteY67" fmla="*/ 901867 h 1904041"/>
              <a:gd name="connsiteX68" fmla="*/ 1857621 w 1887484"/>
              <a:gd name="connsiteY68" fmla="*/ 980239 h 1904041"/>
              <a:gd name="connsiteX69" fmla="*/ 1868412 w 1887484"/>
              <a:gd name="connsiteY69" fmla="*/ 1084345 h 1904041"/>
              <a:gd name="connsiteX70" fmla="*/ 1881001 w 1887484"/>
              <a:gd name="connsiteY70" fmla="*/ 1256297 h 1904041"/>
              <a:gd name="connsiteX71" fmla="*/ 1885102 w 1887484"/>
              <a:gd name="connsiteY71" fmla="*/ 1335426 h 1904041"/>
              <a:gd name="connsiteX72" fmla="*/ 1887484 w 1887484"/>
              <a:gd name="connsiteY72" fmla="*/ 1903557 h 1904041"/>
              <a:gd name="connsiteX73" fmla="*/ 0 w 1887484"/>
              <a:gd name="connsiteY73" fmla="*/ 1904041 h 1904041"/>
              <a:gd name="connsiteX74" fmla="*/ 0 w 1887484"/>
              <a:gd name="connsiteY74" fmla="*/ 1482058 h 1904041"/>
              <a:gd name="connsiteX75" fmla="*/ 8809 w 1887484"/>
              <a:gd name="connsiteY75" fmla="*/ 1388477 h 1904041"/>
              <a:gd name="connsiteX76" fmla="*/ 21398 w 1887484"/>
              <a:gd name="connsiteY76" fmla="*/ 1283201 h 1904041"/>
              <a:gd name="connsiteX77" fmla="*/ 32189 w 1887484"/>
              <a:gd name="connsiteY77" fmla="*/ 1190791 h 1904041"/>
              <a:gd name="connsiteX78" fmla="*/ 44778 w 1887484"/>
              <a:gd name="connsiteY78" fmla="*/ 1110080 h 1904041"/>
              <a:gd name="connsiteX79" fmla="*/ 55569 w 1887484"/>
              <a:gd name="connsiteY79" fmla="*/ 1038726 h 1904041"/>
              <a:gd name="connsiteX80" fmla="*/ 66360 w 1887484"/>
              <a:gd name="connsiteY80" fmla="*/ 972051 h 1904041"/>
              <a:gd name="connsiteX81" fmla="*/ 78949 w 1887484"/>
              <a:gd name="connsiteY81" fmla="*/ 911225 h 1904041"/>
              <a:gd name="connsiteX82" fmla="*/ 89740 w 1887484"/>
              <a:gd name="connsiteY82" fmla="*/ 853907 h 1904041"/>
              <a:gd name="connsiteX83" fmla="*/ 102329 w 1887484"/>
              <a:gd name="connsiteY83" fmla="*/ 800100 h 1904041"/>
              <a:gd name="connsiteX84" fmla="*/ 113119 w 1887484"/>
              <a:gd name="connsiteY84" fmla="*/ 750971 h 1904041"/>
              <a:gd name="connsiteX85" fmla="*/ 123910 w 1887484"/>
              <a:gd name="connsiteY85" fmla="*/ 705351 h 1904041"/>
              <a:gd name="connsiteX86" fmla="*/ 136499 w 1887484"/>
              <a:gd name="connsiteY86" fmla="*/ 663240 h 1904041"/>
              <a:gd name="connsiteX87" fmla="*/ 147290 w 1887484"/>
              <a:gd name="connsiteY87" fmla="*/ 624639 h 1904041"/>
              <a:gd name="connsiteX88" fmla="*/ 158081 w 1887484"/>
              <a:gd name="connsiteY88" fmla="*/ 589547 h 1904041"/>
              <a:gd name="connsiteX89" fmla="*/ 170670 w 1887484"/>
              <a:gd name="connsiteY89" fmla="*/ 555625 h 1904041"/>
              <a:gd name="connsiteX90" fmla="*/ 181461 w 1887484"/>
              <a:gd name="connsiteY90" fmla="*/ 525212 h 1904041"/>
              <a:gd name="connsiteX91" fmla="*/ 192251 w 1887484"/>
              <a:gd name="connsiteY91" fmla="*/ 495968 h 1904041"/>
              <a:gd name="connsiteX92" fmla="*/ 204841 w 1887484"/>
              <a:gd name="connsiteY92" fmla="*/ 469064 h 1904041"/>
              <a:gd name="connsiteX93" fmla="*/ 215631 w 1887484"/>
              <a:gd name="connsiteY93" fmla="*/ 442160 h 1904041"/>
              <a:gd name="connsiteX94" fmla="*/ 228221 w 1887484"/>
              <a:gd name="connsiteY94" fmla="*/ 417596 h 1904041"/>
              <a:gd name="connsiteX95" fmla="*/ 239011 w 1887484"/>
              <a:gd name="connsiteY95" fmla="*/ 393031 h 1904041"/>
              <a:gd name="connsiteX96" fmla="*/ 249802 w 1887484"/>
              <a:gd name="connsiteY96" fmla="*/ 370806 h 1904041"/>
              <a:gd name="connsiteX97" fmla="*/ 262391 w 1887484"/>
              <a:gd name="connsiteY97" fmla="*/ 348581 h 1904041"/>
              <a:gd name="connsiteX98" fmla="*/ 273182 w 1887484"/>
              <a:gd name="connsiteY98" fmla="*/ 328696 h 1904041"/>
              <a:gd name="connsiteX99" fmla="*/ 285771 w 1887484"/>
              <a:gd name="connsiteY99" fmla="*/ 308810 h 1904041"/>
              <a:gd name="connsiteX100" fmla="*/ 296562 w 1887484"/>
              <a:gd name="connsiteY100" fmla="*/ 288925 h 1904041"/>
              <a:gd name="connsiteX101" fmla="*/ 307353 w 1887484"/>
              <a:gd name="connsiteY101" fmla="*/ 271379 h 1904041"/>
              <a:gd name="connsiteX102" fmla="*/ 318143 w 1887484"/>
              <a:gd name="connsiteY102" fmla="*/ 253833 h 1904041"/>
              <a:gd name="connsiteX103" fmla="*/ 330733 w 1887484"/>
              <a:gd name="connsiteY103" fmla="*/ 237457 h 1904041"/>
              <a:gd name="connsiteX104" fmla="*/ 343322 w 1887484"/>
              <a:gd name="connsiteY104" fmla="*/ 221080 h 1904041"/>
              <a:gd name="connsiteX105" fmla="*/ 354113 w 1887484"/>
              <a:gd name="connsiteY105" fmla="*/ 205874 h 1904041"/>
              <a:gd name="connsiteX106" fmla="*/ 364903 w 1887484"/>
              <a:gd name="connsiteY106" fmla="*/ 190667 h 1904041"/>
              <a:gd name="connsiteX107" fmla="*/ 375694 w 1887484"/>
              <a:gd name="connsiteY107" fmla="*/ 176630 h 1904041"/>
              <a:gd name="connsiteX108" fmla="*/ 388283 w 1887484"/>
              <a:gd name="connsiteY108" fmla="*/ 163763 h 1904041"/>
              <a:gd name="connsiteX109" fmla="*/ 399074 w 1887484"/>
              <a:gd name="connsiteY109" fmla="*/ 150896 h 1904041"/>
              <a:gd name="connsiteX110" fmla="*/ 411663 w 1887484"/>
              <a:gd name="connsiteY110" fmla="*/ 139199 h 1904041"/>
              <a:gd name="connsiteX111" fmla="*/ 422454 w 1887484"/>
              <a:gd name="connsiteY111" fmla="*/ 127501 h 1904041"/>
              <a:gd name="connsiteX112" fmla="*/ 433245 w 1887484"/>
              <a:gd name="connsiteY112" fmla="*/ 115804 h 1904041"/>
              <a:gd name="connsiteX113" fmla="*/ 445834 w 1887484"/>
              <a:gd name="connsiteY113" fmla="*/ 105276 h 1904041"/>
              <a:gd name="connsiteX114" fmla="*/ 456624 w 1887484"/>
              <a:gd name="connsiteY114" fmla="*/ 95918 h 1904041"/>
              <a:gd name="connsiteX115" fmla="*/ 469214 w 1887484"/>
              <a:gd name="connsiteY115" fmla="*/ 86561 h 1904041"/>
              <a:gd name="connsiteX116" fmla="*/ 480004 w 1887484"/>
              <a:gd name="connsiteY116" fmla="*/ 77203 h 1904041"/>
              <a:gd name="connsiteX117" fmla="*/ 490795 w 1887484"/>
              <a:gd name="connsiteY117" fmla="*/ 69015 h 1904041"/>
              <a:gd name="connsiteX118" fmla="*/ 503384 w 1887484"/>
              <a:gd name="connsiteY118" fmla="*/ 60826 h 1904041"/>
              <a:gd name="connsiteX119" fmla="*/ 514175 w 1887484"/>
              <a:gd name="connsiteY119" fmla="*/ 53808 h 1904041"/>
              <a:gd name="connsiteX120" fmla="*/ 526764 w 1887484"/>
              <a:gd name="connsiteY120" fmla="*/ 46790 h 1904041"/>
              <a:gd name="connsiteX121" fmla="*/ 537555 w 1887484"/>
              <a:gd name="connsiteY121" fmla="*/ 39771 h 1904041"/>
              <a:gd name="connsiteX122" fmla="*/ 548346 w 1887484"/>
              <a:gd name="connsiteY122" fmla="*/ 33922 h 1904041"/>
              <a:gd name="connsiteX123" fmla="*/ 560935 w 1887484"/>
              <a:gd name="connsiteY123" fmla="*/ 28074 h 1904041"/>
              <a:gd name="connsiteX124" fmla="*/ 571726 w 1887484"/>
              <a:gd name="connsiteY124" fmla="*/ 23395 h 1904041"/>
              <a:gd name="connsiteX125" fmla="*/ 582516 w 1887484"/>
              <a:gd name="connsiteY125" fmla="*/ 18716 h 1904041"/>
              <a:gd name="connsiteX126" fmla="*/ 595106 w 1887484"/>
              <a:gd name="connsiteY126" fmla="*/ 14037 h 1904041"/>
              <a:gd name="connsiteX127" fmla="*/ 605896 w 1887484"/>
              <a:gd name="connsiteY127" fmla="*/ 11697 h 1904041"/>
              <a:gd name="connsiteX128" fmla="*/ 618485 w 1887484"/>
              <a:gd name="connsiteY128" fmla="*/ 8188 h 1904041"/>
              <a:gd name="connsiteX129" fmla="*/ 629276 w 1887484"/>
              <a:gd name="connsiteY129" fmla="*/ 5849 h 1904041"/>
              <a:gd name="connsiteX130" fmla="*/ 640067 w 1887484"/>
              <a:gd name="connsiteY130" fmla="*/ 3509 h 1904041"/>
              <a:gd name="connsiteX131" fmla="*/ 652656 w 1887484"/>
              <a:gd name="connsiteY131" fmla="*/ 2340 h 1904041"/>
              <a:gd name="connsiteX132" fmla="*/ 663447 w 1887484"/>
              <a:gd name="connsiteY132" fmla="*/ 1170 h 1904041"/>
              <a:gd name="connsiteX133" fmla="*/ 676036 w 1887484"/>
              <a:gd name="connsiteY13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79604 w 1887484"/>
              <a:gd name="connsiteY8" fmla="*/ 12867 h 1904041"/>
              <a:gd name="connsiteX9" fmla="*/ 1192193 w 1887484"/>
              <a:gd name="connsiteY9" fmla="*/ 8188 h 1904041"/>
              <a:gd name="connsiteX10" fmla="*/ 1202984 w 1887484"/>
              <a:gd name="connsiteY10" fmla="*/ 5849 h 1904041"/>
              <a:gd name="connsiteX11" fmla="*/ 1213774 w 1887484"/>
              <a:gd name="connsiteY11" fmla="*/ 3509 h 1904041"/>
              <a:gd name="connsiteX12" fmla="*/ 1226364 w 1887484"/>
              <a:gd name="connsiteY12" fmla="*/ 1170 h 1904041"/>
              <a:gd name="connsiteX13" fmla="*/ 1237154 w 1887484"/>
              <a:gd name="connsiteY13" fmla="*/ 1170 h 1904041"/>
              <a:gd name="connsiteX14" fmla="*/ 1249743 w 1887484"/>
              <a:gd name="connsiteY14" fmla="*/ 0 h 1904041"/>
              <a:gd name="connsiteX15" fmla="*/ 1260534 w 1887484"/>
              <a:gd name="connsiteY15" fmla="*/ 0 h 1904041"/>
              <a:gd name="connsiteX16" fmla="*/ 1271325 w 1887484"/>
              <a:gd name="connsiteY16" fmla="*/ 1170 h 1904041"/>
              <a:gd name="connsiteX17" fmla="*/ 1283914 w 1887484"/>
              <a:gd name="connsiteY17" fmla="*/ 2340 h 1904041"/>
              <a:gd name="connsiteX18" fmla="*/ 1294705 w 1887484"/>
              <a:gd name="connsiteY18" fmla="*/ 3509 h 1904041"/>
              <a:gd name="connsiteX19" fmla="*/ 1307294 w 1887484"/>
              <a:gd name="connsiteY19" fmla="*/ 5849 h 1904041"/>
              <a:gd name="connsiteX20" fmla="*/ 1318085 w 1887484"/>
              <a:gd name="connsiteY20" fmla="*/ 8188 h 1904041"/>
              <a:gd name="connsiteX21" fmla="*/ 1328875 w 1887484"/>
              <a:gd name="connsiteY21" fmla="*/ 11697 h 1904041"/>
              <a:gd name="connsiteX22" fmla="*/ 1339666 w 1887484"/>
              <a:gd name="connsiteY22" fmla="*/ 15207 h 1904041"/>
              <a:gd name="connsiteX23" fmla="*/ 1352255 w 1887484"/>
              <a:gd name="connsiteY23" fmla="*/ 19886 h 1904041"/>
              <a:gd name="connsiteX24" fmla="*/ 1363046 w 1887484"/>
              <a:gd name="connsiteY24" fmla="*/ 24565 h 1904041"/>
              <a:gd name="connsiteX25" fmla="*/ 1375635 w 1887484"/>
              <a:gd name="connsiteY25" fmla="*/ 29244 h 1904041"/>
              <a:gd name="connsiteX26" fmla="*/ 1386426 w 1887484"/>
              <a:gd name="connsiteY26" fmla="*/ 35092 h 1904041"/>
              <a:gd name="connsiteX27" fmla="*/ 1397217 w 1887484"/>
              <a:gd name="connsiteY27" fmla="*/ 40941 h 1904041"/>
              <a:gd name="connsiteX28" fmla="*/ 1409806 w 1887484"/>
              <a:gd name="connsiteY28" fmla="*/ 47959 h 1904041"/>
              <a:gd name="connsiteX29" fmla="*/ 1420597 w 1887484"/>
              <a:gd name="connsiteY29" fmla="*/ 54978 h 1904041"/>
              <a:gd name="connsiteX30" fmla="*/ 1433186 w 1887484"/>
              <a:gd name="connsiteY30" fmla="*/ 61996 h 1904041"/>
              <a:gd name="connsiteX31" fmla="*/ 1443977 w 1887484"/>
              <a:gd name="connsiteY31" fmla="*/ 70184 h 1904041"/>
              <a:gd name="connsiteX32" fmla="*/ 1454767 w 1887484"/>
              <a:gd name="connsiteY32" fmla="*/ 79542 h 1904041"/>
              <a:gd name="connsiteX33" fmla="*/ 1467357 w 1887484"/>
              <a:gd name="connsiteY33" fmla="*/ 87730 h 1904041"/>
              <a:gd name="connsiteX34" fmla="*/ 1478147 w 1887484"/>
              <a:gd name="connsiteY34" fmla="*/ 98258 h 1904041"/>
              <a:gd name="connsiteX35" fmla="*/ 1490736 w 1887484"/>
              <a:gd name="connsiteY35" fmla="*/ 107616 h 1904041"/>
              <a:gd name="connsiteX36" fmla="*/ 1501527 w 1887484"/>
              <a:gd name="connsiteY36" fmla="*/ 119313 h 1904041"/>
              <a:gd name="connsiteX37" fmla="*/ 1512318 w 1887484"/>
              <a:gd name="connsiteY37" fmla="*/ 129841 h 1904041"/>
              <a:gd name="connsiteX38" fmla="*/ 1524907 w 1887484"/>
              <a:gd name="connsiteY38" fmla="*/ 141538 h 1904041"/>
              <a:gd name="connsiteX39" fmla="*/ 1535698 w 1887484"/>
              <a:gd name="connsiteY39" fmla="*/ 154405 h 1904041"/>
              <a:gd name="connsiteX40" fmla="*/ 1546489 w 1887484"/>
              <a:gd name="connsiteY40" fmla="*/ 167272 h 1904041"/>
              <a:gd name="connsiteX41" fmla="*/ 1559078 w 1887484"/>
              <a:gd name="connsiteY41" fmla="*/ 180139 h 1904041"/>
              <a:gd name="connsiteX42" fmla="*/ 1569869 w 1887484"/>
              <a:gd name="connsiteY42" fmla="*/ 195346 h 1904041"/>
              <a:gd name="connsiteX43" fmla="*/ 1582458 w 1887484"/>
              <a:gd name="connsiteY43" fmla="*/ 210553 h 1904041"/>
              <a:gd name="connsiteX44" fmla="*/ 1593248 w 1887484"/>
              <a:gd name="connsiteY44" fmla="*/ 225759 h 1904041"/>
              <a:gd name="connsiteX45" fmla="*/ 1604039 w 1887484"/>
              <a:gd name="connsiteY45" fmla="*/ 242135 h 1904041"/>
              <a:gd name="connsiteX46" fmla="*/ 1616628 w 1887484"/>
              <a:gd name="connsiteY46" fmla="*/ 258512 h 1904041"/>
              <a:gd name="connsiteX47" fmla="*/ 1627419 w 1887484"/>
              <a:gd name="connsiteY47" fmla="*/ 277228 h 1904041"/>
              <a:gd name="connsiteX48" fmla="*/ 1640008 w 1887484"/>
              <a:gd name="connsiteY48" fmla="*/ 294774 h 1904041"/>
              <a:gd name="connsiteX49" fmla="*/ 1650799 w 1887484"/>
              <a:gd name="connsiteY49" fmla="*/ 314659 h 1904041"/>
              <a:gd name="connsiteX50" fmla="*/ 1661590 w 1887484"/>
              <a:gd name="connsiteY50" fmla="*/ 334545 h 1904041"/>
              <a:gd name="connsiteX51" fmla="*/ 1674179 w 1887484"/>
              <a:gd name="connsiteY51" fmla="*/ 356770 h 1904041"/>
              <a:gd name="connsiteX52" fmla="*/ 1684970 w 1887484"/>
              <a:gd name="connsiteY52" fmla="*/ 378995 h 1904041"/>
              <a:gd name="connsiteX53" fmla="*/ 1697559 w 1887484"/>
              <a:gd name="connsiteY53" fmla="*/ 402389 h 1904041"/>
              <a:gd name="connsiteX54" fmla="*/ 1708350 w 1887484"/>
              <a:gd name="connsiteY54" fmla="*/ 426954 h 1904041"/>
              <a:gd name="connsiteX55" fmla="*/ 1719140 w 1887484"/>
              <a:gd name="connsiteY55" fmla="*/ 452688 h 1904041"/>
              <a:gd name="connsiteX56" fmla="*/ 1729931 w 1887484"/>
              <a:gd name="connsiteY56" fmla="*/ 480762 h 1904041"/>
              <a:gd name="connsiteX57" fmla="*/ 1742520 w 1887484"/>
              <a:gd name="connsiteY57" fmla="*/ 510005 h 1904041"/>
              <a:gd name="connsiteX58" fmla="*/ 1753311 w 1887484"/>
              <a:gd name="connsiteY58" fmla="*/ 540418 h 1904041"/>
              <a:gd name="connsiteX59" fmla="*/ 1765900 w 1887484"/>
              <a:gd name="connsiteY59" fmla="*/ 573171 h 1904041"/>
              <a:gd name="connsiteX60" fmla="*/ 1776691 w 1887484"/>
              <a:gd name="connsiteY60" fmla="*/ 608263 h 1904041"/>
              <a:gd name="connsiteX61" fmla="*/ 1787482 w 1887484"/>
              <a:gd name="connsiteY61" fmla="*/ 645694 h 1904041"/>
              <a:gd name="connsiteX62" fmla="*/ 1800071 w 1887484"/>
              <a:gd name="connsiteY62" fmla="*/ 686635 h 1904041"/>
              <a:gd name="connsiteX63" fmla="*/ 1810862 w 1887484"/>
              <a:gd name="connsiteY63" fmla="*/ 731085 h 1904041"/>
              <a:gd name="connsiteX64" fmla="*/ 1823451 w 1887484"/>
              <a:gd name="connsiteY64" fmla="*/ 780214 h 1904041"/>
              <a:gd name="connsiteX65" fmla="*/ 1834242 w 1887484"/>
              <a:gd name="connsiteY65" fmla="*/ 836361 h 1904041"/>
              <a:gd name="connsiteX66" fmla="*/ 1845032 w 1887484"/>
              <a:gd name="connsiteY66" fmla="*/ 901867 h 1904041"/>
              <a:gd name="connsiteX67" fmla="*/ 1857621 w 1887484"/>
              <a:gd name="connsiteY67" fmla="*/ 980239 h 1904041"/>
              <a:gd name="connsiteX68" fmla="*/ 1868412 w 1887484"/>
              <a:gd name="connsiteY68" fmla="*/ 1084345 h 1904041"/>
              <a:gd name="connsiteX69" fmla="*/ 1881001 w 1887484"/>
              <a:gd name="connsiteY69" fmla="*/ 1256297 h 1904041"/>
              <a:gd name="connsiteX70" fmla="*/ 1885102 w 1887484"/>
              <a:gd name="connsiteY70" fmla="*/ 1335426 h 1904041"/>
              <a:gd name="connsiteX71" fmla="*/ 1887484 w 1887484"/>
              <a:gd name="connsiteY71" fmla="*/ 1903557 h 1904041"/>
              <a:gd name="connsiteX72" fmla="*/ 0 w 1887484"/>
              <a:gd name="connsiteY72" fmla="*/ 1904041 h 1904041"/>
              <a:gd name="connsiteX73" fmla="*/ 0 w 1887484"/>
              <a:gd name="connsiteY73" fmla="*/ 1482058 h 1904041"/>
              <a:gd name="connsiteX74" fmla="*/ 8809 w 1887484"/>
              <a:gd name="connsiteY74" fmla="*/ 1388477 h 1904041"/>
              <a:gd name="connsiteX75" fmla="*/ 21398 w 1887484"/>
              <a:gd name="connsiteY75" fmla="*/ 1283201 h 1904041"/>
              <a:gd name="connsiteX76" fmla="*/ 32189 w 1887484"/>
              <a:gd name="connsiteY76" fmla="*/ 1190791 h 1904041"/>
              <a:gd name="connsiteX77" fmla="*/ 44778 w 1887484"/>
              <a:gd name="connsiteY77" fmla="*/ 1110080 h 1904041"/>
              <a:gd name="connsiteX78" fmla="*/ 55569 w 1887484"/>
              <a:gd name="connsiteY78" fmla="*/ 1038726 h 1904041"/>
              <a:gd name="connsiteX79" fmla="*/ 66360 w 1887484"/>
              <a:gd name="connsiteY79" fmla="*/ 972051 h 1904041"/>
              <a:gd name="connsiteX80" fmla="*/ 78949 w 1887484"/>
              <a:gd name="connsiteY80" fmla="*/ 911225 h 1904041"/>
              <a:gd name="connsiteX81" fmla="*/ 89740 w 1887484"/>
              <a:gd name="connsiteY81" fmla="*/ 853907 h 1904041"/>
              <a:gd name="connsiteX82" fmla="*/ 102329 w 1887484"/>
              <a:gd name="connsiteY82" fmla="*/ 800100 h 1904041"/>
              <a:gd name="connsiteX83" fmla="*/ 113119 w 1887484"/>
              <a:gd name="connsiteY83" fmla="*/ 750971 h 1904041"/>
              <a:gd name="connsiteX84" fmla="*/ 123910 w 1887484"/>
              <a:gd name="connsiteY84" fmla="*/ 705351 h 1904041"/>
              <a:gd name="connsiteX85" fmla="*/ 136499 w 1887484"/>
              <a:gd name="connsiteY85" fmla="*/ 663240 h 1904041"/>
              <a:gd name="connsiteX86" fmla="*/ 147290 w 1887484"/>
              <a:gd name="connsiteY86" fmla="*/ 624639 h 1904041"/>
              <a:gd name="connsiteX87" fmla="*/ 158081 w 1887484"/>
              <a:gd name="connsiteY87" fmla="*/ 589547 h 1904041"/>
              <a:gd name="connsiteX88" fmla="*/ 170670 w 1887484"/>
              <a:gd name="connsiteY88" fmla="*/ 555625 h 1904041"/>
              <a:gd name="connsiteX89" fmla="*/ 181461 w 1887484"/>
              <a:gd name="connsiteY89" fmla="*/ 525212 h 1904041"/>
              <a:gd name="connsiteX90" fmla="*/ 192251 w 1887484"/>
              <a:gd name="connsiteY90" fmla="*/ 495968 h 1904041"/>
              <a:gd name="connsiteX91" fmla="*/ 204841 w 1887484"/>
              <a:gd name="connsiteY91" fmla="*/ 469064 h 1904041"/>
              <a:gd name="connsiteX92" fmla="*/ 215631 w 1887484"/>
              <a:gd name="connsiteY92" fmla="*/ 442160 h 1904041"/>
              <a:gd name="connsiteX93" fmla="*/ 228221 w 1887484"/>
              <a:gd name="connsiteY93" fmla="*/ 417596 h 1904041"/>
              <a:gd name="connsiteX94" fmla="*/ 239011 w 1887484"/>
              <a:gd name="connsiteY94" fmla="*/ 393031 h 1904041"/>
              <a:gd name="connsiteX95" fmla="*/ 249802 w 1887484"/>
              <a:gd name="connsiteY95" fmla="*/ 370806 h 1904041"/>
              <a:gd name="connsiteX96" fmla="*/ 262391 w 1887484"/>
              <a:gd name="connsiteY96" fmla="*/ 348581 h 1904041"/>
              <a:gd name="connsiteX97" fmla="*/ 273182 w 1887484"/>
              <a:gd name="connsiteY97" fmla="*/ 328696 h 1904041"/>
              <a:gd name="connsiteX98" fmla="*/ 285771 w 1887484"/>
              <a:gd name="connsiteY98" fmla="*/ 308810 h 1904041"/>
              <a:gd name="connsiteX99" fmla="*/ 296562 w 1887484"/>
              <a:gd name="connsiteY99" fmla="*/ 288925 h 1904041"/>
              <a:gd name="connsiteX100" fmla="*/ 307353 w 1887484"/>
              <a:gd name="connsiteY100" fmla="*/ 271379 h 1904041"/>
              <a:gd name="connsiteX101" fmla="*/ 318143 w 1887484"/>
              <a:gd name="connsiteY101" fmla="*/ 253833 h 1904041"/>
              <a:gd name="connsiteX102" fmla="*/ 330733 w 1887484"/>
              <a:gd name="connsiteY102" fmla="*/ 237457 h 1904041"/>
              <a:gd name="connsiteX103" fmla="*/ 343322 w 1887484"/>
              <a:gd name="connsiteY103" fmla="*/ 221080 h 1904041"/>
              <a:gd name="connsiteX104" fmla="*/ 354113 w 1887484"/>
              <a:gd name="connsiteY104" fmla="*/ 205874 h 1904041"/>
              <a:gd name="connsiteX105" fmla="*/ 364903 w 1887484"/>
              <a:gd name="connsiteY105" fmla="*/ 190667 h 1904041"/>
              <a:gd name="connsiteX106" fmla="*/ 375694 w 1887484"/>
              <a:gd name="connsiteY106" fmla="*/ 176630 h 1904041"/>
              <a:gd name="connsiteX107" fmla="*/ 388283 w 1887484"/>
              <a:gd name="connsiteY107" fmla="*/ 163763 h 1904041"/>
              <a:gd name="connsiteX108" fmla="*/ 399074 w 1887484"/>
              <a:gd name="connsiteY108" fmla="*/ 150896 h 1904041"/>
              <a:gd name="connsiteX109" fmla="*/ 411663 w 1887484"/>
              <a:gd name="connsiteY109" fmla="*/ 139199 h 1904041"/>
              <a:gd name="connsiteX110" fmla="*/ 422454 w 1887484"/>
              <a:gd name="connsiteY110" fmla="*/ 127501 h 1904041"/>
              <a:gd name="connsiteX111" fmla="*/ 433245 w 1887484"/>
              <a:gd name="connsiteY111" fmla="*/ 115804 h 1904041"/>
              <a:gd name="connsiteX112" fmla="*/ 445834 w 1887484"/>
              <a:gd name="connsiteY112" fmla="*/ 105276 h 1904041"/>
              <a:gd name="connsiteX113" fmla="*/ 456624 w 1887484"/>
              <a:gd name="connsiteY113" fmla="*/ 95918 h 1904041"/>
              <a:gd name="connsiteX114" fmla="*/ 469214 w 1887484"/>
              <a:gd name="connsiteY114" fmla="*/ 86561 h 1904041"/>
              <a:gd name="connsiteX115" fmla="*/ 480004 w 1887484"/>
              <a:gd name="connsiteY115" fmla="*/ 77203 h 1904041"/>
              <a:gd name="connsiteX116" fmla="*/ 490795 w 1887484"/>
              <a:gd name="connsiteY116" fmla="*/ 69015 h 1904041"/>
              <a:gd name="connsiteX117" fmla="*/ 503384 w 1887484"/>
              <a:gd name="connsiteY117" fmla="*/ 60826 h 1904041"/>
              <a:gd name="connsiteX118" fmla="*/ 514175 w 1887484"/>
              <a:gd name="connsiteY118" fmla="*/ 53808 h 1904041"/>
              <a:gd name="connsiteX119" fmla="*/ 526764 w 1887484"/>
              <a:gd name="connsiteY119" fmla="*/ 46790 h 1904041"/>
              <a:gd name="connsiteX120" fmla="*/ 537555 w 1887484"/>
              <a:gd name="connsiteY120" fmla="*/ 39771 h 1904041"/>
              <a:gd name="connsiteX121" fmla="*/ 548346 w 1887484"/>
              <a:gd name="connsiteY121" fmla="*/ 33922 h 1904041"/>
              <a:gd name="connsiteX122" fmla="*/ 560935 w 1887484"/>
              <a:gd name="connsiteY122" fmla="*/ 28074 h 1904041"/>
              <a:gd name="connsiteX123" fmla="*/ 571726 w 1887484"/>
              <a:gd name="connsiteY123" fmla="*/ 23395 h 1904041"/>
              <a:gd name="connsiteX124" fmla="*/ 582516 w 1887484"/>
              <a:gd name="connsiteY124" fmla="*/ 18716 h 1904041"/>
              <a:gd name="connsiteX125" fmla="*/ 595106 w 1887484"/>
              <a:gd name="connsiteY125" fmla="*/ 14037 h 1904041"/>
              <a:gd name="connsiteX126" fmla="*/ 605896 w 1887484"/>
              <a:gd name="connsiteY126" fmla="*/ 11697 h 1904041"/>
              <a:gd name="connsiteX127" fmla="*/ 618485 w 1887484"/>
              <a:gd name="connsiteY127" fmla="*/ 8188 h 1904041"/>
              <a:gd name="connsiteX128" fmla="*/ 629276 w 1887484"/>
              <a:gd name="connsiteY128" fmla="*/ 5849 h 1904041"/>
              <a:gd name="connsiteX129" fmla="*/ 640067 w 1887484"/>
              <a:gd name="connsiteY129" fmla="*/ 3509 h 1904041"/>
              <a:gd name="connsiteX130" fmla="*/ 652656 w 1887484"/>
              <a:gd name="connsiteY130" fmla="*/ 2340 h 1904041"/>
              <a:gd name="connsiteX131" fmla="*/ 663447 w 1887484"/>
              <a:gd name="connsiteY131" fmla="*/ 1170 h 1904041"/>
              <a:gd name="connsiteX132" fmla="*/ 676036 w 1887484"/>
              <a:gd name="connsiteY13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92193 w 1887484"/>
              <a:gd name="connsiteY8" fmla="*/ 8188 h 1904041"/>
              <a:gd name="connsiteX9" fmla="*/ 1202984 w 1887484"/>
              <a:gd name="connsiteY9" fmla="*/ 5849 h 1904041"/>
              <a:gd name="connsiteX10" fmla="*/ 1213774 w 1887484"/>
              <a:gd name="connsiteY10" fmla="*/ 3509 h 1904041"/>
              <a:gd name="connsiteX11" fmla="*/ 1226364 w 1887484"/>
              <a:gd name="connsiteY11" fmla="*/ 1170 h 1904041"/>
              <a:gd name="connsiteX12" fmla="*/ 1237154 w 1887484"/>
              <a:gd name="connsiteY12" fmla="*/ 1170 h 1904041"/>
              <a:gd name="connsiteX13" fmla="*/ 1249743 w 1887484"/>
              <a:gd name="connsiteY13" fmla="*/ 0 h 1904041"/>
              <a:gd name="connsiteX14" fmla="*/ 1260534 w 1887484"/>
              <a:gd name="connsiteY14" fmla="*/ 0 h 1904041"/>
              <a:gd name="connsiteX15" fmla="*/ 1271325 w 1887484"/>
              <a:gd name="connsiteY15" fmla="*/ 1170 h 1904041"/>
              <a:gd name="connsiteX16" fmla="*/ 1283914 w 1887484"/>
              <a:gd name="connsiteY16" fmla="*/ 2340 h 1904041"/>
              <a:gd name="connsiteX17" fmla="*/ 1294705 w 1887484"/>
              <a:gd name="connsiteY17" fmla="*/ 3509 h 1904041"/>
              <a:gd name="connsiteX18" fmla="*/ 1307294 w 1887484"/>
              <a:gd name="connsiteY18" fmla="*/ 5849 h 1904041"/>
              <a:gd name="connsiteX19" fmla="*/ 1318085 w 1887484"/>
              <a:gd name="connsiteY19" fmla="*/ 8188 h 1904041"/>
              <a:gd name="connsiteX20" fmla="*/ 1328875 w 1887484"/>
              <a:gd name="connsiteY20" fmla="*/ 11697 h 1904041"/>
              <a:gd name="connsiteX21" fmla="*/ 1339666 w 1887484"/>
              <a:gd name="connsiteY21" fmla="*/ 15207 h 1904041"/>
              <a:gd name="connsiteX22" fmla="*/ 1352255 w 1887484"/>
              <a:gd name="connsiteY22" fmla="*/ 19886 h 1904041"/>
              <a:gd name="connsiteX23" fmla="*/ 1363046 w 1887484"/>
              <a:gd name="connsiteY23" fmla="*/ 24565 h 1904041"/>
              <a:gd name="connsiteX24" fmla="*/ 1375635 w 1887484"/>
              <a:gd name="connsiteY24" fmla="*/ 29244 h 1904041"/>
              <a:gd name="connsiteX25" fmla="*/ 1386426 w 1887484"/>
              <a:gd name="connsiteY25" fmla="*/ 35092 h 1904041"/>
              <a:gd name="connsiteX26" fmla="*/ 1397217 w 1887484"/>
              <a:gd name="connsiteY26" fmla="*/ 40941 h 1904041"/>
              <a:gd name="connsiteX27" fmla="*/ 1409806 w 1887484"/>
              <a:gd name="connsiteY27" fmla="*/ 47959 h 1904041"/>
              <a:gd name="connsiteX28" fmla="*/ 1420597 w 1887484"/>
              <a:gd name="connsiteY28" fmla="*/ 54978 h 1904041"/>
              <a:gd name="connsiteX29" fmla="*/ 1433186 w 1887484"/>
              <a:gd name="connsiteY29" fmla="*/ 61996 h 1904041"/>
              <a:gd name="connsiteX30" fmla="*/ 1443977 w 1887484"/>
              <a:gd name="connsiteY30" fmla="*/ 70184 h 1904041"/>
              <a:gd name="connsiteX31" fmla="*/ 1454767 w 1887484"/>
              <a:gd name="connsiteY31" fmla="*/ 79542 h 1904041"/>
              <a:gd name="connsiteX32" fmla="*/ 1467357 w 1887484"/>
              <a:gd name="connsiteY32" fmla="*/ 87730 h 1904041"/>
              <a:gd name="connsiteX33" fmla="*/ 1478147 w 1887484"/>
              <a:gd name="connsiteY33" fmla="*/ 98258 h 1904041"/>
              <a:gd name="connsiteX34" fmla="*/ 1490736 w 1887484"/>
              <a:gd name="connsiteY34" fmla="*/ 107616 h 1904041"/>
              <a:gd name="connsiteX35" fmla="*/ 1501527 w 1887484"/>
              <a:gd name="connsiteY35" fmla="*/ 119313 h 1904041"/>
              <a:gd name="connsiteX36" fmla="*/ 1512318 w 1887484"/>
              <a:gd name="connsiteY36" fmla="*/ 129841 h 1904041"/>
              <a:gd name="connsiteX37" fmla="*/ 1524907 w 1887484"/>
              <a:gd name="connsiteY37" fmla="*/ 141538 h 1904041"/>
              <a:gd name="connsiteX38" fmla="*/ 1535698 w 1887484"/>
              <a:gd name="connsiteY38" fmla="*/ 154405 h 1904041"/>
              <a:gd name="connsiteX39" fmla="*/ 1546489 w 1887484"/>
              <a:gd name="connsiteY39" fmla="*/ 167272 h 1904041"/>
              <a:gd name="connsiteX40" fmla="*/ 1559078 w 1887484"/>
              <a:gd name="connsiteY40" fmla="*/ 180139 h 1904041"/>
              <a:gd name="connsiteX41" fmla="*/ 1569869 w 1887484"/>
              <a:gd name="connsiteY41" fmla="*/ 195346 h 1904041"/>
              <a:gd name="connsiteX42" fmla="*/ 1582458 w 1887484"/>
              <a:gd name="connsiteY42" fmla="*/ 210553 h 1904041"/>
              <a:gd name="connsiteX43" fmla="*/ 1593248 w 1887484"/>
              <a:gd name="connsiteY43" fmla="*/ 225759 h 1904041"/>
              <a:gd name="connsiteX44" fmla="*/ 1604039 w 1887484"/>
              <a:gd name="connsiteY44" fmla="*/ 242135 h 1904041"/>
              <a:gd name="connsiteX45" fmla="*/ 1616628 w 1887484"/>
              <a:gd name="connsiteY45" fmla="*/ 258512 h 1904041"/>
              <a:gd name="connsiteX46" fmla="*/ 1627419 w 1887484"/>
              <a:gd name="connsiteY46" fmla="*/ 277228 h 1904041"/>
              <a:gd name="connsiteX47" fmla="*/ 1640008 w 1887484"/>
              <a:gd name="connsiteY47" fmla="*/ 294774 h 1904041"/>
              <a:gd name="connsiteX48" fmla="*/ 1650799 w 1887484"/>
              <a:gd name="connsiteY48" fmla="*/ 314659 h 1904041"/>
              <a:gd name="connsiteX49" fmla="*/ 1661590 w 1887484"/>
              <a:gd name="connsiteY49" fmla="*/ 334545 h 1904041"/>
              <a:gd name="connsiteX50" fmla="*/ 1674179 w 1887484"/>
              <a:gd name="connsiteY50" fmla="*/ 356770 h 1904041"/>
              <a:gd name="connsiteX51" fmla="*/ 1684970 w 1887484"/>
              <a:gd name="connsiteY51" fmla="*/ 378995 h 1904041"/>
              <a:gd name="connsiteX52" fmla="*/ 1697559 w 1887484"/>
              <a:gd name="connsiteY52" fmla="*/ 402389 h 1904041"/>
              <a:gd name="connsiteX53" fmla="*/ 1708350 w 1887484"/>
              <a:gd name="connsiteY53" fmla="*/ 426954 h 1904041"/>
              <a:gd name="connsiteX54" fmla="*/ 1719140 w 1887484"/>
              <a:gd name="connsiteY54" fmla="*/ 452688 h 1904041"/>
              <a:gd name="connsiteX55" fmla="*/ 1729931 w 1887484"/>
              <a:gd name="connsiteY55" fmla="*/ 480762 h 1904041"/>
              <a:gd name="connsiteX56" fmla="*/ 1742520 w 1887484"/>
              <a:gd name="connsiteY56" fmla="*/ 510005 h 1904041"/>
              <a:gd name="connsiteX57" fmla="*/ 1753311 w 1887484"/>
              <a:gd name="connsiteY57" fmla="*/ 540418 h 1904041"/>
              <a:gd name="connsiteX58" fmla="*/ 1765900 w 1887484"/>
              <a:gd name="connsiteY58" fmla="*/ 573171 h 1904041"/>
              <a:gd name="connsiteX59" fmla="*/ 1776691 w 1887484"/>
              <a:gd name="connsiteY59" fmla="*/ 608263 h 1904041"/>
              <a:gd name="connsiteX60" fmla="*/ 1787482 w 1887484"/>
              <a:gd name="connsiteY60" fmla="*/ 645694 h 1904041"/>
              <a:gd name="connsiteX61" fmla="*/ 1800071 w 1887484"/>
              <a:gd name="connsiteY61" fmla="*/ 686635 h 1904041"/>
              <a:gd name="connsiteX62" fmla="*/ 1810862 w 1887484"/>
              <a:gd name="connsiteY62" fmla="*/ 731085 h 1904041"/>
              <a:gd name="connsiteX63" fmla="*/ 1823451 w 1887484"/>
              <a:gd name="connsiteY63" fmla="*/ 780214 h 1904041"/>
              <a:gd name="connsiteX64" fmla="*/ 1834242 w 1887484"/>
              <a:gd name="connsiteY64" fmla="*/ 836361 h 1904041"/>
              <a:gd name="connsiteX65" fmla="*/ 1845032 w 1887484"/>
              <a:gd name="connsiteY65" fmla="*/ 901867 h 1904041"/>
              <a:gd name="connsiteX66" fmla="*/ 1857621 w 1887484"/>
              <a:gd name="connsiteY66" fmla="*/ 980239 h 1904041"/>
              <a:gd name="connsiteX67" fmla="*/ 1868412 w 1887484"/>
              <a:gd name="connsiteY67" fmla="*/ 1084345 h 1904041"/>
              <a:gd name="connsiteX68" fmla="*/ 1881001 w 1887484"/>
              <a:gd name="connsiteY68" fmla="*/ 1256297 h 1904041"/>
              <a:gd name="connsiteX69" fmla="*/ 1885102 w 1887484"/>
              <a:gd name="connsiteY69" fmla="*/ 1335426 h 1904041"/>
              <a:gd name="connsiteX70" fmla="*/ 1887484 w 1887484"/>
              <a:gd name="connsiteY70" fmla="*/ 1903557 h 1904041"/>
              <a:gd name="connsiteX71" fmla="*/ 0 w 1887484"/>
              <a:gd name="connsiteY71" fmla="*/ 1904041 h 1904041"/>
              <a:gd name="connsiteX72" fmla="*/ 0 w 1887484"/>
              <a:gd name="connsiteY72" fmla="*/ 1482058 h 1904041"/>
              <a:gd name="connsiteX73" fmla="*/ 8809 w 1887484"/>
              <a:gd name="connsiteY73" fmla="*/ 1388477 h 1904041"/>
              <a:gd name="connsiteX74" fmla="*/ 21398 w 1887484"/>
              <a:gd name="connsiteY74" fmla="*/ 1283201 h 1904041"/>
              <a:gd name="connsiteX75" fmla="*/ 32189 w 1887484"/>
              <a:gd name="connsiteY75" fmla="*/ 1190791 h 1904041"/>
              <a:gd name="connsiteX76" fmla="*/ 44778 w 1887484"/>
              <a:gd name="connsiteY76" fmla="*/ 1110080 h 1904041"/>
              <a:gd name="connsiteX77" fmla="*/ 55569 w 1887484"/>
              <a:gd name="connsiteY77" fmla="*/ 1038726 h 1904041"/>
              <a:gd name="connsiteX78" fmla="*/ 66360 w 1887484"/>
              <a:gd name="connsiteY78" fmla="*/ 972051 h 1904041"/>
              <a:gd name="connsiteX79" fmla="*/ 78949 w 1887484"/>
              <a:gd name="connsiteY79" fmla="*/ 911225 h 1904041"/>
              <a:gd name="connsiteX80" fmla="*/ 89740 w 1887484"/>
              <a:gd name="connsiteY80" fmla="*/ 853907 h 1904041"/>
              <a:gd name="connsiteX81" fmla="*/ 102329 w 1887484"/>
              <a:gd name="connsiteY81" fmla="*/ 800100 h 1904041"/>
              <a:gd name="connsiteX82" fmla="*/ 113119 w 1887484"/>
              <a:gd name="connsiteY82" fmla="*/ 750971 h 1904041"/>
              <a:gd name="connsiteX83" fmla="*/ 123910 w 1887484"/>
              <a:gd name="connsiteY83" fmla="*/ 705351 h 1904041"/>
              <a:gd name="connsiteX84" fmla="*/ 136499 w 1887484"/>
              <a:gd name="connsiteY84" fmla="*/ 663240 h 1904041"/>
              <a:gd name="connsiteX85" fmla="*/ 147290 w 1887484"/>
              <a:gd name="connsiteY85" fmla="*/ 624639 h 1904041"/>
              <a:gd name="connsiteX86" fmla="*/ 158081 w 1887484"/>
              <a:gd name="connsiteY86" fmla="*/ 589547 h 1904041"/>
              <a:gd name="connsiteX87" fmla="*/ 170670 w 1887484"/>
              <a:gd name="connsiteY87" fmla="*/ 555625 h 1904041"/>
              <a:gd name="connsiteX88" fmla="*/ 181461 w 1887484"/>
              <a:gd name="connsiteY88" fmla="*/ 525212 h 1904041"/>
              <a:gd name="connsiteX89" fmla="*/ 192251 w 1887484"/>
              <a:gd name="connsiteY89" fmla="*/ 495968 h 1904041"/>
              <a:gd name="connsiteX90" fmla="*/ 204841 w 1887484"/>
              <a:gd name="connsiteY90" fmla="*/ 469064 h 1904041"/>
              <a:gd name="connsiteX91" fmla="*/ 215631 w 1887484"/>
              <a:gd name="connsiteY91" fmla="*/ 442160 h 1904041"/>
              <a:gd name="connsiteX92" fmla="*/ 228221 w 1887484"/>
              <a:gd name="connsiteY92" fmla="*/ 417596 h 1904041"/>
              <a:gd name="connsiteX93" fmla="*/ 239011 w 1887484"/>
              <a:gd name="connsiteY93" fmla="*/ 393031 h 1904041"/>
              <a:gd name="connsiteX94" fmla="*/ 249802 w 1887484"/>
              <a:gd name="connsiteY94" fmla="*/ 370806 h 1904041"/>
              <a:gd name="connsiteX95" fmla="*/ 262391 w 1887484"/>
              <a:gd name="connsiteY95" fmla="*/ 348581 h 1904041"/>
              <a:gd name="connsiteX96" fmla="*/ 273182 w 1887484"/>
              <a:gd name="connsiteY96" fmla="*/ 328696 h 1904041"/>
              <a:gd name="connsiteX97" fmla="*/ 285771 w 1887484"/>
              <a:gd name="connsiteY97" fmla="*/ 308810 h 1904041"/>
              <a:gd name="connsiteX98" fmla="*/ 296562 w 1887484"/>
              <a:gd name="connsiteY98" fmla="*/ 288925 h 1904041"/>
              <a:gd name="connsiteX99" fmla="*/ 307353 w 1887484"/>
              <a:gd name="connsiteY99" fmla="*/ 271379 h 1904041"/>
              <a:gd name="connsiteX100" fmla="*/ 318143 w 1887484"/>
              <a:gd name="connsiteY100" fmla="*/ 253833 h 1904041"/>
              <a:gd name="connsiteX101" fmla="*/ 330733 w 1887484"/>
              <a:gd name="connsiteY101" fmla="*/ 237457 h 1904041"/>
              <a:gd name="connsiteX102" fmla="*/ 343322 w 1887484"/>
              <a:gd name="connsiteY102" fmla="*/ 221080 h 1904041"/>
              <a:gd name="connsiteX103" fmla="*/ 354113 w 1887484"/>
              <a:gd name="connsiteY103" fmla="*/ 205874 h 1904041"/>
              <a:gd name="connsiteX104" fmla="*/ 364903 w 1887484"/>
              <a:gd name="connsiteY104" fmla="*/ 190667 h 1904041"/>
              <a:gd name="connsiteX105" fmla="*/ 375694 w 1887484"/>
              <a:gd name="connsiteY105" fmla="*/ 176630 h 1904041"/>
              <a:gd name="connsiteX106" fmla="*/ 388283 w 1887484"/>
              <a:gd name="connsiteY106" fmla="*/ 163763 h 1904041"/>
              <a:gd name="connsiteX107" fmla="*/ 399074 w 1887484"/>
              <a:gd name="connsiteY107" fmla="*/ 150896 h 1904041"/>
              <a:gd name="connsiteX108" fmla="*/ 411663 w 1887484"/>
              <a:gd name="connsiteY108" fmla="*/ 139199 h 1904041"/>
              <a:gd name="connsiteX109" fmla="*/ 422454 w 1887484"/>
              <a:gd name="connsiteY109" fmla="*/ 127501 h 1904041"/>
              <a:gd name="connsiteX110" fmla="*/ 433245 w 1887484"/>
              <a:gd name="connsiteY110" fmla="*/ 115804 h 1904041"/>
              <a:gd name="connsiteX111" fmla="*/ 445834 w 1887484"/>
              <a:gd name="connsiteY111" fmla="*/ 105276 h 1904041"/>
              <a:gd name="connsiteX112" fmla="*/ 456624 w 1887484"/>
              <a:gd name="connsiteY112" fmla="*/ 95918 h 1904041"/>
              <a:gd name="connsiteX113" fmla="*/ 469214 w 1887484"/>
              <a:gd name="connsiteY113" fmla="*/ 86561 h 1904041"/>
              <a:gd name="connsiteX114" fmla="*/ 480004 w 1887484"/>
              <a:gd name="connsiteY114" fmla="*/ 77203 h 1904041"/>
              <a:gd name="connsiteX115" fmla="*/ 490795 w 1887484"/>
              <a:gd name="connsiteY115" fmla="*/ 69015 h 1904041"/>
              <a:gd name="connsiteX116" fmla="*/ 503384 w 1887484"/>
              <a:gd name="connsiteY116" fmla="*/ 60826 h 1904041"/>
              <a:gd name="connsiteX117" fmla="*/ 514175 w 1887484"/>
              <a:gd name="connsiteY117" fmla="*/ 53808 h 1904041"/>
              <a:gd name="connsiteX118" fmla="*/ 526764 w 1887484"/>
              <a:gd name="connsiteY118" fmla="*/ 46790 h 1904041"/>
              <a:gd name="connsiteX119" fmla="*/ 537555 w 1887484"/>
              <a:gd name="connsiteY119" fmla="*/ 39771 h 1904041"/>
              <a:gd name="connsiteX120" fmla="*/ 548346 w 1887484"/>
              <a:gd name="connsiteY120" fmla="*/ 33922 h 1904041"/>
              <a:gd name="connsiteX121" fmla="*/ 560935 w 1887484"/>
              <a:gd name="connsiteY121" fmla="*/ 28074 h 1904041"/>
              <a:gd name="connsiteX122" fmla="*/ 571726 w 1887484"/>
              <a:gd name="connsiteY122" fmla="*/ 23395 h 1904041"/>
              <a:gd name="connsiteX123" fmla="*/ 582516 w 1887484"/>
              <a:gd name="connsiteY123" fmla="*/ 18716 h 1904041"/>
              <a:gd name="connsiteX124" fmla="*/ 595106 w 1887484"/>
              <a:gd name="connsiteY124" fmla="*/ 14037 h 1904041"/>
              <a:gd name="connsiteX125" fmla="*/ 605896 w 1887484"/>
              <a:gd name="connsiteY125" fmla="*/ 11697 h 1904041"/>
              <a:gd name="connsiteX126" fmla="*/ 618485 w 1887484"/>
              <a:gd name="connsiteY126" fmla="*/ 8188 h 1904041"/>
              <a:gd name="connsiteX127" fmla="*/ 629276 w 1887484"/>
              <a:gd name="connsiteY127" fmla="*/ 5849 h 1904041"/>
              <a:gd name="connsiteX128" fmla="*/ 640067 w 1887484"/>
              <a:gd name="connsiteY128" fmla="*/ 3509 h 1904041"/>
              <a:gd name="connsiteX129" fmla="*/ 652656 w 1887484"/>
              <a:gd name="connsiteY129" fmla="*/ 2340 h 1904041"/>
              <a:gd name="connsiteX130" fmla="*/ 663447 w 1887484"/>
              <a:gd name="connsiteY130" fmla="*/ 1170 h 1904041"/>
              <a:gd name="connsiteX131" fmla="*/ 676036 w 1887484"/>
              <a:gd name="connsiteY13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92193 w 1887484"/>
              <a:gd name="connsiteY7" fmla="*/ 8188 h 1904041"/>
              <a:gd name="connsiteX8" fmla="*/ 1202984 w 1887484"/>
              <a:gd name="connsiteY8" fmla="*/ 5849 h 1904041"/>
              <a:gd name="connsiteX9" fmla="*/ 1213774 w 1887484"/>
              <a:gd name="connsiteY9" fmla="*/ 3509 h 1904041"/>
              <a:gd name="connsiteX10" fmla="*/ 1226364 w 1887484"/>
              <a:gd name="connsiteY10" fmla="*/ 1170 h 1904041"/>
              <a:gd name="connsiteX11" fmla="*/ 1237154 w 1887484"/>
              <a:gd name="connsiteY11" fmla="*/ 1170 h 1904041"/>
              <a:gd name="connsiteX12" fmla="*/ 1249743 w 1887484"/>
              <a:gd name="connsiteY12" fmla="*/ 0 h 1904041"/>
              <a:gd name="connsiteX13" fmla="*/ 1260534 w 1887484"/>
              <a:gd name="connsiteY13" fmla="*/ 0 h 1904041"/>
              <a:gd name="connsiteX14" fmla="*/ 1271325 w 1887484"/>
              <a:gd name="connsiteY14" fmla="*/ 1170 h 1904041"/>
              <a:gd name="connsiteX15" fmla="*/ 1283914 w 1887484"/>
              <a:gd name="connsiteY15" fmla="*/ 2340 h 1904041"/>
              <a:gd name="connsiteX16" fmla="*/ 1294705 w 1887484"/>
              <a:gd name="connsiteY16" fmla="*/ 3509 h 1904041"/>
              <a:gd name="connsiteX17" fmla="*/ 1307294 w 1887484"/>
              <a:gd name="connsiteY17" fmla="*/ 5849 h 1904041"/>
              <a:gd name="connsiteX18" fmla="*/ 1318085 w 1887484"/>
              <a:gd name="connsiteY18" fmla="*/ 8188 h 1904041"/>
              <a:gd name="connsiteX19" fmla="*/ 1328875 w 1887484"/>
              <a:gd name="connsiteY19" fmla="*/ 11697 h 1904041"/>
              <a:gd name="connsiteX20" fmla="*/ 1339666 w 1887484"/>
              <a:gd name="connsiteY20" fmla="*/ 15207 h 1904041"/>
              <a:gd name="connsiteX21" fmla="*/ 1352255 w 1887484"/>
              <a:gd name="connsiteY21" fmla="*/ 19886 h 1904041"/>
              <a:gd name="connsiteX22" fmla="*/ 1363046 w 1887484"/>
              <a:gd name="connsiteY22" fmla="*/ 24565 h 1904041"/>
              <a:gd name="connsiteX23" fmla="*/ 1375635 w 1887484"/>
              <a:gd name="connsiteY23" fmla="*/ 29244 h 1904041"/>
              <a:gd name="connsiteX24" fmla="*/ 1386426 w 1887484"/>
              <a:gd name="connsiteY24" fmla="*/ 35092 h 1904041"/>
              <a:gd name="connsiteX25" fmla="*/ 1397217 w 1887484"/>
              <a:gd name="connsiteY25" fmla="*/ 40941 h 1904041"/>
              <a:gd name="connsiteX26" fmla="*/ 1409806 w 1887484"/>
              <a:gd name="connsiteY26" fmla="*/ 47959 h 1904041"/>
              <a:gd name="connsiteX27" fmla="*/ 1420597 w 1887484"/>
              <a:gd name="connsiteY27" fmla="*/ 54978 h 1904041"/>
              <a:gd name="connsiteX28" fmla="*/ 1433186 w 1887484"/>
              <a:gd name="connsiteY28" fmla="*/ 61996 h 1904041"/>
              <a:gd name="connsiteX29" fmla="*/ 1443977 w 1887484"/>
              <a:gd name="connsiteY29" fmla="*/ 70184 h 1904041"/>
              <a:gd name="connsiteX30" fmla="*/ 1454767 w 1887484"/>
              <a:gd name="connsiteY30" fmla="*/ 79542 h 1904041"/>
              <a:gd name="connsiteX31" fmla="*/ 1467357 w 1887484"/>
              <a:gd name="connsiteY31" fmla="*/ 87730 h 1904041"/>
              <a:gd name="connsiteX32" fmla="*/ 1478147 w 1887484"/>
              <a:gd name="connsiteY32" fmla="*/ 98258 h 1904041"/>
              <a:gd name="connsiteX33" fmla="*/ 1490736 w 1887484"/>
              <a:gd name="connsiteY33" fmla="*/ 107616 h 1904041"/>
              <a:gd name="connsiteX34" fmla="*/ 1501527 w 1887484"/>
              <a:gd name="connsiteY34" fmla="*/ 119313 h 1904041"/>
              <a:gd name="connsiteX35" fmla="*/ 1512318 w 1887484"/>
              <a:gd name="connsiteY35" fmla="*/ 129841 h 1904041"/>
              <a:gd name="connsiteX36" fmla="*/ 1524907 w 1887484"/>
              <a:gd name="connsiteY36" fmla="*/ 141538 h 1904041"/>
              <a:gd name="connsiteX37" fmla="*/ 1535698 w 1887484"/>
              <a:gd name="connsiteY37" fmla="*/ 154405 h 1904041"/>
              <a:gd name="connsiteX38" fmla="*/ 1546489 w 1887484"/>
              <a:gd name="connsiteY38" fmla="*/ 167272 h 1904041"/>
              <a:gd name="connsiteX39" fmla="*/ 1559078 w 1887484"/>
              <a:gd name="connsiteY39" fmla="*/ 180139 h 1904041"/>
              <a:gd name="connsiteX40" fmla="*/ 1569869 w 1887484"/>
              <a:gd name="connsiteY40" fmla="*/ 195346 h 1904041"/>
              <a:gd name="connsiteX41" fmla="*/ 1582458 w 1887484"/>
              <a:gd name="connsiteY41" fmla="*/ 210553 h 1904041"/>
              <a:gd name="connsiteX42" fmla="*/ 1593248 w 1887484"/>
              <a:gd name="connsiteY42" fmla="*/ 225759 h 1904041"/>
              <a:gd name="connsiteX43" fmla="*/ 1604039 w 1887484"/>
              <a:gd name="connsiteY43" fmla="*/ 242135 h 1904041"/>
              <a:gd name="connsiteX44" fmla="*/ 1616628 w 1887484"/>
              <a:gd name="connsiteY44" fmla="*/ 258512 h 1904041"/>
              <a:gd name="connsiteX45" fmla="*/ 1627419 w 1887484"/>
              <a:gd name="connsiteY45" fmla="*/ 277228 h 1904041"/>
              <a:gd name="connsiteX46" fmla="*/ 1640008 w 1887484"/>
              <a:gd name="connsiteY46" fmla="*/ 294774 h 1904041"/>
              <a:gd name="connsiteX47" fmla="*/ 1650799 w 1887484"/>
              <a:gd name="connsiteY47" fmla="*/ 314659 h 1904041"/>
              <a:gd name="connsiteX48" fmla="*/ 1661590 w 1887484"/>
              <a:gd name="connsiteY48" fmla="*/ 334545 h 1904041"/>
              <a:gd name="connsiteX49" fmla="*/ 1674179 w 1887484"/>
              <a:gd name="connsiteY49" fmla="*/ 356770 h 1904041"/>
              <a:gd name="connsiteX50" fmla="*/ 1684970 w 1887484"/>
              <a:gd name="connsiteY50" fmla="*/ 378995 h 1904041"/>
              <a:gd name="connsiteX51" fmla="*/ 1697559 w 1887484"/>
              <a:gd name="connsiteY51" fmla="*/ 402389 h 1904041"/>
              <a:gd name="connsiteX52" fmla="*/ 1708350 w 1887484"/>
              <a:gd name="connsiteY52" fmla="*/ 426954 h 1904041"/>
              <a:gd name="connsiteX53" fmla="*/ 1719140 w 1887484"/>
              <a:gd name="connsiteY53" fmla="*/ 452688 h 1904041"/>
              <a:gd name="connsiteX54" fmla="*/ 1729931 w 1887484"/>
              <a:gd name="connsiteY54" fmla="*/ 480762 h 1904041"/>
              <a:gd name="connsiteX55" fmla="*/ 1742520 w 1887484"/>
              <a:gd name="connsiteY55" fmla="*/ 510005 h 1904041"/>
              <a:gd name="connsiteX56" fmla="*/ 1753311 w 1887484"/>
              <a:gd name="connsiteY56" fmla="*/ 540418 h 1904041"/>
              <a:gd name="connsiteX57" fmla="*/ 1765900 w 1887484"/>
              <a:gd name="connsiteY57" fmla="*/ 573171 h 1904041"/>
              <a:gd name="connsiteX58" fmla="*/ 1776691 w 1887484"/>
              <a:gd name="connsiteY58" fmla="*/ 608263 h 1904041"/>
              <a:gd name="connsiteX59" fmla="*/ 1787482 w 1887484"/>
              <a:gd name="connsiteY59" fmla="*/ 645694 h 1904041"/>
              <a:gd name="connsiteX60" fmla="*/ 1800071 w 1887484"/>
              <a:gd name="connsiteY60" fmla="*/ 686635 h 1904041"/>
              <a:gd name="connsiteX61" fmla="*/ 1810862 w 1887484"/>
              <a:gd name="connsiteY61" fmla="*/ 731085 h 1904041"/>
              <a:gd name="connsiteX62" fmla="*/ 1823451 w 1887484"/>
              <a:gd name="connsiteY62" fmla="*/ 780214 h 1904041"/>
              <a:gd name="connsiteX63" fmla="*/ 1834242 w 1887484"/>
              <a:gd name="connsiteY63" fmla="*/ 836361 h 1904041"/>
              <a:gd name="connsiteX64" fmla="*/ 1845032 w 1887484"/>
              <a:gd name="connsiteY64" fmla="*/ 901867 h 1904041"/>
              <a:gd name="connsiteX65" fmla="*/ 1857621 w 1887484"/>
              <a:gd name="connsiteY65" fmla="*/ 980239 h 1904041"/>
              <a:gd name="connsiteX66" fmla="*/ 1868412 w 1887484"/>
              <a:gd name="connsiteY66" fmla="*/ 1084345 h 1904041"/>
              <a:gd name="connsiteX67" fmla="*/ 1881001 w 1887484"/>
              <a:gd name="connsiteY67" fmla="*/ 1256297 h 1904041"/>
              <a:gd name="connsiteX68" fmla="*/ 1885102 w 1887484"/>
              <a:gd name="connsiteY68" fmla="*/ 1335426 h 1904041"/>
              <a:gd name="connsiteX69" fmla="*/ 1887484 w 1887484"/>
              <a:gd name="connsiteY69" fmla="*/ 1903557 h 1904041"/>
              <a:gd name="connsiteX70" fmla="*/ 0 w 1887484"/>
              <a:gd name="connsiteY70" fmla="*/ 1904041 h 1904041"/>
              <a:gd name="connsiteX71" fmla="*/ 0 w 1887484"/>
              <a:gd name="connsiteY71" fmla="*/ 1482058 h 1904041"/>
              <a:gd name="connsiteX72" fmla="*/ 8809 w 1887484"/>
              <a:gd name="connsiteY72" fmla="*/ 1388477 h 1904041"/>
              <a:gd name="connsiteX73" fmla="*/ 21398 w 1887484"/>
              <a:gd name="connsiteY73" fmla="*/ 1283201 h 1904041"/>
              <a:gd name="connsiteX74" fmla="*/ 32189 w 1887484"/>
              <a:gd name="connsiteY74" fmla="*/ 1190791 h 1904041"/>
              <a:gd name="connsiteX75" fmla="*/ 44778 w 1887484"/>
              <a:gd name="connsiteY75" fmla="*/ 1110080 h 1904041"/>
              <a:gd name="connsiteX76" fmla="*/ 55569 w 1887484"/>
              <a:gd name="connsiteY76" fmla="*/ 1038726 h 1904041"/>
              <a:gd name="connsiteX77" fmla="*/ 66360 w 1887484"/>
              <a:gd name="connsiteY77" fmla="*/ 972051 h 1904041"/>
              <a:gd name="connsiteX78" fmla="*/ 78949 w 1887484"/>
              <a:gd name="connsiteY78" fmla="*/ 911225 h 1904041"/>
              <a:gd name="connsiteX79" fmla="*/ 89740 w 1887484"/>
              <a:gd name="connsiteY79" fmla="*/ 853907 h 1904041"/>
              <a:gd name="connsiteX80" fmla="*/ 102329 w 1887484"/>
              <a:gd name="connsiteY80" fmla="*/ 800100 h 1904041"/>
              <a:gd name="connsiteX81" fmla="*/ 113119 w 1887484"/>
              <a:gd name="connsiteY81" fmla="*/ 750971 h 1904041"/>
              <a:gd name="connsiteX82" fmla="*/ 123910 w 1887484"/>
              <a:gd name="connsiteY82" fmla="*/ 705351 h 1904041"/>
              <a:gd name="connsiteX83" fmla="*/ 136499 w 1887484"/>
              <a:gd name="connsiteY83" fmla="*/ 663240 h 1904041"/>
              <a:gd name="connsiteX84" fmla="*/ 147290 w 1887484"/>
              <a:gd name="connsiteY84" fmla="*/ 624639 h 1904041"/>
              <a:gd name="connsiteX85" fmla="*/ 158081 w 1887484"/>
              <a:gd name="connsiteY85" fmla="*/ 589547 h 1904041"/>
              <a:gd name="connsiteX86" fmla="*/ 170670 w 1887484"/>
              <a:gd name="connsiteY86" fmla="*/ 555625 h 1904041"/>
              <a:gd name="connsiteX87" fmla="*/ 181461 w 1887484"/>
              <a:gd name="connsiteY87" fmla="*/ 525212 h 1904041"/>
              <a:gd name="connsiteX88" fmla="*/ 192251 w 1887484"/>
              <a:gd name="connsiteY88" fmla="*/ 495968 h 1904041"/>
              <a:gd name="connsiteX89" fmla="*/ 204841 w 1887484"/>
              <a:gd name="connsiteY89" fmla="*/ 469064 h 1904041"/>
              <a:gd name="connsiteX90" fmla="*/ 215631 w 1887484"/>
              <a:gd name="connsiteY90" fmla="*/ 442160 h 1904041"/>
              <a:gd name="connsiteX91" fmla="*/ 228221 w 1887484"/>
              <a:gd name="connsiteY91" fmla="*/ 417596 h 1904041"/>
              <a:gd name="connsiteX92" fmla="*/ 239011 w 1887484"/>
              <a:gd name="connsiteY92" fmla="*/ 393031 h 1904041"/>
              <a:gd name="connsiteX93" fmla="*/ 249802 w 1887484"/>
              <a:gd name="connsiteY93" fmla="*/ 370806 h 1904041"/>
              <a:gd name="connsiteX94" fmla="*/ 262391 w 1887484"/>
              <a:gd name="connsiteY94" fmla="*/ 348581 h 1904041"/>
              <a:gd name="connsiteX95" fmla="*/ 273182 w 1887484"/>
              <a:gd name="connsiteY95" fmla="*/ 328696 h 1904041"/>
              <a:gd name="connsiteX96" fmla="*/ 285771 w 1887484"/>
              <a:gd name="connsiteY96" fmla="*/ 308810 h 1904041"/>
              <a:gd name="connsiteX97" fmla="*/ 296562 w 1887484"/>
              <a:gd name="connsiteY97" fmla="*/ 288925 h 1904041"/>
              <a:gd name="connsiteX98" fmla="*/ 307353 w 1887484"/>
              <a:gd name="connsiteY98" fmla="*/ 271379 h 1904041"/>
              <a:gd name="connsiteX99" fmla="*/ 318143 w 1887484"/>
              <a:gd name="connsiteY99" fmla="*/ 253833 h 1904041"/>
              <a:gd name="connsiteX100" fmla="*/ 330733 w 1887484"/>
              <a:gd name="connsiteY100" fmla="*/ 237457 h 1904041"/>
              <a:gd name="connsiteX101" fmla="*/ 343322 w 1887484"/>
              <a:gd name="connsiteY101" fmla="*/ 221080 h 1904041"/>
              <a:gd name="connsiteX102" fmla="*/ 354113 w 1887484"/>
              <a:gd name="connsiteY102" fmla="*/ 205874 h 1904041"/>
              <a:gd name="connsiteX103" fmla="*/ 364903 w 1887484"/>
              <a:gd name="connsiteY103" fmla="*/ 190667 h 1904041"/>
              <a:gd name="connsiteX104" fmla="*/ 375694 w 1887484"/>
              <a:gd name="connsiteY104" fmla="*/ 176630 h 1904041"/>
              <a:gd name="connsiteX105" fmla="*/ 388283 w 1887484"/>
              <a:gd name="connsiteY105" fmla="*/ 163763 h 1904041"/>
              <a:gd name="connsiteX106" fmla="*/ 399074 w 1887484"/>
              <a:gd name="connsiteY106" fmla="*/ 150896 h 1904041"/>
              <a:gd name="connsiteX107" fmla="*/ 411663 w 1887484"/>
              <a:gd name="connsiteY107" fmla="*/ 139199 h 1904041"/>
              <a:gd name="connsiteX108" fmla="*/ 422454 w 1887484"/>
              <a:gd name="connsiteY108" fmla="*/ 127501 h 1904041"/>
              <a:gd name="connsiteX109" fmla="*/ 433245 w 1887484"/>
              <a:gd name="connsiteY109" fmla="*/ 115804 h 1904041"/>
              <a:gd name="connsiteX110" fmla="*/ 445834 w 1887484"/>
              <a:gd name="connsiteY110" fmla="*/ 105276 h 1904041"/>
              <a:gd name="connsiteX111" fmla="*/ 456624 w 1887484"/>
              <a:gd name="connsiteY111" fmla="*/ 95918 h 1904041"/>
              <a:gd name="connsiteX112" fmla="*/ 469214 w 1887484"/>
              <a:gd name="connsiteY112" fmla="*/ 86561 h 1904041"/>
              <a:gd name="connsiteX113" fmla="*/ 480004 w 1887484"/>
              <a:gd name="connsiteY113" fmla="*/ 77203 h 1904041"/>
              <a:gd name="connsiteX114" fmla="*/ 490795 w 1887484"/>
              <a:gd name="connsiteY114" fmla="*/ 69015 h 1904041"/>
              <a:gd name="connsiteX115" fmla="*/ 503384 w 1887484"/>
              <a:gd name="connsiteY115" fmla="*/ 60826 h 1904041"/>
              <a:gd name="connsiteX116" fmla="*/ 514175 w 1887484"/>
              <a:gd name="connsiteY116" fmla="*/ 53808 h 1904041"/>
              <a:gd name="connsiteX117" fmla="*/ 526764 w 1887484"/>
              <a:gd name="connsiteY117" fmla="*/ 46790 h 1904041"/>
              <a:gd name="connsiteX118" fmla="*/ 537555 w 1887484"/>
              <a:gd name="connsiteY118" fmla="*/ 39771 h 1904041"/>
              <a:gd name="connsiteX119" fmla="*/ 548346 w 1887484"/>
              <a:gd name="connsiteY119" fmla="*/ 33922 h 1904041"/>
              <a:gd name="connsiteX120" fmla="*/ 560935 w 1887484"/>
              <a:gd name="connsiteY120" fmla="*/ 28074 h 1904041"/>
              <a:gd name="connsiteX121" fmla="*/ 571726 w 1887484"/>
              <a:gd name="connsiteY121" fmla="*/ 23395 h 1904041"/>
              <a:gd name="connsiteX122" fmla="*/ 582516 w 1887484"/>
              <a:gd name="connsiteY122" fmla="*/ 18716 h 1904041"/>
              <a:gd name="connsiteX123" fmla="*/ 595106 w 1887484"/>
              <a:gd name="connsiteY123" fmla="*/ 14037 h 1904041"/>
              <a:gd name="connsiteX124" fmla="*/ 605896 w 1887484"/>
              <a:gd name="connsiteY124" fmla="*/ 11697 h 1904041"/>
              <a:gd name="connsiteX125" fmla="*/ 618485 w 1887484"/>
              <a:gd name="connsiteY125" fmla="*/ 8188 h 1904041"/>
              <a:gd name="connsiteX126" fmla="*/ 629276 w 1887484"/>
              <a:gd name="connsiteY126" fmla="*/ 5849 h 1904041"/>
              <a:gd name="connsiteX127" fmla="*/ 640067 w 1887484"/>
              <a:gd name="connsiteY127" fmla="*/ 3509 h 1904041"/>
              <a:gd name="connsiteX128" fmla="*/ 652656 w 1887484"/>
              <a:gd name="connsiteY128" fmla="*/ 2340 h 1904041"/>
              <a:gd name="connsiteX129" fmla="*/ 663447 w 1887484"/>
              <a:gd name="connsiteY129" fmla="*/ 1170 h 1904041"/>
              <a:gd name="connsiteX130" fmla="*/ 676036 w 1887484"/>
              <a:gd name="connsiteY130" fmla="*/ 0 h 1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887484" h="1904041">
                <a:moveTo>
                  <a:pt x="676036" y="0"/>
                </a:moveTo>
                <a:lnTo>
                  <a:pt x="686827" y="1170"/>
                </a:lnTo>
                <a:lnTo>
                  <a:pt x="697618" y="1170"/>
                </a:lnTo>
                <a:lnTo>
                  <a:pt x="710207" y="2340"/>
                </a:lnTo>
                <a:lnTo>
                  <a:pt x="720997" y="4679"/>
                </a:lnTo>
                <a:lnTo>
                  <a:pt x="733587" y="7019"/>
                </a:lnTo>
                <a:lnTo>
                  <a:pt x="744377" y="9358"/>
                </a:lnTo>
                <a:lnTo>
                  <a:pt x="1192193" y="8188"/>
                </a:lnTo>
                <a:lnTo>
                  <a:pt x="1202984" y="5849"/>
                </a:lnTo>
                <a:lnTo>
                  <a:pt x="1213774" y="3509"/>
                </a:lnTo>
                <a:lnTo>
                  <a:pt x="1226364" y="1170"/>
                </a:lnTo>
                <a:lnTo>
                  <a:pt x="1237154" y="1170"/>
                </a:lnTo>
                <a:lnTo>
                  <a:pt x="1249743" y="0"/>
                </a:lnTo>
                <a:lnTo>
                  <a:pt x="1260534" y="0"/>
                </a:lnTo>
                <a:lnTo>
                  <a:pt x="1271325" y="1170"/>
                </a:lnTo>
                <a:lnTo>
                  <a:pt x="1283914" y="2340"/>
                </a:lnTo>
                <a:lnTo>
                  <a:pt x="1294705" y="3509"/>
                </a:lnTo>
                <a:lnTo>
                  <a:pt x="1307294" y="5849"/>
                </a:lnTo>
                <a:lnTo>
                  <a:pt x="1318085" y="8188"/>
                </a:lnTo>
                <a:lnTo>
                  <a:pt x="1328875" y="11697"/>
                </a:lnTo>
                <a:lnTo>
                  <a:pt x="1339666" y="15207"/>
                </a:lnTo>
                <a:lnTo>
                  <a:pt x="1352255" y="19886"/>
                </a:lnTo>
                <a:lnTo>
                  <a:pt x="1363046" y="24565"/>
                </a:lnTo>
                <a:lnTo>
                  <a:pt x="1375635" y="29244"/>
                </a:lnTo>
                <a:lnTo>
                  <a:pt x="1386426" y="35092"/>
                </a:lnTo>
                <a:lnTo>
                  <a:pt x="1397217" y="40941"/>
                </a:lnTo>
                <a:lnTo>
                  <a:pt x="1409806" y="47959"/>
                </a:lnTo>
                <a:lnTo>
                  <a:pt x="1420597" y="54978"/>
                </a:lnTo>
                <a:lnTo>
                  <a:pt x="1433186" y="61996"/>
                </a:lnTo>
                <a:lnTo>
                  <a:pt x="1443977" y="70184"/>
                </a:lnTo>
                <a:lnTo>
                  <a:pt x="1454767" y="79542"/>
                </a:lnTo>
                <a:lnTo>
                  <a:pt x="1467357" y="87730"/>
                </a:lnTo>
                <a:lnTo>
                  <a:pt x="1478147" y="98258"/>
                </a:lnTo>
                <a:lnTo>
                  <a:pt x="1490736" y="107616"/>
                </a:lnTo>
                <a:lnTo>
                  <a:pt x="1501527" y="119313"/>
                </a:lnTo>
                <a:lnTo>
                  <a:pt x="1512318" y="129841"/>
                </a:lnTo>
                <a:lnTo>
                  <a:pt x="1524907" y="141538"/>
                </a:lnTo>
                <a:lnTo>
                  <a:pt x="1535698" y="154405"/>
                </a:lnTo>
                <a:lnTo>
                  <a:pt x="1546489" y="167272"/>
                </a:lnTo>
                <a:lnTo>
                  <a:pt x="1559078" y="180139"/>
                </a:lnTo>
                <a:lnTo>
                  <a:pt x="1569869" y="195346"/>
                </a:lnTo>
                <a:lnTo>
                  <a:pt x="1582458" y="210553"/>
                </a:lnTo>
                <a:lnTo>
                  <a:pt x="1593248" y="225759"/>
                </a:lnTo>
                <a:lnTo>
                  <a:pt x="1604039" y="242135"/>
                </a:lnTo>
                <a:lnTo>
                  <a:pt x="1616628" y="258512"/>
                </a:lnTo>
                <a:lnTo>
                  <a:pt x="1627419" y="277228"/>
                </a:lnTo>
                <a:lnTo>
                  <a:pt x="1640008" y="294774"/>
                </a:lnTo>
                <a:lnTo>
                  <a:pt x="1650799" y="314659"/>
                </a:lnTo>
                <a:lnTo>
                  <a:pt x="1661590" y="334545"/>
                </a:lnTo>
                <a:lnTo>
                  <a:pt x="1674179" y="356770"/>
                </a:lnTo>
                <a:lnTo>
                  <a:pt x="1684970" y="378995"/>
                </a:lnTo>
                <a:lnTo>
                  <a:pt x="1697559" y="402389"/>
                </a:lnTo>
                <a:lnTo>
                  <a:pt x="1708350" y="426954"/>
                </a:lnTo>
                <a:lnTo>
                  <a:pt x="1719140" y="452688"/>
                </a:lnTo>
                <a:lnTo>
                  <a:pt x="1729931" y="480762"/>
                </a:lnTo>
                <a:lnTo>
                  <a:pt x="1742520" y="510005"/>
                </a:lnTo>
                <a:lnTo>
                  <a:pt x="1753311" y="540418"/>
                </a:lnTo>
                <a:lnTo>
                  <a:pt x="1765900" y="573171"/>
                </a:lnTo>
                <a:lnTo>
                  <a:pt x="1776691" y="608263"/>
                </a:lnTo>
                <a:lnTo>
                  <a:pt x="1787482" y="645694"/>
                </a:lnTo>
                <a:lnTo>
                  <a:pt x="1800071" y="686635"/>
                </a:lnTo>
                <a:lnTo>
                  <a:pt x="1810862" y="731085"/>
                </a:lnTo>
                <a:lnTo>
                  <a:pt x="1823451" y="780214"/>
                </a:lnTo>
                <a:lnTo>
                  <a:pt x="1834242" y="836361"/>
                </a:lnTo>
                <a:lnTo>
                  <a:pt x="1845032" y="901867"/>
                </a:lnTo>
                <a:lnTo>
                  <a:pt x="1857621" y="980239"/>
                </a:lnTo>
                <a:lnTo>
                  <a:pt x="1868412" y="1084345"/>
                </a:lnTo>
                <a:lnTo>
                  <a:pt x="1881001" y="1256297"/>
                </a:lnTo>
                <a:lnTo>
                  <a:pt x="1885102" y="1335426"/>
                </a:lnTo>
                <a:lnTo>
                  <a:pt x="1887484" y="1903557"/>
                </a:lnTo>
                <a:lnTo>
                  <a:pt x="0" y="1904041"/>
                </a:lnTo>
                <a:lnTo>
                  <a:pt x="0" y="1482058"/>
                </a:lnTo>
                <a:lnTo>
                  <a:pt x="8809" y="1388477"/>
                </a:lnTo>
                <a:lnTo>
                  <a:pt x="21398" y="1283201"/>
                </a:lnTo>
                <a:lnTo>
                  <a:pt x="32189" y="1190791"/>
                </a:lnTo>
                <a:lnTo>
                  <a:pt x="44778" y="1110080"/>
                </a:lnTo>
                <a:lnTo>
                  <a:pt x="55569" y="1038726"/>
                </a:lnTo>
                <a:lnTo>
                  <a:pt x="66360" y="972051"/>
                </a:lnTo>
                <a:lnTo>
                  <a:pt x="78949" y="911225"/>
                </a:lnTo>
                <a:lnTo>
                  <a:pt x="89740" y="853907"/>
                </a:lnTo>
                <a:lnTo>
                  <a:pt x="102329" y="800100"/>
                </a:lnTo>
                <a:lnTo>
                  <a:pt x="113119" y="750971"/>
                </a:lnTo>
                <a:lnTo>
                  <a:pt x="123910" y="705351"/>
                </a:lnTo>
                <a:lnTo>
                  <a:pt x="136499" y="663240"/>
                </a:lnTo>
                <a:lnTo>
                  <a:pt x="147290" y="624639"/>
                </a:lnTo>
                <a:lnTo>
                  <a:pt x="158081" y="589547"/>
                </a:lnTo>
                <a:lnTo>
                  <a:pt x="170670" y="555625"/>
                </a:lnTo>
                <a:lnTo>
                  <a:pt x="181461" y="525212"/>
                </a:lnTo>
                <a:lnTo>
                  <a:pt x="192251" y="495968"/>
                </a:lnTo>
                <a:lnTo>
                  <a:pt x="204841" y="469064"/>
                </a:lnTo>
                <a:lnTo>
                  <a:pt x="215631" y="442160"/>
                </a:lnTo>
                <a:lnTo>
                  <a:pt x="228221" y="417596"/>
                </a:lnTo>
                <a:lnTo>
                  <a:pt x="239011" y="393031"/>
                </a:lnTo>
                <a:lnTo>
                  <a:pt x="249802" y="370806"/>
                </a:lnTo>
                <a:lnTo>
                  <a:pt x="262391" y="348581"/>
                </a:lnTo>
                <a:lnTo>
                  <a:pt x="273182" y="328696"/>
                </a:lnTo>
                <a:lnTo>
                  <a:pt x="285771" y="308810"/>
                </a:lnTo>
                <a:lnTo>
                  <a:pt x="296562" y="288925"/>
                </a:lnTo>
                <a:lnTo>
                  <a:pt x="307353" y="271379"/>
                </a:lnTo>
                <a:lnTo>
                  <a:pt x="318143" y="253833"/>
                </a:lnTo>
                <a:lnTo>
                  <a:pt x="330733" y="237457"/>
                </a:lnTo>
                <a:lnTo>
                  <a:pt x="343322" y="221080"/>
                </a:lnTo>
                <a:lnTo>
                  <a:pt x="354113" y="205874"/>
                </a:lnTo>
                <a:lnTo>
                  <a:pt x="364903" y="190667"/>
                </a:lnTo>
                <a:lnTo>
                  <a:pt x="375694" y="176630"/>
                </a:lnTo>
                <a:lnTo>
                  <a:pt x="388283" y="163763"/>
                </a:lnTo>
                <a:lnTo>
                  <a:pt x="399074" y="150896"/>
                </a:lnTo>
                <a:lnTo>
                  <a:pt x="411663" y="139199"/>
                </a:lnTo>
                <a:lnTo>
                  <a:pt x="422454" y="127501"/>
                </a:lnTo>
                <a:lnTo>
                  <a:pt x="433245" y="115804"/>
                </a:lnTo>
                <a:lnTo>
                  <a:pt x="445834" y="105276"/>
                </a:lnTo>
                <a:lnTo>
                  <a:pt x="456624" y="95918"/>
                </a:lnTo>
                <a:lnTo>
                  <a:pt x="469214" y="86561"/>
                </a:lnTo>
                <a:lnTo>
                  <a:pt x="480004" y="77203"/>
                </a:lnTo>
                <a:lnTo>
                  <a:pt x="490795" y="69015"/>
                </a:lnTo>
                <a:lnTo>
                  <a:pt x="503384" y="60826"/>
                </a:lnTo>
                <a:lnTo>
                  <a:pt x="514175" y="53808"/>
                </a:lnTo>
                <a:lnTo>
                  <a:pt x="526764" y="46790"/>
                </a:lnTo>
                <a:lnTo>
                  <a:pt x="537555" y="39771"/>
                </a:lnTo>
                <a:lnTo>
                  <a:pt x="548346" y="33922"/>
                </a:lnTo>
                <a:lnTo>
                  <a:pt x="560935" y="28074"/>
                </a:lnTo>
                <a:lnTo>
                  <a:pt x="571726" y="23395"/>
                </a:lnTo>
                <a:lnTo>
                  <a:pt x="582516" y="18716"/>
                </a:lnTo>
                <a:lnTo>
                  <a:pt x="595106" y="14037"/>
                </a:lnTo>
                <a:lnTo>
                  <a:pt x="605896" y="11697"/>
                </a:lnTo>
                <a:lnTo>
                  <a:pt x="618485" y="8188"/>
                </a:lnTo>
                <a:lnTo>
                  <a:pt x="629276" y="5849"/>
                </a:lnTo>
                <a:lnTo>
                  <a:pt x="640067" y="3509"/>
                </a:lnTo>
                <a:lnTo>
                  <a:pt x="652656" y="2340"/>
                </a:lnTo>
                <a:lnTo>
                  <a:pt x="663447" y="1170"/>
                </a:lnTo>
                <a:lnTo>
                  <a:pt x="676036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45891" y="596559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Freeform 96"/>
          <p:cNvSpPr>
            <a:spLocks/>
          </p:cNvSpPr>
          <p:nvPr/>
        </p:nvSpPr>
        <p:spPr bwMode="auto">
          <a:xfrm>
            <a:off x="2006828" y="4998580"/>
            <a:ext cx="239195" cy="763838"/>
          </a:xfrm>
          <a:custGeom>
            <a:avLst/>
            <a:gdLst>
              <a:gd name="T0" fmla="*/ 0 w 133"/>
              <a:gd name="T1" fmla="*/ 0 h 653"/>
              <a:gd name="T2" fmla="*/ 7 w 133"/>
              <a:gd name="T3" fmla="*/ 22 h 653"/>
              <a:gd name="T4" fmla="*/ 13 w 133"/>
              <a:gd name="T5" fmla="*/ 71 h 653"/>
              <a:gd name="T6" fmla="*/ 20 w 133"/>
              <a:gd name="T7" fmla="*/ 175 h 653"/>
              <a:gd name="T8" fmla="*/ 26 w 133"/>
              <a:gd name="T9" fmla="*/ 518 h 653"/>
              <a:gd name="T10" fmla="*/ 32 w 133"/>
              <a:gd name="T11" fmla="*/ 174 h 653"/>
              <a:gd name="T12" fmla="*/ 39 w 133"/>
              <a:gd name="T13" fmla="*/ 110 h 653"/>
              <a:gd name="T14" fmla="*/ 45 w 133"/>
              <a:gd name="T15" fmla="*/ 97 h 653"/>
              <a:gd name="T16" fmla="*/ 52 w 133"/>
              <a:gd name="T17" fmla="*/ 122 h 653"/>
              <a:gd name="T18" fmla="*/ 58 w 133"/>
              <a:gd name="T19" fmla="*/ 198 h 653"/>
              <a:gd name="T20" fmla="*/ 64 w 133"/>
              <a:gd name="T21" fmla="*/ 518 h 653"/>
              <a:gd name="T22" fmla="*/ 71 w 133"/>
              <a:gd name="T23" fmla="*/ 243 h 653"/>
              <a:gd name="T24" fmla="*/ 77 w 133"/>
              <a:gd name="T25" fmla="*/ 163 h 653"/>
              <a:gd name="T26" fmla="*/ 84 w 133"/>
              <a:gd name="T27" fmla="*/ 149 h 653"/>
              <a:gd name="T28" fmla="*/ 90 w 133"/>
              <a:gd name="T29" fmla="*/ 182 h 653"/>
              <a:gd name="T30" fmla="*/ 96 w 133"/>
              <a:gd name="T31" fmla="*/ 292 h 653"/>
              <a:gd name="T32" fmla="*/ 103 w 133"/>
              <a:gd name="T33" fmla="*/ 429 h 653"/>
              <a:gd name="T34" fmla="*/ 109 w 133"/>
              <a:gd name="T35" fmla="*/ 232 h 653"/>
              <a:gd name="T36" fmla="*/ 116 w 133"/>
              <a:gd name="T37" fmla="*/ 187 h 653"/>
              <a:gd name="T38" fmla="*/ 122 w 133"/>
              <a:gd name="T39" fmla="*/ 199 h 653"/>
              <a:gd name="T40" fmla="*/ 128 w 133"/>
              <a:gd name="T41" fmla="*/ 273 h 653"/>
              <a:gd name="T42" fmla="*/ 133 w 133"/>
              <a:gd name="T43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" h="653">
                <a:moveTo>
                  <a:pt x="0" y="0"/>
                </a:moveTo>
                <a:lnTo>
                  <a:pt x="7" y="22"/>
                </a:lnTo>
                <a:lnTo>
                  <a:pt x="13" y="71"/>
                </a:lnTo>
                <a:lnTo>
                  <a:pt x="20" y="175"/>
                </a:lnTo>
                <a:lnTo>
                  <a:pt x="26" y="518"/>
                </a:lnTo>
                <a:lnTo>
                  <a:pt x="32" y="174"/>
                </a:lnTo>
                <a:lnTo>
                  <a:pt x="39" y="110"/>
                </a:lnTo>
                <a:lnTo>
                  <a:pt x="45" y="97"/>
                </a:lnTo>
                <a:lnTo>
                  <a:pt x="52" y="122"/>
                </a:lnTo>
                <a:lnTo>
                  <a:pt x="58" y="198"/>
                </a:lnTo>
                <a:lnTo>
                  <a:pt x="64" y="518"/>
                </a:lnTo>
                <a:lnTo>
                  <a:pt x="71" y="243"/>
                </a:lnTo>
                <a:lnTo>
                  <a:pt x="77" y="163"/>
                </a:lnTo>
                <a:lnTo>
                  <a:pt x="84" y="149"/>
                </a:lnTo>
                <a:lnTo>
                  <a:pt x="90" y="182"/>
                </a:lnTo>
                <a:lnTo>
                  <a:pt x="96" y="292"/>
                </a:lnTo>
                <a:lnTo>
                  <a:pt x="103" y="429"/>
                </a:lnTo>
                <a:lnTo>
                  <a:pt x="109" y="232"/>
                </a:lnTo>
                <a:lnTo>
                  <a:pt x="116" y="187"/>
                </a:lnTo>
                <a:lnTo>
                  <a:pt x="122" y="199"/>
                </a:lnTo>
                <a:lnTo>
                  <a:pt x="128" y="273"/>
                </a:lnTo>
                <a:lnTo>
                  <a:pt x="133" y="653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97"/>
          <p:cNvSpPr>
            <a:spLocks/>
          </p:cNvSpPr>
          <p:nvPr/>
        </p:nvSpPr>
        <p:spPr bwMode="auto">
          <a:xfrm>
            <a:off x="2251418" y="5260601"/>
            <a:ext cx="226605" cy="501817"/>
          </a:xfrm>
          <a:custGeom>
            <a:avLst/>
            <a:gdLst>
              <a:gd name="T0" fmla="*/ 0 w 126"/>
              <a:gd name="T1" fmla="*/ 429 h 429"/>
              <a:gd name="T2" fmla="*/ 5 w 126"/>
              <a:gd name="T3" fmla="*/ 68 h 429"/>
              <a:gd name="T4" fmla="*/ 11 w 126"/>
              <a:gd name="T5" fmla="*/ 0 h 429"/>
              <a:gd name="T6" fmla="*/ 18 w 126"/>
              <a:gd name="T7" fmla="*/ 0 h 429"/>
              <a:gd name="T8" fmla="*/ 24 w 126"/>
              <a:gd name="T9" fmla="*/ 60 h 429"/>
              <a:gd name="T10" fmla="*/ 30 w 126"/>
              <a:gd name="T11" fmla="*/ 327 h 429"/>
              <a:gd name="T12" fmla="*/ 37 w 126"/>
              <a:gd name="T13" fmla="*/ 114 h 429"/>
              <a:gd name="T14" fmla="*/ 43 w 126"/>
              <a:gd name="T15" fmla="*/ 33 h 429"/>
              <a:gd name="T16" fmla="*/ 50 w 126"/>
              <a:gd name="T17" fmla="*/ 27 h 429"/>
              <a:gd name="T18" fmla="*/ 56 w 126"/>
              <a:gd name="T19" fmla="*/ 83 h 429"/>
              <a:gd name="T20" fmla="*/ 62 w 126"/>
              <a:gd name="T21" fmla="*/ 323 h 429"/>
              <a:gd name="T22" fmla="*/ 69 w 126"/>
              <a:gd name="T23" fmla="*/ 146 h 429"/>
              <a:gd name="T24" fmla="*/ 75 w 126"/>
              <a:gd name="T25" fmla="*/ 60 h 429"/>
              <a:gd name="T26" fmla="*/ 82 w 126"/>
              <a:gd name="T27" fmla="*/ 54 h 429"/>
              <a:gd name="T28" fmla="*/ 88 w 126"/>
              <a:gd name="T29" fmla="*/ 111 h 429"/>
              <a:gd name="T30" fmla="*/ 94 w 126"/>
              <a:gd name="T31" fmla="*/ 367 h 429"/>
              <a:gd name="T32" fmla="*/ 101 w 126"/>
              <a:gd name="T33" fmla="*/ 167 h 429"/>
              <a:gd name="T34" fmla="*/ 107 w 126"/>
              <a:gd name="T35" fmla="*/ 85 h 429"/>
              <a:gd name="T36" fmla="*/ 113 w 126"/>
              <a:gd name="T37" fmla="*/ 81 h 429"/>
              <a:gd name="T38" fmla="*/ 120 w 126"/>
              <a:gd name="T39" fmla="*/ 143 h 429"/>
              <a:gd name="T40" fmla="*/ 126 w 126"/>
              <a:gd name="T41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429">
                <a:moveTo>
                  <a:pt x="0" y="429"/>
                </a:moveTo>
                <a:lnTo>
                  <a:pt x="5" y="68"/>
                </a:lnTo>
                <a:lnTo>
                  <a:pt x="11" y="0"/>
                </a:lnTo>
                <a:lnTo>
                  <a:pt x="18" y="0"/>
                </a:lnTo>
                <a:lnTo>
                  <a:pt x="24" y="60"/>
                </a:lnTo>
                <a:lnTo>
                  <a:pt x="30" y="327"/>
                </a:lnTo>
                <a:lnTo>
                  <a:pt x="37" y="114"/>
                </a:lnTo>
                <a:lnTo>
                  <a:pt x="43" y="33"/>
                </a:lnTo>
                <a:lnTo>
                  <a:pt x="50" y="27"/>
                </a:lnTo>
                <a:lnTo>
                  <a:pt x="56" y="83"/>
                </a:lnTo>
                <a:lnTo>
                  <a:pt x="62" y="323"/>
                </a:lnTo>
                <a:lnTo>
                  <a:pt x="69" y="146"/>
                </a:lnTo>
                <a:lnTo>
                  <a:pt x="75" y="60"/>
                </a:lnTo>
                <a:lnTo>
                  <a:pt x="82" y="54"/>
                </a:lnTo>
                <a:lnTo>
                  <a:pt x="88" y="111"/>
                </a:lnTo>
                <a:lnTo>
                  <a:pt x="94" y="367"/>
                </a:lnTo>
                <a:lnTo>
                  <a:pt x="101" y="167"/>
                </a:lnTo>
                <a:lnTo>
                  <a:pt x="107" y="85"/>
                </a:lnTo>
                <a:lnTo>
                  <a:pt x="113" y="81"/>
                </a:lnTo>
                <a:lnTo>
                  <a:pt x="120" y="143"/>
                </a:lnTo>
                <a:lnTo>
                  <a:pt x="126" y="429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98"/>
          <p:cNvSpPr>
            <a:spLocks/>
          </p:cNvSpPr>
          <p:nvPr/>
        </p:nvSpPr>
        <p:spPr bwMode="auto">
          <a:xfrm>
            <a:off x="2479822" y="5385762"/>
            <a:ext cx="48559" cy="376655"/>
          </a:xfrm>
          <a:custGeom>
            <a:avLst/>
            <a:gdLst>
              <a:gd name="T0" fmla="*/ 0 w 27"/>
              <a:gd name="T1" fmla="*/ 322 h 322"/>
              <a:gd name="T2" fmla="*/ 6 w 27"/>
              <a:gd name="T3" fmla="*/ 74 h 322"/>
              <a:gd name="T4" fmla="*/ 12 w 27"/>
              <a:gd name="T5" fmla="*/ 0 h 322"/>
              <a:gd name="T6" fmla="*/ 18 w 27"/>
              <a:gd name="T7" fmla="*/ 1 h 322"/>
              <a:gd name="T8" fmla="*/ 25 w 27"/>
              <a:gd name="T9" fmla="*/ 72 h 322"/>
              <a:gd name="T10" fmla="*/ 27 w 27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322">
                <a:moveTo>
                  <a:pt x="0" y="322"/>
                </a:moveTo>
                <a:lnTo>
                  <a:pt x="6" y="74"/>
                </a:lnTo>
                <a:lnTo>
                  <a:pt x="12" y="0"/>
                </a:lnTo>
                <a:lnTo>
                  <a:pt x="18" y="1"/>
                </a:lnTo>
                <a:lnTo>
                  <a:pt x="25" y="72"/>
                </a:lnTo>
                <a:lnTo>
                  <a:pt x="27" y="322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99"/>
          <p:cNvSpPr>
            <a:spLocks/>
          </p:cNvSpPr>
          <p:nvPr/>
        </p:nvSpPr>
        <p:spPr bwMode="auto">
          <a:xfrm>
            <a:off x="2542768" y="5411496"/>
            <a:ext cx="46760" cy="350921"/>
          </a:xfrm>
          <a:custGeom>
            <a:avLst/>
            <a:gdLst>
              <a:gd name="T0" fmla="*/ 0 w 26"/>
              <a:gd name="T1" fmla="*/ 300 h 300"/>
              <a:gd name="T2" fmla="*/ 3 w 26"/>
              <a:gd name="T3" fmla="*/ 63 h 300"/>
              <a:gd name="T4" fmla="*/ 9 w 26"/>
              <a:gd name="T5" fmla="*/ 0 h 300"/>
              <a:gd name="T6" fmla="*/ 15 w 26"/>
              <a:gd name="T7" fmla="*/ 8 h 300"/>
              <a:gd name="T8" fmla="*/ 21 w 26"/>
              <a:gd name="T9" fmla="*/ 90 h 300"/>
              <a:gd name="T10" fmla="*/ 26 w 26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00">
                <a:moveTo>
                  <a:pt x="0" y="300"/>
                </a:moveTo>
                <a:lnTo>
                  <a:pt x="3" y="63"/>
                </a:lnTo>
                <a:lnTo>
                  <a:pt x="9" y="0"/>
                </a:lnTo>
                <a:lnTo>
                  <a:pt x="15" y="8"/>
                </a:lnTo>
                <a:lnTo>
                  <a:pt x="21" y="90"/>
                </a:lnTo>
                <a:lnTo>
                  <a:pt x="26" y="300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2579162" y="5880494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1980861" y="5878550"/>
            <a:ext cx="5983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2830277" y="3709677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2573840" y="3705371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2002382" y="5781420"/>
            <a:ext cx="5270215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000477" y="3336411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7264726" y="333641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2573840" y="333641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921291" y="333641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841819" y="3709674"/>
            <a:ext cx="0" cy="20674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4721201" y="3700796"/>
            <a:ext cx="0" cy="20763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179265" y="3717054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4922828" y="3712748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4921291" y="5878550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6" name="Freeform: Shape 85"/>
          <p:cNvSpPr>
            <a:spLocks/>
          </p:cNvSpPr>
          <p:nvPr/>
        </p:nvSpPr>
        <p:spPr bwMode="auto">
          <a:xfrm flipH="1">
            <a:off x="6586187" y="5072551"/>
            <a:ext cx="674713" cy="645587"/>
          </a:xfrm>
          <a:custGeom>
            <a:avLst/>
            <a:gdLst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0 w 694246"/>
              <a:gd name="connsiteY43" fmla="*/ 877914 h 877914"/>
              <a:gd name="connsiteX44" fmla="*/ 694246 w 694246"/>
              <a:gd name="connsiteY44" fmla="*/ 877914 h 877914"/>
              <a:gd name="connsiteX45" fmla="*/ 689493 w 694246"/>
              <a:gd name="connsiteY45" fmla="*/ 759431 h 877914"/>
              <a:gd name="connsiteX46" fmla="*/ 672332 w 694246"/>
              <a:gd name="connsiteY46" fmla="*/ 391909 h 877914"/>
              <a:gd name="connsiteX47" fmla="*/ 661557 w 694246"/>
              <a:gd name="connsiteY47" fmla="*/ 182489 h 877914"/>
              <a:gd name="connsiteX48" fmla="*/ 649186 w 694246"/>
              <a:gd name="connsiteY48" fmla="*/ 96989 h 877914"/>
              <a:gd name="connsiteX49" fmla="*/ 638411 w 694246"/>
              <a:gd name="connsiteY49" fmla="*/ 51413 h 877914"/>
              <a:gd name="connsiteX50" fmla="*/ 627636 w 694246"/>
              <a:gd name="connsiteY50" fmla="*/ 29191 h 877914"/>
              <a:gd name="connsiteX51" fmla="*/ 614865 w 694246"/>
              <a:gd name="connsiteY51" fmla="*/ 23352 h 877914"/>
              <a:gd name="connsiteX52" fmla="*/ 604090 w 694246"/>
              <a:gd name="connsiteY52" fmla="*/ 33899 h 877914"/>
              <a:gd name="connsiteX53" fmla="*/ 591719 w 694246"/>
              <a:gd name="connsiteY53" fmla="*/ 60830 h 877914"/>
              <a:gd name="connsiteX54" fmla="*/ 580944 w 694246"/>
              <a:gd name="connsiteY54" fmla="*/ 108665 h 877914"/>
              <a:gd name="connsiteX55" fmla="*/ 570169 w 694246"/>
              <a:gd name="connsiteY55" fmla="*/ 197555 h 877914"/>
              <a:gd name="connsiteX56" fmla="*/ 557398 w 694246"/>
              <a:gd name="connsiteY56" fmla="*/ 449161 h 877914"/>
              <a:gd name="connsiteX57" fmla="*/ 546623 w 694246"/>
              <a:gd name="connsiteY57" fmla="*/ 291154 h 877914"/>
              <a:gd name="connsiteX58" fmla="*/ 535848 w 694246"/>
              <a:gd name="connsiteY58" fmla="*/ 151980 h 877914"/>
              <a:gd name="connsiteX59" fmla="*/ 523078 w 694246"/>
              <a:gd name="connsiteY59" fmla="*/ 84182 h 877914"/>
              <a:gd name="connsiteX60" fmla="*/ 512302 w 694246"/>
              <a:gd name="connsiteY60" fmla="*/ 43315 h 877914"/>
              <a:gd name="connsiteX61" fmla="*/ 501527 w 694246"/>
              <a:gd name="connsiteY61" fmla="*/ 18644 h 877914"/>
              <a:gd name="connsiteX62" fmla="*/ 489156 w 694246"/>
              <a:gd name="connsiteY62" fmla="*/ 4708 h 877914"/>
              <a:gd name="connsiteX63" fmla="*/ 478381 w 694246"/>
              <a:gd name="connsiteY63" fmla="*/ 0 h 877914"/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694246 w 694246"/>
              <a:gd name="connsiteY43" fmla="*/ 877914 h 877914"/>
              <a:gd name="connsiteX44" fmla="*/ 689493 w 694246"/>
              <a:gd name="connsiteY44" fmla="*/ 759431 h 877914"/>
              <a:gd name="connsiteX45" fmla="*/ 672332 w 694246"/>
              <a:gd name="connsiteY45" fmla="*/ 391909 h 877914"/>
              <a:gd name="connsiteX46" fmla="*/ 661557 w 694246"/>
              <a:gd name="connsiteY46" fmla="*/ 182489 h 877914"/>
              <a:gd name="connsiteX47" fmla="*/ 649186 w 694246"/>
              <a:gd name="connsiteY47" fmla="*/ 96989 h 877914"/>
              <a:gd name="connsiteX48" fmla="*/ 638411 w 694246"/>
              <a:gd name="connsiteY48" fmla="*/ 51413 h 877914"/>
              <a:gd name="connsiteX49" fmla="*/ 627636 w 694246"/>
              <a:gd name="connsiteY49" fmla="*/ 29191 h 877914"/>
              <a:gd name="connsiteX50" fmla="*/ 614865 w 694246"/>
              <a:gd name="connsiteY50" fmla="*/ 23352 h 877914"/>
              <a:gd name="connsiteX51" fmla="*/ 604090 w 694246"/>
              <a:gd name="connsiteY51" fmla="*/ 33899 h 877914"/>
              <a:gd name="connsiteX52" fmla="*/ 591719 w 694246"/>
              <a:gd name="connsiteY52" fmla="*/ 60830 h 877914"/>
              <a:gd name="connsiteX53" fmla="*/ 580944 w 694246"/>
              <a:gd name="connsiteY53" fmla="*/ 108665 h 877914"/>
              <a:gd name="connsiteX54" fmla="*/ 570169 w 694246"/>
              <a:gd name="connsiteY54" fmla="*/ 197555 h 877914"/>
              <a:gd name="connsiteX55" fmla="*/ 557398 w 694246"/>
              <a:gd name="connsiteY55" fmla="*/ 449161 h 877914"/>
              <a:gd name="connsiteX56" fmla="*/ 546623 w 694246"/>
              <a:gd name="connsiteY56" fmla="*/ 291154 h 877914"/>
              <a:gd name="connsiteX57" fmla="*/ 535848 w 694246"/>
              <a:gd name="connsiteY57" fmla="*/ 151980 h 877914"/>
              <a:gd name="connsiteX58" fmla="*/ 523078 w 694246"/>
              <a:gd name="connsiteY58" fmla="*/ 84182 h 877914"/>
              <a:gd name="connsiteX59" fmla="*/ 512302 w 694246"/>
              <a:gd name="connsiteY59" fmla="*/ 43315 h 877914"/>
              <a:gd name="connsiteX60" fmla="*/ 501527 w 694246"/>
              <a:gd name="connsiteY60" fmla="*/ 18644 h 877914"/>
              <a:gd name="connsiteX61" fmla="*/ 489156 w 694246"/>
              <a:gd name="connsiteY61" fmla="*/ 4708 h 877914"/>
              <a:gd name="connsiteX62" fmla="*/ 478381 w 694246"/>
              <a:gd name="connsiteY62" fmla="*/ 0 h 877914"/>
              <a:gd name="connsiteX0" fmla="*/ 478381 w 689493"/>
              <a:gd name="connsiteY0" fmla="*/ 0 h 759431"/>
              <a:gd name="connsiteX1" fmla="*/ 465610 w 689493"/>
              <a:gd name="connsiteY1" fmla="*/ 2260 h 759431"/>
              <a:gd name="connsiteX2" fmla="*/ 454835 w 689493"/>
              <a:gd name="connsiteY2" fmla="*/ 12806 h 759431"/>
              <a:gd name="connsiteX3" fmla="*/ 444060 w 689493"/>
              <a:gd name="connsiteY3" fmla="*/ 31451 h 759431"/>
              <a:gd name="connsiteX4" fmla="*/ 431689 w 689493"/>
              <a:gd name="connsiteY4" fmla="*/ 60830 h 759431"/>
              <a:gd name="connsiteX5" fmla="*/ 420914 w 689493"/>
              <a:gd name="connsiteY5" fmla="*/ 104145 h 759431"/>
              <a:gd name="connsiteX6" fmla="*/ 408143 w 689493"/>
              <a:gd name="connsiteY6" fmla="*/ 169495 h 759431"/>
              <a:gd name="connsiteX7" fmla="*/ 397368 w 689493"/>
              <a:gd name="connsiteY7" fmla="*/ 292473 h 759431"/>
              <a:gd name="connsiteX8" fmla="*/ 386593 w 689493"/>
              <a:gd name="connsiteY8" fmla="*/ 645587 h 759431"/>
              <a:gd name="connsiteX9" fmla="*/ 373823 w 689493"/>
              <a:gd name="connsiteY9" fmla="*/ 259704 h 759431"/>
              <a:gd name="connsiteX10" fmla="*/ 363048 w 689493"/>
              <a:gd name="connsiteY10" fmla="*/ 156688 h 759431"/>
              <a:gd name="connsiteX11" fmla="*/ 352272 w 689493"/>
              <a:gd name="connsiteY11" fmla="*/ 98307 h 759431"/>
              <a:gd name="connsiteX12" fmla="*/ 339901 w 689493"/>
              <a:gd name="connsiteY12" fmla="*/ 60830 h 759431"/>
              <a:gd name="connsiteX13" fmla="*/ 329126 w 689493"/>
              <a:gd name="connsiteY13" fmla="*/ 35029 h 759431"/>
              <a:gd name="connsiteX14" fmla="*/ 316356 w 689493"/>
              <a:gd name="connsiteY14" fmla="*/ 17514 h 759431"/>
              <a:gd name="connsiteX15" fmla="*/ 305580 w 689493"/>
              <a:gd name="connsiteY15" fmla="*/ 6968 h 759431"/>
              <a:gd name="connsiteX16" fmla="*/ 294805 w 689493"/>
              <a:gd name="connsiteY16" fmla="*/ 2260 h 759431"/>
              <a:gd name="connsiteX17" fmla="*/ 282434 w 689493"/>
              <a:gd name="connsiteY17" fmla="*/ 3390 h 759431"/>
              <a:gd name="connsiteX18" fmla="*/ 271260 w 689493"/>
              <a:gd name="connsiteY18" fmla="*/ 9228 h 759431"/>
              <a:gd name="connsiteX19" fmla="*/ 258888 w 689493"/>
              <a:gd name="connsiteY19" fmla="*/ 21093 h 759431"/>
              <a:gd name="connsiteX20" fmla="*/ 248113 w 689493"/>
              <a:gd name="connsiteY20" fmla="*/ 39737 h 759431"/>
              <a:gd name="connsiteX21" fmla="*/ 237338 w 689493"/>
              <a:gd name="connsiteY21" fmla="*/ 65538 h 759431"/>
              <a:gd name="connsiteX22" fmla="*/ 226563 w 689493"/>
              <a:gd name="connsiteY22" fmla="*/ 102827 h 759431"/>
              <a:gd name="connsiteX23" fmla="*/ 213793 w 689493"/>
              <a:gd name="connsiteY23" fmla="*/ 156688 h 759431"/>
              <a:gd name="connsiteX24" fmla="*/ 201421 w 689493"/>
              <a:gd name="connsiteY24" fmla="*/ 244449 h 759431"/>
              <a:gd name="connsiteX25" fmla="*/ 190646 w 689493"/>
              <a:gd name="connsiteY25" fmla="*/ 452739 h 759431"/>
              <a:gd name="connsiteX26" fmla="*/ 179871 w 689493"/>
              <a:gd name="connsiteY26" fmla="*/ 381363 h 759431"/>
              <a:gd name="connsiteX27" fmla="*/ 169096 w 689493"/>
              <a:gd name="connsiteY27" fmla="*/ 222226 h 759431"/>
              <a:gd name="connsiteX28" fmla="*/ 156326 w 689493"/>
              <a:gd name="connsiteY28" fmla="*/ 145012 h 759431"/>
              <a:gd name="connsiteX29" fmla="*/ 145550 w 689493"/>
              <a:gd name="connsiteY29" fmla="*/ 95859 h 759431"/>
              <a:gd name="connsiteX30" fmla="*/ 132780 w 689493"/>
              <a:gd name="connsiteY30" fmla="*/ 63090 h 759431"/>
              <a:gd name="connsiteX31" fmla="*/ 122005 w 689493"/>
              <a:gd name="connsiteY31" fmla="*/ 38607 h 759431"/>
              <a:gd name="connsiteX32" fmla="*/ 111230 w 689493"/>
              <a:gd name="connsiteY32" fmla="*/ 22223 h 759431"/>
              <a:gd name="connsiteX33" fmla="*/ 98858 w 689493"/>
              <a:gd name="connsiteY33" fmla="*/ 10546 h 759431"/>
              <a:gd name="connsiteX34" fmla="*/ 88083 w 689493"/>
              <a:gd name="connsiteY34" fmla="*/ 4708 h 759431"/>
              <a:gd name="connsiteX35" fmla="*/ 75313 w 689493"/>
              <a:gd name="connsiteY35" fmla="*/ 3390 h 759431"/>
              <a:gd name="connsiteX36" fmla="*/ 64538 w 689493"/>
              <a:gd name="connsiteY36" fmla="*/ 6968 h 759431"/>
              <a:gd name="connsiteX37" fmla="*/ 53763 w 689493"/>
              <a:gd name="connsiteY37" fmla="*/ 15254 h 759431"/>
              <a:gd name="connsiteX38" fmla="*/ 41391 w 689493"/>
              <a:gd name="connsiteY38" fmla="*/ 28061 h 759431"/>
              <a:gd name="connsiteX39" fmla="*/ 30616 w 689493"/>
              <a:gd name="connsiteY39" fmla="*/ 46705 h 759431"/>
              <a:gd name="connsiteX40" fmla="*/ 17846 w 689493"/>
              <a:gd name="connsiteY40" fmla="*/ 72506 h 759431"/>
              <a:gd name="connsiteX41" fmla="*/ 7071 w 689493"/>
              <a:gd name="connsiteY41" fmla="*/ 107535 h 759431"/>
              <a:gd name="connsiteX42" fmla="*/ 0 w 689493"/>
              <a:gd name="connsiteY42" fmla="*/ 142137 h 759431"/>
              <a:gd name="connsiteX43" fmla="*/ 689493 w 689493"/>
              <a:gd name="connsiteY43" fmla="*/ 759431 h 759431"/>
              <a:gd name="connsiteX44" fmla="*/ 672332 w 689493"/>
              <a:gd name="connsiteY44" fmla="*/ 391909 h 759431"/>
              <a:gd name="connsiteX45" fmla="*/ 661557 w 689493"/>
              <a:gd name="connsiteY45" fmla="*/ 182489 h 759431"/>
              <a:gd name="connsiteX46" fmla="*/ 649186 w 689493"/>
              <a:gd name="connsiteY46" fmla="*/ 96989 h 759431"/>
              <a:gd name="connsiteX47" fmla="*/ 638411 w 689493"/>
              <a:gd name="connsiteY47" fmla="*/ 51413 h 759431"/>
              <a:gd name="connsiteX48" fmla="*/ 627636 w 689493"/>
              <a:gd name="connsiteY48" fmla="*/ 29191 h 759431"/>
              <a:gd name="connsiteX49" fmla="*/ 614865 w 689493"/>
              <a:gd name="connsiteY49" fmla="*/ 23352 h 759431"/>
              <a:gd name="connsiteX50" fmla="*/ 604090 w 689493"/>
              <a:gd name="connsiteY50" fmla="*/ 33899 h 759431"/>
              <a:gd name="connsiteX51" fmla="*/ 591719 w 689493"/>
              <a:gd name="connsiteY51" fmla="*/ 60830 h 759431"/>
              <a:gd name="connsiteX52" fmla="*/ 580944 w 689493"/>
              <a:gd name="connsiteY52" fmla="*/ 108665 h 759431"/>
              <a:gd name="connsiteX53" fmla="*/ 570169 w 689493"/>
              <a:gd name="connsiteY53" fmla="*/ 197555 h 759431"/>
              <a:gd name="connsiteX54" fmla="*/ 557398 w 689493"/>
              <a:gd name="connsiteY54" fmla="*/ 449161 h 759431"/>
              <a:gd name="connsiteX55" fmla="*/ 546623 w 689493"/>
              <a:gd name="connsiteY55" fmla="*/ 291154 h 759431"/>
              <a:gd name="connsiteX56" fmla="*/ 535848 w 689493"/>
              <a:gd name="connsiteY56" fmla="*/ 151980 h 759431"/>
              <a:gd name="connsiteX57" fmla="*/ 523078 w 689493"/>
              <a:gd name="connsiteY57" fmla="*/ 84182 h 759431"/>
              <a:gd name="connsiteX58" fmla="*/ 512302 w 689493"/>
              <a:gd name="connsiteY58" fmla="*/ 43315 h 759431"/>
              <a:gd name="connsiteX59" fmla="*/ 501527 w 689493"/>
              <a:gd name="connsiteY59" fmla="*/ 18644 h 759431"/>
              <a:gd name="connsiteX60" fmla="*/ 489156 w 689493"/>
              <a:gd name="connsiteY60" fmla="*/ 4708 h 759431"/>
              <a:gd name="connsiteX61" fmla="*/ 478381 w 689493"/>
              <a:gd name="connsiteY61" fmla="*/ 0 h 759431"/>
              <a:gd name="connsiteX0" fmla="*/ 689493 w 780933"/>
              <a:gd name="connsiteY0" fmla="*/ 759431 h 850871"/>
              <a:gd name="connsiteX1" fmla="*/ 672332 w 780933"/>
              <a:gd name="connsiteY1" fmla="*/ 391909 h 850871"/>
              <a:gd name="connsiteX2" fmla="*/ 661557 w 780933"/>
              <a:gd name="connsiteY2" fmla="*/ 182489 h 850871"/>
              <a:gd name="connsiteX3" fmla="*/ 649186 w 780933"/>
              <a:gd name="connsiteY3" fmla="*/ 96989 h 850871"/>
              <a:gd name="connsiteX4" fmla="*/ 638411 w 780933"/>
              <a:gd name="connsiteY4" fmla="*/ 51413 h 850871"/>
              <a:gd name="connsiteX5" fmla="*/ 627636 w 780933"/>
              <a:gd name="connsiteY5" fmla="*/ 29191 h 850871"/>
              <a:gd name="connsiteX6" fmla="*/ 614865 w 780933"/>
              <a:gd name="connsiteY6" fmla="*/ 23352 h 850871"/>
              <a:gd name="connsiteX7" fmla="*/ 604090 w 780933"/>
              <a:gd name="connsiteY7" fmla="*/ 33899 h 850871"/>
              <a:gd name="connsiteX8" fmla="*/ 591719 w 780933"/>
              <a:gd name="connsiteY8" fmla="*/ 60830 h 850871"/>
              <a:gd name="connsiteX9" fmla="*/ 580944 w 780933"/>
              <a:gd name="connsiteY9" fmla="*/ 108665 h 850871"/>
              <a:gd name="connsiteX10" fmla="*/ 570169 w 780933"/>
              <a:gd name="connsiteY10" fmla="*/ 197555 h 850871"/>
              <a:gd name="connsiteX11" fmla="*/ 557398 w 780933"/>
              <a:gd name="connsiteY11" fmla="*/ 449161 h 850871"/>
              <a:gd name="connsiteX12" fmla="*/ 546623 w 780933"/>
              <a:gd name="connsiteY12" fmla="*/ 291154 h 850871"/>
              <a:gd name="connsiteX13" fmla="*/ 535848 w 780933"/>
              <a:gd name="connsiteY13" fmla="*/ 151980 h 850871"/>
              <a:gd name="connsiteX14" fmla="*/ 523078 w 780933"/>
              <a:gd name="connsiteY14" fmla="*/ 84182 h 850871"/>
              <a:gd name="connsiteX15" fmla="*/ 512302 w 780933"/>
              <a:gd name="connsiteY15" fmla="*/ 43315 h 850871"/>
              <a:gd name="connsiteX16" fmla="*/ 501527 w 780933"/>
              <a:gd name="connsiteY16" fmla="*/ 18644 h 850871"/>
              <a:gd name="connsiteX17" fmla="*/ 489156 w 780933"/>
              <a:gd name="connsiteY17" fmla="*/ 4708 h 850871"/>
              <a:gd name="connsiteX18" fmla="*/ 478381 w 780933"/>
              <a:gd name="connsiteY18" fmla="*/ 0 h 850871"/>
              <a:gd name="connsiteX19" fmla="*/ 465610 w 780933"/>
              <a:gd name="connsiteY19" fmla="*/ 2260 h 850871"/>
              <a:gd name="connsiteX20" fmla="*/ 454835 w 780933"/>
              <a:gd name="connsiteY20" fmla="*/ 12806 h 850871"/>
              <a:gd name="connsiteX21" fmla="*/ 444060 w 780933"/>
              <a:gd name="connsiteY21" fmla="*/ 31451 h 850871"/>
              <a:gd name="connsiteX22" fmla="*/ 431689 w 780933"/>
              <a:gd name="connsiteY22" fmla="*/ 60830 h 850871"/>
              <a:gd name="connsiteX23" fmla="*/ 420914 w 780933"/>
              <a:gd name="connsiteY23" fmla="*/ 104145 h 850871"/>
              <a:gd name="connsiteX24" fmla="*/ 408143 w 780933"/>
              <a:gd name="connsiteY24" fmla="*/ 169495 h 850871"/>
              <a:gd name="connsiteX25" fmla="*/ 397368 w 780933"/>
              <a:gd name="connsiteY25" fmla="*/ 292473 h 850871"/>
              <a:gd name="connsiteX26" fmla="*/ 386593 w 780933"/>
              <a:gd name="connsiteY26" fmla="*/ 645587 h 850871"/>
              <a:gd name="connsiteX27" fmla="*/ 373823 w 780933"/>
              <a:gd name="connsiteY27" fmla="*/ 259704 h 850871"/>
              <a:gd name="connsiteX28" fmla="*/ 363048 w 780933"/>
              <a:gd name="connsiteY28" fmla="*/ 156688 h 850871"/>
              <a:gd name="connsiteX29" fmla="*/ 352272 w 780933"/>
              <a:gd name="connsiteY29" fmla="*/ 98307 h 850871"/>
              <a:gd name="connsiteX30" fmla="*/ 339901 w 780933"/>
              <a:gd name="connsiteY30" fmla="*/ 60830 h 850871"/>
              <a:gd name="connsiteX31" fmla="*/ 329126 w 780933"/>
              <a:gd name="connsiteY31" fmla="*/ 35029 h 850871"/>
              <a:gd name="connsiteX32" fmla="*/ 316356 w 780933"/>
              <a:gd name="connsiteY32" fmla="*/ 17514 h 850871"/>
              <a:gd name="connsiteX33" fmla="*/ 305580 w 780933"/>
              <a:gd name="connsiteY33" fmla="*/ 6968 h 850871"/>
              <a:gd name="connsiteX34" fmla="*/ 294805 w 780933"/>
              <a:gd name="connsiteY34" fmla="*/ 2260 h 850871"/>
              <a:gd name="connsiteX35" fmla="*/ 282434 w 780933"/>
              <a:gd name="connsiteY35" fmla="*/ 3390 h 850871"/>
              <a:gd name="connsiteX36" fmla="*/ 271260 w 780933"/>
              <a:gd name="connsiteY36" fmla="*/ 9228 h 850871"/>
              <a:gd name="connsiteX37" fmla="*/ 258888 w 780933"/>
              <a:gd name="connsiteY37" fmla="*/ 21093 h 850871"/>
              <a:gd name="connsiteX38" fmla="*/ 248113 w 780933"/>
              <a:gd name="connsiteY38" fmla="*/ 39737 h 850871"/>
              <a:gd name="connsiteX39" fmla="*/ 237338 w 780933"/>
              <a:gd name="connsiteY39" fmla="*/ 65538 h 850871"/>
              <a:gd name="connsiteX40" fmla="*/ 226563 w 780933"/>
              <a:gd name="connsiteY40" fmla="*/ 102827 h 850871"/>
              <a:gd name="connsiteX41" fmla="*/ 213793 w 780933"/>
              <a:gd name="connsiteY41" fmla="*/ 156688 h 850871"/>
              <a:gd name="connsiteX42" fmla="*/ 201421 w 780933"/>
              <a:gd name="connsiteY42" fmla="*/ 244449 h 850871"/>
              <a:gd name="connsiteX43" fmla="*/ 190646 w 780933"/>
              <a:gd name="connsiteY43" fmla="*/ 452739 h 850871"/>
              <a:gd name="connsiteX44" fmla="*/ 179871 w 780933"/>
              <a:gd name="connsiteY44" fmla="*/ 381363 h 850871"/>
              <a:gd name="connsiteX45" fmla="*/ 169096 w 780933"/>
              <a:gd name="connsiteY45" fmla="*/ 222226 h 850871"/>
              <a:gd name="connsiteX46" fmla="*/ 156326 w 780933"/>
              <a:gd name="connsiteY46" fmla="*/ 145012 h 850871"/>
              <a:gd name="connsiteX47" fmla="*/ 145550 w 780933"/>
              <a:gd name="connsiteY47" fmla="*/ 95859 h 850871"/>
              <a:gd name="connsiteX48" fmla="*/ 132780 w 780933"/>
              <a:gd name="connsiteY48" fmla="*/ 63090 h 850871"/>
              <a:gd name="connsiteX49" fmla="*/ 122005 w 780933"/>
              <a:gd name="connsiteY49" fmla="*/ 38607 h 850871"/>
              <a:gd name="connsiteX50" fmla="*/ 111230 w 780933"/>
              <a:gd name="connsiteY50" fmla="*/ 22223 h 850871"/>
              <a:gd name="connsiteX51" fmla="*/ 98858 w 780933"/>
              <a:gd name="connsiteY51" fmla="*/ 10546 h 850871"/>
              <a:gd name="connsiteX52" fmla="*/ 88083 w 780933"/>
              <a:gd name="connsiteY52" fmla="*/ 4708 h 850871"/>
              <a:gd name="connsiteX53" fmla="*/ 75313 w 780933"/>
              <a:gd name="connsiteY53" fmla="*/ 3390 h 850871"/>
              <a:gd name="connsiteX54" fmla="*/ 64538 w 780933"/>
              <a:gd name="connsiteY54" fmla="*/ 6968 h 850871"/>
              <a:gd name="connsiteX55" fmla="*/ 53763 w 780933"/>
              <a:gd name="connsiteY55" fmla="*/ 15254 h 850871"/>
              <a:gd name="connsiteX56" fmla="*/ 41391 w 780933"/>
              <a:gd name="connsiteY56" fmla="*/ 28061 h 850871"/>
              <a:gd name="connsiteX57" fmla="*/ 30616 w 780933"/>
              <a:gd name="connsiteY57" fmla="*/ 46705 h 850871"/>
              <a:gd name="connsiteX58" fmla="*/ 17846 w 780933"/>
              <a:gd name="connsiteY58" fmla="*/ 72506 h 850871"/>
              <a:gd name="connsiteX59" fmla="*/ 7071 w 780933"/>
              <a:gd name="connsiteY59" fmla="*/ 107535 h 850871"/>
              <a:gd name="connsiteX60" fmla="*/ 0 w 780933"/>
              <a:gd name="connsiteY60" fmla="*/ 142137 h 850871"/>
              <a:gd name="connsiteX61" fmla="*/ 780933 w 780933"/>
              <a:gd name="connsiteY61" fmla="*/ 850871 h 850871"/>
              <a:gd name="connsiteX0" fmla="*/ 689493 w 689493"/>
              <a:gd name="connsiteY0" fmla="*/ 759431 h 759431"/>
              <a:gd name="connsiteX1" fmla="*/ 672332 w 689493"/>
              <a:gd name="connsiteY1" fmla="*/ 391909 h 759431"/>
              <a:gd name="connsiteX2" fmla="*/ 661557 w 689493"/>
              <a:gd name="connsiteY2" fmla="*/ 182489 h 759431"/>
              <a:gd name="connsiteX3" fmla="*/ 649186 w 689493"/>
              <a:gd name="connsiteY3" fmla="*/ 96989 h 759431"/>
              <a:gd name="connsiteX4" fmla="*/ 638411 w 689493"/>
              <a:gd name="connsiteY4" fmla="*/ 51413 h 759431"/>
              <a:gd name="connsiteX5" fmla="*/ 627636 w 689493"/>
              <a:gd name="connsiteY5" fmla="*/ 29191 h 759431"/>
              <a:gd name="connsiteX6" fmla="*/ 614865 w 689493"/>
              <a:gd name="connsiteY6" fmla="*/ 23352 h 759431"/>
              <a:gd name="connsiteX7" fmla="*/ 604090 w 689493"/>
              <a:gd name="connsiteY7" fmla="*/ 33899 h 759431"/>
              <a:gd name="connsiteX8" fmla="*/ 591719 w 689493"/>
              <a:gd name="connsiteY8" fmla="*/ 60830 h 759431"/>
              <a:gd name="connsiteX9" fmla="*/ 580944 w 689493"/>
              <a:gd name="connsiteY9" fmla="*/ 108665 h 759431"/>
              <a:gd name="connsiteX10" fmla="*/ 570169 w 689493"/>
              <a:gd name="connsiteY10" fmla="*/ 197555 h 759431"/>
              <a:gd name="connsiteX11" fmla="*/ 557398 w 689493"/>
              <a:gd name="connsiteY11" fmla="*/ 449161 h 759431"/>
              <a:gd name="connsiteX12" fmla="*/ 546623 w 689493"/>
              <a:gd name="connsiteY12" fmla="*/ 291154 h 759431"/>
              <a:gd name="connsiteX13" fmla="*/ 535848 w 689493"/>
              <a:gd name="connsiteY13" fmla="*/ 151980 h 759431"/>
              <a:gd name="connsiteX14" fmla="*/ 523078 w 689493"/>
              <a:gd name="connsiteY14" fmla="*/ 84182 h 759431"/>
              <a:gd name="connsiteX15" fmla="*/ 512302 w 689493"/>
              <a:gd name="connsiteY15" fmla="*/ 43315 h 759431"/>
              <a:gd name="connsiteX16" fmla="*/ 501527 w 689493"/>
              <a:gd name="connsiteY16" fmla="*/ 18644 h 759431"/>
              <a:gd name="connsiteX17" fmla="*/ 489156 w 689493"/>
              <a:gd name="connsiteY17" fmla="*/ 4708 h 759431"/>
              <a:gd name="connsiteX18" fmla="*/ 478381 w 689493"/>
              <a:gd name="connsiteY18" fmla="*/ 0 h 759431"/>
              <a:gd name="connsiteX19" fmla="*/ 465610 w 689493"/>
              <a:gd name="connsiteY19" fmla="*/ 2260 h 759431"/>
              <a:gd name="connsiteX20" fmla="*/ 454835 w 689493"/>
              <a:gd name="connsiteY20" fmla="*/ 12806 h 759431"/>
              <a:gd name="connsiteX21" fmla="*/ 444060 w 689493"/>
              <a:gd name="connsiteY21" fmla="*/ 31451 h 759431"/>
              <a:gd name="connsiteX22" fmla="*/ 431689 w 689493"/>
              <a:gd name="connsiteY22" fmla="*/ 60830 h 759431"/>
              <a:gd name="connsiteX23" fmla="*/ 420914 w 689493"/>
              <a:gd name="connsiteY23" fmla="*/ 104145 h 759431"/>
              <a:gd name="connsiteX24" fmla="*/ 408143 w 689493"/>
              <a:gd name="connsiteY24" fmla="*/ 169495 h 759431"/>
              <a:gd name="connsiteX25" fmla="*/ 397368 w 689493"/>
              <a:gd name="connsiteY25" fmla="*/ 292473 h 759431"/>
              <a:gd name="connsiteX26" fmla="*/ 386593 w 689493"/>
              <a:gd name="connsiteY26" fmla="*/ 645587 h 759431"/>
              <a:gd name="connsiteX27" fmla="*/ 373823 w 689493"/>
              <a:gd name="connsiteY27" fmla="*/ 259704 h 759431"/>
              <a:gd name="connsiteX28" fmla="*/ 363048 w 689493"/>
              <a:gd name="connsiteY28" fmla="*/ 156688 h 759431"/>
              <a:gd name="connsiteX29" fmla="*/ 352272 w 689493"/>
              <a:gd name="connsiteY29" fmla="*/ 98307 h 759431"/>
              <a:gd name="connsiteX30" fmla="*/ 339901 w 689493"/>
              <a:gd name="connsiteY30" fmla="*/ 60830 h 759431"/>
              <a:gd name="connsiteX31" fmla="*/ 329126 w 689493"/>
              <a:gd name="connsiteY31" fmla="*/ 35029 h 759431"/>
              <a:gd name="connsiteX32" fmla="*/ 316356 w 689493"/>
              <a:gd name="connsiteY32" fmla="*/ 17514 h 759431"/>
              <a:gd name="connsiteX33" fmla="*/ 305580 w 689493"/>
              <a:gd name="connsiteY33" fmla="*/ 6968 h 759431"/>
              <a:gd name="connsiteX34" fmla="*/ 294805 w 689493"/>
              <a:gd name="connsiteY34" fmla="*/ 2260 h 759431"/>
              <a:gd name="connsiteX35" fmla="*/ 282434 w 689493"/>
              <a:gd name="connsiteY35" fmla="*/ 3390 h 759431"/>
              <a:gd name="connsiteX36" fmla="*/ 271260 w 689493"/>
              <a:gd name="connsiteY36" fmla="*/ 9228 h 759431"/>
              <a:gd name="connsiteX37" fmla="*/ 258888 w 689493"/>
              <a:gd name="connsiteY37" fmla="*/ 21093 h 759431"/>
              <a:gd name="connsiteX38" fmla="*/ 248113 w 689493"/>
              <a:gd name="connsiteY38" fmla="*/ 39737 h 759431"/>
              <a:gd name="connsiteX39" fmla="*/ 237338 w 689493"/>
              <a:gd name="connsiteY39" fmla="*/ 65538 h 759431"/>
              <a:gd name="connsiteX40" fmla="*/ 226563 w 689493"/>
              <a:gd name="connsiteY40" fmla="*/ 102827 h 759431"/>
              <a:gd name="connsiteX41" fmla="*/ 213793 w 689493"/>
              <a:gd name="connsiteY41" fmla="*/ 156688 h 759431"/>
              <a:gd name="connsiteX42" fmla="*/ 201421 w 689493"/>
              <a:gd name="connsiteY42" fmla="*/ 244449 h 759431"/>
              <a:gd name="connsiteX43" fmla="*/ 190646 w 689493"/>
              <a:gd name="connsiteY43" fmla="*/ 452739 h 759431"/>
              <a:gd name="connsiteX44" fmla="*/ 179871 w 689493"/>
              <a:gd name="connsiteY44" fmla="*/ 381363 h 759431"/>
              <a:gd name="connsiteX45" fmla="*/ 169096 w 689493"/>
              <a:gd name="connsiteY45" fmla="*/ 222226 h 759431"/>
              <a:gd name="connsiteX46" fmla="*/ 156326 w 689493"/>
              <a:gd name="connsiteY46" fmla="*/ 145012 h 759431"/>
              <a:gd name="connsiteX47" fmla="*/ 145550 w 689493"/>
              <a:gd name="connsiteY47" fmla="*/ 95859 h 759431"/>
              <a:gd name="connsiteX48" fmla="*/ 132780 w 689493"/>
              <a:gd name="connsiteY48" fmla="*/ 63090 h 759431"/>
              <a:gd name="connsiteX49" fmla="*/ 122005 w 689493"/>
              <a:gd name="connsiteY49" fmla="*/ 38607 h 759431"/>
              <a:gd name="connsiteX50" fmla="*/ 111230 w 689493"/>
              <a:gd name="connsiteY50" fmla="*/ 22223 h 759431"/>
              <a:gd name="connsiteX51" fmla="*/ 98858 w 689493"/>
              <a:gd name="connsiteY51" fmla="*/ 10546 h 759431"/>
              <a:gd name="connsiteX52" fmla="*/ 88083 w 689493"/>
              <a:gd name="connsiteY52" fmla="*/ 4708 h 759431"/>
              <a:gd name="connsiteX53" fmla="*/ 75313 w 689493"/>
              <a:gd name="connsiteY53" fmla="*/ 3390 h 759431"/>
              <a:gd name="connsiteX54" fmla="*/ 64538 w 689493"/>
              <a:gd name="connsiteY54" fmla="*/ 6968 h 759431"/>
              <a:gd name="connsiteX55" fmla="*/ 53763 w 689493"/>
              <a:gd name="connsiteY55" fmla="*/ 15254 h 759431"/>
              <a:gd name="connsiteX56" fmla="*/ 41391 w 689493"/>
              <a:gd name="connsiteY56" fmla="*/ 28061 h 759431"/>
              <a:gd name="connsiteX57" fmla="*/ 30616 w 689493"/>
              <a:gd name="connsiteY57" fmla="*/ 46705 h 759431"/>
              <a:gd name="connsiteX58" fmla="*/ 17846 w 689493"/>
              <a:gd name="connsiteY58" fmla="*/ 72506 h 759431"/>
              <a:gd name="connsiteX59" fmla="*/ 7071 w 689493"/>
              <a:gd name="connsiteY59" fmla="*/ 107535 h 759431"/>
              <a:gd name="connsiteX60" fmla="*/ 0 w 689493"/>
              <a:gd name="connsiteY60" fmla="*/ 142137 h 759431"/>
              <a:gd name="connsiteX0" fmla="*/ 672332 w 672332"/>
              <a:gd name="connsiteY0" fmla="*/ 391909 h 645587"/>
              <a:gd name="connsiteX1" fmla="*/ 661557 w 672332"/>
              <a:gd name="connsiteY1" fmla="*/ 182489 h 645587"/>
              <a:gd name="connsiteX2" fmla="*/ 649186 w 672332"/>
              <a:gd name="connsiteY2" fmla="*/ 96989 h 645587"/>
              <a:gd name="connsiteX3" fmla="*/ 638411 w 672332"/>
              <a:gd name="connsiteY3" fmla="*/ 51413 h 645587"/>
              <a:gd name="connsiteX4" fmla="*/ 627636 w 672332"/>
              <a:gd name="connsiteY4" fmla="*/ 29191 h 645587"/>
              <a:gd name="connsiteX5" fmla="*/ 614865 w 672332"/>
              <a:gd name="connsiteY5" fmla="*/ 23352 h 645587"/>
              <a:gd name="connsiteX6" fmla="*/ 604090 w 672332"/>
              <a:gd name="connsiteY6" fmla="*/ 33899 h 645587"/>
              <a:gd name="connsiteX7" fmla="*/ 591719 w 672332"/>
              <a:gd name="connsiteY7" fmla="*/ 60830 h 645587"/>
              <a:gd name="connsiteX8" fmla="*/ 580944 w 672332"/>
              <a:gd name="connsiteY8" fmla="*/ 108665 h 645587"/>
              <a:gd name="connsiteX9" fmla="*/ 570169 w 672332"/>
              <a:gd name="connsiteY9" fmla="*/ 197555 h 645587"/>
              <a:gd name="connsiteX10" fmla="*/ 557398 w 672332"/>
              <a:gd name="connsiteY10" fmla="*/ 449161 h 645587"/>
              <a:gd name="connsiteX11" fmla="*/ 546623 w 672332"/>
              <a:gd name="connsiteY11" fmla="*/ 291154 h 645587"/>
              <a:gd name="connsiteX12" fmla="*/ 535848 w 672332"/>
              <a:gd name="connsiteY12" fmla="*/ 151980 h 645587"/>
              <a:gd name="connsiteX13" fmla="*/ 523078 w 672332"/>
              <a:gd name="connsiteY13" fmla="*/ 84182 h 645587"/>
              <a:gd name="connsiteX14" fmla="*/ 512302 w 672332"/>
              <a:gd name="connsiteY14" fmla="*/ 43315 h 645587"/>
              <a:gd name="connsiteX15" fmla="*/ 501527 w 672332"/>
              <a:gd name="connsiteY15" fmla="*/ 18644 h 645587"/>
              <a:gd name="connsiteX16" fmla="*/ 489156 w 672332"/>
              <a:gd name="connsiteY16" fmla="*/ 4708 h 645587"/>
              <a:gd name="connsiteX17" fmla="*/ 478381 w 672332"/>
              <a:gd name="connsiteY17" fmla="*/ 0 h 645587"/>
              <a:gd name="connsiteX18" fmla="*/ 465610 w 672332"/>
              <a:gd name="connsiteY18" fmla="*/ 2260 h 645587"/>
              <a:gd name="connsiteX19" fmla="*/ 454835 w 672332"/>
              <a:gd name="connsiteY19" fmla="*/ 12806 h 645587"/>
              <a:gd name="connsiteX20" fmla="*/ 444060 w 672332"/>
              <a:gd name="connsiteY20" fmla="*/ 31451 h 645587"/>
              <a:gd name="connsiteX21" fmla="*/ 431689 w 672332"/>
              <a:gd name="connsiteY21" fmla="*/ 60830 h 645587"/>
              <a:gd name="connsiteX22" fmla="*/ 420914 w 672332"/>
              <a:gd name="connsiteY22" fmla="*/ 104145 h 645587"/>
              <a:gd name="connsiteX23" fmla="*/ 408143 w 672332"/>
              <a:gd name="connsiteY23" fmla="*/ 169495 h 645587"/>
              <a:gd name="connsiteX24" fmla="*/ 397368 w 672332"/>
              <a:gd name="connsiteY24" fmla="*/ 292473 h 645587"/>
              <a:gd name="connsiteX25" fmla="*/ 386593 w 672332"/>
              <a:gd name="connsiteY25" fmla="*/ 645587 h 645587"/>
              <a:gd name="connsiteX26" fmla="*/ 373823 w 672332"/>
              <a:gd name="connsiteY26" fmla="*/ 259704 h 645587"/>
              <a:gd name="connsiteX27" fmla="*/ 363048 w 672332"/>
              <a:gd name="connsiteY27" fmla="*/ 156688 h 645587"/>
              <a:gd name="connsiteX28" fmla="*/ 352272 w 672332"/>
              <a:gd name="connsiteY28" fmla="*/ 98307 h 645587"/>
              <a:gd name="connsiteX29" fmla="*/ 339901 w 672332"/>
              <a:gd name="connsiteY29" fmla="*/ 60830 h 645587"/>
              <a:gd name="connsiteX30" fmla="*/ 329126 w 672332"/>
              <a:gd name="connsiteY30" fmla="*/ 35029 h 645587"/>
              <a:gd name="connsiteX31" fmla="*/ 316356 w 672332"/>
              <a:gd name="connsiteY31" fmla="*/ 17514 h 645587"/>
              <a:gd name="connsiteX32" fmla="*/ 305580 w 672332"/>
              <a:gd name="connsiteY32" fmla="*/ 6968 h 645587"/>
              <a:gd name="connsiteX33" fmla="*/ 294805 w 672332"/>
              <a:gd name="connsiteY33" fmla="*/ 2260 h 645587"/>
              <a:gd name="connsiteX34" fmla="*/ 282434 w 672332"/>
              <a:gd name="connsiteY34" fmla="*/ 3390 h 645587"/>
              <a:gd name="connsiteX35" fmla="*/ 271260 w 672332"/>
              <a:gd name="connsiteY35" fmla="*/ 9228 h 645587"/>
              <a:gd name="connsiteX36" fmla="*/ 258888 w 672332"/>
              <a:gd name="connsiteY36" fmla="*/ 21093 h 645587"/>
              <a:gd name="connsiteX37" fmla="*/ 248113 w 672332"/>
              <a:gd name="connsiteY37" fmla="*/ 39737 h 645587"/>
              <a:gd name="connsiteX38" fmla="*/ 237338 w 672332"/>
              <a:gd name="connsiteY38" fmla="*/ 65538 h 645587"/>
              <a:gd name="connsiteX39" fmla="*/ 226563 w 672332"/>
              <a:gd name="connsiteY39" fmla="*/ 102827 h 645587"/>
              <a:gd name="connsiteX40" fmla="*/ 213793 w 672332"/>
              <a:gd name="connsiteY40" fmla="*/ 156688 h 645587"/>
              <a:gd name="connsiteX41" fmla="*/ 201421 w 672332"/>
              <a:gd name="connsiteY41" fmla="*/ 244449 h 645587"/>
              <a:gd name="connsiteX42" fmla="*/ 190646 w 672332"/>
              <a:gd name="connsiteY42" fmla="*/ 452739 h 645587"/>
              <a:gd name="connsiteX43" fmla="*/ 179871 w 672332"/>
              <a:gd name="connsiteY43" fmla="*/ 381363 h 645587"/>
              <a:gd name="connsiteX44" fmla="*/ 169096 w 672332"/>
              <a:gd name="connsiteY44" fmla="*/ 222226 h 645587"/>
              <a:gd name="connsiteX45" fmla="*/ 156326 w 672332"/>
              <a:gd name="connsiteY45" fmla="*/ 145012 h 645587"/>
              <a:gd name="connsiteX46" fmla="*/ 145550 w 672332"/>
              <a:gd name="connsiteY46" fmla="*/ 95859 h 645587"/>
              <a:gd name="connsiteX47" fmla="*/ 132780 w 672332"/>
              <a:gd name="connsiteY47" fmla="*/ 63090 h 645587"/>
              <a:gd name="connsiteX48" fmla="*/ 122005 w 672332"/>
              <a:gd name="connsiteY48" fmla="*/ 38607 h 645587"/>
              <a:gd name="connsiteX49" fmla="*/ 111230 w 672332"/>
              <a:gd name="connsiteY49" fmla="*/ 22223 h 645587"/>
              <a:gd name="connsiteX50" fmla="*/ 98858 w 672332"/>
              <a:gd name="connsiteY50" fmla="*/ 10546 h 645587"/>
              <a:gd name="connsiteX51" fmla="*/ 88083 w 672332"/>
              <a:gd name="connsiteY51" fmla="*/ 4708 h 645587"/>
              <a:gd name="connsiteX52" fmla="*/ 75313 w 672332"/>
              <a:gd name="connsiteY52" fmla="*/ 3390 h 645587"/>
              <a:gd name="connsiteX53" fmla="*/ 64538 w 672332"/>
              <a:gd name="connsiteY53" fmla="*/ 6968 h 645587"/>
              <a:gd name="connsiteX54" fmla="*/ 53763 w 672332"/>
              <a:gd name="connsiteY54" fmla="*/ 15254 h 645587"/>
              <a:gd name="connsiteX55" fmla="*/ 41391 w 672332"/>
              <a:gd name="connsiteY55" fmla="*/ 28061 h 645587"/>
              <a:gd name="connsiteX56" fmla="*/ 30616 w 672332"/>
              <a:gd name="connsiteY56" fmla="*/ 46705 h 645587"/>
              <a:gd name="connsiteX57" fmla="*/ 17846 w 672332"/>
              <a:gd name="connsiteY57" fmla="*/ 72506 h 645587"/>
              <a:gd name="connsiteX58" fmla="*/ 7071 w 672332"/>
              <a:gd name="connsiteY58" fmla="*/ 107535 h 645587"/>
              <a:gd name="connsiteX59" fmla="*/ 0 w 672332"/>
              <a:gd name="connsiteY59" fmla="*/ 142137 h 645587"/>
              <a:gd name="connsiteX0" fmla="*/ 674713 w 674713"/>
              <a:gd name="connsiteY0" fmla="*/ 363334 h 645587"/>
              <a:gd name="connsiteX1" fmla="*/ 661557 w 674713"/>
              <a:gd name="connsiteY1" fmla="*/ 182489 h 645587"/>
              <a:gd name="connsiteX2" fmla="*/ 649186 w 674713"/>
              <a:gd name="connsiteY2" fmla="*/ 96989 h 645587"/>
              <a:gd name="connsiteX3" fmla="*/ 638411 w 674713"/>
              <a:gd name="connsiteY3" fmla="*/ 51413 h 645587"/>
              <a:gd name="connsiteX4" fmla="*/ 627636 w 674713"/>
              <a:gd name="connsiteY4" fmla="*/ 29191 h 645587"/>
              <a:gd name="connsiteX5" fmla="*/ 614865 w 674713"/>
              <a:gd name="connsiteY5" fmla="*/ 23352 h 645587"/>
              <a:gd name="connsiteX6" fmla="*/ 604090 w 674713"/>
              <a:gd name="connsiteY6" fmla="*/ 33899 h 645587"/>
              <a:gd name="connsiteX7" fmla="*/ 591719 w 674713"/>
              <a:gd name="connsiteY7" fmla="*/ 60830 h 645587"/>
              <a:gd name="connsiteX8" fmla="*/ 580944 w 674713"/>
              <a:gd name="connsiteY8" fmla="*/ 108665 h 645587"/>
              <a:gd name="connsiteX9" fmla="*/ 570169 w 674713"/>
              <a:gd name="connsiteY9" fmla="*/ 197555 h 645587"/>
              <a:gd name="connsiteX10" fmla="*/ 557398 w 674713"/>
              <a:gd name="connsiteY10" fmla="*/ 449161 h 645587"/>
              <a:gd name="connsiteX11" fmla="*/ 546623 w 674713"/>
              <a:gd name="connsiteY11" fmla="*/ 291154 h 645587"/>
              <a:gd name="connsiteX12" fmla="*/ 535848 w 674713"/>
              <a:gd name="connsiteY12" fmla="*/ 151980 h 645587"/>
              <a:gd name="connsiteX13" fmla="*/ 523078 w 674713"/>
              <a:gd name="connsiteY13" fmla="*/ 84182 h 645587"/>
              <a:gd name="connsiteX14" fmla="*/ 512302 w 674713"/>
              <a:gd name="connsiteY14" fmla="*/ 43315 h 645587"/>
              <a:gd name="connsiteX15" fmla="*/ 501527 w 674713"/>
              <a:gd name="connsiteY15" fmla="*/ 18644 h 645587"/>
              <a:gd name="connsiteX16" fmla="*/ 489156 w 674713"/>
              <a:gd name="connsiteY16" fmla="*/ 4708 h 645587"/>
              <a:gd name="connsiteX17" fmla="*/ 478381 w 674713"/>
              <a:gd name="connsiteY17" fmla="*/ 0 h 645587"/>
              <a:gd name="connsiteX18" fmla="*/ 465610 w 674713"/>
              <a:gd name="connsiteY18" fmla="*/ 2260 h 645587"/>
              <a:gd name="connsiteX19" fmla="*/ 454835 w 674713"/>
              <a:gd name="connsiteY19" fmla="*/ 12806 h 645587"/>
              <a:gd name="connsiteX20" fmla="*/ 444060 w 674713"/>
              <a:gd name="connsiteY20" fmla="*/ 31451 h 645587"/>
              <a:gd name="connsiteX21" fmla="*/ 431689 w 674713"/>
              <a:gd name="connsiteY21" fmla="*/ 60830 h 645587"/>
              <a:gd name="connsiteX22" fmla="*/ 420914 w 674713"/>
              <a:gd name="connsiteY22" fmla="*/ 104145 h 645587"/>
              <a:gd name="connsiteX23" fmla="*/ 408143 w 674713"/>
              <a:gd name="connsiteY23" fmla="*/ 169495 h 645587"/>
              <a:gd name="connsiteX24" fmla="*/ 397368 w 674713"/>
              <a:gd name="connsiteY24" fmla="*/ 292473 h 645587"/>
              <a:gd name="connsiteX25" fmla="*/ 386593 w 674713"/>
              <a:gd name="connsiteY25" fmla="*/ 645587 h 645587"/>
              <a:gd name="connsiteX26" fmla="*/ 373823 w 674713"/>
              <a:gd name="connsiteY26" fmla="*/ 259704 h 645587"/>
              <a:gd name="connsiteX27" fmla="*/ 363048 w 674713"/>
              <a:gd name="connsiteY27" fmla="*/ 156688 h 645587"/>
              <a:gd name="connsiteX28" fmla="*/ 352272 w 674713"/>
              <a:gd name="connsiteY28" fmla="*/ 98307 h 645587"/>
              <a:gd name="connsiteX29" fmla="*/ 339901 w 674713"/>
              <a:gd name="connsiteY29" fmla="*/ 60830 h 645587"/>
              <a:gd name="connsiteX30" fmla="*/ 329126 w 674713"/>
              <a:gd name="connsiteY30" fmla="*/ 35029 h 645587"/>
              <a:gd name="connsiteX31" fmla="*/ 316356 w 674713"/>
              <a:gd name="connsiteY31" fmla="*/ 17514 h 645587"/>
              <a:gd name="connsiteX32" fmla="*/ 305580 w 674713"/>
              <a:gd name="connsiteY32" fmla="*/ 6968 h 645587"/>
              <a:gd name="connsiteX33" fmla="*/ 294805 w 674713"/>
              <a:gd name="connsiteY33" fmla="*/ 2260 h 645587"/>
              <a:gd name="connsiteX34" fmla="*/ 282434 w 674713"/>
              <a:gd name="connsiteY34" fmla="*/ 3390 h 645587"/>
              <a:gd name="connsiteX35" fmla="*/ 271260 w 674713"/>
              <a:gd name="connsiteY35" fmla="*/ 9228 h 645587"/>
              <a:gd name="connsiteX36" fmla="*/ 258888 w 674713"/>
              <a:gd name="connsiteY36" fmla="*/ 21093 h 645587"/>
              <a:gd name="connsiteX37" fmla="*/ 248113 w 674713"/>
              <a:gd name="connsiteY37" fmla="*/ 39737 h 645587"/>
              <a:gd name="connsiteX38" fmla="*/ 237338 w 674713"/>
              <a:gd name="connsiteY38" fmla="*/ 65538 h 645587"/>
              <a:gd name="connsiteX39" fmla="*/ 226563 w 674713"/>
              <a:gd name="connsiteY39" fmla="*/ 102827 h 645587"/>
              <a:gd name="connsiteX40" fmla="*/ 213793 w 674713"/>
              <a:gd name="connsiteY40" fmla="*/ 156688 h 645587"/>
              <a:gd name="connsiteX41" fmla="*/ 201421 w 674713"/>
              <a:gd name="connsiteY41" fmla="*/ 244449 h 645587"/>
              <a:gd name="connsiteX42" fmla="*/ 190646 w 674713"/>
              <a:gd name="connsiteY42" fmla="*/ 452739 h 645587"/>
              <a:gd name="connsiteX43" fmla="*/ 179871 w 674713"/>
              <a:gd name="connsiteY43" fmla="*/ 381363 h 645587"/>
              <a:gd name="connsiteX44" fmla="*/ 169096 w 674713"/>
              <a:gd name="connsiteY44" fmla="*/ 222226 h 645587"/>
              <a:gd name="connsiteX45" fmla="*/ 156326 w 674713"/>
              <a:gd name="connsiteY45" fmla="*/ 145012 h 645587"/>
              <a:gd name="connsiteX46" fmla="*/ 145550 w 674713"/>
              <a:gd name="connsiteY46" fmla="*/ 95859 h 645587"/>
              <a:gd name="connsiteX47" fmla="*/ 132780 w 674713"/>
              <a:gd name="connsiteY47" fmla="*/ 63090 h 645587"/>
              <a:gd name="connsiteX48" fmla="*/ 122005 w 674713"/>
              <a:gd name="connsiteY48" fmla="*/ 38607 h 645587"/>
              <a:gd name="connsiteX49" fmla="*/ 111230 w 674713"/>
              <a:gd name="connsiteY49" fmla="*/ 22223 h 645587"/>
              <a:gd name="connsiteX50" fmla="*/ 98858 w 674713"/>
              <a:gd name="connsiteY50" fmla="*/ 10546 h 645587"/>
              <a:gd name="connsiteX51" fmla="*/ 88083 w 674713"/>
              <a:gd name="connsiteY51" fmla="*/ 4708 h 645587"/>
              <a:gd name="connsiteX52" fmla="*/ 75313 w 674713"/>
              <a:gd name="connsiteY52" fmla="*/ 3390 h 645587"/>
              <a:gd name="connsiteX53" fmla="*/ 64538 w 674713"/>
              <a:gd name="connsiteY53" fmla="*/ 6968 h 645587"/>
              <a:gd name="connsiteX54" fmla="*/ 53763 w 674713"/>
              <a:gd name="connsiteY54" fmla="*/ 15254 h 645587"/>
              <a:gd name="connsiteX55" fmla="*/ 41391 w 674713"/>
              <a:gd name="connsiteY55" fmla="*/ 28061 h 645587"/>
              <a:gd name="connsiteX56" fmla="*/ 30616 w 674713"/>
              <a:gd name="connsiteY56" fmla="*/ 46705 h 645587"/>
              <a:gd name="connsiteX57" fmla="*/ 17846 w 674713"/>
              <a:gd name="connsiteY57" fmla="*/ 72506 h 645587"/>
              <a:gd name="connsiteX58" fmla="*/ 7071 w 674713"/>
              <a:gd name="connsiteY58" fmla="*/ 107535 h 645587"/>
              <a:gd name="connsiteX59" fmla="*/ 0 w 674713"/>
              <a:gd name="connsiteY59" fmla="*/ 142137 h 6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4713" h="645587">
                <a:moveTo>
                  <a:pt x="674713" y="363334"/>
                </a:moveTo>
                <a:cubicBezTo>
                  <a:pt x="671122" y="293465"/>
                  <a:pt x="665149" y="252359"/>
                  <a:pt x="661557" y="182489"/>
                </a:cubicBezTo>
                <a:cubicBezTo>
                  <a:pt x="657567" y="154052"/>
                  <a:pt x="653177" y="125426"/>
                  <a:pt x="649186" y="96989"/>
                </a:cubicBezTo>
                <a:cubicBezTo>
                  <a:pt x="645594" y="81734"/>
                  <a:pt x="642003" y="66668"/>
                  <a:pt x="638411" y="51413"/>
                </a:cubicBezTo>
                <a:cubicBezTo>
                  <a:pt x="634819" y="44069"/>
                  <a:pt x="631228" y="36535"/>
                  <a:pt x="627636" y="29191"/>
                </a:cubicBezTo>
                <a:cubicBezTo>
                  <a:pt x="623246" y="27307"/>
                  <a:pt x="619255" y="25236"/>
                  <a:pt x="614865" y="23352"/>
                </a:cubicBezTo>
                <a:cubicBezTo>
                  <a:pt x="611274" y="26931"/>
                  <a:pt x="607682" y="30321"/>
                  <a:pt x="604090" y="33899"/>
                </a:cubicBezTo>
                <a:cubicBezTo>
                  <a:pt x="600099" y="42939"/>
                  <a:pt x="595710" y="51790"/>
                  <a:pt x="591719" y="60830"/>
                </a:cubicBezTo>
                <a:cubicBezTo>
                  <a:pt x="588127" y="76838"/>
                  <a:pt x="584535" y="92657"/>
                  <a:pt x="580944" y="108665"/>
                </a:cubicBezTo>
                <a:cubicBezTo>
                  <a:pt x="577352" y="138232"/>
                  <a:pt x="573760" y="167988"/>
                  <a:pt x="570169" y="197555"/>
                </a:cubicBezTo>
                <a:cubicBezTo>
                  <a:pt x="565779" y="281361"/>
                  <a:pt x="561788" y="365355"/>
                  <a:pt x="557398" y="449161"/>
                </a:cubicBezTo>
                <a:cubicBezTo>
                  <a:pt x="553807" y="396429"/>
                  <a:pt x="550215" y="343886"/>
                  <a:pt x="546623" y="291154"/>
                </a:cubicBezTo>
                <a:cubicBezTo>
                  <a:pt x="543031" y="244826"/>
                  <a:pt x="539440" y="198309"/>
                  <a:pt x="535848" y="151980"/>
                </a:cubicBezTo>
                <a:cubicBezTo>
                  <a:pt x="531458" y="129381"/>
                  <a:pt x="527467" y="106782"/>
                  <a:pt x="523078" y="84182"/>
                </a:cubicBezTo>
                <a:cubicBezTo>
                  <a:pt x="519486" y="70623"/>
                  <a:pt x="515894" y="56875"/>
                  <a:pt x="512302" y="43315"/>
                </a:cubicBezTo>
                <a:cubicBezTo>
                  <a:pt x="508711" y="35029"/>
                  <a:pt x="505119" y="26931"/>
                  <a:pt x="501527" y="18644"/>
                </a:cubicBezTo>
                <a:cubicBezTo>
                  <a:pt x="497537" y="13936"/>
                  <a:pt x="493147" y="9416"/>
                  <a:pt x="489156" y="4708"/>
                </a:cubicBezTo>
                <a:cubicBezTo>
                  <a:pt x="485564" y="3201"/>
                  <a:pt x="481973" y="1507"/>
                  <a:pt x="478381" y="0"/>
                </a:cubicBezTo>
                <a:lnTo>
                  <a:pt x="465610" y="2260"/>
                </a:lnTo>
                <a:cubicBezTo>
                  <a:pt x="462019" y="5838"/>
                  <a:pt x="458427" y="9228"/>
                  <a:pt x="454835" y="12806"/>
                </a:cubicBezTo>
                <a:lnTo>
                  <a:pt x="444060" y="31451"/>
                </a:lnTo>
                <a:cubicBezTo>
                  <a:pt x="440070" y="41244"/>
                  <a:pt x="435680" y="51037"/>
                  <a:pt x="431689" y="60830"/>
                </a:cubicBezTo>
                <a:cubicBezTo>
                  <a:pt x="428097" y="75331"/>
                  <a:pt x="424505" y="89644"/>
                  <a:pt x="420914" y="104145"/>
                </a:cubicBezTo>
                <a:cubicBezTo>
                  <a:pt x="416524" y="125991"/>
                  <a:pt x="412533" y="147649"/>
                  <a:pt x="408143" y="169495"/>
                </a:cubicBezTo>
                <a:cubicBezTo>
                  <a:pt x="404552" y="210550"/>
                  <a:pt x="400960" y="251417"/>
                  <a:pt x="397368" y="292473"/>
                </a:cubicBezTo>
                <a:lnTo>
                  <a:pt x="386593" y="645587"/>
                </a:lnTo>
                <a:cubicBezTo>
                  <a:pt x="382203" y="516959"/>
                  <a:pt x="378213" y="388331"/>
                  <a:pt x="373823" y="259704"/>
                </a:cubicBezTo>
                <a:cubicBezTo>
                  <a:pt x="370231" y="225428"/>
                  <a:pt x="366639" y="190964"/>
                  <a:pt x="363048" y="156688"/>
                </a:cubicBezTo>
                <a:cubicBezTo>
                  <a:pt x="359456" y="137291"/>
                  <a:pt x="355864" y="117705"/>
                  <a:pt x="352272" y="98307"/>
                </a:cubicBezTo>
                <a:cubicBezTo>
                  <a:pt x="348282" y="85877"/>
                  <a:pt x="343892" y="73259"/>
                  <a:pt x="339901" y="60830"/>
                </a:cubicBezTo>
                <a:cubicBezTo>
                  <a:pt x="336309" y="52167"/>
                  <a:pt x="332718" y="43692"/>
                  <a:pt x="329126" y="35029"/>
                </a:cubicBezTo>
                <a:cubicBezTo>
                  <a:pt x="324736" y="29191"/>
                  <a:pt x="320745" y="23352"/>
                  <a:pt x="316356" y="17514"/>
                </a:cubicBezTo>
                <a:cubicBezTo>
                  <a:pt x="312764" y="13936"/>
                  <a:pt x="309172" y="10546"/>
                  <a:pt x="305580" y="6968"/>
                </a:cubicBezTo>
                <a:cubicBezTo>
                  <a:pt x="301989" y="5461"/>
                  <a:pt x="298397" y="3766"/>
                  <a:pt x="294805" y="2260"/>
                </a:cubicBezTo>
                <a:lnTo>
                  <a:pt x="282434" y="3390"/>
                </a:lnTo>
                <a:lnTo>
                  <a:pt x="271260" y="9228"/>
                </a:lnTo>
                <a:cubicBezTo>
                  <a:pt x="267269" y="13183"/>
                  <a:pt x="262879" y="17138"/>
                  <a:pt x="258888" y="21093"/>
                </a:cubicBezTo>
                <a:lnTo>
                  <a:pt x="248113" y="39737"/>
                </a:lnTo>
                <a:cubicBezTo>
                  <a:pt x="244522" y="48400"/>
                  <a:pt x="240930" y="56875"/>
                  <a:pt x="237338" y="65538"/>
                </a:cubicBezTo>
                <a:lnTo>
                  <a:pt x="226563" y="102827"/>
                </a:lnTo>
                <a:cubicBezTo>
                  <a:pt x="222173" y="120718"/>
                  <a:pt x="218183" y="138797"/>
                  <a:pt x="213793" y="156688"/>
                </a:cubicBezTo>
                <a:cubicBezTo>
                  <a:pt x="209802" y="185879"/>
                  <a:pt x="205412" y="215258"/>
                  <a:pt x="201421" y="244449"/>
                </a:cubicBezTo>
                <a:cubicBezTo>
                  <a:pt x="197830" y="313942"/>
                  <a:pt x="194238" y="383246"/>
                  <a:pt x="190646" y="452739"/>
                </a:cubicBezTo>
                <a:cubicBezTo>
                  <a:pt x="187055" y="429010"/>
                  <a:pt x="183463" y="405092"/>
                  <a:pt x="179871" y="381363"/>
                </a:cubicBezTo>
                <a:cubicBezTo>
                  <a:pt x="176279" y="328255"/>
                  <a:pt x="172688" y="275335"/>
                  <a:pt x="169096" y="222226"/>
                </a:cubicBezTo>
                <a:cubicBezTo>
                  <a:pt x="164706" y="196426"/>
                  <a:pt x="160715" y="170813"/>
                  <a:pt x="156326" y="145012"/>
                </a:cubicBezTo>
                <a:lnTo>
                  <a:pt x="145550" y="95859"/>
                </a:lnTo>
                <a:cubicBezTo>
                  <a:pt x="141161" y="84936"/>
                  <a:pt x="137170" y="74013"/>
                  <a:pt x="132780" y="63090"/>
                </a:cubicBezTo>
                <a:cubicBezTo>
                  <a:pt x="129188" y="54992"/>
                  <a:pt x="125597" y="46705"/>
                  <a:pt x="122005" y="38607"/>
                </a:cubicBezTo>
                <a:lnTo>
                  <a:pt x="111230" y="22223"/>
                </a:lnTo>
                <a:cubicBezTo>
                  <a:pt x="107239" y="18268"/>
                  <a:pt x="102849" y="14501"/>
                  <a:pt x="98858" y="10546"/>
                </a:cubicBezTo>
                <a:cubicBezTo>
                  <a:pt x="95267" y="8663"/>
                  <a:pt x="91675" y="6591"/>
                  <a:pt x="88083" y="4708"/>
                </a:cubicBezTo>
                <a:cubicBezTo>
                  <a:pt x="83693" y="4331"/>
                  <a:pt x="79703" y="3766"/>
                  <a:pt x="75313" y="3390"/>
                </a:cubicBezTo>
                <a:cubicBezTo>
                  <a:pt x="71721" y="4520"/>
                  <a:pt x="68129" y="5838"/>
                  <a:pt x="64538" y="6968"/>
                </a:cubicBezTo>
                <a:cubicBezTo>
                  <a:pt x="60946" y="9793"/>
                  <a:pt x="57354" y="12430"/>
                  <a:pt x="53763" y="15254"/>
                </a:cubicBezTo>
                <a:cubicBezTo>
                  <a:pt x="49772" y="19586"/>
                  <a:pt x="45382" y="23729"/>
                  <a:pt x="41391" y="28061"/>
                </a:cubicBezTo>
                <a:lnTo>
                  <a:pt x="30616" y="46705"/>
                </a:lnTo>
                <a:cubicBezTo>
                  <a:pt x="26226" y="55368"/>
                  <a:pt x="22236" y="63843"/>
                  <a:pt x="17846" y="72506"/>
                </a:cubicBezTo>
                <a:lnTo>
                  <a:pt x="7071" y="107535"/>
                </a:lnTo>
                <a:lnTo>
                  <a:pt x="0" y="142137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 bwMode="auto">
          <a:xfrm flipV="1">
            <a:off x="1995693" y="3329044"/>
            <a:ext cx="0" cy="244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 rot="16200000">
            <a:off x="1431166" y="4310645"/>
            <a:ext cx="8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89" name="Freeform: Shape 88"/>
          <p:cNvSpPr>
            <a:spLocks/>
          </p:cNvSpPr>
          <p:nvPr/>
        </p:nvSpPr>
        <p:spPr bwMode="auto">
          <a:xfrm>
            <a:off x="5184810" y="5067115"/>
            <a:ext cx="1882602" cy="714676"/>
          </a:xfrm>
          <a:custGeom>
            <a:avLst/>
            <a:gdLst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6182 w 1882602"/>
              <a:gd name="connsiteY8" fmla="*/ 452706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3801 w 1882602"/>
              <a:gd name="connsiteY8" fmla="*/ 645587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82602" h="714676">
                <a:moveTo>
                  <a:pt x="1599631" y="0"/>
                </a:moveTo>
                <a:lnTo>
                  <a:pt x="1612402" y="2260"/>
                </a:lnTo>
                <a:cubicBezTo>
                  <a:pt x="1615993" y="5838"/>
                  <a:pt x="1619585" y="9228"/>
                  <a:pt x="1623177" y="12806"/>
                </a:cubicBezTo>
                <a:lnTo>
                  <a:pt x="1633952" y="31451"/>
                </a:lnTo>
                <a:cubicBezTo>
                  <a:pt x="1637942" y="41244"/>
                  <a:pt x="1642332" y="51037"/>
                  <a:pt x="1646323" y="60830"/>
                </a:cubicBezTo>
                <a:cubicBezTo>
                  <a:pt x="1649915" y="75331"/>
                  <a:pt x="1653507" y="89644"/>
                  <a:pt x="1657098" y="104145"/>
                </a:cubicBezTo>
                <a:cubicBezTo>
                  <a:pt x="1661488" y="125991"/>
                  <a:pt x="1665479" y="147649"/>
                  <a:pt x="1669869" y="169495"/>
                </a:cubicBezTo>
                <a:cubicBezTo>
                  <a:pt x="1673460" y="210550"/>
                  <a:pt x="1677052" y="251417"/>
                  <a:pt x="1680644" y="292473"/>
                </a:cubicBezTo>
                <a:cubicBezTo>
                  <a:pt x="1685823" y="345884"/>
                  <a:pt x="1688622" y="592176"/>
                  <a:pt x="1693801" y="645587"/>
                </a:cubicBezTo>
                <a:cubicBezTo>
                  <a:pt x="1698191" y="516959"/>
                  <a:pt x="1699799" y="388331"/>
                  <a:pt x="1704189" y="259704"/>
                </a:cubicBezTo>
                <a:cubicBezTo>
                  <a:pt x="1707781" y="225428"/>
                  <a:pt x="1711373" y="190964"/>
                  <a:pt x="1714964" y="156688"/>
                </a:cubicBezTo>
                <a:cubicBezTo>
                  <a:pt x="1718556" y="137291"/>
                  <a:pt x="1722148" y="117705"/>
                  <a:pt x="1725740" y="98307"/>
                </a:cubicBezTo>
                <a:cubicBezTo>
                  <a:pt x="1729730" y="85877"/>
                  <a:pt x="1734120" y="73259"/>
                  <a:pt x="1738111" y="60830"/>
                </a:cubicBezTo>
                <a:cubicBezTo>
                  <a:pt x="1741703" y="52167"/>
                  <a:pt x="1745294" y="43692"/>
                  <a:pt x="1748886" y="35029"/>
                </a:cubicBezTo>
                <a:cubicBezTo>
                  <a:pt x="1753276" y="29191"/>
                  <a:pt x="1757267" y="23352"/>
                  <a:pt x="1761656" y="17514"/>
                </a:cubicBezTo>
                <a:cubicBezTo>
                  <a:pt x="1765248" y="13936"/>
                  <a:pt x="1768840" y="10546"/>
                  <a:pt x="1772432" y="6968"/>
                </a:cubicBezTo>
                <a:cubicBezTo>
                  <a:pt x="1776023" y="5461"/>
                  <a:pt x="1779615" y="3766"/>
                  <a:pt x="1783207" y="2260"/>
                </a:cubicBezTo>
                <a:lnTo>
                  <a:pt x="1795578" y="3390"/>
                </a:lnTo>
                <a:lnTo>
                  <a:pt x="1806752" y="9228"/>
                </a:lnTo>
                <a:cubicBezTo>
                  <a:pt x="1810743" y="13183"/>
                  <a:pt x="1815133" y="17138"/>
                  <a:pt x="1819124" y="21093"/>
                </a:cubicBezTo>
                <a:lnTo>
                  <a:pt x="1829899" y="39737"/>
                </a:lnTo>
                <a:cubicBezTo>
                  <a:pt x="1833490" y="48400"/>
                  <a:pt x="1837082" y="56875"/>
                  <a:pt x="1840674" y="65538"/>
                </a:cubicBezTo>
                <a:lnTo>
                  <a:pt x="1851449" y="102827"/>
                </a:lnTo>
                <a:cubicBezTo>
                  <a:pt x="1855839" y="120718"/>
                  <a:pt x="1859829" y="138797"/>
                  <a:pt x="1864219" y="156688"/>
                </a:cubicBezTo>
                <a:cubicBezTo>
                  <a:pt x="1868210" y="185879"/>
                  <a:pt x="1873393" y="224783"/>
                  <a:pt x="1877384" y="253974"/>
                </a:cubicBezTo>
                <a:cubicBezTo>
                  <a:pt x="1880975" y="323467"/>
                  <a:pt x="1879010" y="645183"/>
                  <a:pt x="1882602" y="714676"/>
                </a:cubicBezTo>
                <a:lnTo>
                  <a:pt x="1373136" y="711791"/>
                </a:lnTo>
                <a:lnTo>
                  <a:pt x="1373205" y="710183"/>
                </a:lnTo>
                <a:lnTo>
                  <a:pt x="0" y="710183"/>
                </a:lnTo>
                <a:lnTo>
                  <a:pt x="0" y="372252"/>
                </a:lnTo>
                <a:lnTo>
                  <a:pt x="1846" y="363442"/>
                </a:lnTo>
                <a:cubicBezTo>
                  <a:pt x="12222" y="325729"/>
                  <a:pt x="22598" y="288017"/>
                  <a:pt x="24793" y="253929"/>
                </a:cubicBezTo>
                <a:lnTo>
                  <a:pt x="35568" y="168617"/>
                </a:lnTo>
                <a:cubicBezTo>
                  <a:pt x="39958" y="151102"/>
                  <a:pt x="43948" y="133400"/>
                  <a:pt x="48338" y="115885"/>
                </a:cubicBezTo>
                <a:lnTo>
                  <a:pt x="59114" y="80856"/>
                </a:lnTo>
                <a:cubicBezTo>
                  <a:pt x="62705" y="72193"/>
                  <a:pt x="66297" y="63718"/>
                  <a:pt x="69889" y="55055"/>
                </a:cubicBezTo>
                <a:cubicBezTo>
                  <a:pt x="73880" y="48841"/>
                  <a:pt x="78269" y="42626"/>
                  <a:pt x="82260" y="36411"/>
                </a:cubicBezTo>
                <a:cubicBezTo>
                  <a:pt x="85852" y="32456"/>
                  <a:pt x="89444" y="28689"/>
                  <a:pt x="93035" y="24735"/>
                </a:cubicBezTo>
                <a:cubicBezTo>
                  <a:pt x="97425" y="22475"/>
                  <a:pt x="101416" y="20026"/>
                  <a:pt x="105806" y="17766"/>
                </a:cubicBezTo>
                <a:cubicBezTo>
                  <a:pt x="109397" y="17390"/>
                  <a:pt x="112989" y="16825"/>
                  <a:pt x="116581" y="16448"/>
                </a:cubicBezTo>
                <a:cubicBezTo>
                  <a:pt x="120172" y="16825"/>
                  <a:pt x="123764" y="17390"/>
                  <a:pt x="127356" y="17766"/>
                </a:cubicBezTo>
                <a:lnTo>
                  <a:pt x="139727" y="25865"/>
                </a:lnTo>
                <a:cubicBezTo>
                  <a:pt x="143319" y="29819"/>
                  <a:pt x="146910" y="33586"/>
                  <a:pt x="150502" y="37541"/>
                </a:cubicBezTo>
                <a:lnTo>
                  <a:pt x="161277" y="55055"/>
                </a:lnTo>
                <a:cubicBezTo>
                  <a:pt x="165667" y="63342"/>
                  <a:pt x="169658" y="71440"/>
                  <a:pt x="174048" y="79726"/>
                </a:cubicBezTo>
                <a:lnTo>
                  <a:pt x="184823" y="114755"/>
                </a:lnTo>
                <a:cubicBezTo>
                  <a:pt x="189213" y="131140"/>
                  <a:pt x="193204" y="147524"/>
                  <a:pt x="197593" y="163909"/>
                </a:cubicBezTo>
                <a:cubicBezTo>
                  <a:pt x="201185" y="188956"/>
                  <a:pt x="204777" y="213816"/>
                  <a:pt x="208368" y="238863"/>
                </a:cubicBezTo>
                <a:cubicBezTo>
                  <a:pt x="211960" y="290653"/>
                  <a:pt x="215552" y="342632"/>
                  <a:pt x="219144" y="394422"/>
                </a:cubicBezTo>
                <a:cubicBezTo>
                  <a:pt x="223134" y="426437"/>
                  <a:pt x="227524" y="458265"/>
                  <a:pt x="231515" y="490280"/>
                </a:cubicBezTo>
                <a:cubicBezTo>
                  <a:pt x="235106" y="417021"/>
                  <a:pt x="238698" y="343573"/>
                  <a:pt x="242290" y="270314"/>
                </a:cubicBezTo>
                <a:cubicBezTo>
                  <a:pt x="246680" y="240746"/>
                  <a:pt x="250671" y="210991"/>
                  <a:pt x="255060" y="181423"/>
                </a:cubicBezTo>
                <a:cubicBezTo>
                  <a:pt x="258652" y="163155"/>
                  <a:pt x="262244" y="144699"/>
                  <a:pt x="265836" y="126432"/>
                </a:cubicBezTo>
                <a:lnTo>
                  <a:pt x="276611" y="89143"/>
                </a:lnTo>
                <a:cubicBezTo>
                  <a:pt x="280602" y="80103"/>
                  <a:pt x="284991" y="71252"/>
                  <a:pt x="288982" y="62212"/>
                </a:cubicBezTo>
                <a:cubicBezTo>
                  <a:pt x="292574" y="55620"/>
                  <a:pt x="296166" y="48841"/>
                  <a:pt x="299757" y="42249"/>
                </a:cubicBezTo>
                <a:cubicBezTo>
                  <a:pt x="304147" y="37541"/>
                  <a:pt x="308138" y="33021"/>
                  <a:pt x="312528" y="28313"/>
                </a:cubicBezTo>
                <a:cubicBezTo>
                  <a:pt x="316119" y="25488"/>
                  <a:pt x="319711" y="22851"/>
                  <a:pt x="323303" y="20026"/>
                </a:cubicBezTo>
                <a:cubicBezTo>
                  <a:pt x="326894" y="18520"/>
                  <a:pt x="330486" y="16825"/>
                  <a:pt x="334078" y="15318"/>
                </a:cubicBezTo>
                <a:lnTo>
                  <a:pt x="344853" y="15318"/>
                </a:lnTo>
                <a:cubicBezTo>
                  <a:pt x="349243" y="16448"/>
                  <a:pt x="353234" y="17766"/>
                  <a:pt x="357623" y="18896"/>
                </a:cubicBezTo>
                <a:cubicBezTo>
                  <a:pt x="361215" y="21533"/>
                  <a:pt x="364807" y="24358"/>
                  <a:pt x="368398" y="26995"/>
                </a:cubicBezTo>
                <a:cubicBezTo>
                  <a:pt x="372389" y="31326"/>
                  <a:pt x="376779" y="35658"/>
                  <a:pt x="380770" y="39989"/>
                </a:cubicBezTo>
                <a:lnTo>
                  <a:pt x="391545" y="58634"/>
                </a:lnTo>
                <a:cubicBezTo>
                  <a:pt x="395136" y="67297"/>
                  <a:pt x="398728" y="75771"/>
                  <a:pt x="402320" y="84434"/>
                </a:cubicBezTo>
                <a:cubicBezTo>
                  <a:pt x="406710" y="96487"/>
                  <a:pt x="410700" y="108540"/>
                  <a:pt x="415090" y="120593"/>
                </a:cubicBezTo>
                <a:lnTo>
                  <a:pt x="425866" y="170877"/>
                </a:lnTo>
                <a:cubicBezTo>
                  <a:pt x="429856" y="197431"/>
                  <a:pt x="434246" y="223985"/>
                  <a:pt x="438237" y="250539"/>
                </a:cubicBezTo>
                <a:cubicBezTo>
                  <a:pt x="441829" y="306284"/>
                  <a:pt x="445820" y="362029"/>
                  <a:pt x="449411" y="417774"/>
                </a:cubicBezTo>
                <a:cubicBezTo>
                  <a:pt x="453003" y="432276"/>
                  <a:pt x="456594" y="446588"/>
                  <a:pt x="460186" y="461090"/>
                </a:cubicBezTo>
                <a:cubicBezTo>
                  <a:pt x="464177" y="395552"/>
                  <a:pt x="468567" y="330014"/>
                  <a:pt x="472558" y="264476"/>
                </a:cubicBezTo>
                <a:lnTo>
                  <a:pt x="483333" y="179163"/>
                </a:lnTo>
                <a:cubicBezTo>
                  <a:pt x="487722" y="161272"/>
                  <a:pt x="491713" y="143193"/>
                  <a:pt x="496103" y="125302"/>
                </a:cubicBezTo>
                <a:lnTo>
                  <a:pt x="506878" y="89143"/>
                </a:lnTo>
                <a:cubicBezTo>
                  <a:pt x="510470" y="80103"/>
                  <a:pt x="514062" y="71252"/>
                  <a:pt x="517653" y="62212"/>
                </a:cubicBezTo>
                <a:cubicBezTo>
                  <a:pt x="521245" y="55620"/>
                  <a:pt x="524837" y="48841"/>
                  <a:pt x="528428" y="42249"/>
                </a:cubicBezTo>
                <a:cubicBezTo>
                  <a:pt x="532419" y="37918"/>
                  <a:pt x="536809" y="33774"/>
                  <a:pt x="540800" y="29443"/>
                </a:cubicBezTo>
                <a:cubicBezTo>
                  <a:pt x="544392" y="26241"/>
                  <a:pt x="547983" y="23228"/>
                  <a:pt x="551575" y="20026"/>
                </a:cubicBezTo>
                <a:cubicBezTo>
                  <a:pt x="555965" y="18520"/>
                  <a:pt x="559956" y="16825"/>
                  <a:pt x="564345" y="15318"/>
                </a:cubicBezTo>
                <a:lnTo>
                  <a:pt x="575120" y="15318"/>
                </a:lnTo>
                <a:cubicBezTo>
                  <a:pt x="578712" y="16448"/>
                  <a:pt x="582304" y="17766"/>
                  <a:pt x="585896" y="18896"/>
                </a:cubicBezTo>
                <a:cubicBezTo>
                  <a:pt x="590286" y="21533"/>
                  <a:pt x="594276" y="24358"/>
                  <a:pt x="598666" y="26995"/>
                </a:cubicBezTo>
                <a:lnTo>
                  <a:pt x="609441" y="39989"/>
                </a:lnTo>
                <a:cubicBezTo>
                  <a:pt x="613432" y="46581"/>
                  <a:pt x="617822" y="53172"/>
                  <a:pt x="621812" y="59764"/>
                </a:cubicBezTo>
                <a:cubicBezTo>
                  <a:pt x="625404" y="68427"/>
                  <a:pt x="628996" y="76901"/>
                  <a:pt x="632588" y="85564"/>
                </a:cubicBezTo>
                <a:lnTo>
                  <a:pt x="643363" y="120593"/>
                </a:lnTo>
                <a:cubicBezTo>
                  <a:pt x="647752" y="137731"/>
                  <a:pt x="651743" y="155057"/>
                  <a:pt x="656133" y="172195"/>
                </a:cubicBezTo>
                <a:cubicBezTo>
                  <a:pt x="659725" y="199503"/>
                  <a:pt x="663316" y="226622"/>
                  <a:pt x="666908" y="253929"/>
                </a:cubicBezTo>
                <a:cubicBezTo>
                  <a:pt x="670899" y="314006"/>
                  <a:pt x="675289" y="374082"/>
                  <a:pt x="679280" y="434159"/>
                </a:cubicBezTo>
                <a:cubicBezTo>
                  <a:pt x="682871" y="435665"/>
                  <a:pt x="686463" y="437360"/>
                  <a:pt x="690055" y="438867"/>
                </a:cubicBezTo>
                <a:cubicBezTo>
                  <a:pt x="693646" y="377661"/>
                  <a:pt x="697238" y="316266"/>
                  <a:pt x="700830" y="255059"/>
                </a:cubicBezTo>
                <a:cubicBezTo>
                  <a:pt x="705220" y="227752"/>
                  <a:pt x="709210" y="200633"/>
                  <a:pt x="713600" y="173325"/>
                </a:cubicBezTo>
                <a:cubicBezTo>
                  <a:pt x="717192" y="155811"/>
                  <a:pt x="720784" y="138108"/>
                  <a:pt x="724375" y="120593"/>
                </a:cubicBezTo>
                <a:lnTo>
                  <a:pt x="735150" y="85564"/>
                </a:lnTo>
                <a:cubicBezTo>
                  <a:pt x="739540" y="76901"/>
                  <a:pt x="743531" y="68427"/>
                  <a:pt x="747921" y="59764"/>
                </a:cubicBezTo>
                <a:lnTo>
                  <a:pt x="758696" y="41119"/>
                </a:lnTo>
                <a:cubicBezTo>
                  <a:pt x="762687" y="36788"/>
                  <a:pt x="767076" y="32644"/>
                  <a:pt x="771068" y="28313"/>
                </a:cubicBezTo>
                <a:cubicBezTo>
                  <a:pt x="774659" y="25488"/>
                  <a:pt x="778251" y="22851"/>
                  <a:pt x="781842" y="20026"/>
                </a:cubicBezTo>
                <a:cubicBezTo>
                  <a:pt x="785434" y="18896"/>
                  <a:pt x="789026" y="17578"/>
                  <a:pt x="792618" y="16448"/>
                </a:cubicBezTo>
                <a:cubicBezTo>
                  <a:pt x="797008" y="16825"/>
                  <a:pt x="800998" y="17390"/>
                  <a:pt x="805388" y="17766"/>
                </a:cubicBezTo>
                <a:cubicBezTo>
                  <a:pt x="808980" y="19650"/>
                  <a:pt x="812572" y="21721"/>
                  <a:pt x="816163" y="23605"/>
                </a:cubicBezTo>
                <a:cubicBezTo>
                  <a:pt x="820154" y="27560"/>
                  <a:pt x="824544" y="31326"/>
                  <a:pt x="828534" y="35281"/>
                </a:cubicBezTo>
                <a:lnTo>
                  <a:pt x="839310" y="51665"/>
                </a:lnTo>
                <a:cubicBezTo>
                  <a:pt x="842901" y="59764"/>
                  <a:pt x="846493" y="68050"/>
                  <a:pt x="850085" y="76148"/>
                </a:cubicBezTo>
                <a:cubicBezTo>
                  <a:pt x="854474" y="87071"/>
                  <a:pt x="858465" y="97994"/>
                  <a:pt x="862855" y="108917"/>
                </a:cubicBezTo>
                <a:lnTo>
                  <a:pt x="873630" y="158071"/>
                </a:lnTo>
                <a:cubicBezTo>
                  <a:pt x="878020" y="183871"/>
                  <a:pt x="882011" y="209484"/>
                  <a:pt x="886401" y="235285"/>
                </a:cubicBezTo>
                <a:cubicBezTo>
                  <a:pt x="889992" y="288393"/>
                  <a:pt x="893584" y="341313"/>
                  <a:pt x="897176" y="394422"/>
                </a:cubicBezTo>
                <a:cubicBezTo>
                  <a:pt x="900768" y="418151"/>
                  <a:pt x="904359" y="442069"/>
                  <a:pt x="907951" y="465798"/>
                </a:cubicBezTo>
                <a:cubicBezTo>
                  <a:pt x="911542" y="396305"/>
                  <a:pt x="915134" y="327000"/>
                  <a:pt x="918726" y="257508"/>
                </a:cubicBezTo>
                <a:cubicBezTo>
                  <a:pt x="922717" y="228317"/>
                  <a:pt x="927106" y="198938"/>
                  <a:pt x="931097" y="169747"/>
                </a:cubicBezTo>
                <a:cubicBezTo>
                  <a:pt x="935487" y="151856"/>
                  <a:pt x="939478" y="133776"/>
                  <a:pt x="943868" y="115885"/>
                </a:cubicBezTo>
                <a:lnTo>
                  <a:pt x="954643" y="78596"/>
                </a:lnTo>
                <a:cubicBezTo>
                  <a:pt x="958234" y="69933"/>
                  <a:pt x="961826" y="61459"/>
                  <a:pt x="965418" y="52795"/>
                </a:cubicBezTo>
                <a:lnTo>
                  <a:pt x="976193" y="34151"/>
                </a:lnTo>
                <a:cubicBezTo>
                  <a:pt x="980184" y="30196"/>
                  <a:pt x="984574" y="26241"/>
                  <a:pt x="988564" y="22286"/>
                </a:cubicBezTo>
                <a:lnTo>
                  <a:pt x="999739" y="16448"/>
                </a:lnTo>
                <a:lnTo>
                  <a:pt x="1012110" y="15318"/>
                </a:lnTo>
                <a:cubicBezTo>
                  <a:pt x="1015702" y="16825"/>
                  <a:pt x="1019294" y="18520"/>
                  <a:pt x="1022885" y="20026"/>
                </a:cubicBezTo>
                <a:cubicBezTo>
                  <a:pt x="1026477" y="23605"/>
                  <a:pt x="1030068" y="26995"/>
                  <a:pt x="1033660" y="30573"/>
                </a:cubicBezTo>
                <a:cubicBezTo>
                  <a:pt x="1038050" y="36411"/>
                  <a:pt x="1042041" y="42249"/>
                  <a:pt x="1046431" y="48087"/>
                </a:cubicBezTo>
                <a:cubicBezTo>
                  <a:pt x="1050022" y="56750"/>
                  <a:pt x="1053614" y="65225"/>
                  <a:pt x="1057206" y="73888"/>
                </a:cubicBezTo>
                <a:cubicBezTo>
                  <a:pt x="1061196" y="86318"/>
                  <a:pt x="1065586" y="98936"/>
                  <a:pt x="1069577" y="111365"/>
                </a:cubicBezTo>
                <a:cubicBezTo>
                  <a:pt x="1073169" y="130763"/>
                  <a:pt x="1076760" y="150349"/>
                  <a:pt x="1080352" y="169747"/>
                </a:cubicBezTo>
                <a:cubicBezTo>
                  <a:pt x="1083944" y="204022"/>
                  <a:pt x="1087536" y="238486"/>
                  <a:pt x="1091127" y="272762"/>
                </a:cubicBezTo>
                <a:cubicBezTo>
                  <a:pt x="1095517" y="401390"/>
                  <a:pt x="1099508" y="530018"/>
                  <a:pt x="1103898" y="658645"/>
                </a:cubicBezTo>
                <a:lnTo>
                  <a:pt x="1114673" y="305531"/>
                </a:lnTo>
                <a:cubicBezTo>
                  <a:pt x="1118264" y="264476"/>
                  <a:pt x="1121856" y="223609"/>
                  <a:pt x="1125448" y="182553"/>
                </a:cubicBezTo>
                <a:cubicBezTo>
                  <a:pt x="1129838" y="160707"/>
                  <a:pt x="1133828" y="139049"/>
                  <a:pt x="1138218" y="117203"/>
                </a:cubicBezTo>
                <a:cubicBezTo>
                  <a:pt x="1141810" y="102702"/>
                  <a:pt x="1145402" y="88389"/>
                  <a:pt x="1148994" y="73888"/>
                </a:cubicBezTo>
                <a:cubicBezTo>
                  <a:pt x="1152984" y="64095"/>
                  <a:pt x="1157374" y="54302"/>
                  <a:pt x="1161365" y="44509"/>
                </a:cubicBezTo>
                <a:lnTo>
                  <a:pt x="1172140" y="25865"/>
                </a:lnTo>
                <a:cubicBezTo>
                  <a:pt x="1175732" y="22286"/>
                  <a:pt x="1179324" y="18896"/>
                  <a:pt x="1182915" y="15318"/>
                </a:cubicBezTo>
                <a:lnTo>
                  <a:pt x="1195686" y="13058"/>
                </a:lnTo>
                <a:cubicBezTo>
                  <a:pt x="1199277" y="14565"/>
                  <a:pt x="1202869" y="16260"/>
                  <a:pt x="1206461" y="17766"/>
                </a:cubicBezTo>
                <a:cubicBezTo>
                  <a:pt x="1210452" y="22475"/>
                  <a:pt x="1214841" y="26995"/>
                  <a:pt x="1218832" y="31703"/>
                </a:cubicBezTo>
                <a:cubicBezTo>
                  <a:pt x="1222424" y="39989"/>
                  <a:pt x="1226016" y="48087"/>
                  <a:pt x="1229607" y="56374"/>
                </a:cubicBezTo>
                <a:cubicBezTo>
                  <a:pt x="1233199" y="69933"/>
                  <a:pt x="1236790" y="83681"/>
                  <a:pt x="1240382" y="97241"/>
                </a:cubicBezTo>
                <a:cubicBezTo>
                  <a:pt x="1244772" y="119840"/>
                  <a:pt x="1248763" y="142439"/>
                  <a:pt x="1253153" y="165039"/>
                </a:cubicBezTo>
                <a:cubicBezTo>
                  <a:pt x="1256744" y="211367"/>
                  <a:pt x="1260336" y="257884"/>
                  <a:pt x="1263928" y="304213"/>
                </a:cubicBezTo>
                <a:cubicBezTo>
                  <a:pt x="1267520" y="356945"/>
                  <a:pt x="1271111" y="409488"/>
                  <a:pt x="1274703" y="462220"/>
                </a:cubicBezTo>
                <a:cubicBezTo>
                  <a:pt x="1279093" y="378414"/>
                  <a:pt x="1283084" y="294420"/>
                  <a:pt x="1287473" y="210614"/>
                </a:cubicBezTo>
                <a:cubicBezTo>
                  <a:pt x="1291065" y="181047"/>
                  <a:pt x="1294657" y="151291"/>
                  <a:pt x="1298248" y="121723"/>
                </a:cubicBezTo>
                <a:cubicBezTo>
                  <a:pt x="1301840" y="105715"/>
                  <a:pt x="1305432" y="89896"/>
                  <a:pt x="1309024" y="73888"/>
                </a:cubicBezTo>
                <a:cubicBezTo>
                  <a:pt x="1313014" y="64848"/>
                  <a:pt x="1317404" y="55997"/>
                  <a:pt x="1321395" y="46957"/>
                </a:cubicBezTo>
                <a:cubicBezTo>
                  <a:pt x="1324986" y="43379"/>
                  <a:pt x="1328578" y="39989"/>
                  <a:pt x="1332170" y="36411"/>
                </a:cubicBezTo>
                <a:cubicBezTo>
                  <a:pt x="1336560" y="38294"/>
                  <a:pt x="1340551" y="40366"/>
                  <a:pt x="1344940" y="42249"/>
                </a:cubicBezTo>
                <a:cubicBezTo>
                  <a:pt x="1348532" y="49594"/>
                  <a:pt x="1352124" y="57127"/>
                  <a:pt x="1355716" y="64472"/>
                </a:cubicBezTo>
                <a:cubicBezTo>
                  <a:pt x="1359307" y="79726"/>
                  <a:pt x="1362899" y="94792"/>
                  <a:pt x="1366491" y="110047"/>
                </a:cubicBezTo>
                <a:cubicBezTo>
                  <a:pt x="1370482" y="138484"/>
                  <a:pt x="1374871" y="167110"/>
                  <a:pt x="1378862" y="195548"/>
                </a:cubicBezTo>
                <a:cubicBezTo>
                  <a:pt x="1382454" y="265417"/>
                  <a:pt x="1386046" y="335099"/>
                  <a:pt x="1389637" y="404968"/>
                </a:cubicBezTo>
                <a:cubicBezTo>
                  <a:pt x="1389980" y="403688"/>
                  <a:pt x="1390365" y="404981"/>
                  <a:pt x="1390784" y="408444"/>
                </a:cubicBezTo>
                <a:lnTo>
                  <a:pt x="1391907" y="422101"/>
                </a:lnTo>
                <a:lnTo>
                  <a:pt x="1396581" y="373917"/>
                </a:lnTo>
                <a:cubicBezTo>
                  <a:pt x="1405918" y="283467"/>
                  <a:pt x="1414659" y="217424"/>
                  <a:pt x="1416455" y="182489"/>
                </a:cubicBezTo>
                <a:cubicBezTo>
                  <a:pt x="1420445" y="154052"/>
                  <a:pt x="1424835" y="125426"/>
                  <a:pt x="1428826" y="96989"/>
                </a:cubicBezTo>
                <a:cubicBezTo>
                  <a:pt x="1432418" y="81734"/>
                  <a:pt x="1436009" y="66668"/>
                  <a:pt x="1439601" y="51413"/>
                </a:cubicBezTo>
                <a:cubicBezTo>
                  <a:pt x="1443193" y="44069"/>
                  <a:pt x="1446784" y="36535"/>
                  <a:pt x="1450376" y="29191"/>
                </a:cubicBezTo>
                <a:cubicBezTo>
                  <a:pt x="1454766" y="27307"/>
                  <a:pt x="1458757" y="25236"/>
                  <a:pt x="1463147" y="23352"/>
                </a:cubicBezTo>
                <a:cubicBezTo>
                  <a:pt x="1466738" y="26931"/>
                  <a:pt x="1470330" y="30321"/>
                  <a:pt x="1473922" y="33899"/>
                </a:cubicBezTo>
                <a:cubicBezTo>
                  <a:pt x="1477913" y="42939"/>
                  <a:pt x="1482302" y="51790"/>
                  <a:pt x="1486293" y="60830"/>
                </a:cubicBezTo>
                <a:cubicBezTo>
                  <a:pt x="1489885" y="76838"/>
                  <a:pt x="1493477" y="92657"/>
                  <a:pt x="1497068" y="108665"/>
                </a:cubicBezTo>
                <a:cubicBezTo>
                  <a:pt x="1500660" y="138232"/>
                  <a:pt x="1504252" y="167988"/>
                  <a:pt x="1507843" y="197555"/>
                </a:cubicBezTo>
                <a:cubicBezTo>
                  <a:pt x="1512233" y="281361"/>
                  <a:pt x="1516224" y="365355"/>
                  <a:pt x="1520614" y="449161"/>
                </a:cubicBezTo>
                <a:cubicBezTo>
                  <a:pt x="1524205" y="396429"/>
                  <a:pt x="1527797" y="343886"/>
                  <a:pt x="1531389" y="291154"/>
                </a:cubicBezTo>
                <a:cubicBezTo>
                  <a:pt x="1534981" y="244826"/>
                  <a:pt x="1538572" y="198309"/>
                  <a:pt x="1542164" y="151980"/>
                </a:cubicBezTo>
                <a:cubicBezTo>
                  <a:pt x="1546554" y="129381"/>
                  <a:pt x="1550545" y="106782"/>
                  <a:pt x="1554934" y="84182"/>
                </a:cubicBezTo>
                <a:cubicBezTo>
                  <a:pt x="1558526" y="70623"/>
                  <a:pt x="1562118" y="56875"/>
                  <a:pt x="1565710" y="43315"/>
                </a:cubicBezTo>
                <a:cubicBezTo>
                  <a:pt x="1569301" y="35029"/>
                  <a:pt x="1572893" y="26931"/>
                  <a:pt x="1576485" y="18644"/>
                </a:cubicBezTo>
                <a:cubicBezTo>
                  <a:pt x="1580475" y="13936"/>
                  <a:pt x="1584865" y="9416"/>
                  <a:pt x="1588856" y="4708"/>
                </a:cubicBezTo>
                <a:cubicBezTo>
                  <a:pt x="1592448" y="3201"/>
                  <a:pt x="1596039" y="1507"/>
                  <a:pt x="1599631" y="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5188030" y="3709674"/>
            <a:ext cx="0" cy="20674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7067412" y="3700796"/>
            <a:ext cx="0" cy="207635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510552" y="4589946"/>
                <a:ext cx="5729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552" y="4589946"/>
                <a:ext cx="572914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784704" y="5371737"/>
                <a:ext cx="580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04" y="5371737"/>
                <a:ext cx="58003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 100"/>
          <p:cNvSpPr>
            <a:spLocks/>
          </p:cNvSpPr>
          <p:nvPr/>
        </p:nvSpPr>
        <p:spPr bwMode="auto">
          <a:xfrm>
            <a:off x="2596721" y="3879142"/>
            <a:ext cx="3990773" cy="1883275"/>
          </a:xfrm>
          <a:custGeom>
            <a:avLst/>
            <a:gdLst>
              <a:gd name="T0" fmla="*/ 30 w 2219"/>
              <a:gd name="T1" fmla="*/ 1606 h 1610"/>
              <a:gd name="T2" fmla="*/ 68 w 2219"/>
              <a:gd name="T3" fmla="*/ 1407 h 1610"/>
              <a:gd name="T4" fmla="*/ 107 w 2219"/>
              <a:gd name="T5" fmla="*/ 1373 h 1610"/>
              <a:gd name="T6" fmla="*/ 145 w 2219"/>
              <a:gd name="T7" fmla="*/ 1097 h 1610"/>
              <a:gd name="T8" fmla="*/ 183 w 2219"/>
              <a:gd name="T9" fmla="*/ 730 h 1610"/>
              <a:gd name="T10" fmla="*/ 221 w 2219"/>
              <a:gd name="T11" fmla="*/ 504 h 1610"/>
              <a:gd name="T12" fmla="*/ 260 w 2219"/>
              <a:gd name="T13" fmla="*/ 357 h 1610"/>
              <a:gd name="T14" fmla="*/ 298 w 2219"/>
              <a:gd name="T15" fmla="*/ 247 h 1610"/>
              <a:gd name="T16" fmla="*/ 336 w 2219"/>
              <a:gd name="T17" fmla="*/ 163 h 1610"/>
              <a:gd name="T18" fmla="*/ 374 w 2219"/>
              <a:gd name="T19" fmla="*/ 99 h 1610"/>
              <a:gd name="T20" fmla="*/ 413 w 2219"/>
              <a:gd name="T21" fmla="*/ 52 h 1610"/>
              <a:gd name="T22" fmla="*/ 451 w 2219"/>
              <a:gd name="T23" fmla="*/ 20 h 1610"/>
              <a:gd name="T24" fmla="*/ 489 w 2219"/>
              <a:gd name="T25" fmla="*/ 3 h 1610"/>
              <a:gd name="T26" fmla="*/ 528 w 2219"/>
              <a:gd name="T27" fmla="*/ 2 h 1610"/>
              <a:gd name="T28" fmla="*/ 566 w 2219"/>
              <a:gd name="T29" fmla="*/ 20 h 1610"/>
              <a:gd name="T30" fmla="*/ 604 w 2219"/>
              <a:gd name="T31" fmla="*/ 67 h 1610"/>
              <a:gd name="T32" fmla="*/ 643 w 2219"/>
              <a:gd name="T33" fmla="*/ 180 h 1610"/>
              <a:gd name="T34" fmla="*/ 681 w 2219"/>
              <a:gd name="T35" fmla="*/ 320 h 1610"/>
              <a:gd name="T36" fmla="*/ 719 w 2219"/>
              <a:gd name="T37" fmla="*/ 106 h 1610"/>
              <a:gd name="T38" fmla="*/ 757 w 2219"/>
              <a:gd name="T39" fmla="*/ 37 h 1610"/>
              <a:gd name="T40" fmla="*/ 796 w 2219"/>
              <a:gd name="T41" fmla="*/ 7 h 1610"/>
              <a:gd name="T42" fmla="*/ 834 w 2219"/>
              <a:gd name="T43" fmla="*/ 0 h 1610"/>
              <a:gd name="T44" fmla="*/ 872 w 2219"/>
              <a:gd name="T45" fmla="*/ 10 h 1610"/>
              <a:gd name="T46" fmla="*/ 910 w 2219"/>
              <a:gd name="T47" fmla="*/ 35 h 1610"/>
              <a:gd name="T48" fmla="*/ 949 w 2219"/>
              <a:gd name="T49" fmla="*/ 75 h 1610"/>
              <a:gd name="T50" fmla="*/ 987 w 2219"/>
              <a:gd name="T51" fmla="*/ 132 h 1610"/>
              <a:gd name="T52" fmla="*/ 1025 w 2219"/>
              <a:gd name="T53" fmla="*/ 207 h 1610"/>
              <a:gd name="T54" fmla="*/ 1064 w 2219"/>
              <a:gd name="T55" fmla="*/ 305 h 1610"/>
              <a:gd name="T56" fmla="*/ 1102 w 2219"/>
              <a:gd name="T57" fmla="*/ 436 h 1610"/>
              <a:gd name="T58" fmla="*/ 1140 w 2219"/>
              <a:gd name="T59" fmla="*/ 625 h 1610"/>
              <a:gd name="T60" fmla="*/ 1179 w 2219"/>
              <a:gd name="T61" fmla="*/ 1074 h 1610"/>
              <a:gd name="T62" fmla="*/ 1217 w 2219"/>
              <a:gd name="T63" fmla="*/ 1012 h 1610"/>
              <a:gd name="T64" fmla="*/ 1255 w 2219"/>
              <a:gd name="T65" fmla="*/ 1129 h 1610"/>
              <a:gd name="T66" fmla="*/ 1293 w 2219"/>
              <a:gd name="T67" fmla="*/ 1035 h 1610"/>
              <a:gd name="T68" fmla="*/ 1332 w 2219"/>
              <a:gd name="T69" fmla="*/ 1464 h 1610"/>
              <a:gd name="T70" fmla="*/ 1370 w 2219"/>
              <a:gd name="T71" fmla="*/ 1052 h 1610"/>
              <a:gd name="T72" fmla="*/ 1408 w 2219"/>
              <a:gd name="T73" fmla="*/ 1064 h 1610"/>
              <a:gd name="T74" fmla="*/ 1446 w 2219"/>
              <a:gd name="T75" fmla="*/ 1417 h 1610"/>
              <a:gd name="T76" fmla="*/ 1485 w 2219"/>
              <a:gd name="T77" fmla="*/ 1056 h 1610"/>
              <a:gd name="T78" fmla="*/ 1523 w 2219"/>
              <a:gd name="T79" fmla="*/ 1057 h 1610"/>
              <a:gd name="T80" fmla="*/ 1561 w 2219"/>
              <a:gd name="T81" fmla="*/ 1362 h 1610"/>
              <a:gd name="T82" fmla="*/ 1600 w 2219"/>
              <a:gd name="T83" fmla="*/ 1078 h 1610"/>
              <a:gd name="T84" fmla="*/ 1638 w 2219"/>
              <a:gd name="T85" fmla="*/ 1041 h 1610"/>
              <a:gd name="T86" fmla="*/ 1676 w 2219"/>
              <a:gd name="T87" fmla="*/ 1171 h 1610"/>
              <a:gd name="T88" fmla="*/ 1715 w 2219"/>
              <a:gd name="T89" fmla="*/ 1132 h 1610"/>
              <a:gd name="T90" fmla="*/ 1753 w 2219"/>
              <a:gd name="T91" fmla="*/ 1038 h 1610"/>
              <a:gd name="T92" fmla="*/ 1791 w 2219"/>
              <a:gd name="T93" fmla="*/ 1098 h 1610"/>
              <a:gd name="T94" fmla="*/ 1829 w 2219"/>
              <a:gd name="T95" fmla="*/ 1243 h 1610"/>
              <a:gd name="T96" fmla="*/ 1868 w 2219"/>
              <a:gd name="T97" fmla="*/ 1049 h 1610"/>
              <a:gd name="T98" fmla="*/ 1906 w 2219"/>
              <a:gd name="T99" fmla="*/ 1069 h 1610"/>
              <a:gd name="T100" fmla="*/ 1944 w 2219"/>
              <a:gd name="T101" fmla="*/ 1423 h 1610"/>
              <a:gd name="T102" fmla="*/ 1982 w 2219"/>
              <a:gd name="T103" fmla="*/ 1054 h 1610"/>
              <a:gd name="T104" fmla="*/ 2021 w 2219"/>
              <a:gd name="T105" fmla="*/ 1066 h 1610"/>
              <a:gd name="T106" fmla="*/ 2059 w 2219"/>
              <a:gd name="T107" fmla="*/ 1286 h 1610"/>
              <a:gd name="T108" fmla="*/ 2097 w 2219"/>
              <a:gd name="T109" fmla="*/ 1038 h 1610"/>
              <a:gd name="T110" fmla="*/ 2136 w 2219"/>
              <a:gd name="T111" fmla="*/ 1166 h 1610"/>
              <a:gd name="T112" fmla="*/ 2174 w 2219"/>
              <a:gd name="T113" fmla="*/ 1065 h 1610"/>
              <a:gd name="T114" fmla="*/ 2212 w 2219"/>
              <a:gd name="T115" fmla="*/ 1371 h 161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10 w 10000"/>
              <a:gd name="connsiteY105" fmla="*/ 3261 h 10000"/>
              <a:gd name="connsiteX106" fmla="*/ 3069 w 10000"/>
              <a:gd name="connsiteY106" fmla="*/ 1988 h 10000"/>
              <a:gd name="connsiteX107" fmla="*/ 3096 w 10000"/>
              <a:gd name="connsiteY107" fmla="*/ 1565 h 10000"/>
              <a:gd name="connsiteX108" fmla="*/ 3128 w 10000"/>
              <a:gd name="connsiteY108" fmla="*/ 1286 h 10000"/>
              <a:gd name="connsiteX109" fmla="*/ 3155 w 10000"/>
              <a:gd name="connsiteY109" fmla="*/ 1075 h 10000"/>
              <a:gd name="connsiteX110" fmla="*/ 3182 w 10000"/>
              <a:gd name="connsiteY110" fmla="*/ 907 h 10000"/>
              <a:gd name="connsiteX111" fmla="*/ 3213 w 10000"/>
              <a:gd name="connsiteY111" fmla="*/ 770 h 10000"/>
              <a:gd name="connsiteX112" fmla="*/ 3240 w 10000"/>
              <a:gd name="connsiteY112" fmla="*/ 658 h 10000"/>
              <a:gd name="connsiteX113" fmla="*/ 3267 w 10000"/>
              <a:gd name="connsiteY113" fmla="*/ 559 h 10000"/>
              <a:gd name="connsiteX114" fmla="*/ 3299 w 10000"/>
              <a:gd name="connsiteY114" fmla="*/ 478 h 10000"/>
              <a:gd name="connsiteX115" fmla="*/ 3326 w 10000"/>
              <a:gd name="connsiteY115" fmla="*/ 404 h 10000"/>
              <a:gd name="connsiteX116" fmla="*/ 3357 w 10000"/>
              <a:gd name="connsiteY116" fmla="*/ 335 h 10000"/>
              <a:gd name="connsiteX117" fmla="*/ 3384 w 10000"/>
              <a:gd name="connsiteY117" fmla="*/ 280 h 10000"/>
              <a:gd name="connsiteX118" fmla="*/ 3411 w 10000"/>
              <a:gd name="connsiteY118" fmla="*/ 230 h 10000"/>
              <a:gd name="connsiteX119" fmla="*/ 3443 w 10000"/>
              <a:gd name="connsiteY119" fmla="*/ 186 h 10000"/>
              <a:gd name="connsiteX120" fmla="*/ 3470 w 10000"/>
              <a:gd name="connsiteY120" fmla="*/ 149 h 10000"/>
              <a:gd name="connsiteX121" fmla="*/ 3497 w 10000"/>
              <a:gd name="connsiteY121" fmla="*/ 118 h 10000"/>
              <a:gd name="connsiteX122" fmla="*/ 3529 w 10000"/>
              <a:gd name="connsiteY122" fmla="*/ 87 h 10000"/>
              <a:gd name="connsiteX123" fmla="*/ 3556 w 10000"/>
              <a:gd name="connsiteY123" fmla="*/ 68 h 10000"/>
              <a:gd name="connsiteX124" fmla="*/ 3587 w 10000"/>
              <a:gd name="connsiteY124" fmla="*/ 43 h 10000"/>
              <a:gd name="connsiteX125" fmla="*/ 3614 w 10000"/>
              <a:gd name="connsiteY125" fmla="*/ 31 h 10000"/>
              <a:gd name="connsiteX126" fmla="*/ 3641 w 10000"/>
              <a:gd name="connsiteY126" fmla="*/ 19 h 10000"/>
              <a:gd name="connsiteX127" fmla="*/ 3673 w 10000"/>
              <a:gd name="connsiteY127" fmla="*/ 6 h 10000"/>
              <a:gd name="connsiteX128" fmla="*/ 3700 w 10000"/>
              <a:gd name="connsiteY128" fmla="*/ 6 h 10000"/>
              <a:gd name="connsiteX129" fmla="*/ 3731 w 10000"/>
              <a:gd name="connsiteY129" fmla="*/ 0 h 10000"/>
              <a:gd name="connsiteX130" fmla="*/ 3758 w 10000"/>
              <a:gd name="connsiteY130" fmla="*/ 0 h 10000"/>
              <a:gd name="connsiteX131" fmla="*/ 3785 w 10000"/>
              <a:gd name="connsiteY131" fmla="*/ 6 h 10000"/>
              <a:gd name="connsiteX132" fmla="*/ 3817 w 10000"/>
              <a:gd name="connsiteY132" fmla="*/ 12 h 10000"/>
              <a:gd name="connsiteX133" fmla="*/ 3844 w 10000"/>
              <a:gd name="connsiteY133" fmla="*/ 19 h 10000"/>
              <a:gd name="connsiteX134" fmla="*/ 3876 w 10000"/>
              <a:gd name="connsiteY134" fmla="*/ 31 h 10000"/>
              <a:gd name="connsiteX135" fmla="*/ 3903 w 10000"/>
              <a:gd name="connsiteY135" fmla="*/ 43 h 10000"/>
              <a:gd name="connsiteX136" fmla="*/ 3930 w 10000"/>
              <a:gd name="connsiteY136" fmla="*/ 62 h 10000"/>
              <a:gd name="connsiteX137" fmla="*/ 3957 w 10000"/>
              <a:gd name="connsiteY137" fmla="*/ 81 h 10000"/>
              <a:gd name="connsiteX138" fmla="*/ 3988 w 10000"/>
              <a:gd name="connsiteY138" fmla="*/ 106 h 10000"/>
              <a:gd name="connsiteX139" fmla="*/ 4015 w 10000"/>
              <a:gd name="connsiteY139" fmla="*/ 130 h 10000"/>
              <a:gd name="connsiteX140" fmla="*/ 4047 w 10000"/>
              <a:gd name="connsiteY140" fmla="*/ 155 h 10000"/>
              <a:gd name="connsiteX141" fmla="*/ 4074 w 10000"/>
              <a:gd name="connsiteY141" fmla="*/ 186 h 10000"/>
              <a:gd name="connsiteX142" fmla="*/ 4101 w 10000"/>
              <a:gd name="connsiteY142" fmla="*/ 217 h 10000"/>
              <a:gd name="connsiteX143" fmla="*/ 4132 w 10000"/>
              <a:gd name="connsiteY143" fmla="*/ 255 h 10000"/>
              <a:gd name="connsiteX144" fmla="*/ 4160 w 10000"/>
              <a:gd name="connsiteY144" fmla="*/ 292 h 10000"/>
              <a:gd name="connsiteX145" fmla="*/ 4191 w 10000"/>
              <a:gd name="connsiteY145" fmla="*/ 329 h 10000"/>
              <a:gd name="connsiteX146" fmla="*/ 4218 w 10000"/>
              <a:gd name="connsiteY146" fmla="*/ 373 h 10000"/>
              <a:gd name="connsiteX147" fmla="*/ 4245 w 10000"/>
              <a:gd name="connsiteY147" fmla="*/ 422 h 10000"/>
              <a:gd name="connsiteX148" fmla="*/ 4277 w 10000"/>
              <a:gd name="connsiteY148" fmla="*/ 466 h 10000"/>
              <a:gd name="connsiteX149" fmla="*/ 4304 w 10000"/>
              <a:gd name="connsiteY149" fmla="*/ 522 h 10000"/>
              <a:gd name="connsiteX150" fmla="*/ 4335 w 10000"/>
              <a:gd name="connsiteY150" fmla="*/ 571 h 10000"/>
              <a:gd name="connsiteX151" fmla="*/ 4362 w 10000"/>
              <a:gd name="connsiteY151" fmla="*/ 634 h 10000"/>
              <a:gd name="connsiteX152" fmla="*/ 4389 w 10000"/>
              <a:gd name="connsiteY152" fmla="*/ 689 h 10000"/>
              <a:gd name="connsiteX153" fmla="*/ 4421 w 10000"/>
              <a:gd name="connsiteY153" fmla="*/ 752 h 10000"/>
              <a:gd name="connsiteX154" fmla="*/ 4448 w 10000"/>
              <a:gd name="connsiteY154" fmla="*/ 820 h 10000"/>
              <a:gd name="connsiteX155" fmla="*/ 4475 w 10000"/>
              <a:gd name="connsiteY155" fmla="*/ 888 h 10000"/>
              <a:gd name="connsiteX156" fmla="*/ 4507 w 10000"/>
              <a:gd name="connsiteY156" fmla="*/ 957 h 10000"/>
              <a:gd name="connsiteX157" fmla="*/ 4534 w 10000"/>
              <a:gd name="connsiteY157" fmla="*/ 1037 h 10000"/>
              <a:gd name="connsiteX158" fmla="*/ 4565 w 10000"/>
              <a:gd name="connsiteY158" fmla="*/ 1118 h 10000"/>
              <a:gd name="connsiteX159" fmla="*/ 4592 w 10000"/>
              <a:gd name="connsiteY159" fmla="*/ 1199 h 10000"/>
              <a:gd name="connsiteX160" fmla="*/ 4619 w 10000"/>
              <a:gd name="connsiteY160" fmla="*/ 1286 h 10000"/>
              <a:gd name="connsiteX161" fmla="*/ 4651 w 10000"/>
              <a:gd name="connsiteY161" fmla="*/ 1373 h 10000"/>
              <a:gd name="connsiteX162" fmla="*/ 4678 w 10000"/>
              <a:gd name="connsiteY162" fmla="*/ 1472 h 10000"/>
              <a:gd name="connsiteX163" fmla="*/ 4709 w 10000"/>
              <a:gd name="connsiteY163" fmla="*/ 1565 h 10000"/>
              <a:gd name="connsiteX164" fmla="*/ 4736 w 10000"/>
              <a:gd name="connsiteY164" fmla="*/ 1671 h 10000"/>
              <a:gd name="connsiteX165" fmla="*/ 4763 w 10000"/>
              <a:gd name="connsiteY165" fmla="*/ 1776 h 10000"/>
              <a:gd name="connsiteX166" fmla="*/ 4795 w 10000"/>
              <a:gd name="connsiteY166" fmla="*/ 1894 h 10000"/>
              <a:gd name="connsiteX167" fmla="*/ 4822 w 10000"/>
              <a:gd name="connsiteY167" fmla="*/ 2012 h 10000"/>
              <a:gd name="connsiteX168" fmla="*/ 4854 w 10000"/>
              <a:gd name="connsiteY168" fmla="*/ 2137 h 10000"/>
              <a:gd name="connsiteX169" fmla="*/ 4881 w 10000"/>
              <a:gd name="connsiteY169" fmla="*/ 2267 h 10000"/>
              <a:gd name="connsiteX170" fmla="*/ 4908 w 10000"/>
              <a:gd name="connsiteY170" fmla="*/ 2404 h 10000"/>
              <a:gd name="connsiteX171" fmla="*/ 4935 w 10000"/>
              <a:gd name="connsiteY171" fmla="*/ 2553 h 10000"/>
              <a:gd name="connsiteX172" fmla="*/ 4966 w 10000"/>
              <a:gd name="connsiteY172" fmla="*/ 2708 h 10000"/>
              <a:gd name="connsiteX173" fmla="*/ 4993 w 10000"/>
              <a:gd name="connsiteY173" fmla="*/ 2870 h 10000"/>
              <a:gd name="connsiteX174" fmla="*/ 5025 w 10000"/>
              <a:gd name="connsiteY174" fmla="*/ 3043 h 10000"/>
              <a:gd name="connsiteX175" fmla="*/ 5052 w 10000"/>
              <a:gd name="connsiteY175" fmla="*/ 3230 h 10000"/>
              <a:gd name="connsiteX176" fmla="*/ 5079 w 10000"/>
              <a:gd name="connsiteY176" fmla="*/ 3429 h 10000"/>
              <a:gd name="connsiteX177" fmla="*/ 5110 w 10000"/>
              <a:gd name="connsiteY177" fmla="*/ 3646 h 10000"/>
              <a:gd name="connsiteX178" fmla="*/ 5137 w 10000"/>
              <a:gd name="connsiteY178" fmla="*/ 3882 h 10000"/>
              <a:gd name="connsiteX179" fmla="*/ 5169 w 10000"/>
              <a:gd name="connsiteY179" fmla="*/ 4143 h 10000"/>
              <a:gd name="connsiteX180" fmla="*/ 5196 w 10000"/>
              <a:gd name="connsiteY180" fmla="*/ 4441 h 10000"/>
              <a:gd name="connsiteX181" fmla="*/ 5223 w 10000"/>
              <a:gd name="connsiteY181" fmla="*/ 4789 h 10000"/>
              <a:gd name="connsiteX182" fmla="*/ 5255 w 10000"/>
              <a:gd name="connsiteY182" fmla="*/ 5205 h 10000"/>
              <a:gd name="connsiteX183" fmla="*/ 5282 w 10000"/>
              <a:gd name="connsiteY183" fmla="*/ 5758 h 10000"/>
              <a:gd name="connsiteX184" fmla="*/ 5313 w 10000"/>
              <a:gd name="connsiteY184" fmla="*/ 6671 h 10000"/>
              <a:gd name="connsiteX185" fmla="*/ 5340 w 10000"/>
              <a:gd name="connsiteY185" fmla="*/ 7776 h 10000"/>
              <a:gd name="connsiteX186" fmla="*/ 5367 w 10000"/>
              <a:gd name="connsiteY186" fmla="*/ 6565 h 10000"/>
              <a:gd name="connsiteX187" fmla="*/ 5399 w 10000"/>
              <a:gd name="connsiteY187" fmla="*/ 6255 h 10000"/>
              <a:gd name="connsiteX188" fmla="*/ 5426 w 10000"/>
              <a:gd name="connsiteY188" fmla="*/ 6155 h 10000"/>
              <a:gd name="connsiteX189" fmla="*/ 5453 w 10000"/>
              <a:gd name="connsiteY189" fmla="*/ 6180 h 10000"/>
              <a:gd name="connsiteX190" fmla="*/ 5484 w 10000"/>
              <a:gd name="connsiteY190" fmla="*/ 6286 h 10000"/>
              <a:gd name="connsiteX191" fmla="*/ 5511 w 10000"/>
              <a:gd name="connsiteY191" fmla="*/ 6484 h 10000"/>
              <a:gd name="connsiteX192" fmla="*/ 5539 w 10000"/>
              <a:gd name="connsiteY192" fmla="*/ 6801 h 10000"/>
              <a:gd name="connsiteX193" fmla="*/ 5570 w 10000"/>
              <a:gd name="connsiteY193" fmla="*/ 7373 h 10000"/>
              <a:gd name="connsiteX194" fmla="*/ 5597 w 10000"/>
              <a:gd name="connsiteY194" fmla="*/ 9447 h 10000"/>
              <a:gd name="connsiteX195" fmla="*/ 5629 w 10000"/>
              <a:gd name="connsiteY195" fmla="*/ 7621 h 10000"/>
              <a:gd name="connsiteX196" fmla="*/ 5656 w 10000"/>
              <a:gd name="connsiteY196" fmla="*/ 7012 h 10000"/>
              <a:gd name="connsiteX197" fmla="*/ 5683 w 10000"/>
              <a:gd name="connsiteY197" fmla="*/ 6708 h 10000"/>
              <a:gd name="connsiteX198" fmla="*/ 5714 w 10000"/>
              <a:gd name="connsiteY198" fmla="*/ 6534 h 10000"/>
              <a:gd name="connsiteX199" fmla="*/ 5741 w 10000"/>
              <a:gd name="connsiteY199" fmla="*/ 6429 h 10000"/>
              <a:gd name="connsiteX200" fmla="*/ 5773 w 10000"/>
              <a:gd name="connsiteY200" fmla="*/ 6385 h 10000"/>
              <a:gd name="connsiteX201" fmla="*/ 5800 w 10000"/>
              <a:gd name="connsiteY201" fmla="*/ 6385 h 10000"/>
              <a:gd name="connsiteX202" fmla="*/ 5827 w 10000"/>
              <a:gd name="connsiteY202" fmla="*/ 6429 h 10000"/>
              <a:gd name="connsiteX203" fmla="*/ 5858 w 10000"/>
              <a:gd name="connsiteY203" fmla="*/ 6516 h 10000"/>
              <a:gd name="connsiteX204" fmla="*/ 5886 w 10000"/>
              <a:gd name="connsiteY204" fmla="*/ 6646 h 10000"/>
              <a:gd name="connsiteX205" fmla="*/ 5913 w 10000"/>
              <a:gd name="connsiteY205" fmla="*/ 6845 h 10000"/>
              <a:gd name="connsiteX206" fmla="*/ 5944 w 10000"/>
              <a:gd name="connsiteY206" fmla="*/ 7149 h 10000"/>
              <a:gd name="connsiteX207" fmla="*/ 5971 w 10000"/>
              <a:gd name="connsiteY207" fmla="*/ 7658 h 10000"/>
              <a:gd name="connsiteX208" fmla="*/ 6003 w 10000"/>
              <a:gd name="connsiteY208" fmla="*/ 9093 h 10000"/>
              <a:gd name="connsiteX209" fmla="*/ 6030 w 10000"/>
              <a:gd name="connsiteY209" fmla="*/ 8106 h 10000"/>
              <a:gd name="connsiteX210" fmla="*/ 6057 w 10000"/>
              <a:gd name="connsiteY210" fmla="*/ 7385 h 10000"/>
              <a:gd name="connsiteX211" fmla="*/ 6088 w 10000"/>
              <a:gd name="connsiteY211" fmla="*/ 7019 h 10000"/>
              <a:gd name="connsiteX212" fmla="*/ 6115 w 10000"/>
              <a:gd name="connsiteY212" fmla="*/ 6789 h 10000"/>
              <a:gd name="connsiteX213" fmla="*/ 6147 w 10000"/>
              <a:gd name="connsiteY213" fmla="*/ 6634 h 10000"/>
              <a:gd name="connsiteX214" fmla="*/ 6174 w 10000"/>
              <a:gd name="connsiteY214" fmla="*/ 6534 h 10000"/>
              <a:gd name="connsiteX215" fmla="*/ 6201 w 10000"/>
              <a:gd name="connsiteY215" fmla="*/ 6472 h 10000"/>
              <a:gd name="connsiteX216" fmla="*/ 6233 w 10000"/>
              <a:gd name="connsiteY216" fmla="*/ 6441 h 10000"/>
              <a:gd name="connsiteX217" fmla="*/ 6260 w 10000"/>
              <a:gd name="connsiteY217" fmla="*/ 6435 h 10000"/>
              <a:gd name="connsiteX218" fmla="*/ 6291 w 10000"/>
              <a:gd name="connsiteY218" fmla="*/ 6460 h 10000"/>
              <a:gd name="connsiteX219" fmla="*/ 6318 w 10000"/>
              <a:gd name="connsiteY219" fmla="*/ 6516 h 10000"/>
              <a:gd name="connsiteX220" fmla="*/ 6345 w 10000"/>
              <a:gd name="connsiteY220" fmla="*/ 6609 h 10000"/>
              <a:gd name="connsiteX221" fmla="*/ 6372 w 10000"/>
              <a:gd name="connsiteY221" fmla="*/ 6733 h 10000"/>
              <a:gd name="connsiteX222" fmla="*/ 6404 w 10000"/>
              <a:gd name="connsiteY222" fmla="*/ 6919 h 10000"/>
              <a:gd name="connsiteX223" fmla="*/ 6431 w 10000"/>
              <a:gd name="connsiteY223" fmla="*/ 7186 h 10000"/>
              <a:gd name="connsiteX224" fmla="*/ 6462 w 10000"/>
              <a:gd name="connsiteY224" fmla="*/ 7596 h 10000"/>
              <a:gd name="connsiteX225" fmla="*/ 6489 w 10000"/>
              <a:gd name="connsiteY225" fmla="*/ 8466 h 10000"/>
              <a:gd name="connsiteX226" fmla="*/ 6516 w 10000"/>
              <a:gd name="connsiteY226" fmla="*/ 8801 h 10000"/>
              <a:gd name="connsiteX227" fmla="*/ 6548 w 10000"/>
              <a:gd name="connsiteY227" fmla="*/ 7714 h 10000"/>
              <a:gd name="connsiteX228" fmla="*/ 6575 w 10000"/>
              <a:gd name="connsiteY228" fmla="*/ 7261 h 10000"/>
              <a:gd name="connsiteX229" fmla="*/ 6607 w 10000"/>
              <a:gd name="connsiteY229" fmla="*/ 6981 h 10000"/>
              <a:gd name="connsiteX230" fmla="*/ 6634 w 10000"/>
              <a:gd name="connsiteY230" fmla="*/ 6795 h 10000"/>
              <a:gd name="connsiteX231" fmla="*/ 6661 w 10000"/>
              <a:gd name="connsiteY231" fmla="*/ 6658 h 10000"/>
              <a:gd name="connsiteX232" fmla="*/ 6692 w 10000"/>
              <a:gd name="connsiteY232" fmla="*/ 6559 h 10000"/>
              <a:gd name="connsiteX233" fmla="*/ 6719 w 10000"/>
              <a:gd name="connsiteY233" fmla="*/ 6497 h 10000"/>
              <a:gd name="connsiteX234" fmla="*/ 6751 w 10000"/>
              <a:gd name="connsiteY234" fmla="*/ 6460 h 10000"/>
              <a:gd name="connsiteX235" fmla="*/ 6778 w 10000"/>
              <a:gd name="connsiteY235" fmla="*/ 6453 h 10000"/>
              <a:gd name="connsiteX236" fmla="*/ 6805 w 10000"/>
              <a:gd name="connsiteY236" fmla="*/ 6460 h 10000"/>
              <a:gd name="connsiteX237" fmla="*/ 6836 w 10000"/>
              <a:gd name="connsiteY237" fmla="*/ 6503 h 10000"/>
              <a:gd name="connsiteX238" fmla="*/ 6863 w 10000"/>
              <a:gd name="connsiteY238" fmla="*/ 6565 h 10000"/>
              <a:gd name="connsiteX239" fmla="*/ 6890 w 10000"/>
              <a:gd name="connsiteY239" fmla="*/ 6658 h 10000"/>
              <a:gd name="connsiteX240" fmla="*/ 6922 w 10000"/>
              <a:gd name="connsiteY240" fmla="*/ 6789 h 10000"/>
              <a:gd name="connsiteX241" fmla="*/ 6949 w 10000"/>
              <a:gd name="connsiteY241" fmla="*/ 6975 h 10000"/>
              <a:gd name="connsiteX242" fmla="*/ 6981 w 10000"/>
              <a:gd name="connsiteY242" fmla="*/ 7236 h 10000"/>
              <a:gd name="connsiteX243" fmla="*/ 7008 w 10000"/>
              <a:gd name="connsiteY243" fmla="*/ 7634 h 10000"/>
              <a:gd name="connsiteX244" fmla="*/ 7035 w 10000"/>
              <a:gd name="connsiteY244" fmla="*/ 8460 h 10000"/>
              <a:gd name="connsiteX245" fmla="*/ 7066 w 10000"/>
              <a:gd name="connsiteY245" fmla="*/ 8969 h 10000"/>
              <a:gd name="connsiteX246" fmla="*/ 7093 w 10000"/>
              <a:gd name="connsiteY246" fmla="*/ 7801 h 10000"/>
              <a:gd name="connsiteX247" fmla="*/ 7125 w 10000"/>
              <a:gd name="connsiteY247" fmla="*/ 7329 h 10000"/>
              <a:gd name="connsiteX248" fmla="*/ 7152 w 10000"/>
              <a:gd name="connsiteY248" fmla="*/ 7037 h 10000"/>
              <a:gd name="connsiteX249" fmla="*/ 7179 w 10000"/>
              <a:gd name="connsiteY249" fmla="*/ 6839 h 10000"/>
              <a:gd name="connsiteX250" fmla="*/ 7210 w 10000"/>
              <a:gd name="connsiteY250" fmla="*/ 6696 h 10000"/>
              <a:gd name="connsiteX251" fmla="*/ 7237 w 10000"/>
              <a:gd name="connsiteY251" fmla="*/ 6590 h 10000"/>
              <a:gd name="connsiteX252" fmla="*/ 7269 w 10000"/>
              <a:gd name="connsiteY252" fmla="*/ 6516 h 10000"/>
              <a:gd name="connsiteX253" fmla="*/ 7296 w 10000"/>
              <a:gd name="connsiteY253" fmla="*/ 6472 h 10000"/>
              <a:gd name="connsiteX254" fmla="*/ 7323 w 10000"/>
              <a:gd name="connsiteY254" fmla="*/ 6447 h 10000"/>
              <a:gd name="connsiteX255" fmla="*/ 7350 w 10000"/>
              <a:gd name="connsiteY255" fmla="*/ 6447 h 10000"/>
              <a:gd name="connsiteX256" fmla="*/ 7382 w 10000"/>
              <a:gd name="connsiteY256" fmla="*/ 6466 h 10000"/>
              <a:gd name="connsiteX257" fmla="*/ 7409 w 10000"/>
              <a:gd name="connsiteY257" fmla="*/ 6509 h 10000"/>
              <a:gd name="connsiteX258" fmla="*/ 7440 w 10000"/>
              <a:gd name="connsiteY258" fmla="*/ 6578 h 10000"/>
              <a:gd name="connsiteX259" fmla="*/ 7467 w 10000"/>
              <a:gd name="connsiteY259" fmla="*/ 6677 h 10000"/>
              <a:gd name="connsiteX260" fmla="*/ 7494 w 10000"/>
              <a:gd name="connsiteY260" fmla="*/ 6814 h 10000"/>
              <a:gd name="connsiteX261" fmla="*/ 7526 w 10000"/>
              <a:gd name="connsiteY261" fmla="*/ 7006 h 10000"/>
              <a:gd name="connsiteX262" fmla="*/ 7553 w 10000"/>
              <a:gd name="connsiteY262" fmla="*/ 7273 h 10000"/>
              <a:gd name="connsiteX263" fmla="*/ 7584 w 10000"/>
              <a:gd name="connsiteY263" fmla="*/ 7696 h 10000"/>
              <a:gd name="connsiteX264" fmla="*/ 7612 w 10000"/>
              <a:gd name="connsiteY264" fmla="*/ 8584 h 10000"/>
              <a:gd name="connsiteX265" fmla="*/ 7639 w 10000"/>
              <a:gd name="connsiteY265" fmla="*/ 8814 h 10000"/>
              <a:gd name="connsiteX266" fmla="*/ 7670 w 10000"/>
              <a:gd name="connsiteY266" fmla="*/ 7770 h 10000"/>
              <a:gd name="connsiteX267" fmla="*/ 7697 w 10000"/>
              <a:gd name="connsiteY267" fmla="*/ 7317 h 10000"/>
              <a:gd name="connsiteX268" fmla="*/ 7729 w 10000"/>
              <a:gd name="connsiteY268" fmla="*/ 7031 h 10000"/>
              <a:gd name="connsiteX269" fmla="*/ 7756 w 10000"/>
              <a:gd name="connsiteY269" fmla="*/ 6839 h 10000"/>
              <a:gd name="connsiteX270" fmla="*/ 7783 w 10000"/>
              <a:gd name="connsiteY270" fmla="*/ 6696 h 10000"/>
              <a:gd name="connsiteX271" fmla="*/ 7810 w 10000"/>
              <a:gd name="connsiteY271" fmla="*/ 6590 h 10000"/>
              <a:gd name="connsiteX272" fmla="*/ 7841 w 10000"/>
              <a:gd name="connsiteY272" fmla="*/ 6522 h 10000"/>
              <a:gd name="connsiteX273" fmla="*/ 7868 w 10000"/>
              <a:gd name="connsiteY273" fmla="*/ 6472 h 10000"/>
              <a:gd name="connsiteX274" fmla="*/ 7900 w 10000"/>
              <a:gd name="connsiteY274" fmla="*/ 6447 h 10000"/>
              <a:gd name="connsiteX275" fmla="*/ 7927 w 10000"/>
              <a:gd name="connsiteY275" fmla="*/ 6447 h 10000"/>
              <a:gd name="connsiteX276" fmla="*/ 7954 w 10000"/>
              <a:gd name="connsiteY276" fmla="*/ 6466 h 10000"/>
              <a:gd name="connsiteX277" fmla="*/ 7986 w 10000"/>
              <a:gd name="connsiteY277" fmla="*/ 6509 h 10000"/>
              <a:gd name="connsiteX278" fmla="*/ 8013 w 10000"/>
              <a:gd name="connsiteY278" fmla="*/ 6578 h 10000"/>
              <a:gd name="connsiteX279" fmla="*/ 8044 w 10000"/>
              <a:gd name="connsiteY279" fmla="*/ 6683 h 10000"/>
              <a:gd name="connsiteX280" fmla="*/ 8071 w 10000"/>
              <a:gd name="connsiteY280" fmla="*/ 6820 h 10000"/>
              <a:gd name="connsiteX281" fmla="*/ 8098 w 10000"/>
              <a:gd name="connsiteY281" fmla="*/ 7006 h 10000"/>
              <a:gd name="connsiteX282" fmla="*/ 8130 w 10000"/>
              <a:gd name="connsiteY282" fmla="*/ 7280 h 10000"/>
              <a:gd name="connsiteX283" fmla="*/ 8157 w 10000"/>
              <a:gd name="connsiteY283" fmla="*/ 7714 h 10000"/>
              <a:gd name="connsiteX284" fmla="*/ 8188 w 10000"/>
              <a:gd name="connsiteY284" fmla="*/ 8671 h 10000"/>
              <a:gd name="connsiteX285" fmla="*/ 8215 w 10000"/>
              <a:gd name="connsiteY285" fmla="*/ 8696 h 10000"/>
              <a:gd name="connsiteX286" fmla="*/ 8242 w 10000"/>
              <a:gd name="connsiteY286" fmla="*/ 7720 h 10000"/>
              <a:gd name="connsiteX287" fmla="*/ 8274 w 10000"/>
              <a:gd name="connsiteY287" fmla="*/ 7286 h 10000"/>
              <a:gd name="connsiteX288" fmla="*/ 8301 w 10000"/>
              <a:gd name="connsiteY288" fmla="*/ 7006 h 10000"/>
              <a:gd name="connsiteX289" fmla="*/ 8328 w 10000"/>
              <a:gd name="connsiteY289" fmla="*/ 6820 h 10000"/>
              <a:gd name="connsiteX290" fmla="*/ 8360 w 10000"/>
              <a:gd name="connsiteY290" fmla="*/ 6683 h 10000"/>
              <a:gd name="connsiteX291" fmla="*/ 8387 w 10000"/>
              <a:gd name="connsiteY291" fmla="*/ 6584 h 10000"/>
              <a:gd name="connsiteX292" fmla="*/ 8418 w 10000"/>
              <a:gd name="connsiteY292" fmla="*/ 6516 h 10000"/>
              <a:gd name="connsiteX293" fmla="*/ 8445 w 10000"/>
              <a:gd name="connsiteY293" fmla="*/ 6472 h 10000"/>
              <a:gd name="connsiteX294" fmla="*/ 8472 w 10000"/>
              <a:gd name="connsiteY294" fmla="*/ 6453 h 10000"/>
              <a:gd name="connsiteX295" fmla="*/ 8504 w 10000"/>
              <a:gd name="connsiteY295" fmla="*/ 6460 h 10000"/>
              <a:gd name="connsiteX296" fmla="*/ 8531 w 10000"/>
              <a:gd name="connsiteY296" fmla="*/ 6491 h 10000"/>
              <a:gd name="connsiteX297" fmla="*/ 8562 w 10000"/>
              <a:gd name="connsiteY297" fmla="*/ 6553 h 10000"/>
              <a:gd name="connsiteX298" fmla="*/ 8589 w 10000"/>
              <a:gd name="connsiteY298" fmla="*/ 6640 h 10000"/>
              <a:gd name="connsiteX299" fmla="*/ 8616 w 10000"/>
              <a:gd name="connsiteY299" fmla="*/ 6770 h 10000"/>
              <a:gd name="connsiteX300" fmla="*/ 8648 w 10000"/>
              <a:gd name="connsiteY300" fmla="*/ 6944 h 10000"/>
              <a:gd name="connsiteX301" fmla="*/ 8675 w 10000"/>
              <a:gd name="connsiteY301" fmla="*/ 7205 h 10000"/>
              <a:gd name="connsiteX302" fmla="*/ 8707 w 10000"/>
              <a:gd name="connsiteY302" fmla="*/ 7615 h 10000"/>
              <a:gd name="connsiteX303" fmla="*/ 8734 w 10000"/>
              <a:gd name="connsiteY303" fmla="*/ 8460 h 10000"/>
              <a:gd name="connsiteX304" fmla="*/ 8761 w 10000"/>
              <a:gd name="connsiteY304" fmla="*/ 8839 h 10000"/>
              <a:gd name="connsiteX305" fmla="*/ 8788 w 10000"/>
              <a:gd name="connsiteY305" fmla="*/ 7733 h 10000"/>
              <a:gd name="connsiteX306" fmla="*/ 8819 w 10000"/>
              <a:gd name="connsiteY306" fmla="*/ 7267 h 10000"/>
              <a:gd name="connsiteX307" fmla="*/ 8851 w 10000"/>
              <a:gd name="connsiteY307" fmla="*/ 6981 h 10000"/>
              <a:gd name="connsiteX308" fmla="*/ 8878 w 10000"/>
              <a:gd name="connsiteY308" fmla="*/ 6783 h 10000"/>
              <a:gd name="connsiteX309" fmla="*/ 8905 w 10000"/>
              <a:gd name="connsiteY309" fmla="*/ 6646 h 10000"/>
              <a:gd name="connsiteX310" fmla="*/ 8932 w 10000"/>
              <a:gd name="connsiteY310" fmla="*/ 6547 h 10000"/>
              <a:gd name="connsiteX311" fmla="*/ 8963 w 10000"/>
              <a:gd name="connsiteY311" fmla="*/ 6484 h 10000"/>
              <a:gd name="connsiteX312" fmla="*/ 8991 w 10000"/>
              <a:gd name="connsiteY312" fmla="*/ 6453 h 10000"/>
              <a:gd name="connsiteX313" fmla="*/ 9022 w 10000"/>
              <a:gd name="connsiteY313" fmla="*/ 6447 h 10000"/>
              <a:gd name="connsiteX314" fmla="*/ 9049 w 10000"/>
              <a:gd name="connsiteY314" fmla="*/ 6472 h 10000"/>
              <a:gd name="connsiteX315" fmla="*/ 9076 w 10000"/>
              <a:gd name="connsiteY315" fmla="*/ 6528 h 10000"/>
              <a:gd name="connsiteX316" fmla="*/ 9108 w 10000"/>
              <a:gd name="connsiteY316" fmla="*/ 6621 h 10000"/>
              <a:gd name="connsiteX317" fmla="*/ 9135 w 10000"/>
              <a:gd name="connsiteY317" fmla="*/ 6758 h 10000"/>
              <a:gd name="connsiteX318" fmla="*/ 9166 w 10000"/>
              <a:gd name="connsiteY318" fmla="*/ 6957 h 10000"/>
              <a:gd name="connsiteX319" fmla="*/ 9193 w 10000"/>
              <a:gd name="connsiteY319" fmla="*/ 7267 h 10000"/>
              <a:gd name="connsiteX320" fmla="*/ 9220 w 10000"/>
              <a:gd name="connsiteY320" fmla="*/ 7814 h 10000"/>
              <a:gd name="connsiteX321" fmla="*/ 9252 w 10000"/>
              <a:gd name="connsiteY321" fmla="*/ 9863 h 10000"/>
              <a:gd name="connsiteX322" fmla="*/ 9279 w 10000"/>
              <a:gd name="connsiteY322" fmla="*/ 7988 h 10000"/>
              <a:gd name="connsiteX323" fmla="*/ 9306 w 10000"/>
              <a:gd name="connsiteY323" fmla="*/ 7335 h 10000"/>
              <a:gd name="connsiteX324" fmla="*/ 9338 w 10000"/>
              <a:gd name="connsiteY324" fmla="*/ 6988 h 10000"/>
              <a:gd name="connsiteX325" fmla="*/ 9365 w 10000"/>
              <a:gd name="connsiteY325" fmla="*/ 6758 h 10000"/>
              <a:gd name="connsiteX326" fmla="*/ 9396 w 10000"/>
              <a:gd name="connsiteY326" fmla="*/ 6602 h 10000"/>
              <a:gd name="connsiteX327" fmla="*/ 9423 w 10000"/>
              <a:gd name="connsiteY327" fmla="*/ 6503 h 10000"/>
              <a:gd name="connsiteX328" fmla="*/ 9450 w 10000"/>
              <a:gd name="connsiteY328" fmla="*/ 6447 h 10000"/>
              <a:gd name="connsiteX329" fmla="*/ 9482 w 10000"/>
              <a:gd name="connsiteY329" fmla="*/ 6435 h 10000"/>
              <a:gd name="connsiteX330" fmla="*/ 9509 w 10000"/>
              <a:gd name="connsiteY330" fmla="*/ 6460 h 10000"/>
              <a:gd name="connsiteX331" fmla="*/ 9540 w 10000"/>
              <a:gd name="connsiteY331" fmla="*/ 6534 h 10000"/>
              <a:gd name="connsiteX332" fmla="*/ 9567 w 10000"/>
              <a:gd name="connsiteY332" fmla="*/ 6665 h 10000"/>
              <a:gd name="connsiteX333" fmla="*/ 9594 w 10000"/>
              <a:gd name="connsiteY333" fmla="*/ 6882 h 10000"/>
              <a:gd name="connsiteX334" fmla="*/ 9626 w 10000"/>
              <a:gd name="connsiteY334" fmla="*/ 7242 h 10000"/>
              <a:gd name="connsiteX335" fmla="*/ 9653 w 10000"/>
              <a:gd name="connsiteY335" fmla="*/ 7981 h 10000"/>
              <a:gd name="connsiteX336" fmla="*/ 9680 w 10000"/>
              <a:gd name="connsiteY336" fmla="*/ 8820 h 10000"/>
              <a:gd name="connsiteX337" fmla="*/ 9712 w 10000"/>
              <a:gd name="connsiteY337" fmla="*/ 7484 h 10000"/>
              <a:gd name="connsiteX338" fmla="*/ 9739 w 10000"/>
              <a:gd name="connsiteY338" fmla="*/ 7012 h 10000"/>
              <a:gd name="connsiteX339" fmla="*/ 9766 w 10000"/>
              <a:gd name="connsiteY339" fmla="*/ 6758 h 10000"/>
              <a:gd name="connsiteX340" fmla="*/ 9797 w 10000"/>
              <a:gd name="connsiteY340" fmla="*/ 6615 h 10000"/>
              <a:gd name="connsiteX341" fmla="*/ 9824 w 10000"/>
              <a:gd name="connsiteY341" fmla="*/ 6559 h 10000"/>
              <a:gd name="connsiteX342" fmla="*/ 9856 w 10000"/>
              <a:gd name="connsiteY342" fmla="*/ 6590 h 10000"/>
              <a:gd name="connsiteX343" fmla="*/ 9883 w 10000"/>
              <a:gd name="connsiteY343" fmla="*/ 6708 h 10000"/>
              <a:gd name="connsiteX344" fmla="*/ 9910 w 10000"/>
              <a:gd name="connsiteY344" fmla="*/ 6950 h 10000"/>
              <a:gd name="connsiteX345" fmla="*/ 9941 w 10000"/>
              <a:gd name="connsiteY345" fmla="*/ 7404 h 10000"/>
              <a:gd name="connsiteX346" fmla="*/ 9968 w 10000"/>
              <a:gd name="connsiteY346" fmla="*/ 8516 h 10000"/>
              <a:gd name="connsiteX347" fmla="*/ 10000 w 10000"/>
              <a:gd name="connsiteY34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69 w 10000"/>
              <a:gd name="connsiteY105" fmla="*/ 1988 h 10000"/>
              <a:gd name="connsiteX106" fmla="*/ 3096 w 10000"/>
              <a:gd name="connsiteY106" fmla="*/ 1565 h 10000"/>
              <a:gd name="connsiteX107" fmla="*/ 3128 w 10000"/>
              <a:gd name="connsiteY107" fmla="*/ 1286 h 10000"/>
              <a:gd name="connsiteX108" fmla="*/ 3155 w 10000"/>
              <a:gd name="connsiteY108" fmla="*/ 1075 h 10000"/>
              <a:gd name="connsiteX109" fmla="*/ 3182 w 10000"/>
              <a:gd name="connsiteY109" fmla="*/ 907 h 10000"/>
              <a:gd name="connsiteX110" fmla="*/ 3213 w 10000"/>
              <a:gd name="connsiteY110" fmla="*/ 770 h 10000"/>
              <a:gd name="connsiteX111" fmla="*/ 3240 w 10000"/>
              <a:gd name="connsiteY111" fmla="*/ 658 h 10000"/>
              <a:gd name="connsiteX112" fmla="*/ 3267 w 10000"/>
              <a:gd name="connsiteY112" fmla="*/ 559 h 10000"/>
              <a:gd name="connsiteX113" fmla="*/ 3299 w 10000"/>
              <a:gd name="connsiteY113" fmla="*/ 478 h 10000"/>
              <a:gd name="connsiteX114" fmla="*/ 3326 w 10000"/>
              <a:gd name="connsiteY114" fmla="*/ 404 h 10000"/>
              <a:gd name="connsiteX115" fmla="*/ 3357 w 10000"/>
              <a:gd name="connsiteY115" fmla="*/ 335 h 10000"/>
              <a:gd name="connsiteX116" fmla="*/ 3384 w 10000"/>
              <a:gd name="connsiteY116" fmla="*/ 280 h 10000"/>
              <a:gd name="connsiteX117" fmla="*/ 3411 w 10000"/>
              <a:gd name="connsiteY117" fmla="*/ 230 h 10000"/>
              <a:gd name="connsiteX118" fmla="*/ 3443 w 10000"/>
              <a:gd name="connsiteY118" fmla="*/ 186 h 10000"/>
              <a:gd name="connsiteX119" fmla="*/ 3470 w 10000"/>
              <a:gd name="connsiteY119" fmla="*/ 149 h 10000"/>
              <a:gd name="connsiteX120" fmla="*/ 3497 w 10000"/>
              <a:gd name="connsiteY120" fmla="*/ 118 h 10000"/>
              <a:gd name="connsiteX121" fmla="*/ 3529 w 10000"/>
              <a:gd name="connsiteY121" fmla="*/ 87 h 10000"/>
              <a:gd name="connsiteX122" fmla="*/ 3556 w 10000"/>
              <a:gd name="connsiteY122" fmla="*/ 68 h 10000"/>
              <a:gd name="connsiteX123" fmla="*/ 3587 w 10000"/>
              <a:gd name="connsiteY123" fmla="*/ 43 h 10000"/>
              <a:gd name="connsiteX124" fmla="*/ 3614 w 10000"/>
              <a:gd name="connsiteY124" fmla="*/ 31 h 10000"/>
              <a:gd name="connsiteX125" fmla="*/ 3641 w 10000"/>
              <a:gd name="connsiteY125" fmla="*/ 19 h 10000"/>
              <a:gd name="connsiteX126" fmla="*/ 3673 w 10000"/>
              <a:gd name="connsiteY126" fmla="*/ 6 h 10000"/>
              <a:gd name="connsiteX127" fmla="*/ 3700 w 10000"/>
              <a:gd name="connsiteY127" fmla="*/ 6 h 10000"/>
              <a:gd name="connsiteX128" fmla="*/ 3731 w 10000"/>
              <a:gd name="connsiteY128" fmla="*/ 0 h 10000"/>
              <a:gd name="connsiteX129" fmla="*/ 3758 w 10000"/>
              <a:gd name="connsiteY129" fmla="*/ 0 h 10000"/>
              <a:gd name="connsiteX130" fmla="*/ 3785 w 10000"/>
              <a:gd name="connsiteY130" fmla="*/ 6 h 10000"/>
              <a:gd name="connsiteX131" fmla="*/ 3817 w 10000"/>
              <a:gd name="connsiteY131" fmla="*/ 12 h 10000"/>
              <a:gd name="connsiteX132" fmla="*/ 3844 w 10000"/>
              <a:gd name="connsiteY132" fmla="*/ 19 h 10000"/>
              <a:gd name="connsiteX133" fmla="*/ 3876 w 10000"/>
              <a:gd name="connsiteY133" fmla="*/ 31 h 10000"/>
              <a:gd name="connsiteX134" fmla="*/ 3903 w 10000"/>
              <a:gd name="connsiteY134" fmla="*/ 43 h 10000"/>
              <a:gd name="connsiteX135" fmla="*/ 3930 w 10000"/>
              <a:gd name="connsiteY135" fmla="*/ 62 h 10000"/>
              <a:gd name="connsiteX136" fmla="*/ 3957 w 10000"/>
              <a:gd name="connsiteY136" fmla="*/ 81 h 10000"/>
              <a:gd name="connsiteX137" fmla="*/ 3988 w 10000"/>
              <a:gd name="connsiteY137" fmla="*/ 106 h 10000"/>
              <a:gd name="connsiteX138" fmla="*/ 4015 w 10000"/>
              <a:gd name="connsiteY138" fmla="*/ 130 h 10000"/>
              <a:gd name="connsiteX139" fmla="*/ 4047 w 10000"/>
              <a:gd name="connsiteY139" fmla="*/ 155 h 10000"/>
              <a:gd name="connsiteX140" fmla="*/ 4074 w 10000"/>
              <a:gd name="connsiteY140" fmla="*/ 186 h 10000"/>
              <a:gd name="connsiteX141" fmla="*/ 4101 w 10000"/>
              <a:gd name="connsiteY141" fmla="*/ 217 h 10000"/>
              <a:gd name="connsiteX142" fmla="*/ 4132 w 10000"/>
              <a:gd name="connsiteY142" fmla="*/ 255 h 10000"/>
              <a:gd name="connsiteX143" fmla="*/ 4160 w 10000"/>
              <a:gd name="connsiteY143" fmla="*/ 292 h 10000"/>
              <a:gd name="connsiteX144" fmla="*/ 4191 w 10000"/>
              <a:gd name="connsiteY144" fmla="*/ 329 h 10000"/>
              <a:gd name="connsiteX145" fmla="*/ 4218 w 10000"/>
              <a:gd name="connsiteY145" fmla="*/ 373 h 10000"/>
              <a:gd name="connsiteX146" fmla="*/ 4245 w 10000"/>
              <a:gd name="connsiteY146" fmla="*/ 422 h 10000"/>
              <a:gd name="connsiteX147" fmla="*/ 4277 w 10000"/>
              <a:gd name="connsiteY147" fmla="*/ 466 h 10000"/>
              <a:gd name="connsiteX148" fmla="*/ 4304 w 10000"/>
              <a:gd name="connsiteY148" fmla="*/ 522 h 10000"/>
              <a:gd name="connsiteX149" fmla="*/ 4335 w 10000"/>
              <a:gd name="connsiteY149" fmla="*/ 571 h 10000"/>
              <a:gd name="connsiteX150" fmla="*/ 4362 w 10000"/>
              <a:gd name="connsiteY150" fmla="*/ 634 h 10000"/>
              <a:gd name="connsiteX151" fmla="*/ 4389 w 10000"/>
              <a:gd name="connsiteY151" fmla="*/ 689 h 10000"/>
              <a:gd name="connsiteX152" fmla="*/ 4421 w 10000"/>
              <a:gd name="connsiteY152" fmla="*/ 752 h 10000"/>
              <a:gd name="connsiteX153" fmla="*/ 4448 w 10000"/>
              <a:gd name="connsiteY153" fmla="*/ 820 h 10000"/>
              <a:gd name="connsiteX154" fmla="*/ 4475 w 10000"/>
              <a:gd name="connsiteY154" fmla="*/ 888 h 10000"/>
              <a:gd name="connsiteX155" fmla="*/ 4507 w 10000"/>
              <a:gd name="connsiteY155" fmla="*/ 957 h 10000"/>
              <a:gd name="connsiteX156" fmla="*/ 4534 w 10000"/>
              <a:gd name="connsiteY156" fmla="*/ 1037 h 10000"/>
              <a:gd name="connsiteX157" fmla="*/ 4565 w 10000"/>
              <a:gd name="connsiteY157" fmla="*/ 1118 h 10000"/>
              <a:gd name="connsiteX158" fmla="*/ 4592 w 10000"/>
              <a:gd name="connsiteY158" fmla="*/ 1199 h 10000"/>
              <a:gd name="connsiteX159" fmla="*/ 4619 w 10000"/>
              <a:gd name="connsiteY159" fmla="*/ 1286 h 10000"/>
              <a:gd name="connsiteX160" fmla="*/ 4651 w 10000"/>
              <a:gd name="connsiteY160" fmla="*/ 1373 h 10000"/>
              <a:gd name="connsiteX161" fmla="*/ 4678 w 10000"/>
              <a:gd name="connsiteY161" fmla="*/ 1472 h 10000"/>
              <a:gd name="connsiteX162" fmla="*/ 4709 w 10000"/>
              <a:gd name="connsiteY162" fmla="*/ 1565 h 10000"/>
              <a:gd name="connsiteX163" fmla="*/ 4736 w 10000"/>
              <a:gd name="connsiteY163" fmla="*/ 1671 h 10000"/>
              <a:gd name="connsiteX164" fmla="*/ 4763 w 10000"/>
              <a:gd name="connsiteY164" fmla="*/ 1776 h 10000"/>
              <a:gd name="connsiteX165" fmla="*/ 4795 w 10000"/>
              <a:gd name="connsiteY165" fmla="*/ 1894 h 10000"/>
              <a:gd name="connsiteX166" fmla="*/ 4822 w 10000"/>
              <a:gd name="connsiteY166" fmla="*/ 2012 h 10000"/>
              <a:gd name="connsiteX167" fmla="*/ 4854 w 10000"/>
              <a:gd name="connsiteY167" fmla="*/ 2137 h 10000"/>
              <a:gd name="connsiteX168" fmla="*/ 4881 w 10000"/>
              <a:gd name="connsiteY168" fmla="*/ 2267 h 10000"/>
              <a:gd name="connsiteX169" fmla="*/ 4908 w 10000"/>
              <a:gd name="connsiteY169" fmla="*/ 2404 h 10000"/>
              <a:gd name="connsiteX170" fmla="*/ 4935 w 10000"/>
              <a:gd name="connsiteY170" fmla="*/ 2553 h 10000"/>
              <a:gd name="connsiteX171" fmla="*/ 4966 w 10000"/>
              <a:gd name="connsiteY171" fmla="*/ 2708 h 10000"/>
              <a:gd name="connsiteX172" fmla="*/ 4993 w 10000"/>
              <a:gd name="connsiteY172" fmla="*/ 2870 h 10000"/>
              <a:gd name="connsiteX173" fmla="*/ 5025 w 10000"/>
              <a:gd name="connsiteY173" fmla="*/ 3043 h 10000"/>
              <a:gd name="connsiteX174" fmla="*/ 5052 w 10000"/>
              <a:gd name="connsiteY174" fmla="*/ 3230 h 10000"/>
              <a:gd name="connsiteX175" fmla="*/ 5079 w 10000"/>
              <a:gd name="connsiteY175" fmla="*/ 3429 h 10000"/>
              <a:gd name="connsiteX176" fmla="*/ 5110 w 10000"/>
              <a:gd name="connsiteY176" fmla="*/ 3646 h 10000"/>
              <a:gd name="connsiteX177" fmla="*/ 5137 w 10000"/>
              <a:gd name="connsiteY177" fmla="*/ 3882 h 10000"/>
              <a:gd name="connsiteX178" fmla="*/ 5169 w 10000"/>
              <a:gd name="connsiteY178" fmla="*/ 4143 h 10000"/>
              <a:gd name="connsiteX179" fmla="*/ 5196 w 10000"/>
              <a:gd name="connsiteY179" fmla="*/ 4441 h 10000"/>
              <a:gd name="connsiteX180" fmla="*/ 5223 w 10000"/>
              <a:gd name="connsiteY180" fmla="*/ 4789 h 10000"/>
              <a:gd name="connsiteX181" fmla="*/ 5255 w 10000"/>
              <a:gd name="connsiteY181" fmla="*/ 5205 h 10000"/>
              <a:gd name="connsiteX182" fmla="*/ 5282 w 10000"/>
              <a:gd name="connsiteY182" fmla="*/ 5758 h 10000"/>
              <a:gd name="connsiteX183" fmla="*/ 5313 w 10000"/>
              <a:gd name="connsiteY183" fmla="*/ 6671 h 10000"/>
              <a:gd name="connsiteX184" fmla="*/ 5340 w 10000"/>
              <a:gd name="connsiteY184" fmla="*/ 7776 h 10000"/>
              <a:gd name="connsiteX185" fmla="*/ 5367 w 10000"/>
              <a:gd name="connsiteY185" fmla="*/ 6565 h 10000"/>
              <a:gd name="connsiteX186" fmla="*/ 5399 w 10000"/>
              <a:gd name="connsiteY186" fmla="*/ 6255 h 10000"/>
              <a:gd name="connsiteX187" fmla="*/ 5426 w 10000"/>
              <a:gd name="connsiteY187" fmla="*/ 6155 h 10000"/>
              <a:gd name="connsiteX188" fmla="*/ 5453 w 10000"/>
              <a:gd name="connsiteY188" fmla="*/ 6180 h 10000"/>
              <a:gd name="connsiteX189" fmla="*/ 5484 w 10000"/>
              <a:gd name="connsiteY189" fmla="*/ 6286 h 10000"/>
              <a:gd name="connsiteX190" fmla="*/ 5511 w 10000"/>
              <a:gd name="connsiteY190" fmla="*/ 6484 h 10000"/>
              <a:gd name="connsiteX191" fmla="*/ 5539 w 10000"/>
              <a:gd name="connsiteY191" fmla="*/ 6801 h 10000"/>
              <a:gd name="connsiteX192" fmla="*/ 5570 w 10000"/>
              <a:gd name="connsiteY192" fmla="*/ 7373 h 10000"/>
              <a:gd name="connsiteX193" fmla="*/ 5597 w 10000"/>
              <a:gd name="connsiteY193" fmla="*/ 9447 h 10000"/>
              <a:gd name="connsiteX194" fmla="*/ 5629 w 10000"/>
              <a:gd name="connsiteY194" fmla="*/ 7621 h 10000"/>
              <a:gd name="connsiteX195" fmla="*/ 5656 w 10000"/>
              <a:gd name="connsiteY195" fmla="*/ 7012 h 10000"/>
              <a:gd name="connsiteX196" fmla="*/ 5683 w 10000"/>
              <a:gd name="connsiteY196" fmla="*/ 6708 h 10000"/>
              <a:gd name="connsiteX197" fmla="*/ 5714 w 10000"/>
              <a:gd name="connsiteY197" fmla="*/ 6534 h 10000"/>
              <a:gd name="connsiteX198" fmla="*/ 5741 w 10000"/>
              <a:gd name="connsiteY198" fmla="*/ 6429 h 10000"/>
              <a:gd name="connsiteX199" fmla="*/ 5773 w 10000"/>
              <a:gd name="connsiteY199" fmla="*/ 6385 h 10000"/>
              <a:gd name="connsiteX200" fmla="*/ 5800 w 10000"/>
              <a:gd name="connsiteY200" fmla="*/ 6385 h 10000"/>
              <a:gd name="connsiteX201" fmla="*/ 5827 w 10000"/>
              <a:gd name="connsiteY201" fmla="*/ 6429 h 10000"/>
              <a:gd name="connsiteX202" fmla="*/ 5858 w 10000"/>
              <a:gd name="connsiteY202" fmla="*/ 6516 h 10000"/>
              <a:gd name="connsiteX203" fmla="*/ 5886 w 10000"/>
              <a:gd name="connsiteY203" fmla="*/ 6646 h 10000"/>
              <a:gd name="connsiteX204" fmla="*/ 5913 w 10000"/>
              <a:gd name="connsiteY204" fmla="*/ 6845 h 10000"/>
              <a:gd name="connsiteX205" fmla="*/ 5944 w 10000"/>
              <a:gd name="connsiteY205" fmla="*/ 7149 h 10000"/>
              <a:gd name="connsiteX206" fmla="*/ 5971 w 10000"/>
              <a:gd name="connsiteY206" fmla="*/ 7658 h 10000"/>
              <a:gd name="connsiteX207" fmla="*/ 6003 w 10000"/>
              <a:gd name="connsiteY207" fmla="*/ 9093 h 10000"/>
              <a:gd name="connsiteX208" fmla="*/ 6030 w 10000"/>
              <a:gd name="connsiteY208" fmla="*/ 8106 h 10000"/>
              <a:gd name="connsiteX209" fmla="*/ 6057 w 10000"/>
              <a:gd name="connsiteY209" fmla="*/ 7385 h 10000"/>
              <a:gd name="connsiteX210" fmla="*/ 6088 w 10000"/>
              <a:gd name="connsiteY210" fmla="*/ 7019 h 10000"/>
              <a:gd name="connsiteX211" fmla="*/ 6115 w 10000"/>
              <a:gd name="connsiteY211" fmla="*/ 6789 h 10000"/>
              <a:gd name="connsiteX212" fmla="*/ 6147 w 10000"/>
              <a:gd name="connsiteY212" fmla="*/ 6634 h 10000"/>
              <a:gd name="connsiteX213" fmla="*/ 6174 w 10000"/>
              <a:gd name="connsiteY213" fmla="*/ 6534 h 10000"/>
              <a:gd name="connsiteX214" fmla="*/ 6201 w 10000"/>
              <a:gd name="connsiteY214" fmla="*/ 6472 h 10000"/>
              <a:gd name="connsiteX215" fmla="*/ 6233 w 10000"/>
              <a:gd name="connsiteY215" fmla="*/ 6441 h 10000"/>
              <a:gd name="connsiteX216" fmla="*/ 6260 w 10000"/>
              <a:gd name="connsiteY216" fmla="*/ 6435 h 10000"/>
              <a:gd name="connsiteX217" fmla="*/ 6291 w 10000"/>
              <a:gd name="connsiteY217" fmla="*/ 6460 h 10000"/>
              <a:gd name="connsiteX218" fmla="*/ 6318 w 10000"/>
              <a:gd name="connsiteY218" fmla="*/ 6516 h 10000"/>
              <a:gd name="connsiteX219" fmla="*/ 6345 w 10000"/>
              <a:gd name="connsiteY219" fmla="*/ 6609 h 10000"/>
              <a:gd name="connsiteX220" fmla="*/ 6372 w 10000"/>
              <a:gd name="connsiteY220" fmla="*/ 6733 h 10000"/>
              <a:gd name="connsiteX221" fmla="*/ 6404 w 10000"/>
              <a:gd name="connsiteY221" fmla="*/ 6919 h 10000"/>
              <a:gd name="connsiteX222" fmla="*/ 6431 w 10000"/>
              <a:gd name="connsiteY222" fmla="*/ 7186 h 10000"/>
              <a:gd name="connsiteX223" fmla="*/ 6462 w 10000"/>
              <a:gd name="connsiteY223" fmla="*/ 7596 h 10000"/>
              <a:gd name="connsiteX224" fmla="*/ 6489 w 10000"/>
              <a:gd name="connsiteY224" fmla="*/ 8466 h 10000"/>
              <a:gd name="connsiteX225" fmla="*/ 6516 w 10000"/>
              <a:gd name="connsiteY225" fmla="*/ 8801 h 10000"/>
              <a:gd name="connsiteX226" fmla="*/ 6548 w 10000"/>
              <a:gd name="connsiteY226" fmla="*/ 7714 h 10000"/>
              <a:gd name="connsiteX227" fmla="*/ 6575 w 10000"/>
              <a:gd name="connsiteY227" fmla="*/ 7261 h 10000"/>
              <a:gd name="connsiteX228" fmla="*/ 6607 w 10000"/>
              <a:gd name="connsiteY228" fmla="*/ 6981 h 10000"/>
              <a:gd name="connsiteX229" fmla="*/ 6634 w 10000"/>
              <a:gd name="connsiteY229" fmla="*/ 6795 h 10000"/>
              <a:gd name="connsiteX230" fmla="*/ 6661 w 10000"/>
              <a:gd name="connsiteY230" fmla="*/ 6658 h 10000"/>
              <a:gd name="connsiteX231" fmla="*/ 6692 w 10000"/>
              <a:gd name="connsiteY231" fmla="*/ 6559 h 10000"/>
              <a:gd name="connsiteX232" fmla="*/ 6719 w 10000"/>
              <a:gd name="connsiteY232" fmla="*/ 6497 h 10000"/>
              <a:gd name="connsiteX233" fmla="*/ 6751 w 10000"/>
              <a:gd name="connsiteY233" fmla="*/ 6460 h 10000"/>
              <a:gd name="connsiteX234" fmla="*/ 6778 w 10000"/>
              <a:gd name="connsiteY234" fmla="*/ 6453 h 10000"/>
              <a:gd name="connsiteX235" fmla="*/ 6805 w 10000"/>
              <a:gd name="connsiteY235" fmla="*/ 6460 h 10000"/>
              <a:gd name="connsiteX236" fmla="*/ 6836 w 10000"/>
              <a:gd name="connsiteY236" fmla="*/ 6503 h 10000"/>
              <a:gd name="connsiteX237" fmla="*/ 6863 w 10000"/>
              <a:gd name="connsiteY237" fmla="*/ 6565 h 10000"/>
              <a:gd name="connsiteX238" fmla="*/ 6890 w 10000"/>
              <a:gd name="connsiteY238" fmla="*/ 6658 h 10000"/>
              <a:gd name="connsiteX239" fmla="*/ 6922 w 10000"/>
              <a:gd name="connsiteY239" fmla="*/ 6789 h 10000"/>
              <a:gd name="connsiteX240" fmla="*/ 6949 w 10000"/>
              <a:gd name="connsiteY240" fmla="*/ 6975 h 10000"/>
              <a:gd name="connsiteX241" fmla="*/ 6981 w 10000"/>
              <a:gd name="connsiteY241" fmla="*/ 7236 h 10000"/>
              <a:gd name="connsiteX242" fmla="*/ 7008 w 10000"/>
              <a:gd name="connsiteY242" fmla="*/ 7634 h 10000"/>
              <a:gd name="connsiteX243" fmla="*/ 7035 w 10000"/>
              <a:gd name="connsiteY243" fmla="*/ 8460 h 10000"/>
              <a:gd name="connsiteX244" fmla="*/ 7066 w 10000"/>
              <a:gd name="connsiteY244" fmla="*/ 8969 h 10000"/>
              <a:gd name="connsiteX245" fmla="*/ 7093 w 10000"/>
              <a:gd name="connsiteY245" fmla="*/ 7801 h 10000"/>
              <a:gd name="connsiteX246" fmla="*/ 7125 w 10000"/>
              <a:gd name="connsiteY246" fmla="*/ 7329 h 10000"/>
              <a:gd name="connsiteX247" fmla="*/ 7152 w 10000"/>
              <a:gd name="connsiteY247" fmla="*/ 7037 h 10000"/>
              <a:gd name="connsiteX248" fmla="*/ 7179 w 10000"/>
              <a:gd name="connsiteY248" fmla="*/ 6839 h 10000"/>
              <a:gd name="connsiteX249" fmla="*/ 7210 w 10000"/>
              <a:gd name="connsiteY249" fmla="*/ 6696 h 10000"/>
              <a:gd name="connsiteX250" fmla="*/ 7237 w 10000"/>
              <a:gd name="connsiteY250" fmla="*/ 6590 h 10000"/>
              <a:gd name="connsiteX251" fmla="*/ 7269 w 10000"/>
              <a:gd name="connsiteY251" fmla="*/ 6516 h 10000"/>
              <a:gd name="connsiteX252" fmla="*/ 7296 w 10000"/>
              <a:gd name="connsiteY252" fmla="*/ 6472 h 10000"/>
              <a:gd name="connsiteX253" fmla="*/ 7323 w 10000"/>
              <a:gd name="connsiteY253" fmla="*/ 6447 h 10000"/>
              <a:gd name="connsiteX254" fmla="*/ 7350 w 10000"/>
              <a:gd name="connsiteY254" fmla="*/ 6447 h 10000"/>
              <a:gd name="connsiteX255" fmla="*/ 7382 w 10000"/>
              <a:gd name="connsiteY255" fmla="*/ 6466 h 10000"/>
              <a:gd name="connsiteX256" fmla="*/ 7409 w 10000"/>
              <a:gd name="connsiteY256" fmla="*/ 6509 h 10000"/>
              <a:gd name="connsiteX257" fmla="*/ 7440 w 10000"/>
              <a:gd name="connsiteY257" fmla="*/ 6578 h 10000"/>
              <a:gd name="connsiteX258" fmla="*/ 7467 w 10000"/>
              <a:gd name="connsiteY258" fmla="*/ 6677 h 10000"/>
              <a:gd name="connsiteX259" fmla="*/ 7494 w 10000"/>
              <a:gd name="connsiteY259" fmla="*/ 6814 h 10000"/>
              <a:gd name="connsiteX260" fmla="*/ 7526 w 10000"/>
              <a:gd name="connsiteY260" fmla="*/ 7006 h 10000"/>
              <a:gd name="connsiteX261" fmla="*/ 7553 w 10000"/>
              <a:gd name="connsiteY261" fmla="*/ 7273 h 10000"/>
              <a:gd name="connsiteX262" fmla="*/ 7584 w 10000"/>
              <a:gd name="connsiteY262" fmla="*/ 7696 h 10000"/>
              <a:gd name="connsiteX263" fmla="*/ 7612 w 10000"/>
              <a:gd name="connsiteY263" fmla="*/ 8584 h 10000"/>
              <a:gd name="connsiteX264" fmla="*/ 7639 w 10000"/>
              <a:gd name="connsiteY264" fmla="*/ 8814 h 10000"/>
              <a:gd name="connsiteX265" fmla="*/ 7670 w 10000"/>
              <a:gd name="connsiteY265" fmla="*/ 7770 h 10000"/>
              <a:gd name="connsiteX266" fmla="*/ 7697 w 10000"/>
              <a:gd name="connsiteY266" fmla="*/ 7317 h 10000"/>
              <a:gd name="connsiteX267" fmla="*/ 7729 w 10000"/>
              <a:gd name="connsiteY267" fmla="*/ 7031 h 10000"/>
              <a:gd name="connsiteX268" fmla="*/ 7756 w 10000"/>
              <a:gd name="connsiteY268" fmla="*/ 6839 h 10000"/>
              <a:gd name="connsiteX269" fmla="*/ 7783 w 10000"/>
              <a:gd name="connsiteY269" fmla="*/ 6696 h 10000"/>
              <a:gd name="connsiteX270" fmla="*/ 7810 w 10000"/>
              <a:gd name="connsiteY270" fmla="*/ 6590 h 10000"/>
              <a:gd name="connsiteX271" fmla="*/ 7841 w 10000"/>
              <a:gd name="connsiteY271" fmla="*/ 6522 h 10000"/>
              <a:gd name="connsiteX272" fmla="*/ 7868 w 10000"/>
              <a:gd name="connsiteY272" fmla="*/ 6472 h 10000"/>
              <a:gd name="connsiteX273" fmla="*/ 7900 w 10000"/>
              <a:gd name="connsiteY273" fmla="*/ 6447 h 10000"/>
              <a:gd name="connsiteX274" fmla="*/ 7927 w 10000"/>
              <a:gd name="connsiteY274" fmla="*/ 6447 h 10000"/>
              <a:gd name="connsiteX275" fmla="*/ 7954 w 10000"/>
              <a:gd name="connsiteY275" fmla="*/ 6466 h 10000"/>
              <a:gd name="connsiteX276" fmla="*/ 7986 w 10000"/>
              <a:gd name="connsiteY276" fmla="*/ 6509 h 10000"/>
              <a:gd name="connsiteX277" fmla="*/ 8013 w 10000"/>
              <a:gd name="connsiteY277" fmla="*/ 6578 h 10000"/>
              <a:gd name="connsiteX278" fmla="*/ 8044 w 10000"/>
              <a:gd name="connsiteY278" fmla="*/ 6683 h 10000"/>
              <a:gd name="connsiteX279" fmla="*/ 8071 w 10000"/>
              <a:gd name="connsiteY279" fmla="*/ 6820 h 10000"/>
              <a:gd name="connsiteX280" fmla="*/ 8098 w 10000"/>
              <a:gd name="connsiteY280" fmla="*/ 7006 h 10000"/>
              <a:gd name="connsiteX281" fmla="*/ 8130 w 10000"/>
              <a:gd name="connsiteY281" fmla="*/ 7280 h 10000"/>
              <a:gd name="connsiteX282" fmla="*/ 8157 w 10000"/>
              <a:gd name="connsiteY282" fmla="*/ 7714 h 10000"/>
              <a:gd name="connsiteX283" fmla="*/ 8188 w 10000"/>
              <a:gd name="connsiteY283" fmla="*/ 8671 h 10000"/>
              <a:gd name="connsiteX284" fmla="*/ 8215 w 10000"/>
              <a:gd name="connsiteY284" fmla="*/ 8696 h 10000"/>
              <a:gd name="connsiteX285" fmla="*/ 8242 w 10000"/>
              <a:gd name="connsiteY285" fmla="*/ 7720 h 10000"/>
              <a:gd name="connsiteX286" fmla="*/ 8274 w 10000"/>
              <a:gd name="connsiteY286" fmla="*/ 7286 h 10000"/>
              <a:gd name="connsiteX287" fmla="*/ 8301 w 10000"/>
              <a:gd name="connsiteY287" fmla="*/ 7006 h 10000"/>
              <a:gd name="connsiteX288" fmla="*/ 8328 w 10000"/>
              <a:gd name="connsiteY288" fmla="*/ 6820 h 10000"/>
              <a:gd name="connsiteX289" fmla="*/ 8360 w 10000"/>
              <a:gd name="connsiteY289" fmla="*/ 6683 h 10000"/>
              <a:gd name="connsiteX290" fmla="*/ 8387 w 10000"/>
              <a:gd name="connsiteY290" fmla="*/ 6584 h 10000"/>
              <a:gd name="connsiteX291" fmla="*/ 8418 w 10000"/>
              <a:gd name="connsiteY291" fmla="*/ 6516 h 10000"/>
              <a:gd name="connsiteX292" fmla="*/ 8445 w 10000"/>
              <a:gd name="connsiteY292" fmla="*/ 6472 h 10000"/>
              <a:gd name="connsiteX293" fmla="*/ 8472 w 10000"/>
              <a:gd name="connsiteY293" fmla="*/ 6453 h 10000"/>
              <a:gd name="connsiteX294" fmla="*/ 8504 w 10000"/>
              <a:gd name="connsiteY294" fmla="*/ 6460 h 10000"/>
              <a:gd name="connsiteX295" fmla="*/ 8531 w 10000"/>
              <a:gd name="connsiteY295" fmla="*/ 6491 h 10000"/>
              <a:gd name="connsiteX296" fmla="*/ 8562 w 10000"/>
              <a:gd name="connsiteY296" fmla="*/ 6553 h 10000"/>
              <a:gd name="connsiteX297" fmla="*/ 8589 w 10000"/>
              <a:gd name="connsiteY297" fmla="*/ 6640 h 10000"/>
              <a:gd name="connsiteX298" fmla="*/ 8616 w 10000"/>
              <a:gd name="connsiteY298" fmla="*/ 6770 h 10000"/>
              <a:gd name="connsiteX299" fmla="*/ 8648 w 10000"/>
              <a:gd name="connsiteY299" fmla="*/ 6944 h 10000"/>
              <a:gd name="connsiteX300" fmla="*/ 8675 w 10000"/>
              <a:gd name="connsiteY300" fmla="*/ 7205 h 10000"/>
              <a:gd name="connsiteX301" fmla="*/ 8707 w 10000"/>
              <a:gd name="connsiteY301" fmla="*/ 7615 h 10000"/>
              <a:gd name="connsiteX302" fmla="*/ 8734 w 10000"/>
              <a:gd name="connsiteY302" fmla="*/ 8460 h 10000"/>
              <a:gd name="connsiteX303" fmla="*/ 8761 w 10000"/>
              <a:gd name="connsiteY303" fmla="*/ 8839 h 10000"/>
              <a:gd name="connsiteX304" fmla="*/ 8788 w 10000"/>
              <a:gd name="connsiteY304" fmla="*/ 7733 h 10000"/>
              <a:gd name="connsiteX305" fmla="*/ 8819 w 10000"/>
              <a:gd name="connsiteY305" fmla="*/ 7267 h 10000"/>
              <a:gd name="connsiteX306" fmla="*/ 8851 w 10000"/>
              <a:gd name="connsiteY306" fmla="*/ 6981 h 10000"/>
              <a:gd name="connsiteX307" fmla="*/ 8878 w 10000"/>
              <a:gd name="connsiteY307" fmla="*/ 6783 h 10000"/>
              <a:gd name="connsiteX308" fmla="*/ 8905 w 10000"/>
              <a:gd name="connsiteY308" fmla="*/ 6646 h 10000"/>
              <a:gd name="connsiteX309" fmla="*/ 8932 w 10000"/>
              <a:gd name="connsiteY309" fmla="*/ 6547 h 10000"/>
              <a:gd name="connsiteX310" fmla="*/ 8963 w 10000"/>
              <a:gd name="connsiteY310" fmla="*/ 6484 h 10000"/>
              <a:gd name="connsiteX311" fmla="*/ 8991 w 10000"/>
              <a:gd name="connsiteY311" fmla="*/ 6453 h 10000"/>
              <a:gd name="connsiteX312" fmla="*/ 9022 w 10000"/>
              <a:gd name="connsiteY312" fmla="*/ 6447 h 10000"/>
              <a:gd name="connsiteX313" fmla="*/ 9049 w 10000"/>
              <a:gd name="connsiteY313" fmla="*/ 6472 h 10000"/>
              <a:gd name="connsiteX314" fmla="*/ 9076 w 10000"/>
              <a:gd name="connsiteY314" fmla="*/ 6528 h 10000"/>
              <a:gd name="connsiteX315" fmla="*/ 9108 w 10000"/>
              <a:gd name="connsiteY315" fmla="*/ 6621 h 10000"/>
              <a:gd name="connsiteX316" fmla="*/ 9135 w 10000"/>
              <a:gd name="connsiteY316" fmla="*/ 6758 h 10000"/>
              <a:gd name="connsiteX317" fmla="*/ 9166 w 10000"/>
              <a:gd name="connsiteY317" fmla="*/ 6957 h 10000"/>
              <a:gd name="connsiteX318" fmla="*/ 9193 w 10000"/>
              <a:gd name="connsiteY318" fmla="*/ 7267 h 10000"/>
              <a:gd name="connsiteX319" fmla="*/ 9220 w 10000"/>
              <a:gd name="connsiteY319" fmla="*/ 7814 h 10000"/>
              <a:gd name="connsiteX320" fmla="*/ 9252 w 10000"/>
              <a:gd name="connsiteY320" fmla="*/ 9863 h 10000"/>
              <a:gd name="connsiteX321" fmla="*/ 9279 w 10000"/>
              <a:gd name="connsiteY321" fmla="*/ 7988 h 10000"/>
              <a:gd name="connsiteX322" fmla="*/ 9306 w 10000"/>
              <a:gd name="connsiteY322" fmla="*/ 7335 h 10000"/>
              <a:gd name="connsiteX323" fmla="*/ 9338 w 10000"/>
              <a:gd name="connsiteY323" fmla="*/ 6988 h 10000"/>
              <a:gd name="connsiteX324" fmla="*/ 9365 w 10000"/>
              <a:gd name="connsiteY324" fmla="*/ 6758 h 10000"/>
              <a:gd name="connsiteX325" fmla="*/ 9396 w 10000"/>
              <a:gd name="connsiteY325" fmla="*/ 6602 h 10000"/>
              <a:gd name="connsiteX326" fmla="*/ 9423 w 10000"/>
              <a:gd name="connsiteY326" fmla="*/ 6503 h 10000"/>
              <a:gd name="connsiteX327" fmla="*/ 9450 w 10000"/>
              <a:gd name="connsiteY327" fmla="*/ 6447 h 10000"/>
              <a:gd name="connsiteX328" fmla="*/ 9482 w 10000"/>
              <a:gd name="connsiteY328" fmla="*/ 6435 h 10000"/>
              <a:gd name="connsiteX329" fmla="*/ 9509 w 10000"/>
              <a:gd name="connsiteY329" fmla="*/ 6460 h 10000"/>
              <a:gd name="connsiteX330" fmla="*/ 9540 w 10000"/>
              <a:gd name="connsiteY330" fmla="*/ 6534 h 10000"/>
              <a:gd name="connsiteX331" fmla="*/ 9567 w 10000"/>
              <a:gd name="connsiteY331" fmla="*/ 6665 h 10000"/>
              <a:gd name="connsiteX332" fmla="*/ 9594 w 10000"/>
              <a:gd name="connsiteY332" fmla="*/ 6882 h 10000"/>
              <a:gd name="connsiteX333" fmla="*/ 9626 w 10000"/>
              <a:gd name="connsiteY333" fmla="*/ 7242 h 10000"/>
              <a:gd name="connsiteX334" fmla="*/ 9653 w 10000"/>
              <a:gd name="connsiteY334" fmla="*/ 7981 h 10000"/>
              <a:gd name="connsiteX335" fmla="*/ 9680 w 10000"/>
              <a:gd name="connsiteY335" fmla="*/ 8820 h 10000"/>
              <a:gd name="connsiteX336" fmla="*/ 9712 w 10000"/>
              <a:gd name="connsiteY336" fmla="*/ 7484 h 10000"/>
              <a:gd name="connsiteX337" fmla="*/ 9739 w 10000"/>
              <a:gd name="connsiteY337" fmla="*/ 7012 h 10000"/>
              <a:gd name="connsiteX338" fmla="*/ 9766 w 10000"/>
              <a:gd name="connsiteY338" fmla="*/ 6758 h 10000"/>
              <a:gd name="connsiteX339" fmla="*/ 9797 w 10000"/>
              <a:gd name="connsiteY339" fmla="*/ 6615 h 10000"/>
              <a:gd name="connsiteX340" fmla="*/ 9824 w 10000"/>
              <a:gd name="connsiteY340" fmla="*/ 6559 h 10000"/>
              <a:gd name="connsiteX341" fmla="*/ 9856 w 10000"/>
              <a:gd name="connsiteY341" fmla="*/ 6590 h 10000"/>
              <a:gd name="connsiteX342" fmla="*/ 9883 w 10000"/>
              <a:gd name="connsiteY342" fmla="*/ 6708 h 10000"/>
              <a:gd name="connsiteX343" fmla="*/ 9910 w 10000"/>
              <a:gd name="connsiteY343" fmla="*/ 6950 h 10000"/>
              <a:gd name="connsiteX344" fmla="*/ 9941 w 10000"/>
              <a:gd name="connsiteY344" fmla="*/ 7404 h 10000"/>
              <a:gd name="connsiteX345" fmla="*/ 9968 w 10000"/>
              <a:gd name="connsiteY345" fmla="*/ 8516 h 10000"/>
              <a:gd name="connsiteX346" fmla="*/ 10000 w 10000"/>
              <a:gd name="connsiteY34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96 w 10000"/>
              <a:gd name="connsiteY105" fmla="*/ 1565 h 10000"/>
              <a:gd name="connsiteX106" fmla="*/ 3128 w 10000"/>
              <a:gd name="connsiteY106" fmla="*/ 1286 h 10000"/>
              <a:gd name="connsiteX107" fmla="*/ 3155 w 10000"/>
              <a:gd name="connsiteY107" fmla="*/ 1075 h 10000"/>
              <a:gd name="connsiteX108" fmla="*/ 3182 w 10000"/>
              <a:gd name="connsiteY108" fmla="*/ 907 h 10000"/>
              <a:gd name="connsiteX109" fmla="*/ 3213 w 10000"/>
              <a:gd name="connsiteY109" fmla="*/ 770 h 10000"/>
              <a:gd name="connsiteX110" fmla="*/ 3240 w 10000"/>
              <a:gd name="connsiteY110" fmla="*/ 658 h 10000"/>
              <a:gd name="connsiteX111" fmla="*/ 3267 w 10000"/>
              <a:gd name="connsiteY111" fmla="*/ 559 h 10000"/>
              <a:gd name="connsiteX112" fmla="*/ 3299 w 10000"/>
              <a:gd name="connsiteY112" fmla="*/ 478 h 10000"/>
              <a:gd name="connsiteX113" fmla="*/ 3326 w 10000"/>
              <a:gd name="connsiteY113" fmla="*/ 404 h 10000"/>
              <a:gd name="connsiteX114" fmla="*/ 3357 w 10000"/>
              <a:gd name="connsiteY114" fmla="*/ 335 h 10000"/>
              <a:gd name="connsiteX115" fmla="*/ 3384 w 10000"/>
              <a:gd name="connsiteY115" fmla="*/ 280 h 10000"/>
              <a:gd name="connsiteX116" fmla="*/ 3411 w 10000"/>
              <a:gd name="connsiteY116" fmla="*/ 230 h 10000"/>
              <a:gd name="connsiteX117" fmla="*/ 3443 w 10000"/>
              <a:gd name="connsiteY117" fmla="*/ 186 h 10000"/>
              <a:gd name="connsiteX118" fmla="*/ 3470 w 10000"/>
              <a:gd name="connsiteY118" fmla="*/ 149 h 10000"/>
              <a:gd name="connsiteX119" fmla="*/ 3497 w 10000"/>
              <a:gd name="connsiteY119" fmla="*/ 118 h 10000"/>
              <a:gd name="connsiteX120" fmla="*/ 3529 w 10000"/>
              <a:gd name="connsiteY120" fmla="*/ 87 h 10000"/>
              <a:gd name="connsiteX121" fmla="*/ 3556 w 10000"/>
              <a:gd name="connsiteY121" fmla="*/ 68 h 10000"/>
              <a:gd name="connsiteX122" fmla="*/ 3587 w 10000"/>
              <a:gd name="connsiteY122" fmla="*/ 43 h 10000"/>
              <a:gd name="connsiteX123" fmla="*/ 3614 w 10000"/>
              <a:gd name="connsiteY123" fmla="*/ 31 h 10000"/>
              <a:gd name="connsiteX124" fmla="*/ 3641 w 10000"/>
              <a:gd name="connsiteY124" fmla="*/ 19 h 10000"/>
              <a:gd name="connsiteX125" fmla="*/ 3673 w 10000"/>
              <a:gd name="connsiteY125" fmla="*/ 6 h 10000"/>
              <a:gd name="connsiteX126" fmla="*/ 3700 w 10000"/>
              <a:gd name="connsiteY126" fmla="*/ 6 h 10000"/>
              <a:gd name="connsiteX127" fmla="*/ 3731 w 10000"/>
              <a:gd name="connsiteY127" fmla="*/ 0 h 10000"/>
              <a:gd name="connsiteX128" fmla="*/ 3758 w 10000"/>
              <a:gd name="connsiteY128" fmla="*/ 0 h 10000"/>
              <a:gd name="connsiteX129" fmla="*/ 3785 w 10000"/>
              <a:gd name="connsiteY129" fmla="*/ 6 h 10000"/>
              <a:gd name="connsiteX130" fmla="*/ 3817 w 10000"/>
              <a:gd name="connsiteY130" fmla="*/ 12 h 10000"/>
              <a:gd name="connsiteX131" fmla="*/ 3844 w 10000"/>
              <a:gd name="connsiteY131" fmla="*/ 19 h 10000"/>
              <a:gd name="connsiteX132" fmla="*/ 3876 w 10000"/>
              <a:gd name="connsiteY132" fmla="*/ 31 h 10000"/>
              <a:gd name="connsiteX133" fmla="*/ 3903 w 10000"/>
              <a:gd name="connsiteY133" fmla="*/ 43 h 10000"/>
              <a:gd name="connsiteX134" fmla="*/ 3930 w 10000"/>
              <a:gd name="connsiteY134" fmla="*/ 62 h 10000"/>
              <a:gd name="connsiteX135" fmla="*/ 3957 w 10000"/>
              <a:gd name="connsiteY135" fmla="*/ 81 h 10000"/>
              <a:gd name="connsiteX136" fmla="*/ 3988 w 10000"/>
              <a:gd name="connsiteY136" fmla="*/ 106 h 10000"/>
              <a:gd name="connsiteX137" fmla="*/ 4015 w 10000"/>
              <a:gd name="connsiteY137" fmla="*/ 130 h 10000"/>
              <a:gd name="connsiteX138" fmla="*/ 4047 w 10000"/>
              <a:gd name="connsiteY138" fmla="*/ 155 h 10000"/>
              <a:gd name="connsiteX139" fmla="*/ 4074 w 10000"/>
              <a:gd name="connsiteY139" fmla="*/ 186 h 10000"/>
              <a:gd name="connsiteX140" fmla="*/ 4101 w 10000"/>
              <a:gd name="connsiteY140" fmla="*/ 217 h 10000"/>
              <a:gd name="connsiteX141" fmla="*/ 4132 w 10000"/>
              <a:gd name="connsiteY141" fmla="*/ 255 h 10000"/>
              <a:gd name="connsiteX142" fmla="*/ 4160 w 10000"/>
              <a:gd name="connsiteY142" fmla="*/ 292 h 10000"/>
              <a:gd name="connsiteX143" fmla="*/ 4191 w 10000"/>
              <a:gd name="connsiteY143" fmla="*/ 329 h 10000"/>
              <a:gd name="connsiteX144" fmla="*/ 4218 w 10000"/>
              <a:gd name="connsiteY144" fmla="*/ 373 h 10000"/>
              <a:gd name="connsiteX145" fmla="*/ 4245 w 10000"/>
              <a:gd name="connsiteY145" fmla="*/ 422 h 10000"/>
              <a:gd name="connsiteX146" fmla="*/ 4277 w 10000"/>
              <a:gd name="connsiteY146" fmla="*/ 466 h 10000"/>
              <a:gd name="connsiteX147" fmla="*/ 4304 w 10000"/>
              <a:gd name="connsiteY147" fmla="*/ 522 h 10000"/>
              <a:gd name="connsiteX148" fmla="*/ 4335 w 10000"/>
              <a:gd name="connsiteY148" fmla="*/ 571 h 10000"/>
              <a:gd name="connsiteX149" fmla="*/ 4362 w 10000"/>
              <a:gd name="connsiteY149" fmla="*/ 634 h 10000"/>
              <a:gd name="connsiteX150" fmla="*/ 4389 w 10000"/>
              <a:gd name="connsiteY150" fmla="*/ 689 h 10000"/>
              <a:gd name="connsiteX151" fmla="*/ 4421 w 10000"/>
              <a:gd name="connsiteY151" fmla="*/ 752 h 10000"/>
              <a:gd name="connsiteX152" fmla="*/ 4448 w 10000"/>
              <a:gd name="connsiteY152" fmla="*/ 820 h 10000"/>
              <a:gd name="connsiteX153" fmla="*/ 4475 w 10000"/>
              <a:gd name="connsiteY153" fmla="*/ 888 h 10000"/>
              <a:gd name="connsiteX154" fmla="*/ 4507 w 10000"/>
              <a:gd name="connsiteY154" fmla="*/ 957 h 10000"/>
              <a:gd name="connsiteX155" fmla="*/ 4534 w 10000"/>
              <a:gd name="connsiteY155" fmla="*/ 1037 h 10000"/>
              <a:gd name="connsiteX156" fmla="*/ 4565 w 10000"/>
              <a:gd name="connsiteY156" fmla="*/ 1118 h 10000"/>
              <a:gd name="connsiteX157" fmla="*/ 4592 w 10000"/>
              <a:gd name="connsiteY157" fmla="*/ 1199 h 10000"/>
              <a:gd name="connsiteX158" fmla="*/ 4619 w 10000"/>
              <a:gd name="connsiteY158" fmla="*/ 1286 h 10000"/>
              <a:gd name="connsiteX159" fmla="*/ 4651 w 10000"/>
              <a:gd name="connsiteY159" fmla="*/ 1373 h 10000"/>
              <a:gd name="connsiteX160" fmla="*/ 4678 w 10000"/>
              <a:gd name="connsiteY160" fmla="*/ 1472 h 10000"/>
              <a:gd name="connsiteX161" fmla="*/ 4709 w 10000"/>
              <a:gd name="connsiteY161" fmla="*/ 1565 h 10000"/>
              <a:gd name="connsiteX162" fmla="*/ 4736 w 10000"/>
              <a:gd name="connsiteY162" fmla="*/ 1671 h 10000"/>
              <a:gd name="connsiteX163" fmla="*/ 4763 w 10000"/>
              <a:gd name="connsiteY163" fmla="*/ 1776 h 10000"/>
              <a:gd name="connsiteX164" fmla="*/ 4795 w 10000"/>
              <a:gd name="connsiteY164" fmla="*/ 1894 h 10000"/>
              <a:gd name="connsiteX165" fmla="*/ 4822 w 10000"/>
              <a:gd name="connsiteY165" fmla="*/ 2012 h 10000"/>
              <a:gd name="connsiteX166" fmla="*/ 4854 w 10000"/>
              <a:gd name="connsiteY166" fmla="*/ 2137 h 10000"/>
              <a:gd name="connsiteX167" fmla="*/ 4881 w 10000"/>
              <a:gd name="connsiteY167" fmla="*/ 2267 h 10000"/>
              <a:gd name="connsiteX168" fmla="*/ 4908 w 10000"/>
              <a:gd name="connsiteY168" fmla="*/ 2404 h 10000"/>
              <a:gd name="connsiteX169" fmla="*/ 4935 w 10000"/>
              <a:gd name="connsiteY169" fmla="*/ 2553 h 10000"/>
              <a:gd name="connsiteX170" fmla="*/ 4966 w 10000"/>
              <a:gd name="connsiteY170" fmla="*/ 2708 h 10000"/>
              <a:gd name="connsiteX171" fmla="*/ 4993 w 10000"/>
              <a:gd name="connsiteY171" fmla="*/ 2870 h 10000"/>
              <a:gd name="connsiteX172" fmla="*/ 5025 w 10000"/>
              <a:gd name="connsiteY172" fmla="*/ 3043 h 10000"/>
              <a:gd name="connsiteX173" fmla="*/ 5052 w 10000"/>
              <a:gd name="connsiteY173" fmla="*/ 3230 h 10000"/>
              <a:gd name="connsiteX174" fmla="*/ 5079 w 10000"/>
              <a:gd name="connsiteY174" fmla="*/ 3429 h 10000"/>
              <a:gd name="connsiteX175" fmla="*/ 5110 w 10000"/>
              <a:gd name="connsiteY175" fmla="*/ 3646 h 10000"/>
              <a:gd name="connsiteX176" fmla="*/ 5137 w 10000"/>
              <a:gd name="connsiteY176" fmla="*/ 3882 h 10000"/>
              <a:gd name="connsiteX177" fmla="*/ 5169 w 10000"/>
              <a:gd name="connsiteY177" fmla="*/ 4143 h 10000"/>
              <a:gd name="connsiteX178" fmla="*/ 5196 w 10000"/>
              <a:gd name="connsiteY178" fmla="*/ 4441 h 10000"/>
              <a:gd name="connsiteX179" fmla="*/ 5223 w 10000"/>
              <a:gd name="connsiteY179" fmla="*/ 4789 h 10000"/>
              <a:gd name="connsiteX180" fmla="*/ 5255 w 10000"/>
              <a:gd name="connsiteY180" fmla="*/ 5205 h 10000"/>
              <a:gd name="connsiteX181" fmla="*/ 5282 w 10000"/>
              <a:gd name="connsiteY181" fmla="*/ 5758 h 10000"/>
              <a:gd name="connsiteX182" fmla="*/ 5313 w 10000"/>
              <a:gd name="connsiteY182" fmla="*/ 6671 h 10000"/>
              <a:gd name="connsiteX183" fmla="*/ 5340 w 10000"/>
              <a:gd name="connsiteY183" fmla="*/ 7776 h 10000"/>
              <a:gd name="connsiteX184" fmla="*/ 5367 w 10000"/>
              <a:gd name="connsiteY184" fmla="*/ 6565 h 10000"/>
              <a:gd name="connsiteX185" fmla="*/ 5399 w 10000"/>
              <a:gd name="connsiteY185" fmla="*/ 6255 h 10000"/>
              <a:gd name="connsiteX186" fmla="*/ 5426 w 10000"/>
              <a:gd name="connsiteY186" fmla="*/ 6155 h 10000"/>
              <a:gd name="connsiteX187" fmla="*/ 5453 w 10000"/>
              <a:gd name="connsiteY187" fmla="*/ 6180 h 10000"/>
              <a:gd name="connsiteX188" fmla="*/ 5484 w 10000"/>
              <a:gd name="connsiteY188" fmla="*/ 6286 h 10000"/>
              <a:gd name="connsiteX189" fmla="*/ 5511 w 10000"/>
              <a:gd name="connsiteY189" fmla="*/ 6484 h 10000"/>
              <a:gd name="connsiteX190" fmla="*/ 5539 w 10000"/>
              <a:gd name="connsiteY190" fmla="*/ 6801 h 10000"/>
              <a:gd name="connsiteX191" fmla="*/ 5570 w 10000"/>
              <a:gd name="connsiteY191" fmla="*/ 7373 h 10000"/>
              <a:gd name="connsiteX192" fmla="*/ 5597 w 10000"/>
              <a:gd name="connsiteY192" fmla="*/ 9447 h 10000"/>
              <a:gd name="connsiteX193" fmla="*/ 5629 w 10000"/>
              <a:gd name="connsiteY193" fmla="*/ 7621 h 10000"/>
              <a:gd name="connsiteX194" fmla="*/ 5656 w 10000"/>
              <a:gd name="connsiteY194" fmla="*/ 7012 h 10000"/>
              <a:gd name="connsiteX195" fmla="*/ 5683 w 10000"/>
              <a:gd name="connsiteY195" fmla="*/ 6708 h 10000"/>
              <a:gd name="connsiteX196" fmla="*/ 5714 w 10000"/>
              <a:gd name="connsiteY196" fmla="*/ 6534 h 10000"/>
              <a:gd name="connsiteX197" fmla="*/ 5741 w 10000"/>
              <a:gd name="connsiteY197" fmla="*/ 6429 h 10000"/>
              <a:gd name="connsiteX198" fmla="*/ 5773 w 10000"/>
              <a:gd name="connsiteY198" fmla="*/ 6385 h 10000"/>
              <a:gd name="connsiteX199" fmla="*/ 5800 w 10000"/>
              <a:gd name="connsiteY199" fmla="*/ 6385 h 10000"/>
              <a:gd name="connsiteX200" fmla="*/ 5827 w 10000"/>
              <a:gd name="connsiteY200" fmla="*/ 6429 h 10000"/>
              <a:gd name="connsiteX201" fmla="*/ 5858 w 10000"/>
              <a:gd name="connsiteY201" fmla="*/ 6516 h 10000"/>
              <a:gd name="connsiteX202" fmla="*/ 5886 w 10000"/>
              <a:gd name="connsiteY202" fmla="*/ 6646 h 10000"/>
              <a:gd name="connsiteX203" fmla="*/ 5913 w 10000"/>
              <a:gd name="connsiteY203" fmla="*/ 6845 h 10000"/>
              <a:gd name="connsiteX204" fmla="*/ 5944 w 10000"/>
              <a:gd name="connsiteY204" fmla="*/ 7149 h 10000"/>
              <a:gd name="connsiteX205" fmla="*/ 5971 w 10000"/>
              <a:gd name="connsiteY205" fmla="*/ 7658 h 10000"/>
              <a:gd name="connsiteX206" fmla="*/ 6003 w 10000"/>
              <a:gd name="connsiteY206" fmla="*/ 9093 h 10000"/>
              <a:gd name="connsiteX207" fmla="*/ 6030 w 10000"/>
              <a:gd name="connsiteY207" fmla="*/ 8106 h 10000"/>
              <a:gd name="connsiteX208" fmla="*/ 6057 w 10000"/>
              <a:gd name="connsiteY208" fmla="*/ 7385 h 10000"/>
              <a:gd name="connsiteX209" fmla="*/ 6088 w 10000"/>
              <a:gd name="connsiteY209" fmla="*/ 7019 h 10000"/>
              <a:gd name="connsiteX210" fmla="*/ 6115 w 10000"/>
              <a:gd name="connsiteY210" fmla="*/ 6789 h 10000"/>
              <a:gd name="connsiteX211" fmla="*/ 6147 w 10000"/>
              <a:gd name="connsiteY211" fmla="*/ 6634 h 10000"/>
              <a:gd name="connsiteX212" fmla="*/ 6174 w 10000"/>
              <a:gd name="connsiteY212" fmla="*/ 6534 h 10000"/>
              <a:gd name="connsiteX213" fmla="*/ 6201 w 10000"/>
              <a:gd name="connsiteY213" fmla="*/ 6472 h 10000"/>
              <a:gd name="connsiteX214" fmla="*/ 6233 w 10000"/>
              <a:gd name="connsiteY214" fmla="*/ 6441 h 10000"/>
              <a:gd name="connsiteX215" fmla="*/ 6260 w 10000"/>
              <a:gd name="connsiteY215" fmla="*/ 6435 h 10000"/>
              <a:gd name="connsiteX216" fmla="*/ 6291 w 10000"/>
              <a:gd name="connsiteY216" fmla="*/ 6460 h 10000"/>
              <a:gd name="connsiteX217" fmla="*/ 6318 w 10000"/>
              <a:gd name="connsiteY217" fmla="*/ 6516 h 10000"/>
              <a:gd name="connsiteX218" fmla="*/ 6345 w 10000"/>
              <a:gd name="connsiteY218" fmla="*/ 6609 h 10000"/>
              <a:gd name="connsiteX219" fmla="*/ 6372 w 10000"/>
              <a:gd name="connsiteY219" fmla="*/ 6733 h 10000"/>
              <a:gd name="connsiteX220" fmla="*/ 6404 w 10000"/>
              <a:gd name="connsiteY220" fmla="*/ 6919 h 10000"/>
              <a:gd name="connsiteX221" fmla="*/ 6431 w 10000"/>
              <a:gd name="connsiteY221" fmla="*/ 7186 h 10000"/>
              <a:gd name="connsiteX222" fmla="*/ 6462 w 10000"/>
              <a:gd name="connsiteY222" fmla="*/ 7596 h 10000"/>
              <a:gd name="connsiteX223" fmla="*/ 6489 w 10000"/>
              <a:gd name="connsiteY223" fmla="*/ 8466 h 10000"/>
              <a:gd name="connsiteX224" fmla="*/ 6516 w 10000"/>
              <a:gd name="connsiteY224" fmla="*/ 8801 h 10000"/>
              <a:gd name="connsiteX225" fmla="*/ 6548 w 10000"/>
              <a:gd name="connsiteY225" fmla="*/ 7714 h 10000"/>
              <a:gd name="connsiteX226" fmla="*/ 6575 w 10000"/>
              <a:gd name="connsiteY226" fmla="*/ 7261 h 10000"/>
              <a:gd name="connsiteX227" fmla="*/ 6607 w 10000"/>
              <a:gd name="connsiteY227" fmla="*/ 6981 h 10000"/>
              <a:gd name="connsiteX228" fmla="*/ 6634 w 10000"/>
              <a:gd name="connsiteY228" fmla="*/ 6795 h 10000"/>
              <a:gd name="connsiteX229" fmla="*/ 6661 w 10000"/>
              <a:gd name="connsiteY229" fmla="*/ 6658 h 10000"/>
              <a:gd name="connsiteX230" fmla="*/ 6692 w 10000"/>
              <a:gd name="connsiteY230" fmla="*/ 6559 h 10000"/>
              <a:gd name="connsiteX231" fmla="*/ 6719 w 10000"/>
              <a:gd name="connsiteY231" fmla="*/ 6497 h 10000"/>
              <a:gd name="connsiteX232" fmla="*/ 6751 w 10000"/>
              <a:gd name="connsiteY232" fmla="*/ 6460 h 10000"/>
              <a:gd name="connsiteX233" fmla="*/ 6778 w 10000"/>
              <a:gd name="connsiteY233" fmla="*/ 6453 h 10000"/>
              <a:gd name="connsiteX234" fmla="*/ 6805 w 10000"/>
              <a:gd name="connsiteY234" fmla="*/ 6460 h 10000"/>
              <a:gd name="connsiteX235" fmla="*/ 6836 w 10000"/>
              <a:gd name="connsiteY235" fmla="*/ 6503 h 10000"/>
              <a:gd name="connsiteX236" fmla="*/ 6863 w 10000"/>
              <a:gd name="connsiteY236" fmla="*/ 6565 h 10000"/>
              <a:gd name="connsiteX237" fmla="*/ 6890 w 10000"/>
              <a:gd name="connsiteY237" fmla="*/ 6658 h 10000"/>
              <a:gd name="connsiteX238" fmla="*/ 6922 w 10000"/>
              <a:gd name="connsiteY238" fmla="*/ 6789 h 10000"/>
              <a:gd name="connsiteX239" fmla="*/ 6949 w 10000"/>
              <a:gd name="connsiteY239" fmla="*/ 6975 h 10000"/>
              <a:gd name="connsiteX240" fmla="*/ 6981 w 10000"/>
              <a:gd name="connsiteY240" fmla="*/ 7236 h 10000"/>
              <a:gd name="connsiteX241" fmla="*/ 7008 w 10000"/>
              <a:gd name="connsiteY241" fmla="*/ 7634 h 10000"/>
              <a:gd name="connsiteX242" fmla="*/ 7035 w 10000"/>
              <a:gd name="connsiteY242" fmla="*/ 8460 h 10000"/>
              <a:gd name="connsiteX243" fmla="*/ 7066 w 10000"/>
              <a:gd name="connsiteY243" fmla="*/ 8969 h 10000"/>
              <a:gd name="connsiteX244" fmla="*/ 7093 w 10000"/>
              <a:gd name="connsiteY244" fmla="*/ 7801 h 10000"/>
              <a:gd name="connsiteX245" fmla="*/ 7125 w 10000"/>
              <a:gd name="connsiteY245" fmla="*/ 7329 h 10000"/>
              <a:gd name="connsiteX246" fmla="*/ 7152 w 10000"/>
              <a:gd name="connsiteY246" fmla="*/ 7037 h 10000"/>
              <a:gd name="connsiteX247" fmla="*/ 7179 w 10000"/>
              <a:gd name="connsiteY247" fmla="*/ 6839 h 10000"/>
              <a:gd name="connsiteX248" fmla="*/ 7210 w 10000"/>
              <a:gd name="connsiteY248" fmla="*/ 6696 h 10000"/>
              <a:gd name="connsiteX249" fmla="*/ 7237 w 10000"/>
              <a:gd name="connsiteY249" fmla="*/ 6590 h 10000"/>
              <a:gd name="connsiteX250" fmla="*/ 7269 w 10000"/>
              <a:gd name="connsiteY250" fmla="*/ 6516 h 10000"/>
              <a:gd name="connsiteX251" fmla="*/ 7296 w 10000"/>
              <a:gd name="connsiteY251" fmla="*/ 6472 h 10000"/>
              <a:gd name="connsiteX252" fmla="*/ 7323 w 10000"/>
              <a:gd name="connsiteY252" fmla="*/ 6447 h 10000"/>
              <a:gd name="connsiteX253" fmla="*/ 7350 w 10000"/>
              <a:gd name="connsiteY253" fmla="*/ 6447 h 10000"/>
              <a:gd name="connsiteX254" fmla="*/ 7382 w 10000"/>
              <a:gd name="connsiteY254" fmla="*/ 6466 h 10000"/>
              <a:gd name="connsiteX255" fmla="*/ 7409 w 10000"/>
              <a:gd name="connsiteY255" fmla="*/ 6509 h 10000"/>
              <a:gd name="connsiteX256" fmla="*/ 7440 w 10000"/>
              <a:gd name="connsiteY256" fmla="*/ 6578 h 10000"/>
              <a:gd name="connsiteX257" fmla="*/ 7467 w 10000"/>
              <a:gd name="connsiteY257" fmla="*/ 6677 h 10000"/>
              <a:gd name="connsiteX258" fmla="*/ 7494 w 10000"/>
              <a:gd name="connsiteY258" fmla="*/ 6814 h 10000"/>
              <a:gd name="connsiteX259" fmla="*/ 7526 w 10000"/>
              <a:gd name="connsiteY259" fmla="*/ 7006 h 10000"/>
              <a:gd name="connsiteX260" fmla="*/ 7553 w 10000"/>
              <a:gd name="connsiteY260" fmla="*/ 7273 h 10000"/>
              <a:gd name="connsiteX261" fmla="*/ 7584 w 10000"/>
              <a:gd name="connsiteY261" fmla="*/ 7696 h 10000"/>
              <a:gd name="connsiteX262" fmla="*/ 7612 w 10000"/>
              <a:gd name="connsiteY262" fmla="*/ 8584 h 10000"/>
              <a:gd name="connsiteX263" fmla="*/ 7639 w 10000"/>
              <a:gd name="connsiteY263" fmla="*/ 8814 h 10000"/>
              <a:gd name="connsiteX264" fmla="*/ 7670 w 10000"/>
              <a:gd name="connsiteY264" fmla="*/ 7770 h 10000"/>
              <a:gd name="connsiteX265" fmla="*/ 7697 w 10000"/>
              <a:gd name="connsiteY265" fmla="*/ 7317 h 10000"/>
              <a:gd name="connsiteX266" fmla="*/ 7729 w 10000"/>
              <a:gd name="connsiteY266" fmla="*/ 7031 h 10000"/>
              <a:gd name="connsiteX267" fmla="*/ 7756 w 10000"/>
              <a:gd name="connsiteY267" fmla="*/ 6839 h 10000"/>
              <a:gd name="connsiteX268" fmla="*/ 7783 w 10000"/>
              <a:gd name="connsiteY268" fmla="*/ 6696 h 10000"/>
              <a:gd name="connsiteX269" fmla="*/ 7810 w 10000"/>
              <a:gd name="connsiteY269" fmla="*/ 6590 h 10000"/>
              <a:gd name="connsiteX270" fmla="*/ 7841 w 10000"/>
              <a:gd name="connsiteY270" fmla="*/ 6522 h 10000"/>
              <a:gd name="connsiteX271" fmla="*/ 7868 w 10000"/>
              <a:gd name="connsiteY271" fmla="*/ 6472 h 10000"/>
              <a:gd name="connsiteX272" fmla="*/ 7900 w 10000"/>
              <a:gd name="connsiteY272" fmla="*/ 6447 h 10000"/>
              <a:gd name="connsiteX273" fmla="*/ 7927 w 10000"/>
              <a:gd name="connsiteY273" fmla="*/ 6447 h 10000"/>
              <a:gd name="connsiteX274" fmla="*/ 7954 w 10000"/>
              <a:gd name="connsiteY274" fmla="*/ 6466 h 10000"/>
              <a:gd name="connsiteX275" fmla="*/ 7986 w 10000"/>
              <a:gd name="connsiteY275" fmla="*/ 6509 h 10000"/>
              <a:gd name="connsiteX276" fmla="*/ 8013 w 10000"/>
              <a:gd name="connsiteY276" fmla="*/ 6578 h 10000"/>
              <a:gd name="connsiteX277" fmla="*/ 8044 w 10000"/>
              <a:gd name="connsiteY277" fmla="*/ 6683 h 10000"/>
              <a:gd name="connsiteX278" fmla="*/ 8071 w 10000"/>
              <a:gd name="connsiteY278" fmla="*/ 6820 h 10000"/>
              <a:gd name="connsiteX279" fmla="*/ 8098 w 10000"/>
              <a:gd name="connsiteY279" fmla="*/ 7006 h 10000"/>
              <a:gd name="connsiteX280" fmla="*/ 8130 w 10000"/>
              <a:gd name="connsiteY280" fmla="*/ 7280 h 10000"/>
              <a:gd name="connsiteX281" fmla="*/ 8157 w 10000"/>
              <a:gd name="connsiteY281" fmla="*/ 7714 h 10000"/>
              <a:gd name="connsiteX282" fmla="*/ 8188 w 10000"/>
              <a:gd name="connsiteY282" fmla="*/ 8671 h 10000"/>
              <a:gd name="connsiteX283" fmla="*/ 8215 w 10000"/>
              <a:gd name="connsiteY283" fmla="*/ 8696 h 10000"/>
              <a:gd name="connsiteX284" fmla="*/ 8242 w 10000"/>
              <a:gd name="connsiteY284" fmla="*/ 7720 h 10000"/>
              <a:gd name="connsiteX285" fmla="*/ 8274 w 10000"/>
              <a:gd name="connsiteY285" fmla="*/ 7286 h 10000"/>
              <a:gd name="connsiteX286" fmla="*/ 8301 w 10000"/>
              <a:gd name="connsiteY286" fmla="*/ 7006 h 10000"/>
              <a:gd name="connsiteX287" fmla="*/ 8328 w 10000"/>
              <a:gd name="connsiteY287" fmla="*/ 6820 h 10000"/>
              <a:gd name="connsiteX288" fmla="*/ 8360 w 10000"/>
              <a:gd name="connsiteY288" fmla="*/ 6683 h 10000"/>
              <a:gd name="connsiteX289" fmla="*/ 8387 w 10000"/>
              <a:gd name="connsiteY289" fmla="*/ 6584 h 10000"/>
              <a:gd name="connsiteX290" fmla="*/ 8418 w 10000"/>
              <a:gd name="connsiteY290" fmla="*/ 6516 h 10000"/>
              <a:gd name="connsiteX291" fmla="*/ 8445 w 10000"/>
              <a:gd name="connsiteY291" fmla="*/ 6472 h 10000"/>
              <a:gd name="connsiteX292" fmla="*/ 8472 w 10000"/>
              <a:gd name="connsiteY292" fmla="*/ 6453 h 10000"/>
              <a:gd name="connsiteX293" fmla="*/ 8504 w 10000"/>
              <a:gd name="connsiteY293" fmla="*/ 6460 h 10000"/>
              <a:gd name="connsiteX294" fmla="*/ 8531 w 10000"/>
              <a:gd name="connsiteY294" fmla="*/ 6491 h 10000"/>
              <a:gd name="connsiteX295" fmla="*/ 8562 w 10000"/>
              <a:gd name="connsiteY295" fmla="*/ 6553 h 10000"/>
              <a:gd name="connsiteX296" fmla="*/ 8589 w 10000"/>
              <a:gd name="connsiteY296" fmla="*/ 6640 h 10000"/>
              <a:gd name="connsiteX297" fmla="*/ 8616 w 10000"/>
              <a:gd name="connsiteY297" fmla="*/ 6770 h 10000"/>
              <a:gd name="connsiteX298" fmla="*/ 8648 w 10000"/>
              <a:gd name="connsiteY298" fmla="*/ 6944 h 10000"/>
              <a:gd name="connsiteX299" fmla="*/ 8675 w 10000"/>
              <a:gd name="connsiteY299" fmla="*/ 7205 h 10000"/>
              <a:gd name="connsiteX300" fmla="*/ 8707 w 10000"/>
              <a:gd name="connsiteY300" fmla="*/ 7615 h 10000"/>
              <a:gd name="connsiteX301" fmla="*/ 8734 w 10000"/>
              <a:gd name="connsiteY301" fmla="*/ 8460 h 10000"/>
              <a:gd name="connsiteX302" fmla="*/ 8761 w 10000"/>
              <a:gd name="connsiteY302" fmla="*/ 8839 h 10000"/>
              <a:gd name="connsiteX303" fmla="*/ 8788 w 10000"/>
              <a:gd name="connsiteY303" fmla="*/ 7733 h 10000"/>
              <a:gd name="connsiteX304" fmla="*/ 8819 w 10000"/>
              <a:gd name="connsiteY304" fmla="*/ 7267 h 10000"/>
              <a:gd name="connsiteX305" fmla="*/ 8851 w 10000"/>
              <a:gd name="connsiteY305" fmla="*/ 6981 h 10000"/>
              <a:gd name="connsiteX306" fmla="*/ 8878 w 10000"/>
              <a:gd name="connsiteY306" fmla="*/ 6783 h 10000"/>
              <a:gd name="connsiteX307" fmla="*/ 8905 w 10000"/>
              <a:gd name="connsiteY307" fmla="*/ 6646 h 10000"/>
              <a:gd name="connsiteX308" fmla="*/ 8932 w 10000"/>
              <a:gd name="connsiteY308" fmla="*/ 6547 h 10000"/>
              <a:gd name="connsiteX309" fmla="*/ 8963 w 10000"/>
              <a:gd name="connsiteY309" fmla="*/ 6484 h 10000"/>
              <a:gd name="connsiteX310" fmla="*/ 8991 w 10000"/>
              <a:gd name="connsiteY310" fmla="*/ 6453 h 10000"/>
              <a:gd name="connsiteX311" fmla="*/ 9022 w 10000"/>
              <a:gd name="connsiteY311" fmla="*/ 6447 h 10000"/>
              <a:gd name="connsiteX312" fmla="*/ 9049 w 10000"/>
              <a:gd name="connsiteY312" fmla="*/ 6472 h 10000"/>
              <a:gd name="connsiteX313" fmla="*/ 9076 w 10000"/>
              <a:gd name="connsiteY313" fmla="*/ 6528 h 10000"/>
              <a:gd name="connsiteX314" fmla="*/ 9108 w 10000"/>
              <a:gd name="connsiteY314" fmla="*/ 6621 h 10000"/>
              <a:gd name="connsiteX315" fmla="*/ 9135 w 10000"/>
              <a:gd name="connsiteY315" fmla="*/ 6758 h 10000"/>
              <a:gd name="connsiteX316" fmla="*/ 9166 w 10000"/>
              <a:gd name="connsiteY316" fmla="*/ 6957 h 10000"/>
              <a:gd name="connsiteX317" fmla="*/ 9193 w 10000"/>
              <a:gd name="connsiteY317" fmla="*/ 7267 h 10000"/>
              <a:gd name="connsiteX318" fmla="*/ 9220 w 10000"/>
              <a:gd name="connsiteY318" fmla="*/ 7814 h 10000"/>
              <a:gd name="connsiteX319" fmla="*/ 9252 w 10000"/>
              <a:gd name="connsiteY319" fmla="*/ 9863 h 10000"/>
              <a:gd name="connsiteX320" fmla="*/ 9279 w 10000"/>
              <a:gd name="connsiteY320" fmla="*/ 7988 h 10000"/>
              <a:gd name="connsiteX321" fmla="*/ 9306 w 10000"/>
              <a:gd name="connsiteY321" fmla="*/ 7335 h 10000"/>
              <a:gd name="connsiteX322" fmla="*/ 9338 w 10000"/>
              <a:gd name="connsiteY322" fmla="*/ 6988 h 10000"/>
              <a:gd name="connsiteX323" fmla="*/ 9365 w 10000"/>
              <a:gd name="connsiteY323" fmla="*/ 6758 h 10000"/>
              <a:gd name="connsiteX324" fmla="*/ 9396 w 10000"/>
              <a:gd name="connsiteY324" fmla="*/ 6602 h 10000"/>
              <a:gd name="connsiteX325" fmla="*/ 9423 w 10000"/>
              <a:gd name="connsiteY325" fmla="*/ 6503 h 10000"/>
              <a:gd name="connsiteX326" fmla="*/ 9450 w 10000"/>
              <a:gd name="connsiteY326" fmla="*/ 6447 h 10000"/>
              <a:gd name="connsiteX327" fmla="*/ 9482 w 10000"/>
              <a:gd name="connsiteY327" fmla="*/ 6435 h 10000"/>
              <a:gd name="connsiteX328" fmla="*/ 9509 w 10000"/>
              <a:gd name="connsiteY328" fmla="*/ 6460 h 10000"/>
              <a:gd name="connsiteX329" fmla="*/ 9540 w 10000"/>
              <a:gd name="connsiteY329" fmla="*/ 6534 h 10000"/>
              <a:gd name="connsiteX330" fmla="*/ 9567 w 10000"/>
              <a:gd name="connsiteY330" fmla="*/ 6665 h 10000"/>
              <a:gd name="connsiteX331" fmla="*/ 9594 w 10000"/>
              <a:gd name="connsiteY331" fmla="*/ 6882 h 10000"/>
              <a:gd name="connsiteX332" fmla="*/ 9626 w 10000"/>
              <a:gd name="connsiteY332" fmla="*/ 7242 h 10000"/>
              <a:gd name="connsiteX333" fmla="*/ 9653 w 10000"/>
              <a:gd name="connsiteY333" fmla="*/ 7981 h 10000"/>
              <a:gd name="connsiteX334" fmla="*/ 9680 w 10000"/>
              <a:gd name="connsiteY334" fmla="*/ 8820 h 10000"/>
              <a:gd name="connsiteX335" fmla="*/ 9712 w 10000"/>
              <a:gd name="connsiteY335" fmla="*/ 7484 h 10000"/>
              <a:gd name="connsiteX336" fmla="*/ 9739 w 10000"/>
              <a:gd name="connsiteY336" fmla="*/ 7012 h 10000"/>
              <a:gd name="connsiteX337" fmla="*/ 9766 w 10000"/>
              <a:gd name="connsiteY337" fmla="*/ 6758 h 10000"/>
              <a:gd name="connsiteX338" fmla="*/ 9797 w 10000"/>
              <a:gd name="connsiteY338" fmla="*/ 6615 h 10000"/>
              <a:gd name="connsiteX339" fmla="*/ 9824 w 10000"/>
              <a:gd name="connsiteY339" fmla="*/ 6559 h 10000"/>
              <a:gd name="connsiteX340" fmla="*/ 9856 w 10000"/>
              <a:gd name="connsiteY340" fmla="*/ 6590 h 10000"/>
              <a:gd name="connsiteX341" fmla="*/ 9883 w 10000"/>
              <a:gd name="connsiteY341" fmla="*/ 6708 h 10000"/>
              <a:gd name="connsiteX342" fmla="*/ 9910 w 10000"/>
              <a:gd name="connsiteY342" fmla="*/ 6950 h 10000"/>
              <a:gd name="connsiteX343" fmla="*/ 9941 w 10000"/>
              <a:gd name="connsiteY343" fmla="*/ 7404 h 10000"/>
              <a:gd name="connsiteX344" fmla="*/ 9968 w 10000"/>
              <a:gd name="connsiteY344" fmla="*/ 8516 h 10000"/>
              <a:gd name="connsiteX345" fmla="*/ 10000 w 10000"/>
              <a:gd name="connsiteY34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096 w 10000"/>
              <a:gd name="connsiteY104" fmla="*/ 1565 h 10000"/>
              <a:gd name="connsiteX105" fmla="*/ 3128 w 10000"/>
              <a:gd name="connsiteY105" fmla="*/ 1286 h 10000"/>
              <a:gd name="connsiteX106" fmla="*/ 3155 w 10000"/>
              <a:gd name="connsiteY106" fmla="*/ 1075 h 10000"/>
              <a:gd name="connsiteX107" fmla="*/ 3182 w 10000"/>
              <a:gd name="connsiteY107" fmla="*/ 907 h 10000"/>
              <a:gd name="connsiteX108" fmla="*/ 3213 w 10000"/>
              <a:gd name="connsiteY108" fmla="*/ 770 h 10000"/>
              <a:gd name="connsiteX109" fmla="*/ 3240 w 10000"/>
              <a:gd name="connsiteY109" fmla="*/ 658 h 10000"/>
              <a:gd name="connsiteX110" fmla="*/ 3267 w 10000"/>
              <a:gd name="connsiteY110" fmla="*/ 559 h 10000"/>
              <a:gd name="connsiteX111" fmla="*/ 3299 w 10000"/>
              <a:gd name="connsiteY111" fmla="*/ 478 h 10000"/>
              <a:gd name="connsiteX112" fmla="*/ 3326 w 10000"/>
              <a:gd name="connsiteY112" fmla="*/ 404 h 10000"/>
              <a:gd name="connsiteX113" fmla="*/ 3357 w 10000"/>
              <a:gd name="connsiteY113" fmla="*/ 335 h 10000"/>
              <a:gd name="connsiteX114" fmla="*/ 3384 w 10000"/>
              <a:gd name="connsiteY114" fmla="*/ 280 h 10000"/>
              <a:gd name="connsiteX115" fmla="*/ 3411 w 10000"/>
              <a:gd name="connsiteY115" fmla="*/ 230 h 10000"/>
              <a:gd name="connsiteX116" fmla="*/ 3443 w 10000"/>
              <a:gd name="connsiteY116" fmla="*/ 186 h 10000"/>
              <a:gd name="connsiteX117" fmla="*/ 3470 w 10000"/>
              <a:gd name="connsiteY117" fmla="*/ 149 h 10000"/>
              <a:gd name="connsiteX118" fmla="*/ 3497 w 10000"/>
              <a:gd name="connsiteY118" fmla="*/ 118 h 10000"/>
              <a:gd name="connsiteX119" fmla="*/ 3529 w 10000"/>
              <a:gd name="connsiteY119" fmla="*/ 87 h 10000"/>
              <a:gd name="connsiteX120" fmla="*/ 3556 w 10000"/>
              <a:gd name="connsiteY120" fmla="*/ 68 h 10000"/>
              <a:gd name="connsiteX121" fmla="*/ 3587 w 10000"/>
              <a:gd name="connsiteY121" fmla="*/ 43 h 10000"/>
              <a:gd name="connsiteX122" fmla="*/ 3614 w 10000"/>
              <a:gd name="connsiteY122" fmla="*/ 31 h 10000"/>
              <a:gd name="connsiteX123" fmla="*/ 3641 w 10000"/>
              <a:gd name="connsiteY123" fmla="*/ 19 h 10000"/>
              <a:gd name="connsiteX124" fmla="*/ 3673 w 10000"/>
              <a:gd name="connsiteY124" fmla="*/ 6 h 10000"/>
              <a:gd name="connsiteX125" fmla="*/ 3700 w 10000"/>
              <a:gd name="connsiteY125" fmla="*/ 6 h 10000"/>
              <a:gd name="connsiteX126" fmla="*/ 3731 w 10000"/>
              <a:gd name="connsiteY126" fmla="*/ 0 h 10000"/>
              <a:gd name="connsiteX127" fmla="*/ 3758 w 10000"/>
              <a:gd name="connsiteY127" fmla="*/ 0 h 10000"/>
              <a:gd name="connsiteX128" fmla="*/ 3785 w 10000"/>
              <a:gd name="connsiteY128" fmla="*/ 6 h 10000"/>
              <a:gd name="connsiteX129" fmla="*/ 3817 w 10000"/>
              <a:gd name="connsiteY129" fmla="*/ 12 h 10000"/>
              <a:gd name="connsiteX130" fmla="*/ 3844 w 10000"/>
              <a:gd name="connsiteY130" fmla="*/ 19 h 10000"/>
              <a:gd name="connsiteX131" fmla="*/ 3876 w 10000"/>
              <a:gd name="connsiteY131" fmla="*/ 31 h 10000"/>
              <a:gd name="connsiteX132" fmla="*/ 3903 w 10000"/>
              <a:gd name="connsiteY132" fmla="*/ 43 h 10000"/>
              <a:gd name="connsiteX133" fmla="*/ 3930 w 10000"/>
              <a:gd name="connsiteY133" fmla="*/ 62 h 10000"/>
              <a:gd name="connsiteX134" fmla="*/ 3957 w 10000"/>
              <a:gd name="connsiteY134" fmla="*/ 81 h 10000"/>
              <a:gd name="connsiteX135" fmla="*/ 3988 w 10000"/>
              <a:gd name="connsiteY135" fmla="*/ 106 h 10000"/>
              <a:gd name="connsiteX136" fmla="*/ 4015 w 10000"/>
              <a:gd name="connsiteY136" fmla="*/ 130 h 10000"/>
              <a:gd name="connsiteX137" fmla="*/ 4047 w 10000"/>
              <a:gd name="connsiteY137" fmla="*/ 155 h 10000"/>
              <a:gd name="connsiteX138" fmla="*/ 4074 w 10000"/>
              <a:gd name="connsiteY138" fmla="*/ 186 h 10000"/>
              <a:gd name="connsiteX139" fmla="*/ 4101 w 10000"/>
              <a:gd name="connsiteY139" fmla="*/ 217 h 10000"/>
              <a:gd name="connsiteX140" fmla="*/ 4132 w 10000"/>
              <a:gd name="connsiteY140" fmla="*/ 255 h 10000"/>
              <a:gd name="connsiteX141" fmla="*/ 4160 w 10000"/>
              <a:gd name="connsiteY141" fmla="*/ 292 h 10000"/>
              <a:gd name="connsiteX142" fmla="*/ 4191 w 10000"/>
              <a:gd name="connsiteY142" fmla="*/ 329 h 10000"/>
              <a:gd name="connsiteX143" fmla="*/ 4218 w 10000"/>
              <a:gd name="connsiteY143" fmla="*/ 373 h 10000"/>
              <a:gd name="connsiteX144" fmla="*/ 4245 w 10000"/>
              <a:gd name="connsiteY144" fmla="*/ 422 h 10000"/>
              <a:gd name="connsiteX145" fmla="*/ 4277 w 10000"/>
              <a:gd name="connsiteY145" fmla="*/ 466 h 10000"/>
              <a:gd name="connsiteX146" fmla="*/ 4304 w 10000"/>
              <a:gd name="connsiteY146" fmla="*/ 522 h 10000"/>
              <a:gd name="connsiteX147" fmla="*/ 4335 w 10000"/>
              <a:gd name="connsiteY147" fmla="*/ 571 h 10000"/>
              <a:gd name="connsiteX148" fmla="*/ 4362 w 10000"/>
              <a:gd name="connsiteY148" fmla="*/ 634 h 10000"/>
              <a:gd name="connsiteX149" fmla="*/ 4389 w 10000"/>
              <a:gd name="connsiteY149" fmla="*/ 689 h 10000"/>
              <a:gd name="connsiteX150" fmla="*/ 4421 w 10000"/>
              <a:gd name="connsiteY150" fmla="*/ 752 h 10000"/>
              <a:gd name="connsiteX151" fmla="*/ 4448 w 10000"/>
              <a:gd name="connsiteY151" fmla="*/ 820 h 10000"/>
              <a:gd name="connsiteX152" fmla="*/ 4475 w 10000"/>
              <a:gd name="connsiteY152" fmla="*/ 888 h 10000"/>
              <a:gd name="connsiteX153" fmla="*/ 4507 w 10000"/>
              <a:gd name="connsiteY153" fmla="*/ 957 h 10000"/>
              <a:gd name="connsiteX154" fmla="*/ 4534 w 10000"/>
              <a:gd name="connsiteY154" fmla="*/ 1037 h 10000"/>
              <a:gd name="connsiteX155" fmla="*/ 4565 w 10000"/>
              <a:gd name="connsiteY155" fmla="*/ 1118 h 10000"/>
              <a:gd name="connsiteX156" fmla="*/ 4592 w 10000"/>
              <a:gd name="connsiteY156" fmla="*/ 1199 h 10000"/>
              <a:gd name="connsiteX157" fmla="*/ 4619 w 10000"/>
              <a:gd name="connsiteY157" fmla="*/ 1286 h 10000"/>
              <a:gd name="connsiteX158" fmla="*/ 4651 w 10000"/>
              <a:gd name="connsiteY158" fmla="*/ 1373 h 10000"/>
              <a:gd name="connsiteX159" fmla="*/ 4678 w 10000"/>
              <a:gd name="connsiteY159" fmla="*/ 1472 h 10000"/>
              <a:gd name="connsiteX160" fmla="*/ 4709 w 10000"/>
              <a:gd name="connsiteY160" fmla="*/ 1565 h 10000"/>
              <a:gd name="connsiteX161" fmla="*/ 4736 w 10000"/>
              <a:gd name="connsiteY161" fmla="*/ 1671 h 10000"/>
              <a:gd name="connsiteX162" fmla="*/ 4763 w 10000"/>
              <a:gd name="connsiteY162" fmla="*/ 1776 h 10000"/>
              <a:gd name="connsiteX163" fmla="*/ 4795 w 10000"/>
              <a:gd name="connsiteY163" fmla="*/ 1894 h 10000"/>
              <a:gd name="connsiteX164" fmla="*/ 4822 w 10000"/>
              <a:gd name="connsiteY164" fmla="*/ 2012 h 10000"/>
              <a:gd name="connsiteX165" fmla="*/ 4854 w 10000"/>
              <a:gd name="connsiteY165" fmla="*/ 2137 h 10000"/>
              <a:gd name="connsiteX166" fmla="*/ 4881 w 10000"/>
              <a:gd name="connsiteY166" fmla="*/ 2267 h 10000"/>
              <a:gd name="connsiteX167" fmla="*/ 4908 w 10000"/>
              <a:gd name="connsiteY167" fmla="*/ 2404 h 10000"/>
              <a:gd name="connsiteX168" fmla="*/ 4935 w 10000"/>
              <a:gd name="connsiteY168" fmla="*/ 2553 h 10000"/>
              <a:gd name="connsiteX169" fmla="*/ 4966 w 10000"/>
              <a:gd name="connsiteY169" fmla="*/ 2708 h 10000"/>
              <a:gd name="connsiteX170" fmla="*/ 4993 w 10000"/>
              <a:gd name="connsiteY170" fmla="*/ 2870 h 10000"/>
              <a:gd name="connsiteX171" fmla="*/ 5025 w 10000"/>
              <a:gd name="connsiteY171" fmla="*/ 3043 h 10000"/>
              <a:gd name="connsiteX172" fmla="*/ 5052 w 10000"/>
              <a:gd name="connsiteY172" fmla="*/ 3230 h 10000"/>
              <a:gd name="connsiteX173" fmla="*/ 5079 w 10000"/>
              <a:gd name="connsiteY173" fmla="*/ 3429 h 10000"/>
              <a:gd name="connsiteX174" fmla="*/ 5110 w 10000"/>
              <a:gd name="connsiteY174" fmla="*/ 3646 h 10000"/>
              <a:gd name="connsiteX175" fmla="*/ 5137 w 10000"/>
              <a:gd name="connsiteY175" fmla="*/ 3882 h 10000"/>
              <a:gd name="connsiteX176" fmla="*/ 5169 w 10000"/>
              <a:gd name="connsiteY176" fmla="*/ 4143 h 10000"/>
              <a:gd name="connsiteX177" fmla="*/ 5196 w 10000"/>
              <a:gd name="connsiteY177" fmla="*/ 4441 h 10000"/>
              <a:gd name="connsiteX178" fmla="*/ 5223 w 10000"/>
              <a:gd name="connsiteY178" fmla="*/ 4789 h 10000"/>
              <a:gd name="connsiteX179" fmla="*/ 5255 w 10000"/>
              <a:gd name="connsiteY179" fmla="*/ 5205 h 10000"/>
              <a:gd name="connsiteX180" fmla="*/ 5282 w 10000"/>
              <a:gd name="connsiteY180" fmla="*/ 5758 h 10000"/>
              <a:gd name="connsiteX181" fmla="*/ 5313 w 10000"/>
              <a:gd name="connsiteY181" fmla="*/ 6671 h 10000"/>
              <a:gd name="connsiteX182" fmla="*/ 5340 w 10000"/>
              <a:gd name="connsiteY182" fmla="*/ 7776 h 10000"/>
              <a:gd name="connsiteX183" fmla="*/ 5367 w 10000"/>
              <a:gd name="connsiteY183" fmla="*/ 6565 h 10000"/>
              <a:gd name="connsiteX184" fmla="*/ 5399 w 10000"/>
              <a:gd name="connsiteY184" fmla="*/ 6255 h 10000"/>
              <a:gd name="connsiteX185" fmla="*/ 5426 w 10000"/>
              <a:gd name="connsiteY185" fmla="*/ 6155 h 10000"/>
              <a:gd name="connsiteX186" fmla="*/ 5453 w 10000"/>
              <a:gd name="connsiteY186" fmla="*/ 6180 h 10000"/>
              <a:gd name="connsiteX187" fmla="*/ 5484 w 10000"/>
              <a:gd name="connsiteY187" fmla="*/ 6286 h 10000"/>
              <a:gd name="connsiteX188" fmla="*/ 5511 w 10000"/>
              <a:gd name="connsiteY188" fmla="*/ 6484 h 10000"/>
              <a:gd name="connsiteX189" fmla="*/ 5539 w 10000"/>
              <a:gd name="connsiteY189" fmla="*/ 6801 h 10000"/>
              <a:gd name="connsiteX190" fmla="*/ 5570 w 10000"/>
              <a:gd name="connsiteY190" fmla="*/ 7373 h 10000"/>
              <a:gd name="connsiteX191" fmla="*/ 5597 w 10000"/>
              <a:gd name="connsiteY191" fmla="*/ 9447 h 10000"/>
              <a:gd name="connsiteX192" fmla="*/ 5629 w 10000"/>
              <a:gd name="connsiteY192" fmla="*/ 7621 h 10000"/>
              <a:gd name="connsiteX193" fmla="*/ 5656 w 10000"/>
              <a:gd name="connsiteY193" fmla="*/ 7012 h 10000"/>
              <a:gd name="connsiteX194" fmla="*/ 5683 w 10000"/>
              <a:gd name="connsiteY194" fmla="*/ 6708 h 10000"/>
              <a:gd name="connsiteX195" fmla="*/ 5714 w 10000"/>
              <a:gd name="connsiteY195" fmla="*/ 6534 h 10000"/>
              <a:gd name="connsiteX196" fmla="*/ 5741 w 10000"/>
              <a:gd name="connsiteY196" fmla="*/ 6429 h 10000"/>
              <a:gd name="connsiteX197" fmla="*/ 5773 w 10000"/>
              <a:gd name="connsiteY197" fmla="*/ 6385 h 10000"/>
              <a:gd name="connsiteX198" fmla="*/ 5800 w 10000"/>
              <a:gd name="connsiteY198" fmla="*/ 6385 h 10000"/>
              <a:gd name="connsiteX199" fmla="*/ 5827 w 10000"/>
              <a:gd name="connsiteY199" fmla="*/ 6429 h 10000"/>
              <a:gd name="connsiteX200" fmla="*/ 5858 w 10000"/>
              <a:gd name="connsiteY200" fmla="*/ 6516 h 10000"/>
              <a:gd name="connsiteX201" fmla="*/ 5886 w 10000"/>
              <a:gd name="connsiteY201" fmla="*/ 6646 h 10000"/>
              <a:gd name="connsiteX202" fmla="*/ 5913 w 10000"/>
              <a:gd name="connsiteY202" fmla="*/ 6845 h 10000"/>
              <a:gd name="connsiteX203" fmla="*/ 5944 w 10000"/>
              <a:gd name="connsiteY203" fmla="*/ 7149 h 10000"/>
              <a:gd name="connsiteX204" fmla="*/ 5971 w 10000"/>
              <a:gd name="connsiteY204" fmla="*/ 7658 h 10000"/>
              <a:gd name="connsiteX205" fmla="*/ 6003 w 10000"/>
              <a:gd name="connsiteY205" fmla="*/ 9093 h 10000"/>
              <a:gd name="connsiteX206" fmla="*/ 6030 w 10000"/>
              <a:gd name="connsiteY206" fmla="*/ 8106 h 10000"/>
              <a:gd name="connsiteX207" fmla="*/ 6057 w 10000"/>
              <a:gd name="connsiteY207" fmla="*/ 7385 h 10000"/>
              <a:gd name="connsiteX208" fmla="*/ 6088 w 10000"/>
              <a:gd name="connsiteY208" fmla="*/ 7019 h 10000"/>
              <a:gd name="connsiteX209" fmla="*/ 6115 w 10000"/>
              <a:gd name="connsiteY209" fmla="*/ 6789 h 10000"/>
              <a:gd name="connsiteX210" fmla="*/ 6147 w 10000"/>
              <a:gd name="connsiteY210" fmla="*/ 6634 h 10000"/>
              <a:gd name="connsiteX211" fmla="*/ 6174 w 10000"/>
              <a:gd name="connsiteY211" fmla="*/ 6534 h 10000"/>
              <a:gd name="connsiteX212" fmla="*/ 6201 w 10000"/>
              <a:gd name="connsiteY212" fmla="*/ 6472 h 10000"/>
              <a:gd name="connsiteX213" fmla="*/ 6233 w 10000"/>
              <a:gd name="connsiteY213" fmla="*/ 6441 h 10000"/>
              <a:gd name="connsiteX214" fmla="*/ 6260 w 10000"/>
              <a:gd name="connsiteY214" fmla="*/ 6435 h 10000"/>
              <a:gd name="connsiteX215" fmla="*/ 6291 w 10000"/>
              <a:gd name="connsiteY215" fmla="*/ 6460 h 10000"/>
              <a:gd name="connsiteX216" fmla="*/ 6318 w 10000"/>
              <a:gd name="connsiteY216" fmla="*/ 6516 h 10000"/>
              <a:gd name="connsiteX217" fmla="*/ 6345 w 10000"/>
              <a:gd name="connsiteY217" fmla="*/ 6609 h 10000"/>
              <a:gd name="connsiteX218" fmla="*/ 6372 w 10000"/>
              <a:gd name="connsiteY218" fmla="*/ 6733 h 10000"/>
              <a:gd name="connsiteX219" fmla="*/ 6404 w 10000"/>
              <a:gd name="connsiteY219" fmla="*/ 6919 h 10000"/>
              <a:gd name="connsiteX220" fmla="*/ 6431 w 10000"/>
              <a:gd name="connsiteY220" fmla="*/ 7186 h 10000"/>
              <a:gd name="connsiteX221" fmla="*/ 6462 w 10000"/>
              <a:gd name="connsiteY221" fmla="*/ 7596 h 10000"/>
              <a:gd name="connsiteX222" fmla="*/ 6489 w 10000"/>
              <a:gd name="connsiteY222" fmla="*/ 8466 h 10000"/>
              <a:gd name="connsiteX223" fmla="*/ 6516 w 10000"/>
              <a:gd name="connsiteY223" fmla="*/ 8801 h 10000"/>
              <a:gd name="connsiteX224" fmla="*/ 6548 w 10000"/>
              <a:gd name="connsiteY224" fmla="*/ 7714 h 10000"/>
              <a:gd name="connsiteX225" fmla="*/ 6575 w 10000"/>
              <a:gd name="connsiteY225" fmla="*/ 7261 h 10000"/>
              <a:gd name="connsiteX226" fmla="*/ 6607 w 10000"/>
              <a:gd name="connsiteY226" fmla="*/ 6981 h 10000"/>
              <a:gd name="connsiteX227" fmla="*/ 6634 w 10000"/>
              <a:gd name="connsiteY227" fmla="*/ 6795 h 10000"/>
              <a:gd name="connsiteX228" fmla="*/ 6661 w 10000"/>
              <a:gd name="connsiteY228" fmla="*/ 6658 h 10000"/>
              <a:gd name="connsiteX229" fmla="*/ 6692 w 10000"/>
              <a:gd name="connsiteY229" fmla="*/ 6559 h 10000"/>
              <a:gd name="connsiteX230" fmla="*/ 6719 w 10000"/>
              <a:gd name="connsiteY230" fmla="*/ 6497 h 10000"/>
              <a:gd name="connsiteX231" fmla="*/ 6751 w 10000"/>
              <a:gd name="connsiteY231" fmla="*/ 6460 h 10000"/>
              <a:gd name="connsiteX232" fmla="*/ 6778 w 10000"/>
              <a:gd name="connsiteY232" fmla="*/ 6453 h 10000"/>
              <a:gd name="connsiteX233" fmla="*/ 6805 w 10000"/>
              <a:gd name="connsiteY233" fmla="*/ 6460 h 10000"/>
              <a:gd name="connsiteX234" fmla="*/ 6836 w 10000"/>
              <a:gd name="connsiteY234" fmla="*/ 6503 h 10000"/>
              <a:gd name="connsiteX235" fmla="*/ 6863 w 10000"/>
              <a:gd name="connsiteY235" fmla="*/ 6565 h 10000"/>
              <a:gd name="connsiteX236" fmla="*/ 6890 w 10000"/>
              <a:gd name="connsiteY236" fmla="*/ 6658 h 10000"/>
              <a:gd name="connsiteX237" fmla="*/ 6922 w 10000"/>
              <a:gd name="connsiteY237" fmla="*/ 6789 h 10000"/>
              <a:gd name="connsiteX238" fmla="*/ 6949 w 10000"/>
              <a:gd name="connsiteY238" fmla="*/ 6975 h 10000"/>
              <a:gd name="connsiteX239" fmla="*/ 6981 w 10000"/>
              <a:gd name="connsiteY239" fmla="*/ 7236 h 10000"/>
              <a:gd name="connsiteX240" fmla="*/ 7008 w 10000"/>
              <a:gd name="connsiteY240" fmla="*/ 7634 h 10000"/>
              <a:gd name="connsiteX241" fmla="*/ 7035 w 10000"/>
              <a:gd name="connsiteY241" fmla="*/ 8460 h 10000"/>
              <a:gd name="connsiteX242" fmla="*/ 7066 w 10000"/>
              <a:gd name="connsiteY242" fmla="*/ 8969 h 10000"/>
              <a:gd name="connsiteX243" fmla="*/ 7093 w 10000"/>
              <a:gd name="connsiteY243" fmla="*/ 7801 h 10000"/>
              <a:gd name="connsiteX244" fmla="*/ 7125 w 10000"/>
              <a:gd name="connsiteY244" fmla="*/ 7329 h 10000"/>
              <a:gd name="connsiteX245" fmla="*/ 7152 w 10000"/>
              <a:gd name="connsiteY245" fmla="*/ 7037 h 10000"/>
              <a:gd name="connsiteX246" fmla="*/ 7179 w 10000"/>
              <a:gd name="connsiteY246" fmla="*/ 6839 h 10000"/>
              <a:gd name="connsiteX247" fmla="*/ 7210 w 10000"/>
              <a:gd name="connsiteY247" fmla="*/ 6696 h 10000"/>
              <a:gd name="connsiteX248" fmla="*/ 7237 w 10000"/>
              <a:gd name="connsiteY248" fmla="*/ 6590 h 10000"/>
              <a:gd name="connsiteX249" fmla="*/ 7269 w 10000"/>
              <a:gd name="connsiteY249" fmla="*/ 6516 h 10000"/>
              <a:gd name="connsiteX250" fmla="*/ 7296 w 10000"/>
              <a:gd name="connsiteY250" fmla="*/ 6472 h 10000"/>
              <a:gd name="connsiteX251" fmla="*/ 7323 w 10000"/>
              <a:gd name="connsiteY251" fmla="*/ 6447 h 10000"/>
              <a:gd name="connsiteX252" fmla="*/ 7350 w 10000"/>
              <a:gd name="connsiteY252" fmla="*/ 6447 h 10000"/>
              <a:gd name="connsiteX253" fmla="*/ 7382 w 10000"/>
              <a:gd name="connsiteY253" fmla="*/ 6466 h 10000"/>
              <a:gd name="connsiteX254" fmla="*/ 7409 w 10000"/>
              <a:gd name="connsiteY254" fmla="*/ 6509 h 10000"/>
              <a:gd name="connsiteX255" fmla="*/ 7440 w 10000"/>
              <a:gd name="connsiteY255" fmla="*/ 6578 h 10000"/>
              <a:gd name="connsiteX256" fmla="*/ 7467 w 10000"/>
              <a:gd name="connsiteY256" fmla="*/ 6677 h 10000"/>
              <a:gd name="connsiteX257" fmla="*/ 7494 w 10000"/>
              <a:gd name="connsiteY257" fmla="*/ 6814 h 10000"/>
              <a:gd name="connsiteX258" fmla="*/ 7526 w 10000"/>
              <a:gd name="connsiteY258" fmla="*/ 7006 h 10000"/>
              <a:gd name="connsiteX259" fmla="*/ 7553 w 10000"/>
              <a:gd name="connsiteY259" fmla="*/ 7273 h 10000"/>
              <a:gd name="connsiteX260" fmla="*/ 7584 w 10000"/>
              <a:gd name="connsiteY260" fmla="*/ 7696 h 10000"/>
              <a:gd name="connsiteX261" fmla="*/ 7612 w 10000"/>
              <a:gd name="connsiteY261" fmla="*/ 8584 h 10000"/>
              <a:gd name="connsiteX262" fmla="*/ 7639 w 10000"/>
              <a:gd name="connsiteY262" fmla="*/ 8814 h 10000"/>
              <a:gd name="connsiteX263" fmla="*/ 7670 w 10000"/>
              <a:gd name="connsiteY263" fmla="*/ 7770 h 10000"/>
              <a:gd name="connsiteX264" fmla="*/ 7697 w 10000"/>
              <a:gd name="connsiteY264" fmla="*/ 7317 h 10000"/>
              <a:gd name="connsiteX265" fmla="*/ 7729 w 10000"/>
              <a:gd name="connsiteY265" fmla="*/ 7031 h 10000"/>
              <a:gd name="connsiteX266" fmla="*/ 7756 w 10000"/>
              <a:gd name="connsiteY266" fmla="*/ 6839 h 10000"/>
              <a:gd name="connsiteX267" fmla="*/ 7783 w 10000"/>
              <a:gd name="connsiteY267" fmla="*/ 6696 h 10000"/>
              <a:gd name="connsiteX268" fmla="*/ 7810 w 10000"/>
              <a:gd name="connsiteY268" fmla="*/ 6590 h 10000"/>
              <a:gd name="connsiteX269" fmla="*/ 7841 w 10000"/>
              <a:gd name="connsiteY269" fmla="*/ 6522 h 10000"/>
              <a:gd name="connsiteX270" fmla="*/ 7868 w 10000"/>
              <a:gd name="connsiteY270" fmla="*/ 6472 h 10000"/>
              <a:gd name="connsiteX271" fmla="*/ 7900 w 10000"/>
              <a:gd name="connsiteY271" fmla="*/ 6447 h 10000"/>
              <a:gd name="connsiteX272" fmla="*/ 7927 w 10000"/>
              <a:gd name="connsiteY272" fmla="*/ 6447 h 10000"/>
              <a:gd name="connsiteX273" fmla="*/ 7954 w 10000"/>
              <a:gd name="connsiteY273" fmla="*/ 6466 h 10000"/>
              <a:gd name="connsiteX274" fmla="*/ 7986 w 10000"/>
              <a:gd name="connsiteY274" fmla="*/ 6509 h 10000"/>
              <a:gd name="connsiteX275" fmla="*/ 8013 w 10000"/>
              <a:gd name="connsiteY275" fmla="*/ 6578 h 10000"/>
              <a:gd name="connsiteX276" fmla="*/ 8044 w 10000"/>
              <a:gd name="connsiteY276" fmla="*/ 6683 h 10000"/>
              <a:gd name="connsiteX277" fmla="*/ 8071 w 10000"/>
              <a:gd name="connsiteY277" fmla="*/ 6820 h 10000"/>
              <a:gd name="connsiteX278" fmla="*/ 8098 w 10000"/>
              <a:gd name="connsiteY278" fmla="*/ 7006 h 10000"/>
              <a:gd name="connsiteX279" fmla="*/ 8130 w 10000"/>
              <a:gd name="connsiteY279" fmla="*/ 7280 h 10000"/>
              <a:gd name="connsiteX280" fmla="*/ 8157 w 10000"/>
              <a:gd name="connsiteY280" fmla="*/ 7714 h 10000"/>
              <a:gd name="connsiteX281" fmla="*/ 8188 w 10000"/>
              <a:gd name="connsiteY281" fmla="*/ 8671 h 10000"/>
              <a:gd name="connsiteX282" fmla="*/ 8215 w 10000"/>
              <a:gd name="connsiteY282" fmla="*/ 8696 h 10000"/>
              <a:gd name="connsiteX283" fmla="*/ 8242 w 10000"/>
              <a:gd name="connsiteY283" fmla="*/ 7720 h 10000"/>
              <a:gd name="connsiteX284" fmla="*/ 8274 w 10000"/>
              <a:gd name="connsiteY284" fmla="*/ 7286 h 10000"/>
              <a:gd name="connsiteX285" fmla="*/ 8301 w 10000"/>
              <a:gd name="connsiteY285" fmla="*/ 7006 h 10000"/>
              <a:gd name="connsiteX286" fmla="*/ 8328 w 10000"/>
              <a:gd name="connsiteY286" fmla="*/ 6820 h 10000"/>
              <a:gd name="connsiteX287" fmla="*/ 8360 w 10000"/>
              <a:gd name="connsiteY287" fmla="*/ 6683 h 10000"/>
              <a:gd name="connsiteX288" fmla="*/ 8387 w 10000"/>
              <a:gd name="connsiteY288" fmla="*/ 6584 h 10000"/>
              <a:gd name="connsiteX289" fmla="*/ 8418 w 10000"/>
              <a:gd name="connsiteY289" fmla="*/ 6516 h 10000"/>
              <a:gd name="connsiteX290" fmla="*/ 8445 w 10000"/>
              <a:gd name="connsiteY290" fmla="*/ 6472 h 10000"/>
              <a:gd name="connsiteX291" fmla="*/ 8472 w 10000"/>
              <a:gd name="connsiteY291" fmla="*/ 6453 h 10000"/>
              <a:gd name="connsiteX292" fmla="*/ 8504 w 10000"/>
              <a:gd name="connsiteY292" fmla="*/ 6460 h 10000"/>
              <a:gd name="connsiteX293" fmla="*/ 8531 w 10000"/>
              <a:gd name="connsiteY293" fmla="*/ 6491 h 10000"/>
              <a:gd name="connsiteX294" fmla="*/ 8562 w 10000"/>
              <a:gd name="connsiteY294" fmla="*/ 6553 h 10000"/>
              <a:gd name="connsiteX295" fmla="*/ 8589 w 10000"/>
              <a:gd name="connsiteY295" fmla="*/ 6640 h 10000"/>
              <a:gd name="connsiteX296" fmla="*/ 8616 w 10000"/>
              <a:gd name="connsiteY296" fmla="*/ 6770 h 10000"/>
              <a:gd name="connsiteX297" fmla="*/ 8648 w 10000"/>
              <a:gd name="connsiteY297" fmla="*/ 6944 h 10000"/>
              <a:gd name="connsiteX298" fmla="*/ 8675 w 10000"/>
              <a:gd name="connsiteY298" fmla="*/ 7205 h 10000"/>
              <a:gd name="connsiteX299" fmla="*/ 8707 w 10000"/>
              <a:gd name="connsiteY299" fmla="*/ 7615 h 10000"/>
              <a:gd name="connsiteX300" fmla="*/ 8734 w 10000"/>
              <a:gd name="connsiteY300" fmla="*/ 8460 h 10000"/>
              <a:gd name="connsiteX301" fmla="*/ 8761 w 10000"/>
              <a:gd name="connsiteY301" fmla="*/ 8839 h 10000"/>
              <a:gd name="connsiteX302" fmla="*/ 8788 w 10000"/>
              <a:gd name="connsiteY302" fmla="*/ 7733 h 10000"/>
              <a:gd name="connsiteX303" fmla="*/ 8819 w 10000"/>
              <a:gd name="connsiteY303" fmla="*/ 7267 h 10000"/>
              <a:gd name="connsiteX304" fmla="*/ 8851 w 10000"/>
              <a:gd name="connsiteY304" fmla="*/ 6981 h 10000"/>
              <a:gd name="connsiteX305" fmla="*/ 8878 w 10000"/>
              <a:gd name="connsiteY305" fmla="*/ 6783 h 10000"/>
              <a:gd name="connsiteX306" fmla="*/ 8905 w 10000"/>
              <a:gd name="connsiteY306" fmla="*/ 6646 h 10000"/>
              <a:gd name="connsiteX307" fmla="*/ 8932 w 10000"/>
              <a:gd name="connsiteY307" fmla="*/ 6547 h 10000"/>
              <a:gd name="connsiteX308" fmla="*/ 8963 w 10000"/>
              <a:gd name="connsiteY308" fmla="*/ 6484 h 10000"/>
              <a:gd name="connsiteX309" fmla="*/ 8991 w 10000"/>
              <a:gd name="connsiteY309" fmla="*/ 6453 h 10000"/>
              <a:gd name="connsiteX310" fmla="*/ 9022 w 10000"/>
              <a:gd name="connsiteY310" fmla="*/ 6447 h 10000"/>
              <a:gd name="connsiteX311" fmla="*/ 9049 w 10000"/>
              <a:gd name="connsiteY311" fmla="*/ 6472 h 10000"/>
              <a:gd name="connsiteX312" fmla="*/ 9076 w 10000"/>
              <a:gd name="connsiteY312" fmla="*/ 6528 h 10000"/>
              <a:gd name="connsiteX313" fmla="*/ 9108 w 10000"/>
              <a:gd name="connsiteY313" fmla="*/ 6621 h 10000"/>
              <a:gd name="connsiteX314" fmla="*/ 9135 w 10000"/>
              <a:gd name="connsiteY314" fmla="*/ 6758 h 10000"/>
              <a:gd name="connsiteX315" fmla="*/ 9166 w 10000"/>
              <a:gd name="connsiteY315" fmla="*/ 6957 h 10000"/>
              <a:gd name="connsiteX316" fmla="*/ 9193 w 10000"/>
              <a:gd name="connsiteY316" fmla="*/ 7267 h 10000"/>
              <a:gd name="connsiteX317" fmla="*/ 9220 w 10000"/>
              <a:gd name="connsiteY317" fmla="*/ 7814 h 10000"/>
              <a:gd name="connsiteX318" fmla="*/ 9252 w 10000"/>
              <a:gd name="connsiteY318" fmla="*/ 9863 h 10000"/>
              <a:gd name="connsiteX319" fmla="*/ 9279 w 10000"/>
              <a:gd name="connsiteY319" fmla="*/ 7988 h 10000"/>
              <a:gd name="connsiteX320" fmla="*/ 9306 w 10000"/>
              <a:gd name="connsiteY320" fmla="*/ 7335 h 10000"/>
              <a:gd name="connsiteX321" fmla="*/ 9338 w 10000"/>
              <a:gd name="connsiteY321" fmla="*/ 6988 h 10000"/>
              <a:gd name="connsiteX322" fmla="*/ 9365 w 10000"/>
              <a:gd name="connsiteY322" fmla="*/ 6758 h 10000"/>
              <a:gd name="connsiteX323" fmla="*/ 9396 w 10000"/>
              <a:gd name="connsiteY323" fmla="*/ 6602 h 10000"/>
              <a:gd name="connsiteX324" fmla="*/ 9423 w 10000"/>
              <a:gd name="connsiteY324" fmla="*/ 6503 h 10000"/>
              <a:gd name="connsiteX325" fmla="*/ 9450 w 10000"/>
              <a:gd name="connsiteY325" fmla="*/ 6447 h 10000"/>
              <a:gd name="connsiteX326" fmla="*/ 9482 w 10000"/>
              <a:gd name="connsiteY326" fmla="*/ 6435 h 10000"/>
              <a:gd name="connsiteX327" fmla="*/ 9509 w 10000"/>
              <a:gd name="connsiteY327" fmla="*/ 6460 h 10000"/>
              <a:gd name="connsiteX328" fmla="*/ 9540 w 10000"/>
              <a:gd name="connsiteY328" fmla="*/ 6534 h 10000"/>
              <a:gd name="connsiteX329" fmla="*/ 9567 w 10000"/>
              <a:gd name="connsiteY329" fmla="*/ 6665 h 10000"/>
              <a:gd name="connsiteX330" fmla="*/ 9594 w 10000"/>
              <a:gd name="connsiteY330" fmla="*/ 6882 h 10000"/>
              <a:gd name="connsiteX331" fmla="*/ 9626 w 10000"/>
              <a:gd name="connsiteY331" fmla="*/ 7242 h 10000"/>
              <a:gd name="connsiteX332" fmla="*/ 9653 w 10000"/>
              <a:gd name="connsiteY332" fmla="*/ 7981 h 10000"/>
              <a:gd name="connsiteX333" fmla="*/ 9680 w 10000"/>
              <a:gd name="connsiteY333" fmla="*/ 8820 h 10000"/>
              <a:gd name="connsiteX334" fmla="*/ 9712 w 10000"/>
              <a:gd name="connsiteY334" fmla="*/ 7484 h 10000"/>
              <a:gd name="connsiteX335" fmla="*/ 9739 w 10000"/>
              <a:gd name="connsiteY335" fmla="*/ 7012 h 10000"/>
              <a:gd name="connsiteX336" fmla="*/ 9766 w 10000"/>
              <a:gd name="connsiteY336" fmla="*/ 6758 h 10000"/>
              <a:gd name="connsiteX337" fmla="*/ 9797 w 10000"/>
              <a:gd name="connsiteY337" fmla="*/ 6615 h 10000"/>
              <a:gd name="connsiteX338" fmla="*/ 9824 w 10000"/>
              <a:gd name="connsiteY338" fmla="*/ 6559 h 10000"/>
              <a:gd name="connsiteX339" fmla="*/ 9856 w 10000"/>
              <a:gd name="connsiteY339" fmla="*/ 6590 h 10000"/>
              <a:gd name="connsiteX340" fmla="*/ 9883 w 10000"/>
              <a:gd name="connsiteY340" fmla="*/ 6708 h 10000"/>
              <a:gd name="connsiteX341" fmla="*/ 9910 w 10000"/>
              <a:gd name="connsiteY341" fmla="*/ 6950 h 10000"/>
              <a:gd name="connsiteX342" fmla="*/ 9941 w 10000"/>
              <a:gd name="connsiteY342" fmla="*/ 7404 h 10000"/>
              <a:gd name="connsiteX343" fmla="*/ 9968 w 10000"/>
              <a:gd name="connsiteY343" fmla="*/ 8516 h 10000"/>
              <a:gd name="connsiteX344" fmla="*/ 10000 w 10000"/>
              <a:gd name="connsiteY34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128 w 10000"/>
              <a:gd name="connsiteY104" fmla="*/ 1286 h 10000"/>
              <a:gd name="connsiteX105" fmla="*/ 3155 w 10000"/>
              <a:gd name="connsiteY105" fmla="*/ 1075 h 10000"/>
              <a:gd name="connsiteX106" fmla="*/ 3182 w 10000"/>
              <a:gd name="connsiteY106" fmla="*/ 907 h 10000"/>
              <a:gd name="connsiteX107" fmla="*/ 3213 w 10000"/>
              <a:gd name="connsiteY107" fmla="*/ 770 h 10000"/>
              <a:gd name="connsiteX108" fmla="*/ 3240 w 10000"/>
              <a:gd name="connsiteY108" fmla="*/ 658 h 10000"/>
              <a:gd name="connsiteX109" fmla="*/ 3267 w 10000"/>
              <a:gd name="connsiteY109" fmla="*/ 559 h 10000"/>
              <a:gd name="connsiteX110" fmla="*/ 3299 w 10000"/>
              <a:gd name="connsiteY110" fmla="*/ 478 h 10000"/>
              <a:gd name="connsiteX111" fmla="*/ 3326 w 10000"/>
              <a:gd name="connsiteY111" fmla="*/ 404 h 10000"/>
              <a:gd name="connsiteX112" fmla="*/ 3357 w 10000"/>
              <a:gd name="connsiteY112" fmla="*/ 335 h 10000"/>
              <a:gd name="connsiteX113" fmla="*/ 3384 w 10000"/>
              <a:gd name="connsiteY113" fmla="*/ 280 h 10000"/>
              <a:gd name="connsiteX114" fmla="*/ 3411 w 10000"/>
              <a:gd name="connsiteY114" fmla="*/ 230 h 10000"/>
              <a:gd name="connsiteX115" fmla="*/ 3443 w 10000"/>
              <a:gd name="connsiteY115" fmla="*/ 186 h 10000"/>
              <a:gd name="connsiteX116" fmla="*/ 3470 w 10000"/>
              <a:gd name="connsiteY116" fmla="*/ 149 h 10000"/>
              <a:gd name="connsiteX117" fmla="*/ 3497 w 10000"/>
              <a:gd name="connsiteY117" fmla="*/ 118 h 10000"/>
              <a:gd name="connsiteX118" fmla="*/ 3529 w 10000"/>
              <a:gd name="connsiteY118" fmla="*/ 87 h 10000"/>
              <a:gd name="connsiteX119" fmla="*/ 3556 w 10000"/>
              <a:gd name="connsiteY119" fmla="*/ 68 h 10000"/>
              <a:gd name="connsiteX120" fmla="*/ 3587 w 10000"/>
              <a:gd name="connsiteY120" fmla="*/ 43 h 10000"/>
              <a:gd name="connsiteX121" fmla="*/ 3614 w 10000"/>
              <a:gd name="connsiteY121" fmla="*/ 31 h 10000"/>
              <a:gd name="connsiteX122" fmla="*/ 3641 w 10000"/>
              <a:gd name="connsiteY122" fmla="*/ 19 h 10000"/>
              <a:gd name="connsiteX123" fmla="*/ 3673 w 10000"/>
              <a:gd name="connsiteY123" fmla="*/ 6 h 10000"/>
              <a:gd name="connsiteX124" fmla="*/ 3700 w 10000"/>
              <a:gd name="connsiteY124" fmla="*/ 6 h 10000"/>
              <a:gd name="connsiteX125" fmla="*/ 3731 w 10000"/>
              <a:gd name="connsiteY125" fmla="*/ 0 h 10000"/>
              <a:gd name="connsiteX126" fmla="*/ 3758 w 10000"/>
              <a:gd name="connsiteY126" fmla="*/ 0 h 10000"/>
              <a:gd name="connsiteX127" fmla="*/ 3785 w 10000"/>
              <a:gd name="connsiteY127" fmla="*/ 6 h 10000"/>
              <a:gd name="connsiteX128" fmla="*/ 3817 w 10000"/>
              <a:gd name="connsiteY128" fmla="*/ 12 h 10000"/>
              <a:gd name="connsiteX129" fmla="*/ 3844 w 10000"/>
              <a:gd name="connsiteY129" fmla="*/ 19 h 10000"/>
              <a:gd name="connsiteX130" fmla="*/ 3876 w 10000"/>
              <a:gd name="connsiteY130" fmla="*/ 31 h 10000"/>
              <a:gd name="connsiteX131" fmla="*/ 3903 w 10000"/>
              <a:gd name="connsiteY131" fmla="*/ 43 h 10000"/>
              <a:gd name="connsiteX132" fmla="*/ 3930 w 10000"/>
              <a:gd name="connsiteY132" fmla="*/ 62 h 10000"/>
              <a:gd name="connsiteX133" fmla="*/ 3957 w 10000"/>
              <a:gd name="connsiteY133" fmla="*/ 81 h 10000"/>
              <a:gd name="connsiteX134" fmla="*/ 3988 w 10000"/>
              <a:gd name="connsiteY134" fmla="*/ 106 h 10000"/>
              <a:gd name="connsiteX135" fmla="*/ 4015 w 10000"/>
              <a:gd name="connsiteY135" fmla="*/ 130 h 10000"/>
              <a:gd name="connsiteX136" fmla="*/ 4047 w 10000"/>
              <a:gd name="connsiteY136" fmla="*/ 155 h 10000"/>
              <a:gd name="connsiteX137" fmla="*/ 4074 w 10000"/>
              <a:gd name="connsiteY137" fmla="*/ 186 h 10000"/>
              <a:gd name="connsiteX138" fmla="*/ 4101 w 10000"/>
              <a:gd name="connsiteY138" fmla="*/ 217 h 10000"/>
              <a:gd name="connsiteX139" fmla="*/ 4132 w 10000"/>
              <a:gd name="connsiteY139" fmla="*/ 255 h 10000"/>
              <a:gd name="connsiteX140" fmla="*/ 4160 w 10000"/>
              <a:gd name="connsiteY140" fmla="*/ 292 h 10000"/>
              <a:gd name="connsiteX141" fmla="*/ 4191 w 10000"/>
              <a:gd name="connsiteY141" fmla="*/ 329 h 10000"/>
              <a:gd name="connsiteX142" fmla="*/ 4218 w 10000"/>
              <a:gd name="connsiteY142" fmla="*/ 373 h 10000"/>
              <a:gd name="connsiteX143" fmla="*/ 4245 w 10000"/>
              <a:gd name="connsiteY143" fmla="*/ 422 h 10000"/>
              <a:gd name="connsiteX144" fmla="*/ 4277 w 10000"/>
              <a:gd name="connsiteY144" fmla="*/ 466 h 10000"/>
              <a:gd name="connsiteX145" fmla="*/ 4304 w 10000"/>
              <a:gd name="connsiteY145" fmla="*/ 522 h 10000"/>
              <a:gd name="connsiteX146" fmla="*/ 4335 w 10000"/>
              <a:gd name="connsiteY146" fmla="*/ 571 h 10000"/>
              <a:gd name="connsiteX147" fmla="*/ 4362 w 10000"/>
              <a:gd name="connsiteY147" fmla="*/ 634 h 10000"/>
              <a:gd name="connsiteX148" fmla="*/ 4389 w 10000"/>
              <a:gd name="connsiteY148" fmla="*/ 689 h 10000"/>
              <a:gd name="connsiteX149" fmla="*/ 4421 w 10000"/>
              <a:gd name="connsiteY149" fmla="*/ 752 h 10000"/>
              <a:gd name="connsiteX150" fmla="*/ 4448 w 10000"/>
              <a:gd name="connsiteY150" fmla="*/ 820 h 10000"/>
              <a:gd name="connsiteX151" fmla="*/ 4475 w 10000"/>
              <a:gd name="connsiteY151" fmla="*/ 888 h 10000"/>
              <a:gd name="connsiteX152" fmla="*/ 4507 w 10000"/>
              <a:gd name="connsiteY152" fmla="*/ 957 h 10000"/>
              <a:gd name="connsiteX153" fmla="*/ 4534 w 10000"/>
              <a:gd name="connsiteY153" fmla="*/ 1037 h 10000"/>
              <a:gd name="connsiteX154" fmla="*/ 4565 w 10000"/>
              <a:gd name="connsiteY154" fmla="*/ 1118 h 10000"/>
              <a:gd name="connsiteX155" fmla="*/ 4592 w 10000"/>
              <a:gd name="connsiteY155" fmla="*/ 1199 h 10000"/>
              <a:gd name="connsiteX156" fmla="*/ 4619 w 10000"/>
              <a:gd name="connsiteY156" fmla="*/ 1286 h 10000"/>
              <a:gd name="connsiteX157" fmla="*/ 4651 w 10000"/>
              <a:gd name="connsiteY157" fmla="*/ 1373 h 10000"/>
              <a:gd name="connsiteX158" fmla="*/ 4678 w 10000"/>
              <a:gd name="connsiteY158" fmla="*/ 1472 h 10000"/>
              <a:gd name="connsiteX159" fmla="*/ 4709 w 10000"/>
              <a:gd name="connsiteY159" fmla="*/ 1565 h 10000"/>
              <a:gd name="connsiteX160" fmla="*/ 4736 w 10000"/>
              <a:gd name="connsiteY160" fmla="*/ 1671 h 10000"/>
              <a:gd name="connsiteX161" fmla="*/ 4763 w 10000"/>
              <a:gd name="connsiteY161" fmla="*/ 1776 h 10000"/>
              <a:gd name="connsiteX162" fmla="*/ 4795 w 10000"/>
              <a:gd name="connsiteY162" fmla="*/ 1894 h 10000"/>
              <a:gd name="connsiteX163" fmla="*/ 4822 w 10000"/>
              <a:gd name="connsiteY163" fmla="*/ 2012 h 10000"/>
              <a:gd name="connsiteX164" fmla="*/ 4854 w 10000"/>
              <a:gd name="connsiteY164" fmla="*/ 2137 h 10000"/>
              <a:gd name="connsiteX165" fmla="*/ 4881 w 10000"/>
              <a:gd name="connsiteY165" fmla="*/ 2267 h 10000"/>
              <a:gd name="connsiteX166" fmla="*/ 4908 w 10000"/>
              <a:gd name="connsiteY166" fmla="*/ 2404 h 10000"/>
              <a:gd name="connsiteX167" fmla="*/ 4935 w 10000"/>
              <a:gd name="connsiteY167" fmla="*/ 2553 h 10000"/>
              <a:gd name="connsiteX168" fmla="*/ 4966 w 10000"/>
              <a:gd name="connsiteY168" fmla="*/ 2708 h 10000"/>
              <a:gd name="connsiteX169" fmla="*/ 4993 w 10000"/>
              <a:gd name="connsiteY169" fmla="*/ 2870 h 10000"/>
              <a:gd name="connsiteX170" fmla="*/ 5025 w 10000"/>
              <a:gd name="connsiteY170" fmla="*/ 3043 h 10000"/>
              <a:gd name="connsiteX171" fmla="*/ 5052 w 10000"/>
              <a:gd name="connsiteY171" fmla="*/ 3230 h 10000"/>
              <a:gd name="connsiteX172" fmla="*/ 5079 w 10000"/>
              <a:gd name="connsiteY172" fmla="*/ 3429 h 10000"/>
              <a:gd name="connsiteX173" fmla="*/ 5110 w 10000"/>
              <a:gd name="connsiteY173" fmla="*/ 3646 h 10000"/>
              <a:gd name="connsiteX174" fmla="*/ 5137 w 10000"/>
              <a:gd name="connsiteY174" fmla="*/ 3882 h 10000"/>
              <a:gd name="connsiteX175" fmla="*/ 5169 w 10000"/>
              <a:gd name="connsiteY175" fmla="*/ 4143 h 10000"/>
              <a:gd name="connsiteX176" fmla="*/ 5196 w 10000"/>
              <a:gd name="connsiteY176" fmla="*/ 4441 h 10000"/>
              <a:gd name="connsiteX177" fmla="*/ 5223 w 10000"/>
              <a:gd name="connsiteY177" fmla="*/ 4789 h 10000"/>
              <a:gd name="connsiteX178" fmla="*/ 5255 w 10000"/>
              <a:gd name="connsiteY178" fmla="*/ 5205 h 10000"/>
              <a:gd name="connsiteX179" fmla="*/ 5282 w 10000"/>
              <a:gd name="connsiteY179" fmla="*/ 5758 h 10000"/>
              <a:gd name="connsiteX180" fmla="*/ 5313 w 10000"/>
              <a:gd name="connsiteY180" fmla="*/ 6671 h 10000"/>
              <a:gd name="connsiteX181" fmla="*/ 5340 w 10000"/>
              <a:gd name="connsiteY181" fmla="*/ 7776 h 10000"/>
              <a:gd name="connsiteX182" fmla="*/ 5367 w 10000"/>
              <a:gd name="connsiteY182" fmla="*/ 6565 h 10000"/>
              <a:gd name="connsiteX183" fmla="*/ 5399 w 10000"/>
              <a:gd name="connsiteY183" fmla="*/ 6255 h 10000"/>
              <a:gd name="connsiteX184" fmla="*/ 5426 w 10000"/>
              <a:gd name="connsiteY184" fmla="*/ 6155 h 10000"/>
              <a:gd name="connsiteX185" fmla="*/ 5453 w 10000"/>
              <a:gd name="connsiteY185" fmla="*/ 6180 h 10000"/>
              <a:gd name="connsiteX186" fmla="*/ 5484 w 10000"/>
              <a:gd name="connsiteY186" fmla="*/ 6286 h 10000"/>
              <a:gd name="connsiteX187" fmla="*/ 5511 w 10000"/>
              <a:gd name="connsiteY187" fmla="*/ 6484 h 10000"/>
              <a:gd name="connsiteX188" fmla="*/ 5539 w 10000"/>
              <a:gd name="connsiteY188" fmla="*/ 6801 h 10000"/>
              <a:gd name="connsiteX189" fmla="*/ 5570 w 10000"/>
              <a:gd name="connsiteY189" fmla="*/ 7373 h 10000"/>
              <a:gd name="connsiteX190" fmla="*/ 5597 w 10000"/>
              <a:gd name="connsiteY190" fmla="*/ 9447 h 10000"/>
              <a:gd name="connsiteX191" fmla="*/ 5629 w 10000"/>
              <a:gd name="connsiteY191" fmla="*/ 7621 h 10000"/>
              <a:gd name="connsiteX192" fmla="*/ 5656 w 10000"/>
              <a:gd name="connsiteY192" fmla="*/ 7012 h 10000"/>
              <a:gd name="connsiteX193" fmla="*/ 5683 w 10000"/>
              <a:gd name="connsiteY193" fmla="*/ 6708 h 10000"/>
              <a:gd name="connsiteX194" fmla="*/ 5714 w 10000"/>
              <a:gd name="connsiteY194" fmla="*/ 6534 h 10000"/>
              <a:gd name="connsiteX195" fmla="*/ 5741 w 10000"/>
              <a:gd name="connsiteY195" fmla="*/ 6429 h 10000"/>
              <a:gd name="connsiteX196" fmla="*/ 5773 w 10000"/>
              <a:gd name="connsiteY196" fmla="*/ 6385 h 10000"/>
              <a:gd name="connsiteX197" fmla="*/ 5800 w 10000"/>
              <a:gd name="connsiteY197" fmla="*/ 6385 h 10000"/>
              <a:gd name="connsiteX198" fmla="*/ 5827 w 10000"/>
              <a:gd name="connsiteY198" fmla="*/ 6429 h 10000"/>
              <a:gd name="connsiteX199" fmla="*/ 5858 w 10000"/>
              <a:gd name="connsiteY199" fmla="*/ 6516 h 10000"/>
              <a:gd name="connsiteX200" fmla="*/ 5886 w 10000"/>
              <a:gd name="connsiteY200" fmla="*/ 6646 h 10000"/>
              <a:gd name="connsiteX201" fmla="*/ 5913 w 10000"/>
              <a:gd name="connsiteY201" fmla="*/ 6845 h 10000"/>
              <a:gd name="connsiteX202" fmla="*/ 5944 w 10000"/>
              <a:gd name="connsiteY202" fmla="*/ 7149 h 10000"/>
              <a:gd name="connsiteX203" fmla="*/ 5971 w 10000"/>
              <a:gd name="connsiteY203" fmla="*/ 7658 h 10000"/>
              <a:gd name="connsiteX204" fmla="*/ 6003 w 10000"/>
              <a:gd name="connsiteY204" fmla="*/ 9093 h 10000"/>
              <a:gd name="connsiteX205" fmla="*/ 6030 w 10000"/>
              <a:gd name="connsiteY205" fmla="*/ 8106 h 10000"/>
              <a:gd name="connsiteX206" fmla="*/ 6057 w 10000"/>
              <a:gd name="connsiteY206" fmla="*/ 7385 h 10000"/>
              <a:gd name="connsiteX207" fmla="*/ 6088 w 10000"/>
              <a:gd name="connsiteY207" fmla="*/ 7019 h 10000"/>
              <a:gd name="connsiteX208" fmla="*/ 6115 w 10000"/>
              <a:gd name="connsiteY208" fmla="*/ 6789 h 10000"/>
              <a:gd name="connsiteX209" fmla="*/ 6147 w 10000"/>
              <a:gd name="connsiteY209" fmla="*/ 6634 h 10000"/>
              <a:gd name="connsiteX210" fmla="*/ 6174 w 10000"/>
              <a:gd name="connsiteY210" fmla="*/ 6534 h 10000"/>
              <a:gd name="connsiteX211" fmla="*/ 6201 w 10000"/>
              <a:gd name="connsiteY211" fmla="*/ 6472 h 10000"/>
              <a:gd name="connsiteX212" fmla="*/ 6233 w 10000"/>
              <a:gd name="connsiteY212" fmla="*/ 6441 h 10000"/>
              <a:gd name="connsiteX213" fmla="*/ 6260 w 10000"/>
              <a:gd name="connsiteY213" fmla="*/ 6435 h 10000"/>
              <a:gd name="connsiteX214" fmla="*/ 6291 w 10000"/>
              <a:gd name="connsiteY214" fmla="*/ 6460 h 10000"/>
              <a:gd name="connsiteX215" fmla="*/ 6318 w 10000"/>
              <a:gd name="connsiteY215" fmla="*/ 6516 h 10000"/>
              <a:gd name="connsiteX216" fmla="*/ 6345 w 10000"/>
              <a:gd name="connsiteY216" fmla="*/ 6609 h 10000"/>
              <a:gd name="connsiteX217" fmla="*/ 6372 w 10000"/>
              <a:gd name="connsiteY217" fmla="*/ 6733 h 10000"/>
              <a:gd name="connsiteX218" fmla="*/ 6404 w 10000"/>
              <a:gd name="connsiteY218" fmla="*/ 6919 h 10000"/>
              <a:gd name="connsiteX219" fmla="*/ 6431 w 10000"/>
              <a:gd name="connsiteY219" fmla="*/ 7186 h 10000"/>
              <a:gd name="connsiteX220" fmla="*/ 6462 w 10000"/>
              <a:gd name="connsiteY220" fmla="*/ 7596 h 10000"/>
              <a:gd name="connsiteX221" fmla="*/ 6489 w 10000"/>
              <a:gd name="connsiteY221" fmla="*/ 8466 h 10000"/>
              <a:gd name="connsiteX222" fmla="*/ 6516 w 10000"/>
              <a:gd name="connsiteY222" fmla="*/ 8801 h 10000"/>
              <a:gd name="connsiteX223" fmla="*/ 6548 w 10000"/>
              <a:gd name="connsiteY223" fmla="*/ 7714 h 10000"/>
              <a:gd name="connsiteX224" fmla="*/ 6575 w 10000"/>
              <a:gd name="connsiteY224" fmla="*/ 7261 h 10000"/>
              <a:gd name="connsiteX225" fmla="*/ 6607 w 10000"/>
              <a:gd name="connsiteY225" fmla="*/ 6981 h 10000"/>
              <a:gd name="connsiteX226" fmla="*/ 6634 w 10000"/>
              <a:gd name="connsiteY226" fmla="*/ 6795 h 10000"/>
              <a:gd name="connsiteX227" fmla="*/ 6661 w 10000"/>
              <a:gd name="connsiteY227" fmla="*/ 6658 h 10000"/>
              <a:gd name="connsiteX228" fmla="*/ 6692 w 10000"/>
              <a:gd name="connsiteY228" fmla="*/ 6559 h 10000"/>
              <a:gd name="connsiteX229" fmla="*/ 6719 w 10000"/>
              <a:gd name="connsiteY229" fmla="*/ 6497 h 10000"/>
              <a:gd name="connsiteX230" fmla="*/ 6751 w 10000"/>
              <a:gd name="connsiteY230" fmla="*/ 6460 h 10000"/>
              <a:gd name="connsiteX231" fmla="*/ 6778 w 10000"/>
              <a:gd name="connsiteY231" fmla="*/ 6453 h 10000"/>
              <a:gd name="connsiteX232" fmla="*/ 6805 w 10000"/>
              <a:gd name="connsiteY232" fmla="*/ 6460 h 10000"/>
              <a:gd name="connsiteX233" fmla="*/ 6836 w 10000"/>
              <a:gd name="connsiteY233" fmla="*/ 6503 h 10000"/>
              <a:gd name="connsiteX234" fmla="*/ 6863 w 10000"/>
              <a:gd name="connsiteY234" fmla="*/ 6565 h 10000"/>
              <a:gd name="connsiteX235" fmla="*/ 6890 w 10000"/>
              <a:gd name="connsiteY235" fmla="*/ 6658 h 10000"/>
              <a:gd name="connsiteX236" fmla="*/ 6922 w 10000"/>
              <a:gd name="connsiteY236" fmla="*/ 6789 h 10000"/>
              <a:gd name="connsiteX237" fmla="*/ 6949 w 10000"/>
              <a:gd name="connsiteY237" fmla="*/ 6975 h 10000"/>
              <a:gd name="connsiteX238" fmla="*/ 6981 w 10000"/>
              <a:gd name="connsiteY238" fmla="*/ 7236 h 10000"/>
              <a:gd name="connsiteX239" fmla="*/ 7008 w 10000"/>
              <a:gd name="connsiteY239" fmla="*/ 7634 h 10000"/>
              <a:gd name="connsiteX240" fmla="*/ 7035 w 10000"/>
              <a:gd name="connsiteY240" fmla="*/ 8460 h 10000"/>
              <a:gd name="connsiteX241" fmla="*/ 7066 w 10000"/>
              <a:gd name="connsiteY241" fmla="*/ 8969 h 10000"/>
              <a:gd name="connsiteX242" fmla="*/ 7093 w 10000"/>
              <a:gd name="connsiteY242" fmla="*/ 7801 h 10000"/>
              <a:gd name="connsiteX243" fmla="*/ 7125 w 10000"/>
              <a:gd name="connsiteY243" fmla="*/ 7329 h 10000"/>
              <a:gd name="connsiteX244" fmla="*/ 7152 w 10000"/>
              <a:gd name="connsiteY244" fmla="*/ 7037 h 10000"/>
              <a:gd name="connsiteX245" fmla="*/ 7179 w 10000"/>
              <a:gd name="connsiteY245" fmla="*/ 6839 h 10000"/>
              <a:gd name="connsiteX246" fmla="*/ 7210 w 10000"/>
              <a:gd name="connsiteY246" fmla="*/ 6696 h 10000"/>
              <a:gd name="connsiteX247" fmla="*/ 7237 w 10000"/>
              <a:gd name="connsiteY247" fmla="*/ 6590 h 10000"/>
              <a:gd name="connsiteX248" fmla="*/ 7269 w 10000"/>
              <a:gd name="connsiteY248" fmla="*/ 6516 h 10000"/>
              <a:gd name="connsiteX249" fmla="*/ 7296 w 10000"/>
              <a:gd name="connsiteY249" fmla="*/ 6472 h 10000"/>
              <a:gd name="connsiteX250" fmla="*/ 7323 w 10000"/>
              <a:gd name="connsiteY250" fmla="*/ 6447 h 10000"/>
              <a:gd name="connsiteX251" fmla="*/ 7350 w 10000"/>
              <a:gd name="connsiteY251" fmla="*/ 6447 h 10000"/>
              <a:gd name="connsiteX252" fmla="*/ 7382 w 10000"/>
              <a:gd name="connsiteY252" fmla="*/ 6466 h 10000"/>
              <a:gd name="connsiteX253" fmla="*/ 7409 w 10000"/>
              <a:gd name="connsiteY253" fmla="*/ 6509 h 10000"/>
              <a:gd name="connsiteX254" fmla="*/ 7440 w 10000"/>
              <a:gd name="connsiteY254" fmla="*/ 6578 h 10000"/>
              <a:gd name="connsiteX255" fmla="*/ 7467 w 10000"/>
              <a:gd name="connsiteY255" fmla="*/ 6677 h 10000"/>
              <a:gd name="connsiteX256" fmla="*/ 7494 w 10000"/>
              <a:gd name="connsiteY256" fmla="*/ 6814 h 10000"/>
              <a:gd name="connsiteX257" fmla="*/ 7526 w 10000"/>
              <a:gd name="connsiteY257" fmla="*/ 7006 h 10000"/>
              <a:gd name="connsiteX258" fmla="*/ 7553 w 10000"/>
              <a:gd name="connsiteY258" fmla="*/ 7273 h 10000"/>
              <a:gd name="connsiteX259" fmla="*/ 7584 w 10000"/>
              <a:gd name="connsiteY259" fmla="*/ 7696 h 10000"/>
              <a:gd name="connsiteX260" fmla="*/ 7612 w 10000"/>
              <a:gd name="connsiteY260" fmla="*/ 8584 h 10000"/>
              <a:gd name="connsiteX261" fmla="*/ 7639 w 10000"/>
              <a:gd name="connsiteY261" fmla="*/ 8814 h 10000"/>
              <a:gd name="connsiteX262" fmla="*/ 7670 w 10000"/>
              <a:gd name="connsiteY262" fmla="*/ 7770 h 10000"/>
              <a:gd name="connsiteX263" fmla="*/ 7697 w 10000"/>
              <a:gd name="connsiteY263" fmla="*/ 7317 h 10000"/>
              <a:gd name="connsiteX264" fmla="*/ 7729 w 10000"/>
              <a:gd name="connsiteY264" fmla="*/ 7031 h 10000"/>
              <a:gd name="connsiteX265" fmla="*/ 7756 w 10000"/>
              <a:gd name="connsiteY265" fmla="*/ 6839 h 10000"/>
              <a:gd name="connsiteX266" fmla="*/ 7783 w 10000"/>
              <a:gd name="connsiteY266" fmla="*/ 6696 h 10000"/>
              <a:gd name="connsiteX267" fmla="*/ 7810 w 10000"/>
              <a:gd name="connsiteY267" fmla="*/ 6590 h 10000"/>
              <a:gd name="connsiteX268" fmla="*/ 7841 w 10000"/>
              <a:gd name="connsiteY268" fmla="*/ 6522 h 10000"/>
              <a:gd name="connsiteX269" fmla="*/ 7868 w 10000"/>
              <a:gd name="connsiteY269" fmla="*/ 6472 h 10000"/>
              <a:gd name="connsiteX270" fmla="*/ 7900 w 10000"/>
              <a:gd name="connsiteY270" fmla="*/ 6447 h 10000"/>
              <a:gd name="connsiteX271" fmla="*/ 7927 w 10000"/>
              <a:gd name="connsiteY271" fmla="*/ 6447 h 10000"/>
              <a:gd name="connsiteX272" fmla="*/ 7954 w 10000"/>
              <a:gd name="connsiteY272" fmla="*/ 6466 h 10000"/>
              <a:gd name="connsiteX273" fmla="*/ 7986 w 10000"/>
              <a:gd name="connsiteY273" fmla="*/ 6509 h 10000"/>
              <a:gd name="connsiteX274" fmla="*/ 8013 w 10000"/>
              <a:gd name="connsiteY274" fmla="*/ 6578 h 10000"/>
              <a:gd name="connsiteX275" fmla="*/ 8044 w 10000"/>
              <a:gd name="connsiteY275" fmla="*/ 6683 h 10000"/>
              <a:gd name="connsiteX276" fmla="*/ 8071 w 10000"/>
              <a:gd name="connsiteY276" fmla="*/ 6820 h 10000"/>
              <a:gd name="connsiteX277" fmla="*/ 8098 w 10000"/>
              <a:gd name="connsiteY277" fmla="*/ 7006 h 10000"/>
              <a:gd name="connsiteX278" fmla="*/ 8130 w 10000"/>
              <a:gd name="connsiteY278" fmla="*/ 7280 h 10000"/>
              <a:gd name="connsiteX279" fmla="*/ 8157 w 10000"/>
              <a:gd name="connsiteY279" fmla="*/ 7714 h 10000"/>
              <a:gd name="connsiteX280" fmla="*/ 8188 w 10000"/>
              <a:gd name="connsiteY280" fmla="*/ 8671 h 10000"/>
              <a:gd name="connsiteX281" fmla="*/ 8215 w 10000"/>
              <a:gd name="connsiteY281" fmla="*/ 8696 h 10000"/>
              <a:gd name="connsiteX282" fmla="*/ 8242 w 10000"/>
              <a:gd name="connsiteY282" fmla="*/ 7720 h 10000"/>
              <a:gd name="connsiteX283" fmla="*/ 8274 w 10000"/>
              <a:gd name="connsiteY283" fmla="*/ 7286 h 10000"/>
              <a:gd name="connsiteX284" fmla="*/ 8301 w 10000"/>
              <a:gd name="connsiteY284" fmla="*/ 7006 h 10000"/>
              <a:gd name="connsiteX285" fmla="*/ 8328 w 10000"/>
              <a:gd name="connsiteY285" fmla="*/ 6820 h 10000"/>
              <a:gd name="connsiteX286" fmla="*/ 8360 w 10000"/>
              <a:gd name="connsiteY286" fmla="*/ 6683 h 10000"/>
              <a:gd name="connsiteX287" fmla="*/ 8387 w 10000"/>
              <a:gd name="connsiteY287" fmla="*/ 6584 h 10000"/>
              <a:gd name="connsiteX288" fmla="*/ 8418 w 10000"/>
              <a:gd name="connsiteY288" fmla="*/ 6516 h 10000"/>
              <a:gd name="connsiteX289" fmla="*/ 8445 w 10000"/>
              <a:gd name="connsiteY289" fmla="*/ 6472 h 10000"/>
              <a:gd name="connsiteX290" fmla="*/ 8472 w 10000"/>
              <a:gd name="connsiteY290" fmla="*/ 6453 h 10000"/>
              <a:gd name="connsiteX291" fmla="*/ 8504 w 10000"/>
              <a:gd name="connsiteY291" fmla="*/ 6460 h 10000"/>
              <a:gd name="connsiteX292" fmla="*/ 8531 w 10000"/>
              <a:gd name="connsiteY292" fmla="*/ 6491 h 10000"/>
              <a:gd name="connsiteX293" fmla="*/ 8562 w 10000"/>
              <a:gd name="connsiteY293" fmla="*/ 6553 h 10000"/>
              <a:gd name="connsiteX294" fmla="*/ 8589 w 10000"/>
              <a:gd name="connsiteY294" fmla="*/ 6640 h 10000"/>
              <a:gd name="connsiteX295" fmla="*/ 8616 w 10000"/>
              <a:gd name="connsiteY295" fmla="*/ 6770 h 10000"/>
              <a:gd name="connsiteX296" fmla="*/ 8648 w 10000"/>
              <a:gd name="connsiteY296" fmla="*/ 6944 h 10000"/>
              <a:gd name="connsiteX297" fmla="*/ 8675 w 10000"/>
              <a:gd name="connsiteY297" fmla="*/ 7205 h 10000"/>
              <a:gd name="connsiteX298" fmla="*/ 8707 w 10000"/>
              <a:gd name="connsiteY298" fmla="*/ 7615 h 10000"/>
              <a:gd name="connsiteX299" fmla="*/ 8734 w 10000"/>
              <a:gd name="connsiteY299" fmla="*/ 8460 h 10000"/>
              <a:gd name="connsiteX300" fmla="*/ 8761 w 10000"/>
              <a:gd name="connsiteY300" fmla="*/ 8839 h 10000"/>
              <a:gd name="connsiteX301" fmla="*/ 8788 w 10000"/>
              <a:gd name="connsiteY301" fmla="*/ 7733 h 10000"/>
              <a:gd name="connsiteX302" fmla="*/ 8819 w 10000"/>
              <a:gd name="connsiteY302" fmla="*/ 7267 h 10000"/>
              <a:gd name="connsiteX303" fmla="*/ 8851 w 10000"/>
              <a:gd name="connsiteY303" fmla="*/ 6981 h 10000"/>
              <a:gd name="connsiteX304" fmla="*/ 8878 w 10000"/>
              <a:gd name="connsiteY304" fmla="*/ 6783 h 10000"/>
              <a:gd name="connsiteX305" fmla="*/ 8905 w 10000"/>
              <a:gd name="connsiteY305" fmla="*/ 6646 h 10000"/>
              <a:gd name="connsiteX306" fmla="*/ 8932 w 10000"/>
              <a:gd name="connsiteY306" fmla="*/ 6547 h 10000"/>
              <a:gd name="connsiteX307" fmla="*/ 8963 w 10000"/>
              <a:gd name="connsiteY307" fmla="*/ 6484 h 10000"/>
              <a:gd name="connsiteX308" fmla="*/ 8991 w 10000"/>
              <a:gd name="connsiteY308" fmla="*/ 6453 h 10000"/>
              <a:gd name="connsiteX309" fmla="*/ 9022 w 10000"/>
              <a:gd name="connsiteY309" fmla="*/ 6447 h 10000"/>
              <a:gd name="connsiteX310" fmla="*/ 9049 w 10000"/>
              <a:gd name="connsiteY310" fmla="*/ 6472 h 10000"/>
              <a:gd name="connsiteX311" fmla="*/ 9076 w 10000"/>
              <a:gd name="connsiteY311" fmla="*/ 6528 h 10000"/>
              <a:gd name="connsiteX312" fmla="*/ 9108 w 10000"/>
              <a:gd name="connsiteY312" fmla="*/ 6621 h 10000"/>
              <a:gd name="connsiteX313" fmla="*/ 9135 w 10000"/>
              <a:gd name="connsiteY313" fmla="*/ 6758 h 10000"/>
              <a:gd name="connsiteX314" fmla="*/ 9166 w 10000"/>
              <a:gd name="connsiteY314" fmla="*/ 6957 h 10000"/>
              <a:gd name="connsiteX315" fmla="*/ 9193 w 10000"/>
              <a:gd name="connsiteY315" fmla="*/ 7267 h 10000"/>
              <a:gd name="connsiteX316" fmla="*/ 9220 w 10000"/>
              <a:gd name="connsiteY316" fmla="*/ 7814 h 10000"/>
              <a:gd name="connsiteX317" fmla="*/ 9252 w 10000"/>
              <a:gd name="connsiteY317" fmla="*/ 9863 h 10000"/>
              <a:gd name="connsiteX318" fmla="*/ 9279 w 10000"/>
              <a:gd name="connsiteY318" fmla="*/ 7988 h 10000"/>
              <a:gd name="connsiteX319" fmla="*/ 9306 w 10000"/>
              <a:gd name="connsiteY319" fmla="*/ 7335 h 10000"/>
              <a:gd name="connsiteX320" fmla="*/ 9338 w 10000"/>
              <a:gd name="connsiteY320" fmla="*/ 6988 h 10000"/>
              <a:gd name="connsiteX321" fmla="*/ 9365 w 10000"/>
              <a:gd name="connsiteY321" fmla="*/ 6758 h 10000"/>
              <a:gd name="connsiteX322" fmla="*/ 9396 w 10000"/>
              <a:gd name="connsiteY322" fmla="*/ 6602 h 10000"/>
              <a:gd name="connsiteX323" fmla="*/ 9423 w 10000"/>
              <a:gd name="connsiteY323" fmla="*/ 6503 h 10000"/>
              <a:gd name="connsiteX324" fmla="*/ 9450 w 10000"/>
              <a:gd name="connsiteY324" fmla="*/ 6447 h 10000"/>
              <a:gd name="connsiteX325" fmla="*/ 9482 w 10000"/>
              <a:gd name="connsiteY325" fmla="*/ 6435 h 10000"/>
              <a:gd name="connsiteX326" fmla="*/ 9509 w 10000"/>
              <a:gd name="connsiteY326" fmla="*/ 6460 h 10000"/>
              <a:gd name="connsiteX327" fmla="*/ 9540 w 10000"/>
              <a:gd name="connsiteY327" fmla="*/ 6534 h 10000"/>
              <a:gd name="connsiteX328" fmla="*/ 9567 w 10000"/>
              <a:gd name="connsiteY328" fmla="*/ 6665 h 10000"/>
              <a:gd name="connsiteX329" fmla="*/ 9594 w 10000"/>
              <a:gd name="connsiteY329" fmla="*/ 6882 h 10000"/>
              <a:gd name="connsiteX330" fmla="*/ 9626 w 10000"/>
              <a:gd name="connsiteY330" fmla="*/ 7242 h 10000"/>
              <a:gd name="connsiteX331" fmla="*/ 9653 w 10000"/>
              <a:gd name="connsiteY331" fmla="*/ 7981 h 10000"/>
              <a:gd name="connsiteX332" fmla="*/ 9680 w 10000"/>
              <a:gd name="connsiteY332" fmla="*/ 8820 h 10000"/>
              <a:gd name="connsiteX333" fmla="*/ 9712 w 10000"/>
              <a:gd name="connsiteY333" fmla="*/ 7484 h 10000"/>
              <a:gd name="connsiteX334" fmla="*/ 9739 w 10000"/>
              <a:gd name="connsiteY334" fmla="*/ 7012 h 10000"/>
              <a:gd name="connsiteX335" fmla="*/ 9766 w 10000"/>
              <a:gd name="connsiteY335" fmla="*/ 6758 h 10000"/>
              <a:gd name="connsiteX336" fmla="*/ 9797 w 10000"/>
              <a:gd name="connsiteY336" fmla="*/ 6615 h 10000"/>
              <a:gd name="connsiteX337" fmla="*/ 9824 w 10000"/>
              <a:gd name="connsiteY337" fmla="*/ 6559 h 10000"/>
              <a:gd name="connsiteX338" fmla="*/ 9856 w 10000"/>
              <a:gd name="connsiteY338" fmla="*/ 6590 h 10000"/>
              <a:gd name="connsiteX339" fmla="*/ 9883 w 10000"/>
              <a:gd name="connsiteY339" fmla="*/ 6708 h 10000"/>
              <a:gd name="connsiteX340" fmla="*/ 9910 w 10000"/>
              <a:gd name="connsiteY340" fmla="*/ 6950 h 10000"/>
              <a:gd name="connsiteX341" fmla="*/ 9941 w 10000"/>
              <a:gd name="connsiteY341" fmla="*/ 7404 h 10000"/>
              <a:gd name="connsiteX342" fmla="*/ 9968 w 10000"/>
              <a:gd name="connsiteY342" fmla="*/ 8516 h 10000"/>
              <a:gd name="connsiteX343" fmla="*/ 10000 w 10000"/>
              <a:gd name="connsiteY34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3128 w 10000"/>
              <a:gd name="connsiteY103" fmla="*/ 1286 h 10000"/>
              <a:gd name="connsiteX104" fmla="*/ 3155 w 10000"/>
              <a:gd name="connsiteY104" fmla="*/ 1075 h 10000"/>
              <a:gd name="connsiteX105" fmla="*/ 3182 w 10000"/>
              <a:gd name="connsiteY105" fmla="*/ 907 h 10000"/>
              <a:gd name="connsiteX106" fmla="*/ 3213 w 10000"/>
              <a:gd name="connsiteY106" fmla="*/ 770 h 10000"/>
              <a:gd name="connsiteX107" fmla="*/ 3240 w 10000"/>
              <a:gd name="connsiteY107" fmla="*/ 658 h 10000"/>
              <a:gd name="connsiteX108" fmla="*/ 3267 w 10000"/>
              <a:gd name="connsiteY108" fmla="*/ 559 h 10000"/>
              <a:gd name="connsiteX109" fmla="*/ 3299 w 10000"/>
              <a:gd name="connsiteY109" fmla="*/ 478 h 10000"/>
              <a:gd name="connsiteX110" fmla="*/ 3326 w 10000"/>
              <a:gd name="connsiteY110" fmla="*/ 404 h 10000"/>
              <a:gd name="connsiteX111" fmla="*/ 3357 w 10000"/>
              <a:gd name="connsiteY111" fmla="*/ 335 h 10000"/>
              <a:gd name="connsiteX112" fmla="*/ 3384 w 10000"/>
              <a:gd name="connsiteY112" fmla="*/ 280 h 10000"/>
              <a:gd name="connsiteX113" fmla="*/ 3411 w 10000"/>
              <a:gd name="connsiteY113" fmla="*/ 230 h 10000"/>
              <a:gd name="connsiteX114" fmla="*/ 3443 w 10000"/>
              <a:gd name="connsiteY114" fmla="*/ 186 h 10000"/>
              <a:gd name="connsiteX115" fmla="*/ 3470 w 10000"/>
              <a:gd name="connsiteY115" fmla="*/ 149 h 10000"/>
              <a:gd name="connsiteX116" fmla="*/ 3497 w 10000"/>
              <a:gd name="connsiteY116" fmla="*/ 118 h 10000"/>
              <a:gd name="connsiteX117" fmla="*/ 3529 w 10000"/>
              <a:gd name="connsiteY117" fmla="*/ 87 h 10000"/>
              <a:gd name="connsiteX118" fmla="*/ 3556 w 10000"/>
              <a:gd name="connsiteY118" fmla="*/ 68 h 10000"/>
              <a:gd name="connsiteX119" fmla="*/ 3587 w 10000"/>
              <a:gd name="connsiteY119" fmla="*/ 43 h 10000"/>
              <a:gd name="connsiteX120" fmla="*/ 3614 w 10000"/>
              <a:gd name="connsiteY120" fmla="*/ 31 h 10000"/>
              <a:gd name="connsiteX121" fmla="*/ 3641 w 10000"/>
              <a:gd name="connsiteY121" fmla="*/ 19 h 10000"/>
              <a:gd name="connsiteX122" fmla="*/ 3673 w 10000"/>
              <a:gd name="connsiteY122" fmla="*/ 6 h 10000"/>
              <a:gd name="connsiteX123" fmla="*/ 3700 w 10000"/>
              <a:gd name="connsiteY123" fmla="*/ 6 h 10000"/>
              <a:gd name="connsiteX124" fmla="*/ 3731 w 10000"/>
              <a:gd name="connsiteY124" fmla="*/ 0 h 10000"/>
              <a:gd name="connsiteX125" fmla="*/ 3758 w 10000"/>
              <a:gd name="connsiteY125" fmla="*/ 0 h 10000"/>
              <a:gd name="connsiteX126" fmla="*/ 3785 w 10000"/>
              <a:gd name="connsiteY126" fmla="*/ 6 h 10000"/>
              <a:gd name="connsiteX127" fmla="*/ 3817 w 10000"/>
              <a:gd name="connsiteY127" fmla="*/ 12 h 10000"/>
              <a:gd name="connsiteX128" fmla="*/ 3844 w 10000"/>
              <a:gd name="connsiteY128" fmla="*/ 19 h 10000"/>
              <a:gd name="connsiteX129" fmla="*/ 3876 w 10000"/>
              <a:gd name="connsiteY129" fmla="*/ 31 h 10000"/>
              <a:gd name="connsiteX130" fmla="*/ 3903 w 10000"/>
              <a:gd name="connsiteY130" fmla="*/ 43 h 10000"/>
              <a:gd name="connsiteX131" fmla="*/ 3930 w 10000"/>
              <a:gd name="connsiteY131" fmla="*/ 62 h 10000"/>
              <a:gd name="connsiteX132" fmla="*/ 3957 w 10000"/>
              <a:gd name="connsiteY132" fmla="*/ 81 h 10000"/>
              <a:gd name="connsiteX133" fmla="*/ 3988 w 10000"/>
              <a:gd name="connsiteY133" fmla="*/ 106 h 10000"/>
              <a:gd name="connsiteX134" fmla="*/ 4015 w 10000"/>
              <a:gd name="connsiteY134" fmla="*/ 130 h 10000"/>
              <a:gd name="connsiteX135" fmla="*/ 4047 w 10000"/>
              <a:gd name="connsiteY135" fmla="*/ 155 h 10000"/>
              <a:gd name="connsiteX136" fmla="*/ 4074 w 10000"/>
              <a:gd name="connsiteY136" fmla="*/ 186 h 10000"/>
              <a:gd name="connsiteX137" fmla="*/ 4101 w 10000"/>
              <a:gd name="connsiteY137" fmla="*/ 217 h 10000"/>
              <a:gd name="connsiteX138" fmla="*/ 4132 w 10000"/>
              <a:gd name="connsiteY138" fmla="*/ 255 h 10000"/>
              <a:gd name="connsiteX139" fmla="*/ 4160 w 10000"/>
              <a:gd name="connsiteY139" fmla="*/ 292 h 10000"/>
              <a:gd name="connsiteX140" fmla="*/ 4191 w 10000"/>
              <a:gd name="connsiteY140" fmla="*/ 329 h 10000"/>
              <a:gd name="connsiteX141" fmla="*/ 4218 w 10000"/>
              <a:gd name="connsiteY141" fmla="*/ 373 h 10000"/>
              <a:gd name="connsiteX142" fmla="*/ 4245 w 10000"/>
              <a:gd name="connsiteY142" fmla="*/ 422 h 10000"/>
              <a:gd name="connsiteX143" fmla="*/ 4277 w 10000"/>
              <a:gd name="connsiteY143" fmla="*/ 466 h 10000"/>
              <a:gd name="connsiteX144" fmla="*/ 4304 w 10000"/>
              <a:gd name="connsiteY144" fmla="*/ 522 h 10000"/>
              <a:gd name="connsiteX145" fmla="*/ 4335 w 10000"/>
              <a:gd name="connsiteY145" fmla="*/ 571 h 10000"/>
              <a:gd name="connsiteX146" fmla="*/ 4362 w 10000"/>
              <a:gd name="connsiteY146" fmla="*/ 634 h 10000"/>
              <a:gd name="connsiteX147" fmla="*/ 4389 w 10000"/>
              <a:gd name="connsiteY147" fmla="*/ 689 h 10000"/>
              <a:gd name="connsiteX148" fmla="*/ 4421 w 10000"/>
              <a:gd name="connsiteY148" fmla="*/ 752 h 10000"/>
              <a:gd name="connsiteX149" fmla="*/ 4448 w 10000"/>
              <a:gd name="connsiteY149" fmla="*/ 820 h 10000"/>
              <a:gd name="connsiteX150" fmla="*/ 4475 w 10000"/>
              <a:gd name="connsiteY150" fmla="*/ 888 h 10000"/>
              <a:gd name="connsiteX151" fmla="*/ 4507 w 10000"/>
              <a:gd name="connsiteY151" fmla="*/ 957 h 10000"/>
              <a:gd name="connsiteX152" fmla="*/ 4534 w 10000"/>
              <a:gd name="connsiteY152" fmla="*/ 1037 h 10000"/>
              <a:gd name="connsiteX153" fmla="*/ 4565 w 10000"/>
              <a:gd name="connsiteY153" fmla="*/ 1118 h 10000"/>
              <a:gd name="connsiteX154" fmla="*/ 4592 w 10000"/>
              <a:gd name="connsiteY154" fmla="*/ 1199 h 10000"/>
              <a:gd name="connsiteX155" fmla="*/ 4619 w 10000"/>
              <a:gd name="connsiteY155" fmla="*/ 1286 h 10000"/>
              <a:gd name="connsiteX156" fmla="*/ 4651 w 10000"/>
              <a:gd name="connsiteY156" fmla="*/ 1373 h 10000"/>
              <a:gd name="connsiteX157" fmla="*/ 4678 w 10000"/>
              <a:gd name="connsiteY157" fmla="*/ 1472 h 10000"/>
              <a:gd name="connsiteX158" fmla="*/ 4709 w 10000"/>
              <a:gd name="connsiteY158" fmla="*/ 1565 h 10000"/>
              <a:gd name="connsiteX159" fmla="*/ 4736 w 10000"/>
              <a:gd name="connsiteY159" fmla="*/ 1671 h 10000"/>
              <a:gd name="connsiteX160" fmla="*/ 4763 w 10000"/>
              <a:gd name="connsiteY160" fmla="*/ 1776 h 10000"/>
              <a:gd name="connsiteX161" fmla="*/ 4795 w 10000"/>
              <a:gd name="connsiteY161" fmla="*/ 1894 h 10000"/>
              <a:gd name="connsiteX162" fmla="*/ 4822 w 10000"/>
              <a:gd name="connsiteY162" fmla="*/ 2012 h 10000"/>
              <a:gd name="connsiteX163" fmla="*/ 4854 w 10000"/>
              <a:gd name="connsiteY163" fmla="*/ 2137 h 10000"/>
              <a:gd name="connsiteX164" fmla="*/ 4881 w 10000"/>
              <a:gd name="connsiteY164" fmla="*/ 2267 h 10000"/>
              <a:gd name="connsiteX165" fmla="*/ 4908 w 10000"/>
              <a:gd name="connsiteY165" fmla="*/ 2404 h 10000"/>
              <a:gd name="connsiteX166" fmla="*/ 4935 w 10000"/>
              <a:gd name="connsiteY166" fmla="*/ 2553 h 10000"/>
              <a:gd name="connsiteX167" fmla="*/ 4966 w 10000"/>
              <a:gd name="connsiteY167" fmla="*/ 2708 h 10000"/>
              <a:gd name="connsiteX168" fmla="*/ 4993 w 10000"/>
              <a:gd name="connsiteY168" fmla="*/ 2870 h 10000"/>
              <a:gd name="connsiteX169" fmla="*/ 5025 w 10000"/>
              <a:gd name="connsiteY169" fmla="*/ 3043 h 10000"/>
              <a:gd name="connsiteX170" fmla="*/ 5052 w 10000"/>
              <a:gd name="connsiteY170" fmla="*/ 3230 h 10000"/>
              <a:gd name="connsiteX171" fmla="*/ 5079 w 10000"/>
              <a:gd name="connsiteY171" fmla="*/ 3429 h 10000"/>
              <a:gd name="connsiteX172" fmla="*/ 5110 w 10000"/>
              <a:gd name="connsiteY172" fmla="*/ 3646 h 10000"/>
              <a:gd name="connsiteX173" fmla="*/ 5137 w 10000"/>
              <a:gd name="connsiteY173" fmla="*/ 3882 h 10000"/>
              <a:gd name="connsiteX174" fmla="*/ 5169 w 10000"/>
              <a:gd name="connsiteY174" fmla="*/ 4143 h 10000"/>
              <a:gd name="connsiteX175" fmla="*/ 5196 w 10000"/>
              <a:gd name="connsiteY175" fmla="*/ 4441 h 10000"/>
              <a:gd name="connsiteX176" fmla="*/ 5223 w 10000"/>
              <a:gd name="connsiteY176" fmla="*/ 4789 h 10000"/>
              <a:gd name="connsiteX177" fmla="*/ 5255 w 10000"/>
              <a:gd name="connsiteY177" fmla="*/ 5205 h 10000"/>
              <a:gd name="connsiteX178" fmla="*/ 5282 w 10000"/>
              <a:gd name="connsiteY178" fmla="*/ 5758 h 10000"/>
              <a:gd name="connsiteX179" fmla="*/ 5313 w 10000"/>
              <a:gd name="connsiteY179" fmla="*/ 6671 h 10000"/>
              <a:gd name="connsiteX180" fmla="*/ 5340 w 10000"/>
              <a:gd name="connsiteY180" fmla="*/ 7776 h 10000"/>
              <a:gd name="connsiteX181" fmla="*/ 5367 w 10000"/>
              <a:gd name="connsiteY181" fmla="*/ 6565 h 10000"/>
              <a:gd name="connsiteX182" fmla="*/ 5399 w 10000"/>
              <a:gd name="connsiteY182" fmla="*/ 6255 h 10000"/>
              <a:gd name="connsiteX183" fmla="*/ 5426 w 10000"/>
              <a:gd name="connsiteY183" fmla="*/ 6155 h 10000"/>
              <a:gd name="connsiteX184" fmla="*/ 5453 w 10000"/>
              <a:gd name="connsiteY184" fmla="*/ 6180 h 10000"/>
              <a:gd name="connsiteX185" fmla="*/ 5484 w 10000"/>
              <a:gd name="connsiteY185" fmla="*/ 6286 h 10000"/>
              <a:gd name="connsiteX186" fmla="*/ 5511 w 10000"/>
              <a:gd name="connsiteY186" fmla="*/ 6484 h 10000"/>
              <a:gd name="connsiteX187" fmla="*/ 5539 w 10000"/>
              <a:gd name="connsiteY187" fmla="*/ 6801 h 10000"/>
              <a:gd name="connsiteX188" fmla="*/ 5570 w 10000"/>
              <a:gd name="connsiteY188" fmla="*/ 7373 h 10000"/>
              <a:gd name="connsiteX189" fmla="*/ 5597 w 10000"/>
              <a:gd name="connsiteY189" fmla="*/ 9447 h 10000"/>
              <a:gd name="connsiteX190" fmla="*/ 5629 w 10000"/>
              <a:gd name="connsiteY190" fmla="*/ 7621 h 10000"/>
              <a:gd name="connsiteX191" fmla="*/ 5656 w 10000"/>
              <a:gd name="connsiteY191" fmla="*/ 7012 h 10000"/>
              <a:gd name="connsiteX192" fmla="*/ 5683 w 10000"/>
              <a:gd name="connsiteY192" fmla="*/ 6708 h 10000"/>
              <a:gd name="connsiteX193" fmla="*/ 5714 w 10000"/>
              <a:gd name="connsiteY193" fmla="*/ 6534 h 10000"/>
              <a:gd name="connsiteX194" fmla="*/ 5741 w 10000"/>
              <a:gd name="connsiteY194" fmla="*/ 6429 h 10000"/>
              <a:gd name="connsiteX195" fmla="*/ 5773 w 10000"/>
              <a:gd name="connsiteY195" fmla="*/ 6385 h 10000"/>
              <a:gd name="connsiteX196" fmla="*/ 5800 w 10000"/>
              <a:gd name="connsiteY196" fmla="*/ 6385 h 10000"/>
              <a:gd name="connsiteX197" fmla="*/ 5827 w 10000"/>
              <a:gd name="connsiteY197" fmla="*/ 6429 h 10000"/>
              <a:gd name="connsiteX198" fmla="*/ 5858 w 10000"/>
              <a:gd name="connsiteY198" fmla="*/ 6516 h 10000"/>
              <a:gd name="connsiteX199" fmla="*/ 5886 w 10000"/>
              <a:gd name="connsiteY199" fmla="*/ 6646 h 10000"/>
              <a:gd name="connsiteX200" fmla="*/ 5913 w 10000"/>
              <a:gd name="connsiteY200" fmla="*/ 6845 h 10000"/>
              <a:gd name="connsiteX201" fmla="*/ 5944 w 10000"/>
              <a:gd name="connsiteY201" fmla="*/ 7149 h 10000"/>
              <a:gd name="connsiteX202" fmla="*/ 5971 w 10000"/>
              <a:gd name="connsiteY202" fmla="*/ 7658 h 10000"/>
              <a:gd name="connsiteX203" fmla="*/ 6003 w 10000"/>
              <a:gd name="connsiteY203" fmla="*/ 9093 h 10000"/>
              <a:gd name="connsiteX204" fmla="*/ 6030 w 10000"/>
              <a:gd name="connsiteY204" fmla="*/ 8106 h 10000"/>
              <a:gd name="connsiteX205" fmla="*/ 6057 w 10000"/>
              <a:gd name="connsiteY205" fmla="*/ 7385 h 10000"/>
              <a:gd name="connsiteX206" fmla="*/ 6088 w 10000"/>
              <a:gd name="connsiteY206" fmla="*/ 7019 h 10000"/>
              <a:gd name="connsiteX207" fmla="*/ 6115 w 10000"/>
              <a:gd name="connsiteY207" fmla="*/ 6789 h 10000"/>
              <a:gd name="connsiteX208" fmla="*/ 6147 w 10000"/>
              <a:gd name="connsiteY208" fmla="*/ 6634 h 10000"/>
              <a:gd name="connsiteX209" fmla="*/ 6174 w 10000"/>
              <a:gd name="connsiteY209" fmla="*/ 6534 h 10000"/>
              <a:gd name="connsiteX210" fmla="*/ 6201 w 10000"/>
              <a:gd name="connsiteY210" fmla="*/ 6472 h 10000"/>
              <a:gd name="connsiteX211" fmla="*/ 6233 w 10000"/>
              <a:gd name="connsiteY211" fmla="*/ 6441 h 10000"/>
              <a:gd name="connsiteX212" fmla="*/ 6260 w 10000"/>
              <a:gd name="connsiteY212" fmla="*/ 6435 h 10000"/>
              <a:gd name="connsiteX213" fmla="*/ 6291 w 10000"/>
              <a:gd name="connsiteY213" fmla="*/ 6460 h 10000"/>
              <a:gd name="connsiteX214" fmla="*/ 6318 w 10000"/>
              <a:gd name="connsiteY214" fmla="*/ 6516 h 10000"/>
              <a:gd name="connsiteX215" fmla="*/ 6345 w 10000"/>
              <a:gd name="connsiteY215" fmla="*/ 6609 h 10000"/>
              <a:gd name="connsiteX216" fmla="*/ 6372 w 10000"/>
              <a:gd name="connsiteY216" fmla="*/ 6733 h 10000"/>
              <a:gd name="connsiteX217" fmla="*/ 6404 w 10000"/>
              <a:gd name="connsiteY217" fmla="*/ 6919 h 10000"/>
              <a:gd name="connsiteX218" fmla="*/ 6431 w 10000"/>
              <a:gd name="connsiteY218" fmla="*/ 7186 h 10000"/>
              <a:gd name="connsiteX219" fmla="*/ 6462 w 10000"/>
              <a:gd name="connsiteY219" fmla="*/ 7596 h 10000"/>
              <a:gd name="connsiteX220" fmla="*/ 6489 w 10000"/>
              <a:gd name="connsiteY220" fmla="*/ 8466 h 10000"/>
              <a:gd name="connsiteX221" fmla="*/ 6516 w 10000"/>
              <a:gd name="connsiteY221" fmla="*/ 8801 h 10000"/>
              <a:gd name="connsiteX222" fmla="*/ 6548 w 10000"/>
              <a:gd name="connsiteY222" fmla="*/ 7714 h 10000"/>
              <a:gd name="connsiteX223" fmla="*/ 6575 w 10000"/>
              <a:gd name="connsiteY223" fmla="*/ 7261 h 10000"/>
              <a:gd name="connsiteX224" fmla="*/ 6607 w 10000"/>
              <a:gd name="connsiteY224" fmla="*/ 6981 h 10000"/>
              <a:gd name="connsiteX225" fmla="*/ 6634 w 10000"/>
              <a:gd name="connsiteY225" fmla="*/ 6795 h 10000"/>
              <a:gd name="connsiteX226" fmla="*/ 6661 w 10000"/>
              <a:gd name="connsiteY226" fmla="*/ 6658 h 10000"/>
              <a:gd name="connsiteX227" fmla="*/ 6692 w 10000"/>
              <a:gd name="connsiteY227" fmla="*/ 6559 h 10000"/>
              <a:gd name="connsiteX228" fmla="*/ 6719 w 10000"/>
              <a:gd name="connsiteY228" fmla="*/ 6497 h 10000"/>
              <a:gd name="connsiteX229" fmla="*/ 6751 w 10000"/>
              <a:gd name="connsiteY229" fmla="*/ 6460 h 10000"/>
              <a:gd name="connsiteX230" fmla="*/ 6778 w 10000"/>
              <a:gd name="connsiteY230" fmla="*/ 6453 h 10000"/>
              <a:gd name="connsiteX231" fmla="*/ 6805 w 10000"/>
              <a:gd name="connsiteY231" fmla="*/ 6460 h 10000"/>
              <a:gd name="connsiteX232" fmla="*/ 6836 w 10000"/>
              <a:gd name="connsiteY232" fmla="*/ 6503 h 10000"/>
              <a:gd name="connsiteX233" fmla="*/ 6863 w 10000"/>
              <a:gd name="connsiteY233" fmla="*/ 6565 h 10000"/>
              <a:gd name="connsiteX234" fmla="*/ 6890 w 10000"/>
              <a:gd name="connsiteY234" fmla="*/ 6658 h 10000"/>
              <a:gd name="connsiteX235" fmla="*/ 6922 w 10000"/>
              <a:gd name="connsiteY235" fmla="*/ 6789 h 10000"/>
              <a:gd name="connsiteX236" fmla="*/ 6949 w 10000"/>
              <a:gd name="connsiteY236" fmla="*/ 6975 h 10000"/>
              <a:gd name="connsiteX237" fmla="*/ 6981 w 10000"/>
              <a:gd name="connsiteY237" fmla="*/ 7236 h 10000"/>
              <a:gd name="connsiteX238" fmla="*/ 7008 w 10000"/>
              <a:gd name="connsiteY238" fmla="*/ 7634 h 10000"/>
              <a:gd name="connsiteX239" fmla="*/ 7035 w 10000"/>
              <a:gd name="connsiteY239" fmla="*/ 8460 h 10000"/>
              <a:gd name="connsiteX240" fmla="*/ 7066 w 10000"/>
              <a:gd name="connsiteY240" fmla="*/ 8969 h 10000"/>
              <a:gd name="connsiteX241" fmla="*/ 7093 w 10000"/>
              <a:gd name="connsiteY241" fmla="*/ 7801 h 10000"/>
              <a:gd name="connsiteX242" fmla="*/ 7125 w 10000"/>
              <a:gd name="connsiteY242" fmla="*/ 7329 h 10000"/>
              <a:gd name="connsiteX243" fmla="*/ 7152 w 10000"/>
              <a:gd name="connsiteY243" fmla="*/ 7037 h 10000"/>
              <a:gd name="connsiteX244" fmla="*/ 7179 w 10000"/>
              <a:gd name="connsiteY244" fmla="*/ 6839 h 10000"/>
              <a:gd name="connsiteX245" fmla="*/ 7210 w 10000"/>
              <a:gd name="connsiteY245" fmla="*/ 6696 h 10000"/>
              <a:gd name="connsiteX246" fmla="*/ 7237 w 10000"/>
              <a:gd name="connsiteY246" fmla="*/ 6590 h 10000"/>
              <a:gd name="connsiteX247" fmla="*/ 7269 w 10000"/>
              <a:gd name="connsiteY247" fmla="*/ 6516 h 10000"/>
              <a:gd name="connsiteX248" fmla="*/ 7296 w 10000"/>
              <a:gd name="connsiteY248" fmla="*/ 6472 h 10000"/>
              <a:gd name="connsiteX249" fmla="*/ 7323 w 10000"/>
              <a:gd name="connsiteY249" fmla="*/ 6447 h 10000"/>
              <a:gd name="connsiteX250" fmla="*/ 7350 w 10000"/>
              <a:gd name="connsiteY250" fmla="*/ 6447 h 10000"/>
              <a:gd name="connsiteX251" fmla="*/ 7382 w 10000"/>
              <a:gd name="connsiteY251" fmla="*/ 6466 h 10000"/>
              <a:gd name="connsiteX252" fmla="*/ 7409 w 10000"/>
              <a:gd name="connsiteY252" fmla="*/ 6509 h 10000"/>
              <a:gd name="connsiteX253" fmla="*/ 7440 w 10000"/>
              <a:gd name="connsiteY253" fmla="*/ 6578 h 10000"/>
              <a:gd name="connsiteX254" fmla="*/ 7467 w 10000"/>
              <a:gd name="connsiteY254" fmla="*/ 6677 h 10000"/>
              <a:gd name="connsiteX255" fmla="*/ 7494 w 10000"/>
              <a:gd name="connsiteY255" fmla="*/ 6814 h 10000"/>
              <a:gd name="connsiteX256" fmla="*/ 7526 w 10000"/>
              <a:gd name="connsiteY256" fmla="*/ 7006 h 10000"/>
              <a:gd name="connsiteX257" fmla="*/ 7553 w 10000"/>
              <a:gd name="connsiteY257" fmla="*/ 7273 h 10000"/>
              <a:gd name="connsiteX258" fmla="*/ 7584 w 10000"/>
              <a:gd name="connsiteY258" fmla="*/ 7696 h 10000"/>
              <a:gd name="connsiteX259" fmla="*/ 7612 w 10000"/>
              <a:gd name="connsiteY259" fmla="*/ 8584 h 10000"/>
              <a:gd name="connsiteX260" fmla="*/ 7639 w 10000"/>
              <a:gd name="connsiteY260" fmla="*/ 8814 h 10000"/>
              <a:gd name="connsiteX261" fmla="*/ 7670 w 10000"/>
              <a:gd name="connsiteY261" fmla="*/ 7770 h 10000"/>
              <a:gd name="connsiteX262" fmla="*/ 7697 w 10000"/>
              <a:gd name="connsiteY262" fmla="*/ 7317 h 10000"/>
              <a:gd name="connsiteX263" fmla="*/ 7729 w 10000"/>
              <a:gd name="connsiteY263" fmla="*/ 7031 h 10000"/>
              <a:gd name="connsiteX264" fmla="*/ 7756 w 10000"/>
              <a:gd name="connsiteY264" fmla="*/ 6839 h 10000"/>
              <a:gd name="connsiteX265" fmla="*/ 7783 w 10000"/>
              <a:gd name="connsiteY265" fmla="*/ 6696 h 10000"/>
              <a:gd name="connsiteX266" fmla="*/ 7810 w 10000"/>
              <a:gd name="connsiteY266" fmla="*/ 6590 h 10000"/>
              <a:gd name="connsiteX267" fmla="*/ 7841 w 10000"/>
              <a:gd name="connsiteY267" fmla="*/ 6522 h 10000"/>
              <a:gd name="connsiteX268" fmla="*/ 7868 w 10000"/>
              <a:gd name="connsiteY268" fmla="*/ 6472 h 10000"/>
              <a:gd name="connsiteX269" fmla="*/ 7900 w 10000"/>
              <a:gd name="connsiteY269" fmla="*/ 6447 h 10000"/>
              <a:gd name="connsiteX270" fmla="*/ 7927 w 10000"/>
              <a:gd name="connsiteY270" fmla="*/ 6447 h 10000"/>
              <a:gd name="connsiteX271" fmla="*/ 7954 w 10000"/>
              <a:gd name="connsiteY271" fmla="*/ 6466 h 10000"/>
              <a:gd name="connsiteX272" fmla="*/ 7986 w 10000"/>
              <a:gd name="connsiteY272" fmla="*/ 6509 h 10000"/>
              <a:gd name="connsiteX273" fmla="*/ 8013 w 10000"/>
              <a:gd name="connsiteY273" fmla="*/ 6578 h 10000"/>
              <a:gd name="connsiteX274" fmla="*/ 8044 w 10000"/>
              <a:gd name="connsiteY274" fmla="*/ 6683 h 10000"/>
              <a:gd name="connsiteX275" fmla="*/ 8071 w 10000"/>
              <a:gd name="connsiteY275" fmla="*/ 6820 h 10000"/>
              <a:gd name="connsiteX276" fmla="*/ 8098 w 10000"/>
              <a:gd name="connsiteY276" fmla="*/ 7006 h 10000"/>
              <a:gd name="connsiteX277" fmla="*/ 8130 w 10000"/>
              <a:gd name="connsiteY277" fmla="*/ 7280 h 10000"/>
              <a:gd name="connsiteX278" fmla="*/ 8157 w 10000"/>
              <a:gd name="connsiteY278" fmla="*/ 7714 h 10000"/>
              <a:gd name="connsiteX279" fmla="*/ 8188 w 10000"/>
              <a:gd name="connsiteY279" fmla="*/ 8671 h 10000"/>
              <a:gd name="connsiteX280" fmla="*/ 8215 w 10000"/>
              <a:gd name="connsiteY280" fmla="*/ 8696 h 10000"/>
              <a:gd name="connsiteX281" fmla="*/ 8242 w 10000"/>
              <a:gd name="connsiteY281" fmla="*/ 7720 h 10000"/>
              <a:gd name="connsiteX282" fmla="*/ 8274 w 10000"/>
              <a:gd name="connsiteY282" fmla="*/ 7286 h 10000"/>
              <a:gd name="connsiteX283" fmla="*/ 8301 w 10000"/>
              <a:gd name="connsiteY283" fmla="*/ 7006 h 10000"/>
              <a:gd name="connsiteX284" fmla="*/ 8328 w 10000"/>
              <a:gd name="connsiteY284" fmla="*/ 6820 h 10000"/>
              <a:gd name="connsiteX285" fmla="*/ 8360 w 10000"/>
              <a:gd name="connsiteY285" fmla="*/ 6683 h 10000"/>
              <a:gd name="connsiteX286" fmla="*/ 8387 w 10000"/>
              <a:gd name="connsiteY286" fmla="*/ 6584 h 10000"/>
              <a:gd name="connsiteX287" fmla="*/ 8418 w 10000"/>
              <a:gd name="connsiteY287" fmla="*/ 6516 h 10000"/>
              <a:gd name="connsiteX288" fmla="*/ 8445 w 10000"/>
              <a:gd name="connsiteY288" fmla="*/ 6472 h 10000"/>
              <a:gd name="connsiteX289" fmla="*/ 8472 w 10000"/>
              <a:gd name="connsiteY289" fmla="*/ 6453 h 10000"/>
              <a:gd name="connsiteX290" fmla="*/ 8504 w 10000"/>
              <a:gd name="connsiteY290" fmla="*/ 6460 h 10000"/>
              <a:gd name="connsiteX291" fmla="*/ 8531 w 10000"/>
              <a:gd name="connsiteY291" fmla="*/ 6491 h 10000"/>
              <a:gd name="connsiteX292" fmla="*/ 8562 w 10000"/>
              <a:gd name="connsiteY292" fmla="*/ 6553 h 10000"/>
              <a:gd name="connsiteX293" fmla="*/ 8589 w 10000"/>
              <a:gd name="connsiteY293" fmla="*/ 6640 h 10000"/>
              <a:gd name="connsiteX294" fmla="*/ 8616 w 10000"/>
              <a:gd name="connsiteY294" fmla="*/ 6770 h 10000"/>
              <a:gd name="connsiteX295" fmla="*/ 8648 w 10000"/>
              <a:gd name="connsiteY295" fmla="*/ 6944 h 10000"/>
              <a:gd name="connsiteX296" fmla="*/ 8675 w 10000"/>
              <a:gd name="connsiteY296" fmla="*/ 7205 h 10000"/>
              <a:gd name="connsiteX297" fmla="*/ 8707 w 10000"/>
              <a:gd name="connsiteY297" fmla="*/ 7615 h 10000"/>
              <a:gd name="connsiteX298" fmla="*/ 8734 w 10000"/>
              <a:gd name="connsiteY298" fmla="*/ 8460 h 10000"/>
              <a:gd name="connsiteX299" fmla="*/ 8761 w 10000"/>
              <a:gd name="connsiteY299" fmla="*/ 8839 h 10000"/>
              <a:gd name="connsiteX300" fmla="*/ 8788 w 10000"/>
              <a:gd name="connsiteY300" fmla="*/ 7733 h 10000"/>
              <a:gd name="connsiteX301" fmla="*/ 8819 w 10000"/>
              <a:gd name="connsiteY301" fmla="*/ 7267 h 10000"/>
              <a:gd name="connsiteX302" fmla="*/ 8851 w 10000"/>
              <a:gd name="connsiteY302" fmla="*/ 6981 h 10000"/>
              <a:gd name="connsiteX303" fmla="*/ 8878 w 10000"/>
              <a:gd name="connsiteY303" fmla="*/ 6783 h 10000"/>
              <a:gd name="connsiteX304" fmla="*/ 8905 w 10000"/>
              <a:gd name="connsiteY304" fmla="*/ 6646 h 10000"/>
              <a:gd name="connsiteX305" fmla="*/ 8932 w 10000"/>
              <a:gd name="connsiteY305" fmla="*/ 6547 h 10000"/>
              <a:gd name="connsiteX306" fmla="*/ 8963 w 10000"/>
              <a:gd name="connsiteY306" fmla="*/ 6484 h 10000"/>
              <a:gd name="connsiteX307" fmla="*/ 8991 w 10000"/>
              <a:gd name="connsiteY307" fmla="*/ 6453 h 10000"/>
              <a:gd name="connsiteX308" fmla="*/ 9022 w 10000"/>
              <a:gd name="connsiteY308" fmla="*/ 6447 h 10000"/>
              <a:gd name="connsiteX309" fmla="*/ 9049 w 10000"/>
              <a:gd name="connsiteY309" fmla="*/ 6472 h 10000"/>
              <a:gd name="connsiteX310" fmla="*/ 9076 w 10000"/>
              <a:gd name="connsiteY310" fmla="*/ 6528 h 10000"/>
              <a:gd name="connsiteX311" fmla="*/ 9108 w 10000"/>
              <a:gd name="connsiteY311" fmla="*/ 6621 h 10000"/>
              <a:gd name="connsiteX312" fmla="*/ 9135 w 10000"/>
              <a:gd name="connsiteY312" fmla="*/ 6758 h 10000"/>
              <a:gd name="connsiteX313" fmla="*/ 9166 w 10000"/>
              <a:gd name="connsiteY313" fmla="*/ 6957 h 10000"/>
              <a:gd name="connsiteX314" fmla="*/ 9193 w 10000"/>
              <a:gd name="connsiteY314" fmla="*/ 7267 h 10000"/>
              <a:gd name="connsiteX315" fmla="*/ 9220 w 10000"/>
              <a:gd name="connsiteY315" fmla="*/ 7814 h 10000"/>
              <a:gd name="connsiteX316" fmla="*/ 9252 w 10000"/>
              <a:gd name="connsiteY316" fmla="*/ 9863 h 10000"/>
              <a:gd name="connsiteX317" fmla="*/ 9279 w 10000"/>
              <a:gd name="connsiteY317" fmla="*/ 7988 h 10000"/>
              <a:gd name="connsiteX318" fmla="*/ 9306 w 10000"/>
              <a:gd name="connsiteY318" fmla="*/ 7335 h 10000"/>
              <a:gd name="connsiteX319" fmla="*/ 9338 w 10000"/>
              <a:gd name="connsiteY319" fmla="*/ 6988 h 10000"/>
              <a:gd name="connsiteX320" fmla="*/ 9365 w 10000"/>
              <a:gd name="connsiteY320" fmla="*/ 6758 h 10000"/>
              <a:gd name="connsiteX321" fmla="*/ 9396 w 10000"/>
              <a:gd name="connsiteY321" fmla="*/ 6602 h 10000"/>
              <a:gd name="connsiteX322" fmla="*/ 9423 w 10000"/>
              <a:gd name="connsiteY322" fmla="*/ 6503 h 10000"/>
              <a:gd name="connsiteX323" fmla="*/ 9450 w 10000"/>
              <a:gd name="connsiteY323" fmla="*/ 6447 h 10000"/>
              <a:gd name="connsiteX324" fmla="*/ 9482 w 10000"/>
              <a:gd name="connsiteY324" fmla="*/ 6435 h 10000"/>
              <a:gd name="connsiteX325" fmla="*/ 9509 w 10000"/>
              <a:gd name="connsiteY325" fmla="*/ 6460 h 10000"/>
              <a:gd name="connsiteX326" fmla="*/ 9540 w 10000"/>
              <a:gd name="connsiteY326" fmla="*/ 6534 h 10000"/>
              <a:gd name="connsiteX327" fmla="*/ 9567 w 10000"/>
              <a:gd name="connsiteY327" fmla="*/ 6665 h 10000"/>
              <a:gd name="connsiteX328" fmla="*/ 9594 w 10000"/>
              <a:gd name="connsiteY328" fmla="*/ 6882 h 10000"/>
              <a:gd name="connsiteX329" fmla="*/ 9626 w 10000"/>
              <a:gd name="connsiteY329" fmla="*/ 7242 h 10000"/>
              <a:gd name="connsiteX330" fmla="*/ 9653 w 10000"/>
              <a:gd name="connsiteY330" fmla="*/ 7981 h 10000"/>
              <a:gd name="connsiteX331" fmla="*/ 9680 w 10000"/>
              <a:gd name="connsiteY331" fmla="*/ 8820 h 10000"/>
              <a:gd name="connsiteX332" fmla="*/ 9712 w 10000"/>
              <a:gd name="connsiteY332" fmla="*/ 7484 h 10000"/>
              <a:gd name="connsiteX333" fmla="*/ 9739 w 10000"/>
              <a:gd name="connsiteY333" fmla="*/ 7012 h 10000"/>
              <a:gd name="connsiteX334" fmla="*/ 9766 w 10000"/>
              <a:gd name="connsiteY334" fmla="*/ 6758 h 10000"/>
              <a:gd name="connsiteX335" fmla="*/ 9797 w 10000"/>
              <a:gd name="connsiteY335" fmla="*/ 6615 h 10000"/>
              <a:gd name="connsiteX336" fmla="*/ 9824 w 10000"/>
              <a:gd name="connsiteY336" fmla="*/ 6559 h 10000"/>
              <a:gd name="connsiteX337" fmla="*/ 9856 w 10000"/>
              <a:gd name="connsiteY337" fmla="*/ 6590 h 10000"/>
              <a:gd name="connsiteX338" fmla="*/ 9883 w 10000"/>
              <a:gd name="connsiteY338" fmla="*/ 6708 h 10000"/>
              <a:gd name="connsiteX339" fmla="*/ 9910 w 10000"/>
              <a:gd name="connsiteY339" fmla="*/ 6950 h 10000"/>
              <a:gd name="connsiteX340" fmla="*/ 9941 w 10000"/>
              <a:gd name="connsiteY340" fmla="*/ 7404 h 10000"/>
              <a:gd name="connsiteX341" fmla="*/ 9968 w 10000"/>
              <a:gd name="connsiteY341" fmla="*/ 8516 h 10000"/>
              <a:gd name="connsiteX342" fmla="*/ 10000 w 10000"/>
              <a:gd name="connsiteY34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3128 w 10000"/>
              <a:gd name="connsiteY102" fmla="*/ 1286 h 10000"/>
              <a:gd name="connsiteX103" fmla="*/ 3155 w 10000"/>
              <a:gd name="connsiteY103" fmla="*/ 1075 h 10000"/>
              <a:gd name="connsiteX104" fmla="*/ 3182 w 10000"/>
              <a:gd name="connsiteY104" fmla="*/ 907 h 10000"/>
              <a:gd name="connsiteX105" fmla="*/ 3213 w 10000"/>
              <a:gd name="connsiteY105" fmla="*/ 770 h 10000"/>
              <a:gd name="connsiteX106" fmla="*/ 3240 w 10000"/>
              <a:gd name="connsiteY106" fmla="*/ 658 h 10000"/>
              <a:gd name="connsiteX107" fmla="*/ 3267 w 10000"/>
              <a:gd name="connsiteY107" fmla="*/ 559 h 10000"/>
              <a:gd name="connsiteX108" fmla="*/ 3299 w 10000"/>
              <a:gd name="connsiteY108" fmla="*/ 478 h 10000"/>
              <a:gd name="connsiteX109" fmla="*/ 3326 w 10000"/>
              <a:gd name="connsiteY109" fmla="*/ 404 h 10000"/>
              <a:gd name="connsiteX110" fmla="*/ 3357 w 10000"/>
              <a:gd name="connsiteY110" fmla="*/ 335 h 10000"/>
              <a:gd name="connsiteX111" fmla="*/ 3384 w 10000"/>
              <a:gd name="connsiteY111" fmla="*/ 280 h 10000"/>
              <a:gd name="connsiteX112" fmla="*/ 3411 w 10000"/>
              <a:gd name="connsiteY112" fmla="*/ 230 h 10000"/>
              <a:gd name="connsiteX113" fmla="*/ 3443 w 10000"/>
              <a:gd name="connsiteY113" fmla="*/ 186 h 10000"/>
              <a:gd name="connsiteX114" fmla="*/ 3470 w 10000"/>
              <a:gd name="connsiteY114" fmla="*/ 149 h 10000"/>
              <a:gd name="connsiteX115" fmla="*/ 3497 w 10000"/>
              <a:gd name="connsiteY115" fmla="*/ 118 h 10000"/>
              <a:gd name="connsiteX116" fmla="*/ 3529 w 10000"/>
              <a:gd name="connsiteY116" fmla="*/ 87 h 10000"/>
              <a:gd name="connsiteX117" fmla="*/ 3556 w 10000"/>
              <a:gd name="connsiteY117" fmla="*/ 68 h 10000"/>
              <a:gd name="connsiteX118" fmla="*/ 3587 w 10000"/>
              <a:gd name="connsiteY118" fmla="*/ 43 h 10000"/>
              <a:gd name="connsiteX119" fmla="*/ 3614 w 10000"/>
              <a:gd name="connsiteY119" fmla="*/ 31 h 10000"/>
              <a:gd name="connsiteX120" fmla="*/ 3641 w 10000"/>
              <a:gd name="connsiteY120" fmla="*/ 19 h 10000"/>
              <a:gd name="connsiteX121" fmla="*/ 3673 w 10000"/>
              <a:gd name="connsiteY121" fmla="*/ 6 h 10000"/>
              <a:gd name="connsiteX122" fmla="*/ 3700 w 10000"/>
              <a:gd name="connsiteY122" fmla="*/ 6 h 10000"/>
              <a:gd name="connsiteX123" fmla="*/ 3731 w 10000"/>
              <a:gd name="connsiteY123" fmla="*/ 0 h 10000"/>
              <a:gd name="connsiteX124" fmla="*/ 3758 w 10000"/>
              <a:gd name="connsiteY124" fmla="*/ 0 h 10000"/>
              <a:gd name="connsiteX125" fmla="*/ 3785 w 10000"/>
              <a:gd name="connsiteY125" fmla="*/ 6 h 10000"/>
              <a:gd name="connsiteX126" fmla="*/ 3817 w 10000"/>
              <a:gd name="connsiteY126" fmla="*/ 12 h 10000"/>
              <a:gd name="connsiteX127" fmla="*/ 3844 w 10000"/>
              <a:gd name="connsiteY127" fmla="*/ 19 h 10000"/>
              <a:gd name="connsiteX128" fmla="*/ 3876 w 10000"/>
              <a:gd name="connsiteY128" fmla="*/ 31 h 10000"/>
              <a:gd name="connsiteX129" fmla="*/ 3903 w 10000"/>
              <a:gd name="connsiteY129" fmla="*/ 43 h 10000"/>
              <a:gd name="connsiteX130" fmla="*/ 3930 w 10000"/>
              <a:gd name="connsiteY130" fmla="*/ 62 h 10000"/>
              <a:gd name="connsiteX131" fmla="*/ 3957 w 10000"/>
              <a:gd name="connsiteY131" fmla="*/ 81 h 10000"/>
              <a:gd name="connsiteX132" fmla="*/ 3988 w 10000"/>
              <a:gd name="connsiteY132" fmla="*/ 106 h 10000"/>
              <a:gd name="connsiteX133" fmla="*/ 4015 w 10000"/>
              <a:gd name="connsiteY133" fmla="*/ 130 h 10000"/>
              <a:gd name="connsiteX134" fmla="*/ 4047 w 10000"/>
              <a:gd name="connsiteY134" fmla="*/ 155 h 10000"/>
              <a:gd name="connsiteX135" fmla="*/ 4074 w 10000"/>
              <a:gd name="connsiteY135" fmla="*/ 186 h 10000"/>
              <a:gd name="connsiteX136" fmla="*/ 4101 w 10000"/>
              <a:gd name="connsiteY136" fmla="*/ 217 h 10000"/>
              <a:gd name="connsiteX137" fmla="*/ 4132 w 10000"/>
              <a:gd name="connsiteY137" fmla="*/ 255 h 10000"/>
              <a:gd name="connsiteX138" fmla="*/ 4160 w 10000"/>
              <a:gd name="connsiteY138" fmla="*/ 292 h 10000"/>
              <a:gd name="connsiteX139" fmla="*/ 4191 w 10000"/>
              <a:gd name="connsiteY139" fmla="*/ 329 h 10000"/>
              <a:gd name="connsiteX140" fmla="*/ 4218 w 10000"/>
              <a:gd name="connsiteY140" fmla="*/ 373 h 10000"/>
              <a:gd name="connsiteX141" fmla="*/ 4245 w 10000"/>
              <a:gd name="connsiteY141" fmla="*/ 422 h 10000"/>
              <a:gd name="connsiteX142" fmla="*/ 4277 w 10000"/>
              <a:gd name="connsiteY142" fmla="*/ 466 h 10000"/>
              <a:gd name="connsiteX143" fmla="*/ 4304 w 10000"/>
              <a:gd name="connsiteY143" fmla="*/ 522 h 10000"/>
              <a:gd name="connsiteX144" fmla="*/ 4335 w 10000"/>
              <a:gd name="connsiteY144" fmla="*/ 571 h 10000"/>
              <a:gd name="connsiteX145" fmla="*/ 4362 w 10000"/>
              <a:gd name="connsiteY145" fmla="*/ 634 h 10000"/>
              <a:gd name="connsiteX146" fmla="*/ 4389 w 10000"/>
              <a:gd name="connsiteY146" fmla="*/ 689 h 10000"/>
              <a:gd name="connsiteX147" fmla="*/ 4421 w 10000"/>
              <a:gd name="connsiteY147" fmla="*/ 752 h 10000"/>
              <a:gd name="connsiteX148" fmla="*/ 4448 w 10000"/>
              <a:gd name="connsiteY148" fmla="*/ 820 h 10000"/>
              <a:gd name="connsiteX149" fmla="*/ 4475 w 10000"/>
              <a:gd name="connsiteY149" fmla="*/ 888 h 10000"/>
              <a:gd name="connsiteX150" fmla="*/ 4507 w 10000"/>
              <a:gd name="connsiteY150" fmla="*/ 957 h 10000"/>
              <a:gd name="connsiteX151" fmla="*/ 4534 w 10000"/>
              <a:gd name="connsiteY151" fmla="*/ 1037 h 10000"/>
              <a:gd name="connsiteX152" fmla="*/ 4565 w 10000"/>
              <a:gd name="connsiteY152" fmla="*/ 1118 h 10000"/>
              <a:gd name="connsiteX153" fmla="*/ 4592 w 10000"/>
              <a:gd name="connsiteY153" fmla="*/ 1199 h 10000"/>
              <a:gd name="connsiteX154" fmla="*/ 4619 w 10000"/>
              <a:gd name="connsiteY154" fmla="*/ 1286 h 10000"/>
              <a:gd name="connsiteX155" fmla="*/ 4651 w 10000"/>
              <a:gd name="connsiteY155" fmla="*/ 1373 h 10000"/>
              <a:gd name="connsiteX156" fmla="*/ 4678 w 10000"/>
              <a:gd name="connsiteY156" fmla="*/ 1472 h 10000"/>
              <a:gd name="connsiteX157" fmla="*/ 4709 w 10000"/>
              <a:gd name="connsiteY157" fmla="*/ 1565 h 10000"/>
              <a:gd name="connsiteX158" fmla="*/ 4736 w 10000"/>
              <a:gd name="connsiteY158" fmla="*/ 1671 h 10000"/>
              <a:gd name="connsiteX159" fmla="*/ 4763 w 10000"/>
              <a:gd name="connsiteY159" fmla="*/ 1776 h 10000"/>
              <a:gd name="connsiteX160" fmla="*/ 4795 w 10000"/>
              <a:gd name="connsiteY160" fmla="*/ 1894 h 10000"/>
              <a:gd name="connsiteX161" fmla="*/ 4822 w 10000"/>
              <a:gd name="connsiteY161" fmla="*/ 2012 h 10000"/>
              <a:gd name="connsiteX162" fmla="*/ 4854 w 10000"/>
              <a:gd name="connsiteY162" fmla="*/ 2137 h 10000"/>
              <a:gd name="connsiteX163" fmla="*/ 4881 w 10000"/>
              <a:gd name="connsiteY163" fmla="*/ 2267 h 10000"/>
              <a:gd name="connsiteX164" fmla="*/ 4908 w 10000"/>
              <a:gd name="connsiteY164" fmla="*/ 2404 h 10000"/>
              <a:gd name="connsiteX165" fmla="*/ 4935 w 10000"/>
              <a:gd name="connsiteY165" fmla="*/ 2553 h 10000"/>
              <a:gd name="connsiteX166" fmla="*/ 4966 w 10000"/>
              <a:gd name="connsiteY166" fmla="*/ 2708 h 10000"/>
              <a:gd name="connsiteX167" fmla="*/ 4993 w 10000"/>
              <a:gd name="connsiteY167" fmla="*/ 2870 h 10000"/>
              <a:gd name="connsiteX168" fmla="*/ 5025 w 10000"/>
              <a:gd name="connsiteY168" fmla="*/ 3043 h 10000"/>
              <a:gd name="connsiteX169" fmla="*/ 5052 w 10000"/>
              <a:gd name="connsiteY169" fmla="*/ 3230 h 10000"/>
              <a:gd name="connsiteX170" fmla="*/ 5079 w 10000"/>
              <a:gd name="connsiteY170" fmla="*/ 3429 h 10000"/>
              <a:gd name="connsiteX171" fmla="*/ 5110 w 10000"/>
              <a:gd name="connsiteY171" fmla="*/ 3646 h 10000"/>
              <a:gd name="connsiteX172" fmla="*/ 5137 w 10000"/>
              <a:gd name="connsiteY172" fmla="*/ 3882 h 10000"/>
              <a:gd name="connsiteX173" fmla="*/ 5169 w 10000"/>
              <a:gd name="connsiteY173" fmla="*/ 4143 h 10000"/>
              <a:gd name="connsiteX174" fmla="*/ 5196 w 10000"/>
              <a:gd name="connsiteY174" fmla="*/ 4441 h 10000"/>
              <a:gd name="connsiteX175" fmla="*/ 5223 w 10000"/>
              <a:gd name="connsiteY175" fmla="*/ 4789 h 10000"/>
              <a:gd name="connsiteX176" fmla="*/ 5255 w 10000"/>
              <a:gd name="connsiteY176" fmla="*/ 5205 h 10000"/>
              <a:gd name="connsiteX177" fmla="*/ 5282 w 10000"/>
              <a:gd name="connsiteY177" fmla="*/ 5758 h 10000"/>
              <a:gd name="connsiteX178" fmla="*/ 5313 w 10000"/>
              <a:gd name="connsiteY178" fmla="*/ 6671 h 10000"/>
              <a:gd name="connsiteX179" fmla="*/ 5340 w 10000"/>
              <a:gd name="connsiteY179" fmla="*/ 7776 h 10000"/>
              <a:gd name="connsiteX180" fmla="*/ 5367 w 10000"/>
              <a:gd name="connsiteY180" fmla="*/ 6565 h 10000"/>
              <a:gd name="connsiteX181" fmla="*/ 5399 w 10000"/>
              <a:gd name="connsiteY181" fmla="*/ 6255 h 10000"/>
              <a:gd name="connsiteX182" fmla="*/ 5426 w 10000"/>
              <a:gd name="connsiteY182" fmla="*/ 6155 h 10000"/>
              <a:gd name="connsiteX183" fmla="*/ 5453 w 10000"/>
              <a:gd name="connsiteY183" fmla="*/ 6180 h 10000"/>
              <a:gd name="connsiteX184" fmla="*/ 5484 w 10000"/>
              <a:gd name="connsiteY184" fmla="*/ 6286 h 10000"/>
              <a:gd name="connsiteX185" fmla="*/ 5511 w 10000"/>
              <a:gd name="connsiteY185" fmla="*/ 6484 h 10000"/>
              <a:gd name="connsiteX186" fmla="*/ 5539 w 10000"/>
              <a:gd name="connsiteY186" fmla="*/ 6801 h 10000"/>
              <a:gd name="connsiteX187" fmla="*/ 5570 w 10000"/>
              <a:gd name="connsiteY187" fmla="*/ 7373 h 10000"/>
              <a:gd name="connsiteX188" fmla="*/ 5597 w 10000"/>
              <a:gd name="connsiteY188" fmla="*/ 9447 h 10000"/>
              <a:gd name="connsiteX189" fmla="*/ 5629 w 10000"/>
              <a:gd name="connsiteY189" fmla="*/ 7621 h 10000"/>
              <a:gd name="connsiteX190" fmla="*/ 5656 w 10000"/>
              <a:gd name="connsiteY190" fmla="*/ 7012 h 10000"/>
              <a:gd name="connsiteX191" fmla="*/ 5683 w 10000"/>
              <a:gd name="connsiteY191" fmla="*/ 6708 h 10000"/>
              <a:gd name="connsiteX192" fmla="*/ 5714 w 10000"/>
              <a:gd name="connsiteY192" fmla="*/ 6534 h 10000"/>
              <a:gd name="connsiteX193" fmla="*/ 5741 w 10000"/>
              <a:gd name="connsiteY193" fmla="*/ 6429 h 10000"/>
              <a:gd name="connsiteX194" fmla="*/ 5773 w 10000"/>
              <a:gd name="connsiteY194" fmla="*/ 6385 h 10000"/>
              <a:gd name="connsiteX195" fmla="*/ 5800 w 10000"/>
              <a:gd name="connsiteY195" fmla="*/ 6385 h 10000"/>
              <a:gd name="connsiteX196" fmla="*/ 5827 w 10000"/>
              <a:gd name="connsiteY196" fmla="*/ 6429 h 10000"/>
              <a:gd name="connsiteX197" fmla="*/ 5858 w 10000"/>
              <a:gd name="connsiteY197" fmla="*/ 6516 h 10000"/>
              <a:gd name="connsiteX198" fmla="*/ 5886 w 10000"/>
              <a:gd name="connsiteY198" fmla="*/ 6646 h 10000"/>
              <a:gd name="connsiteX199" fmla="*/ 5913 w 10000"/>
              <a:gd name="connsiteY199" fmla="*/ 6845 h 10000"/>
              <a:gd name="connsiteX200" fmla="*/ 5944 w 10000"/>
              <a:gd name="connsiteY200" fmla="*/ 7149 h 10000"/>
              <a:gd name="connsiteX201" fmla="*/ 5971 w 10000"/>
              <a:gd name="connsiteY201" fmla="*/ 7658 h 10000"/>
              <a:gd name="connsiteX202" fmla="*/ 6003 w 10000"/>
              <a:gd name="connsiteY202" fmla="*/ 9093 h 10000"/>
              <a:gd name="connsiteX203" fmla="*/ 6030 w 10000"/>
              <a:gd name="connsiteY203" fmla="*/ 8106 h 10000"/>
              <a:gd name="connsiteX204" fmla="*/ 6057 w 10000"/>
              <a:gd name="connsiteY204" fmla="*/ 7385 h 10000"/>
              <a:gd name="connsiteX205" fmla="*/ 6088 w 10000"/>
              <a:gd name="connsiteY205" fmla="*/ 7019 h 10000"/>
              <a:gd name="connsiteX206" fmla="*/ 6115 w 10000"/>
              <a:gd name="connsiteY206" fmla="*/ 6789 h 10000"/>
              <a:gd name="connsiteX207" fmla="*/ 6147 w 10000"/>
              <a:gd name="connsiteY207" fmla="*/ 6634 h 10000"/>
              <a:gd name="connsiteX208" fmla="*/ 6174 w 10000"/>
              <a:gd name="connsiteY208" fmla="*/ 6534 h 10000"/>
              <a:gd name="connsiteX209" fmla="*/ 6201 w 10000"/>
              <a:gd name="connsiteY209" fmla="*/ 6472 h 10000"/>
              <a:gd name="connsiteX210" fmla="*/ 6233 w 10000"/>
              <a:gd name="connsiteY210" fmla="*/ 6441 h 10000"/>
              <a:gd name="connsiteX211" fmla="*/ 6260 w 10000"/>
              <a:gd name="connsiteY211" fmla="*/ 6435 h 10000"/>
              <a:gd name="connsiteX212" fmla="*/ 6291 w 10000"/>
              <a:gd name="connsiteY212" fmla="*/ 6460 h 10000"/>
              <a:gd name="connsiteX213" fmla="*/ 6318 w 10000"/>
              <a:gd name="connsiteY213" fmla="*/ 6516 h 10000"/>
              <a:gd name="connsiteX214" fmla="*/ 6345 w 10000"/>
              <a:gd name="connsiteY214" fmla="*/ 6609 h 10000"/>
              <a:gd name="connsiteX215" fmla="*/ 6372 w 10000"/>
              <a:gd name="connsiteY215" fmla="*/ 6733 h 10000"/>
              <a:gd name="connsiteX216" fmla="*/ 6404 w 10000"/>
              <a:gd name="connsiteY216" fmla="*/ 6919 h 10000"/>
              <a:gd name="connsiteX217" fmla="*/ 6431 w 10000"/>
              <a:gd name="connsiteY217" fmla="*/ 7186 h 10000"/>
              <a:gd name="connsiteX218" fmla="*/ 6462 w 10000"/>
              <a:gd name="connsiteY218" fmla="*/ 7596 h 10000"/>
              <a:gd name="connsiteX219" fmla="*/ 6489 w 10000"/>
              <a:gd name="connsiteY219" fmla="*/ 8466 h 10000"/>
              <a:gd name="connsiteX220" fmla="*/ 6516 w 10000"/>
              <a:gd name="connsiteY220" fmla="*/ 8801 h 10000"/>
              <a:gd name="connsiteX221" fmla="*/ 6548 w 10000"/>
              <a:gd name="connsiteY221" fmla="*/ 7714 h 10000"/>
              <a:gd name="connsiteX222" fmla="*/ 6575 w 10000"/>
              <a:gd name="connsiteY222" fmla="*/ 7261 h 10000"/>
              <a:gd name="connsiteX223" fmla="*/ 6607 w 10000"/>
              <a:gd name="connsiteY223" fmla="*/ 6981 h 10000"/>
              <a:gd name="connsiteX224" fmla="*/ 6634 w 10000"/>
              <a:gd name="connsiteY224" fmla="*/ 6795 h 10000"/>
              <a:gd name="connsiteX225" fmla="*/ 6661 w 10000"/>
              <a:gd name="connsiteY225" fmla="*/ 6658 h 10000"/>
              <a:gd name="connsiteX226" fmla="*/ 6692 w 10000"/>
              <a:gd name="connsiteY226" fmla="*/ 6559 h 10000"/>
              <a:gd name="connsiteX227" fmla="*/ 6719 w 10000"/>
              <a:gd name="connsiteY227" fmla="*/ 6497 h 10000"/>
              <a:gd name="connsiteX228" fmla="*/ 6751 w 10000"/>
              <a:gd name="connsiteY228" fmla="*/ 6460 h 10000"/>
              <a:gd name="connsiteX229" fmla="*/ 6778 w 10000"/>
              <a:gd name="connsiteY229" fmla="*/ 6453 h 10000"/>
              <a:gd name="connsiteX230" fmla="*/ 6805 w 10000"/>
              <a:gd name="connsiteY230" fmla="*/ 6460 h 10000"/>
              <a:gd name="connsiteX231" fmla="*/ 6836 w 10000"/>
              <a:gd name="connsiteY231" fmla="*/ 6503 h 10000"/>
              <a:gd name="connsiteX232" fmla="*/ 6863 w 10000"/>
              <a:gd name="connsiteY232" fmla="*/ 6565 h 10000"/>
              <a:gd name="connsiteX233" fmla="*/ 6890 w 10000"/>
              <a:gd name="connsiteY233" fmla="*/ 6658 h 10000"/>
              <a:gd name="connsiteX234" fmla="*/ 6922 w 10000"/>
              <a:gd name="connsiteY234" fmla="*/ 6789 h 10000"/>
              <a:gd name="connsiteX235" fmla="*/ 6949 w 10000"/>
              <a:gd name="connsiteY235" fmla="*/ 6975 h 10000"/>
              <a:gd name="connsiteX236" fmla="*/ 6981 w 10000"/>
              <a:gd name="connsiteY236" fmla="*/ 7236 h 10000"/>
              <a:gd name="connsiteX237" fmla="*/ 7008 w 10000"/>
              <a:gd name="connsiteY237" fmla="*/ 7634 h 10000"/>
              <a:gd name="connsiteX238" fmla="*/ 7035 w 10000"/>
              <a:gd name="connsiteY238" fmla="*/ 8460 h 10000"/>
              <a:gd name="connsiteX239" fmla="*/ 7066 w 10000"/>
              <a:gd name="connsiteY239" fmla="*/ 8969 h 10000"/>
              <a:gd name="connsiteX240" fmla="*/ 7093 w 10000"/>
              <a:gd name="connsiteY240" fmla="*/ 7801 h 10000"/>
              <a:gd name="connsiteX241" fmla="*/ 7125 w 10000"/>
              <a:gd name="connsiteY241" fmla="*/ 7329 h 10000"/>
              <a:gd name="connsiteX242" fmla="*/ 7152 w 10000"/>
              <a:gd name="connsiteY242" fmla="*/ 7037 h 10000"/>
              <a:gd name="connsiteX243" fmla="*/ 7179 w 10000"/>
              <a:gd name="connsiteY243" fmla="*/ 6839 h 10000"/>
              <a:gd name="connsiteX244" fmla="*/ 7210 w 10000"/>
              <a:gd name="connsiteY244" fmla="*/ 6696 h 10000"/>
              <a:gd name="connsiteX245" fmla="*/ 7237 w 10000"/>
              <a:gd name="connsiteY245" fmla="*/ 6590 h 10000"/>
              <a:gd name="connsiteX246" fmla="*/ 7269 w 10000"/>
              <a:gd name="connsiteY246" fmla="*/ 6516 h 10000"/>
              <a:gd name="connsiteX247" fmla="*/ 7296 w 10000"/>
              <a:gd name="connsiteY247" fmla="*/ 6472 h 10000"/>
              <a:gd name="connsiteX248" fmla="*/ 7323 w 10000"/>
              <a:gd name="connsiteY248" fmla="*/ 6447 h 10000"/>
              <a:gd name="connsiteX249" fmla="*/ 7350 w 10000"/>
              <a:gd name="connsiteY249" fmla="*/ 6447 h 10000"/>
              <a:gd name="connsiteX250" fmla="*/ 7382 w 10000"/>
              <a:gd name="connsiteY250" fmla="*/ 6466 h 10000"/>
              <a:gd name="connsiteX251" fmla="*/ 7409 w 10000"/>
              <a:gd name="connsiteY251" fmla="*/ 6509 h 10000"/>
              <a:gd name="connsiteX252" fmla="*/ 7440 w 10000"/>
              <a:gd name="connsiteY252" fmla="*/ 6578 h 10000"/>
              <a:gd name="connsiteX253" fmla="*/ 7467 w 10000"/>
              <a:gd name="connsiteY253" fmla="*/ 6677 h 10000"/>
              <a:gd name="connsiteX254" fmla="*/ 7494 w 10000"/>
              <a:gd name="connsiteY254" fmla="*/ 6814 h 10000"/>
              <a:gd name="connsiteX255" fmla="*/ 7526 w 10000"/>
              <a:gd name="connsiteY255" fmla="*/ 7006 h 10000"/>
              <a:gd name="connsiteX256" fmla="*/ 7553 w 10000"/>
              <a:gd name="connsiteY256" fmla="*/ 7273 h 10000"/>
              <a:gd name="connsiteX257" fmla="*/ 7584 w 10000"/>
              <a:gd name="connsiteY257" fmla="*/ 7696 h 10000"/>
              <a:gd name="connsiteX258" fmla="*/ 7612 w 10000"/>
              <a:gd name="connsiteY258" fmla="*/ 8584 h 10000"/>
              <a:gd name="connsiteX259" fmla="*/ 7639 w 10000"/>
              <a:gd name="connsiteY259" fmla="*/ 8814 h 10000"/>
              <a:gd name="connsiteX260" fmla="*/ 7670 w 10000"/>
              <a:gd name="connsiteY260" fmla="*/ 7770 h 10000"/>
              <a:gd name="connsiteX261" fmla="*/ 7697 w 10000"/>
              <a:gd name="connsiteY261" fmla="*/ 7317 h 10000"/>
              <a:gd name="connsiteX262" fmla="*/ 7729 w 10000"/>
              <a:gd name="connsiteY262" fmla="*/ 7031 h 10000"/>
              <a:gd name="connsiteX263" fmla="*/ 7756 w 10000"/>
              <a:gd name="connsiteY263" fmla="*/ 6839 h 10000"/>
              <a:gd name="connsiteX264" fmla="*/ 7783 w 10000"/>
              <a:gd name="connsiteY264" fmla="*/ 6696 h 10000"/>
              <a:gd name="connsiteX265" fmla="*/ 7810 w 10000"/>
              <a:gd name="connsiteY265" fmla="*/ 6590 h 10000"/>
              <a:gd name="connsiteX266" fmla="*/ 7841 w 10000"/>
              <a:gd name="connsiteY266" fmla="*/ 6522 h 10000"/>
              <a:gd name="connsiteX267" fmla="*/ 7868 w 10000"/>
              <a:gd name="connsiteY267" fmla="*/ 6472 h 10000"/>
              <a:gd name="connsiteX268" fmla="*/ 7900 w 10000"/>
              <a:gd name="connsiteY268" fmla="*/ 6447 h 10000"/>
              <a:gd name="connsiteX269" fmla="*/ 7927 w 10000"/>
              <a:gd name="connsiteY269" fmla="*/ 6447 h 10000"/>
              <a:gd name="connsiteX270" fmla="*/ 7954 w 10000"/>
              <a:gd name="connsiteY270" fmla="*/ 6466 h 10000"/>
              <a:gd name="connsiteX271" fmla="*/ 7986 w 10000"/>
              <a:gd name="connsiteY271" fmla="*/ 6509 h 10000"/>
              <a:gd name="connsiteX272" fmla="*/ 8013 w 10000"/>
              <a:gd name="connsiteY272" fmla="*/ 6578 h 10000"/>
              <a:gd name="connsiteX273" fmla="*/ 8044 w 10000"/>
              <a:gd name="connsiteY273" fmla="*/ 6683 h 10000"/>
              <a:gd name="connsiteX274" fmla="*/ 8071 w 10000"/>
              <a:gd name="connsiteY274" fmla="*/ 6820 h 10000"/>
              <a:gd name="connsiteX275" fmla="*/ 8098 w 10000"/>
              <a:gd name="connsiteY275" fmla="*/ 7006 h 10000"/>
              <a:gd name="connsiteX276" fmla="*/ 8130 w 10000"/>
              <a:gd name="connsiteY276" fmla="*/ 7280 h 10000"/>
              <a:gd name="connsiteX277" fmla="*/ 8157 w 10000"/>
              <a:gd name="connsiteY277" fmla="*/ 7714 h 10000"/>
              <a:gd name="connsiteX278" fmla="*/ 8188 w 10000"/>
              <a:gd name="connsiteY278" fmla="*/ 8671 h 10000"/>
              <a:gd name="connsiteX279" fmla="*/ 8215 w 10000"/>
              <a:gd name="connsiteY279" fmla="*/ 8696 h 10000"/>
              <a:gd name="connsiteX280" fmla="*/ 8242 w 10000"/>
              <a:gd name="connsiteY280" fmla="*/ 7720 h 10000"/>
              <a:gd name="connsiteX281" fmla="*/ 8274 w 10000"/>
              <a:gd name="connsiteY281" fmla="*/ 7286 h 10000"/>
              <a:gd name="connsiteX282" fmla="*/ 8301 w 10000"/>
              <a:gd name="connsiteY282" fmla="*/ 7006 h 10000"/>
              <a:gd name="connsiteX283" fmla="*/ 8328 w 10000"/>
              <a:gd name="connsiteY283" fmla="*/ 6820 h 10000"/>
              <a:gd name="connsiteX284" fmla="*/ 8360 w 10000"/>
              <a:gd name="connsiteY284" fmla="*/ 6683 h 10000"/>
              <a:gd name="connsiteX285" fmla="*/ 8387 w 10000"/>
              <a:gd name="connsiteY285" fmla="*/ 6584 h 10000"/>
              <a:gd name="connsiteX286" fmla="*/ 8418 w 10000"/>
              <a:gd name="connsiteY286" fmla="*/ 6516 h 10000"/>
              <a:gd name="connsiteX287" fmla="*/ 8445 w 10000"/>
              <a:gd name="connsiteY287" fmla="*/ 6472 h 10000"/>
              <a:gd name="connsiteX288" fmla="*/ 8472 w 10000"/>
              <a:gd name="connsiteY288" fmla="*/ 6453 h 10000"/>
              <a:gd name="connsiteX289" fmla="*/ 8504 w 10000"/>
              <a:gd name="connsiteY289" fmla="*/ 6460 h 10000"/>
              <a:gd name="connsiteX290" fmla="*/ 8531 w 10000"/>
              <a:gd name="connsiteY290" fmla="*/ 6491 h 10000"/>
              <a:gd name="connsiteX291" fmla="*/ 8562 w 10000"/>
              <a:gd name="connsiteY291" fmla="*/ 6553 h 10000"/>
              <a:gd name="connsiteX292" fmla="*/ 8589 w 10000"/>
              <a:gd name="connsiteY292" fmla="*/ 6640 h 10000"/>
              <a:gd name="connsiteX293" fmla="*/ 8616 w 10000"/>
              <a:gd name="connsiteY293" fmla="*/ 6770 h 10000"/>
              <a:gd name="connsiteX294" fmla="*/ 8648 w 10000"/>
              <a:gd name="connsiteY294" fmla="*/ 6944 h 10000"/>
              <a:gd name="connsiteX295" fmla="*/ 8675 w 10000"/>
              <a:gd name="connsiteY295" fmla="*/ 7205 h 10000"/>
              <a:gd name="connsiteX296" fmla="*/ 8707 w 10000"/>
              <a:gd name="connsiteY296" fmla="*/ 7615 h 10000"/>
              <a:gd name="connsiteX297" fmla="*/ 8734 w 10000"/>
              <a:gd name="connsiteY297" fmla="*/ 8460 h 10000"/>
              <a:gd name="connsiteX298" fmla="*/ 8761 w 10000"/>
              <a:gd name="connsiteY298" fmla="*/ 8839 h 10000"/>
              <a:gd name="connsiteX299" fmla="*/ 8788 w 10000"/>
              <a:gd name="connsiteY299" fmla="*/ 7733 h 10000"/>
              <a:gd name="connsiteX300" fmla="*/ 8819 w 10000"/>
              <a:gd name="connsiteY300" fmla="*/ 7267 h 10000"/>
              <a:gd name="connsiteX301" fmla="*/ 8851 w 10000"/>
              <a:gd name="connsiteY301" fmla="*/ 6981 h 10000"/>
              <a:gd name="connsiteX302" fmla="*/ 8878 w 10000"/>
              <a:gd name="connsiteY302" fmla="*/ 6783 h 10000"/>
              <a:gd name="connsiteX303" fmla="*/ 8905 w 10000"/>
              <a:gd name="connsiteY303" fmla="*/ 6646 h 10000"/>
              <a:gd name="connsiteX304" fmla="*/ 8932 w 10000"/>
              <a:gd name="connsiteY304" fmla="*/ 6547 h 10000"/>
              <a:gd name="connsiteX305" fmla="*/ 8963 w 10000"/>
              <a:gd name="connsiteY305" fmla="*/ 6484 h 10000"/>
              <a:gd name="connsiteX306" fmla="*/ 8991 w 10000"/>
              <a:gd name="connsiteY306" fmla="*/ 6453 h 10000"/>
              <a:gd name="connsiteX307" fmla="*/ 9022 w 10000"/>
              <a:gd name="connsiteY307" fmla="*/ 6447 h 10000"/>
              <a:gd name="connsiteX308" fmla="*/ 9049 w 10000"/>
              <a:gd name="connsiteY308" fmla="*/ 6472 h 10000"/>
              <a:gd name="connsiteX309" fmla="*/ 9076 w 10000"/>
              <a:gd name="connsiteY309" fmla="*/ 6528 h 10000"/>
              <a:gd name="connsiteX310" fmla="*/ 9108 w 10000"/>
              <a:gd name="connsiteY310" fmla="*/ 6621 h 10000"/>
              <a:gd name="connsiteX311" fmla="*/ 9135 w 10000"/>
              <a:gd name="connsiteY311" fmla="*/ 6758 h 10000"/>
              <a:gd name="connsiteX312" fmla="*/ 9166 w 10000"/>
              <a:gd name="connsiteY312" fmla="*/ 6957 h 10000"/>
              <a:gd name="connsiteX313" fmla="*/ 9193 w 10000"/>
              <a:gd name="connsiteY313" fmla="*/ 7267 h 10000"/>
              <a:gd name="connsiteX314" fmla="*/ 9220 w 10000"/>
              <a:gd name="connsiteY314" fmla="*/ 7814 h 10000"/>
              <a:gd name="connsiteX315" fmla="*/ 9252 w 10000"/>
              <a:gd name="connsiteY315" fmla="*/ 9863 h 10000"/>
              <a:gd name="connsiteX316" fmla="*/ 9279 w 10000"/>
              <a:gd name="connsiteY316" fmla="*/ 7988 h 10000"/>
              <a:gd name="connsiteX317" fmla="*/ 9306 w 10000"/>
              <a:gd name="connsiteY317" fmla="*/ 7335 h 10000"/>
              <a:gd name="connsiteX318" fmla="*/ 9338 w 10000"/>
              <a:gd name="connsiteY318" fmla="*/ 6988 h 10000"/>
              <a:gd name="connsiteX319" fmla="*/ 9365 w 10000"/>
              <a:gd name="connsiteY319" fmla="*/ 6758 h 10000"/>
              <a:gd name="connsiteX320" fmla="*/ 9396 w 10000"/>
              <a:gd name="connsiteY320" fmla="*/ 6602 h 10000"/>
              <a:gd name="connsiteX321" fmla="*/ 9423 w 10000"/>
              <a:gd name="connsiteY321" fmla="*/ 6503 h 10000"/>
              <a:gd name="connsiteX322" fmla="*/ 9450 w 10000"/>
              <a:gd name="connsiteY322" fmla="*/ 6447 h 10000"/>
              <a:gd name="connsiteX323" fmla="*/ 9482 w 10000"/>
              <a:gd name="connsiteY323" fmla="*/ 6435 h 10000"/>
              <a:gd name="connsiteX324" fmla="*/ 9509 w 10000"/>
              <a:gd name="connsiteY324" fmla="*/ 6460 h 10000"/>
              <a:gd name="connsiteX325" fmla="*/ 9540 w 10000"/>
              <a:gd name="connsiteY325" fmla="*/ 6534 h 10000"/>
              <a:gd name="connsiteX326" fmla="*/ 9567 w 10000"/>
              <a:gd name="connsiteY326" fmla="*/ 6665 h 10000"/>
              <a:gd name="connsiteX327" fmla="*/ 9594 w 10000"/>
              <a:gd name="connsiteY327" fmla="*/ 6882 h 10000"/>
              <a:gd name="connsiteX328" fmla="*/ 9626 w 10000"/>
              <a:gd name="connsiteY328" fmla="*/ 7242 h 10000"/>
              <a:gd name="connsiteX329" fmla="*/ 9653 w 10000"/>
              <a:gd name="connsiteY329" fmla="*/ 7981 h 10000"/>
              <a:gd name="connsiteX330" fmla="*/ 9680 w 10000"/>
              <a:gd name="connsiteY330" fmla="*/ 8820 h 10000"/>
              <a:gd name="connsiteX331" fmla="*/ 9712 w 10000"/>
              <a:gd name="connsiteY331" fmla="*/ 7484 h 10000"/>
              <a:gd name="connsiteX332" fmla="*/ 9739 w 10000"/>
              <a:gd name="connsiteY332" fmla="*/ 7012 h 10000"/>
              <a:gd name="connsiteX333" fmla="*/ 9766 w 10000"/>
              <a:gd name="connsiteY333" fmla="*/ 6758 h 10000"/>
              <a:gd name="connsiteX334" fmla="*/ 9797 w 10000"/>
              <a:gd name="connsiteY334" fmla="*/ 6615 h 10000"/>
              <a:gd name="connsiteX335" fmla="*/ 9824 w 10000"/>
              <a:gd name="connsiteY335" fmla="*/ 6559 h 10000"/>
              <a:gd name="connsiteX336" fmla="*/ 9856 w 10000"/>
              <a:gd name="connsiteY336" fmla="*/ 6590 h 10000"/>
              <a:gd name="connsiteX337" fmla="*/ 9883 w 10000"/>
              <a:gd name="connsiteY337" fmla="*/ 6708 h 10000"/>
              <a:gd name="connsiteX338" fmla="*/ 9910 w 10000"/>
              <a:gd name="connsiteY338" fmla="*/ 6950 h 10000"/>
              <a:gd name="connsiteX339" fmla="*/ 9941 w 10000"/>
              <a:gd name="connsiteY339" fmla="*/ 7404 h 10000"/>
              <a:gd name="connsiteX340" fmla="*/ 9968 w 10000"/>
              <a:gd name="connsiteY340" fmla="*/ 8516 h 10000"/>
              <a:gd name="connsiteX341" fmla="*/ 10000 w 10000"/>
              <a:gd name="connsiteY34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3128 w 10000"/>
              <a:gd name="connsiteY101" fmla="*/ 1286 h 10000"/>
              <a:gd name="connsiteX102" fmla="*/ 3155 w 10000"/>
              <a:gd name="connsiteY102" fmla="*/ 1075 h 10000"/>
              <a:gd name="connsiteX103" fmla="*/ 3182 w 10000"/>
              <a:gd name="connsiteY103" fmla="*/ 907 h 10000"/>
              <a:gd name="connsiteX104" fmla="*/ 3213 w 10000"/>
              <a:gd name="connsiteY104" fmla="*/ 770 h 10000"/>
              <a:gd name="connsiteX105" fmla="*/ 3240 w 10000"/>
              <a:gd name="connsiteY105" fmla="*/ 658 h 10000"/>
              <a:gd name="connsiteX106" fmla="*/ 3267 w 10000"/>
              <a:gd name="connsiteY106" fmla="*/ 559 h 10000"/>
              <a:gd name="connsiteX107" fmla="*/ 3299 w 10000"/>
              <a:gd name="connsiteY107" fmla="*/ 478 h 10000"/>
              <a:gd name="connsiteX108" fmla="*/ 3326 w 10000"/>
              <a:gd name="connsiteY108" fmla="*/ 404 h 10000"/>
              <a:gd name="connsiteX109" fmla="*/ 3357 w 10000"/>
              <a:gd name="connsiteY109" fmla="*/ 335 h 10000"/>
              <a:gd name="connsiteX110" fmla="*/ 3384 w 10000"/>
              <a:gd name="connsiteY110" fmla="*/ 280 h 10000"/>
              <a:gd name="connsiteX111" fmla="*/ 3411 w 10000"/>
              <a:gd name="connsiteY111" fmla="*/ 230 h 10000"/>
              <a:gd name="connsiteX112" fmla="*/ 3443 w 10000"/>
              <a:gd name="connsiteY112" fmla="*/ 186 h 10000"/>
              <a:gd name="connsiteX113" fmla="*/ 3470 w 10000"/>
              <a:gd name="connsiteY113" fmla="*/ 149 h 10000"/>
              <a:gd name="connsiteX114" fmla="*/ 3497 w 10000"/>
              <a:gd name="connsiteY114" fmla="*/ 118 h 10000"/>
              <a:gd name="connsiteX115" fmla="*/ 3529 w 10000"/>
              <a:gd name="connsiteY115" fmla="*/ 87 h 10000"/>
              <a:gd name="connsiteX116" fmla="*/ 3556 w 10000"/>
              <a:gd name="connsiteY116" fmla="*/ 68 h 10000"/>
              <a:gd name="connsiteX117" fmla="*/ 3587 w 10000"/>
              <a:gd name="connsiteY117" fmla="*/ 43 h 10000"/>
              <a:gd name="connsiteX118" fmla="*/ 3614 w 10000"/>
              <a:gd name="connsiteY118" fmla="*/ 31 h 10000"/>
              <a:gd name="connsiteX119" fmla="*/ 3641 w 10000"/>
              <a:gd name="connsiteY119" fmla="*/ 19 h 10000"/>
              <a:gd name="connsiteX120" fmla="*/ 3673 w 10000"/>
              <a:gd name="connsiteY120" fmla="*/ 6 h 10000"/>
              <a:gd name="connsiteX121" fmla="*/ 3700 w 10000"/>
              <a:gd name="connsiteY121" fmla="*/ 6 h 10000"/>
              <a:gd name="connsiteX122" fmla="*/ 3731 w 10000"/>
              <a:gd name="connsiteY122" fmla="*/ 0 h 10000"/>
              <a:gd name="connsiteX123" fmla="*/ 3758 w 10000"/>
              <a:gd name="connsiteY123" fmla="*/ 0 h 10000"/>
              <a:gd name="connsiteX124" fmla="*/ 3785 w 10000"/>
              <a:gd name="connsiteY124" fmla="*/ 6 h 10000"/>
              <a:gd name="connsiteX125" fmla="*/ 3817 w 10000"/>
              <a:gd name="connsiteY125" fmla="*/ 12 h 10000"/>
              <a:gd name="connsiteX126" fmla="*/ 3844 w 10000"/>
              <a:gd name="connsiteY126" fmla="*/ 19 h 10000"/>
              <a:gd name="connsiteX127" fmla="*/ 3876 w 10000"/>
              <a:gd name="connsiteY127" fmla="*/ 31 h 10000"/>
              <a:gd name="connsiteX128" fmla="*/ 3903 w 10000"/>
              <a:gd name="connsiteY128" fmla="*/ 43 h 10000"/>
              <a:gd name="connsiteX129" fmla="*/ 3930 w 10000"/>
              <a:gd name="connsiteY129" fmla="*/ 62 h 10000"/>
              <a:gd name="connsiteX130" fmla="*/ 3957 w 10000"/>
              <a:gd name="connsiteY130" fmla="*/ 81 h 10000"/>
              <a:gd name="connsiteX131" fmla="*/ 3988 w 10000"/>
              <a:gd name="connsiteY131" fmla="*/ 106 h 10000"/>
              <a:gd name="connsiteX132" fmla="*/ 4015 w 10000"/>
              <a:gd name="connsiteY132" fmla="*/ 130 h 10000"/>
              <a:gd name="connsiteX133" fmla="*/ 4047 w 10000"/>
              <a:gd name="connsiteY133" fmla="*/ 155 h 10000"/>
              <a:gd name="connsiteX134" fmla="*/ 4074 w 10000"/>
              <a:gd name="connsiteY134" fmla="*/ 186 h 10000"/>
              <a:gd name="connsiteX135" fmla="*/ 4101 w 10000"/>
              <a:gd name="connsiteY135" fmla="*/ 217 h 10000"/>
              <a:gd name="connsiteX136" fmla="*/ 4132 w 10000"/>
              <a:gd name="connsiteY136" fmla="*/ 255 h 10000"/>
              <a:gd name="connsiteX137" fmla="*/ 4160 w 10000"/>
              <a:gd name="connsiteY137" fmla="*/ 292 h 10000"/>
              <a:gd name="connsiteX138" fmla="*/ 4191 w 10000"/>
              <a:gd name="connsiteY138" fmla="*/ 329 h 10000"/>
              <a:gd name="connsiteX139" fmla="*/ 4218 w 10000"/>
              <a:gd name="connsiteY139" fmla="*/ 373 h 10000"/>
              <a:gd name="connsiteX140" fmla="*/ 4245 w 10000"/>
              <a:gd name="connsiteY140" fmla="*/ 422 h 10000"/>
              <a:gd name="connsiteX141" fmla="*/ 4277 w 10000"/>
              <a:gd name="connsiteY141" fmla="*/ 466 h 10000"/>
              <a:gd name="connsiteX142" fmla="*/ 4304 w 10000"/>
              <a:gd name="connsiteY142" fmla="*/ 522 h 10000"/>
              <a:gd name="connsiteX143" fmla="*/ 4335 w 10000"/>
              <a:gd name="connsiteY143" fmla="*/ 571 h 10000"/>
              <a:gd name="connsiteX144" fmla="*/ 4362 w 10000"/>
              <a:gd name="connsiteY144" fmla="*/ 634 h 10000"/>
              <a:gd name="connsiteX145" fmla="*/ 4389 w 10000"/>
              <a:gd name="connsiteY145" fmla="*/ 689 h 10000"/>
              <a:gd name="connsiteX146" fmla="*/ 4421 w 10000"/>
              <a:gd name="connsiteY146" fmla="*/ 752 h 10000"/>
              <a:gd name="connsiteX147" fmla="*/ 4448 w 10000"/>
              <a:gd name="connsiteY147" fmla="*/ 820 h 10000"/>
              <a:gd name="connsiteX148" fmla="*/ 4475 w 10000"/>
              <a:gd name="connsiteY148" fmla="*/ 888 h 10000"/>
              <a:gd name="connsiteX149" fmla="*/ 4507 w 10000"/>
              <a:gd name="connsiteY149" fmla="*/ 957 h 10000"/>
              <a:gd name="connsiteX150" fmla="*/ 4534 w 10000"/>
              <a:gd name="connsiteY150" fmla="*/ 1037 h 10000"/>
              <a:gd name="connsiteX151" fmla="*/ 4565 w 10000"/>
              <a:gd name="connsiteY151" fmla="*/ 1118 h 10000"/>
              <a:gd name="connsiteX152" fmla="*/ 4592 w 10000"/>
              <a:gd name="connsiteY152" fmla="*/ 1199 h 10000"/>
              <a:gd name="connsiteX153" fmla="*/ 4619 w 10000"/>
              <a:gd name="connsiteY153" fmla="*/ 1286 h 10000"/>
              <a:gd name="connsiteX154" fmla="*/ 4651 w 10000"/>
              <a:gd name="connsiteY154" fmla="*/ 1373 h 10000"/>
              <a:gd name="connsiteX155" fmla="*/ 4678 w 10000"/>
              <a:gd name="connsiteY155" fmla="*/ 1472 h 10000"/>
              <a:gd name="connsiteX156" fmla="*/ 4709 w 10000"/>
              <a:gd name="connsiteY156" fmla="*/ 1565 h 10000"/>
              <a:gd name="connsiteX157" fmla="*/ 4736 w 10000"/>
              <a:gd name="connsiteY157" fmla="*/ 1671 h 10000"/>
              <a:gd name="connsiteX158" fmla="*/ 4763 w 10000"/>
              <a:gd name="connsiteY158" fmla="*/ 1776 h 10000"/>
              <a:gd name="connsiteX159" fmla="*/ 4795 w 10000"/>
              <a:gd name="connsiteY159" fmla="*/ 1894 h 10000"/>
              <a:gd name="connsiteX160" fmla="*/ 4822 w 10000"/>
              <a:gd name="connsiteY160" fmla="*/ 2012 h 10000"/>
              <a:gd name="connsiteX161" fmla="*/ 4854 w 10000"/>
              <a:gd name="connsiteY161" fmla="*/ 2137 h 10000"/>
              <a:gd name="connsiteX162" fmla="*/ 4881 w 10000"/>
              <a:gd name="connsiteY162" fmla="*/ 2267 h 10000"/>
              <a:gd name="connsiteX163" fmla="*/ 4908 w 10000"/>
              <a:gd name="connsiteY163" fmla="*/ 2404 h 10000"/>
              <a:gd name="connsiteX164" fmla="*/ 4935 w 10000"/>
              <a:gd name="connsiteY164" fmla="*/ 2553 h 10000"/>
              <a:gd name="connsiteX165" fmla="*/ 4966 w 10000"/>
              <a:gd name="connsiteY165" fmla="*/ 2708 h 10000"/>
              <a:gd name="connsiteX166" fmla="*/ 4993 w 10000"/>
              <a:gd name="connsiteY166" fmla="*/ 2870 h 10000"/>
              <a:gd name="connsiteX167" fmla="*/ 5025 w 10000"/>
              <a:gd name="connsiteY167" fmla="*/ 3043 h 10000"/>
              <a:gd name="connsiteX168" fmla="*/ 5052 w 10000"/>
              <a:gd name="connsiteY168" fmla="*/ 3230 h 10000"/>
              <a:gd name="connsiteX169" fmla="*/ 5079 w 10000"/>
              <a:gd name="connsiteY169" fmla="*/ 3429 h 10000"/>
              <a:gd name="connsiteX170" fmla="*/ 5110 w 10000"/>
              <a:gd name="connsiteY170" fmla="*/ 3646 h 10000"/>
              <a:gd name="connsiteX171" fmla="*/ 5137 w 10000"/>
              <a:gd name="connsiteY171" fmla="*/ 3882 h 10000"/>
              <a:gd name="connsiteX172" fmla="*/ 5169 w 10000"/>
              <a:gd name="connsiteY172" fmla="*/ 4143 h 10000"/>
              <a:gd name="connsiteX173" fmla="*/ 5196 w 10000"/>
              <a:gd name="connsiteY173" fmla="*/ 4441 h 10000"/>
              <a:gd name="connsiteX174" fmla="*/ 5223 w 10000"/>
              <a:gd name="connsiteY174" fmla="*/ 4789 h 10000"/>
              <a:gd name="connsiteX175" fmla="*/ 5255 w 10000"/>
              <a:gd name="connsiteY175" fmla="*/ 5205 h 10000"/>
              <a:gd name="connsiteX176" fmla="*/ 5282 w 10000"/>
              <a:gd name="connsiteY176" fmla="*/ 5758 h 10000"/>
              <a:gd name="connsiteX177" fmla="*/ 5313 w 10000"/>
              <a:gd name="connsiteY177" fmla="*/ 6671 h 10000"/>
              <a:gd name="connsiteX178" fmla="*/ 5340 w 10000"/>
              <a:gd name="connsiteY178" fmla="*/ 7776 h 10000"/>
              <a:gd name="connsiteX179" fmla="*/ 5367 w 10000"/>
              <a:gd name="connsiteY179" fmla="*/ 6565 h 10000"/>
              <a:gd name="connsiteX180" fmla="*/ 5399 w 10000"/>
              <a:gd name="connsiteY180" fmla="*/ 6255 h 10000"/>
              <a:gd name="connsiteX181" fmla="*/ 5426 w 10000"/>
              <a:gd name="connsiteY181" fmla="*/ 6155 h 10000"/>
              <a:gd name="connsiteX182" fmla="*/ 5453 w 10000"/>
              <a:gd name="connsiteY182" fmla="*/ 6180 h 10000"/>
              <a:gd name="connsiteX183" fmla="*/ 5484 w 10000"/>
              <a:gd name="connsiteY183" fmla="*/ 6286 h 10000"/>
              <a:gd name="connsiteX184" fmla="*/ 5511 w 10000"/>
              <a:gd name="connsiteY184" fmla="*/ 6484 h 10000"/>
              <a:gd name="connsiteX185" fmla="*/ 5539 w 10000"/>
              <a:gd name="connsiteY185" fmla="*/ 6801 h 10000"/>
              <a:gd name="connsiteX186" fmla="*/ 5570 w 10000"/>
              <a:gd name="connsiteY186" fmla="*/ 7373 h 10000"/>
              <a:gd name="connsiteX187" fmla="*/ 5597 w 10000"/>
              <a:gd name="connsiteY187" fmla="*/ 9447 h 10000"/>
              <a:gd name="connsiteX188" fmla="*/ 5629 w 10000"/>
              <a:gd name="connsiteY188" fmla="*/ 7621 h 10000"/>
              <a:gd name="connsiteX189" fmla="*/ 5656 w 10000"/>
              <a:gd name="connsiteY189" fmla="*/ 7012 h 10000"/>
              <a:gd name="connsiteX190" fmla="*/ 5683 w 10000"/>
              <a:gd name="connsiteY190" fmla="*/ 6708 h 10000"/>
              <a:gd name="connsiteX191" fmla="*/ 5714 w 10000"/>
              <a:gd name="connsiteY191" fmla="*/ 6534 h 10000"/>
              <a:gd name="connsiteX192" fmla="*/ 5741 w 10000"/>
              <a:gd name="connsiteY192" fmla="*/ 6429 h 10000"/>
              <a:gd name="connsiteX193" fmla="*/ 5773 w 10000"/>
              <a:gd name="connsiteY193" fmla="*/ 6385 h 10000"/>
              <a:gd name="connsiteX194" fmla="*/ 5800 w 10000"/>
              <a:gd name="connsiteY194" fmla="*/ 6385 h 10000"/>
              <a:gd name="connsiteX195" fmla="*/ 5827 w 10000"/>
              <a:gd name="connsiteY195" fmla="*/ 6429 h 10000"/>
              <a:gd name="connsiteX196" fmla="*/ 5858 w 10000"/>
              <a:gd name="connsiteY196" fmla="*/ 6516 h 10000"/>
              <a:gd name="connsiteX197" fmla="*/ 5886 w 10000"/>
              <a:gd name="connsiteY197" fmla="*/ 6646 h 10000"/>
              <a:gd name="connsiteX198" fmla="*/ 5913 w 10000"/>
              <a:gd name="connsiteY198" fmla="*/ 6845 h 10000"/>
              <a:gd name="connsiteX199" fmla="*/ 5944 w 10000"/>
              <a:gd name="connsiteY199" fmla="*/ 7149 h 10000"/>
              <a:gd name="connsiteX200" fmla="*/ 5971 w 10000"/>
              <a:gd name="connsiteY200" fmla="*/ 7658 h 10000"/>
              <a:gd name="connsiteX201" fmla="*/ 6003 w 10000"/>
              <a:gd name="connsiteY201" fmla="*/ 9093 h 10000"/>
              <a:gd name="connsiteX202" fmla="*/ 6030 w 10000"/>
              <a:gd name="connsiteY202" fmla="*/ 8106 h 10000"/>
              <a:gd name="connsiteX203" fmla="*/ 6057 w 10000"/>
              <a:gd name="connsiteY203" fmla="*/ 7385 h 10000"/>
              <a:gd name="connsiteX204" fmla="*/ 6088 w 10000"/>
              <a:gd name="connsiteY204" fmla="*/ 7019 h 10000"/>
              <a:gd name="connsiteX205" fmla="*/ 6115 w 10000"/>
              <a:gd name="connsiteY205" fmla="*/ 6789 h 10000"/>
              <a:gd name="connsiteX206" fmla="*/ 6147 w 10000"/>
              <a:gd name="connsiteY206" fmla="*/ 6634 h 10000"/>
              <a:gd name="connsiteX207" fmla="*/ 6174 w 10000"/>
              <a:gd name="connsiteY207" fmla="*/ 6534 h 10000"/>
              <a:gd name="connsiteX208" fmla="*/ 6201 w 10000"/>
              <a:gd name="connsiteY208" fmla="*/ 6472 h 10000"/>
              <a:gd name="connsiteX209" fmla="*/ 6233 w 10000"/>
              <a:gd name="connsiteY209" fmla="*/ 6441 h 10000"/>
              <a:gd name="connsiteX210" fmla="*/ 6260 w 10000"/>
              <a:gd name="connsiteY210" fmla="*/ 6435 h 10000"/>
              <a:gd name="connsiteX211" fmla="*/ 6291 w 10000"/>
              <a:gd name="connsiteY211" fmla="*/ 6460 h 10000"/>
              <a:gd name="connsiteX212" fmla="*/ 6318 w 10000"/>
              <a:gd name="connsiteY212" fmla="*/ 6516 h 10000"/>
              <a:gd name="connsiteX213" fmla="*/ 6345 w 10000"/>
              <a:gd name="connsiteY213" fmla="*/ 6609 h 10000"/>
              <a:gd name="connsiteX214" fmla="*/ 6372 w 10000"/>
              <a:gd name="connsiteY214" fmla="*/ 6733 h 10000"/>
              <a:gd name="connsiteX215" fmla="*/ 6404 w 10000"/>
              <a:gd name="connsiteY215" fmla="*/ 6919 h 10000"/>
              <a:gd name="connsiteX216" fmla="*/ 6431 w 10000"/>
              <a:gd name="connsiteY216" fmla="*/ 7186 h 10000"/>
              <a:gd name="connsiteX217" fmla="*/ 6462 w 10000"/>
              <a:gd name="connsiteY217" fmla="*/ 7596 h 10000"/>
              <a:gd name="connsiteX218" fmla="*/ 6489 w 10000"/>
              <a:gd name="connsiteY218" fmla="*/ 8466 h 10000"/>
              <a:gd name="connsiteX219" fmla="*/ 6516 w 10000"/>
              <a:gd name="connsiteY219" fmla="*/ 8801 h 10000"/>
              <a:gd name="connsiteX220" fmla="*/ 6548 w 10000"/>
              <a:gd name="connsiteY220" fmla="*/ 7714 h 10000"/>
              <a:gd name="connsiteX221" fmla="*/ 6575 w 10000"/>
              <a:gd name="connsiteY221" fmla="*/ 7261 h 10000"/>
              <a:gd name="connsiteX222" fmla="*/ 6607 w 10000"/>
              <a:gd name="connsiteY222" fmla="*/ 6981 h 10000"/>
              <a:gd name="connsiteX223" fmla="*/ 6634 w 10000"/>
              <a:gd name="connsiteY223" fmla="*/ 6795 h 10000"/>
              <a:gd name="connsiteX224" fmla="*/ 6661 w 10000"/>
              <a:gd name="connsiteY224" fmla="*/ 6658 h 10000"/>
              <a:gd name="connsiteX225" fmla="*/ 6692 w 10000"/>
              <a:gd name="connsiteY225" fmla="*/ 6559 h 10000"/>
              <a:gd name="connsiteX226" fmla="*/ 6719 w 10000"/>
              <a:gd name="connsiteY226" fmla="*/ 6497 h 10000"/>
              <a:gd name="connsiteX227" fmla="*/ 6751 w 10000"/>
              <a:gd name="connsiteY227" fmla="*/ 6460 h 10000"/>
              <a:gd name="connsiteX228" fmla="*/ 6778 w 10000"/>
              <a:gd name="connsiteY228" fmla="*/ 6453 h 10000"/>
              <a:gd name="connsiteX229" fmla="*/ 6805 w 10000"/>
              <a:gd name="connsiteY229" fmla="*/ 6460 h 10000"/>
              <a:gd name="connsiteX230" fmla="*/ 6836 w 10000"/>
              <a:gd name="connsiteY230" fmla="*/ 6503 h 10000"/>
              <a:gd name="connsiteX231" fmla="*/ 6863 w 10000"/>
              <a:gd name="connsiteY231" fmla="*/ 6565 h 10000"/>
              <a:gd name="connsiteX232" fmla="*/ 6890 w 10000"/>
              <a:gd name="connsiteY232" fmla="*/ 6658 h 10000"/>
              <a:gd name="connsiteX233" fmla="*/ 6922 w 10000"/>
              <a:gd name="connsiteY233" fmla="*/ 6789 h 10000"/>
              <a:gd name="connsiteX234" fmla="*/ 6949 w 10000"/>
              <a:gd name="connsiteY234" fmla="*/ 6975 h 10000"/>
              <a:gd name="connsiteX235" fmla="*/ 6981 w 10000"/>
              <a:gd name="connsiteY235" fmla="*/ 7236 h 10000"/>
              <a:gd name="connsiteX236" fmla="*/ 7008 w 10000"/>
              <a:gd name="connsiteY236" fmla="*/ 7634 h 10000"/>
              <a:gd name="connsiteX237" fmla="*/ 7035 w 10000"/>
              <a:gd name="connsiteY237" fmla="*/ 8460 h 10000"/>
              <a:gd name="connsiteX238" fmla="*/ 7066 w 10000"/>
              <a:gd name="connsiteY238" fmla="*/ 8969 h 10000"/>
              <a:gd name="connsiteX239" fmla="*/ 7093 w 10000"/>
              <a:gd name="connsiteY239" fmla="*/ 7801 h 10000"/>
              <a:gd name="connsiteX240" fmla="*/ 7125 w 10000"/>
              <a:gd name="connsiteY240" fmla="*/ 7329 h 10000"/>
              <a:gd name="connsiteX241" fmla="*/ 7152 w 10000"/>
              <a:gd name="connsiteY241" fmla="*/ 7037 h 10000"/>
              <a:gd name="connsiteX242" fmla="*/ 7179 w 10000"/>
              <a:gd name="connsiteY242" fmla="*/ 6839 h 10000"/>
              <a:gd name="connsiteX243" fmla="*/ 7210 w 10000"/>
              <a:gd name="connsiteY243" fmla="*/ 6696 h 10000"/>
              <a:gd name="connsiteX244" fmla="*/ 7237 w 10000"/>
              <a:gd name="connsiteY244" fmla="*/ 6590 h 10000"/>
              <a:gd name="connsiteX245" fmla="*/ 7269 w 10000"/>
              <a:gd name="connsiteY245" fmla="*/ 6516 h 10000"/>
              <a:gd name="connsiteX246" fmla="*/ 7296 w 10000"/>
              <a:gd name="connsiteY246" fmla="*/ 6472 h 10000"/>
              <a:gd name="connsiteX247" fmla="*/ 7323 w 10000"/>
              <a:gd name="connsiteY247" fmla="*/ 6447 h 10000"/>
              <a:gd name="connsiteX248" fmla="*/ 7350 w 10000"/>
              <a:gd name="connsiteY248" fmla="*/ 6447 h 10000"/>
              <a:gd name="connsiteX249" fmla="*/ 7382 w 10000"/>
              <a:gd name="connsiteY249" fmla="*/ 6466 h 10000"/>
              <a:gd name="connsiteX250" fmla="*/ 7409 w 10000"/>
              <a:gd name="connsiteY250" fmla="*/ 6509 h 10000"/>
              <a:gd name="connsiteX251" fmla="*/ 7440 w 10000"/>
              <a:gd name="connsiteY251" fmla="*/ 6578 h 10000"/>
              <a:gd name="connsiteX252" fmla="*/ 7467 w 10000"/>
              <a:gd name="connsiteY252" fmla="*/ 6677 h 10000"/>
              <a:gd name="connsiteX253" fmla="*/ 7494 w 10000"/>
              <a:gd name="connsiteY253" fmla="*/ 6814 h 10000"/>
              <a:gd name="connsiteX254" fmla="*/ 7526 w 10000"/>
              <a:gd name="connsiteY254" fmla="*/ 7006 h 10000"/>
              <a:gd name="connsiteX255" fmla="*/ 7553 w 10000"/>
              <a:gd name="connsiteY255" fmla="*/ 7273 h 10000"/>
              <a:gd name="connsiteX256" fmla="*/ 7584 w 10000"/>
              <a:gd name="connsiteY256" fmla="*/ 7696 h 10000"/>
              <a:gd name="connsiteX257" fmla="*/ 7612 w 10000"/>
              <a:gd name="connsiteY257" fmla="*/ 8584 h 10000"/>
              <a:gd name="connsiteX258" fmla="*/ 7639 w 10000"/>
              <a:gd name="connsiteY258" fmla="*/ 8814 h 10000"/>
              <a:gd name="connsiteX259" fmla="*/ 7670 w 10000"/>
              <a:gd name="connsiteY259" fmla="*/ 7770 h 10000"/>
              <a:gd name="connsiteX260" fmla="*/ 7697 w 10000"/>
              <a:gd name="connsiteY260" fmla="*/ 7317 h 10000"/>
              <a:gd name="connsiteX261" fmla="*/ 7729 w 10000"/>
              <a:gd name="connsiteY261" fmla="*/ 7031 h 10000"/>
              <a:gd name="connsiteX262" fmla="*/ 7756 w 10000"/>
              <a:gd name="connsiteY262" fmla="*/ 6839 h 10000"/>
              <a:gd name="connsiteX263" fmla="*/ 7783 w 10000"/>
              <a:gd name="connsiteY263" fmla="*/ 6696 h 10000"/>
              <a:gd name="connsiteX264" fmla="*/ 7810 w 10000"/>
              <a:gd name="connsiteY264" fmla="*/ 6590 h 10000"/>
              <a:gd name="connsiteX265" fmla="*/ 7841 w 10000"/>
              <a:gd name="connsiteY265" fmla="*/ 6522 h 10000"/>
              <a:gd name="connsiteX266" fmla="*/ 7868 w 10000"/>
              <a:gd name="connsiteY266" fmla="*/ 6472 h 10000"/>
              <a:gd name="connsiteX267" fmla="*/ 7900 w 10000"/>
              <a:gd name="connsiteY267" fmla="*/ 6447 h 10000"/>
              <a:gd name="connsiteX268" fmla="*/ 7927 w 10000"/>
              <a:gd name="connsiteY268" fmla="*/ 6447 h 10000"/>
              <a:gd name="connsiteX269" fmla="*/ 7954 w 10000"/>
              <a:gd name="connsiteY269" fmla="*/ 6466 h 10000"/>
              <a:gd name="connsiteX270" fmla="*/ 7986 w 10000"/>
              <a:gd name="connsiteY270" fmla="*/ 6509 h 10000"/>
              <a:gd name="connsiteX271" fmla="*/ 8013 w 10000"/>
              <a:gd name="connsiteY271" fmla="*/ 6578 h 10000"/>
              <a:gd name="connsiteX272" fmla="*/ 8044 w 10000"/>
              <a:gd name="connsiteY272" fmla="*/ 6683 h 10000"/>
              <a:gd name="connsiteX273" fmla="*/ 8071 w 10000"/>
              <a:gd name="connsiteY273" fmla="*/ 6820 h 10000"/>
              <a:gd name="connsiteX274" fmla="*/ 8098 w 10000"/>
              <a:gd name="connsiteY274" fmla="*/ 7006 h 10000"/>
              <a:gd name="connsiteX275" fmla="*/ 8130 w 10000"/>
              <a:gd name="connsiteY275" fmla="*/ 7280 h 10000"/>
              <a:gd name="connsiteX276" fmla="*/ 8157 w 10000"/>
              <a:gd name="connsiteY276" fmla="*/ 7714 h 10000"/>
              <a:gd name="connsiteX277" fmla="*/ 8188 w 10000"/>
              <a:gd name="connsiteY277" fmla="*/ 8671 h 10000"/>
              <a:gd name="connsiteX278" fmla="*/ 8215 w 10000"/>
              <a:gd name="connsiteY278" fmla="*/ 8696 h 10000"/>
              <a:gd name="connsiteX279" fmla="*/ 8242 w 10000"/>
              <a:gd name="connsiteY279" fmla="*/ 7720 h 10000"/>
              <a:gd name="connsiteX280" fmla="*/ 8274 w 10000"/>
              <a:gd name="connsiteY280" fmla="*/ 7286 h 10000"/>
              <a:gd name="connsiteX281" fmla="*/ 8301 w 10000"/>
              <a:gd name="connsiteY281" fmla="*/ 7006 h 10000"/>
              <a:gd name="connsiteX282" fmla="*/ 8328 w 10000"/>
              <a:gd name="connsiteY282" fmla="*/ 6820 h 10000"/>
              <a:gd name="connsiteX283" fmla="*/ 8360 w 10000"/>
              <a:gd name="connsiteY283" fmla="*/ 6683 h 10000"/>
              <a:gd name="connsiteX284" fmla="*/ 8387 w 10000"/>
              <a:gd name="connsiteY284" fmla="*/ 6584 h 10000"/>
              <a:gd name="connsiteX285" fmla="*/ 8418 w 10000"/>
              <a:gd name="connsiteY285" fmla="*/ 6516 h 10000"/>
              <a:gd name="connsiteX286" fmla="*/ 8445 w 10000"/>
              <a:gd name="connsiteY286" fmla="*/ 6472 h 10000"/>
              <a:gd name="connsiteX287" fmla="*/ 8472 w 10000"/>
              <a:gd name="connsiteY287" fmla="*/ 6453 h 10000"/>
              <a:gd name="connsiteX288" fmla="*/ 8504 w 10000"/>
              <a:gd name="connsiteY288" fmla="*/ 6460 h 10000"/>
              <a:gd name="connsiteX289" fmla="*/ 8531 w 10000"/>
              <a:gd name="connsiteY289" fmla="*/ 6491 h 10000"/>
              <a:gd name="connsiteX290" fmla="*/ 8562 w 10000"/>
              <a:gd name="connsiteY290" fmla="*/ 6553 h 10000"/>
              <a:gd name="connsiteX291" fmla="*/ 8589 w 10000"/>
              <a:gd name="connsiteY291" fmla="*/ 6640 h 10000"/>
              <a:gd name="connsiteX292" fmla="*/ 8616 w 10000"/>
              <a:gd name="connsiteY292" fmla="*/ 6770 h 10000"/>
              <a:gd name="connsiteX293" fmla="*/ 8648 w 10000"/>
              <a:gd name="connsiteY293" fmla="*/ 6944 h 10000"/>
              <a:gd name="connsiteX294" fmla="*/ 8675 w 10000"/>
              <a:gd name="connsiteY294" fmla="*/ 7205 h 10000"/>
              <a:gd name="connsiteX295" fmla="*/ 8707 w 10000"/>
              <a:gd name="connsiteY295" fmla="*/ 7615 h 10000"/>
              <a:gd name="connsiteX296" fmla="*/ 8734 w 10000"/>
              <a:gd name="connsiteY296" fmla="*/ 8460 h 10000"/>
              <a:gd name="connsiteX297" fmla="*/ 8761 w 10000"/>
              <a:gd name="connsiteY297" fmla="*/ 8839 h 10000"/>
              <a:gd name="connsiteX298" fmla="*/ 8788 w 10000"/>
              <a:gd name="connsiteY298" fmla="*/ 7733 h 10000"/>
              <a:gd name="connsiteX299" fmla="*/ 8819 w 10000"/>
              <a:gd name="connsiteY299" fmla="*/ 7267 h 10000"/>
              <a:gd name="connsiteX300" fmla="*/ 8851 w 10000"/>
              <a:gd name="connsiteY300" fmla="*/ 6981 h 10000"/>
              <a:gd name="connsiteX301" fmla="*/ 8878 w 10000"/>
              <a:gd name="connsiteY301" fmla="*/ 6783 h 10000"/>
              <a:gd name="connsiteX302" fmla="*/ 8905 w 10000"/>
              <a:gd name="connsiteY302" fmla="*/ 6646 h 10000"/>
              <a:gd name="connsiteX303" fmla="*/ 8932 w 10000"/>
              <a:gd name="connsiteY303" fmla="*/ 6547 h 10000"/>
              <a:gd name="connsiteX304" fmla="*/ 8963 w 10000"/>
              <a:gd name="connsiteY304" fmla="*/ 6484 h 10000"/>
              <a:gd name="connsiteX305" fmla="*/ 8991 w 10000"/>
              <a:gd name="connsiteY305" fmla="*/ 6453 h 10000"/>
              <a:gd name="connsiteX306" fmla="*/ 9022 w 10000"/>
              <a:gd name="connsiteY306" fmla="*/ 6447 h 10000"/>
              <a:gd name="connsiteX307" fmla="*/ 9049 w 10000"/>
              <a:gd name="connsiteY307" fmla="*/ 6472 h 10000"/>
              <a:gd name="connsiteX308" fmla="*/ 9076 w 10000"/>
              <a:gd name="connsiteY308" fmla="*/ 6528 h 10000"/>
              <a:gd name="connsiteX309" fmla="*/ 9108 w 10000"/>
              <a:gd name="connsiteY309" fmla="*/ 6621 h 10000"/>
              <a:gd name="connsiteX310" fmla="*/ 9135 w 10000"/>
              <a:gd name="connsiteY310" fmla="*/ 6758 h 10000"/>
              <a:gd name="connsiteX311" fmla="*/ 9166 w 10000"/>
              <a:gd name="connsiteY311" fmla="*/ 6957 h 10000"/>
              <a:gd name="connsiteX312" fmla="*/ 9193 w 10000"/>
              <a:gd name="connsiteY312" fmla="*/ 7267 h 10000"/>
              <a:gd name="connsiteX313" fmla="*/ 9220 w 10000"/>
              <a:gd name="connsiteY313" fmla="*/ 7814 h 10000"/>
              <a:gd name="connsiteX314" fmla="*/ 9252 w 10000"/>
              <a:gd name="connsiteY314" fmla="*/ 9863 h 10000"/>
              <a:gd name="connsiteX315" fmla="*/ 9279 w 10000"/>
              <a:gd name="connsiteY315" fmla="*/ 7988 h 10000"/>
              <a:gd name="connsiteX316" fmla="*/ 9306 w 10000"/>
              <a:gd name="connsiteY316" fmla="*/ 7335 h 10000"/>
              <a:gd name="connsiteX317" fmla="*/ 9338 w 10000"/>
              <a:gd name="connsiteY317" fmla="*/ 6988 h 10000"/>
              <a:gd name="connsiteX318" fmla="*/ 9365 w 10000"/>
              <a:gd name="connsiteY318" fmla="*/ 6758 h 10000"/>
              <a:gd name="connsiteX319" fmla="*/ 9396 w 10000"/>
              <a:gd name="connsiteY319" fmla="*/ 6602 h 10000"/>
              <a:gd name="connsiteX320" fmla="*/ 9423 w 10000"/>
              <a:gd name="connsiteY320" fmla="*/ 6503 h 10000"/>
              <a:gd name="connsiteX321" fmla="*/ 9450 w 10000"/>
              <a:gd name="connsiteY321" fmla="*/ 6447 h 10000"/>
              <a:gd name="connsiteX322" fmla="*/ 9482 w 10000"/>
              <a:gd name="connsiteY322" fmla="*/ 6435 h 10000"/>
              <a:gd name="connsiteX323" fmla="*/ 9509 w 10000"/>
              <a:gd name="connsiteY323" fmla="*/ 6460 h 10000"/>
              <a:gd name="connsiteX324" fmla="*/ 9540 w 10000"/>
              <a:gd name="connsiteY324" fmla="*/ 6534 h 10000"/>
              <a:gd name="connsiteX325" fmla="*/ 9567 w 10000"/>
              <a:gd name="connsiteY325" fmla="*/ 6665 h 10000"/>
              <a:gd name="connsiteX326" fmla="*/ 9594 w 10000"/>
              <a:gd name="connsiteY326" fmla="*/ 6882 h 10000"/>
              <a:gd name="connsiteX327" fmla="*/ 9626 w 10000"/>
              <a:gd name="connsiteY327" fmla="*/ 7242 h 10000"/>
              <a:gd name="connsiteX328" fmla="*/ 9653 w 10000"/>
              <a:gd name="connsiteY328" fmla="*/ 7981 h 10000"/>
              <a:gd name="connsiteX329" fmla="*/ 9680 w 10000"/>
              <a:gd name="connsiteY329" fmla="*/ 8820 h 10000"/>
              <a:gd name="connsiteX330" fmla="*/ 9712 w 10000"/>
              <a:gd name="connsiteY330" fmla="*/ 7484 h 10000"/>
              <a:gd name="connsiteX331" fmla="*/ 9739 w 10000"/>
              <a:gd name="connsiteY331" fmla="*/ 7012 h 10000"/>
              <a:gd name="connsiteX332" fmla="*/ 9766 w 10000"/>
              <a:gd name="connsiteY332" fmla="*/ 6758 h 10000"/>
              <a:gd name="connsiteX333" fmla="*/ 9797 w 10000"/>
              <a:gd name="connsiteY333" fmla="*/ 6615 h 10000"/>
              <a:gd name="connsiteX334" fmla="*/ 9824 w 10000"/>
              <a:gd name="connsiteY334" fmla="*/ 6559 h 10000"/>
              <a:gd name="connsiteX335" fmla="*/ 9856 w 10000"/>
              <a:gd name="connsiteY335" fmla="*/ 6590 h 10000"/>
              <a:gd name="connsiteX336" fmla="*/ 9883 w 10000"/>
              <a:gd name="connsiteY336" fmla="*/ 6708 h 10000"/>
              <a:gd name="connsiteX337" fmla="*/ 9910 w 10000"/>
              <a:gd name="connsiteY337" fmla="*/ 6950 h 10000"/>
              <a:gd name="connsiteX338" fmla="*/ 9941 w 10000"/>
              <a:gd name="connsiteY338" fmla="*/ 7404 h 10000"/>
              <a:gd name="connsiteX339" fmla="*/ 9968 w 10000"/>
              <a:gd name="connsiteY339" fmla="*/ 8516 h 10000"/>
              <a:gd name="connsiteX340" fmla="*/ 10000 w 10000"/>
              <a:gd name="connsiteY34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3128 w 10000"/>
              <a:gd name="connsiteY100" fmla="*/ 1286 h 10000"/>
              <a:gd name="connsiteX101" fmla="*/ 3155 w 10000"/>
              <a:gd name="connsiteY101" fmla="*/ 1075 h 10000"/>
              <a:gd name="connsiteX102" fmla="*/ 3182 w 10000"/>
              <a:gd name="connsiteY102" fmla="*/ 907 h 10000"/>
              <a:gd name="connsiteX103" fmla="*/ 3213 w 10000"/>
              <a:gd name="connsiteY103" fmla="*/ 770 h 10000"/>
              <a:gd name="connsiteX104" fmla="*/ 3240 w 10000"/>
              <a:gd name="connsiteY104" fmla="*/ 658 h 10000"/>
              <a:gd name="connsiteX105" fmla="*/ 3267 w 10000"/>
              <a:gd name="connsiteY105" fmla="*/ 559 h 10000"/>
              <a:gd name="connsiteX106" fmla="*/ 3299 w 10000"/>
              <a:gd name="connsiteY106" fmla="*/ 478 h 10000"/>
              <a:gd name="connsiteX107" fmla="*/ 3326 w 10000"/>
              <a:gd name="connsiteY107" fmla="*/ 404 h 10000"/>
              <a:gd name="connsiteX108" fmla="*/ 3357 w 10000"/>
              <a:gd name="connsiteY108" fmla="*/ 335 h 10000"/>
              <a:gd name="connsiteX109" fmla="*/ 3384 w 10000"/>
              <a:gd name="connsiteY109" fmla="*/ 280 h 10000"/>
              <a:gd name="connsiteX110" fmla="*/ 3411 w 10000"/>
              <a:gd name="connsiteY110" fmla="*/ 230 h 10000"/>
              <a:gd name="connsiteX111" fmla="*/ 3443 w 10000"/>
              <a:gd name="connsiteY111" fmla="*/ 186 h 10000"/>
              <a:gd name="connsiteX112" fmla="*/ 3470 w 10000"/>
              <a:gd name="connsiteY112" fmla="*/ 149 h 10000"/>
              <a:gd name="connsiteX113" fmla="*/ 3497 w 10000"/>
              <a:gd name="connsiteY113" fmla="*/ 118 h 10000"/>
              <a:gd name="connsiteX114" fmla="*/ 3529 w 10000"/>
              <a:gd name="connsiteY114" fmla="*/ 87 h 10000"/>
              <a:gd name="connsiteX115" fmla="*/ 3556 w 10000"/>
              <a:gd name="connsiteY115" fmla="*/ 68 h 10000"/>
              <a:gd name="connsiteX116" fmla="*/ 3587 w 10000"/>
              <a:gd name="connsiteY116" fmla="*/ 43 h 10000"/>
              <a:gd name="connsiteX117" fmla="*/ 3614 w 10000"/>
              <a:gd name="connsiteY117" fmla="*/ 31 h 10000"/>
              <a:gd name="connsiteX118" fmla="*/ 3641 w 10000"/>
              <a:gd name="connsiteY118" fmla="*/ 19 h 10000"/>
              <a:gd name="connsiteX119" fmla="*/ 3673 w 10000"/>
              <a:gd name="connsiteY119" fmla="*/ 6 h 10000"/>
              <a:gd name="connsiteX120" fmla="*/ 3700 w 10000"/>
              <a:gd name="connsiteY120" fmla="*/ 6 h 10000"/>
              <a:gd name="connsiteX121" fmla="*/ 3731 w 10000"/>
              <a:gd name="connsiteY121" fmla="*/ 0 h 10000"/>
              <a:gd name="connsiteX122" fmla="*/ 3758 w 10000"/>
              <a:gd name="connsiteY122" fmla="*/ 0 h 10000"/>
              <a:gd name="connsiteX123" fmla="*/ 3785 w 10000"/>
              <a:gd name="connsiteY123" fmla="*/ 6 h 10000"/>
              <a:gd name="connsiteX124" fmla="*/ 3817 w 10000"/>
              <a:gd name="connsiteY124" fmla="*/ 12 h 10000"/>
              <a:gd name="connsiteX125" fmla="*/ 3844 w 10000"/>
              <a:gd name="connsiteY125" fmla="*/ 19 h 10000"/>
              <a:gd name="connsiteX126" fmla="*/ 3876 w 10000"/>
              <a:gd name="connsiteY126" fmla="*/ 31 h 10000"/>
              <a:gd name="connsiteX127" fmla="*/ 3903 w 10000"/>
              <a:gd name="connsiteY127" fmla="*/ 43 h 10000"/>
              <a:gd name="connsiteX128" fmla="*/ 3930 w 10000"/>
              <a:gd name="connsiteY128" fmla="*/ 62 h 10000"/>
              <a:gd name="connsiteX129" fmla="*/ 3957 w 10000"/>
              <a:gd name="connsiteY129" fmla="*/ 81 h 10000"/>
              <a:gd name="connsiteX130" fmla="*/ 3988 w 10000"/>
              <a:gd name="connsiteY130" fmla="*/ 106 h 10000"/>
              <a:gd name="connsiteX131" fmla="*/ 4015 w 10000"/>
              <a:gd name="connsiteY131" fmla="*/ 130 h 10000"/>
              <a:gd name="connsiteX132" fmla="*/ 4047 w 10000"/>
              <a:gd name="connsiteY132" fmla="*/ 155 h 10000"/>
              <a:gd name="connsiteX133" fmla="*/ 4074 w 10000"/>
              <a:gd name="connsiteY133" fmla="*/ 186 h 10000"/>
              <a:gd name="connsiteX134" fmla="*/ 4101 w 10000"/>
              <a:gd name="connsiteY134" fmla="*/ 217 h 10000"/>
              <a:gd name="connsiteX135" fmla="*/ 4132 w 10000"/>
              <a:gd name="connsiteY135" fmla="*/ 255 h 10000"/>
              <a:gd name="connsiteX136" fmla="*/ 4160 w 10000"/>
              <a:gd name="connsiteY136" fmla="*/ 292 h 10000"/>
              <a:gd name="connsiteX137" fmla="*/ 4191 w 10000"/>
              <a:gd name="connsiteY137" fmla="*/ 329 h 10000"/>
              <a:gd name="connsiteX138" fmla="*/ 4218 w 10000"/>
              <a:gd name="connsiteY138" fmla="*/ 373 h 10000"/>
              <a:gd name="connsiteX139" fmla="*/ 4245 w 10000"/>
              <a:gd name="connsiteY139" fmla="*/ 422 h 10000"/>
              <a:gd name="connsiteX140" fmla="*/ 4277 w 10000"/>
              <a:gd name="connsiteY140" fmla="*/ 466 h 10000"/>
              <a:gd name="connsiteX141" fmla="*/ 4304 w 10000"/>
              <a:gd name="connsiteY141" fmla="*/ 522 h 10000"/>
              <a:gd name="connsiteX142" fmla="*/ 4335 w 10000"/>
              <a:gd name="connsiteY142" fmla="*/ 571 h 10000"/>
              <a:gd name="connsiteX143" fmla="*/ 4362 w 10000"/>
              <a:gd name="connsiteY143" fmla="*/ 634 h 10000"/>
              <a:gd name="connsiteX144" fmla="*/ 4389 w 10000"/>
              <a:gd name="connsiteY144" fmla="*/ 689 h 10000"/>
              <a:gd name="connsiteX145" fmla="*/ 4421 w 10000"/>
              <a:gd name="connsiteY145" fmla="*/ 752 h 10000"/>
              <a:gd name="connsiteX146" fmla="*/ 4448 w 10000"/>
              <a:gd name="connsiteY146" fmla="*/ 820 h 10000"/>
              <a:gd name="connsiteX147" fmla="*/ 4475 w 10000"/>
              <a:gd name="connsiteY147" fmla="*/ 888 h 10000"/>
              <a:gd name="connsiteX148" fmla="*/ 4507 w 10000"/>
              <a:gd name="connsiteY148" fmla="*/ 957 h 10000"/>
              <a:gd name="connsiteX149" fmla="*/ 4534 w 10000"/>
              <a:gd name="connsiteY149" fmla="*/ 1037 h 10000"/>
              <a:gd name="connsiteX150" fmla="*/ 4565 w 10000"/>
              <a:gd name="connsiteY150" fmla="*/ 1118 h 10000"/>
              <a:gd name="connsiteX151" fmla="*/ 4592 w 10000"/>
              <a:gd name="connsiteY151" fmla="*/ 1199 h 10000"/>
              <a:gd name="connsiteX152" fmla="*/ 4619 w 10000"/>
              <a:gd name="connsiteY152" fmla="*/ 1286 h 10000"/>
              <a:gd name="connsiteX153" fmla="*/ 4651 w 10000"/>
              <a:gd name="connsiteY153" fmla="*/ 1373 h 10000"/>
              <a:gd name="connsiteX154" fmla="*/ 4678 w 10000"/>
              <a:gd name="connsiteY154" fmla="*/ 1472 h 10000"/>
              <a:gd name="connsiteX155" fmla="*/ 4709 w 10000"/>
              <a:gd name="connsiteY155" fmla="*/ 1565 h 10000"/>
              <a:gd name="connsiteX156" fmla="*/ 4736 w 10000"/>
              <a:gd name="connsiteY156" fmla="*/ 1671 h 10000"/>
              <a:gd name="connsiteX157" fmla="*/ 4763 w 10000"/>
              <a:gd name="connsiteY157" fmla="*/ 1776 h 10000"/>
              <a:gd name="connsiteX158" fmla="*/ 4795 w 10000"/>
              <a:gd name="connsiteY158" fmla="*/ 1894 h 10000"/>
              <a:gd name="connsiteX159" fmla="*/ 4822 w 10000"/>
              <a:gd name="connsiteY159" fmla="*/ 2012 h 10000"/>
              <a:gd name="connsiteX160" fmla="*/ 4854 w 10000"/>
              <a:gd name="connsiteY160" fmla="*/ 2137 h 10000"/>
              <a:gd name="connsiteX161" fmla="*/ 4881 w 10000"/>
              <a:gd name="connsiteY161" fmla="*/ 2267 h 10000"/>
              <a:gd name="connsiteX162" fmla="*/ 4908 w 10000"/>
              <a:gd name="connsiteY162" fmla="*/ 2404 h 10000"/>
              <a:gd name="connsiteX163" fmla="*/ 4935 w 10000"/>
              <a:gd name="connsiteY163" fmla="*/ 2553 h 10000"/>
              <a:gd name="connsiteX164" fmla="*/ 4966 w 10000"/>
              <a:gd name="connsiteY164" fmla="*/ 2708 h 10000"/>
              <a:gd name="connsiteX165" fmla="*/ 4993 w 10000"/>
              <a:gd name="connsiteY165" fmla="*/ 2870 h 10000"/>
              <a:gd name="connsiteX166" fmla="*/ 5025 w 10000"/>
              <a:gd name="connsiteY166" fmla="*/ 3043 h 10000"/>
              <a:gd name="connsiteX167" fmla="*/ 5052 w 10000"/>
              <a:gd name="connsiteY167" fmla="*/ 3230 h 10000"/>
              <a:gd name="connsiteX168" fmla="*/ 5079 w 10000"/>
              <a:gd name="connsiteY168" fmla="*/ 3429 h 10000"/>
              <a:gd name="connsiteX169" fmla="*/ 5110 w 10000"/>
              <a:gd name="connsiteY169" fmla="*/ 3646 h 10000"/>
              <a:gd name="connsiteX170" fmla="*/ 5137 w 10000"/>
              <a:gd name="connsiteY170" fmla="*/ 3882 h 10000"/>
              <a:gd name="connsiteX171" fmla="*/ 5169 w 10000"/>
              <a:gd name="connsiteY171" fmla="*/ 4143 h 10000"/>
              <a:gd name="connsiteX172" fmla="*/ 5196 w 10000"/>
              <a:gd name="connsiteY172" fmla="*/ 4441 h 10000"/>
              <a:gd name="connsiteX173" fmla="*/ 5223 w 10000"/>
              <a:gd name="connsiteY173" fmla="*/ 4789 h 10000"/>
              <a:gd name="connsiteX174" fmla="*/ 5255 w 10000"/>
              <a:gd name="connsiteY174" fmla="*/ 5205 h 10000"/>
              <a:gd name="connsiteX175" fmla="*/ 5282 w 10000"/>
              <a:gd name="connsiteY175" fmla="*/ 5758 h 10000"/>
              <a:gd name="connsiteX176" fmla="*/ 5313 w 10000"/>
              <a:gd name="connsiteY176" fmla="*/ 6671 h 10000"/>
              <a:gd name="connsiteX177" fmla="*/ 5340 w 10000"/>
              <a:gd name="connsiteY177" fmla="*/ 7776 h 10000"/>
              <a:gd name="connsiteX178" fmla="*/ 5367 w 10000"/>
              <a:gd name="connsiteY178" fmla="*/ 6565 h 10000"/>
              <a:gd name="connsiteX179" fmla="*/ 5399 w 10000"/>
              <a:gd name="connsiteY179" fmla="*/ 6255 h 10000"/>
              <a:gd name="connsiteX180" fmla="*/ 5426 w 10000"/>
              <a:gd name="connsiteY180" fmla="*/ 6155 h 10000"/>
              <a:gd name="connsiteX181" fmla="*/ 5453 w 10000"/>
              <a:gd name="connsiteY181" fmla="*/ 6180 h 10000"/>
              <a:gd name="connsiteX182" fmla="*/ 5484 w 10000"/>
              <a:gd name="connsiteY182" fmla="*/ 6286 h 10000"/>
              <a:gd name="connsiteX183" fmla="*/ 5511 w 10000"/>
              <a:gd name="connsiteY183" fmla="*/ 6484 h 10000"/>
              <a:gd name="connsiteX184" fmla="*/ 5539 w 10000"/>
              <a:gd name="connsiteY184" fmla="*/ 6801 h 10000"/>
              <a:gd name="connsiteX185" fmla="*/ 5570 w 10000"/>
              <a:gd name="connsiteY185" fmla="*/ 7373 h 10000"/>
              <a:gd name="connsiteX186" fmla="*/ 5597 w 10000"/>
              <a:gd name="connsiteY186" fmla="*/ 9447 h 10000"/>
              <a:gd name="connsiteX187" fmla="*/ 5629 w 10000"/>
              <a:gd name="connsiteY187" fmla="*/ 7621 h 10000"/>
              <a:gd name="connsiteX188" fmla="*/ 5656 w 10000"/>
              <a:gd name="connsiteY188" fmla="*/ 7012 h 10000"/>
              <a:gd name="connsiteX189" fmla="*/ 5683 w 10000"/>
              <a:gd name="connsiteY189" fmla="*/ 6708 h 10000"/>
              <a:gd name="connsiteX190" fmla="*/ 5714 w 10000"/>
              <a:gd name="connsiteY190" fmla="*/ 6534 h 10000"/>
              <a:gd name="connsiteX191" fmla="*/ 5741 w 10000"/>
              <a:gd name="connsiteY191" fmla="*/ 6429 h 10000"/>
              <a:gd name="connsiteX192" fmla="*/ 5773 w 10000"/>
              <a:gd name="connsiteY192" fmla="*/ 6385 h 10000"/>
              <a:gd name="connsiteX193" fmla="*/ 5800 w 10000"/>
              <a:gd name="connsiteY193" fmla="*/ 6385 h 10000"/>
              <a:gd name="connsiteX194" fmla="*/ 5827 w 10000"/>
              <a:gd name="connsiteY194" fmla="*/ 6429 h 10000"/>
              <a:gd name="connsiteX195" fmla="*/ 5858 w 10000"/>
              <a:gd name="connsiteY195" fmla="*/ 6516 h 10000"/>
              <a:gd name="connsiteX196" fmla="*/ 5886 w 10000"/>
              <a:gd name="connsiteY196" fmla="*/ 6646 h 10000"/>
              <a:gd name="connsiteX197" fmla="*/ 5913 w 10000"/>
              <a:gd name="connsiteY197" fmla="*/ 6845 h 10000"/>
              <a:gd name="connsiteX198" fmla="*/ 5944 w 10000"/>
              <a:gd name="connsiteY198" fmla="*/ 7149 h 10000"/>
              <a:gd name="connsiteX199" fmla="*/ 5971 w 10000"/>
              <a:gd name="connsiteY199" fmla="*/ 7658 h 10000"/>
              <a:gd name="connsiteX200" fmla="*/ 6003 w 10000"/>
              <a:gd name="connsiteY200" fmla="*/ 9093 h 10000"/>
              <a:gd name="connsiteX201" fmla="*/ 6030 w 10000"/>
              <a:gd name="connsiteY201" fmla="*/ 8106 h 10000"/>
              <a:gd name="connsiteX202" fmla="*/ 6057 w 10000"/>
              <a:gd name="connsiteY202" fmla="*/ 7385 h 10000"/>
              <a:gd name="connsiteX203" fmla="*/ 6088 w 10000"/>
              <a:gd name="connsiteY203" fmla="*/ 7019 h 10000"/>
              <a:gd name="connsiteX204" fmla="*/ 6115 w 10000"/>
              <a:gd name="connsiteY204" fmla="*/ 6789 h 10000"/>
              <a:gd name="connsiteX205" fmla="*/ 6147 w 10000"/>
              <a:gd name="connsiteY205" fmla="*/ 6634 h 10000"/>
              <a:gd name="connsiteX206" fmla="*/ 6174 w 10000"/>
              <a:gd name="connsiteY206" fmla="*/ 6534 h 10000"/>
              <a:gd name="connsiteX207" fmla="*/ 6201 w 10000"/>
              <a:gd name="connsiteY207" fmla="*/ 6472 h 10000"/>
              <a:gd name="connsiteX208" fmla="*/ 6233 w 10000"/>
              <a:gd name="connsiteY208" fmla="*/ 6441 h 10000"/>
              <a:gd name="connsiteX209" fmla="*/ 6260 w 10000"/>
              <a:gd name="connsiteY209" fmla="*/ 6435 h 10000"/>
              <a:gd name="connsiteX210" fmla="*/ 6291 w 10000"/>
              <a:gd name="connsiteY210" fmla="*/ 6460 h 10000"/>
              <a:gd name="connsiteX211" fmla="*/ 6318 w 10000"/>
              <a:gd name="connsiteY211" fmla="*/ 6516 h 10000"/>
              <a:gd name="connsiteX212" fmla="*/ 6345 w 10000"/>
              <a:gd name="connsiteY212" fmla="*/ 6609 h 10000"/>
              <a:gd name="connsiteX213" fmla="*/ 6372 w 10000"/>
              <a:gd name="connsiteY213" fmla="*/ 6733 h 10000"/>
              <a:gd name="connsiteX214" fmla="*/ 6404 w 10000"/>
              <a:gd name="connsiteY214" fmla="*/ 6919 h 10000"/>
              <a:gd name="connsiteX215" fmla="*/ 6431 w 10000"/>
              <a:gd name="connsiteY215" fmla="*/ 7186 h 10000"/>
              <a:gd name="connsiteX216" fmla="*/ 6462 w 10000"/>
              <a:gd name="connsiteY216" fmla="*/ 7596 h 10000"/>
              <a:gd name="connsiteX217" fmla="*/ 6489 w 10000"/>
              <a:gd name="connsiteY217" fmla="*/ 8466 h 10000"/>
              <a:gd name="connsiteX218" fmla="*/ 6516 w 10000"/>
              <a:gd name="connsiteY218" fmla="*/ 8801 h 10000"/>
              <a:gd name="connsiteX219" fmla="*/ 6548 w 10000"/>
              <a:gd name="connsiteY219" fmla="*/ 7714 h 10000"/>
              <a:gd name="connsiteX220" fmla="*/ 6575 w 10000"/>
              <a:gd name="connsiteY220" fmla="*/ 7261 h 10000"/>
              <a:gd name="connsiteX221" fmla="*/ 6607 w 10000"/>
              <a:gd name="connsiteY221" fmla="*/ 6981 h 10000"/>
              <a:gd name="connsiteX222" fmla="*/ 6634 w 10000"/>
              <a:gd name="connsiteY222" fmla="*/ 6795 h 10000"/>
              <a:gd name="connsiteX223" fmla="*/ 6661 w 10000"/>
              <a:gd name="connsiteY223" fmla="*/ 6658 h 10000"/>
              <a:gd name="connsiteX224" fmla="*/ 6692 w 10000"/>
              <a:gd name="connsiteY224" fmla="*/ 6559 h 10000"/>
              <a:gd name="connsiteX225" fmla="*/ 6719 w 10000"/>
              <a:gd name="connsiteY225" fmla="*/ 6497 h 10000"/>
              <a:gd name="connsiteX226" fmla="*/ 6751 w 10000"/>
              <a:gd name="connsiteY226" fmla="*/ 6460 h 10000"/>
              <a:gd name="connsiteX227" fmla="*/ 6778 w 10000"/>
              <a:gd name="connsiteY227" fmla="*/ 6453 h 10000"/>
              <a:gd name="connsiteX228" fmla="*/ 6805 w 10000"/>
              <a:gd name="connsiteY228" fmla="*/ 6460 h 10000"/>
              <a:gd name="connsiteX229" fmla="*/ 6836 w 10000"/>
              <a:gd name="connsiteY229" fmla="*/ 6503 h 10000"/>
              <a:gd name="connsiteX230" fmla="*/ 6863 w 10000"/>
              <a:gd name="connsiteY230" fmla="*/ 6565 h 10000"/>
              <a:gd name="connsiteX231" fmla="*/ 6890 w 10000"/>
              <a:gd name="connsiteY231" fmla="*/ 6658 h 10000"/>
              <a:gd name="connsiteX232" fmla="*/ 6922 w 10000"/>
              <a:gd name="connsiteY232" fmla="*/ 6789 h 10000"/>
              <a:gd name="connsiteX233" fmla="*/ 6949 w 10000"/>
              <a:gd name="connsiteY233" fmla="*/ 6975 h 10000"/>
              <a:gd name="connsiteX234" fmla="*/ 6981 w 10000"/>
              <a:gd name="connsiteY234" fmla="*/ 7236 h 10000"/>
              <a:gd name="connsiteX235" fmla="*/ 7008 w 10000"/>
              <a:gd name="connsiteY235" fmla="*/ 7634 h 10000"/>
              <a:gd name="connsiteX236" fmla="*/ 7035 w 10000"/>
              <a:gd name="connsiteY236" fmla="*/ 8460 h 10000"/>
              <a:gd name="connsiteX237" fmla="*/ 7066 w 10000"/>
              <a:gd name="connsiteY237" fmla="*/ 8969 h 10000"/>
              <a:gd name="connsiteX238" fmla="*/ 7093 w 10000"/>
              <a:gd name="connsiteY238" fmla="*/ 7801 h 10000"/>
              <a:gd name="connsiteX239" fmla="*/ 7125 w 10000"/>
              <a:gd name="connsiteY239" fmla="*/ 7329 h 10000"/>
              <a:gd name="connsiteX240" fmla="*/ 7152 w 10000"/>
              <a:gd name="connsiteY240" fmla="*/ 7037 h 10000"/>
              <a:gd name="connsiteX241" fmla="*/ 7179 w 10000"/>
              <a:gd name="connsiteY241" fmla="*/ 6839 h 10000"/>
              <a:gd name="connsiteX242" fmla="*/ 7210 w 10000"/>
              <a:gd name="connsiteY242" fmla="*/ 6696 h 10000"/>
              <a:gd name="connsiteX243" fmla="*/ 7237 w 10000"/>
              <a:gd name="connsiteY243" fmla="*/ 6590 h 10000"/>
              <a:gd name="connsiteX244" fmla="*/ 7269 w 10000"/>
              <a:gd name="connsiteY244" fmla="*/ 6516 h 10000"/>
              <a:gd name="connsiteX245" fmla="*/ 7296 w 10000"/>
              <a:gd name="connsiteY245" fmla="*/ 6472 h 10000"/>
              <a:gd name="connsiteX246" fmla="*/ 7323 w 10000"/>
              <a:gd name="connsiteY246" fmla="*/ 6447 h 10000"/>
              <a:gd name="connsiteX247" fmla="*/ 7350 w 10000"/>
              <a:gd name="connsiteY247" fmla="*/ 6447 h 10000"/>
              <a:gd name="connsiteX248" fmla="*/ 7382 w 10000"/>
              <a:gd name="connsiteY248" fmla="*/ 6466 h 10000"/>
              <a:gd name="connsiteX249" fmla="*/ 7409 w 10000"/>
              <a:gd name="connsiteY249" fmla="*/ 6509 h 10000"/>
              <a:gd name="connsiteX250" fmla="*/ 7440 w 10000"/>
              <a:gd name="connsiteY250" fmla="*/ 6578 h 10000"/>
              <a:gd name="connsiteX251" fmla="*/ 7467 w 10000"/>
              <a:gd name="connsiteY251" fmla="*/ 6677 h 10000"/>
              <a:gd name="connsiteX252" fmla="*/ 7494 w 10000"/>
              <a:gd name="connsiteY252" fmla="*/ 6814 h 10000"/>
              <a:gd name="connsiteX253" fmla="*/ 7526 w 10000"/>
              <a:gd name="connsiteY253" fmla="*/ 7006 h 10000"/>
              <a:gd name="connsiteX254" fmla="*/ 7553 w 10000"/>
              <a:gd name="connsiteY254" fmla="*/ 7273 h 10000"/>
              <a:gd name="connsiteX255" fmla="*/ 7584 w 10000"/>
              <a:gd name="connsiteY255" fmla="*/ 7696 h 10000"/>
              <a:gd name="connsiteX256" fmla="*/ 7612 w 10000"/>
              <a:gd name="connsiteY256" fmla="*/ 8584 h 10000"/>
              <a:gd name="connsiteX257" fmla="*/ 7639 w 10000"/>
              <a:gd name="connsiteY257" fmla="*/ 8814 h 10000"/>
              <a:gd name="connsiteX258" fmla="*/ 7670 w 10000"/>
              <a:gd name="connsiteY258" fmla="*/ 7770 h 10000"/>
              <a:gd name="connsiteX259" fmla="*/ 7697 w 10000"/>
              <a:gd name="connsiteY259" fmla="*/ 7317 h 10000"/>
              <a:gd name="connsiteX260" fmla="*/ 7729 w 10000"/>
              <a:gd name="connsiteY260" fmla="*/ 7031 h 10000"/>
              <a:gd name="connsiteX261" fmla="*/ 7756 w 10000"/>
              <a:gd name="connsiteY261" fmla="*/ 6839 h 10000"/>
              <a:gd name="connsiteX262" fmla="*/ 7783 w 10000"/>
              <a:gd name="connsiteY262" fmla="*/ 6696 h 10000"/>
              <a:gd name="connsiteX263" fmla="*/ 7810 w 10000"/>
              <a:gd name="connsiteY263" fmla="*/ 6590 h 10000"/>
              <a:gd name="connsiteX264" fmla="*/ 7841 w 10000"/>
              <a:gd name="connsiteY264" fmla="*/ 6522 h 10000"/>
              <a:gd name="connsiteX265" fmla="*/ 7868 w 10000"/>
              <a:gd name="connsiteY265" fmla="*/ 6472 h 10000"/>
              <a:gd name="connsiteX266" fmla="*/ 7900 w 10000"/>
              <a:gd name="connsiteY266" fmla="*/ 6447 h 10000"/>
              <a:gd name="connsiteX267" fmla="*/ 7927 w 10000"/>
              <a:gd name="connsiteY267" fmla="*/ 6447 h 10000"/>
              <a:gd name="connsiteX268" fmla="*/ 7954 w 10000"/>
              <a:gd name="connsiteY268" fmla="*/ 6466 h 10000"/>
              <a:gd name="connsiteX269" fmla="*/ 7986 w 10000"/>
              <a:gd name="connsiteY269" fmla="*/ 6509 h 10000"/>
              <a:gd name="connsiteX270" fmla="*/ 8013 w 10000"/>
              <a:gd name="connsiteY270" fmla="*/ 6578 h 10000"/>
              <a:gd name="connsiteX271" fmla="*/ 8044 w 10000"/>
              <a:gd name="connsiteY271" fmla="*/ 6683 h 10000"/>
              <a:gd name="connsiteX272" fmla="*/ 8071 w 10000"/>
              <a:gd name="connsiteY272" fmla="*/ 6820 h 10000"/>
              <a:gd name="connsiteX273" fmla="*/ 8098 w 10000"/>
              <a:gd name="connsiteY273" fmla="*/ 7006 h 10000"/>
              <a:gd name="connsiteX274" fmla="*/ 8130 w 10000"/>
              <a:gd name="connsiteY274" fmla="*/ 7280 h 10000"/>
              <a:gd name="connsiteX275" fmla="*/ 8157 w 10000"/>
              <a:gd name="connsiteY275" fmla="*/ 7714 h 10000"/>
              <a:gd name="connsiteX276" fmla="*/ 8188 w 10000"/>
              <a:gd name="connsiteY276" fmla="*/ 8671 h 10000"/>
              <a:gd name="connsiteX277" fmla="*/ 8215 w 10000"/>
              <a:gd name="connsiteY277" fmla="*/ 8696 h 10000"/>
              <a:gd name="connsiteX278" fmla="*/ 8242 w 10000"/>
              <a:gd name="connsiteY278" fmla="*/ 7720 h 10000"/>
              <a:gd name="connsiteX279" fmla="*/ 8274 w 10000"/>
              <a:gd name="connsiteY279" fmla="*/ 7286 h 10000"/>
              <a:gd name="connsiteX280" fmla="*/ 8301 w 10000"/>
              <a:gd name="connsiteY280" fmla="*/ 7006 h 10000"/>
              <a:gd name="connsiteX281" fmla="*/ 8328 w 10000"/>
              <a:gd name="connsiteY281" fmla="*/ 6820 h 10000"/>
              <a:gd name="connsiteX282" fmla="*/ 8360 w 10000"/>
              <a:gd name="connsiteY282" fmla="*/ 6683 h 10000"/>
              <a:gd name="connsiteX283" fmla="*/ 8387 w 10000"/>
              <a:gd name="connsiteY283" fmla="*/ 6584 h 10000"/>
              <a:gd name="connsiteX284" fmla="*/ 8418 w 10000"/>
              <a:gd name="connsiteY284" fmla="*/ 6516 h 10000"/>
              <a:gd name="connsiteX285" fmla="*/ 8445 w 10000"/>
              <a:gd name="connsiteY285" fmla="*/ 6472 h 10000"/>
              <a:gd name="connsiteX286" fmla="*/ 8472 w 10000"/>
              <a:gd name="connsiteY286" fmla="*/ 6453 h 10000"/>
              <a:gd name="connsiteX287" fmla="*/ 8504 w 10000"/>
              <a:gd name="connsiteY287" fmla="*/ 6460 h 10000"/>
              <a:gd name="connsiteX288" fmla="*/ 8531 w 10000"/>
              <a:gd name="connsiteY288" fmla="*/ 6491 h 10000"/>
              <a:gd name="connsiteX289" fmla="*/ 8562 w 10000"/>
              <a:gd name="connsiteY289" fmla="*/ 6553 h 10000"/>
              <a:gd name="connsiteX290" fmla="*/ 8589 w 10000"/>
              <a:gd name="connsiteY290" fmla="*/ 6640 h 10000"/>
              <a:gd name="connsiteX291" fmla="*/ 8616 w 10000"/>
              <a:gd name="connsiteY291" fmla="*/ 6770 h 10000"/>
              <a:gd name="connsiteX292" fmla="*/ 8648 w 10000"/>
              <a:gd name="connsiteY292" fmla="*/ 6944 h 10000"/>
              <a:gd name="connsiteX293" fmla="*/ 8675 w 10000"/>
              <a:gd name="connsiteY293" fmla="*/ 7205 h 10000"/>
              <a:gd name="connsiteX294" fmla="*/ 8707 w 10000"/>
              <a:gd name="connsiteY294" fmla="*/ 7615 h 10000"/>
              <a:gd name="connsiteX295" fmla="*/ 8734 w 10000"/>
              <a:gd name="connsiteY295" fmla="*/ 8460 h 10000"/>
              <a:gd name="connsiteX296" fmla="*/ 8761 w 10000"/>
              <a:gd name="connsiteY296" fmla="*/ 8839 h 10000"/>
              <a:gd name="connsiteX297" fmla="*/ 8788 w 10000"/>
              <a:gd name="connsiteY297" fmla="*/ 7733 h 10000"/>
              <a:gd name="connsiteX298" fmla="*/ 8819 w 10000"/>
              <a:gd name="connsiteY298" fmla="*/ 7267 h 10000"/>
              <a:gd name="connsiteX299" fmla="*/ 8851 w 10000"/>
              <a:gd name="connsiteY299" fmla="*/ 6981 h 10000"/>
              <a:gd name="connsiteX300" fmla="*/ 8878 w 10000"/>
              <a:gd name="connsiteY300" fmla="*/ 6783 h 10000"/>
              <a:gd name="connsiteX301" fmla="*/ 8905 w 10000"/>
              <a:gd name="connsiteY301" fmla="*/ 6646 h 10000"/>
              <a:gd name="connsiteX302" fmla="*/ 8932 w 10000"/>
              <a:gd name="connsiteY302" fmla="*/ 6547 h 10000"/>
              <a:gd name="connsiteX303" fmla="*/ 8963 w 10000"/>
              <a:gd name="connsiteY303" fmla="*/ 6484 h 10000"/>
              <a:gd name="connsiteX304" fmla="*/ 8991 w 10000"/>
              <a:gd name="connsiteY304" fmla="*/ 6453 h 10000"/>
              <a:gd name="connsiteX305" fmla="*/ 9022 w 10000"/>
              <a:gd name="connsiteY305" fmla="*/ 6447 h 10000"/>
              <a:gd name="connsiteX306" fmla="*/ 9049 w 10000"/>
              <a:gd name="connsiteY306" fmla="*/ 6472 h 10000"/>
              <a:gd name="connsiteX307" fmla="*/ 9076 w 10000"/>
              <a:gd name="connsiteY307" fmla="*/ 6528 h 10000"/>
              <a:gd name="connsiteX308" fmla="*/ 9108 w 10000"/>
              <a:gd name="connsiteY308" fmla="*/ 6621 h 10000"/>
              <a:gd name="connsiteX309" fmla="*/ 9135 w 10000"/>
              <a:gd name="connsiteY309" fmla="*/ 6758 h 10000"/>
              <a:gd name="connsiteX310" fmla="*/ 9166 w 10000"/>
              <a:gd name="connsiteY310" fmla="*/ 6957 h 10000"/>
              <a:gd name="connsiteX311" fmla="*/ 9193 w 10000"/>
              <a:gd name="connsiteY311" fmla="*/ 7267 h 10000"/>
              <a:gd name="connsiteX312" fmla="*/ 9220 w 10000"/>
              <a:gd name="connsiteY312" fmla="*/ 7814 h 10000"/>
              <a:gd name="connsiteX313" fmla="*/ 9252 w 10000"/>
              <a:gd name="connsiteY313" fmla="*/ 9863 h 10000"/>
              <a:gd name="connsiteX314" fmla="*/ 9279 w 10000"/>
              <a:gd name="connsiteY314" fmla="*/ 7988 h 10000"/>
              <a:gd name="connsiteX315" fmla="*/ 9306 w 10000"/>
              <a:gd name="connsiteY315" fmla="*/ 7335 h 10000"/>
              <a:gd name="connsiteX316" fmla="*/ 9338 w 10000"/>
              <a:gd name="connsiteY316" fmla="*/ 6988 h 10000"/>
              <a:gd name="connsiteX317" fmla="*/ 9365 w 10000"/>
              <a:gd name="connsiteY317" fmla="*/ 6758 h 10000"/>
              <a:gd name="connsiteX318" fmla="*/ 9396 w 10000"/>
              <a:gd name="connsiteY318" fmla="*/ 6602 h 10000"/>
              <a:gd name="connsiteX319" fmla="*/ 9423 w 10000"/>
              <a:gd name="connsiteY319" fmla="*/ 6503 h 10000"/>
              <a:gd name="connsiteX320" fmla="*/ 9450 w 10000"/>
              <a:gd name="connsiteY320" fmla="*/ 6447 h 10000"/>
              <a:gd name="connsiteX321" fmla="*/ 9482 w 10000"/>
              <a:gd name="connsiteY321" fmla="*/ 6435 h 10000"/>
              <a:gd name="connsiteX322" fmla="*/ 9509 w 10000"/>
              <a:gd name="connsiteY322" fmla="*/ 6460 h 10000"/>
              <a:gd name="connsiteX323" fmla="*/ 9540 w 10000"/>
              <a:gd name="connsiteY323" fmla="*/ 6534 h 10000"/>
              <a:gd name="connsiteX324" fmla="*/ 9567 w 10000"/>
              <a:gd name="connsiteY324" fmla="*/ 6665 h 10000"/>
              <a:gd name="connsiteX325" fmla="*/ 9594 w 10000"/>
              <a:gd name="connsiteY325" fmla="*/ 6882 h 10000"/>
              <a:gd name="connsiteX326" fmla="*/ 9626 w 10000"/>
              <a:gd name="connsiteY326" fmla="*/ 7242 h 10000"/>
              <a:gd name="connsiteX327" fmla="*/ 9653 w 10000"/>
              <a:gd name="connsiteY327" fmla="*/ 7981 h 10000"/>
              <a:gd name="connsiteX328" fmla="*/ 9680 w 10000"/>
              <a:gd name="connsiteY328" fmla="*/ 8820 h 10000"/>
              <a:gd name="connsiteX329" fmla="*/ 9712 w 10000"/>
              <a:gd name="connsiteY329" fmla="*/ 7484 h 10000"/>
              <a:gd name="connsiteX330" fmla="*/ 9739 w 10000"/>
              <a:gd name="connsiteY330" fmla="*/ 7012 h 10000"/>
              <a:gd name="connsiteX331" fmla="*/ 9766 w 10000"/>
              <a:gd name="connsiteY331" fmla="*/ 6758 h 10000"/>
              <a:gd name="connsiteX332" fmla="*/ 9797 w 10000"/>
              <a:gd name="connsiteY332" fmla="*/ 6615 h 10000"/>
              <a:gd name="connsiteX333" fmla="*/ 9824 w 10000"/>
              <a:gd name="connsiteY333" fmla="*/ 6559 h 10000"/>
              <a:gd name="connsiteX334" fmla="*/ 9856 w 10000"/>
              <a:gd name="connsiteY334" fmla="*/ 6590 h 10000"/>
              <a:gd name="connsiteX335" fmla="*/ 9883 w 10000"/>
              <a:gd name="connsiteY335" fmla="*/ 6708 h 10000"/>
              <a:gd name="connsiteX336" fmla="*/ 9910 w 10000"/>
              <a:gd name="connsiteY336" fmla="*/ 6950 h 10000"/>
              <a:gd name="connsiteX337" fmla="*/ 9941 w 10000"/>
              <a:gd name="connsiteY337" fmla="*/ 7404 h 10000"/>
              <a:gd name="connsiteX338" fmla="*/ 9968 w 10000"/>
              <a:gd name="connsiteY338" fmla="*/ 8516 h 10000"/>
              <a:gd name="connsiteX339" fmla="*/ 10000 w 10000"/>
              <a:gd name="connsiteY33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28 w 10000"/>
              <a:gd name="connsiteY99" fmla="*/ 1286 h 10000"/>
              <a:gd name="connsiteX100" fmla="*/ 3155 w 10000"/>
              <a:gd name="connsiteY100" fmla="*/ 1075 h 10000"/>
              <a:gd name="connsiteX101" fmla="*/ 3182 w 10000"/>
              <a:gd name="connsiteY101" fmla="*/ 907 h 10000"/>
              <a:gd name="connsiteX102" fmla="*/ 3213 w 10000"/>
              <a:gd name="connsiteY102" fmla="*/ 770 h 10000"/>
              <a:gd name="connsiteX103" fmla="*/ 3240 w 10000"/>
              <a:gd name="connsiteY103" fmla="*/ 658 h 10000"/>
              <a:gd name="connsiteX104" fmla="*/ 3267 w 10000"/>
              <a:gd name="connsiteY104" fmla="*/ 559 h 10000"/>
              <a:gd name="connsiteX105" fmla="*/ 3299 w 10000"/>
              <a:gd name="connsiteY105" fmla="*/ 478 h 10000"/>
              <a:gd name="connsiteX106" fmla="*/ 3326 w 10000"/>
              <a:gd name="connsiteY106" fmla="*/ 404 h 10000"/>
              <a:gd name="connsiteX107" fmla="*/ 3357 w 10000"/>
              <a:gd name="connsiteY107" fmla="*/ 335 h 10000"/>
              <a:gd name="connsiteX108" fmla="*/ 3384 w 10000"/>
              <a:gd name="connsiteY108" fmla="*/ 280 h 10000"/>
              <a:gd name="connsiteX109" fmla="*/ 3411 w 10000"/>
              <a:gd name="connsiteY109" fmla="*/ 230 h 10000"/>
              <a:gd name="connsiteX110" fmla="*/ 3443 w 10000"/>
              <a:gd name="connsiteY110" fmla="*/ 186 h 10000"/>
              <a:gd name="connsiteX111" fmla="*/ 3470 w 10000"/>
              <a:gd name="connsiteY111" fmla="*/ 149 h 10000"/>
              <a:gd name="connsiteX112" fmla="*/ 3497 w 10000"/>
              <a:gd name="connsiteY112" fmla="*/ 118 h 10000"/>
              <a:gd name="connsiteX113" fmla="*/ 3529 w 10000"/>
              <a:gd name="connsiteY113" fmla="*/ 87 h 10000"/>
              <a:gd name="connsiteX114" fmla="*/ 3556 w 10000"/>
              <a:gd name="connsiteY114" fmla="*/ 68 h 10000"/>
              <a:gd name="connsiteX115" fmla="*/ 3587 w 10000"/>
              <a:gd name="connsiteY115" fmla="*/ 43 h 10000"/>
              <a:gd name="connsiteX116" fmla="*/ 3614 w 10000"/>
              <a:gd name="connsiteY116" fmla="*/ 31 h 10000"/>
              <a:gd name="connsiteX117" fmla="*/ 3641 w 10000"/>
              <a:gd name="connsiteY117" fmla="*/ 19 h 10000"/>
              <a:gd name="connsiteX118" fmla="*/ 3673 w 10000"/>
              <a:gd name="connsiteY118" fmla="*/ 6 h 10000"/>
              <a:gd name="connsiteX119" fmla="*/ 3700 w 10000"/>
              <a:gd name="connsiteY119" fmla="*/ 6 h 10000"/>
              <a:gd name="connsiteX120" fmla="*/ 3731 w 10000"/>
              <a:gd name="connsiteY120" fmla="*/ 0 h 10000"/>
              <a:gd name="connsiteX121" fmla="*/ 3758 w 10000"/>
              <a:gd name="connsiteY121" fmla="*/ 0 h 10000"/>
              <a:gd name="connsiteX122" fmla="*/ 3785 w 10000"/>
              <a:gd name="connsiteY122" fmla="*/ 6 h 10000"/>
              <a:gd name="connsiteX123" fmla="*/ 3817 w 10000"/>
              <a:gd name="connsiteY123" fmla="*/ 12 h 10000"/>
              <a:gd name="connsiteX124" fmla="*/ 3844 w 10000"/>
              <a:gd name="connsiteY124" fmla="*/ 19 h 10000"/>
              <a:gd name="connsiteX125" fmla="*/ 3876 w 10000"/>
              <a:gd name="connsiteY125" fmla="*/ 31 h 10000"/>
              <a:gd name="connsiteX126" fmla="*/ 3903 w 10000"/>
              <a:gd name="connsiteY126" fmla="*/ 43 h 10000"/>
              <a:gd name="connsiteX127" fmla="*/ 3930 w 10000"/>
              <a:gd name="connsiteY127" fmla="*/ 62 h 10000"/>
              <a:gd name="connsiteX128" fmla="*/ 3957 w 10000"/>
              <a:gd name="connsiteY128" fmla="*/ 81 h 10000"/>
              <a:gd name="connsiteX129" fmla="*/ 3988 w 10000"/>
              <a:gd name="connsiteY129" fmla="*/ 106 h 10000"/>
              <a:gd name="connsiteX130" fmla="*/ 4015 w 10000"/>
              <a:gd name="connsiteY130" fmla="*/ 130 h 10000"/>
              <a:gd name="connsiteX131" fmla="*/ 4047 w 10000"/>
              <a:gd name="connsiteY131" fmla="*/ 155 h 10000"/>
              <a:gd name="connsiteX132" fmla="*/ 4074 w 10000"/>
              <a:gd name="connsiteY132" fmla="*/ 186 h 10000"/>
              <a:gd name="connsiteX133" fmla="*/ 4101 w 10000"/>
              <a:gd name="connsiteY133" fmla="*/ 217 h 10000"/>
              <a:gd name="connsiteX134" fmla="*/ 4132 w 10000"/>
              <a:gd name="connsiteY134" fmla="*/ 255 h 10000"/>
              <a:gd name="connsiteX135" fmla="*/ 4160 w 10000"/>
              <a:gd name="connsiteY135" fmla="*/ 292 h 10000"/>
              <a:gd name="connsiteX136" fmla="*/ 4191 w 10000"/>
              <a:gd name="connsiteY136" fmla="*/ 329 h 10000"/>
              <a:gd name="connsiteX137" fmla="*/ 4218 w 10000"/>
              <a:gd name="connsiteY137" fmla="*/ 373 h 10000"/>
              <a:gd name="connsiteX138" fmla="*/ 4245 w 10000"/>
              <a:gd name="connsiteY138" fmla="*/ 422 h 10000"/>
              <a:gd name="connsiteX139" fmla="*/ 4277 w 10000"/>
              <a:gd name="connsiteY139" fmla="*/ 466 h 10000"/>
              <a:gd name="connsiteX140" fmla="*/ 4304 w 10000"/>
              <a:gd name="connsiteY140" fmla="*/ 522 h 10000"/>
              <a:gd name="connsiteX141" fmla="*/ 4335 w 10000"/>
              <a:gd name="connsiteY141" fmla="*/ 571 h 10000"/>
              <a:gd name="connsiteX142" fmla="*/ 4362 w 10000"/>
              <a:gd name="connsiteY142" fmla="*/ 634 h 10000"/>
              <a:gd name="connsiteX143" fmla="*/ 4389 w 10000"/>
              <a:gd name="connsiteY143" fmla="*/ 689 h 10000"/>
              <a:gd name="connsiteX144" fmla="*/ 4421 w 10000"/>
              <a:gd name="connsiteY144" fmla="*/ 752 h 10000"/>
              <a:gd name="connsiteX145" fmla="*/ 4448 w 10000"/>
              <a:gd name="connsiteY145" fmla="*/ 820 h 10000"/>
              <a:gd name="connsiteX146" fmla="*/ 4475 w 10000"/>
              <a:gd name="connsiteY146" fmla="*/ 888 h 10000"/>
              <a:gd name="connsiteX147" fmla="*/ 4507 w 10000"/>
              <a:gd name="connsiteY147" fmla="*/ 957 h 10000"/>
              <a:gd name="connsiteX148" fmla="*/ 4534 w 10000"/>
              <a:gd name="connsiteY148" fmla="*/ 1037 h 10000"/>
              <a:gd name="connsiteX149" fmla="*/ 4565 w 10000"/>
              <a:gd name="connsiteY149" fmla="*/ 1118 h 10000"/>
              <a:gd name="connsiteX150" fmla="*/ 4592 w 10000"/>
              <a:gd name="connsiteY150" fmla="*/ 1199 h 10000"/>
              <a:gd name="connsiteX151" fmla="*/ 4619 w 10000"/>
              <a:gd name="connsiteY151" fmla="*/ 1286 h 10000"/>
              <a:gd name="connsiteX152" fmla="*/ 4651 w 10000"/>
              <a:gd name="connsiteY152" fmla="*/ 1373 h 10000"/>
              <a:gd name="connsiteX153" fmla="*/ 4678 w 10000"/>
              <a:gd name="connsiteY153" fmla="*/ 1472 h 10000"/>
              <a:gd name="connsiteX154" fmla="*/ 4709 w 10000"/>
              <a:gd name="connsiteY154" fmla="*/ 1565 h 10000"/>
              <a:gd name="connsiteX155" fmla="*/ 4736 w 10000"/>
              <a:gd name="connsiteY155" fmla="*/ 1671 h 10000"/>
              <a:gd name="connsiteX156" fmla="*/ 4763 w 10000"/>
              <a:gd name="connsiteY156" fmla="*/ 1776 h 10000"/>
              <a:gd name="connsiteX157" fmla="*/ 4795 w 10000"/>
              <a:gd name="connsiteY157" fmla="*/ 1894 h 10000"/>
              <a:gd name="connsiteX158" fmla="*/ 4822 w 10000"/>
              <a:gd name="connsiteY158" fmla="*/ 2012 h 10000"/>
              <a:gd name="connsiteX159" fmla="*/ 4854 w 10000"/>
              <a:gd name="connsiteY159" fmla="*/ 2137 h 10000"/>
              <a:gd name="connsiteX160" fmla="*/ 4881 w 10000"/>
              <a:gd name="connsiteY160" fmla="*/ 2267 h 10000"/>
              <a:gd name="connsiteX161" fmla="*/ 4908 w 10000"/>
              <a:gd name="connsiteY161" fmla="*/ 2404 h 10000"/>
              <a:gd name="connsiteX162" fmla="*/ 4935 w 10000"/>
              <a:gd name="connsiteY162" fmla="*/ 2553 h 10000"/>
              <a:gd name="connsiteX163" fmla="*/ 4966 w 10000"/>
              <a:gd name="connsiteY163" fmla="*/ 2708 h 10000"/>
              <a:gd name="connsiteX164" fmla="*/ 4993 w 10000"/>
              <a:gd name="connsiteY164" fmla="*/ 2870 h 10000"/>
              <a:gd name="connsiteX165" fmla="*/ 5025 w 10000"/>
              <a:gd name="connsiteY165" fmla="*/ 3043 h 10000"/>
              <a:gd name="connsiteX166" fmla="*/ 5052 w 10000"/>
              <a:gd name="connsiteY166" fmla="*/ 3230 h 10000"/>
              <a:gd name="connsiteX167" fmla="*/ 5079 w 10000"/>
              <a:gd name="connsiteY167" fmla="*/ 3429 h 10000"/>
              <a:gd name="connsiteX168" fmla="*/ 5110 w 10000"/>
              <a:gd name="connsiteY168" fmla="*/ 3646 h 10000"/>
              <a:gd name="connsiteX169" fmla="*/ 5137 w 10000"/>
              <a:gd name="connsiteY169" fmla="*/ 3882 h 10000"/>
              <a:gd name="connsiteX170" fmla="*/ 5169 w 10000"/>
              <a:gd name="connsiteY170" fmla="*/ 4143 h 10000"/>
              <a:gd name="connsiteX171" fmla="*/ 5196 w 10000"/>
              <a:gd name="connsiteY171" fmla="*/ 4441 h 10000"/>
              <a:gd name="connsiteX172" fmla="*/ 5223 w 10000"/>
              <a:gd name="connsiteY172" fmla="*/ 4789 h 10000"/>
              <a:gd name="connsiteX173" fmla="*/ 5255 w 10000"/>
              <a:gd name="connsiteY173" fmla="*/ 5205 h 10000"/>
              <a:gd name="connsiteX174" fmla="*/ 5282 w 10000"/>
              <a:gd name="connsiteY174" fmla="*/ 5758 h 10000"/>
              <a:gd name="connsiteX175" fmla="*/ 5313 w 10000"/>
              <a:gd name="connsiteY175" fmla="*/ 6671 h 10000"/>
              <a:gd name="connsiteX176" fmla="*/ 5340 w 10000"/>
              <a:gd name="connsiteY176" fmla="*/ 7776 h 10000"/>
              <a:gd name="connsiteX177" fmla="*/ 5367 w 10000"/>
              <a:gd name="connsiteY177" fmla="*/ 6565 h 10000"/>
              <a:gd name="connsiteX178" fmla="*/ 5399 w 10000"/>
              <a:gd name="connsiteY178" fmla="*/ 6255 h 10000"/>
              <a:gd name="connsiteX179" fmla="*/ 5426 w 10000"/>
              <a:gd name="connsiteY179" fmla="*/ 6155 h 10000"/>
              <a:gd name="connsiteX180" fmla="*/ 5453 w 10000"/>
              <a:gd name="connsiteY180" fmla="*/ 6180 h 10000"/>
              <a:gd name="connsiteX181" fmla="*/ 5484 w 10000"/>
              <a:gd name="connsiteY181" fmla="*/ 6286 h 10000"/>
              <a:gd name="connsiteX182" fmla="*/ 5511 w 10000"/>
              <a:gd name="connsiteY182" fmla="*/ 6484 h 10000"/>
              <a:gd name="connsiteX183" fmla="*/ 5539 w 10000"/>
              <a:gd name="connsiteY183" fmla="*/ 6801 h 10000"/>
              <a:gd name="connsiteX184" fmla="*/ 5570 w 10000"/>
              <a:gd name="connsiteY184" fmla="*/ 7373 h 10000"/>
              <a:gd name="connsiteX185" fmla="*/ 5597 w 10000"/>
              <a:gd name="connsiteY185" fmla="*/ 9447 h 10000"/>
              <a:gd name="connsiteX186" fmla="*/ 5629 w 10000"/>
              <a:gd name="connsiteY186" fmla="*/ 7621 h 10000"/>
              <a:gd name="connsiteX187" fmla="*/ 5656 w 10000"/>
              <a:gd name="connsiteY187" fmla="*/ 7012 h 10000"/>
              <a:gd name="connsiteX188" fmla="*/ 5683 w 10000"/>
              <a:gd name="connsiteY188" fmla="*/ 6708 h 10000"/>
              <a:gd name="connsiteX189" fmla="*/ 5714 w 10000"/>
              <a:gd name="connsiteY189" fmla="*/ 6534 h 10000"/>
              <a:gd name="connsiteX190" fmla="*/ 5741 w 10000"/>
              <a:gd name="connsiteY190" fmla="*/ 6429 h 10000"/>
              <a:gd name="connsiteX191" fmla="*/ 5773 w 10000"/>
              <a:gd name="connsiteY191" fmla="*/ 6385 h 10000"/>
              <a:gd name="connsiteX192" fmla="*/ 5800 w 10000"/>
              <a:gd name="connsiteY192" fmla="*/ 6385 h 10000"/>
              <a:gd name="connsiteX193" fmla="*/ 5827 w 10000"/>
              <a:gd name="connsiteY193" fmla="*/ 6429 h 10000"/>
              <a:gd name="connsiteX194" fmla="*/ 5858 w 10000"/>
              <a:gd name="connsiteY194" fmla="*/ 6516 h 10000"/>
              <a:gd name="connsiteX195" fmla="*/ 5886 w 10000"/>
              <a:gd name="connsiteY195" fmla="*/ 6646 h 10000"/>
              <a:gd name="connsiteX196" fmla="*/ 5913 w 10000"/>
              <a:gd name="connsiteY196" fmla="*/ 6845 h 10000"/>
              <a:gd name="connsiteX197" fmla="*/ 5944 w 10000"/>
              <a:gd name="connsiteY197" fmla="*/ 7149 h 10000"/>
              <a:gd name="connsiteX198" fmla="*/ 5971 w 10000"/>
              <a:gd name="connsiteY198" fmla="*/ 7658 h 10000"/>
              <a:gd name="connsiteX199" fmla="*/ 6003 w 10000"/>
              <a:gd name="connsiteY199" fmla="*/ 9093 h 10000"/>
              <a:gd name="connsiteX200" fmla="*/ 6030 w 10000"/>
              <a:gd name="connsiteY200" fmla="*/ 8106 h 10000"/>
              <a:gd name="connsiteX201" fmla="*/ 6057 w 10000"/>
              <a:gd name="connsiteY201" fmla="*/ 7385 h 10000"/>
              <a:gd name="connsiteX202" fmla="*/ 6088 w 10000"/>
              <a:gd name="connsiteY202" fmla="*/ 7019 h 10000"/>
              <a:gd name="connsiteX203" fmla="*/ 6115 w 10000"/>
              <a:gd name="connsiteY203" fmla="*/ 6789 h 10000"/>
              <a:gd name="connsiteX204" fmla="*/ 6147 w 10000"/>
              <a:gd name="connsiteY204" fmla="*/ 6634 h 10000"/>
              <a:gd name="connsiteX205" fmla="*/ 6174 w 10000"/>
              <a:gd name="connsiteY205" fmla="*/ 6534 h 10000"/>
              <a:gd name="connsiteX206" fmla="*/ 6201 w 10000"/>
              <a:gd name="connsiteY206" fmla="*/ 6472 h 10000"/>
              <a:gd name="connsiteX207" fmla="*/ 6233 w 10000"/>
              <a:gd name="connsiteY207" fmla="*/ 6441 h 10000"/>
              <a:gd name="connsiteX208" fmla="*/ 6260 w 10000"/>
              <a:gd name="connsiteY208" fmla="*/ 6435 h 10000"/>
              <a:gd name="connsiteX209" fmla="*/ 6291 w 10000"/>
              <a:gd name="connsiteY209" fmla="*/ 6460 h 10000"/>
              <a:gd name="connsiteX210" fmla="*/ 6318 w 10000"/>
              <a:gd name="connsiteY210" fmla="*/ 6516 h 10000"/>
              <a:gd name="connsiteX211" fmla="*/ 6345 w 10000"/>
              <a:gd name="connsiteY211" fmla="*/ 6609 h 10000"/>
              <a:gd name="connsiteX212" fmla="*/ 6372 w 10000"/>
              <a:gd name="connsiteY212" fmla="*/ 6733 h 10000"/>
              <a:gd name="connsiteX213" fmla="*/ 6404 w 10000"/>
              <a:gd name="connsiteY213" fmla="*/ 6919 h 10000"/>
              <a:gd name="connsiteX214" fmla="*/ 6431 w 10000"/>
              <a:gd name="connsiteY214" fmla="*/ 7186 h 10000"/>
              <a:gd name="connsiteX215" fmla="*/ 6462 w 10000"/>
              <a:gd name="connsiteY215" fmla="*/ 7596 h 10000"/>
              <a:gd name="connsiteX216" fmla="*/ 6489 w 10000"/>
              <a:gd name="connsiteY216" fmla="*/ 8466 h 10000"/>
              <a:gd name="connsiteX217" fmla="*/ 6516 w 10000"/>
              <a:gd name="connsiteY217" fmla="*/ 8801 h 10000"/>
              <a:gd name="connsiteX218" fmla="*/ 6548 w 10000"/>
              <a:gd name="connsiteY218" fmla="*/ 7714 h 10000"/>
              <a:gd name="connsiteX219" fmla="*/ 6575 w 10000"/>
              <a:gd name="connsiteY219" fmla="*/ 7261 h 10000"/>
              <a:gd name="connsiteX220" fmla="*/ 6607 w 10000"/>
              <a:gd name="connsiteY220" fmla="*/ 6981 h 10000"/>
              <a:gd name="connsiteX221" fmla="*/ 6634 w 10000"/>
              <a:gd name="connsiteY221" fmla="*/ 6795 h 10000"/>
              <a:gd name="connsiteX222" fmla="*/ 6661 w 10000"/>
              <a:gd name="connsiteY222" fmla="*/ 6658 h 10000"/>
              <a:gd name="connsiteX223" fmla="*/ 6692 w 10000"/>
              <a:gd name="connsiteY223" fmla="*/ 6559 h 10000"/>
              <a:gd name="connsiteX224" fmla="*/ 6719 w 10000"/>
              <a:gd name="connsiteY224" fmla="*/ 6497 h 10000"/>
              <a:gd name="connsiteX225" fmla="*/ 6751 w 10000"/>
              <a:gd name="connsiteY225" fmla="*/ 6460 h 10000"/>
              <a:gd name="connsiteX226" fmla="*/ 6778 w 10000"/>
              <a:gd name="connsiteY226" fmla="*/ 6453 h 10000"/>
              <a:gd name="connsiteX227" fmla="*/ 6805 w 10000"/>
              <a:gd name="connsiteY227" fmla="*/ 6460 h 10000"/>
              <a:gd name="connsiteX228" fmla="*/ 6836 w 10000"/>
              <a:gd name="connsiteY228" fmla="*/ 6503 h 10000"/>
              <a:gd name="connsiteX229" fmla="*/ 6863 w 10000"/>
              <a:gd name="connsiteY229" fmla="*/ 6565 h 10000"/>
              <a:gd name="connsiteX230" fmla="*/ 6890 w 10000"/>
              <a:gd name="connsiteY230" fmla="*/ 6658 h 10000"/>
              <a:gd name="connsiteX231" fmla="*/ 6922 w 10000"/>
              <a:gd name="connsiteY231" fmla="*/ 6789 h 10000"/>
              <a:gd name="connsiteX232" fmla="*/ 6949 w 10000"/>
              <a:gd name="connsiteY232" fmla="*/ 6975 h 10000"/>
              <a:gd name="connsiteX233" fmla="*/ 6981 w 10000"/>
              <a:gd name="connsiteY233" fmla="*/ 7236 h 10000"/>
              <a:gd name="connsiteX234" fmla="*/ 7008 w 10000"/>
              <a:gd name="connsiteY234" fmla="*/ 7634 h 10000"/>
              <a:gd name="connsiteX235" fmla="*/ 7035 w 10000"/>
              <a:gd name="connsiteY235" fmla="*/ 8460 h 10000"/>
              <a:gd name="connsiteX236" fmla="*/ 7066 w 10000"/>
              <a:gd name="connsiteY236" fmla="*/ 8969 h 10000"/>
              <a:gd name="connsiteX237" fmla="*/ 7093 w 10000"/>
              <a:gd name="connsiteY237" fmla="*/ 7801 h 10000"/>
              <a:gd name="connsiteX238" fmla="*/ 7125 w 10000"/>
              <a:gd name="connsiteY238" fmla="*/ 7329 h 10000"/>
              <a:gd name="connsiteX239" fmla="*/ 7152 w 10000"/>
              <a:gd name="connsiteY239" fmla="*/ 7037 h 10000"/>
              <a:gd name="connsiteX240" fmla="*/ 7179 w 10000"/>
              <a:gd name="connsiteY240" fmla="*/ 6839 h 10000"/>
              <a:gd name="connsiteX241" fmla="*/ 7210 w 10000"/>
              <a:gd name="connsiteY241" fmla="*/ 6696 h 10000"/>
              <a:gd name="connsiteX242" fmla="*/ 7237 w 10000"/>
              <a:gd name="connsiteY242" fmla="*/ 6590 h 10000"/>
              <a:gd name="connsiteX243" fmla="*/ 7269 w 10000"/>
              <a:gd name="connsiteY243" fmla="*/ 6516 h 10000"/>
              <a:gd name="connsiteX244" fmla="*/ 7296 w 10000"/>
              <a:gd name="connsiteY244" fmla="*/ 6472 h 10000"/>
              <a:gd name="connsiteX245" fmla="*/ 7323 w 10000"/>
              <a:gd name="connsiteY245" fmla="*/ 6447 h 10000"/>
              <a:gd name="connsiteX246" fmla="*/ 7350 w 10000"/>
              <a:gd name="connsiteY246" fmla="*/ 6447 h 10000"/>
              <a:gd name="connsiteX247" fmla="*/ 7382 w 10000"/>
              <a:gd name="connsiteY247" fmla="*/ 6466 h 10000"/>
              <a:gd name="connsiteX248" fmla="*/ 7409 w 10000"/>
              <a:gd name="connsiteY248" fmla="*/ 6509 h 10000"/>
              <a:gd name="connsiteX249" fmla="*/ 7440 w 10000"/>
              <a:gd name="connsiteY249" fmla="*/ 6578 h 10000"/>
              <a:gd name="connsiteX250" fmla="*/ 7467 w 10000"/>
              <a:gd name="connsiteY250" fmla="*/ 6677 h 10000"/>
              <a:gd name="connsiteX251" fmla="*/ 7494 w 10000"/>
              <a:gd name="connsiteY251" fmla="*/ 6814 h 10000"/>
              <a:gd name="connsiteX252" fmla="*/ 7526 w 10000"/>
              <a:gd name="connsiteY252" fmla="*/ 7006 h 10000"/>
              <a:gd name="connsiteX253" fmla="*/ 7553 w 10000"/>
              <a:gd name="connsiteY253" fmla="*/ 7273 h 10000"/>
              <a:gd name="connsiteX254" fmla="*/ 7584 w 10000"/>
              <a:gd name="connsiteY254" fmla="*/ 7696 h 10000"/>
              <a:gd name="connsiteX255" fmla="*/ 7612 w 10000"/>
              <a:gd name="connsiteY255" fmla="*/ 8584 h 10000"/>
              <a:gd name="connsiteX256" fmla="*/ 7639 w 10000"/>
              <a:gd name="connsiteY256" fmla="*/ 8814 h 10000"/>
              <a:gd name="connsiteX257" fmla="*/ 7670 w 10000"/>
              <a:gd name="connsiteY257" fmla="*/ 7770 h 10000"/>
              <a:gd name="connsiteX258" fmla="*/ 7697 w 10000"/>
              <a:gd name="connsiteY258" fmla="*/ 7317 h 10000"/>
              <a:gd name="connsiteX259" fmla="*/ 7729 w 10000"/>
              <a:gd name="connsiteY259" fmla="*/ 7031 h 10000"/>
              <a:gd name="connsiteX260" fmla="*/ 7756 w 10000"/>
              <a:gd name="connsiteY260" fmla="*/ 6839 h 10000"/>
              <a:gd name="connsiteX261" fmla="*/ 7783 w 10000"/>
              <a:gd name="connsiteY261" fmla="*/ 6696 h 10000"/>
              <a:gd name="connsiteX262" fmla="*/ 7810 w 10000"/>
              <a:gd name="connsiteY262" fmla="*/ 6590 h 10000"/>
              <a:gd name="connsiteX263" fmla="*/ 7841 w 10000"/>
              <a:gd name="connsiteY263" fmla="*/ 6522 h 10000"/>
              <a:gd name="connsiteX264" fmla="*/ 7868 w 10000"/>
              <a:gd name="connsiteY264" fmla="*/ 6472 h 10000"/>
              <a:gd name="connsiteX265" fmla="*/ 7900 w 10000"/>
              <a:gd name="connsiteY265" fmla="*/ 6447 h 10000"/>
              <a:gd name="connsiteX266" fmla="*/ 7927 w 10000"/>
              <a:gd name="connsiteY266" fmla="*/ 6447 h 10000"/>
              <a:gd name="connsiteX267" fmla="*/ 7954 w 10000"/>
              <a:gd name="connsiteY267" fmla="*/ 6466 h 10000"/>
              <a:gd name="connsiteX268" fmla="*/ 7986 w 10000"/>
              <a:gd name="connsiteY268" fmla="*/ 6509 h 10000"/>
              <a:gd name="connsiteX269" fmla="*/ 8013 w 10000"/>
              <a:gd name="connsiteY269" fmla="*/ 6578 h 10000"/>
              <a:gd name="connsiteX270" fmla="*/ 8044 w 10000"/>
              <a:gd name="connsiteY270" fmla="*/ 6683 h 10000"/>
              <a:gd name="connsiteX271" fmla="*/ 8071 w 10000"/>
              <a:gd name="connsiteY271" fmla="*/ 6820 h 10000"/>
              <a:gd name="connsiteX272" fmla="*/ 8098 w 10000"/>
              <a:gd name="connsiteY272" fmla="*/ 7006 h 10000"/>
              <a:gd name="connsiteX273" fmla="*/ 8130 w 10000"/>
              <a:gd name="connsiteY273" fmla="*/ 7280 h 10000"/>
              <a:gd name="connsiteX274" fmla="*/ 8157 w 10000"/>
              <a:gd name="connsiteY274" fmla="*/ 7714 h 10000"/>
              <a:gd name="connsiteX275" fmla="*/ 8188 w 10000"/>
              <a:gd name="connsiteY275" fmla="*/ 8671 h 10000"/>
              <a:gd name="connsiteX276" fmla="*/ 8215 w 10000"/>
              <a:gd name="connsiteY276" fmla="*/ 8696 h 10000"/>
              <a:gd name="connsiteX277" fmla="*/ 8242 w 10000"/>
              <a:gd name="connsiteY277" fmla="*/ 7720 h 10000"/>
              <a:gd name="connsiteX278" fmla="*/ 8274 w 10000"/>
              <a:gd name="connsiteY278" fmla="*/ 7286 h 10000"/>
              <a:gd name="connsiteX279" fmla="*/ 8301 w 10000"/>
              <a:gd name="connsiteY279" fmla="*/ 7006 h 10000"/>
              <a:gd name="connsiteX280" fmla="*/ 8328 w 10000"/>
              <a:gd name="connsiteY280" fmla="*/ 6820 h 10000"/>
              <a:gd name="connsiteX281" fmla="*/ 8360 w 10000"/>
              <a:gd name="connsiteY281" fmla="*/ 6683 h 10000"/>
              <a:gd name="connsiteX282" fmla="*/ 8387 w 10000"/>
              <a:gd name="connsiteY282" fmla="*/ 6584 h 10000"/>
              <a:gd name="connsiteX283" fmla="*/ 8418 w 10000"/>
              <a:gd name="connsiteY283" fmla="*/ 6516 h 10000"/>
              <a:gd name="connsiteX284" fmla="*/ 8445 w 10000"/>
              <a:gd name="connsiteY284" fmla="*/ 6472 h 10000"/>
              <a:gd name="connsiteX285" fmla="*/ 8472 w 10000"/>
              <a:gd name="connsiteY285" fmla="*/ 6453 h 10000"/>
              <a:gd name="connsiteX286" fmla="*/ 8504 w 10000"/>
              <a:gd name="connsiteY286" fmla="*/ 6460 h 10000"/>
              <a:gd name="connsiteX287" fmla="*/ 8531 w 10000"/>
              <a:gd name="connsiteY287" fmla="*/ 6491 h 10000"/>
              <a:gd name="connsiteX288" fmla="*/ 8562 w 10000"/>
              <a:gd name="connsiteY288" fmla="*/ 6553 h 10000"/>
              <a:gd name="connsiteX289" fmla="*/ 8589 w 10000"/>
              <a:gd name="connsiteY289" fmla="*/ 6640 h 10000"/>
              <a:gd name="connsiteX290" fmla="*/ 8616 w 10000"/>
              <a:gd name="connsiteY290" fmla="*/ 6770 h 10000"/>
              <a:gd name="connsiteX291" fmla="*/ 8648 w 10000"/>
              <a:gd name="connsiteY291" fmla="*/ 6944 h 10000"/>
              <a:gd name="connsiteX292" fmla="*/ 8675 w 10000"/>
              <a:gd name="connsiteY292" fmla="*/ 7205 h 10000"/>
              <a:gd name="connsiteX293" fmla="*/ 8707 w 10000"/>
              <a:gd name="connsiteY293" fmla="*/ 7615 h 10000"/>
              <a:gd name="connsiteX294" fmla="*/ 8734 w 10000"/>
              <a:gd name="connsiteY294" fmla="*/ 8460 h 10000"/>
              <a:gd name="connsiteX295" fmla="*/ 8761 w 10000"/>
              <a:gd name="connsiteY295" fmla="*/ 8839 h 10000"/>
              <a:gd name="connsiteX296" fmla="*/ 8788 w 10000"/>
              <a:gd name="connsiteY296" fmla="*/ 7733 h 10000"/>
              <a:gd name="connsiteX297" fmla="*/ 8819 w 10000"/>
              <a:gd name="connsiteY297" fmla="*/ 7267 h 10000"/>
              <a:gd name="connsiteX298" fmla="*/ 8851 w 10000"/>
              <a:gd name="connsiteY298" fmla="*/ 6981 h 10000"/>
              <a:gd name="connsiteX299" fmla="*/ 8878 w 10000"/>
              <a:gd name="connsiteY299" fmla="*/ 6783 h 10000"/>
              <a:gd name="connsiteX300" fmla="*/ 8905 w 10000"/>
              <a:gd name="connsiteY300" fmla="*/ 6646 h 10000"/>
              <a:gd name="connsiteX301" fmla="*/ 8932 w 10000"/>
              <a:gd name="connsiteY301" fmla="*/ 6547 h 10000"/>
              <a:gd name="connsiteX302" fmla="*/ 8963 w 10000"/>
              <a:gd name="connsiteY302" fmla="*/ 6484 h 10000"/>
              <a:gd name="connsiteX303" fmla="*/ 8991 w 10000"/>
              <a:gd name="connsiteY303" fmla="*/ 6453 h 10000"/>
              <a:gd name="connsiteX304" fmla="*/ 9022 w 10000"/>
              <a:gd name="connsiteY304" fmla="*/ 6447 h 10000"/>
              <a:gd name="connsiteX305" fmla="*/ 9049 w 10000"/>
              <a:gd name="connsiteY305" fmla="*/ 6472 h 10000"/>
              <a:gd name="connsiteX306" fmla="*/ 9076 w 10000"/>
              <a:gd name="connsiteY306" fmla="*/ 6528 h 10000"/>
              <a:gd name="connsiteX307" fmla="*/ 9108 w 10000"/>
              <a:gd name="connsiteY307" fmla="*/ 6621 h 10000"/>
              <a:gd name="connsiteX308" fmla="*/ 9135 w 10000"/>
              <a:gd name="connsiteY308" fmla="*/ 6758 h 10000"/>
              <a:gd name="connsiteX309" fmla="*/ 9166 w 10000"/>
              <a:gd name="connsiteY309" fmla="*/ 6957 h 10000"/>
              <a:gd name="connsiteX310" fmla="*/ 9193 w 10000"/>
              <a:gd name="connsiteY310" fmla="*/ 7267 h 10000"/>
              <a:gd name="connsiteX311" fmla="*/ 9220 w 10000"/>
              <a:gd name="connsiteY311" fmla="*/ 7814 h 10000"/>
              <a:gd name="connsiteX312" fmla="*/ 9252 w 10000"/>
              <a:gd name="connsiteY312" fmla="*/ 9863 h 10000"/>
              <a:gd name="connsiteX313" fmla="*/ 9279 w 10000"/>
              <a:gd name="connsiteY313" fmla="*/ 7988 h 10000"/>
              <a:gd name="connsiteX314" fmla="*/ 9306 w 10000"/>
              <a:gd name="connsiteY314" fmla="*/ 7335 h 10000"/>
              <a:gd name="connsiteX315" fmla="*/ 9338 w 10000"/>
              <a:gd name="connsiteY315" fmla="*/ 6988 h 10000"/>
              <a:gd name="connsiteX316" fmla="*/ 9365 w 10000"/>
              <a:gd name="connsiteY316" fmla="*/ 6758 h 10000"/>
              <a:gd name="connsiteX317" fmla="*/ 9396 w 10000"/>
              <a:gd name="connsiteY317" fmla="*/ 6602 h 10000"/>
              <a:gd name="connsiteX318" fmla="*/ 9423 w 10000"/>
              <a:gd name="connsiteY318" fmla="*/ 6503 h 10000"/>
              <a:gd name="connsiteX319" fmla="*/ 9450 w 10000"/>
              <a:gd name="connsiteY319" fmla="*/ 6447 h 10000"/>
              <a:gd name="connsiteX320" fmla="*/ 9482 w 10000"/>
              <a:gd name="connsiteY320" fmla="*/ 6435 h 10000"/>
              <a:gd name="connsiteX321" fmla="*/ 9509 w 10000"/>
              <a:gd name="connsiteY321" fmla="*/ 6460 h 10000"/>
              <a:gd name="connsiteX322" fmla="*/ 9540 w 10000"/>
              <a:gd name="connsiteY322" fmla="*/ 6534 h 10000"/>
              <a:gd name="connsiteX323" fmla="*/ 9567 w 10000"/>
              <a:gd name="connsiteY323" fmla="*/ 6665 h 10000"/>
              <a:gd name="connsiteX324" fmla="*/ 9594 w 10000"/>
              <a:gd name="connsiteY324" fmla="*/ 6882 h 10000"/>
              <a:gd name="connsiteX325" fmla="*/ 9626 w 10000"/>
              <a:gd name="connsiteY325" fmla="*/ 7242 h 10000"/>
              <a:gd name="connsiteX326" fmla="*/ 9653 w 10000"/>
              <a:gd name="connsiteY326" fmla="*/ 7981 h 10000"/>
              <a:gd name="connsiteX327" fmla="*/ 9680 w 10000"/>
              <a:gd name="connsiteY327" fmla="*/ 8820 h 10000"/>
              <a:gd name="connsiteX328" fmla="*/ 9712 w 10000"/>
              <a:gd name="connsiteY328" fmla="*/ 7484 h 10000"/>
              <a:gd name="connsiteX329" fmla="*/ 9739 w 10000"/>
              <a:gd name="connsiteY329" fmla="*/ 7012 h 10000"/>
              <a:gd name="connsiteX330" fmla="*/ 9766 w 10000"/>
              <a:gd name="connsiteY330" fmla="*/ 6758 h 10000"/>
              <a:gd name="connsiteX331" fmla="*/ 9797 w 10000"/>
              <a:gd name="connsiteY331" fmla="*/ 6615 h 10000"/>
              <a:gd name="connsiteX332" fmla="*/ 9824 w 10000"/>
              <a:gd name="connsiteY332" fmla="*/ 6559 h 10000"/>
              <a:gd name="connsiteX333" fmla="*/ 9856 w 10000"/>
              <a:gd name="connsiteY333" fmla="*/ 6590 h 10000"/>
              <a:gd name="connsiteX334" fmla="*/ 9883 w 10000"/>
              <a:gd name="connsiteY334" fmla="*/ 6708 h 10000"/>
              <a:gd name="connsiteX335" fmla="*/ 9910 w 10000"/>
              <a:gd name="connsiteY335" fmla="*/ 6950 h 10000"/>
              <a:gd name="connsiteX336" fmla="*/ 9941 w 10000"/>
              <a:gd name="connsiteY336" fmla="*/ 7404 h 10000"/>
              <a:gd name="connsiteX337" fmla="*/ 9968 w 10000"/>
              <a:gd name="connsiteY337" fmla="*/ 8516 h 10000"/>
              <a:gd name="connsiteX338" fmla="*/ 10000 w 10000"/>
              <a:gd name="connsiteY33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182 w 10000"/>
              <a:gd name="connsiteY100" fmla="*/ 907 h 10000"/>
              <a:gd name="connsiteX101" fmla="*/ 3213 w 10000"/>
              <a:gd name="connsiteY101" fmla="*/ 770 h 10000"/>
              <a:gd name="connsiteX102" fmla="*/ 3240 w 10000"/>
              <a:gd name="connsiteY102" fmla="*/ 658 h 10000"/>
              <a:gd name="connsiteX103" fmla="*/ 3267 w 10000"/>
              <a:gd name="connsiteY103" fmla="*/ 559 h 10000"/>
              <a:gd name="connsiteX104" fmla="*/ 3299 w 10000"/>
              <a:gd name="connsiteY104" fmla="*/ 478 h 10000"/>
              <a:gd name="connsiteX105" fmla="*/ 3326 w 10000"/>
              <a:gd name="connsiteY105" fmla="*/ 404 h 10000"/>
              <a:gd name="connsiteX106" fmla="*/ 3357 w 10000"/>
              <a:gd name="connsiteY106" fmla="*/ 335 h 10000"/>
              <a:gd name="connsiteX107" fmla="*/ 3384 w 10000"/>
              <a:gd name="connsiteY107" fmla="*/ 280 h 10000"/>
              <a:gd name="connsiteX108" fmla="*/ 3411 w 10000"/>
              <a:gd name="connsiteY108" fmla="*/ 230 h 10000"/>
              <a:gd name="connsiteX109" fmla="*/ 3443 w 10000"/>
              <a:gd name="connsiteY109" fmla="*/ 186 h 10000"/>
              <a:gd name="connsiteX110" fmla="*/ 3470 w 10000"/>
              <a:gd name="connsiteY110" fmla="*/ 149 h 10000"/>
              <a:gd name="connsiteX111" fmla="*/ 3497 w 10000"/>
              <a:gd name="connsiteY111" fmla="*/ 118 h 10000"/>
              <a:gd name="connsiteX112" fmla="*/ 3529 w 10000"/>
              <a:gd name="connsiteY112" fmla="*/ 87 h 10000"/>
              <a:gd name="connsiteX113" fmla="*/ 3556 w 10000"/>
              <a:gd name="connsiteY113" fmla="*/ 68 h 10000"/>
              <a:gd name="connsiteX114" fmla="*/ 3587 w 10000"/>
              <a:gd name="connsiteY114" fmla="*/ 43 h 10000"/>
              <a:gd name="connsiteX115" fmla="*/ 3614 w 10000"/>
              <a:gd name="connsiteY115" fmla="*/ 31 h 10000"/>
              <a:gd name="connsiteX116" fmla="*/ 3641 w 10000"/>
              <a:gd name="connsiteY116" fmla="*/ 19 h 10000"/>
              <a:gd name="connsiteX117" fmla="*/ 3673 w 10000"/>
              <a:gd name="connsiteY117" fmla="*/ 6 h 10000"/>
              <a:gd name="connsiteX118" fmla="*/ 3700 w 10000"/>
              <a:gd name="connsiteY118" fmla="*/ 6 h 10000"/>
              <a:gd name="connsiteX119" fmla="*/ 3731 w 10000"/>
              <a:gd name="connsiteY119" fmla="*/ 0 h 10000"/>
              <a:gd name="connsiteX120" fmla="*/ 3758 w 10000"/>
              <a:gd name="connsiteY120" fmla="*/ 0 h 10000"/>
              <a:gd name="connsiteX121" fmla="*/ 3785 w 10000"/>
              <a:gd name="connsiteY121" fmla="*/ 6 h 10000"/>
              <a:gd name="connsiteX122" fmla="*/ 3817 w 10000"/>
              <a:gd name="connsiteY122" fmla="*/ 12 h 10000"/>
              <a:gd name="connsiteX123" fmla="*/ 3844 w 10000"/>
              <a:gd name="connsiteY123" fmla="*/ 19 h 10000"/>
              <a:gd name="connsiteX124" fmla="*/ 3876 w 10000"/>
              <a:gd name="connsiteY124" fmla="*/ 31 h 10000"/>
              <a:gd name="connsiteX125" fmla="*/ 3903 w 10000"/>
              <a:gd name="connsiteY125" fmla="*/ 43 h 10000"/>
              <a:gd name="connsiteX126" fmla="*/ 3930 w 10000"/>
              <a:gd name="connsiteY126" fmla="*/ 62 h 10000"/>
              <a:gd name="connsiteX127" fmla="*/ 3957 w 10000"/>
              <a:gd name="connsiteY127" fmla="*/ 81 h 10000"/>
              <a:gd name="connsiteX128" fmla="*/ 3988 w 10000"/>
              <a:gd name="connsiteY128" fmla="*/ 106 h 10000"/>
              <a:gd name="connsiteX129" fmla="*/ 4015 w 10000"/>
              <a:gd name="connsiteY129" fmla="*/ 130 h 10000"/>
              <a:gd name="connsiteX130" fmla="*/ 4047 w 10000"/>
              <a:gd name="connsiteY130" fmla="*/ 155 h 10000"/>
              <a:gd name="connsiteX131" fmla="*/ 4074 w 10000"/>
              <a:gd name="connsiteY131" fmla="*/ 186 h 10000"/>
              <a:gd name="connsiteX132" fmla="*/ 4101 w 10000"/>
              <a:gd name="connsiteY132" fmla="*/ 217 h 10000"/>
              <a:gd name="connsiteX133" fmla="*/ 4132 w 10000"/>
              <a:gd name="connsiteY133" fmla="*/ 255 h 10000"/>
              <a:gd name="connsiteX134" fmla="*/ 4160 w 10000"/>
              <a:gd name="connsiteY134" fmla="*/ 292 h 10000"/>
              <a:gd name="connsiteX135" fmla="*/ 4191 w 10000"/>
              <a:gd name="connsiteY135" fmla="*/ 329 h 10000"/>
              <a:gd name="connsiteX136" fmla="*/ 4218 w 10000"/>
              <a:gd name="connsiteY136" fmla="*/ 373 h 10000"/>
              <a:gd name="connsiteX137" fmla="*/ 4245 w 10000"/>
              <a:gd name="connsiteY137" fmla="*/ 422 h 10000"/>
              <a:gd name="connsiteX138" fmla="*/ 4277 w 10000"/>
              <a:gd name="connsiteY138" fmla="*/ 466 h 10000"/>
              <a:gd name="connsiteX139" fmla="*/ 4304 w 10000"/>
              <a:gd name="connsiteY139" fmla="*/ 522 h 10000"/>
              <a:gd name="connsiteX140" fmla="*/ 4335 w 10000"/>
              <a:gd name="connsiteY140" fmla="*/ 571 h 10000"/>
              <a:gd name="connsiteX141" fmla="*/ 4362 w 10000"/>
              <a:gd name="connsiteY141" fmla="*/ 634 h 10000"/>
              <a:gd name="connsiteX142" fmla="*/ 4389 w 10000"/>
              <a:gd name="connsiteY142" fmla="*/ 689 h 10000"/>
              <a:gd name="connsiteX143" fmla="*/ 4421 w 10000"/>
              <a:gd name="connsiteY143" fmla="*/ 752 h 10000"/>
              <a:gd name="connsiteX144" fmla="*/ 4448 w 10000"/>
              <a:gd name="connsiteY144" fmla="*/ 820 h 10000"/>
              <a:gd name="connsiteX145" fmla="*/ 4475 w 10000"/>
              <a:gd name="connsiteY145" fmla="*/ 888 h 10000"/>
              <a:gd name="connsiteX146" fmla="*/ 4507 w 10000"/>
              <a:gd name="connsiteY146" fmla="*/ 957 h 10000"/>
              <a:gd name="connsiteX147" fmla="*/ 4534 w 10000"/>
              <a:gd name="connsiteY147" fmla="*/ 1037 h 10000"/>
              <a:gd name="connsiteX148" fmla="*/ 4565 w 10000"/>
              <a:gd name="connsiteY148" fmla="*/ 1118 h 10000"/>
              <a:gd name="connsiteX149" fmla="*/ 4592 w 10000"/>
              <a:gd name="connsiteY149" fmla="*/ 1199 h 10000"/>
              <a:gd name="connsiteX150" fmla="*/ 4619 w 10000"/>
              <a:gd name="connsiteY150" fmla="*/ 1286 h 10000"/>
              <a:gd name="connsiteX151" fmla="*/ 4651 w 10000"/>
              <a:gd name="connsiteY151" fmla="*/ 1373 h 10000"/>
              <a:gd name="connsiteX152" fmla="*/ 4678 w 10000"/>
              <a:gd name="connsiteY152" fmla="*/ 1472 h 10000"/>
              <a:gd name="connsiteX153" fmla="*/ 4709 w 10000"/>
              <a:gd name="connsiteY153" fmla="*/ 1565 h 10000"/>
              <a:gd name="connsiteX154" fmla="*/ 4736 w 10000"/>
              <a:gd name="connsiteY154" fmla="*/ 1671 h 10000"/>
              <a:gd name="connsiteX155" fmla="*/ 4763 w 10000"/>
              <a:gd name="connsiteY155" fmla="*/ 1776 h 10000"/>
              <a:gd name="connsiteX156" fmla="*/ 4795 w 10000"/>
              <a:gd name="connsiteY156" fmla="*/ 1894 h 10000"/>
              <a:gd name="connsiteX157" fmla="*/ 4822 w 10000"/>
              <a:gd name="connsiteY157" fmla="*/ 2012 h 10000"/>
              <a:gd name="connsiteX158" fmla="*/ 4854 w 10000"/>
              <a:gd name="connsiteY158" fmla="*/ 2137 h 10000"/>
              <a:gd name="connsiteX159" fmla="*/ 4881 w 10000"/>
              <a:gd name="connsiteY159" fmla="*/ 2267 h 10000"/>
              <a:gd name="connsiteX160" fmla="*/ 4908 w 10000"/>
              <a:gd name="connsiteY160" fmla="*/ 2404 h 10000"/>
              <a:gd name="connsiteX161" fmla="*/ 4935 w 10000"/>
              <a:gd name="connsiteY161" fmla="*/ 2553 h 10000"/>
              <a:gd name="connsiteX162" fmla="*/ 4966 w 10000"/>
              <a:gd name="connsiteY162" fmla="*/ 2708 h 10000"/>
              <a:gd name="connsiteX163" fmla="*/ 4993 w 10000"/>
              <a:gd name="connsiteY163" fmla="*/ 2870 h 10000"/>
              <a:gd name="connsiteX164" fmla="*/ 5025 w 10000"/>
              <a:gd name="connsiteY164" fmla="*/ 3043 h 10000"/>
              <a:gd name="connsiteX165" fmla="*/ 5052 w 10000"/>
              <a:gd name="connsiteY165" fmla="*/ 3230 h 10000"/>
              <a:gd name="connsiteX166" fmla="*/ 5079 w 10000"/>
              <a:gd name="connsiteY166" fmla="*/ 3429 h 10000"/>
              <a:gd name="connsiteX167" fmla="*/ 5110 w 10000"/>
              <a:gd name="connsiteY167" fmla="*/ 3646 h 10000"/>
              <a:gd name="connsiteX168" fmla="*/ 5137 w 10000"/>
              <a:gd name="connsiteY168" fmla="*/ 3882 h 10000"/>
              <a:gd name="connsiteX169" fmla="*/ 5169 w 10000"/>
              <a:gd name="connsiteY169" fmla="*/ 4143 h 10000"/>
              <a:gd name="connsiteX170" fmla="*/ 5196 w 10000"/>
              <a:gd name="connsiteY170" fmla="*/ 4441 h 10000"/>
              <a:gd name="connsiteX171" fmla="*/ 5223 w 10000"/>
              <a:gd name="connsiteY171" fmla="*/ 4789 h 10000"/>
              <a:gd name="connsiteX172" fmla="*/ 5255 w 10000"/>
              <a:gd name="connsiteY172" fmla="*/ 5205 h 10000"/>
              <a:gd name="connsiteX173" fmla="*/ 5282 w 10000"/>
              <a:gd name="connsiteY173" fmla="*/ 5758 h 10000"/>
              <a:gd name="connsiteX174" fmla="*/ 5313 w 10000"/>
              <a:gd name="connsiteY174" fmla="*/ 6671 h 10000"/>
              <a:gd name="connsiteX175" fmla="*/ 5340 w 10000"/>
              <a:gd name="connsiteY175" fmla="*/ 7776 h 10000"/>
              <a:gd name="connsiteX176" fmla="*/ 5367 w 10000"/>
              <a:gd name="connsiteY176" fmla="*/ 6565 h 10000"/>
              <a:gd name="connsiteX177" fmla="*/ 5399 w 10000"/>
              <a:gd name="connsiteY177" fmla="*/ 6255 h 10000"/>
              <a:gd name="connsiteX178" fmla="*/ 5426 w 10000"/>
              <a:gd name="connsiteY178" fmla="*/ 6155 h 10000"/>
              <a:gd name="connsiteX179" fmla="*/ 5453 w 10000"/>
              <a:gd name="connsiteY179" fmla="*/ 6180 h 10000"/>
              <a:gd name="connsiteX180" fmla="*/ 5484 w 10000"/>
              <a:gd name="connsiteY180" fmla="*/ 6286 h 10000"/>
              <a:gd name="connsiteX181" fmla="*/ 5511 w 10000"/>
              <a:gd name="connsiteY181" fmla="*/ 6484 h 10000"/>
              <a:gd name="connsiteX182" fmla="*/ 5539 w 10000"/>
              <a:gd name="connsiteY182" fmla="*/ 6801 h 10000"/>
              <a:gd name="connsiteX183" fmla="*/ 5570 w 10000"/>
              <a:gd name="connsiteY183" fmla="*/ 7373 h 10000"/>
              <a:gd name="connsiteX184" fmla="*/ 5597 w 10000"/>
              <a:gd name="connsiteY184" fmla="*/ 9447 h 10000"/>
              <a:gd name="connsiteX185" fmla="*/ 5629 w 10000"/>
              <a:gd name="connsiteY185" fmla="*/ 7621 h 10000"/>
              <a:gd name="connsiteX186" fmla="*/ 5656 w 10000"/>
              <a:gd name="connsiteY186" fmla="*/ 7012 h 10000"/>
              <a:gd name="connsiteX187" fmla="*/ 5683 w 10000"/>
              <a:gd name="connsiteY187" fmla="*/ 6708 h 10000"/>
              <a:gd name="connsiteX188" fmla="*/ 5714 w 10000"/>
              <a:gd name="connsiteY188" fmla="*/ 6534 h 10000"/>
              <a:gd name="connsiteX189" fmla="*/ 5741 w 10000"/>
              <a:gd name="connsiteY189" fmla="*/ 6429 h 10000"/>
              <a:gd name="connsiteX190" fmla="*/ 5773 w 10000"/>
              <a:gd name="connsiteY190" fmla="*/ 6385 h 10000"/>
              <a:gd name="connsiteX191" fmla="*/ 5800 w 10000"/>
              <a:gd name="connsiteY191" fmla="*/ 6385 h 10000"/>
              <a:gd name="connsiteX192" fmla="*/ 5827 w 10000"/>
              <a:gd name="connsiteY192" fmla="*/ 6429 h 10000"/>
              <a:gd name="connsiteX193" fmla="*/ 5858 w 10000"/>
              <a:gd name="connsiteY193" fmla="*/ 6516 h 10000"/>
              <a:gd name="connsiteX194" fmla="*/ 5886 w 10000"/>
              <a:gd name="connsiteY194" fmla="*/ 6646 h 10000"/>
              <a:gd name="connsiteX195" fmla="*/ 5913 w 10000"/>
              <a:gd name="connsiteY195" fmla="*/ 6845 h 10000"/>
              <a:gd name="connsiteX196" fmla="*/ 5944 w 10000"/>
              <a:gd name="connsiteY196" fmla="*/ 7149 h 10000"/>
              <a:gd name="connsiteX197" fmla="*/ 5971 w 10000"/>
              <a:gd name="connsiteY197" fmla="*/ 7658 h 10000"/>
              <a:gd name="connsiteX198" fmla="*/ 6003 w 10000"/>
              <a:gd name="connsiteY198" fmla="*/ 9093 h 10000"/>
              <a:gd name="connsiteX199" fmla="*/ 6030 w 10000"/>
              <a:gd name="connsiteY199" fmla="*/ 8106 h 10000"/>
              <a:gd name="connsiteX200" fmla="*/ 6057 w 10000"/>
              <a:gd name="connsiteY200" fmla="*/ 7385 h 10000"/>
              <a:gd name="connsiteX201" fmla="*/ 6088 w 10000"/>
              <a:gd name="connsiteY201" fmla="*/ 7019 h 10000"/>
              <a:gd name="connsiteX202" fmla="*/ 6115 w 10000"/>
              <a:gd name="connsiteY202" fmla="*/ 6789 h 10000"/>
              <a:gd name="connsiteX203" fmla="*/ 6147 w 10000"/>
              <a:gd name="connsiteY203" fmla="*/ 6634 h 10000"/>
              <a:gd name="connsiteX204" fmla="*/ 6174 w 10000"/>
              <a:gd name="connsiteY204" fmla="*/ 6534 h 10000"/>
              <a:gd name="connsiteX205" fmla="*/ 6201 w 10000"/>
              <a:gd name="connsiteY205" fmla="*/ 6472 h 10000"/>
              <a:gd name="connsiteX206" fmla="*/ 6233 w 10000"/>
              <a:gd name="connsiteY206" fmla="*/ 6441 h 10000"/>
              <a:gd name="connsiteX207" fmla="*/ 6260 w 10000"/>
              <a:gd name="connsiteY207" fmla="*/ 6435 h 10000"/>
              <a:gd name="connsiteX208" fmla="*/ 6291 w 10000"/>
              <a:gd name="connsiteY208" fmla="*/ 6460 h 10000"/>
              <a:gd name="connsiteX209" fmla="*/ 6318 w 10000"/>
              <a:gd name="connsiteY209" fmla="*/ 6516 h 10000"/>
              <a:gd name="connsiteX210" fmla="*/ 6345 w 10000"/>
              <a:gd name="connsiteY210" fmla="*/ 6609 h 10000"/>
              <a:gd name="connsiteX211" fmla="*/ 6372 w 10000"/>
              <a:gd name="connsiteY211" fmla="*/ 6733 h 10000"/>
              <a:gd name="connsiteX212" fmla="*/ 6404 w 10000"/>
              <a:gd name="connsiteY212" fmla="*/ 6919 h 10000"/>
              <a:gd name="connsiteX213" fmla="*/ 6431 w 10000"/>
              <a:gd name="connsiteY213" fmla="*/ 7186 h 10000"/>
              <a:gd name="connsiteX214" fmla="*/ 6462 w 10000"/>
              <a:gd name="connsiteY214" fmla="*/ 7596 h 10000"/>
              <a:gd name="connsiteX215" fmla="*/ 6489 w 10000"/>
              <a:gd name="connsiteY215" fmla="*/ 8466 h 10000"/>
              <a:gd name="connsiteX216" fmla="*/ 6516 w 10000"/>
              <a:gd name="connsiteY216" fmla="*/ 8801 h 10000"/>
              <a:gd name="connsiteX217" fmla="*/ 6548 w 10000"/>
              <a:gd name="connsiteY217" fmla="*/ 7714 h 10000"/>
              <a:gd name="connsiteX218" fmla="*/ 6575 w 10000"/>
              <a:gd name="connsiteY218" fmla="*/ 7261 h 10000"/>
              <a:gd name="connsiteX219" fmla="*/ 6607 w 10000"/>
              <a:gd name="connsiteY219" fmla="*/ 6981 h 10000"/>
              <a:gd name="connsiteX220" fmla="*/ 6634 w 10000"/>
              <a:gd name="connsiteY220" fmla="*/ 6795 h 10000"/>
              <a:gd name="connsiteX221" fmla="*/ 6661 w 10000"/>
              <a:gd name="connsiteY221" fmla="*/ 6658 h 10000"/>
              <a:gd name="connsiteX222" fmla="*/ 6692 w 10000"/>
              <a:gd name="connsiteY222" fmla="*/ 6559 h 10000"/>
              <a:gd name="connsiteX223" fmla="*/ 6719 w 10000"/>
              <a:gd name="connsiteY223" fmla="*/ 6497 h 10000"/>
              <a:gd name="connsiteX224" fmla="*/ 6751 w 10000"/>
              <a:gd name="connsiteY224" fmla="*/ 6460 h 10000"/>
              <a:gd name="connsiteX225" fmla="*/ 6778 w 10000"/>
              <a:gd name="connsiteY225" fmla="*/ 6453 h 10000"/>
              <a:gd name="connsiteX226" fmla="*/ 6805 w 10000"/>
              <a:gd name="connsiteY226" fmla="*/ 6460 h 10000"/>
              <a:gd name="connsiteX227" fmla="*/ 6836 w 10000"/>
              <a:gd name="connsiteY227" fmla="*/ 6503 h 10000"/>
              <a:gd name="connsiteX228" fmla="*/ 6863 w 10000"/>
              <a:gd name="connsiteY228" fmla="*/ 6565 h 10000"/>
              <a:gd name="connsiteX229" fmla="*/ 6890 w 10000"/>
              <a:gd name="connsiteY229" fmla="*/ 6658 h 10000"/>
              <a:gd name="connsiteX230" fmla="*/ 6922 w 10000"/>
              <a:gd name="connsiteY230" fmla="*/ 6789 h 10000"/>
              <a:gd name="connsiteX231" fmla="*/ 6949 w 10000"/>
              <a:gd name="connsiteY231" fmla="*/ 6975 h 10000"/>
              <a:gd name="connsiteX232" fmla="*/ 6981 w 10000"/>
              <a:gd name="connsiteY232" fmla="*/ 7236 h 10000"/>
              <a:gd name="connsiteX233" fmla="*/ 7008 w 10000"/>
              <a:gd name="connsiteY233" fmla="*/ 7634 h 10000"/>
              <a:gd name="connsiteX234" fmla="*/ 7035 w 10000"/>
              <a:gd name="connsiteY234" fmla="*/ 8460 h 10000"/>
              <a:gd name="connsiteX235" fmla="*/ 7066 w 10000"/>
              <a:gd name="connsiteY235" fmla="*/ 8969 h 10000"/>
              <a:gd name="connsiteX236" fmla="*/ 7093 w 10000"/>
              <a:gd name="connsiteY236" fmla="*/ 7801 h 10000"/>
              <a:gd name="connsiteX237" fmla="*/ 7125 w 10000"/>
              <a:gd name="connsiteY237" fmla="*/ 7329 h 10000"/>
              <a:gd name="connsiteX238" fmla="*/ 7152 w 10000"/>
              <a:gd name="connsiteY238" fmla="*/ 7037 h 10000"/>
              <a:gd name="connsiteX239" fmla="*/ 7179 w 10000"/>
              <a:gd name="connsiteY239" fmla="*/ 6839 h 10000"/>
              <a:gd name="connsiteX240" fmla="*/ 7210 w 10000"/>
              <a:gd name="connsiteY240" fmla="*/ 6696 h 10000"/>
              <a:gd name="connsiteX241" fmla="*/ 7237 w 10000"/>
              <a:gd name="connsiteY241" fmla="*/ 6590 h 10000"/>
              <a:gd name="connsiteX242" fmla="*/ 7269 w 10000"/>
              <a:gd name="connsiteY242" fmla="*/ 6516 h 10000"/>
              <a:gd name="connsiteX243" fmla="*/ 7296 w 10000"/>
              <a:gd name="connsiteY243" fmla="*/ 6472 h 10000"/>
              <a:gd name="connsiteX244" fmla="*/ 7323 w 10000"/>
              <a:gd name="connsiteY244" fmla="*/ 6447 h 10000"/>
              <a:gd name="connsiteX245" fmla="*/ 7350 w 10000"/>
              <a:gd name="connsiteY245" fmla="*/ 6447 h 10000"/>
              <a:gd name="connsiteX246" fmla="*/ 7382 w 10000"/>
              <a:gd name="connsiteY246" fmla="*/ 6466 h 10000"/>
              <a:gd name="connsiteX247" fmla="*/ 7409 w 10000"/>
              <a:gd name="connsiteY247" fmla="*/ 6509 h 10000"/>
              <a:gd name="connsiteX248" fmla="*/ 7440 w 10000"/>
              <a:gd name="connsiteY248" fmla="*/ 6578 h 10000"/>
              <a:gd name="connsiteX249" fmla="*/ 7467 w 10000"/>
              <a:gd name="connsiteY249" fmla="*/ 6677 h 10000"/>
              <a:gd name="connsiteX250" fmla="*/ 7494 w 10000"/>
              <a:gd name="connsiteY250" fmla="*/ 6814 h 10000"/>
              <a:gd name="connsiteX251" fmla="*/ 7526 w 10000"/>
              <a:gd name="connsiteY251" fmla="*/ 7006 h 10000"/>
              <a:gd name="connsiteX252" fmla="*/ 7553 w 10000"/>
              <a:gd name="connsiteY252" fmla="*/ 7273 h 10000"/>
              <a:gd name="connsiteX253" fmla="*/ 7584 w 10000"/>
              <a:gd name="connsiteY253" fmla="*/ 7696 h 10000"/>
              <a:gd name="connsiteX254" fmla="*/ 7612 w 10000"/>
              <a:gd name="connsiteY254" fmla="*/ 8584 h 10000"/>
              <a:gd name="connsiteX255" fmla="*/ 7639 w 10000"/>
              <a:gd name="connsiteY255" fmla="*/ 8814 h 10000"/>
              <a:gd name="connsiteX256" fmla="*/ 7670 w 10000"/>
              <a:gd name="connsiteY256" fmla="*/ 7770 h 10000"/>
              <a:gd name="connsiteX257" fmla="*/ 7697 w 10000"/>
              <a:gd name="connsiteY257" fmla="*/ 7317 h 10000"/>
              <a:gd name="connsiteX258" fmla="*/ 7729 w 10000"/>
              <a:gd name="connsiteY258" fmla="*/ 7031 h 10000"/>
              <a:gd name="connsiteX259" fmla="*/ 7756 w 10000"/>
              <a:gd name="connsiteY259" fmla="*/ 6839 h 10000"/>
              <a:gd name="connsiteX260" fmla="*/ 7783 w 10000"/>
              <a:gd name="connsiteY260" fmla="*/ 6696 h 10000"/>
              <a:gd name="connsiteX261" fmla="*/ 7810 w 10000"/>
              <a:gd name="connsiteY261" fmla="*/ 6590 h 10000"/>
              <a:gd name="connsiteX262" fmla="*/ 7841 w 10000"/>
              <a:gd name="connsiteY262" fmla="*/ 6522 h 10000"/>
              <a:gd name="connsiteX263" fmla="*/ 7868 w 10000"/>
              <a:gd name="connsiteY263" fmla="*/ 6472 h 10000"/>
              <a:gd name="connsiteX264" fmla="*/ 7900 w 10000"/>
              <a:gd name="connsiteY264" fmla="*/ 6447 h 10000"/>
              <a:gd name="connsiteX265" fmla="*/ 7927 w 10000"/>
              <a:gd name="connsiteY265" fmla="*/ 6447 h 10000"/>
              <a:gd name="connsiteX266" fmla="*/ 7954 w 10000"/>
              <a:gd name="connsiteY266" fmla="*/ 6466 h 10000"/>
              <a:gd name="connsiteX267" fmla="*/ 7986 w 10000"/>
              <a:gd name="connsiteY267" fmla="*/ 6509 h 10000"/>
              <a:gd name="connsiteX268" fmla="*/ 8013 w 10000"/>
              <a:gd name="connsiteY268" fmla="*/ 6578 h 10000"/>
              <a:gd name="connsiteX269" fmla="*/ 8044 w 10000"/>
              <a:gd name="connsiteY269" fmla="*/ 6683 h 10000"/>
              <a:gd name="connsiteX270" fmla="*/ 8071 w 10000"/>
              <a:gd name="connsiteY270" fmla="*/ 6820 h 10000"/>
              <a:gd name="connsiteX271" fmla="*/ 8098 w 10000"/>
              <a:gd name="connsiteY271" fmla="*/ 7006 h 10000"/>
              <a:gd name="connsiteX272" fmla="*/ 8130 w 10000"/>
              <a:gd name="connsiteY272" fmla="*/ 7280 h 10000"/>
              <a:gd name="connsiteX273" fmla="*/ 8157 w 10000"/>
              <a:gd name="connsiteY273" fmla="*/ 7714 h 10000"/>
              <a:gd name="connsiteX274" fmla="*/ 8188 w 10000"/>
              <a:gd name="connsiteY274" fmla="*/ 8671 h 10000"/>
              <a:gd name="connsiteX275" fmla="*/ 8215 w 10000"/>
              <a:gd name="connsiteY275" fmla="*/ 8696 h 10000"/>
              <a:gd name="connsiteX276" fmla="*/ 8242 w 10000"/>
              <a:gd name="connsiteY276" fmla="*/ 7720 h 10000"/>
              <a:gd name="connsiteX277" fmla="*/ 8274 w 10000"/>
              <a:gd name="connsiteY277" fmla="*/ 7286 h 10000"/>
              <a:gd name="connsiteX278" fmla="*/ 8301 w 10000"/>
              <a:gd name="connsiteY278" fmla="*/ 7006 h 10000"/>
              <a:gd name="connsiteX279" fmla="*/ 8328 w 10000"/>
              <a:gd name="connsiteY279" fmla="*/ 6820 h 10000"/>
              <a:gd name="connsiteX280" fmla="*/ 8360 w 10000"/>
              <a:gd name="connsiteY280" fmla="*/ 6683 h 10000"/>
              <a:gd name="connsiteX281" fmla="*/ 8387 w 10000"/>
              <a:gd name="connsiteY281" fmla="*/ 6584 h 10000"/>
              <a:gd name="connsiteX282" fmla="*/ 8418 w 10000"/>
              <a:gd name="connsiteY282" fmla="*/ 6516 h 10000"/>
              <a:gd name="connsiteX283" fmla="*/ 8445 w 10000"/>
              <a:gd name="connsiteY283" fmla="*/ 6472 h 10000"/>
              <a:gd name="connsiteX284" fmla="*/ 8472 w 10000"/>
              <a:gd name="connsiteY284" fmla="*/ 6453 h 10000"/>
              <a:gd name="connsiteX285" fmla="*/ 8504 w 10000"/>
              <a:gd name="connsiteY285" fmla="*/ 6460 h 10000"/>
              <a:gd name="connsiteX286" fmla="*/ 8531 w 10000"/>
              <a:gd name="connsiteY286" fmla="*/ 6491 h 10000"/>
              <a:gd name="connsiteX287" fmla="*/ 8562 w 10000"/>
              <a:gd name="connsiteY287" fmla="*/ 6553 h 10000"/>
              <a:gd name="connsiteX288" fmla="*/ 8589 w 10000"/>
              <a:gd name="connsiteY288" fmla="*/ 6640 h 10000"/>
              <a:gd name="connsiteX289" fmla="*/ 8616 w 10000"/>
              <a:gd name="connsiteY289" fmla="*/ 6770 h 10000"/>
              <a:gd name="connsiteX290" fmla="*/ 8648 w 10000"/>
              <a:gd name="connsiteY290" fmla="*/ 6944 h 10000"/>
              <a:gd name="connsiteX291" fmla="*/ 8675 w 10000"/>
              <a:gd name="connsiteY291" fmla="*/ 7205 h 10000"/>
              <a:gd name="connsiteX292" fmla="*/ 8707 w 10000"/>
              <a:gd name="connsiteY292" fmla="*/ 7615 h 10000"/>
              <a:gd name="connsiteX293" fmla="*/ 8734 w 10000"/>
              <a:gd name="connsiteY293" fmla="*/ 8460 h 10000"/>
              <a:gd name="connsiteX294" fmla="*/ 8761 w 10000"/>
              <a:gd name="connsiteY294" fmla="*/ 8839 h 10000"/>
              <a:gd name="connsiteX295" fmla="*/ 8788 w 10000"/>
              <a:gd name="connsiteY295" fmla="*/ 7733 h 10000"/>
              <a:gd name="connsiteX296" fmla="*/ 8819 w 10000"/>
              <a:gd name="connsiteY296" fmla="*/ 7267 h 10000"/>
              <a:gd name="connsiteX297" fmla="*/ 8851 w 10000"/>
              <a:gd name="connsiteY297" fmla="*/ 6981 h 10000"/>
              <a:gd name="connsiteX298" fmla="*/ 8878 w 10000"/>
              <a:gd name="connsiteY298" fmla="*/ 6783 h 10000"/>
              <a:gd name="connsiteX299" fmla="*/ 8905 w 10000"/>
              <a:gd name="connsiteY299" fmla="*/ 6646 h 10000"/>
              <a:gd name="connsiteX300" fmla="*/ 8932 w 10000"/>
              <a:gd name="connsiteY300" fmla="*/ 6547 h 10000"/>
              <a:gd name="connsiteX301" fmla="*/ 8963 w 10000"/>
              <a:gd name="connsiteY301" fmla="*/ 6484 h 10000"/>
              <a:gd name="connsiteX302" fmla="*/ 8991 w 10000"/>
              <a:gd name="connsiteY302" fmla="*/ 6453 h 10000"/>
              <a:gd name="connsiteX303" fmla="*/ 9022 w 10000"/>
              <a:gd name="connsiteY303" fmla="*/ 6447 h 10000"/>
              <a:gd name="connsiteX304" fmla="*/ 9049 w 10000"/>
              <a:gd name="connsiteY304" fmla="*/ 6472 h 10000"/>
              <a:gd name="connsiteX305" fmla="*/ 9076 w 10000"/>
              <a:gd name="connsiteY305" fmla="*/ 6528 h 10000"/>
              <a:gd name="connsiteX306" fmla="*/ 9108 w 10000"/>
              <a:gd name="connsiteY306" fmla="*/ 6621 h 10000"/>
              <a:gd name="connsiteX307" fmla="*/ 9135 w 10000"/>
              <a:gd name="connsiteY307" fmla="*/ 6758 h 10000"/>
              <a:gd name="connsiteX308" fmla="*/ 9166 w 10000"/>
              <a:gd name="connsiteY308" fmla="*/ 6957 h 10000"/>
              <a:gd name="connsiteX309" fmla="*/ 9193 w 10000"/>
              <a:gd name="connsiteY309" fmla="*/ 7267 h 10000"/>
              <a:gd name="connsiteX310" fmla="*/ 9220 w 10000"/>
              <a:gd name="connsiteY310" fmla="*/ 7814 h 10000"/>
              <a:gd name="connsiteX311" fmla="*/ 9252 w 10000"/>
              <a:gd name="connsiteY311" fmla="*/ 9863 h 10000"/>
              <a:gd name="connsiteX312" fmla="*/ 9279 w 10000"/>
              <a:gd name="connsiteY312" fmla="*/ 7988 h 10000"/>
              <a:gd name="connsiteX313" fmla="*/ 9306 w 10000"/>
              <a:gd name="connsiteY313" fmla="*/ 7335 h 10000"/>
              <a:gd name="connsiteX314" fmla="*/ 9338 w 10000"/>
              <a:gd name="connsiteY314" fmla="*/ 6988 h 10000"/>
              <a:gd name="connsiteX315" fmla="*/ 9365 w 10000"/>
              <a:gd name="connsiteY315" fmla="*/ 6758 h 10000"/>
              <a:gd name="connsiteX316" fmla="*/ 9396 w 10000"/>
              <a:gd name="connsiteY316" fmla="*/ 6602 h 10000"/>
              <a:gd name="connsiteX317" fmla="*/ 9423 w 10000"/>
              <a:gd name="connsiteY317" fmla="*/ 6503 h 10000"/>
              <a:gd name="connsiteX318" fmla="*/ 9450 w 10000"/>
              <a:gd name="connsiteY318" fmla="*/ 6447 h 10000"/>
              <a:gd name="connsiteX319" fmla="*/ 9482 w 10000"/>
              <a:gd name="connsiteY319" fmla="*/ 6435 h 10000"/>
              <a:gd name="connsiteX320" fmla="*/ 9509 w 10000"/>
              <a:gd name="connsiteY320" fmla="*/ 6460 h 10000"/>
              <a:gd name="connsiteX321" fmla="*/ 9540 w 10000"/>
              <a:gd name="connsiteY321" fmla="*/ 6534 h 10000"/>
              <a:gd name="connsiteX322" fmla="*/ 9567 w 10000"/>
              <a:gd name="connsiteY322" fmla="*/ 6665 h 10000"/>
              <a:gd name="connsiteX323" fmla="*/ 9594 w 10000"/>
              <a:gd name="connsiteY323" fmla="*/ 6882 h 10000"/>
              <a:gd name="connsiteX324" fmla="*/ 9626 w 10000"/>
              <a:gd name="connsiteY324" fmla="*/ 7242 h 10000"/>
              <a:gd name="connsiteX325" fmla="*/ 9653 w 10000"/>
              <a:gd name="connsiteY325" fmla="*/ 7981 h 10000"/>
              <a:gd name="connsiteX326" fmla="*/ 9680 w 10000"/>
              <a:gd name="connsiteY326" fmla="*/ 8820 h 10000"/>
              <a:gd name="connsiteX327" fmla="*/ 9712 w 10000"/>
              <a:gd name="connsiteY327" fmla="*/ 7484 h 10000"/>
              <a:gd name="connsiteX328" fmla="*/ 9739 w 10000"/>
              <a:gd name="connsiteY328" fmla="*/ 7012 h 10000"/>
              <a:gd name="connsiteX329" fmla="*/ 9766 w 10000"/>
              <a:gd name="connsiteY329" fmla="*/ 6758 h 10000"/>
              <a:gd name="connsiteX330" fmla="*/ 9797 w 10000"/>
              <a:gd name="connsiteY330" fmla="*/ 6615 h 10000"/>
              <a:gd name="connsiteX331" fmla="*/ 9824 w 10000"/>
              <a:gd name="connsiteY331" fmla="*/ 6559 h 10000"/>
              <a:gd name="connsiteX332" fmla="*/ 9856 w 10000"/>
              <a:gd name="connsiteY332" fmla="*/ 6590 h 10000"/>
              <a:gd name="connsiteX333" fmla="*/ 9883 w 10000"/>
              <a:gd name="connsiteY333" fmla="*/ 6708 h 10000"/>
              <a:gd name="connsiteX334" fmla="*/ 9910 w 10000"/>
              <a:gd name="connsiteY334" fmla="*/ 6950 h 10000"/>
              <a:gd name="connsiteX335" fmla="*/ 9941 w 10000"/>
              <a:gd name="connsiteY335" fmla="*/ 7404 h 10000"/>
              <a:gd name="connsiteX336" fmla="*/ 9968 w 10000"/>
              <a:gd name="connsiteY336" fmla="*/ 8516 h 10000"/>
              <a:gd name="connsiteX337" fmla="*/ 10000 w 10000"/>
              <a:gd name="connsiteY33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213 w 10000"/>
              <a:gd name="connsiteY100" fmla="*/ 770 h 10000"/>
              <a:gd name="connsiteX101" fmla="*/ 3240 w 10000"/>
              <a:gd name="connsiteY101" fmla="*/ 658 h 10000"/>
              <a:gd name="connsiteX102" fmla="*/ 3267 w 10000"/>
              <a:gd name="connsiteY102" fmla="*/ 559 h 10000"/>
              <a:gd name="connsiteX103" fmla="*/ 3299 w 10000"/>
              <a:gd name="connsiteY103" fmla="*/ 478 h 10000"/>
              <a:gd name="connsiteX104" fmla="*/ 3326 w 10000"/>
              <a:gd name="connsiteY104" fmla="*/ 404 h 10000"/>
              <a:gd name="connsiteX105" fmla="*/ 3357 w 10000"/>
              <a:gd name="connsiteY105" fmla="*/ 335 h 10000"/>
              <a:gd name="connsiteX106" fmla="*/ 3384 w 10000"/>
              <a:gd name="connsiteY106" fmla="*/ 280 h 10000"/>
              <a:gd name="connsiteX107" fmla="*/ 3411 w 10000"/>
              <a:gd name="connsiteY107" fmla="*/ 230 h 10000"/>
              <a:gd name="connsiteX108" fmla="*/ 3443 w 10000"/>
              <a:gd name="connsiteY108" fmla="*/ 186 h 10000"/>
              <a:gd name="connsiteX109" fmla="*/ 3470 w 10000"/>
              <a:gd name="connsiteY109" fmla="*/ 149 h 10000"/>
              <a:gd name="connsiteX110" fmla="*/ 3497 w 10000"/>
              <a:gd name="connsiteY110" fmla="*/ 118 h 10000"/>
              <a:gd name="connsiteX111" fmla="*/ 3529 w 10000"/>
              <a:gd name="connsiteY111" fmla="*/ 87 h 10000"/>
              <a:gd name="connsiteX112" fmla="*/ 3556 w 10000"/>
              <a:gd name="connsiteY112" fmla="*/ 68 h 10000"/>
              <a:gd name="connsiteX113" fmla="*/ 3587 w 10000"/>
              <a:gd name="connsiteY113" fmla="*/ 43 h 10000"/>
              <a:gd name="connsiteX114" fmla="*/ 3614 w 10000"/>
              <a:gd name="connsiteY114" fmla="*/ 31 h 10000"/>
              <a:gd name="connsiteX115" fmla="*/ 3641 w 10000"/>
              <a:gd name="connsiteY115" fmla="*/ 19 h 10000"/>
              <a:gd name="connsiteX116" fmla="*/ 3673 w 10000"/>
              <a:gd name="connsiteY116" fmla="*/ 6 h 10000"/>
              <a:gd name="connsiteX117" fmla="*/ 3700 w 10000"/>
              <a:gd name="connsiteY117" fmla="*/ 6 h 10000"/>
              <a:gd name="connsiteX118" fmla="*/ 3731 w 10000"/>
              <a:gd name="connsiteY118" fmla="*/ 0 h 10000"/>
              <a:gd name="connsiteX119" fmla="*/ 3758 w 10000"/>
              <a:gd name="connsiteY119" fmla="*/ 0 h 10000"/>
              <a:gd name="connsiteX120" fmla="*/ 3785 w 10000"/>
              <a:gd name="connsiteY120" fmla="*/ 6 h 10000"/>
              <a:gd name="connsiteX121" fmla="*/ 3817 w 10000"/>
              <a:gd name="connsiteY121" fmla="*/ 12 h 10000"/>
              <a:gd name="connsiteX122" fmla="*/ 3844 w 10000"/>
              <a:gd name="connsiteY122" fmla="*/ 19 h 10000"/>
              <a:gd name="connsiteX123" fmla="*/ 3876 w 10000"/>
              <a:gd name="connsiteY123" fmla="*/ 31 h 10000"/>
              <a:gd name="connsiteX124" fmla="*/ 3903 w 10000"/>
              <a:gd name="connsiteY124" fmla="*/ 43 h 10000"/>
              <a:gd name="connsiteX125" fmla="*/ 3930 w 10000"/>
              <a:gd name="connsiteY125" fmla="*/ 62 h 10000"/>
              <a:gd name="connsiteX126" fmla="*/ 3957 w 10000"/>
              <a:gd name="connsiteY126" fmla="*/ 81 h 10000"/>
              <a:gd name="connsiteX127" fmla="*/ 3988 w 10000"/>
              <a:gd name="connsiteY127" fmla="*/ 106 h 10000"/>
              <a:gd name="connsiteX128" fmla="*/ 4015 w 10000"/>
              <a:gd name="connsiteY128" fmla="*/ 130 h 10000"/>
              <a:gd name="connsiteX129" fmla="*/ 4047 w 10000"/>
              <a:gd name="connsiteY129" fmla="*/ 155 h 10000"/>
              <a:gd name="connsiteX130" fmla="*/ 4074 w 10000"/>
              <a:gd name="connsiteY130" fmla="*/ 186 h 10000"/>
              <a:gd name="connsiteX131" fmla="*/ 4101 w 10000"/>
              <a:gd name="connsiteY131" fmla="*/ 217 h 10000"/>
              <a:gd name="connsiteX132" fmla="*/ 4132 w 10000"/>
              <a:gd name="connsiteY132" fmla="*/ 255 h 10000"/>
              <a:gd name="connsiteX133" fmla="*/ 4160 w 10000"/>
              <a:gd name="connsiteY133" fmla="*/ 292 h 10000"/>
              <a:gd name="connsiteX134" fmla="*/ 4191 w 10000"/>
              <a:gd name="connsiteY134" fmla="*/ 329 h 10000"/>
              <a:gd name="connsiteX135" fmla="*/ 4218 w 10000"/>
              <a:gd name="connsiteY135" fmla="*/ 373 h 10000"/>
              <a:gd name="connsiteX136" fmla="*/ 4245 w 10000"/>
              <a:gd name="connsiteY136" fmla="*/ 422 h 10000"/>
              <a:gd name="connsiteX137" fmla="*/ 4277 w 10000"/>
              <a:gd name="connsiteY137" fmla="*/ 466 h 10000"/>
              <a:gd name="connsiteX138" fmla="*/ 4304 w 10000"/>
              <a:gd name="connsiteY138" fmla="*/ 522 h 10000"/>
              <a:gd name="connsiteX139" fmla="*/ 4335 w 10000"/>
              <a:gd name="connsiteY139" fmla="*/ 571 h 10000"/>
              <a:gd name="connsiteX140" fmla="*/ 4362 w 10000"/>
              <a:gd name="connsiteY140" fmla="*/ 634 h 10000"/>
              <a:gd name="connsiteX141" fmla="*/ 4389 w 10000"/>
              <a:gd name="connsiteY141" fmla="*/ 689 h 10000"/>
              <a:gd name="connsiteX142" fmla="*/ 4421 w 10000"/>
              <a:gd name="connsiteY142" fmla="*/ 752 h 10000"/>
              <a:gd name="connsiteX143" fmla="*/ 4448 w 10000"/>
              <a:gd name="connsiteY143" fmla="*/ 820 h 10000"/>
              <a:gd name="connsiteX144" fmla="*/ 4475 w 10000"/>
              <a:gd name="connsiteY144" fmla="*/ 888 h 10000"/>
              <a:gd name="connsiteX145" fmla="*/ 4507 w 10000"/>
              <a:gd name="connsiteY145" fmla="*/ 957 h 10000"/>
              <a:gd name="connsiteX146" fmla="*/ 4534 w 10000"/>
              <a:gd name="connsiteY146" fmla="*/ 1037 h 10000"/>
              <a:gd name="connsiteX147" fmla="*/ 4565 w 10000"/>
              <a:gd name="connsiteY147" fmla="*/ 1118 h 10000"/>
              <a:gd name="connsiteX148" fmla="*/ 4592 w 10000"/>
              <a:gd name="connsiteY148" fmla="*/ 1199 h 10000"/>
              <a:gd name="connsiteX149" fmla="*/ 4619 w 10000"/>
              <a:gd name="connsiteY149" fmla="*/ 1286 h 10000"/>
              <a:gd name="connsiteX150" fmla="*/ 4651 w 10000"/>
              <a:gd name="connsiteY150" fmla="*/ 1373 h 10000"/>
              <a:gd name="connsiteX151" fmla="*/ 4678 w 10000"/>
              <a:gd name="connsiteY151" fmla="*/ 1472 h 10000"/>
              <a:gd name="connsiteX152" fmla="*/ 4709 w 10000"/>
              <a:gd name="connsiteY152" fmla="*/ 1565 h 10000"/>
              <a:gd name="connsiteX153" fmla="*/ 4736 w 10000"/>
              <a:gd name="connsiteY153" fmla="*/ 1671 h 10000"/>
              <a:gd name="connsiteX154" fmla="*/ 4763 w 10000"/>
              <a:gd name="connsiteY154" fmla="*/ 1776 h 10000"/>
              <a:gd name="connsiteX155" fmla="*/ 4795 w 10000"/>
              <a:gd name="connsiteY155" fmla="*/ 1894 h 10000"/>
              <a:gd name="connsiteX156" fmla="*/ 4822 w 10000"/>
              <a:gd name="connsiteY156" fmla="*/ 2012 h 10000"/>
              <a:gd name="connsiteX157" fmla="*/ 4854 w 10000"/>
              <a:gd name="connsiteY157" fmla="*/ 2137 h 10000"/>
              <a:gd name="connsiteX158" fmla="*/ 4881 w 10000"/>
              <a:gd name="connsiteY158" fmla="*/ 2267 h 10000"/>
              <a:gd name="connsiteX159" fmla="*/ 4908 w 10000"/>
              <a:gd name="connsiteY159" fmla="*/ 2404 h 10000"/>
              <a:gd name="connsiteX160" fmla="*/ 4935 w 10000"/>
              <a:gd name="connsiteY160" fmla="*/ 2553 h 10000"/>
              <a:gd name="connsiteX161" fmla="*/ 4966 w 10000"/>
              <a:gd name="connsiteY161" fmla="*/ 2708 h 10000"/>
              <a:gd name="connsiteX162" fmla="*/ 4993 w 10000"/>
              <a:gd name="connsiteY162" fmla="*/ 2870 h 10000"/>
              <a:gd name="connsiteX163" fmla="*/ 5025 w 10000"/>
              <a:gd name="connsiteY163" fmla="*/ 3043 h 10000"/>
              <a:gd name="connsiteX164" fmla="*/ 5052 w 10000"/>
              <a:gd name="connsiteY164" fmla="*/ 3230 h 10000"/>
              <a:gd name="connsiteX165" fmla="*/ 5079 w 10000"/>
              <a:gd name="connsiteY165" fmla="*/ 3429 h 10000"/>
              <a:gd name="connsiteX166" fmla="*/ 5110 w 10000"/>
              <a:gd name="connsiteY166" fmla="*/ 3646 h 10000"/>
              <a:gd name="connsiteX167" fmla="*/ 5137 w 10000"/>
              <a:gd name="connsiteY167" fmla="*/ 3882 h 10000"/>
              <a:gd name="connsiteX168" fmla="*/ 5169 w 10000"/>
              <a:gd name="connsiteY168" fmla="*/ 4143 h 10000"/>
              <a:gd name="connsiteX169" fmla="*/ 5196 w 10000"/>
              <a:gd name="connsiteY169" fmla="*/ 4441 h 10000"/>
              <a:gd name="connsiteX170" fmla="*/ 5223 w 10000"/>
              <a:gd name="connsiteY170" fmla="*/ 4789 h 10000"/>
              <a:gd name="connsiteX171" fmla="*/ 5255 w 10000"/>
              <a:gd name="connsiteY171" fmla="*/ 5205 h 10000"/>
              <a:gd name="connsiteX172" fmla="*/ 5282 w 10000"/>
              <a:gd name="connsiteY172" fmla="*/ 5758 h 10000"/>
              <a:gd name="connsiteX173" fmla="*/ 5313 w 10000"/>
              <a:gd name="connsiteY173" fmla="*/ 6671 h 10000"/>
              <a:gd name="connsiteX174" fmla="*/ 5340 w 10000"/>
              <a:gd name="connsiteY174" fmla="*/ 7776 h 10000"/>
              <a:gd name="connsiteX175" fmla="*/ 5367 w 10000"/>
              <a:gd name="connsiteY175" fmla="*/ 6565 h 10000"/>
              <a:gd name="connsiteX176" fmla="*/ 5399 w 10000"/>
              <a:gd name="connsiteY176" fmla="*/ 6255 h 10000"/>
              <a:gd name="connsiteX177" fmla="*/ 5426 w 10000"/>
              <a:gd name="connsiteY177" fmla="*/ 6155 h 10000"/>
              <a:gd name="connsiteX178" fmla="*/ 5453 w 10000"/>
              <a:gd name="connsiteY178" fmla="*/ 6180 h 10000"/>
              <a:gd name="connsiteX179" fmla="*/ 5484 w 10000"/>
              <a:gd name="connsiteY179" fmla="*/ 6286 h 10000"/>
              <a:gd name="connsiteX180" fmla="*/ 5511 w 10000"/>
              <a:gd name="connsiteY180" fmla="*/ 6484 h 10000"/>
              <a:gd name="connsiteX181" fmla="*/ 5539 w 10000"/>
              <a:gd name="connsiteY181" fmla="*/ 6801 h 10000"/>
              <a:gd name="connsiteX182" fmla="*/ 5570 w 10000"/>
              <a:gd name="connsiteY182" fmla="*/ 7373 h 10000"/>
              <a:gd name="connsiteX183" fmla="*/ 5597 w 10000"/>
              <a:gd name="connsiteY183" fmla="*/ 9447 h 10000"/>
              <a:gd name="connsiteX184" fmla="*/ 5629 w 10000"/>
              <a:gd name="connsiteY184" fmla="*/ 7621 h 10000"/>
              <a:gd name="connsiteX185" fmla="*/ 5656 w 10000"/>
              <a:gd name="connsiteY185" fmla="*/ 7012 h 10000"/>
              <a:gd name="connsiteX186" fmla="*/ 5683 w 10000"/>
              <a:gd name="connsiteY186" fmla="*/ 6708 h 10000"/>
              <a:gd name="connsiteX187" fmla="*/ 5714 w 10000"/>
              <a:gd name="connsiteY187" fmla="*/ 6534 h 10000"/>
              <a:gd name="connsiteX188" fmla="*/ 5741 w 10000"/>
              <a:gd name="connsiteY188" fmla="*/ 6429 h 10000"/>
              <a:gd name="connsiteX189" fmla="*/ 5773 w 10000"/>
              <a:gd name="connsiteY189" fmla="*/ 6385 h 10000"/>
              <a:gd name="connsiteX190" fmla="*/ 5800 w 10000"/>
              <a:gd name="connsiteY190" fmla="*/ 6385 h 10000"/>
              <a:gd name="connsiteX191" fmla="*/ 5827 w 10000"/>
              <a:gd name="connsiteY191" fmla="*/ 6429 h 10000"/>
              <a:gd name="connsiteX192" fmla="*/ 5858 w 10000"/>
              <a:gd name="connsiteY192" fmla="*/ 6516 h 10000"/>
              <a:gd name="connsiteX193" fmla="*/ 5886 w 10000"/>
              <a:gd name="connsiteY193" fmla="*/ 6646 h 10000"/>
              <a:gd name="connsiteX194" fmla="*/ 5913 w 10000"/>
              <a:gd name="connsiteY194" fmla="*/ 6845 h 10000"/>
              <a:gd name="connsiteX195" fmla="*/ 5944 w 10000"/>
              <a:gd name="connsiteY195" fmla="*/ 7149 h 10000"/>
              <a:gd name="connsiteX196" fmla="*/ 5971 w 10000"/>
              <a:gd name="connsiteY196" fmla="*/ 7658 h 10000"/>
              <a:gd name="connsiteX197" fmla="*/ 6003 w 10000"/>
              <a:gd name="connsiteY197" fmla="*/ 9093 h 10000"/>
              <a:gd name="connsiteX198" fmla="*/ 6030 w 10000"/>
              <a:gd name="connsiteY198" fmla="*/ 8106 h 10000"/>
              <a:gd name="connsiteX199" fmla="*/ 6057 w 10000"/>
              <a:gd name="connsiteY199" fmla="*/ 7385 h 10000"/>
              <a:gd name="connsiteX200" fmla="*/ 6088 w 10000"/>
              <a:gd name="connsiteY200" fmla="*/ 7019 h 10000"/>
              <a:gd name="connsiteX201" fmla="*/ 6115 w 10000"/>
              <a:gd name="connsiteY201" fmla="*/ 6789 h 10000"/>
              <a:gd name="connsiteX202" fmla="*/ 6147 w 10000"/>
              <a:gd name="connsiteY202" fmla="*/ 6634 h 10000"/>
              <a:gd name="connsiteX203" fmla="*/ 6174 w 10000"/>
              <a:gd name="connsiteY203" fmla="*/ 6534 h 10000"/>
              <a:gd name="connsiteX204" fmla="*/ 6201 w 10000"/>
              <a:gd name="connsiteY204" fmla="*/ 6472 h 10000"/>
              <a:gd name="connsiteX205" fmla="*/ 6233 w 10000"/>
              <a:gd name="connsiteY205" fmla="*/ 6441 h 10000"/>
              <a:gd name="connsiteX206" fmla="*/ 6260 w 10000"/>
              <a:gd name="connsiteY206" fmla="*/ 6435 h 10000"/>
              <a:gd name="connsiteX207" fmla="*/ 6291 w 10000"/>
              <a:gd name="connsiteY207" fmla="*/ 6460 h 10000"/>
              <a:gd name="connsiteX208" fmla="*/ 6318 w 10000"/>
              <a:gd name="connsiteY208" fmla="*/ 6516 h 10000"/>
              <a:gd name="connsiteX209" fmla="*/ 6345 w 10000"/>
              <a:gd name="connsiteY209" fmla="*/ 6609 h 10000"/>
              <a:gd name="connsiteX210" fmla="*/ 6372 w 10000"/>
              <a:gd name="connsiteY210" fmla="*/ 6733 h 10000"/>
              <a:gd name="connsiteX211" fmla="*/ 6404 w 10000"/>
              <a:gd name="connsiteY211" fmla="*/ 6919 h 10000"/>
              <a:gd name="connsiteX212" fmla="*/ 6431 w 10000"/>
              <a:gd name="connsiteY212" fmla="*/ 7186 h 10000"/>
              <a:gd name="connsiteX213" fmla="*/ 6462 w 10000"/>
              <a:gd name="connsiteY213" fmla="*/ 7596 h 10000"/>
              <a:gd name="connsiteX214" fmla="*/ 6489 w 10000"/>
              <a:gd name="connsiteY214" fmla="*/ 8466 h 10000"/>
              <a:gd name="connsiteX215" fmla="*/ 6516 w 10000"/>
              <a:gd name="connsiteY215" fmla="*/ 8801 h 10000"/>
              <a:gd name="connsiteX216" fmla="*/ 6548 w 10000"/>
              <a:gd name="connsiteY216" fmla="*/ 7714 h 10000"/>
              <a:gd name="connsiteX217" fmla="*/ 6575 w 10000"/>
              <a:gd name="connsiteY217" fmla="*/ 7261 h 10000"/>
              <a:gd name="connsiteX218" fmla="*/ 6607 w 10000"/>
              <a:gd name="connsiteY218" fmla="*/ 6981 h 10000"/>
              <a:gd name="connsiteX219" fmla="*/ 6634 w 10000"/>
              <a:gd name="connsiteY219" fmla="*/ 6795 h 10000"/>
              <a:gd name="connsiteX220" fmla="*/ 6661 w 10000"/>
              <a:gd name="connsiteY220" fmla="*/ 6658 h 10000"/>
              <a:gd name="connsiteX221" fmla="*/ 6692 w 10000"/>
              <a:gd name="connsiteY221" fmla="*/ 6559 h 10000"/>
              <a:gd name="connsiteX222" fmla="*/ 6719 w 10000"/>
              <a:gd name="connsiteY222" fmla="*/ 6497 h 10000"/>
              <a:gd name="connsiteX223" fmla="*/ 6751 w 10000"/>
              <a:gd name="connsiteY223" fmla="*/ 6460 h 10000"/>
              <a:gd name="connsiteX224" fmla="*/ 6778 w 10000"/>
              <a:gd name="connsiteY224" fmla="*/ 6453 h 10000"/>
              <a:gd name="connsiteX225" fmla="*/ 6805 w 10000"/>
              <a:gd name="connsiteY225" fmla="*/ 6460 h 10000"/>
              <a:gd name="connsiteX226" fmla="*/ 6836 w 10000"/>
              <a:gd name="connsiteY226" fmla="*/ 6503 h 10000"/>
              <a:gd name="connsiteX227" fmla="*/ 6863 w 10000"/>
              <a:gd name="connsiteY227" fmla="*/ 6565 h 10000"/>
              <a:gd name="connsiteX228" fmla="*/ 6890 w 10000"/>
              <a:gd name="connsiteY228" fmla="*/ 6658 h 10000"/>
              <a:gd name="connsiteX229" fmla="*/ 6922 w 10000"/>
              <a:gd name="connsiteY229" fmla="*/ 6789 h 10000"/>
              <a:gd name="connsiteX230" fmla="*/ 6949 w 10000"/>
              <a:gd name="connsiteY230" fmla="*/ 6975 h 10000"/>
              <a:gd name="connsiteX231" fmla="*/ 6981 w 10000"/>
              <a:gd name="connsiteY231" fmla="*/ 7236 h 10000"/>
              <a:gd name="connsiteX232" fmla="*/ 7008 w 10000"/>
              <a:gd name="connsiteY232" fmla="*/ 7634 h 10000"/>
              <a:gd name="connsiteX233" fmla="*/ 7035 w 10000"/>
              <a:gd name="connsiteY233" fmla="*/ 8460 h 10000"/>
              <a:gd name="connsiteX234" fmla="*/ 7066 w 10000"/>
              <a:gd name="connsiteY234" fmla="*/ 8969 h 10000"/>
              <a:gd name="connsiteX235" fmla="*/ 7093 w 10000"/>
              <a:gd name="connsiteY235" fmla="*/ 7801 h 10000"/>
              <a:gd name="connsiteX236" fmla="*/ 7125 w 10000"/>
              <a:gd name="connsiteY236" fmla="*/ 7329 h 10000"/>
              <a:gd name="connsiteX237" fmla="*/ 7152 w 10000"/>
              <a:gd name="connsiteY237" fmla="*/ 7037 h 10000"/>
              <a:gd name="connsiteX238" fmla="*/ 7179 w 10000"/>
              <a:gd name="connsiteY238" fmla="*/ 6839 h 10000"/>
              <a:gd name="connsiteX239" fmla="*/ 7210 w 10000"/>
              <a:gd name="connsiteY239" fmla="*/ 6696 h 10000"/>
              <a:gd name="connsiteX240" fmla="*/ 7237 w 10000"/>
              <a:gd name="connsiteY240" fmla="*/ 6590 h 10000"/>
              <a:gd name="connsiteX241" fmla="*/ 7269 w 10000"/>
              <a:gd name="connsiteY241" fmla="*/ 6516 h 10000"/>
              <a:gd name="connsiteX242" fmla="*/ 7296 w 10000"/>
              <a:gd name="connsiteY242" fmla="*/ 6472 h 10000"/>
              <a:gd name="connsiteX243" fmla="*/ 7323 w 10000"/>
              <a:gd name="connsiteY243" fmla="*/ 6447 h 10000"/>
              <a:gd name="connsiteX244" fmla="*/ 7350 w 10000"/>
              <a:gd name="connsiteY244" fmla="*/ 6447 h 10000"/>
              <a:gd name="connsiteX245" fmla="*/ 7382 w 10000"/>
              <a:gd name="connsiteY245" fmla="*/ 6466 h 10000"/>
              <a:gd name="connsiteX246" fmla="*/ 7409 w 10000"/>
              <a:gd name="connsiteY246" fmla="*/ 6509 h 10000"/>
              <a:gd name="connsiteX247" fmla="*/ 7440 w 10000"/>
              <a:gd name="connsiteY247" fmla="*/ 6578 h 10000"/>
              <a:gd name="connsiteX248" fmla="*/ 7467 w 10000"/>
              <a:gd name="connsiteY248" fmla="*/ 6677 h 10000"/>
              <a:gd name="connsiteX249" fmla="*/ 7494 w 10000"/>
              <a:gd name="connsiteY249" fmla="*/ 6814 h 10000"/>
              <a:gd name="connsiteX250" fmla="*/ 7526 w 10000"/>
              <a:gd name="connsiteY250" fmla="*/ 7006 h 10000"/>
              <a:gd name="connsiteX251" fmla="*/ 7553 w 10000"/>
              <a:gd name="connsiteY251" fmla="*/ 7273 h 10000"/>
              <a:gd name="connsiteX252" fmla="*/ 7584 w 10000"/>
              <a:gd name="connsiteY252" fmla="*/ 7696 h 10000"/>
              <a:gd name="connsiteX253" fmla="*/ 7612 w 10000"/>
              <a:gd name="connsiteY253" fmla="*/ 8584 h 10000"/>
              <a:gd name="connsiteX254" fmla="*/ 7639 w 10000"/>
              <a:gd name="connsiteY254" fmla="*/ 8814 h 10000"/>
              <a:gd name="connsiteX255" fmla="*/ 7670 w 10000"/>
              <a:gd name="connsiteY255" fmla="*/ 7770 h 10000"/>
              <a:gd name="connsiteX256" fmla="*/ 7697 w 10000"/>
              <a:gd name="connsiteY256" fmla="*/ 7317 h 10000"/>
              <a:gd name="connsiteX257" fmla="*/ 7729 w 10000"/>
              <a:gd name="connsiteY257" fmla="*/ 7031 h 10000"/>
              <a:gd name="connsiteX258" fmla="*/ 7756 w 10000"/>
              <a:gd name="connsiteY258" fmla="*/ 6839 h 10000"/>
              <a:gd name="connsiteX259" fmla="*/ 7783 w 10000"/>
              <a:gd name="connsiteY259" fmla="*/ 6696 h 10000"/>
              <a:gd name="connsiteX260" fmla="*/ 7810 w 10000"/>
              <a:gd name="connsiteY260" fmla="*/ 6590 h 10000"/>
              <a:gd name="connsiteX261" fmla="*/ 7841 w 10000"/>
              <a:gd name="connsiteY261" fmla="*/ 6522 h 10000"/>
              <a:gd name="connsiteX262" fmla="*/ 7868 w 10000"/>
              <a:gd name="connsiteY262" fmla="*/ 6472 h 10000"/>
              <a:gd name="connsiteX263" fmla="*/ 7900 w 10000"/>
              <a:gd name="connsiteY263" fmla="*/ 6447 h 10000"/>
              <a:gd name="connsiteX264" fmla="*/ 7927 w 10000"/>
              <a:gd name="connsiteY264" fmla="*/ 6447 h 10000"/>
              <a:gd name="connsiteX265" fmla="*/ 7954 w 10000"/>
              <a:gd name="connsiteY265" fmla="*/ 6466 h 10000"/>
              <a:gd name="connsiteX266" fmla="*/ 7986 w 10000"/>
              <a:gd name="connsiteY266" fmla="*/ 6509 h 10000"/>
              <a:gd name="connsiteX267" fmla="*/ 8013 w 10000"/>
              <a:gd name="connsiteY267" fmla="*/ 6578 h 10000"/>
              <a:gd name="connsiteX268" fmla="*/ 8044 w 10000"/>
              <a:gd name="connsiteY268" fmla="*/ 6683 h 10000"/>
              <a:gd name="connsiteX269" fmla="*/ 8071 w 10000"/>
              <a:gd name="connsiteY269" fmla="*/ 6820 h 10000"/>
              <a:gd name="connsiteX270" fmla="*/ 8098 w 10000"/>
              <a:gd name="connsiteY270" fmla="*/ 7006 h 10000"/>
              <a:gd name="connsiteX271" fmla="*/ 8130 w 10000"/>
              <a:gd name="connsiteY271" fmla="*/ 7280 h 10000"/>
              <a:gd name="connsiteX272" fmla="*/ 8157 w 10000"/>
              <a:gd name="connsiteY272" fmla="*/ 7714 h 10000"/>
              <a:gd name="connsiteX273" fmla="*/ 8188 w 10000"/>
              <a:gd name="connsiteY273" fmla="*/ 8671 h 10000"/>
              <a:gd name="connsiteX274" fmla="*/ 8215 w 10000"/>
              <a:gd name="connsiteY274" fmla="*/ 8696 h 10000"/>
              <a:gd name="connsiteX275" fmla="*/ 8242 w 10000"/>
              <a:gd name="connsiteY275" fmla="*/ 7720 h 10000"/>
              <a:gd name="connsiteX276" fmla="*/ 8274 w 10000"/>
              <a:gd name="connsiteY276" fmla="*/ 7286 h 10000"/>
              <a:gd name="connsiteX277" fmla="*/ 8301 w 10000"/>
              <a:gd name="connsiteY277" fmla="*/ 7006 h 10000"/>
              <a:gd name="connsiteX278" fmla="*/ 8328 w 10000"/>
              <a:gd name="connsiteY278" fmla="*/ 6820 h 10000"/>
              <a:gd name="connsiteX279" fmla="*/ 8360 w 10000"/>
              <a:gd name="connsiteY279" fmla="*/ 6683 h 10000"/>
              <a:gd name="connsiteX280" fmla="*/ 8387 w 10000"/>
              <a:gd name="connsiteY280" fmla="*/ 6584 h 10000"/>
              <a:gd name="connsiteX281" fmla="*/ 8418 w 10000"/>
              <a:gd name="connsiteY281" fmla="*/ 6516 h 10000"/>
              <a:gd name="connsiteX282" fmla="*/ 8445 w 10000"/>
              <a:gd name="connsiteY282" fmla="*/ 6472 h 10000"/>
              <a:gd name="connsiteX283" fmla="*/ 8472 w 10000"/>
              <a:gd name="connsiteY283" fmla="*/ 6453 h 10000"/>
              <a:gd name="connsiteX284" fmla="*/ 8504 w 10000"/>
              <a:gd name="connsiteY284" fmla="*/ 6460 h 10000"/>
              <a:gd name="connsiteX285" fmla="*/ 8531 w 10000"/>
              <a:gd name="connsiteY285" fmla="*/ 6491 h 10000"/>
              <a:gd name="connsiteX286" fmla="*/ 8562 w 10000"/>
              <a:gd name="connsiteY286" fmla="*/ 6553 h 10000"/>
              <a:gd name="connsiteX287" fmla="*/ 8589 w 10000"/>
              <a:gd name="connsiteY287" fmla="*/ 6640 h 10000"/>
              <a:gd name="connsiteX288" fmla="*/ 8616 w 10000"/>
              <a:gd name="connsiteY288" fmla="*/ 6770 h 10000"/>
              <a:gd name="connsiteX289" fmla="*/ 8648 w 10000"/>
              <a:gd name="connsiteY289" fmla="*/ 6944 h 10000"/>
              <a:gd name="connsiteX290" fmla="*/ 8675 w 10000"/>
              <a:gd name="connsiteY290" fmla="*/ 7205 h 10000"/>
              <a:gd name="connsiteX291" fmla="*/ 8707 w 10000"/>
              <a:gd name="connsiteY291" fmla="*/ 7615 h 10000"/>
              <a:gd name="connsiteX292" fmla="*/ 8734 w 10000"/>
              <a:gd name="connsiteY292" fmla="*/ 8460 h 10000"/>
              <a:gd name="connsiteX293" fmla="*/ 8761 w 10000"/>
              <a:gd name="connsiteY293" fmla="*/ 8839 h 10000"/>
              <a:gd name="connsiteX294" fmla="*/ 8788 w 10000"/>
              <a:gd name="connsiteY294" fmla="*/ 7733 h 10000"/>
              <a:gd name="connsiteX295" fmla="*/ 8819 w 10000"/>
              <a:gd name="connsiteY295" fmla="*/ 7267 h 10000"/>
              <a:gd name="connsiteX296" fmla="*/ 8851 w 10000"/>
              <a:gd name="connsiteY296" fmla="*/ 6981 h 10000"/>
              <a:gd name="connsiteX297" fmla="*/ 8878 w 10000"/>
              <a:gd name="connsiteY297" fmla="*/ 6783 h 10000"/>
              <a:gd name="connsiteX298" fmla="*/ 8905 w 10000"/>
              <a:gd name="connsiteY298" fmla="*/ 6646 h 10000"/>
              <a:gd name="connsiteX299" fmla="*/ 8932 w 10000"/>
              <a:gd name="connsiteY299" fmla="*/ 6547 h 10000"/>
              <a:gd name="connsiteX300" fmla="*/ 8963 w 10000"/>
              <a:gd name="connsiteY300" fmla="*/ 6484 h 10000"/>
              <a:gd name="connsiteX301" fmla="*/ 8991 w 10000"/>
              <a:gd name="connsiteY301" fmla="*/ 6453 h 10000"/>
              <a:gd name="connsiteX302" fmla="*/ 9022 w 10000"/>
              <a:gd name="connsiteY302" fmla="*/ 6447 h 10000"/>
              <a:gd name="connsiteX303" fmla="*/ 9049 w 10000"/>
              <a:gd name="connsiteY303" fmla="*/ 6472 h 10000"/>
              <a:gd name="connsiteX304" fmla="*/ 9076 w 10000"/>
              <a:gd name="connsiteY304" fmla="*/ 6528 h 10000"/>
              <a:gd name="connsiteX305" fmla="*/ 9108 w 10000"/>
              <a:gd name="connsiteY305" fmla="*/ 6621 h 10000"/>
              <a:gd name="connsiteX306" fmla="*/ 9135 w 10000"/>
              <a:gd name="connsiteY306" fmla="*/ 6758 h 10000"/>
              <a:gd name="connsiteX307" fmla="*/ 9166 w 10000"/>
              <a:gd name="connsiteY307" fmla="*/ 6957 h 10000"/>
              <a:gd name="connsiteX308" fmla="*/ 9193 w 10000"/>
              <a:gd name="connsiteY308" fmla="*/ 7267 h 10000"/>
              <a:gd name="connsiteX309" fmla="*/ 9220 w 10000"/>
              <a:gd name="connsiteY309" fmla="*/ 7814 h 10000"/>
              <a:gd name="connsiteX310" fmla="*/ 9252 w 10000"/>
              <a:gd name="connsiteY310" fmla="*/ 9863 h 10000"/>
              <a:gd name="connsiteX311" fmla="*/ 9279 w 10000"/>
              <a:gd name="connsiteY311" fmla="*/ 7988 h 10000"/>
              <a:gd name="connsiteX312" fmla="*/ 9306 w 10000"/>
              <a:gd name="connsiteY312" fmla="*/ 7335 h 10000"/>
              <a:gd name="connsiteX313" fmla="*/ 9338 w 10000"/>
              <a:gd name="connsiteY313" fmla="*/ 6988 h 10000"/>
              <a:gd name="connsiteX314" fmla="*/ 9365 w 10000"/>
              <a:gd name="connsiteY314" fmla="*/ 6758 h 10000"/>
              <a:gd name="connsiteX315" fmla="*/ 9396 w 10000"/>
              <a:gd name="connsiteY315" fmla="*/ 6602 h 10000"/>
              <a:gd name="connsiteX316" fmla="*/ 9423 w 10000"/>
              <a:gd name="connsiteY316" fmla="*/ 6503 h 10000"/>
              <a:gd name="connsiteX317" fmla="*/ 9450 w 10000"/>
              <a:gd name="connsiteY317" fmla="*/ 6447 h 10000"/>
              <a:gd name="connsiteX318" fmla="*/ 9482 w 10000"/>
              <a:gd name="connsiteY318" fmla="*/ 6435 h 10000"/>
              <a:gd name="connsiteX319" fmla="*/ 9509 w 10000"/>
              <a:gd name="connsiteY319" fmla="*/ 6460 h 10000"/>
              <a:gd name="connsiteX320" fmla="*/ 9540 w 10000"/>
              <a:gd name="connsiteY320" fmla="*/ 6534 h 10000"/>
              <a:gd name="connsiteX321" fmla="*/ 9567 w 10000"/>
              <a:gd name="connsiteY321" fmla="*/ 6665 h 10000"/>
              <a:gd name="connsiteX322" fmla="*/ 9594 w 10000"/>
              <a:gd name="connsiteY322" fmla="*/ 6882 h 10000"/>
              <a:gd name="connsiteX323" fmla="*/ 9626 w 10000"/>
              <a:gd name="connsiteY323" fmla="*/ 7242 h 10000"/>
              <a:gd name="connsiteX324" fmla="*/ 9653 w 10000"/>
              <a:gd name="connsiteY324" fmla="*/ 7981 h 10000"/>
              <a:gd name="connsiteX325" fmla="*/ 9680 w 10000"/>
              <a:gd name="connsiteY325" fmla="*/ 8820 h 10000"/>
              <a:gd name="connsiteX326" fmla="*/ 9712 w 10000"/>
              <a:gd name="connsiteY326" fmla="*/ 7484 h 10000"/>
              <a:gd name="connsiteX327" fmla="*/ 9739 w 10000"/>
              <a:gd name="connsiteY327" fmla="*/ 7012 h 10000"/>
              <a:gd name="connsiteX328" fmla="*/ 9766 w 10000"/>
              <a:gd name="connsiteY328" fmla="*/ 6758 h 10000"/>
              <a:gd name="connsiteX329" fmla="*/ 9797 w 10000"/>
              <a:gd name="connsiteY329" fmla="*/ 6615 h 10000"/>
              <a:gd name="connsiteX330" fmla="*/ 9824 w 10000"/>
              <a:gd name="connsiteY330" fmla="*/ 6559 h 10000"/>
              <a:gd name="connsiteX331" fmla="*/ 9856 w 10000"/>
              <a:gd name="connsiteY331" fmla="*/ 6590 h 10000"/>
              <a:gd name="connsiteX332" fmla="*/ 9883 w 10000"/>
              <a:gd name="connsiteY332" fmla="*/ 6708 h 10000"/>
              <a:gd name="connsiteX333" fmla="*/ 9910 w 10000"/>
              <a:gd name="connsiteY333" fmla="*/ 6950 h 10000"/>
              <a:gd name="connsiteX334" fmla="*/ 9941 w 10000"/>
              <a:gd name="connsiteY334" fmla="*/ 7404 h 10000"/>
              <a:gd name="connsiteX335" fmla="*/ 9968 w 10000"/>
              <a:gd name="connsiteY335" fmla="*/ 8516 h 10000"/>
              <a:gd name="connsiteX336" fmla="*/ 10000 w 10000"/>
              <a:gd name="connsiteY33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40 w 10000"/>
              <a:gd name="connsiteY100" fmla="*/ 658 h 10000"/>
              <a:gd name="connsiteX101" fmla="*/ 3267 w 10000"/>
              <a:gd name="connsiteY101" fmla="*/ 559 h 10000"/>
              <a:gd name="connsiteX102" fmla="*/ 3299 w 10000"/>
              <a:gd name="connsiteY102" fmla="*/ 478 h 10000"/>
              <a:gd name="connsiteX103" fmla="*/ 3326 w 10000"/>
              <a:gd name="connsiteY103" fmla="*/ 404 h 10000"/>
              <a:gd name="connsiteX104" fmla="*/ 3357 w 10000"/>
              <a:gd name="connsiteY104" fmla="*/ 335 h 10000"/>
              <a:gd name="connsiteX105" fmla="*/ 3384 w 10000"/>
              <a:gd name="connsiteY105" fmla="*/ 280 h 10000"/>
              <a:gd name="connsiteX106" fmla="*/ 3411 w 10000"/>
              <a:gd name="connsiteY106" fmla="*/ 230 h 10000"/>
              <a:gd name="connsiteX107" fmla="*/ 3443 w 10000"/>
              <a:gd name="connsiteY107" fmla="*/ 186 h 10000"/>
              <a:gd name="connsiteX108" fmla="*/ 3470 w 10000"/>
              <a:gd name="connsiteY108" fmla="*/ 149 h 10000"/>
              <a:gd name="connsiteX109" fmla="*/ 3497 w 10000"/>
              <a:gd name="connsiteY109" fmla="*/ 118 h 10000"/>
              <a:gd name="connsiteX110" fmla="*/ 3529 w 10000"/>
              <a:gd name="connsiteY110" fmla="*/ 87 h 10000"/>
              <a:gd name="connsiteX111" fmla="*/ 3556 w 10000"/>
              <a:gd name="connsiteY111" fmla="*/ 68 h 10000"/>
              <a:gd name="connsiteX112" fmla="*/ 3587 w 10000"/>
              <a:gd name="connsiteY112" fmla="*/ 43 h 10000"/>
              <a:gd name="connsiteX113" fmla="*/ 3614 w 10000"/>
              <a:gd name="connsiteY113" fmla="*/ 31 h 10000"/>
              <a:gd name="connsiteX114" fmla="*/ 3641 w 10000"/>
              <a:gd name="connsiteY114" fmla="*/ 19 h 10000"/>
              <a:gd name="connsiteX115" fmla="*/ 3673 w 10000"/>
              <a:gd name="connsiteY115" fmla="*/ 6 h 10000"/>
              <a:gd name="connsiteX116" fmla="*/ 3700 w 10000"/>
              <a:gd name="connsiteY116" fmla="*/ 6 h 10000"/>
              <a:gd name="connsiteX117" fmla="*/ 3731 w 10000"/>
              <a:gd name="connsiteY117" fmla="*/ 0 h 10000"/>
              <a:gd name="connsiteX118" fmla="*/ 3758 w 10000"/>
              <a:gd name="connsiteY118" fmla="*/ 0 h 10000"/>
              <a:gd name="connsiteX119" fmla="*/ 3785 w 10000"/>
              <a:gd name="connsiteY119" fmla="*/ 6 h 10000"/>
              <a:gd name="connsiteX120" fmla="*/ 3817 w 10000"/>
              <a:gd name="connsiteY120" fmla="*/ 12 h 10000"/>
              <a:gd name="connsiteX121" fmla="*/ 3844 w 10000"/>
              <a:gd name="connsiteY121" fmla="*/ 19 h 10000"/>
              <a:gd name="connsiteX122" fmla="*/ 3876 w 10000"/>
              <a:gd name="connsiteY122" fmla="*/ 31 h 10000"/>
              <a:gd name="connsiteX123" fmla="*/ 3903 w 10000"/>
              <a:gd name="connsiteY123" fmla="*/ 43 h 10000"/>
              <a:gd name="connsiteX124" fmla="*/ 3930 w 10000"/>
              <a:gd name="connsiteY124" fmla="*/ 62 h 10000"/>
              <a:gd name="connsiteX125" fmla="*/ 3957 w 10000"/>
              <a:gd name="connsiteY125" fmla="*/ 81 h 10000"/>
              <a:gd name="connsiteX126" fmla="*/ 3988 w 10000"/>
              <a:gd name="connsiteY126" fmla="*/ 106 h 10000"/>
              <a:gd name="connsiteX127" fmla="*/ 4015 w 10000"/>
              <a:gd name="connsiteY127" fmla="*/ 130 h 10000"/>
              <a:gd name="connsiteX128" fmla="*/ 4047 w 10000"/>
              <a:gd name="connsiteY128" fmla="*/ 155 h 10000"/>
              <a:gd name="connsiteX129" fmla="*/ 4074 w 10000"/>
              <a:gd name="connsiteY129" fmla="*/ 186 h 10000"/>
              <a:gd name="connsiteX130" fmla="*/ 4101 w 10000"/>
              <a:gd name="connsiteY130" fmla="*/ 217 h 10000"/>
              <a:gd name="connsiteX131" fmla="*/ 4132 w 10000"/>
              <a:gd name="connsiteY131" fmla="*/ 255 h 10000"/>
              <a:gd name="connsiteX132" fmla="*/ 4160 w 10000"/>
              <a:gd name="connsiteY132" fmla="*/ 292 h 10000"/>
              <a:gd name="connsiteX133" fmla="*/ 4191 w 10000"/>
              <a:gd name="connsiteY133" fmla="*/ 329 h 10000"/>
              <a:gd name="connsiteX134" fmla="*/ 4218 w 10000"/>
              <a:gd name="connsiteY134" fmla="*/ 373 h 10000"/>
              <a:gd name="connsiteX135" fmla="*/ 4245 w 10000"/>
              <a:gd name="connsiteY135" fmla="*/ 422 h 10000"/>
              <a:gd name="connsiteX136" fmla="*/ 4277 w 10000"/>
              <a:gd name="connsiteY136" fmla="*/ 466 h 10000"/>
              <a:gd name="connsiteX137" fmla="*/ 4304 w 10000"/>
              <a:gd name="connsiteY137" fmla="*/ 522 h 10000"/>
              <a:gd name="connsiteX138" fmla="*/ 4335 w 10000"/>
              <a:gd name="connsiteY138" fmla="*/ 571 h 10000"/>
              <a:gd name="connsiteX139" fmla="*/ 4362 w 10000"/>
              <a:gd name="connsiteY139" fmla="*/ 634 h 10000"/>
              <a:gd name="connsiteX140" fmla="*/ 4389 w 10000"/>
              <a:gd name="connsiteY140" fmla="*/ 689 h 10000"/>
              <a:gd name="connsiteX141" fmla="*/ 4421 w 10000"/>
              <a:gd name="connsiteY141" fmla="*/ 752 h 10000"/>
              <a:gd name="connsiteX142" fmla="*/ 4448 w 10000"/>
              <a:gd name="connsiteY142" fmla="*/ 820 h 10000"/>
              <a:gd name="connsiteX143" fmla="*/ 4475 w 10000"/>
              <a:gd name="connsiteY143" fmla="*/ 888 h 10000"/>
              <a:gd name="connsiteX144" fmla="*/ 4507 w 10000"/>
              <a:gd name="connsiteY144" fmla="*/ 957 h 10000"/>
              <a:gd name="connsiteX145" fmla="*/ 4534 w 10000"/>
              <a:gd name="connsiteY145" fmla="*/ 1037 h 10000"/>
              <a:gd name="connsiteX146" fmla="*/ 4565 w 10000"/>
              <a:gd name="connsiteY146" fmla="*/ 1118 h 10000"/>
              <a:gd name="connsiteX147" fmla="*/ 4592 w 10000"/>
              <a:gd name="connsiteY147" fmla="*/ 1199 h 10000"/>
              <a:gd name="connsiteX148" fmla="*/ 4619 w 10000"/>
              <a:gd name="connsiteY148" fmla="*/ 1286 h 10000"/>
              <a:gd name="connsiteX149" fmla="*/ 4651 w 10000"/>
              <a:gd name="connsiteY149" fmla="*/ 1373 h 10000"/>
              <a:gd name="connsiteX150" fmla="*/ 4678 w 10000"/>
              <a:gd name="connsiteY150" fmla="*/ 1472 h 10000"/>
              <a:gd name="connsiteX151" fmla="*/ 4709 w 10000"/>
              <a:gd name="connsiteY151" fmla="*/ 1565 h 10000"/>
              <a:gd name="connsiteX152" fmla="*/ 4736 w 10000"/>
              <a:gd name="connsiteY152" fmla="*/ 1671 h 10000"/>
              <a:gd name="connsiteX153" fmla="*/ 4763 w 10000"/>
              <a:gd name="connsiteY153" fmla="*/ 1776 h 10000"/>
              <a:gd name="connsiteX154" fmla="*/ 4795 w 10000"/>
              <a:gd name="connsiteY154" fmla="*/ 1894 h 10000"/>
              <a:gd name="connsiteX155" fmla="*/ 4822 w 10000"/>
              <a:gd name="connsiteY155" fmla="*/ 2012 h 10000"/>
              <a:gd name="connsiteX156" fmla="*/ 4854 w 10000"/>
              <a:gd name="connsiteY156" fmla="*/ 2137 h 10000"/>
              <a:gd name="connsiteX157" fmla="*/ 4881 w 10000"/>
              <a:gd name="connsiteY157" fmla="*/ 2267 h 10000"/>
              <a:gd name="connsiteX158" fmla="*/ 4908 w 10000"/>
              <a:gd name="connsiteY158" fmla="*/ 2404 h 10000"/>
              <a:gd name="connsiteX159" fmla="*/ 4935 w 10000"/>
              <a:gd name="connsiteY159" fmla="*/ 2553 h 10000"/>
              <a:gd name="connsiteX160" fmla="*/ 4966 w 10000"/>
              <a:gd name="connsiteY160" fmla="*/ 2708 h 10000"/>
              <a:gd name="connsiteX161" fmla="*/ 4993 w 10000"/>
              <a:gd name="connsiteY161" fmla="*/ 2870 h 10000"/>
              <a:gd name="connsiteX162" fmla="*/ 5025 w 10000"/>
              <a:gd name="connsiteY162" fmla="*/ 3043 h 10000"/>
              <a:gd name="connsiteX163" fmla="*/ 5052 w 10000"/>
              <a:gd name="connsiteY163" fmla="*/ 3230 h 10000"/>
              <a:gd name="connsiteX164" fmla="*/ 5079 w 10000"/>
              <a:gd name="connsiteY164" fmla="*/ 3429 h 10000"/>
              <a:gd name="connsiteX165" fmla="*/ 5110 w 10000"/>
              <a:gd name="connsiteY165" fmla="*/ 3646 h 10000"/>
              <a:gd name="connsiteX166" fmla="*/ 5137 w 10000"/>
              <a:gd name="connsiteY166" fmla="*/ 3882 h 10000"/>
              <a:gd name="connsiteX167" fmla="*/ 5169 w 10000"/>
              <a:gd name="connsiteY167" fmla="*/ 4143 h 10000"/>
              <a:gd name="connsiteX168" fmla="*/ 5196 w 10000"/>
              <a:gd name="connsiteY168" fmla="*/ 4441 h 10000"/>
              <a:gd name="connsiteX169" fmla="*/ 5223 w 10000"/>
              <a:gd name="connsiteY169" fmla="*/ 4789 h 10000"/>
              <a:gd name="connsiteX170" fmla="*/ 5255 w 10000"/>
              <a:gd name="connsiteY170" fmla="*/ 5205 h 10000"/>
              <a:gd name="connsiteX171" fmla="*/ 5282 w 10000"/>
              <a:gd name="connsiteY171" fmla="*/ 5758 h 10000"/>
              <a:gd name="connsiteX172" fmla="*/ 5313 w 10000"/>
              <a:gd name="connsiteY172" fmla="*/ 6671 h 10000"/>
              <a:gd name="connsiteX173" fmla="*/ 5340 w 10000"/>
              <a:gd name="connsiteY173" fmla="*/ 7776 h 10000"/>
              <a:gd name="connsiteX174" fmla="*/ 5367 w 10000"/>
              <a:gd name="connsiteY174" fmla="*/ 6565 h 10000"/>
              <a:gd name="connsiteX175" fmla="*/ 5399 w 10000"/>
              <a:gd name="connsiteY175" fmla="*/ 6255 h 10000"/>
              <a:gd name="connsiteX176" fmla="*/ 5426 w 10000"/>
              <a:gd name="connsiteY176" fmla="*/ 6155 h 10000"/>
              <a:gd name="connsiteX177" fmla="*/ 5453 w 10000"/>
              <a:gd name="connsiteY177" fmla="*/ 6180 h 10000"/>
              <a:gd name="connsiteX178" fmla="*/ 5484 w 10000"/>
              <a:gd name="connsiteY178" fmla="*/ 6286 h 10000"/>
              <a:gd name="connsiteX179" fmla="*/ 5511 w 10000"/>
              <a:gd name="connsiteY179" fmla="*/ 6484 h 10000"/>
              <a:gd name="connsiteX180" fmla="*/ 5539 w 10000"/>
              <a:gd name="connsiteY180" fmla="*/ 6801 h 10000"/>
              <a:gd name="connsiteX181" fmla="*/ 5570 w 10000"/>
              <a:gd name="connsiteY181" fmla="*/ 7373 h 10000"/>
              <a:gd name="connsiteX182" fmla="*/ 5597 w 10000"/>
              <a:gd name="connsiteY182" fmla="*/ 9447 h 10000"/>
              <a:gd name="connsiteX183" fmla="*/ 5629 w 10000"/>
              <a:gd name="connsiteY183" fmla="*/ 7621 h 10000"/>
              <a:gd name="connsiteX184" fmla="*/ 5656 w 10000"/>
              <a:gd name="connsiteY184" fmla="*/ 7012 h 10000"/>
              <a:gd name="connsiteX185" fmla="*/ 5683 w 10000"/>
              <a:gd name="connsiteY185" fmla="*/ 6708 h 10000"/>
              <a:gd name="connsiteX186" fmla="*/ 5714 w 10000"/>
              <a:gd name="connsiteY186" fmla="*/ 6534 h 10000"/>
              <a:gd name="connsiteX187" fmla="*/ 5741 w 10000"/>
              <a:gd name="connsiteY187" fmla="*/ 6429 h 10000"/>
              <a:gd name="connsiteX188" fmla="*/ 5773 w 10000"/>
              <a:gd name="connsiteY188" fmla="*/ 6385 h 10000"/>
              <a:gd name="connsiteX189" fmla="*/ 5800 w 10000"/>
              <a:gd name="connsiteY189" fmla="*/ 6385 h 10000"/>
              <a:gd name="connsiteX190" fmla="*/ 5827 w 10000"/>
              <a:gd name="connsiteY190" fmla="*/ 6429 h 10000"/>
              <a:gd name="connsiteX191" fmla="*/ 5858 w 10000"/>
              <a:gd name="connsiteY191" fmla="*/ 6516 h 10000"/>
              <a:gd name="connsiteX192" fmla="*/ 5886 w 10000"/>
              <a:gd name="connsiteY192" fmla="*/ 6646 h 10000"/>
              <a:gd name="connsiteX193" fmla="*/ 5913 w 10000"/>
              <a:gd name="connsiteY193" fmla="*/ 6845 h 10000"/>
              <a:gd name="connsiteX194" fmla="*/ 5944 w 10000"/>
              <a:gd name="connsiteY194" fmla="*/ 7149 h 10000"/>
              <a:gd name="connsiteX195" fmla="*/ 5971 w 10000"/>
              <a:gd name="connsiteY195" fmla="*/ 7658 h 10000"/>
              <a:gd name="connsiteX196" fmla="*/ 6003 w 10000"/>
              <a:gd name="connsiteY196" fmla="*/ 9093 h 10000"/>
              <a:gd name="connsiteX197" fmla="*/ 6030 w 10000"/>
              <a:gd name="connsiteY197" fmla="*/ 8106 h 10000"/>
              <a:gd name="connsiteX198" fmla="*/ 6057 w 10000"/>
              <a:gd name="connsiteY198" fmla="*/ 7385 h 10000"/>
              <a:gd name="connsiteX199" fmla="*/ 6088 w 10000"/>
              <a:gd name="connsiteY199" fmla="*/ 7019 h 10000"/>
              <a:gd name="connsiteX200" fmla="*/ 6115 w 10000"/>
              <a:gd name="connsiteY200" fmla="*/ 6789 h 10000"/>
              <a:gd name="connsiteX201" fmla="*/ 6147 w 10000"/>
              <a:gd name="connsiteY201" fmla="*/ 6634 h 10000"/>
              <a:gd name="connsiteX202" fmla="*/ 6174 w 10000"/>
              <a:gd name="connsiteY202" fmla="*/ 6534 h 10000"/>
              <a:gd name="connsiteX203" fmla="*/ 6201 w 10000"/>
              <a:gd name="connsiteY203" fmla="*/ 6472 h 10000"/>
              <a:gd name="connsiteX204" fmla="*/ 6233 w 10000"/>
              <a:gd name="connsiteY204" fmla="*/ 6441 h 10000"/>
              <a:gd name="connsiteX205" fmla="*/ 6260 w 10000"/>
              <a:gd name="connsiteY205" fmla="*/ 6435 h 10000"/>
              <a:gd name="connsiteX206" fmla="*/ 6291 w 10000"/>
              <a:gd name="connsiteY206" fmla="*/ 6460 h 10000"/>
              <a:gd name="connsiteX207" fmla="*/ 6318 w 10000"/>
              <a:gd name="connsiteY207" fmla="*/ 6516 h 10000"/>
              <a:gd name="connsiteX208" fmla="*/ 6345 w 10000"/>
              <a:gd name="connsiteY208" fmla="*/ 6609 h 10000"/>
              <a:gd name="connsiteX209" fmla="*/ 6372 w 10000"/>
              <a:gd name="connsiteY209" fmla="*/ 6733 h 10000"/>
              <a:gd name="connsiteX210" fmla="*/ 6404 w 10000"/>
              <a:gd name="connsiteY210" fmla="*/ 6919 h 10000"/>
              <a:gd name="connsiteX211" fmla="*/ 6431 w 10000"/>
              <a:gd name="connsiteY211" fmla="*/ 7186 h 10000"/>
              <a:gd name="connsiteX212" fmla="*/ 6462 w 10000"/>
              <a:gd name="connsiteY212" fmla="*/ 7596 h 10000"/>
              <a:gd name="connsiteX213" fmla="*/ 6489 w 10000"/>
              <a:gd name="connsiteY213" fmla="*/ 8466 h 10000"/>
              <a:gd name="connsiteX214" fmla="*/ 6516 w 10000"/>
              <a:gd name="connsiteY214" fmla="*/ 8801 h 10000"/>
              <a:gd name="connsiteX215" fmla="*/ 6548 w 10000"/>
              <a:gd name="connsiteY215" fmla="*/ 7714 h 10000"/>
              <a:gd name="connsiteX216" fmla="*/ 6575 w 10000"/>
              <a:gd name="connsiteY216" fmla="*/ 7261 h 10000"/>
              <a:gd name="connsiteX217" fmla="*/ 6607 w 10000"/>
              <a:gd name="connsiteY217" fmla="*/ 6981 h 10000"/>
              <a:gd name="connsiteX218" fmla="*/ 6634 w 10000"/>
              <a:gd name="connsiteY218" fmla="*/ 6795 h 10000"/>
              <a:gd name="connsiteX219" fmla="*/ 6661 w 10000"/>
              <a:gd name="connsiteY219" fmla="*/ 6658 h 10000"/>
              <a:gd name="connsiteX220" fmla="*/ 6692 w 10000"/>
              <a:gd name="connsiteY220" fmla="*/ 6559 h 10000"/>
              <a:gd name="connsiteX221" fmla="*/ 6719 w 10000"/>
              <a:gd name="connsiteY221" fmla="*/ 6497 h 10000"/>
              <a:gd name="connsiteX222" fmla="*/ 6751 w 10000"/>
              <a:gd name="connsiteY222" fmla="*/ 6460 h 10000"/>
              <a:gd name="connsiteX223" fmla="*/ 6778 w 10000"/>
              <a:gd name="connsiteY223" fmla="*/ 6453 h 10000"/>
              <a:gd name="connsiteX224" fmla="*/ 6805 w 10000"/>
              <a:gd name="connsiteY224" fmla="*/ 6460 h 10000"/>
              <a:gd name="connsiteX225" fmla="*/ 6836 w 10000"/>
              <a:gd name="connsiteY225" fmla="*/ 6503 h 10000"/>
              <a:gd name="connsiteX226" fmla="*/ 6863 w 10000"/>
              <a:gd name="connsiteY226" fmla="*/ 6565 h 10000"/>
              <a:gd name="connsiteX227" fmla="*/ 6890 w 10000"/>
              <a:gd name="connsiteY227" fmla="*/ 6658 h 10000"/>
              <a:gd name="connsiteX228" fmla="*/ 6922 w 10000"/>
              <a:gd name="connsiteY228" fmla="*/ 6789 h 10000"/>
              <a:gd name="connsiteX229" fmla="*/ 6949 w 10000"/>
              <a:gd name="connsiteY229" fmla="*/ 6975 h 10000"/>
              <a:gd name="connsiteX230" fmla="*/ 6981 w 10000"/>
              <a:gd name="connsiteY230" fmla="*/ 7236 h 10000"/>
              <a:gd name="connsiteX231" fmla="*/ 7008 w 10000"/>
              <a:gd name="connsiteY231" fmla="*/ 7634 h 10000"/>
              <a:gd name="connsiteX232" fmla="*/ 7035 w 10000"/>
              <a:gd name="connsiteY232" fmla="*/ 8460 h 10000"/>
              <a:gd name="connsiteX233" fmla="*/ 7066 w 10000"/>
              <a:gd name="connsiteY233" fmla="*/ 8969 h 10000"/>
              <a:gd name="connsiteX234" fmla="*/ 7093 w 10000"/>
              <a:gd name="connsiteY234" fmla="*/ 7801 h 10000"/>
              <a:gd name="connsiteX235" fmla="*/ 7125 w 10000"/>
              <a:gd name="connsiteY235" fmla="*/ 7329 h 10000"/>
              <a:gd name="connsiteX236" fmla="*/ 7152 w 10000"/>
              <a:gd name="connsiteY236" fmla="*/ 7037 h 10000"/>
              <a:gd name="connsiteX237" fmla="*/ 7179 w 10000"/>
              <a:gd name="connsiteY237" fmla="*/ 6839 h 10000"/>
              <a:gd name="connsiteX238" fmla="*/ 7210 w 10000"/>
              <a:gd name="connsiteY238" fmla="*/ 6696 h 10000"/>
              <a:gd name="connsiteX239" fmla="*/ 7237 w 10000"/>
              <a:gd name="connsiteY239" fmla="*/ 6590 h 10000"/>
              <a:gd name="connsiteX240" fmla="*/ 7269 w 10000"/>
              <a:gd name="connsiteY240" fmla="*/ 6516 h 10000"/>
              <a:gd name="connsiteX241" fmla="*/ 7296 w 10000"/>
              <a:gd name="connsiteY241" fmla="*/ 6472 h 10000"/>
              <a:gd name="connsiteX242" fmla="*/ 7323 w 10000"/>
              <a:gd name="connsiteY242" fmla="*/ 6447 h 10000"/>
              <a:gd name="connsiteX243" fmla="*/ 7350 w 10000"/>
              <a:gd name="connsiteY243" fmla="*/ 6447 h 10000"/>
              <a:gd name="connsiteX244" fmla="*/ 7382 w 10000"/>
              <a:gd name="connsiteY244" fmla="*/ 6466 h 10000"/>
              <a:gd name="connsiteX245" fmla="*/ 7409 w 10000"/>
              <a:gd name="connsiteY245" fmla="*/ 6509 h 10000"/>
              <a:gd name="connsiteX246" fmla="*/ 7440 w 10000"/>
              <a:gd name="connsiteY246" fmla="*/ 6578 h 10000"/>
              <a:gd name="connsiteX247" fmla="*/ 7467 w 10000"/>
              <a:gd name="connsiteY247" fmla="*/ 6677 h 10000"/>
              <a:gd name="connsiteX248" fmla="*/ 7494 w 10000"/>
              <a:gd name="connsiteY248" fmla="*/ 6814 h 10000"/>
              <a:gd name="connsiteX249" fmla="*/ 7526 w 10000"/>
              <a:gd name="connsiteY249" fmla="*/ 7006 h 10000"/>
              <a:gd name="connsiteX250" fmla="*/ 7553 w 10000"/>
              <a:gd name="connsiteY250" fmla="*/ 7273 h 10000"/>
              <a:gd name="connsiteX251" fmla="*/ 7584 w 10000"/>
              <a:gd name="connsiteY251" fmla="*/ 7696 h 10000"/>
              <a:gd name="connsiteX252" fmla="*/ 7612 w 10000"/>
              <a:gd name="connsiteY252" fmla="*/ 8584 h 10000"/>
              <a:gd name="connsiteX253" fmla="*/ 7639 w 10000"/>
              <a:gd name="connsiteY253" fmla="*/ 8814 h 10000"/>
              <a:gd name="connsiteX254" fmla="*/ 7670 w 10000"/>
              <a:gd name="connsiteY254" fmla="*/ 7770 h 10000"/>
              <a:gd name="connsiteX255" fmla="*/ 7697 w 10000"/>
              <a:gd name="connsiteY255" fmla="*/ 7317 h 10000"/>
              <a:gd name="connsiteX256" fmla="*/ 7729 w 10000"/>
              <a:gd name="connsiteY256" fmla="*/ 7031 h 10000"/>
              <a:gd name="connsiteX257" fmla="*/ 7756 w 10000"/>
              <a:gd name="connsiteY257" fmla="*/ 6839 h 10000"/>
              <a:gd name="connsiteX258" fmla="*/ 7783 w 10000"/>
              <a:gd name="connsiteY258" fmla="*/ 6696 h 10000"/>
              <a:gd name="connsiteX259" fmla="*/ 7810 w 10000"/>
              <a:gd name="connsiteY259" fmla="*/ 6590 h 10000"/>
              <a:gd name="connsiteX260" fmla="*/ 7841 w 10000"/>
              <a:gd name="connsiteY260" fmla="*/ 6522 h 10000"/>
              <a:gd name="connsiteX261" fmla="*/ 7868 w 10000"/>
              <a:gd name="connsiteY261" fmla="*/ 6472 h 10000"/>
              <a:gd name="connsiteX262" fmla="*/ 7900 w 10000"/>
              <a:gd name="connsiteY262" fmla="*/ 6447 h 10000"/>
              <a:gd name="connsiteX263" fmla="*/ 7927 w 10000"/>
              <a:gd name="connsiteY263" fmla="*/ 6447 h 10000"/>
              <a:gd name="connsiteX264" fmla="*/ 7954 w 10000"/>
              <a:gd name="connsiteY264" fmla="*/ 6466 h 10000"/>
              <a:gd name="connsiteX265" fmla="*/ 7986 w 10000"/>
              <a:gd name="connsiteY265" fmla="*/ 6509 h 10000"/>
              <a:gd name="connsiteX266" fmla="*/ 8013 w 10000"/>
              <a:gd name="connsiteY266" fmla="*/ 6578 h 10000"/>
              <a:gd name="connsiteX267" fmla="*/ 8044 w 10000"/>
              <a:gd name="connsiteY267" fmla="*/ 6683 h 10000"/>
              <a:gd name="connsiteX268" fmla="*/ 8071 w 10000"/>
              <a:gd name="connsiteY268" fmla="*/ 6820 h 10000"/>
              <a:gd name="connsiteX269" fmla="*/ 8098 w 10000"/>
              <a:gd name="connsiteY269" fmla="*/ 7006 h 10000"/>
              <a:gd name="connsiteX270" fmla="*/ 8130 w 10000"/>
              <a:gd name="connsiteY270" fmla="*/ 7280 h 10000"/>
              <a:gd name="connsiteX271" fmla="*/ 8157 w 10000"/>
              <a:gd name="connsiteY271" fmla="*/ 7714 h 10000"/>
              <a:gd name="connsiteX272" fmla="*/ 8188 w 10000"/>
              <a:gd name="connsiteY272" fmla="*/ 8671 h 10000"/>
              <a:gd name="connsiteX273" fmla="*/ 8215 w 10000"/>
              <a:gd name="connsiteY273" fmla="*/ 8696 h 10000"/>
              <a:gd name="connsiteX274" fmla="*/ 8242 w 10000"/>
              <a:gd name="connsiteY274" fmla="*/ 7720 h 10000"/>
              <a:gd name="connsiteX275" fmla="*/ 8274 w 10000"/>
              <a:gd name="connsiteY275" fmla="*/ 7286 h 10000"/>
              <a:gd name="connsiteX276" fmla="*/ 8301 w 10000"/>
              <a:gd name="connsiteY276" fmla="*/ 7006 h 10000"/>
              <a:gd name="connsiteX277" fmla="*/ 8328 w 10000"/>
              <a:gd name="connsiteY277" fmla="*/ 6820 h 10000"/>
              <a:gd name="connsiteX278" fmla="*/ 8360 w 10000"/>
              <a:gd name="connsiteY278" fmla="*/ 6683 h 10000"/>
              <a:gd name="connsiteX279" fmla="*/ 8387 w 10000"/>
              <a:gd name="connsiteY279" fmla="*/ 6584 h 10000"/>
              <a:gd name="connsiteX280" fmla="*/ 8418 w 10000"/>
              <a:gd name="connsiteY280" fmla="*/ 6516 h 10000"/>
              <a:gd name="connsiteX281" fmla="*/ 8445 w 10000"/>
              <a:gd name="connsiteY281" fmla="*/ 6472 h 10000"/>
              <a:gd name="connsiteX282" fmla="*/ 8472 w 10000"/>
              <a:gd name="connsiteY282" fmla="*/ 6453 h 10000"/>
              <a:gd name="connsiteX283" fmla="*/ 8504 w 10000"/>
              <a:gd name="connsiteY283" fmla="*/ 6460 h 10000"/>
              <a:gd name="connsiteX284" fmla="*/ 8531 w 10000"/>
              <a:gd name="connsiteY284" fmla="*/ 6491 h 10000"/>
              <a:gd name="connsiteX285" fmla="*/ 8562 w 10000"/>
              <a:gd name="connsiteY285" fmla="*/ 6553 h 10000"/>
              <a:gd name="connsiteX286" fmla="*/ 8589 w 10000"/>
              <a:gd name="connsiteY286" fmla="*/ 6640 h 10000"/>
              <a:gd name="connsiteX287" fmla="*/ 8616 w 10000"/>
              <a:gd name="connsiteY287" fmla="*/ 6770 h 10000"/>
              <a:gd name="connsiteX288" fmla="*/ 8648 w 10000"/>
              <a:gd name="connsiteY288" fmla="*/ 6944 h 10000"/>
              <a:gd name="connsiteX289" fmla="*/ 8675 w 10000"/>
              <a:gd name="connsiteY289" fmla="*/ 7205 h 10000"/>
              <a:gd name="connsiteX290" fmla="*/ 8707 w 10000"/>
              <a:gd name="connsiteY290" fmla="*/ 7615 h 10000"/>
              <a:gd name="connsiteX291" fmla="*/ 8734 w 10000"/>
              <a:gd name="connsiteY291" fmla="*/ 8460 h 10000"/>
              <a:gd name="connsiteX292" fmla="*/ 8761 w 10000"/>
              <a:gd name="connsiteY292" fmla="*/ 8839 h 10000"/>
              <a:gd name="connsiteX293" fmla="*/ 8788 w 10000"/>
              <a:gd name="connsiteY293" fmla="*/ 7733 h 10000"/>
              <a:gd name="connsiteX294" fmla="*/ 8819 w 10000"/>
              <a:gd name="connsiteY294" fmla="*/ 7267 h 10000"/>
              <a:gd name="connsiteX295" fmla="*/ 8851 w 10000"/>
              <a:gd name="connsiteY295" fmla="*/ 6981 h 10000"/>
              <a:gd name="connsiteX296" fmla="*/ 8878 w 10000"/>
              <a:gd name="connsiteY296" fmla="*/ 6783 h 10000"/>
              <a:gd name="connsiteX297" fmla="*/ 8905 w 10000"/>
              <a:gd name="connsiteY297" fmla="*/ 6646 h 10000"/>
              <a:gd name="connsiteX298" fmla="*/ 8932 w 10000"/>
              <a:gd name="connsiteY298" fmla="*/ 6547 h 10000"/>
              <a:gd name="connsiteX299" fmla="*/ 8963 w 10000"/>
              <a:gd name="connsiteY299" fmla="*/ 6484 h 10000"/>
              <a:gd name="connsiteX300" fmla="*/ 8991 w 10000"/>
              <a:gd name="connsiteY300" fmla="*/ 6453 h 10000"/>
              <a:gd name="connsiteX301" fmla="*/ 9022 w 10000"/>
              <a:gd name="connsiteY301" fmla="*/ 6447 h 10000"/>
              <a:gd name="connsiteX302" fmla="*/ 9049 w 10000"/>
              <a:gd name="connsiteY302" fmla="*/ 6472 h 10000"/>
              <a:gd name="connsiteX303" fmla="*/ 9076 w 10000"/>
              <a:gd name="connsiteY303" fmla="*/ 6528 h 10000"/>
              <a:gd name="connsiteX304" fmla="*/ 9108 w 10000"/>
              <a:gd name="connsiteY304" fmla="*/ 6621 h 10000"/>
              <a:gd name="connsiteX305" fmla="*/ 9135 w 10000"/>
              <a:gd name="connsiteY305" fmla="*/ 6758 h 10000"/>
              <a:gd name="connsiteX306" fmla="*/ 9166 w 10000"/>
              <a:gd name="connsiteY306" fmla="*/ 6957 h 10000"/>
              <a:gd name="connsiteX307" fmla="*/ 9193 w 10000"/>
              <a:gd name="connsiteY307" fmla="*/ 7267 h 10000"/>
              <a:gd name="connsiteX308" fmla="*/ 9220 w 10000"/>
              <a:gd name="connsiteY308" fmla="*/ 7814 h 10000"/>
              <a:gd name="connsiteX309" fmla="*/ 9252 w 10000"/>
              <a:gd name="connsiteY309" fmla="*/ 9863 h 10000"/>
              <a:gd name="connsiteX310" fmla="*/ 9279 w 10000"/>
              <a:gd name="connsiteY310" fmla="*/ 7988 h 10000"/>
              <a:gd name="connsiteX311" fmla="*/ 9306 w 10000"/>
              <a:gd name="connsiteY311" fmla="*/ 7335 h 10000"/>
              <a:gd name="connsiteX312" fmla="*/ 9338 w 10000"/>
              <a:gd name="connsiteY312" fmla="*/ 6988 h 10000"/>
              <a:gd name="connsiteX313" fmla="*/ 9365 w 10000"/>
              <a:gd name="connsiteY313" fmla="*/ 6758 h 10000"/>
              <a:gd name="connsiteX314" fmla="*/ 9396 w 10000"/>
              <a:gd name="connsiteY314" fmla="*/ 6602 h 10000"/>
              <a:gd name="connsiteX315" fmla="*/ 9423 w 10000"/>
              <a:gd name="connsiteY315" fmla="*/ 6503 h 10000"/>
              <a:gd name="connsiteX316" fmla="*/ 9450 w 10000"/>
              <a:gd name="connsiteY316" fmla="*/ 6447 h 10000"/>
              <a:gd name="connsiteX317" fmla="*/ 9482 w 10000"/>
              <a:gd name="connsiteY317" fmla="*/ 6435 h 10000"/>
              <a:gd name="connsiteX318" fmla="*/ 9509 w 10000"/>
              <a:gd name="connsiteY318" fmla="*/ 6460 h 10000"/>
              <a:gd name="connsiteX319" fmla="*/ 9540 w 10000"/>
              <a:gd name="connsiteY319" fmla="*/ 6534 h 10000"/>
              <a:gd name="connsiteX320" fmla="*/ 9567 w 10000"/>
              <a:gd name="connsiteY320" fmla="*/ 6665 h 10000"/>
              <a:gd name="connsiteX321" fmla="*/ 9594 w 10000"/>
              <a:gd name="connsiteY321" fmla="*/ 6882 h 10000"/>
              <a:gd name="connsiteX322" fmla="*/ 9626 w 10000"/>
              <a:gd name="connsiteY322" fmla="*/ 7242 h 10000"/>
              <a:gd name="connsiteX323" fmla="*/ 9653 w 10000"/>
              <a:gd name="connsiteY323" fmla="*/ 7981 h 10000"/>
              <a:gd name="connsiteX324" fmla="*/ 9680 w 10000"/>
              <a:gd name="connsiteY324" fmla="*/ 8820 h 10000"/>
              <a:gd name="connsiteX325" fmla="*/ 9712 w 10000"/>
              <a:gd name="connsiteY325" fmla="*/ 7484 h 10000"/>
              <a:gd name="connsiteX326" fmla="*/ 9739 w 10000"/>
              <a:gd name="connsiteY326" fmla="*/ 7012 h 10000"/>
              <a:gd name="connsiteX327" fmla="*/ 9766 w 10000"/>
              <a:gd name="connsiteY327" fmla="*/ 6758 h 10000"/>
              <a:gd name="connsiteX328" fmla="*/ 9797 w 10000"/>
              <a:gd name="connsiteY328" fmla="*/ 6615 h 10000"/>
              <a:gd name="connsiteX329" fmla="*/ 9824 w 10000"/>
              <a:gd name="connsiteY329" fmla="*/ 6559 h 10000"/>
              <a:gd name="connsiteX330" fmla="*/ 9856 w 10000"/>
              <a:gd name="connsiteY330" fmla="*/ 6590 h 10000"/>
              <a:gd name="connsiteX331" fmla="*/ 9883 w 10000"/>
              <a:gd name="connsiteY331" fmla="*/ 6708 h 10000"/>
              <a:gd name="connsiteX332" fmla="*/ 9910 w 10000"/>
              <a:gd name="connsiteY332" fmla="*/ 6950 h 10000"/>
              <a:gd name="connsiteX333" fmla="*/ 9941 w 10000"/>
              <a:gd name="connsiteY333" fmla="*/ 7404 h 10000"/>
              <a:gd name="connsiteX334" fmla="*/ 9968 w 10000"/>
              <a:gd name="connsiteY334" fmla="*/ 8516 h 10000"/>
              <a:gd name="connsiteX335" fmla="*/ 10000 w 10000"/>
              <a:gd name="connsiteY33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67 w 10000"/>
              <a:gd name="connsiteY100" fmla="*/ 559 h 10000"/>
              <a:gd name="connsiteX101" fmla="*/ 3299 w 10000"/>
              <a:gd name="connsiteY101" fmla="*/ 478 h 10000"/>
              <a:gd name="connsiteX102" fmla="*/ 3326 w 10000"/>
              <a:gd name="connsiteY102" fmla="*/ 404 h 10000"/>
              <a:gd name="connsiteX103" fmla="*/ 3357 w 10000"/>
              <a:gd name="connsiteY103" fmla="*/ 335 h 10000"/>
              <a:gd name="connsiteX104" fmla="*/ 3384 w 10000"/>
              <a:gd name="connsiteY104" fmla="*/ 280 h 10000"/>
              <a:gd name="connsiteX105" fmla="*/ 3411 w 10000"/>
              <a:gd name="connsiteY105" fmla="*/ 230 h 10000"/>
              <a:gd name="connsiteX106" fmla="*/ 3443 w 10000"/>
              <a:gd name="connsiteY106" fmla="*/ 186 h 10000"/>
              <a:gd name="connsiteX107" fmla="*/ 3470 w 10000"/>
              <a:gd name="connsiteY107" fmla="*/ 149 h 10000"/>
              <a:gd name="connsiteX108" fmla="*/ 3497 w 10000"/>
              <a:gd name="connsiteY108" fmla="*/ 118 h 10000"/>
              <a:gd name="connsiteX109" fmla="*/ 3529 w 10000"/>
              <a:gd name="connsiteY109" fmla="*/ 87 h 10000"/>
              <a:gd name="connsiteX110" fmla="*/ 3556 w 10000"/>
              <a:gd name="connsiteY110" fmla="*/ 68 h 10000"/>
              <a:gd name="connsiteX111" fmla="*/ 3587 w 10000"/>
              <a:gd name="connsiteY111" fmla="*/ 43 h 10000"/>
              <a:gd name="connsiteX112" fmla="*/ 3614 w 10000"/>
              <a:gd name="connsiteY112" fmla="*/ 31 h 10000"/>
              <a:gd name="connsiteX113" fmla="*/ 3641 w 10000"/>
              <a:gd name="connsiteY113" fmla="*/ 19 h 10000"/>
              <a:gd name="connsiteX114" fmla="*/ 3673 w 10000"/>
              <a:gd name="connsiteY114" fmla="*/ 6 h 10000"/>
              <a:gd name="connsiteX115" fmla="*/ 3700 w 10000"/>
              <a:gd name="connsiteY115" fmla="*/ 6 h 10000"/>
              <a:gd name="connsiteX116" fmla="*/ 3731 w 10000"/>
              <a:gd name="connsiteY116" fmla="*/ 0 h 10000"/>
              <a:gd name="connsiteX117" fmla="*/ 3758 w 10000"/>
              <a:gd name="connsiteY117" fmla="*/ 0 h 10000"/>
              <a:gd name="connsiteX118" fmla="*/ 3785 w 10000"/>
              <a:gd name="connsiteY118" fmla="*/ 6 h 10000"/>
              <a:gd name="connsiteX119" fmla="*/ 3817 w 10000"/>
              <a:gd name="connsiteY119" fmla="*/ 12 h 10000"/>
              <a:gd name="connsiteX120" fmla="*/ 3844 w 10000"/>
              <a:gd name="connsiteY120" fmla="*/ 19 h 10000"/>
              <a:gd name="connsiteX121" fmla="*/ 3876 w 10000"/>
              <a:gd name="connsiteY121" fmla="*/ 31 h 10000"/>
              <a:gd name="connsiteX122" fmla="*/ 3903 w 10000"/>
              <a:gd name="connsiteY122" fmla="*/ 43 h 10000"/>
              <a:gd name="connsiteX123" fmla="*/ 3930 w 10000"/>
              <a:gd name="connsiteY123" fmla="*/ 62 h 10000"/>
              <a:gd name="connsiteX124" fmla="*/ 3957 w 10000"/>
              <a:gd name="connsiteY124" fmla="*/ 81 h 10000"/>
              <a:gd name="connsiteX125" fmla="*/ 3988 w 10000"/>
              <a:gd name="connsiteY125" fmla="*/ 106 h 10000"/>
              <a:gd name="connsiteX126" fmla="*/ 4015 w 10000"/>
              <a:gd name="connsiteY126" fmla="*/ 130 h 10000"/>
              <a:gd name="connsiteX127" fmla="*/ 4047 w 10000"/>
              <a:gd name="connsiteY127" fmla="*/ 155 h 10000"/>
              <a:gd name="connsiteX128" fmla="*/ 4074 w 10000"/>
              <a:gd name="connsiteY128" fmla="*/ 186 h 10000"/>
              <a:gd name="connsiteX129" fmla="*/ 4101 w 10000"/>
              <a:gd name="connsiteY129" fmla="*/ 217 h 10000"/>
              <a:gd name="connsiteX130" fmla="*/ 4132 w 10000"/>
              <a:gd name="connsiteY130" fmla="*/ 255 h 10000"/>
              <a:gd name="connsiteX131" fmla="*/ 4160 w 10000"/>
              <a:gd name="connsiteY131" fmla="*/ 292 h 10000"/>
              <a:gd name="connsiteX132" fmla="*/ 4191 w 10000"/>
              <a:gd name="connsiteY132" fmla="*/ 329 h 10000"/>
              <a:gd name="connsiteX133" fmla="*/ 4218 w 10000"/>
              <a:gd name="connsiteY133" fmla="*/ 373 h 10000"/>
              <a:gd name="connsiteX134" fmla="*/ 4245 w 10000"/>
              <a:gd name="connsiteY134" fmla="*/ 422 h 10000"/>
              <a:gd name="connsiteX135" fmla="*/ 4277 w 10000"/>
              <a:gd name="connsiteY135" fmla="*/ 466 h 10000"/>
              <a:gd name="connsiteX136" fmla="*/ 4304 w 10000"/>
              <a:gd name="connsiteY136" fmla="*/ 522 h 10000"/>
              <a:gd name="connsiteX137" fmla="*/ 4335 w 10000"/>
              <a:gd name="connsiteY137" fmla="*/ 571 h 10000"/>
              <a:gd name="connsiteX138" fmla="*/ 4362 w 10000"/>
              <a:gd name="connsiteY138" fmla="*/ 634 h 10000"/>
              <a:gd name="connsiteX139" fmla="*/ 4389 w 10000"/>
              <a:gd name="connsiteY139" fmla="*/ 689 h 10000"/>
              <a:gd name="connsiteX140" fmla="*/ 4421 w 10000"/>
              <a:gd name="connsiteY140" fmla="*/ 752 h 10000"/>
              <a:gd name="connsiteX141" fmla="*/ 4448 w 10000"/>
              <a:gd name="connsiteY141" fmla="*/ 820 h 10000"/>
              <a:gd name="connsiteX142" fmla="*/ 4475 w 10000"/>
              <a:gd name="connsiteY142" fmla="*/ 888 h 10000"/>
              <a:gd name="connsiteX143" fmla="*/ 4507 w 10000"/>
              <a:gd name="connsiteY143" fmla="*/ 957 h 10000"/>
              <a:gd name="connsiteX144" fmla="*/ 4534 w 10000"/>
              <a:gd name="connsiteY144" fmla="*/ 1037 h 10000"/>
              <a:gd name="connsiteX145" fmla="*/ 4565 w 10000"/>
              <a:gd name="connsiteY145" fmla="*/ 1118 h 10000"/>
              <a:gd name="connsiteX146" fmla="*/ 4592 w 10000"/>
              <a:gd name="connsiteY146" fmla="*/ 1199 h 10000"/>
              <a:gd name="connsiteX147" fmla="*/ 4619 w 10000"/>
              <a:gd name="connsiteY147" fmla="*/ 1286 h 10000"/>
              <a:gd name="connsiteX148" fmla="*/ 4651 w 10000"/>
              <a:gd name="connsiteY148" fmla="*/ 1373 h 10000"/>
              <a:gd name="connsiteX149" fmla="*/ 4678 w 10000"/>
              <a:gd name="connsiteY149" fmla="*/ 1472 h 10000"/>
              <a:gd name="connsiteX150" fmla="*/ 4709 w 10000"/>
              <a:gd name="connsiteY150" fmla="*/ 1565 h 10000"/>
              <a:gd name="connsiteX151" fmla="*/ 4736 w 10000"/>
              <a:gd name="connsiteY151" fmla="*/ 1671 h 10000"/>
              <a:gd name="connsiteX152" fmla="*/ 4763 w 10000"/>
              <a:gd name="connsiteY152" fmla="*/ 1776 h 10000"/>
              <a:gd name="connsiteX153" fmla="*/ 4795 w 10000"/>
              <a:gd name="connsiteY153" fmla="*/ 1894 h 10000"/>
              <a:gd name="connsiteX154" fmla="*/ 4822 w 10000"/>
              <a:gd name="connsiteY154" fmla="*/ 2012 h 10000"/>
              <a:gd name="connsiteX155" fmla="*/ 4854 w 10000"/>
              <a:gd name="connsiteY155" fmla="*/ 2137 h 10000"/>
              <a:gd name="connsiteX156" fmla="*/ 4881 w 10000"/>
              <a:gd name="connsiteY156" fmla="*/ 2267 h 10000"/>
              <a:gd name="connsiteX157" fmla="*/ 4908 w 10000"/>
              <a:gd name="connsiteY157" fmla="*/ 2404 h 10000"/>
              <a:gd name="connsiteX158" fmla="*/ 4935 w 10000"/>
              <a:gd name="connsiteY158" fmla="*/ 2553 h 10000"/>
              <a:gd name="connsiteX159" fmla="*/ 4966 w 10000"/>
              <a:gd name="connsiteY159" fmla="*/ 2708 h 10000"/>
              <a:gd name="connsiteX160" fmla="*/ 4993 w 10000"/>
              <a:gd name="connsiteY160" fmla="*/ 2870 h 10000"/>
              <a:gd name="connsiteX161" fmla="*/ 5025 w 10000"/>
              <a:gd name="connsiteY161" fmla="*/ 3043 h 10000"/>
              <a:gd name="connsiteX162" fmla="*/ 5052 w 10000"/>
              <a:gd name="connsiteY162" fmla="*/ 3230 h 10000"/>
              <a:gd name="connsiteX163" fmla="*/ 5079 w 10000"/>
              <a:gd name="connsiteY163" fmla="*/ 3429 h 10000"/>
              <a:gd name="connsiteX164" fmla="*/ 5110 w 10000"/>
              <a:gd name="connsiteY164" fmla="*/ 3646 h 10000"/>
              <a:gd name="connsiteX165" fmla="*/ 5137 w 10000"/>
              <a:gd name="connsiteY165" fmla="*/ 3882 h 10000"/>
              <a:gd name="connsiteX166" fmla="*/ 5169 w 10000"/>
              <a:gd name="connsiteY166" fmla="*/ 4143 h 10000"/>
              <a:gd name="connsiteX167" fmla="*/ 5196 w 10000"/>
              <a:gd name="connsiteY167" fmla="*/ 4441 h 10000"/>
              <a:gd name="connsiteX168" fmla="*/ 5223 w 10000"/>
              <a:gd name="connsiteY168" fmla="*/ 4789 h 10000"/>
              <a:gd name="connsiteX169" fmla="*/ 5255 w 10000"/>
              <a:gd name="connsiteY169" fmla="*/ 5205 h 10000"/>
              <a:gd name="connsiteX170" fmla="*/ 5282 w 10000"/>
              <a:gd name="connsiteY170" fmla="*/ 5758 h 10000"/>
              <a:gd name="connsiteX171" fmla="*/ 5313 w 10000"/>
              <a:gd name="connsiteY171" fmla="*/ 6671 h 10000"/>
              <a:gd name="connsiteX172" fmla="*/ 5340 w 10000"/>
              <a:gd name="connsiteY172" fmla="*/ 7776 h 10000"/>
              <a:gd name="connsiteX173" fmla="*/ 5367 w 10000"/>
              <a:gd name="connsiteY173" fmla="*/ 6565 h 10000"/>
              <a:gd name="connsiteX174" fmla="*/ 5399 w 10000"/>
              <a:gd name="connsiteY174" fmla="*/ 6255 h 10000"/>
              <a:gd name="connsiteX175" fmla="*/ 5426 w 10000"/>
              <a:gd name="connsiteY175" fmla="*/ 6155 h 10000"/>
              <a:gd name="connsiteX176" fmla="*/ 5453 w 10000"/>
              <a:gd name="connsiteY176" fmla="*/ 6180 h 10000"/>
              <a:gd name="connsiteX177" fmla="*/ 5484 w 10000"/>
              <a:gd name="connsiteY177" fmla="*/ 6286 h 10000"/>
              <a:gd name="connsiteX178" fmla="*/ 5511 w 10000"/>
              <a:gd name="connsiteY178" fmla="*/ 6484 h 10000"/>
              <a:gd name="connsiteX179" fmla="*/ 5539 w 10000"/>
              <a:gd name="connsiteY179" fmla="*/ 6801 h 10000"/>
              <a:gd name="connsiteX180" fmla="*/ 5570 w 10000"/>
              <a:gd name="connsiteY180" fmla="*/ 7373 h 10000"/>
              <a:gd name="connsiteX181" fmla="*/ 5597 w 10000"/>
              <a:gd name="connsiteY181" fmla="*/ 9447 h 10000"/>
              <a:gd name="connsiteX182" fmla="*/ 5629 w 10000"/>
              <a:gd name="connsiteY182" fmla="*/ 7621 h 10000"/>
              <a:gd name="connsiteX183" fmla="*/ 5656 w 10000"/>
              <a:gd name="connsiteY183" fmla="*/ 7012 h 10000"/>
              <a:gd name="connsiteX184" fmla="*/ 5683 w 10000"/>
              <a:gd name="connsiteY184" fmla="*/ 6708 h 10000"/>
              <a:gd name="connsiteX185" fmla="*/ 5714 w 10000"/>
              <a:gd name="connsiteY185" fmla="*/ 6534 h 10000"/>
              <a:gd name="connsiteX186" fmla="*/ 5741 w 10000"/>
              <a:gd name="connsiteY186" fmla="*/ 6429 h 10000"/>
              <a:gd name="connsiteX187" fmla="*/ 5773 w 10000"/>
              <a:gd name="connsiteY187" fmla="*/ 6385 h 10000"/>
              <a:gd name="connsiteX188" fmla="*/ 5800 w 10000"/>
              <a:gd name="connsiteY188" fmla="*/ 6385 h 10000"/>
              <a:gd name="connsiteX189" fmla="*/ 5827 w 10000"/>
              <a:gd name="connsiteY189" fmla="*/ 6429 h 10000"/>
              <a:gd name="connsiteX190" fmla="*/ 5858 w 10000"/>
              <a:gd name="connsiteY190" fmla="*/ 6516 h 10000"/>
              <a:gd name="connsiteX191" fmla="*/ 5886 w 10000"/>
              <a:gd name="connsiteY191" fmla="*/ 6646 h 10000"/>
              <a:gd name="connsiteX192" fmla="*/ 5913 w 10000"/>
              <a:gd name="connsiteY192" fmla="*/ 6845 h 10000"/>
              <a:gd name="connsiteX193" fmla="*/ 5944 w 10000"/>
              <a:gd name="connsiteY193" fmla="*/ 7149 h 10000"/>
              <a:gd name="connsiteX194" fmla="*/ 5971 w 10000"/>
              <a:gd name="connsiteY194" fmla="*/ 7658 h 10000"/>
              <a:gd name="connsiteX195" fmla="*/ 6003 w 10000"/>
              <a:gd name="connsiteY195" fmla="*/ 9093 h 10000"/>
              <a:gd name="connsiteX196" fmla="*/ 6030 w 10000"/>
              <a:gd name="connsiteY196" fmla="*/ 8106 h 10000"/>
              <a:gd name="connsiteX197" fmla="*/ 6057 w 10000"/>
              <a:gd name="connsiteY197" fmla="*/ 7385 h 10000"/>
              <a:gd name="connsiteX198" fmla="*/ 6088 w 10000"/>
              <a:gd name="connsiteY198" fmla="*/ 7019 h 10000"/>
              <a:gd name="connsiteX199" fmla="*/ 6115 w 10000"/>
              <a:gd name="connsiteY199" fmla="*/ 6789 h 10000"/>
              <a:gd name="connsiteX200" fmla="*/ 6147 w 10000"/>
              <a:gd name="connsiteY200" fmla="*/ 6634 h 10000"/>
              <a:gd name="connsiteX201" fmla="*/ 6174 w 10000"/>
              <a:gd name="connsiteY201" fmla="*/ 6534 h 10000"/>
              <a:gd name="connsiteX202" fmla="*/ 6201 w 10000"/>
              <a:gd name="connsiteY202" fmla="*/ 6472 h 10000"/>
              <a:gd name="connsiteX203" fmla="*/ 6233 w 10000"/>
              <a:gd name="connsiteY203" fmla="*/ 6441 h 10000"/>
              <a:gd name="connsiteX204" fmla="*/ 6260 w 10000"/>
              <a:gd name="connsiteY204" fmla="*/ 6435 h 10000"/>
              <a:gd name="connsiteX205" fmla="*/ 6291 w 10000"/>
              <a:gd name="connsiteY205" fmla="*/ 6460 h 10000"/>
              <a:gd name="connsiteX206" fmla="*/ 6318 w 10000"/>
              <a:gd name="connsiteY206" fmla="*/ 6516 h 10000"/>
              <a:gd name="connsiteX207" fmla="*/ 6345 w 10000"/>
              <a:gd name="connsiteY207" fmla="*/ 6609 h 10000"/>
              <a:gd name="connsiteX208" fmla="*/ 6372 w 10000"/>
              <a:gd name="connsiteY208" fmla="*/ 6733 h 10000"/>
              <a:gd name="connsiteX209" fmla="*/ 6404 w 10000"/>
              <a:gd name="connsiteY209" fmla="*/ 6919 h 10000"/>
              <a:gd name="connsiteX210" fmla="*/ 6431 w 10000"/>
              <a:gd name="connsiteY210" fmla="*/ 7186 h 10000"/>
              <a:gd name="connsiteX211" fmla="*/ 6462 w 10000"/>
              <a:gd name="connsiteY211" fmla="*/ 7596 h 10000"/>
              <a:gd name="connsiteX212" fmla="*/ 6489 w 10000"/>
              <a:gd name="connsiteY212" fmla="*/ 8466 h 10000"/>
              <a:gd name="connsiteX213" fmla="*/ 6516 w 10000"/>
              <a:gd name="connsiteY213" fmla="*/ 8801 h 10000"/>
              <a:gd name="connsiteX214" fmla="*/ 6548 w 10000"/>
              <a:gd name="connsiteY214" fmla="*/ 7714 h 10000"/>
              <a:gd name="connsiteX215" fmla="*/ 6575 w 10000"/>
              <a:gd name="connsiteY215" fmla="*/ 7261 h 10000"/>
              <a:gd name="connsiteX216" fmla="*/ 6607 w 10000"/>
              <a:gd name="connsiteY216" fmla="*/ 6981 h 10000"/>
              <a:gd name="connsiteX217" fmla="*/ 6634 w 10000"/>
              <a:gd name="connsiteY217" fmla="*/ 6795 h 10000"/>
              <a:gd name="connsiteX218" fmla="*/ 6661 w 10000"/>
              <a:gd name="connsiteY218" fmla="*/ 6658 h 10000"/>
              <a:gd name="connsiteX219" fmla="*/ 6692 w 10000"/>
              <a:gd name="connsiteY219" fmla="*/ 6559 h 10000"/>
              <a:gd name="connsiteX220" fmla="*/ 6719 w 10000"/>
              <a:gd name="connsiteY220" fmla="*/ 6497 h 10000"/>
              <a:gd name="connsiteX221" fmla="*/ 6751 w 10000"/>
              <a:gd name="connsiteY221" fmla="*/ 6460 h 10000"/>
              <a:gd name="connsiteX222" fmla="*/ 6778 w 10000"/>
              <a:gd name="connsiteY222" fmla="*/ 6453 h 10000"/>
              <a:gd name="connsiteX223" fmla="*/ 6805 w 10000"/>
              <a:gd name="connsiteY223" fmla="*/ 6460 h 10000"/>
              <a:gd name="connsiteX224" fmla="*/ 6836 w 10000"/>
              <a:gd name="connsiteY224" fmla="*/ 6503 h 10000"/>
              <a:gd name="connsiteX225" fmla="*/ 6863 w 10000"/>
              <a:gd name="connsiteY225" fmla="*/ 6565 h 10000"/>
              <a:gd name="connsiteX226" fmla="*/ 6890 w 10000"/>
              <a:gd name="connsiteY226" fmla="*/ 6658 h 10000"/>
              <a:gd name="connsiteX227" fmla="*/ 6922 w 10000"/>
              <a:gd name="connsiteY227" fmla="*/ 6789 h 10000"/>
              <a:gd name="connsiteX228" fmla="*/ 6949 w 10000"/>
              <a:gd name="connsiteY228" fmla="*/ 6975 h 10000"/>
              <a:gd name="connsiteX229" fmla="*/ 6981 w 10000"/>
              <a:gd name="connsiteY229" fmla="*/ 7236 h 10000"/>
              <a:gd name="connsiteX230" fmla="*/ 7008 w 10000"/>
              <a:gd name="connsiteY230" fmla="*/ 7634 h 10000"/>
              <a:gd name="connsiteX231" fmla="*/ 7035 w 10000"/>
              <a:gd name="connsiteY231" fmla="*/ 8460 h 10000"/>
              <a:gd name="connsiteX232" fmla="*/ 7066 w 10000"/>
              <a:gd name="connsiteY232" fmla="*/ 8969 h 10000"/>
              <a:gd name="connsiteX233" fmla="*/ 7093 w 10000"/>
              <a:gd name="connsiteY233" fmla="*/ 7801 h 10000"/>
              <a:gd name="connsiteX234" fmla="*/ 7125 w 10000"/>
              <a:gd name="connsiteY234" fmla="*/ 7329 h 10000"/>
              <a:gd name="connsiteX235" fmla="*/ 7152 w 10000"/>
              <a:gd name="connsiteY235" fmla="*/ 7037 h 10000"/>
              <a:gd name="connsiteX236" fmla="*/ 7179 w 10000"/>
              <a:gd name="connsiteY236" fmla="*/ 6839 h 10000"/>
              <a:gd name="connsiteX237" fmla="*/ 7210 w 10000"/>
              <a:gd name="connsiteY237" fmla="*/ 6696 h 10000"/>
              <a:gd name="connsiteX238" fmla="*/ 7237 w 10000"/>
              <a:gd name="connsiteY238" fmla="*/ 6590 h 10000"/>
              <a:gd name="connsiteX239" fmla="*/ 7269 w 10000"/>
              <a:gd name="connsiteY239" fmla="*/ 6516 h 10000"/>
              <a:gd name="connsiteX240" fmla="*/ 7296 w 10000"/>
              <a:gd name="connsiteY240" fmla="*/ 6472 h 10000"/>
              <a:gd name="connsiteX241" fmla="*/ 7323 w 10000"/>
              <a:gd name="connsiteY241" fmla="*/ 6447 h 10000"/>
              <a:gd name="connsiteX242" fmla="*/ 7350 w 10000"/>
              <a:gd name="connsiteY242" fmla="*/ 6447 h 10000"/>
              <a:gd name="connsiteX243" fmla="*/ 7382 w 10000"/>
              <a:gd name="connsiteY243" fmla="*/ 6466 h 10000"/>
              <a:gd name="connsiteX244" fmla="*/ 7409 w 10000"/>
              <a:gd name="connsiteY244" fmla="*/ 6509 h 10000"/>
              <a:gd name="connsiteX245" fmla="*/ 7440 w 10000"/>
              <a:gd name="connsiteY245" fmla="*/ 6578 h 10000"/>
              <a:gd name="connsiteX246" fmla="*/ 7467 w 10000"/>
              <a:gd name="connsiteY246" fmla="*/ 6677 h 10000"/>
              <a:gd name="connsiteX247" fmla="*/ 7494 w 10000"/>
              <a:gd name="connsiteY247" fmla="*/ 6814 h 10000"/>
              <a:gd name="connsiteX248" fmla="*/ 7526 w 10000"/>
              <a:gd name="connsiteY248" fmla="*/ 7006 h 10000"/>
              <a:gd name="connsiteX249" fmla="*/ 7553 w 10000"/>
              <a:gd name="connsiteY249" fmla="*/ 7273 h 10000"/>
              <a:gd name="connsiteX250" fmla="*/ 7584 w 10000"/>
              <a:gd name="connsiteY250" fmla="*/ 7696 h 10000"/>
              <a:gd name="connsiteX251" fmla="*/ 7612 w 10000"/>
              <a:gd name="connsiteY251" fmla="*/ 8584 h 10000"/>
              <a:gd name="connsiteX252" fmla="*/ 7639 w 10000"/>
              <a:gd name="connsiteY252" fmla="*/ 8814 h 10000"/>
              <a:gd name="connsiteX253" fmla="*/ 7670 w 10000"/>
              <a:gd name="connsiteY253" fmla="*/ 7770 h 10000"/>
              <a:gd name="connsiteX254" fmla="*/ 7697 w 10000"/>
              <a:gd name="connsiteY254" fmla="*/ 7317 h 10000"/>
              <a:gd name="connsiteX255" fmla="*/ 7729 w 10000"/>
              <a:gd name="connsiteY255" fmla="*/ 7031 h 10000"/>
              <a:gd name="connsiteX256" fmla="*/ 7756 w 10000"/>
              <a:gd name="connsiteY256" fmla="*/ 6839 h 10000"/>
              <a:gd name="connsiteX257" fmla="*/ 7783 w 10000"/>
              <a:gd name="connsiteY257" fmla="*/ 6696 h 10000"/>
              <a:gd name="connsiteX258" fmla="*/ 7810 w 10000"/>
              <a:gd name="connsiteY258" fmla="*/ 6590 h 10000"/>
              <a:gd name="connsiteX259" fmla="*/ 7841 w 10000"/>
              <a:gd name="connsiteY259" fmla="*/ 6522 h 10000"/>
              <a:gd name="connsiteX260" fmla="*/ 7868 w 10000"/>
              <a:gd name="connsiteY260" fmla="*/ 6472 h 10000"/>
              <a:gd name="connsiteX261" fmla="*/ 7900 w 10000"/>
              <a:gd name="connsiteY261" fmla="*/ 6447 h 10000"/>
              <a:gd name="connsiteX262" fmla="*/ 7927 w 10000"/>
              <a:gd name="connsiteY262" fmla="*/ 6447 h 10000"/>
              <a:gd name="connsiteX263" fmla="*/ 7954 w 10000"/>
              <a:gd name="connsiteY263" fmla="*/ 6466 h 10000"/>
              <a:gd name="connsiteX264" fmla="*/ 7986 w 10000"/>
              <a:gd name="connsiteY264" fmla="*/ 6509 h 10000"/>
              <a:gd name="connsiteX265" fmla="*/ 8013 w 10000"/>
              <a:gd name="connsiteY265" fmla="*/ 6578 h 10000"/>
              <a:gd name="connsiteX266" fmla="*/ 8044 w 10000"/>
              <a:gd name="connsiteY266" fmla="*/ 6683 h 10000"/>
              <a:gd name="connsiteX267" fmla="*/ 8071 w 10000"/>
              <a:gd name="connsiteY267" fmla="*/ 6820 h 10000"/>
              <a:gd name="connsiteX268" fmla="*/ 8098 w 10000"/>
              <a:gd name="connsiteY268" fmla="*/ 7006 h 10000"/>
              <a:gd name="connsiteX269" fmla="*/ 8130 w 10000"/>
              <a:gd name="connsiteY269" fmla="*/ 7280 h 10000"/>
              <a:gd name="connsiteX270" fmla="*/ 8157 w 10000"/>
              <a:gd name="connsiteY270" fmla="*/ 7714 h 10000"/>
              <a:gd name="connsiteX271" fmla="*/ 8188 w 10000"/>
              <a:gd name="connsiteY271" fmla="*/ 8671 h 10000"/>
              <a:gd name="connsiteX272" fmla="*/ 8215 w 10000"/>
              <a:gd name="connsiteY272" fmla="*/ 8696 h 10000"/>
              <a:gd name="connsiteX273" fmla="*/ 8242 w 10000"/>
              <a:gd name="connsiteY273" fmla="*/ 7720 h 10000"/>
              <a:gd name="connsiteX274" fmla="*/ 8274 w 10000"/>
              <a:gd name="connsiteY274" fmla="*/ 7286 h 10000"/>
              <a:gd name="connsiteX275" fmla="*/ 8301 w 10000"/>
              <a:gd name="connsiteY275" fmla="*/ 7006 h 10000"/>
              <a:gd name="connsiteX276" fmla="*/ 8328 w 10000"/>
              <a:gd name="connsiteY276" fmla="*/ 6820 h 10000"/>
              <a:gd name="connsiteX277" fmla="*/ 8360 w 10000"/>
              <a:gd name="connsiteY277" fmla="*/ 6683 h 10000"/>
              <a:gd name="connsiteX278" fmla="*/ 8387 w 10000"/>
              <a:gd name="connsiteY278" fmla="*/ 6584 h 10000"/>
              <a:gd name="connsiteX279" fmla="*/ 8418 w 10000"/>
              <a:gd name="connsiteY279" fmla="*/ 6516 h 10000"/>
              <a:gd name="connsiteX280" fmla="*/ 8445 w 10000"/>
              <a:gd name="connsiteY280" fmla="*/ 6472 h 10000"/>
              <a:gd name="connsiteX281" fmla="*/ 8472 w 10000"/>
              <a:gd name="connsiteY281" fmla="*/ 6453 h 10000"/>
              <a:gd name="connsiteX282" fmla="*/ 8504 w 10000"/>
              <a:gd name="connsiteY282" fmla="*/ 6460 h 10000"/>
              <a:gd name="connsiteX283" fmla="*/ 8531 w 10000"/>
              <a:gd name="connsiteY283" fmla="*/ 6491 h 10000"/>
              <a:gd name="connsiteX284" fmla="*/ 8562 w 10000"/>
              <a:gd name="connsiteY284" fmla="*/ 6553 h 10000"/>
              <a:gd name="connsiteX285" fmla="*/ 8589 w 10000"/>
              <a:gd name="connsiteY285" fmla="*/ 6640 h 10000"/>
              <a:gd name="connsiteX286" fmla="*/ 8616 w 10000"/>
              <a:gd name="connsiteY286" fmla="*/ 6770 h 10000"/>
              <a:gd name="connsiteX287" fmla="*/ 8648 w 10000"/>
              <a:gd name="connsiteY287" fmla="*/ 6944 h 10000"/>
              <a:gd name="connsiteX288" fmla="*/ 8675 w 10000"/>
              <a:gd name="connsiteY288" fmla="*/ 7205 h 10000"/>
              <a:gd name="connsiteX289" fmla="*/ 8707 w 10000"/>
              <a:gd name="connsiteY289" fmla="*/ 7615 h 10000"/>
              <a:gd name="connsiteX290" fmla="*/ 8734 w 10000"/>
              <a:gd name="connsiteY290" fmla="*/ 8460 h 10000"/>
              <a:gd name="connsiteX291" fmla="*/ 8761 w 10000"/>
              <a:gd name="connsiteY291" fmla="*/ 8839 h 10000"/>
              <a:gd name="connsiteX292" fmla="*/ 8788 w 10000"/>
              <a:gd name="connsiteY292" fmla="*/ 7733 h 10000"/>
              <a:gd name="connsiteX293" fmla="*/ 8819 w 10000"/>
              <a:gd name="connsiteY293" fmla="*/ 7267 h 10000"/>
              <a:gd name="connsiteX294" fmla="*/ 8851 w 10000"/>
              <a:gd name="connsiteY294" fmla="*/ 6981 h 10000"/>
              <a:gd name="connsiteX295" fmla="*/ 8878 w 10000"/>
              <a:gd name="connsiteY295" fmla="*/ 6783 h 10000"/>
              <a:gd name="connsiteX296" fmla="*/ 8905 w 10000"/>
              <a:gd name="connsiteY296" fmla="*/ 6646 h 10000"/>
              <a:gd name="connsiteX297" fmla="*/ 8932 w 10000"/>
              <a:gd name="connsiteY297" fmla="*/ 6547 h 10000"/>
              <a:gd name="connsiteX298" fmla="*/ 8963 w 10000"/>
              <a:gd name="connsiteY298" fmla="*/ 6484 h 10000"/>
              <a:gd name="connsiteX299" fmla="*/ 8991 w 10000"/>
              <a:gd name="connsiteY299" fmla="*/ 6453 h 10000"/>
              <a:gd name="connsiteX300" fmla="*/ 9022 w 10000"/>
              <a:gd name="connsiteY300" fmla="*/ 6447 h 10000"/>
              <a:gd name="connsiteX301" fmla="*/ 9049 w 10000"/>
              <a:gd name="connsiteY301" fmla="*/ 6472 h 10000"/>
              <a:gd name="connsiteX302" fmla="*/ 9076 w 10000"/>
              <a:gd name="connsiteY302" fmla="*/ 6528 h 10000"/>
              <a:gd name="connsiteX303" fmla="*/ 9108 w 10000"/>
              <a:gd name="connsiteY303" fmla="*/ 6621 h 10000"/>
              <a:gd name="connsiteX304" fmla="*/ 9135 w 10000"/>
              <a:gd name="connsiteY304" fmla="*/ 6758 h 10000"/>
              <a:gd name="connsiteX305" fmla="*/ 9166 w 10000"/>
              <a:gd name="connsiteY305" fmla="*/ 6957 h 10000"/>
              <a:gd name="connsiteX306" fmla="*/ 9193 w 10000"/>
              <a:gd name="connsiteY306" fmla="*/ 7267 h 10000"/>
              <a:gd name="connsiteX307" fmla="*/ 9220 w 10000"/>
              <a:gd name="connsiteY307" fmla="*/ 7814 h 10000"/>
              <a:gd name="connsiteX308" fmla="*/ 9252 w 10000"/>
              <a:gd name="connsiteY308" fmla="*/ 9863 h 10000"/>
              <a:gd name="connsiteX309" fmla="*/ 9279 w 10000"/>
              <a:gd name="connsiteY309" fmla="*/ 7988 h 10000"/>
              <a:gd name="connsiteX310" fmla="*/ 9306 w 10000"/>
              <a:gd name="connsiteY310" fmla="*/ 7335 h 10000"/>
              <a:gd name="connsiteX311" fmla="*/ 9338 w 10000"/>
              <a:gd name="connsiteY311" fmla="*/ 6988 h 10000"/>
              <a:gd name="connsiteX312" fmla="*/ 9365 w 10000"/>
              <a:gd name="connsiteY312" fmla="*/ 6758 h 10000"/>
              <a:gd name="connsiteX313" fmla="*/ 9396 w 10000"/>
              <a:gd name="connsiteY313" fmla="*/ 6602 h 10000"/>
              <a:gd name="connsiteX314" fmla="*/ 9423 w 10000"/>
              <a:gd name="connsiteY314" fmla="*/ 6503 h 10000"/>
              <a:gd name="connsiteX315" fmla="*/ 9450 w 10000"/>
              <a:gd name="connsiteY315" fmla="*/ 6447 h 10000"/>
              <a:gd name="connsiteX316" fmla="*/ 9482 w 10000"/>
              <a:gd name="connsiteY316" fmla="*/ 6435 h 10000"/>
              <a:gd name="connsiteX317" fmla="*/ 9509 w 10000"/>
              <a:gd name="connsiteY317" fmla="*/ 6460 h 10000"/>
              <a:gd name="connsiteX318" fmla="*/ 9540 w 10000"/>
              <a:gd name="connsiteY318" fmla="*/ 6534 h 10000"/>
              <a:gd name="connsiteX319" fmla="*/ 9567 w 10000"/>
              <a:gd name="connsiteY319" fmla="*/ 6665 h 10000"/>
              <a:gd name="connsiteX320" fmla="*/ 9594 w 10000"/>
              <a:gd name="connsiteY320" fmla="*/ 6882 h 10000"/>
              <a:gd name="connsiteX321" fmla="*/ 9626 w 10000"/>
              <a:gd name="connsiteY321" fmla="*/ 7242 h 10000"/>
              <a:gd name="connsiteX322" fmla="*/ 9653 w 10000"/>
              <a:gd name="connsiteY322" fmla="*/ 7981 h 10000"/>
              <a:gd name="connsiteX323" fmla="*/ 9680 w 10000"/>
              <a:gd name="connsiteY323" fmla="*/ 8820 h 10000"/>
              <a:gd name="connsiteX324" fmla="*/ 9712 w 10000"/>
              <a:gd name="connsiteY324" fmla="*/ 7484 h 10000"/>
              <a:gd name="connsiteX325" fmla="*/ 9739 w 10000"/>
              <a:gd name="connsiteY325" fmla="*/ 7012 h 10000"/>
              <a:gd name="connsiteX326" fmla="*/ 9766 w 10000"/>
              <a:gd name="connsiteY326" fmla="*/ 6758 h 10000"/>
              <a:gd name="connsiteX327" fmla="*/ 9797 w 10000"/>
              <a:gd name="connsiteY327" fmla="*/ 6615 h 10000"/>
              <a:gd name="connsiteX328" fmla="*/ 9824 w 10000"/>
              <a:gd name="connsiteY328" fmla="*/ 6559 h 10000"/>
              <a:gd name="connsiteX329" fmla="*/ 9856 w 10000"/>
              <a:gd name="connsiteY329" fmla="*/ 6590 h 10000"/>
              <a:gd name="connsiteX330" fmla="*/ 9883 w 10000"/>
              <a:gd name="connsiteY330" fmla="*/ 6708 h 10000"/>
              <a:gd name="connsiteX331" fmla="*/ 9910 w 10000"/>
              <a:gd name="connsiteY331" fmla="*/ 6950 h 10000"/>
              <a:gd name="connsiteX332" fmla="*/ 9941 w 10000"/>
              <a:gd name="connsiteY332" fmla="*/ 7404 h 10000"/>
              <a:gd name="connsiteX333" fmla="*/ 9968 w 10000"/>
              <a:gd name="connsiteY333" fmla="*/ 8516 h 10000"/>
              <a:gd name="connsiteX334" fmla="*/ 10000 w 10000"/>
              <a:gd name="connsiteY33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67 w 10000"/>
              <a:gd name="connsiteY99" fmla="*/ 559 h 10000"/>
              <a:gd name="connsiteX100" fmla="*/ 3299 w 10000"/>
              <a:gd name="connsiteY100" fmla="*/ 478 h 10000"/>
              <a:gd name="connsiteX101" fmla="*/ 3326 w 10000"/>
              <a:gd name="connsiteY101" fmla="*/ 404 h 10000"/>
              <a:gd name="connsiteX102" fmla="*/ 3357 w 10000"/>
              <a:gd name="connsiteY102" fmla="*/ 335 h 10000"/>
              <a:gd name="connsiteX103" fmla="*/ 3384 w 10000"/>
              <a:gd name="connsiteY103" fmla="*/ 280 h 10000"/>
              <a:gd name="connsiteX104" fmla="*/ 3411 w 10000"/>
              <a:gd name="connsiteY104" fmla="*/ 230 h 10000"/>
              <a:gd name="connsiteX105" fmla="*/ 3443 w 10000"/>
              <a:gd name="connsiteY105" fmla="*/ 186 h 10000"/>
              <a:gd name="connsiteX106" fmla="*/ 3470 w 10000"/>
              <a:gd name="connsiteY106" fmla="*/ 149 h 10000"/>
              <a:gd name="connsiteX107" fmla="*/ 3497 w 10000"/>
              <a:gd name="connsiteY107" fmla="*/ 118 h 10000"/>
              <a:gd name="connsiteX108" fmla="*/ 3529 w 10000"/>
              <a:gd name="connsiteY108" fmla="*/ 87 h 10000"/>
              <a:gd name="connsiteX109" fmla="*/ 3556 w 10000"/>
              <a:gd name="connsiteY109" fmla="*/ 68 h 10000"/>
              <a:gd name="connsiteX110" fmla="*/ 3587 w 10000"/>
              <a:gd name="connsiteY110" fmla="*/ 43 h 10000"/>
              <a:gd name="connsiteX111" fmla="*/ 3614 w 10000"/>
              <a:gd name="connsiteY111" fmla="*/ 31 h 10000"/>
              <a:gd name="connsiteX112" fmla="*/ 3641 w 10000"/>
              <a:gd name="connsiteY112" fmla="*/ 19 h 10000"/>
              <a:gd name="connsiteX113" fmla="*/ 3673 w 10000"/>
              <a:gd name="connsiteY113" fmla="*/ 6 h 10000"/>
              <a:gd name="connsiteX114" fmla="*/ 3700 w 10000"/>
              <a:gd name="connsiteY114" fmla="*/ 6 h 10000"/>
              <a:gd name="connsiteX115" fmla="*/ 3731 w 10000"/>
              <a:gd name="connsiteY115" fmla="*/ 0 h 10000"/>
              <a:gd name="connsiteX116" fmla="*/ 3758 w 10000"/>
              <a:gd name="connsiteY116" fmla="*/ 0 h 10000"/>
              <a:gd name="connsiteX117" fmla="*/ 3785 w 10000"/>
              <a:gd name="connsiteY117" fmla="*/ 6 h 10000"/>
              <a:gd name="connsiteX118" fmla="*/ 3817 w 10000"/>
              <a:gd name="connsiteY118" fmla="*/ 12 h 10000"/>
              <a:gd name="connsiteX119" fmla="*/ 3844 w 10000"/>
              <a:gd name="connsiteY119" fmla="*/ 19 h 10000"/>
              <a:gd name="connsiteX120" fmla="*/ 3876 w 10000"/>
              <a:gd name="connsiteY120" fmla="*/ 31 h 10000"/>
              <a:gd name="connsiteX121" fmla="*/ 3903 w 10000"/>
              <a:gd name="connsiteY121" fmla="*/ 43 h 10000"/>
              <a:gd name="connsiteX122" fmla="*/ 3930 w 10000"/>
              <a:gd name="connsiteY122" fmla="*/ 62 h 10000"/>
              <a:gd name="connsiteX123" fmla="*/ 3957 w 10000"/>
              <a:gd name="connsiteY123" fmla="*/ 81 h 10000"/>
              <a:gd name="connsiteX124" fmla="*/ 3988 w 10000"/>
              <a:gd name="connsiteY124" fmla="*/ 106 h 10000"/>
              <a:gd name="connsiteX125" fmla="*/ 4015 w 10000"/>
              <a:gd name="connsiteY125" fmla="*/ 130 h 10000"/>
              <a:gd name="connsiteX126" fmla="*/ 4047 w 10000"/>
              <a:gd name="connsiteY126" fmla="*/ 155 h 10000"/>
              <a:gd name="connsiteX127" fmla="*/ 4074 w 10000"/>
              <a:gd name="connsiteY127" fmla="*/ 186 h 10000"/>
              <a:gd name="connsiteX128" fmla="*/ 4101 w 10000"/>
              <a:gd name="connsiteY128" fmla="*/ 217 h 10000"/>
              <a:gd name="connsiteX129" fmla="*/ 4132 w 10000"/>
              <a:gd name="connsiteY129" fmla="*/ 255 h 10000"/>
              <a:gd name="connsiteX130" fmla="*/ 4160 w 10000"/>
              <a:gd name="connsiteY130" fmla="*/ 292 h 10000"/>
              <a:gd name="connsiteX131" fmla="*/ 4191 w 10000"/>
              <a:gd name="connsiteY131" fmla="*/ 329 h 10000"/>
              <a:gd name="connsiteX132" fmla="*/ 4218 w 10000"/>
              <a:gd name="connsiteY132" fmla="*/ 373 h 10000"/>
              <a:gd name="connsiteX133" fmla="*/ 4245 w 10000"/>
              <a:gd name="connsiteY133" fmla="*/ 422 h 10000"/>
              <a:gd name="connsiteX134" fmla="*/ 4277 w 10000"/>
              <a:gd name="connsiteY134" fmla="*/ 466 h 10000"/>
              <a:gd name="connsiteX135" fmla="*/ 4304 w 10000"/>
              <a:gd name="connsiteY135" fmla="*/ 522 h 10000"/>
              <a:gd name="connsiteX136" fmla="*/ 4335 w 10000"/>
              <a:gd name="connsiteY136" fmla="*/ 571 h 10000"/>
              <a:gd name="connsiteX137" fmla="*/ 4362 w 10000"/>
              <a:gd name="connsiteY137" fmla="*/ 634 h 10000"/>
              <a:gd name="connsiteX138" fmla="*/ 4389 w 10000"/>
              <a:gd name="connsiteY138" fmla="*/ 689 h 10000"/>
              <a:gd name="connsiteX139" fmla="*/ 4421 w 10000"/>
              <a:gd name="connsiteY139" fmla="*/ 752 h 10000"/>
              <a:gd name="connsiteX140" fmla="*/ 4448 w 10000"/>
              <a:gd name="connsiteY140" fmla="*/ 820 h 10000"/>
              <a:gd name="connsiteX141" fmla="*/ 4475 w 10000"/>
              <a:gd name="connsiteY141" fmla="*/ 888 h 10000"/>
              <a:gd name="connsiteX142" fmla="*/ 4507 w 10000"/>
              <a:gd name="connsiteY142" fmla="*/ 957 h 10000"/>
              <a:gd name="connsiteX143" fmla="*/ 4534 w 10000"/>
              <a:gd name="connsiteY143" fmla="*/ 1037 h 10000"/>
              <a:gd name="connsiteX144" fmla="*/ 4565 w 10000"/>
              <a:gd name="connsiteY144" fmla="*/ 1118 h 10000"/>
              <a:gd name="connsiteX145" fmla="*/ 4592 w 10000"/>
              <a:gd name="connsiteY145" fmla="*/ 1199 h 10000"/>
              <a:gd name="connsiteX146" fmla="*/ 4619 w 10000"/>
              <a:gd name="connsiteY146" fmla="*/ 1286 h 10000"/>
              <a:gd name="connsiteX147" fmla="*/ 4651 w 10000"/>
              <a:gd name="connsiteY147" fmla="*/ 1373 h 10000"/>
              <a:gd name="connsiteX148" fmla="*/ 4678 w 10000"/>
              <a:gd name="connsiteY148" fmla="*/ 1472 h 10000"/>
              <a:gd name="connsiteX149" fmla="*/ 4709 w 10000"/>
              <a:gd name="connsiteY149" fmla="*/ 1565 h 10000"/>
              <a:gd name="connsiteX150" fmla="*/ 4736 w 10000"/>
              <a:gd name="connsiteY150" fmla="*/ 1671 h 10000"/>
              <a:gd name="connsiteX151" fmla="*/ 4763 w 10000"/>
              <a:gd name="connsiteY151" fmla="*/ 1776 h 10000"/>
              <a:gd name="connsiteX152" fmla="*/ 4795 w 10000"/>
              <a:gd name="connsiteY152" fmla="*/ 1894 h 10000"/>
              <a:gd name="connsiteX153" fmla="*/ 4822 w 10000"/>
              <a:gd name="connsiteY153" fmla="*/ 2012 h 10000"/>
              <a:gd name="connsiteX154" fmla="*/ 4854 w 10000"/>
              <a:gd name="connsiteY154" fmla="*/ 2137 h 10000"/>
              <a:gd name="connsiteX155" fmla="*/ 4881 w 10000"/>
              <a:gd name="connsiteY155" fmla="*/ 2267 h 10000"/>
              <a:gd name="connsiteX156" fmla="*/ 4908 w 10000"/>
              <a:gd name="connsiteY156" fmla="*/ 2404 h 10000"/>
              <a:gd name="connsiteX157" fmla="*/ 4935 w 10000"/>
              <a:gd name="connsiteY157" fmla="*/ 2553 h 10000"/>
              <a:gd name="connsiteX158" fmla="*/ 4966 w 10000"/>
              <a:gd name="connsiteY158" fmla="*/ 2708 h 10000"/>
              <a:gd name="connsiteX159" fmla="*/ 4993 w 10000"/>
              <a:gd name="connsiteY159" fmla="*/ 2870 h 10000"/>
              <a:gd name="connsiteX160" fmla="*/ 5025 w 10000"/>
              <a:gd name="connsiteY160" fmla="*/ 3043 h 10000"/>
              <a:gd name="connsiteX161" fmla="*/ 5052 w 10000"/>
              <a:gd name="connsiteY161" fmla="*/ 3230 h 10000"/>
              <a:gd name="connsiteX162" fmla="*/ 5079 w 10000"/>
              <a:gd name="connsiteY162" fmla="*/ 3429 h 10000"/>
              <a:gd name="connsiteX163" fmla="*/ 5110 w 10000"/>
              <a:gd name="connsiteY163" fmla="*/ 3646 h 10000"/>
              <a:gd name="connsiteX164" fmla="*/ 5137 w 10000"/>
              <a:gd name="connsiteY164" fmla="*/ 3882 h 10000"/>
              <a:gd name="connsiteX165" fmla="*/ 5169 w 10000"/>
              <a:gd name="connsiteY165" fmla="*/ 4143 h 10000"/>
              <a:gd name="connsiteX166" fmla="*/ 5196 w 10000"/>
              <a:gd name="connsiteY166" fmla="*/ 4441 h 10000"/>
              <a:gd name="connsiteX167" fmla="*/ 5223 w 10000"/>
              <a:gd name="connsiteY167" fmla="*/ 4789 h 10000"/>
              <a:gd name="connsiteX168" fmla="*/ 5255 w 10000"/>
              <a:gd name="connsiteY168" fmla="*/ 5205 h 10000"/>
              <a:gd name="connsiteX169" fmla="*/ 5282 w 10000"/>
              <a:gd name="connsiteY169" fmla="*/ 5758 h 10000"/>
              <a:gd name="connsiteX170" fmla="*/ 5313 w 10000"/>
              <a:gd name="connsiteY170" fmla="*/ 6671 h 10000"/>
              <a:gd name="connsiteX171" fmla="*/ 5340 w 10000"/>
              <a:gd name="connsiteY171" fmla="*/ 7776 h 10000"/>
              <a:gd name="connsiteX172" fmla="*/ 5367 w 10000"/>
              <a:gd name="connsiteY172" fmla="*/ 6565 h 10000"/>
              <a:gd name="connsiteX173" fmla="*/ 5399 w 10000"/>
              <a:gd name="connsiteY173" fmla="*/ 6255 h 10000"/>
              <a:gd name="connsiteX174" fmla="*/ 5426 w 10000"/>
              <a:gd name="connsiteY174" fmla="*/ 6155 h 10000"/>
              <a:gd name="connsiteX175" fmla="*/ 5453 w 10000"/>
              <a:gd name="connsiteY175" fmla="*/ 6180 h 10000"/>
              <a:gd name="connsiteX176" fmla="*/ 5484 w 10000"/>
              <a:gd name="connsiteY176" fmla="*/ 6286 h 10000"/>
              <a:gd name="connsiteX177" fmla="*/ 5511 w 10000"/>
              <a:gd name="connsiteY177" fmla="*/ 6484 h 10000"/>
              <a:gd name="connsiteX178" fmla="*/ 5539 w 10000"/>
              <a:gd name="connsiteY178" fmla="*/ 6801 h 10000"/>
              <a:gd name="connsiteX179" fmla="*/ 5570 w 10000"/>
              <a:gd name="connsiteY179" fmla="*/ 7373 h 10000"/>
              <a:gd name="connsiteX180" fmla="*/ 5597 w 10000"/>
              <a:gd name="connsiteY180" fmla="*/ 9447 h 10000"/>
              <a:gd name="connsiteX181" fmla="*/ 5629 w 10000"/>
              <a:gd name="connsiteY181" fmla="*/ 7621 h 10000"/>
              <a:gd name="connsiteX182" fmla="*/ 5656 w 10000"/>
              <a:gd name="connsiteY182" fmla="*/ 7012 h 10000"/>
              <a:gd name="connsiteX183" fmla="*/ 5683 w 10000"/>
              <a:gd name="connsiteY183" fmla="*/ 6708 h 10000"/>
              <a:gd name="connsiteX184" fmla="*/ 5714 w 10000"/>
              <a:gd name="connsiteY184" fmla="*/ 6534 h 10000"/>
              <a:gd name="connsiteX185" fmla="*/ 5741 w 10000"/>
              <a:gd name="connsiteY185" fmla="*/ 6429 h 10000"/>
              <a:gd name="connsiteX186" fmla="*/ 5773 w 10000"/>
              <a:gd name="connsiteY186" fmla="*/ 6385 h 10000"/>
              <a:gd name="connsiteX187" fmla="*/ 5800 w 10000"/>
              <a:gd name="connsiteY187" fmla="*/ 6385 h 10000"/>
              <a:gd name="connsiteX188" fmla="*/ 5827 w 10000"/>
              <a:gd name="connsiteY188" fmla="*/ 6429 h 10000"/>
              <a:gd name="connsiteX189" fmla="*/ 5858 w 10000"/>
              <a:gd name="connsiteY189" fmla="*/ 6516 h 10000"/>
              <a:gd name="connsiteX190" fmla="*/ 5886 w 10000"/>
              <a:gd name="connsiteY190" fmla="*/ 6646 h 10000"/>
              <a:gd name="connsiteX191" fmla="*/ 5913 w 10000"/>
              <a:gd name="connsiteY191" fmla="*/ 6845 h 10000"/>
              <a:gd name="connsiteX192" fmla="*/ 5944 w 10000"/>
              <a:gd name="connsiteY192" fmla="*/ 7149 h 10000"/>
              <a:gd name="connsiteX193" fmla="*/ 5971 w 10000"/>
              <a:gd name="connsiteY193" fmla="*/ 7658 h 10000"/>
              <a:gd name="connsiteX194" fmla="*/ 6003 w 10000"/>
              <a:gd name="connsiteY194" fmla="*/ 9093 h 10000"/>
              <a:gd name="connsiteX195" fmla="*/ 6030 w 10000"/>
              <a:gd name="connsiteY195" fmla="*/ 8106 h 10000"/>
              <a:gd name="connsiteX196" fmla="*/ 6057 w 10000"/>
              <a:gd name="connsiteY196" fmla="*/ 7385 h 10000"/>
              <a:gd name="connsiteX197" fmla="*/ 6088 w 10000"/>
              <a:gd name="connsiteY197" fmla="*/ 7019 h 10000"/>
              <a:gd name="connsiteX198" fmla="*/ 6115 w 10000"/>
              <a:gd name="connsiteY198" fmla="*/ 6789 h 10000"/>
              <a:gd name="connsiteX199" fmla="*/ 6147 w 10000"/>
              <a:gd name="connsiteY199" fmla="*/ 6634 h 10000"/>
              <a:gd name="connsiteX200" fmla="*/ 6174 w 10000"/>
              <a:gd name="connsiteY200" fmla="*/ 6534 h 10000"/>
              <a:gd name="connsiteX201" fmla="*/ 6201 w 10000"/>
              <a:gd name="connsiteY201" fmla="*/ 6472 h 10000"/>
              <a:gd name="connsiteX202" fmla="*/ 6233 w 10000"/>
              <a:gd name="connsiteY202" fmla="*/ 6441 h 10000"/>
              <a:gd name="connsiteX203" fmla="*/ 6260 w 10000"/>
              <a:gd name="connsiteY203" fmla="*/ 6435 h 10000"/>
              <a:gd name="connsiteX204" fmla="*/ 6291 w 10000"/>
              <a:gd name="connsiteY204" fmla="*/ 6460 h 10000"/>
              <a:gd name="connsiteX205" fmla="*/ 6318 w 10000"/>
              <a:gd name="connsiteY205" fmla="*/ 6516 h 10000"/>
              <a:gd name="connsiteX206" fmla="*/ 6345 w 10000"/>
              <a:gd name="connsiteY206" fmla="*/ 6609 h 10000"/>
              <a:gd name="connsiteX207" fmla="*/ 6372 w 10000"/>
              <a:gd name="connsiteY207" fmla="*/ 6733 h 10000"/>
              <a:gd name="connsiteX208" fmla="*/ 6404 w 10000"/>
              <a:gd name="connsiteY208" fmla="*/ 6919 h 10000"/>
              <a:gd name="connsiteX209" fmla="*/ 6431 w 10000"/>
              <a:gd name="connsiteY209" fmla="*/ 7186 h 10000"/>
              <a:gd name="connsiteX210" fmla="*/ 6462 w 10000"/>
              <a:gd name="connsiteY210" fmla="*/ 7596 h 10000"/>
              <a:gd name="connsiteX211" fmla="*/ 6489 w 10000"/>
              <a:gd name="connsiteY211" fmla="*/ 8466 h 10000"/>
              <a:gd name="connsiteX212" fmla="*/ 6516 w 10000"/>
              <a:gd name="connsiteY212" fmla="*/ 8801 h 10000"/>
              <a:gd name="connsiteX213" fmla="*/ 6548 w 10000"/>
              <a:gd name="connsiteY213" fmla="*/ 7714 h 10000"/>
              <a:gd name="connsiteX214" fmla="*/ 6575 w 10000"/>
              <a:gd name="connsiteY214" fmla="*/ 7261 h 10000"/>
              <a:gd name="connsiteX215" fmla="*/ 6607 w 10000"/>
              <a:gd name="connsiteY215" fmla="*/ 6981 h 10000"/>
              <a:gd name="connsiteX216" fmla="*/ 6634 w 10000"/>
              <a:gd name="connsiteY216" fmla="*/ 6795 h 10000"/>
              <a:gd name="connsiteX217" fmla="*/ 6661 w 10000"/>
              <a:gd name="connsiteY217" fmla="*/ 6658 h 10000"/>
              <a:gd name="connsiteX218" fmla="*/ 6692 w 10000"/>
              <a:gd name="connsiteY218" fmla="*/ 6559 h 10000"/>
              <a:gd name="connsiteX219" fmla="*/ 6719 w 10000"/>
              <a:gd name="connsiteY219" fmla="*/ 6497 h 10000"/>
              <a:gd name="connsiteX220" fmla="*/ 6751 w 10000"/>
              <a:gd name="connsiteY220" fmla="*/ 6460 h 10000"/>
              <a:gd name="connsiteX221" fmla="*/ 6778 w 10000"/>
              <a:gd name="connsiteY221" fmla="*/ 6453 h 10000"/>
              <a:gd name="connsiteX222" fmla="*/ 6805 w 10000"/>
              <a:gd name="connsiteY222" fmla="*/ 6460 h 10000"/>
              <a:gd name="connsiteX223" fmla="*/ 6836 w 10000"/>
              <a:gd name="connsiteY223" fmla="*/ 6503 h 10000"/>
              <a:gd name="connsiteX224" fmla="*/ 6863 w 10000"/>
              <a:gd name="connsiteY224" fmla="*/ 6565 h 10000"/>
              <a:gd name="connsiteX225" fmla="*/ 6890 w 10000"/>
              <a:gd name="connsiteY225" fmla="*/ 6658 h 10000"/>
              <a:gd name="connsiteX226" fmla="*/ 6922 w 10000"/>
              <a:gd name="connsiteY226" fmla="*/ 6789 h 10000"/>
              <a:gd name="connsiteX227" fmla="*/ 6949 w 10000"/>
              <a:gd name="connsiteY227" fmla="*/ 6975 h 10000"/>
              <a:gd name="connsiteX228" fmla="*/ 6981 w 10000"/>
              <a:gd name="connsiteY228" fmla="*/ 7236 h 10000"/>
              <a:gd name="connsiteX229" fmla="*/ 7008 w 10000"/>
              <a:gd name="connsiteY229" fmla="*/ 7634 h 10000"/>
              <a:gd name="connsiteX230" fmla="*/ 7035 w 10000"/>
              <a:gd name="connsiteY230" fmla="*/ 8460 h 10000"/>
              <a:gd name="connsiteX231" fmla="*/ 7066 w 10000"/>
              <a:gd name="connsiteY231" fmla="*/ 8969 h 10000"/>
              <a:gd name="connsiteX232" fmla="*/ 7093 w 10000"/>
              <a:gd name="connsiteY232" fmla="*/ 7801 h 10000"/>
              <a:gd name="connsiteX233" fmla="*/ 7125 w 10000"/>
              <a:gd name="connsiteY233" fmla="*/ 7329 h 10000"/>
              <a:gd name="connsiteX234" fmla="*/ 7152 w 10000"/>
              <a:gd name="connsiteY234" fmla="*/ 7037 h 10000"/>
              <a:gd name="connsiteX235" fmla="*/ 7179 w 10000"/>
              <a:gd name="connsiteY235" fmla="*/ 6839 h 10000"/>
              <a:gd name="connsiteX236" fmla="*/ 7210 w 10000"/>
              <a:gd name="connsiteY236" fmla="*/ 6696 h 10000"/>
              <a:gd name="connsiteX237" fmla="*/ 7237 w 10000"/>
              <a:gd name="connsiteY237" fmla="*/ 6590 h 10000"/>
              <a:gd name="connsiteX238" fmla="*/ 7269 w 10000"/>
              <a:gd name="connsiteY238" fmla="*/ 6516 h 10000"/>
              <a:gd name="connsiteX239" fmla="*/ 7296 w 10000"/>
              <a:gd name="connsiteY239" fmla="*/ 6472 h 10000"/>
              <a:gd name="connsiteX240" fmla="*/ 7323 w 10000"/>
              <a:gd name="connsiteY240" fmla="*/ 6447 h 10000"/>
              <a:gd name="connsiteX241" fmla="*/ 7350 w 10000"/>
              <a:gd name="connsiteY241" fmla="*/ 6447 h 10000"/>
              <a:gd name="connsiteX242" fmla="*/ 7382 w 10000"/>
              <a:gd name="connsiteY242" fmla="*/ 6466 h 10000"/>
              <a:gd name="connsiteX243" fmla="*/ 7409 w 10000"/>
              <a:gd name="connsiteY243" fmla="*/ 6509 h 10000"/>
              <a:gd name="connsiteX244" fmla="*/ 7440 w 10000"/>
              <a:gd name="connsiteY244" fmla="*/ 6578 h 10000"/>
              <a:gd name="connsiteX245" fmla="*/ 7467 w 10000"/>
              <a:gd name="connsiteY245" fmla="*/ 6677 h 10000"/>
              <a:gd name="connsiteX246" fmla="*/ 7494 w 10000"/>
              <a:gd name="connsiteY246" fmla="*/ 6814 h 10000"/>
              <a:gd name="connsiteX247" fmla="*/ 7526 w 10000"/>
              <a:gd name="connsiteY247" fmla="*/ 7006 h 10000"/>
              <a:gd name="connsiteX248" fmla="*/ 7553 w 10000"/>
              <a:gd name="connsiteY248" fmla="*/ 7273 h 10000"/>
              <a:gd name="connsiteX249" fmla="*/ 7584 w 10000"/>
              <a:gd name="connsiteY249" fmla="*/ 7696 h 10000"/>
              <a:gd name="connsiteX250" fmla="*/ 7612 w 10000"/>
              <a:gd name="connsiteY250" fmla="*/ 8584 h 10000"/>
              <a:gd name="connsiteX251" fmla="*/ 7639 w 10000"/>
              <a:gd name="connsiteY251" fmla="*/ 8814 h 10000"/>
              <a:gd name="connsiteX252" fmla="*/ 7670 w 10000"/>
              <a:gd name="connsiteY252" fmla="*/ 7770 h 10000"/>
              <a:gd name="connsiteX253" fmla="*/ 7697 w 10000"/>
              <a:gd name="connsiteY253" fmla="*/ 7317 h 10000"/>
              <a:gd name="connsiteX254" fmla="*/ 7729 w 10000"/>
              <a:gd name="connsiteY254" fmla="*/ 7031 h 10000"/>
              <a:gd name="connsiteX255" fmla="*/ 7756 w 10000"/>
              <a:gd name="connsiteY255" fmla="*/ 6839 h 10000"/>
              <a:gd name="connsiteX256" fmla="*/ 7783 w 10000"/>
              <a:gd name="connsiteY256" fmla="*/ 6696 h 10000"/>
              <a:gd name="connsiteX257" fmla="*/ 7810 w 10000"/>
              <a:gd name="connsiteY257" fmla="*/ 6590 h 10000"/>
              <a:gd name="connsiteX258" fmla="*/ 7841 w 10000"/>
              <a:gd name="connsiteY258" fmla="*/ 6522 h 10000"/>
              <a:gd name="connsiteX259" fmla="*/ 7868 w 10000"/>
              <a:gd name="connsiteY259" fmla="*/ 6472 h 10000"/>
              <a:gd name="connsiteX260" fmla="*/ 7900 w 10000"/>
              <a:gd name="connsiteY260" fmla="*/ 6447 h 10000"/>
              <a:gd name="connsiteX261" fmla="*/ 7927 w 10000"/>
              <a:gd name="connsiteY261" fmla="*/ 6447 h 10000"/>
              <a:gd name="connsiteX262" fmla="*/ 7954 w 10000"/>
              <a:gd name="connsiteY262" fmla="*/ 6466 h 10000"/>
              <a:gd name="connsiteX263" fmla="*/ 7986 w 10000"/>
              <a:gd name="connsiteY263" fmla="*/ 6509 h 10000"/>
              <a:gd name="connsiteX264" fmla="*/ 8013 w 10000"/>
              <a:gd name="connsiteY264" fmla="*/ 6578 h 10000"/>
              <a:gd name="connsiteX265" fmla="*/ 8044 w 10000"/>
              <a:gd name="connsiteY265" fmla="*/ 6683 h 10000"/>
              <a:gd name="connsiteX266" fmla="*/ 8071 w 10000"/>
              <a:gd name="connsiteY266" fmla="*/ 6820 h 10000"/>
              <a:gd name="connsiteX267" fmla="*/ 8098 w 10000"/>
              <a:gd name="connsiteY267" fmla="*/ 7006 h 10000"/>
              <a:gd name="connsiteX268" fmla="*/ 8130 w 10000"/>
              <a:gd name="connsiteY268" fmla="*/ 7280 h 10000"/>
              <a:gd name="connsiteX269" fmla="*/ 8157 w 10000"/>
              <a:gd name="connsiteY269" fmla="*/ 7714 h 10000"/>
              <a:gd name="connsiteX270" fmla="*/ 8188 w 10000"/>
              <a:gd name="connsiteY270" fmla="*/ 8671 h 10000"/>
              <a:gd name="connsiteX271" fmla="*/ 8215 w 10000"/>
              <a:gd name="connsiteY271" fmla="*/ 8696 h 10000"/>
              <a:gd name="connsiteX272" fmla="*/ 8242 w 10000"/>
              <a:gd name="connsiteY272" fmla="*/ 7720 h 10000"/>
              <a:gd name="connsiteX273" fmla="*/ 8274 w 10000"/>
              <a:gd name="connsiteY273" fmla="*/ 7286 h 10000"/>
              <a:gd name="connsiteX274" fmla="*/ 8301 w 10000"/>
              <a:gd name="connsiteY274" fmla="*/ 7006 h 10000"/>
              <a:gd name="connsiteX275" fmla="*/ 8328 w 10000"/>
              <a:gd name="connsiteY275" fmla="*/ 6820 h 10000"/>
              <a:gd name="connsiteX276" fmla="*/ 8360 w 10000"/>
              <a:gd name="connsiteY276" fmla="*/ 6683 h 10000"/>
              <a:gd name="connsiteX277" fmla="*/ 8387 w 10000"/>
              <a:gd name="connsiteY277" fmla="*/ 6584 h 10000"/>
              <a:gd name="connsiteX278" fmla="*/ 8418 w 10000"/>
              <a:gd name="connsiteY278" fmla="*/ 6516 h 10000"/>
              <a:gd name="connsiteX279" fmla="*/ 8445 w 10000"/>
              <a:gd name="connsiteY279" fmla="*/ 6472 h 10000"/>
              <a:gd name="connsiteX280" fmla="*/ 8472 w 10000"/>
              <a:gd name="connsiteY280" fmla="*/ 6453 h 10000"/>
              <a:gd name="connsiteX281" fmla="*/ 8504 w 10000"/>
              <a:gd name="connsiteY281" fmla="*/ 6460 h 10000"/>
              <a:gd name="connsiteX282" fmla="*/ 8531 w 10000"/>
              <a:gd name="connsiteY282" fmla="*/ 6491 h 10000"/>
              <a:gd name="connsiteX283" fmla="*/ 8562 w 10000"/>
              <a:gd name="connsiteY283" fmla="*/ 6553 h 10000"/>
              <a:gd name="connsiteX284" fmla="*/ 8589 w 10000"/>
              <a:gd name="connsiteY284" fmla="*/ 6640 h 10000"/>
              <a:gd name="connsiteX285" fmla="*/ 8616 w 10000"/>
              <a:gd name="connsiteY285" fmla="*/ 6770 h 10000"/>
              <a:gd name="connsiteX286" fmla="*/ 8648 w 10000"/>
              <a:gd name="connsiteY286" fmla="*/ 6944 h 10000"/>
              <a:gd name="connsiteX287" fmla="*/ 8675 w 10000"/>
              <a:gd name="connsiteY287" fmla="*/ 7205 h 10000"/>
              <a:gd name="connsiteX288" fmla="*/ 8707 w 10000"/>
              <a:gd name="connsiteY288" fmla="*/ 7615 h 10000"/>
              <a:gd name="connsiteX289" fmla="*/ 8734 w 10000"/>
              <a:gd name="connsiteY289" fmla="*/ 8460 h 10000"/>
              <a:gd name="connsiteX290" fmla="*/ 8761 w 10000"/>
              <a:gd name="connsiteY290" fmla="*/ 8839 h 10000"/>
              <a:gd name="connsiteX291" fmla="*/ 8788 w 10000"/>
              <a:gd name="connsiteY291" fmla="*/ 7733 h 10000"/>
              <a:gd name="connsiteX292" fmla="*/ 8819 w 10000"/>
              <a:gd name="connsiteY292" fmla="*/ 7267 h 10000"/>
              <a:gd name="connsiteX293" fmla="*/ 8851 w 10000"/>
              <a:gd name="connsiteY293" fmla="*/ 6981 h 10000"/>
              <a:gd name="connsiteX294" fmla="*/ 8878 w 10000"/>
              <a:gd name="connsiteY294" fmla="*/ 6783 h 10000"/>
              <a:gd name="connsiteX295" fmla="*/ 8905 w 10000"/>
              <a:gd name="connsiteY295" fmla="*/ 6646 h 10000"/>
              <a:gd name="connsiteX296" fmla="*/ 8932 w 10000"/>
              <a:gd name="connsiteY296" fmla="*/ 6547 h 10000"/>
              <a:gd name="connsiteX297" fmla="*/ 8963 w 10000"/>
              <a:gd name="connsiteY297" fmla="*/ 6484 h 10000"/>
              <a:gd name="connsiteX298" fmla="*/ 8991 w 10000"/>
              <a:gd name="connsiteY298" fmla="*/ 6453 h 10000"/>
              <a:gd name="connsiteX299" fmla="*/ 9022 w 10000"/>
              <a:gd name="connsiteY299" fmla="*/ 6447 h 10000"/>
              <a:gd name="connsiteX300" fmla="*/ 9049 w 10000"/>
              <a:gd name="connsiteY300" fmla="*/ 6472 h 10000"/>
              <a:gd name="connsiteX301" fmla="*/ 9076 w 10000"/>
              <a:gd name="connsiteY301" fmla="*/ 6528 h 10000"/>
              <a:gd name="connsiteX302" fmla="*/ 9108 w 10000"/>
              <a:gd name="connsiteY302" fmla="*/ 6621 h 10000"/>
              <a:gd name="connsiteX303" fmla="*/ 9135 w 10000"/>
              <a:gd name="connsiteY303" fmla="*/ 6758 h 10000"/>
              <a:gd name="connsiteX304" fmla="*/ 9166 w 10000"/>
              <a:gd name="connsiteY304" fmla="*/ 6957 h 10000"/>
              <a:gd name="connsiteX305" fmla="*/ 9193 w 10000"/>
              <a:gd name="connsiteY305" fmla="*/ 7267 h 10000"/>
              <a:gd name="connsiteX306" fmla="*/ 9220 w 10000"/>
              <a:gd name="connsiteY306" fmla="*/ 7814 h 10000"/>
              <a:gd name="connsiteX307" fmla="*/ 9252 w 10000"/>
              <a:gd name="connsiteY307" fmla="*/ 9863 h 10000"/>
              <a:gd name="connsiteX308" fmla="*/ 9279 w 10000"/>
              <a:gd name="connsiteY308" fmla="*/ 7988 h 10000"/>
              <a:gd name="connsiteX309" fmla="*/ 9306 w 10000"/>
              <a:gd name="connsiteY309" fmla="*/ 7335 h 10000"/>
              <a:gd name="connsiteX310" fmla="*/ 9338 w 10000"/>
              <a:gd name="connsiteY310" fmla="*/ 6988 h 10000"/>
              <a:gd name="connsiteX311" fmla="*/ 9365 w 10000"/>
              <a:gd name="connsiteY311" fmla="*/ 6758 h 10000"/>
              <a:gd name="connsiteX312" fmla="*/ 9396 w 10000"/>
              <a:gd name="connsiteY312" fmla="*/ 6602 h 10000"/>
              <a:gd name="connsiteX313" fmla="*/ 9423 w 10000"/>
              <a:gd name="connsiteY313" fmla="*/ 6503 h 10000"/>
              <a:gd name="connsiteX314" fmla="*/ 9450 w 10000"/>
              <a:gd name="connsiteY314" fmla="*/ 6447 h 10000"/>
              <a:gd name="connsiteX315" fmla="*/ 9482 w 10000"/>
              <a:gd name="connsiteY315" fmla="*/ 6435 h 10000"/>
              <a:gd name="connsiteX316" fmla="*/ 9509 w 10000"/>
              <a:gd name="connsiteY316" fmla="*/ 6460 h 10000"/>
              <a:gd name="connsiteX317" fmla="*/ 9540 w 10000"/>
              <a:gd name="connsiteY317" fmla="*/ 6534 h 10000"/>
              <a:gd name="connsiteX318" fmla="*/ 9567 w 10000"/>
              <a:gd name="connsiteY318" fmla="*/ 6665 h 10000"/>
              <a:gd name="connsiteX319" fmla="*/ 9594 w 10000"/>
              <a:gd name="connsiteY319" fmla="*/ 6882 h 10000"/>
              <a:gd name="connsiteX320" fmla="*/ 9626 w 10000"/>
              <a:gd name="connsiteY320" fmla="*/ 7242 h 10000"/>
              <a:gd name="connsiteX321" fmla="*/ 9653 w 10000"/>
              <a:gd name="connsiteY321" fmla="*/ 7981 h 10000"/>
              <a:gd name="connsiteX322" fmla="*/ 9680 w 10000"/>
              <a:gd name="connsiteY322" fmla="*/ 8820 h 10000"/>
              <a:gd name="connsiteX323" fmla="*/ 9712 w 10000"/>
              <a:gd name="connsiteY323" fmla="*/ 7484 h 10000"/>
              <a:gd name="connsiteX324" fmla="*/ 9739 w 10000"/>
              <a:gd name="connsiteY324" fmla="*/ 7012 h 10000"/>
              <a:gd name="connsiteX325" fmla="*/ 9766 w 10000"/>
              <a:gd name="connsiteY325" fmla="*/ 6758 h 10000"/>
              <a:gd name="connsiteX326" fmla="*/ 9797 w 10000"/>
              <a:gd name="connsiteY326" fmla="*/ 6615 h 10000"/>
              <a:gd name="connsiteX327" fmla="*/ 9824 w 10000"/>
              <a:gd name="connsiteY327" fmla="*/ 6559 h 10000"/>
              <a:gd name="connsiteX328" fmla="*/ 9856 w 10000"/>
              <a:gd name="connsiteY328" fmla="*/ 6590 h 10000"/>
              <a:gd name="connsiteX329" fmla="*/ 9883 w 10000"/>
              <a:gd name="connsiteY329" fmla="*/ 6708 h 10000"/>
              <a:gd name="connsiteX330" fmla="*/ 9910 w 10000"/>
              <a:gd name="connsiteY330" fmla="*/ 6950 h 10000"/>
              <a:gd name="connsiteX331" fmla="*/ 9941 w 10000"/>
              <a:gd name="connsiteY331" fmla="*/ 7404 h 10000"/>
              <a:gd name="connsiteX332" fmla="*/ 9968 w 10000"/>
              <a:gd name="connsiteY332" fmla="*/ 8516 h 10000"/>
              <a:gd name="connsiteX333" fmla="*/ 10000 w 10000"/>
              <a:gd name="connsiteY33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3267 w 10000"/>
              <a:gd name="connsiteY98" fmla="*/ 559 h 10000"/>
              <a:gd name="connsiteX99" fmla="*/ 3299 w 10000"/>
              <a:gd name="connsiteY99" fmla="*/ 478 h 10000"/>
              <a:gd name="connsiteX100" fmla="*/ 3326 w 10000"/>
              <a:gd name="connsiteY100" fmla="*/ 404 h 10000"/>
              <a:gd name="connsiteX101" fmla="*/ 3357 w 10000"/>
              <a:gd name="connsiteY101" fmla="*/ 335 h 10000"/>
              <a:gd name="connsiteX102" fmla="*/ 3384 w 10000"/>
              <a:gd name="connsiteY102" fmla="*/ 280 h 10000"/>
              <a:gd name="connsiteX103" fmla="*/ 3411 w 10000"/>
              <a:gd name="connsiteY103" fmla="*/ 230 h 10000"/>
              <a:gd name="connsiteX104" fmla="*/ 3443 w 10000"/>
              <a:gd name="connsiteY104" fmla="*/ 186 h 10000"/>
              <a:gd name="connsiteX105" fmla="*/ 3470 w 10000"/>
              <a:gd name="connsiteY105" fmla="*/ 149 h 10000"/>
              <a:gd name="connsiteX106" fmla="*/ 3497 w 10000"/>
              <a:gd name="connsiteY106" fmla="*/ 118 h 10000"/>
              <a:gd name="connsiteX107" fmla="*/ 3529 w 10000"/>
              <a:gd name="connsiteY107" fmla="*/ 87 h 10000"/>
              <a:gd name="connsiteX108" fmla="*/ 3556 w 10000"/>
              <a:gd name="connsiteY108" fmla="*/ 68 h 10000"/>
              <a:gd name="connsiteX109" fmla="*/ 3587 w 10000"/>
              <a:gd name="connsiteY109" fmla="*/ 43 h 10000"/>
              <a:gd name="connsiteX110" fmla="*/ 3614 w 10000"/>
              <a:gd name="connsiteY110" fmla="*/ 31 h 10000"/>
              <a:gd name="connsiteX111" fmla="*/ 3641 w 10000"/>
              <a:gd name="connsiteY111" fmla="*/ 19 h 10000"/>
              <a:gd name="connsiteX112" fmla="*/ 3673 w 10000"/>
              <a:gd name="connsiteY112" fmla="*/ 6 h 10000"/>
              <a:gd name="connsiteX113" fmla="*/ 3700 w 10000"/>
              <a:gd name="connsiteY113" fmla="*/ 6 h 10000"/>
              <a:gd name="connsiteX114" fmla="*/ 3731 w 10000"/>
              <a:gd name="connsiteY114" fmla="*/ 0 h 10000"/>
              <a:gd name="connsiteX115" fmla="*/ 3758 w 10000"/>
              <a:gd name="connsiteY115" fmla="*/ 0 h 10000"/>
              <a:gd name="connsiteX116" fmla="*/ 3785 w 10000"/>
              <a:gd name="connsiteY116" fmla="*/ 6 h 10000"/>
              <a:gd name="connsiteX117" fmla="*/ 3817 w 10000"/>
              <a:gd name="connsiteY117" fmla="*/ 12 h 10000"/>
              <a:gd name="connsiteX118" fmla="*/ 3844 w 10000"/>
              <a:gd name="connsiteY118" fmla="*/ 19 h 10000"/>
              <a:gd name="connsiteX119" fmla="*/ 3876 w 10000"/>
              <a:gd name="connsiteY119" fmla="*/ 31 h 10000"/>
              <a:gd name="connsiteX120" fmla="*/ 3903 w 10000"/>
              <a:gd name="connsiteY120" fmla="*/ 43 h 10000"/>
              <a:gd name="connsiteX121" fmla="*/ 3930 w 10000"/>
              <a:gd name="connsiteY121" fmla="*/ 62 h 10000"/>
              <a:gd name="connsiteX122" fmla="*/ 3957 w 10000"/>
              <a:gd name="connsiteY122" fmla="*/ 81 h 10000"/>
              <a:gd name="connsiteX123" fmla="*/ 3988 w 10000"/>
              <a:gd name="connsiteY123" fmla="*/ 106 h 10000"/>
              <a:gd name="connsiteX124" fmla="*/ 4015 w 10000"/>
              <a:gd name="connsiteY124" fmla="*/ 130 h 10000"/>
              <a:gd name="connsiteX125" fmla="*/ 4047 w 10000"/>
              <a:gd name="connsiteY125" fmla="*/ 155 h 10000"/>
              <a:gd name="connsiteX126" fmla="*/ 4074 w 10000"/>
              <a:gd name="connsiteY126" fmla="*/ 186 h 10000"/>
              <a:gd name="connsiteX127" fmla="*/ 4101 w 10000"/>
              <a:gd name="connsiteY127" fmla="*/ 217 h 10000"/>
              <a:gd name="connsiteX128" fmla="*/ 4132 w 10000"/>
              <a:gd name="connsiteY128" fmla="*/ 255 h 10000"/>
              <a:gd name="connsiteX129" fmla="*/ 4160 w 10000"/>
              <a:gd name="connsiteY129" fmla="*/ 292 h 10000"/>
              <a:gd name="connsiteX130" fmla="*/ 4191 w 10000"/>
              <a:gd name="connsiteY130" fmla="*/ 329 h 10000"/>
              <a:gd name="connsiteX131" fmla="*/ 4218 w 10000"/>
              <a:gd name="connsiteY131" fmla="*/ 373 h 10000"/>
              <a:gd name="connsiteX132" fmla="*/ 4245 w 10000"/>
              <a:gd name="connsiteY132" fmla="*/ 422 h 10000"/>
              <a:gd name="connsiteX133" fmla="*/ 4277 w 10000"/>
              <a:gd name="connsiteY133" fmla="*/ 466 h 10000"/>
              <a:gd name="connsiteX134" fmla="*/ 4304 w 10000"/>
              <a:gd name="connsiteY134" fmla="*/ 522 h 10000"/>
              <a:gd name="connsiteX135" fmla="*/ 4335 w 10000"/>
              <a:gd name="connsiteY135" fmla="*/ 571 h 10000"/>
              <a:gd name="connsiteX136" fmla="*/ 4362 w 10000"/>
              <a:gd name="connsiteY136" fmla="*/ 634 h 10000"/>
              <a:gd name="connsiteX137" fmla="*/ 4389 w 10000"/>
              <a:gd name="connsiteY137" fmla="*/ 689 h 10000"/>
              <a:gd name="connsiteX138" fmla="*/ 4421 w 10000"/>
              <a:gd name="connsiteY138" fmla="*/ 752 h 10000"/>
              <a:gd name="connsiteX139" fmla="*/ 4448 w 10000"/>
              <a:gd name="connsiteY139" fmla="*/ 820 h 10000"/>
              <a:gd name="connsiteX140" fmla="*/ 4475 w 10000"/>
              <a:gd name="connsiteY140" fmla="*/ 888 h 10000"/>
              <a:gd name="connsiteX141" fmla="*/ 4507 w 10000"/>
              <a:gd name="connsiteY141" fmla="*/ 957 h 10000"/>
              <a:gd name="connsiteX142" fmla="*/ 4534 w 10000"/>
              <a:gd name="connsiteY142" fmla="*/ 1037 h 10000"/>
              <a:gd name="connsiteX143" fmla="*/ 4565 w 10000"/>
              <a:gd name="connsiteY143" fmla="*/ 1118 h 10000"/>
              <a:gd name="connsiteX144" fmla="*/ 4592 w 10000"/>
              <a:gd name="connsiteY144" fmla="*/ 1199 h 10000"/>
              <a:gd name="connsiteX145" fmla="*/ 4619 w 10000"/>
              <a:gd name="connsiteY145" fmla="*/ 1286 h 10000"/>
              <a:gd name="connsiteX146" fmla="*/ 4651 w 10000"/>
              <a:gd name="connsiteY146" fmla="*/ 1373 h 10000"/>
              <a:gd name="connsiteX147" fmla="*/ 4678 w 10000"/>
              <a:gd name="connsiteY147" fmla="*/ 1472 h 10000"/>
              <a:gd name="connsiteX148" fmla="*/ 4709 w 10000"/>
              <a:gd name="connsiteY148" fmla="*/ 1565 h 10000"/>
              <a:gd name="connsiteX149" fmla="*/ 4736 w 10000"/>
              <a:gd name="connsiteY149" fmla="*/ 1671 h 10000"/>
              <a:gd name="connsiteX150" fmla="*/ 4763 w 10000"/>
              <a:gd name="connsiteY150" fmla="*/ 1776 h 10000"/>
              <a:gd name="connsiteX151" fmla="*/ 4795 w 10000"/>
              <a:gd name="connsiteY151" fmla="*/ 1894 h 10000"/>
              <a:gd name="connsiteX152" fmla="*/ 4822 w 10000"/>
              <a:gd name="connsiteY152" fmla="*/ 2012 h 10000"/>
              <a:gd name="connsiteX153" fmla="*/ 4854 w 10000"/>
              <a:gd name="connsiteY153" fmla="*/ 2137 h 10000"/>
              <a:gd name="connsiteX154" fmla="*/ 4881 w 10000"/>
              <a:gd name="connsiteY154" fmla="*/ 2267 h 10000"/>
              <a:gd name="connsiteX155" fmla="*/ 4908 w 10000"/>
              <a:gd name="connsiteY155" fmla="*/ 2404 h 10000"/>
              <a:gd name="connsiteX156" fmla="*/ 4935 w 10000"/>
              <a:gd name="connsiteY156" fmla="*/ 2553 h 10000"/>
              <a:gd name="connsiteX157" fmla="*/ 4966 w 10000"/>
              <a:gd name="connsiteY157" fmla="*/ 2708 h 10000"/>
              <a:gd name="connsiteX158" fmla="*/ 4993 w 10000"/>
              <a:gd name="connsiteY158" fmla="*/ 2870 h 10000"/>
              <a:gd name="connsiteX159" fmla="*/ 5025 w 10000"/>
              <a:gd name="connsiteY159" fmla="*/ 3043 h 10000"/>
              <a:gd name="connsiteX160" fmla="*/ 5052 w 10000"/>
              <a:gd name="connsiteY160" fmla="*/ 3230 h 10000"/>
              <a:gd name="connsiteX161" fmla="*/ 5079 w 10000"/>
              <a:gd name="connsiteY161" fmla="*/ 3429 h 10000"/>
              <a:gd name="connsiteX162" fmla="*/ 5110 w 10000"/>
              <a:gd name="connsiteY162" fmla="*/ 3646 h 10000"/>
              <a:gd name="connsiteX163" fmla="*/ 5137 w 10000"/>
              <a:gd name="connsiteY163" fmla="*/ 3882 h 10000"/>
              <a:gd name="connsiteX164" fmla="*/ 5169 w 10000"/>
              <a:gd name="connsiteY164" fmla="*/ 4143 h 10000"/>
              <a:gd name="connsiteX165" fmla="*/ 5196 w 10000"/>
              <a:gd name="connsiteY165" fmla="*/ 4441 h 10000"/>
              <a:gd name="connsiteX166" fmla="*/ 5223 w 10000"/>
              <a:gd name="connsiteY166" fmla="*/ 4789 h 10000"/>
              <a:gd name="connsiteX167" fmla="*/ 5255 w 10000"/>
              <a:gd name="connsiteY167" fmla="*/ 5205 h 10000"/>
              <a:gd name="connsiteX168" fmla="*/ 5282 w 10000"/>
              <a:gd name="connsiteY168" fmla="*/ 5758 h 10000"/>
              <a:gd name="connsiteX169" fmla="*/ 5313 w 10000"/>
              <a:gd name="connsiteY169" fmla="*/ 6671 h 10000"/>
              <a:gd name="connsiteX170" fmla="*/ 5340 w 10000"/>
              <a:gd name="connsiteY170" fmla="*/ 7776 h 10000"/>
              <a:gd name="connsiteX171" fmla="*/ 5367 w 10000"/>
              <a:gd name="connsiteY171" fmla="*/ 6565 h 10000"/>
              <a:gd name="connsiteX172" fmla="*/ 5399 w 10000"/>
              <a:gd name="connsiteY172" fmla="*/ 6255 h 10000"/>
              <a:gd name="connsiteX173" fmla="*/ 5426 w 10000"/>
              <a:gd name="connsiteY173" fmla="*/ 6155 h 10000"/>
              <a:gd name="connsiteX174" fmla="*/ 5453 w 10000"/>
              <a:gd name="connsiteY174" fmla="*/ 6180 h 10000"/>
              <a:gd name="connsiteX175" fmla="*/ 5484 w 10000"/>
              <a:gd name="connsiteY175" fmla="*/ 6286 h 10000"/>
              <a:gd name="connsiteX176" fmla="*/ 5511 w 10000"/>
              <a:gd name="connsiteY176" fmla="*/ 6484 h 10000"/>
              <a:gd name="connsiteX177" fmla="*/ 5539 w 10000"/>
              <a:gd name="connsiteY177" fmla="*/ 6801 h 10000"/>
              <a:gd name="connsiteX178" fmla="*/ 5570 w 10000"/>
              <a:gd name="connsiteY178" fmla="*/ 7373 h 10000"/>
              <a:gd name="connsiteX179" fmla="*/ 5597 w 10000"/>
              <a:gd name="connsiteY179" fmla="*/ 9447 h 10000"/>
              <a:gd name="connsiteX180" fmla="*/ 5629 w 10000"/>
              <a:gd name="connsiteY180" fmla="*/ 7621 h 10000"/>
              <a:gd name="connsiteX181" fmla="*/ 5656 w 10000"/>
              <a:gd name="connsiteY181" fmla="*/ 7012 h 10000"/>
              <a:gd name="connsiteX182" fmla="*/ 5683 w 10000"/>
              <a:gd name="connsiteY182" fmla="*/ 6708 h 10000"/>
              <a:gd name="connsiteX183" fmla="*/ 5714 w 10000"/>
              <a:gd name="connsiteY183" fmla="*/ 6534 h 10000"/>
              <a:gd name="connsiteX184" fmla="*/ 5741 w 10000"/>
              <a:gd name="connsiteY184" fmla="*/ 6429 h 10000"/>
              <a:gd name="connsiteX185" fmla="*/ 5773 w 10000"/>
              <a:gd name="connsiteY185" fmla="*/ 6385 h 10000"/>
              <a:gd name="connsiteX186" fmla="*/ 5800 w 10000"/>
              <a:gd name="connsiteY186" fmla="*/ 6385 h 10000"/>
              <a:gd name="connsiteX187" fmla="*/ 5827 w 10000"/>
              <a:gd name="connsiteY187" fmla="*/ 6429 h 10000"/>
              <a:gd name="connsiteX188" fmla="*/ 5858 w 10000"/>
              <a:gd name="connsiteY188" fmla="*/ 6516 h 10000"/>
              <a:gd name="connsiteX189" fmla="*/ 5886 w 10000"/>
              <a:gd name="connsiteY189" fmla="*/ 6646 h 10000"/>
              <a:gd name="connsiteX190" fmla="*/ 5913 w 10000"/>
              <a:gd name="connsiteY190" fmla="*/ 6845 h 10000"/>
              <a:gd name="connsiteX191" fmla="*/ 5944 w 10000"/>
              <a:gd name="connsiteY191" fmla="*/ 7149 h 10000"/>
              <a:gd name="connsiteX192" fmla="*/ 5971 w 10000"/>
              <a:gd name="connsiteY192" fmla="*/ 7658 h 10000"/>
              <a:gd name="connsiteX193" fmla="*/ 6003 w 10000"/>
              <a:gd name="connsiteY193" fmla="*/ 9093 h 10000"/>
              <a:gd name="connsiteX194" fmla="*/ 6030 w 10000"/>
              <a:gd name="connsiteY194" fmla="*/ 8106 h 10000"/>
              <a:gd name="connsiteX195" fmla="*/ 6057 w 10000"/>
              <a:gd name="connsiteY195" fmla="*/ 7385 h 10000"/>
              <a:gd name="connsiteX196" fmla="*/ 6088 w 10000"/>
              <a:gd name="connsiteY196" fmla="*/ 7019 h 10000"/>
              <a:gd name="connsiteX197" fmla="*/ 6115 w 10000"/>
              <a:gd name="connsiteY197" fmla="*/ 6789 h 10000"/>
              <a:gd name="connsiteX198" fmla="*/ 6147 w 10000"/>
              <a:gd name="connsiteY198" fmla="*/ 6634 h 10000"/>
              <a:gd name="connsiteX199" fmla="*/ 6174 w 10000"/>
              <a:gd name="connsiteY199" fmla="*/ 6534 h 10000"/>
              <a:gd name="connsiteX200" fmla="*/ 6201 w 10000"/>
              <a:gd name="connsiteY200" fmla="*/ 6472 h 10000"/>
              <a:gd name="connsiteX201" fmla="*/ 6233 w 10000"/>
              <a:gd name="connsiteY201" fmla="*/ 6441 h 10000"/>
              <a:gd name="connsiteX202" fmla="*/ 6260 w 10000"/>
              <a:gd name="connsiteY202" fmla="*/ 6435 h 10000"/>
              <a:gd name="connsiteX203" fmla="*/ 6291 w 10000"/>
              <a:gd name="connsiteY203" fmla="*/ 6460 h 10000"/>
              <a:gd name="connsiteX204" fmla="*/ 6318 w 10000"/>
              <a:gd name="connsiteY204" fmla="*/ 6516 h 10000"/>
              <a:gd name="connsiteX205" fmla="*/ 6345 w 10000"/>
              <a:gd name="connsiteY205" fmla="*/ 6609 h 10000"/>
              <a:gd name="connsiteX206" fmla="*/ 6372 w 10000"/>
              <a:gd name="connsiteY206" fmla="*/ 6733 h 10000"/>
              <a:gd name="connsiteX207" fmla="*/ 6404 w 10000"/>
              <a:gd name="connsiteY207" fmla="*/ 6919 h 10000"/>
              <a:gd name="connsiteX208" fmla="*/ 6431 w 10000"/>
              <a:gd name="connsiteY208" fmla="*/ 7186 h 10000"/>
              <a:gd name="connsiteX209" fmla="*/ 6462 w 10000"/>
              <a:gd name="connsiteY209" fmla="*/ 7596 h 10000"/>
              <a:gd name="connsiteX210" fmla="*/ 6489 w 10000"/>
              <a:gd name="connsiteY210" fmla="*/ 8466 h 10000"/>
              <a:gd name="connsiteX211" fmla="*/ 6516 w 10000"/>
              <a:gd name="connsiteY211" fmla="*/ 8801 h 10000"/>
              <a:gd name="connsiteX212" fmla="*/ 6548 w 10000"/>
              <a:gd name="connsiteY212" fmla="*/ 7714 h 10000"/>
              <a:gd name="connsiteX213" fmla="*/ 6575 w 10000"/>
              <a:gd name="connsiteY213" fmla="*/ 7261 h 10000"/>
              <a:gd name="connsiteX214" fmla="*/ 6607 w 10000"/>
              <a:gd name="connsiteY214" fmla="*/ 6981 h 10000"/>
              <a:gd name="connsiteX215" fmla="*/ 6634 w 10000"/>
              <a:gd name="connsiteY215" fmla="*/ 6795 h 10000"/>
              <a:gd name="connsiteX216" fmla="*/ 6661 w 10000"/>
              <a:gd name="connsiteY216" fmla="*/ 6658 h 10000"/>
              <a:gd name="connsiteX217" fmla="*/ 6692 w 10000"/>
              <a:gd name="connsiteY217" fmla="*/ 6559 h 10000"/>
              <a:gd name="connsiteX218" fmla="*/ 6719 w 10000"/>
              <a:gd name="connsiteY218" fmla="*/ 6497 h 10000"/>
              <a:gd name="connsiteX219" fmla="*/ 6751 w 10000"/>
              <a:gd name="connsiteY219" fmla="*/ 6460 h 10000"/>
              <a:gd name="connsiteX220" fmla="*/ 6778 w 10000"/>
              <a:gd name="connsiteY220" fmla="*/ 6453 h 10000"/>
              <a:gd name="connsiteX221" fmla="*/ 6805 w 10000"/>
              <a:gd name="connsiteY221" fmla="*/ 6460 h 10000"/>
              <a:gd name="connsiteX222" fmla="*/ 6836 w 10000"/>
              <a:gd name="connsiteY222" fmla="*/ 6503 h 10000"/>
              <a:gd name="connsiteX223" fmla="*/ 6863 w 10000"/>
              <a:gd name="connsiteY223" fmla="*/ 6565 h 10000"/>
              <a:gd name="connsiteX224" fmla="*/ 6890 w 10000"/>
              <a:gd name="connsiteY224" fmla="*/ 6658 h 10000"/>
              <a:gd name="connsiteX225" fmla="*/ 6922 w 10000"/>
              <a:gd name="connsiteY225" fmla="*/ 6789 h 10000"/>
              <a:gd name="connsiteX226" fmla="*/ 6949 w 10000"/>
              <a:gd name="connsiteY226" fmla="*/ 6975 h 10000"/>
              <a:gd name="connsiteX227" fmla="*/ 6981 w 10000"/>
              <a:gd name="connsiteY227" fmla="*/ 7236 h 10000"/>
              <a:gd name="connsiteX228" fmla="*/ 7008 w 10000"/>
              <a:gd name="connsiteY228" fmla="*/ 7634 h 10000"/>
              <a:gd name="connsiteX229" fmla="*/ 7035 w 10000"/>
              <a:gd name="connsiteY229" fmla="*/ 8460 h 10000"/>
              <a:gd name="connsiteX230" fmla="*/ 7066 w 10000"/>
              <a:gd name="connsiteY230" fmla="*/ 8969 h 10000"/>
              <a:gd name="connsiteX231" fmla="*/ 7093 w 10000"/>
              <a:gd name="connsiteY231" fmla="*/ 7801 h 10000"/>
              <a:gd name="connsiteX232" fmla="*/ 7125 w 10000"/>
              <a:gd name="connsiteY232" fmla="*/ 7329 h 10000"/>
              <a:gd name="connsiteX233" fmla="*/ 7152 w 10000"/>
              <a:gd name="connsiteY233" fmla="*/ 7037 h 10000"/>
              <a:gd name="connsiteX234" fmla="*/ 7179 w 10000"/>
              <a:gd name="connsiteY234" fmla="*/ 6839 h 10000"/>
              <a:gd name="connsiteX235" fmla="*/ 7210 w 10000"/>
              <a:gd name="connsiteY235" fmla="*/ 6696 h 10000"/>
              <a:gd name="connsiteX236" fmla="*/ 7237 w 10000"/>
              <a:gd name="connsiteY236" fmla="*/ 6590 h 10000"/>
              <a:gd name="connsiteX237" fmla="*/ 7269 w 10000"/>
              <a:gd name="connsiteY237" fmla="*/ 6516 h 10000"/>
              <a:gd name="connsiteX238" fmla="*/ 7296 w 10000"/>
              <a:gd name="connsiteY238" fmla="*/ 6472 h 10000"/>
              <a:gd name="connsiteX239" fmla="*/ 7323 w 10000"/>
              <a:gd name="connsiteY239" fmla="*/ 6447 h 10000"/>
              <a:gd name="connsiteX240" fmla="*/ 7350 w 10000"/>
              <a:gd name="connsiteY240" fmla="*/ 6447 h 10000"/>
              <a:gd name="connsiteX241" fmla="*/ 7382 w 10000"/>
              <a:gd name="connsiteY241" fmla="*/ 6466 h 10000"/>
              <a:gd name="connsiteX242" fmla="*/ 7409 w 10000"/>
              <a:gd name="connsiteY242" fmla="*/ 6509 h 10000"/>
              <a:gd name="connsiteX243" fmla="*/ 7440 w 10000"/>
              <a:gd name="connsiteY243" fmla="*/ 6578 h 10000"/>
              <a:gd name="connsiteX244" fmla="*/ 7467 w 10000"/>
              <a:gd name="connsiteY244" fmla="*/ 6677 h 10000"/>
              <a:gd name="connsiteX245" fmla="*/ 7494 w 10000"/>
              <a:gd name="connsiteY245" fmla="*/ 6814 h 10000"/>
              <a:gd name="connsiteX246" fmla="*/ 7526 w 10000"/>
              <a:gd name="connsiteY246" fmla="*/ 7006 h 10000"/>
              <a:gd name="connsiteX247" fmla="*/ 7553 w 10000"/>
              <a:gd name="connsiteY247" fmla="*/ 7273 h 10000"/>
              <a:gd name="connsiteX248" fmla="*/ 7584 w 10000"/>
              <a:gd name="connsiteY248" fmla="*/ 7696 h 10000"/>
              <a:gd name="connsiteX249" fmla="*/ 7612 w 10000"/>
              <a:gd name="connsiteY249" fmla="*/ 8584 h 10000"/>
              <a:gd name="connsiteX250" fmla="*/ 7639 w 10000"/>
              <a:gd name="connsiteY250" fmla="*/ 8814 h 10000"/>
              <a:gd name="connsiteX251" fmla="*/ 7670 w 10000"/>
              <a:gd name="connsiteY251" fmla="*/ 7770 h 10000"/>
              <a:gd name="connsiteX252" fmla="*/ 7697 w 10000"/>
              <a:gd name="connsiteY252" fmla="*/ 7317 h 10000"/>
              <a:gd name="connsiteX253" fmla="*/ 7729 w 10000"/>
              <a:gd name="connsiteY253" fmla="*/ 7031 h 10000"/>
              <a:gd name="connsiteX254" fmla="*/ 7756 w 10000"/>
              <a:gd name="connsiteY254" fmla="*/ 6839 h 10000"/>
              <a:gd name="connsiteX255" fmla="*/ 7783 w 10000"/>
              <a:gd name="connsiteY255" fmla="*/ 6696 h 10000"/>
              <a:gd name="connsiteX256" fmla="*/ 7810 w 10000"/>
              <a:gd name="connsiteY256" fmla="*/ 6590 h 10000"/>
              <a:gd name="connsiteX257" fmla="*/ 7841 w 10000"/>
              <a:gd name="connsiteY257" fmla="*/ 6522 h 10000"/>
              <a:gd name="connsiteX258" fmla="*/ 7868 w 10000"/>
              <a:gd name="connsiteY258" fmla="*/ 6472 h 10000"/>
              <a:gd name="connsiteX259" fmla="*/ 7900 w 10000"/>
              <a:gd name="connsiteY259" fmla="*/ 6447 h 10000"/>
              <a:gd name="connsiteX260" fmla="*/ 7927 w 10000"/>
              <a:gd name="connsiteY260" fmla="*/ 6447 h 10000"/>
              <a:gd name="connsiteX261" fmla="*/ 7954 w 10000"/>
              <a:gd name="connsiteY261" fmla="*/ 6466 h 10000"/>
              <a:gd name="connsiteX262" fmla="*/ 7986 w 10000"/>
              <a:gd name="connsiteY262" fmla="*/ 6509 h 10000"/>
              <a:gd name="connsiteX263" fmla="*/ 8013 w 10000"/>
              <a:gd name="connsiteY263" fmla="*/ 6578 h 10000"/>
              <a:gd name="connsiteX264" fmla="*/ 8044 w 10000"/>
              <a:gd name="connsiteY264" fmla="*/ 6683 h 10000"/>
              <a:gd name="connsiteX265" fmla="*/ 8071 w 10000"/>
              <a:gd name="connsiteY265" fmla="*/ 6820 h 10000"/>
              <a:gd name="connsiteX266" fmla="*/ 8098 w 10000"/>
              <a:gd name="connsiteY266" fmla="*/ 7006 h 10000"/>
              <a:gd name="connsiteX267" fmla="*/ 8130 w 10000"/>
              <a:gd name="connsiteY267" fmla="*/ 7280 h 10000"/>
              <a:gd name="connsiteX268" fmla="*/ 8157 w 10000"/>
              <a:gd name="connsiteY268" fmla="*/ 7714 h 10000"/>
              <a:gd name="connsiteX269" fmla="*/ 8188 w 10000"/>
              <a:gd name="connsiteY269" fmla="*/ 8671 h 10000"/>
              <a:gd name="connsiteX270" fmla="*/ 8215 w 10000"/>
              <a:gd name="connsiteY270" fmla="*/ 8696 h 10000"/>
              <a:gd name="connsiteX271" fmla="*/ 8242 w 10000"/>
              <a:gd name="connsiteY271" fmla="*/ 7720 h 10000"/>
              <a:gd name="connsiteX272" fmla="*/ 8274 w 10000"/>
              <a:gd name="connsiteY272" fmla="*/ 7286 h 10000"/>
              <a:gd name="connsiteX273" fmla="*/ 8301 w 10000"/>
              <a:gd name="connsiteY273" fmla="*/ 7006 h 10000"/>
              <a:gd name="connsiteX274" fmla="*/ 8328 w 10000"/>
              <a:gd name="connsiteY274" fmla="*/ 6820 h 10000"/>
              <a:gd name="connsiteX275" fmla="*/ 8360 w 10000"/>
              <a:gd name="connsiteY275" fmla="*/ 6683 h 10000"/>
              <a:gd name="connsiteX276" fmla="*/ 8387 w 10000"/>
              <a:gd name="connsiteY276" fmla="*/ 6584 h 10000"/>
              <a:gd name="connsiteX277" fmla="*/ 8418 w 10000"/>
              <a:gd name="connsiteY277" fmla="*/ 6516 h 10000"/>
              <a:gd name="connsiteX278" fmla="*/ 8445 w 10000"/>
              <a:gd name="connsiteY278" fmla="*/ 6472 h 10000"/>
              <a:gd name="connsiteX279" fmla="*/ 8472 w 10000"/>
              <a:gd name="connsiteY279" fmla="*/ 6453 h 10000"/>
              <a:gd name="connsiteX280" fmla="*/ 8504 w 10000"/>
              <a:gd name="connsiteY280" fmla="*/ 6460 h 10000"/>
              <a:gd name="connsiteX281" fmla="*/ 8531 w 10000"/>
              <a:gd name="connsiteY281" fmla="*/ 6491 h 10000"/>
              <a:gd name="connsiteX282" fmla="*/ 8562 w 10000"/>
              <a:gd name="connsiteY282" fmla="*/ 6553 h 10000"/>
              <a:gd name="connsiteX283" fmla="*/ 8589 w 10000"/>
              <a:gd name="connsiteY283" fmla="*/ 6640 h 10000"/>
              <a:gd name="connsiteX284" fmla="*/ 8616 w 10000"/>
              <a:gd name="connsiteY284" fmla="*/ 6770 h 10000"/>
              <a:gd name="connsiteX285" fmla="*/ 8648 w 10000"/>
              <a:gd name="connsiteY285" fmla="*/ 6944 h 10000"/>
              <a:gd name="connsiteX286" fmla="*/ 8675 w 10000"/>
              <a:gd name="connsiteY286" fmla="*/ 7205 h 10000"/>
              <a:gd name="connsiteX287" fmla="*/ 8707 w 10000"/>
              <a:gd name="connsiteY287" fmla="*/ 7615 h 10000"/>
              <a:gd name="connsiteX288" fmla="*/ 8734 w 10000"/>
              <a:gd name="connsiteY288" fmla="*/ 8460 h 10000"/>
              <a:gd name="connsiteX289" fmla="*/ 8761 w 10000"/>
              <a:gd name="connsiteY289" fmla="*/ 8839 h 10000"/>
              <a:gd name="connsiteX290" fmla="*/ 8788 w 10000"/>
              <a:gd name="connsiteY290" fmla="*/ 7733 h 10000"/>
              <a:gd name="connsiteX291" fmla="*/ 8819 w 10000"/>
              <a:gd name="connsiteY291" fmla="*/ 7267 h 10000"/>
              <a:gd name="connsiteX292" fmla="*/ 8851 w 10000"/>
              <a:gd name="connsiteY292" fmla="*/ 6981 h 10000"/>
              <a:gd name="connsiteX293" fmla="*/ 8878 w 10000"/>
              <a:gd name="connsiteY293" fmla="*/ 6783 h 10000"/>
              <a:gd name="connsiteX294" fmla="*/ 8905 w 10000"/>
              <a:gd name="connsiteY294" fmla="*/ 6646 h 10000"/>
              <a:gd name="connsiteX295" fmla="*/ 8932 w 10000"/>
              <a:gd name="connsiteY295" fmla="*/ 6547 h 10000"/>
              <a:gd name="connsiteX296" fmla="*/ 8963 w 10000"/>
              <a:gd name="connsiteY296" fmla="*/ 6484 h 10000"/>
              <a:gd name="connsiteX297" fmla="*/ 8991 w 10000"/>
              <a:gd name="connsiteY297" fmla="*/ 6453 h 10000"/>
              <a:gd name="connsiteX298" fmla="*/ 9022 w 10000"/>
              <a:gd name="connsiteY298" fmla="*/ 6447 h 10000"/>
              <a:gd name="connsiteX299" fmla="*/ 9049 w 10000"/>
              <a:gd name="connsiteY299" fmla="*/ 6472 h 10000"/>
              <a:gd name="connsiteX300" fmla="*/ 9076 w 10000"/>
              <a:gd name="connsiteY300" fmla="*/ 6528 h 10000"/>
              <a:gd name="connsiteX301" fmla="*/ 9108 w 10000"/>
              <a:gd name="connsiteY301" fmla="*/ 6621 h 10000"/>
              <a:gd name="connsiteX302" fmla="*/ 9135 w 10000"/>
              <a:gd name="connsiteY302" fmla="*/ 6758 h 10000"/>
              <a:gd name="connsiteX303" fmla="*/ 9166 w 10000"/>
              <a:gd name="connsiteY303" fmla="*/ 6957 h 10000"/>
              <a:gd name="connsiteX304" fmla="*/ 9193 w 10000"/>
              <a:gd name="connsiteY304" fmla="*/ 7267 h 10000"/>
              <a:gd name="connsiteX305" fmla="*/ 9220 w 10000"/>
              <a:gd name="connsiteY305" fmla="*/ 7814 h 10000"/>
              <a:gd name="connsiteX306" fmla="*/ 9252 w 10000"/>
              <a:gd name="connsiteY306" fmla="*/ 9863 h 10000"/>
              <a:gd name="connsiteX307" fmla="*/ 9279 w 10000"/>
              <a:gd name="connsiteY307" fmla="*/ 7988 h 10000"/>
              <a:gd name="connsiteX308" fmla="*/ 9306 w 10000"/>
              <a:gd name="connsiteY308" fmla="*/ 7335 h 10000"/>
              <a:gd name="connsiteX309" fmla="*/ 9338 w 10000"/>
              <a:gd name="connsiteY309" fmla="*/ 6988 h 10000"/>
              <a:gd name="connsiteX310" fmla="*/ 9365 w 10000"/>
              <a:gd name="connsiteY310" fmla="*/ 6758 h 10000"/>
              <a:gd name="connsiteX311" fmla="*/ 9396 w 10000"/>
              <a:gd name="connsiteY311" fmla="*/ 6602 h 10000"/>
              <a:gd name="connsiteX312" fmla="*/ 9423 w 10000"/>
              <a:gd name="connsiteY312" fmla="*/ 6503 h 10000"/>
              <a:gd name="connsiteX313" fmla="*/ 9450 w 10000"/>
              <a:gd name="connsiteY313" fmla="*/ 6447 h 10000"/>
              <a:gd name="connsiteX314" fmla="*/ 9482 w 10000"/>
              <a:gd name="connsiteY314" fmla="*/ 6435 h 10000"/>
              <a:gd name="connsiteX315" fmla="*/ 9509 w 10000"/>
              <a:gd name="connsiteY315" fmla="*/ 6460 h 10000"/>
              <a:gd name="connsiteX316" fmla="*/ 9540 w 10000"/>
              <a:gd name="connsiteY316" fmla="*/ 6534 h 10000"/>
              <a:gd name="connsiteX317" fmla="*/ 9567 w 10000"/>
              <a:gd name="connsiteY317" fmla="*/ 6665 h 10000"/>
              <a:gd name="connsiteX318" fmla="*/ 9594 w 10000"/>
              <a:gd name="connsiteY318" fmla="*/ 6882 h 10000"/>
              <a:gd name="connsiteX319" fmla="*/ 9626 w 10000"/>
              <a:gd name="connsiteY319" fmla="*/ 7242 h 10000"/>
              <a:gd name="connsiteX320" fmla="*/ 9653 w 10000"/>
              <a:gd name="connsiteY320" fmla="*/ 7981 h 10000"/>
              <a:gd name="connsiteX321" fmla="*/ 9680 w 10000"/>
              <a:gd name="connsiteY321" fmla="*/ 8820 h 10000"/>
              <a:gd name="connsiteX322" fmla="*/ 9712 w 10000"/>
              <a:gd name="connsiteY322" fmla="*/ 7484 h 10000"/>
              <a:gd name="connsiteX323" fmla="*/ 9739 w 10000"/>
              <a:gd name="connsiteY323" fmla="*/ 7012 h 10000"/>
              <a:gd name="connsiteX324" fmla="*/ 9766 w 10000"/>
              <a:gd name="connsiteY324" fmla="*/ 6758 h 10000"/>
              <a:gd name="connsiteX325" fmla="*/ 9797 w 10000"/>
              <a:gd name="connsiteY325" fmla="*/ 6615 h 10000"/>
              <a:gd name="connsiteX326" fmla="*/ 9824 w 10000"/>
              <a:gd name="connsiteY326" fmla="*/ 6559 h 10000"/>
              <a:gd name="connsiteX327" fmla="*/ 9856 w 10000"/>
              <a:gd name="connsiteY327" fmla="*/ 6590 h 10000"/>
              <a:gd name="connsiteX328" fmla="*/ 9883 w 10000"/>
              <a:gd name="connsiteY328" fmla="*/ 6708 h 10000"/>
              <a:gd name="connsiteX329" fmla="*/ 9910 w 10000"/>
              <a:gd name="connsiteY329" fmla="*/ 6950 h 10000"/>
              <a:gd name="connsiteX330" fmla="*/ 9941 w 10000"/>
              <a:gd name="connsiteY330" fmla="*/ 7404 h 10000"/>
              <a:gd name="connsiteX331" fmla="*/ 9968 w 10000"/>
              <a:gd name="connsiteY331" fmla="*/ 8516 h 10000"/>
              <a:gd name="connsiteX332" fmla="*/ 10000 w 10000"/>
              <a:gd name="connsiteY33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3267 w 10000"/>
              <a:gd name="connsiteY97" fmla="*/ 559 h 10000"/>
              <a:gd name="connsiteX98" fmla="*/ 3299 w 10000"/>
              <a:gd name="connsiteY98" fmla="*/ 478 h 10000"/>
              <a:gd name="connsiteX99" fmla="*/ 3326 w 10000"/>
              <a:gd name="connsiteY99" fmla="*/ 404 h 10000"/>
              <a:gd name="connsiteX100" fmla="*/ 3357 w 10000"/>
              <a:gd name="connsiteY100" fmla="*/ 335 h 10000"/>
              <a:gd name="connsiteX101" fmla="*/ 3384 w 10000"/>
              <a:gd name="connsiteY101" fmla="*/ 280 h 10000"/>
              <a:gd name="connsiteX102" fmla="*/ 3411 w 10000"/>
              <a:gd name="connsiteY102" fmla="*/ 230 h 10000"/>
              <a:gd name="connsiteX103" fmla="*/ 3443 w 10000"/>
              <a:gd name="connsiteY103" fmla="*/ 186 h 10000"/>
              <a:gd name="connsiteX104" fmla="*/ 3470 w 10000"/>
              <a:gd name="connsiteY104" fmla="*/ 149 h 10000"/>
              <a:gd name="connsiteX105" fmla="*/ 3497 w 10000"/>
              <a:gd name="connsiteY105" fmla="*/ 118 h 10000"/>
              <a:gd name="connsiteX106" fmla="*/ 3529 w 10000"/>
              <a:gd name="connsiteY106" fmla="*/ 87 h 10000"/>
              <a:gd name="connsiteX107" fmla="*/ 3556 w 10000"/>
              <a:gd name="connsiteY107" fmla="*/ 68 h 10000"/>
              <a:gd name="connsiteX108" fmla="*/ 3587 w 10000"/>
              <a:gd name="connsiteY108" fmla="*/ 43 h 10000"/>
              <a:gd name="connsiteX109" fmla="*/ 3614 w 10000"/>
              <a:gd name="connsiteY109" fmla="*/ 31 h 10000"/>
              <a:gd name="connsiteX110" fmla="*/ 3641 w 10000"/>
              <a:gd name="connsiteY110" fmla="*/ 19 h 10000"/>
              <a:gd name="connsiteX111" fmla="*/ 3673 w 10000"/>
              <a:gd name="connsiteY111" fmla="*/ 6 h 10000"/>
              <a:gd name="connsiteX112" fmla="*/ 3700 w 10000"/>
              <a:gd name="connsiteY112" fmla="*/ 6 h 10000"/>
              <a:gd name="connsiteX113" fmla="*/ 3731 w 10000"/>
              <a:gd name="connsiteY113" fmla="*/ 0 h 10000"/>
              <a:gd name="connsiteX114" fmla="*/ 3758 w 10000"/>
              <a:gd name="connsiteY114" fmla="*/ 0 h 10000"/>
              <a:gd name="connsiteX115" fmla="*/ 3785 w 10000"/>
              <a:gd name="connsiteY115" fmla="*/ 6 h 10000"/>
              <a:gd name="connsiteX116" fmla="*/ 3817 w 10000"/>
              <a:gd name="connsiteY116" fmla="*/ 12 h 10000"/>
              <a:gd name="connsiteX117" fmla="*/ 3844 w 10000"/>
              <a:gd name="connsiteY117" fmla="*/ 19 h 10000"/>
              <a:gd name="connsiteX118" fmla="*/ 3876 w 10000"/>
              <a:gd name="connsiteY118" fmla="*/ 31 h 10000"/>
              <a:gd name="connsiteX119" fmla="*/ 3903 w 10000"/>
              <a:gd name="connsiteY119" fmla="*/ 43 h 10000"/>
              <a:gd name="connsiteX120" fmla="*/ 3930 w 10000"/>
              <a:gd name="connsiteY120" fmla="*/ 62 h 10000"/>
              <a:gd name="connsiteX121" fmla="*/ 3957 w 10000"/>
              <a:gd name="connsiteY121" fmla="*/ 81 h 10000"/>
              <a:gd name="connsiteX122" fmla="*/ 3988 w 10000"/>
              <a:gd name="connsiteY122" fmla="*/ 106 h 10000"/>
              <a:gd name="connsiteX123" fmla="*/ 4015 w 10000"/>
              <a:gd name="connsiteY123" fmla="*/ 130 h 10000"/>
              <a:gd name="connsiteX124" fmla="*/ 4047 w 10000"/>
              <a:gd name="connsiteY124" fmla="*/ 155 h 10000"/>
              <a:gd name="connsiteX125" fmla="*/ 4074 w 10000"/>
              <a:gd name="connsiteY125" fmla="*/ 186 h 10000"/>
              <a:gd name="connsiteX126" fmla="*/ 4101 w 10000"/>
              <a:gd name="connsiteY126" fmla="*/ 217 h 10000"/>
              <a:gd name="connsiteX127" fmla="*/ 4132 w 10000"/>
              <a:gd name="connsiteY127" fmla="*/ 255 h 10000"/>
              <a:gd name="connsiteX128" fmla="*/ 4160 w 10000"/>
              <a:gd name="connsiteY128" fmla="*/ 292 h 10000"/>
              <a:gd name="connsiteX129" fmla="*/ 4191 w 10000"/>
              <a:gd name="connsiteY129" fmla="*/ 329 h 10000"/>
              <a:gd name="connsiteX130" fmla="*/ 4218 w 10000"/>
              <a:gd name="connsiteY130" fmla="*/ 373 h 10000"/>
              <a:gd name="connsiteX131" fmla="*/ 4245 w 10000"/>
              <a:gd name="connsiteY131" fmla="*/ 422 h 10000"/>
              <a:gd name="connsiteX132" fmla="*/ 4277 w 10000"/>
              <a:gd name="connsiteY132" fmla="*/ 466 h 10000"/>
              <a:gd name="connsiteX133" fmla="*/ 4304 w 10000"/>
              <a:gd name="connsiteY133" fmla="*/ 522 h 10000"/>
              <a:gd name="connsiteX134" fmla="*/ 4335 w 10000"/>
              <a:gd name="connsiteY134" fmla="*/ 571 h 10000"/>
              <a:gd name="connsiteX135" fmla="*/ 4362 w 10000"/>
              <a:gd name="connsiteY135" fmla="*/ 634 h 10000"/>
              <a:gd name="connsiteX136" fmla="*/ 4389 w 10000"/>
              <a:gd name="connsiteY136" fmla="*/ 689 h 10000"/>
              <a:gd name="connsiteX137" fmla="*/ 4421 w 10000"/>
              <a:gd name="connsiteY137" fmla="*/ 752 h 10000"/>
              <a:gd name="connsiteX138" fmla="*/ 4448 w 10000"/>
              <a:gd name="connsiteY138" fmla="*/ 820 h 10000"/>
              <a:gd name="connsiteX139" fmla="*/ 4475 w 10000"/>
              <a:gd name="connsiteY139" fmla="*/ 888 h 10000"/>
              <a:gd name="connsiteX140" fmla="*/ 4507 w 10000"/>
              <a:gd name="connsiteY140" fmla="*/ 957 h 10000"/>
              <a:gd name="connsiteX141" fmla="*/ 4534 w 10000"/>
              <a:gd name="connsiteY141" fmla="*/ 1037 h 10000"/>
              <a:gd name="connsiteX142" fmla="*/ 4565 w 10000"/>
              <a:gd name="connsiteY142" fmla="*/ 1118 h 10000"/>
              <a:gd name="connsiteX143" fmla="*/ 4592 w 10000"/>
              <a:gd name="connsiteY143" fmla="*/ 1199 h 10000"/>
              <a:gd name="connsiteX144" fmla="*/ 4619 w 10000"/>
              <a:gd name="connsiteY144" fmla="*/ 1286 h 10000"/>
              <a:gd name="connsiteX145" fmla="*/ 4651 w 10000"/>
              <a:gd name="connsiteY145" fmla="*/ 1373 h 10000"/>
              <a:gd name="connsiteX146" fmla="*/ 4678 w 10000"/>
              <a:gd name="connsiteY146" fmla="*/ 1472 h 10000"/>
              <a:gd name="connsiteX147" fmla="*/ 4709 w 10000"/>
              <a:gd name="connsiteY147" fmla="*/ 1565 h 10000"/>
              <a:gd name="connsiteX148" fmla="*/ 4736 w 10000"/>
              <a:gd name="connsiteY148" fmla="*/ 1671 h 10000"/>
              <a:gd name="connsiteX149" fmla="*/ 4763 w 10000"/>
              <a:gd name="connsiteY149" fmla="*/ 1776 h 10000"/>
              <a:gd name="connsiteX150" fmla="*/ 4795 w 10000"/>
              <a:gd name="connsiteY150" fmla="*/ 1894 h 10000"/>
              <a:gd name="connsiteX151" fmla="*/ 4822 w 10000"/>
              <a:gd name="connsiteY151" fmla="*/ 2012 h 10000"/>
              <a:gd name="connsiteX152" fmla="*/ 4854 w 10000"/>
              <a:gd name="connsiteY152" fmla="*/ 2137 h 10000"/>
              <a:gd name="connsiteX153" fmla="*/ 4881 w 10000"/>
              <a:gd name="connsiteY153" fmla="*/ 2267 h 10000"/>
              <a:gd name="connsiteX154" fmla="*/ 4908 w 10000"/>
              <a:gd name="connsiteY154" fmla="*/ 2404 h 10000"/>
              <a:gd name="connsiteX155" fmla="*/ 4935 w 10000"/>
              <a:gd name="connsiteY155" fmla="*/ 2553 h 10000"/>
              <a:gd name="connsiteX156" fmla="*/ 4966 w 10000"/>
              <a:gd name="connsiteY156" fmla="*/ 2708 h 10000"/>
              <a:gd name="connsiteX157" fmla="*/ 4993 w 10000"/>
              <a:gd name="connsiteY157" fmla="*/ 2870 h 10000"/>
              <a:gd name="connsiteX158" fmla="*/ 5025 w 10000"/>
              <a:gd name="connsiteY158" fmla="*/ 3043 h 10000"/>
              <a:gd name="connsiteX159" fmla="*/ 5052 w 10000"/>
              <a:gd name="connsiteY159" fmla="*/ 3230 h 10000"/>
              <a:gd name="connsiteX160" fmla="*/ 5079 w 10000"/>
              <a:gd name="connsiteY160" fmla="*/ 3429 h 10000"/>
              <a:gd name="connsiteX161" fmla="*/ 5110 w 10000"/>
              <a:gd name="connsiteY161" fmla="*/ 3646 h 10000"/>
              <a:gd name="connsiteX162" fmla="*/ 5137 w 10000"/>
              <a:gd name="connsiteY162" fmla="*/ 3882 h 10000"/>
              <a:gd name="connsiteX163" fmla="*/ 5169 w 10000"/>
              <a:gd name="connsiteY163" fmla="*/ 4143 h 10000"/>
              <a:gd name="connsiteX164" fmla="*/ 5196 w 10000"/>
              <a:gd name="connsiteY164" fmla="*/ 4441 h 10000"/>
              <a:gd name="connsiteX165" fmla="*/ 5223 w 10000"/>
              <a:gd name="connsiteY165" fmla="*/ 4789 h 10000"/>
              <a:gd name="connsiteX166" fmla="*/ 5255 w 10000"/>
              <a:gd name="connsiteY166" fmla="*/ 5205 h 10000"/>
              <a:gd name="connsiteX167" fmla="*/ 5282 w 10000"/>
              <a:gd name="connsiteY167" fmla="*/ 5758 h 10000"/>
              <a:gd name="connsiteX168" fmla="*/ 5313 w 10000"/>
              <a:gd name="connsiteY168" fmla="*/ 6671 h 10000"/>
              <a:gd name="connsiteX169" fmla="*/ 5340 w 10000"/>
              <a:gd name="connsiteY169" fmla="*/ 7776 h 10000"/>
              <a:gd name="connsiteX170" fmla="*/ 5367 w 10000"/>
              <a:gd name="connsiteY170" fmla="*/ 6565 h 10000"/>
              <a:gd name="connsiteX171" fmla="*/ 5399 w 10000"/>
              <a:gd name="connsiteY171" fmla="*/ 6255 h 10000"/>
              <a:gd name="connsiteX172" fmla="*/ 5426 w 10000"/>
              <a:gd name="connsiteY172" fmla="*/ 6155 h 10000"/>
              <a:gd name="connsiteX173" fmla="*/ 5453 w 10000"/>
              <a:gd name="connsiteY173" fmla="*/ 6180 h 10000"/>
              <a:gd name="connsiteX174" fmla="*/ 5484 w 10000"/>
              <a:gd name="connsiteY174" fmla="*/ 6286 h 10000"/>
              <a:gd name="connsiteX175" fmla="*/ 5511 w 10000"/>
              <a:gd name="connsiteY175" fmla="*/ 6484 h 10000"/>
              <a:gd name="connsiteX176" fmla="*/ 5539 w 10000"/>
              <a:gd name="connsiteY176" fmla="*/ 6801 h 10000"/>
              <a:gd name="connsiteX177" fmla="*/ 5570 w 10000"/>
              <a:gd name="connsiteY177" fmla="*/ 7373 h 10000"/>
              <a:gd name="connsiteX178" fmla="*/ 5597 w 10000"/>
              <a:gd name="connsiteY178" fmla="*/ 9447 h 10000"/>
              <a:gd name="connsiteX179" fmla="*/ 5629 w 10000"/>
              <a:gd name="connsiteY179" fmla="*/ 7621 h 10000"/>
              <a:gd name="connsiteX180" fmla="*/ 5656 w 10000"/>
              <a:gd name="connsiteY180" fmla="*/ 7012 h 10000"/>
              <a:gd name="connsiteX181" fmla="*/ 5683 w 10000"/>
              <a:gd name="connsiteY181" fmla="*/ 6708 h 10000"/>
              <a:gd name="connsiteX182" fmla="*/ 5714 w 10000"/>
              <a:gd name="connsiteY182" fmla="*/ 6534 h 10000"/>
              <a:gd name="connsiteX183" fmla="*/ 5741 w 10000"/>
              <a:gd name="connsiteY183" fmla="*/ 6429 h 10000"/>
              <a:gd name="connsiteX184" fmla="*/ 5773 w 10000"/>
              <a:gd name="connsiteY184" fmla="*/ 6385 h 10000"/>
              <a:gd name="connsiteX185" fmla="*/ 5800 w 10000"/>
              <a:gd name="connsiteY185" fmla="*/ 6385 h 10000"/>
              <a:gd name="connsiteX186" fmla="*/ 5827 w 10000"/>
              <a:gd name="connsiteY186" fmla="*/ 6429 h 10000"/>
              <a:gd name="connsiteX187" fmla="*/ 5858 w 10000"/>
              <a:gd name="connsiteY187" fmla="*/ 6516 h 10000"/>
              <a:gd name="connsiteX188" fmla="*/ 5886 w 10000"/>
              <a:gd name="connsiteY188" fmla="*/ 6646 h 10000"/>
              <a:gd name="connsiteX189" fmla="*/ 5913 w 10000"/>
              <a:gd name="connsiteY189" fmla="*/ 6845 h 10000"/>
              <a:gd name="connsiteX190" fmla="*/ 5944 w 10000"/>
              <a:gd name="connsiteY190" fmla="*/ 7149 h 10000"/>
              <a:gd name="connsiteX191" fmla="*/ 5971 w 10000"/>
              <a:gd name="connsiteY191" fmla="*/ 7658 h 10000"/>
              <a:gd name="connsiteX192" fmla="*/ 6003 w 10000"/>
              <a:gd name="connsiteY192" fmla="*/ 9093 h 10000"/>
              <a:gd name="connsiteX193" fmla="*/ 6030 w 10000"/>
              <a:gd name="connsiteY193" fmla="*/ 8106 h 10000"/>
              <a:gd name="connsiteX194" fmla="*/ 6057 w 10000"/>
              <a:gd name="connsiteY194" fmla="*/ 7385 h 10000"/>
              <a:gd name="connsiteX195" fmla="*/ 6088 w 10000"/>
              <a:gd name="connsiteY195" fmla="*/ 7019 h 10000"/>
              <a:gd name="connsiteX196" fmla="*/ 6115 w 10000"/>
              <a:gd name="connsiteY196" fmla="*/ 6789 h 10000"/>
              <a:gd name="connsiteX197" fmla="*/ 6147 w 10000"/>
              <a:gd name="connsiteY197" fmla="*/ 6634 h 10000"/>
              <a:gd name="connsiteX198" fmla="*/ 6174 w 10000"/>
              <a:gd name="connsiteY198" fmla="*/ 6534 h 10000"/>
              <a:gd name="connsiteX199" fmla="*/ 6201 w 10000"/>
              <a:gd name="connsiteY199" fmla="*/ 6472 h 10000"/>
              <a:gd name="connsiteX200" fmla="*/ 6233 w 10000"/>
              <a:gd name="connsiteY200" fmla="*/ 6441 h 10000"/>
              <a:gd name="connsiteX201" fmla="*/ 6260 w 10000"/>
              <a:gd name="connsiteY201" fmla="*/ 6435 h 10000"/>
              <a:gd name="connsiteX202" fmla="*/ 6291 w 10000"/>
              <a:gd name="connsiteY202" fmla="*/ 6460 h 10000"/>
              <a:gd name="connsiteX203" fmla="*/ 6318 w 10000"/>
              <a:gd name="connsiteY203" fmla="*/ 6516 h 10000"/>
              <a:gd name="connsiteX204" fmla="*/ 6345 w 10000"/>
              <a:gd name="connsiteY204" fmla="*/ 6609 h 10000"/>
              <a:gd name="connsiteX205" fmla="*/ 6372 w 10000"/>
              <a:gd name="connsiteY205" fmla="*/ 6733 h 10000"/>
              <a:gd name="connsiteX206" fmla="*/ 6404 w 10000"/>
              <a:gd name="connsiteY206" fmla="*/ 6919 h 10000"/>
              <a:gd name="connsiteX207" fmla="*/ 6431 w 10000"/>
              <a:gd name="connsiteY207" fmla="*/ 7186 h 10000"/>
              <a:gd name="connsiteX208" fmla="*/ 6462 w 10000"/>
              <a:gd name="connsiteY208" fmla="*/ 7596 h 10000"/>
              <a:gd name="connsiteX209" fmla="*/ 6489 w 10000"/>
              <a:gd name="connsiteY209" fmla="*/ 8466 h 10000"/>
              <a:gd name="connsiteX210" fmla="*/ 6516 w 10000"/>
              <a:gd name="connsiteY210" fmla="*/ 8801 h 10000"/>
              <a:gd name="connsiteX211" fmla="*/ 6548 w 10000"/>
              <a:gd name="connsiteY211" fmla="*/ 7714 h 10000"/>
              <a:gd name="connsiteX212" fmla="*/ 6575 w 10000"/>
              <a:gd name="connsiteY212" fmla="*/ 7261 h 10000"/>
              <a:gd name="connsiteX213" fmla="*/ 6607 w 10000"/>
              <a:gd name="connsiteY213" fmla="*/ 6981 h 10000"/>
              <a:gd name="connsiteX214" fmla="*/ 6634 w 10000"/>
              <a:gd name="connsiteY214" fmla="*/ 6795 h 10000"/>
              <a:gd name="connsiteX215" fmla="*/ 6661 w 10000"/>
              <a:gd name="connsiteY215" fmla="*/ 6658 h 10000"/>
              <a:gd name="connsiteX216" fmla="*/ 6692 w 10000"/>
              <a:gd name="connsiteY216" fmla="*/ 6559 h 10000"/>
              <a:gd name="connsiteX217" fmla="*/ 6719 w 10000"/>
              <a:gd name="connsiteY217" fmla="*/ 6497 h 10000"/>
              <a:gd name="connsiteX218" fmla="*/ 6751 w 10000"/>
              <a:gd name="connsiteY218" fmla="*/ 6460 h 10000"/>
              <a:gd name="connsiteX219" fmla="*/ 6778 w 10000"/>
              <a:gd name="connsiteY219" fmla="*/ 6453 h 10000"/>
              <a:gd name="connsiteX220" fmla="*/ 6805 w 10000"/>
              <a:gd name="connsiteY220" fmla="*/ 6460 h 10000"/>
              <a:gd name="connsiteX221" fmla="*/ 6836 w 10000"/>
              <a:gd name="connsiteY221" fmla="*/ 6503 h 10000"/>
              <a:gd name="connsiteX222" fmla="*/ 6863 w 10000"/>
              <a:gd name="connsiteY222" fmla="*/ 6565 h 10000"/>
              <a:gd name="connsiteX223" fmla="*/ 6890 w 10000"/>
              <a:gd name="connsiteY223" fmla="*/ 6658 h 10000"/>
              <a:gd name="connsiteX224" fmla="*/ 6922 w 10000"/>
              <a:gd name="connsiteY224" fmla="*/ 6789 h 10000"/>
              <a:gd name="connsiteX225" fmla="*/ 6949 w 10000"/>
              <a:gd name="connsiteY225" fmla="*/ 6975 h 10000"/>
              <a:gd name="connsiteX226" fmla="*/ 6981 w 10000"/>
              <a:gd name="connsiteY226" fmla="*/ 7236 h 10000"/>
              <a:gd name="connsiteX227" fmla="*/ 7008 w 10000"/>
              <a:gd name="connsiteY227" fmla="*/ 7634 h 10000"/>
              <a:gd name="connsiteX228" fmla="*/ 7035 w 10000"/>
              <a:gd name="connsiteY228" fmla="*/ 8460 h 10000"/>
              <a:gd name="connsiteX229" fmla="*/ 7066 w 10000"/>
              <a:gd name="connsiteY229" fmla="*/ 8969 h 10000"/>
              <a:gd name="connsiteX230" fmla="*/ 7093 w 10000"/>
              <a:gd name="connsiteY230" fmla="*/ 7801 h 10000"/>
              <a:gd name="connsiteX231" fmla="*/ 7125 w 10000"/>
              <a:gd name="connsiteY231" fmla="*/ 7329 h 10000"/>
              <a:gd name="connsiteX232" fmla="*/ 7152 w 10000"/>
              <a:gd name="connsiteY232" fmla="*/ 7037 h 10000"/>
              <a:gd name="connsiteX233" fmla="*/ 7179 w 10000"/>
              <a:gd name="connsiteY233" fmla="*/ 6839 h 10000"/>
              <a:gd name="connsiteX234" fmla="*/ 7210 w 10000"/>
              <a:gd name="connsiteY234" fmla="*/ 6696 h 10000"/>
              <a:gd name="connsiteX235" fmla="*/ 7237 w 10000"/>
              <a:gd name="connsiteY235" fmla="*/ 6590 h 10000"/>
              <a:gd name="connsiteX236" fmla="*/ 7269 w 10000"/>
              <a:gd name="connsiteY236" fmla="*/ 6516 h 10000"/>
              <a:gd name="connsiteX237" fmla="*/ 7296 w 10000"/>
              <a:gd name="connsiteY237" fmla="*/ 6472 h 10000"/>
              <a:gd name="connsiteX238" fmla="*/ 7323 w 10000"/>
              <a:gd name="connsiteY238" fmla="*/ 6447 h 10000"/>
              <a:gd name="connsiteX239" fmla="*/ 7350 w 10000"/>
              <a:gd name="connsiteY239" fmla="*/ 6447 h 10000"/>
              <a:gd name="connsiteX240" fmla="*/ 7382 w 10000"/>
              <a:gd name="connsiteY240" fmla="*/ 6466 h 10000"/>
              <a:gd name="connsiteX241" fmla="*/ 7409 w 10000"/>
              <a:gd name="connsiteY241" fmla="*/ 6509 h 10000"/>
              <a:gd name="connsiteX242" fmla="*/ 7440 w 10000"/>
              <a:gd name="connsiteY242" fmla="*/ 6578 h 10000"/>
              <a:gd name="connsiteX243" fmla="*/ 7467 w 10000"/>
              <a:gd name="connsiteY243" fmla="*/ 6677 h 10000"/>
              <a:gd name="connsiteX244" fmla="*/ 7494 w 10000"/>
              <a:gd name="connsiteY244" fmla="*/ 6814 h 10000"/>
              <a:gd name="connsiteX245" fmla="*/ 7526 w 10000"/>
              <a:gd name="connsiteY245" fmla="*/ 7006 h 10000"/>
              <a:gd name="connsiteX246" fmla="*/ 7553 w 10000"/>
              <a:gd name="connsiteY246" fmla="*/ 7273 h 10000"/>
              <a:gd name="connsiteX247" fmla="*/ 7584 w 10000"/>
              <a:gd name="connsiteY247" fmla="*/ 7696 h 10000"/>
              <a:gd name="connsiteX248" fmla="*/ 7612 w 10000"/>
              <a:gd name="connsiteY248" fmla="*/ 8584 h 10000"/>
              <a:gd name="connsiteX249" fmla="*/ 7639 w 10000"/>
              <a:gd name="connsiteY249" fmla="*/ 8814 h 10000"/>
              <a:gd name="connsiteX250" fmla="*/ 7670 w 10000"/>
              <a:gd name="connsiteY250" fmla="*/ 7770 h 10000"/>
              <a:gd name="connsiteX251" fmla="*/ 7697 w 10000"/>
              <a:gd name="connsiteY251" fmla="*/ 7317 h 10000"/>
              <a:gd name="connsiteX252" fmla="*/ 7729 w 10000"/>
              <a:gd name="connsiteY252" fmla="*/ 7031 h 10000"/>
              <a:gd name="connsiteX253" fmla="*/ 7756 w 10000"/>
              <a:gd name="connsiteY253" fmla="*/ 6839 h 10000"/>
              <a:gd name="connsiteX254" fmla="*/ 7783 w 10000"/>
              <a:gd name="connsiteY254" fmla="*/ 6696 h 10000"/>
              <a:gd name="connsiteX255" fmla="*/ 7810 w 10000"/>
              <a:gd name="connsiteY255" fmla="*/ 6590 h 10000"/>
              <a:gd name="connsiteX256" fmla="*/ 7841 w 10000"/>
              <a:gd name="connsiteY256" fmla="*/ 6522 h 10000"/>
              <a:gd name="connsiteX257" fmla="*/ 7868 w 10000"/>
              <a:gd name="connsiteY257" fmla="*/ 6472 h 10000"/>
              <a:gd name="connsiteX258" fmla="*/ 7900 w 10000"/>
              <a:gd name="connsiteY258" fmla="*/ 6447 h 10000"/>
              <a:gd name="connsiteX259" fmla="*/ 7927 w 10000"/>
              <a:gd name="connsiteY259" fmla="*/ 6447 h 10000"/>
              <a:gd name="connsiteX260" fmla="*/ 7954 w 10000"/>
              <a:gd name="connsiteY260" fmla="*/ 6466 h 10000"/>
              <a:gd name="connsiteX261" fmla="*/ 7986 w 10000"/>
              <a:gd name="connsiteY261" fmla="*/ 6509 h 10000"/>
              <a:gd name="connsiteX262" fmla="*/ 8013 w 10000"/>
              <a:gd name="connsiteY262" fmla="*/ 6578 h 10000"/>
              <a:gd name="connsiteX263" fmla="*/ 8044 w 10000"/>
              <a:gd name="connsiteY263" fmla="*/ 6683 h 10000"/>
              <a:gd name="connsiteX264" fmla="*/ 8071 w 10000"/>
              <a:gd name="connsiteY264" fmla="*/ 6820 h 10000"/>
              <a:gd name="connsiteX265" fmla="*/ 8098 w 10000"/>
              <a:gd name="connsiteY265" fmla="*/ 7006 h 10000"/>
              <a:gd name="connsiteX266" fmla="*/ 8130 w 10000"/>
              <a:gd name="connsiteY266" fmla="*/ 7280 h 10000"/>
              <a:gd name="connsiteX267" fmla="*/ 8157 w 10000"/>
              <a:gd name="connsiteY267" fmla="*/ 7714 h 10000"/>
              <a:gd name="connsiteX268" fmla="*/ 8188 w 10000"/>
              <a:gd name="connsiteY268" fmla="*/ 8671 h 10000"/>
              <a:gd name="connsiteX269" fmla="*/ 8215 w 10000"/>
              <a:gd name="connsiteY269" fmla="*/ 8696 h 10000"/>
              <a:gd name="connsiteX270" fmla="*/ 8242 w 10000"/>
              <a:gd name="connsiteY270" fmla="*/ 7720 h 10000"/>
              <a:gd name="connsiteX271" fmla="*/ 8274 w 10000"/>
              <a:gd name="connsiteY271" fmla="*/ 7286 h 10000"/>
              <a:gd name="connsiteX272" fmla="*/ 8301 w 10000"/>
              <a:gd name="connsiteY272" fmla="*/ 7006 h 10000"/>
              <a:gd name="connsiteX273" fmla="*/ 8328 w 10000"/>
              <a:gd name="connsiteY273" fmla="*/ 6820 h 10000"/>
              <a:gd name="connsiteX274" fmla="*/ 8360 w 10000"/>
              <a:gd name="connsiteY274" fmla="*/ 6683 h 10000"/>
              <a:gd name="connsiteX275" fmla="*/ 8387 w 10000"/>
              <a:gd name="connsiteY275" fmla="*/ 6584 h 10000"/>
              <a:gd name="connsiteX276" fmla="*/ 8418 w 10000"/>
              <a:gd name="connsiteY276" fmla="*/ 6516 h 10000"/>
              <a:gd name="connsiteX277" fmla="*/ 8445 w 10000"/>
              <a:gd name="connsiteY277" fmla="*/ 6472 h 10000"/>
              <a:gd name="connsiteX278" fmla="*/ 8472 w 10000"/>
              <a:gd name="connsiteY278" fmla="*/ 6453 h 10000"/>
              <a:gd name="connsiteX279" fmla="*/ 8504 w 10000"/>
              <a:gd name="connsiteY279" fmla="*/ 6460 h 10000"/>
              <a:gd name="connsiteX280" fmla="*/ 8531 w 10000"/>
              <a:gd name="connsiteY280" fmla="*/ 6491 h 10000"/>
              <a:gd name="connsiteX281" fmla="*/ 8562 w 10000"/>
              <a:gd name="connsiteY281" fmla="*/ 6553 h 10000"/>
              <a:gd name="connsiteX282" fmla="*/ 8589 w 10000"/>
              <a:gd name="connsiteY282" fmla="*/ 6640 h 10000"/>
              <a:gd name="connsiteX283" fmla="*/ 8616 w 10000"/>
              <a:gd name="connsiteY283" fmla="*/ 6770 h 10000"/>
              <a:gd name="connsiteX284" fmla="*/ 8648 w 10000"/>
              <a:gd name="connsiteY284" fmla="*/ 6944 h 10000"/>
              <a:gd name="connsiteX285" fmla="*/ 8675 w 10000"/>
              <a:gd name="connsiteY285" fmla="*/ 7205 h 10000"/>
              <a:gd name="connsiteX286" fmla="*/ 8707 w 10000"/>
              <a:gd name="connsiteY286" fmla="*/ 7615 h 10000"/>
              <a:gd name="connsiteX287" fmla="*/ 8734 w 10000"/>
              <a:gd name="connsiteY287" fmla="*/ 8460 h 10000"/>
              <a:gd name="connsiteX288" fmla="*/ 8761 w 10000"/>
              <a:gd name="connsiteY288" fmla="*/ 8839 h 10000"/>
              <a:gd name="connsiteX289" fmla="*/ 8788 w 10000"/>
              <a:gd name="connsiteY289" fmla="*/ 7733 h 10000"/>
              <a:gd name="connsiteX290" fmla="*/ 8819 w 10000"/>
              <a:gd name="connsiteY290" fmla="*/ 7267 h 10000"/>
              <a:gd name="connsiteX291" fmla="*/ 8851 w 10000"/>
              <a:gd name="connsiteY291" fmla="*/ 6981 h 10000"/>
              <a:gd name="connsiteX292" fmla="*/ 8878 w 10000"/>
              <a:gd name="connsiteY292" fmla="*/ 6783 h 10000"/>
              <a:gd name="connsiteX293" fmla="*/ 8905 w 10000"/>
              <a:gd name="connsiteY293" fmla="*/ 6646 h 10000"/>
              <a:gd name="connsiteX294" fmla="*/ 8932 w 10000"/>
              <a:gd name="connsiteY294" fmla="*/ 6547 h 10000"/>
              <a:gd name="connsiteX295" fmla="*/ 8963 w 10000"/>
              <a:gd name="connsiteY295" fmla="*/ 6484 h 10000"/>
              <a:gd name="connsiteX296" fmla="*/ 8991 w 10000"/>
              <a:gd name="connsiteY296" fmla="*/ 6453 h 10000"/>
              <a:gd name="connsiteX297" fmla="*/ 9022 w 10000"/>
              <a:gd name="connsiteY297" fmla="*/ 6447 h 10000"/>
              <a:gd name="connsiteX298" fmla="*/ 9049 w 10000"/>
              <a:gd name="connsiteY298" fmla="*/ 6472 h 10000"/>
              <a:gd name="connsiteX299" fmla="*/ 9076 w 10000"/>
              <a:gd name="connsiteY299" fmla="*/ 6528 h 10000"/>
              <a:gd name="connsiteX300" fmla="*/ 9108 w 10000"/>
              <a:gd name="connsiteY300" fmla="*/ 6621 h 10000"/>
              <a:gd name="connsiteX301" fmla="*/ 9135 w 10000"/>
              <a:gd name="connsiteY301" fmla="*/ 6758 h 10000"/>
              <a:gd name="connsiteX302" fmla="*/ 9166 w 10000"/>
              <a:gd name="connsiteY302" fmla="*/ 6957 h 10000"/>
              <a:gd name="connsiteX303" fmla="*/ 9193 w 10000"/>
              <a:gd name="connsiteY303" fmla="*/ 7267 h 10000"/>
              <a:gd name="connsiteX304" fmla="*/ 9220 w 10000"/>
              <a:gd name="connsiteY304" fmla="*/ 7814 h 10000"/>
              <a:gd name="connsiteX305" fmla="*/ 9252 w 10000"/>
              <a:gd name="connsiteY305" fmla="*/ 9863 h 10000"/>
              <a:gd name="connsiteX306" fmla="*/ 9279 w 10000"/>
              <a:gd name="connsiteY306" fmla="*/ 7988 h 10000"/>
              <a:gd name="connsiteX307" fmla="*/ 9306 w 10000"/>
              <a:gd name="connsiteY307" fmla="*/ 7335 h 10000"/>
              <a:gd name="connsiteX308" fmla="*/ 9338 w 10000"/>
              <a:gd name="connsiteY308" fmla="*/ 6988 h 10000"/>
              <a:gd name="connsiteX309" fmla="*/ 9365 w 10000"/>
              <a:gd name="connsiteY309" fmla="*/ 6758 h 10000"/>
              <a:gd name="connsiteX310" fmla="*/ 9396 w 10000"/>
              <a:gd name="connsiteY310" fmla="*/ 6602 h 10000"/>
              <a:gd name="connsiteX311" fmla="*/ 9423 w 10000"/>
              <a:gd name="connsiteY311" fmla="*/ 6503 h 10000"/>
              <a:gd name="connsiteX312" fmla="*/ 9450 w 10000"/>
              <a:gd name="connsiteY312" fmla="*/ 6447 h 10000"/>
              <a:gd name="connsiteX313" fmla="*/ 9482 w 10000"/>
              <a:gd name="connsiteY313" fmla="*/ 6435 h 10000"/>
              <a:gd name="connsiteX314" fmla="*/ 9509 w 10000"/>
              <a:gd name="connsiteY314" fmla="*/ 6460 h 10000"/>
              <a:gd name="connsiteX315" fmla="*/ 9540 w 10000"/>
              <a:gd name="connsiteY315" fmla="*/ 6534 h 10000"/>
              <a:gd name="connsiteX316" fmla="*/ 9567 w 10000"/>
              <a:gd name="connsiteY316" fmla="*/ 6665 h 10000"/>
              <a:gd name="connsiteX317" fmla="*/ 9594 w 10000"/>
              <a:gd name="connsiteY317" fmla="*/ 6882 h 10000"/>
              <a:gd name="connsiteX318" fmla="*/ 9626 w 10000"/>
              <a:gd name="connsiteY318" fmla="*/ 7242 h 10000"/>
              <a:gd name="connsiteX319" fmla="*/ 9653 w 10000"/>
              <a:gd name="connsiteY319" fmla="*/ 7981 h 10000"/>
              <a:gd name="connsiteX320" fmla="*/ 9680 w 10000"/>
              <a:gd name="connsiteY320" fmla="*/ 8820 h 10000"/>
              <a:gd name="connsiteX321" fmla="*/ 9712 w 10000"/>
              <a:gd name="connsiteY321" fmla="*/ 7484 h 10000"/>
              <a:gd name="connsiteX322" fmla="*/ 9739 w 10000"/>
              <a:gd name="connsiteY322" fmla="*/ 7012 h 10000"/>
              <a:gd name="connsiteX323" fmla="*/ 9766 w 10000"/>
              <a:gd name="connsiteY323" fmla="*/ 6758 h 10000"/>
              <a:gd name="connsiteX324" fmla="*/ 9797 w 10000"/>
              <a:gd name="connsiteY324" fmla="*/ 6615 h 10000"/>
              <a:gd name="connsiteX325" fmla="*/ 9824 w 10000"/>
              <a:gd name="connsiteY325" fmla="*/ 6559 h 10000"/>
              <a:gd name="connsiteX326" fmla="*/ 9856 w 10000"/>
              <a:gd name="connsiteY326" fmla="*/ 6590 h 10000"/>
              <a:gd name="connsiteX327" fmla="*/ 9883 w 10000"/>
              <a:gd name="connsiteY327" fmla="*/ 6708 h 10000"/>
              <a:gd name="connsiteX328" fmla="*/ 9910 w 10000"/>
              <a:gd name="connsiteY328" fmla="*/ 6950 h 10000"/>
              <a:gd name="connsiteX329" fmla="*/ 9941 w 10000"/>
              <a:gd name="connsiteY329" fmla="*/ 7404 h 10000"/>
              <a:gd name="connsiteX330" fmla="*/ 9968 w 10000"/>
              <a:gd name="connsiteY330" fmla="*/ 8516 h 10000"/>
              <a:gd name="connsiteX331" fmla="*/ 10000 w 10000"/>
              <a:gd name="connsiteY33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299 w 10000"/>
              <a:gd name="connsiteY97" fmla="*/ 478 h 10000"/>
              <a:gd name="connsiteX98" fmla="*/ 3326 w 10000"/>
              <a:gd name="connsiteY98" fmla="*/ 404 h 10000"/>
              <a:gd name="connsiteX99" fmla="*/ 3357 w 10000"/>
              <a:gd name="connsiteY99" fmla="*/ 335 h 10000"/>
              <a:gd name="connsiteX100" fmla="*/ 3384 w 10000"/>
              <a:gd name="connsiteY100" fmla="*/ 280 h 10000"/>
              <a:gd name="connsiteX101" fmla="*/ 3411 w 10000"/>
              <a:gd name="connsiteY101" fmla="*/ 230 h 10000"/>
              <a:gd name="connsiteX102" fmla="*/ 3443 w 10000"/>
              <a:gd name="connsiteY102" fmla="*/ 186 h 10000"/>
              <a:gd name="connsiteX103" fmla="*/ 3470 w 10000"/>
              <a:gd name="connsiteY103" fmla="*/ 149 h 10000"/>
              <a:gd name="connsiteX104" fmla="*/ 3497 w 10000"/>
              <a:gd name="connsiteY104" fmla="*/ 118 h 10000"/>
              <a:gd name="connsiteX105" fmla="*/ 3529 w 10000"/>
              <a:gd name="connsiteY105" fmla="*/ 87 h 10000"/>
              <a:gd name="connsiteX106" fmla="*/ 3556 w 10000"/>
              <a:gd name="connsiteY106" fmla="*/ 68 h 10000"/>
              <a:gd name="connsiteX107" fmla="*/ 3587 w 10000"/>
              <a:gd name="connsiteY107" fmla="*/ 43 h 10000"/>
              <a:gd name="connsiteX108" fmla="*/ 3614 w 10000"/>
              <a:gd name="connsiteY108" fmla="*/ 31 h 10000"/>
              <a:gd name="connsiteX109" fmla="*/ 3641 w 10000"/>
              <a:gd name="connsiteY109" fmla="*/ 19 h 10000"/>
              <a:gd name="connsiteX110" fmla="*/ 3673 w 10000"/>
              <a:gd name="connsiteY110" fmla="*/ 6 h 10000"/>
              <a:gd name="connsiteX111" fmla="*/ 3700 w 10000"/>
              <a:gd name="connsiteY111" fmla="*/ 6 h 10000"/>
              <a:gd name="connsiteX112" fmla="*/ 3731 w 10000"/>
              <a:gd name="connsiteY112" fmla="*/ 0 h 10000"/>
              <a:gd name="connsiteX113" fmla="*/ 3758 w 10000"/>
              <a:gd name="connsiteY113" fmla="*/ 0 h 10000"/>
              <a:gd name="connsiteX114" fmla="*/ 3785 w 10000"/>
              <a:gd name="connsiteY114" fmla="*/ 6 h 10000"/>
              <a:gd name="connsiteX115" fmla="*/ 3817 w 10000"/>
              <a:gd name="connsiteY115" fmla="*/ 12 h 10000"/>
              <a:gd name="connsiteX116" fmla="*/ 3844 w 10000"/>
              <a:gd name="connsiteY116" fmla="*/ 19 h 10000"/>
              <a:gd name="connsiteX117" fmla="*/ 3876 w 10000"/>
              <a:gd name="connsiteY117" fmla="*/ 31 h 10000"/>
              <a:gd name="connsiteX118" fmla="*/ 3903 w 10000"/>
              <a:gd name="connsiteY118" fmla="*/ 43 h 10000"/>
              <a:gd name="connsiteX119" fmla="*/ 3930 w 10000"/>
              <a:gd name="connsiteY119" fmla="*/ 62 h 10000"/>
              <a:gd name="connsiteX120" fmla="*/ 3957 w 10000"/>
              <a:gd name="connsiteY120" fmla="*/ 81 h 10000"/>
              <a:gd name="connsiteX121" fmla="*/ 3988 w 10000"/>
              <a:gd name="connsiteY121" fmla="*/ 106 h 10000"/>
              <a:gd name="connsiteX122" fmla="*/ 4015 w 10000"/>
              <a:gd name="connsiteY122" fmla="*/ 130 h 10000"/>
              <a:gd name="connsiteX123" fmla="*/ 4047 w 10000"/>
              <a:gd name="connsiteY123" fmla="*/ 155 h 10000"/>
              <a:gd name="connsiteX124" fmla="*/ 4074 w 10000"/>
              <a:gd name="connsiteY124" fmla="*/ 186 h 10000"/>
              <a:gd name="connsiteX125" fmla="*/ 4101 w 10000"/>
              <a:gd name="connsiteY125" fmla="*/ 217 h 10000"/>
              <a:gd name="connsiteX126" fmla="*/ 4132 w 10000"/>
              <a:gd name="connsiteY126" fmla="*/ 255 h 10000"/>
              <a:gd name="connsiteX127" fmla="*/ 4160 w 10000"/>
              <a:gd name="connsiteY127" fmla="*/ 292 h 10000"/>
              <a:gd name="connsiteX128" fmla="*/ 4191 w 10000"/>
              <a:gd name="connsiteY128" fmla="*/ 329 h 10000"/>
              <a:gd name="connsiteX129" fmla="*/ 4218 w 10000"/>
              <a:gd name="connsiteY129" fmla="*/ 373 h 10000"/>
              <a:gd name="connsiteX130" fmla="*/ 4245 w 10000"/>
              <a:gd name="connsiteY130" fmla="*/ 422 h 10000"/>
              <a:gd name="connsiteX131" fmla="*/ 4277 w 10000"/>
              <a:gd name="connsiteY131" fmla="*/ 466 h 10000"/>
              <a:gd name="connsiteX132" fmla="*/ 4304 w 10000"/>
              <a:gd name="connsiteY132" fmla="*/ 522 h 10000"/>
              <a:gd name="connsiteX133" fmla="*/ 4335 w 10000"/>
              <a:gd name="connsiteY133" fmla="*/ 571 h 10000"/>
              <a:gd name="connsiteX134" fmla="*/ 4362 w 10000"/>
              <a:gd name="connsiteY134" fmla="*/ 634 h 10000"/>
              <a:gd name="connsiteX135" fmla="*/ 4389 w 10000"/>
              <a:gd name="connsiteY135" fmla="*/ 689 h 10000"/>
              <a:gd name="connsiteX136" fmla="*/ 4421 w 10000"/>
              <a:gd name="connsiteY136" fmla="*/ 752 h 10000"/>
              <a:gd name="connsiteX137" fmla="*/ 4448 w 10000"/>
              <a:gd name="connsiteY137" fmla="*/ 820 h 10000"/>
              <a:gd name="connsiteX138" fmla="*/ 4475 w 10000"/>
              <a:gd name="connsiteY138" fmla="*/ 888 h 10000"/>
              <a:gd name="connsiteX139" fmla="*/ 4507 w 10000"/>
              <a:gd name="connsiteY139" fmla="*/ 957 h 10000"/>
              <a:gd name="connsiteX140" fmla="*/ 4534 w 10000"/>
              <a:gd name="connsiteY140" fmla="*/ 1037 h 10000"/>
              <a:gd name="connsiteX141" fmla="*/ 4565 w 10000"/>
              <a:gd name="connsiteY141" fmla="*/ 1118 h 10000"/>
              <a:gd name="connsiteX142" fmla="*/ 4592 w 10000"/>
              <a:gd name="connsiteY142" fmla="*/ 1199 h 10000"/>
              <a:gd name="connsiteX143" fmla="*/ 4619 w 10000"/>
              <a:gd name="connsiteY143" fmla="*/ 1286 h 10000"/>
              <a:gd name="connsiteX144" fmla="*/ 4651 w 10000"/>
              <a:gd name="connsiteY144" fmla="*/ 1373 h 10000"/>
              <a:gd name="connsiteX145" fmla="*/ 4678 w 10000"/>
              <a:gd name="connsiteY145" fmla="*/ 1472 h 10000"/>
              <a:gd name="connsiteX146" fmla="*/ 4709 w 10000"/>
              <a:gd name="connsiteY146" fmla="*/ 1565 h 10000"/>
              <a:gd name="connsiteX147" fmla="*/ 4736 w 10000"/>
              <a:gd name="connsiteY147" fmla="*/ 1671 h 10000"/>
              <a:gd name="connsiteX148" fmla="*/ 4763 w 10000"/>
              <a:gd name="connsiteY148" fmla="*/ 1776 h 10000"/>
              <a:gd name="connsiteX149" fmla="*/ 4795 w 10000"/>
              <a:gd name="connsiteY149" fmla="*/ 1894 h 10000"/>
              <a:gd name="connsiteX150" fmla="*/ 4822 w 10000"/>
              <a:gd name="connsiteY150" fmla="*/ 2012 h 10000"/>
              <a:gd name="connsiteX151" fmla="*/ 4854 w 10000"/>
              <a:gd name="connsiteY151" fmla="*/ 2137 h 10000"/>
              <a:gd name="connsiteX152" fmla="*/ 4881 w 10000"/>
              <a:gd name="connsiteY152" fmla="*/ 2267 h 10000"/>
              <a:gd name="connsiteX153" fmla="*/ 4908 w 10000"/>
              <a:gd name="connsiteY153" fmla="*/ 2404 h 10000"/>
              <a:gd name="connsiteX154" fmla="*/ 4935 w 10000"/>
              <a:gd name="connsiteY154" fmla="*/ 2553 h 10000"/>
              <a:gd name="connsiteX155" fmla="*/ 4966 w 10000"/>
              <a:gd name="connsiteY155" fmla="*/ 2708 h 10000"/>
              <a:gd name="connsiteX156" fmla="*/ 4993 w 10000"/>
              <a:gd name="connsiteY156" fmla="*/ 2870 h 10000"/>
              <a:gd name="connsiteX157" fmla="*/ 5025 w 10000"/>
              <a:gd name="connsiteY157" fmla="*/ 3043 h 10000"/>
              <a:gd name="connsiteX158" fmla="*/ 5052 w 10000"/>
              <a:gd name="connsiteY158" fmla="*/ 3230 h 10000"/>
              <a:gd name="connsiteX159" fmla="*/ 5079 w 10000"/>
              <a:gd name="connsiteY159" fmla="*/ 3429 h 10000"/>
              <a:gd name="connsiteX160" fmla="*/ 5110 w 10000"/>
              <a:gd name="connsiteY160" fmla="*/ 3646 h 10000"/>
              <a:gd name="connsiteX161" fmla="*/ 5137 w 10000"/>
              <a:gd name="connsiteY161" fmla="*/ 3882 h 10000"/>
              <a:gd name="connsiteX162" fmla="*/ 5169 w 10000"/>
              <a:gd name="connsiteY162" fmla="*/ 4143 h 10000"/>
              <a:gd name="connsiteX163" fmla="*/ 5196 w 10000"/>
              <a:gd name="connsiteY163" fmla="*/ 4441 h 10000"/>
              <a:gd name="connsiteX164" fmla="*/ 5223 w 10000"/>
              <a:gd name="connsiteY164" fmla="*/ 4789 h 10000"/>
              <a:gd name="connsiteX165" fmla="*/ 5255 w 10000"/>
              <a:gd name="connsiteY165" fmla="*/ 5205 h 10000"/>
              <a:gd name="connsiteX166" fmla="*/ 5282 w 10000"/>
              <a:gd name="connsiteY166" fmla="*/ 5758 h 10000"/>
              <a:gd name="connsiteX167" fmla="*/ 5313 w 10000"/>
              <a:gd name="connsiteY167" fmla="*/ 6671 h 10000"/>
              <a:gd name="connsiteX168" fmla="*/ 5340 w 10000"/>
              <a:gd name="connsiteY168" fmla="*/ 7776 h 10000"/>
              <a:gd name="connsiteX169" fmla="*/ 5367 w 10000"/>
              <a:gd name="connsiteY169" fmla="*/ 6565 h 10000"/>
              <a:gd name="connsiteX170" fmla="*/ 5399 w 10000"/>
              <a:gd name="connsiteY170" fmla="*/ 6255 h 10000"/>
              <a:gd name="connsiteX171" fmla="*/ 5426 w 10000"/>
              <a:gd name="connsiteY171" fmla="*/ 6155 h 10000"/>
              <a:gd name="connsiteX172" fmla="*/ 5453 w 10000"/>
              <a:gd name="connsiteY172" fmla="*/ 6180 h 10000"/>
              <a:gd name="connsiteX173" fmla="*/ 5484 w 10000"/>
              <a:gd name="connsiteY173" fmla="*/ 6286 h 10000"/>
              <a:gd name="connsiteX174" fmla="*/ 5511 w 10000"/>
              <a:gd name="connsiteY174" fmla="*/ 6484 h 10000"/>
              <a:gd name="connsiteX175" fmla="*/ 5539 w 10000"/>
              <a:gd name="connsiteY175" fmla="*/ 6801 h 10000"/>
              <a:gd name="connsiteX176" fmla="*/ 5570 w 10000"/>
              <a:gd name="connsiteY176" fmla="*/ 7373 h 10000"/>
              <a:gd name="connsiteX177" fmla="*/ 5597 w 10000"/>
              <a:gd name="connsiteY177" fmla="*/ 9447 h 10000"/>
              <a:gd name="connsiteX178" fmla="*/ 5629 w 10000"/>
              <a:gd name="connsiteY178" fmla="*/ 7621 h 10000"/>
              <a:gd name="connsiteX179" fmla="*/ 5656 w 10000"/>
              <a:gd name="connsiteY179" fmla="*/ 7012 h 10000"/>
              <a:gd name="connsiteX180" fmla="*/ 5683 w 10000"/>
              <a:gd name="connsiteY180" fmla="*/ 6708 h 10000"/>
              <a:gd name="connsiteX181" fmla="*/ 5714 w 10000"/>
              <a:gd name="connsiteY181" fmla="*/ 6534 h 10000"/>
              <a:gd name="connsiteX182" fmla="*/ 5741 w 10000"/>
              <a:gd name="connsiteY182" fmla="*/ 6429 h 10000"/>
              <a:gd name="connsiteX183" fmla="*/ 5773 w 10000"/>
              <a:gd name="connsiteY183" fmla="*/ 6385 h 10000"/>
              <a:gd name="connsiteX184" fmla="*/ 5800 w 10000"/>
              <a:gd name="connsiteY184" fmla="*/ 6385 h 10000"/>
              <a:gd name="connsiteX185" fmla="*/ 5827 w 10000"/>
              <a:gd name="connsiteY185" fmla="*/ 6429 h 10000"/>
              <a:gd name="connsiteX186" fmla="*/ 5858 w 10000"/>
              <a:gd name="connsiteY186" fmla="*/ 6516 h 10000"/>
              <a:gd name="connsiteX187" fmla="*/ 5886 w 10000"/>
              <a:gd name="connsiteY187" fmla="*/ 6646 h 10000"/>
              <a:gd name="connsiteX188" fmla="*/ 5913 w 10000"/>
              <a:gd name="connsiteY188" fmla="*/ 6845 h 10000"/>
              <a:gd name="connsiteX189" fmla="*/ 5944 w 10000"/>
              <a:gd name="connsiteY189" fmla="*/ 7149 h 10000"/>
              <a:gd name="connsiteX190" fmla="*/ 5971 w 10000"/>
              <a:gd name="connsiteY190" fmla="*/ 7658 h 10000"/>
              <a:gd name="connsiteX191" fmla="*/ 6003 w 10000"/>
              <a:gd name="connsiteY191" fmla="*/ 9093 h 10000"/>
              <a:gd name="connsiteX192" fmla="*/ 6030 w 10000"/>
              <a:gd name="connsiteY192" fmla="*/ 8106 h 10000"/>
              <a:gd name="connsiteX193" fmla="*/ 6057 w 10000"/>
              <a:gd name="connsiteY193" fmla="*/ 7385 h 10000"/>
              <a:gd name="connsiteX194" fmla="*/ 6088 w 10000"/>
              <a:gd name="connsiteY194" fmla="*/ 7019 h 10000"/>
              <a:gd name="connsiteX195" fmla="*/ 6115 w 10000"/>
              <a:gd name="connsiteY195" fmla="*/ 6789 h 10000"/>
              <a:gd name="connsiteX196" fmla="*/ 6147 w 10000"/>
              <a:gd name="connsiteY196" fmla="*/ 6634 h 10000"/>
              <a:gd name="connsiteX197" fmla="*/ 6174 w 10000"/>
              <a:gd name="connsiteY197" fmla="*/ 6534 h 10000"/>
              <a:gd name="connsiteX198" fmla="*/ 6201 w 10000"/>
              <a:gd name="connsiteY198" fmla="*/ 6472 h 10000"/>
              <a:gd name="connsiteX199" fmla="*/ 6233 w 10000"/>
              <a:gd name="connsiteY199" fmla="*/ 6441 h 10000"/>
              <a:gd name="connsiteX200" fmla="*/ 6260 w 10000"/>
              <a:gd name="connsiteY200" fmla="*/ 6435 h 10000"/>
              <a:gd name="connsiteX201" fmla="*/ 6291 w 10000"/>
              <a:gd name="connsiteY201" fmla="*/ 6460 h 10000"/>
              <a:gd name="connsiteX202" fmla="*/ 6318 w 10000"/>
              <a:gd name="connsiteY202" fmla="*/ 6516 h 10000"/>
              <a:gd name="connsiteX203" fmla="*/ 6345 w 10000"/>
              <a:gd name="connsiteY203" fmla="*/ 6609 h 10000"/>
              <a:gd name="connsiteX204" fmla="*/ 6372 w 10000"/>
              <a:gd name="connsiteY204" fmla="*/ 6733 h 10000"/>
              <a:gd name="connsiteX205" fmla="*/ 6404 w 10000"/>
              <a:gd name="connsiteY205" fmla="*/ 6919 h 10000"/>
              <a:gd name="connsiteX206" fmla="*/ 6431 w 10000"/>
              <a:gd name="connsiteY206" fmla="*/ 7186 h 10000"/>
              <a:gd name="connsiteX207" fmla="*/ 6462 w 10000"/>
              <a:gd name="connsiteY207" fmla="*/ 7596 h 10000"/>
              <a:gd name="connsiteX208" fmla="*/ 6489 w 10000"/>
              <a:gd name="connsiteY208" fmla="*/ 8466 h 10000"/>
              <a:gd name="connsiteX209" fmla="*/ 6516 w 10000"/>
              <a:gd name="connsiteY209" fmla="*/ 8801 h 10000"/>
              <a:gd name="connsiteX210" fmla="*/ 6548 w 10000"/>
              <a:gd name="connsiteY210" fmla="*/ 7714 h 10000"/>
              <a:gd name="connsiteX211" fmla="*/ 6575 w 10000"/>
              <a:gd name="connsiteY211" fmla="*/ 7261 h 10000"/>
              <a:gd name="connsiteX212" fmla="*/ 6607 w 10000"/>
              <a:gd name="connsiteY212" fmla="*/ 6981 h 10000"/>
              <a:gd name="connsiteX213" fmla="*/ 6634 w 10000"/>
              <a:gd name="connsiteY213" fmla="*/ 6795 h 10000"/>
              <a:gd name="connsiteX214" fmla="*/ 6661 w 10000"/>
              <a:gd name="connsiteY214" fmla="*/ 6658 h 10000"/>
              <a:gd name="connsiteX215" fmla="*/ 6692 w 10000"/>
              <a:gd name="connsiteY215" fmla="*/ 6559 h 10000"/>
              <a:gd name="connsiteX216" fmla="*/ 6719 w 10000"/>
              <a:gd name="connsiteY216" fmla="*/ 6497 h 10000"/>
              <a:gd name="connsiteX217" fmla="*/ 6751 w 10000"/>
              <a:gd name="connsiteY217" fmla="*/ 6460 h 10000"/>
              <a:gd name="connsiteX218" fmla="*/ 6778 w 10000"/>
              <a:gd name="connsiteY218" fmla="*/ 6453 h 10000"/>
              <a:gd name="connsiteX219" fmla="*/ 6805 w 10000"/>
              <a:gd name="connsiteY219" fmla="*/ 6460 h 10000"/>
              <a:gd name="connsiteX220" fmla="*/ 6836 w 10000"/>
              <a:gd name="connsiteY220" fmla="*/ 6503 h 10000"/>
              <a:gd name="connsiteX221" fmla="*/ 6863 w 10000"/>
              <a:gd name="connsiteY221" fmla="*/ 6565 h 10000"/>
              <a:gd name="connsiteX222" fmla="*/ 6890 w 10000"/>
              <a:gd name="connsiteY222" fmla="*/ 6658 h 10000"/>
              <a:gd name="connsiteX223" fmla="*/ 6922 w 10000"/>
              <a:gd name="connsiteY223" fmla="*/ 6789 h 10000"/>
              <a:gd name="connsiteX224" fmla="*/ 6949 w 10000"/>
              <a:gd name="connsiteY224" fmla="*/ 6975 h 10000"/>
              <a:gd name="connsiteX225" fmla="*/ 6981 w 10000"/>
              <a:gd name="connsiteY225" fmla="*/ 7236 h 10000"/>
              <a:gd name="connsiteX226" fmla="*/ 7008 w 10000"/>
              <a:gd name="connsiteY226" fmla="*/ 7634 h 10000"/>
              <a:gd name="connsiteX227" fmla="*/ 7035 w 10000"/>
              <a:gd name="connsiteY227" fmla="*/ 8460 h 10000"/>
              <a:gd name="connsiteX228" fmla="*/ 7066 w 10000"/>
              <a:gd name="connsiteY228" fmla="*/ 8969 h 10000"/>
              <a:gd name="connsiteX229" fmla="*/ 7093 w 10000"/>
              <a:gd name="connsiteY229" fmla="*/ 7801 h 10000"/>
              <a:gd name="connsiteX230" fmla="*/ 7125 w 10000"/>
              <a:gd name="connsiteY230" fmla="*/ 7329 h 10000"/>
              <a:gd name="connsiteX231" fmla="*/ 7152 w 10000"/>
              <a:gd name="connsiteY231" fmla="*/ 7037 h 10000"/>
              <a:gd name="connsiteX232" fmla="*/ 7179 w 10000"/>
              <a:gd name="connsiteY232" fmla="*/ 6839 h 10000"/>
              <a:gd name="connsiteX233" fmla="*/ 7210 w 10000"/>
              <a:gd name="connsiteY233" fmla="*/ 6696 h 10000"/>
              <a:gd name="connsiteX234" fmla="*/ 7237 w 10000"/>
              <a:gd name="connsiteY234" fmla="*/ 6590 h 10000"/>
              <a:gd name="connsiteX235" fmla="*/ 7269 w 10000"/>
              <a:gd name="connsiteY235" fmla="*/ 6516 h 10000"/>
              <a:gd name="connsiteX236" fmla="*/ 7296 w 10000"/>
              <a:gd name="connsiteY236" fmla="*/ 6472 h 10000"/>
              <a:gd name="connsiteX237" fmla="*/ 7323 w 10000"/>
              <a:gd name="connsiteY237" fmla="*/ 6447 h 10000"/>
              <a:gd name="connsiteX238" fmla="*/ 7350 w 10000"/>
              <a:gd name="connsiteY238" fmla="*/ 6447 h 10000"/>
              <a:gd name="connsiteX239" fmla="*/ 7382 w 10000"/>
              <a:gd name="connsiteY239" fmla="*/ 6466 h 10000"/>
              <a:gd name="connsiteX240" fmla="*/ 7409 w 10000"/>
              <a:gd name="connsiteY240" fmla="*/ 6509 h 10000"/>
              <a:gd name="connsiteX241" fmla="*/ 7440 w 10000"/>
              <a:gd name="connsiteY241" fmla="*/ 6578 h 10000"/>
              <a:gd name="connsiteX242" fmla="*/ 7467 w 10000"/>
              <a:gd name="connsiteY242" fmla="*/ 6677 h 10000"/>
              <a:gd name="connsiteX243" fmla="*/ 7494 w 10000"/>
              <a:gd name="connsiteY243" fmla="*/ 6814 h 10000"/>
              <a:gd name="connsiteX244" fmla="*/ 7526 w 10000"/>
              <a:gd name="connsiteY244" fmla="*/ 7006 h 10000"/>
              <a:gd name="connsiteX245" fmla="*/ 7553 w 10000"/>
              <a:gd name="connsiteY245" fmla="*/ 7273 h 10000"/>
              <a:gd name="connsiteX246" fmla="*/ 7584 w 10000"/>
              <a:gd name="connsiteY246" fmla="*/ 7696 h 10000"/>
              <a:gd name="connsiteX247" fmla="*/ 7612 w 10000"/>
              <a:gd name="connsiteY247" fmla="*/ 8584 h 10000"/>
              <a:gd name="connsiteX248" fmla="*/ 7639 w 10000"/>
              <a:gd name="connsiteY248" fmla="*/ 8814 h 10000"/>
              <a:gd name="connsiteX249" fmla="*/ 7670 w 10000"/>
              <a:gd name="connsiteY249" fmla="*/ 7770 h 10000"/>
              <a:gd name="connsiteX250" fmla="*/ 7697 w 10000"/>
              <a:gd name="connsiteY250" fmla="*/ 7317 h 10000"/>
              <a:gd name="connsiteX251" fmla="*/ 7729 w 10000"/>
              <a:gd name="connsiteY251" fmla="*/ 7031 h 10000"/>
              <a:gd name="connsiteX252" fmla="*/ 7756 w 10000"/>
              <a:gd name="connsiteY252" fmla="*/ 6839 h 10000"/>
              <a:gd name="connsiteX253" fmla="*/ 7783 w 10000"/>
              <a:gd name="connsiteY253" fmla="*/ 6696 h 10000"/>
              <a:gd name="connsiteX254" fmla="*/ 7810 w 10000"/>
              <a:gd name="connsiteY254" fmla="*/ 6590 h 10000"/>
              <a:gd name="connsiteX255" fmla="*/ 7841 w 10000"/>
              <a:gd name="connsiteY255" fmla="*/ 6522 h 10000"/>
              <a:gd name="connsiteX256" fmla="*/ 7868 w 10000"/>
              <a:gd name="connsiteY256" fmla="*/ 6472 h 10000"/>
              <a:gd name="connsiteX257" fmla="*/ 7900 w 10000"/>
              <a:gd name="connsiteY257" fmla="*/ 6447 h 10000"/>
              <a:gd name="connsiteX258" fmla="*/ 7927 w 10000"/>
              <a:gd name="connsiteY258" fmla="*/ 6447 h 10000"/>
              <a:gd name="connsiteX259" fmla="*/ 7954 w 10000"/>
              <a:gd name="connsiteY259" fmla="*/ 6466 h 10000"/>
              <a:gd name="connsiteX260" fmla="*/ 7986 w 10000"/>
              <a:gd name="connsiteY260" fmla="*/ 6509 h 10000"/>
              <a:gd name="connsiteX261" fmla="*/ 8013 w 10000"/>
              <a:gd name="connsiteY261" fmla="*/ 6578 h 10000"/>
              <a:gd name="connsiteX262" fmla="*/ 8044 w 10000"/>
              <a:gd name="connsiteY262" fmla="*/ 6683 h 10000"/>
              <a:gd name="connsiteX263" fmla="*/ 8071 w 10000"/>
              <a:gd name="connsiteY263" fmla="*/ 6820 h 10000"/>
              <a:gd name="connsiteX264" fmla="*/ 8098 w 10000"/>
              <a:gd name="connsiteY264" fmla="*/ 7006 h 10000"/>
              <a:gd name="connsiteX265" fmla="*/ 8130 w 10000"/>
              <a:gd name="connsiteY265" fmla="*/ 7280 h 10000"/>
              <a:gd name="connsiteX266" fmla="*/ 8157 w 10000"/>
              <a:gd name="connsiteY266" fmla="*/ 7714 h 10000"/>
              <a:gd name="connsiteX267" fmla="*/ 8188 w 10000"/>
              <a:gd name="connsiteY267" fmla="*/ 8671 h 10000"/>
              <a:gd name="connsiteX268" fmla="*/ 8215 w 10000"/>
              <a:gd name="connsiteY268" fmla="*/ 8696 h 10000"/>
              <a:gd name="connsiteX269" fmla="*/ 8242 w 10000"/>
              <a:gd name="connsiteY269" fmla="*/ 7720 h 10000"/>
              <a:gd name="connsiteX270" fmla="*/ 8274 w 10000"/>
              <a:gd name="connsiteY270" fmla="*/ 7286 h 10000"/>
              <a:gd name="connsiteX271" fmla="*/ 8301 w 10000"/>
              <a:gd name="connsiteY271" fmla="*/ 7006 h 10000"/>
              <a:gd name="connsiteX272" fmla="*/ 8328 w 10000"/>
              <a:gd name="connsiteY272" fmla="*/ 6820 h 10000"/>
              <a:gd name="connsiteX273" fmla="*/ 8360 w 10000"/>
              <a:gd name="connsiteY273" fmla="*/ 6683 h 10000"/>
              <a:gd name="connsiteX274" fmla="*/ 8387 w 10000"/>
              <a:gd name="connsiteY274" fmla="*/ 6584 h 10000"/>
              <a:gd name="connsiteX275" fmla="*/ 8418 w 10000"/>
              <a:gd name="connsiteY275" fmla="*/ 6516 h 10000"/>
              <a:gd name="connsiteX276" fmla="*/ 8445 w 10000"/>
              <a:gd name="connsiteY276" fmla="*/ 6472 h 10000"/>
              <a:gd name="connsiteX277" fmla="*/ 8472 w 10000"/>
              <a:gd name="connsiteY277" fmla="*/ 6453 h 10000"/>
              <a:gd name="connsiteX278" fmla="*/ 8504 w 10000"/>
              <a:gd name="connsiteY278" fmla="*/ 6460 h 10000"/>
              <a:gd name="connsiteX279" fmla="*/ 8531 w 10000"/>
              <a:gd name="connsiteY279" fmla="*/ 6491 h 10000"/>
              <a:gd name="connsiteX280" fmla="*/ 8562 w 10000"/>
              <a:gd name="connsiteY280" fmla="*/ 6553 h 10000"/>
              <a:gd name="connsiteX281" fmla="*/ 8589 w 10000"/>
              <a:gd name="connsiteY281" fmla="*/ 6640 h 10000"/>
              <a:gd name="connsiteX282" fmla="*/ 8616 w 10000"/>
              <a:gd name="connsiteY282" fmla="*/ 6770 h 10000"/>
              <a:gd name="connsiteX283" fmla="*/ 8648 w 10000"/>
              <a:gd name="connsiteY283" fmla="*/ 6944 h 10000"/>
              <a:gd name="connsiteX284" fmla="*/ 8675 w 10000"/>
              <a:gd name="connsiteY284" fmla="*/ 7205 h 10000"/>
              <a:gd name="connsiteX285" fmla="*/ 8707 w 10000"/>
              <a:gd name="connsiteY285" fmla="*/ 7615 h 10000"/>
              <a:gd name="connsiteX286" fmla="*/ 8734 w 10000"/>
              <a:gd name="connsiteY286" fmla="*/ 8460 h 10000"/>
              <a:gd name="connsiteX287" fmla="*/ 8761 w 10000"/>
              <a:gd name="connsiteY287" fmla="*/ 8839 h 10000"/>
              <a:gd name="connsiteX288" fmla="*/ 8788 w 10000"/>
              <a:gd name="connsiteY288" fmla="*/ 7733 h 10000"/>
              <a:gd name="connsiteX289" fmla="*/ 8819 w 10000"/>
              <a:gd name="connsiteY289" fmla="*/ 7267 h 10000"/>
              <a:gd name="connsiteX290" fmla="*/ 8851 w 10000"/>
              <a:gd name="connsiteY290" fmla="*/ 6981 h 10000"/>
              <a:gd name="connsiteX291" fmla="*/ 8878 w 10000"/>
              <a:gd name="connsiteY291" fmla="*/ 6783 h 10000"/>
              <a:gd name="connsiteX292" fmla="*/ 8905 w 10000"/>
              <a:gd name="connsiteY292" fmla="*/ 6646 h 10000"/>
              <a:gd name="connsiteX293" fmla="*/ 8932 w 10000"/>
              <a:gd name="connsiteY293" fmla="*/ 6547 h 10000"/>
              <a:gd name="connsiteX294" fmla="*/ 8963 w 10000"/>
              <a:gd name="connsiteY294" fmla="*/ 6484 h 10000"/>
              <a:gd name="connsiteX295" fmla="*/ 8991 w 10000"/>
              <a:gd name="connsiteY295" fmla="*/ 6453 h 10000"/>
              <a:gd name="connsiteX296" fmla="*/ 9022 w 10000"/>
              <a:gd name="connsiteY296" fmla="*/ 6447 h 10000"/>
              <a:gd name="connsiteX297" fmla="*/ 9049 w 10000"/>
              <a:gd name="connsiteY297" fmla="*/ 6472 h 10000"/>
              <a:gd name="connsiteX298" fmla="*/ 9076 w 10000"/>
              <a:gd name="connsiteY298" fmla="*/ 6528 h 10000"/>
              <a:gd name="connsiteX299" fmla="*/ 9108 w 10000"/>
              <a:gd name="connsiteY299" fmla="*/ 6621 h 10000"/>
              <a:gd name="connsiteX300" fmla="*/ 9135 w 10000"/>
              <a:gd name="connsiteY300" fmla="*/ 6758 h 10000"/>
              <a:gd name="connsiteX301" fmla="*/ 9166 w 10000"/>
              <a:gd name="connsiteY301" fmla="*/ 6957 h 10000"/>
              <a:gd name="connsiteX302" fmla="*/ 9193 w 10000"/>
              <a:gd name="connsiteY302" fmla="*/ 7267 h 10000"/>
              <a:gd name="connsiteX303" fmla="*/ 9220 w 10000"/>
              <a:gd name="connsiteY303" fmla="*/ 7814 h 10000"/>
              <a:gd name="connsiteX304" fmla="*/ 9252 w 10000"/>
              <a:gd name="connsiteY304" fmla="*/ 9863 h 10000"/>
              <a:gd name="connsiteX305" fmla="*/ 9279 w 10000"/>
              <a:gd name="connsiteY305" fmla="*/ 7988 h 10000"/>
              <a:gd name="connsiteX306" fmla="*/ 9306 w 10000"/>
              <a:gd name="connsiteY306" fmla="*/ 7335 h 10000"/>
              <a:gd name="connsiteX307" fmla="*/ 9338 w 10000"/>
              <a:gd name="connsiteY307" fmla="*/ 6988 h 10000"/>
              <a:gd name="connsiteX308" fmla="*/ 9365 w 10000"/>
              <a:gd name="connsiteY308" fmla="*/ 6758 h 10000"/>
              <a:gd name="connsiteX309" fmla="*/ 9396 w 10000"/>
              <a:gd name="connsiteY309" fmla="*/ 6602 h 10000"/>
              <a:gd name="connsiteX310" fmla="*/ 9423 w 10000"/>
              <a:gd name="connsiteY310" fmla="*/ 6503 h 10000"/>
              <a:gd name="connsiteX311" fmla="*/ 9450 w 10000"/>
              <a:gd name="connsiteY311" fmla="*/ 6447 h 10000"/>
              <a:gd name="connsiteX312" fmla="*/ 9482 w 10000"/>
              <a:gd name="connsiteY312" fmla="*/ 6435 h 10000"/>
              <a:gd name="connsiteX313" fmla="*/ 9509 w 10000"/>
              <a:gd name="connsiteY313" fmla="*/ 6460 h 10000"/>
              <a:gd name="connsiteX314" fmla="*/ 9540 w 10000"/>
              <a:gd name="connsiteY314" fmla="*/ 6534 h 10000"/>
              <a:gd name="connsiteX315" fmla="*/ 9567 w 10000"/>
              <a:gd name="connsiteY315" fmla="*/ 6665 h 10000"/>
              <a:gd name="connsiteX316" fmla="*/ 9594 w 10000"/>
              <a:gd name="connsiteY316" fmla="*/ 6882 h 10000"/>
              <a:gd name="connsiteX317" fmla="*/ 9626 w 10000"/>
              <a:gd name="connsiteY317" fmla="*/ 7242 h 10000"/>
              <a:gd name="connsiteX318" fmla="*/ 9653 w 10000"/>
              <a:gd name="connsiteY318" fmla="*/ 7981 h 10000"/>
              <a:gd name="connsiteX319" fmla="*/ 9680 w 10000"/>
              <a:gd name="connsiteY319" fmla="*/ 8820 h 10000"/>
              <a:gd name="connsiteX320" fmla="*/ 9712 w 10000"/>
              <a:gd name="connsiteY320" fmla="*/ 7484 h 10000"/>
              <a:gd name="connsiteX321" fmla="*/ 9739 w 10000"/>
              <a:gd name="connsiteY321" fmla="*/ 7012 h 10000"/>
              <a:gd name="connsiteX322" fmla="*/ 9766 w 10000"/>
              <a:gd name="connsiteY322" fmla="*/ 6758 h 10000"/>
              <a:gd name="connsiteX323" fmla="*/ 9797 w 10000"/>
              <a:gd name="connsiteY323" fmla="*/ 6615 h 10000"/>
              <a:gd name="connsiteX324" fmla="*/ 9824 w 10000"/>
              <a:gd name="connsiteY324" fmla="*/ 6559 h 10000"/>
              <a:gd name="connsiteX325" fmla="*/ 9856 w 10000"/>
              <a:gd name="connsiteY325" fmla="*/ 6590 h 10000"/>
              <a:gd name="connsiteX326" fmla="*/ 9883 w 10000"/>
              <a:gd name="connsiteY326" fmla="*/ 6708 h 10000"/>
              <a:gd name="connsiteX327" fmla="*/ 9910 w 10000"/>
              <a:gd name="connsiteY327" fmla="*/ 6950 h 10000"/>
              <a:gd name="connsiteX328" fmla="*/ 9941 w 10000"/>
              <a:gd name="connsiteY328" fmla="*/ 7404 h 10000"/>
              <a:gd name="connsiteX329" fmla="*/ 9968 w 10000"/>
              <a:gd name="connsiteY329" fmla="*/ 8516 h 10000"/>
              <a:gd name="connsiteX330" fmla="*/ 10000 w 10000"/>
              <a:gd name="connsiteY33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326 w 10000"/>
              <a:gd name="connsiteY97" fmla="*/ 404 h 10000"/>
              <a:gd name="connsiteX98" fmla="*/ 3357 w 10000"/>
              <a:gd name="connsiteY98" fmla="*/ 335 h 10000"/>
              <a:gd name="connsiteX99" fmla="*/ 3384 w 10000"/>
              <a:gd name="connsiteY99" fmla="*/ 280 h 10000"/>
              <a:gd name="connsiteX100" fmla="*/ 3411 w 10000"/>
              <a:gd name="connsiteY100" fmla="*/ 230 h 10000"/>
              <a:gd name="connsiteX101" fmla="*/ 3443 w 10000"/>
              <a:gd name="connsiteY101" fmla="*/ 186 h 10000"/>
              <a:gd name="connsiteX102" fmla="*/ 3470 w 10000"/>
              <a:gd name="connsiteY102" fmla="*/ 149 h 10000"/>
              <a:gd name="connsiteX103" fmla="*/ 3497 w 10000"/>
              <a:gd name="connsiteY103" fmla="*/ 118 h 10000"/>
              <a:gd name="connsiteX104" fmla="*/ 3529 w 10000"/>
              <a:gd name="connsiteY104" fmla="*/ 87 h 10000"/>
              <a:gd name="connsiteX105" fmla="*/ 3556 w 10000"/>
              <a:gd name="connsiteY105" fmla="*/ 68 h 10000"/>
              <a:gd name="connsiteX106" fmla="*/ 3587 w 10000"/>
              <a:gd name="connsiteY106" fmla="*/ 43 h 10000"/>
              <a:gd name="connsiteX107" fmla="*/ 3614 w 10000"/>
              <a:gd name="connsiteY107" fmla="*/ 31 h 10000"/>
              <a:gd name="connsiteX108" fmla="*/ 3641 w 10000"/>
              <a:gd name="connsiteY108" fmla="*/ 19 h 10000"/>
              <a:gd name="connsiteX109" fmla="*/ 3673 w 10000"/>
              <a:gd name="connsiteY109" fmla="*/ 6 h 10000"/>
              <a:gd name="connsiteX110" fmla="*/ 3700 w 10000"/>
              <a:gd name="connsiteY110" fmla="*/ 6 h 10000"/>
              <a:gd name="connsiteX111" fmla="*/ 3731 w 10000"/>
              <a:gd name="connsiteY111" fmla="*/ 0 h 10000"/>
              <a:gd name="connsiteX112" fmla="*/ 3758 w 10000"/>
              <a:gd name="connsiteY112" fmla="*/ 0 h 10000"/>
              <a:gd name="connsiteX113" fmla="*/ 3785 w 10000"/>
              <a:gd name="connsiteY113" fmla="*/ 6 h 10000"/>
              <a:gd name="connsiteX114" fmla="*/ 3817 w 10000"/>
              <a:gd name="connsiteY114" fmla="*/ 12 h 10000"/>
              <a:gd name="connsiteX115" fmla="*/ 3844 w 10000"/>
              <a:gd name="connsiteY115" fmla="*/ 19 h 10000"/>
              <a:gd name="connsiteX116" fmla="*/ 3876 w 10000"/>
              <a:gd name="connsiteY116" fmla="*/ 31 h 10000"/>
              <a:gd name="connsiteX117" fmla="*/ 3903 w 10000"/>
              <a:gd name="connsiteY117" fmla="*/ 43 h 10000"/>
              <a:gd name="connsiteX118" fmla="*/ 3930 w 10000"/>
              <a:gd name="connsiteY118" fmla="*/ 62 h 10000"/>
              <a:gd name="connsiteX119" fmla="*/ 3957 w 10000"/>
              <a:gd name="connsiteY119" fmla="*/ 81 h 10000"/>
              <a:gd name="connsiteX120" fmla="*/ 3988 w 10000"/>
              <a:gd name="connsiteY120" fmla="*/ 106 h 10000"/>
              <a:gd name="connsiteX121" fmla="*/ 4015 w 10000"/>
              <a:gd name="connsiteY121" fmla="*/ 130 h 10000"/>
              <a:gd name="connsiteX122" fmla="*/ 4047 w 10000"/>
              <a:gd name="connsiteY122" fmla="*/ 155 h 10000"/>
              <a:gd name="connsiteX123" fmla="*/ 4074 w 10000"/>
              <a:gd name="connsiteY123" fmla="*/ 186 h 10000"/>
              <a:gd name="connsiteX124" fmla="*/ 4101 w 10000"/>
              <a:gd name="connsiteY124" fmla="*/ 217 h 10000"/>
              <a:gd name="connsiteX125" fmla="*/ 4132 w 10000"/>
              <a:gd name="connsiteY125" fmla="*/ 255 h 10000"/>
              <a:gd name="connsiteX126" fmla="*/ 4160 w 10000"/>
              <a:gd name="connsiteY126" fmla="*/ 292 h 10000"/>
              <a:gd name="connsiteX127" fmla="*/ 4191 w 10000"/>
              <a:gd name="connsiteY127" fmla="*/ 329 h 10000"/>
              <a:gd name="connsiteX128" fmla="*/ 4218 w 10000"/>
              <a:gd name="connsiteY128" fmla="*/ 373 h 10000"/>
              <a:gd name="connsiteX129" fmla="*/ 4245 w 10000"/>
              <a:gd name="connsiteY129" fmla="*/ 422 h 10000"/>
              <a:gd name="connsiteX130" fmla="*/ 4277 w 10000"/>
              <a:gd name="connsiteY130" fmla="*/ 466 h 10000"/>
              <a:gd name="connsiteX131" fmla="*/ 4304 w 10000"/>
              <a:gd name="connsiteY131" fmla="*/ 522 h 10000"/>
              <a:gd name="connsiteX132" fmla="*/ 4335 w 10000"/>
              <a:gd name="connsiteY132" fmla="*/ 571 h 10000"/>
              <a:gd name="connsiteX133" fmla="*/ 4362 w 10000"/>
              <a:gd name="connsiteY133" fmla="*/ 634 h 10000"/>
              <a:gd name="connsiteX134" fmla="*/ 4389 w 10000"/>
              <a:gd name="connsiteY134" fmla="*/ 689 h 10000"/>
              <a:gd name="connsiteX135" fmla="*/ 4421 w 10000"/>
              <a:gd name="connsiteY135" fmla="*/ 752 h 10000"/>
              <a:gd name="connsiteX136" fmla="*/ 4448 w 10000"/>
              <a:gd name="connsiteY136" fmla="*/ 820 h 10000"/>
              <a:gd name="connsiteX137" fmla="*/ 4475 w 10000"/>
              <a:gd name="connsiteY137" fmla="*/ 888 h 10000"/>
              <a:gd name="connsiteX138" fmla="*/ 4507 w 10000"/>
              <a:gd name="connsiteY138" fmla="*/ 957 h 10000"/>
              <a:gd name="connsiteX139" fmla="*/ 4534 w 10000"/>
              <a:gd name="connsiteY139" fmla="*/ 1037 h 10000"/>
              <a:gd name="connsiteX140" fmla="*/ 4565 w 10000"/>
              <a:gd name="connsiteY140" fmla="*/ 1118 h 10000"/>
              <a:gd name="connsiteX141" fmla="*/ 4592 w 10000"/>
              <a:gd name="connsiteY141" fmla="*/ 1199 h 10000"/>
              <a:gd name="connsiteX142" fmla="*/ 4619 w 10000"/>
              <a:gd name="connsiteY142" fmla="*/ 1286 h 10000"/>
              <a:gd name="connsiteX143" fmla="*/ 4651 w 10000"/>
              <a:gd name="connsiteY143" fmla="*/ 1373 h 10000"/>
              <a:gd name="connsiteX144" fmla="*/ 4678 w 10000"/>
              <a:gd name="connsiteY144" fmla="*/ 1472 h 10000"/>
              <a:gd name="connsiteX145" fmla="*/ 4709 w 10000"/>
              <a:gd name="connsiteY145" fmla="*/ 1565 h 10000"/>
              <a:gd name="connsiteX146" fmla="*/ 4736 w 10000"/>
              <a:gd name="connsiteY146" fmla="*/ 1671 h 10000"/>
              <a:gd name="connsiteX147" fmla="*/ 4763 w 10000"/>
              <a:gd name="connsiteY147" fmla="*/ 1776 h 10000"/>
              <a:gd name="connsiteX148" fmla="*/ 4795 w 10000"/>
              <a:gd name="connsiteY148" fmla="*/ 1894 h 10000"/>
              <a:gd name="connsiteX149" fmla="*/ 4822 w 10000"/>
              <a:gd name="connsiteY149" fmla="*/ 2012 h 10000"/>
              <a:gd name="connsiteX150" fmla="*/ 4854 w 10000"/>
              <a:gd name="connsiteY150" fmla="*/ 2137 h 10000"/>
              <a:gd name="connsiteX151" fmla="*/ 4881 w 10000"/>
              <a:gd name="connsiteY151" fmla="*/ 2267 h 10000"/>
              <a:gd name="connsiteX152" fmla="*/ 4908 w 10000"/>
              <a:gd name="connsiteY152" fmla="*/ 2404 h 10000"/>
              <a:gd name="connsiteX153" fmla="*/ 4935 w 10000"/>
              <a:gd name="connsiteY153" fmla="*/ 2553 h 10000"/>
              <a:gd name="connsiteX154" fmla="*/ 4966 w 10000"/>
              <a:gd name="connsiteY154" fmla="*/ 2708 h 10000"/>
              <a:gd name="connsiteX155" fmla="*/ 4993 w 10000"/>
              <a:gd name="connsiteY155" fmla="*/ 2870 h 10000"/>
              <a:gd name="connsiteX156" fmla="*/ 5025 w 10000"/>
              <a:gd name="connsiteY156" fmla="*/ 3043 h 10000"/>
              <a:gd name="connsiteX157" fmla="*/ 5052 w 10000"/>
              <a:gd name="connsiteY157" fmla="*/ 3230 h 10000"/>
              <a:gd name="connsiteX158" fmla="*/ 5079 w 10000"/>
              <a:gd name="connsiteY158" fmla="*/ 3429 h 10000"/>
              <a:gd name="connsiteX159" fmla="*/ 5110 w 10000"/>
              <a:gd name="connsiteY159" fmla="*/ 3646 h 10000"/>
              <a:gd name="connsiteX160" fmla="*/ 5137 w 10000"/>
              <a:gd name="connsiteY160" fmla="*/ 3882 h 10000"/>
              <a:gd name="connsiteX161" fmla="*/ 5169 w 10000"/>
              <a:gd name="connsiteY161" fmla="*/ 4143 h 10000"/>
              <a:gd name="connsiteX162" fmla="*/ 5196 w 10000"/>
              <a:gd name="connsiteY162" fmla="*/ 4441 h 10000"/>
              <a:gd name="connsiteX163" fmla="*/ 5223 w 10000"/>
              <a:gd name="connsiteY163" fmla="*/ 4789 h 10000"/>
              <a:gd name="connsiteX164" fmla="*/ 5255 w 10000"/>
              <a:gd name="connsiteY164" fmla="*/ 5205 h 10000"/>
              <a:gd name="connsiteX165" fmla="*/ 5282 w 10000"/>
              <a:gd name="connsiteY165" fmla="*/ 5758 h 10000"/>
              <a:gd name="connsiteX166" fmla="*/ 5313 w 10000"/>
              <a:gd name="connsiteY166" fmla="*/ 6671 h 10000"/>
              <a:gd name="connsiteX167" fmla="*/ 5340 w 10000"/>
              <a:gd name="connsiteY167" fmla="*/ 7776 h 10000"/>
              <a:gd name="connsiteX168" fmla="*/ 5367 w 10000"/>
              <a:gd name="connsiteY168" fmla="*/ 6565 h 10000"/>
              <a:gd name="connsiteX169" fmla="*/ 5399 w 10000"/>
              <a:gd name="connsiteY169" fmla="*/ 6255 h 10000"/>
              <a:gd name="connsiteX170" fmla="*/ 5426 w 10000"/>
              <a:gd name="connsiteY170" fmla="*/ 6155 h 10000"/>
              <a:gd name="connsiteX171" fmla="*/ 5453 w 10000"/>
              <a:gd name="connsiteY171" fmla="*/ 6180 h 10000"/>
              <a:gd name="connsiteX172" fmla="*/ 5484 w 10000"/>
              <a:gd name="connsiteY172" fmla="*/ 6286 h 10000"/>
              <a:gd name="connsiteX173" fmla="*/ 5511 w 10000"/>
              <a:gd name="connsiteY173" fmla="*/ 6484 h 10000"/>
              <a:gd name="connsiteX174" fmla="*/ 5539 w 10000"/>
              <a:gd name="connsiteY174" fmla="*/ 6801 h 10000"/>
              <a:gd name="connsiteX175" fmla="*/ 5570 w 10000"/>
              <a:gd name="connsiteY175" fmla="*/ 7373 h 10000"/>
              <a:gd name="connsiteX176" fmla="*/ 5597 w 10000"/>
              <a:gd name="connsiteY176" fmla="*/ 9447 h 10000"/>
              <a:gd name="connsiteX177" fmla="*/ 5629 w 10000"/>
              <a:gd name="connsiteY177" fmla="*/ 7621 h 10000"/>
              <a:gd name="connsiteX178" fmla="*/ 5656 w 10000"/>
              <a:gd name="connsiteY178" fmla="*/ 7012 h 10000"/>
              <a:gd name="connsiteX179" fmla="*/ 5683 w 10000"/>
              <a:gd name="connsiteY179" fmla="*/ 6708 h 10000"/>
              <a:gd name="connsiteX180" fmla="*/ 5714 w 10000"/>
              <a:gd name="connsiteY180" fmla="*/ 6534 h 10000"/>
              <a:gd name="connsiteX181" fmla="*/ 5741 w 10000"/>
              <a:gd name="connsiteY181" fmla="*/ 6429 h 10000"/>
              <a:gd name="connsiteX182" fmla="*/ 5773 w 10000"/>
              <a:gd name="connsiteY182" fmla="*/ 6385 h 10000"/>
              <a:gd name="connsiteX183" fmla="*/ 5800 w 10000"/>
              <a:gd name="connsiteY183" fmla="*/ 6385 h 10000"/>
              <a:gd name="connsiteX184" fmla="*/ 5827 w 10000"/>
              <a:gd name="connsiteY184" fmla="*/ 6429 h 10000"/>
              <a:gd name="connsiteX185" fmla="*/ 5858 w 10000"/>
              <a:gd name="connsiteY185" fmla="*/ 6516 h 10000"/>
              <a:gd name="connsiteX186" fmla="*/ 5886 w 10000"/>
              <a:gd name="connsiteY186" fmla="*/ 6646 h 10000"/>
              <a:gd name="connsiteX187" fmla="*/ 5913 w 10000"/>
              <a:gd name="connsiteY187" fmla="*/ 6845 h 10000"/>
              <a:gd name="connsiteX188" fmla="*/ 5944 w 10000"/>
              <a:gd name="connsiteY188" fmla="*/ 7149 h 10000"/>
              <a:gd name="connsiteX189" fmla="*/ 5971 w 10000"/>
              <a:gd name="connsiteY189" fmla="*/ 7658 h 10000"/>
              <a:gd name="connsiteX190" fmla="*/ 6003 w 10000"/>
              <a:gd name="connsiteY190" fmla="*/ 9093 h 10000"/>
              <a:gd name="connsiteX191" fmla="*/ 6030 w 10000"/>
              <a:gd name="connsiteY191" fmla="*/ 8106 h 10000"/>
              <a:gd name="connsiteX192" fmla="*/ 6057 w 10000"/>
              <a:gd name="connsiteY192" fmla="*/ 7385 h 10000"/>
              <a:gd name="connsiteX193" fmla="*/ 6088 w 10000"/>
              <a:gd name="connsiteY193" fmla="*/ 7019 h 10000"/>
              <a:gd name="connsiteX194" fmla="*/ 6115 w 10000"/>
              <a:gd name="connsiteY194" fmla="*/ 6789 h 10000"/>
              <a:gd name="connsiteX195" fmla="*/ 6147 w 10000"/>
              <a:gd name="connsiteY195" fmla="*/ 6634 h 10000"/>
              <a:gd name="connsiteX196" fmla="*/ 6174 w 10000"/>
              <a:gd name="connsiteY196" fmla="*/ 6534 h 10000"/>
              <a:gd name="connsiteX197" fmla="*/ 6201 w 10000"/>
              <a:gd name="connsiteY197" fmla="*/ 6472 h 10000"/>
              <a:gd name="connsiteX198" fmla="*/ 6233 w 10000"/>
              <a:gd name="connsiteY198" fmla="*/ 6441 h 10000"/>
              <a:gd name="connsiteX199" fmla="*/ 6260 w 10000"/>
              <a:gd name="connsiteY199" fmla="*/ 6435 h 10000"/>
              <a:gd name="connsiteX200" fmla="*/ 6291 w 10000"/>
              <a:gd name="connsiteY200" fmla="*/ 6460 h 10000"/>
              <a:gd name="connsiteX201" fmla="*/ 6318 w 10000"/>
              <a:gd name="connsiteY201" fmla="*/ 6516 h 10000"/>
              <a:gd name="connsiteX202" fmla="*/ 6345 w 10000"/>
              <a:gd name="connsiteY202" fmla="*/ 6609 h 10000"/>
              <a:gd name="connsiteX203" fmla="*/ 6372 w 10000"/>
              <a:gd name="connsiteY203" fmla="*/ 6733 h 10000"/>
              <a:gd name="connsiteX204" fmla="*/ 6404 w 10000"/>
              <a:gd name="connsiteY204" fmla="*/ 6919 h 10000"/>
              <a:gd name="connsiteX205" fmla="*/ 6431 w 10000"/>
              <a:gd name="connsiteY205" fmla="*/ 7186 h 10000"/>
              <a:gd name="connsiteX206" fmla="*/ 6462 w 10000"/>
              <a:gd name="connsiteY206" fmla="*/ 7596 h 10000"/>
              <a:gd name="connsiteX207" fmla="*/ 6489 w 10000"/>
              <a:gd name="connsiteY207" fmla="*/ 8466 h 10000"/>
              <a:gd name="connsiteX208" fmla="*/ 6516 w 10000"/>
              <a:gd name="connsiteY208" fmla="*/ 8801 h 10000"/>
              <a:gd name="connsiteX209" fmla="*/ 6548 w 10000"/>
              <a:gd name="connsiteY209" fmla="*/ 7714 h 10000"/>
              <a:gd name="connsiteX210" fmla="*/ 6575 w 10000"/>
              <a:gd name="connsiteY210" fmla="*/ 7261 h 10000"/>
              <a:gd name="connsiteX211" fmla="*/ 6607 w 10000"/>
              <a:gd name="connsiteY211" fmla="*/ 6981 h 10000"/>
              <a:gd name="connsiteX212" fmla="*/ 6634 w 10000"/>
              <a:gd name="connsiteY212" fmla="*/ 6795 h 10000"/>
              <a:gd name="connsiteX213" fmla="*/ 6661 w 10000"/>
              <a:gd name="connsiteY213" fmla="*/ 6658 h 10000"/>
              <a:gd name="connsiteX214" fmla="*/ 6692 w 10000"/>
              <a:gd name="connsiteY214" fmla="*/ 6559 h 10000"/>
              <a:gd name="connsiteX215" fmla="*/ 6719 w 10000"/>
              <a:gd name="connsiteY215" fmla="*/ 6497 h 10000"/>
              <a:gd name="connsiteX216" fmla="*/ 6751 w 10000"/>
              <a:gd name="connsiteY216" fmla="*/ 6460 h 10000"/>
              <a:gd name="connsiteX217" fmla="*/ 6778 w 10000"/>
              <a:gd name="connsiteY217" fmla="*/ 6453 h 10000"/>
              <a:gd name="connsiteX218" fmla="*/ 6805 w 10000"/>
              <a:gd name="connsiteY218" fmla="*/ 6460 h 10000"/>
              <a:gd name="connsiteX219" fmla="*/ 6836 w 10000"/>
              <a:gd name="connsiteY219" fmla="*/ 6503 h 10000"/>
              <a:gd name="connsiteX220" fmla="*/ 6863 w 10000"/>
              <a:gd name="connsiteY220" fmla="*/ 6565 h 10000"/>
              <a:gd name="connsiteX221" fmla="*/ 6890 w 10000"/>
              <a:gd name="connsiteY221" fmla="*/ 6658 h 10000"/>
              <a:gd name="connsiteX222" fmla="*/ 6922 w 10000"/>
              <a:gd name="connsiteY222" fmla="*/ 6789 h 10000"/>
              <a:gd name="connsiteX223" fmla="*/ 6949 w 10000"/>
              <a:gd name="connsiteY223" fmla="*/ 6975 h 10000"/>
              <a:gd name="connsiteX224" fmla="*/ 6981 w 10000"/>
              <a:gd name="connsiteY224" fmla="*/ 7236 h 10000"/>
              <a:gd name="connsiteX225" fmla="*/ 7008 w 10000"/>
              <a:gd name="connsiteY225" fmla="*/ 7634 h 10000"/>
              <a:gd name="connsiteX226" fmla="*/ 7035 w 10000"/>
              <a:gd name="connsiteY226" fmla="*/ 8460 h 10000"/>
              <a:gd name="connsiteX227" fmla="*/ 7066 w 10000"/>
              <a:gd name="connsiteY227" fmla="*/ 8969 h 10000"/>
              <a:gd name="connsiteX228" fmla="*/ 7093 w 10000"/>
              <a:gd name="connsiteY228" fmla="*/ 7801 h 10000"/>
              <a:gd name="connsiteX229" fmla="*/ 7125 w 10000"/>
              <a:gd name="connsiteY229" fmla="*/ 7329 h 10000"/>
              <a:gd name="connsiteX230" fmla="*/ 7152 w 10000"/>
              <a:gd name="connsiteY230" fmla="*/ 7037 h 10000"/>
              <a:gd name="connsiteX231" fmla="*/ 7179 w 10000"/>
              <a:gd name="connsiteY231" fmla="*/ 6839 h 10000"/>
              <a:gd name="connsiteX232" fmla="*/ 7210 w 10000"/>
              <a:gd name="connsiteY232" fmla="*/ 6696 h 10000"/>
              <a:gd name="connsiteX233" fmla="*/ 7237 w 10000"/>
              <a:gd name="connsiteY233" fmla="*/ 6590 h 10000"/>
              <a:gd name="connsiteX234" fmla="*/ 7269 w 10000"/>
              <a:gd name="connsiteY234" fmla="*/ 6516 h 10000"/>
              <a:gd name="connsiteX235" fmla="*/ 7296 w 10000"/>
              <a:gd name="connsiteY235" fmla="*/ 6472 h 10000"/>
              <a:gd name="connsiteX236" fmla="*/ 7323 w 10000"/>
              <a:gd name="connsiteY236" fmla="*/ 6447 h 10000"/>
              <a:gd name="connsiteX237" fmla="*/ 7350 w 10000"/>
              <a:gd name="connsiteY237" fmla="*/ 6447 h 10000"/>
              <a:gd name="connsiteX238" fmla="*/ 7382 w 10000"/>
              <a:gd name="connsiteY238" fmla="*/ 6466 h 10000"/>
              <a:gd name="connsiteX239" fmla="*/ 7409 w 10000"/>
              <a:gd name="connsiteY239" fmla="*/ 6509 h 10000"/>
              <a:gd name="connsiteX240" fmla="*/ 7440 w 10000"/>
              <a:gd name="connsiteY240" fmla="*/ 6578 h 10000"/>
              <a:gd name="connsiteX241" fmla="*/ 7467 w 10000"/>
              <a:gd name="connsiteY241" fmla="*/ 6677 h 10000"/>
              <a:gd name="connsiteX242" fmla="*/ 7494 w 10000"/>
              <a:gd name="connsiteY242" fmla="*/ 6814 h 10000"/>
              <a:gd name="connsiteX243" fmla="*/ 7526 w 10000"/>
              <a:gd name="connsiteY243" fmla="*/ 7006 h 10000"/>
              <a:gd name="connsiteX244" fmla="*/ 7553 w 10000"/>
              <a:gd name="connsiteY244" fmla="*/ 7273 h 10000"/>
              <a:gd name="connsiteX245" fmla="*/ 7584 w 10000"/>
              <a:gd name="connsiteY245" fmla="*/ 7696 h 10000"/>
              <a:gd name="connsiteX246" fmla="*/ 7612 w 10000"/>
              <a:gd name="connsiteY246" fmla="*/ 8584 h 10000"/>
              <a:gd name="connsiteX247" fmla="*/ 7639 w 10000"/>
              <a:gd name="connsiteY247" fmla="*/ 8814 h 10000"/>
              <a:gd name="connsiteX248" fmla="*/ 7670 w 10000"/>
              <a:gd name="connsiteY248" fmla="*/ 7770 h 10000"/>
              <a:gd name="connsiteX249" fmla="*/ 7697 w 10000"/>
              <a:gd name="connsiteY249" fmla="*/ 7317 h 10000"/>
              <a:gd name="connsiteX250" fmla="*/ 7729 w 10000"/>
              <a:gd name="connsiteY250" fmla="*/ 7031 h 10000"/>
              <a:gd name="connsiteX251" fmla="*/ 7756 w 10000"/>
              <a:gd name="connsiteY251" fmla="*/ 6839 h 10000"/>
              <a:gd name="connsiteX252" fmla="*/ 7783 w 10000"/>
              <a:gd name="connsiteY252" fmla="*/ 6696 h 10000"/>
              <a:gd name="connsiteX253" fmla="*/ 7810 w 10000"/>
              <a:gd name="connsiteY253" fmla="*/ 6590 h 10000"/>
              <a:gd name="connsiteX254" fmla="*/ 7841 w 10000"/>
              <a:gd name="connsiteY254" fmla="*/ 6522 h 10000"/>
              <a:gd name="connsiteX255" fmla="*/ 7868 w 10000"/>
              <a:gd name="connsiteY255" fmla="*/ 6472 h 10000"/>
              <a:gd name="connsiteX256" fmla="*/ 7900 w 10000"/>
              <a:gd name="connsiteY256" fmla="*/ 6447 h 10000"/>
              <a:gd name="connsiteX257" fmla="*/ 7927 w 10000"/>
              <a:gd name="connsiteY257" fmla="*/ 6447 h 10000"/>
              <a:gd name="connsiteX258" fmla="*/ 7954 w 10000"/>
              <a:gd name="connsiteY258" fmla="*/ 6466 h 10000"/>
              <a:gd name="connsiteX259" fmla="*/ 7986 w 10000"/>
              <a:gd name="connsiteY259" fmla="*/ 6509 h 10000"/>
              <a:gd name="connsiteX260" fmla="*/ 8013 w 10000"/>
              <a:gd name="connsiteY260" fmla="*/ 6578 h 10000"/>
              <a:gd name="connsiteX261" fmla="*/ 8044 w 10000"/>
              <a:gd name="connsiteY261" fmla="*/ 6683 h 10000"/>
              <a:gd name="connsiteX262" fmla="*/ 8071 w 10000"/>
              <a:gd name="connsiteY262" fmla="*/ 6820 h 10000"/>
              <a:gd name="connsiteX263" fmla="*/ 8098 w 10000"/>
              <a:gd name="connsiteY263" fmla="*/ 7006 h 10000"/>
              <a:gd name="connsiteX264" fmla="*/ 8130 w 10000"/>
              <a:gd name="connsiteY264" fmla="*/ 7280 h 10000"/>
              <a:gd name="connsiteX265" fmla="*/ 8157 w 10000"/>
              <a:gd name="connsiteY265" fmla="*/ 7714 h 10000"/>
              <a:gd name="connsiteX266" fmla="*/ 8188 w 10000"/>
              <a:gd name="connsiteY266" fmla="*/ 8671 h 10000"/>
              <a:gd name="connsiteX267" fmla="*/ 8215 w 10000"/>
              <a:gd name="connsiteY267" fmla="*/ 8696 h 10000"/>
              <a:gd name="connsiteX268" fmla="*/ 8242 w 10000"/>
              <a:gd name="connsiteY268" fmla="*/ 7720 h 10000"/>
              <a:gd name="connsiteX269" fmla="*/ 8274 w 10000"/>
              <a:gd name="connsiteY269" fmla="*/ 7286 h 10000"/>
              <a:gd name="connsiteX270" fmla="*/ 8301 w 10000"/>
              <a:gd name="connsiteY270" fmla="*/ 7006 h 10000"/>
              <a:gd name="connsiteX271" fmla="*/ 8328 w 10000"/>
              <a:gd name="connsiteY271" fmla="*/ 6820 h 10000"/>
              <a:gd name="connsiteX272" fmla="*/ 8360 w 10000"/>
              <a:gd name="connsiteY272" fmla="*/ 6683 h 10000"/>
              <a:gd name="connsiteX273" fmla="*/ 8387 w 10000"/>
              <a:gd name="connsiteY273" fmla="*/ 6584 h 10000"/>
              <a:gd name="connsiteX274" fmla="*/ 8418 w 10000"/>
              <a:gd name="connsiteY274" fmla="*/ 6516 h 10000"/>
              <a:gd name="connsiteX275" fmla="*/ 8445 w 10000"/>
              <a:gd name="connsiteY275" fmla="*/ 6472 h 10000"/>
              <a:gd name="connsiteX276" fmla="*/ 8472 w 10000"/>
              <a:gd name="connsiteY276" fmla="*/ 6453 h 10000"/>
              <a:gd name="connsiteX277" fmla="*/ 8504 w 10000"/>
              <a:gd name="connsiteY277" fmla="*/ 6460 h 10000"/>
              <a:gd name="connsiteX278" fmla="*/ 8531 w 10000"/>
              <a:gd name="connsiteY278" fmla="*/ 6491 h 10000"/>
              <a:gd name="connsiteX279" fmla="*/ 8562 w 10000"/>
              <a:gd name="connsiteY279" fmla="*/ 6553 h 10000"/>
              <a:gd name="connsiteX280" fmla="*/ 8589 w 10000"/>
              <a:gd name="connsiteY280" fmla="*/ 6640 h 10000"/>
              <a:gd name="connsiteX281" fmla="*/ 8616 w 10000"/>
              <a:gd name="connsiteY281" fmla="*/ 6770 h 10000"/>
              <a:gd name="connsiteX282" fmla="*/ 8648 w 10000"/>
              <a:gd name="connsiteY282" fmla="*/ 6944 h 10000"/>
              <a:gd name="connsiteX283" fmla="*/ 8675 w 10000"/>
              <a:gd name="connsiteY283" fmla="*/ 7205 h 10000"/>
              <a:gd name="connsiteX284" fmla="*/ 8707 w 10000"/>
              <a:gd name="connsiteY284" fmla="*/ 7615 h 10000"/>
              <a:gd name="connsiteX285" fmla="*/ 8734 w 10000"/>
              <a:gd name="connsiteY285" fmla="*/ 8460 h 10000"/>
              <a:gd name="connsiteX286" fmla="*/ 8761 w 10000"/>
              <a:gd name="connsiteY286" fmla="*/ 8839 h 10000"/>
              <a:gd name="connsiteX287" fmla="*/ 8788 w 10000"/>
              <a:gd name="connsiteY287" fmla="*/ 7733 h 10000"/>
              <a:gd name="connsiteX288" fmla="*/ 8819 w 10000"/>
              <a:gd name="connsiteY288" fmla="*/ 7267 h 10000"/>
              <a:gd name="connsiteX289" fmla="*/ 8851 w 10000"/>
              <a:gd name="connsiteY289" fmla="*/ 6981 h 10000"/>
              <a:gd name="connsiteX290" fmla="*/ 8878 w 10000"/>
              <a:gd name="connsiteY290" fmla="*/ 6783 h 10000"/>
              <a:gd name="connsiteX291" fmla="*/ 8905 w 10000"/>
              <a:gd name="connsiteY291" fmla="*/ 6646 h 10000"/>
              <a:gd name="connsiteX292" fmla="*/ 8932 w 10000"/>
              <a:gd name="connsiteY292" fmla="*/ 6547 h 10000"/>
              <a:gd name="connsiteX293" fmla="*/ 8963 w 10000"/>
              <a:gd name="connsiteY293" fmla="*/ 6484 h 10000"/>
              <a:gd name="connsiteX294" fmla="*/ 8991 w 10000"/>
              <a:gd name="connsiteY294" fmla="*/ 6453 h 10000"/>
              <a:gd name="connsiteX295" fmla="*/ 9022 w 10000"/>
              <a:gd name="connsiteY295" fmla="*/ 6447 h 10000"/>
              <a:gd name="connsiteX296" fmla="*/ 9049 w 10000"/>
              <a:gd name="connsiteY296" fmla="*/ 6472 h 10000"/>
              <a:gd name="connsiteX297" fmla="*/ 9076 w 10000"/>
              <a:gd name="connsiteY297" fmla="*/ 6528 h 10000"/>
              <a:gd name="connsiteX298" fmla="*/ 9108 w 10000"/>
              <a:gd name="connsiteY298" fmla="*/ 6621 h 10000"/>
              <a:gd name="connsiteX299" fmla="*/ 9135 w 10000"/>
              <a:gd name="connsiteY299" fmla="*/ 6758 h 10000"/>
              <a:gd name="connsiteX300" fmla="*/ 9166 w 10000"/>
              <a:gd name="connsiteY300" fmla="*/ 6957 h 10000"/>
              <a:gd name="connsiteX301" fmla="*/ 9193 w 10000"/>
              <a:gd name="connsiteY301" fmla="*/ 7267 h 10000"/>
              <a:gd name="connsiteX302" fmla="*/ 9220 w 10000"/>
              <a:gd name="connsiteY302" fmla="*/ 7814 h 10000"/>
              <a:gd name="connsiteX303" fmla="*/ 9252 w 10000"/>
              <a:gd name="connsiteY303" fmla="*/ 9863 h 10000"/>
              <a:gd name="connsiteX304" fmla="*/ 9279 w 10000"/>
              <a:gd name="connsiteY304" fmla="*/ 7988 h 10000"/>
              <a:gd name="connsiteX305" fmla="*/ 9306 w 10000"/>
              <a:gd name="connsiteY305" fmla="*/ 7335 h 10000"/>
              <a:gd name="connsiteX306" fmla="*/ 9338 w 10000"/>
              <a:gd name="connsiteY306" fmla="*/ 6988 h 10000"/>
              <a:gd name="connsiteX307" fmla="*/ 9365 w 10000"/>
              <a:gd name="connsiteY307" fmla="*/ 6758 h 10000"/>
              <a:gd name="connsiteX308" fmla="*/ 9396 w 10000"/>
              <a:gd name="connsiteY308" fmla="*/ 6602 h 10000"/>
              <a:gd name="connsiteX309" fmla="*/ 9423 w 10000"/>
              <a:gd name="connsiteY309" fmla="*/ 6503 h 10000"/>
              <a:gd name="connsiteX310" fmla="*/ 9450 w 10000"/>
              <a:gd name="connsiteY310" fmla="*/ 6447 h 10000"/>
              <a:gd name="connsiteX311" fmla="*/ 9482 w 10000"/>
              <a:gd name="connsiteY311" fmla="*/ 6435 h 10000"/>
              <a:gd name="connsiteX312" fmla="*/ 9509 w 10000"/>
              <a:gd name="connsiteY312" fmla="*/ 6460 h 10000"/>
              <a:gd name="connsiteX313" fmla="*/ 9540 w 10000"/>
              <a:gd name="connsiteY313" fmla="*/ 6534 h 10000"/>
              <a:gd name="connsiteX314" fmla="*/ 9567 w 10000"/>
              <a:gd name="connsiteY314" fmla="*/ 6665 h 10000"/>
              <a:gd name="connsiteX315" fmla="*/ 9594 w 10000"/>
              <a:gd name="connsiteY315" fmla="*/ 6882 h 10000"/>
              <a:gd name="connsiteX316" fmla="*/ 9626 w 10000"/>
              <a:gd name="connsiteY316" fmla="*/ 7242 h 10000"/>
              <a:gd name="connsiteX317" fmla="*/ 9653 w 10000"/>
              <a:gd name="connsiteY317" fmla="*/ 7981 h 10000"/>
              <a:gd name="connsiteX318" fmla="*/ 9680 w 10000"/>
              <a:gd name="connsiteY318" fmla="*/ 8820 h 10000"/>
              <a:gd name="connsiteX319" fmla="*/ 9712 w 10000"/>
              <a:gd name="connsiteY319" fmla="*/ 7484 h 10000"/>
              <a:gd name="connsiteX320" fmla="*/ 9739 w 10000"/>
              <a:gd name="connsiteY320" fmla="*/ 7012 h 10000"/>
              <a:gd name="connsiteX321" fmla="*/ 9766 w 10000"/>
              <a:gd name="connsiteY321" fmla="*/ 6758 h 10000"/>
              <a:gd name="connsiteX322" fmla="*/ 9797 w 10000"/>
              <a:gd name="connsiteY322" fmla="*/ 6615 h 10000"/>
              <a:gd name="connsiteX323" fmla="*/ 9824 w 10000"/>
              <a:gd name="connsiteY323" fmla="*/ 6559 h 10000"/>
              <a:gd name="connsiteX324" fmla="*/ 9856 w 10000"/>
              <a:gd name="connsiteY324" fmla="*/ 6590 h 10000"/>
              <a:gd name="connsiteX325" fmla="*/ 9883 w 10000"/>
              <a:gd name="connsiteY325" fmla="*/ 6708 h 10000"/>
              <a:gd name="connsiteX326" fmla="*/ 9910 w 10000"/>
              <a:gd name="connsiteY326" fmla="*/ 6950 h 10000"/>
              <a:gd name="connsiteX327" fmla="*/ 9941 w 10000"/>
              <a:gd name="connsiteY327" fmla="*/ 7404 h 10000"/>
              <a:gd name="connsiteX328" fmla="*/ 9968 w 10000"/>
              <a:gd name="connsiteY328" fmla="*/ 8516 h 10000"/>
              <a:gd name="connsiteX329" fmla="*/ 10000 w 10000"/>
              <a:gd name="connsiteY32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57 w 10000"/>
              <a:gd name="connsiteY97" fmla="*/ 335 h 10000"/>
              <a:gd name="connsiteX98" fmla="*/ 3384 w 10000"/>
              <a:gd name="connsiteY98" fmla="*/ 280 h 10000"/>
              <a:gd name="connsiteX99" fmla="*/ 3411 w 10000"/>
              <a:gd name="connsiteY99" fmla="*/ 230 h 10000"/>
              <a:gd name="connsiteX100" fmla="*/ 3443 w 10000"/>
              <a:gd name="connsiteY100" fmla="*/ 186 h 10000"/>
              <a:gd name="connsiteX101" fmla="*/ 3470 w 10000"/>
              <a:gd name="connsiteY101" fmla="*/ 149 h 10000"/>
              <a:gd name="connsiteX102" fmla="*/ 3497 w 10000"/>
              <a:gd name="connsiteY102" fmla="*/ 118 h 10000"/>
              <a:gd name="connsiteX103" fmla="*/ 3529 w 10000"/>
              <a:gd name="connsiteY103" fmla="*/ 87 h 10000"/>
              <a:gd name="connsiteX104" fmla="*/ 3556 w 10000"/>
              <a:gd name="connsiteY104" fmla="*/ 68 h 10000"/>
              <a:gd name="connsiteX105" fmla="*/ 3587 w 10000"/>
              <a:gd name="connsiteY105" fmla="*/ 43 h 10000"/>
              <a:gd name="connsiteX106" fmla="*/ 3614 w 10000"/>
              <a:gd name="connsiteY106" fmla="*/ 31 h 10000"/>
              <a:gd name="connsiteX107" fmla="*/ 3641 w 10000"/>
              <a:gd name="connsiteY107" fmla="*/ 19 h 10000"/>
              <a:gd name="connsiteX108" fmla="*/ 3673 w 10000"/>
              <a:gd name="connsiteY108" fmla="*/ 6 h 10000"/>
              <a:gd name="connsiteX109" fmla="*/ 3700 w 10000"/>
              <a:gd name="connsiteY109" fmla="*/ 6 h 10000"/>
              <a:gd name="connsiteX110" fmla="*/ 3731 w 10000"/>
              <a:gd name="connsiteY110" fmla="*/ 0 h 10000"/>
              <a:gd name="connsiteX111" fmla="*/ 3758 w 10000"/>
              <a:gd name="connsiteY111" fmla="*/ 0 h 10000"/>
              <a:gd name="connsiteX112" fmla="*/ 3785 w 10000"/>
              <a:gd name="connsiteY112" fmla="*/ 6 h 10000"/>
              <a:gd name="connsiteX113" fmla="*/ 3817 w 10000"/>
              <a:gd name="connsiteY113" fmla="*/ 12 h 10000"/>
              <a:gd name="connsiteX114" fmla="*/ 3844 w 10000"/>
              <a:gd name="connsiteY114" fmla="*/ 19 h 10000"/>
              <a:gd name="connsiteX115" fmla="*/ 3876 w 10000"/>
              <a:gd name="connsiteY115" fmla="*/ 31 h 10000"/>
              <a:gd name="connsiteX116" fmla="*/ 3903 w 10000"/>
              <a:gd name="connsiteY116" fmla="*/ 43 h 10000"/>
              <a:gd name="connsiteX117" fmla="*/ 3930 w 10000"/>
              <a:gd name="connsiteY117" fmla="*/ 62 h 10000"/>
              <a:gd name="connsiteX118" fmla="*/ 3957 w 10000"/>
              <a:gd name="connsiteY118" fmla="*/ 81 h 10000"/>
              <a:gd name="connsiteX119" fmla="*/ 3988 w 10000"/>
              <a:gd name="connsiteY119" fmla="*/ 106 h 10000"/>
              <a:gd name="connsiteX120" fmla="*/ 4015 w 10000"/>
              <a:gd name="connsiteY120" fmla="*/ 130 h 10000"/>
              <a:gd name="connsiteX121" fmla="*/ 4047 w 10000"/>
              <a:gd name="connsiteY121" fmla="*/ 155 h 10000"/>
              <a:gd name="connsiteX122" fmla="*/ 4074 w 10000"/>
              <a:gd name="connsiteY122" fmla="*/ 186 h 10000"/>
              <a:gd name="connsiteX123" fmla="*/ 4101 w 10000"/>
              <a:gd name="connsiteY123" fmla="*/ 217 h 10000"/>
              <a:gd name="connsiteX124" fmla="*/ 4132 w 10000"/>
              <a:gd name="connsiteY124" fmla="*/ 255 h 10000"/>
              <a:gd name="connsiteX125" fmla="*/ 4160 w 10000"/>
              <a:gd name="connsiteY125" fmla="*/ 292 h 10000"/>
              <a:gd name="connsiteX126" fmla="*/ 4191 w 10000"/>
              <a:gd name="connsiteY126" fmla="*/ 329 h 10000"/>
              <a:gd name="connsiteX127" fmla="*/ 4218 w 10000"/>
              <a:gd name="connsiteY127" fmla="*/ 373 h 10000"/>
              <a:gd name="connsiteX128" fmla="*/ 4245 w 10000"/>
              <a:gd name="connsiteY128" fmla="*/ 422 h 10000"/>
              <a:gd name="connsiteX129" fmla="*/ 4277 w 10000"/>
              <a:gd name="connsiteY129" fmla="*/ 466 h 10000"/>
              <a:gd name="connsiteX130" fmla="*/ 4304 w 10000"/>
              <a:gd name="connsiteY130" fmla="*/ 522 h 10000"/>
              <a:gd name="connsiteX131" fmla="*/ 4335 w 10000"/>
              <a:gd name="connsiteY131" fmla="*/ 571 h 10000"/>
              <a:gd name="connsiteX132" fmla="*/ 4362 w 10000"/>
              <a:gd name="connsiteY132" fmla="*/ 634 h 10000"/>
              <a:gd name="connsiteX133" fmla="*/ 4389 w 10000"/>
              <a:gd name="connsiteY133" fmla="*/ 689 h 10000"/>
              <a:gd name="connsiteX134" fmla="*/ 4421 w 10000"/>
              <a:gd name="connsiteY134" fmla="*/ 752 h 10000"/>
              <a:gd name="connsiteX135" fmla="*/ 4448 w 10000"/>
              <a:gd name="connsiteY135" fmla="*/ 820 h 10000"/>
              <a:gd name="connsiteX136" fmla="*/ 4475 w 10000"/>
              <a:gd name="connsiteY136" fmla="*/ 888 h 10000"/>
              <a:gd name="connsiteX137" fmla="*/ 4507 w 10000"/>
              <a:gd name="connsiteY137" fmla="*/ 957 h 10000"/>
              <a:gd name="connsiteX138" fmla="*/ 4534 w 10000"/>
              <a:gd name="connsiteY138" fmla="*/ 1037 h 10000"/>
              <a:gd name="connsiteX139" fmla="*/ 4565 w 10000"/>
              <a:gd name="connsiteY139" fmla="*/ 1118 h 10000"/>
              <a:gd name="connsiteX140" fmla="*/ 4592 w 10000"/>
              <a:gd name="connsiteY140" fmla="*/ 1199 h 10000"/>
              <a:gd name="connsiteX141" fmla="*/ 4619 w 10000"/>
              <a:gd name="connsiteY141" fmla="*/ 1286 h 10000"/>
              <a:gd name="connsiteX142" fmla="*/ 4651 w 10000"/>
              <a:gd name="connsiteY142" fmla="*/ 1373 h 10000"/>
              <a:gd name="connsiteX143" fmla="*/ 4678 w 10000"/>
              <a:gd name="connsiteY143" fmla="*/ 1472 h 10000"/>
              <a:gd name="connsiteX144" fmla="*/ 4709 w 10000"/>
              <a:gd name="connsiteY144" fmla="*/ 1565 h 10000"/>
              <a:gd name="connsiteX145" fmla="*/ 4736 w 10000"/>
              <a:gd name="connsiteY145" fmla="*/ 1671 h 10000"/>
              <a:gd name="connsiteX146" fmla="*/ 4763 w 10000"/>
              <a:gd name="connsiteY146" fmla="*/ 1776 h 10000"/>
              <a:gd name="connsiteX147" fmla="*/ 4795 w 10000"/>
              <a:gd name="connsiteY147" fmla="*/ 1894 h 10000"/>
              <a:gd name="connsiteX148" fmla="*/ 4822 w 10000"/>
              <a:gd name="connsiteY148" fmla="*/ 2012 h 10000"/>
              <a:gd name="connsiteX149" fmla="*/ 4854 w 10000"/>
              <a:gd name="connsiteY149" fmla="*/ 2137 h 10000"/>
              <a:gd name="connsiteX150" fmla="*/ 4881 w 10000"/>
              <a:gd name="connsiteY150" fmla="*/ 2267 h 10000"/>
              <a:gd name="connsiteX151" fmla="*/ 4908 w 10000"/>
              <a:gd name="connsiteY151" fmla="*/ 2404 h 10000"/>
              <a:gd name="connsiteX152" fmla="*/ 4935 w 10000"/>
              <a:gd name="connsiteY152" fmla="*/ 2553 h 10000"/>
              <a:gd name="connsiteX153" fmla="*/ 4966 w 10000"/>
              <a:gd name="connsiteY153" fmla="*/ 2708 h 10000"/>
              <a:gd name="connsiteX154" fmla="*/ 4993 w 10000"/>
              <a:gd name="connsiteY154" fmla="*/ 2870 h 10000"/>
              <a:gd name="connsiteX155" fmla="*/ 5025 w 10000"/>
              <a:gd name="connsiteY155" fmla="*/ 3043 h 10000"/>
              <a:gd name="connsiteX156" fmla="*/ 5052 w 10000"/>
              <a:gd name="connsiteY156" fmla="*/ 3230 h 10000"/>
              <a:gd name="connsiteX157" fmla="*/ 5079 w 10000"/>
              <a:gd name="connsiteY157" fmla="*/ 3429 h 10000"/>
              <a:gd name="connsiteX158" fmla="*/ 5110 w 10000"/>
              <a:gd name="connsiteY158" fmla="*/ 3646 h 10000"/>
              <a:gd name="connsiteX159" fmla="*/ 5137 w 10000"/>
              <a:gd name="connsiteY159" fmla="*/ 3882 h 10000"/>
              <a:gd name="connsiteX160" fmla="*/ 5169 w 10000"/>
              <a:gd name="connsiteY160" fmla="*/ 4143 h 10000"/>
              <a:gd name="connsiteX161" fmla="*/ 5196 w 10000"/>
              <a:gd name="connsiteY161" fmla="*/ 4441 h 10000"/>
              <a:gd name="connsiteX162" fmla="*/ 5223 w 10000"/>
              <a:gd name="connsiteY162" fmla="*/ 4789 h 10000"/>
              <a:gd name="connsiteX163" fmla="*/ 5255 w 10000"/>
              <a:gd name="connsiteY163" fmla="*/ 5205 h 10000"/>
              <a:gd name="connsiteX164" fmla="*/ 5282 w 10000"/>
              <a:gd name="connsiteY164" fmla="*/ 5758 h 10000"/>
              <a:gd name="connsiteX165" fmla="*/ 5313 w 10000"/>
              <a:gd name="connsiteY165" fmla="*/ 6671 h 10000"/>
              <a:gd name="connsiteX166" fmla="*/ 5340 w 10000"/>
              <a:gd name="connsiteY166" fmla="*/ 7776 h 10000"/>
              <a:gd name="connsiteX167" fmla="*/ 5367 w 10000"/>
              <a:gd name="connsiteY167" fmla="*/ 6565 h 10000"/>
              <a:gd name="connsiteX168" fmla="*/ 5399 w 10000"/>
              <a:gd name="connsiteY168" fmla="*/ 6255 h 10000"/>
              <a:gd name="connsiteX169" fmla="*/ 5426 w 10000"/>
              <a:gd name="connsiteY169" fmla="*/ 6155 h 10000"/>
              <a:gd name="connsiteX170" fmla="*/ 5453 w 10000"/>
              <a:gd name="connsiteY170" fmla="*/ 6180 h 10000"/>
              <a:gd name="connsiteX171" fmla="*/ 5484 w 10000"/>
              <a:gd name="connsiteY171" fmla="*/ 6286 h 10000"/>
              <a:gd name="connsiteX172" fmla="*/ 5511 w 10000"/>
              <a:gd name="connsiteY172" fmla="*/ 6484 h 10000"/>
              <a:gd name="connsiteX173" fmla="*/ 5539 w 10000"/>
              <a:gd name="connsiteY173" fmla="*/ 6801 h 10000"/>
              <a:gd name="connsiteX174" fmla="*/ 5570 w 10000"/>
              <a:gd name="connsiteY174" fmla="*/ 7373 h 10000"/>
              <a:gd name="connsiteX175" fmla="*/ 5597 w 10000"/>
              <a:gd name="connsiteY175" fmla="*/ 9447 h 10000"/>
              <a:gd name="connsiteX176" fmla="*/ 5629 w 10000"/>
              <a:gd name="connsiteY176" fmla="*/ 7621 h 10000"/>
              <a:gd name="connsiteX177" fmla="*/ 5656 w 10000"/>
              <a:gd name="connsiteY177" fmla="*/ 7012 h 10000"/>
              <a:gd name="connsiteX178" fmla="*/ 5683 w 10000"/>
              <a:gd name="connsiteY178" fmla="*/ 6708 h 10000"/>
              <a:gd name="connsiteX179" fmla="*/ 5714 w 10000"/>
              <a:gd name="connsiteY179" fmla="*/ 6534 h 10000"/>
              <a:gd name="connsiteX180" fmla="*/ 5741 w 10000"/>
              <a:gd name="connsiteY180" fmla="*/ 6429 h 10000"/>
              <a:gd name="connsiteX181" fmla="*/ 5773 w 10000"/>
              <a:gd name="connsiteY181" fmla="*/ 6385 h 10000"/>
              <a:gd name="connsiteX182" fmla="*/ 5800 w 10000"/>
              <a:gd name="connsiteY182" fmla="*/ 6385 h 10000"/>
              <a:gd name="connsiteX183" fmla="*/ 5827 w 10000"/>
              <a:gd name="connsiteY183" fmla="*/ 6429 h 10000"/>
              <a:gd name="connsiteX184" fmla="*/ 5858 w 10000"/>
              <a:gd name="connsiteY184" fmla="*/ 6516 h 10000"/>
              <a:gd name="connsiteX185" fmla="*/ 5886 w 10000"/>
              <a:gd name="connsiteY185" fmla="*/ 6646 h 10000"/>
              <a:gd name="connsiteX186" fmla="*/ 5913 w 10000"/>
              <a:gd name="connsiteY186" fmla="*/ 6845 h 10000"/>
              <a:gd name="connsiteX187" fmla="*/ 5944 w 10000"/>
              <a:gd name="connsiteY187" fmla="*/ 7149 h 10000"/>
              <a:gd name="connsiteX188" fmla="*/ 5971 w 10000"/>
              <a:gd name="connsiteY188" fmla="*/ 7658 h 10000"/>
              <a:gd name="connsiteX189" fmla="*/ 6003 w 10000"/>
              <a:gd name="connsiteY189" fmla="*/ 9093 h 10000"/>
              <a:gd name="connsiteX190" fmla="*/ 6030 w 10000"/>
              <a:gd name="connsiteY190" fmla="*/ 8106 h 10000"/>
              <a:gd name="connsiteX191" fmla="*/ 6057 w 10000"/>
              <a:gd name="connsiteY191" fmla="*/ 7385 h 10000"/>
              <a:gd name="connsiteX192" fmla="*/ 6088 w 10000"/>
              <a:gd name="connsiteY192" fmla="*/ 7019 h 10000"/>
              <a:gd name="connsiteX193" fmla="*/ 6115 w 10000"/>
              <a:gd name="connsiteY193" fmla="*/ 6789 h 10000"/>
              <a:gd name="connsiteX194" fmla="*/ 6147 w 10000"/>
              <a:gd name="connsiteY194" fmla="*/ 6634 h 10000"/>
              <a:gd name="connsiteX195" fmla="*/ 6174 w 10000"/>
              <a:gd name="connsiteY195" fmla="*/ 6534 h 10000"/>
              <a:gd name="connsiteX196" fmla="*/ 6201 w 10000"/>
              <a:gd name="connsiteY196" fmla="*/ 6472 h 10000"/>
              <a:gd name="connsiteX197" fmla="*/ 6233 w 10000"/>
              <a:gd name="connsiteY197" fmla="*/ 6441 h 10000"/>
              <a:gd name="connsiteX198" fmla="*/ 6260 w 10000"/>
              <a:gd name="connsiteY198" fmla="*/ 6435 h 10000"/>
              <a:gd name="connsiteX199" fmla="*/ 6291 w 10000"/>
              <a:gd name="connsiteY199" fmla="*/ 6460 h 10000"/>
              <a:gd name="connsiteX200" fmla="*/ 6318 w 10000"/>
              <a:gd name="connsiteY200" fmla="*/ 6516 h 10000"/>
              <a:gd name="connsiteX201" fmla="*/ 6345 w 10000"/>
              <a:gd name="connsiteY201" fmla="*/ 6609 h 10000"/>
              <a:gd name="connsiteX202" fmla="*/ 6372 w 10000"/>
              <a:gd name="connsiteY202" fmla="*/ 6733 h 10000"/>
              <a:gd name="connsiteX203" fmla="*/ 6404 w 10000"/>
              <a:gd name="connsiteY203" fmla="*/ 6919 h 10000"/>
              <a:gd name="connsiteX204" fmla="*/ 6431 w 10000"/>
              <a:gd name="connsiteY204" fmla="*/ 7186 h 10000"/>
              <a:gd name="connsiteX205" fmla="*/ 6462 w 10000"/>
              <a:gd name="connsiteY205" fmla="*/ 7596 h 10000"/>
              <a:gd name="connsiteX206" fmla="*/ 6489 w 10000"/>
              <a:gd name="connsiteY206" fmla="*/ 8466 h 10000"/>
              <a:gd name="connsiteX207" fmla="*/ 6516 w 10000"/>
              <a:gd name="connsiteY207" fmla="*/ 8801 h 10000"/>
              <a:gd name="connsiteX208" fmla="*/ 6548 w 10000"/>
              <a:gd name="connsiteY208" fmla="*/ 7714 h 10000"/>
              <a:gd name="connsiteX209" fmla="*/ 6575 w 10000"/>
              <a:gd name="connsiteY209" fmla="*/ 7261 h 10000"/>
              <a:gd name="connsiteX210" fmla="*/ 6607 w 10000"/>
              <a:gd name="connsiteY210" fmla="*/ 6981 h 10000"/>
              <a:gd name="connsiteX211" fmla="*/ 6634 w 10000"/>
              <a:gd name="connsiteY211" fmla="*/ 6795 h 10000"/>
              <a:gd name="connsiteX212" fmla="*/ 6661 w 10000"/>
              <a:gd name="connsiteY212" fmla="*/ 6658 h 10000"/>
              <a:gd name="connsiteX213" fmla="*/ 6692 w 10000"/>
              <a:gd name="connsiteY213" fmla="*/ 6559 h 10000"/>
              <a:gd name="connsiteX214" fmla="*/ 6719 w 10000"/>
              <a:gd name="connsiteY214" fmla="*/ 6497 h 10000"/>
              <a:gd name="connsiteX215" fmla="*/ 6751 w 10000"/>
              <a:gd name="connsiteY215" fmla="*/ 6460 h 10000"/>
              <a:gd name="connsiteX216" fmla="*/ 6778 w 10000"/>
              <a:gd name="connsiteY216" fmla="*/ 6453 h 10000"/>
              <a:gd name="connsiteX217" fmla="*/ 6805 w 10000"/>
              <a:gd name="connsiteY217" fmla="*/ 6460 h 10000"/>
              <a:gd name="connsiteX218" fmla="*/ 6836 w 10000"/>
              <a:gd name="connsiteY218" fmla="*/ 6503 h 10000"/>
              <a:gd name="connsiteX219" fmla="*/ 6863 w 10000"/>
              <a:gd name="connsiteY219" fmla="*/ 6565 h 10000"/>
              <a:gd name="connsiteX220" fmla="*/ 6890 w 10000"/>
              <a:gd name="connsiteY220" fmla="*/ 6658 h 10000"/>
              <a:gd name="connsiteX221" fmla="*/ 6922 w 10000"/>
              <a:gd name="connsiteY221" fmla="*/ 6789 h 10000"/>
              <a:gd name="connsiteX222" fmla="*/ 6949 w 10000"/>
              <a:gd name="connsiteY222" fmla="*/ 6975 h 10000"/>
              <a:gd name="connsiteX223" fmla="*/ 6981 w 10000"/>
              <a:gd name="connsiteY223" fmla="*/ 7236 h 10000"/>
              <a:gd name="connsiteX224" fmla="*/ 7008 w 10000"/>
              <a:gd name="connsiteY224" fmla="*/ 7634 h 10000"/>
              <a:gd name="connsiteX225" fmla="*/ 7035 w 10000"/>
              <a:gd name="connsiteY225" fmla="*/ 8460 h 10000"/>
              <a:gd name="connsiteX226" fmla="*/ 7066 w 10000"/>
              <a:gd name="connsiteY226" fmla="*/ 8969 h 10000"/>
              <a:gd name="connsiteX227" fmla="*/ 7093 w 10000"/>
              <a:gd name="connsiteY227" fmla="*/ 7801 h 10000"/>
              <a:gd name="connsiteX228" fmla="*/ 7125 w 10000"/>
              <a:gd name="connsiteY228" fmla="*/ 7329 h 10000"/>
              <a:gd name="connsiteX229" fmla="*/ 7152 w 10000"/>
              <a:gd name="connsiteY229" fmla="*/ 7037 h 10000"/>
              <a:gd name="connsiteX230" fmla="*/ 7179 w 10000"/>
              <a:gd name="connsiteY230" fmla="*/ 6839 h 10000"/>
              <a:gd name="connsiteX231" fmla="*/ 7210 w 10000"/>
              <a:gd name="connsiteY231" fmla="*/ 6696 h 10000"/>
              <a:gd name="connsiteX232" fmla="*/ 7237 w 10000"/>
              <a:gd name="connsiteY232" fmla="*/ 6590 h 10000"/>
              <a:gd name="connsiteX233" fmla="*/ 7269 w 10000"/>
              <a:gd name="connsiteY233" fmla="*/ 6516 h 10000"/>
              <a:gd name="connsiteX234" fmla="*/ 7296 w 10000"/>
              <a:gd name="connsiteY234" fmla="*/ 6472 h 10000"/>
              <a:gd name="connsiteX235" fmla="*/ 7323 w 10000"/>
              <a:gd name="connsiteY235" fmla="*/ 6447 h 10000"/>
              <a:gd name="connsiteX236" fmla="*/ 7350 w 10000"/>
              <a:gd name="connsiteY236" fmla="*/ 6447 h 10000"/>
              <a:gd name="connsiteX237" fmla="*/ 7382 w 10000"/>
              <a:gd name="connsiteY237" fmla="*/ 6466 h 10000"/>
              <a:gd name="connsiteX238" fmla="*/ 7409 w 10000"/>
              <a:gd name="connsiteY238" fmla="*/ 6509 h 10000"/>
              <a:gd name="connsiteX239" fmla="*/ 7440 w 10000"/>
              <a:gd name="connsiteY239" fmla="*/ 6578 h 10000"/>
              <a:gd name="connsiteX240" fmla="*/ 7467 w 10000"/>
              <a:gd name="connsiteY240" fmla="*/ 6677 h 10000"/>
              <a:gd name="connsiteX241" fmla="*/ 7494 w 10000"/>
              <a:gd name="connsiteY241" fmla="*/ 6814 h 10000"/>
              <a:gd name="connsiteX242" fmla="*/ 7526 w 10000"/>
              <a:gd name="connsiteY242" fmla="*/ 7006 h 10000"/>
              <a:gd name="connsiteX243" fmla="*/ 7553 w 10000"/>
              <a:gd name="connsiteY243" fmla="*/ 7273 h 10000"/>
              <a:gd name="connsiteX244" fmla="*/ 7584 w 10000"/>
              <a:gd name="connsiteY244" fmla="*/ 7696 h 10000"/>
              <a:gd name="connsiteX245" fmla="*/ 7612 w 10000"/>
              <a:gd name="connsiteY245" fmla="*/ 8584 h 10000"/>
              <a:gd name="connsiteX246" fmla="*/ 7639 w 10000"/>
              <a:gd name="connsiteY246" fmla="*/ 8814 h 10000"/>
              <a:gd name="connsiteX247" fmla="*/ 7670 w 10000"/>
              <a:gd name="connsiteY247" fmla="*/ 7770 h 10000"/>
              <a:gd name="connsiteX248" fmla="*/ 7697 w 10000"/>
              <a:gd name="connsiteY248" fmla="*/ 7317 h 10000"/>
              <a:gd name="connsiteX249" fmla="*/ 7729 w 10000"/>
              <a:gd name="connsiteY249" fmla="*/ 7031 h 10000"/>
              <a:gd name="connsiteX250" fmla="*/ 7756 w 10000"/>
              <a:gd name="connsiteY250" fmla="*/ 6839 h 10000"/>
              <a:gd name="connsiteX251" fmla="*/ 7783 w 10000"/>
              <a:gd name="connsiteY251" fmla="*/ 6696 h 10000"/>
              <a:gd name="connsiteX252" fmla="*/ 7810 w 10000"/>
              <a:gd name="connsiteY252" fmla="*/ 6590 h 10000"/>
              <a:gd name="connsiteX253" fmla="*/ 7841 w 10000"/>
              <a:gd name="connsiteY253" fmla="*/ 6522 h 10000"/>
              <a:gd name="connsiteX254" fmla="*/ 7868 w 10000"/>
              <a:gd name="connsiteY254" fmla="*/ 6472 h 10000"/>
              <a:gd name="connsiteX255" fmla="*/ 7900 w 10000"/>
              <a:gd name="connsiteY255" fmla="*/ 6447 h 10000"/>
              <a:gd name="connsiteX256" fmla="*/ 7927 w 10000"/>
              <a:gd name="connsiteY256" fmla="*/ 6447 h 10000"/>
              <a:gd name="connsiteX257" fmla="*/ 7954 w 10000"/>
              <a:gd name="connsiteY257" fmla="*/ 6466 h 10000"/>
              <a:gd name="connsiteX258" fmla="*/ 7986 w 10000"/>
              <a:gd name="connsiteY258" fmla="*/ 6509 h 10000"/>
              <a:gd name="connsiteX259" fmla="*/ 8013 w 10000"/>
              <a:gd name="connsiteY259" fmla="*/ 6578 h 10000"/>
              <a:gd name="connsiteX260" fmla="*/ 8044 w 10000"/>
              <a:gd name="connsiteY260" fmla="*/ 6683 h 10000"/>
              <a:gd name="connsiteX261" fmla="*/ 8071 w 10000"/>
              <a:gd name="connsiteY261" fmla="*/ 6820 h 10000"/>
              <a:gd name="connsiteX262" fmla="*/ 8098 w 10000"/>
              <a:gd name="connsiteY262" fmla="*/ 7006 h 10000"/>
              <a:gd name="connsiteX263" fmla="*/ 8130 w 10000"/>
              <a:gd name="connsiteY263" fmla="*/ 7280 h 10000"/>
              <a:gd name="connsiteX264" fmla="*/ 8157 w 10000"/>
              <a:gd name="connsiteY264" fmla="*/ 7714 h 10000"/>
              <a:gd name="connsiteX265" fmla="*/ 8188 w 10000"/>
              <a:gd name="connsiteY265" fmla="*/ 8671 h 10000"/>
              <a:gd name="connsiteX266" fmla="*/ 8215 w 10000"/>
              <a:gd name="connsiteY266" fmla="*/ 8696 h 10000"/>
              <a:gd name="connsiteX267" fmla="*/ 8242 w 10000"/>
              <a:gd name="connsiteY267" fmla="*/ 7720 h 10000"/>
              <a:gd name="connsiteX268" fmla="*/ 8274 w 10000"/>
              <a:gd name="connsiteY268" fmla="*/ 7286 h 10000"/>
              <a:gd name="connsiteX269" fmla="*/ 8301 w 10000"/>
              <a:gd name="connsiteY269" fmla="*/ 7006 h 10000"/>
              <a:gd name="connsiteX270" fmla="*/ 8328 w 10000"/>
              <a:gd name="connsiteY270" fmla="*/ 6820 h 10000"/>
              <a:gd name="connsiteX271" fmla="*/ 8360 w 10000"/>
              <a:gd name="connsiteY271" fmla="*/ 6683 h 10000"/>
              <a:gd name="connsiteX272" fmla="*/ 8387 w 10000"/>
              <a:gd name="connsiteY272" fmla="*/ 6584 h 10000"/>
              <a:gd name="connsiteX273" fmla="*/ 8418 w 10000"/>
              <a:gd name="connsiteY273" fmla="*/ 6516 h 10000"/>
              <a:gd name="connsiteX274" fmla="*/ 8445 w 10000"/>
              <a:gd name="connsiteY274" fmla="*/ 6472 h 10000"/>
              <a:gd name="connsiteX275" fmla="*/ 8472 w 10000"/>
              <a:gd name="connsiteY275" fmla="*/ 6453 h 10000"/>
              <a:gd name="connsiteX276" fmla="*/ 8504 w 10000"/>
              <a:gd name="connsiteY276" fmla="*/ 6460 h 10000"/>
              <a:gd name="connsiteX277" fmla="*/ 8531 w 10000"/>
              <a:gd name="connsiteY277" fmla="*/ 6491 h 10000"/>
              <a:gd name="connsiteX278" fmla="*/ 8562 w 10000"/>
              <a:gd name="connsiteY278" fmla="*/ 6553 h 10000"/>
              <a:gd name="connsiteX279" fmla="*/ 8589 w 10000"/>
              <a:gd name="connsiteY279" fmla="*/ 6640 h 10000"/>
              <a:gd name="connsiteX280" fmla="*/ 8616 w 10000"/>
              <a:gd name="connsiteY280" fmla="*/ 6770 h 10000"/>
              <a:gd name="connsiteX281" fmla="*/ 8648 w 10000"/>
              <a:gd name="connsiteY281" fmla="*/ 6944 h 10000"/>
              <a:gd name="connsiteX282" fmla="*/ 8675 w 10000"/>
              <a:gd name="connsiteY282" fmla="*/ 7205 h 10000"/>
              <a:gd name="connsiteX283" fmla="*/ 8707 w 10000"/>
              <a:gd name="connsiteY283" fmla="*/ 7615 h 10000"/>
              <a:gd name="connsiteX284" fmla="*/ 8734 w 10000"/>
              <a:gd name="connsiteY284" fmla="*/ 8460 h 10000"/>
              <a:gd name="connsiteX285" fmla="*/ 8761 w 10000"/>
              <a:gd name="connsiteY285" fmla="*/ 8839 h 10000"/>
              <a:gd name="connsiteX286" fmla="*/ 8788 w 10000"/>
              <a:gd name="connsiteY286" fmla="*/ 7733 h 10000"/>
              <a:gd name="connsiteX287" fmla="*/ 8819 w 10000"/>
              <a:gd name="connsiteY287" fmla="*/ 7267 h 10000"/>
              <a:gd name="connsiteX288" fmla="*/ 8851 w 10000"/>
              <a:gd name="connsiteY288" fmla="*/ 6981 h 10000"/>
              <a:gd name="connsiteX289" fmla="*/ 8878 w 10000"/>
              <a:gd name="connsiteY289" fmla="*/ 6783 h 10000"/>
              <a:gd name="connsiteX290" fmla="*/ 8905 w 10000"/>
              <a:gd name="connsiteY290" fmla="*/ 6646 h 10000"/>
              <a:gd name="connsiteX291" fmla="*/ 8932 w 10000"/>
              <a:gd name="connsiteY291" fmla="*/ 6547 h 10000"/>
              <a:gd name="connsiteX292" fmla="*/ 8963 w 10000"/>
              <a:gd name="connsiteY292" fmla="*/ 6484 h 10000"/>
              <a:gd name="connsiteX293" fmla="*/ 8991 w 10000"/>
              <a:gd name="connsiteY293" fmla="*/ 6453 h 10000"/>
              <a:gd name="connsiteX294" fmla="*/ 9022 w 10000"/>
              <a:gd name="connsiteY294" fmla="*/ 6447 h 10000"/>
              <a:gd name="connsiteX295" fmla="*/ 9049 w 10000"/>
              <a:gd name="connsiteY295" fmla="*/ 6472 h 10000"/>
              <a:gd name="connsiteX296" fmla="*/ 9076 w 10000"/>
              <a:gd name="connsiteY296" fmla="*/ 6528 h 10000"/>
              <a:gd name="connsiteX297" fmla="*/ 9108 w 10000"/>
              <a:gd name="connsiteY297" fmla="*/ 6621 h 10000"/>
              <a:gd name="connsiteX298" fmla="*/ 9135 w 10000"/>
              <a:gd name="connsiteY298" fmla="*/ 6758 h 10000"/>
              <a:gd name="connsiteX299" fmla="*/ 9166 w 10000"/>
              <a:gd name="connsiteY299" fmla="*/ 6957 h 10000"/>
              <a:gd name="connsiteX300" fmla="*/ 9193 w 10000"/>
              <a:gd name="connsiteY300" fmla="*/ 7267 h 10000"/>
              <a:gd name="connsiteX301" fmla="*/ 9220 w 10000"/>
              <a:gd name="connsiteY301" fmla="*/ 7814 h 10000"/>
              <a:gd name="connsiteX302" fmla="*/ 9252 w 10000"/>
              <a:gd name="connsiteY302" fmla="*/ 9863 h 10000"/>
              <a:gd name="connsiteX303" fmla="*/ 9279 w 10000"/>
              <a:gd name="connsiteY303" fmla="*/ 7988 h 10000"/>
              <a:gd name="connsiteX304" fmla="*/ 9306 w 10000"/>
              <a:gd name="connsiteY304" fmla="*/ 7335 h 10000"/>
              <a:gd name="connsiteX305" fmla="*/ 9338 w 10000"/>
              <a:gd name="connsiteY305" fmla="*/ 6988 h 10000"/>
              <a:gd name="connsiteX306" fmla="*/ 9365 w 10000"/>
              <a:gd name="connsiteY306" fmla="*/ 6758 h 10000"/>
              <a:gd name="connsiteX307" fmla="*/ 9396 w 10000"/>
              <a:gd name="connsiteY307" fmla="*/ 6602 h 10000"/>
              <a:gd name="connsiteX308" fmla="*/ 9423 w 10000"/>
              <a:gd name="connsiteY308" fmla="*/ 6503 h 10000"/>
              <a:gd name="connsiteX309" fmla="*/ 9450 w 10000"/>
              <a:gd name="connsiteY309" fmla="*/ 6447 h 10000"/>
              <a:gd name="connsiteX310" fmla="*/ 9482 w 10000"/>
              <a:gd name="connsiteY310" fmla="*/ 6435 h 10000"/>
              <a:gd name="connsiteX311" fmla="*/ 9509 w 10000"/>
              <a:gd name="connsiteY311" fmla="*/ 6460 h 10000"/>
              <a:gd name="connsiteX312" fmla="*/ 9540 w 10000"/>
              <a:gd name="connsiteY312" fmla="*/ 6534 h 10000"/>
              <a:gd name="connsiteX313" fmla="*/ 9567 w 10000"/>
              <a:gd name="connsiteY313" fmla="*/ 6665 h 10000"/>
              <a:gd name="connsiteX314" fmla="*/ 9594 w 10000"/>
              <a:gd name="connsiteY314" fmla="*/ 6882 h 10000"/>
              <a:gd name="connsiteX315" fmla="*/ 9626 w 10000"/>
              <a:gd name="connsiteY315" fmla="*/ 7242 h 10000"/>
              <a:gd name="connsiteX316" fmla="*/ 9653 w 10000"/>
              <a:gd name="connsiteY316" fmla="*/ 7981 h 10000"/>
              <a:gd name="connsiteX317" fmla="*/ 9680 w 10000"/>
              <a:gd name="connsiteY317" fmla="*/ 8820 h 10000"/>
              <a:gd name="connsiteX318" fmla="*/ 9712 w 10000"/>
              <a:gd name="connsiteY318" fmla="*/ 7484 h 10000"/>
              <a:gd name="connsiteX319" fmla="*/ 9739 w 10000"/>
              <a:gd name="connsiteY319" fmla="*/ 7012 h 10000"/>
              <a:gd name="connsiteX320" fmla="*/ 9766 w 10000"/>
              <a:gd name="connsiteY320" fmla="*/ 6758 h 10000"/>
              <a:gd name="connsiteX321" fmla="*/ 9797 w 10000"/>
              <a:gd name="connsiteY321" fmla="*/ 6615 h 10000"/>
              <a:gd name="connsiteX322" fmla="*/ 9824 w 10000"/>
              <a:gd name="connsiteY322" fmla="*/ 6559 h 10000"/>
              <a:gd name="connsiteX323" fmla="*/ 9856 w 10000"/>
              <a:gd name="connsiteY323" fmla="*/ 6590 h 10000"/>
              <a:gd name="connsiteX324" fmla="*/ 9883 w 10000"/>
              <a:gd name="connsiteY324" fmla="*/ 6708 h 10000"/>
              <a:gd name="connsiteX325" fmla="*/ 9910 w 10000"/>
              <a:gd name="connsiteY325" fmla="*/ 6950 h 10000"/>
              <a:gd name="connsiteX326" fmla="*/ 9941 w 10000"/>
              <a:gd name="connsiteY326" fmla="*/ 7404 h 10000"/>
              <a:gd name="connsiteX327" fmla="*/ 9968 w 10000"/>
              <a:gd name="connsiteY327" fmla="*/ 8516 h 10000"/>
              <a:gd name="connsiteX328" fmla="*/ 10000 w 10000"/>
              <a:gd name="connsiteY32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84 w 10000"/>
              <a:gd name="connsiteY97" fmla="*/ 280 h 10000"/>
              <a:gd name="connsiteX98" fmla="*/ 3411 w 10000"/>
              <a:gd name="connsiteY98" fmla="*/ 230 h 10000"/>
              <a:gd name="connsiteX99" fmla="*/ 3443 w 10000"/>
              <a:gd name="connsiteY99" fmla="*/ 186 h 10000"/>
              <a:gd name="connsiteX100" fmla="*/ 3470 w 10000"/>
              <a:gd name="connsiteY100" fmla="*/ 149 h 10000"/>
              <a:gd name="connsiteX101" fmla="*/ 3497 w 10000"/>
              <a:gd name="connsiteY101" fmla="*/ 118 h 10000"/>
              <a:gd name="connsiteX102" fmla="*/ 3529 w 10000"/>
              <a:gd name="connsiteY102" fmla="*/ 87 h 10000"/>
              <a:gd name="connsiteX103" fmla="*/ 3556 w 10000"/>
              <a:gd name="connsiteY103" fmla="*/ 68 h 10000"/>
              <a:gd name="connsiteX104" fmla="*/ 3587 w 10000"/>
              <a:gd name="connsiteY104" fmla="*/ 43 h 10000"/>
              <a:gd name="connsiteX105" fmla="*/ 3614 w 10000"/>
              <a:gd name="connsiteY105" fmla="*/ 31 h 10000"/>
              <a:gd name="connsiteX106" fmla="*/ 3641 w 10000"/>
              <a:gd name="connsiteY106" fmla="*/ 19 h 10000"/>
              <a:gd name="connsiteX107" fmla="*/ 3673 w 10000"/>
              <a:gd name="connsiteY107" fmla="*/ 6 h 10000"/>
              <a:gd name="connsiteX108" fmla="*/ 3700 w 10000"/>
              <a:gd name="connsiteY108" fmla="*/ 6 h 10000"/>
              <a:gd name="connsiteX109" fmla="*/ 3731 w 10000"/>
              <a:gd name="connsiteY109" fmla="*/ 0 h 10000"/>
              <a:gd name="connsiteX110" fmla="*/ 3758 w 10000"/>
              <a:gd name="connsiteY110" fmla="*/ 0 h 10000"/>
              <a:gd name="connsiteX111" fmla="*/ 3785 w 10000"/>
              <a:gd name="connsiteY111" fmla="*/ 6 h 10000"/>
              <a:gd name="connsiteX112" fmla="*/ 3817 w 10000"/>
              <a:gd name="connsiteY112" fmla="*/ 12 h 10000"/>
              <a:gd name="connsiteX113" fmla="*/ 3844 w 10000"/>
              <a:gd name="connsiteY113" fmla="*/ 19 h 10000"/>
              <a:gd name="connsiteX114" fmla="*/ 3876 w 10000"/>
              <a:gd name="connsiteY114" fmla="*/ 31 h 10000"/>
              <a:gd name="connsiteX115" fmla="*/ 3903 w 10000"/>
              <a:gd name="connsiteY115" fmla="*/ 43 h 10000"/>
              <a:gd name="connsiteX116" fmla="*/ 3930 w 10000"/>
              <a:gd name="connsiteY116" fmla="*/ 62 h 10000"/>
              <a:gd name="connsiteX117" fmla="*/ 3957 w 10000"/>
              <a:gd name="connsiteY117" fmla="*/ 81 h 10000"/>
              <a:gd name="connsiteX118" fmla="*/ 3988 w 10000"/>
              <a:gd name="connsiteY118" fmla="*/ 106 h 10000"/>
              <a:gd name="connsiteX119" fmla="*/ 4015 w 10000"/>
              <a:gd name="connsiteY119" fmla="*/ 130 h 10000"/>
              <a:gd name="connsiteX120" fmla="*/ 4047 w 10000"/>
              <a:gd name="connsiteY120" fmla="*/ 155 h 10000"/>
              <a:gd name="connsiteX121" fmla="*/ 4074 w 10000"/>
              <a:gd name="connsiteY121" fmla="*/ 186 h 10000"/>
              <a:gd name="connsiteX122" fmla="*/ 4101 w 10000"/>
              <a:gd name="connsiteY122" fmla="*/ 217 h 10000"/>
              <a:gd name="connsiteX123" fmla="*/ 4132 w 10000"/>
              <a:gd name="connsiteY123" fmla="*/ 255 h 10000"/>
              <a:gd name="connsiteX124" fmla="*/ 4160 w 10000"/>
              <a:gd name="connsiteY124" fmla="*/ 292 h 10000"/>
              <a:gd name="connsiteX125" fmla="*/ 4191 w 10000"/>
              <a:gd name="connsiteY125" fmla="*/ 329 h 10000"/>
              <a:gd name="connsiteX126" fmla="*/ 4218 w 10000"/>
              <a:gd name="connsiteY126" fmla="*/ 373 h 10000"/>
              <a:gd name="connsiteX127" fmla="*/ 4245 w 10000"/>
              <a:gd name="connsiteY127" fmla="*/ 422 h 10000"/>
              <a:gd name="connsiteX128" fmla="*/ 4277 w 10000"/>
              <a:gd name="connsiteY128" fmla="*/ 466 h 10000"/>
              <a:gd name="connsiteX129" fmla="*/ 4304 w 10000"/>
              <a:gd name="connsiteY129" fmla="*/ 522 h 10000"/>
              <a:gd name="connsiteX130" fmla="*/ 4335 w 10000"/>
              <a:gd name="connsiteY130" fmla="*/ 571 h 10000"/>
              <a:gd name="connsiteX131" fmla="*/ 4362 w 10000"/>
              <a:gd name="connsiteY131" fmla="*/ 634 h 10000"/>
              <a:gd name="connsiteX132" fmla="*/ 4389 w 10000"/>
              <a:gd name="connsiteY132" fmla="*/ 689 h 10000"/>
              <a:gd name="connsiteX133" fmla="*/ 4421 w 10000"/>
              <a:gd name="connsiteY133" fmla="*/ 752 h 10000"/>
              <a:gd name="connsiteX134" fmla="*/ 4448 w 10000"/>
              <a:gd name="connsiteY134" fmla="*/ 820 h 10000"/>
              <a:gd name="connsiteX135" fmla="*/ 4475 w 10000"/>
              <a:gd name="connsiteY135" fmla="*/ 888 h 10000"/>
              <a:gd name="connsiteX136" fmla="*/ 4507 w 10000"/>
              <a:gd name="connsiteY136" fmla="*/ 957 h 10000"/>
              <a:gd name="connsiteX137" fmla="*/ 4534 w 10000"/>
              <a:gd name="connsiteY137" fmla="*/ 1037 h 10000"/>
              <a:gd name="connsiteX138" fmla="*/ 4565 w 10000"/>
              <a:gd name="connsiteY138" fmla="*/ 1118 h 10000"/>
              <a:gd name="connsiteX139" fmla="*/ 4592 w 10000"/>
              <a:gd name="connsiteY139" fmla="*/ 1199 h 10000"/>
              <a:gd name="connsiteX140" fmla="*/ 4619 w 10000"/>
              <a:gd name="connsiteY140" fmla="*/ 1286 h 10000"/>
              <a:gd name="connsiteX141" fmla="*/ 4651 w 10000"/>
              <a:gd name="connsiteY141" fmla="*/ 1373 h 10000"/>
              <a:gd name="connsiteX142" fmla="*/ 4678 w 10000"/>
              <a:gd name="connsiteY142" fmla="*/ 1472 h 10000"/>
              <a:gd name="connsiteX143" fmla="*/ 4709 w 10000"/>
              <a:gd name="connsiteY143" fmla="*/ 1565 h 10000"/>
              <a:gd name="connsiteX144" fmla="*/ 4736 w 10000"/>
              <a:gd name="connsiteY144" fmla="*/ 1671 h 10000"/>
              <a:gd name="connsiteX145" fmla="*/ 4763 w 10000"/>
              <a:gd name="connsiteY145" fmla="*/ 1776 h 10000"/>
              <a:gd name="connsiteX146" fmla="*/ 4795 w 10000"/>
              <a:gd name="connsiteY146" fmla="*/ 1894 h 10000"/>
              <a:gd name="connsiteX147" fmla="*/ 4822 w 10000"/>
              <a:gd name="connsiteY147" fmla="*/ 2012 h 10000"/>
              <a:gd name="connsiteX148" fmla="*/ 4854 w 10000"/>
              <a:gd name="connsiteY148" fmla="*/ 2137 h 10000"/>
              <a:gd name="connsiteX149" fmla="*/ 4881 w 10000"/>
              <a:gd name="connsiteY149" fmla="*/ 2267 h 10000"/>
              <a:gd name="connsiteX150" fmla="*/ 4908 w 10000"/>
              <a:gd name="connsiteY150" fmla="*/ 2404 h 10000"/>
              <a:gd name="connsiteX151" fmla="*/ 4935 w 10000"/>
              <a:gd name="connsiteY151" fmla="*/ 2553 h 10000"/>
              <a:gd name="connsiteX152" fmla="*/ 4966 w 10000"/>
              <a:gd name="connsiteY152" fmla="*/ 2708 h 10000"/>
              <a:gd name="connsiteX153" fmla="*/ 4993 w 10000"/>
              <a:gd name="connsiteY153" fmla="*/ 2870 h 10000"/>
              <a:gd name="connsiteX154" fmla="*/ 5025 w 10000"/>
              <a:gd name="connsiteY154" fmla="*/ 3043 h 10000"/>
              <a:gd name="connsiteX155" fmla="*/ 5052 w 10000"/>
              <a:gd name="connsiteY155" fmla="*/ 3230 h 10000"/>
              <a:gd name="connsiteX156" fmla="*/ 5079 w 10000"/>
              <a:gd name="connsiteY156" fmla="*/ 3429 h 10000"/>
              <a:gd name="connsiteX157" fmla="*/ 5110 w 10000"/>
              <a:gd name="connsiteY157" fmla="*/ 3646 h 10000"/>
              <a:gd name="connsiteX158" fmla="*/ 5137 w 10000"/>
              <a:gd name="connsiteY158" fmla="*/ 3882 h 10000"/>
              <a:gd name="connsiteX159" fmla="*/ 5169 w 10000"/>
              <a:gd name="connsiteY159" fmla="*/ 4143 h 10000"/>
              <a:gd name="connsiteX160" fmla="*/ 5196 w 10000"/>
              <a:gd name="connsiteY160" fmla="*/ 4441 h 10000"/>
              <a:gd name="connsiteX161" fmla="*/ 5223 w 10000"/>
              <a:gd name="connsiteY161" fmla="*/ 4789 h 10000"/>
              <a:gd name="connsiteX162" fmla="*/ 5255 w 10000"/>
              <a:gd name="connsiteY162" fmla="*/ 5205 h 10000"/>
              <a:gd name="connsiteX163" fmla="*/ 5282 w 10000"/>
              <a:gd name="connsiteY163" fmla="*/ 5758 h 10000"/>
              <a:gd name="connsiteX164" fmla="*/ 5313 w 10000"/>
              <a:gd name="connsiteY164" fmla="*/ 6671 h 10000"/>
              <a:gd name="connsiteX165" fmla="*/ 5340 w 10000"/>
              <a:gd name="connsiteY165" fmla="*/ 7776 h 10000"/>
              <a:gd name="connsiteX166" fmla="*/ 5367 w 10000"/>
              <a:gd name="connsiteY166" fmla="*/ 6565 h 10000"/>
              <a:gd name="connsiteX167" fmla="*/ 5399 w 10000"/>
              <a:gd name="connsiteY167" fmla="*/ 6255 h 10000"/>
              <a:gd name="connsiteX168" fmla="*/ 5426 w 10000"/>
              <a:gd name="connsiteY168" fmla="*/ 6155 h 10000"/>
              <a:gd name="connsiteX169" fmla="*/ 5453 w 10000"/>
              <a:gd name="connsiteY169" fmla="*/ 6180 h 10000"/>
              <a:gd name="connsiteX170" fmla="*/ 5484 w 10000"/>
              <a:gd name="connsiteY170" fmla="*/ 6286 h 10000"/>
              <a:gd name="connsiteX171" fmla="*/ 5511 w 10000"/>
              <a:gd name="connsiteY171" fmla="*/ 6484 h 10000"/>
              <a:gd name="connsiteX172" fmla="*/ 5539 w 10000"/>
              <a:gd name="connsiteY172" fmla="*/ 6801 h 10000"/>
              <a:gd name="connsiteX173" fmla="*/ 5570 w 10000"/>
              <a:gd name="connsiteY173" fmla="*/ 7373 h 10000"/>
              <a:gd name="connsiteX174" fmla="*/ 5597 w 10000"/>
              <a:gd name="connsiteY174" fmla="*/ 9447 h 10000"/>
              <a:gd name="connsiteX175" fmla="*/ 5629 w 10000"/>
              <a:gd name="connsiteY175" fmla="*/ 7621 h 10000"/>
              <a:gd name="connsiteX176" fmla="*/ 5656 w 10000"/>
              <a:gd name="connsiteY176" fmla="*/ 7012 h 10000"/>
              <a:gd name="connsiteX177" fmla="*/ 5683 w 10000"/>
              <a:gd name="connsiteY177" fmla="*/ 6708 h 10000"/>
              <a:gd name="connsiteX178" fmla="*/ 5714 w 10000"/>
              <a:gd name="connsiteY178" fmla="*/ 6534 h 10000"/>
              <a:gd name="connsiteX179" fmla="*/ 5741 w 10000"/>
              <a:gd name="connsiteY179" fmla="*/ 6429 h 10000"/>
              <a:gd name="connsiteX180" fmla="*/ 5773 w 10000"/>
              <a:gd name="connsiteY180" fmla="*/ 6385 h 10000"/>
              <a:gd name="connsiteX181" fmla="*/ 5800 w 10000"/>
              <a:gd name="connsiteY181" fmla="*/ 6385 h 10000"/>
              <a:gd name="connsiteX182" fmla="*/ 5827 w 10000"/>
              <a:gd name="connsiteY182" fmla="*/ 6429 h 10000"/>
              <a:gd name="connsiteX183" fmla="*/ 5858 w 10000"/>
              <a:gd name="connsiteY183" fmla="*/ 6516 h 10000"/>
              <a:gd name="connsiteX184" fmla="*/ 5886 w 10000"/>
              <a:gd name="connsiteY184" fmla="*/ 6646 h 10000"/>
              <a:gd name="connsiteX185" fmla="*/ 5913 w 10000"/>
              <a:gd name="connsiteY185" fmla="*/ 6845 h 10000"/>
              <a:gd name="connsiteX186" fmla="*/ 5944 w 10000"/>
              <a:gd name="connsiteY186" fmla="*/ 7149 h 10000"/>
              <a:gd name="connsiteX187" fmla="*/ 5971 w 10000"/>
              <a:gd name="connsiteY187" fmla="*/ 7658 h 10000"/>
              <a:gd name="connsiteX188" fmla="*/ 6003 w 10000"/>
              <a:gd name="connsiteY188" fmla="*/ 9093 h 10000"/>
              <a:gd name="connsiteX189" fmla="*/ 6030 w 10000"/>
              <a:gd name="connsiteY189" fmla="*/ 8106 h 10000"/>
              <a:gd name="connsiteX190" fmla="*/ 6057 w 10000"/>
              <a:gd name="connsiteY190" fmla="*/ 7385 h 10000"/>
              <a:gd name="connsiteX191" fmla="*/ 6088 w 10000"/>
              <a:gd name="connsiteY191" fmla="*/ 7019 h 10000"/>
              <a:gd name="connsiteX192" fmla="*/ 6115 w 10000"/>
              <a:gd name="connsiteY192" fmla="*/ 6789 h 10000"/>
              <a:gd name="connsiteX193" fmla="*/ 6147 w 10000"/>
              <a:gd name="connsiteY193" fmla="*/ 6634 h 10000"/>
              <a:gd name="connsiteX194" fmla="*/ 6174 w 10000"/>
              <a:gd name="connsiteY194" fmla="*/ 6534 h 10000"/>
              <a:gd name="connsiteX195" fmla="*/ 6201 w 10000"/>
              <a:gd name="connsiteY195" fmla="*/ 6472 h 10000"/>
              <a:gd name="connsiteX196" fmla="*/ 6233 w 10000"/>
              <a:gd name="connsiteY196" fmla="*/ 6441 h 10000"/>
              <a:gd name="connsiteX197" fmla="*/ 6260 w 10000"/>
              <a:gd name="connsiteY197" fmla="*/ 6435 h 10000"/>
              <a:gd name="connsiteX198" fmla="*/ 6291 w 10000"/>
              <a:gd name="connsiteY198" fmla="*/ 6460 h 10000"/>
              <a:gd name="connsiteX199" fmla="*/ 6318 w 10000"/>
              <a:gd name="connsiteY199" fmla="*/ 6516 h 10000"/>
              <a:gd name="connsiteX200" fmla="*/ 6345 w 10000"/>
              <a:gd name="connsiteY200" fmla="*/ 6609 h 10000"/>
              <a:gd name="connsiteX201" fmla="*/ 6372 w 10000"/>
              <a:gd name="connsiteY201" fmla="*/ 6733 h 10000"/>
              <a:gd name="connsiteX202" fmla="*/ 6404 w 10000"/>
              <a:gd name="connsiteY202" fmla="*/ 6919 h 10000"/>
              <a:gd name="connsiteX203" fmla="*/ 6431 w 10000"/>
              <a:gd name="connsiteY203" fmla="*/ 7186 h 10000"/>
              <a:gd name="connsiteX204" fmla="*/ 6462 w 10000"/>
              <a:gd name="connsiteY204" fmla="*/ 7596 h 10000"/>
              <a:gd name="connsiteX205" fmla="*/ 6489 w 10000"/>
              <a:gd name="connsiteY205" fmla="*/ 8466 h 10000"/>
              <a:gd name="connsiteX206" fmla="*/ 6516 w 10000"/>
              <a:gd name="connsiteY206" fmla="*/ 8801 h 10000"/>
              <a:gd name="connsiteX207" fmla="*/ 6548 w 10000"/>
              <a:gd name="connsiteY207" fmla="*/ 7714 h 10000"/>
              <a:gd name="connsiteX208" fmla="*/ 6575 w 10000"/>
              <a:gd name="connsiteY208" fmla="*/ 7261 h 10000"/>
              <a:gd name="connsiteX209" fmla="*/ 6607 w 10000"/>
              <a:gd name="connsiteY209" fmla="*/ 6981 h 10000"/>
              <a:gd name="connsiteX210" fmla="*/ 6634 w 10000"/>
              <a:gd name="connsiteY210" fmla="*/ 6795 h 10000"/>
              <a:gd name="connsiteX211" fmla="*/ 6661 w 10000"/>
              <a:gd name="connsiteY211" fmla="*/ 6658 h 10000"/>
              <a:gd name="connsiteX212" fmla="*/ 6692 w 10000"/>
              <a:gd name="connsiteY212" fmla="*/ 6559 h 10000"/>
              <a:gd name="connsiteX213" fmla="*/ 6719 w 10000"/>
              <a:gd name="connsiteY213" fmla="*/ 6497 h 10000"/>
              <a:gd name="connsiteX214" fmla="*/ 6751 w 10000"/>
              <a:gd name="connsiteY214" fmla="*/ 6460 h 10000"/>
              <a:gd name="connsiteX215" fmla="*/ 6778 w 10000"/>
              <a:gd name="connsiteY215" fmla="*/ 6453 h 10000"/>
              <a:gd name="connsiteX216" fmla="*/ 6805 w 10000"/>
              <a:gd name="connsiteY216" fmla="*/ 6460 h 10000"/>
              <a:gd name="connsiteX217" fmla="*/ 6836 w 10000"/>
              <a:gd name="connsiteY217" fmla="*/ 6503 h 10000"/>
              <a:gd name="connsiteX218" fmla="*/ 6863 w 10000"/>
              <a:gd name="connsiteY218" fmla="*/ 6565 h 10000"/>
              <a:gd name="connsiteX219" fmla="*/ 6890 w 10000"/>
              <a:gd name="connsiteY219" fmla="*/ 6658 h 10000"/>
              <a:gd name="connsiteX220" fmla="*/ 6922 w 10000"/>
              <a:gd name="connsiteY220" fmla="*/ 6789 h 10000"/>
              <a:gd name="connsiteX221" fmla="*/ 6949 w 10000"/>
              <a:gd name="connsiteY221" fmla="*/ 6975 h 10000"/>
              <a:gd name="connsiteX222" fmla="*/ 6981 w 10000"/>
              <a:gd name="connsiteY222" fmla="*/ 7236 h 10000"/>
              <a:gd name="connsiteX223" fmla="*/ 7008 w 10000"/>
              <a:gd name="connsiteY223" fmla="*/ 7634 h 10000"/>
              <a:gd name="connsiteX224" fmla="*/ 7035 w 10000"/>
              <a:gd name="connsiteY224" fmla="*/ 8460 h 10000"/>
              <a:gd name="connsiteX225" fmla="*/ 7066 w 10000"/>
              <a:gd name="connsiteY225" fmla="*/ 8969 h 10000"/>
              <a:gd name="connsiteX226" fmla="*/ 7093 w 10000"/>
              <a:gd name="connsiteY226" fmla="*/ 7801 h 10000"/>
              <a:gd name="connsiteX227" fmla="*/ 7125 w 10000"/>
              <a:gd name="connsiteY227" fmla="*/ 7329 h 10000"/>
              <a:gd name="connsiteX228" fmla="*/ 7152 w 10000"/>
              <a:gd name="connsiteY228" fmla="*/ 7037 h 10000"/>
              <a:gd name="connsiteX229" fmla="*/ 7179 w 10000"/>
              <a:gd name="connsiteY229" fmla="*/ 6839 h 10000"/>
              <a:gd name="connsiteX230" fmla="*/ 7210 w 10000"/>
              <a:gd name="connsiteY230" fmla="*/ 6696 h 10000"/>
              <a:gd name="connsiteX231" fmla="*/ 7237 w 10000"/>
              <a:gd name="connsiteY231" fmla="*/ 6590 h 10000"/>
              <a:gd name="connsiteX232" fmla="*/ 7269 w 10000"/>
              <a:gd name="connsiteY232" fmla="*/ 6516 h 10000"/>
              <a:gd name="connsiteX233" fmla="*/ 7296 w 10000"/>
              <a:gd name="connsiteY233" fmla="*/ 6472 h 10000"/>
              <a:gd name="connsiteX234" fmla="*/ 7323 w 10000"/>
              <a:gd name="connsiteY234" fmla="*/ 6447 h 10000"/>
              <a:gd name="connsiteX235" fmla="*/ 7350 w 10000"/>
              <a:gd name="connsiteY235" fmla="*/ 6447 h 10000"/>
              <a:gd name="connsiteX236" fmla="*/ 7382 w 10000"/>
              <a:gd name="connsiteY236" fmla="*/ 6466 h 10000"/>
              <a:gd name="connsiteX237" fmla="*/ 7409 w 10000"/>
              <a:gd name="connsiteY237" fmla="*/ 6509 h 10000"/>
              <a:gd name="connsiteX238" fmla="*/ 7440 w 10000"/>
              <a:gd name="connsiteY238" fmla="*/ 6578 h 10000"/>
              <a:gd name="connsiteX239" fmla="*/ 7467 w 10000"/>
              <a:gd name="connsiteY239" fmla="*/ 6677 h 10000"/>
              <a:gd name="connsiteX240" fmla="*/ 7494 w 10000"/>
              <a:gd name="connsiteY240" fmla="*/ 6814 h 10000"/>
              <a:gd name="connsiteX241" fmla="*/ 7526 w 10000"/>
              <a:gd name="connsiteY241" fmla="*/ 7006 h 10000"/>
              <a:gd name="connsiteX242" fmla="*/ 7553 w 10000"/>
              <a:gd name="connsiteY242" fmla="*/ 7273 h 10000"/>
              <a:gd name="connsiteX243" fmla="*/ 7584 w 10000"/>
              <a:gd name="connsiteY243" fmla="*/ 7696 h 10000"/>
              <a:gd name="connsiteX244" fmla="*/ 7612 w 10000"/>
              <a:gd name="connsiteY244" fmla="*/ 8584 h 10000"/>
              <a:gd name="connsiteX245" fmla="*/ 7639 w 10000"/>
              <a:gd name="connsiteY245" fmla="*/ 8814 h 10000"/>
              <a:gd name="connsiteX246" fmla="*/ 7670 w 10000"/>
              <a:gd name="connsiteY246" fmla="*/ 7770 h 10000"/>
              <a:gd name="connsiteX247" fmla="*/ 7697 w 10000"/>
              <a:gd name="connsiteY247" fmla="*/ 7317 h 10000"/>
              <a:gd name="connsiteX248" fmla="*/ 7729 w 10000"/>
              <a:gd name="connsiteY248" fmla="*/ 7031 h 10000"/>
              <a:gd name="connsiteX249" fmla="*/ 7756 w 10000"/>
              <a:gd name="connsiteY249" fmla="*/ 6839 h 10000"/>
              <a:gd name="connsiteX250" fmla="*/ 7783 w 10000"/>
              <a:gd name="connsiteY250" fmla="*/ 6696 h 10000"/>
              <a:gd name="connsiteX251" fmla="*/ 7810 w 10000"/>
              <a:gd name="connsiteY251" fmla="*/ 6590 h 10000"/>
              <a:gd name="connsiteX252" fmla="*/ 7841 w 10000"/>
              <a:gd name="connsiteY252" fmla="*/ 6522 h 10000"/>
              <a:gd name="connsiteX253" fmla="*/ 7868 w 10000"/>
              <a:gd name="connsiteY253" fmla="*/ 6472 h 10000"/>
              <a:gd name="connsiteX254" fmla="*/ 7900 w 10000"/>
              <a:gd name="connsiteY254" fmla="*/ 6447 h 10000"/>
              <a:gd name="connsiteX255" fmla="*/ 7927 w 10000"/>
              <a:gd name="connsiteY255" fmla="*/ 6447 h 10000"/>
              <a:gd name="connsiteX256" fmla="*/ 7954 w 10000"/>
              <a:gd name="connsiteY256" fmla="*/ 6466 h 10000"/>
              <a:gd name="connsiteX257" fmla="*/ 7986 w 10000"/>
              <a:gd name="connsiteY257" fmla="*/ 6509 h 10000"/>
              <a:gd name="connsiteX258" fmla="*/ 8013 w 10000"/>
              <a:gd name="connsiteY258" fmla="*/ 6578 h 10000"/>
              <a:gd name="connsiteX259" fmla="*/ 8044 w 10000"/>
              <a:gd name="connsiteY259" fmla="*/ 6683 h 10000"/>
              <a:gd name="connsiteX260" fmla="*/ 8071 w 10000"/>
              <a:gd name="connsiteY260" fmla="*/ 6820 h 10000"/>
              <a:gd name="connsiteX261" fmla="*/ 8098 w 10000"/>
              <a:gd name="connsiteY261" fmla="*/ 7006 h 10000"/>
              <a:gd name="connsiteX262" fmla="*/ 8130 w 10000"/>
              <a:gd name="connsiteY262" fmla="*/ 7280 h 10000"/>
              <a:gd name="connsiteX263" fmla="*/ 8157 w 10000"/>
              <a:gd name="connsiteY263" fmla="*/ 7714 h 10000"/>
              <a:gd name="connsiteX264" fmla="*/ 8188 w 10000"/>
              <a:gd name="connsiteY264" fmla="*/ 8671 h 10000"/>
              <a:gd name="connsiteX265" fmla="*/ 8215 w 10000"/>
              <a:gd name="connsiteY265" fmla="*/ 8696 h 10000"/>
              <a:gd name="connsiteX266" fmla="*/ 8242 w 10000"/>
              <a:gd name="connsiteY266" fmla="*/ 7720 h 10000"/>
              <a:gd name="connsiteX267" fmla="*/ 8274 w 10000"/>
              <a:gd name="connsiteY267" fmla="*/ 7286 h 10000"/>
              <a:gd name="connsiteX268" fmla="*/ 8301 w 10000"/>
              <a:gd name="connsiteY268" fmla="*/ 7006 h 10000"/>
              <a:gd name="connsiteX269" fmla="*/ 8328 w 10000"/>
              <a:gd name="connsiteY269" fmla="*/ 6820 h 10000"/>
              <a:gd name="connsiteX270" fmla="*/ 8360 w 10000"/>
              <a:gd name="connsiteY270" fmla="*/ 6683 h 10000"/>
              <a:gd name="connsiteX271" fmla="*/ 8387 w 10000"/>
              <a:gd name="connsiteY271" fmla="*/ 6584 h 10000"/>
              <a:gd name="connsiteX272" fmla="*/ 8418 w 10000"/>
              <a:gd name="connsiteY272" fmla="*/ 6516 h 10000"/>
              <a:gd name="connsiteX273" fmla="*/ 8445 w 10000"/>
              <a:gd name="connsiteY273" fmla="*/ 6472 h 10000"/>
              <a:gd name="connsiteX274" fmla="*/ 8472 w 10000"/>
              <a:gd name="connsiteY274" fmla="*/ 6453 h 10000"/>
              <a:gd name="connsiteX275" fmla="*/ 8504 w 10000"/>
              <a:gd name="connsiteY275" fmla="*/ 6460 h 10000"/>
              <a:gd name="connsiteX276" fmla="*/ 8531 w 10000"/>
              <a:gd name="connsiteY276" fmla="*/ 6491 h 10000"/>
              <a:gd name="connsiteX277" fmla="*/ 8562 w 10000"/>
              <a:gd name="connsiteY277" fmla="*/ 6553 h 10000"/>
              <a:gd name="connsiteX278" fmla="*/ 8589 w 10000"/>
              <a:gd name="connsiteY278" fmla="*/ 6640 h 10000"/>
              <a:gd name="connsiteX279" fmla="*/ 8616 w 10000"/>
              <a:gd name="connsiteY279" fmla="*/ 6770 h 10000"/>
              <a:gd name="connsiteX280" fmla="*/ 8648 w 10000"/>
              <a:gd name="connsiteY280" fmla="*/ 6944 h 10000"/>
              <a:gd name="connsiteX281" fmla="*/ 8675 w 10000"/>
              <a:gd name="connsiteY281" fmla="*/ 7205 h 10000"/>
              <a:gd name="connsiteX282" fmla="*/ 8707 w 10000"/>
              <a:gd name="connsiteY282" fmla="*/ 7615 h 10000"/>
              <a:gd name="connsiteX283" fmla="*/ 8734 w 10000"/>
              <a:gd name="connsiteY283" fmla="*/ 8460 h 10000"/>
              <a:gd name="connsiteX284" fmla="*/ 8761 w 10000"/>
              <a:gd name="connsiteY284" fmla="*/ 8839 h 10000"/>
              <a:gd name="connsiteX285" fmla="*/ 8788 w 10000"/>
              <a:gd name="connsiteY285" fmla="*/ 7733 h 10000"/>
              <a:gd name="connsiteX286" fmla="*/ 8819 w 10000"/>
              <a:gd name="connsiteY286" fmla="*/ 7267 h 10000"/>
              <a:gd name="connsiteX287" fmla="*/ 8851 w 10000"/>
              <a:gd name="connsiteY287" fmla="*/ 6981 h 10000"/>
              <a:gd name="connsiteX288" fmla="*/ 8878 w 10000"/>
              <a:gd name="connsiteY288" fmla="*/ 6783 h 10000"/>
              <a:gd name="connsiteX289" fmla="*/ 8905 w 10000"/>
              <a:gd name="connsiteY289" fmla="*/ 6646 h 10000"/>
              <a:gd name="connsiteX290" fmla="*/ 8932 w 10000"/>
              <a:gd name="connsiteY290" fmla="*/ 6547 h 10000"/>
              <a:gd name="connsiteX291" fmla="*/ 8963 w 10000"/>
              <a:gd name="connsiteY291" fmla="*/ 6484 h 10000"/>
              <a:gd name="connsiteX292" fmla="*/ 8991 w 10000"/>
              <a:gd name="connsiteY292" fmla="*/ 6453 h 10000"/>
              <a:gd name="connsiteX293" fmla="*/ 9022 w 10000"/>
              <a:gd name="connsiteY293" fmla="*/ 6447 h 10000"/>
              <a:gd name="connsiteX294" fmla="*/ 9049 w 10000"/>
              <a:gd name="connsiteY294" fmla="*/ 6472 h 10000"/>
              <a:gd name="connsiteX295" fmla="*/ 9076 w 10000"/>
              <a:gd name="connsiteY295" fmla="*/ 6528 h 10000"/>
              <a:gd name="connsiteX296" fmla="*/ 9108 w 10000"/>
              <a:gd name="connsiteY296" fmla="*/ 6621 h 10000"/>
              <a:gd name="connsiteX297" fmla="*/ 9135 w 10000"/>
              <a:gd name="connsiteY297" fmla="*/ 6758 h 10000"/>
              <a:gd name="connsiteX298" fmla="*/ 9166 w 10000"/>
              <a:gd name="connsiteY298" fmla="*/ 6957 h 10000"/>
              <a:gd name="connsiteX299" fmla="*/ 9193 w 10000"/>
              <a:gd name="connsiteY299" fmla="*/ 7267 h 10000"/>
              <a:gd name="connsiteX300" fmla="*/ 9220 w 10000"/>
              <a:gd name="connsiteY300" fmla="*/ 7814 h 10000"/>
              <a:gd name="connsiteX301" fmla="*/ 9252 w 10000"/>
              <a:gd name="connsiteY301" fmla="*/ 9863 h 10000"/>
              <a:gd name="connsiteX302" fmla="*/ 9279 w 10000"/>
              <a:gd name="connsiteY302" fmla="*/ 7988 h 10000"/>
              <a:gd name="connsiteX303" fmla="*/ 9306 w 10000"/>
              <a:gd name="connsiteY303" fmla="*/ 7335 h 10000"/>
              <a:gd name="connsiteX304" fmla="*/ 9338 w 10000"/>
              <a:gd name="connsiteY304" fmla="*/ 6988 h 10000"/>
              <a:gd name="connsiteX305" fmla="*/ 9365 w 10000"/>
              <a:gd name="connsiteY305" fmla="*/ 6758 h 10000"/>
              <a:gd name="connsiteX306" fmla="*/ 9396 w 10000"/>
              <a:gd name="connsiteY306" fmla="*/ 6602 h 10000"/>
              <a:gd name="connsiteX307" fmla="*/ 9423 w 10000"/>
              <a:gd name="connsiteY307" fmla="*/ 6503 h 10000"/>
              <a:gd name="connsiteX308" fmla="*/ 9450 w 10000"/>
              <a:gd name="connsiteY308" fmla="*/ 6447 h 10000"/>
              <a:gd name="connsiteX309" fmla="*/ 9482 w 10000"/>
              <a:gd name="connsiteY309" fmla="*/ 6435 h 10000"/>
              <a:gd name="connsiteX310" fmla="*/ 9509 w 10000"/>
              <a:gd name="connsiteY310" fmla="*/ 6460 h 10000"/>
              <a:gd name="connsiteX311" fmla="*/ 9540 w 10000"/>
              <a:gd name="connsiteY311" fmla="*/ 6534 h 10000"/>
              <a:gd name="connsiteX312" fmla="*/ 9567 w 10000"/>
              <a:gd name="connsiteY312" fmla="*/ 6665 h 10000"/>
              <a:gd name="connsiteX313" fmla="*/ 9594 w 10000"/>
              <a:gd name="connsiteY313" fmla="*/ 6882 h 10000"/>
              <a:gd name="connsiteX314" fmla="*/ 9626 w 10000"/>
              <a:gd name="connsiteY314" fmla="*/ 7242 h 10000"/>
              <a:gd name="connsiteX315" fmla="*/ 9653 w 10000"/>
              <a:gd name="connsiteY315" fmla="*/ 7981 h 10000"/>
              <a:gd name="connsiteX316" fmla="*/ 9680 w 10000"/>
              <a:gd name="connsiteY316" fmla="*/ 8820 h 10000"/>
              <a:gd name="connsiteX317" fmla="*/ 9712 w 10000"/>
              <a:gd name="connsiteY317" fmla="*/ 7484 h 10000"/>
              <a:gd name="connsiteX318" fmla="*/ 9739 w 10000"/>
              <a:gd name="connsiteY318" fmla="*/ 7012 h 10000"/>
              <a:gd name="connsiteX319" fmla="*/ 9766 w 10000"/>
              <a:gd name="connsiteY319" fmla="*/ 6758 h 10000"/>
              <a:gd name="connsiteX320" fmla="*/ 9797 w 10000"/>
              <a:gd name="connsiteY320" fmla="*/ 6615 h 10000"/>
              <a:gd name="connsiteX321" fmla="*/ 9824 w 10000"/>
              <a:gd name="connsiteY321" fmla="*/ 6559 h 10000"/>
              <a:gd name="connsiteX322" fmla="*/ 9856 w 10000"/>
              <a:gd name="connsiteY322" fmla="*/ 6590 h 10000"/>
              <a:gd name="connsiteX323" fmla="*/ 9883 w 10000"/>
              <a:gd name="connsiteY323" fmla="*/ 6708 h 10000"/>
              <a:gd name="connsiteX324" fmla="*/ 9910 w 10000"/>
              <a:gd name="connsiteY324" fmla="*/ 6950 h 10000"/>
              <a:gd name="connsiteX325" fmla="*/ 9941 w 10000"/>
              <a:gd name="connsiteY325" fmla="*/ 7404 h 10000"/>
              <a:gd name="connsiteX326" fmla="*/ 9968 w 10000"/>
              <a:gd name="connsiteY326" fmla="*/ 8516 h 10000"/>
              <a:gd name="connsiteX327" fmla="*/ 10000 w 10000"/>
              <a:gd name="connsiteY32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3326 w 10000"/>
              <a:gd name="connsiteY95" fmla="*/ 404 h 10000"/>
              <a:gd name="connsiteX96" fmla="*/ 3384 w 10000"/>
              <a:gd name="connsiteY96" fmla="*/ 280 h 10000"/>
              <a:gd name="connsiteX97" fmla="*/ 3411 w 10000"/>
              <a:gd name="connsiteY97" fmla="*/ 230 h 10000"/>
              <a:gd name="connsiteX98" fmla="*/ 3443 w 10000"/>
              <a:gd name="connsiteY98" fmla="*/ 186 h 10000"/>
              <a:gd name="connsiteX99" fmla="*/ 3470 w 10000"/>
              <a:gd name="connsiteY99" fmla="*/ 149 h 10000"/>
              <a:gd name="connsiteX100" fmla="*/ 3497 w 10000"/>
              <a:gd name="connsiteY100" fmla="*/ 118 h 10000"/>
              <a:gd name="connsiteX101" fmla="*/ 3529 w 10000"/>
              <a:gd name="connsiteY101" fmla="*/ 87 h 10000"/>
              <a:gd name="connsiteX102" fmla="*/ 3556 w 10000"/>
              <a:gd name="connsiteY102" fmla="*/ 68 h 10000"/>
              <a:gd name="connsiteX103" fmla="*/ 3587 w 10000"/>
              <a:gd name="connsiteY103" fmla="*/ 43 h 10000"/>
              <a:gd name="connsiteX104" fmla="*/ 3614 w 10000"/>
              <a:gd name="connsiteY104" fmla="*/ 31 h 10000"/>
              <a:gd name="connsiteX105" fmla="*/ 3641 w 10000"/>
              <a:gd name="connsiteY105" fmla="*/ 19 h 10000"/>
              <a:gd name="connsiteX106" fmla="*/ 3673 w 10000"/>
              <a:gd name="connsiteY106" fmla="*/ 6 h 10000"/>
              <a:gd name="connsiteX107" fmla="*/ 3700 w 10000"/>
              <a:gd name="connsiteY107" fmla="*/ 6 h 10000"/>
              <a:gd name="connsiteX108" fmla="*/ 3731 w 10000"/>
              <a:gd name="connsiteY108" fmla="*/ 0 h 10000"/>
              <a:gd name="connsiteX109" fmla="*/ 3758 w 10000"/>
              <a:gd name="connsiteY109" fmla="*/ 0 h 10000"/>
              <a:gd name="connsiteX110" fmla="*/ 3785 w 10000"/>
              <a:gd name="connsiteY110" fmla="*/ 6 h 10000"/>
              <a:gd name="connsiteX111" fmla="*/ 3817 w 10000"/>
              <a:gd name="connsiteY111" fmla="*/ 12 h 10000"/>
              <a:gd name="connsiteX112" fmla="*/ 3844 w 10000"/>
              <a:gd name="connsiteY112" fmla="*/ 19 h 10000"/>
              <a:gd name="connsiteX113" fmla="*/ 3876 w 10000"/>
              <a:gd name="connsiteY113" fmla="*/ 31 h 10000"/>
              <a:gd name="connsiteX114" fmla="*/ 3903 w 10000"/>
              <a:gd name="connsiteY114" fmla="*/ 43 h 10000"/>
              <a:gd name="connsiteX115" fmla="*/ 3930 w 10000"/>
              <a:gd name="connsiteY115" fmla="*/ 62 h 10000"/>
              <a:gd name="connsiteX116" fmla="*/ 3957 w 10000"/>
              <a:gd name="connsiteY116" fmla="*/ 81 h 10000"/>
              <a:gd name="connsiteX117" fmla="*/ 3988 w 10000"/>
              <a:gd name="connsiteY117" fmla="*/ 106 h 10000"/>
              <a:gd name="connsiteX118" fmla="*/ 4015 w 10000"/>
              <a:gd name="connsiteY118" fmla="*/ 130 h 10000"/>
              <a:gd name="connsiteX119" fmla="*/ 4047 w 10000"/>
              <a:gd name="connsiteY119" fmla="*/ 155 h 10000"/>
              <a:gd name="connsiteX120" fmla="*/ 4074 w 10000"/>
              <a:gd name="connsiteY120" fmla="*/ 186 h 10000"/>
              <a:gd name="connsiteX121" fmla="*/ 4101 w 10000"/>
              <a:gd name="connsiteY121" fmla="*/ 217 h 10000"/>
              <a:gd name="connsiteX122" fmla="*/ 4132 w 10000"/>
              <a:gd name="connsiteY122" fmla="*/ 255 h 10000"/>
              <a:gd name="connsiteX123" fmla="*/ 4160 w 10000"/>
              <a:gd name="connsiteY123" fmla="*/ 292 h 10000"/>
              <a:gd name="connsiteX124" fmla="*/ 4191 w 10000"/>
              <a:gd name="connsiteY124" fmla="*/ 329 h 10000"/>
              <a:gd name="connsiteX125" fmla="*/ 4218 w 10000"/>
              <a:gd name="connsiteY125" fmla="*/ 373 h 10000"/>
              <a:gd name="connsiteX126" fmla="*/ 4245 w 10000"/>
              <a:gd name="connsiteY126" fmla="*/ 422 h 10000"/>
              <a:gd name="connsiteX127" fmla="*/ 4277 w 10000"/>
              <a:gd name="connsiteY127" fmla="*/ 466 h 10000"/>
              <a:gd name="connsiteX128" fmla="*/ 4304 w 10000"/>
              <a:gd name="connsiteY128" fmla="*/ 522 h 10000"/>
              <a:gd name="connsiteX129" fmla="*/ 4335 w 10000"/>
              <a:gd name="connsiteY129" fmla="*/ 571 h 10000"/>
              <a:gd name="connsiteX130" fmla="*/ 4362 w 10000"/>
              <a:gd name="connsiteY130" fmla="*/ 634 h 10000"/>
              <a:gd name="connsiteX131" fmla="*/ 4389 w 10000"/>
              <a:gd name="connsiteY131" fmla="*/ 689 h 10000"/>
              <a:gd name="connsiteX132" fmla="*/ 4421 w 10000"/>
              <a:gd name="connsiteY132" fmla="*/ 752 h 10000"/>
              <a:gd name="connsiteX133" fmla="*/ 4448 w 10000"/>
              <a:gd name="connsiteY133" fmla="*/ 820 h 10000"/>
              <a:gd name="connsiteX134" fmla="*/ 4475 w 10000"/>
              <a:gd name="connsiteY134" fmla="*/ 888 h 10000"/>
              <a:gd name="connsiteX135" fmla="*/ 4507 w 10000"/>
              <a:gd name="connsiteY135" fmla="*/ 957 h 10000"/>
              <a:gd name="connsiteX136" fmla="*/ 4534 w 10000"/>
              <a:gd name="connsiteY136" fmla="*/ 1037 h 10000"/>
              <a:gd name="connsiteX137" fmla="*/ 4565 w 10000"/>
              <a:gd name="connsiteY137" fmla="*/ 1118 h 10000"/>
              <a:gd name="connsiteX138" fmla="*/ 4592 w 10000"/>
              <a:gd name="connsiteY138" fmla="*/ 1199 h 10000"/>
              <a:gd name="connsiteX139" fmla="*/ 4619 w 10000"/>
              <a:gd name="connsiteY139" fmla="*/ 1286 h 10000"/>
              <a:gd name="connsiteX140" fmla="*/ 4651 w 10000"/>
              <a:gd name="connsiteY140" fmla="*/ 1373 h 10000"/>
              <a:gd name="connsiteX141" fmla="*/ 4678 w 10000"/>
              <a:gd name="connsiteY141" fmla="*/ 1472 h 10000"/>
              <a:gd name="connsiteX142" fmla="*/ 4709 w 10000"/>
              <a:gd name="connsiteY142" fmla="*/ 1565 h 10000"/>
              <a:gd name="connsiteX143" fmla="*/ 4736 w 10000"/>
              <a:gd name="connsiteY143" fmla="*/ 1671 h 10000"/>
              <a:gd name="connsiteX144" fmla="*/ 4763 w 10000"/>
              <a:gd name="connsiteY144" fmla="*/ 1776 h 10000"/>
              <a:gd name="connsiteX145" fmla="*/ 4795 w 10000"/>
              <a:gd name="connsiteY145" fmla="*/ 1894 h 10000"/>
              <a:gd name="connsiteX146" fmla="*/ 4822 w 10000"/>
              <a:gd name="connsiteY146" fmla="*/ 2012 h 10000"/>
              <a:gd name="connsiteX147" fmla="*/ 4854 w 10000"/>
              <a:gd name="connsiteY147" fmla="*/ 2137 h 10000"/>
              <a:gd name="connsiteX148" fmla="*/ 4881 w 10000"/>
              <a:gd name="connsiteY148" fmla="*/ 2267 h 10000"/>
              <a:gd name="connsiteX149" fmla="*/ 4908 w 10000"/>
              <a:gd name="connsiteY149" fmla="*/ 2404 h 10000"/>
              <a:gd name="connsiteX150" fmla="*/ 4935 w 10000"/>
              <a:gd name="connsiteY150" fmla="*/ 2553 h 10000"/>
              <a:gd name="connsiteX151" fmla="*/ 4966 w 10000"/>
              <a:gd name="connsiteY151" fmla="*/ 2708 h 10000"/>
              <a:gd name="connsiteX152" fmla="*/ 4993 w 10000"/>
              <a:gd name="connsiteY152" fmla="*/ 2870 h 10000"/>
              <a:gd name="connsiteX153" fmla="*/ 5025 w 10000"/>
              <a:gd name="connsiteY153" fmla="*/ 3043 h 10000"/>
              <a:gd name="connsiteX154" fmla="*/ 5052 w 10000"/>
              <a:gd name="connsiteY154" fmla="*/ 3230 h 10000"/>
              <a:gd name="connsiteX155" fmla="*/ 5079 w 10000"/>
              <a:gd name="connsiteY155" fmla="*/ 3429 h 10000"/>
              <a:gd name="connsiteX156" fmla="*/ 5110 w 10000"/>
              <a:gd name="connsiteY156" fmla="*/ 3646 h 10000"/>
              <a:gd name="connsiteX157" fmla="*/ 5137 w 10000"/>
              <a:gd name="connsiteY157" fmla="*/ 3882 h 10000"/>
              <a:gd name="connsiteX158" fmla="*/ 5169 w 10000"/>
              <a:gd name="connsiteY158" fmla="*/ 4143 h 10000"/>
              <a:gd name="connsiteX159" fmla="*/ 5196 w 10000"/>
              <a:gd name="connsiteY159" fmla="*/ 4441 h 10000"/>
              <a:gd name="connsiteX160" fmla="*/ 5223 w 10000"/>
              <a:gd name="connsiteY160" fmla="*/ 4789 h 10000"/>
              <a:gd name="connsiteX161" fmla="*/ 5255 w 10000"/>
              <a:gd name="connsiteY161" fmla="*/ 5205 h 10000"/>
              <a:gd name="connsiteX162" fmla="*/ 5282 w 10000"/>
              <a:gd name="connsiteY162" fmla="*/ 5758 h 10000"/>
              <a:gd name="connsiteX163" fmla="*/ 5313 w 10000"/>
              <a:gd name="connsiteY163" fmla="*/ 6671 h 10000"/>
              <a:gd name="connsiteX164" fmla="*/ 5340 w 10000"/>
              <a:gd name="connsiteY164" fmla="*/ 7776 h 10000"/>
              <a:gd name="connsiteX165" fmla="*/ 5367 w 10000"/>
              <a:gd name="connsiteY165" fmla="*/ 6565 h 10000"/>
              <a:gd name="connsiteX166" fmla="*/ 5399 w 10000"/>
              <a:gd name="connsiteY166" fmla="*/ 6255 h 10000"/>
              <a:gd name="connsiteX167" fmla="*/ 5426 w 10000"/>
              <a:gd name="connsiteY167" fmla="*/ 6155 h 10000"/>
              <a:gd name="connsiteX168" fmla="*/ 5453 w 10000"/>
              <a:gd name="connsiteY168" fmla="*/ 6180 h 10000"/>
              <a:gd name="connsiteX169" fmla="*/ 5484 w 10000"/>
              <a:gd name="connsiteY169" fmla="*/ 6286 h 10000"/>
              <a:gd name="connsiteX170" fmla="*/ 5511 w 10000"/>
              <a:gd name="connsiteY170" fmla="*/ 6484 h 10000"/>
              <a:gd name="connsiteX171" fmla="*/ 5539 w 10000"/>
              <a:gd name="connsiteY171" fmla="*/ 6801 h 10000"/>
              <a:gd name="connsiteX172" fmla="*/ 5570 w 10000"/>
              <a:gd name="connsiteY172" fmla="*/ 7373 h 10000"/>
              <a:gd name="connsiteX173" fmla="*/ 5597 w 10000"/>
              <a:gd name="connsiteY173" fmla="*/ 9447 h 10000"/>
              <a:gd name="connsiteX174" fmla="*/ 5629 w 10000"/>
              <a:gd name="connsiteY174" fmla="*/ 7621 h 10000"/>
              <a:gd name="connsiteX175" fmla="*/ 5656 w 10000"/>
              <a:gd name="connsiteY175" fmla="*/ 7012 h 10000"/>
              <a:gd name="connsiteX176" fmla="*/ 5683 w 10000"/>
              <a:gd name="connsiteY176" fmla="*/ 6708 h 10000"/>
              <a:gd name="connsiteX177" fmla="*/ 5714 w 10000"/>
              <a:gd name="connsiteY177" fmla="*/ 6534 h 10000"/>
              <a:gd name="connsiteX178" fmla="*/ 5741 w 10000"/>
              <a:gd name="connsiteY178" fmla="*/ 6429 h 10000"/>
              <a:gd name="connsiteX179" fmla="*/ 5773 w 10000"/>
              <a:gd name="connsiteY179" fmla="*/ 6385 h 10000"/>
              <a:gd name="connsiteX180" fmla="*/ 5800 w 10000"/>
              <a:gd name="connsiteY180" fmla="*/ 6385 h 10000"/>
              <a:gd name="connsiteX181" fmla="*/ 5827 w 10000"/>
              <a:gd name="connsiteY181" fmla="*/ 6429 h 10000"/>
              <a:gd name="connsiteX182" fmla="*/ 5858 w 10000"/>
              <a:gd name="connsiteY182" fmla="*/ 6516 h 10000"/>
              <a:gd name="connsiteX183" fmla="*/ 5886 w 10000"/>
              <a:gd name="connsiteY183" fmla="*/ 6646 h 10000"/>
              <a:gd name="connsiteX184" fmla="*/ 5913 w 10000"/>
              <a:gd name="connsiteY184" fmla="*/ 6845 h 10000"/>
              <a:gd name="connsiteX185" fmla="*/ 5944 w 10000"/>
              <a:gd name="connsiteY185" fmla="*/ 7149 h 10000"/>
              <a:gd name="connsiteX186" fmla="*/ 5971 w 10000"/>
              <a:gd name="connsiteY186" fmla="*/ 7658 h 10000"/>
              <a:gd name="connsiteX187" fmla="*/ 6003 w 10000"/>
              <a:gd name="connsiteY187" fmla="*/ 9093 h 10000"/>
              <a:gd name="connsiteX188" fmla="*/ 6030 w 10000"/>
              <a:gd name="connsiteY188" fmla="*/ 8106 h 10000"/>
              <a:gd name="connsiteX189" fmla="*/ 6057 w 10000"/>
              <a:gd name="connsiteY189" fmla="*/ 7385 h 10000"/>
              <a:gd name="connsiteX190" fmla="*/ 6088 w 10000"/>
              <a:gd name="connsiteY190" fmla="*/ 7019 h 10000"/>
              <a:gd name="connsiteX191" fmla="*/ 6115 w 10000"/>
              <a:gd name="connsiteY191" fmla="*/ 6789 h 10000"/>
              <a:gd name="connsiteX192" fmla="*/ 6147 w 10000"/>
              <a:gd name="connsiteY192" fmla="*/ 6634 h 10000"/>
              <a:gd name="connsiteX193" fmla="*/ 6174 w 10000"/>
              <a:gd name="connsiteY193" fmla="*/ 6534 h 10000"/>
              <a:gd name="connsiteX194" fmla="*/ 6201 w 10000"/>
              <a:gd name="connsiteY194" fmla="*/ 6472 h 10000"/>
              <a:gd name="connsiteX195" fmla="*/ 6233 w 10000"/>
              <a:gd name="connsiteY195" fmla="*/ 6441 h 10000"/>
              <a:gd name="connsiteX196" fmla="*/ 6260 w 10000"/>
              <a:gd name="connsiteY196" fmla="*/ 6435 h 10000"/>
              <a:gd name="connsiteX197" fmla="*/ 6291 w 10000"/>
              <a:gd name="connsiteY197" fmla="*/ 6460 h 10000"/>
              <a:gd name="connsiteX198" fmla="*/ 6318 w 10000"/>
              <a:gd name="connsiteY198" fmla="*/ 6516 h 10000"/>
              <a:gd name="connsiteX199" fmla="*/ 6345 w 10000"/>
              <a:gd name="connsiteY199" fmla="*/ 6609 h 10000"/>
              <a:gd name="connsiteX200" fmla="*/ 6372 w 10000"/>
              <a:gd name="connsiteY200" fmla="*/ 6733 h 10000"/>
              <a:gd name="connsiteX201" fmla="*/ 6404 w 10000"/>
              <a:gd name="connsiteY201" fmla="*/ 6919 h 10000"/>
              <a:gd name="connsiteX202" fmla="*/ 6431 w 10000"/>
              <a:gd name="connsiteY202" fmla="*/ 7186 h 10000"/>
              <a:gd name="connsiteX203" fmla="*/ 6462 w 10000"/>
              <a:gd name="connsiteY203" fmla="*/ 7596 h 10000"/>
              <a:gd name="connsiteX204" fmla="*/ 6489 w 10000"/>
              <a:gd name="connsiteY204" fmla="*/ 8466 h 10000"/>
              <a:gd name="connsiteX205" fmla="*/ 6516 w 10000"/>
              <a:gd name="connsiteY205" fmla="*/ 8801 h 10000"/>
              <a:gd name="connsiteX206" fmla="*/ 6548 w 10000"/>
              <a:gd name="connsiteY206" fmla="*/ 7714 h 10000"/>
              <a:gd name="connsiteX207" fmla="*/ 6575 w 10000"/>
              <a:gd name="connsiteY207" fmla="*/ 7261 h 10000"/>
              <a:gd name="connsiteX208" fmla="*/ 6607 w 10000"/>
              <a:gd name="connsiteY208" fmla="*/ 6981 h 10000"/>
              <a:gd name="connsiteX209" fmla="*/ 6634 w 10000"/>
              <a:gd name="connsiteY209" fmla="*/ 6795 h 10000"/>
              <a:gd name="connsiteX210" fmla="*/ 6661 w 10000"/>
              <a:gd name="connsiteY210" fmla="*/ 6658 h 10000"/>
              <a:gd name="connsiteX211" fmla="*/ 6692 w 10000"/>
              <a:gd name="connsiteY211" fmla="*/ 6559 h 10000"/>
              <a:gd name="connsiteX212" fmla="*/ 6719 w 10000"/>
              <a:gd name="connsiteY212" fmla="*/ 6497 h 10000"/>
              <a:gd name="connsiteX213" fmla="*/ 6751 w 10000"/>
              <a:gd name="connsiteY213" fmla="*/ 6460 h 10000"/>
              <a:gd name="connsiteX214" fmla="*/ 6778 w 10000"/>
              <a:gd name="connsiteY214" fmla="*/ 6453 h 10000"/>
              <a:gd name="connsiteX215" fmla="*/ 6805 w 10000"/>
              <a:gd name="connsiteY215" fmla="*/ 6460 h 10000"/>
              <a:gd name="connsiteX216" fmla="*/ 6836 w 10000"/>
              <a:gd name="connsiteY216" fmla="*/ 6503 h 10000"/>
              <a:gd name="connsiteX217" fmla="*/ 6863 w 10000"/>
              <a:gd name="connsiteY217" fmla="*/ 6565 h 10000"/>
              <a:gd name="connsiteX218" fmla="*/ 6890 w 10000"/>
              <a:gd name="connsiteY218" fmla="*/ 6658 h 10000"/>
              <a:gd name="connsiteX219" fmla="*/ 6922 w 10000"/>
              <a:gd name="connsiteY219" fmla="*/ 6789 h 10000"/>
              <a:gd name="connsiteX220" fmla="*/ 6949 w 10000"/>
              <a:gd name="connsiteY220" fmla="*/ 6975 h 10000"/>
              <a:gd name="connsiteX221" fmla="*/ 6981 w 10000"/>
              <a:gd name="connsiteY221" fmla="*/ 7236 h 10000"/>
              <a:gd name="connsiteX222" fmla="*/ 7008 w 10000"/>
              <a:gd name="connsiteY222" fmla="*/ 7634 h 10000"/>
              <a:gd name="connsiteX223" fmla="*/ 7035 w 10000"/>
              <a:gd name="connsiteY223" fmla="*/ 8460 h 10000"/>
              <a:gd name="connsiteX224" fmla="*/ 7066 w 10000"/>
              <a:gd name="connsiteY224" fmla="*/ 8969 h 10000"/>
              <a:gd name="connsiteX225" fmla="*/ 7093 w 10000"/>
              <a:gd name="connsiteY225" fmla="*/ 7801 h 10000"/>
              <a:gd name="connsiteX226" fmla="*/ 7125 w 10000"/>
              <a:gd name="connsiteY226" fmla="*/ 7329 h 10000"/>
              <a:gd name="connsiteX227" fmla="*/ 7152 w 10000"/>
              <a:gd name="connsiteY227" fmla="*/ 7037 h 10000"/>
              <a:gd name="connsiteX228" fmla="*/ 7179 w 10000"/>
              <a:gd name="connsiteY228" fmla="*/ 6839 h 10000"/>
              <a:gd name="connsiteX229" fmla="*/ 7210 w 10000"/>
              <a:gd name="connsiteY229" fmla="*/ 6696 h 10000"/>
              <a:gd name="connsiteX230" fmla="*/ 7237 w 10000"/>
              <a:gd name="connsiteY230" fmla="*/ 6590 h 10000"/>
              <a:gd name="connsiteX231" fmla="*/ 7269 w 10000"/>
              <a:gd name="connsiteY231" fmla="*/ 6516 h 10000"/>
              <a:gd name="connsiteX232" fmla="*/ 7296 w 10000"/>
              <a:gd name="connsiteY232" fmla="*/ 6472 h 10000"/>
              <a:gd name="connsiteX233" fmla="*/ 7323 w 10000"/>
              <a:gd name="connsiteY233" fmla="*/ 6447 h 10000"/>
              <a:gd name="connsiteX234" fmla="*/ 7350 w 10000"/>
              <a:gd name="connsiteY234" fmla="*/ 6447 h 10000"/>
              <a:gd name="connsiteX235" fmla="*/ 7382 w 10000"/>
              <a:gd name="connsiteY235" fmla="*/ 6466 h 10000"/>
              <a:gd name="connsiteX236" fmla="*/ 7409 w 10000"/>
              <a:gd name="connsiteY236" fmla="*/ 6509 h 10000"/>
              <a:gd name="connsiteX237" fmla="*/ 7440 w 10000"/>
              <a:gd name="connsiteY237" fmla="*/ 6578 h 10000"/>
              <a:gd name="connsiteX238" fmla="*/ 7467 w 10000"/>
              <a:gd name="connsiteY238" fmla="*/ 6677 h 10000"/>
              <a:gd name="connsiteX239" fmla="*/ 7494 w 10000"/>
              <a:gd name="connsiteY239" fmla="*/ 6814 h 10000"/>
              <a:gd name="connsiteX240" fmla="*/ 7526 w 10000"/>
              <a:gd name="connsiteY240" fmla="*/ 7006 h 10000"/>
              <a:gd name="connsiteX241" fmla="*/ 7553 w 10000"/>
              <a:gd name="connsiteY241" fmla="*/ 7273 h 10000"/>
              <a:gd name="connsiteX242" fmla="*/ 7584 w 10000"/>
              <a:gd name="connsiteY242" fmla="*/ 7696 h 10000"/>
              <a:gd name="connsiteX243" fmla="*/ 7612 w 10000"/>
              <a:gd name="connsiteY243" fmla="*/ 8584 h 10000"/>
              <a:gd name="connsiteX244" fmla="*/ 7639 w 10000"/>
              <a:gd name="connsiteY244" fmla="*/ 8814 h 10000"/>
              <a:gd name="connsiteX245" fmla="*/ 7670 w 10000"/>
              <a:gd name="connsiteY245" fmla="*/ 7770 h 10000"/>
              <a:gd name="connsiteX246" fmla="*/ 7697 w 10000"/>
              <a:gd name="connsiteY246" fmla="*/ 7317 h 10000"/>
              <a:gd name="connsiteX247" fmla="*/ 7729 w 10000"/>
              <a:gd name="connsiteY247" fmla="*/ 7031 h 10000"/>
              <a:gd name="connsiteX248" fmla="*/ 7756 w 10000"/>
              <a:gd name="connsiteY248" fmla="*/ 6839 h 10000"/>
              <a:gd name="connsiteX249" fmla="*/ 7783 w 10000"/>
              <a:gd name="connsiteY249" fmla="*/ 6696 h 10000"/>
              <a:gd name="connsiteX250" fmla="*/ 7810 w 10000"/>
              <a:gd name="connsiteY250" fmla="*/ 6590 h 10000"/>
              <a:gd name="connsiteX251" fmla="*/ 7841 w 10000"/>
              <a:gd name="connsiteY251" fmla="*/ 6522 h 10000"/>
              <a:gd name="connsiteX252" fmla="*/ 7868 w 10000"/>
              <a:gd name="connsiteY252" fmla="*/ 6472 h 10000"/>
              <a:gd name="connsiteX253" fmla="*/ 7900 w 10000"/>
              <a:gd name="connsiteY253" fmla="*/ 6447 h 10000"/>
              <a:gd name="connsiteX254" fmla="*/ 7927 w 10000"/>
              <a:gd name="connsiteY254" fmla="*/ 6447 h 10000"/>
              <a:gd name="connsiteX255" fmla="*/ 7954 w 10000"/>
              <a:gd name="connsiteY255" fmla="*/ 6466 h 10000"/>
              <a:gd name="connsiteX256" fmla="*/ 7986 w 10000"/>
              <a:gd name="connsiteY256" fmla="*/ 6509 h 10000"/>
              <a:gd name="connsiteX257" fmla="*/ 8013 w 10000"/>
              <a:gd name="connsiteY257" fmla="*/ 6578 h 10000"/>
              <a:gd name="connsiteX258" fmla="*/ 8044 w 10000"/>
              <a:gd name="connsiteY258" fmla="*/ 6683 h 10000"/>
              <a:gd name="connsiteX259" fmla="*/ 8071 w 10000"/>
              <a:gd name="connsiteY259" fmla="*/ 6820 h 10000"/>
              <a:gd name="connsiteX260" fmla="*/ 8098 w 10000"/>
              <a:gd name="connsiteY260" fmla="*/ 7006 h 10000"/>
              <a:gd name="connsiteX261" fmla="*/ 8130 w 10000"/>
              <a:gd name="connsiteY261" fmla="*/ 7280 h 10000"/>
              <a:gd name="connsiteX262" fmla="*/ 8157 w 10000"/>
              <a:gd name="connsiteY262" fmla="*/ 7714 h 10000"/>
              <a:gd name="connsiteX263" fmla="*/ 8188 w 10000"/>
              <a:gd name="connsiteY263" fmla="*/ 8671 h 10000"/>
              <a:gd name="connsiteX264" fmla="*/ 8215 w 10000"/>
              <a:gd name="connsiteY264" fmla="*/ 8696 h 10000"/>
              <a:gd name="connsiteX265" fmla="*/ 8242 w 10000"/>
              <a:gd name="connsiteY265" fmla="*/ 7720 h 10000"/>
              <a:gd name="connsiteX266" fmla="*/ 8274 w 10000"/>
              <a:gd name="connsiteY266" fmla="*/ 7286 h 10000"/>
              <a:gd name="connsiteX267" fmla="*/ 8301 w 10000"/>
              <a:gd name="connsiteY267" fmla="*/ 7006 h 10000"/>
              <a:gd name="connsiteX268" fmla="*/ 8328 w 10000"/>
              <a:gd name="connsiteY268" fmla="*/ 6820 h 10000"/>
              <a:gd name="connsiteX269" fmla="*/ 8360 w 10000"/>
              <a:gd name="connsiteY269" fmla="*/ 6683 h 10000"/>
              <a:gd name="connsiteX270" fmla="*/ 8387 w 10000"/>
              <a:gd name="connsiteY270" fmla="*/ 6584 h 10000"/>
              <a:gd name="connsiteX271" fmla="*/ 8418 w 10000"/>
              <a:gd name="connsiteY271" fmla="*/ 6516 h 10000"/>
              <a:gd name="connsiteX272" fmla="*/ 8445 w 10000"/>
              <a:gd name="connsiteY272" fmla="*/ 6472 h 10000"/>
              <a:gd name="connsiteX273" fmla="*/ 8472 w 10000"/>
              <a:gd name="connsiteY273" fmla="*/ 6453 h 10000"/>
              <a:gd name="connsiteX274" fmla="*/ 8504 w 10000"/>
              <a:gd name="connsiteY274" fmla="*/ 6460 h 10000"/>
              <a:gd name="connsiteX275" fmla="*/ 8531 w 10000"/>
              <a:gd name="connsiteY275" fmla="*/ 6491 h 10000"/>
              <a:gd name="connsiteX276" fmla="*/ 8562 w 10000"/>
              <a:gd name="connsiteY276" fmla="*/ 6553 h 10000"/>
              <a:gd name="connsiteX277" fmla="*/ 8589 w 10000"/>
              <a:gd name="connsiteY277" fmla="*/ 6640 h 10000"/>
              <a:gd name="connsiteX278" fmla="*/ 8616 w 10000"/>
              <a:gd name="connsiteY278" fmla="*/ 6770 h 10000"/>
              <a:gd name="connsiteX279" fmla="*/ 8648 w 10000"/>
              <a:gd name="connsiteY279" fmla="*/ 6944 h 10000"/>
              <a:gd name="connsiteX280" fmla="*/ 8675 w 10000"/>
              <a:gd name="connsiteY280" fmla="*/ 7205 h 10000"/>
              <a:gd name="connsiteX281" fmla="*/ 8707 w 10000"/>
              <a:gd name="connsiteY281" fmla="*/ 7615 h 10000"/>
              <a:gd name="connsiteX282" fmla="*/ 8734 w 10000"/>
              <a:gd name="connsiteY282" fmla="*/ 8460 h 10000"/>
              <a:gd name="connsiteX283" fmla="*/ 8761 w 10000"/>
              <a:gd name="connsiteY283" fmla="*/ 8839 h 10000"/>
              <a:gd name="connsiteX284" fmla="*/ 8788 w 10000"/>
              <a:gd name="connsiteY284" fmla="*/ 7733 h 10000"/>
              <a:gd name="connsiteX285" fmla="*/ 8819 w 10000"/>
              <a:gd name="connsiteY285" fmla="*/ 7267 h 10000"/>
              <a:gd name="connsiteX286" fmla="*/ 8851 w 10000"/>
              <a:gd name="connsiteY286" fmla="*/ 6981 h 10000"/>
              <a:gd name="connsiteX287" fmla="*/ 8878 w 10000"/>
              <a:gd name="connsiteY287" fmla="*/ 6783 h 10000"/>
              <a:gd name="connsiteX288" fmla="*/ 8905 w 10000"/>
              <a:gd name="connsiteY288" fmla="*/ 6646 h 10000"/>
              <a:gd name="connsiteX289" fmla="*/ 8932 w 10000"/>
              <a:gd name="connsiteY289" fmla="*/ 6547 h 10000"/>
              <a:gd name="connsiteX290" fmla="*/ 8963 w 10000"/>
              <a:gd name="connsiteY290" fmla="*/ 6484 h 10000"/>
              <a:gd name="connsiteX291" fmla="*/ 8991 w 10000"/>
              <a:gd name="connsiteY291" fmla="*/ 6453 h 10000"/>
              <a:gd name="connsiteX292" fmla="*/ 9022 w 10000"/>
              <a:gd name="connsiteY292" fmla="*/ 6447 h 10000"/>
              <a:gd name="connsiteX293" fmla="*/ 9049 w 10000"/>
              <a:gd name="connsiteY293" fmla="*/ 6472 h 10000"/>
              <a:gd name="connsiteX294" fmla="*/ 9076 w 10000"/>
              <a:gd name="connsiteY294" fmla="*/ 6528 h 10000"/>
              <a:gd name="connsiteX295" fmla="*/ 9108 w 10000"/>
              <a:gd name="connsiteY295" fmla="*/ 6621 h 10000"/>
              <a:gd name="connsiteX296" fmla="*/ 9135 w 10000"/>
              <a:gd name="connsiteY296" fmla="*/ 6758 h 10000"/>
              <a:gd name="connsiteX297" fmla="*/ 9166 w 10000"/>
              <a:gd name="connsiteY297" fmla="*/ 6957 h 10000"/>
              <a:gd name="connsiteX298" fmla="*/ 9193 w 10000"/>
              <a:gd name="connsiteY298" fmla="*/ 7267 h 10000"/>
              <a:gd name="connsiteX299" fmla="*/ 9220 w 10000"/>
              <a:gd name="connsiteY299" fmla="*/ 7814 h 10000"/>
              <a:gd name="connsiteX300" fmla="*/ 9252 w 10000"/>
              <a:gd name="connsiteY300" fmla="*/ 9863 h 10000"/>
              <a:gd name="connsiteX301" fmla="*/ 9279 w 10000"/>
              <a:gd name="connsiteY301" fmla="*/ 7988 h 10000"/>
              <a:gd name="connsiteX302" fmla="*/ 9306 w 10000"/>
              <a:gd name="connsiteY302" fmla="*/ 7335 h 10000"/>
              <a:gd name="connsiteX303" fmla="*/ 9338 w 10000"/>
              <a:gd name="connsiteY303" fmla="*/ 6988 h 10000"/>
              <a:gd name="connsiteX304" fmla="*/ 9365 w 10000"/>
              <a:gd name="connsiteY304" fmla="*/ 6758 h 10000"/>
              <a:gd name="connsiteX305" fmla="*/ 9396 w 10000"/>
              <a:gd name="connsiteY305" fmla="*/ 6602 h 10000"/>
              <a:gd name="connsiteX306" fmla="*/ 9423 w 10000"/>
              <a:gd name="connsiteY306" fmla="*/ 6503 h 10000"/>
              <a:gd name="connsiteX307" fmla="*/ 9450 w 10000"/>
              <a:gd name="connsiteY307" fmla="*/ 6447 h 10000"/>
              <a:gd name="connsiteX308" fmla="*/ 9482 w 10000"/>
              <a:gd name="connsiteY308" fmla="*/ 6435 h 10000"/>
              <a:gd name="connsiteX309" fmla="*/ 9509 w 10000"/>
              <a:gd name="connsiteY309" fmla="*/ 6460 h 10000"/>
              <a:gd name="connsiteX310" fmla="*/ 9540 w 10000"/>
              <a:gd name="connsiteY310" fmla="*/ 6534 h 10000"/>
              <a:gd name="connsiteX311" fmla="*/ 9567 w 10000"/>
              <a:gd name="connsiteY311" fmla="*/ 6665 h 10000"/>
              <a:gd name="connsiteX312" fmla="*/ 9594 w 10000"/>
              <a:gd name="connsiteY312" fmla="*/ 6882 h 10000"/>
              <a:gd name="connsiteX313" fmla="*/ 9626 w 10000"/>
              <a:gd name="connsiteY313" fmla="*/ 7242 h 10000"/>
              <a:gd name="connsiteX314" fmla="*/ 9653 w 10000"/>
              <a:gd name="connsiteY314" fmla="*/ 7981 h 10000"/>
              <a:gd name="connsiteX315" fmla="*/ 9680 w 10000"/>
              <a:gd name="connsiteY315" fmla="*/ 8820 h 10000"/>
              <a:gd name="connsiteX316" fmla="*/ 9712 w 10000"/>
              <a:gd name="connsiteY316" fmla="*/ 7484 h 10000"/>
              <a:gd name="connsiteX317" fmla="*/ 9739 w 10000"/>
              <a:gd name="connsiteY317" fmla="*/ 7012 h 10000"/>
              <a:gd name="connsiteX318" fmla="*/ 9766 w 10000"/>
              <a:gd name="connsiteY318" fmla="*/ 6758 h 10000"/>
              <a:gd name="connsiteX319" fmla="*/ 9797 w 10000"/>
              <a:gd name="connsiteY319" fmla="*/ 6615 h 10000"/>
              <a:gd name="connsiteX320" fmla="*/ 9824 w 10000"/>
              <a:gd name="connsiteY320" fmla="*/ 6559 h 10000"/>
              <a:gd name="connsiteX321" fmla="*/ 9856 w 10000"/>
              <a:gd name="connsiteY321" fmla="*/ 6590 h 10000"/>
              <a:gd name="connsiteX322" fmla="*/ 9883 w 10000"/>
              <a:gd name="connsiteY322" fmla="*/ 6708 h 10000"/>
              <a:gd name="connsiteX323" fmla="*/ 9910 w 10000"/>
              <a:gd name="connsiteY323" fmla="*/ 6950 h 10000"/>
              <a:gd name="connsiteX324" fmla="*/ 9941 w 10000"/>
              <a:gd name="connsiteY324" fmla="*/ 7404 h 10000"/>
              <a:gd name="connsiteX325" fmla="*/ 9968 w 10000"/>
              <a:gd name="connsiteY325" fmla="*/ 8516 h 10000"/>
              <a:gd name="connsiteX326" fmla="*/ 10000 w 10000"/>
              <a:gd name="connsiteY32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3326 w 10000"/>
              <a:gd name="connsiteY94" fmla="*/ 404 h 10000"/>
              <a:gd name="connsiteX95" fmla="*/ 3384 w 10000"/>
              <a:gd name="connsiteY95" fmla="*/ 280 h 10000"/>
              <a:gd name="connsiteX96" fmla="*/ 3411 w 10000"/>
              <a:gd name="connsiteY96" fmla="*/ 230 h 10000"/>
              <a:gd name="connsiteX97" fmla="*/ 3443 w 10000"/>
              <a:gd name="connsiteY97" fmla="*/ 186 h 10000"/>
              <a:gd name="connsiteX98" fmla="*/ 3470 w 10000"/>
              <a:gd name="connsiteY98" fmla="*/ 149 h 10000"/>
              <a:gd name="connsiteX99" fmla="*/ 3497 w 10000"/>
              <a:gd name="connsiteY99" fmla="*/ 118 h 10000"/>
              <a:gd name="connsiteX100" fmla="*/ 3529 w 10000"/>
              <a:gd name="connsiteY100" fmla="*/ 87 h 10000"/>
              <a:gd name="connsiteX101" fmla="*/ 3556 w 10000"/>
              <a:gd name="connsiteY101" fmla="*/ 68 h 10000"/>
              <a:gd name="connsiteX102" fmla="*/ 3587 w 10000"/>
              <a:gd name="connsiteY102" fmla="*/ 43 h 10000"/>
              <a:gd name="connsiteX103" fmla="*/ 3614 w 10000"/>
              <a:gd name="connsiteY103" fmla="*/ 31 h 10000"/>
              <a:gd name="connsiteX104" fmla="*/ 3641 w 10000"/>
              <a:gd name="connsiteY104" fmla="*/ 19 h 10000"/>
              <a:gd name="connsiteX105" fmla="*/ 3673 w 10000"/>
              <a:gd name="connsiteY105" fmla="*/ 6 h 10000"/>
              <a:gd name="connsiteX106" fmla="*/ 3700 w 10000"/>
              <a:gd name="connsiteY106" fmla="*/ 6 h 10000"/>
              <a:gd name="connsiteX107" fmla="*/ 3731 w 10000"/>
              <a:gd name="connsiteY107" fmla="*/ 0 h 10000"/>
              <a:gd name="connsiteX108" fmla="*/ 3758 w 10000"/>
              <a:gd name="connsiteY108" fmla="*/ 0 h 10000"/>
              <a:gd name="connsiteX109" fmla="*/ 3785 w 10000"/>
              <a:gd name="connsiteY109" fmla="*/ 6 h 10000"/>
              <a:gd name="connsiteX110" fmla="*/ 3817 w 10000"/>
              <a:gd name="connsiteY110" fmla="*/ 12 h 10000"/>
              <a:gd name="connsiteX111" fmla="*/ 3844 w 10000"/>
              <a:gd name="connsiteY111" fmla="*/ 19 h 10000"/>
              <a:gd name="connsiteX112" fmla="*/ 3876 w 10000"/>
              <a:gd name="connsiteY112" fmla="*/ 31 h 10000"/>
              <a:gd name="connsiteX113" fmla="*/ 3903 w 10000"/>
              <a:gd name="connsiteY113" fmla="*/ 43 h 10000"/>
              <a:gd name="connsiteX114" fmla="*/ 3930 w 10000"/>
              <a:gd name="connsiteY114" fmla="*/ 62 h 10000"/>
              <a:gd name="connsiteX115" fmla="*/ 3957 w 10000"/>
              <a:gd name="connsiteY115" fmla="*/ 81 h 10000"/>
              <a:gd name="connsiteX116" fmla="*/ 3988 w 10000"/>
              <a:gd name="connsiteY116" fmla="*/ 106 h 10000"/>
              <a:gd name="connsiteX117" fmla="*/ 4015 w 10000"/>
              <a:gd name="connsiteY117" fmla="*/ 130 h 10000"/>
              <a:gd name="connsiteX118" fmla="*/ 4047 w 10000"/>
              <a:gd name="connsiteY118" fmla="*/ 155 h 10000"/>
              <a:gd name="connsiteX119" fmla="*/ 4074 w 10000"/>
              <a:gd name="connsiteY119" fmla="*/ 186 h 10000"/>
              <a:gd name="connsiteX120" fmla="*/ 4101 w 10000"/>
              <a:gd name="connsiteY120" fmla="*/ 217 h 10000"/>
              <a:gd name="connsiteX121" fmla="*/ 4132 w 10000"/>
              <a:gd name="connsiteY121" fmla="*/ 255 h 10000"/>
              <a:gd name="connsiteX122" fmla="*/ 4160 w 10000"/>
              <a:gd name="connsiteY122" fmla="*/ 292 h 10000"/>
              <a:gd name="connsiteX123" fmla="*/ 4191 w 10000"/>
              <a:gd name="connsiteY123" fmla="*/ 329 h 10000"/>
              <a:gd name="connsiteX124" fmla="*/ 4218 w 10000"/>
              <a:gd name="connsiteY124" fmla="*/ 373 h 10000"/>
              <a:gd name="connsiteX125" fmla="*/ 4245 w 10000"/>
              <a:gd name="connsiteY125" fmla="*/ 422 h 10000"/>
              <a:gd name="connsiteX126" fmla="*/ 4277 w 10000"/>
              <a:gd name="connsiteY126" fmla="*/ 466 h 10000"/>
              <a:gd name="connsiteX127" fmla="*/ 4304 w 10000"/>
              <a:gd name="connsiteY127" fmla="*/ 522 h 10000"/>
              <a:gd name="connsiteX128" fmla="*/ 4335 w 10000"/>
              <a:gd name="connsiteY128" fmla="*/ 571 h 10000"/>
              <a:gd name="connsiteX129" fmla="*/ 4362 w 10000"/>
              <a:gd name="connsiteY129" fmla="*/ 634 h 10000"/>
              <a:gd name="connsiteX130" fmla="*/ 4389 w 10000"/>
              <a:gd name="connsiteY130" fmla="*/ 689 h 10000"/>
              <a:gd name="connsiteX131" fmla="*/ 4421 w 10000"/>
              <a:gd name="connsiteY131" fmla="*/ 752 h 10000"/>
              <a:gd name="connsiteX132" fmla="*/ 4448 w 10000"/>
              <a:gd name="connsiteY132" fmla="*/ 820 h 10000"/>
              <a:gd name="connsiteX133" fmla="*/ 4475 w 10000"/>
              <a:gd name="connsiteY133" fmla="*/ 888 h 10000"/>
              <a:gd name="connsiteX134" fmla="*/ 4507 w 10000"/>
              <a:gd name="connsiteY134" fmla="*/ 957 h 10000"/>
              <a:gd name="connsiteX135" fmla="*/ 4534 w 10000"/>
              <a:gd name="connsiteY135" fmla="*/ 1037 h 10000"/>
              <a:gd name="connsiteX136" fmla="*/ 4565 w 10000"/>
              <a:gd name="connsiteY136" fmla="*/ 1118 h 10000"/>
              <a:gd name="connsiteX137" fmla="*/ 4592 w 10000"/>
              <a:gd name="connsiteY137" fmla="*/ 1199 h 10000"/>
              <a:gd name="connsiteX138" fmla="*/ 4619 w 10000"/>
              <a:gd name="connsiteY138" fmla="*/ 1286 h 10000"/>
              <a:gd name="connsiteX139" fmla="*/ 4651 w 10000"/>
              <a:gd name="connsiteY139" fmla="*/ 1373 h 10000"/>
              <a:gd name="connsiteX140" fmla="*/ 4678 w 10000"/>
              <a:gd name="connsiteY140" fmla="*/ 1472 h 10000"/>
              <a:gd name="connsiteX141" fmla="*/ 4709 w 10000"/>
              <a:gd name="connsiteY141" fmla="*/ 1565 h 10000"/>
              <a:gd name="connsiteX142" fmla="*/ 4736 w 10000"/>
              <a:gd name="connsiteY142" fmla="*/ 1671 h 10000"/>
              <a:gd name="connsiteX143" fmla="*/ 4763 w 10000"/>
              <a:gd name="connsiteY143" fmla="*/ 1776 h 10000"/>
              <a:gd name="connsiteX144" fmla="*/ 4795 w 10000"/>
              <a:gd name="connsiteY144" fmla="*/ 1894 h 10000"/>
              <a:gd name="connsiteX145" fmla="*/ 4822 w 10000"/>
              <a:gd name="connsiteY145" fmla="*/ 2012 h 10000"/>
              <a:gd name="connsiteX146" fmla="*/ 4854 w 10000"/>
              <a:gd name="connsiteY146" fmla="*/ 2137 h 10000"/>
              <a:gd name="connsiteX147" fmla="*/ 4881 w 10000"/>
              <a:gd name="connsiteY147" fmla="*/ 2267 h 10000"/>
              <a:gd name="connsiteX148" fmla="*/ 4908 w 10000"/>
              <a:gd name="connsiteY148" fmla="*/ 2404 h 10000"/>
              <a:gd name="connsiteX149" fmla="*/ 4935 w 10000"/>
              <a:gd name="connsiteY149" fmla="*/ 2553 h 10000"/>
              <a:gd name="connsiteX150" fmla="*/ 4966 w 10000"/>
              <a:gd name="connsiteY150" fmla="*/ 2708 h 10000"/>
              <a:gd name="connsiteX151" fmla="*/ 4993 w 10000"/>
              <a:gd name="connsiteY151" fmla="*/ 2870 h 10000"/>
              <a:gd name="connsiteX152" fmla="*/ 5025 w 10000"/>
              <a:gd name="connsiteY152" fmla="*/ 3043 h 10000"/>
              <a:gd name="connsiteX153" fmla="*/ 5052 w 10000"/>
              <a:gd name="connsiteY153" fmla="*/ 3230 h 10000"/>
              <a:gd name="connsiteX154" fmla="*/ 5079 w 10000"/>
              <a:gd name="connsiteY154" fmla="*/ 3429 h 10000"/>
              <a:gd name="connsiteX155" fmla="*/ 5110 w 10000"/>
              <a:gd name="connsiteY155" fmla="*/ 3646 h 10000"/>
              <a:gd name="connsiteX156" fmla="*/ 5137 w 10000"/>
              <a:gd name="connsiteY156" fmla="*/ 3882 h 10000"/>
              <a:gd name="connsiteX157" fmla="*/ 5169 w 10000"/>
              <a:gd name="connsiteY157" fmla="*/ 4143 h 10000"/>
              <a:gd name="connsiteX158" fmla="*/ 5196 w 10000"/>
              <a:gd name="connsiteY158" fmla="*/ 4441 h 10000"/>
              <a:gd name="connsiteX159" fmla="*/ 5223 w 10000"/>
              <a:gd name="connsiteY159" fmla="*/ 4789 h 10000"/>
              <a:gd name="connsiteX160" fmla="*/ 5255 w 10000"/>
              <a:gd name="connsiteY160" fmla="*/ 5205 h 10000"/>
              <a:gd name="connsiteX161" fmla="*/ 5282 w 10000"/>
              <a:gd name="connsiteY161" fmla="*/ 5758 h 10000"/>
              <a:gd name="connsiteX162" fmla="*/ 5313 w 10000"/>
              <a:gd name="connsiteY162" fmla="*/ 6671 h 10000"/>
              <a:gd name="connsiteX163" fmla="*/ 5340 w 10000"/>
              <a:gd name="connsiteY163" fmla="*/ 7776 h 10000"/>
              <a:gd name="connsiteX164" fmla="*/ 5367 w 10000"/>
              <a:gd name="connsiteY164" fmla="*/ 6565 h 10000"/>
              <a:gd name="connsiteX165" fmla="*/ 5399 w 10000"/>
              <a:gd name="connsiteY165" fmla="*/ 6255 h 10000"/>
              <a:gd name="connsiteX166" fmla="*/ 5426 w 10000"/>
              <a:gd name="connsiteY166" fmla="*/ 6155 h 10000"/>
              <a:gd name="connsiteX167" fmla="*/ 5453 w 10000"/>
              <a:gd name="connsiteY167" fmla="*/ 6180 h 10000"/>
              <a:gd name="connsiteX168" fmla="*/ 5484 w 10000"/>
              <a:gd name="connsiteY168" fmla="*/ 6286 h 10000"/>
              <a:gd name="connsiteX169" fmla="*/ 5511 w 10000"/>
              <a:gd name="connsiteY169" fmla="*/ 6484 h 10000"/>
              <a:gd name="connsiteX170" fmla="*/ 5539 w 10000"/>
              <a:gd name="connsiteY170" fmla="*/ 6801 h 10000"/>
              <a:gd name="connsiteX171" fmla="*/ 5570 w 10000"/>
              <a:gd name="connsiteY171" fmla="*/ 7373 h 10000"/>
              <a:gd name="connsiteX172" fmla="*/ 5597 w 10000"/>
              <a:gd name="connsiteY172" fmla="*/ 9447 h 10000"/>
              <a:gd name="connsiteX173" fmla="*/ 5629 w 10000"/>
              <a:gd name="connsiteY173" fmla="*/ 7621 h 10000"/>
              <a:gd name="connsiteX174" fmla="*/ 5656 w 10000"/>
              <a:gd name="connsiteY174" fmla="*/ 7012 h 10000"/>
              <a:gd name="connsiteX175" fmla="*/ 5683 w 10000"/>
              <a:gd name="connsiteY175" fmla="*/ 6708 h 10000"/>
              <a:gd name="connsiteX176" fmla="*/ 5714 w 10000"/>
              <a:gd name="connsiteY176" fmla="*/ 6534 h 10000"/>
              <a:gd name="connsiteX177" fmla="*/ 5741 w 10000"/>
              <a:gd name="connsiteY177" fmla="*/ 6429 h 10000"/>
              <a:gd name="connsiteX178" fmla="*/ 5773 w 10000"/>
              <a:gd name="connsiteY178" fmla="*/ 6385 h 10000"/>
              <a:gd name="connsiteX179" fmla="*/ 5800 w 10000"/>
              <a:gd name="connsiteY179" fmla="*/ 6385 h 10000"/>
              <a:gd name="connsiteX180" fmla="*/ 5827 w 10000"/>
              <a:gd name="connsiteY180" fmla="*/ 6429 h 10000"/>
              <a:gd name="connsiteX181" fmla="*/ 5858 w 10000"/>
              <a:gd name="connsiteY181" fmla="*/ 6516 h 10000"/>
              <a:gd name="connsiteX182" fmla="*/ 5886 w 10000"/>
              <a:gd name="connsiteY182" fmla="*/ 6646 h 10000"/>
              <a:gd name="connsiteX183" fmla="*/ 5913 w 10000"/>
              <a:gd name="connsiteY183" fmla="*/ 6845 h 10000"/>
              <a:gd name="connsiteX184" fmla="*/ 5944 w 10000"/>
              <a:gd name="connsiteY184" fmla="*/ 7149 h 10000"/>
              <a:gd name="connsiteX185" fmla="*/ 5971 w 10000"/>
              <a:gd name="connsiteY185" fmla="*/ 7658 h 10000"/>
              <a:gd name="connsiteX186" fmla="*/ 6003 w 10000"/>
              <a:gd name="connsiteY186" fmla="*/ 9093 h 10000"/>
              <a:gd name="connsiteX187" fmla="*/ 6030 w 10000"/>
              <a:gd name="connsiteY187" fmla="*/ 8106 h 10000"/>
              <a:gd name="connsiteX188" fmla="*/ 6057 w 10000"/>
              <a:gd name="connsiteY188" fmla="*/ 7385 h 10000"/>
              <a:gd name="connsiteX189" fmla="*/ 6088 w 10000"/>
              <a:gd name="connsiteY189" fmla="*/ 7019 h 10000"/>
              <a:gd name="connsiteX190" fmla="*/ 6115 w 10000"/>
              <a:gd name="connsiteY190" fmla="*/ 6789 h 10000"/>
              <a:gd name="connsiteX191" fmla="*/ 6147 w 10000"/>
              <a:gd name="connsiteY191" fmla="*/ 6634 h 10000"/>
              <a:gd name="connsiteX192" fmla="*/ 6174 w 10000"/>
              <a:gd name="connsiteY192" fmla="*/ 6534 h 10000"/>
              <a:gd name="connsiteX193" fmla="*/ 6201 w 10000"/>
              <a:gd name="connsiteY193" fmla="*/ 6472 h 10000"/>
              <a:gd name="connsiteX194" fmla="*/ 6233 w 10000"/>
              <a:gd name="connsiteY194" fmla="*/ 6441 h 10000"/>
              <a:gd name="connsiteX195" fmla="*/ 6260 w 10000"/>
              <a:gd name="connsiteY195" fmla="*/ 6435 h 10000"/>
              <a:gd name="connsiteX196" fmla="*/ 6291 w 10000"/>
              <a:gd name="connsiteY196" fmla="*/ 6460 h 10000"/>
              <a:gd name="connsiteX197" fmla="*/ 6318 w 10000"/>
              <a:gd name="connsiteY197" fmla="*/ 6516 h 10000"/>
              <a:gd name="connsiteX198" fmla="*/ 6345 w 10000"/>
              <a:gd name="connsiteY198" fmla="*/ 6609 h 10000"/>
              <a:gd name="connsiteX199" fmla="*/ 6372 w 10000"/>
              <a:gd name="connsiteY199" fmla="*/ 6733 h 10000"/>
              <a:gd name="connsiteX200" fmla="*/ 6404 w 10000"/>
              <a:gd name="connsiteY200" fmla="*/ 6919 h 10000"/>
              <a:gd name="connsiteX201" fmla="*/ 6431 w 10000"/>
              <a:gd name="connsiteY201" fmla="*/ 7186 h 10000"/>
              <a:gd name="connsiteX202" fmla="*/ 6462 w 10000"/>
              <a:gd name="connsiteY202" fmla="*/ 7596 h 10000"/>
              <a:gd name="connsiteX203" fmla="*/ 6489 w 10000"/>
              <a:gd name="connsiteY203" fmla="*/ 8466 h 10000"/>
              <a:gd name="connsiteX204" fmla="*/ 6516 w 10000"/>
              <a:gd name="connsiteY204" fmla="*/ 8801 h 10000"/>
              <a:gd name="connsiteX205" fmla="*/ 6548 w 10000"/>
              <a:gd name="connsiteY205" fmla="*/ 7714 h 10000"/>
              <a:gd name="connsiteX206" fmla="*/ 6575 w 10000"/>
              <a:gd name="connsiteY206" fmla="*/ 7261 h 10000"/>
              <a:gd name="connsiteX207" fmla="*/ 6607 w 10000"/>
              <a:gd name="connsiteY207" fmla="*/ 6981 h 10000"/>
              <a:gd name="connsiteX208" fmla="*/ 6634 w 10000"/>
              <a:gd name="connsiteY208" fmla="*/ 6795 h 10000"/>
              <a:gd name="connsiteX209" fmla="*/ 6661 w 10000"/>
              <a:gd name="connsiteY209" fmla="*/ 6658 h 10000"/>
              <a:gd name="connsiteX210" fmla="*/ 6692 w 10000"/>
              <a:gd name="connsiteY210" fmla="*/ 6559 h 10000"/>
              <a:gd name="connsiteX211" fmla="*/ 6719 w 10000"/>
              <a:gd name="connsiteY211" fmla="*/ 6497 h 10000"/>
              <a:gd name="connsiteX212" fmla="*/ 6751 w 10000"/>
              <a:gd name="connsiteY212" fmla="*/ 6460 h 10000"/>
              <a:gd name="connsiteX213" fmla="*/ 6778 w 10000"/>
              <a:gd name="connsiteY213" fmla="*/ 6453 h 10000"/>
              <a:gd name="connsiteX214" fmla="*/ 6805 w 10000"/>
              <a:gd name="connsiteY214" fmla="*/ 6460 h 10000"/>
              <a:gd name="connsiteX215" fmla="*/ 6836 w 10000"/>
              <a:gd name="connsiteY215" fmla="*/ 6503 h 10000"/>
              <a:gd name="connsiteX216" fmla="*/ 6863 w 10000"/>
              <a:gd name="connsiteY216" fmla="*/ 6565 h 10000"/>
              <a:gd name="connsiteX217" fmla="*/ 6890 w 10000"/>
              <a:gd name="connsiteY217" fmla="*/ 6658 h 10000"/>
              <a:gd name="connsiteX218" fmla="*/ 6922 w 10000"/>
              <a:gd name="connsiteY218" fmla="*/ 6789 h 10000"/>
              <a:gd name="connsiteX219" fmla="*/ 6949 w 10000"/>
              <a:gd name="connsiteY219" fmla="*/ 6975 h 10000"/>
              <a:gd name="connsiteX220" fmla="*/ 6981 w 10000"/>
              <a:gd name="connsiteY220" fmla="*/ 7236 h 10000"/>
              <a:gd name="connsiteX221" fmla="*/ 7008 w 10000"/>
              <a:gd name="connsiteY221" fmla="*/ 7634 h 10000"/>
              <a:gd name="connsiteX222" fmla="*/ 7035 w 10000"/>
              <a:gd name="connsiteY222" fmla="*/ 8460 h 10000"/>
              <a:gd name="connsiteX223" fmla="*/ 7066 w 10000"/>
              <a:gd name="connsiteY223" fmla="*/ 8969 h 10000"/>
              <a:gd name="connsiteX224" fmla="*/ 7093 w 10000"/>
              <a:gd name="connsiteY224" fmla="*/ 7801 h 10000"/>
              <a:gd name="connsiteX225" fmla="*/ 7125 w 10000"/>
              <a:gd name="connsiteY225" fmla="*/ 7329 h 10000"/>
              <a:gd name="connsiteX226" fmla="*/ 7152 w 10000"/>
              <a:gd name="connsiteY226" fmla="*/ 7037 h 10000"/>
              <a:gd name="connsiteX227" fmla="*/ 7179 w 10000"/>
              <a:gd name="connsiteY227" fmla="*/ 6839 h 10000"/>
              <a:gd name="connsiteX228" fmla="*/ 7210 w 10000"/>
              <a:gd name="connsiteY228" fmla="*/ 6696 h 10000"/>
              <a:gd name="connsiteX229" fmla="*/ 7237 w 10000"/>
              <a:gd name="connsiteY229" fmla="*/ 6590 h 10000"/>
              <a:gd name="connsiteX230" fmla="*/ 7269 w 10000"/>
              <a:gd name="connsiteY230" fmla="*/ 6516 h 10000"/>
              <a:gd name="connsiteX231" fmla="*/ 7296 w 10000"/>
              <a:gd name="connsiteY231" fmla="*/ 6472 h 10000"/>
              <a:gd name="connsiteX232" fmla="*/ 7323 w 10000"/>
              <a:gd name="connsiteY232" fmla="*/ 6447 h 10000"/>
              <a:gd name="connsiteX233" fmla="*/ 7350 w 10000"/>
              <a:gd name="connsiteY233" fmla="*/ 6447 h 10000"/>
              <a:gd name="connsiteX234" fmla="*/ 7382 w 10000"/>
              <a:gd name="connsiteY234" fmla="*/ 6466 h 10000"/>
              <a:gd name="connsiteX235" fmla="*/ 7409 w 10000"/>
              <a:gd name="connsiteY235" fmla="*/ 6509 h 10000"/>
              <a:gd name="connsiteX236" fmla="*/ 7440 w 10000"/>
              <a:gd name="connsiteY236" fmla="*/ 6578 h 10000"/>
              <a:gd name="connsiteX237" fmla="*/ 7467 w 10000"/>
              <a:gd name="connsiteY237" fmla="*/ 6677 h 10000"/>
              <a:gd name="connsiteX238" fmla="*/ 7494 w 10000"/>
              <a:gd name="connsiteY238" fmla="*/ 6814 h 10000"/>
              <a:gd name="connsiteX239" fmla="*/ 7526 w 10000"/>
              <a:gd name="connsiteY239" fmla="*/ 7006 h 10000"/>
              <a:gd name="connsiteX240" fmla="*/ 7553 w 10000"/>
              <a:gd name="connsiteY240" fmla="*/ 7273 h 10000"/>
              <a:gd name="connsiteX241" fmla="*/ 7584 w 10000"/>
              <a:gd name="connsiteY241" fmla="*/ 7696 h 10000"/>
              <a:gd name="connsiteX242" fmla="*/ 7612 w 10000"/>
              <a:gd name="connsiteY242" fmla="*/ 8584 h 10000"/>
              <a:gd name="connsiteX243" fmla="*/ 7639 w 10000"/>
              <a:gd name="connsiteY243" fmla="*/ 8814 h 10000"/>
              <a:gd name="connsiteX244" fmla="*/ 7670 w 10000"/>
              <a:gd name="connsiteY244" fmla="*/ 7770 h 10000"/>
              <a:gd name="connsiteX245" fmla="*/ 7697 w 10000"/>
              <a:gd name="connsiteY245" fmla="*/ 7317 h 10000"/>
              <a:gd name="connsiteX246" fmla="*/ 7729 w 10000"/>
              <a:gd name="connsiteY246" fmla="*/ 7031 h 10000"/>
              <a:gd name="connsiteX247" fmla="*/ 7756 w 10000"/>
              <a:gd name="connsiteY247" fmla="*/ 6839 h 10000"/>
              <a:gd name="connsiteX248" fmla="*/ 7783 w 10000"/>
              <a:gd name="connsiteY248" fmla="*/ 6696 h 10000"/>
              <a:gd name="connsiteX249" fmla="*/ 7810 w 10000"/>
              <a:gd name="connsiteY249" fmla="*/ 6590 h 10000"/>
              <a:gd name="connsiteX250" fmla="*/ 7841 w 10000"/>
              <a:gd name="connsiteY250" fmla="*/ 6522 h 10000"/>
              <a:gd name="connsiteX251" fmla="*/ 7868 w 10000"/>
              <a:gd name="connsiteY251" fmla="*/ 6472 h 10000"/>
              <a:gd name="connsiteX252" fmla="*/ 7900 w 10000"/>
              <a:gd name="connsiteY252" fmla="*/ 6447 h 10000"/>
              <a:gd name="connsiteX253" fmla="*/ 7927 w 10000"/>
              <a:gd name="connsiteY253" fmla="*/ 6447 h 10000"/>
              <a:gd name="connsiteX254" fmla="*/ 7954 w 10000"/>
              <a:gd name="connsiteY254" fmla="*/ 6466 h 10000"/>
              <a:gd name="connsiteX255" fmla="*/ 7986 w 10000"/>
              <a:gd name="connsiteY255" fmla="*/ 6509 h 10000"/>
              <a:gd name="connsiteX256" fmla="*/ 8013 w 10000"/>
              <a:gd name="connsiteY256" fmla="*/ 6578 h 10000"/>
              <a:gd name="connsiteX257" fmla="*/ 8044 w 10000"/>
              <a:gd name="connsiteY257" fmla="*/ 6683 h 10000"/>
              <a:gd name="connsiteX258" fmla="*/ 8071 w 10000"/>
              <a:gd name="connsiteY258" fmla="*/ 6820 h 10000"/>
              <a:gd name="connsiteX259" fmla="*/ 8098 w 10000"/>
              <a:gd name="connsiteY259" fmla="*/ 7006 h 10000"/>
              <a:gd name="connsiteX260" fmla="*/ 8130 w 10000"/>
              <a:gd name="connsiteY260" fmla="*/ 7280 h 10000"/>
              <a:gd name="connsiteX261" fmla="*/ 8157 w 10000"/>
              <a:gd name="connsiteY261" fmla="*/ 7714 h 10000"/>
              <a:gd name="connsiteX262" fmla="*/ 8188 w 10000"/>
              <a:gd name="connsiteY262" fmla="*/ 8671 h 10000"/>
              <a:gd name="connsiteX263" fmla="*/ 8215 w 10000"/>
              <a:gd name="connsiteY263" fmla="*/ 8696 h 10000"/>
              <a:gd name="connsiteX264" fmla="*/ 8242 w 10000"/>
              <a:gd name="connsiteY264" fmla="*/ 7720 h 10000"/>
              <a:gd name="connsiteX265" fmla="*/ 8274 w 10000"/>
              <a:gd name="connsiteY265" fmla="*/ 7286 h 10000"/>
              <a:gd name="connsiteX266" fmla="*/ 8301 w 10000"/>
              <a:gd name="connsiteY266" fmla="*/ 7006 h 10000"/>
              <a:gd name="connsiteX267" fmla="*/ 8328 w 10000"/>
              <a:gd name="connsiteY267" fmla="*/ 6820 h 10000"/>
              <a:gd name="connsiteX268" fmla="*/ 8360 w 10000"/>
              <a:gd name="connsiteY268" fmla="*/ 6683 h 10000"/>
              <a:gd name="connsiteX269" fmla="*/ 8387 w 10000"/>
              <a:gd name="connsiteY269" fmla="*/ 6584 h 10000"/>
              <a:gd name="connsiteX270" fmla="*/ 8418 w 10000"/>
              <a:gd name="connsiteY270" fmla="*/ 6516 h 10000"/>
              <a:gd name="connsiteX271" fmla="*/ 8445 w 10000"/>
              <a:gd name="connsiteY271" fmla="*/ 6472 h 10000"/>
              <a:gd name="connsiteX272" fmla="*/ 8472 w 10000"/>
              <a:gd name="connsiteY272" fmla="*/ 6453 h 10000"/>
              <a:gd name="connsiteX273" fmla="*/ 8504 w 10000"/>
              <a:gd name="connsiteY273" fmla="*/ 6460 h 10000"/>
              <a:gd name="connsiteX274" fmla="*/ 8531 w 10000"/>
              <a:gd name="connsiteY274" fmla="*/ 6491 h 10000"/>
              <a:gd name="connsiteX275" fmla="*/ 8562 w 10000"/>
              <a:gd name="connsiteY275" fmla="*/ 6553 h 10000"/>
              <a:gd name="connsiteX276" fmla="*/ 8589 w 10000"/>
              <a:gd name="connsiteY276" fmla="*/ 6640 h 10000"/>
              <a:gd name="connsiteX277" fmla="*/ 8616 w 10000"/>
              <a:gd name="connsiteY277" fmla="*/ 6770 h 10000"/>
              <a:gd name="connsiteX278" fmla="*/ 8648 w 10000"/>
              <a:gd name="connsiteY278" fmla="*/ 6944 h 10000"/>
              <a:gd name="connsiteX279" fmla="*/ 8675 w 10000"/>
              <a:gd name="connsiteY279" fmla="*/ 7205 h 10000"/>
              <a:gd name="connsiteX280" fmla="*/ 8707 w 10000"/>
              <a:gd name="connsiteY280" fmla="*/ 7615 h 10000"/>
              <a:gd name="connsiteX281" fmla="*/ 8734 w 10000"/>
              <a:gd name="connsiteY281" fmla="*/ 8460 h 10000"/>
              <a:gd name="connsiteX282" fmla="*/ 8761 w 10000"/>
              <a:gd name="connsiteY282" fmla="*/ 8839 h 10000"/>
              <a:gd name="connsiteX283" fmla="*/ 8788 w 10000"/>
              <a:gd name="connsiteY283" fmla="*/ 7733 h 10000"/>
              <a:gd name="connsiteX284" fmla="*/ 8819 w 10000"/>
              <a:gd name="connsiteY284" fmla="*/ 7267 h 10000"/>
              <a:gd name="connsiteX285" fmla="*/ 8851 w 10000"/>
              <a:gd name="connsiteY285" fmla="*/ 6981 h 10000"/>
              <a:gd name="connsiteX286" fmla="*/ 8878 w 10000"/>
              <a:gd name="connsiteY286" fmla="*/ 6783 h 10000"/>
              <a:gd name="connsiteX287" fmla="*/ 8905 w 10000"/>
              <a:gd name="connsiteY287" fmla="*/ 6646 h 10000"/>
              <a:gd name="connsiteX288" fmla="*/ 8932 w 10000"/>
              <a:gd name="connsiteY288" fmla="*/ 6547 h 10000"/>
              <a:gd name="connsiteX289" fmla="*/ 8963 w 10000"/>
              <a:gd name="connsiteY289" fmla="*/ 6484 h 10000"/>
              <a:gd name="connsiteX290" fmla="*/ 8991 w 10000"/>
              <a:gd name="connsiteY290" fmla="*/ 6453 h 10000"/>
              <a:gd name="connsiteX291" fmla="*/ 9022 w 10000"/>
              <a:gd name="connsiteY291" fmla="*/ 6447 h 10000"/>
              <a:gd name="connsiteX292" fmla="*/ 9049 w 10000"/>
              <a:gd name="connsiteY292" fmla="*/ 6472 h 10000"/>
              <a:gd name="connsiteX293" fmla="*/ 9076 w 10000"/>
              <a:gd name="connsiteY293" fmla="*/ 6528 h 10000"/>
              <a:gd name="connsiteX294" fmla="*/ 9108 w 10000"/>
              <a:gd name="connsiteY294" fmla="*/ 6621 h 10000"/>
              <a:gd name="connsiteX295" fmla="*/ 9135 w 10000"/>
              <a:gd name="connsiteY295" fmla="*/ 6758 h 10000"/>
              <a:gd name="connsiteX296" fmla="*/ 9166 w 10000"/>
              <a:gd name="connsiteY296" fmla="*/ 6957 h 10000"/>
              <a:gd name="connsiteX297" fmla="*/ 9193 w 10000"/>
              <a:gd name="connsiteY297" fmla="*/ 7267 h 10000"/>
              <a:gd name="connsiteX298" fmla="*/ 9220 w 10000"/>
              <a:gd name="connsiteY298" fmla="*/ 7814 h 10000"/>
              <a:gd name="connsiteX299" fmla="*/ 9252 w 10000"/>
              <a:gd name="connsiteY299" fmla="*/ 9863 h 10000"/>
              <a:gd name="connsiteX300" fmla="*/ 9279 w 10000"/>
              <a:gd name="connsiteY300" fmla="*/ 7988 h 10000"/>
              <a:gd name="connsiteX301" fmla="*/ 9306 w 10000"/>
              <a:gd name="connsiteY301" fmla="*/ 7335 h 10000"/>
              <a:gd name="connsiteX302" fmla="*/ 9338 w 10000"/>
              <a:gd name="connsiteY302" fmla="*/ 6988 h 10000"/>
              <a:gd name="connsiteX303" fmla="*/ 9365 w 10000"/>
              <a:gd name="connsiteY303" fmla="*/ 6758 h 10000"/>
              <a:gd name="connsiteX304" fmla="*/ 9396 w 10000"/>
              <a:gd name="connsiteY304" fmla="*/ 6602 h 10000"/>
              <a:gd name="connsiteX305" fmla="*/ 9423 w 10000"/>
              <a:gd name="connsiteY305" fmla="*/ 6503 h 10000"/>
              <a:gd name="connsiteX306" fmla="*/ 9450 w 10000"/>
              <a:gd name="connsiteY306" fmla="*/ 6447 h 10000"/>
              <a:gd name="connsiteX307" fmla="*/ 9482 w 10000"/>
              <a:gd name="connsiteY307" fmla="*/ 6435 h 10000"/>
              <a:gd name="connsiteX308" fmla="*/ 9509 w 10000"/>
              <a:gd name="connsiteY308" fmla="*/ 6460 h 10000"/>
              <a:gd name="connsiteX309" fmla="*/ 9540 w 10000"/>
              <a:gd name="connsiteY309" fmla="*/ 6534 h 10000"/>
              <a:gd name="connsiteX310" fmla="*/ 9567 w 10000"/>
              <a:gd name="connsiteY310" fmla="*/ 6665 h 10000"/>
              <a:gd name="connsiteX311" fmla="*/ 9594 w 10000"/>
              <a:gd name="connsiteY311" fmla="*/ 6882 h 10000"/>
              <a:gd name="connsiteX312" fmla="*/ 9626 w 10000"/>
              <a:gd name="connsiteY312" fmla="*/ 7242 h 10000"/>
              <a:gd name="connsiteX313" fmla="*/ 9653 w 10000"/>
              <a:gd name="connsiteY313" fmla="*/ 7981 h 10000"/>
              <a:gd name="connsiteX314" fmla="*/ 9680 w 10000"/>
              <a:gd name="connsiteY314" fmla="*/ 8820 h 10000"/>
              <a:gd name="connsiteX315" fmla="*/ 9712 w 10000"/>
              <a:gd name="connsiteY315" fmla="*/ 7484 h 10000"/>
              <a:gd name="connsiteX316" fmla="*/ 9739 w 10000"/>
              <a:gd name="connsiteY316" fmla="*/ 7012 h 10000"/>
              <a:gd name="connsiteX317" fmla="*/ 9766 w 10000"/>
              <a:gd name="connsiteY317" fmla="*/ 6758 h 10000"/>
              <a:gd name="connsiteX318" fmla="*/ 9797 w 10000"/>
              <a:gd name="connsiteY318" fmla="*/ 6615 h 10000"/>
              <a:gd name="connsiteX319" fmla="*/ 9824 w 10000"/>
              <a:gd name="connsiteY319" fmla="*/ 6559 h 10000"/>
              <a:gd name="connsiteX320" fmla="*/ 9856 w 10000"/>
              <a:gd name="connsiteY320" fmla="*/ 6590 h 10000"/>
              <a:gd name="connsiteX321" fmla="*/ 9883 w 10000"/>
              <a:gd name="connsiteY321" fmla="*/ 6708 h 10000"/>
              <a:gd name="connsiteX322" fmla="*/ 9910 w 10000"/>
              <a:gd name="connsiteY322" fmla="*/ 6950 h 10000"/>
              <a:gd name="connsiteX323" fmla="*/ 9941 w 10000"/>
              <a:gd name="connsiteY323" fmla="*/ 7404 h 10000"/>
              <a:gd name="connsiteX324" fmla="*/ 9968 w 10000"/>
              <a:gd name="connsiteY324" fmla="*/ 8516 h 10000"/>
              <a:gd name="connsiteX325" fmla="*/ 10000 w 10000"/>
              <a:gd name="connsiteY32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3326 w 10000"/>
              <a:gd name="connsiteY93" fmla="*/ 404 h 10000"/>
              <a:gd name="connsiteX94" fmla="*/ 3384 w 10000"/>
              <a:gd name="connsiteY94" fmla="*/ 280 h 10000"/>
              <a:gd name="connsiteX95" fmla="*/ 3411 w 10000"/>
              <a:gd name="connsiteY95" fmla="*/ 230 h 10000"/>
              <a:gd name="connsiteX96" fmla="*/ 3443 w 10000"/>
              <a:gd name="connsiteY96" fmla="*/ 186 h 10000"/>
              <a:gd name="connsiteX97" fmla="*/ 3470 w 10000"/>
              <a:gd name="connsiteY97" fmla="*/ 149 h 10000"/>
              <a:gd name="connsiteX98" fmla="*/ 3497 w 10000"/>
              <a:gd name="connsiteY98" fmla="*/ 118 h 10000"/>
              <a:gd name="connsiteX99" fmla="*/ 3529 w 10000"/>
              <a:gd name="connsiteY99" fmla="*/ 87 h 10000"/>
              <a:gd name="connsiteX100" fmla="*/ 3556 w 10000"/>
              <a:gd name="connsiteY100" fmla="*/ 68 h 10000"/>
              <a:gd name="connsiteX101" fmla="*/ 3587 w 10000"/>
              <a:gd name="connsiteY101" fmla="*/ 43 h 10000"/>
              <a:gd name="connsiteX102" fmla="*/ 3614 w 10000"/>
              <a:gd name="connsiteY102" fmla="*/ 31 h 10000"/>
              <a:gd name="connsiteX103" fmla="*/ 3641 w 10000"/>
              <a:gd name="connsiteY103" fmla="*/ 19 h 10000"/>
              <a:gd name="connsiteX104" fmla="*/ 3673 w 10000"/>
              <a:gd name="connsiteY104" fmla="*/ 6 h 10000"/>
              <a:gd name="connsiteX105" fmla="*/ 3700 w 10000"/>
              <a:gd name="connsiteY105" fmla="*/ 6 h 10000"/>
              <a:gd name="connsiteX106" fmla="*/ 3731 w 10000"/>
              <a:gd name="connsiteY106" fmla="*/ 0 h 10000"/>
              <a:gd name="connsiteX107" fmla="*/ 3758 w 10000"/>
              <a:gd name="connsiteY107" fmla="*/ 0 h 10000"/>
              <a:gd name="connsiteX108" fmla="*/ 3785 w 10000"/>
              <a:gd name="connsiteY108" fmla="*/ 6 h 10000"/>
              <a:gd name="connsiteX109" fmla="*/ 3817 w 10000"/>
              <a:gd name="connsiteY109" fmla="*/ 12 h 10000"/>
              <a:gd name="connsiteX110" fmla="*/ 3844 w 10000"/>
              <a:gd name="connsiteY110" fmla="*/ 19 h 10000"/>
              <a:gd name="connsiteX111" fmla="*/ 3876 w 10000"/>
              <a:gd name="connsiteY111" fmla="*/ 31 h 10000"/>
              <a:gd name="connsiteX112" fmla="*/ 3903 w 10000"/>
              <a:gd name="connsiteY112" fmla="*/ 43 h 10000"/>
              <a:gd name="connsiteX113" fmla="*/ 3930 w 10000"/>
              <a:gd name="connsiteY113" fmla="*/ 62 h 10000"/>
              <a:gd name="connsiteX114" fmla="*/ 3957 w 10000"/>
              <a:gd name="connsiteY114" fmla="*/ 81 h 10000"/>
              <a:gd name="connsiteX115" fmla="*/ 3988 w 10000"/>
              <a:gd name="connsiteY115" fmla="*/ 106 h 10000"/>
              <a:gd name="connsiteX116" fmla="*/ 4015 w 10000"/>
              <a:gd name="connsiteY116" fmla="*/ 130 h 10000"/>
              <a:gd name="connsiteX117" fmla="*/ 4047 w 10000"/>
              <a:gd name="connsiteY117" fmla="*/ 155 h 10000"/>
              <a:gd name="connsiteX118" fmla="*/ 4074 w 10000"/>
              <a:gd name="connsiteY118" fmla="*/ 186 h 10000"/>
              <a:gd name="connsiteX119" fmla="*/ 4101 w 10000"/>
              <a:gd name="connsiteY119" fmla="*/ 217 h 10000"/>
              <a:gd name="connsiteX120" fmla="*/ 4132 w 10000"/>
              <a:gd name="connsiteY120" fmla="*/ 255 h 10000"/>
              <a:gd name="connsiteX121" fmla="*/ 4160 w 10000"/>
              <a:gd name="connsiteY121" fmla="*/ 292 h 10000"/>
              <a:gd name="connsiteX122" fmla="*/ 4191 w 10000"/>
              <a:gd name="connsiteY122" fmla="*/ 329 h 10000"/>
              <a:gd name="connsiteX123" fmla="*/ 4218 w 10000"/>
              <a:gd name="connsiteY123" fmla="*/ 373 h 10000"/>
              <a:gd name="connsiteX124" fmla="*/ 4245 w 10000"/>
              <a:gd name="connsiteY124" fmla="*/ 422 h 10000"/>
              <a:gd name="connsiteX125" fmla="*/ 4277 w 10000"/>
              <a:gd name="connsiteY125" fmla="*/ 466 h 10000"/>
              <a:gd name="connsiteX126" fmla="*/ 4304 w 10000"/>
              <a:gd name="connsiteY126" fmla="*/ 522 h 10000"/>
              <a:gd name="connsiteX127" fmla="*/ 4335 w 10000"/>
              <a:gd name="connsiteY127" fmla="*/ 571 h 10000"/>
              <a:gd name="connsiteX128" fmla="*/ 4362 w 10000"/>
              <a:gd name="connsiteY128" fmla="*/ 634 h 10000"/>
              <a:gd name="connsiteX129" fmla="*/ 4389 w 10000"/>
              <a:gd name="connsiteY129" fmla="*/ 689 h 10000"/>
              <a:gd name="connsiteX130" fmla="*/ 4421 w 10000"/>
              <a:gd name="connsiteY130" fmla="*/ 752 h 10000"/>
              <a:gd name="connsiteX131" fmla="*/ 4448 w 10000"/>
              <a:gd name="connsiteY131" fmla="*/ 820 h 10000"/>
              <a:gd name="connsiteX132" fmla="*/ 4475 w 10000"/>
              <a:gd name="connsiteY132" fmla="*/ 888 h 10000"/>
              <a:gd name="connsiteX133" fmla="*/ 4507 w 10000"/>
              <a:gd name="connsiteY133" fmla="*/ 957 h 10000"/>
              <a:gd name="connsiteX134" fmla="*/ 4534 w 10000"/>
              <a:gd name="connsiteY134" fmla="*/ 1037 h 10000"/>
              <a:gd name="connsiteX135" fmla="*/ 4565 w 10000"/>
              <a:gd name="connsiteY135" fmla="*/ 1118 h 10000"/>
              <a:gd name="connsiteX136" fmla="*/ 4592 w 10000"/>
              <a:gd name="connsiteY136" fmla="*/ 1199 h 10000"/>
              <a:gd name="connsiteX137" fmla="*/ 4619 w 10000"/>
              <a:gd name="connsiteY137" fmla="*/ 1286 h 10000"/>
              <a:gd name="connsiteX138" fmla="*/ 4651 w 10000"/>
              <a:gd name="connsiteY138" fmla="*/ 1373 h 10000"/>
              <a:gd name="connsiteX139" fmla="*/ 4678 w 10000"/>
              <a:gd name="connsiteY139" fmla="*/ 1472 h 10000"/>
              <a:gd name="connsiteX140" fmla="*/ 4709 w 10000"/>
              <a:gd name="connsiteY140" fmla="*/ 1565 h 10000"/>
              <a:gd name="connsiteX141" fmla="*/ 4736 w 10000"/>
              <a:gd name="connsiteY141" fmla="*/ 1671 h 10000"/>
              <a:gd name="connsiteX142" fmla="*/ 4763 w 10000"/>
              <a:gd name="connsiteY142" fmla="*/ 1776 h 10000"/>
              <a:gd name="connsiteX143" fmla="*/ 4795 w 10000"/>
              <a:gd name="connsiteY143" fmla="*/ 1894 h 10000"/>
              <a:gd name="connsiteX144" fmla="*/ 4822 w 10000"/>
              <a:gd name="connsiteY144" fmla="*/ 2012 h 10000"/>
              <a:gd name="connsiteX145" fmla="*/ 4854 w 10000"/>
              <a:gd name="connsiteY145" fmla="*/ 2137 h 10000"/>
              <a:gd name="connsiteX146" fmla="*/ 4881 w 10000"/>
              <a:gd name="connsiteY146" fmla="*/ 2267 h 10000"/>
              <a:gd name="connsiteX147" fmla="*/ 4908 w 10000"/>
              <a:gd name="connsiteY147" fmla="*/ 2404 h 10000"/>
              <a:gd name="connsiteX148" fmla="*/ 4935 w 10000"/>
              <a:gd name="connsiteY148" fmla="*/ 2553 h 10000"/>
              <a:gd name="connsiteX149" fmla="*/ 4966 w 10000"/>
              <a:gd name="connsiteY149" fmla="*/ 2708 h 10000"/>
              <a:gd name="connsiteX150" fmla="*/ 4993 w 10000"/>
              <a:gd name="connsiteY150" fmla="*/ 2870 h 10000"/>
              <a:gd name="connsiteX151" fmla="*/ 5025 w 10000"/>
              <a:gd name="connsiteY151" fmla="*/ 3043 h 10000"/>
              <a:gd name="connsiteX152" fmla="*/ 5052 w 10000"/>
              <a:gd name="connsiteY152" fmla="*/ 3230 h 10000"/>
              <a:gd name="connsiteX153" fmla="*/ 5079 w 10000"/>
              <a:gd name="connsiteY153" fmla="*/ 3429 h 10000"/>
              <a:gd name="connsiteX154" fmla="*/ 5110 w 10000"/>
              <a:gd name="connsiteY154" fmla="*/ 3646 h 10000"/>
              <a:gd name="connsiteX155" fmla="*/ 5137 w 10000"/>
              <a:gd name="connsiteY155" fmla="*/ 3882 h 10000"/>
              <a:gd name="connsiteX156" fmla="*/ 5169 w 10000"/>
              <a:gd name="connsiteY156" fmla="*/ 4143 h 10000"/>
              <a:gd name="connsiteX157" fmla="*/ 5196 w 10000"/>
              <a:gd name="connsiteY157" fmla="*/ 4441 h 10000"/>
              <a:gd name="connsiteX158" fmla="*/ 5223 w 10000"/>
              <a:gd name="connsiteY158" fmla="*/ 4789 h 10000"/>
              <a:gd name="connsiteX159" fmla="*/ 5255 w 10000"/>
              <a:gd name="connsiteY159" fmla="*/ 5205 h 10000"/>
              <a:gd name="connsiteX160" fmla="*/ 5282 w 10000"/>
              <a:gd name="connsiteY160" fmla="*/ 5758 h 10000"/>
              <a:gd name="connsiteX161" fmla="*/ 5313 w 10000"/>
              <a:gd name="connsiteY161" fmla="*/ 6671 h 10000"/>
              <a:gd name="connsiteX162" fmla="*/ 5340 w 10000"/>
              <a:gd name="connsiteY162" fmla="*/ 7776 h 10000"/>
              <a:gd name="connsiteX163" fmla="*/ 5367 w 10000"/>
              <a:gd name="connsiteY163" fmla="*/ 6565 h 10000"/>
              <a:gd name="connsiteX164" fmla="*/ 5399 w 10000"/>
              <a:gd name="connsiteY164" fmla="*/ 6255 h 10000"/>
              <a:gd name="connsiteX165" fmla="*/ 5426 w 10000"/>
              <a:gd name="connsiteY165" fmla="*/ 6155 h 10000"/>
              <a:gd name="connsiteX166" fmla="*/ 5453 w 10000"/>
              <a:gd name="connsiteY166" fmla="*/ 6180 h 10000"/>
              <a:gd name="connsiteX167" fmla="*/ 5484 w 10000"/>
              <a:gd name="connsiteY167" fmla="*/ 6286 h 10000"/>
              <a:gd name="connsiteX168" fmla="*/ 5511 w 10000"/>
              <a:gd name="connsiteY168" fmla="*/ 6484 h 10000"/>
              <a:gd name="connsiteX169" fmla="*/ 5539 w 10000"/>
              <a:gd name="connsiteY169" fmla="*/ 6801 h 10000"/>
              <a:gd name="connsiteX170" fmla="*/ 5570 w 10000"/>
              <a:gd name="connsiteY170" fmla="*/ 7373 h 10000"/>
              <a:gd name="connsiteX171" fmla="*/ 5597 w 10000"/>
              <a:gd name="connsiteY171" fmla="*/ 9447 h 10000"/>
              <a:gd name="connsiteX172" fmla="*/ 5629 w 10000"/>
              <a:gd name="connsiteY172" fmla="*/ 7621 h 10000"/>
              <a:gd name="connsiteX173" fmla="*/ 5656 w 10000"/>
              <a:gd name="connsiteY173" fmla="*/ 7012 h 10000"/>
              <a:gd name="connsiteX174" fmla="*/ 5683 w 10000"/>
              <a:gd name="connsiteY174" fmla="*/ 6708 h 10000"/>
              <a:gd name="connsiteX175" fmla="*/ 5714 w 10000"/>
              <a:gd name="connsiteY175" fmla="*/ 6534 h 10000"/>
              <a:gd name="connsiteX176" fmla="*/ 5741 w 10000"/>
              <a:gd name="connsiteY176" fmla="*/ 6429 h 10000"/>
              <a:gd name="connsiteX177" fmla="*/ 5773 w 10000"/>
              <a:gd name="connsiteY177" fmla="*/ 6385 h 10000"/>
              <a:gd name="connsiteX178" fmla="*/ 5800 w 10000"/>
              <a:gd name="connsiteY178" fmla="*/ 6385 h 10000"/>
              <a:gd name="connsiteX179" fmla="*/ 5827 w 10000"/>
              <a:gd name="connsiteY179" fmla="*/ 6429 h 10000"/>
              <a:gd name="connsiteX180" fmla="*/ 5858 w 10000"/>
              <a:gd name="connsiteY180" fmla="*/ 6516 h 10000"/>
              <a:gd name="connsiteX181" fmla="*/ 5886 w 10000"/>
              <a:gd name="connsiteY181" fmla="*/ 6646 h 10000"/>
              <a:gd name="connsiteX182" fmla="*/ 5913 w 10000"/>
              <a:gd name="connsiteY182" fmla="*/ 6845 h 10000"/>
              <a:gd name="connsiteX183" fmla="*/ 5944 w 10000"/>
              <a:gd name="connsiteY183" fmla="*/ 7149 h 10000"/>
              <a:gd name="connsiteX184" fmla="*/ 5971 w 10000"/>
              <a:gd name="connsiteY184" fmla="*/ 7658 h 10000"/>
              <a:gd name="connsiteX185" fmla="*/ 6003 w 10000"/>
              <a:gd name="connsiteY185" fmla="*/ 9093 h 10000"/>
              <a:gd name="connsiteX186" fmla="*/ 6030 w 10000"/>
              <a:gd name="connsiteY186" fmla="*/ 8106 h 10000"/>
              <a:gd name="connsiteX187" fmla="*/ 6057 w 10000"/>
              <a:gd name="connsiteY187" fmla="*/ 7385 h 10000"/>
              <a:gd name="connsiteX188" fmla="*/ 6088 w 10000"/>
              <a:gd name="connsiteY188" fmla="*/ 7019 h 10000"/>
              <a:gd name="connsiteX189" fmla="*/ 6115 w 10000"/>
              <a:gd name="connsiteY189" fmla="*/ 6789 h 10000"/>
              <a:gd name="connsiteX190" fmla="*/ 6147 w 10000"/>
              <a:gd name="connsiteY190" fmla="*/ 6634 h 10000"/>
              <a:gd name="connsiteX191" fmla="*/ 6174 w 10000"/>
              <a:gd name="connsiteY191" fmla="*/ 6534 h 10000"/>
              <a:gd name="connsiteX192" fmla="*/ 6201 w 10000"/>
              <a:gd name="connsiteY192" fmla="*/ 6472 h 10000"/>
              <a:gd name="connsiteX193" fmla="*/ 6233 w 10000"/>
              <a:gd name="connsiteY193" fmla="*/ 6441 h 10000"/>
              <a:gd name="connsiteX194" fmla="*/ 6260 w 10000"/>
              <a:gd name="connsiteY194" fmla="*/ 6435 h 10000"/>
              <a:gd name="connsiteX195" fmla="*/ 6291 w 10000"/>
              <a:gd name="connsiteY195" fmla="*/ 6460 h 10000"/>
              <a:gd name="connsiteX196" fmla="*/ 6318 w 10000"/>
              <a:gd name="connsiteY196" fmla="*/ 6516 h 10000"/>
              <a:gd name="connsiteX197" fmla="*/ 6345 w 10000"/>
              <a:gd name="connsiteY197" fmla="*/ 6609 h 10000"/>
              <a:gd name="connsiteX198" fmla="*/ 6372 w 10000"/>
              <a:gd name="connsiteY198" fmla="*/ 6733 h 10000"/>
              <a:gd name="connsiteX199" fmla="*/ 6404 w 10000"/>
              <a:gd name="connsiteY199" fmla="*/ 6919 h 10000"/>
              <a:gd name="connsiteX200" fmla="*/ 6431 w 10000"/>
              <a:gd name="connsiteY200" fmla="*/ 7186 h 10000"/>
              <a:gd name="connsiteX201" fmla="*/ 6462 w 10000"/>
              <a:gd name="connsiteY201" fmla="*/ 7596 h 10000"/>
              <a:gd name="connsiteX202" fmla="*/ 6489 w 10000"/>
              <a:gd name="connsiteY202" fmla="*/ 8466 h 10000"/>
              <a:gd name="connsiteX203" fmla="*/ 6516 w 10000"/>
              <a:gd name="connsiteY203" fmla="*/ 8801 h 10000"/>
              <a:gd name="connsiteX204" fmla="*/ 6548 w 10000"/>
              <a:gd name="connsiteY204" fmla="*/ 7714 h 10000"/>
              <a:gd name="connsiteX205" fmla="*/ 6575 w 10000"/>
              <a:gd name="connsiteY205" fmla="*/ 7261 h 10000"/>
              <a:gd name="connsiteX206" fmla="*/ 6607 w 10000"/>
              <a:gd name="connsiteY206" fmla="*/ 6981 h 10000"/>
              <a:gd name="connsiteX207" fmla="*/ 6634 w 10000"/>
              <a:gd name="connsiteY207" fmla="*/ 6795 h 10000"/>
              <a:gd name="connsiteX208" fmla="*/ 6661 w 10000"/>
              <a:gd name="connsiteY208" fmla="*/ 6658 h 10000"/>
              <a:gd name="connsiteX209" fmla="*/ 6692 w 10000"/>
              <a:gd name="connsiteY209" fmla="*/ 6559 h 10000"/>
              <a:gd name="connsiteX210" fmla="*/ 6719 w 10000"/>
              <a:gd name="connsiteY210" fmla="*/ 6497 h 10000"/>
              <a:gd name="connsiteX211" fmla="*/ 6751 w 10000"/>
              <a:gd name="connsiteY211" fmla="*/ 6460 h 10000"/>
              <a:gd name="connsiteX212" fmla="*/ 6778 w 10000"/>
              <a:gd name="connsiteY212" fmla="*/ 6453 h 10000"/>
              <a:gd name="connsiteX213" fmla="*/ 6805 w 10000"/>
              <a:gd name="connsiteY213" fmla="*/ 6460 h 10000"/>
              <a:gd name="connsiteX214" fmla="*/ 6836 w 10000"/>
              <a:gd name="connsiteY214" fmla="*/ 6503 h 10000"/>
              <a:gd name="connsiteX215" fmla="*/ 6863 w 10000"/>
              <a:gd name="connsiteY215" fmla="*/ 6565 h 10000"/>
              <a:gd name="connsiteX216" fmla="*/ 6890 w 10000"/>
              <a:gd name="connsiteY216" fmla="*/ 6658 h 10000"/>
              <a:gd name="connsiteX217" fmla="*/ 6922 w 10000"/>
              <a:gd name="connsiteY217" fmla="*/ 6789 h 10000"/>
              <a:gd name="connsiteX218" fmla="*/ 6949 w 10000"/>
              <a:gd name="connsiteY218" fmla="*/ 6975 h 10000"/>
              <a:gd name="connsiteX219" fmla="*/ 6981 w 10000"/>
              <a:gd name="connsiteY219" fmla="*/ 7236 h 10000"/>
              <a:gd name="connsiteX220" fmla="*/ 7008 w 10000"/>
              <a:gd name="connsiteY220" fmla="*/ 7634 h 10000"/>
              <a:gd name="connsiteX221" fmla="*/ 7035 w 10000"/>
              <a:gd name="connsiteY221" fmla="*/ 8460 h 10000"/>
              <a:gd name="connsiteX222" fmla="*/ 7066 w 10000"/>
              <a:gd name="connsiteY222" fmla="*/ 8969 h 10000"/>
              <a:gd name="connsiteX223" fmla="*/ 7093 w 10000"/>
              <a:gd name="connsiteY223" fmla="*/ 7801 h 10000"/>
              <a:gd name="connsiteX224" fmla="*/ 7125 w 10000"/>
              <a:gd name="connsiteY224" fmla="*/ 7329 h 10000"/>
              <a:gd name="connsiteX225" fmla="*/ 7152 w 10000"/>
              <a:gd name="connsiteY225" fmla="*/ 7037 h 10000"/>
              <a:gd name="connsiteX226" fmla="*/ 7179 w 10000"/>
              <a:gd name="connsiteY226" fmla="*/ 6839 h 10000"/>
              <a:gd name="connsiteX227" fmla="*/ 7210 w 10000"/>
              <a:gd name="connsiteY227" fmla="*/ 6696 h 10000"/>
              <a:gd name="connsiteX228" fmla="*/ 7237 w 10000"/>
              <a:gd name="connsiteY228" fmla="*/ 6590 h 10000"/>
              <a:gd name="connsiteX229" fmla="*/ 7269 w 10000"/>
              <a:gd name="connsiteY229" fmla="*/ 6516 h 10000"/>
              <a:gd name="connsiteX230" fmla="*/ 7296 w 10000"/>
              <a:gd name="connsiteY230" fmla="*/ 6472 h 10000"/>
              <a:gd name="connsiteX231" fmla="*/ 7323 w 10000"/>
              <a:gd name="connsiteY231" fmla="*/ 6447 h 10000"/>
              <a:gd name="connsiteX232" fmla="*/ 7350 w 10000"/>
              <a:gd name="connsiteY232" fmla="*/ 6447 h 10000"/>
              <a:gd name="connsiteX233" fmla="*/ 7382 w 10000"/>
              <a:gd name="connsiteY233" fmla="*/ 6466 h 10000"/>
              <a:gd name="connsiteX234" fmla="*/ 7409 w 10000"/>
              <a:gd name="connsiteY234" fmla="*/ 6509 h 10000"/>
              <a:gd name="connsiteX235" fmla="*/ 7440 w 10000"/>
              <a:gd name="connsiteY235" fmla="*/ 6578 h 10000"/>
              <a:gd name="connsiteX236" fmla="*/ 7467 w 10000"/>
              <a:gd name="connsiteY236" fmla="*/ 6677 h 10000"/>
              <a:gd name="connsiteX237" fmla="*/ 7494 w 10000"/>
              <a:gd name="connsiteY237" fmla="*/ 6814 h 10000"/>
              <a:gd name="connsiteX238" fmla="*/ 7526 w 10000"/>
              <a:gd name="connsiteY238" fmla="*/ 7006 h 10000"/>
              <a:gd name="connsiteX239" fmla="*/ 7553 w 10000"/>
              <a:gd name="connsiteY239" fmla="*/ 7273 h 10000"/>
              <a:gd name="connsiteX240" fmla="*/ 7584 w 10000"/>
              <a:gd name="connsiteY240" fmla="*/ 7696 h 10000"/>
              <a:gd name="connsiteX241" fmla="*/ 7612 w 10000"/>
              <a:gd name="connsiteY241" fmla="*/ 8584 h 10000"/>
              <a:gd name="connsiteX242" fmla="*/ 7639 w 10000"/>
              <a:gd name="connsiteY242" fmla="*/ 8814 h 10000"/>
              <a:gd name="connsiteX243" fmla="*/ 7670 w 10000"/>
              <a:gd name="connsiteY243" fmla="*/ 7770 h 10000"/>
              <a:gd name="connsiteX244" fmla="*/ 7697 w 10000"/>
              <a:gd name="connsiteY244" fmla="*/ 7317 h 10000"/>
              <a:gd name="connsiteX245" fmla="*/ 7729 w 10000"/>
              <a:gd name="connsiteY245" fmla="*/ 7031 h 10000"/>
              <a:gd name="connsiteX246" fmla="*/ 7756 w 10000"/>
              <a:gd name="connsiteY246" fmla="*/ 6839 h 10000"/>
              <a:gd name="connsiteX247" fmla="*/ 7783 w 10000"/>
              <a:gd name="connsiteY247" fmla="*/ 6696 h 10000"/>
              <a:gd name="connsiteX248" fmla="*/ 7810 w 10000"/>
              <a:gd name="connsiteY248" fmla="*/ 6590 h 10000"/>
              <a:gd name="connsiteX249" fmla="*/ 7841 w 10000"/>
              <a:gd name="connsiteY249" fmla="*/ 6522 h 10000"/>
              <a:gd name="connsiteX250" fmla="*/ 7868 w 10000"/>
              <a:gd name="connsiteY250" fmla="*/ 6472 h 10000"/>
              <a:gd name="connsiteX251" fmla="*/ 7900 w 10000"/>
              <a:gd name="connsiteY251" fmla="*/ 6447 h 10000"/>
              <a:gd name="connsiteX252" fmla="*/ 7927 w 10000"/>
              <a:gd name="connsiteY252" fmla="*/ 6447 h 10000"/>
              <a:gd name="connsiteX253" fmla="*/ 7954 w 10000"/>
              <a:gd name="connsiteY253" fmla="*/ 6466 h 10000"/>
              <a:gd name="connsiteX254" fmla="*/ 7986 w 10000"/>
              <a:gd name="connsiteY254" fmla="*/ 6509 h 10000"/>
              <a:gd name="connsiteX255" fmla="*/ 8013 w 10000"/>
              <a:gd name="connsiteY255" fmla="*/ 6578 h 10000"/>
              <a:gd name="connsiteX256" fmla="*/ 8044 w 10000"/>
              <a:gd name="connsiteY256" fmla="*/ 6683 h 10000"/>
              <a:gd name="connsiteX257" fmla="*/ 8071 w 10000"/>
              <a:gd name="connsiteY257" fmla="*/ 6820 h 10000"/>
              <a:gd name="connsiteX258" fmla="*/ 8098 w 10000"/>
              <a:gd name="connsiteY258" fmla="*/ 7006 h 10000"/>
              <a:gd name="connsiteX259" fmla="*/ 8130 w 10000"/>
              <a:gd name="connsiteY259" fmla="*/ 7280 h 10000"/>
              <a:gd name="connsiteX260" fmla="*/ 8157 w 10000"/>
              <a:gd name="connsiteY260" fmla="*/ 7714 h 10000"/>
              <a:gd name="connsiteX261" fmla="*/ 8188 w 10000"/>
              <a:gd name="connsiteY261" fmla="*/ 8671 h 10000"/>
              <a:gd name="connsiteX262" fmla="*/ 8215 w 10000"/>
              <a:gd name="connsiteY262" fmla="*/ 8696 h 10000"/>
              <a:gd name="connsiteX263" fmla="*/ 8242 w 10000"/>
              <a:gd name="connsiteY263" fmla="*/ 7720 h 10000"/>
              <a:gd name="connsiteX264" fmla="*/ 8274 w 10000"/>
              <a:gd name="connsiteY264" fmla="*/ 7286 h 10000"/>
              <a:gd name="connsiteX265" fmla="*/ 8301 w 10000"/>
              <a:gd name="connsiteY265" fmla="*/ 7006 h 10000"/>
              <a:gd name="connsiteX266" fmla="*/ 8328 w 10000"/>
              <a:gd name="connsiteY266" fmla="*/ 6820 h 10000"/>
              <a:gd name="connsiteX267" fmla="*/ 8360 w 10000"/>
              <a:gd name="connsiteY267" fmla="*/ 6683 h 10000"/>
              <a:gd name="connsiteX268" fmla="*/ 8387 w 10000"/>
              <a:gd name="connsiteY268" fmla="*/ 6584 h 10000"/>
              <a:gd name="connsiteX269" fmla="*/ 8418 w 10000"/>
              <a:gd name="connsiteY269" fmla="*/ 6516 h 10000"/>
              <a:gd name="connsiteX270" fmla="*/ 8445 w 10000"/>
              <a:gd name="connsiteY270" fmla="*/ 6472 h 10000"/>
              <a:gd name="connsiteX271" fmla="*/ 8472 w 10000"/>
              <a:gd name="connsiteY271" fmla="*/ 6453 h 10000"/>
              <a:gd name="connsiteX272" fmla="*/ 8504 w 10000"/>
              <a:gd name="connsiteY272" fmla="*/ 6460 h 10000"/>
              <a:gd name="connsiteX273" fmla="*/ 8531 w 10000"/>
              <a:gd name="connsiteY273" fmla="*/ 6491 h 10000"/>
              <a:gd name="connsiteX274" fmla="*/ 8562 w 10000"/>
              <a:gd name="connsiteY274" fmla="*/ 6553 h 10000"/>
              <a:gd name="connsiteX275" fmla="*/ 8589 w 10000"/>
              <a:gd name="connsiteY275" fmla="*/ 6640 h 10000"/>
              <a:gd name="connsiteX276" fmla="*/ 8616 w 10000"/>
              <a:gd name="connsiteY276" fmla="*/ 6770 h 10000"/>
              <a:gd name="connsiteX277" fmla="*/ 8648 w 10000"/>
              <a:gd name="connsiteY277" fmla="*/ 6944 h 10000"/>
              <a:gd name="connsiteX278" fmla="*/ 8675 w 10000"/>
              <a:gd name="connsiteY278" fmla="*/ 7205 h 10000"/>
              <a:gd name="connsiteX279" fmla="*/ 8707 w 10000"/>
              <a:gd name="connsiteY279" fmla="*/ 7615 h 10000"/>
              <a:gd name="connsiteX280" fmla="*/ 8734 w 10000"/>
              <a:gd name="connsiteY280" fmla="*/ 8460 h 10000"/>
              <a:gd name="connsiteX281" fmla="*/ 8761 w 10000"/>
              <a:gd name="connsiteY281" fmla="*/ 8839 h 10000"/>
              <a:gd name="connsiteX282" fmla="*/ 8788 w 10000"/>
              <a:gd name="connsiteY282" fmla="*/ 7733 h 10000"/>
              <a:gd name="connsiteX283" fmla="*/ 8819 w 10000"/>
              <a:gd name="connsiteY283" fmla="*/ 7267 h 10000"/>
              <a:gd name="connsiteX284" fmla="*/ 8851 w 10000"/>
              <a:gd name="connsiteY284" fmla="*/ 6981 h 10000"/>
              <a:gd name="connsiteX285" fmla="*/ 8878 w 10000"/>
              <a:gd name="connsiteY285" fmla="*/ 6783 h 10000"/>
              <a:gd name="connsiteX286" fmla="*/ 8905 w 10000"/>
              <a:gd name="connsiteY286" fmla="*/ 6646 h 10000"/>
              <a:gd name="connsiteX287" fmla="*/ 8932 w 10000"/>
              <a:gd name="connsiteY287" fmla="*/ 6547 h 10000"/>
              <a:gd name="connsiteX288" fmla="*/ 8963 w 10000"/>
              <a:gd name="connsiteY288" fmla="*/ 6484 h 10000"/>
              <a:gd name="connsiteX289" fmla="*/ 8991 w 10000"/>
              <a:gd name="connsiteY289" fmla="*/ 6453 h 10000"/>
              <a:gd name="connsiteX290" fmla="*/ 9022 w 10000"/>
              <a:gd name="connsiteY290" fmla="*/ 6447 h 10000"/>
              <a:gd name="connsiteX291" fmla="*/ 9049 w 10000"/>
              <a:gd name="connsiteY291" fmla="*/ 6472 h 10000"/>
              <a:gd name="connsiteX292" fmla="*/ 9076 w 10000"/>
              <a:gd name="connsiteY292" fmla="*/ 6528 h 10000"/>
              <a:gd name="connsiteX293" fmla="*/ 9108 w 10000"/>
              <a:gd name="connsiteY293" fmla="*/ 6621 h 10000"/>
              <a:gd name="connsiteX294" fmla="*/ 9135 w 10000"/>
              <a:gd name="connsiteY294" fmla="*/ 6758 h 10000"/>
              <a:gd name="connsiteX295" fmla="*/ 9166 w 10000"/>
              <a:gd name="connsiteY295" fmla="*/ 6957 h 10000"/>
              <a:gd name="connsiteX296" fmla="*/ 9193 w 10000"/>
              <a:gd name="connsiteY296" fmla="*/ 7267 h 10000"/>
              <a:gd name="connsiteX297" fmla="*/ 9220 w 10000"/>
              <a:gd name="connsiteY297" fmla="*/ 7814 h 10000"/>
              <a:gd name="connsiteX298" fmla="*/ 9252 w 10000"/>
              <a:gd name="connsiteY298" fmla="*/ 9863 h 10000"/>
              <a:gd name="connsiteX299" fmla="*/ 9279 w 10000"/>
              <a:gd name="connsiteY299" fmla="*/ 7988 h 10000"/>
              <a:gd name="connsiteX300" fmla="*/ 9306 w 10000"/>
              <a:gd name="connsiteY300" fmla="*/ 7335 h 10000"/>
              <a:gd name="connsiteX301" fmla="*/ 9338 w 10000"/>
              <a:gd name="connsiteY301" fmla="*/ 6988 h 10000"/>
              <a:gd name="connsiteX302" fmla="*/ 9365 w 10000"/>
              <a:gd name="connsiteY302" fmla="*/ 6758 h 10000"/>
              <a:gd name="connsiteX303" fmla="*/ 9396 w 10000"/>
              <a:gd name="connsiteY303" fmla="*/ 6602 h 10000"/>
              <a:gd name="connsiteX304" fmla="*/ 9423 w 10000"/>
              <a:gd name="connsiteY304" fmla="*/ 6503 h 10000"/>
              <a:gd name="connsiteX305" fmla="*/ 9450 w 10000"/>
              <a:gd name="connsiteY305" fmla="*/ 6447 h 10000"/>
              <a:gd name="connsiteX306" fmla="*/ 9482 w 10000"/>
              <a:gd name="connsiteY306" fmla="*/ 6435 h 10000"/>
              <a:gd name="connsiteX307" fmla="*/ 9509 w 10000"/>
              <a:gd name="connsiteY307" fmla="*/ 6460 h 10000"/>
              <a:gd name="connsiteX308" fmla="*/ 9540 w 10000"/>
              <a:gd name="connsiteY308" fmla="*/ 6534 h 10000"/>
              <a:gd name="connsiteX309" fmla="*/ 9567 w 10000"/>
              <a:gd name="connsiteY309" fmla="*/ 6665 h 10000"/>
              <a:gd name="connsiteX310" fmla="*/ 9594 w 10000"/>
              <a:gd name="connsiteY310" fmla="*/ 6882 h 10000"/>
              <a:gd name="connsiteX311" fmla="*/ 9626 w 10000"/>
              <a:gd name="connsiteY311" fmla="*/ 7242 h 10000"/>
              <a:gd name="connsiteX312" fmla="*/ 9653 w 10000"/>
              <a:gd name="connsiteY312" fmla="*/ 7981 h 10000"/>
              <a:gd name="connsiteX313" fmla="*/ 9680 w 10000"/>
              <a:gd name="connsiteY313" fmla="*/ 8820 h 10000"/>
              <a:gd name="connsiteX314" fmla="*/ 9712 w 10000"/>
              <a:gd name="connsiteY314" fmla="*/ 7484 h 10000"/>
              <a:gd name="connsiteX315" fmla="*/ 9739 w 10000"/>
              <a:gd name="connsiteY315" fmla="*/ 7012 h 10000"/>
              <a:gd name="connsiteX316" fmla="*/ 9766 w 10000"/>
              <a:gd name="connsiteY316" fmla="*/ 6758 h 10000"/>
              <a:gd name="connsiteX317" fmla="*/ 9797 w 10000"/>
              <a:gd name="connsiteY317" fmla="*/ 6615 h 10000"/>
              <a:gd name="connsiteX318" fmla="*/ 9824 w 10000"/>
              <a:gd name="connsiteY318" fmla="*/ 6559 h 10000"/>
              <a:gd name="connsiteX319" fmla="*/ 9856 w 10000"/>
              <a:gd name="connsiteY319" fmla="*/ 6590 h 10000"/>
              <a:gd name="connsiteX320" fmla="*/ 9883 w 10000"/>
              <a:gd name="connsiteY320" fmla="*/ 6708 h 10000"/>
              <a:gd name="connsiteX321" fmla="*/ 9910 w 10000"/>
              <a:gd name="connsiteY321" fmla="*/ 6950 h 10000"/>
              <a:gd name="connsiteX322" fmla="*/ 9941 w 10000"/>
              <a:gd name="connsiteY322" fmla="*/ 7404 h 10000"/>
              <a:gd name="connsiteX323" fmla="*/ 9968 w 10000"/>
              <a:gd name="connsiteY323" fmla="*/ 8516 h 10000"/>
              <a:gd name="connsiteX324" fmla="*/ 10000 w 10000"/>
              <a:gd name="connsiteY32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26 w 10000"/>
              <a:gd name="connsiteY92" fmla="*/ 404 h 10000"/>
              <a:gd name="connsiteX93" fmla="*/ 3384 w 10000"/>
              <a:gd name="connsiteY93" fmla="*/ 280 h 10000"/>
              <a:gd name="connsiteX94" fmla="*/ 3411 w 10000"/>
              <a:gd name="connsiteY94" fmla="*/ 230 h 10000"/>
              <a:gd name="connsiteX95" fmla="*/ 3443 w 10000"/>
              <a:gd name="connsiteY95" fmla="*/ 186 h 10000"/>
              <a:gd name="connsiteX96" fmla="*/ 3470 w 10000"/>
              <a:gd name="connsiteY96" fmla="*/ 149 h 10000"/>
              <a:gd name="connsiteX97" fmla="*/ 3497 w 10000"/>
              <a:gd name="connsiteY97" fmla="*/ 118 h 10000"/>
              <a:gd name="connsiteX98" fmla="*/ 3529 w 10000"/>
              <a:gd name="connsiteY98" fmla="*/ 87 h 10000"/>
              <a:gd name="connsiteX99" fmla="*/ 3556 w 10000"/>
              <a:gd name="connsiteY99" fmla="*/ 68 h 10000"/>
              <a:gd name="connsiteX100" fmla="*/ 3587 w 10000"/>
              <a:gd name="connsiteY100" fmla="*/ 43 h 10000"/>
              <a:gd name="connsiteX101" fmla="*/ 3614 w 10000"/>
              <a:gd name="connsiteY101" fmla="*/ 31 h 10000"/>
              <a:gd name="connsiteX102" fmla="*/ 3641 w 10000"/>
              <a:gd name="connsiteY102" fmla="*/ 19 h 10000"/>
              <a:gd name="connsiteX103" fmla="*/ 3673 w 10000"/>
              <a:gd name="connsiteY103" fmla="*/ 6 h 10000"/>
              <a:gd name="connsiteX104" fmla="*/ 3700 w 10000"/>
              <a:gd name="connsiteY104" fmla="*/ 6 h 10000"/>
              <a:gd name="connsiteX105" fmla="*/ 3731 w 10000"/>
              <a:gd name="connsiteY105" fmla="*/ 0 h 10000"/>
              <a:gd name="connsiteX106" fmla="*/ 3758 w 10000"/>
              <a:gd name="connsiteY106" fmla="*/ 0 h 10000"/>
              <a:gd name="connsiteX107" fmla="*/ 3785 w 10000"/>
              <a:gd name="connsiteY107" fmla="*/ 6 h 10000"/>
              <a:gd name="connsiteX108" fmla="*/ 3817 w 10000"/>
              <a:gd name="connsiteY108" fmla="*/ 12 h 10000"/>
              <a:gd name="connsiteX109" fmla="*/ 3844 w 10000"/>
              <a:gd name="connsiteY109" fmla="*/ 19 h 10000"/>
              <a:gd name="connsiteX110" fmla="*/ 3876 w 10000"/>
              <a:gd name="connsiteY110" fmla="*/ 31 h 10000"/>
              <a:gd name="connsiteX111" fmla="*/ 3903 w 10000"/>
              <a:gd name="connsiteY111" fmla="*/ 43 h 10000"/>
              <a:gd name="connsiteX112" fmla="*/ 3930 w 10000"/>
              <a:gd name="connsiteY112" fmla="*/ 62 h 10000"/>
              <a:gd name="connsiteX113" fmla="*/ 3957 w 10000"/>
              <a:gd name="connsiteY113" fmla="*/ 81 h 10000"/>
              <a:gd name="connsiteX114" fmla="*/ 3988 w 10000"/>
              <a:gd name="connsiteY114" fmla="*/ 106 h 10000"/>
              <a:gd name="connsiteX115" fmla="*/ 4015 w 10000"/>
              <a:gd name="connsiteY115" fmla="*/ 130 h 10000"/>
              <a:gd name="connsiteX116" fmla="*/ 4047 w 10000"/>
              <a:gd name="connsiteY116" fmla="*/ 155 h 10000"/>
              <a:gd name="connsiteX117" fmla="*/ 4074 w 10000"/>
              <a:gd name="connsiteY117" fmla="*/ 186 h 10000"/>
              <a:gd name="connsiteX118" fmla="*/ 4101 w 10000"/>
              <a:gd name="connsiteY118" fmla="*/ 217 h 10000"/>
              <a:gd name="connsiteX119" fmla="*/ 4132 w 10000"/>
              <a:gd name="connsiteY119" fmla="*/ 255 h 10000"/>
              <a:gd name="connsiteX120" fmla="*/ 4160 w 10000"/>
              <a:gd name="connsiteY120" fmla="*/ 292 h 10000"/>
              <a:gd name="connsiteX121" fmla="*/ 4191 w 10000"/>
              <a:gd name="connsiteY121" fmla="*/ 329 h 10000"/>
              <a:gd name="connsiteX122" fmla="*/ 4218 w 10000"/>
              <a:gd name="connsiteY122" fmla="*/ 373 h 10000"/>
              <a:gd name="connsiteX123" fmla="*/ 4245 w 10000"/>
              <a:gd name="connsiteY123" fmla="*/ 422 h 10000"/>
              <a:gd name="connsiteX124" fmla="*/ 4277 w 10000"/>
              <a:gd name="connsiteY124" fmla="*/ 466 h 10000"/>
              <a:gd name="connsiteX125" fmla="*/ 4304 w 10000"/>
              <a:gd name="connsiteY125" fmla="*/ 522 h 10000"/>
              <a:gd name="connsiteX126" fmla="*/ 4335 w 10000"/>
              <a:gd name="connsiteY126" fmla="*/ 571 h 10000"/>
              <a:gd name="connsiteX127" fmla="*/ 4362 w 10000"/>
              <a:gd name="connsiteY127" fmla="*/ 634 h 10000"/>
              <a:gd name="connsiteX128" fmla="*/ 4389 w 10000"/>
              <a:gd name="connsiteY128" fmla="*/ 689 h 10000"/>
              <a:gd name="connsiteX129" fmla="*/ 4421 w 10000"/>
              <a:gd name="connsiteY129" fmla="*/ 752 h 10000"/>
              <a:gd name="connsiteX130" fmla="*/ 4448 w 10000"/>
              <a:gd name="connsiteY130" fmla="*/ 820 h 10000"/>
              <a:gd name="connsiteX131" fmla="*/ 4475 w 10000"/>
              <a:gd name="connsiteY131" fmla="*/ 888 h 10000"/>
              <a:gd name="connsiteX132" fmla="*/ 4507 w 10000"/>
              <a:gd name="connsiteY132" fmla="*/ 957 h 10000"/>
              <a:gd name="connsiteX133" fmla="*/ 4534 w 10000"/>
              <a:gd name="connsiteY133" fmla="*/ 1037 h 10000"/>
              <a:gd name="connsiteX134" fmla="*/ 4565 w 10000"/>
              <a:gd name="connsiteY134" fmla="*/ 1118 h 10000"/>
              <a:gd name="connsiteX135" fmla="*/ 4592 w 10000"/>
              <a:gd name="connsiteY135" fmla="*/ 1199 h 10000"/>
              <a:gd name="connsiteX136" fmla="*/ 4619 w 10000"/>
              <a:gd name="connsiteY136" fmla="*/ 1286 h 10000"/>
              <a:gd name="connsiteX137" fmla="*/ 4651 w 10000"/>
              <a:gd name="connsiteY137" fmla="*/ 1373 h 10000"/>
              <a:gd name="connsiteX138" fmla="*/ 4678 w 10000"/>
              <a:gd name="connsiteY138" fmla="*/ 1472 h 10000"/>
              <a:gd name="connsiteX139" fmla="*/ 4709 w 10000"/>
              <a:gd name="connsiteY139" fmla="*/ 1565 h 10000"/>
              <a:gd name="connsiteX140" fmla="*/ 4736 w 10000"/>
              <a:gd name="connsiteY140" fmla="*/ 1671 h 10000"/>
              <a:gd name="connsiteX141" fmla="*/ 4763 w 10000"/>
              <a:gd name="connsiteY141" fmla="*/ 1776 h 10000"/>
              <a:gd name="connsiteX142" fmla="*/ 4795 w 10000"/>
              <a:gd name="connsiteY142" fmla="*/ 1894 h 10000"/>
              <a:gd name="connsiteX143" fmla="*/ 4822 w 10000"/>
              <a:gd name="connsiteY143" fmla="*/ 2012 h 10000"/>
              <a:gd name="connsiteX144" fmla="*/ 4854 w 10000"/>
              <a:gd name="connsiteY144" fmla="*/ 2137 h 10000"/>
              <a:gd name="connsiteX145" fmla="*/ 4881 w 10000"/>
              <a:gd name="connsiteY145" fmla="*/ 2267 h 10000"/>
              <a:gd name="connsiteX146" fmla="*/ 4908 w 10000"/>
              <a:gd name="connsiteY146" fmla="*/ 2404 h 10000"/>
              <a:gd name="connsiteX147" fmla="*/ 4935 w 10000"/>
              <a:gd name="connsiteY147" fmla="*/ 2553 h 10000"/>
              <a:gd name="connsiteX148" fmla="*/ 4966 w 10000"/>
              <a:gd name="connsiteY148" fmla="*/ 2708 h 10000"/>
              <a:gd name="connsiteX149" fmla="*/ 4993 w 10000"/>
              <a:gd name="connsiteY149" fmla="*/ 2870 h 10000"/>
              <a:gd name="connsiteX150" fmla="*/ 5025 w 10000"/>
              <a:gd name="connsiteY150" fmla="*/ 3043 h 10000"/>
              <a:gd name="connsiteX151" fmla="*/ 5052 w 10000"/>
              <a:gd name="connsiteY151" fmla="*/ 3230 h 10000"/>
              <a:gd name="connsiteX152" fmla="*/ 5079 w 10000"/>
              <a:gd name="connsiteY152" fmla="*/ 3429 h 10000"/>
              <a:gd name="connsiteX153" fmla="*/ 5110 w 10000"/>
              <a:gd name="connsiteY153" fmla="*/ 3646 h 10000"/>
              <a:gd name="connsiteX154" fmla="*/ 5137 w 10000"/>
              <a:gd name="connsiteY154" fmla="*/ 3882 h 10000"/>
              <a:gd name="connsiteX155" fmla="*/ 5169 w 10000"/>
              <a:gd name="connsiteY155" fmla="*/ 4143 h 10000"/>
              <a:gd name="connsiteX156" fmla="*/ 5196 w 10000"/>
              <a:gd name="connsiteY156" fmla="*/ 4441 h 10000"/>
              <a:gd name="connsiteX157" fmla="*/ 5223 w 10000"/>
              <a:gd name="connsiteY157" fmla="*/ 4789 h 10000"/>
              <a:gd name="connsiteX158" fmla="*/ 5255 w 10000"/>
              <a:gd name="connsiteY158" fmla="*/ 5205 h 10000"/>
              <a:gd name="connsiteX159" fmla="*/ 5282 w 10000"/>
              <a:gd name="connsiteY159" fmla="*/ 5758 h 10000"/>
              <a:gd name="connsiteX160" fmla="*/ 5313 w 10000"/>
              <a:gd name="connsiteY160" fmla="*/ 6671 h 10000"/>
              <a:gd name="connsiteX161" fmla="*/ 5340 w 10000"/>
              <a:gd name="connsiteY161" fmla="*/ 7776 h 10000"/>
              <a:gd name="connsiteX162" fmla="*/ 5367 w 10000"/>
              <a:gd name="connsiteY162" fmla="*/ 6565 h 10000"/>
              <a:gd name="connsiteX163" fmla="*/ 5399 w 10000"/>
              <a:gd name="connsiteY163" fmla="*/ 6255 h 10000"/>
              <a:gd name="connsiteX164" fmla="*/ 5426 w 10000"/>
              <a:gd name="connsiteY164" fmla="*/ 6155 h 10000"/>
              <a:gd name="connsiteX165" fmla="*/ 5453 w 10000"/>
              <a:gd name="connsiteY165" fmla="*/ 6180 h 10000"/>
              <a:gd name="connsiteX166" fmla="*/ 5484 w 10000"/>
              <a:gd name="connsiteY166" fmla="*/ 6286 h 10000"/>
              <a:gd name="connsiteX167" fmla="*/ 5511 w 10000"/>
              <a:gd name="connsiteY167" fmla="*/ 6484 h 10000"/>
              <a:gd name="connsiteX168" fmla="*/ 5539 w 10000"/>
              <a:gd name="connsiteY168" fmla="*/ 6801 h 10000"/>
              <a:gd name="connsiteX169" fmla="*/ 5570 w 10000"/>
              <a:gd name="connsiteY169" fmla="*/ 7373 h 10000"/>
              <a:gd name="connsiteX170" fmla="*/ 5597 w 10000"/>
              <a:gd name="connsiteY170" fmla="*/ 9447 h 10000"/>
              <a:gd name="connsiteX171" fmla="*/ 5629 w 10000"/>
              <a:gd name="connsiteY171" fmla="*/ 7621 h 10000"/>
              <a:gd name="connsiteX172" fmla="*/ 5656 w 10000"/>
              <a:gd name="connsiteY172" fmla="*/ 7012 h 10000"/>
              <a:gd name="connsiteX173" fmla="*/ 5683 w 10000"/>
              <a:gd name="connsiteY173" fmla="*/ 6708 h 10000"/>
              <a:gd name="connsiteX174" fmla="*/ 5714 w 10000"/>
              <a:gd name="connsiteY174" fmla="*/ 6534 h 10000"/>
              <a:gd name="connsiteX175" fmla="*/ 5741 w 10000"/>
              <a:gd name="connsiteY175" fmla="*/ 6429 h 10000"/>
              <a:gd name="connsiteX176" fmla="*/ 5773 w 10000"/>
              <a:gd name="connsiteY176" fmla="*/ 6385 h 10000"/>
              <a:gd name="connsiteX177" fmla="*/ 5800 w 10000"/>
              <a:gd name="connsiteY177" fmla="*/ 6385 h 10000"/>
              <a:gd name="connsiteX178" fmla="*/ 5827 w 10000"/>
              <a:gd name="connsiteY178" fmla="*/ 6429 h 10000"/>
              <a:gd name="connsiteX179" fmla="*/ 5858 w 10000"/>
              <a:gd name="connsiteY179" fmla="*/ 6516 h 10000"/>
              <a:gd name="connsiteX180" fmla="*/ 5886 w 10000"/>
              <a:gd name="connsiteY180" fmla="*/ 6646 h 10000"/>
              <a:gd name="connsiteX181" fmla="*/ 5913 w 10000"/>
              <a:gd name="connsiteY181" fmla="*/ 6845 h 10000"/>
              <a:gd name="connsiteX182" fmla="*/ 5944 w 10000"/>
              <a:gd name="connsiteY182" fmla="*/ 7149 h 10000"/>
              <a:gd name="connsiteX183" fmla="*/ 5971 w 10000"/>
              <a:gd name="connsiteY183" fmla="*/ 7658 h 10000"/>
              <a:gd name="connsiteX184" fmla="*/ 6003 w 10000"/>
              <a:gd name="connsiteY184" fmla="*/ 9093 h 10000"/>
              <a:gd name="connsiteX185" fmla="*/ 6030 w 10000"/>
              <a:gd name="connsiteY185" fmla="*/ 8106 h 10000"/>
              <a:gd name="connsiteX186" fmla="*/ 6057 w 10000"/>
              <a:gd name="connsiteY186" fmla="*/ 7385 h 10000"/>
              <a:gd name="connsiteX187" fmla="*/ 6088 w 10000"/>
              <a:gd name="connsiteY187" fmla="*/ 7019 h 10000"/>
              <a:gd name="connsiteX188" fmla="*/ 6115 w 10000"/>
              <a:gd name="connsiteY188" fmla="*/ 6789 h 10000"/>
              <a:gd name="connsiteX189" fmla="*/ 6147 w 10000"/>
              <a:gd name="connsiteY189" fmla="*/ 6634 h 10000"/>
              <a:gd name="connsiteX190" fmla="*/ 6174 w 10000"/>
              <a:gd name="connsiteY190" fmla="*/ 6534 h 10000"/>
              <a:gd name="connsiteX191" fmla="*/ 6201 w 10000"/>
              <a:gd name="connsiteY191" fmla="*/ 6472 h 10000"/>
              <a:gd name="connsiteX192" fmla="*/ 6233 w 10000"/>
              <a:gd name="connsiteY192" fmla="*/ 6441 h 10000"/>
              <a:gd name="connsiteX193" fmla="*/ 6260 w 10000"/>
              <a:gd name="connsiteY193" fmla="*/ 6435 h 10000"/>
              <a:gd name="connsiteX194" fmla="*/ 6291 w 10000"/>
              <a:gd name="connsiteY194" fmla="*/ 6460 h 10000"/>
              <a:gd name="connsiteX195" fmla="*/ 6318 w 10000"/>
              <a:gd name="connsiteY195" fmla="*/ 6516 h 10000"/>
              <a:gd name="connsiteX196" fmla="*/ 6345 w 10000"/>
              <a:gd name="connsiteY196" fmla="*/ 6609 h 10000"/>
              <a:gd name="connsiteX197" fmla="*/ 6372 w 10000"/>
              <a:gd name="connsiteY197" fmla="*/ 6733 h 10000"/>
              <a:gd name="connsiteX198" fmla="*/ 6404 w 10000"/>
              <a:gd name="connsiteY198" fmla="*/ 6919 h 10000"/>
              <a:gd name="connsiteX199" fmla="*/ 6431 w 10000"/>
              <a:gd name="connsiteY199" fmla="*/ 7186 h 10000"/>
              <a:gd name="connsiteX200" fmla="*/ 6462 w 10000"/>
              <a:gd name="connsiteY200" fmla="*/ 7596 h 10000"/>
              <a:gd name="connsiteX201" fmla="*/ 6489 w 10000"/>
              <a:gd name="connsiteY201" fmla="*/ 8466 h 10000"/>
              <a:gd name="connsiteX202" fmla="*/ 6516 w 10000"/>
              <a:gd name="connsiteY202" fmla="*/ 8801 h 10000"/>
              <a:gd name="connsiteX203" fmla="*/ 6548 w 10000"/>
              <a:gd name="connsiteY203" fmla="*/ 7714 h 10000"/>
              <a:gd name="connsiteX204" fmla="*/ 6575 w 10000"/>
              <a:gd name="connsiteY204" fmla="*/ 7261 h 10000"/>
              <a:gd name="connsiteX205" fmla="*/ 6607 w 10000"/>
              <a:gd name="connsiteY205" fmla="*/ 6981 h 10000"/>
              <a:gd name="connsiteX206" fmla="*/ 6634 w 10000"/>
              <a:gd name="connsiteY206" fmla="*/ 6795 h 10000"/>
              <a:gd name="connsiteX207" fmla="*/ 6661 w 10000"/>
              <a:gd name="connsiteY207" fmla="*/ 6658 h 10000"/>
              <a:gd name="connsiteX208" fmla="*/ 6692 w 10000"/>
              <a:gd name="connsiteY208" fmla="*/ 6559 h 10000"/>
              <a:gd name="connsiteX209" fmla="*/ 6719 w 10000"/>
              <a:gd name="connsiteY209" fmla="*/ 6497 h 10000"/>
              <a:gd name="connsiteX210" fmla="*/ 6751 w 10000"/>
              <a:gd name="connsiteY210" fmla="*/ 6460 h 10000"/>
              <a:gd name="connsiteX211" fmla="*/ 6778 w 10000"/>
              <a:gd name="connsiteY211" fmla="*/ 6453 h 10000"/>
              <a:gd name="connsiteX212" fmla="*/ 6805 w 10000"/>
              <a:gd name="connsiteY212" fmla="*/ 6460 h 10000"/>
              <a:gd name="connsiteX213" fmla="*/ 6836 w 10000"/>
              <a:gd name="connsiteY213" fmla="*/ 6503 h 10000"/>
              <a:gd name="connsiteX214" fmla="*/ 6863 w 10000"/>
              <a:gd name="connsiteY214" fmla="*/ 6565 h 10000"/>
              <a:gd name="connsiteX215" fmla="*/ 6890 w 10000"/>
              <a:gd name="connsiteY215" fmla="*/ 6658 h 10000"/>
              <a:gd name="connsiteX216" fmla="*/ 6922 w 10000"/>
              <a:gd name="connsiteY216" fmla="*/ 6789 h 10000"/>
              <a:gd name="connsiteX217" fmla="*/ 6949 w 10000"/>
              <a:gd name="connsiteY217" fmla="*/ 6975 h 10000"/>
              <a:gd name="connsiteX218" fmla="*/ 6981 w 10000"/>
              <a:gd name="connsiteY218" fmla="*/ 7236 h 10000"/>
              <a:gd name="connsiteX219" fmla="*/ 7008 w 10000"/>
              <a:gd name="connsiteY219" fmla="*/ 7634 h 10000"/>
              <a:gd name="connsiteX220" fmla="*/ 7035 w 10000"/>
              <a:gd name="connsiteY220" fmla="*/ 8460 h 10000"/>
              <a:gd name="connsiteX221" fmla="*/ 7066 w 10000"/>
              <a:gd name="connsiteY221" fmla="*/ 8969 h 10000"/>
              <a:gd name="connsiteX222" fmla="*/ 7093 w 10000"/>
              <a:gd name="connsiteY222" fmla="*/ 7801 h 10000"/>
              <a:gd name="connsiteX223" fmla="*/ 7125 w 10000"/>
              <a:gd name="connsiteY223" fmla="*/ 7329 h 10000"/>
              <a:gd name="connsiteX224" fmla="*/ 7152 w 10000"/>
              <a:gd name="connsiteY224" fmla="*/ 7037 h 10000"/>
              <a:gd name="connsiteX225" fmla="*/ 7179 w 10000"/>
              <a:gd name="connsiteY225" fmla="*/ 6839 h 10000"/>
              <a:gd name="connsiteX226" fmla="*/ 7210 w 10000"/>
              <a:gd name="connsiteY226" fmla="*/ 6696 h 10000"/>
              <a:gd name="connsiteX227" fmla="*/ 7237 w 10000"/>
              <a:gd name="connsiteY227" fmla="*/ 6590 h 10000"/>
              <a:gd name="connsiteX228" fmla="*/ 7269 w 10000"/>
              <a:gd name="connsiteY228" fmla="*/ 6516 h 10000"/>
              <a:gd name="connsiteX229" fmla="*/ 7296 w 10000"/>
              <a:gd name="connsiteY229" fmla="*/ 6472 h 10000"/>
              <a:gd name="connsiteX230" fmla="*/ 7323 w 10000"/>
              <a:gd name="connsiteY230" fmla="*/ 6447 h 10000"/>
              <a:gd name="connsiteX231" fmla="*/ 7350 w 10000"/>
              <a:gd name="connsiteY231" fmla="*/ 6447 h 10000"/>
              <a:gd name="connsiteX232" fmla="*/ 7382 w 10000"/>
              <a:gd name="connsiteY232" fmla="*/ 6466 h 10000"/>
              <a:gd name="connsiteX233" fmla="*/ 7409 w 10000"/>
              <a:gd name="connsiteY233" fmla="*/ 6509 h 10000"/>
              <a:gd name="connsiteX234" fmla="*/ 7440 w 10000"/>
              <a:gd name="connsiteY234" fmla="*/ 6578 h 10000"/>
              <a:gd name="connsiteX235" fmla="*/ 7467 w 10000"/>
              <a:gd name="connsiteY235" fmla="*/ 6677 h 10000"/>
              <a:gd name="connsiteX236" fmla="*/ 7494 w 10000"/>
              <a:gd name="connsiteY236" fmla="*/ 6814 h 10000"/>
              <a:gd name="connsiteX237" fmla="*/ 7526 w 10000"/>
              <a:gd name="connsiteY237" fmla="*/ 7006 h 10000"/>
              <a:gd name="connsiteX238" fmla="*/ 7553 w 10000"/>
              <a:gd name="connsiteY238" fmla="*/ 7273 h 10000"/>
              <a:gd name="connsiteX239" fmla="*/ 7584 w 10000"/>
              <a:gd name="connsiteY239" fmla="*/ 7696 h 10000"/>
              <a:gd name="connsiteX240" fmla="*/ 7612 w 10000"/>
              <a:gd name="connsiteY240" fmla="*/ 8584 h 10000"/>
              <a:gd name="connsiteX241" fmla="*/ 7639 w 10000"/>
              <a:gd name="connsiteY241" fmla="*/ 8814 h 10000"/>
              <a:gd name="connsiteX242" fmla="*/ 7670 w 10000"/>
              <a:gd name="connsiteY242" fmla="*/ 7770 h 10000"/>
              <a:gd name="connsiteX243" fmla="*/ 7697 w 10000"/>
              <a:gd name="connsiteY243" fmla="*/ 7317 h 10000"/>
              <a:gd name="connsiteX244" fmla="*/ 7729 w 10000"/>
              <a:gd name="connsiteY244" fmla="*/ 7031 h 10000"/>
              <a:gd name="connsiteX245" fmla="*/ 7756 w 10000"/>
              <a:gd name="connsiteY245" fmla="*/ 6839 h 10000"/>
              <a:gd name="connsiteX246" fmla="*/ 7783 w 10000"/>
              <a:gd name="connsiteY246" fmla="*/ 6696 h 10000"/>
              <a:gd name="connsiteX247" fmla="*/ 7810 w 10000"/>
              <a:gd name="connsiteY247" fmla="*/ 6590 h 10000"/>
              <a:gd name="connsiteX248" fmla="*/ 7841 w 10000"/>
              <a:gd name="connsiteY248" fmla="*/ 6522 h 10000"/>
              <a:gd name="connsiteX249" fmla="*/ 7868 w 10000"/>
              <a:gd name="connsiteY249" fmla="*/ 6472 h 10000"/>
              <a:gd name="connsiteX250" fmla="*/ 7900 w 10000"/>
              <a:gd name="connsiteY250" fmla="*/ 6447 h 10000"/>
              <a:gd name="connsiteX251" fmla="*/ 7927 w 10000"/>
              <a:gd name="connsiteY251" fmla="*/ 6447 h 10000"/>
              <a:gd name="connsiteX252" fmla="*/ 7954 w 10000"/>
              <a:gd name="connsiteY252" fmla="*/ 6466 h 10000"/>
              <a:gd name="connsiteX253" fmla="*/ 7986 w 10000"/>
              <a:gd name="connsiteY253" fmla="*/ 6509 h 10000"/>
              <a:gd name="connsiteX254" fmla="*/ 8013 w 10000"/>
              <a:gd name="connsiteY254" fmla="*/ 6578 h 10000"/>
              <a:gd name="connsiteX255" fmla="*/ 8044 w 10000"/>
              <a:gd name="connsiteY255" fmla="*/ 6683 h 10000"/>
              <a:gd name="connsiteX256" fmla="*/ 8071 w 10000"/>
              <a:gd name="connsiteY256" fmla="*/ 6820 h 10000"/>
              <a:gd name="connsiteX257" fmla="*/ 8098 w 10000"/>
              <a:gd name="connsiteY257" fmla="*/ 7006 h 10000"/>
              <a:gd name="connsiteX258" fmla="*/ 8130 w 10000"/>
              <a:gd name="connsiteY258" fmla="*/ 7280 h 10000"/>
              <a:gd name="connsiteX259" fmla="*/ 8157 w 10000"/>
              <a:gd name="connsiteY259" fmla="*/ 7714 h 10000"/>
              <a:gd name="connsiteX260" fmla="*/ 8188 w 10000"/>
              <a:gd name="connsiteY260" fmla="*/ 8671 h 10000"/>
              <a:gd name="connsiteX261" fmla="*/ 8215 w 10000"/>
              <a:gd name="connsiteY261" fmla="*/ 8696 h 10000"/>
              <a:gd name="connsiteX262" fmla="*/ 8242 w 10000"/>
              <a:gd name="connsiteY262" fmla="*/ 7720 h 10000"/>
              <a:gd name="connsiteX263" fmla="*/ 8274 w 10000"/>
              <a:gd name="connsiteY263" fmla="*/ 7286 h 10000"/>
              <a:gd name="connsiteX264" fmla="*/ 8301 w 10000"/>
              <a:gd name="connsiteY264" fmla="*/ 7006 h 10000"/>
              <a:gd name="connsiteX265" fmla="*/ 8328 w 10000"/>
              <a:gd name="connsiteY265" fmla="*/ 6820 h 10000"/>
              <a:gd name="connsiteX266" fmla="*/ 8360 w 10000"/>
              <a:gd name="connsiteY266" fmla="*/ 6683 h 10000"/>
              <a:gd name="connsiteX267" fmla="*/ 8387 w 10000"/>
              <a:gd name="connsiteY267" fmla="*/ 6584 h 10000"/>
              <a:gd name="connsiteX268" fmla="*/ 8418 w 10000"/>
              <a:gd name="connsiteY268" fmla="*/ 6516 h 10000"/>
              <a:gd name="connsiteX269" fmla="*/ 8445 w 10000"/>
              <a:gd name="connsiteY269" fmla="*/ 6472 h 10000"/>
              <a:gd name="connsiteX270" fmla="*/ 8472 w 10000"/>
              <a:gd name="connsiteY270" fmla="*/ 6453 h 10000"/>
              <a:gd name="connsiteX271" fmla="*/ 8504 w 10000"/>
              <a:gd name="connsiteY271" fmla="*/ 6460 h 10000"/>
              <a:gd name="connsiteX272" fmla="*/ 8531 w 10000"/>
              <a:gd name="connsiteY272" fmla="*/ 6491 h 10000"/>
              <a:gd name="connsiteX273" fmla="*/ 8562 w 10000"/>
              <a:gd name="connsiteY273" fmla="*/ 6553 h 10000"/>
              <a:gd name="connsiteX274" fmla="*/ 8589 w 10000"/>
              <a:gd name="connsiteY274" fmla="*/ 6640 h 10000"/>
              <a:gd name="connsiteX275" fmla="*/ 8616 w 10000"/>
              <a:gd name="connsiteY275" fmla="*/ 6770 h 10000"/>
              <a:gd name="connsiteX276" fmla="*/ 8648 w 10000"/>
              <a:gd name="connsiteY276" fmla="*/ 6944 h 10000"/>
              <a:gd name="connsiteX277" fmla="*/ 8675 w 10000"/>
              <a:gd name="connsiteY277" fmla="*/ 7205 h 10000"/>
              <a:gd name="connsiteX278" fmla="*/ 8707 w 10000"/>
              <a:gd name="connsiteY278" fmla="*/ 7615 h 10000"/>
              <a:gd name="connsiteX279" fmla="*/ 8734 w 10000"/>
              <a:gd name="connsiteY279" fmla="*/ 8460 h 10000"/>
              <a:gd name="connsiteX280" fmla="*/ 8761 w 10000"/>
              <a:gd name="connsiteY280" fmla="*/ 8839 h 10000"/>
              <a:gd name="connsiteX281" fmla="*/ 8788 w 10000"/>
              <a:gd name="connsiteY281" fmla="*/ 7733 h 10000"/>
              <a:gd name="connsiteX282" fmla="*/ 8819 w 10000"/>
              <a:gd name="connsiteY282" fmla="*/ 7267 h 10000"/>
              <a:gd name="connsiteX283" fmla="*/ 8851 w 10000"/>
              <a:gd name="connsiteY283" fmla="*/ 6981 h 10000"/>
              <a:gd name="connsiteX284" fmla="*/ 8878 w 10000"/>
              <a:gd name="connsiteY284" fmla="*/ 6783 h 10000"/>
              <a:gd name="connsiteX285" fmla="*/ 8905 w 10000"/>
              <a:gd name="connsiteY285" fmla="*/ 6646 h 10000"/>
              <a:gd name="connsiteX286" fmla="*/ 8932 w 10000"/>
              <a:gd name="connsiteY286" fmla="*/ 6547 h 10000"/>
              <a:gd name="connsiteX287" fmla="*/ 8963 w 10000"/>
              <a:gd name="connsiteY287" fmla="*/ 6484 h 10000"/>
              <a:gd name="connsiteX288" fmla="*/ 8991 w 10000"/>
              <a:gd name="connsiteY288" fmla="*/ 6453 h 10000"/>
              <a:gd name="connsiteX289" fmla="*/ 9022 w 10000"/>
              <a:gd name="connsiteY289" fmla="*/ 6447 h 10000"/>
              <a:gd name="connsiteX290" fmla="*/ 9049 w 10000"/>
              <a:gd name="connsiteY290" fmla="*/ 6472 h 10000"/>
              <a:gd name="connsiteX291" fmla="*/ 9076 w 10000"/>
              <a:gd name="connsiteY291" fmla="*/ 6528 h 10000"/>
              <a:gd name="connsiteX292" fmla="*/ 9108 w 10000"/>
              <a:gd name="connsiteY292" fmla="*/ 6621 h 10000"/>
              <a:gd name="connsiteX293" fmla="*/ 9135 w 10000"/>
              <a:gd name="connsiteY293" fmla="*/ 6758 h 10000"/>
              <a:gd name="connsiteX294" fmla="*/ 9166 w 10000"/>
              <a:gd name="connsiteY294" fmla="*/ 6957 h 10000"/>
              <a:gd name="connsiteX295" fmla="*/ 9193 w 10000"/>
              <a:gd name="connsiteY295" fmla="*/ 7267 h 10000"/>
              <a:gd name="connsiteX296" fmla="*/ 9220 w 10000"/>
              <a:gd name="connsiteY296" fmla="*/ 7814 h 10000"/>
              <a:gd name="connsiteX297" fmla="*/ 9252 w 10000"/>
              <a:gd name="connsiteY297" fmla="*/ 9863 h 10000"/>
              <a:gd name="connsiteX298" fmla="*/ 9279 w 10000"/>
              <a:gd name="connsiteY298" fmla="*/ 7988 h 10000"/>
              <a:gd name="connsiteX299" fmla="*/ 9306 w 10000"/>
              <a:gd name="connsiteY299" fmla="*/ 7335 h 10000"/>
              <a:gd name="connsiteX300" fmla="*/ 9338 w 10000"/>
              <a:gd name="connsiteY300" fmla="*/ 6988 h 10000"/>
              <a:gd name="connsiteX301" fmla="*/ 9365 w 10000"/>
              <a:gd name="connsiteY301" fmla="*/ 6758 h 10000"/>
              <a:gd name="connsiteX302" fmla="*/ 9396 w 10000"/>
              <a:gd name="connsiteY302" fmla="*/ 6602 h 10000"/>
              <a:gd name="connsiteX303" fmla="*/ 9423 w 10000"/>
              <a:gd name="connsiteY303" fmla="*/ 6503 h 10000"/>
              <a:gd name="connsiteX304" fmla="*/ 9450 w 10000"/>
              <a:gd name="connsiteY304" fmla="*/ 6447 h 10000"/>
              <a:gd name="connsiteX305" fmla="*/ 9482 w 10000"/>
              <a:gd name="connsiteY305" fmla="*/ 6435 h 10000"/>
              <a:gd name="connsiteX306" fmla="*/ 9509 w 10000"/>
              <a:gd name="connsiteY306" fmla="*/ 6460 h 10000"/>
              <a:gd name="connsiteX307" fmla="*/ 9540 w 10000"/>
              <a:gd name="connsiteY307" fmla="*/ 6534 h 10000"/>
              <a:gd name="connsiteX308" fmla="*/ 9567 w 10000"/>
              <a:gd name="connsiteY308" fmla="*/ 6665 h 10000"/>
              <a:gd name="connsiteX309" fmla="*/ 9594 w 10000"/>
              <a:gd name="connsiteY309" fmla="*/ 6882 h 10000"/>
              <a:gd name="connsiteX310" fmla="*/ 9626 w 10000"/>
              <a:gd name="connsiteY310" fmla="*/ 7242 h 10000"/>
              <a:gd name="connsiteX311" fmla="*/ 9653 w 10000"/>
              <a:gd name="connsiteY311" fmla="*/ 7981 h 10000"/>
              <a:gd name="connsiteX312" fmla="*/ 9680 w 10000"/>
              <a:gd name="connsiteY312" fmla="*/ 8820 h 10000"/>
              <a:gd name="connsiteX313" fmla="*/ 9712 w 10000"/>
              <a:gd name="connsiteY313" fmla="*/ 7484 h 10000"/>
              <a:gd name="connsiteX314" fmla="*/ 9739 w 10000"/>
              <a:gd name="connsiteY314" fmla="*/ 7012 h 10000"/>
              <a:gd name="connsiteX315" fmla="*/ 9766 w 10000"/>
              <a:gd name="connsiteY315" fmla="*/ 6758 h 10000"/>
              <a:gd name="connsiteX316" fmla="*/ 9797 w 10000"/>
              <a:gd name="connsiteY316" fmla="*/ 6615 h 10000"/>
              <a:gd name="connsiteX317" fmla="*/ 9824 w 10000"/>
              <a:gd name="connsiteY317" fmla="*/ 6559 h 10000"/>
              <a:gd name="connsiteX318" fmla="*/ 9856 w 10000"/>
              <a:gd name="connsiteY318" fmla="*/ 6590 h 10000"/>
              <a:gd name="connsiteX319" fmla="*/ 9883 w 10000"/>
              <a:gd name="connsiteY319" fmla="*/ 6708 h 10000"/>
              <a:gd name="connsiteX320" fmla="*/ 9910 w 10000"/>
              <a:gd name="connsiteY320" fmla="*/ 6950 h 10000"/>
              <a:gd name="connsiteX321" fmla="*/ 9941 w 10000"/>
              <a:gd name="connsiteY321" fmla="*/ 7404 h 10000"/>
              <a:gd name="connsiteX322" fmla="*/ 9968 w 10000"/>
              <a:gd name="connsiteY322" fmla="*/ 8516 h 10000"/>
              <a:gd name="connsiteX323" fmla="*/ 10000 w 10000"/>
              <a:gd name="connsiteY32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43 w 10000"/>
              <a:gd name="connsiteY94" fmla="*/ 186 h 10000"/>
              <a:gd name="connsiteX95" fmla="*/ 3470 w 10000"/>
              <a:gd name="connsiteY95" fmla="*/ 149 h 10000"/>
              <a:gd name="connsiteX96" fmla="*/ 3497 w 10000"/>
              <a:gd name="connsiteY96" fmla="*/ 118 h 10000"/>
              <a:gd name="connsiteX97" fmla="*/ 3529 w 10000"/>
              <a:gd name="connsiteY97" fmla="*/ 87 h 10000"/>
              <a:gd name="connsiteX98" fmla="*/ 3556 w 10000"/>
              <a:gd name="connsiteY98" fmla="*/ 68 h 10000"/>
              <a:gd name="connsiteX99" fmla="*/ 3587 w 10000"/>
              <a:gd name="connsiteY99" fmla="*/ 43 h 10000"/>
              <a:gd name="connsiteX100" fmla="*/ 3614 w 10000"/>
              <a:gd name="connsiteY100" fmla="*/ 31 h 10000"/>
              <a:gd name="connsiteX101" fmla="*/ 3641 w 10000"/>
              <a:gd name="connsiteY101" fmla="*/ 19 h 10000"/>
              <a:gd name="connsiteX102" fmla="*/ 3673 w 10000"/>
              <a:gd name="connsiteY102" fmla="*/ 6 h 10000"/>
              <a:gd name="connsiteX103" fmla="*/ 3700 w 10000"/>
              <a:gd name="connsiteY103" fmla="*/ 6 h 10000"/>
              <a:gd name="connsiteX104" fmla="*/ 3731 w 10000"/>
              <a:gd name="connsiteY104" fmla="*/ 0 h 10000"/>
              <a:gd name="connsiteX105" fmla="*/ 3758 w 10000"/>
              <a:gd name="connsiteY105" fmla="*/ 0 h 10000"/>
              <a:gd name="connsiteX106" fmla="*/ 3785 w 10000"/>
              <a:gd name="connsiteY106" fmla="*/ 6 h 10000"/>
              <a:gd name="connsiteX107" fmla="*/ 3817 w 10000"/>
              <a:gd name="connsiteY107" fmla="*/ 12 h 10000"/>
              <a:gd name="connsiteX108" fmla="*/ 3844 w 10000"/>
              <a:gd name="connsiteY108" fmla="*/ 19 h 10000"/>
              <a:gd name="connsiteX109" fmla="*/ 3876 w 10000"/>
              <a:gd name="connsiteY109" fmla="*/ 31 h 10000"/>
              <a:gd name="connsiteX110" fmla="*/ 3903 w 10000"/>
              <a:gd name="connsiteY110" fmla="*/ 43 h 10000"/>
              <a:gd name="connsiteX111" fmla="*/ 3930 w 10000"/>
              <a:gd name="connsiteY111" fmla="*/ 62 h 10000"/>
              <a:gd name="connsiteX112" fmla="*/ 3957 w 10000"/>
              <a:gd name="connsiteY112" fmla="*/ 81 h 10000"/>
              <a:gd name="connsiteX113" fmla="*/ 3988 w 10000"/>
              <a:gd name="connsiteY113" fmla="*/ 106 h 10000"/>
              <a:gd name="connsiteX114" fmla="*/ 4015 w 10000"/>
              <a:gd name="connsiteY114" fmla="*/ 130 h 10000"/>
              <a:gd name="connsiteX115" fmla="*/ 4047 w 10000"/>
              <a:gd name="connsiteY115" fmla="*/ 155 h 10000"/>
              <a:gd name="connsiteX116" fmla="*/ 4074 w 10000"/>
              <a:gd name="connsiteY116" fmla="*/ 186 h 10000"/>
              <a:gd name="connsiteX117" fmla="*/ 4101 w 10000"/>
              <a:gd name="connsiteY117" fmla="*/ 217 h 10000"/>
              <a:gd name="connsiteX118" fmla="*/ 4132 w 10000"/>
              <a:gd name="connsiteY118" fmla="*/ 255 h 10000"/>
              <a:gd name="connsiteX119" fmla="*/ 4160 w 10000"/>
              <a:gd name="connsiteY119" fmla="*/ 292 h 10000"/>
              <a:gd name="connsiteX120" fmla="*/ 4191 w 10000"/>
              <a:gd name="connsiteY120" fmla="*/ 329 h 10000"/>
              <a:gd name="connsiteX121" fmla="*/ 4218 w 10000"/>
              <a:gd name="connsiteY121" fmla="*/ 373 h 10000"/>
              <a:gd name="connsiteX122" fmla="*/ 4245 w 10000"/>
              <a:gd name="connsiteY122" fmla="*/ 422 h 10000"/>
              <a:gd name="connsiteX123" fmla="*/ 4277 w 10000"/>
              <a:gd name="connsiteY123" fmla="*/ 466 h 10000"/>
              <a:gd name="connsiteX124" fmla="*/ 4304 w 10000"/>
              <a:gd name="connsiteY124" fmla="*/ 522 h 10000"/>
              <a:gd name="connsiteX125" fmla="*/ 4335 w 10000"/>
              <a:gd name="connsiteY125" fmla="*/ 571 h 10000"/>
              <a:gd name="connsiteX126" fmla="*/ 4362 w 10000"/>
              <a:gd name="connsiteY126" fmla="*/ 634 h 10000"/>
              <a:gd name="connsiteX127" fmla="*/ 4389 w 10000"/>
              <a:gd name="connsiteY127" fmla="*/ 689 h 10000"/>
              <a:gd name="connsiteX128" fmla="*/ 4421 w 10000"/>
              <a:gd name="connsiteY128" fmla="*/ 752 h 10000"/>
              <a:gd name="connsiteX129" fmla="*/ 4448 w 10000"/>
              <a:gd name="connsiteY129" fmla="*/ 820 h 10000"/>
              <a:gd name="connsiteX130" fmla="*/ 4475 w 10000"/>
              <a:gd name="connsiteY130" fmla="*/ 888 h 10000"/>
              <a:gd name="connsiteX131" fmla="*/ 4507 w 10000"/>
              <a:gd name="connsiteY131" fmla="*/ 957 h 10000"/>
              <a:gd name="connsiteX132" fmla="*/ 4534 w 10000"/>
              <a:gd name="connsiteY132" fmla="*/ 1037 h 10000"/>
              <a:gd name="connsiteX133" fmla="*/ 4565 w 10000"/>
              <a:gd name="connsiteY133" fmla="*/ 1118 h 10000"/>
              <a:gd name="connsiteX134" fmla="*/ 4592 w 10000"/>
              <a:gd name="connsiteY134" fmla="*/ 1199 h 10000"/>
              <a:gd name="connsiteX135" fmla="*/ 4619 w 10000"/>
              <a:gd name="connsiteY135" fmla="*/ 1286 h 10000"/>
              <a:gd name="connsiteX136" fmla="*/ 4651 w 10000"/>
              <a:gd name="connsiteY136" fmla="*/ 1373 h 10000"/>
              <a:gd name="connsiteX137" fmla="*/ 4678 w 10000"/>
              <a:gd name="connsiteY137" fmla="*/ 1472 h 10000"/>
              <a:gd name="connsiteX138" fmla="*/ 4709 w 10000"/>
              <a:gd name="connsiteY138" fmla="*/ 1565 h 10000"/>
              <a:gd name="connsiteX139" fmla="*/ 4736 w 10000"/>
              <a:gd name="connsiteY139" fmla="*/ 1671 h 10000"/>
              <a:gd name="connsiteX140" fmla="*/ 4763 w 10000"/>
              <a:gd name="connsiteY140" fmla="*/ 1776 h 10000"/>
              <a:gd name="connsiteX141" fmla="*/ 4795 w 10000"/>
              <a:gd name="connsiteY141" fmla="*/ 1894 h 10000"/>
              <a:gd name="connsiteX142" fmla="*/ 4822 w 10000"/>
              <a:gd name="connsiteY142" fmla="*/ 2012 h 10000"/>
              <a:gd name="connsiteX143" fmla="*/ 4854 w 10000"/>
              <a:gd name="connsiteY143" fmla="*/ 2137 h 10000"/>
              <a:gd name="connsiteX144" fmla="*/ 4881 w 10000"/>
              <a:gd name="connsiteY144" fmla="*/ 2267 h 10000"/>
              <a:gd name="connsiteX145" fmla="*/ 4908 w 10000"/>
              <a:gd name="connsiteY145" fmla="*/ 2404 h 10000"/>
              <a:gd name="connsiteX146" fmla="*/ 4935 w 10000"/>
              <a:gd name="connsiteY146" fmla="*/ 2553 h 10000"/>
              <a:gd name="connsiteX147" fmla="*/ 4966 w 10000"/>
              <a:gd name="connsiteY147" fmla="*/ 2708 h 10000"/>
              <a:gd name="connsiteX148" fmla="*/ 4993 w 10000"/>
              <a:gd name="connsiteY148" fmla="*/ 2870 h 10000"/>
              <a:gd name="connsiteX149" fmla="*/ 5025 w 10000"/>
              <a:gd name="connsiteY149" fmla="*/ 3043 h 10000"/>
              <a:gd name="connsiteX150" fmla="*/ 5052 w 10000"/>
              <a:gd name="connsiteY150" fmla="*/ 3230 h 10000"/>
              <a:gd name="connsiteX151" fmla="*/ 5079 w 10000"/>
              <a:gd name="connsiteY151" fmla="*/ 3429 h 10000"/>
              <a:gd name="connsiteX152" fmla="*/ 5110 w 10000"/>
              <a:gd name="connsiteY152" fmla="*/ 3646 h 10000"/>
              <a:gd name="connsiteX153" fmla="*/ 5137 w 10000"/>
              <a:gd name="connsiteY153" fmla="*/ 3882 h 10000"/>
              <a:gd name="connsiteX154" fmla="*/ 5169 w 10000"/>
              <a:gd name="connsiteY154" fmla="*/ 4143 h 10000"/>
              <a:gd name="connsiteX155" fmla="*/ 5196 w 10000"/>
              <a:gd name="connsiteY155" fmla="*/ 4441 h 10000"/>
              <a:gd name="connsiteX156" fmla="*/ 5223 w 10000"/>
              <a:gd name="connsiteY156" fmla="*/ 4789 h 10000"/>
              <a:gd name="connsiteX157" fmla="*/ 5255 w 10000"/>
              <a:gd name="connsiteY157" fmla="*/ 5205 h 10000"/>
              <a:gd name="connsiteX158" fmla="*/ 5282 w 10000"/>
              <a:gd name="connsiteY158" fmla="*/ 5758 h 10000"/>
              <a:gd name="connsiteX159" fmla="*/ 5313 w 10000"/>
              <a:gd name="connsiteY159" fmla="*/ 6671 h 10000"/>
              <a:gd name="connsiteX160" fmla="*/ 5340 w 10000"/>
              <a:gd name="connsiteY160" fmla="*/ 7776 h 10000"/>
              <a:gd name="connsiteX161" fmla="*/ 5367 w 10000"/>
              <a:gd name="connsiteY161" fmla="*/ 6565 h 10000"/>
              <a:gd name="connsiteX162" fmla="*/ 5399 w 10000"/>
              <a:gd name="connsiteY162" fmla="*/ 6255 h 10000"/>
              <a:gd name="connsiteX163" fmla="*/ 5426 w 10000"/>
              <a:gd name="connsiteY163" fmla="*/ 6155 h 10000"/>
              <a:gd name="connsiteX164" fmla="*/ 5453 w 10000"/>
              <a:gd name="connsiteY164" fmla="*/ 6180 h 10000"/>
              <a:gd name="connsiteX165" fmla="*/ 5484 w 10000"/>
              <a:gd name="connsiteY165" fmla="*/ 6286 h 10000"/>
              <a:gd name="connsiteX166" fmla="*/ 5511 w 10000"/>
              <a:gd name="connsiteY166" fmla="*/ 6484 h 10000"/>
              <a:gd name="connsiteX167" fmla="*/ 5539 w 10000"/>
              <a:gd name="connsiteY167" fmla="*/ 6801 h 10000"/>
              <a:gd name="connsiteX168" fmla="*/ 5570 w 10000"/>
              <a:gd name="connsiteY168" fmla="*/ 7373 h 10000"/>
              <a:gd name="connsiteX169" fmla="*/ 5597 w 10000"/>
              <a:gd name="connsiteY169" fmla="*/ 9447 h 10000"/>
              <a:gd name="connsiteX170" fmla="*/ 5629 w 10000"/>
              <a:gd name="connsiteY170" fmla="*/ 7621 h 10000"/>
              <a:gd name="connsiteX171" fmla="*/ 5656 w 10000"/>
              <a:gd name="connsiteY171" fmla="*/ 7012 h 10000"/>
              <a:gd name="connsiteX172" fmla="*/ 5683 w 10000"/>
              <a:gd name="connsiteY172" fmla="*/ 6708 h 10000"/>
              <a:gd name="connsiteX173" fmla="*/ 5714 w 10000"/>
              <a:gd name="connsiteY173" fmla="*/ 6534 h 10000"/>
              <a:gd name="connsiteX174" fmla="*/ 5741 w 10000"/>
              <a:gd name="connsiteY174" fmla="*/ 6429 h 10000"/>
              <a:gd name="connsiteX175" fmla="*/ 5773 w 10000"/>
              <a:gd name="connsiteY175" fmla="*/ 6385 h 10000"/>
              <a:gd name="connsiteX176" fmla="*/ 5800 w 10000"/>
              <a:gd name="connsiteY176" fmla="*/ 6385 h 10000"/>
              <a:gd name="connsiteX177" fmla="*/ 5827 w 10000"/>
              <a:gd name="connsiteY177" fmla="*/ 6429 h 10000"/>
              <a:gd name="connsiteX178" fmla="*/ 5858 w 10000"/>
              <a:gd name="connsiteY178" fmla="*/ 6516 h 10000"/>
              <a:gd name="connsiteX179" fmla="*/ 5886 w 10000"/>
              <a:gd name="connsiteY179" fmla="*/ 6646 h 10000"/>
              <a:gd name="connsiteX180" fmla="*/ 5913 w 10000"/>
              <a:gd name="connsiteY180" fmla="*/ 6845 h 10000"/>
              <a:gd name="connsiteX181" fmla="*/ 5944 w 10000"/>
              <a:gd name="connsiteY181" fmla="*/ 7149 h 10000"/>
              <a:gd name="connsiteX182" fmla="*/ 5971 w 10000"/>
              <a:gd name="connsiteY182" fmla="*/ 7658 h 10000"/>
              <a:gd name="connsiteX183" fmla="*/ 6003 w 10000"/>
              <a:gd name="connsiteY183" fmla="*/ 9093 h 10000"/>
              <a:gd name="connsiteX184" fmla="*/ 6030 w 10000"/>
              <a:gd name="connsiteY184" fmla="*/ 8106 h 10000"/>
              <a:gd name="connsiteX185" fmla="*/ 6057 w 10000"/>
              <a:gd name="connsiteY185" fmla="*/ 7385 h 10000"/>
              <a:gd name="connsiteX186" fmla="*/ 6088 w 10000"/>
              <a:gd name="connsiteY186" fmla="*/ 7019 h 10000"/>
              <a:gd name="connsiteX187" fmla="*/ 6115 w 10000"/>
              <a:gd name="connsiteY187" fmla="*/ 6789 h 10000"/>
              <a:gd name="connsiteX188" fmla="*/ 6147 w 10000"/>
              <a:gd name="connsiteY188" fmla="*/ 6634 h 10000"/>
              <a:gd name="connsiteX189" fmla="*/ 6174 w 10000"/>
              <a:gd name="connsiteY189" fmla="*/ 6534 h 10000"/>
              <a:gd name="connsiteX190" fmla="*/ 6201 w 10000"/>
              <a:gd name="connsiteY190" fmla="*/ 6472 h 10000"/>
              <a:gd name="connsiteX191" fmla="*/ 6233 w 10000"/>
              <a:gd name="connsiteY191" fmla="*/ 6441 h 10000"/>
              <a:gd name="connsiteX192" fmla="*/ 6260 w 10000"/>
              <a:gd name="connsiteY192" fmla="*/ 6435 h 10000"/>
              <a:gd name="connsiteX193" fmla="*/ 6291 w 10000"/>
              <a:gd name="connsiteY193" fmla="*/ 6460 h 10000"/>
              <a:gd name="connsiteX194" fmla="*/ 6318 w 10000"/>
              <a:gd name="connsiteY194" fmla="*/ 6516 h 10000"/>
              <a:gd name="connsiteX195" fmla="*/ 6345 w 10000"/>
              <a:gd name="connsiteY195" fmla="*/ 6609 h 10000"/>
              <a:gd name="connsiteX196" fmla="*/ 6372 w 10000"/>
              <a:gd name="connsiteY196" fmla="*/ 6733 h 10000"/>
              <a:gd name="connsiteX197" fmla="*/ 6404 w 10000"/>
              <a:gd name="connsiteY197" fmla="*/ 6919 h 10000"/>
              <a:gd name="connsiteX198" fmla="*/ 6431 w 10000"/>
              <a:gd name="connsiteY198" fmla="*/ 7186 h 10000"/>
              <a:gd name="connsiteX199" fmla="*/ 6462 w 10000"/>
              <a:gd name="connsiteY199" fmla="*/ 7596 h 10000"/>
              <a:gd name="connsiteX200" fmla="*/ 6489 w 10000"/>
              <a:gd name="connsiteY200" fmla="*/ 8466 h 10000"/>
              <a:gd name="connsiteX201" fmla="*/ 6516 w 10000"/>
              <a:gd name="connsiteY201" fmla="*/ 8801 h 10000"/>
              <a:gd name="connsiteX202" fmla="*/ 6548 w 10000"/>
              <a:gd name="connsiteY202" fmla="*/ 7714 h 10000"/>
              <a:gd name="connsiteX203" fmla="*/ 6575 w 10000"/>
              <a:gd name="connsiteY203" fmla="*/ 7261 h 10000"/>
              <a:gd name="connsiteX204" fmla="*/ 6607 w 10000"/>
              <a:gd name="connsiteY204" fmla="*/ 6981 h 10000"/>
              <a:gd name="connsiteX205" fmla="*/ 6634 w 10000"/>
              <a:gd name="connsiteY205" fmla="*/ 6795 h 10000"/>
              <a:gd name="connsiteX206" fmla="*/ 6661 w 10000"/>
              <a:gd name="connsiteY206" fmla="*/ 6658 h 10000"/>
              <a:gd name="connsiteX207" fmla="*/ 6692 w 10000"/>
              <a:gd name="connsiteY207" fmla="*/ 6559 h 10000"/>
              <a:gd name="connsiteX208" fmla="*/ 6719 w 10000"/>
              <a:gd name="connsiteY208" fmla="*/ 6497 h 10000"/>
              <a:gd name="connsiteX209" fmla="*/ 6751 w 10000"/>
              <a:gd name="connsiteY209" fmla="*/ 6460 h 10000"/>
              <a:gd name="connsiteX210" fmla="*/ 6778 w 10000"/>
              <a:gd name="connsiteY210" fmla="*/ 6453 h 10000"/>
              <a:gd name="connsiteX211" fmla="*/ 6805 w 10000"/>
              <a:gd name="connsiteY211" fmla="*/ 6460 h 10000"/>
              <a:gd name="connsiteX212" fmla="*/ 6836 w 10000"/>
              <a:gd name="connsiteY212" fmla="*/ 6503 h 10000"/>
              <a:gd name="connsiteX213" fmla="*/ 6863 w 10000"/>
              <a:gd name="connsiteY213" fmla="*/ 6565 h 10000"/>
              <a:gd name="connsiteX214" fmla="*/ 6890 w 10000"/>
              <a:gd name="connsiteY214" fmla="*/ 6658 h 10000"/>
              <a:gd name="connsiteX215" fmla="*/ 6922 w 10000"/>
              <a:gd name="connsiteY215" fmla="*/ 6789 h 10000"/>
              <a:gd name="connsiteX216" fmla="*/ 6949 w 10000"/>
              <a:gd name="connsiteY216" fmla="*/ 6975 h 10000"/>
              <a:gd name="connsiteX217" fmla="*/ 6981 w 10000"/>
              <a:gd name="connsiteY217" fmla="*/ 7236 h 10000"/>
              <a:gd name="connsiteX218" fmla="*/ 7008 w 10000"/>
              <a:gd name="connsiteY218" fmla="*/ 7634 h 10000"/>
              <a:gd name="connsiteX219" fmla="*/ 7035 w 10000"/>
              <a:gd name="connsiteY219" fmla="*/ 8460 h 10000"/>
              <a:gd name="connsiteX220" fmla="*/ 7066 w 10000"/>
              <a:gd name="connsiteY220" fmla="*/ 8969 h 10000"/>
              <a:gd name="connsiteX221" fmla="*/ 7093 w 10000"/>
              <a:gd name="connsiteY221" fmla="*/ 7801 h 10000"/>
              <a:gd name="connsiteX222" fmla="*/ 7125 w 10000"/>
              <a:gd name="connsiteY222" fmla="*/ 7329 h 10000"/>
              <a:gd name="connsiteX223" fmla="*/ 7152 w 10000"/>
              <a:gd name="connsiteY223" fmla="*/ 7037 h 10000"/>
              <a:gd name="connsiteX224" fmla="*/ 7179 w 10000"/>
              <a:gd name="connsiteY224" fmla="*/ 6839 h 10000"/>
              <a:gd name="connsiteX225" fmla="*/ 7210 w 10000"/>
              <a:gd name="connsiteY225" fmla="*/ 6696 h 10000"/>
              <a:gd name="connsiteX226" fmla="*/ 7237 w 10000"/>
              <a:gd name="connsiteY226" fmla="*/ 6590 h 10000"/>
              <a:gd name="connsiteX227" fmla="*/ 7269 w 10000"/>
              <a:gd name="connsiteY227" fmla="*/ 6516 h 10000"/>
              <a:gd name="connsiteX228" fmla="*/ 7296 w 10000"/>
              <a:gd name="connsiteY228" fmla="*/ 6472 h 10000"/>
              <a:gd name="connsiteX229" fmla="*/ 7323 w 10000"/>
              <a:gd name="connsiteY229" fmla="*/ 6447 h 10000"/>
              <a:gd name="connsiteX230" fmla="*/ 7350 w 10000"/>
              <a:gd name="connsiteY230" fmla="*/ 6447 h 10000"/>
              <a:gd name="connsiteX231" fmla="*/ 7382 w 10000"/>
              <a:gd name="connsiteY231" fmla="*/ 6466 h 10000"/>
              <a:gd name="connsiteX232" fmla="*/ 7409 w 10000"/>
              <a:gd name="connsiteY232" fmla="*/ 6509 h 10000"/>
              <a:gd name="connsiteX233" fmla="*/ 7440 w 10000"/>
              <a:gd name="connsiteY233" fmla="*/ 6578 h 10000"/>
              <a:gd name="connsiteX234" fmla="*/ 7467 w 10000"/>
              <a:gd name="connsiteY234" fmla="*/ 6677 h 10000"/>
              <a:gd name="connsiteX235" fmla="*/ 7494 w 10000"/>
              <a:gd name="connsiteY235" fmla="*/ 6814 h 10000"/>
              <a:gd name="connsiteX236" fmla="*/ 7526 w 10000"/>
              <a:gd name="connsiteY236" fmla="*/ 7006 h 10000"/>
              <a:gd name="connsiteX237" fmla="*/ 7553 w 10000"/>
              <a:gd name="connsiteY237" fmla="*/ 7273 h 10000"/>
              <a:gd name="connsiteX238" fmla="*/ 7584 w 10000"/>
              <a:gd name="connsiteY238" fmla="*/ 7696 h 10000"/>
              <a:gd name="connsiteX239" fmla="*/ 7612 w 10000"/>
              <a:gd name="connsiteY239" fmla="*/ 8584 h 10000"/>
              <a:gd name="connsiteX240" fmla="*/ 7639 w 10000"/>
              <a:gd name="connsiteY240" fmla="*/ 8814 h 10000"/>
              <a:gd name="connsiteX241" fmla="*/ 7670 w 10000"/>
              <a:gd name="connsiteY241" fmla="*/ 7770 h 10000"/>
              <a:gd name="connsiteX242" fmla="*/ 7697 w 10000"/>
              <a:gd name="connsiteY242" fmla="*/ 7317 h 10000"/>
              <a:gd name="connsiteX243" fmla="*/ 7729 w 10000"/>
              <a:gd name="connsiteY243" fmla="*/ 7031 h 10000"/>
              <a:gd name="connsiteX244" fmla="*/ 7756 w 10000"/>
              <a:gd name="connsiteY244" fmla="*/ 6839 h 10000"/>
              <a:gd name="connsiteX245" fmla="*/ 7783 w 10000"/>
              <a:gd name="connsiteY245" fmla="*/ 6696 h 10000"/>
              <a:gd name="connsiteX246" fmla="*/ 7810 w 10000"/>
              <a:gd name="connsiteY246" fmla="*/ 6590 h 10000"/>
              <a:gd name="connsiteX247" fmla="*/ 7841 w 10000"/>
              <a:gd name="connsiteY247" fmla="*/ 6522 h 10000"/>
              <a:gd name="connsiteX248" fmla="*/ 7868 w 10000"/>
              <a:gd name="connsiteY248" fmla="*/ 6472 h 10000"/>
              <a:gd name="connsiteX249" fmla="*/ 7900 w 10000"/>
              <a:gd name="connsiteY249" fmla="*/ 6447 h 10000"/>
              <a:gd name="connsiteX250" fmla="*/ 7927 w 10000"/>
              <a:gd name="connsiteY250" fmla="*/ 6447 h 10000"/>
              <a:gd name="connsiteX251" fmla="*/ 7954 w 10000"/>
              <a:gd name="connsiteY251" fmla="*/ 6466 h 10000"/>
              <a:gd name="connsiteX252" fmla="*/ 7986 w 10000"/>
              <a:gd name="connsiteY252" fmla="*/ 6509 h 10000"/>
              <a:gd name="connsiteX253" fmla="*/ 8013 w 10000"/>
              <a:gd name="connsiteY253" fmla="*/ 6578 h 10000"/>
              <a:gd name="connsiteX254" fmla="*/ 8044 w 10000"/>
              <a:gd name="connsiteY254" fmla="*/ 6683 h 10000"/>
              <a:gd name="connsiteX255" fmla="*/ 8071 w 10000"/>
              <a:gd name="connsiteY255" fmla="*/ 6820 h 10000"/>
              <a:gd name="connsiteX256" fmla="*/ 8098 w 10000"/>
              <a:gd name="connsiteY256" fmla="*/ 7006 h 10000"/>
              <a:gd name="connsiteX257" fmla="*/ 8130 w 10000"/>
              <a:gd name="connsiteY257" fmla="*/ 7280 h 10000"/>
              <a:gd name="connsiteX258" fmla="*/ 8157 w 10000"/>
              <a:gd name="connsiteY258" fmla="*/ 7714 h 10000"/>
              <a:gd name="connsiteX259" fmla="*/ 8188 w 10000"/>
              <a:gd name="connsiteY259" fmla="*/ 8671 h 10000"/>
              <a:gd name="connsiteX260" fmla="*/ 8215 w 10000"/>
              <a:gd name="connsiteY260" fmla="*/ 8696 h 10000"/>
              <a:gd name="connsiteX261" fmla="*/ 8242 w 10000"/>
              <a:gd name="connsiteY261" fmla="*/ 7720 h 10000"/>
              <a:gd name="connsiteX262" fmla="*/ 8274 w 10000"/>
              <a:gd name="connsiteY262" fmla="*/ 7286 h 10000"/>
              <a:gd name="connsiteX263" fmla="*/ 8301 w 10000"/>
              <a:gd name="connsiteY263" fmla="*/ 7006 h 10000"/>
              <a:gd name="connsiteX264" fmla="*/ 8328 w 10000"/>
              <a:gd name="connsiteY264" fmla="*/ 6820 h 10000"/>
              <a:gd name="connsiteX265" fmla="*/ 8360 w 10000"/>
              <a:gd name="connsiteY265" fmla="*/ 6683 h 10000"/>
              <a:gd name="connsiteX266" fmla="*/ 8387 w 10000"/>
              <a:gd name="connsiteY266" fmla="*/ 6584 h 10000"/>
              <a:gd name="connsiteX267" fmla="*/ 8418 w 10000"/>
              <a:gd name="connsiteY267" fmla="*/ 6516 h 10000"/>
              <a:gd name="connsiteX268" fmla="*/ 8445 w 10000"/>
              <a:gd name="connsiteY268" fmla="*/ 6472 h 10000"/>
              <a:gd name="connsiteX269" fmla="*/ 8472 w 10000"/>
              <a:gd name="connsiteY269" fmla="*/ 6453 h 10000"/>
              <a:gd name="connsiteX270" fmla="*/ 8504 w 10000"/>
              <a:gd name="connsiteY270" fmla="*/ 6460 h 10000"/>
              <a:gd name="connsiteX271" fmla="*/ 8531 w 10000"/>
              <a:gd name="connsiteY271" fmla="*/ 6491 h 10000"/>
              <a:gd name="connsiteX272" fmla="*/ 8562 w 10000"/>
              <a:gd name="connsiteY272" fmla="*/ 6553 h 10000"/>
              <a:gd name="connsiteX273" fmla="*/ 8589 w 10000"/>
              <a:gd name="connsiteY273" fmla="*/ 6640 h 10000"/>
              <a:gd name="connsiteX274" fmla="*/ 8616 w 10000"/>
              <a:gd name="connsiteY274" fmla="*/ 6770 h 10000"/>
              <a:gd name="connsiteX275" fmla="*/ 8648 w 10000"/>
              <a:gd name="connsiteY275" fmla="*/ 6944 h 10000"/>
              <a:gd name="connsiteX276" fmla="*/ 8675 w 10000"/>
              <a:gd name="connsiteY276" fmla="*/ 7205 h 10000"/>
              <a:gd name="connsiteX277" fmla="*/ 8707 w 10000"/>
              <a:gd name="connsiteY277" fmla="*/ 7615 h 10000"/>
              <a:gd name="connsiteX278" fmla="*/ 8734 w 10000"/>
              <a:gd name="connsiteY278" fmla="*/ 8460 h 10000"/>
              <a:gd name="connsiteX279" fmla="*/ 8761 w 10000"/>
              <a:gd name="connsiteY279" fmla="*/ 8839 h 10000"/>
              <a:gd name="connsiteX280" fmla="*/ 8788 w 10000"/>
              <a:gd name="connsiteY280" fmla="*/ 7733 h 10000"/>
              <a:gd name="connsiteX281" fmla="*/ 8819 w 10000"/>
              <a:gd name="connsiteY281" fmla="*/ 7267 h 10000"/>
              <a:gd name="connsiteX282" fmla="*/ 8851 w 10000"/>
              <a:gd name="connsiteY282" fmla="*/ 6981 h 10000"/>
              <a:gd name="connsiteX283" fmla="*/ 8878 w 10000"/>
              <a:gd name="connsiteY283" fmla="*/ 6783 h 10000"/>
              <a:gd name="connsiteX284" fmla="*/ 8905 w 10000"/>
              <a:gd name="connsiteY284" fmla="*/ 6646 h 10000"/>
              <a:gd name="connsiteX285" fmla="*/ 8932 w 10000"/>
              <a:gd name="connsiteY285" fmla="*/ 6547 h 10000"/>
              <a:gd name="connsiteX286" fmla="*/ 8963 w 10000"/>
              <a:gd name="connsiteY286" fmla="*/ 6484 h 10000"/>
              <a:gd name="connsiteX287" fmla="*/ 8991 w 10000"/>
              <a:gd name="connsiteY287" fmla="*/ 6453 h 10000"/>
              <a:gd name="connsiteX288" fmla="*/ 9022 w 10000"/>
              <a:gd name="connsiteY288" fmla="*/ 6447 h 10000"/>
              <a:gd name="connsiteX289" fmla="*/ 9049 w 10000"/>
              <a:gd name="connsiteY289" fmla="*/ 6472 h 10000"/>
              <a:gd name="connsiteX290" fmla="*/ 9076 w 10000"/>
              <a:gd name="connsiteY290" fmla="*/ 6528 h 10000"/>
              <a:gd name="connsiteX291" fmla="*/ 9108 w 10000"/>
              <a:gd name="connsiteY291" fmla="*/ 6621 h 10000"/>
              <a:gd name="connsiteX292" fmla="*/ 9135 w 10000"/>
              <a:gd name="connsiteY292" fmla="*/ 6758 h 10000"/>
              <a:gd name="connsiteX293" fmla="*/ 9166 w 10000"/>
              <a:gd name="connsiteY293" fmla="*/ 6957 h 10000"/>
              <a:gd name="connsiteX294" fmla="*/ 9193 w 10000"/>
              <a:gd name="connsiteY294" fmla="*/ 7267 h 10000"/>
              <a:gd name="connsiteX295" fmla="*/ 9220 w 10000"/>
              <a:gd name="connsiteY295" fmla="*/ 7814 h 10000"/>
              <a:gd name="connsiteX296" fmla="*/ 9252 w 10000"/>
              <a:gd name="connsiteY296" fmla="*/ 9863 h 10000"/>
              <a:gd name="connsiteX297" fmla="*/ 9279 w 10000"/>
              <a:gd name="connsiteY297" fmla="*/ 7988 h 10000"/>
              <a:gd name="connsiteX298" fmla="*/ 9306 w 10000"/>
              <a:gd name="connsiteY298" fmla="*/ 7335 h 10000"/>
              <a:gd name="connsiteX299" fmla="*/ 9338 w 10000"/>
              <a:gd name="connsiteY299" fmla="*/ 6988 h 10000"/>
              <a:gd name="connsiteX300" fmla="*/ 9365 w 10000"/>
              <a:gd name="connsiteY300" fmla="*/ 6758 h 10000"/>
              <a:gd name="connsiteX301" fmla="*/ 9396 w 10000"/>
              <a:gd name="connsiteY301" fmla="*/ 6602 h 10000"/>
              <a:gd name="connsiteX302" fmla="*/ 9423 w 10000"/>
              <a:gd name="connsiteY302" fmla="*/ 6503 h 10000"/>
              <a:gd name="connsiteX303" fmla="*/ 9450 w 10000"/>
              <a:gd name="connsiteY303" fmla="*/ 6447 h 10000"/>
              <a:gd name="connsiteX304" fmla="*/ 9482 w 10000"/>
              <a:gd name="connsiteY304" fmla="*/ 6435 h 10000"/>
              <a:gd name="connsiteX305" fmla="*/ 9509 w 10000"/>
              <a:gd name="connsiteY305" fmla="*/ 6460 h 10000"/>
              <a:gd name="connsiteX306" fmla="*/ 9540 w 10000"/>
              <a:gd name="connsiteY306" fmla="*/ 6534 h 10000"/>
              <a:gd name="connsiteX307" fmla="*/ 9567 w 10000"/>
              <a:gd name="connsiteY307" fmla="*/ 6665 h 10000"/>
              <a:gd name="connsiteX308" fmla="*/ 9594 w 10000"/>
              <a:gd name="connsiteY308" fmla="*/ 6882 h 10000"/>
              <a:gd name="connsiteX309" fmla="*/ 9626 w 10000"/>
              <a:gd name="connsiteY309" fmla="*/ 7242 h 10000"/>
              <a:gd name="connsiteX310" fmla="*/ 9653 w 10000"/>
              <a:gd name="connsiteY310" fmla="*/ 7981 h 10000"/>
              <a:gd name="connsiteX311" fmla="*/ 9680 w 10000"/>
              <a:gd name="connsiteY311" fmla="*/ 8820 h 10000"/>
              <a:gd name="connsiteX312" fmla="*/ 9712 w 10000"/>
              <a:gd name="connsiteY312" fmla="*/ 7484 h 10000"/>
              <a:gd name="connsiteX313" fmla="*/ 9739 w 10000"/>
              <a:gd name="connsiteY313" fmla="*/ 7012 h 10000"/>
              <a:gd name="connsiteX314" fmla="*/ 9766 w 10000"/>
              <a:gd name="connsiteY314" fmla="*/ 6758 h 10000"/>
              <a:gd name="connsiteX315" fmla="*/ 9797 w 10000"/>
              <a:gd name="connsiteY315" fmla="*/ 6615 h 10000"/>
              <a:gd name="connsiteX316" fmla="*/ 9824 w 10000"/>
              <a:gd name="connsiteY316" fmla="*/ 6559 h 10000"/>
              <a:gd name="connsiteX317" fmla="*/ 9856 w 10000"/>
              <a:gd name="connsiteY317" fmla="*/ 6590 h 10000"/>
              <a:gd name="connsiteX318" fmla="*/ 9883 w 10000"/>
              <a:gd name="connsiteY318" fmla="*/ 6708 h 10000"/>
              <a:gd name="connsiteX319" fmla="*/ 9910 w 10000"/>
              <a:gd name="connsiteY319" fmla="*/ 6950 h 10000"/>
              <a:gd name="connsiteX320" fmla="*/ 9941 w 10000"/>
              <a:gd name="connsiteY320" fmla="*/ 7404 h 10000"/>
              <a:gd name="connsiteX321" fmla="*/ 9968 w 10000"/>
              <a:gd name="connsiteY321" fmla="*/ 8516 h 10000"/>
              <a:gd name="connsiteX322" fmla="*/ 10000 w 10000"/>
              <a:gd name="connsiteY32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70 w 10000"/>
              <a:gd name="connsiteY94" fmla="*/ 149 h 10000"/>
              <a:gd name="connsiteX95" fmla="*/ 3497 w 10000"/>
              <a:gd name="connsiteY95" fmla="*/ 118 h 10000"/>
              <a:gd name="connsiteX96" fmla="*/ 3529 w 10000"/>
              <a:gd name="connsiteY96" fmla="*/ 87 h 10000"/>
              <a:gd name="connsiteX97" fmla="*/ 3556 w 10000"/>
              <a:gd name="connsiteY97" fmla="*/ 68 h 10000"/>
              <a:gd name="connsiteX98" fmla="*/ 3587 w 10000"/>
              <a:gd name="connsiteY98" fmla="*/ 43 h 10000"/>
              <a:gd name="connsiteX99" fmla="*/ 3614 w 10000"/>
              <a:gd name="connsiteY99" fmla="*/ 31 h 10000"/>
              <a:gd name="connsiteX100" fmla="*/ 3641 w 10000"/>
              <a:gd name="connsiteY100" fmla="*/ 19 h 10000"/>
              <a:gd name="connsiteX101" fmla="*/ 3673 w 10000"/>
              <a:gd name="connsiteY101" fmla="*/ 6 h 10000"/>
              <a:gd name="connsiteX102" fmla="*/ 3700 w 10000"/>
              <a:gd name="connsiteY102" fmla="*/ 6 h 10000"/>
              <a:gd name="connsiteX103" fmla="*/ 3731 w 10000"/>
              <a:gd name="connsiteY103" fmla="*/ 0 h 10000"/>
              <a:gd name="connsiteX104" fmla="*/ 3758 w 10000"/>
              <a:gd name="connsiteY104" fmla="*/ 0 h 10000"/>
              <a:gd name="connsiteX105" fmla="*/ 3785 w 10000"/>
              <a:gd name="connsiteY105" fmla="*/ 6 h 10000"/>
              <a:gd name="connsiteX106" fmla="*/ 3817 w 10000"/>
              <a:gd name="connsiteY106" fmla="*/ 12 h 10000"/>
              <a:gd name="connsiteX107" fmla="*/ 3844 w 10000"/>
              <a:gd name="connsiteY107" fmla="*/ 19 h 10000"/>
              <a:gd name="connsiteX108" fmla="*/ 3876 w 10000"/>
              <a:gd name="connsiteY108" fmla="*/ 31 h 10000"/>
              <a:gd name="connsiteX109" fmla="*/ 3903 w 10000"/>
              <a:gd name="connsiteY109" fmla="*/ 43 h 10000"/>
              <a:gd name="connsiteX110" fmla="*/ 3930 w 10000"/>
              <a:gd name="connsiteY110" fmla="*/ 62 h 10000"/>
              <a:gd name="connsiteX111" fmla="*/ 3957 w 10000"/>
              <a:gd name="connsiteY111" fmla="*/ 81 h 10000"/>
              <a:gd name="connsiteX112" fmla="*/ 3988 w 10000"/>
              <a:gd name="connsiteY112" fmla="*/ 106 h 10000"/>
              <a:gd name="connsiteX113" fmla="*/ 4015 w 10000"/>
              <a:gd name="connsiteY113" fmla="*/ 130 h 10000"/>
              <a:gd name="connsiteX114" fmla="*/ 4047 w 10000"/>
              <a:gd name="connsiteY114" fmla="*/ 155 h 10000"/>
              <a:gd name="connsiteX115" fmla="*/ 4074 w 10000"/>
              <a:gd name="connsiteY115" fmla="*/ 186 h 10000"/>
              <a:gd name="connsiteX116" fmla="*/ 4101 w 10000"/>
              <a:gd name="connsiteY116" fmla="*/ 217 h 10000"/>
              <a:gd name="connsiteX117" fmla="*/ 4132 w 10000"/>
              <a:gd name="connsiteY117" fmla="*/ 255 h 10000"/>
              <a:gd name="connsiteX118" fmla="*/ 4160 w 10000"/>
              <a:gd name="connsiteY118" fmla="*/ 292 h 10000"/>
              <a:gd name="connsiteX119" fmla="*/ 4191 w 10000"/>
              <a:gd name="connsiteY119" fmla="*/ 329 h 10000"/>
              <a:gd name="connsiteX120" fmla="*/ 4218 w 10000"/>
              <a:gd name="connsiteY120" fmla="*/ 373 h 10000"/>
              <a:gd name="connsiteX121" fmla="*/ 4245 w 10000"/>
              <a:gd name="connsiteY121" fmla="*/ 422 h 10000"/>
              <a:gd name="connsiteX122" fmla="*/ 4277 w 10000"/>
              <a:gd name="connsiteY122" fmla="*/ 466 h 10000"/>
              <a:gd name="connsiteX123" fmla="*/ 4304 w 10000"/>
              <a:gd name="connsiteY123" fmla="*/ 522 h 10000"/>
              <a:gd name="connsiteX124" fmla="*/ 4335 w 10000"/>
              <a:gd name="connsiteY124" fmla="*/ 571 h 10000"/>
              <a:gd name="connsiteX125" fmla="*/ 4362 w 10000"/>
              <a:gd name="connsiteY125" fmla="*/ 634 h 10000"/>
              <a:gd name="connsiteX126" fmla="*/ 4389 w 10000"/>
              <a:gd name="connsiteY126" fmla="*/ 689 h 10000"/>
              <a:gd name="connsiteX127" fmla="*/ 4421 w 10000"/>
              <a:gd name="connsiteY127" fmla="*/ 752 h 10000"/>
              <a:gd name="connsiteX128" fmla="*/ 4448 w 10000"/>
              <a:gd name="connsiteY128" fmla="*/ 820 h 10000"/>
              <a:gd name="connsiteX129" fmla="*/ 4475 w 10000"/>
              <a:gd name="connsiteY129" fmla="*/ 888 h 10000"/>
              <a:gd name="connsiteX130" fmla="*/ 4507 w 10000"/>
              <a:gd name="connsiteY130" fmla="*/ 957 h 10000"/>
              <a:gd name="connsiteX131" fmla="*/ 4534 w 10000"/>
              <a:gd name="connsiteY131" fmla="*/ 1037 h 10000"/>
              <a:gd name="connsiteX132" fmla="*/ 4565 w 10000"/>
              <a:gd name="connsiteY132" fmla="*/ 1118 h 10000"/>
              <a:gd name="connsiteX133" fmla="*/ 4592 w 10000"/>
              <a:gd name="connsiteY133" fmla="*/ 1199 h 10000"/>
              <a:gd name="connsiteX134" fmla="*/ 4619 w 10000"/>
              <a:gd name="connsiteY134" fmla="*/ 1286 h 10000"/>
              <a:gd name="connsiteX135" fmla="*/ 4651 w 10000"/>
              <a:gd name="connsiteY135" fmla="*/ 1373 h 10000"/>
              <a:gd name="connsiteX136" fmla="*/ 4678 w 10000"/>
              <a:gd name="connsiteY136" fmla="*/ 1472 h 10000"/>
              <a:gd name="connsiteX137" fmla="*/ 4709 w 10000"/>
              <a:gd name="connsiteY137" fmla="*/ 1565 h 10000"/>
              <a:gd name="connsiteX138" fmla="*/ 4736 w 10000"/>
              <a:gd name="connsiteY138" fmla="*/ 1671 h 10000"/>
              <a:gd name="connsiteX139" fmla="*/ 4763 w 10000"/>
              <a:gd name="connsiteY139" fmla="*/ 1776 h 10000"/>
              <a:gd name="connsiteX140" fmla="*/ 4795 w 10000"/>
              <a:gd name="connsiteY140" fmla="*/ 1894 h 10000"/>
              <a:gd name="connsiteX141" fmla="*/ 4822 w 10000"/>
              <a:gd name="connsiteY141" fmla="*/ 2012 h 10000"/>
              <a:gd name="connsiteX142" fmla="*/ 4854 w 10000"/>
              <a:gd name="connsiteY142" fmla="*/ 2137 h 10000"/>
              <a:gd name="connsiteX143" fmla="*/ 4881 w 10000"/>
              <a:gd name="connsiteY143" fmla="*/ 2267 h 10000"/>
              <a:gd name="connsiteX144" fmla="*/ 4908 w 10000"/>
              <a:gd name="connsiteY144" fmla="*/ 2404 h 10000"/>
              <a:gd name="connsiteX145" fmla="*/ 4935 w 10000"/>
              <a:gd name="connsiteY145" fmla="*/ 2553 h 10000"/>
              <a:gd name="connsiteX146" fmla="*/ 4966 w 10000"/>
              <a:gd name="connsiteY146" fmla="*/ 2708 h 10000"/>
              <a:gd name="connsiteX147" fmla="*/ 4993 w 10000"/>
              <a:gd name="connsiteY147" fmla="*/ 2870 h 10000"/>
              <a:gd name="connsiteX148" fmla="*/ 5025 w 10000"/>
              <a:gd name="connsiteY148" fmla="*/ 3043 h 10000"/>
              <a:gd name="connsiteX149" fmla="*/ 5052 w 10000"/>
              <a:gd name="connsiteY149" fmla="*/ 3230 h 10000"/>
              <a:gd name="connsiteX150" fmla="*/ 5079 w 10000"/>
              <a:gd name="connsiteY150" fmla="*/ 3429 h 10000"/>
              <a:gd name="connsiteX151" fmla="*/ 5110 w 10000"/>
              <a:gd name="connsiteY151" fmla="*/ 3646 h 10000"/>
              <a:gd name="connsiteX152" fmla="*/ 5137 w 10000"/>
              <a:gd name="connsiteY152" fmla="*/ 3882 h 10000"/>
              <a:gd name="connsiteX153" fmla="*/ 5169 w 10000"/>
              <a:gd name="connsiteY153" fmla="*/ 4143 h 10000"/>
              <a:gd name="connsiteX154" fmla="*/ 5196 w 10000"/>
              <a:gd name="connsiteY154" fmla="*/ 4441 h 10000"/>
              <a:gd name="connsiteX155" fmla="*/ 5223 w 10000"/>
              <a:gd name="connsiteY155" fmla="*/ 4789 h 10000"/>
              <a:gd name="connsiteX156" fmla="*/ 5255 w 10000"/>
              <a:gd name="connsiteY156" fmla="*/ 5205 h 10000"/>
              <a:gd name="connsiteX157" fmla="*/ 5282 w 10000"/>
              <a:gd name="connsiteY157" fmla="*/ 5758 h 10000"/>
              <a:gd name="connsiteX158" fmla="*/ 5313 w 10000"/>
              <a:gd name="connsiteY158" fmla="*/ 6671 h 10000"/>
              <a:gd name="connsiteX159" fmla="*/ 5340 w 10000"/>
              <a:gd name="connsiteY159" fmla="*/ 7776 h 10000"/>
              <a:gd name="connsiteX160" fmla="*/ 5367 w 10000"/>
              <a:gd name="connsiteY160" fmla="*/ 6565 h 10000"/>
              <a:gd name="connsiteX161" fmla="*/ 5399 w 10000"/>
              <a:gd name="connsiteY161" fmla="*/ 6255 h 10000"/>
              <a:gd name="connsiteX162" fmla="*/ 5426 w 10000"/>
              <a:gd name="connsiteY162" fmla="*/ 6155 h 10000"/>
              <a:gd name="connsiteX163" fmla="*/ 5453 w 10000"/>
              <a:gd name="connsiteY163" fmla="*/ 6180 h 10000"/>
              <a:gd name="connsiteX164" fmla="*/ 5484 w 10000"/>
              <a:gd name="connsiteY164" fmla="*/ 6286 h 10000"/>
              <a:gd name="connsiteX165" fmla="*/ 5511 w 10000"/>
              <a:gd name="connsiteY165" fmla="*/ 6484 h 10000"/>
              <a:gd name="connsiteX166" fmla="*/ 5539 w 10000"/>
              <a:gd name="connsiteY166" fmla="*/ 6801 h 10000"/>
              <a:gd name="connsiteX167" fmla="*/ 5570 w 10000"/>
              <a:gd name="connsiteY167" fmla="*/ 7373 h 10000"/>
              <a:gd name="connsiteX168" fmla="*/ 5597 w 10000"/>
              <a:gd name="connsiteY168" fmla="*/ 9447 h 10000"/>
              <a:gd name="connsiteX169" fmla="*/ 5629 w 10000"/>
              <a:gd name="connsiteY169" fmla="*/ 7621 h 10000"/>
              <a:gd name="connsiteX170" fmla="*/ 5656 w 10000"/>
              <a:gd name="connsiteY170" fmla="*/ 7012 h 10000"/>
              <a:gd name="connsiteX171" fmla="*/ 5683 w 10000"/>
              <a:gd name="connsiteY171" fmla="*/ 6708 h 10000"/>
              <a:gd name="connsiteX172" fmla="*/ 5714 w 10000"/>
              <a:gd name="connsiteY172" fmla="*/ 6534 h 10000"/>
              <a:gd name="connsiteX173" fmla="*/ 5741 w 10000"/>
              <a:gd name="connsiteY173" fmla="*/ 6429 h 10000"/>
              <a:gd name="connsiteX174" fmla="*/ 5773 w 10000"/>
              <a:gd name="connsiteY174" fmla="*/ 6385 h 10000"/>
              <a:gd name="connsiteX175" fmla="*/ 5800 w 10000"/>
              <a:gd name="connsiteY175" fmla="*/ 6385 h 10000"/>
              <a:gd name="connsiteX176" fmla="*/ 5827 w 10000"/>
              <a:gd name="connsiteY176" fmla="*/ 6429 h 10000"/>
              <a:gd name="connsiteX177" fmla="*/ 5858 w 10000"/>
              <a:gd name="connsiteY177" fmla="*/ 6516 h 10000"/>
              <a:gd name="connsiteX178" fmla="*/ 5886 w 10000"/>
              <a:gd name="connsiteY178" fmla="*/ 6646 h 10000"/>
              <a:gd name="connsiteX179" fmla="*/ 5913 w 10000"/>
              <a:gd name="connsiteY179" fmla="*/ 6845 h 10000"/>
              <a:gd name="connsiteX180" fmla="*/ 5944 w 10000"/>
              <a:gd name="connsiteY180" fmla="*/ 7149 h 10000"/>
              <a:gd name="connsiteX181" fmla="*/ 5971 w 10000"/>
              <a:gd name="connsiteY181" fmla="*/ 7658 h 10000"/>
              <a:gd name="connsiteX182" fmla="*/ 6003 w 10000"/>
              <a:gd name="connsiteY182" fmla="*/ 9093 h 10000"/>
              <a:gd name="connsiteX183" fmla="*/ 6030 w 10000"/>
              <a:gd name="connsiteY183" fmla="*/ 8106 h 10000"/>
              <a:gd name="connsiteX184" fmla="*/ 6057 w 10000"/>
              <a:gd name="connsiteY184" fmla="*/ 7385 h 10000"/>
              <a:gd name="connsiteX185" fmla="*/ 6088 w 10000"/>
              <a:gd name="connsiteY185" fmla="*/ 7019 h 10000"/>
              <a:gd name="connsiteX186" fmla="*/ 6115 w 10000"/>
              <a:gd name="connsiteY186" fmla="*/ 6789 h 10000"/>
              <a:gd name="connsiteX187" fmla="*/ 6147 w 10000"/>
              <a:gd name="connsiteY187" fmla="*/ 6634 h 10000"/>
              <a:gd name="connsiteX188" fmla="*/ 6174 w 10000"/>
              <a:gd name="connsiteY188" fmla="*/ 6534 h 10000"/>
              <a:gd name="connsiteX189" fmla="*/ 6201 w 10000"/>
              <a:gd name="connsiteY189" fmla="*/ 6472 h 10000"/>
              <a:gd name="connsiteX190" fmla="*/ 6233 w 10000"/>
              <a:gd name="connsiteY190" fmla="*/ 6441 h 10000"/>
              <a:gd name="connsiteX191" fmla="*/ 6260 w 10000"/>
              <a:gd name="connsiteY191" fmla="*/ 6435 h 10000"/>
              <a:gd name="connsiteX192" fmla="*/ 6291 w 10000"/>
              <a:gd name="connsiteY192" fmla="*/ 6460 h 10000"/>
              <a:gd name="connsiteX193" fmla="*/ 6318 w 10000"/>
              <a:gd name="connsiteY193" fmla="*/ 6516 h 10000"/>
              <a:gd name="connsiteX194" fmla="*/ 6345 w 10000"/>
              <a:gd name="connsiteY194" fmla="*/ 6609 h 10000"/>
              <a:gd name="connsiteX195" fmla="*/ 6372 w 10000"/>
              <a:gd name="connsiteY195" fmla="*/ 6733 h 10000"/>
              <a:gd name="connsiteX196" fmla="*/ 6404 w 10000"/>
              <a:gd name="connsiteY196" fmla="*/ 6919 h 10000"/>
              <a:gd name="connsiteX197" fmla="*/ 6431 w 10000"/>
              <a:gd name="connsiteY197" fmla="*/ 7186 h 10000"/>
              <a:gd name="connsiteX198" fmla="*/ 6462 w 10000"/>
              <a:gd name="connsiteY198" fmla="*/ 7596 h 10000"/>
              <a:gd name="connsiteX199" fmla="*/ 6489 w 10000"/>
              <a:gd name="connsiteY199" fmla="*/ 8466 h 10000"/>
              <a:gd name="connsiteX200" fmla="*/ 6516 w 10000"/>
              <a:gd name="connsiteY200" fmla="*/ 8801 h 10000"/>
              <a:gd name="connsiteX201" fmla="*/ 6548 w 10000"/>
              <a:gd name="connsiteY201" fmla="*/ 7714 h 10000"/>
              <a:gd name="connsiteX202" fmla="*/ 6575 w 10000"/>
              <a:gd name="connsiteY202" fmla="*/ 7261 h 10000"/>
              <a:gd name="connsiteX203" fmla="*/ 6607 w 10000"/>
              <a:gd name="connsiteY203" fmla="*/ 6981 h 10000"/>
              <a:gd name="connsiteX204" fmla="*/ 6634 w 10000"/>
              <a:gd name="connsiteY204" fmla="*/ 6795 h 10000"/>
              <a:gd name="connsiteX205" fmla="*/ 6661 w 10000"/>
              <a:gd name="connsiteY205" fmla="*/ 6658 h 10000"/>
              <a:gd name="connsiteX206" fmla="*/ 6692 w 10000"/>
              <a:gd name="connsiteY206" fmla="*/ 6559 h 10000"/>
              <a:gd name="connsiteX207" fmla="*/ 6719 w 10000"/>
              <a:gd name="connsiteY207" fmla="*/ 6497 h 10000"/>
              <a:gd name="connsiteX208" fmla="*/ 6751 w 10000"/>
              <a:gd name="connsiteY208" fmla="*/ 6460 h 10000"/>
              <a:gd name="connsiteX209" fmla="*/ 6778 w 10000"/>
              <a:gd name="connsiteY209" fmla="*/ 6453 h 10000"/>
              <a:gd name="connsiteX210" fmla="*/ 6805 w 10000"/>
              <a:gd name="connsiteY210" fmla="*/ 6460 h 10000"/>
              <a:gd name="connsiteX211" fmla="*/ 6836 w 10000"/>
              <a:gd name="connsiteY211" fmla="*/ 6503 h 10000"/>
              <a:gd name="connsiteX212" fmla="*/ 6863 w 10000"/>
              <a:gd name="connsiteY212" fmla="*/ 6565 h 10000"/>
              <a:gd name="connsiteX213" fmla="*/ 6890 w 10000"/>
              <a:gd name="connsiteY213" fmla="*/ 6658 h 10000"/>
              <a:gd name="connsiteX214" fmla="*/ 6922 w 10000"/>
              <a:gd name="connsiteY214" fmla="*/ 6789 h 10000"/>
              <a:gd name="connsiteX215" fmla="*/ 6949 w 10000"/>
              <a:gd name="connsiteY215" fmla="*/ 6975 h 10000"/>
              <a:gd name="connsiteX216" fmla="*/ 6981 w 10000"/>
              <a:gd name="connsiteY216" fmla="*/ 7236 h 10000"/>
              <a:gd name="connsiteX217" fmla="*/ 7008 w 10000"/>
              <a:gd name="connsiteY217" fmla="*/ 7634 h 10000"/>
              <a:gd name="connsiteX218" fmla="*/ 7035 w 10000"/>
              <a:gd name="connsiteY218" fmla="*/ 8460 h 10000"/>
              <a:gd name="connsiteX219" fmla="*/ 7066 w 10000"/>
              <a:gd name="connsiteY219" fmla="*/ 8969 h 10000"/>
              <a:gd name="connsiteX220" fmla="*/ 7093 w 10000"/>
              <a:gd name="connsiteY220" fmla="*/ 7801 h 10000"/>
              <a:gd name="connsiteX221" fmla="*/ 7125 w 10000"/>
              <a:gd name="connsiteY221" fmla="*/ 7329 h 10000"/>
              <a:gd name="connsiteX222" fmla="*/ 7152 w 10000"/>
              <a:gd name="connsiteY222" fmla="*/ 7037 h 10000"/>
              <a:gd name="connsiteX223" fmla="*/ 7179 w 10000"/>
              <a:gd name="connsiteY223" fmla="*/ 6839 h 10000"/>
              <a:gd name="connsiteX224" fmla="*/ 7210 w 10000"/>
              <a:gd name="connsiteY224" fmla="*/ 6696 h 10000"/>
              <a:gd name="connsiteX225" fmla="*/ 7237 w 10000"/>
              <a:gd name="connsiteY225" fmla="*/ 6590 h 10000"/>
              <a:gd name="connsiteX226" fmla="*/ 7269 w 10000"/>
              <a:gd name="connsiteY226" fmla="*/ 6516 h 10000"/>
              <a:gd name="connsiteX227" fmla="*/ 7296 w 10000"/>
              <a:gd name="connsiteY227" fmla="*/ 6472 h 10000"/>
              <a:gd name="connsiteX228" fmla="*/ 7323 w 10000"/>
              <a:gd name="connsiteY228" fmla="*/ 6447 h 10000"/>
              <a:gd name="connsiteX229" fmla="*/ 7350 w 10000"/>
              <a:gd name="connsiteY229" fmla="*/ 6447 h 10000"/>
              <a:gd name="connsiteX230" fmla="*/ 7382 w 10000"/>
              <a:gd name="connsiteY230" fmla="*/ 6466 h 10000"/>
              <a:gd name="connsiteX231" fmla="*/ 7409 w 10000"/>
              <a:gd name="connsiteY231" fmla="*/ 6509 h 10000"/>
              <a:gd name="connsiteX232" fmla="*/ 7440 w 10000"/>
              <a:gd name="connsiteY232" fmla="*/ 6578 h 10000"/>
              <a:gd name="connsiteX233" fmla="*/ 7467 w 10000"/>
              <a:gd name="connsiteY233" fmla="*/ 6677 h 10000"/>
              <a:gd name="connsiteX234" fmla="*/ 7494 w 10000"/>
              <a:gd name="connsiteY234" fmla="*/ 6814 h 10000"/>
              <a:gd name="connsiteX235" fmla="*/ 7526 w 10000"/>
              <a:gd name="connsiteY235" fmla="*/ 7006 h 10000"/>
              <a:gd name="connsiteX236" fmla="*/ 7553 w 10000"/>
              <a:gd name="connsiteY236" fmla="*/ 7273 h 10000"/>
              <a:gd name="connsiteX237" fmla="*/ 7584 w 10000"/>
              <a:gd name="connsiteY237" fmla="*/ 7696 h 10000"/>
              <a:gd name="connsiteX238" fmla="*/ 7612 w 10000"/>
              <a:gd name="connsiteY238" fmla="*/ 8584 h 10000"/>
              <a:gd name="connsiteX239" fmla="*/ 7639 w 10000"/>
              <a:gd name="connsiteY239" fmla="*/ 8814 h 10000"/>
              <a:gd name="connsiteX240" fmla="*/ 7670 w 10000"/>
              <a:gd name="connsiteY240" fmla="*/ 7770 h 10000"/>
              <a:gd name="connsiteX241" fmla="*/ 7697 w 10000"/>
              <a:gd name="connsiteY241" fmla="*/ 7317 h 10000"/>
              <a:gd name="connsiteX242" fmla="*/ 7729 w 10000"/>
              <a:gd name="connsiteY242" fmla="*/ 7031 h 10000"/>
              <a:gd name="connsiteX243" fmla="*/ 7756 w 10000"/>
              <a:gd name="connsiteY243" fmla="*/ 6839 h 10000"/>
              <a:gd name="connsiteX244" fmla="*/ 7783 w 10000"/>
              <a:gd name="connsiteY244" fmla="*/ 6696 h 10000"/>
              <a:gd name="connsiteX245" fmla="*/ 7810 w 10000"/>
              <a:gd name="connsiteY245" fmla="*/ 6590 h 10000"/>
              <a:gd name="connsiteX246" fmla="*/ 7841 w 10000"/>
              <a:gd name="connsiteY246" fmla="*/ 6522 h 10000"/>
              <a:gd name="connsiteX247" fmla="*/ 7868 w 10000"/>
              <a:gd name="connsiteY247" fmla="*/ 6472 h 10000"/>
              <a:gd name="connsiteX248" fmla="*/ 7900 w 10000"/>
              <a:gd name="connsiteY248" fmla="*/ 6447 h 10000"/>
              <a:gd name="connsiteX249" fmla="*/ 7927 w 10000"/>
              <a:gd name="connsiteY249" fmla="*/ 6447 h 10000"/>
              <a:gd name="connsiteX250" fmla="*/ 7954 w 10000"/>
              <a:gd name="connsiteY250" fmla="*/ 6466 h 10000"/>
              <a:gd name="connsiteX251" fmla="*/ 7986 w 10000"/>
              <a:gd name="connsiteY251" fmla="*/ 6509 h 10000"/>
              <a:gd name="connsiteX252" fmla="*/ 8013 w 10000"/>
              <a:gd name="connsiteY252" fmla="*/ 6578 h 10000"/>
              <a:gd name="connsiteX253" fmla="*/ 8044 w 10000"/>
              <a:gd name="connsiteY253" fmla="*/ 6683 h 10000"/>
              <a:gd name="connsiteX254" fmla="*/ 8071 w 10000"/>
              <a:gd name="connsiteY254" fmla="*/ 6820 h 10000"/>
              <a:gd name="connsiteX255" fmla="*/ 8098 w 10000"/>
              <a:gd name="connsiteY255" fmla="*/ 7006 h 10000"/>
              <a:gd name="connsiteX256" fmla="*/ 8130 w 10000"/>
              <a:gd name="connsiteY256" fmla="*/ 7280 h 10000"/>
              <a:gd name="connsiteX257" fmla="*/ 8157 w 10000"/>
              <a:gd name="connsiteY257" fmla="*/ 7714 h 10000"/>
              <a:gd name="connsiteX258" fmla="*/ 8188 w 10000"/>
              <a:gd name="connsiteY258" fmla="*/ 8671 h 10000"/>
              <a:gd name="connsiteX259" fmla="*/ 8215 w 10000"/>
              <a:gd name="connsiteY259" fmla="*/ 8696 h 10000"/>
              <a:gd name="connsiteX260" fmla="*/ 8242 w 10000"/>
              <a:gd name="connsiteY260" fmla="*/ 7720 h 10000"/>
              <a:gd name="connsiteX261" fmla="*/ 8274 w 10000"/>
              <a:gd name="connsiteY261" fmla="*/ 7286 h 10000"/>
              <a:gd name="connsiteX262" fmla="*/ 8301 w 10000"/>
              <a:gd name="connsiteY262" fmla="*/ 7006 h 10000"/>
              <a:gd name="connsiteX263" fmla="*/ 8328 w 10000"/>
              <a:gd name="connsiteY263" fmla="*/ 6820 h 10000"/>
              <a:gd name="connsiteX264" fmla="*/ 8360 w 10000"/>
              <a:gd name="connsiteY264" fmla="*/ 6683 h 10000"/>
              <a:gd name="connsiteX265" fmla="*/ 8387 w 10000"/>
              <a:gd name="connsiteY265" fmla="*/ 6584 h 10000"/>
              <a:gd name="connsiteX266" fmla="*/ 8418 w 10000"/>
              <a:gd name="connsiteY266" fmla="*/ 6516 h 10000"/>
              <a:gd name="connsiteX267" fmla="*/ 8445 w 10000"/>
              <a:gd name="connsiteY267" fmla="*/ 6472 h 10000"/>
              <a:gd name="connsiteX268" fmla="*/ 8472 w 10000"/>
              <a:gd name="connsiteY268" fmla="*/ 6453 h 10000"/>
              <a:gd name="connsiteX269" fmla="*/ 8504 w 10000"/>
              <a:gd name="connsiteY269" fmla="*/ 6460 h 10000"/>
              <a:gd name="connsiteX270" fmla="*/ 8531 w 10000"/>
              <a:gd name="connsiteY270" fmla="*/ 6491 h 10000"/>
              <a:gd name="connsiteX271" fmla="*/ 8562 w 10000"/>
              <a:gd name="connsiteY271" fmla="*/ 6553 h 10000"/>
              <a:gd name="connsiteX272" fmla="*/ 8589 w 10000"/>
              <a:gd name="connsiteY272" fmla="*/ 6640 h 10000"/>
              <a:gd name="connsiteX273" fmla="*/ 8616 w 10000"/>
              <a:gd name="connsiteY273" fmla="*/ 6770 h 10000"/>
              <a:gd name="connsiteX274" fmla="*/ 8648 w 10000"/>
              <a:gd name="connsiteY274" fmla="*/ 6944 h 10000"/>
              <a:gd name="connsiteX275" fmla="*/ 8675 w 10000"/>
              <a:gd name="connsiteY275" fmla="*/ 7205 h 10000"/>
              <a:gd name="connsiteX276" fmla="*/ 8707 w 10000"/>
              <a:gd name="connsiteY276" fmla="*/ 7615 h 10000"/>
              <a:gd name="connsiteX277" fmla="*/ 8734 w 10000"/>
              <a:gd name="connsiteY277" fmla="*/ 8460 h 10000"/>
              <a:gd name="connsiteX278" fmla="*/ 8761 w 10000"/>
              <a:gd name="connsiteY278" fmla="*/ 8839 h 10000"/>
              <a:gd name="connsiteX279" fmla="*/ 8788 w 10000"/>
              <a:gd name="connsiteY279" fmla="*/ 7733 h 10000"/>
              <a:gd name="connsiteX280" fmla="*/ 8819 w 10000"/>
              <a:gd name="connsiteY280" fmla="*/ 7267 h 10000"/>
              <a:gd name="connsiteX281" fmla="*/ 8851 w 10000"/>
              <a:gd name="connsiteY281" fmla="*/ 6981 h 10000"/>
              <a:gd name="connsiteX282" fmla="*/ 8878 w 10000"/>
              <a:gd name="connsiteY282" fmla="*/ 6783 h 10000"/>
              <a:gd name="connsiteX283" fmla="*/ 8905 w 10000"/>
              <a:gd name="connsiteY283" fmla="*/ 6646 h 10000"/>
              <a:gd name="connsiteX284" fmla="*/ 8932 w 10000"/>
              <a:gd name="connsiteY284" fmla="*/ 6547 h 10000"/>
              <a:gd name="connsiteX285" fmla="*/ 8963 w 10000"/>
              <a:gd name="connsiteY285" fmla="*/ 6484 h 10000"/>
              <a:gd name="connsiteX286" fmla="*/ 8991 w 10000"/>
              <a:gd name="connsiteY286" fmla="*/ 6453 h 10000"/>
              <a:gd name="connsiteX287" fmla="*/ 9022 w 10000"/>
              <a:gd name="connsiteY287" fmla="*/ 6447 h 10000"/>
              <a:gd name="connsiteX288" fmla="*/ 9049 w 10000"/>
              <a:gd name="connsiteY288" fmla="*/ 6472 h 10000"/>
              <a:gd name="connsiteX289" fmla="*/ 9076 w 10000"/>
              <a:gd name="connsiteY289" fmla="*/ 6528 h 10000"/>
              <a:gd name="connsiteX290" fmla="*/ 9108 w 10000"/>
              <a:gd name="connsiteY290" fmla="*/ 6621 h 10000"/>
              <a:gd name="connsiteX291" fmla="*/ 9135 w 10000"/>
              <a:gd name="connsiteY291" fmla="*/ 6758 h 10000"/>
              <a:gd name="connsiteX292" fmla="*/ 9166 w 10000"/>
              <a:gd name="connsiteY292" fmla="*/ 6957 h 10000"/>
              <a:gd name="connsiteX293" fmla="*/ 9193 w 10000"/>
              <a:gd name="connsiteY293" fmla="*/ 7267 h 10000"/>
              <a:gd name="connsiteX294" fmla="*/ 9220 w 10000"/>
              <a:gd name="connsiteY294" fmla="*/ 7814 h 10000"/>
              <a:gd name="connsiteX295" fmla="*/ 9252 w 10000"/>
              <a:gd name="connsiteY295" fmla="*/ 9863 h 10000"/>
              <a:gd name="connsiteX296" fmla="*/ 9279 w 10000"/>
              <a:gd name="connsiteY296" fmla="*/ 7988 h 10000"/>
              <a:gd name="connsiteX297" fmla="*/ 9306 w 10000"/>
              <a:gd name="connsiteY297" fmla="*/ 7335 h 10000"/>
              <a:gd name="connsiteX298" fmla="*/ 9338 w 10000"/>
              <a:gd name="connsiteY298" fmla="*/ 6988 h 10000"/>
              <a:gd name="connsiteX299" fmla="*/ 9365 w 10000"/>
              <a:gd name="connsiteY299" fmla="*/ 6758 h 10000"/>
              <a:gd name="connsiteX300" fmla="*/ 9396 w 10000"/>
              <a:gd name="connsiteY300" fmla="*/ 6602 h 10000"/>
              <a:gd name="connsiteX301" fmla="*/ 9423 w 10000"/>
              <a:gd name="connsiteY301" fmla="*/ 6503 h 10000"/>
              <a:gd name="connsiteX302" fmla="*/ 9450 w 10000"/>
              <a:gd name="connsiteY302" fmla="*/ 6447 h 10000"/>
              <a:gd name="connsiteX303" fmla="*/ 9482 w 10000"/>
              <a:gd name="connsiteY303" fmla="*/ 6435 h 10000"/>
              <a:gd name="connsiteX304" fmla="*/ 9509 w 10000"/>
              <a:gd name="connsiteY304" fmla="*/ 6460 h 10000"/>
              <a:gd name="connsiteX305" fmla="*/ 9540 w 10000"/>
              <a:gd name="connsiteY305" fmla="*/ 6534 h 10000"/>
              <a:gd name="connsiteX306" fmla="*/ 9567 w 10000"/>
              <a:gd name="connsiteY306" fmla="*/ 6665 h 10000"/>
              <a:gd name="connsiteX307" fmla="*/ 9594 w 10000"/>
              <a:gd name="connsiteY307" fmla="*/ 6882 h 10000"/>
              <a:gd name="connsiteX308" fmla="*/ 9626 w 10000"/>
              <a:gd name="connsiteY308" fmla="*/ 7242 h 10000"/>
              <a:gd name="connsiteX309" fmla="*/ 9653 w 10000"/>
              <a:gd name="connsiteY309" fmla="*/ 7981 h 10000"/>
              <a:gd name="connsiteX310" fmla="*/ 9680 w 10000"/>
              <a:gd name="connsiteY310" fmla="*/ 8820 h 10000"/>
              <a:gd name="connsiteX311" fmla="*/ 9712 w 10000"/>
              <a:gd name="connsiteY311" fmla="*/ 7484 h 10000"/>
              <a:gd name="connsiteX312" fmla="*/ 9739 w 10000"/>
              <a:gd name="connsiteY312" fmla="*/ 7012 h 10000"/>
              <a:gd name="connsiteX313" fmla="*/ 9766 w 10000"/>
              <a:gd name="connsiteY313" fmla="*/ 6758 h 10000"/>
              <a:gd name="connsiteX314" fmla="*/ 9797 w 10000"/>
              <a:gd name="connsiteY314" fmla="*/ 6615 h 10000"/>
              <a:gd name="connsiteX315" fmla="*/ 9824 w 10000"/>
              <a:gd name="connsiteY315" fmla="*/ 6559 h 10000"/>
              <a:gd name="connsiteX316" fmla="*/ 9856 w 10000"/>
              <a:gd name="connsiteY316" fmla="*/ 6590 h 10000"/>
              <a:gd name="connsiteX317" fmla="*/ 9883 w 10000"/>
              <a:gd name="connsiteY317" fmla="*/ 6708 h 10000"/>
              <a:gd name="connsiteX318" fmla="*/ 9910 w 10000"/>
              <a:gd name="connsiteY318" fmla="*/ 6950 h 10000"/>
              <a:gd name="connsiteX319" fmla="*/ 9941 w 10000"/>
              <a:gd name="connsiteY319" fmla="*/ 7404 h 10000"/>
              <a:gd name="connsiteX320" fmla="*/ 9968 w 10000"/>
              <a:gd name="connsiteY320" fmla="*/ 8516 h 10000"/>
              <a:gd name="connsiteX321" fmla="*/ 10000 w 10000"/>
              <a:gd name="connsiteY32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70 w 10000"/>
              <a:gd name="connsiteY93" fmla="*/ 149 h 10000"/>
              <a:gd name="connsiteX94" fmla="*/ 3497 w 10000"/>
              <a:gd name="connsiteY94" fmla="*/ 118 h 10000"/>
              <a:gd name="connsiteX95" fmla="*/ 3529 w 10000"/>
              <a:gd name="connsiteY95" fmla="*/ 87 h 10000"/>
              <a:gd name="connsiteX96" fmla="*/ 3556 w 10000"/>
              <a:gd name="connsiteY96" fmla="*/ 68 h 10000"/>
              <a:gd name="connsiteX97" fmla="*/ 3587 w 10000"/>
              <a:gd name="connsiteY97" fmla="*/ 43 h 10000"/>
              <a:gd name="connsiteX98" fmla="*/ 3614 w 10000"/>
              <a:gd name="connsiteY98" fmla="*/ 31 h 10000"/>
              <a:gd name="connsiteX99" fmla="*/ 3641 w 10000"/>
              <a:gd name="connsiteY99" fmla="*/ 19 h 10000"/>
              <a:gd name="connsiteX100" fmla="*/ 3673 w 10000"/>
              <a:gd name="connsiteY100" fmla="*/ 6 h 10000"/>
              <a:gd name="connsiteX101" fmla="*/ 3700 w 10000"/>
              <a:gd name="connsiteY101" fmla="*/ 6 h 10000"/>
              <a:gd name="connsiteX102" fmla="*/ 3731 w 10000"/>
              <a:gd name="connsiteY102" fmla="*/ 0 h 10000"/>
              <a:gd name="connsiteX103" fmla="*/ 3758 w 10000"/>
              <a:gd name="connsiteY103" fmla="*/ 0 h 10000"/>
              <a:gd name="connsiteX104" fmla="*/ 3785 w 10000"/>
              <a:gd name="connsiteY104" fmla="*/ 6 h 10000"/>
              <a:gd name="connsiteX105" fmla="*/ 3817 w 10000"/>
              <a:gd name="connsiteY105" fmla="*/ 12 h 10000"/>
              <a:gd name="connsiteX106" fmla="*/ 3844 w 10000"/>
              <a:gd name="connsiteY106" fmla="*/ 19 h 10000"/>
              <a:gd name="connsiteX107" fmla="*/ 3876 w 10000"/>
              <a:gd name="connsiteY107" fmla="*/ 31 h 10000"/>
              <a:gd name="connsiteX108" fmla="*/ 3903 w 10000"/>
              <a:gd name="connsiteY108" fmla="*/ 43 h 10000"/>
              <a:gd name="connsiteX109" fmla="*/ 3930 w 10000"/>
              <a:gd name="connsiteY109" fmla="*/ 62 h 10000"/>
              <a:gd name="connsiteX110" fmla="*/ 3957 w 10000"/>
              <a:gd name="connsiteY110" fmla="*/ 81 h 10000"/>
              <a:gd name="connsiteX111" fmla="*/ 3988 w 10000"/>
              <a:gd name="connsiteY111" fmla="*/ 106 h 10000"/>
              <a:gd name="connsiteX112" fmla="*/ 4015 w 10000"/>
              <a:gd name="connsiteY112" fmla="*/ 130 h 10000"/>
              <a:gd name="connsiteX113" fmla="*/ 4047 w 10000"/>
              <a:gd name="connsiteY113" fmla="*/ 155 h 10000"/>
              <a:gd name="connsiteX114" fmla="*/ 4074 w 10000"/>
              <a:gd name="connsiteY114" fmla="*/ 186 h 10000"/>
              <a:gd name="connsiteX115" fmla="*/ 4101 w 10000"/>
              <a:gd name="connsiteY115" fmla="*/ 217 h 10000"/>
              <a:gd name="connsiteX116" fmla="*/ 4132 w 10000"/>
              <a:gd name="connsiteY116" fmla="*/ 255 h 10000"/>
              <a:gd name="connsiteX117" fmla="*/ 4160 w 10000"/>
              <a:gd name="connsiteY117" fmla="*/ 292 h 10000"/>
              <a:gd name="connsiteX118" fmla="*/ 4191 w 10000"/>
              <a:gd name="connsiteY118" fmla="*/ 329 h 10000"/>
              <a:gd name="connsiteX119" fmla="*/ 4218 w 10000"/>
              <a:gd name="connsiteY119" fmla="*/ 373 h 10000"/>
              <a:gd name="connsiteX120" fmla="*/ 4245 w 10000"/>
              <a:gd name="connsiteY120" fmla="*/ 422 h 10000"/>
              <a:gd name="connsiteX121" fmla="*/ 4277 w 10000"/>
              <a:gd name="connsiteY121" fmla="*/ 466 h 10000"/>
              <a:gd name="connsiteX122" fmla="*/ 4304 w 10000"/>
              <a:gd name="connsiteY122" fmla="*/ 522 h 10000"/>
              <a:gd name="connsiteX123" fmla="*/ 4335 w 10000"/>
              <a:gd name="connsiteY123" fmla="*/ 571 h 10000"/>
              <a:gd name="connsiteX124" fmla="*/ 4362 w 10000"/>
              <a:gd name="connsiteY124" fmla="*/ 634 h 10000"/>
              <a:gd name="connsiteX125" fmla="*/ 4389 w 10000"/>
              <a:gd name="connsiteY125" fmla="*/ 689 h 10000"/>
              <a:gd name="connsiteX126" fmla="*/ 4421 w 10000"/>
              <a:gd name="connsiteY126" fmla="*/ 752 h 10000"/>
              <a:gd name="connsiteX127" fmla="*/ 4448 w 10000"/>
              <a:gd name="connsiteY127" fmla="*/ 820 h 10000"/>
              <a:gd name="connsiteX128" fmla="*/ 4475 w 10000"/>
              <a:gd name="connsiteY128" fmla="*/ 888 h 10000"/>
              <a:gd name="connsiteX129" fmla="*/ 4507 w 10000"/>
              <a:gd name="connsiteY129" fmla="*/ 957 h 10000"/>
              <a:gd name="connsiteX130" fmla="*/ 4534 w 10000"/>
              <a:gd name="connsiteY130" fmla="*/ 1037 h 10000"/>
              <a:gd name="connsiteX131" fmla="*/ 4565 w 10000"/>
              <a:gd name="connsiteY131" fmla="*/ 1118 h 10000"/>
              <a:gd name="connsiteX132" fmla="*/ 4592 w 10000"/>
              <a:gd name="connsiteY132" fmla="*/ 1199 h 10000"/>
              <a:gd name="connsiteX133" fmla="*/ 4619 w 10000"/>
              <a:gd name="connsiteY133" fmla="*/ 1286 h 10000"/>
              <a:gd name="connsiteX134" fmla="*/ 4651 w 10000"/>
              <a:gd name="connsiteY134" fmla="*/ 1373 h 10000"/>
              <a:gd name="connsiteX135" fmla="*/ 4678 w 10000"/>
              <a:gd name="connsiteY135" fmla="*/ 1472 h 10000"/>
              <a:gd name="connsiteX136" fmla="*/ 4709 w 10000"/>
              <a:gd name="connsiteY136" fmla="*/ 1565 h 10000"/>
              <a:gd name="connsiteX137" fmla="*/ 4736 w 10000"/>
              <a:gd name="connsiteY137" fmla="*/ 1671 h 10000"/>
              <a:gd name="connsiteX138" fmla="*/ 4763 w 10000"/>
              <a:gd name="connsiteY138" fmla="*/ 1776 h 10000"/>
              <a:gd name="connsiteX139" fmla="*/ 4795 w 10000"/>
              <a:gd name="connsiteY139" fmla="*/ 1894 h 10000"/>
              <a:gd name="connsiteX140" fmla="*/ 4822 w 10000"/>
              <a:gd name="connsiteY140" fmla="*/ 2012 h 10000"/>
              <a:gd name="connsiteX141" fmla="*/ 4854 w 10000"/>
              <a:gd name="connsiteY141" fmla="*/ 2137 h 10000"/>
              <a:gd name="connsiteX142" fmla="*/ 4881 w 10000"/>
              <a:gd name="connsiteY142" fmla="*/ 2267 h 10000"/>
              <a:gd name="connsiteX143" fmla="*/ 4908 w 10000"/>
              <a:gd name="connsiteY143" fmla="*/ 2404 h 10000"/>
              <a:gd name="connsiteX144" fmla="*/ 4935 w 10000"/>
              <a:gd name="connsiteY144" fmla="*/ 2553 h 10000"/>
              <a:gd name="connsiteX145" fmla="*/ 4966 w 10000"/>
              <a:gd name="connsiteY145" fmla="*/ 2708 h 10000"/>
              <a:gd name="connsiteX146" fmla="*/ 4993 w 10000"/>
              <a:gd name="connsiteY146" fmla="*/ 2870 h 10000"/>
              <a:gd name="connsiteX147" fmla="*/ 5025 w 10000"/>
              <a:gd name="connsiteY147" fmla="*/ 3043 h 10000"/>
              <a:gd name="connsiteX148" fmla="*/ 5052 w 10000"/>
              <a:gd name="connsiteY148" fmla="*/ 3230 h 10000"/>
              <a:gd name="connsiteX149" fmla="*/ 5079 w 10000"/>
              <a:gd name="connsiteY149" fmla="*/ 3429 h 10000"/>
              <a:gd name="connsiteX150" fmla="*/ 5110 w 10000"/>
              <a:gd name="connsiteY150" fmla="*/ 3646 h 10000"/>
              <a:gd name="connsiteX151" fmla="*/ 5137 w 10000"/>
              <a:gd name="connsiteY151" fmla="*/ 3882 h 10000"/>
              <a:gd name="connsiteX152" fmla="*/ 5169 w 10000"/>
              <a:gd name="connsiteY152" fmla="*/ 4143 h 10000"/>
              <a:gd name="connsiteX153" fmla="*/ 5196 w 10000"/>
              <a:gd name="connsiteY153" fmla="*/ 4441 h 10000"/>
              <a:gd name="connsiteX154" fmla="*/ 5223 w 10000"/>
              <a:gd name="connsiteY154" fmla="*/ 4789 h 10000"/>
              <a:gd name="connsiteX155" fmla="*/ 5255 w 10000"/>
              <a:gd name="connsiteY155" fmla="*/ 5205 h 10000"/>
              <a:gd name="connsiteX156" fmla="*/ 5282 w 10000"/>
              <a:gd name="connsiteY156" fmla="*/ 5758 h 10000"/>
              <a:gd name="connsiteX157" fmla="*/ 5313 w 10000"/>
              <a:gd name="connsiteY157" fmla="*/ 6671 h 10000"/>
              <a:gd name="connsiteX158" fmla="*/ 5340 w 10000"/>
              <a:gd name="connsiteY158" fmla="*/ 7776 h 10000"/>
              <a:gd name="connsiteX159" fmla="*/ 5367 w 10000"/>
              <a:gd name="connsiteY159" fmla="*/ 6565 h 10000"/>
              <a:gd name="connsiteX160" fmla="*/ 5399 w 10000"/>
              <a:gd name="connsiteY160" fmla="*/ 6255 h 10000"/>
              <a:gd name="connsiteX161" fmla="*/ 5426 w 10000"/>
              <a:gd name="connsiteY161" fmla="*/ 6155 h 10000"/>
              <a:gd name="connsiteX162" fmla="*/ 5453 w 10000"/>
              <a:gd name="connsiteY162" fmla="*/ 6180 h 10000"/>
              <a:gd name="connsiteX163" fmla="*/ 5484 w 10000"/>
              <a:gd name="connsiteY163" fmla="*/ 6286 h 10000"/>
              <a:gd name="connsiteX164" fmla="*/ 5511 w 10000"/>
              <a:gd name="connsiteY164" fmla="*/ 6484 h 10000"/>
              <a:gd name="connsiteX165" fmla="*/ 5539 w 10000"/>
              <a:gd name="connsiteY165" fmla="*/ 6801 h 10000"/>
              <a:gd name="connsiteX166" fmla="*/ 5570 w 10000"/>
              <a:gd name="connsiteY166" fmla="*/ 7373 h 10000"/>
              <a:gd name="connsiteX167" fmla="*/ 5597 w 10000"/>
              <a:gd name="connsiteY167" fmla="*/ 9447 h 10000"/>
              <a:gd name="connsiteX168" fmla="*/ 5629 w 10000"/>
              <a:gd name="connsiteY168" fmla="*/ 7621 h 10000"/>
              <a:gd name="connsiteX169" fmla="*/ 5656 w 10000"/>
              <a:gd name="connsiteY169" fmla="*/ 7012 h 10000"/>
              <a:gd name="connsiteX170" fmla="*/ 5683 w 10000"/>
              <a:gd name="connsiteY170" fmla="*/ 6708 h 10000"/>
              <a:gd name="connsiteX171" fmla="*/ 5714 w 10000"/>
              <a:gd name="connsiteY171" fmla="*/ 6534 h 10000"/>
              <a:gd name="connsiteX172" fmla="*/ 5741 w 10000"/>
              <a:gd name="connsiteY172" fmla="*/ 6429 h 10000"/>
              <a:gd name="connsiteX173" fmla="*/ 5773 w 10000"/>
              <a:gd name="connsiteY173" fmla="*/ 6385 h 10000"/>
              <a:gd name="connsiteX174" fmla="*/ 5800 w 10000"/>
              <a:gd name="connsiteY174" fmla="*/ 6385 h 10000"/>
              <a:gd name="connsiteX175" fmla="*/ 5827 w 10000"/>
              <a:gd name="connsiteY175" fmla="*/ 6429 h 10000"/>
              <a:gd name="connsiteX176" fmla="*/ 5858 w 10000"/>
              <a:gd name="connsiteY176" fmla="*/ 6516 h 10000"/>
              <a:gd name="connsiteX177" fmla="*/ 5886 w 10000"/>
              <a:gd name="connsiteY177" fmla="*/ 6646 h 10000"/>
              <a:gd name="connsiteX178" fmla="*/ 5913 w 10000"/>
              <a:gd name="connsiteY178" fmla="*/ 6845 h 10000"/>
              <a:gd name="connsiteX179" fmla="*/ 5944 w 10000"/>
              <a:gd name="connsiteY179" fmla="*/ 7149 h 10000"/>
              <a:gd name="connsiteX180" fmla="*/ 5971 w 10000"/>
              <a:gd name="connsiteY180" fmla="*/ 7658 h 10000"/>
              <a:gd name="connsiteX181" fmla="*/ 6003 w 10000"/>
              <a:gd name="connsiteY181" fmla="*/ 9093 h 10000"/>
              <a:gd name="connsiteX182" fmla="*/ 6030 w 10000"/>
              <a:gd name="connsiteY182" fmla="*/ 8106 h 10000"/>
              <a:gd name="connsiteX183" fmla="*/ 6057 w 10000"/>
              <a:gd name="connsiteY183" fmla="*/ 7385 h 10000"/>
              <a:gd name="connsiteX184" fmla="*/ 6088 w 10000"/>
              <a:gd name="connsiteY184" fmla="*/ 7019 h 10000"/>
              <a:gd name="connsiteX185" fmla="*/ 6115 w 10000"/>
              <a:gd name="connsiteY185" fmla="*/ 6789 h 10000"/>
              <a:gd name="connsiteX186" fmla="*/ 6147 w 10000"/>
              <a:gd name="connsiteY186" fmla="*/ 6634 h 10000"/>
              <a:gd name="connsiteX187" fmla="*/ 6174 w 10000"/>
              <a:gd name="connsiteY187" fmla="*/ 6534 h 10000"/>
              <a:gd name="connsiteX188" fmla="*/ 6201 w 10000"/>
              <a:gd name="connsiteY188" fmla="*/ 6472 h 10000"/>
              <a:gd name="connsiteX189" fmla="*/ 6233 w 10000"/>
              <a:gd name="connsiteY189" fmla="*/ 6441 h 10000"/>
              <a:gd name="connsiteX190" fmla="*/ 6260 w 10000"/>
              <a:gd name="connsiteY190" fmla="*/ 6435 h 10000"/>
              <a:gd name="connsiteX191" fmla="*/ 6291 w 10000"/>
              <a:gd name="connsiteY191" fmla="*/ 6460 h 10000"/>
              <a:gd name="connsiteX192" fmla="*/ 6318 w 10000"/>
              <a:gd name="connsiteY192" fmla="*/ 6516 h 10000"/>
              <a:gd name="connsiteX193" fmla="*/ 6345 w 10000"/>
              <a:gd name="connsiteY193" fmla="*/ 6609 h 10000"/>
              <a:gd name="connsiteX194" fmla="*/ 6372 w 10000"/>
              <a:gd name="connsiteY194" fmla="*/ 6733 h 10000"/>
              <a:gd name="connsiteX195" fmla="*/ 6404 w 10000"/>
              <a:gd name="connsiteY195" fmla="*/ 6919 h 10000"/>
              <a:gd name="connsiteX196" fmla="*/ 6431 w 10000"/>
              <a:gd name="connsiteY196" fmla="*/ 7186 h 10000"/>
              <a:gd name="connsiteX197" fmla="*/ 6462 w 10000"/>
              <a:gd name="connsiteY197" fmla="*/ 7596 h 10000"/>
              <a:gd name="connsiteX198" fmla="*/ 6489 w 10000"/>
              <a:gd name="connsiteY198" fmla="*/ 8466 h 10000"/>
              <a:gd name="connsiteX199" fmla="*/ 6516 w 10000"/>
              <a:gd name="connsiteY199" fmla="*/ 8801 h 10000"/>
              <a:gd name="connsiteX200" fmla="*/ 6548 w 10000"/>
              <a:gd name="connsiteY200" fmla="*/ 7714 h 10000"/>
              <a:gd name="connsiteX201" fmla="*/ 6575 w 10000"/>
              <a:gd name="connsiteY201" fmla="*/ 7261 h 10000"/>
              <a:gd name="connsiteX202" fmla="*/ 6607 w 10000"/>
              <a:gd name="connsiteY202" fmla="*/ 6981 h 10000"/>
              <a:gd name="connsiteX203" fmla="*/ 6634 w 10000"/>
              <a:gd name="connsiteY203" fmla="*/ 6795 h 10000"/>
              <a:gd name="connsiteX204" fmla="*/ 6661 w 10000"/>
              <a:gd name="connsiteY204" fmla="*/ 6658 h 10000"/>
              <a:gd name="connsiteX205" fmla="*/ 6692 w 10000"/>
              <a:gd name="connsiteY205" fmla="*/ 6559 h 10000"/>
              <a:gd name="connsiteX206" fmla="*/ 6719 w 10000"/>
              <a:gd name="connsiteY206" fmla="*/ 6497 h 10000"/>
              <a:gd name="connsiteX207" fmla="*/ 6751 w 10000"/>
              <a:gd name="connsiteY207" fmla="*/ 6460 h 10000"/>
              <a:gd name="connsiteX208" fmla="*/ 6778 w 10000"/>
              <a:gd name="connsiteY208" fmla="*/ 6453 h 10000"/>
              <a:gd name="connsiteX209" fmla="*/ 6805 w 10000"/>
              <a:gd name="connsiteY209" fmla="*/ 6460 h 10000"/>
              <a:gd name="connsiteX210" fmla="*/ 6836 w 10000"/>
              <a:gd name="connsiteY210" fmla="*/ 6503 h 10000"/>
              <a:gd name="connsiteX211" fmla="*/ 6863 w 10000"/>
              <a:gd name="connsiteY211" fmla="*/ 6565 h 10000"/>
              <a:gd name="connsiteX212" fmla="*/ 6890 w 10000"/>
              <a:gd name="connsiteY212" fmla="*/ 6658 h 10000"/>
              <a:gd name="connsiteX213" fmla="*/ 6922 w 10000"/>
              <a:gd name="connsiteY213" fmla="*/ 6789 h 10000"/>
              <a:gd name="connsiteX214" fmla="*/ 6949 w 10000"/>
              <a:gd name="connsiteY214" fmla="*/ 6975 h 10000"/>
              <a:gd name="connsiteX215" fmla="*/ 6981 w 10000"/>
              <a:gd name="connsiteY215" fmla="*/ 7236 h 10000"/>
              <a:gd name="connsiteX216" fmla="*/ 7008 w 10000"/>
              <a:gd name="connsiteY216" fmla="*/ 7634 h 10000"/>
              <a:gd name="connsiteX217" fmla="*/ 7035 w 10000"/>
              <a:gd name="connsiteY217" fmla="*/ 8460 h 10000"/>
              <a:gd name="connsiteX218" fmla="*/ 7066 w 10000"/>
              <a:gd name="connsiteY218" fmla="*/ 8969 h 10000"/>
              <a:gd name="connsiteX219" fmla="*/ 7093 w 10000"/>
              <a:gd name="connsiteY219" fmla="*/ 7801 h 10000"/>
              <a:gd name="connsiteX220" fmla="*/ 7125 w 10000"/>
              <a:gd name="connsiteY220" fmla="*/ 7329 h 10000"/>
              <a:gd name="connsiteX221" fmla="*/ 7152 w 10000"/>
              <a:gd name="connsiteY221" fmla="*/ 7037 h 10000"/>
              <a:gd name="connsiteX222" fmla="*/ 7179 w 10000"/>
              <a:gd name="connsiteY222" fmla="*/ 6839 h 10000"/>
              <a:gd name="connsiteX223" fmla="*/ 7210 w 10000"/>
              <a:gd name="connsiteY223" fmla="*/ 6696 h 10000"/>
              <a:gd name="connsiteX224" fmla="*/ 7237 w 10000"/>
              <a:gd name="connsiteY224" fmla="*/ 6590 h 10000"/>
              <a:gd name="connsiteX225" fmla="*/ 7269 w 10000"/>
              <a:gd name="connsiteY225" fmla="*/ 6516 h 10000"/>
              <a:gd name="connsiteX226" fmla="*/ 7296 w 10000"/>
              <a:gd name="connsiteY226" fmla="*/ 6472 h 10000"/>
              <a:gd name="connsiteX227" fmla="*/ 7323 w 10000"/>
              <a:gd name="connsiteY227" fmla="*/ 6447 h 10000"/>
              <a:gd name="connsiteX228" fmla="*/ 7350 w 10000"/>
              <a:gd name="connsiteY228" fmla="*/ 6447 h 10000"/>
              <a:gd name="connsiteX229" fmla="*/ 7382 w 10000"/>
              <a:gd name="connsiteY229" fmla="*/ 6466 h 10000"/>
              <a:gd name="connsiteX230" fmla="*/ 7409 w 10000"/>
              <a:gd name="connsiteY230" fmla="*/ 6509 h 10000"/>
              <a:gd name="connsiteX231" fmla="*/ 7440 w 10000"/>
              <a:gd name="connsiteY231" fmla="*/ 6578 h 10000"/>
              <a:gd name="connsiteX232" fmla="*/ 7467 w 10000"/>
              <a:gd name="connsiteY232" fmla="*/ 6677 h 10000"/>
              <a:gd name="connsiteX233" fmla="*/ 7494 w 10000"/>
              <a:gd name="connsiteY233" fmla="*/ 6814 h 10000"/>
              <a:gd name="connsiteX234" fmla="*/ 7526 w 10000"/>
              <a:gd name="connsiteY234" fmla="*/ 7006 h 10000"/>
              <a:gd name="connsiteX235" fmla="*/ 7553 w 10000"/>
              <a:gd name="connsiteY235" fmla="*/ 7273 h 10000"/>
              <a:gd name="connsiteX236" fmla="*/ 7584 w 10000"/>
              <a:gd name="connsiteY236" fmla="*/ 7696 h 10000"/>
              <a:gd name="connsiteX237" fmla="*/ 7612 w 10000"/>
              <a:gd name="connsiteY237" fmla="*/ 8584 h 10000"/>
              <a:gd name="connsiteX238" fmla="*/ 7639 w 10000"/>
              <a:gd name="connsiteY238" fmla="*/ 8814 h 10000"/>
              <a:gd name="connsiteX239" fmla="*/ 7670 w 10000"/>
              <a:gd name="connsiteY239" fmla="*/ 7770 h 10000"/>
              <a:gd name="connsiteX240" fmla="*/ 7697 w 10000"/>
              <a:gd name="connsiteY240" fmla="*/ 7317 h 10000"/>
              <a:gd name="connsiteX241" fmla="*/ 7729 w 10000"/>
              <a:gd name="connsiteY241" fmla="*/ 7031 h 10000"/>
              <a:gd name="connsiteX242" fmla="*/ 7756 w 10000"/>
              <a:gd name="connsiteY242" fmla="*/ 6839 h 10000"/>
              <a:gd name="connsiteX243" fmla="*/ 7783 w 10000"/>
              <a:gd name="connsiteY243" fmla="*/ 6696 h 10000"/>
              <a:gd name="connsiteX244" fmla="*/ 7810 w 10000"/>
              <a:gd name="connsiteY244" fmla="*/ 6590 h 10000"/>
              <a:gd name="connsiteX245" fmla="*/ 7841 w 10000"/>
              <a:gd name="connsiteY245" fmla="*/ 6522 h 10000"/>
              <a:gd name="connsiteX246" fmla="*/ 7868 w 10000"/>
              <a:gd name="connsiteY246" fmla="*/ 6472 h 10000"/>
              <a:gd name="connsiteX247" fmla="*/ 7900 w 10000"/>
              <a:gd name="connsiteY247" fmla="*/ 6447 h 10000"/>
              <a:gd name="connsiteX248" fmla="*/ 7927 w 10000"/>
              <a:gd name="connsiteY248" fmla="*/ 6447 h 10000"/>
              <a:gd name="connsiteX249" fmla="*/ 7954 w 10000"/>
              <a:gd name="connsiteY249" fmla="*/ 6466 h 10000"/>
              <a:gd name="connsiteX250" fmla="*/ 7986 w 10000"/>
              <a:gd name="connsiteY250" fmla="*/ 6509 h 10000"/>
              <a:gd name="connsiteX251" fmla="*/ 8013 w 10000"/>
              <a:gd name="connsiteY251" fmla="*/ 6578 h 10000"/>
              <a:gd name="connsiteX252" fmla="*/ 8044 w 10000"/>
              <a:gd name="connsiteY252" fmla="*/ 6683 h 10000"/>
              <a:gd name="connsiteX253" fmla="*/ 8071 w 10000"/>
              <a:gd name="connsiteY253" fmla="*/ 6820 h 10000"/>
              <a:gd name="connsiteX254" fmla="*/ 8098 w 10000"/>
              <a:gd name="connsiteY254" fmla="*/ 7006 h 10000"/>
              <a:gd name="connsiteX255" fmla="*/ 8130 w 10000"/>
              <a:gd name="connsiteY255" fmla="*/ 7280 h 10000"/>
              <a:gd name="connsiteX256" fmla="*/ 8157 w 10000"/>
              <a:gd name="connsiteY256" fmla="*/ 7714 h 10000"/>
              <a:gd name="connsiteX257" fmla="*/ 8188 w 10000"/>
              <a:gd name="connsiteY257" fmla="*/ 8671 h 10000"/>
              <a:gd name="connsiteX258" fmla="*/ 8215 w 10000"/>
              <a:gd name="connsiteY258" fmla="*/ 8696 h 10000"/>
              <a:gd name="connsiteX259" fmla="*/ 8242 w 10000"/>
              <a:gd name="connsiteY259" fmla="*/ 7720 h 10000"/>
              <a:gd name="connsiteX260" fmla="*/ 8274 w 10000"/>
              <a:gd name="connsiteY260" fmla="*/ 7286 h 10000"/>
              <a:gd name="connsiteX261" fmla="*/ 8301 w 10000"/>
              <a:gd name="connsiteY261" fmla="*/ 7006 h 10000"/>
              <a:gd name="connsiteX262" fmla="*/ 8328 w 10000"/>
              <a:gd name="connsiteY262" fmla="*/ 6820 h 10000"/>
              <a:gd name="connsiteX263" fmla="*/ 8360 w 10000"/>
              <a:gd name="connsiteY263" fmla="*/ 6683 h 10000"/>
              <a:gd name="connsiteX264" fmla="*/ 8387 w 10000"/>
              <a:gd name="connsiteY264" fmla="*/ 6584 h 10000"/>
              <a:gd name="connsiteX265" fmla="*/ 8418 w 10000"/>
              <a:gd name="connsiteY265" fmla="*/ 6516 h 10000"/>
              <a:gd name="connsiteX266" fmla="*/ 8445 w 10000"/>
              <a:gd name="connsiteY266" fmla="*/ 6472 h 10000"/>
              <a:gd name="connsiteX267" fmla="*/ 8472 w 10000"/>
              <a:gd name="connsiteY267" fmla="*/ 6453 h 10000"/>
              <a:gd name="connsiteX268" fmla="*/ 8504 w 10000"/>
              <a:gd name="connsiteY268" fmla="*/ 6460 h 10000"/>
              <a:gd name="connsiteX269" fmla="*/ 8531 w 10000"/>
              <a:gd name="connsiteY269" fmla="*/ 6491 h 10000"/>
              <a:gd name="connsiteX270" fmla="*/ 8562 w 10000"/>
              <a:gd name="connsiteY270" fmla="*/ 6553 h 10000"/>
              <a:gd name="connsiteX271" fmla="*/ 8589 w 10000"/>
              <a:gd name="connsiteY271" fmla="*/ 6640 h 10000"/>
              <a:gd name="connsiteX272" fmla="*/ 8616 w 10000"/>
              <a:gd name="connsiteY272" fmla="*/ 6770 h 10000"/>
              <a:gd name="connsiteX273" fmla="*/ 8648 w 10000"/>
              <a:gd name="connsiteY273" fmla="*/ 6944 h 10000"/>
              <a:gd name="connsiteX274" fmla="*/ 8675 w 10000"/>
              <a:gd name="connsiteY274" fmla="*/ 7205 h 10000"/>
              <a:gd name="connsiteX275" fmla="*/ 8707 w 10000"/>
              <a:gd name="connsiteY275" fmla="*/ 7615 h 10000"/>
              <a:gd name="connsiteX276" fmla="*/ 8734 w 10000"/>
              <a:gd name="connsiteY276" fmla="*/ 8460 h 10000"/>
              <a:gd name="connsiteX277" fmla="*/ 8761 w 10000"/>
              <a:gd name="connsiteY277" fmla="*/ 8839 h 10000"/>
              <a:gd name="connsiteX278" fmla="*/ 8788 w 10000"/>
              <a:gd name="connsiteY278" fmla="*/ 7733 h 10000"/>
              <a:gd name="connsiteX279" fmla="*/ 8819 w 10000"/>
              <a:gd name="connsiteY279" fmla="*/ 7267 h 10000"/>
              <a:gd name="connsiteX280" fmla="*/ 8851 w 10000"/>
              <a:gd name="connsiteY280" fmla="*/ 6981 h 10000"/>
              <a:gd name="connsiteX281" fmla="*/ 8878 w 10000"/>
              <a:gd name="connsiteY281" fmla="*/ 6783 h 10000"/>
              <a:gd name="connsiteX282" fmla="*/ 8905 w 10000"/>
              <a:gd name="connsiteY282" fmla="*/ 6646 h 10000"/>
              <a:gd name="connsiteX283" fmla="*/ 8932 w 10000"/>
              <a:gd name="connsiteY283" fmla="*/ 6547 h 10000"/>
              <a:gd name="connsiteX284" fmla="*/ 8963 w 10000"/>
              <a:gd name="connsiteY284" fmla="*/ 6484 h 10000"/>
              <a:gd name="connsiteX285" fmla="*/ 8991 w 10000"/>
              <a:gd name="connsiteY285" fmla="*/ 6453 h 10000"/>
              <a:gd name="connsiteX286" fmla="*/ 9022 w 10000"/>
              <a:gd name="connsiteY286" fmla="*/ 6447 h 10000"/>
              <a:gd name="connsiteX287" fmla="*/ 9049 w 10000"/>
              <a:gd name="connsiteY287" fmla="*/ 6472 h 10000"/>
              <a:gd name="connsiteX288" fmla="*/ 9076 w 10000"/>
              <a:gd name="connsiteY288" fmla="*/ 6528 h 10000"/>
              <a:gd name="connsiteX289" fmla="*/ 9108 w 10000"/>
              <a:gd name="connsiteY289" fmla="*/ 6621 h 10000"/>
              <a:gd name="connsiteX290" fmla="*/ 9135 w 10000"/>
              <a:gd name="connsiteY290" fmla="*/ 6758 h 10000"/>
              <a:gd name="connsiteX291" fmla="*/ 9166 w 10000"/>
              <a:gd name="connsiteY291" fmla="*/ 6957 h 10000"/>
              <a:gd name="connsiteX292" fmla="*/ 9193 w 10000"/>
              <a:gd name="connsiteY292" fmla="*/ 7267 h 10000"/>
              <a:gd name="connsiteX293" fmla="*/ 9220 w 10000"/>
              <a:gd name="connsiteY293" fmla="*/ 7814 h 10000"/>
              <a:gd name="connsiteX294" fmla="*/ 9252 w 10000"/>
              <a:gd name="connsiteY294" fmla="*/ 9863 h 10000"/>
              <a:gd name="connsiteX295" fmla="*/ 9279 w 10000"/>
              <a:gd name="connsiteY295" fmla="*/ 7988 h 10000"/>
              <a:gd name="connsiteX296" fmla="*/ 9306 w 10000"/>
              <a:gd name="connsiteY296" fmla="*/ 7335 h 10000"/>
              <a:gd name="connsiteX297" fmla="*/ 9338 w 10000"/>
              <a:gd name="connsiteY297" fmla="*/ 6988 h 10000"/>
              <a:gd name="connsiteX298" fmla="*/ 9365 w 10000"/>
              <a:gd name="connsiteY298" fmla="*/ 6758 h 10000"/>
              <a:gd name="connsiteX299" fmla="*/ 9396 w 10000"/>
              <a:gd name="connsiteY299" fmla="*/ 6602 h 10000"/>
              <a:gd name="connsiteX300" fmla="*/ 9423 w 10000"/>
              <a:gd name="connsiteY300" fmla="*/ 6503 h 10000"/>
              <a:gd name="connsiteX301" fmla="*/ 9450 w 10000"/>
              <a:gd name="connsiteY301" fmla="*/ 6447 h 10000"/>
              <a:gd name="connsiteX302" fmla="*/ 9482 w 10000"/>
              <a:gd name="connsiteY302" fmla="*/ 6435 h 10000"/>
              <a:gd name="connsiteX303" fmla="*/ 9509 w 10000"/>
              <a:gd name="connsiteY303" fmla="*/ 6460 h 10000"/>
              <a:gd name="connsiteX304" fmla="*/ 9540 w 10000"/>
              <a:gd name="connsiteY304" fmla="*/ 6534 h 10000"/>
              <a:gd name="connsiteX305" fmla="*/ 9567 w 10000"/>
              <a:gd name="connsiteY305" fmla="*/ 6665 h 10000"/>
              <a:gd name="connsiteX306" fmla="*/ 9594 w 10000"/>
              <a:gd name="connsiteY306" fmla="*/ 6882 h 10000"/>
              <a:gd name="connsiteX307" fmla="*/ 9626 w 10000"/>
              <a:gd name="connsiteY307" fmla="*/ 7242 h 10000"/>
              <a:gd name="connsiteX308" fmla="*/ 9653 w 10000"/>
              <a:gd name="connsiteY308" fmla="*/ 7981 h 10000"/>
              <a:gd name="connsiteX309" fmla="*/ 9680 w 10000"/>
              <a:gd name="connsiteY309" fmla="*/ 8820 h 10000"/>
              <a:gd name="connsiteX310" fmla="*/ 9712 w 10000"/>
              <a:gd name="connsiteY310" fmla="*/ 7484 h 10000"/>
              <a:gd name="connsiteX311" fmla="*/ 9739 w 10000"/>
              <a:gd name="connsiteY311" fmla="*/ 7012 h 10000"/>
              <a:gd name="connsiteX312" fmla="*/ 9766 w 10000"/>
              <a:gd name="connsiteY312" fmla="*/ 6758 h 10000"/>
              <a:gd name="connsiteX313" fmla="*/ 9797 w 10000"/>
              <a:gd name="connsiteY313" fmla="*/ 6615 h 10000"/>
              <a:gd name="connsiteX314" fmla="*/ 9824 w 10000"/>
              <a:gd name="connsiteY314" fmla="*/ 6559 h 10000"/>
              <a:gd name="connsiteX315" fmla="*/ 9856 w 10000"/>
              <a:gd name="connsiteY315" fmla="*/ 6590 h 10000"/>
              <a:gd name="connsiteX316" fmla="*/ 9883 w 10000"/>
              <a:gd name="connsiteY316" fmla="*/ 6708 h 10000"/>
              <a:gd name="connsiteX317" fmla="*/ 9910 w 10000"/>
              <a:gd name="connsiteY317" fmla="*/ 6950 h 10000"/>
              <a:gd name="connsiteX318" fmla="*/ 9941 w 10000"/>
              <a:gd name="connsiteY318" fmla="*/ 7404 h 10000"/>
              <a:gd name="connsiteX319" fmla="*/ 9968 w 10000"/>
              <a:gd name="connsiteY319" fmla="*/ 8516 h 10000"/>
              <a:gd name="connsiteX320" fmla="*/ 10000 w 10000"/>
              <a:gd name="connsiteY32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470 w 10000"/>
              <a:gd name="connsiteY92" fmla="*/ 149 h 10000"/>
              <a:gd name="connsiteX93" fmla="*/ 3497 w 10000"/>
              <a:gd name="connsiteY93" fmla="*/ 118 h 10000"/>
              <a:gd name="connsiteX94" fmla="*/ 3529 w 10000"/>
              <a:gd name="connsiteY94" fmla="*/ 87 h 10000"/>
              <a:gd name="connsiteX95" fmla="*/ 3556 w 10000"/>
              <a:gd name="connsiteY95" fmla="*/ 68 h 10000"/>
              <a:gd name="connsiteX96" fmla="*/ 3587 w 10000"/>
              <a:gd name="connsiteY96" fmla="*/ 43 h 10000"/>
              <a:gd name="connsiteX97" fmla="*/ 3614 w 10000"/>
              <a:gd name="connsiteY97" fmla="*/ 31 h 10000"/>
              <a:gd name="connsiteX98" fmla="*/ 3641 w 10000"/>
              <a:gd name="connsiteY98" fmla="*/ 19 h 10000"/>
              <a:gd name="connsiteX99" fmla="*/ 3673 w 10000"/>
              <a:gd name="connsiteY99" fmla="*/ 6 h 10000"/>
              <a:gd name="connsiteX100" fmla="*/ 3700 w 10000"/>
              <a:gd name="connsiteY100" fmla="*/ 6 h 10000"/>
              <a:gd name="connsiteX101" fmla="*/ 3731 w 10000"/>
              <a:gd name="connsiteY101" fmla="*/ 0 h 10000"/>
              <a:gd name="connsiteX102" fmla="*/ 3758 w 10000"/>
              <a:gd name="connsiteY102" fmla="*/ 0 h 10000"/>
              <a:gd name="connsiteX103" fmla="*/ 3785 w 10000"/>
              <a:gd name="connsiteY103" fmla="*/ 6 h 10000"/>
              <a:gd name="connsiteX104" fmla="*/ 3817 w 10000"/>
              <a:gd name="connsiteY104" fmla="*/ 12 h 10000"/>
              <a:gd name="connsiteX105" fmla="*/ 3844 w 10000"/>
              <a:gd name="connsiteY105" fmla="*/ 19 h 10000"/>
              <a:gd name="connsiteX106" fmla="*/ 3876 w 10000"/>
              <a:gd name="connsiteY106" fmla="*/ 31 h 10000"/>
              <a:gd name="connsiteX107" fmla="*/ 3903 w 10000"/>
              <a:gd name="connsiteY107" fmla="*/ 43 h 10000"/>
              <a:gd name="connsiteX108" fmla="*/ 3930 w 10000"/>
              <a:gd name="connsiteY108" fmla="*/ 62 h 10000"/>
              <a:gd name="connsiteX109" fmla="*/ 3957 w 10000"/>
              <a:gd name="connsiteY109" fmla="*/ 81 h 10000"/>
              <a:gd name="connsiteX110" fmla="*/ 3988 w 10000"/>
              <a:gd name="connsiteY110" fmla="*/ 106 h 10000"/>
              <a:gd name="connsiteX111" fmla="*/ 4015 w 10000"/>
              <a:gd name="connsiteY111" fmla="*/ 130 h 10000"/>
              <a:gd name="connsiteX112" fmla="*/ 4047 w 10000"/>
              <a:gd name="connsiteY112" fmla="*/ 155 h 10000"/>
              <a:gd name="connsiteX113" fmla="*/ 4074 w 10000"/>
              <a:gd name="connsiteY113" fmla="*/ 186 h 10000"/>
              <a:gd name="connsiteX114" fmla="*/ 4101 w 10000"/>
              <a:gd name="connsiteY114" fmla="*/ 217 h 10000"/>
              <a:gd name="connsiteX115" fmla="*/ 4132 w 10000"/>
              <a:gd name="connsiteY115" fmla="*/ 255 h 10000"/>
              <a:gd name="connsiteX116" fmla="*/ 4160 w 10000"/>
              <a:gd name="connsiteY116" fmla="*/ 292 h 10000"/>
              <a:gd name="connsiteX117" fmla="*/ 4191 w 10000"/>
              <a:gd name="connsiteY117" fmla="*/ 329 h 10000"/>
              <a:gd name="connsiteX118" fmla="*/ 4218 w 10000"/>
              <a:gd name="connsiteY118" fmla="*/ 373 h 10000"/>
              <a:gd name="connsiteX119" fmla="*/ 4245 w 10000"/>
              <a:gd name="connsiteY119" fmla="*/ 422 h 10000"/>
              <a:gd name="connsiteX120" fmla="*/ 4277 w 10000"/>
              <a:gd name="connsiteY120" fmla="*/ 466 h 10000"/>
              <a:gd name="connsiteX121" fmla="*/ 4304 w 10000"/>
              <a:gd name="connsiteY121" fmla="*/ 522 h 10000"/>
              <a:gd name="connsiteX122" fmla="*/ 4335 w 10000"/>
              <a:gd name="connsiteY122" fmla="*/ 571 h 10000"/>
              <a:gd name="connsiteX123" fmla="*/ 4362 w 10000"/>
              <a:gd name="connsiteY123" fmla="*/ 634 h 10000"/>
              <a:gd name="connsiteX124" fmla="*/ 4389 w 10000"/>
              <a:gd name="connsiteY124" fmla="*/ 689 h 10000"/>
              <a:gd name="connsiteX125" fmla="*/ 4421 w 10000"/>
              <a:gd name="connsiteY125" fmla="*/ 752 h 10000"/>
              <a:gd name="connsiteX126" fmla="*/ 4448 w 10000"/>
              <a:gd name="connsiteY126" fmla="*/ 820 h 10000"/>
              <a:gd name="connsiteX127" fmla="*/ 4475 w 10000"/>
              <a:gd name="connsiteY127" fmla="*/ 888 h 10000"/>
              <a:gd name="connsiteX128" fmla="*/ 4507 w 10000"/>
              <a:gd name="connsiteY128" fmla="*/ 957 h 10000"/>
              <a:gd name="connsiteX129" fmla="*/ 4534 w 10000"/>
              <a:gd name="connsiteY129" fmla="*/ 1037 h 10000"/>
              <a:gd name="connsiteX130" fmla="*/ 4565 w 10000"/>
              <a:gd name="connsiteY130" fmla="*/ 1118 h 10000"/>
              <a:gd name="connsiteX131" fmla="*/ 4592 w 10000"/>
              <a:gd name="connsiteY131" fmla="*/ 1199 h 10000"/>
              <a:gd name="connsiteX132" fmla="*/ 4619 w 10000"/>
              <a:gd name="connsiteY132" fmla="*/ 1286 h 10000"/>
              <a:gd name="connsiteX133" fmla="*/ 4651 w 10000"/>
              <a:gd name="connsiteY133" fmla="*/ 1373 h 10000"/>
              <a:gd name="connsiteX134" fmla="*/ 4678 w 10000"/>
              <a:gd name="connsiteY134" fmla="*/ 1472 h 10000"/>
              <a:gd name="connsiteX135" fmla="*/ 4709 w 10000"/>
              <a:gd name="connsiteY135" fmla="*/ 1565 h 10000"/>
              <a:gd name="connsiteX136" fmla="*/ 4736 w 10000"/>
              <a:gd name="connsiteY136" fmla="*/ 1671 h 10000"/>
              <a:gd name="connsiteX137" fmla="*/ 4763 w 10000"/>
              <a:gd name="connsiteY137" fmla="*/ 1776 h 10000"/>
              <a:gd name="connsiteX138" fmla="*/ 4795 w 10000"/>
              <a:gd name="connsiteY138" fmla="*/ 1894 h 10000"/>
              <a:gd name="connsiteX139" fmla="*/ 4822 w 10000"/>
              <a:gd name="connsiteY139" fmla="*/ 2012 h 10000"/>
              <a:gd name="connsiteX140" fmla="*/ 4854 w 10000"/>
              <a:gd name="connsiteY140" fmla="*/ 2137 h 10000"/>
              <a:gd name="connsiteX141" fmla="*/ 4881 w 10000"/>
              <a:gd name="connsiteY141" fmla="*/ 2267 h 10000"/>
              <a:gd name="connsiteX142" fmla="*/ 4908 w 10000"/>
              <a:gd name="connsiteY142" fmla="*/ 2404 h 10000"/>
              <a:gd name="connsiteX143" fmla="*/ 4935 w 10000"/>
              <a:gd name="connsiteY143" fmla="*/ 2553 h 10000"/>
              <a:gd name="connsiteX144" fmla="*/ 4966 w 10000"/>
              <a:gd name="connsiteY144" fmla="*/ 2708 h 10000"/>
              <a:gd name="connsiteX145" fmla="*/ 4993 w 10000"/>
              <a:gd name="connsiteY145" fmla="*/ 2870 h 10000"/>
              <a:gd name="connsiteX146" fmla="*/ 5025 w 10000"/>
              <a:gd name="connsiteY146" fmla="*/ 3043 h 10000"/>
              <a:gd name="connsiteX147" fmla="*/ 5052 w 10000"/>
              <a:gd name="connsiteY147" fmla="*/ 3230 h 10000"/>
              <a:gd name="connsiteX148" fmla="*/ 5079 w 10000"/>
              <a:gd name="connsiteY148" fmla="*/ 3429 h 10000"/>
              <a:gd name="connsiteX149" fmla="*/ 5110 w 10000"/>
              <a:gd name="connsiteY149" fmla="*/ 3646 h 10000"/>
              <a:gd name="connsiteX150" fmla="*/ 5137 w 10000"/>
              <a:gd name="connsiteY150" fmla="*/ 3882 h 10000"/>
              <a:gd name="connsiteX151" fmla="*/ 5169 w 10000"/>
              <a:gd name="connsiteY151" fmla="*/ 4143 h 10000"/>
              <a:gd name="connsiteX152" fmla="*/ 5196 w 10000"/>
              <a:gd name="connsiteY152" fmla="*/ 4441 h 10000"/>
              <a:gd name="connsiteX153" fmla="*/ 5223 w 10000"/>
              <a:gd name="connsiteY153" fmla="*/ 4789 h 10000"/>
              <a:gd name="connsiteX154" fmla="*/ 5255 w 10000"/>
              <a:gd name="connsiteY154" fmla="*/ 5205 h 10000"/>
              <a:gd name="connsiteX155" fmla="*/ 5282 w 10000"/>
              <a:gd name="connsiteY155" fmla="*/ 5758 h 10000"/>
              <a:gd name="connsiteX156" fmla="*/ 5313 w 10000"/>
              <a:gd name="connsiteY156" fmla="*/ 6671 h 10000"/>
              <a:gd name="connsiteX157" fmla="*/ 5340 w 10000"/>
              <a:gd name="connsiteY157" fmla="*/ 7776 h 10000"/>
              <a:gd name="connsiteX158" fmla="*/ 5367 w 10000"/>
              <a:gd name="connsiteY158" fmla="*/ 6565 h 10000"/>
              <a:gd name="connsiteX159" fmla="*/ 5399 w 10000"/>
              <a:gd name="connsiteY159" fmla="*/ 6255 h 10000"/>
              <a:gd name="connsiteX160" fmla="*/ 5426 w 10000"/>
              <a:gd name="connsiteY160" fmla="*/ 6155 h 10000"/>
              <a:gd name="connsiteX161" fmla="*/ 5453 w 10000"/>
              <a:gd name="connsiteY161" fmla="*/ 6180 h 10000"/>
              <a:gd name="connsiteX162" fmla="*/ 5484 w 10000"/>
              <a:gd name="connsiteY162" fmla="*/ 6286 h 10000"/>
              <a:gd name="connsiteX163" fmla="*/ 5511 w 10000"/>
              <a:gd name="connsiteY163" fmla="*/ 6484 h 10000"/>
              <a:gd name="connsiteX164" fmla="*/ 5539 w 10000"/>
              <a:gd name="connsiteY164" fmla="*/ 6801 h 10000"/>
              <a:gd name="connsiteX165" fmla="*/ 5570 w 10000"/>
              <a:gd name="connsiteY165" fmla="*/ 7373 h 10000"/>
              <a:gd name="connsiteX166" fmla="*/ 5597 w 10000"/>
              <a:gd name="connsiteY166" fmla="*/ 9447 h 10000"/>
              <a:gd name="connsiteX167" fmla="*/ 5629 w 10000"/>
              <a:gd name="connsiteY167" fmla="*/ 7621 h 10000"/>
              <a:gd name="connsiteX168" fmla="*/ 5656 w 10000"/>
              <a:gd name="connsiteY168" fmla="*/ 7012 h 10000"/>
              <a:gd name="connsiteX169" fmla="*/ 5683 w 10000"/>
              <a:gd name="connsiteY169" fmla="*/ 6708 h 10000"/>
              <a:gd name="connsiteX170" fmla="*/ 5714 w 10000"/>
              <a:gd name="connsiteY170" fmla="*/ 6534 h 10000"/>
              <a:gd name="connsiteX171" fmla="*/ 5741 w 10000"/>
              <a:gd name="connsiteY171" fmla="*/ 6429 h 10000"/>
              <a:gd name="connsiteX172" fmla="*/ 5773 w 10000"/>
              <a:gd name="connsiteY172" fmla="*/ 6385 h 10000"/>
              <a:gd name="connsiteX173" fmla="*/ 5800 w 10000"/>
              <a:gd name="connsiteY173" fmla="*/ 6385 h 10000"/>
              <a:gd name="connsiteX174" fmla="*/ 5827 w 10000"/>
              <a:gd name="connsiteY174" fmla="*/ 6429 h 10000"/>
              <a:gd name="connsiteX175" fmla="*/ 5858 w 10000"/>
              <a:gd name="connsiteY175" fmla="*/ 6516 h 10000"/>
              <a:gd name="connsiteX176" fmla="*/ 5886 w 10000"/>
              <a:gd name="connsiteY176" fmla="*/ 6646 h 10000"/>
              <a:gd name="connsiteX177" fmla="*/ 5913 w 10000"/>
              <a:gd name="connsiteY177" fmla="*/ 6845 h 10000"/>
              <a:gd name="connsiteX178" fmla="*/ 5944 w 10000"/>
              <a:gd name="connsiteY178" fmla="*/ 7149 h 10000"/>
              <a:gd name="connsiteX179" fmla="*/ 5971 w 10000"/>
              <a:gd name="connsiteY179" fmla="*/ 7658 h 10000"/>
              <a:gd name="connsiteX180" fmla="*/ 6003 w 10000"/>
              <a:gd name="connsiteY180" fmla="*/ 9093 h 10000"/>
              <a:gd name="connsiteX181" fmla="*/ 6030 w 10000"/>
              <a:gd name="connsiteY181" fmla="*/ 8106 h 10000"/>
              <a:gd name="connsiteX182" fmla="*/ 6057 w 10000"/>
              <a:gd name="connsiteY182" fmla="*/ 7385 h 10000"/>
              <a:gd name="connsiteX183" fmla="*/ 6088 w 10000"/>
              <a:gd name="connsiteY183" fmla="*/ 7019 h 10000"/>
              <a:gd name="connsiteX184" fmla="*/ 6115 w 10000"/>
              <a:gd name="connsiteY184" fmla="*/ 6789 h 10000"/>
              <a:gd name="connsiteX185" fmla="*/ 6147 w 10000"/>
              <a:gd name="connsiteY185" fmla="*/ 6634 h 10000"/>
              <a:gd name="connsiteX186" fmla="*/ 6174 w 10000"/>
              <a:gd name="connsiteY186" fmla="*/ 6534 h 10000"/>
              <a:gd name="connsiteX187" fmla="*/ 6201 w 10000"/>
              <a:gd name="connsiteY187" fmla="*/ 6472 h 10000"/>
              <a:gd name="connsiteX188" fmla="*/ 6233 w 10000"/>
              <a:gd name="connsiteY188" fmla="*/ 6441 h 10000"/>
              <a:gd name="connsiteX189" fmla="*/ 6260 w 10000"/>
              <a:gd name="connsiteY189" fmla="*/ 6435 h 10000"/>
              <a:gd name="connsiteX190" fmla="*/ 6291 w 10000"/>
              <a:gd name="connsiteY190" fmla="*/ 6460 h 10000"/>
              <a:gd name="connsiteX191" fmla="*/ 6318 w 10000"/>
              <a:gd name="connsiteY191" fmla="*/ 6516 h 10000"/>
              <a:gd name="connsiteX192" fmla="*/ 6345 w 10000"/>
              <a:gd name="connsiteY192" fmla="*/ 6609 h 10000"/>
              <a:gd name="connsiteX193" fmla="*/ 6372 w 10000"/>
              <a:gd name="connsiteY193" fmla="*/ 6733 h 10000"/>
              <a:gd name="connsiteX194" fmla="*/ 6404 w 10000"/>
              <a:gd name="connsiteY194" fmla="*/ 6919 h 10000"/>
              <a:gd name="connsiteX195" fmla="*/ 6431 w 10000"/>
              <a:gd name="connsiteY195" fmla="*/ 7186 h 10000"/>
              <a:gd name="connsiteX196" fmla="*/ 6462 w 10000"/>
              <a:gd name="connsiteY196" fmla="*/ 7596 h 10000"/>
              <a:gd name="connsiteX197" fmla="*/ 6489 w 10000"/>
              <a:gd name="connsiteY197" fmla="*/ 8466 h 10000"/>
              <a:gd name="connsiteX198" fmla="*/ 6516 w 10000"/>
              <a:gd name="connsiteY198" fmla="*/ 8801 h 10000"/>
              <a:gd name="connsiteX199" fmla="*/ 6548 w 10000"/>
              <a:gd name="connsiteY199" fmla="*/ 7714 h 10000"/>
              <a:gd name="connsiteX200" fmla="*/ 6575 w 10000"/>
              <a:gd name="connsiteY200" fmla="*/ 7261 h 10000"/>
              <a:gd name="connsiteX201" fmla="*/ 6607 w 10000"/>
              <a:gd name="connsiteY201" fmla="*/ 6981 h 10000"/>
              <a:gd name="connsiteX202" fmla="*/ 6634 w 10000"/>
              <a:gd name="connsiteY202" fmla="*/ 6795 h 10000"/>
              <a:gd name="connsiteX203" fmla="*/ 6661 w 10000"/>
              <a:gd name="connsiteY203" fmla="*/ 6658 h 10000"/>
              <a:gd name="connsiteX204" fmla="*/ 6692 w 10000"/>
              <a:gd name="connsiteY204" fmla="*/ 6559 h 10000"/>
              <a:gd name="connsiteX205" fmla="*/ 6719 w 10000"/>
              <a:gd name="connsiteY205" fmla="*/ 6497 h 10000"/>
              <a:gd name="connsiteX206" fmla="*/ 6751 w 10000"/>
              <a:gd name="connsiteY206" fmla="*/ 6460 h 10000"/>
              <a:gd name="connsiteX207" fmla="*/ 6778 w 10000"/>
              <a:gd name="connsiteY207" fmla="*/ 6453 h 10000"/>
              <a:gd name="connsiteX208" fmla="*/ 6805 w 10000"/>
              <a:gd name="connsiteY208" fmla="*/ 6460 h 10000"/>
              <a:gd name="connsiteX209" fmla="*/ 6836 w 10000"/>
              <a:gd name="connsiteY209" fmla="*/ 6503 h 10000"/>
              <a:gd name="connsiteX210" fmla="*/ 6863 w 10000"/>
              <a:gd name="connsiteY210" fmla="*/ 6565 h 10000"/>
              <a:gd name="connsiteX211" fmla="*/ 6890 w 10000"/>
              <a:gd name="connsiteY211" fmla="*/ 6658 h 10000"/>
              <a:gd name="connsiteX212" fmla="*/ 6922 w 10000"/>
              <a:gd name="connsiteY212" fmla="*/ 6789 h 10000"/>
              <a:gd name="connsiteX213" fmla="*/ 6949 w 10000"/>
              <a:gd name="connsiteY213" fmla="*/ 6975 h 10000"/>
              <a:gd name="connsiteX214" fmla="*/ 6981 w 10000"/>
              <a:gd name="connsiteY214" fmla="*/ 7236 h 10000"/>
              <a:gd name="connsiteX215" fmla="*/ 7008 w 10000"/>
              <a:gd name="connsiteY215" fmla="*/ 7634 h 10000"/>
              <a:gd name="connsiteX216" fmla="*/ 7035 w 10000"/>
              <a:gd name="connsiteY216" fmla="*/ 8460 h 10000"/>
              <a:gd name="connsiteX217" fmla="*/ 7066 w 10000"/>
              <a:gd name="connsiteY217" fmla="*/ 8969 h 10000"/>
              <a:gd name="connsiteX218" fmla="*/ 7093 w 10000"/>
              <a:gd name="connsiteY218" fmla="*/ 7801 h 10000"/>
              <a:gd name="connsiteX219" fmla="*/ 7125 w 10000"/>
              <a:gd name="connsiteY219" fmla="*/ 7329 h 10000"/>
              <a:gd name="connsiteX220" fmla="*/ 7152 w 10000"/>
              <a:gd name="connsiteY220" fmla="*/ 7037 h 10000"/>
              <a:gd name="connsiteX221" fmla="*/ 7179 w 10000"/>
              <a:gd name="connsiteY221" fmla="*/ 6839 h 10000"/>
              <a:gd name="connsiteX222" fmla="*/ 7210 w 10000"/>
              <a:gd name="connsiteY222" fmla="*/ 6696 h 10000"/>
              <a:gd name="connsiteX223" fmla="*/ 7237 w 10000"/>
              <a:gd name="connsiteY223" fmla="*/ 6590 h 10000"/>
              <a:gd name="connsiteX224" fmla="*/ 7269 w 10000"/>
              <a:gd name="connsiteY224" fmla="*/ 6516 h 10000"/>
              <a:gd name="connsiteX225" fmla="*/ 7296 w 10000"/>
              <a:gd name="connsiteY225" fmla="*/ 6472 h 10000"/>
              <a:gd name="connsiteX226" fmla="*/ 7323 w 10000"/>
              <a:gd name="connsiteY226" fmla="*/ 6447 h 10000"/>
              <a:gd name="connsiteX227" fmla="*/ 7350 w 10000"/>
              <a:gd name="connsiteY227" fmla="*/ 6447 h 10000"/>
              <a:gd name="connsiteX228" fmla="*/ 7382 w 10000"/>
              <a:gd name="connsiteY228" fmla="*/ 6466 h 10000"/>
              <a:gd name="connsiteX229" fmla="*/ 7409 w 10000"/>
              <a:gd name="connsiteY229" fmla="*/ 6509 h 10000"/>
              <a:gd name="connsiteX230" fmla="*/ 7440 w 10000"/>
              <a:gd name="connsiteY230" fmla="*/ 6578 h 10000"/>
              <a:gd name="connsiteX231" fmla="*/ 7467 w 10000"/>
              <a:gd name="connsiteY231" fmla="*/ 6677 h 10000"/>
              <a:gd name="connsiteX232" fmla="*/ 7494 w 10000"/>
              <a:gd name="connsiteY232" fmla="*/ 6814 h 10000"/>
              <a:gd name="connsiteX233" fmla="*/ 7526 w 10000"/>
              <a:gd name="connsiteY233" fmla="*/ 7006 h 10000"/>
              <a:gd name="connsiteX234" fmla="*/ 7553 w 10000"/>
              <a:gd name="connsiteY234" fmla="*/ 7273 h 10000"/>
              <a:gd name="connsiteX235" fmla="*/ 7584 w 10000"/>
              <a:gd name="connsiteY235" fmla="*/ 7696 h 10000"/>
              <a:gd name="connsiteX236" fmla="*/ 7612 w 10000"/>
              <a:gd name="connsiteY236" fmla="*/ 8584 h 10000"/>
              <a:gd name="connsiteX237" fmla="*/ 7639 w 10000"/>
              <a:gd name="connsiteY237" fmla="*/ 8814 h 10000"/>
              <a:gd name="connsiteX238" fmla="*/ 7670 w 10000"/>
              <a:gd name="connsiteY238" fmla="*/ 7770 h 10000"/>
              <a:gd name="connsiteX239" fmla="*/ 7697 w 10000"/>
              <a:gd name="connsiteY239" fmla="*/ 7317 h 10000"/>
              <a:gd name="connsiteX240" fmla="*/ 7729 w 10000"/>
              <a:gd name="connsiteY240" fmla="*/ 7031 h 10000"/>
              <a:gd name="connsiteX241" fmla="*/ 7756 w 10000"/>
              <a:gd name="connsiteY241" fmla="*/ 6839 h 10000"/>
              <a:gd name="connsiteX242" fmla="*/ 7783 w 10000"/>
              <a:gd name="connsiteY242" fmla="*/ 6696 h 10000"/>
              <a:gd name="connsiteX243" fmla="*/ 7810 w 10000"/>
              <a:gd name="connsiteY243" fmla="*/ 6590 h 10000"/>
              <a:gd name="connsiteX244" fmla="*/ 7841 w 10000"/>
              <a:gd name="connsiteY244" fmla="*/ 6522 h 10000"/>
              <a:gd name="connsiteX245" fmla="*/ 7868 w 10000"/>
              <a:gd name="connsiteY245" fmla="*/ 6472 h 10000"/>
              <a:gd name="connsiteX246" fmla="*/ 7900 w 10000"/>
              <a:gd name="connsiteY246" fmla="*/ 6447 h 10000"/>
              <a:gd name="connsiteX247" fmla="*/ 7927 w 10000"/>
              <a:gd name="connsiteY247" fmla="*/ 6447 h 10000"/>
              <a:gd name="connsiteX248" fmla="*/ 7954 w 10000"/>
              <a:gd name="connsiteY248" fmla="*/ 6466 h 10000"/>
              <a:gd name="connsiteX249" fmla="*/ 7986 w 10000"/>
              <a:gd name="connsiteY249" fmla="*/ 6509 h 10000"/>
              <a:gd name="connsiteX250" fmla="*/ 8013 w 10000"/>
              <a:gd name="connsiteY250" fmla="*/ 6578 h 10000"/>
              <a:gd name="connsiteX251" fmla="*/ 8044 w 10000"/>
              <a:gd name="connsiteY251" fmla="*/ 6683 h 10000"/>
              <a:gd name="connsiteX252" fmla="*/ 8071 w 10000"/>
              <a:gd name="connsiteY252" fmla="*/ 6820 h 10000"/>
              <a:gd name="connsiteX253" fmla="*/ 8098 w 10000"/>
              <a:gd name="connsiteY253" fmla="*/ 7006 h 10000"/>
              <a:gd name="connsiteX254" fmla="*/ 8130 w 10000"/>
              <a:gd name="connsiteY254" fmla="*/ 7280 h 10000"/>
              <a:gd name="connsiteX255" fmla="*/ 8157 w 10000"/>
              <a:gd name="connsiteY255" fmla="*/ 7714 h 10000"/>
              <a:gd name="connsiteX256" fmla="*/ 8188 w 10000"/>
              <a:gd name="connsiteY256" fmla="*/ 8671 h 10000"/>
              <a:gd name="connsiteX257" fmla="*/ 8215 w 10000"/>
              <a:gd name="connsiteY257" fmla="*/ 8696 h 10000"/>
              <a:gd name="connsiteX258" fmla="*/ 8242 w 10000"/>
              <a:gd name="connsiteY258" fmla="*/ 7720 h 10000"/>
              <a:gd name="connsiteX259" fmla="*/ 8274 w 10000"/>
              <a:gd name="connsiteY259" fmla="*/ 7286 h 10000"/>
              <a:gd name="connsiteX260" fmla="*/ 8301 w 10000"/>
              <a:gd name="connsiteY260" fmla="*/ 7006 h 10000"/>
              <a:gd name="connsiteX261" fmla="*/ 8328 w 10000"/>
              <a:gd name="connsiteY261" fmla="*/ 6820 h 10000"/>
              <a:gd name="connsiteX262" fmla="*/ 8360 w 10000"/>
              <a:gd name="connsiteY262" fmla="*/ 6683 h 10000"/>
              <a:gd name="connsiteX263" fmla="*/ 8387 w 10000"/>
              <a:gd name="connsiteY263" fmla="*/ 6584 h 10000"/>
              <a:gd name="connsiteX264" fmla="*/ 8418 w 10000"/>
              <a:gd name="connsiteY264" fmla="*/ 6516 h 10000"/>
              <a:gd name="connsiteX265" fmla="*/ 8445 w 10000"/>
              <a:gd name="connsiteY265" fmla="*/ 6472 h 10000"/>
              <a:gd name="connsiteX266" fmla="*/ 8472 w 10000"/>
              <a:gd name="connsiteY266" fmla="*/ 6453 h 10000"/>
              <a:gd name="connsiteX267" fmla="*/ 8504 w 10000"/>
              <a:gd name="connsiteY267" fmla="*/ 6460 h 10000"/>
              <a:gd name="connsiteX268" fmla="*/ 8531 w 10000"/>
              <a:gd name="connsiteY268" fmla="*/ 6491 h 10000"/>
              <a:gd name="connsiteX269" fmla="*/ 8562 w 10000"/>
              <a:gd name="connsiteY269" fmla="*/ 6553 h 10000"/>
              <a:gd name="connsiteX270" fmla="*/ 8589 w 10000"/>
              <a:gd name="connsiteY270" fmla="*/ 6640 h 10000"/>
              <a:gd name="connsiteX271" fmla="*/ 8616 w 10000"/>
              <a:gd name="connsiteY271" fmla="*/ 6770 h 10000"/>
              <a:gd name="connsiteX272" fmla="*/ 8648 w 10000"/>
              <a:gd name="connsiteY272" fmla="*/ 6944 h 10000"/>
              <a:gd name="connsiteX273" fmla="*/ 8675 w 10000"/>
              <a:gd name="connsiteY273" fmla="*/ 7205 h 10000"/>
              <a:gd name="connsiteX274" fmla="*/ 8707 w 10000"/>
              <a:gd name="connsiteY274" fmla="*/ 7615 h 10000"/>
              <a:gd name="connsiteX275" fmla="*/ 8734 w 10000"/>
              <a:gd name="connsiteY275" fmla="*/ 8460 h 10000"/>
              <a:gd name="connsiteX276" fmla="*/ 8761 w 10000"/>
              <a:gd name="connsiteY276" fmla="*/ 8839 h 10000"/>
              <a:gd name="connsiteX277" fmla="*/ 8788 w 10000"/>
              <a:gd name="connsiteY277" fmla="*/ 7733 h 10000"/>
              <a:gd name="connsiteX278" fmla="*/ 8819 w 10000"/>
              <a:gd name="connsiteY278" fmla="*/ 7267 h 10000"/>
              <a:gd name="connsiteX279" fmla="*/ 8851 w 10000"/>
              <a:gd name="connsiteY279" fmla="*/ 6981 h 10000"/>
              <a:gd name="connsiteX280" fmla="*/ 8878 w 10000"/>
              <a:gd name="connsiteY280" fmla="*/ 6783 h 10000"/>
              <a:gd name="connsiteX281" fmla="*/ 8905 w 10000"/>
              <a:gd name="connsiteY281" fmla="*/ 6646 h 10000"/>
              <a:gd name="connsiteX282" fmla="*/ 8932 w 10000"/>
              <a:gd name="connsiteY282" fmla="*/ 6547 h 10000"/>
              <a:gd name="connsiteX283" fmla="*/ 8963 w 10000"/>
              <a:gd name="connsiteY283" fmla="*/ 6484 h 10000"/>
              <a:gd name="connsiteX284" fmla="*/ 8991 w 10000"/>
              <a:gd name="connsiteY284" fmla="*/ 6453 h 10000"/>
              <a:gd name="connsiteX285" fmla="*/ 9022 w 10000"/>
              <a:gd name="connsiteY285" fmla="*/ 6447 h 10000"/>
              <a:gd name="connsiteX286" fmla="*/ 9049 w 10000"/>
              <a:gd name="connsiteY286" fmla="*/ 6472 h 10000"/>
              <a:gd name="connsiteX287" fmla="*/ 9076 w 10000"/>
              <a:gd name="connsiteY287" fmla="*/ 6528 h 10000"/>
              <a:gd name="connsiteX288" fmla="*/ 9108 w 10000"/>
              <a:gd name="connsiteY288" fmla="*/ 6621 h 10000"/>
              <a:gd name="connsiteX289" fmla="*/ 9135 w 10000"/>
              <a:gd name="connsiteY289" fmla="*/ 6758 h 10000"/>
              <a:gd name="connsiteX290" fmla="*/ 9166 w 10000"/>
              <a:gd name="connsiteY290" fmla="*/ 6957 h 10000"/>
              <a:gd name="connsiteX291" fmla="*/ 9193 w 10000"/>
              <a:gd name="connsiteY291" fmla="*/ 7267 h 10000"/>
              <a:gd name="connsiteX292" fmla="*/ 9220 w 10000"/>
              <a:gd name="connsiteY292" fmla="*/ 7814 h 10000"/>
              <a:gd name="connsiteX293" fmla="*/ 9252 w 10000"/>
              <a:gd name="connsiteY293" fmla="*/ 9863 h 10000"/>
              <a:gd name="connsiteX294" fmla="*/ 9279 w 10000"/>
              <a:gd name="connsiteY294" fmla="*/ 7988 h 10000"/>
              <a:gd name="connsiteX295" fmla="*/ 9306 w 10000"/>
              <a:gd name="connsiteY295" fmla="*/ 7335 h 10000"/>
              <a:gd name="connsiteX296" fmla="*/ 9338 w 10000"/>
              <a:gd name="connsiteY296" fmla="*/ 6988 h 10000"/>
              <a:gd name="connsiteX297" fmla="*/ 9365 w 10000"/>
              <a:gd name="connsiteY297" fmla="*/ 6758 h 10000"/>
              <a:gd name="connsiteX298" fmla="*/ 9396 w 10000"/>
              <a:gd name="connsiteY298" fmla="*/ 6602 h 10000"/>
              <a:gd name="connsiteX299" fmla="*/ 9423 w 10000"/>
              <a:gd name="connsiteY299" fmla="*/ 6503 h 10000"/>
              <a:gd name="connsiteX300" fmla="*/ 9450 w 10000"/>
              <a:gd name="connsiteY300" fmla="*/ 6447 h 10000"/>
              <a:gd name="connsiteX301" fmla="*/ 9482 w 10000"/>
              <a:gd name="connsiteY301" fmla="*/ 6435 h 10000"/>
              <a:gd name="connsiteX302" fmla="*/ 9509 w 10000"/>
              <a:gd name="connsiteY302" fmla="*/ 6460 h 10000"/>
              <a:gd name="connsiteX303" fmla="*/ 9540 w 10000"/>
              <a:gd name="connsiteY303" fmla="*/ 6534 h 10000"/>
              <a:gd name="connsiteX304" fmla="*/ 9567 w 10000"/>
              <a:gd name="connsiteY304" fmla="*/ 6665 h 10000"/>
              <a:gd name="connsiteX305" fmla="*/ 9594 w 10000"/>
              <a:gd name="connsiteY305" fmla="*/ 6882 h 10000"/>
              <a:gd name="connsiteX306" fmla="*/ 9626 w 10000"/>
              <a:gd name="connsiteY306" fmla="*/ 7242 h 10000"/>
              <a:gd name="connsiteX307" fmla="*/ 9653 w 10000"/>
              <a:gd name="connsiteY307" fmla="*/ 7981 h 10000"/>
              <a:gd name="connsiteX308" fmla="*/ 9680 w 10000"/>
              <a:gd name="connsiteY308" fmla="*/ 8820 h 10000"/>
              <a:gd name="connsiteX309" fmla="*/ 9712 w 10000"/>
              <a:gd name="connsiteY309" fmla="*/ 7484 h 10000"/>
              <a:gd name="connsiteX310" fmla="*/ 9739 w 10000"/>
              <a:gd name="connsiteY310" fmla="*/ 7012 h 10000"/>
              <a:gd name="connsiteX311" fmla="*/ 9766 w 10000"/>
              <a:gd name="connsiteY311" fmla="*/ 6758 h 10000"/>
              <a:gd name="connsiteX312" fmla="*/ 9797 w 10000"/>
              <a:gd name="connsiteY312" fmla="*/ 6615 h 10000"/>
              <a:gd name="connsiteX313" fmla="*/ 9824 w 10000"/>
              <a:gd name="connsiteY313" fmla="*/ 6559 h 10000"/>
              <a:gd name="connsiteX314" fmla="*/ 9856 w 10000"/>
              <a:gd name="connsiteY314" fmla="*/ 6590 h 10000"/>
              <a:gd name="connsiteX315" fmla="*/ 9883 w 10000"/>
              <a:gd name="connsiteY315" fmla="*/ 6708 h 10000"/>
              <a:gd name="connsiteX316" fmla="*/ 9910 w 10000"/>
              <a:gd name="connsiteY316" fmla="*/ 6950 h 10000"/>
              <a:gd name="connsiteX317" fmla="*/ 9941 w 10000"/>
              <a:gd name="connsiteY317" fmla="*/ 7404 h 10000"/>
              <a:gd name="connsiteX318" fmla="*/ 9968 w 10000"/>
              <a:gd name="connsiteY318" fmla="*/ 8516 h 10000"/>
              <a:gd name="connsiteX319" fmla="*/ 10000 w 10000"/>
              <a:gd name="connsiteY31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3470 w 10000"/>
              <a:gd name="connsiteY91" fmla="*/ 149 h 10000"/>
              <a:gd name="connsiteX92" fmla="*/ 3497 w 10000"/>
              <a:gd name="connsiteY92" fmla="*/ 118 h 10000"/>
              <a:gd name="connsiteX93" fmla="*/ 3529 w 10000"/>
              <a:gd name="connsiteY93" fmla="*/ 87 h 10000"/>
              <a:gd name="connsiteX94" fmla="*/ 3556 w 10000"/>
              <a:gd name="connsiteY94" fmla="*/ 68 h 10000"/>
              <a:gd name="connsiteX95" fmla="*/ 3587 w 10000"/>
              <a:gd name="connsiteY95" fmla="*/ 43 h 10000"/>
              <a:gd name="connsiteX96" fmla="*/ 3614 w 10000"/>
              <a:gd name="connsiteY96" fmla="*/ 31 h 10000"/>
              <a:gd name="connsiteX97" fmla="*/ 3641 w 10000"/>
              <a:gd name="connsiteY97" fmla="*/ 19 h 10000"/>
              <a:gd name="connsiteX98" fmla="*/ 3673 w 10000"/>
              <a:gd name="connsiteY98" fmla="*/ 6 h 10000"/>
              <a:gd name="connsiteX99" fmla="*/ 3700 w 10000"/>
              <a:gd name="connsiteY99" fmla="*/ 6 h 10000"/>
              <a:gd name="connsiteX100" fmla="*/ 3731 w 10000"/>
              <a:gd name="connsiteY100" fmla="*/ 0 h 10000"/>
              <a:gd name="connsiteX101" fmla="*/ 3758 w 10000"/>
              <a:gd name="connsiteY101" fmla="*/ 0 h 10000"/>
              <a:gd name="connsiteX102" fmla="*/ 3785 w 10000"/>
              <a:gd name="connsiteY102" fmla="*/ 6 h 10000"/>
              <a:gd name="connsiteX103" fmla="*/ 3817 w 10000"/>
              <a:gd name="connsiteY103" fmla="*/ 12 h 10000"/>
              <a:gd name="connsiteX104" fmla="*/ 3844 w 10000"/>
              <a:gd name="connsiteY104" fmla="*/ 19 h 10000"/>
              <a:gd name="connsiteX105" fmla="*/ 3876 w 10000"/>
              <a:gd name="connsiteY105" fmla="*/ 31 h 10000"/>
              <a:gd name="connsiteX106" fmla="*/ 3903 w 10000"/>
              <a:gd name="connsiteY106" fmla="*/ 43 h 10000"/>
              <a:gd name="connsiteX107" fmla="*/ 3930 w 10000"/>
              <a:gd name="connsiteY107" fmla="*/ 62 h 10000"/>
              <a:gd name="connsiteX108" fmla="*/ 3957 w 10000"/>
              <a:gd name="connsiteY108" fmla="*/ 81 h 10000"/>
              <a:gd name="connsiteX109" fmla="*/ 3988 w 10000"/>
              <a:gd name="connsiteY109" fmla="*/ 106 h 10000"/>
              <a:gd name="connsiteX110" fmla="*/ 4015 w 10000"/>
              <a:gd name="connsiteY110" fmla="*/ 130 h 10000"/>
              <a:gd name="connsiteX111" fmla="*/ 4047 w 10000"/>
              <a:gd name="connsiteY111" fmla="*/ 155 h 10000"/>
              <a:gd name="connsiteX112" fmla="*/ 4074 w 10000"/>
              <a:gd name="connsiteY112" fmla="*/ 186 h 10000"/>
              <a:gd name="connsiteX113" fmla="*/ 4101 w 10000"/>
              <a:gd name="connsiteY113" fmla="*/ 217 h 10000"/>
              <a:gd name="connsiteX114" fmla="*/ 4132 w 10000"/>
              <a:gd name="connsiteY114" fmla="*/ 255 h 10000"/>
              <a:gd name="connsiteX115" fmla="*/ 4160 w 10000"/>
              <a:gd name="connsiteY115" fmla="*/ 292 h 10000"/>
              <a:gd name="connsiteX116" fmla="*/ 4191 w 10000"/>
              <a:gd name="connsiteY116" fmla="*/ 329 h 10000"/>
              <a:gd name="connsiteX117" fmla="*/ 4218 w 10000"/>
              <a:gd name="connsiteY117" fmla="*/ 373 h 10000"/>
              <a:gd name="connsiteX118" fmla="*/ 4245 w 10000"/>
              <a:gd name="connsiteY118" fmla="*/ 422 h 10000"/>
              <a:gd name="connsiteX119" fmla="*/ 4277 w 10000"/>
              <a:gd name="connsiteY119" fmla="*/ 466 h 10000"/>
              <a:gd name="connsiteX120" fmla="*/ 4304 w 10000"/>
              <a:gd name="connsiteY120" fmla="*/ 522 h 10000"/>
              <a:gd name="connsiteX121" fmla="*/ 4335 w 10000"/>
              <a:gd name="connsiteY121" fmla="*/ 571 h 10000"/>
              <a:gd name="connsiteX122" fmla="*/ 4362 w 10000"/>
              <a:gd name="connsiteY122" fmla="*/ 634 h 10000"/>
              <a:gd name="connsiteX123" fmla="*/ 4389 w 10000"/>
              <a:gd name="connsiteY123" fmla="*/ 689 h 10000"/>
              <a:gd name="connsiteX124" fmla="*/ 4421 w 10000"/>
              <a:gd name="connsiteY124" fmla="*/ 752 h 10000"/>
              <a:gd name="connsiteX125" fmla="*/ 4448 w 10000"/>
              <a:gd name="connsiteY125" fmla="*/ 820 h 10000"/>
              <a:gd name="connsiteX126" fmla="*/ 4475 w 10000"/>
              <a:gd name="connsiteY126" fmla="*/ 888 h 10000"/>
              <a:gd name="connsiteX127" fmla="*/ 4507 w 10000"/>
              <a:gd name="connsiteY127" fmla="*/ 957 h 10000"/>
              <a:gd name="connsiteX128" fmla="*/ 4534 w 10000"/>
              <a:gd name="connsiteY128" fmla="*/ 1037 h 10000"/>
              <a:gd name="connsiteX129" fmla="*/ 4565 w 10000"/>
              <a:gd name="connsiteY129" fmla="*/ 1118 h 10000"/>
              <a:gd name="connsiteX130" fmla="*/ 4592 w 10000"/>
              <a:gd name="connsiteY130" fmla="*/ 1199 h 10000"/>
              <a:gd name="connsiteX131" fmla="*/ 4619 w 10000"/>
              <a:gd name="connsiteY131" fmla="*/ 1286 h 10000"/>
              <a:gd name="connsiteX132" fmla="*/ 4651 w 10000"/>
              <a:gd name="connsiteY132" fmla="*/ 1373 h 10000"/>
              <a:gd name="connsiteX133" fmla="*/ 4678 w 10000"/>
              <a:gd name="connsiteY133" fmla="*/ 1472 h 10000"/>
              <a:gd name="connsiteX134" fmla="*/ 4709 w 10000"/>
              <a:gd name="connsiteY134" fmla="*/ 1565 h 10000"/>
              <a:gd name="connsiteX135" fmla="*/ 4736 w 10000"/>
              <a:gd name="connsiteY135" fmla="*/ 1671 h 10000"/>
              <a:gd name="connsiteX136" fmla="*/ 4763 w 10000"/>
              <a:gd name="connsiteY136" fmla="*/ 1776 h 10000"/>
              <a:gd name="connsiteX137" fmla="*/ 4795 w 10000"/>
              <a:gd name="connsiteY137" fmla="*/ 1894 h 10000"/>
              <a:gd name="connsiteX138" fmla="*/ 4822 w 10000"/>
              <a:gd name="connsiteY138" fmla="*/ 2012 h 10000"/>
              <a:gd name="connsiteX139" fmla="*/ 4854 w 10000"/>
              <a:gd name="connsiteY139" fmla="*/ 2137 h 10000"/>
              <a:gd name="connsiteX140" fmla="*/ 4881 w 10000"/>
              <a:gd name="connsiteY140" fmla="*/ 2267 h 10000"/>
              <a:gd name="connsiteX141" fmla="*/ 4908 w 10000"/>
              <a:gd name="connsiteY141" fmla="*/ 2404 h 10000"/>
              <a:gd name="connsiteX142" fmla="*/ 4935 w 10000"/>
              <a:gd name="connsiteY142" fmla="*/ 2553 h 10000"/>
              <a:gd name="connsiteX143" fmla="*/ 4966 w 10000"/>
              <a:gd name="connsiteY143" fmla="*/ 2708 h 10000"/>
              <a:gd name="connsiteX144" fmla="*/ 4993 w 10000"/>
              <a:gd name="connsiteY144" fmla="*/ 2870 h 10000"/>
              <a:gd name="connsiteX145" fmla="*/ 5025 w 10000"/>
              <a:gd name="connsiteY145" fmla="*/ 3043 h 10000"/>
              <a:gd name="connsiteX146" fmla="*/ 5052 w 10000"/>
              <a:gd name="connsiteY146" fmla="*/ 3230 h 10000"/>
              <a:gd name="connsiteX147" fmla="*/ 5079 w 10000"/>
              <a:gd name="connsiteY147" fmla="*/ 3429 h 10000"/>
              <a:gd name="connsiteX148" fmla="*/ 5110 w 10000"/>
              <a:gd name="connsiteY148" fmla="*/ 3646 h 10000"/>
              <a:gd name="connsiteX149" fmla="*/ 5137 w 10000"/>
              <a:gd name="connsiteY149" fmla="*/ 3882 h 10000"/>
              <a:gd name="connsiteX150" fmla="*/ 5169 w 10000"/>
              <a:gd name="connsiteY150" fmla="*/ 4143 h 10000"/>
              <a:gd name="connsiteX151" fmla="*/ 5196 w 10000"/>
              <a:gd name="connsiteY151" fmla="*/ 4441 h 10000"/>
              <a:gd name="connsiteX152" fmla="*/ 5223 w 10000"/>
              <a:gd name="connsiteY152" fmla="*/ 4789 h 10000"/>
              <a:gd name="connsiteX153" fmla="*/ 5255 w 10000"/>
              <a:gd name="connsiteY153" fmla="*/ 5205 h 10000"/>
              <a:gd name="connsiteX154" fmla="*/ 5282 w 10000"/>
              <a:gd name="connsiteY154" fmla="*/ 5758 h 10000"/>
              <a:gd name="connsiteX155" fmla="*/ 5313 w 10000"/>
              <a:gd name="connsiteY155" fmla="*/ 6671 h 10000"/>
              <a:gd name="connsiteX156" fmla="*/ 5340 w 10000"/>
              <a:gd name="connsiteY156" fmla="*/ 7776 h 10000"/>
              <a:gd name="connsiteX157" fmla="*/ 5367 w 10000"/>
              <a:gd name="connsiteY157" fmla="*/ 6565 h 10000"/>
              <a:gd name="connsiteX158" fmla="*/ 5399 w 10000"/>
              <a:gd name="connsiteY158" fmla="*/ 6255 h 10000"/>
              <a:gd name="connsiteX159" fmla="*/ 5426 w 10000"/>
              <a:gd name="connsiteY159" fmla="*/ 6155 h 10000"/>
              <a:gd name="connsiteX160" fmla="*/ 5453 w 10000"/>
              <a:gd name="connsiteY160" fmla="*/ 6180 h 10000"/>
              <a:gd name="connsiteX161" fmla="*/ 5484 w 10000"/>
              <a:gd name="connsiteY161" fmla="*/ 6286 h 10000"/>
              <a:gd name="connsiteX162" fmla="*/ 5511 w 10000"/>
              <a:gd name="connsiteY162" fmla="*/ 6484 h 10000"/>
              <a:gd name="connsiteX163" fmla="*/ 5539 w 10000"/>
              <a:gd name="connsiteY163" fmla="*/ 6801 h 10000"/>
              <a:gd name="connsiteX164" fmla="*/ 5570 w 10000"/>
              <a:gd name="connsiteY164" fmla="*/ 7373 h 10000"/>
              <a:gd name="connsiteX165" fmla="*/ 5597 w 10000"/>
              <a:gd name="connsiteY165" fmla="*/ 9447 h 10000"/>
              <a:gd name="connsiteX166" fmla="*/ 5629 w 10000"/>
              <a:gd name="connsiteY166" fmla="*/ 7621 h 10000"/>
              <a:gd name="connsiteX167" fmla="*/ 5656 w 10000"/>
              <a:gd name="connsiteY167" fmla="*/ 7012 h 10000"/>
              <a:gd name="connsiteX168" fmla="*/ 5683 w 10000"/>
              <a:gd name="connsiteY168" fmla="*/ 6708 h 10000"/>
              <a:gd name="connsiteX169" fmla="*/ 5714 w 10000"/>
              <a:gd name="connsiteY169" fmla="*/ 6534 h 10000"/>
              <a:gd name="connsiteX170" fmla="*/ 5741 w 10000"/>
              <a:gd name="connsiteY170" fmla="*/ 6429 h 10000"/>
              <a:gd name="connsiteX171" fmla="*/ 5773 w 10000"/>
              <a:gd name="connsiteY171" fmla="*/ 6385 h 10000"/>
              <a:gd name="connsiteX172" fmla="*/ 5800 w 10000"/>
              <a:gd name="connsiteY172" fmla="*/ 6385 h 10000"/>
              <a:gd name="connsiteX173" fmla="*/ 5827 w 10000"/>
              <a:gd name="connsiteY173" fmla="*/ 6429 h 10000"/>
              <a:gd name="connsiteX174" fmla="*/ 5858 w 10000"/>
              <a:gd name="connsiteY174" fmla="*/ 6516 h 10000"/>
              <a:gd name="connsiteX175" fmla="*/ 5886 w 10000"/>
              <a:gd name="connsiteY175" fmla="*/ 6646 h 10000"/>
              <a:gd name="connsiteX176" fmla="*/ 5913 w 10000"/>
              <a:gd name="connsiteY176" fmla="*/ 6845 h 10000"/>
              <a:gd name="connsiteX177" fmla="*/ 5944 w 10000"/>
              <a:gd name="connsiteY177" fmla="*/ 7149 h 10000"/>
              <a:gd name="connsiteX178" fmla="*/ 5971 w 10000"/>
              <a:gd name="connsiteY178" fmla="*/ 7658 h 10000"/>
              <a:gd name="connsiteX179" fmla="*/ 6003 w 10000"/>
              <a:gd name="connsiteY179" fmla="*/ 9093 h 10000"/>
              <a:gd name="connsiteX180" fmla="*/ 6030 w 10000"/>
              <a:gd name="connsiteY180" fmla="*/ 8106 h 10000"/>
              <a:gd name="connsiteX181" fmla="*/ 6057 w 10000"/>
              <a:gd name="connsiteY181" fmla="*/ 7385 h 10000"/>
              <a:gd name="connsiteX182" fmla="*/ 6088 w 10000"/>
              <a:gd name="connsiteY182" fmla="*/ 7019 h 10000"/>
              <a:gd name="connsiteX183" fmla="*/ 6115 w 10000"/>
              <a:gd name="connsiteY183" fmla="*/ 6789 h 10000"/>
              <a:gd name="connsiteX184" fmla="*/ 6147 w 10000"/>
              <a:gd name="connsiteY184" fmla="*/ 6634 h 10000"/>
              <a:gd name="connsiteX185" fmla="*/ 6174 w 10000"/>
              <a:gd name="connsiteY185" fmla="*/ 6534 h 10000"/>
              <a:gd name="connsiteX186" fmla="*/ 6201 w 10000"/>
              <a:gd name="connsiteY186" fmla="*/ 6472 h 10000"/>
              <a:gd name="connsiteX187" fmla="*/ 6233 w 10000"/>
              <a:gd name="connsiteY187" fmla="*/ 6441 h 10000"/>
              <a:gd name="connsiteX188" fmla="*/ 6260 w 10000"/>
              <a:gd name="connsiteY188" fmla="*/ 6435 h 10000"/>
              <a:gd name="connsiteX189" fmla="*/ 6291 w 10000"/>
              <a:gd name="connsiteY189" fmla="*/ 6460 h 10000"/>
              <a:gd name="connsiteX190" fmla="*/ 6318 w 10000"/>
              <a:gd name="connsiteY190" fmla="*/ 6516 h 10000"/>
              <a:gd name="connsiteX191" fmla="*/ 6345 w 10000"/>
              <a:gd name="connsiteY191" fmla="*/ 6609 h 10000"/>
              <a:gd name="connsiteX192" fmla="*/ 6372 w 10000"/>
              <a:gd name="connsiteY192" fmla="*/ 6733 h 10000"/>
              <a:gd name="connsiteX193" fmla="*/ 6404 w 10000"/>
              <a:gd name="connsiteY193" fmla="*/ 6919 h 10000"/>
              <a:gd name="connsiteX194" fmla="*/ 6431 w 10000"/>
              <a:gd name="connsiteY194" fmla="*/ 7186 h 10000"/>
              <a:gd name="connsiteX195" fmla="*/ 6462 w 10000"/>
              <a:gd name="connsiteY195" fmla="*/ 7596 h 10000"/>
              <a:gd name="connsiteX196" fmla="*/ 6489 w 10000"/>
              <a:gd name="connsiteY196" fmla="*/ 8466 h 10000"/>
              <a:gd name="connsiteX197" fmla="*/ 6516 w 10000"/>
              <a:gd name="connsiteY197" fmla="*/ 8801 h 10000"/>
              <a:gd name="connsiteX198" fmla="*/ 6548 w 10000"/>
              <a:gd name="connsiteY198" fmla="*/ 7714 h 10000"/>
              <a:gd name="connsiteX199" fmla="*/ 6575 w 10000"/>
              <a:gd name="connsiteY199" fmla="*/ 7261 h 10000"/>
              <a:gd name="connsiteX200" fmla="*/ 6607 w 10000"/>
              <a:gd name="connsiteY200" fmla="*/ 6981 h 10000"/>
              <a:gd name="connsiteX201" fmla="*/ 6634 w 10000"/>
              <a:gd name="connsiteY201" fmla="*/ 6795 h 10000"/>
              <a:gd name="connsiteX202" fmla="*/ 6661 w 10000"/>
              <a:gd name="connsiteY202" fmla="*/ 6658 h 10000"/>
              <a:gd name="connsiteX203" fmla="*/ 6692 w 10000"/>
              <a:gd name="connsiteY203" fmla="*/ 6559 h 10000"/>
              <a:gd name="connsiteX204" fmla="*/ 6719 w 10000"/>
              <a:gd name="connsiteY204" fmla="*/ 6497 h 10000"/>
              <a:gd name="connsiteX205" fmla="*/ 6751 w 10000"/>
              <a:gd name="connsiteY205" fmla="*/ 6460 h 10000"/>
              <a:gd name="connsiteX206" fmla="*/ 6778 w 10000"/>
              <a:gd name="connsiteY206" fmla="*/ 6453 h 10000"/>
              <a:gd name="connsiteX207" fmla="*/ 6805 w 10000"/>
              <a:gd name="connsiteY207" fmla="*/ 6460 h 10000"/>
              <a:gd name="connsiteX208" fmla="*/ 6836 w 10000"/>
              <a:gd name="connsiteY208" fmla="*/ 6503 h 10000"/>
              <a:gd name="connsiteX209" fmla="*/ 6863 w 10000"/>
              <a:gd name="connsiteY209" fmla="*/ 6565 h 10000"/>
              <a:gd name="connsiteX210" fmla="*/ 6890 w 10000"/>
              <a:gd name="connsiteY210" fmla="*/ 6658 h 10000"/>
              <a:gd name="connsiteX211" fmla="*/ 6922 w 10000"/>
              <a:gd name="connsiteY211" fmla="*/ 6789 h 10000"/>
              <a:gd name="connsiteX212" fmla="*/ 6949 w 10000"/>
              <a:gd name="connsiteY212" fmla="*/ 6975 h 10000"/>
              <a:gd name="connsiteX213" fmla="*/ 6981 w 10000"/>
              <a:gd name="connsiteY213" fmla="*/ 7236 h 10000"/>
              <a:gd name="connsiteX214" fmla="*/ 7008 w 10000"/>
              <a:gd name="connsiteY214" fmla="*/ 7634 h 10000"/>
              <a:gd name="connsiteX215" fmla="*/ 7035 w 10000"/>
              <a:gd name="connsiteY215" fmla="*/ 8460 h 10000"/>
              <a:gd name="connsiteX216" fmla="*/ 7066 w 10000"/>
              <a:gd name="connsiteY216" fmla="*/ 8969 h 10000"/>
              <a:gd name="connsiteX217" fmla="*/ 7093 w 10000"/>
              <a:gd name="connsiteY217" fmla="*/ 7801 h 10000"/>
              <a:gd name="connsiteX218" fmla="*/ 7125 w 10000"/>
              <a:gd name="connsiteY218" fmla="*/ 7329 h 10000"/>
              <a:gd name="connsiteX219" fmla="*/ 7152 w 10000"/>
              <a:gd name="connsiteY219" fmla="*/ 7037 h 10000"/>
              <a:gd name="connsiteX220" fmla="*/ 7179 w 10000"/>
              <a:gd name="connsiteY220" fmla="*/ 6839 h 10000"/>
              <a:gd name="connsiteX221" fmla="*/ 7210 w 10000"/>
              <a:gd name="connsiteY221" fmla="*/ 6696 h 10000"/>
              <a:gd name="connsiteX222" fmla="*/ 7237 w 10000"/>
              <a:gd name="connsiteY222" fmla="*/ 6590 h 10000"/>
              <a:gd name="connsiteX223" fmla="*/ 7269 w 10000"/>
              <a:gd name="connsiteY223" fmla="*/ 6516 h 10000"/>
              <a:gd name="connsiteX224" fmla="*/ 7296 w 10000"/>
              <a:gd name="connsiteY224" fmla="*/ 6472 h 10000"/>
              <a:gd name="connsiteX225" fmla="*/ 7323 w 10000"/>
              <a:gd name="connsiteY225" fmla="*/ 6447 h 10000"/>
              <a:gd name="connsiteX226" fmla="*/ 7350 w 10000"/>
              <a:gd name="connsiteY226" fmla="*/ 6447 h 10000"/>
              <a:gd name="connsiteX227" fmla="*/ 7382 w 10000"/>
              <a:gd name="connsiteY227" fmla="*/ 6466 h 10000"/>
              <a:gd name="connsiteX228" fmla="*/ 7409 w 10000"/>
              <a:gd name="connsiteY228" fmla="*/ 6509 h 10000"/>
              <a:gd name="connsiteX229" fmla="*/ 7440 w 10000"/>
              <a:gd name="connsiteY229" fmla="*/ 6578 h 10000"/>
              <a:gd name="connsiteX230" fmla="*/ 7467 w 10000"/>
              <a:gd name="connsiteY230" fmla="*/ 6677 h 10000"/>
              <a:gd name="connsiteX231" fmla="*/ 7494 w 10000"/>
              <a:gd name="connsiteY231" fmla="*/ 6814 h 10000"/>
              <a:gd name="connsiteX232" fmla="*/ 7526 w 10000"/>
              <a:gd name="connsiteY232" fmla="*/ 7006 h 10000"/>
              <a:gd name="connsiteX233" fmla="*/ 7553 w 10000"/>
              <a:gd name="connsiteY233" fmla="*/ 7273 h 10000"/>
              <a:gd name="connsiteX234" fmla="*/ 7584 w 10000"/>
              <a:gd name="connsiteY234" fmla="*/ 7696 h 10000"/>
              <a:gd name="connsiteX235" fmla="*/ 7612 w 10000"/>
              <a:gd name="connsiteY235" fmla="*/ 8584 h 10000"/>
              <a:gd name="connsiteX236" fmla="*/ 7639 w 10000"/>
              <a:gd name="connsiteY236" fmla="*/ 8814 h 10000"/>
              <a:gd name="connsiteX237" fmla="*/ 7670 w 10000"/>
              <a:gd name="connsiteY237" fmla="*/ 7770 h 10000"/>
              <a:gd name="connsiteX238" fmla="*/ 7697 w 10000"/>
              <a:gd name="connsiteY238" fmla="*/ 7317 h 10000"/>
              <a:gd name="connsiteX239" fmla="*/ 7729 w 10000"/>
              <a:gd name="connsiteY239" fmla="*/ 7031 h 10000"/>
              <a:gd name="connsiteX240" fmla="*/ 7756 w 10000"/>
              <a:gd name="connsiteY240" fmla="*/ 6839 h 10000"/>
              <a:gd name="connsiteX241" fmla="*/ 7783 w 10000"/>
              <a:gd name="connsiteY241" fmla="*/ 6696 h 10000"/>
              <a:gd name="connsiteX242" fmla="*/ 7810 w 10000"/>
              <a:gd name="connsiteY242" fmla="*/ 6590 h 10000"/>
              <a:gd name="connsiteX243" fmla="*/ 7841 w 10000"/>
              <a:gd name="connsiteY243" fmla="*/ 6522 h 10000"/>
              <a:gd name="connsiteX244" fmla="*/ 7868 w 10000"/>
              <a:gd name="connsiteY244" fmla="*/ 6472 h 10000"/>
              <a:gd name="connsiteX245" fmla="*/ 7900 w 10000"/>
              <a:gd name="connsiteY245" fmla="*/ 6447 h 10000"/>
              <a:gd name="connsiteX246" fmla="*/ 7927 w 10000"/>
              <a:gd name="connsiteY246" fmla="*/ 6447 h 10000"/>
              <a:gd name="connsiteX247" fmla="*/ 7954 w 10000"/>
              <a:gd name="connsiteY247" fmla="*/ 6466 h 10000"/>
              <a:gd name="connsiteX248" fmla="*/ 7986 w 10000"/>
              <a:gd name="connsiteY248" fmla="*/ 6509 h 10000"/>
              <a:gd name="connsiteX249" fmla="*/ 8013 w 10000"/>
              <a:gd name="connsiteY249" fmla="*/ 6578 h 10000"/>
              <a:gd name="connsiteX250" fmla="*/ 8044 w 10000"/>
              <a:gd name="connsiteY250" fmla="*/ 6683 h 10000"/>
              <a:gd name="connsiteX251" fmla="*/ 8071 w 10000"/>
              <a:gd name="connsiteY251" fmla="*/ 6820 h 10000"/>
              <a:gd name="connsiteX252" fmla="*/ 8098 w 10000"/>
              <a:gd name="connsiteY252" fmla="*/ 7006 h 10000"/>
              <a:gd name="connsiteX253" fmla="*/ 8130 w 10000"/>
              <a:gd name="connsiteY253" fmla="*/ 7280 h 10000"/>
              <a:gd name="connsiteX254" fmla="*/ 8157 w 10000"/>
              <a:gd name="connsiteY254" fmla="*/ 7714 h 10000"/>
              <a:gd name="connsiteX255" fmla="*/ 8188 w 10000"/>
              <a:gd name="connsiteY255" fmla="*/ 8671 h 10000"/>
              <a:gd name="connsiteX256" fmla="*/ 8215 w 10000"/>
              <a:gd name="connsiteY256" fmla="*/ 8696 h 10000"/>
              <a:gd name="connsiteX257" fmla="*/ 8242 w 10000"/>
              <a:gd name="connsiteY257" fmla="*/ 7720 h 10000"/>
              <a:gd name="connsiteX258" fmla="*/ 8274 w 10000"/>
              <a:gd name="connsiteY258" fmla="*/ 7286 h 10000"/>
              <a:gd name="connsiteX259" fmla="*/ 8301 w 10000"/>
              <a:gd name="connsiteY259" fmla="*/ 7006 h 10000"/>
              <a:gd name="connsiteX260" fmla="*/ 8328 w 10000"/>
              <a:gd name="connsiteY260" fmla="*/ 6820 h 10000"/>
              <a:gd name="connsiteX261" fmla="*/ 8360 w 10000"/>
              <a:gd name="connsiteY261" fmla="*/ 6683 h 10000"/>
              <a:gd name="connsiteX262" fmla="*/ 8387 w 10000"/>
              <a:gd name="connsiteY262" fmla="*/ 6584 h 10000"/>
              <a:gd name="connsiteX263" fmla="*/ 8418 w 10000"/>
              <a:gd name="connsiteY263" fmla="*/ 6516 h 10000"/>
              <a:gd name="connsiteX264" fmla="*/ 8445 w 10000"/>
              <a:gd name="connsiteY264" fmla="*/ 6472 h 10000"/>
              <a:gd name="connsiteX265" fmla="*/ 8472 w 10000"/>
              <a:gd name="connsiteY265" fmla="*/ 6453 h 10000"/>
              <a:gd name="connsiteX266" fmla="*/ 8504 w 10000"/>
              <a:gd name="connsiteY266" fmla="*/ 6460 h 10000"/>
              <a:gd name="connsiteX267" fmla="*/ 8531 w 10000"/>
              <a:gd name="connsiteY267" fmla="*/ 6491 h 10000"/>
              <a:gd name="connsiteX268" fmla="*/ 8562 w 10000"/>
              <a:gd name="connsiteY268" fmla="*/ 6553 h 10000"/>
              <a:gd name="connsiteX269" fmla="*/ 8589 w 10000"/>
              <a:gd name="connsiteY269" fmla="*/ 6640 h 10000"/>
              <a:gd name="connsiteX270" fmla="*/ 8616 w 10000"/>
              <a:gd name="connsiteY270" fmla="*/ 6770 h 10000"/>
              <a:gd name="connsiteX271" fmla="*/ 8648 w 10000"/>
              <a:gd name="connsiteY271" fmla="*/ 6944 h 10000"/>
              <a:gd name="connsiteX272" fmla="*/ 8675 w 10000"/>
              <a:gd name="connsiteY272" fmla="*/ 7205 h 10000"/>
              <a:gd name="connsiteX273" fmla="*/ 8707 w 10000"/>
              <a:gd name="connsiteY273" fmla="*/ 7615 h 10000"/>
              <a:gd name="connsiteX274" fmla="*/ 8734 w 10000"/>
              <a:gd name="connsiteY274" fmla="*/ 8460 h 10000"/>
              <a:gd name="connsiteX275" fmla="*/ 8761 w 10000"/>
              <a:gd name="connsiteY275" fmla="*/ 8839 h 10000"/>
              <a:gd name="connsiteX276" fmla="*/ 8788 w 10000"/>
              <a:gd name="connsiteY276" fmla="*/ 7733 h 10000"/>
              <a:gd name="connsiteX277" fmla="*/ 8819 w 10000"/>
              <a:gd name="connsiteY277" fmla="*/ 7267 h 10000"/>
              <a:gd name="connsiteX278" fmla="*/ 8851 w 10000"/>
              <a:gd name="connsiteY278" fmla="*/ 6981 h 10000"/>
              <a:gd name="connsiteX279" fmla="*/ 8878 w 10000"/>
              <a:gd name="connsiteY279" fmla="*/ 6783 h 10000"/>
              <a:gd name="connsiteX280" fmla="*/ 8905 w 10000"/>
              <a:gd name="connsiteY280" fmla="*/ 6646 h 10000"/>
              <a:gd name="connsiteX281" fmla="*/ 8932 w 10000"/>
              <a:gd name="connsiteY281" fmla="*/ 6547 h 10000"/>
              <a:gd name="connsiteX282" fmla="*/ 8963 w 10000"/>
              <a:gd name="connsiteY282" fmla="*/ 6484 h 10000"/>
              <a:gd name="connsiteX283" fmla="*/ 8991 w 10000"/>
              <a:gd name="connsiteY283" fmla="*/ 6453 h 10000"/>
              <a:gd name="connsiteX284" fmla="*/ 9022 w 10000"/>
              <a:gd name="connsiteY284" fmla="*/ 6447 h 10000"/>
              <a:gd name="connsiteX285" fmla="*/ 9049 w 10000"/>
              <a:gd name="connsiteY285" fmla="*/ 6472 h 10000"/>
              <a:gd name="connsiteX286" fmla="*/ 9076 w 10000"/>
              <a:gd name="connsiteY286" fmla="*/ 6528 h 10000"/>
              <a:gd name="connsiteX287" fmla="*/ 9108 w 10000"/>
              <a:gd name="connsiteY287" fmla="*/ 6621 h 10000"/>
              <a:gd name="connsiteX288" fmla="*/ 9135 w 10000"/>
              <a:gd name="connsiteY288" fmla="*/ 6758 h 10000"/>
              <a:gd name="connsiteX289" fmla="*/ 9166 w 10000"/>
              <a:gd name="connsiteY289" fmla="*/ 6957 h 10000"/>
              <a:gd name="connsiteX290" fmla="*/ 9193 w 10000"/>
              <a:gd name="connsiteY290" fmla="*/ 7267 h 10000"/>
              <a:gd name="connsiteX291" fmla="*/ 9220 w 10000"/>
              <a:gd name="connsiteY291" fmla="*/ 7814 h 10000"/>
              <a:gd name="connsiteX292" fmla="*/ 9252 w 10000"/>
              <a:gd name="connsiteY292" fmla="*/ 9863 h 10000"/>
              <a:gd name="connsiteX293" fmla="*/ 9279 w 10000"/>
              <a:gd name="connsiteY293" fmla="*/ 7988 h 10000"/>
              <a:gd name="connsiteX294" fmla="*/ 9306 w 10000"/>
              <a:gd name="connsiteY294" fmla="*/ 7335 h 10000"/>
              <a:gd name="connsiteX295" fmla="*/ 9338 w 10000"/>
              <a:gd name="connsiteY295" fmla="*/ 6988 h 10000"/>
              <a:gd name="connsiteX296" fmla="*/ 9365 w 10000"/>
              <a:gd name="connsiteY296" fmla="*/ 6758 h 10000"/>
              <a:gd name="connsiteX297" fmla="*/ 9396 w 10000"/>
              <a:gd name="connsiteY297" fmla="*/ 6602 h 10000"/>
              <a:gd name="connsiteX298" fmla="*/ 9423 w 10000"/>
              <a:gd name="connsiteY298" fmla="*/ 6503 h 10000"/>
              <a:gd name="connsiteX299" fmla="*/ 9450 w 10000"/>
              <a:gd name="connsiteY299" fmla="*/ 6447 h 10000"/>
              <a:gd name="connsiteX300" fmla="*/ 9482 w 10000"/>
              <a:gd name="connsiteY300" fmla="*/ 6435 h 10000"/>
              <a:gd name="connsiteX301" fmla="*/ 9509 w 10000"/>
              <a:gd name="connsiteY301" fmla="*/ 6460 h 10000"/>
              <a:gd name="connsiteX302" fmla="*/ 9540 w 10000"/>
              <a:gd name="connsiteY302" fmla="*/ 6534 h 10000"/>
              <a:gd name="connsiteX303" fmla="*/ 9567 w 10000"/>
              <a:gd name="connsiteY303" fmla="*/ 6665 h 10000"/>
              <a:gd name="connsiteX304" fmla="*/ 9594 w 10000"/>
              <a:gd name="connsiteY304" fmla="*/ 6882 h 10000"/>
              <a:gd name="connsiteX305" fmla="*/ 9626 w 10000"/>
              <a:gd name="connsiteY305" fmla="*/ 7242 h 10000"/>
              <a:gd name="connsiteX306" fmla="*/ 9653 w 10000"/>
              <a:gd name="connsiteY306" fmla="*/ 7981 h 10000"/>
              <a:gd name="connsiteX307" fmla="*/ 9680 w 10000"/>
              <a:gd name="connsiteY307" fmla="*/ 8820 h 10000"/>
              <a:gd name="connsiteX308" fmla="*/ 9712 w 10000"/>
              <a:gd name="connsiteY308" fmla="*/ 7484 h 10000"/>
              <a:gd name="connsiteX309" fmla="*/ 9739 w 10000"/>
              <a:gd name="connsiteY309" fmla="*/ 7012 h 10000"/>
              <a:gd name="connsiteX310" fmla="*/ 9766 w 10000"/>
              <a:gd name="connsiteY310" fmla="*/ 6758 h 10000"/>
              <a:gd name="connsiteX311" fmla="*/ 9797 w 10000"/>
              <a:gd name="connsiteY311" fmla="*/ 6615 h 10000"/>
              <a:gd name="connsiteX312" fmla="*/ 9824 w 10000"/>
              <a:gd name="connsiteY312" fmla="*/ 6559 h 10000"/>
              <a:gd name="connsiteX313" fmla="*/ 9856 w 10000"/>
              <a:gd name="connsiteY313" fmla="*/ 6590 h 10000"/>
              <a:gd name="connsiteX314" fmla="*/ 9883 w 10000"/>
              <a:gd name="connsiteY314" fmla="*/ 6708 h 10000"/>
              <a:gd name="connsiteX315" fmla="*/ 9910 w 10000"/>
              <a:gd name="connsiteY315" fmla="*/ 6950 h 10000"/>
              <a:gd name="connsiteX316" fmla="*/ 9941 w 10000"/>
              <a:gd name="connsiteY316" fmla="*/ 7404 h 10000"/>
              <a:gd name="connsiteX317" fmla="*/ 9968 w 10000"/>
              <a:gd name="connsiteY317" fmla="*/ 8516 h 10000"/>
              <a:gd name="connsiteX318" fmla="*/ 10000 w 10000"/>
              <a:gd name="connsiteY31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3470 w 10000"/>
              <a:gd name="connsiteY90" fmla="*/ 149 h 10000"/>
              <a:gd name="connsiteX91" fmla="*/ 3497 w 10000"/>
              <a:gd name="connsiteY91" fmla="*/ 118 h 10000"/>
              <a:gd name="connsiteX92" fmla="*/ 3529 w 10000"/>
              <a:gd name="connsiteY92" fmla="*/ 87 h 10000"/>
              <a:gd name="connsiteX93" fmla="*/ 3556 w 10000"/>
              <a:gd name="connsiteY93" fmla="*/ 68 h 10000"/>
              <a:gd name="connsiteX94" fmla="*/ 3587 w 10000"/>
              <a:gd name="connsiteY94" fmla="*/ 43 h 10000"/>
              <a:gd name="connsiteX95" fmla="*/ 3614 w 10000"/>
              <a:gd name="connsiteY95" fmla="*/ 31 h 10000"/>
              <a:gd name="connsiteX96" fmla="*/ 3641 w 10000"/>
              <a:gd name="connsiteY96" fmla="*/ 19 h 10000"/>
              <a:gd name="connsiteX97" fmla="*/ 3673 w 10000"/>
              <a:gd name="connsiteY97" fmla="*/ 6 h 10000"/>
              <a:gd name="connsiteX98" fmla="*/ 3700 w 10000"/>
              <a:gd name="connsiteY98" fmla="*/ 6 h 10000"/>
              <a:gd name="connsiteX99" fmla="*/ 3731 w 10000"/>
              <a:gd name="connsiteY99" fmla="*/ 0 h 10000"/>
              <a:gd name="connsiteX100" fmla="*/ 3758 w 10000"/>
              <a:gd name="connsiteY100" fmla="*/ 0 h 10000"/>
              <a:gd name="connsiteX101" fmla="*/ 3785 w 10000"/>
              <a:gd name="connsiteY101" fmla="*/ 6 h 10000"/>
              <a:gd name="connsiteX102" fmla="*/ 3817 w 10000"/>
              <a:gd name="connsiteY102" fmla="*/ 12 h 10000"/>
              <a:gd name="connsiteX103" fmla="*/ 3844 w 10000"/>
              <a:gd name="connsiteY103" fmla="*/ 19 h 10000"/>
              <a:gd name="connsiteX104" fmla="*/ 3876 w 10000"/>
              <a:gd name="connsiteY104" fmla="*/ 31 h 10000"/>
              <a:gd name="connsiteX105" fmla="*/ 3903 w 10000"/>
              <a:gd name="connsiteY105" fmla="*/ 43 h 10000"/>
              <a:gd name="connsiteX106" fmla="*/ 3930 w 10000"/>
              <a:gd name="connsiteY106" fmla="*/ 62 h 10000"/>
              <a:gd name="connsiteX107" fmla="*/ 3957 w 10000"/>
              <a:gd name="connsiteY107" fmla="*/ 81 h 10000"/>
              <a:gd name="connsiteX108" fmla="*/ 3988 w 10000"/>
              <a:gd name="connsiteY108" fmla="*/ 106 h 10000"/>
              <a:gd name="connsiteX109" fmla="*/ 4015 w 10000"/>
              <a:gd name="connsiteY109" fmla="*/ 130 h 10000"/>
              <a:gd name="connsiteX110" fmla="*/ 4047 w 10000"/>
              <a:gd name="connsiteY110" fmla="*/ 155 h 10000"/>
              <a:gd name="connsiteX111" fmla="*/ 4074 w 10000"/>
              <a:gd name="connsiteY111" fmla="*/ 186 h 10000"/>
              <a:gd name="connsiteX112" fmla="*/ 4101 w 10000"/>
              <a:gd name="connsiteY112" fmla="*/ 217 h 10000"/>
              <a:gd name="connsiteX113" fmla="*/ 4132 w 10000"/>
              <a:gd name="connsiteY113" fmla="*/ 255 h 10000"/>
              <a:gd name="connsiteX114" fmla="*/ 4160 w 10000"/>
              <a:gd name="connsiteY114" fmla="*/ 292 h 10000"/>
              <a:gd name="connsiteX115" fmla="*/ 4191 w 10000"/>
              <a:gd name="connsiteY115" fmla="*/ 329 h 10000"/>
              <a:gd name="connsiteX116" fmla="*/ 4218 w 10000"/>
              <a:gd name="connsiteY116" fmla="*/ 373 h 10000"/>
              <a:gd name="connsiteX117" fmla="*/ 4245 w 10000"/>
              <a:gd name="connsiteY117" fmla="*/ 422 h 10000"/>
              <a:gd name="connsiteX118" fmla="*/ 4277 w 10000"/>
              <a:gd name="connsiteY118" fmla="*/ 466 h 10000"/>
              <a:gd name="connsiteX119" fmla="*/ 4304 w 10000"/>
              <a:gd name="connsiteY119" fmla="*/ 522 h 10000"/>
              <a:gd name="connsiteX120" fmla="*/ 4335 w 10000"/>
              <a:gd name="connsiteY120" fmla="*/ 571 h 10000"/>
              <a:gd name="connsiteX121" fmla="*/ 4362 w 10000"/>
              <a:gd name="connsiteY121" fmla="*/ 634 h 10000"/>
              <a:gd name="connsiteX122" fmla="*/ 4389 w 10000"/>
              <a:gd name="connsiteY122" fmla="*/ 689 h 10000"/>
              <a:gd name="connsiteX123" fmla="*/ 4421 w 10000"/>
              <a:gd name="connsiteY123" fmla="*/ 752 h 10000"/>
              <a:gd name="connsiteX124" fmla="*/ 4448 w 10000"/>
              <a:gd name="connsiteY124" fmla="*/ 820 h 10000"/>
              <a:gd name="connsiteX125" fmla="*/ 4475 w 10000"/>
              <a:gd name="connsiteY125" fmla="*/ 888 h 10000"/>
              <a:gd name="connsiteX126" fmla="*/ 4507 w 10000"/>
              <a:gd name="connsiteY126" fmla="*/ 957 h 10000"/>
              <a:gd name="connsiteX127" fmla="*/ 4534 w 10000"/>
              <a:gd name="connsiteY127" fmla="*/ 1037 h 10000"/>
              <a:gd name="connsiteX128" fmla="*/ 4565 w 10000"/>
              <a:gd name="connsiteY128" fmla="*/ 1118 h 10000"/>
              <a:gd name="connsiteX129" fmla="*/ 4592 w 10000"/>
              <a:gd name="connsiteY129" fmla="*/ 1199 h 10000"/>
              <a:gd name="connsiteX130" fmla="*/ 4619 w 10000"/>
              <a:gd name="connsiteY130" fmla="*/ 1286 h 10000"/>
              <a:gd name="connsiteX131" fmla="*/ 4651 w 10000"/>
              <a:gd name="connsiteY131" fmla="*/ 1373 h 10000"/>
              <a:gd name="connsiteX132" fmla="*/ 4678 w 10000"/>
              <a:gd name="connsiteY132" fmla="*/ 1472 h 10000"/>
              <a:gd name="connsiteX133" fmla="*/ 4709 w 10000"/>
              <a:gd name="connsiteY133" fmla="*/ 1565 h 10000"/>
              <a:gd name="connsiteX134" fmla="*/ 4736 w 10000"/>
              <a:gd name="connsiteY134" fmla="*/ 1671 h 10000"/>
              <a:gd name="connsiteX135" fmla="*/ 4763 w 10000"/>
              <a:gd name="connsiteY135" fmla="*/ 1776 h 10000"/>
              <a:gd name="connsiteX136" fmla="*/ 4795 w 10000"/>
              <a:gd name="connsiteY136" fmla="*/ 1894 h 10000"/>
              <a:gd name="connsiteX137" fmla="*/ 4822 w 10000"/>
              <a:gd name="connsiteY137" fmla="*/ 2012 h 10000"/>
              <a:gd name="connsiteX138" fmla="*/ 4854 w 10000"/>
              <a:gd name="connsiteY138" fmla="*/ 2137 h 10000"/>
              <a:gd name="connsiteX139" fmla="*/ 4881 w 10000"/>
              <a:gd name="connsiteY139" fmla="*/ 2267 h 10000"/>
              <a:gd name="connsiteX140" fmla="*/ 4908 w 10000"/>
              <a:gd name="connsiteY140" fmla="*/ 2404 h 10000"/>
              <a:gd name="connsiteX141" fmla="*/ 4935 w 10000"/>
              <a:gd name="connsiteY141" fmla="*/ 2553 h 10000"/>
              <a:gd name="connsiteX142" fmla="*/ 4966 w 10000"/>
              <a:gd name="connsiteY142" fmla="*/ 2708 h 10000"/>
              <a:gd name="connsiteX143" fmla="*/ 4993 w 10000"/>
              <a:gd name="connsiteY143" fmla="*/ 2870 h 10000"/>
              <a:gd name="connsiteX144" fmla="*/ 5025 w 10000"/>
              <a:gd name="connsiteY144" fmla="*/ 3043 h 10000"/>
              <a:gd name="connsiteX145" fmla="*/ 5052 w 10000"/>
              <a:gd name="connsiteY145" fmla="*/ 3230 h 10000"/>
              <a:gd name="connsiteX146" fmla="*/ 5079 w 10000"/>
              <a:gd name="connsiteY146" fmla="*/ 3429 h 10000"/>
              <a:gd name="connsiteX147" fmla="*/ 5110 w 10000"/>
              <a:gd name="connsiteY147" fmla="*/ 3646 h 10000"/>
              <a:gd name="connsiteX148" fmla="*/ 5137 w 10000"/>
              <a:gd name="connsiteY148" fmla="*/ 3882 h 10000"/>
              <a:gd name="connsiteX149" fmla="*/ 5169 w 10000"/>
              <a:gd name="connsiteY149" fmla="*/ 4143 h 10000"/>
              <a:gd name="connsiteX150" fmla="*/ 5196 w 10000"/>
              <a:gd name="connsiteY150" fmla="*/ 4441 h 10000"/>
              <a:gd name="connsiteX151" fmla="*/ 5223 w 10000"/>
              <a:gd name="connsiteY151" fmla="*/ 4789 h 10000"/>
              <a:gd name="connsiteX152" fmla="*/ 5255 w 10000"/>
              <a:gd name="connsiteY152" fmla="*/ 5205 h 10000"/>
              <a:gd name="connsiteX153" fmla="*/ 5282 w 10000"/>
              <a:gd name="connsiteY153" fmla="*/ 5758 h 10000"/>
              <a:gd name="connsiteX154" fmla="*/ 5313 w 10000"/>
              <a:gd name="connsiteY154" fmla="*/ 6671 h 10000"/>
              <a:gd name="connsiteX155" fmla="*/ 5340 w 10000"/>
              <a:gd name="connsiteY155" fmla="*/ 7776 h 10000"/>
              <a:gd name="connsiteX156" fmla="*/ 5367 w 10000"/>
              <a:gd name="connsiteY156" fmla="*/ 6565 h 10000"/>
              <a:gd name="connsiteX157" fmla="*/ 5399 w 10000"/>
              <a:gd name="connsiteY157" fmla="*/ 6255 h 10000"/>
              <a:gd name="connsiteX158" fmla="*/ 5426 w 10000"/>
              <a:gd name="connsiteY158" fmla="*/ 6155 h 10000"/>
              <a:gd name="connsiteX159" fmla="*/ 5453 w 10000"/>
              <a:gd name="connsiteY159" fmla="*/ 6180 h 10000"/>
              <a:gd name="connsiteX160" fmla="*/ 5484 w 10000"/>
              <a:gd name="connsiteY160" fmla="*/ 6286 h 10000"/>
              <a:gd name="connsiteX161" fmla="*/ 5511 w 10000"/>
              <a:gd name="connsiteY161" fmla="*/ 6484 h 10000"/>
              <a:gd name="connsiteX162" fmla="*/ 5539 w 10000"/>
              <a:gd name="connsiteY162" fmla="*/ 6801 h 10000"/>
              <a:gd name="connsiteX163" fmla="*/ 5570 w 10000"/>
              <a:gd name="connsiteY163" fmla="*/ 7373 h 10000"/>
              <a:gd name="connsiteX164" fmla="*/ 5597 w 10000"/>
              <a:gd name="connsiteY164" fmla="*/ 9447 h 10000"/>
              <a:gd name="connsiteX165" fmla="*/ 5629 w 10000"/>
              <a:gd name="connsiteY165" fmla="*/ 7621 h 10000"/>
              <a:gd name="connsiteX166" fmla="*/ 5656 w 10000"/>
              <a:gd name="connsiteY166" fmla="*/ 7012 h 10000"/>
              <a:gd name="connsiteX167" fmla="*/ 5683 w 10000"/>
              <a:gd name="connsiteY167" fmla="*/ 6708 h 10000"/>
              <a:gd name="connsiteX168" fmla="*/ 5714 w 10000"/>
              <a:gd name="connsiteY168" fmla="*/ 6534 h 10000"/>
              <a:gd name="connsiteX169" fmla="*/ 5741 w 10000"/>
              <a:gd name="connsiteY169" fmla="*/ 6429 h 10000"/>
              <a:gd name="connsiteX170" fmla="*/ 5773 w 10000"/>
              <a:gd name="connsiteY170" fmla="*/ 6385 h 10000"/>
              <a:gd name="connsiteX171" fmla="*/ 5800 w 10000"/>
              <a:gd name="connsiteY171" fmla="*/ 6385 h 10000"/>
              <a:gd name="connsiteX172" fmla="*/ 5827 w 10000"/>
              <a:gd name="connsiteY172" fmla="*/ 6429 h 10000"/>
              <a:gd name="connsiteX173" fmla="*/ 5858 w 10000"/>
              <a:gd name="connsiteY173" fmla="*/ 6516 h 10000"/>
              <a:gd name="connsiteX174" fmla="*/ 5886 w 10000"/>
              <a:gd name="connsiteY174" fmla="*/ 6646 h 10000"/>
              <a:gd name="connsiteX175" fmla="*/ 5913 w 10000"/>
              <a:gd name="connsiteY175" fmla="*/ 6845 h 10000"/>
              <a:gd name="connsiteX176" fmla="*/ 5944 w 10000"/>
              <a:gd name="connsiteY176" fmla="*/ 7149 h 10000"/>
              <a:gd name="connsiteX177" fmla="*/ 5971 w 10000"/>
              <a:gd name="connsiteY177" fmla="*/ 7658 h 10000"/>
              <a:gd name="connsiteX178" fmla="*/ 6003 w 10000"/>
              <a:gd name="connsiteY178" fmla="*/ 9093 h 10000"/>
              <a:gd name="connsiteX179" fmla="*/ 6030 w 10000"/>
              <a:gd name="connsiteY179" fmla="*/ 8106 h 10000"/>
              <a:gd name="connsiteX180" fmla="*/ 6057 w 10000"/>
              <a:gd name="connsiteY180" fmla="*/ 7385 h 10000"/>
              <a:gd name="connsiteX181" fmla="*/ 6088 w 10000"/>
              <a:gd name="connsiteY181" fmla="*/ 7019 h 10000"/>
              <a:gd name="connsiteX182" fmla="*/ 6115 w 10000"/>
              <a:gd name="connsiteY182" fmla="*/ 6789 h 10000"/>
              <a:gd name="connsiteX183" fmla="*/ 6147 w 10000"/>
              <a:gd name="connsiteY183" fmla="*/ 6634 h 10000"/>
              <a:gd name="connsiteX184" fmla="*/ 6174 w 10000"/>
              <a:gd name="connsiteY184" fmla="*/ 6534 h 10000"/>
              <a:gd name="connsiteX185" fmla="*/ 6201 w 10000"/>
              <a:gd name="connsiteY185" fmla="*/ 6472 h 10000"/>
              <a:gd name="connsiteX186" fmla="*/ 6233 w 10000"/>
              <a:gd name="connsiteY186" fmla="*/ 6441 h 10000"/>
              <a:gd name="connsiteX187" fmla="*/ 6260 w 10000"/>
              <a:gd name="connsiteY187" fmla="*/ 6435 h 10000"/>
              <a:gd name="connsiteX188" fmla="*/ 6291 w 10000"/>
              <a:gd name="connsiteY188" fmla="*/ 6460 h 10000"/>
              <a:gd name="connsiteX189" fmla="*/ 6318 w 10000"/>
              <a:gd name="connsiteY189" fmla="*/ 6516 h 10000"/>
              <a:gd name="connsiteX190" fmla="*/ 6345 w 10000"/>
              <a:gd name="connsiteY190" fmla="*/ 6609 h 10000"/>
              <a:gd name="connsiteX191" fmla="*/ 6372 w 10000"/>
              <a:gd name="connsiteY191" fmla="*/ 6733 h 10000"/>
              <a:gd name="connsiteX192" fmla="*/ 6404 w 10000"/>
              <a:gd name="connsiteY192" fmla="*/ 6919 h 10000"/>
              <a:gd name="connsiteX193" fmla="*/ 6431 w 10000"/>
              <a:gd name="connsiteY193" fmla="*/ 7186 h 10000"/>
              <a:gd name="connsiteX194" fmla="*/ 6462 w 10000"/>
              <a:gd name="connsiteY194" fmla="*/ 7596 h 10000"/>
              <a:gd name="connsiteX195" fmla="*/ 6489 w 10000"/>
              <a:gd name="connsiteY195" fmla="*/ 8466 h 10000"/>
              <a:gd name="connsiteX196" fmla="*/ 6516 w 10000"/>
              <a:gd name="connsiteY196" fmla="*/ 8801 h 10000"/>
              <a:gd name="connsiteX197" fmla="*/ 6548 w 10000"/>
              <a:gd name="connsiteY197" fmla="*/ 7714 h 10000"/>
              <a:gd name="connsiteX198" fmla="*/ 6575 w 10000"/>
              <a:gd name="connsiteY198" fmla="*/ 7261 h 10000"/>
              <a:gd name="connsiteX199" fmla="*/ 6607 w 10000"/>
              <a:gd name="connsiteY199" fmla="*/ 6981 h 10000"/>
              <a:gd name="connsiteX200" fmla="*/ 6634 w 10000"/>
              <a:gd name="connsiteY200" fmla="*/ 6795 h 10000"/>
              <a:gd name="connsiteX201" fmla="*/ 6661 w 10000"/>
              <a:gd name="connsiteY201" fmla="*/ 6658 h 10000"/>
              <a:gd name="connsiteX202" fmla="*/ 6692 w 10000"/>
              <a:gd name="connsiteY202" fmla="*/ 6559 h 10000"/>
              <a:gd name="connsiteX203" fmla="*/ 6719 w 10000"/>
              <a:gd name="connsiteY203" fmla="*/ 6497 h 10000"/>
              <a:gd name="connsiteX204" fmla="*/ 6751 w 10000"/>
              <a:gd name="connsiteY204" fmla="*/ 6460 h 10000"/>
              <a:gd name="connsiteX205" fmla="*/ 6778 w 10000"/>
              <a:gd name="connsiteY205" fmla="*/ 6453 h 10000"/>
              <a:gd name="connsiteX206" fmla="*/ 6805 w 10000"/>
              <a:gd name="connsiteY206" fmla="*/ 6460 h 10000"/>
              <a:gd name="connsiteX207" fmla="*/ 6836 w 10000"/>
              <a:gd name="connsiteY207" fmla="*/ 6503 h 10000"/>
              <a:gd name="connsiteX208" fmla="*/ 6863 w 10000"/>
              <a:gd name="connsiteY208" fmla="*/ 6565 h 10000"/>
              <a:gd name="connsiteX209" fmla="*/ 6890 w 10000"/>
              <a:gd name="connsiteY209" fmla="*/ 6658 h 10000"/>
              <a:gd name="connsiteX210" fmla="*/ 6922 w 10000"/>
              <a:gd name="connsiteY210" fmla="*/ 6789 h 10000"/>
              <a:gd name="connsiteX211" fmla="*/ 6949 w 10000"/>
              <a:gd name="connsiteY211" fmla="*/ 6975 h 10000"/>
              <a:gd name="connsiteX212" fmla="*/ 6981 w 10000"/>
              <a:gd name="connsiteY212" fmla="*/ 7236 h 10000"/>
              <a:gd name="connsiteX213" fmla="*/ 7008 w 10000"/>
              <a:gd name="connsiteY213" fmla="*/ 7634 h 10000"/>
              <a:gd name="connsiteX214" fmla="*/ 7035 w 10000"/>
              <a:gd name="connsiteY214" fmla="*/ 8460 h 10000"/>
              <a:gd name="connsiteX215" fmla="*/ 7066 w 10000"/>
              <a:gd name="connsiteY215" fmla="*/ 8969 h 10000"/>
              <a:gd name="connsiteX216" fmla="*/ 7093 w 10000"/>
              <a:gd name="connsiteY216" fmla="*/ 7801 h 10000"/>
              <a:gd name="connsiteX217" fmla="*/ 7125 w 10000"/>
              <a:gd name="connsiteY217" fmla="*/ 7329 h 10000"/>
              <a:gd name="connsiteX218" fmla="*/ 7152 w 10000"/>
              <a:gd name="connsiteY218" fmla="*/ 7037 h 10000"/>
              <a:gd name="connsiteX219" fmla="*/ 7179 w 10000"/>
              <a:gd name="connsiteY219" fmla="*/ 6839 h 10000"/>
              <a:gd name="connsiteX220" fmla="*/ 7210 w 10000"/>
              <a:gd name="connsiteY220" fmla="*/ 6696 h 10000"/>
              <a:gd name="connsiteX221" fmla="*/ 7237 w 10000"/>
              <a:gd name="connsiteY221" fmla="*/ 6590 h 10000"/>
              <a:gd name="connsiteX222" fmla="*/ 7269 w 10000"/>
              <a:gd name="connsiteY222" fmla="*/ 6516 h 10000"/>
              <a:gd name="connsiteX223" fmla="*/ 7296 w 10000"/>
              <a:gd name="connsiteY223" fmla="*/ 6472 h 10000"/>
              <a:gd name="connsiteX224" fmla="*/ 7323 w 10000"/>
              <a:gd name="connsiteY224" fmla="*/ 6447 h 10000"/>
              <a:gd name="connsiteX225" fmla="*/ 7350 w 10000"/>
              <a:gd name="connsiteY225" fmla="*/ 6447 h 10000"/>
              <a:gd name="connsiteX226" fmla="*/ 7382 w 10000"/>
              <a:gd name="connsiteY226" fmla="*/ 6466 h 10000"/>
              <a:gd name="connsiteX227" fmla="*/ 7409 w 10000"/>
              <a:gd name="connsiteY227" fmla="*/ 6509 h 10000"/>
              <a:gd name="connsiteX228" fmla="*/ 7440 w 10000"/>
              <a:gd name="connsiteY228" fmla="*/ 6578 h 10000"/>
              <a:gd name="connsiteX229" fmla="*/ 7467 w 10000"/>
              <a:gd name="connsiteY229" fmla="*/ 6677 h 10000"/>
              <a:gd name="connsiteX230" fmla="*/ 7494 w 10000"/>
              <a:gd name="connsiteY230" fmla="*/ 6814 h 10000"/>
              <a:gd name="connsiteX231" fmla="*/ 7526 w 10000"/>
              <a:gd name="connsiteY231" fmla="*/ 7006 h 10000"/>
              <a:gd name="connsiteX232" fmla="*/ 7553 w 10000"/>
              <a:gd name="connsiteY232" fmla="*/ 7273 h 10000"/>
              <a:gd name="connsiteX233" fmla="*/ 7584 w 10000"/>
              <a:gd name="connsiteY233" fmla="*/ 7696 h 10000"/>
              <a:gd name="connsiteX234" fmla="*/ 7612 w 10000"/>
              <a:gd name="connsiteY234" fmla="*/ 8584 h 10000"/>
              <a:gd name="connsiteX235" fmla="*/ 7639 w 10000"/>
              <a:gd name="connsiteY235" fmla="*/ 8814 h 10000"/>
              <a:gd name="connsiteX236" fmla="*/ 7670 w 10000"/>
              <a:gd name="connsiteY236" fmla="*/ 7770 h 10000"/>
              <a:gd name="connsiteX237" fmla="*/ 7697 w 10000"/>
              <a:gd name="connsiteY237" fmla="*/ 7317 h 10000"/>
              <a:gd name="connsiteX238" fmla="*/ 7729 w 10000"/>
              <a:gd name="connsiteY238" fmla="*/ 7031 h 10000"/>
              <a:gd name="connsiteX239" fmla="*/ 7756 w 10000"/>
              <a:gd name="connsiteY239" fmla="*/ 6839 h 10000"/>
              <a:gd name="connsiteX240" fmla="*/ 7783 w 10000"/>
              <a:gd name="connsiteY240" fmla="*/ 6696 h 10000"/>
              <a:gd name="connsiteX241" fmla="*/ 7810 w 10000"/>
              <a:gd name="connsiteY241" fmla="*/ 6590 h 10000"/>
              <a:gd name="connsiteX242" fmla="*/ 7841 w 10000"/>
              <a:gd name="connsiteY242" fmla="*/ 6522 h 10000"/>
              <a:gd name="connsiteX243" fmla="*/ 7868 w 10000"/>
              <a:gd name="connsiteY243" fmla="*/ 6472 h 10000"/>
              <a:gd name="connsiteX244" fmla="*/ 7900 w 10000"/>
              <a:gd name="connsiteY244" fmla="*/ 6447 h 10000"/>
              <a:gd name="connsiteX245" fmla="*/ 7927 w 10000"/>
              <a:gd name="connsiteY245" fmla="*/ 6447 h 10000"/>
              <a:gd name="connsiteX246" fmla="*/ 7954 w 10000"/>
              <a:gd name="connsiteY246" fmla="*/ 6466 h 10000"/>
              <a:gd name="connsiteX247" fmla="*/ 7986 w 10000"/>
              <a:gd name="connsiteY247" fmla="*/ 6509 h 10000"/>
              <a:gd name="connsiteX248" fmla="*/ 8013 w 10000"/>
              <a:gd name="connsiteY248" fmla="*/ 6578 h 10000"/>
              <a:gd name="connsiteX249" fmla="*/ 8044 w 10000"/>
              <a:gd name="connsiteY249" fmla="*/ 6683 h 10000"/>
              <a:gd name="connsiteX250" fmla="*/ 8071 w 10000"/>
              <a:gd name="connsiteY250" fmla="*/ 6820 h 10000"/>
              <a:gd name="connsiteX251" fmla="*/ 8098 w 10000"/>
              <a:gd name="connsiteY251" fmla="*/ 7006 h 10000"/>
              <a:gd name="connsiteX252" fmla="*/ 8130 w 10000"/>
              <a:gd name="connsiteY252" fmla="*/ 7280 h 10000"/>
              <a:gd name="connsiteX253" fmla="*/ 8157 w 10000"/>
              <a:gd name="connsiteY253" fmla="*/ 7714 h 10000"/>
              <a:gd name="connsiteX254" fmla="*/ 8188 w 10000"/>
              <a:gd name="connsiteY254" fmla="*/ 8671 h 10000"/>
              <a:gd name="connsiteX255" fmla="*/ 8215 w 10000"/>
              <a:gd name="connsiteY255" fmla="*/ 8696 h 10000"/>
              <a:gd name="connsiteX256" fmla="*/ 8242 w 10000"/>
              <a:gd name="connsiteY256" fmla="*/ 7720 h 10000"/>
              <a:gd name="connsiteX257" fmla="*/ 8274 w 10000"/>
              <a:gd name="connsiteY257" fmla="*/ 7286 h 10000"/>
              <a:gd name="connsiteX258" fmla="*/ 8301 w 10000"/>
              <a:gd name="connsiteY258" fmla="*/ 7006 h 10000"/>
              <a:gd name="connsiteX259" fmla="*/ 8328 w 10000"/>
              <a:gd name="connsiteY259" fmla="*/ 6820 h 10000"/>
              <a:gd name="connsiteX260" fmla="*/ 8360 w 10000"/>
              <a:gd name="connsiteY260" fmla="*/ 6683 h 10000"/>
              <a:gd name="connsiteX261" fmla="*/ 8387 w 10000"/>
              <a:gd name="connsiteY261" fmla="*/ 6584 h 10000"/>
              <a:gd name="connsiteX262" fmla="*/ 8418 w 10000"/>
              <a:gd name="connsiteY262" fmla="*/ 6516 h 10000"/>
              <a:gd name="connsiteX263" fmla="*/ 8445 w 10000"/>
              <a:gd name="connsiteY263" fmla="*/ 6472 h 10000"/>
              <a:gd name="connsiteX264" fmla="*/ 8472 w 10000"/>
              <a:gd name="connsiteY264" fmla="*/ 6453 h 10000"/>
              <a:gd name="connsiteX265" fmla="*/ 8504 w 10000"/>
              <a:gd name="connsiteY265" fmla="*/ 6460 h 10000"/>
              <a:gd name="connsiteX266" fmla="*/ 8531 w 10000"/>
              <a:gd name="connsiteY266" fmla="*/ 6491 h 10000"/>
              <a:gd name="connsiteX267" fmla="*/ 8562 w 10000"/>
              <a:gd name="connsiteY267" fmla="*/ 6553 h 10000"/>
              <a:gd name="connsiteX268" fmla="*/ 8589 w 10000"/>
              <a:gd name="connsiteY268" fmla="*/ 6640 h 10000"/>
              <a:gd name="connsiteX269" fmla="*/ 8616 w 10000"/>
              <a:gd name="connsiteY269" fmla="*/ 6770 h 10000"/>
              <a:gd name="connsiteX270" fmla="*/ 8648 w 10000"/>
              <a:gd name="connsiteY270" fmla="*/ 6944 h 10000"/>
              <a:gd name="connsiteX271" fmla="*/ 8675 w 10000"/>
              <a:gd name="connsiteY271" fmla="*/ 7205 h 10000"/>
              <a:gd name="connsiteX272" fmla="*/ 8707 w 10000"/>
              <a:gd name="connsiteY272" fmla="*/ 7615 h 10000"/>
              <a:gd name="connsiteX273" fmla="*/ 8734 w 10000"/>
              <a:gd name="connsiteY273" fmla="*/ 8460 h 10000"/>
              <a:gd name="connsiteX274" fmla="*/ 8761 w 10000"/>
              <a:gd name="connsiteY274" fmla="*/ 8839 h 10000"/>
              <a:gd name="connsiteX275" fmla="*/ 8788 w 10000"/>
              <a:gd name="connsiteY275" fmla="*/ 7733 h 10000"/>
              <a:gd name="connsiteX276" fmla="*/ 8819 w 10000"/>
              <a:gd name="connsiteY276" fmla="*/ 7267 h 10000"/>
              <a:gd name="connsiteX277" fmla="*/ 8851 w 10000"/>
              <a:gd name="connsiteY277" fmla="*/ 6981 h 10000"/>
              <a:gd name="connsiteX278" fmla="*/ 8878 w 10000"/>
              <a:gd name="connsiteY278" fmla="*/ 6783 h 10000"/>
              <a:gd name="connsiteX279" fmla="*/ 8905 w 10000"/>
              <a:gd name="connsiteY279" fmla="*/ 6646 h 10000"/>
              <a:gd name="connsiteX280" fmla="*/ 8932 w 10000"/>
              <a:gd name="connsiteY280" fmla="*/ 6547 h 10000"/>
              <a:gd name="connsiteX281" fmla="*/ 8963 w 10000"/>
              <a:gd name="connsiteY281" fmla="*/ 6484 h 10000"/>
              <a:gd name="connsiteX282" fmla="*/ 8991 w 10000"/>
              <a:gd name="connsiteY282" fmla="*/ 6453 h 10000"/>
              <a:gd name="connsiteX283" fmla="*/ 9022 w 10000"/>
              <a:gd name="connsiteY283" fmla="*/ 6447 h 10000"/>
              <a:gd name="connsiteX284" fmla="*/ 9049 w 10000"/>
              <a:gd name="connsiteY284" fmla="*/ 6472 h 10000"/>
              <a:gd name="connsiteX285" fmla="*/ 9076 w 10000"/>
              <a:gd name="connsiteY285" fmla="*/ 6528 h 10000"/>
              <a:gd name="connsiteX286" fmla="*/ 9108 w 10000"/>
              <a:gd name="connsiteY286" fmla="*/ 6621 h 10000"/>
              <a:gd name="connsiteX287" fmla="*/ 9135 w 10000"/>
              <a:gd name="connsiteY287" fmla="*/ 6758 h 10000"/>
              <a:gd name="connsiteX288" fmla="*/ 9166 w 10000"/>
              <a:gd name="connsiteY288" fmla="*/ 6957 h 10000"/>
              <a:gd name="connsiteX289" fmla="*/ 9193 w 10000"/>
              <a:gd name="connsiteY289" fmla="*/ 7267 h 10000"/>
              <a:gd name="connsiteX290" fmla="*/ 9220 w 10000"/>
              <a:gd name="connsiteY290" fmla="*/ 7814 h 10000"/>
              <a:gd name="connsiteX291" fmla="*/ 9252 w 10000"/>
              <a:gd name="connsiteY291" fmla="*/ 9863 h 10000"/>
              <a:gd name="connsiteX292" fmla="*/ 9279 w 10000"/>
              <a:gd name="connsiteY292" fmla="*/ 7988 h 10000"/>
              <a:gd name="connsiteX293" fmla="*/ 9306 w 10000"/>
              <a:gd name="connsiteY293" fmla="*/ 7335 h 10000"/>
              <a:gd name="connsiteX294" fmla="*/ 9338 w 10000"/>
              <a:gd name="connsiteY294" fmla="*/ 6988 h 10000"/>
              <a:gd name="connsiteX295" fmla="*/ 9365 w 10000"/>
              <a:gd name="connsiteY295" fmla="*/ 6758 h 10000"/>
              <a:gd name="connsiteX296" fmla="*/ 9396 w 10000"/>
              <a:gd name="connsiteY296" fmla="*/ 6602 h 10000"/>
              <a:gd name="connsiteX297" fmla="*/ 9423 w 10000"/>
              <a:gd name="connsiteY297" fmla="*/ 6503 h 10000"/>
              <a:gd name="connsiteX298" fmla="*/ 9450 w 10000"/>
              <a:gd name="connsiteY298" fmla="*/ 6447 h 10000"/>
              <a:gd name="connsiteX299" fmla="*/ 9482 w 10000"/>
              <a:gd name="connsiteY299" fmla="*/ 6435 h 10000"/>
              <a:gd name="connsiteX300" fmla="*/ 9509 w 10000"/>
              <a:gd name="connsiteY300" fmla="*/ 6460 h 10000"/>
              <a:gd name="connsiteX301" fmla="*/ 9540 w 10000"/>
              <a:gd name="connsiteY301" fmla="*/ 6534 h 10000"/>
              <a:gd name="connsiteX302" fmla="*/ 9567 w 10000"/>
              <a:gd name="connsiteY302" fmla="*/ 6665 h 10000"/>
              <a:gd name="connsiteX303" fmla="*/ 9594 w 10000"/>
              <a:gd name="connsiteY303" fmla="*/ 6882 h 10000"/>
              <a:gd name="connsiteX304" fmla="*/ 9626 w 10000"/>
              <a:gd name="connsiteY304" fmla="*/ 7242 h 10000"/>
              <a:gd name="connsiteX305" fmla="*/ 9653 w 10000"/>
              <a:gd name="connsiteY305" fmla="*/ 7981 h 10000"/>
              <a:gd name="connsiteX306" fmla="*/ 9680 w 10000"/>
              <a:gd name="connsiteY306" fmla="*/ 8820 h 10000"/>
              <a:gd name="connsiteX307" fmla="*/ 9712 w 10000"/>
              <a:gd name="connsiteY307" fmla="*/ 7484 h 10000"/>
              <a:gd name="connsiteX308" fmla="*/ 9739 w 10000"/>
              <a:gd name="connsiteY308" fmla="*/ 7012 h 10000"/>
              <a:gd name="connsiteX309" fmla="*/ 9766 w 10000"/>
              <a:gd name="connsiteY309" fmla="*/ 6758 h 10000"/>
              <a:gd name="connsiteX310" fmla="*/ 9797 w 10000"/>
              <a:gd name="connsiteY310" fmla="*/ 6615 h 10000"/>
              <a:gd name="connsiteX311" fmla="*/ 9824 w 10000"/>
              <a:gd name="connsiteY311" fmla="*/ 6559 h 10000"/>
              <a:gd name="connsiteX312" fmla="*/ 9856 w 10000"/>
              <a:gd name="connsiteY312" fmla="*/ 6590 h 10000"/>
              <a:gd name="connsiteX313" fmla="*/ 9883 w 10000"/>
              <a:gd name="connsiteY313" fmla="*/ 6708 h 10000"/>
              <a:gd name="connsiteX314" fmla="*/ 9910 w 10000"/>
              <a:gd name="connsiteY314" fmla="*/ 6950 h 10000"/>
              <a:gd name="connsiteX315" fmla="*/ 9941 w 10000"/>
              <a:gd name="connsiteY315" fmla="*/ 7404 h 10000"/>
              <a:gd name="connsiteX316" fmla="*/ 9968 w 10000"/>
              <a:gd name="connsiteY316" fmla="*/ 8516 h 10000"/>
              <a:gd name="connsiteX317" fmla="*/ 10000 w 10000"/>
              <a:gd name="connsiteY31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497 w 10000"/>
              <a:gd name="connsiteY90" fmla="*/ 118 h 10000"/>
              <a:gd name="connsiteX91" fmla="*/ 3529 w 10000"/>
              <a:gd name="connsiteY91" fmla="*/ 87 h 10000"/>
              <a:gd name="connsiteX92" fmla="*/ 3556 w 10000"/>
              <a:gd name="connsiteY92" fmla="*/ 68 h 10000"/>
              <a:gd name="connsiteX93" fmla="*/ 3587 w 10000"/>
              <a:gd name="connsiteY93" fmla="*/ 43 h 10000"/>
              <a:gd name="connsiteX94" fmla="*/ 3614 w 10000"/>
              <a:gd name="connsiteY94" fmla="*/ 31 h 10000"/>
              <a:gd name="connsiteX95" fmla="*/ 3641 w 10000"/>
              <a:gd name="connsiteY95" fmla="*/ 19 h 10000"/>
              <a:gd name="connsiteX96" fmla="*/ 3673 w 10000"/>
              <a:gd name="connsiteY96" fmla="*/ 6 h 10000"/>
              <a:gd name="connsiteX97" fmla="*/ 3700 w 10000"/>
              <a:gd name="connsiteY97" fmla="*/ 6 h 10000"/>
              <a:gd name="connsiteX98" fmla="*/ 3731 w 10000"/>
              <a:gd name="connsiteY98" fmla="*/ 0 h 10000"/>
              <a:gd name="connsiteX99" fmla="*/ 3758 w 10000"/>
              <a:gd name="connsiteY99" fmla="*/ 0 h 10000"/>
              <a:gd name="connsiteX100" fmla="*/ 3785 w 10000"/>
              <a:gd name="connsiteY100" fmla="*/ 6 h 10000"/>
              <a:gd name="connsiteX101" fmla="*/ 3817 w 10000"/>
              <a:gd name="connsiteY101" fmla="*/ 12 h 10000"/>
              <a:gd name="connsiteX102" fmla="*/ 3844 w 10000"/>
              <a:gd name="connsiteY102" fmla="*/ 19 h 10000"/>
              <a:gd name="connsiteX103" fmla="*/ 3876 w 10000"/>
              <a:gd name="connsiteY103" fmla="*/ 31 h 10000"/>
              <a:gd name="connsiteX104" fmla="*/ 3903 w 10000"/>
              <a:gd name="connsiteY104" fmla="*/ 43 h 10000"/>
              <a:gd name="connsiteX105" fmla="*/ 3930 w 10000"/>
              <a:gd name="connsiteY105" fmla="*/ 62 h 10000"/>
              <a:gd name="connsiteX106" fmla="*/ 3957 w 10000"/>
              <a:gd name="connsiteY106" fmla="*/ 81 h 10000"/>
              <a:gd name="connsiteX107" fmla="*/ 3988 w 10000"/>
              <a:gd name="connsiteY107" fmla="*/ 106 h 10000"/>
              <a:gd name="connsiteX108" fmla="*/ 4015 w 10000"/>
              <a:gd name="connsiteY108" fmla="*/ 130 h 10000"/>
              <a:gd name="connsiteX109" fmla="*/ 4047 w 10000"/>
              <a:gd name="connsiteY109" fmla="*/ 155 h 10000"/>
              <a:gd name="connsiteX110" fmla="*/ 4074 w 10000"/>
              <a:gd name="connsiteY110" fmla="*/ 186 h 10000"/>
              <a:gd name="connsiteX111" fmla="*/ 4101 w 10000"/>
              <a:gd name="connsiteY111" fmla="*/ 217 h 10000"/>
              <a:gd name="connsiteX112" fmla="*/ 4132 w 10000"/>
              <a:gd name="connsiteY112" fmla="*/ 255 h 10000"/>
              <a:gd name="connsiteX113" fmla="*/ 4160 w 10000"/>
              <a:gd name="connsiteY113" fmla="*/ 292 h 10000"/>
              <a:gd name="connsiteX114" fmla="*/ 4191 w 10000"/>
              <a:gd name="connsiteY114" fmla="*/ 329 h 10000"/>
              <a:gd name="connsiteX115" fmla="*/ 4218 w 10000"/>
              <a:gd name="connsiteY115" fmla="*/ 373 h 10000"/>
              <a:gd name="connsiteX116" fmla="*/ 4245 w 10000"/>
              <a:gd name="connsiteY116" fmla="*/ 422 h 10000"/>
              <a:gd name="connsiteX117" fmla="*/ 4277 w 10000"/>
              <a:gd name="connsiteY117" fmla="*/ 466 h 10000"/>
              <a:gd name="connsiteX118" fmla="*/ 4304 w 10000"/>
              <a:gd name="connsiteY118" fmla="*/ 522 h 10000"/>
              <a:gd name="connsiteX119" fmla="*/ 4335 w 10000"/>
              <a:gd name="connsiteY119" fmla="*/ 571 h 10000"/>
              <a:gd name="connsiteX120" fmla="*/ 4362 w 10000"/>
              <a:gd name="connsiteY120" fmla="*/ 634 h 10000"/>
              <a:gd name="connsiteX121" fmla="*/ 4389 w 10000"/>
              <a:gd name="connsiteY121" fmla="*/ 689 h 10000"/>
              <a:gd name="connsiteX122" fmla="*/ 4421 w 10000"/>
              <a:gd name="connsiteY122" fmla="*/ 752 h 10000"/>
              <a:gd name="connsiteX123" fmla="*/ 4448 w 10000"/>
              <a:gd name="connsiteY123" fmla="*/ 820 h 10000"/>
              <a:gd name="connsiteX124" fmla="*/ 4475 w 10000"/>
              <a:gd name="connsiteY124" fmla="*/ 888 h 10000"/>
              <a:gd name="connsiteX125" fmla="*/ 4507 w 10000"/>
              <a:gd name="connsiteY125" fmla="*/ 957 h 10000"/>
              <a:gd name="connsiteX126" fmla="*/ 4534 w 10000"/>
              <a:gd name="connsiteY126" fmla="*/ 1037 h 10000"/>
              <a:gd name="connsiteX127" fmla="*/ 4565 w 10000"/>
              <a:gd name="connsiteY127" fmla="*/ 1118 h 10000"/>
              <a:gd name="connsiteX128" fmla="*/ 4592 w 10000"/>
              <a:gd name="connsiteY128" fmla="*/ 1199 h 10000"/>
              <a:gd name="connsiteX129" fmla="*/ 4619 w 10000"/>
              <a:gd name="connsiteY129" fmla="*/ 1286 h 10000"/>
              <a:gd name="connsiteX130" fmla="*/ 4651 w 10000"/>
              <a:gd name="connsiteY130" fmla="*/ 1373 h 10000"/>
              <a:gd name="connsiteX131" fmla="*/ 4678 w 10000"/>
              <a:gd name="connsiteY131" fmla="*/ 1472 h 10000"/>
              <a:gd name="connsiteX132" fmla="*/ 4709 w 10000"/>
              <a:gd name="connsiteY132" fmla="*/ 1565 h 10000"/>
              <a:gd name="connsiteX133" fmla="*/ 4736 w 10000"/>
              <a:gd name="connsiteY133" fmla="*/ 1671 h 10000"/>
              <a:gd name="connsiteX134" fmla="*/ 4763 w 10000"/>
              <a:gd name="connsiteY134" fmla="*/ 1776 h 10000"/>
              <a:gd name="connsiteX135" fmla="*/ 4795 w 10000"/>
              <a:gd name="connsiteY135" fmla="*/ 1894 h 10000"/>
              <a:gd name="connsiteX136" fmla="*/ 4822 w 10000"/>
              <a:gd name="connsiteY136" fmla="*/ 2012 h 10000"/>
              <a:gd name="connsiteX137" fmla="*/ 4854 w 10000"/>
              <a:gd name="connsiteY137" fmla="*/ 2137 h 10000"/>
              <a:gd name="connsiteX138" fmla="*/ 4881 w 10000"/>
              <a:gd name="connsiteY138" fmla="*/ 2267 h 10000"/>
              <a:gd name="connsiteX139" fmla="*/ 4908 w 10000"/>
              <a:gd name="connsiteY139" fmla="*/ 2404 h 10000"/>
              <a:gd name="connsiteX140" fmla="*/ 4935 w 10000"/>
              <a:gd name="connsiteY140" fmla="*/ 2553 h 10000"/>
              <a:gd name="connsiteX141" fmla="*/ 4966 w 10000"/>
              <a:gd name="connsiteY141" fmla="*/ 2708 h 10000"/>
              <a:gd name="connsiteX142" fmla="*/ 4993 w 10000"/>
              <a:gd name="connsiteY142" fmla="*/ 2870 h 10000"/>
              <a:gd name="connsiteX143" fmla="*/ 5025 w 10000"/>
              <a:gd name="connsiteY143" fmla="*/ 3043 h 10000"/>
              <a:gd name="connsiteX144" fmla="*/ 5052 w 10000"/>
              <a:gd name="connsiteY144" fmla="*/ 3230 h 10000"/>
              <a:gd name="connsiteX145" fmla="*/ 5079 w 10000"/>
              <a:gd name="connsiteY145" fmla="*/ 3429 h 10000"/>
              <a:gd name="connsiteX146" fmla="*/ 5110 w 10000"/>
              <a:gd name="connsiteY146" fmla="*/ 3646 h 10000"/>
              <a:gd name="connsiteX147" fmla="*/ 5137 w 10000"/>
              <a:gd name="connsiteY147" fmla="*/ 3882 h 10000"/>
              <a:gd name="connsiteX148" fmla="*/ 5169 w 10000"/>
              <a:gd name="connsiteY148" fmla="*/ 4143 h 10000"/>
              <a:gd name="connsiteX149" fmla="*/ 5196 w 10000"/>
              <a:gd name="connsiteY149" fmla="*/ 4441 h 10000"/>
              <a:gd name="connsiteX150" fmla="*/ 5223 w 10000"/>
              <a:gd name="connsiteY150" fmla="*/ 4789 h 10000"/>
              <a:gd name="connsiteX151" fmla="*/ 5255 w 10000"/>
              <a:gd name="connsiteY151" fmla="*/ 5205 h 10000"/>
              <a:gd name="connsiteX152" fmla="*/ 5282 w 10000"/>
              <a:gd name="connsiteY152" fmla="*/ 5758 h 10000"/>
              <a:gd name="connsiteX153" fmla="*/ 5313 w 10000"/>
              <a:gd name="connsiteY153" fmla="*/ 6671 h 10000"/>
              <a:gd name="connsiteX154" fmla="*/ 5340 w 10000"/>
              <a:gd name="connsiteY154" fmla="*/ 7776 h 10000"/>
              <a:gd name="connsiteX155" fmla="*/ 5367 w 10000"/>
              <a:gd name="connsiteY155" fmla="*/ 6565 h 10000"/>
              <a:gd name="connsiteX156" fmla="*/ 5399 w 10000"/>
              <a:gd name="connsiteY156" fmla="*/ 6255 h 10000"/>
              <a:gd name="connsiteX157" fmla="*/ 5426 w 10000"/>
              <a:gd name="connsiteY157" fmla="*/ 6155 h 10000"/>
              <a:gd name="connsiteX158" fmla="*/ 5453 w 10000"/>
              <a:gd name="connsiteY158" fmla="*/ 6180 h 10000"/>
              <a:gd name="connsiteX159" fmla="*/ 5484 w 10000"/>
              <a:gd name="connsiteY159" fmla="*/ 6286 h 10000"/>
              <a:gd name="connsiteX160" fmla="*/ 5511 w 10000"/>
              <a:gd name="connsiteY160" fmla="*/ 6484 h 10000"/>
              <a:gd name="connsiteX161" fmla="*/ 5539 w 10000"/>
              <a:gd name="connsiteY161" fmla="*/ 6801 h 10000"/>
              <a:gd name="connsiteX162" fmla="*/ 5570 w 10000"/>
              <a:gd name="connsiteY162" fmla="*/ 7373 h 10000"/>
              <a:gd name="connsiteX163" fmla="*/ 5597 w 10000"/>
              <a:gd name="connsiteY163" fmla="*/ 9447 h 10000"/>
              <a:gd name="connsiteX164" fmla="*/ 5629 w 10000"/>
              <a:gd name="connsiteY164" fmla="*/ 7621 h 10000"/>
              <a:gd name="connsiteX165" fmla="*/ 5656 w 10000"/>
              <a:gd name="connsiteY165" fmla="*/ 7012 h 10000"/>
              <a:gd name="connsiteX166" fmla="*/ 5683 w 10000"/>
              <a:gd name="connsiteY166" fmla="*/ 6708 h 10000"/>
              <a:gd name="connsiteX167" fmla="*/ 5714 w 10000"/>
              <a:gd name="connsiteY167" fmla="*/ 6534 h 10000"/>
              <a:gd name="connsiteX168" fmla="*/ 5741 w 10000"/>
              <a:gd name="connsiteY168" fmla="*/ 6429 h 10000"/>
              <a:gd name="connsiteX169" fmla="*/ 5773 w 10000"/>
              <a:gd name="connsiteY169" fmla="*/ 6385 h 10000"/>
              <a:gd name="connsiteX170" fmla="*/ 5800 w 10000"/>
              <a:gd name="connsiteY170" fmla="*/ 6385 h 10000"/>
              <a:gd name="connsiteX171" fmla="*/ 5827 w 10000"/>
              <a:gd name="connsiteY171" fmla="*/ 6429 h 10000"/>
              <a:gd name="connsiteX172" fmla="*/ 5858 w 10000"/>
              <a:gd name="connsiteY172" fmla="*/ 6516 h 10000"/>
              <a:gd name="connsiteX173" fmla="*/ 5886 w 10000"/>
              <a:gd name="connsiteY173" fmla="*/ 6646 h 10000"/>
              <a:gd name="connsiteX174" fmla="*/ 5913 w 10000"/>
              <a:gd name="connsiteY174" fmla="*/ 6845 h 10000"/>
              <a:gd name="connsiteX175" fmla="*/ 5944 w 10000"/>
              <a:gd name="connsiteY175" fmla="*/ 7149 h 10000"/>
              <a:gd name="connsiteX176" fmla="*/ 5971 w 10000"/>
              <a:gd name="connsiteY176" fmla="*/ 7658 h 10000"/>
              <a:gd name="connsiteX177" fmla="*/ 6003 w 10000"/>
              <a:gd name="connsiteY177" fmla="*/ 9093 h 10000"/>
              <a:gd name="connsiteX178" fmla="*/ 6030 w 10000"/>
              <a:gd name="connsiteY178" fmla="*/ 8106 h 10000"/>
              <a:gd name="connsiteX179" fmla="*/ 6057 w 10000"/>
              <a:gd name="connsiteY179" fmla="*/ 7385 h 10000"/>
              <a:gd name="connsiteX180" fmla="*/ 6088 w 10000"/>
              <a:gd name="connsiteY180" fmla="*/ 7019 h 10000"/>
              <a:gd name="connsiteX181" fmla="*/ 6115 w 10000"/>
              <a:gd name="connsiteY181" fmla="*/ 6789 h 10000"/>
              <a:gd name="connsiteX182" fmla="*/ 6147 w 10000"/>
              <a:gd name="connsiteY182" fmla="*/ 6634 h 10000"/>
              <a:gd name="connsiteX183" fmla="*/ 6174 w 10000"/>
              <a:gd name="connsiteY183" fmla="*/ 6534 h 10000"/>
              <a:gd name="connsiteX184" fmla="*/ 6201 w 10000"/>
              <a:gd name="connsiteY184" fmla="*/ 6472 h 10000"/>
              <a:gd name="connsiteX185" fmla="*/ 6233 w 10000"/>
              <a:gd name="connsiteY185" fmla="*/ 6441 h 10000"/>
              <a:gd name="connsiteX186" fmla="*/ 6260 w 10000"/>
              <a:gd name="connsiteY186" fmla="*/ 6435 h 10000"/>
              <a:gd name="connsiteX187" fmla="*/ 6291 w 10000"/>
              <a:gd name="connsiteY187" fmla="*/ 6460 h 10000"/>
              <a:gd name="connsiteX188" fmla="*/ 6318 w 10000"/>
              <a:gd name="connsiteY188" fmla="*/ 6516 h 10000"/>
              <a:gd name="connsiteX189" fmla="*/ 6345 w 10000"/>
              <a:gd name="connsiteY189" fmla="*/ 6609 h 10000"/>
              <a:gd name="connsiteX190" fmla="*/ 6372 w 10000"/>
              <a:gd name="connsiteY190" fmla="*/ 6733 h 10000"/>
              <a:gd name="connsiteX191" fmla="*/ 6404 w 10000"/>
              <a:gd name="connsiteY191" fmla="*/ 6919 h 10000"/>
              <a:gd name="connsiteX192" fmla="*/ 6431 w 10000"/>
              <a:gd name="connsiteY192" fmla="*/ 7186 h 10000"/>
              <a:gd name="connsiteX193" fmla="*/ 6462 w 10000"/>
              <a:gd name="connsiteY193" fmla="*/ 7596 h 10000"/>
              <a:gd name="connsiteX194" fmla="*/ 6489 w 10000"/>
              <a:gd name="connsiteY194" fmla="*/ 8466 h 10000"/>
              <a:gd name="connsiteX195" fmla="*/ 6516 w 10000"/>
              <a:gd name="connsiteY195" fmla="*/ 8801 h 10000"/>
              <a:gd name="connsiteX196" fmla="*/ 6548 w 10000"/>
              <a:gd name="connsiteY196" fmla="*/ 7714 h 10000"/>
              <a:gd name="connsiteX197" fmla="*/ 6575 w 10000"/>
              <a:gd name="connsiteY197" fmla="*/ 7261 h 10000"/>
              <a:gd name="connsiteX198" fmla="*/ 6607 w 10000"/>
              <a:gd name="connsiteY198" fmla="*/ 6981 h 10000"/>
              <a:gd name="connsiteX199" fmla="*/ 6634 w 10000"/>
              <a:gd name="connsiteY199" fmla="*/ 6795 h 10000"/>
              <a:gd name="connsiteX200" fmla="*/ 6661 w 10000"/>
              <a:gd name="connsiteY200" fmla="*/ 6658 h 10000"/>
              <a:gd name="connsiteX201" fmla="*/ 6692 w 10000"/>
              <a:gd name="connsiteY201" fmla="*/ 6559 h 10000"/>
              <a:gd name="connsiteX202" fmla="*/ 6719 w 10000"/>
              <a:gd name="connsiteY202" fmla="*/ 6497 h 10000"/>
              <a:gd name="connsiteX203" fmla="*/ 6751 w 10000"/>
              <a:gd name="connsiteY203" fmla="*/ 6460 h 10000"/>
              <a:gd name="connsiteX204" fmla="*/ 6778 w 10000"/>
              <a:gd name="connsiteY204" fmla="*/ 6453 h 10000"/>
              <a:gd name="connsiteX205" fmla="*/ 6805 w 10000"/>
              <a:gd name="connsiteY205" fmla="*/ 6460 h 10000"/>
              <a:gd name="connsiteX206" fmla="*/ 6836 w 10000"/>
              <a:gd name="connsiteY206" fmla="*/ 6503 h 10000"/>
              <a:gd name="connsiteX207" fmla="*/ 6863 w 10000"/>
              <a:gd name="connsiteY207" fmla="*/ 6565 h 10000"/>
              <a:gd name="connsiteX208" fmla="*/ 6890 w 10000"/>
              <a:gd name="connsiteY208" fmla="*/ 6658 h 10000"/>
              <a:gd name="connsiteX209" fmla="*/ 6922 w 10000"/>
              <a:gd name="connsiteY209" fmla="*/ 6789 h 10000"/>
              <a:gd name="connsiteX210" fmla="*/ 6949 w 10000"/>
              <a:gd name="connsiteY210" fmla="*/ 6975 h 10000"/>
              <a:gd name="connsiteX211" fmla="*/ 6981 w 10000"/>
              <a:gd name="connsiteY211" fmla="*/ 7236 h 10000"/>
              <a:gd name="connsiteX212" fmla="*/ 7008 w 10000"/>
              <a:gd name="connsiteY212" fmla="*/ 7634 h 10000"/>
              <a:gd name="connsiteX213" fmla="*/ 7035 w 10000"/>
              <a:gd name="connsiteY213" fmla="*/ 8460 h 10000"/>
              <a:gd name="connsiteX214" fmla="*/ 7066 w 10000"/>
              <a:gd name="connsiteY214" fmla="*/ 8969 h 10000"/>
              <a:gd name="connsiteX215" fmla="*/ 7093 w 10000"/>
              <a:gd name="connsiteY215" fmla="*/ 7801 h 10000"/>
              <a:gd name="connsiteX216" fmla="*/ 7125 w 10000"/>
              <a:gd name="connsiteY216" fmla="*/ 7329 h 10000"/>
              <a:gd name="connsiteX217" fmla="*/ 7152 w 10000"/>
              <a:gd name="connsiteY217" fmla="*/ 7037 h 10000"/>
              <a:gd name="connsiteX218" fmla="*/ 7179 w 10000"/>
              <a:gd name="connsiteY218" fmla="*/ 6839 h 10000"/>
              <a:gd name="connsiteX219" fmla="*/ 7210 w 10000"/>
              <a:gd name="connsiteY219" fmla="*/ 6696 h 10000"/>
              <a:gd name="connsiteX220" fmla="*/ 7237 w 10000"/>
              <a:gd name="connsiteY220" fmla="*/ 6590 h 10000"/>
              <a:gd name="connsiteX221" fmla="*/ 7269 w 10000"/>
              <a:gd name="connsiteY221" fmla="*/ 6516 h 10000"/>
              <a:gd name="connsiteX222" fmla="*/ 7296 w 10000"/>
              <a:gd name="connsiteY222" fmla="*/ 6472 h 10000"/>
              <a:gd name="connsiteX223" fmla="*/ 7323 w 10000"/>
              <a:gd name="connsiteY223" fmla="*/ 6447 h 10000"/>
              <a:gd name="connsiteX224" fmla="*/ 7350 w 10000"/>
              <a:gd name="connsiteY224" fmla="*/ 6447 h 10000"/>
              <a:gd name="connsiteX225" fmla="*/ 7382 w 10000"/>
              <a:gd name="connsiteY225" fmla="*/ 6466 h 10000"/>
              <a:gd name="connsiteX226" fmla="*/ 7409 w 10000"/>
              <a:gd name="connsiteY226" fmla="*/ 6509 h 10000"/>
              <a:gd name="connsiteX227" fmla="*/ 7440 w 10000"/>
              <a:gd name="connsiteY227" fmla="*/ 6578 h 10000"/>
              <a:gd name="connsiteX228" fmla="*/ 7467 w 10000"/>
              <a:gd name="connsiteY228" fmla="*/ 6677 h 10000"/>
              <a:gd name="connsiteX229" fmla="*/ 7494 w 10000"/>
              <a:gd name="connsiteY229" fmla="*/ 6814 h 10000"/>
              <a:gd name="connsiteX230" fmla="*/ 7526 w 10000"/>
              <a:gd name="connsiteY230" fmla="*/ 7006 h 10000"/>
              <a:gd name="connsiteX231" fmla="*/ 7553 w 10000"/>
              <a:gd name="connsiteY231" fmla="*/ 7273 h 10000"/>
              <a:gd name="connsiteX232" fmla="*/ 7584 w 10000"/>
              <a:gd name="connsiteY232" fmla="*/ 7696 h 10000"/>
              <a:gd name="connsiteX233" fmla="*/ 7612 w 10000"/>
              <a:gd name="connsiteY233" fmla="*/ 8584 h 10000"/>
              <a:gd name="connsiteX234" fmla="*/ 7639 w 10000"/>
              <a:gd name="connsiteY234" fmla="*/ 8814 h 10000"/>
              <a:gd name="connsiteX235" fmla="*/ 7670 w 10000"/>
              <a:gd name="connsiteY235" fmla="*/ 7770 h 10000"/>
              <a:gd name="connsiteX236" fmla="*/ 7697 w 10000"/>
              <a:gd name="connsiteY236" fmla="*/ 7317 h 10000"/>
              <a:gd name="connsiteX237" fmla="*/ 7729 w 10000"/>
              <a:gd name="connsiteY237" fmla="*/ 7031 h 10000"/>
              <a:gd name="connsiteX238" fmla="*/ 7756 w 10000"/>
              <a:gd name="connsiteY238" fmla="*/ 6839 h 10000"/>
              <a:gd name="connsiteX239" fmla="*/ 7783 w 10000"/>
              <a:gd name="connsiteY239" fmla="*/ 6696 h 10000"/>
              <a:gd name="connsiteX240" fmla="*/ 7810 w 10000"/>
              <a:gd name="connsiteY240" fmla="*/ 6590 h 10000"/>
              <a:gd name="connsiteX241" fmla="*/ 7841 w 10000"/>
              <a:gd name="connsiteY241" fmla="*/ 6522 h 10000"/>
              <a:gd name="connsiteX242" fmla="*/ 7868 w 10000"/>
              <a:gd name="connsiteY242" fmla="*/ 6472 h 10000"/>
              <a:gd name="connsiteX243" fmla="*/ 7900 w 10000"/>
              <a:gd name="connsiteY243" fmla="*/ 6447 h 10000"/>
              <a:gd name="connsiteX244" fmla="*/ 7927 w 10000"/>
              <a:gd name="connsiteY244" fmla="*/ 6447 h 10000"/>
              <a:gd name="connsiteX245" fmla="*/ 7954 w 10000"/>
              <a:gd name="connsiteY245" fmla="*/ 6466 h 10000"/>
              <a:gd name="connsiteX246" fmla="*/ 7986 w 10000"/>
              <a:gd name="connsiteY246" fmla="*/ 6509 h 10000"/>
              <a:gd name="connsiteX247" fmla="*/ 8013 w 10000"/>
              <a:gd name="connsiteY247" fmla="*/ 6578 h 10000"/>
              <a:gd name="connsiteX248" fmla="*/ 8044 w 10000"/>
              <a:gd name="connsiteY248" fmla="*/ 6683 h 10000"/>
              <a:gd name="connsiteX249" fmla="*/ 8071 w 10000"/>
              <a:gd name="connsiteY249" fmla="*/ 6820 h 10000"/>
              <a:gd name="connsiteX250" fmla="*/ 8098 w 10000"/>
              <a:gd name="connsiteY250" fmla="*/ 7006 h 10000"/>
              <a:gd name="connsiteX251" fmla="*/ 8130 w 10000"/>
              <a:gd name="connsiteY251" fmla="*/ 7280 h 10000"/>
              <a:gd name="connsiteX252" fmla="*/ 8157 w 10000"/>
              <a:gd name="connsiteY252" fmla="*/ 7714 h 10000"/>
              <a:gd name="connsiteX253" fmla="*/ 8188 w 10000"/>
              <a:gd name="connsiteY253" fmla="*/ 8671 h 10000"/>
              <a:gd name="connsiteX254" fmla="*/ 8215 w 10000"/>
              <a:gd name="connsiteY254" fmla="*/ 8696 h 10000"/>
              <a:gd name="connsiteX255" fmla="*/ 8242 w 10000"/>
              <a:gd name="connsiteY255" fmla="*/ 7720 h 10000"/>
              <a:gd name="connsiteX256" fmla="*/ 8274 w 10000"/>
              <a:gd name="connsiteY256" fmla="*/ 7286 h 10000"/>
              <a:gd name="connsiteX257" fmla="*/ 8301 w 10000"/>
              <a:gd name="connsiteY257" fmla="*/ 7006 h 10000"/>
              <a:gd name="connsiteX258" fmla="*/ 8328 w 10000"/>
              <a:gd name="connsiteY258" fmla="*/ 6820 h 10000"/>
              <a:gd name="connsiteX259" fmla="*/ 8360 w 10000"/>
              <a:gd name="connsiteY259" fmla="*/ 6683 h 10000"/>
              <a:gd name="connsiteX260" fmla="*/ 8387 w 10000"/>
              <a:gd name="connsiteY260" fmla="*/ 6584 h 10000"/>
              <a:gd name="connsiteX261" fmla="*/ 8418 w 10000"/>
              <a:gd name="connsiteY261" fmla="*/ 6516 h 10000"/>
              <a:gd name="connsiteX262" fmla="*/ 8445 w 10000"/>
              <a:gd name="connsiteY262" fmla="*/ 6472 h 10000"/>
              <a:gd name="connsiteX263" fmla="*/ 8472 w 10000"/>
              <a:gd name="connsiteY263" fmla="*/ 6453 h 10000"/>
              <a:gd name="connsiteX264" fmla="*/ 8504 w 10000"/>
              <a:gd name="connsiteY264" fmla="*/ 6460 h 10000"/>
              <a:gd name="connsiteX265" fmla="*/ 8531 w 10000"/>
              <a:gd name="connsiteY265" fmla="*/ 6491 h 10000"/>
              <a:gd name="connsiteX266" fmla="*/ 8562 w 10000"/>
              <a:gd name="connsiteY266" fmla="*/ 6553 h 10000"/>
              <a:gd name="connsiteX267" fmla="*/ 8589 w 10000"/>
              <a:gd name="connsiteY267" fmla="*/ 6640 h 10000"/>
              <a:gd name="connsiteX268" fmla="*/ 8616 w 10000"/>
              <a:gd name="connsiteY268" fmla="*/ 6770 h 10000"/>
              <a:gd name="connsiteX269" fmla="*/ 8648 w 10000"/>
              <a:gd name="connsiteY269" fmla="*/ 6944 h 10000"/>
              <a:gd name="connsiteX270" fmla="*/ 8675 w 10000"/>
              <a:gd name="connsiteY270" fmla="*/ 7205 h 10000"/>
              <a:gd name="connsiteX271" fmla="*/ 8707 w 10000"/>
              <a:gd name="connsiteY271" fmla="*/ 7615 h 10000"/>
              <a:gd name="connsiteX272" fmla="*/ 8734 w 10000"/>
              <a:gd name="connsiteY272" fmla="*/ 8460 h 10000"/>
              <a:gd name="connsiteX273" fmla="*/ 8761 w 10000"/>
              <a:gd name="connsiteY273" fmla="*/ 8839 h 10000"/>
              <a:gd name="connsiteX274" fmla="*/ 8788 w 10000"/>
              <a:gd name="connsiteY274" fmla="*/ 7733 h 10000"/>
              <a:gd name="connsiteX275" fmla="*/ 8819 w 10000"/>
              <a:gd name="connsiteY275" fmla="*/ 7267 h 10000"/>
              <a:gd name="connsiteX276" fmla="*/ 8851 w 10000"/>
              <a:gd name="connsiteY276" fmla="*/ 6981 h 10000"/>
              <a:gd name="connsiteX277" fmla="*/ 8878 w 10000"/>
              <a:gd name="connsiteY277" fmla="*/ 6783 h 10000"/>
              <a:gd name="connsiteX278" fmla="*/ 8905 w 10000"/>
              <a:gd name="connsiteY278" fmla="*/ 6646 h 10000"/>
              <a:gd name="connsiteX279" fmla="*/ 8932 w 10000"/>
              <a:gd name="connsiteY279" fmla="*/ 6547 h 10000"/>
              <a:gd name="connsiteX280" fmla="*/ 8963 w 10000"/>
              <a:gd name="connsiteY280" fmla="*/ 6484 h 10000"/>
              <a:gd name="connsiteX281" fmla="*/ 8991 w 10000"/>
              <a:gd name="connsiteY281" fmla="*/ 6453 h 10000"/>
              <a:gd name="connsiteX282" fmla="*/ 9022 w 10000"/>
              <a:gd name="connsiteY282" fmla="*/ 6447 h 10000"/>
              <a:gd name="connsiteX283" fmla="*/ 9049 w 10000"/>
              <a:gd name="connsiteY283" fmla="*/ 6472 h 10000"/>
              <a:gd name="connsiteX284" fmla="*/ 9076 w 10000"/>
              <a:gd name="connsiteY284" fmla="*/ 6528 h 10000"/>
              <a:gd name="connsiteX285" fmla="*/ 9108 w 10000"/>
              <a:gd name="connsiteY285" fmla="*/ 6621 h 10000"/>
              <a:gd name="connsiteX286" fmla="*/ 9135 w 10000"/>
              <a:gd name="connsiteY286" fmla="*/ 6758 h 10000"/>
              <a:gd name="connsiteX287" fmla="*/ 9166 w 10000"/>
              <a:gd name="connsiteY287" fmla="*/ 6957 h 10000"/>
              <a:gd name="connsiteX288" fmla="*/ 9193 w 10000"/>
              <a:gd name="connsiteY288" fmla="*/ 7267 h 10000"/>
              <a:gd name="connsiteX289" fmla="*/ 9220 w 10000"/>
              <a:gd name="connsiteY289" fmla="*/ 7814 h 10000"/>
              <a:gd name="connsiteX290" fmla="*/ 9252 w 10000"/>
              <a:gd name="connsiteY290" fmla="*/ 9863 h 10000"/>
              <a:gd name="connsiteX291" fmla="*/ 9279 w 10000"/>
              <a:gd name="connsiteY291" fmla="*/ 7988 h 10000"/>
              <a:gd name="connsiteX292" fmla="*/ 9306 w 10000"/>
              <a:gd name="connsiteY292" fmla="*/ 7335 h 10000"/>
              <a:gd name="connsiteX293" fmla="*/ 9338 w 10000"/>
              <a:gd name="connsiteY293" fmla="*/ 6988 h 10000"/>
              <a:gd name="connsiteX294" fmla="*/ 9365 w 10000"/>
              <a:gd name="connsiteY294" fmla="*/ 6758 h 10000"/>
              <a:gd name="connsiteX295" fmla="*/ 9396 w 10000"/>
              <a:gd name="connsiteY295" fmla="*/ 6602 h 10000"/>
              <a:gd name="connsiteX296" fmla="*/ 9423 w 10000"/>
              <a:gd name="connsiteY296" fmla="*/ 6503 h 10000"/>
              <a:gd name="connsiteX297" fmla="*/ 9450 w 10000"/>
              <a:gd name="connsiteY297" fmla="*/ 6447 h 10000"/>
              <a:gd name="connsiteX298" fmla="*/ 9482 w 10000"/>
              <a:gd name="connsiteY298" fmla="*/ 6435 h 10000"/>
              <a:gd name="connsiteX299" fmla="*/ 9509 w 10000"/>
              <a:gd name="connsiteY299" fmla="*/ 6460 h 10000"/>
              <a:gd name="connsiteX300" fmla="*/ 9540 w 10000"/>
              <a:gd name="connsiteY300" fmla="*/ 6534 h 10000"/>
              <a:gd name="connsiteX301" fmla="*/ 9567 w 10000"/>
              <a:gd name="connsiteY301" fmla="*/ 6665 h 10000"/>
              <a:gd name="connsiteX302" fmla="*/ 9594 w 10000"/>
              <a:gd name="connsiteY302" fmla="*/ 6882 h 10000"/>
              <a:gd name="connsiteX303" fmla="*/ 9626 w 10000"/>
              <a:gd name="connsiteY303" fmla="*/ 7242 h 10000"/>
              <a:gd name="connsiteX304" fmla="*/ 9653 w 10000"/>
              <a:gd name="connsiteY304" fmla="*/ 7981 h 10000"/>
              <a:gd name="connsiteX305" fmla="*/ 9680 w 10000"/>
              <a:gd name="connsiteY305" fmla="*/ 8820 h 10000"/>
              <a:gd name="connsiteX306" fmla="*/ 9712 w 10000"/>
              <a:gd name="connsiteY306" fmla="*/ 7484 h 10000"/>
              <a:gd name="connsiteX307" fmla="*/ 9739 w 10000"/>
              <a:gd name="connsiteY307" fmla="*/ 7012 h 10000"/>
              <a:gd name="connsiteX308" fmla="*/ 9766 w 10000"/>
              <a:gd name="connsiteY308" fmla="*/ 6758 h 10000"/>
              <a:gd name="connsiteX309" fmla="*/ 9797 w 10000"/>
              <a:gd name="connsiteY309" fmla="*/ 6615 h 10000"/>
              <a:gd name="connsiteX310" fmla="*/ 9824 w 10000"/>
              <a:gd name="connsiteY310" fmla="*/ 6559 h 10000"/>
              <a:gd name="connsiteX311" fmla="*/ 9856 w 10000"/>
              <a:gd name="connsiteY311" fmla="*/ 6590 h 10000"/>
              <a:gd name="connsiteX312" fmla="*/ 9883 w 10000"/>
              <a:gd name="connsiteY312" fmla="*/ 6708 h 10000"/>
              <a:gd name="connsiteX313" fmla="*/ 9910 w 10000"/>
              <a:gd name="connsiteY313" fmla="*/ 6950 h 10000"/>
              <a:gd name="connsiteX314" fmla="*/ 9941 w 10000"/>
              <a:gd name="connsiteY314" fmla="*/ 7404 h 10000"/>
              <a:gd name="connsiteX315" fmla="*/ 9968 w 10000"/>
              <a:gd name="connsiteY315" fmla="*/ 8516 h 10000"/>
              <a:gd name="connsiteX316" fmla="*/ 10000 w 10000"/>
              <a:gd name="connsiteY31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529 w 10000"/>
              <a:gd name="connsiteY90" fmla="*/ 87 h 10000"/>
              <a:gd name="connsiteX91" fmla="*/ 3556 w 10000"/>
              <a:gd name="connsiteY91" fmla="*/ 68 h 10000"/>
              <a:gd name="connsiteX92" fmla="*/ 3587 w 10000"/>
              <a:gd name="connsiteY92" fmla="*/ 43 h 10000"/>
              <a:gd name="connsiteX93" fmla="*/ 3614 w 10000"/>
              <a:gd name="connsiteY93" fmla="*/ 31 h 10000"/>
              <a:gd name="connsiteX94" fmla="*/ 3641 w 10000"/>
              <a:gd name="connsiteY94" fmla="*/ 19 h 10000"/>
              <a:gd name="connsiteX95" fmla="*/ 3673 w 10000"/>
              <a:gd name="connsiteY95" fmla="*/ 6 h 10000"/>
              <a:gd name="connsiteX96" fmla="*/ 3700 w 10000"/>
              <a:gd name="connsiteY96" fmla="*/ 6 h 10000"/>
              <a:gd name="connsiteX97" fmla="*/ 3731 w 10000"/>
              <a:gd name="connsiteY97" fmla="*/ 0 h 10000"/>
              <a:gd name="connsiteX98" fmla="*/ 3758 w 10000"/>
              <a:gd name="connsiteY98" fmla="*/ 0 h 10000"/>
              <a:gd name="connsiteX99" fmla="*/ 3785 w 10000"/>
              <a:gd name="connsiteY99" fmla="*/ 6 h 10000"/>
              <a:gd name="connsiteX100" fmla="*/ 3817 w 10000"/>
              <a:gd name="connsiteY100" fmla="*/ 12 h 10000"/>
              <a:gd name="connsiteX101" fmla="*/ 3844 w 10000"/>
              <a:gd name="connsiteY101" fmla="*/ 19 h 10000"/>
              <a:gd name="connsiteX102" fmla="*/ 3876 w 10000"/>
              <a:gd name="connsiteY102" fmla="*/ 31 h 10000"/>
              <a:gd name="connsiteX103" fmla="*/ 3903 w 10000"/>
              <a:gd name="connsiteY103" fmla="*/ 43 h 10000"/>
              <a:gd name="connsiteX104" fmla="*/ 3930 w 10000"/>
              <a:gd name="connsiteY104" fmla="*/ 62 h 10000"/>
              <a:gd name="connsiteX105" fmla="*/ 3957 w 10000"/>
              <a:gd name="connsiteY105" fmla="*/ 81 h 10000"/>
              <a:gd name="connsiteX106" fmla="*/ 3988 w 10000"/>
              <a:gd name="connsiteY106" fmla="*/ 106 h 10000"/>
              <a:gd name="connsiteX107" fmla="*/ 4015 w 10000"/>
              <a:gd name="connsiteY107" fmla="*/ 130 h 10000"/>
              <a:gd name="connsiteX108" fmla="*/ 4047 w 10000"/>
              <a:gd name="connsiteY108" fmla="*/ 155 h 10000"/>
              <a:gd name="connsiteX109" fmla="*/ 4074 w 10000"/>
              <a:gd name="connsiteY109" fmla="*/ 186 h 10000"/>
              <a:gd name="connsiteX110" fmla="*/ 4101 w 10000"/>
              <a:gd name="connsiteY110" fmla="*/ 217 h 10000"/>
              <a:gd name="connsiteX111" fmla="*/ 4132 w 10000"/>
              <a:gd name="connsiteY111" fmla="*/ 255 h 10000"/>
              <a:gd name="connsiteX112" fmla="*/ 4160 w 10000"/>
              <a:gd name="connsiteY112" fmla="*/ 292 h 10000"/>
              <a:gd name="connsiteX113" fmla="*/ 4191 w 10000"/>
              <a:gd name="connsiteY113" fmla="*/ 329 h 10000"/>
              <a:gd name="connsiteX114" fmla="*/ 4218 w 10000"/>
              <a:gd name="connsiteY114" fmla="*/ 373 h 10000"/>
              <a:gd name="connsiteX115" fmla="*/ 4245 w 10000"/>
              <a:gd name="connsiteY115" fmla="*/ 422 h 10000"/>
              <a:gd name="connsiteX116" fmla="*/ 4277 w 10000"/>
              <a:gd name="connsiteY116" fmla="*/ 466 h 10000"/>
              <a:gd name="connsiteX117" fmla="*/ 4304 w 10000"/>
              <a:gd name="connsiteY117" fmla="*/ 522 h 10000"/>
              <a:gd name="connsiteX118" fmla="*/ 4335 w 10000"/>
              <a:gd name="connsiteY118" fmla="*/ 571 h 10000"/>
              <a:gd name="connsiteX119" fmla="*/ 4362 w 10000"/>
              <a:gd name="connsiteY119" fmla="*/ 634 h 10000"/>
              <a:gd name="connsiteX120" fmla="*/ 4389 w 10000"/>
              <a:gd name="connsiteY120" fmla="*/ 689 h 10000"/>
              <a:gd name="connsiteX121" fmla="*/ 4421 w 10000"/>
              <a:gd name="connsiteY121" fmla="*/ 752 h 10000"/>
              <a:gd name="connsiteX122" fmla="*/ 4448 w 10000"/>
              <a:gd name="connsiteY122" fmla="*/ 820 h 10000"/>
              <a:gd name="connsiteX123" fmla="*/ 4475 w 10000"/>
              <a:gd name="connsiteY123" fmla="*/ 888 h 10000"/>
              <a:gd name="connsiteX124" fmla="*/ 4507 w 10000"/>
              <a:gd name="connsiteY124" fmla="*/ 957 h 10000"/>
              <a:gd name="connsiteX125" fmla="*/ 4534 w 10000"/>
              <a:gd name="connsiteY125" fmla="*/ 1037 h 10000"/>
              <a:gd name="connsiteX126" fmla="*/ 4565 w 10000"/>
              <a:gd name="connsiteY126" fmla="*/ 1118 h 10000"/>
              <a:gd name="connsiteX127" fmla="*/ 4592 w 10000"/>
              <a:gd name="connsiteY127" fmla="*/ 1199 h 10000"/>
              <a:gd name="connsiteX128" fmla="*/ 4619 w 10000"/>
              <a:gd name="connsiteY128" fmla="*/ 1286 h 10000"/>
              <a:gd name="connsiteX129" fmla="*/ 4651 w 10000"/>
              <a:gd name="connsiteY129" fmla="*/ 1373 h 10000"/>
              <a:gd name="connsiteX130" fmla="*/ 4678 w 10000"/>
              <a:gd name="connsiteY130" fmla="*/ 1472 h 10000"/>
              <a:gd name="connsiteX131" fmla="*/ 4709 w 10000"/>
              <a:gd name="connsiteY131" fmla="*/ 1565 h 10000"/>
              <a:gd name="connsiteX132" fmla="*/ 4736 w 10000"/>
              <a:gd name="connsiteY132" fmla="*/ 1671 h 10000"/>
              <a:gd name="connsiteX133" fmla="*/ 4763 w 10000"/>
              <a:gd name="connsiteY133" fmla="*/ 1776 h 10000"/>
              <a:gd name="connsiteX134" fmla="*/ 4795 w 10000"/>
              <a:gd name="connsiteY134" fmla="*/ 1894 h 10000"/>
              <a:gd name="connsiteX135" fmla="*/ 4822 w 10000"/>
              <a:gd name="connsiteY135" fmla="*/ 2012 h 10000"/>
              <a:gd name="connsiteX136" fmla="*/ 4854 w 10000"/>
              <a:gd name="connsiteY136" fmla="*/ 2137 h 10000"/>
              <a:gd name="connsiteX137" fmla="*/ 4881 w 10000"/>
              <a:gd name="connsiteY137" fmla="*/ 2267 h 10000"/>
              <a:gd name="connsiteX138" fmla="*/ 4908 w 10000"/>
              <a:gd name="connsiteY138" fmla="*/ 2404 h 10000"/>
              <a:gd name="connsiteX139" fmla="*/ 4935 w 10000"/>
              <a:gd name="connsiteY139" fmla="*/ 2553 h 10000"/>
              <a:gd name="connsiteX140" fmla="*/ 4966 w 10000"/>
              <a:gd name="connsiteY140" fmla="*/ 2708 h 10000"/>
              <a:gd name="connsiteX141" fmla="*/ 4993 w 10000"/>
              <a:gd name="connsiteY141" fmla="*/ 2870 h 10000"/>
              <a:gd name="connsiteX142" fmla="*/ 5025 w 10000"/>
              <a:gd name="connsiteY142" fmla="*/ 3043 h 10000"/>
              <a:gd name="connsiteX143" fmla="*/ 5052 w 10000"/>
              <a:gd name="connsiteY143" fmla="*/ 3230 h 10000"/>
              <a:gd name="connsiteX144" fmla="*/ 5079 w 10000"/>
              <a:gd name="connsiteY144" fmla="*/ 3429 h 10000"/>
              <a:gd name="connsiteX145" fmla="*/ 5110 w 10000"/>
              <a:gd name="connsiteY145" fmla="*/ 3646 h 10000"/>
              <a:gd name="connsiteX146" fmla="*/ 5137 w 10000"/>
              <a:gd name="connsiteY146" fmla="*/ 3882 h 10000"/>
              <a:gd name="connsiteX147" fmla="*/ 5169 w 10000"/>
              <a:gd name="connsiteY147" fmla="*/ 4143 h 10000"/>
              <a:gd name="connsiteX148" fmla="*/ 5196 w 10000"/>
              <a:gd name="connsiteY148" fmla="*/ 4441 h 10000"/>
              <a:gd name="connsiteX149" fmla="*/ 5223 w 10000"/>
              <a:gd name="connsiteY149" fmla="*/ 4789 h 10000"/>
              <a:gd name="connsiteX150" fmla="*/ 5255 w 10000"/>
              <a:gd name="connsiteY150" fmla="*/ 5205 h 10000"/>
              <a:gd name="connsiteX151" fmla="*/ 5282 w 10000"/>
              <a:gd name="connsiteY151" fmla="*/ 5758 h 10000"/>
              <a:gd name="connsiteX152" fmla="*/ 5313 w 10000"/>
              <a:gd name="connsiteY152" fmla="*/ 6671 h 10000"/>
              <a:gd name="connsiteX153" fmla="*/ 5340 w 10000"/>
              <a:gd name="connsiteY153" fmla="*/ 7776 h 10000"/>
              <a:gd name="connsiteX154" fmla="*/ 5367 w 10000"/>
              <a:gd name="connsiteY154" fmla="*/ 6565 h 10000"/>
              <a:gd name="connsiteX155" fmla="*/ 5399 w 10000"/>
              <a:gd name="connsiteY155" fmla="*/ 6255 h 10000"/>
              <a:gd name="connsiteX156" fmla="*/ 5426 w 10000"/>
              <a:gd name="connsiteY156" fmla="*/ 6155 h 10000"/>
              <a:gd name="connsiteX157" fmla="*/ 5453 w 10000"/>
              <a:gd name="connsiteY157" fmla="*/ 6180 h 10000"/>
              <a:gd name="connsiteX158" fmla="*/ 5484 w 10000"/>
              <a:gd name="connsiteY158" fmla="*/ 6286 h 10000"/>
              <a:gd name="connsiteX159" fmla="*/ 5511 w 10000"/>
              <a:gd name="connsiteY159" fmla="*/ 6484 h 10000"/>
              <a:gd name="connsiteX160" fmla="*/ 5539 w 10000"/>
              <a:gd name="connsiteY160" fmla="*/ 6801 h 10000"/>
              <a:gd name="connsiteX161" fmla="*/ 5570 w 10000"/>
              <a:gd name="connsiteY161" fmla="*/ 7373 h 10000"/>
              <a:gd name="connsiteX162" fmla="*/ 5597 w 10000"/>
              <a:gd name="connsiteY162" fmla="*/ 9447 h 10000"/>
              <a:gd name="connsiteX163" fmla="*/ 5629 w 10000"/>
              <a:gd name="connsiteY163" fmla="*/ 7621 h 10000"/>
              <a:gd name="connsiteX164" fmla="*/ 5656 w 10000"/>
              <a:gd name="connsiteY164" fmla="*/ 7012 h 10000"/>
              <a:gd name="connsiteX165" fmla="*/ 5683 w 10000"/>
              <a:gd name="connsiteY165" fmla="*/ 6708 h 10000"/>
              <a:gd name="connsiteX166" fmla="*/ 5714 w 10000"/>
              <a:gd name="connsiteY166" fmla="*/ 6534 h 10000"/>
              <a:gd name="connsiteX167" fmla="*/ 5741 w 10000"/>
              <a:gd name="connsiteY167" fmla="*/ 6429 h 10000"/>
              <a:gd name="connsiteX168" fmla="*/ 5773 w 10000"/>
              <a:gd name="connsiteY168" fmla="*/ 6385 h 10000"/>
              <a:gd name="connsiteX169" fmla="*/ 5800 w 10000"/>
              <a:gd name="connsiteY169" fmla="*/ 6385 h 10000"/>
              <a:gd name="connsiteX170" fmla="*/ 5827 w 10000"/>
              <a:gd name="connsiteY170" fmla="*/ 6429 h 10000"/>
              <a:gd name="connsiteX171" fmla="*/ 5858 w 10000"/>
              <a:gd name="connsiteY171" fmla="*/ 6516 h 10000"/>
              <a:gd name="connsiteX172" fmla="*/ 5886 w 10000"/>
              <a:gd name="connsiteY172" fmla="*/ 6646 h 10000"/>
              <a:gd name="connsiteX173" fmla="*/ 5913 w 10000"/>
              <a:gd name="connsiteY173" fmla="*/ 6845 h 10000"/>
              <a:gd name="connsiteX174" fmla="*/ 5944 w 10000"/>
              <a:gd name="connsiteY174" fmla="*/ 7149 h 10000"/>
              <a:gd name="connsiteX175" fmla="*/ 5971 w 10000"/>
              <a:gd name="connsiteY175" fmla="*/ 7658 h 10000"/>
              <a:gd name="connsiteX176" fmla="*/ 6003 w 10000"/>
              <a:gd name="connsiteY176" fmla="*/ 9093 h 10000"/>
              <a:gd name="connsiteX177" fmla="*/ 6030 w 10000"/>
              <a:gd name="connsiteY177" fmla="*/ 8106 h 10000"/>
              <a:gd name="connsiteX178" fmla="*/ 6057 w 10000"/>
              <a:gd name="connsiteY178" fmla="*/ 7385 h 10000"/>
              <a:gd name="connsiteX179" fmla="*/ 6088 w 10000"/>
              <a:gd name="connsiteY179" fmla="*/ 7019 h 10000"/>
              <a:gd name="connsiteX180" fmla="*/ 6115 w 10000"/>
              <a:gd name="connsiteY180" fmla="*/ 6789 h 10000"/>
              <a:gd name="connsiteX181" fmla="*/ 6147 w 10000"/>
              <a:gd name="connsiteY181" fmla="*/ 6634 h 10000"/>
              <a:gd name="connsiteX182" fmla="*/ 6174 w 10000"/>
              <a:gd name="connsiteY182" fmla="*/ 6534 h 10000"/>
              <a:gd name="connsiteX183" fmla="*/ 6201 w 10000"/>
              <a:gd name="connsiteY183" fmla="*/ 6472 h 10000"/>
              <a:gd name="connsiteX184" fmla="*/ 6233 w 10000"/>
              <a:gd name="connsiteY184" fmla="*/ 6441 h 10000"/>
              <a:gd name="connsiteX185" fmla="*/ 6260 w 10000"/>
              <a:gd name="connsiteY185" fmla="*/ 6435 h 10000"/>
              <a:gd name="connsiteX186" fmla="*/ 6291 w 10000"/>
              <a:gd name="connsiteY186" fmla="*/ 6460 h 10000"/>
              <a:gd name="connsiteX187" fmla="*/ 6318 w 10000"/>
              <a:gd name="connsiteY187" fmla="*/ 6516 h 10000"/>
              <a:gd name="connsiteX188" fmla="*/ 6345 w 10000"/>
              <a:gd name="connsiteY188" fmla="*/ 6609 h 10000"/>
              <a:gd name="connsiteX189" fmla="*/ 6372 w 10000"/>
              <a:gd name="connsiteY189" fmla="*/ 6733 h 10000"/>
              <a:gd name="connsiteX190" fmla="*/ 6404 w 10000"/>
              <a:gd name="connsiteY190" fmla="*/ 6919 h 10000"/>
              <a:gd name="connsiteX191" fmla="*/ 6431 w 10000"/>
              <a:gd name="connsiteY191" fmla="*/ 7186 h 10000"/>
              <a:gd name="connsiteX192" fmla="*/ 6462 w 10000"/>
              <a:gd name="connsiteY192" fmla="*/ 7596 h 10000"/>
              <a:gd name="connsiteX193" fmla="*/ 6489 w 10000"/>
              <a:gd name="connsiteY193" fmla="*/ 8466 h 10000"/>
              <a:gd name="connsiteX194" fmla="*/ 6516 w 10000"/>
              <a:gd name="connsiteY194" fmla="*/ 8801 h 10000"/>
              <a:gd name="connsiteX195" fmla="*/ 6548 w 10000"/>
              <a:gd name="connsiteY195" fmla="*/ 7714 h 10000"/>
              <a:gd name="connsiteX196" fmla="*/ 6575 w 10000"/>
              <a:gd name="connsiteY196" fmla="*/ 7261 h 10000"/>
              <a:gd name="connsiteX197" fmla="*/ 6607 w 10000"/>
              <a:gd name="connsiteY197" fmla="*/ 6981 h 10000"/>
              <a:gd name="connsiteX198" fmla="*/ 6634 w 10000"/>
              <a:gd name="connsiteY198" fmla="*/ 6795 h 10000"/>
              <a:gd name="connsiteX199" fmla="*/ 6661 w 10000"/>
              <a:gd name="connsiteY199" fmla="*/ 6658 h 10000"/>
              <a:gd name="connsiteX200" fmla="*/ 6692 w 10000"/>
              <a:gd name="connsiteY200" fmla="*/ 6559 h 10000"/>
              <a:gd name="connsiteX201" fmla="*/ 6719 w 10000"/>
              <a:gd name="connsiteY201" fmla="*/ 6497 h 10000"/>
              <a:gd name="connsiteX202" fmla="*/ 6751 w 10000"/>
              <a:gd name="connsiteY202" fmla="*/ 6460 h 10000"/>
              <a:gd name="connsiteX203" fmla="*/ 6778 w 10000"/>
              <a:gd name="connsiteY203" fmla="*/ 6453 h 10000"/>
              <a:gd name="connsiteX204" fmla="*/ 6805 w 10000"/>
              <a:gd name="connsiteY204" fmla="*/ 6460 h 10000"/>
              <a:gd name="connsiteX205" fmla="*/ 6836 w 10000"/>
              <a:gd name="connsiteY205" fmla="*/ 6503 h 10000"/>
              <a:gd name="connsiteX206" fmla="*/ 6863 w 10000"/>
              <a:gd name="connsiteY206" fmla="*/ 6565 h 10000"/>
              <a:gd name="connsiteX207" fmla="*/ 6890 w 10000"/>
              <a:gd name="connsiteY207" fmla="*/ 6658 h 10000"/>
              <a:gd name="connsiteX208" fmla="*/ 6922 w 10000"/>
              <a:gd name="connsiteY208" fmla="*/ 6789 h 10000"/>
              <a:gd name="connsiteX209" fmla="*/ 6949 w 10000"/>
              <a:gd name="connsiteY209" fmla="*/ 6975 h 10000"/>
              <a:gd name="connsiteX210" fmla="*/ 6981 w 10000"/>
              <a:gd name="connsiteY210" fmla="*/ 7236 h 10000"/>
              <a:gd name="connsiteX211" fmla="*/ 7008 w 10000"/>
              <a:gd name="connsiteY211" fmla="*/ 7634 h 10000"/>
              <a:gd name="connsiteX212" fmla="*/ 7035 w 10000"/>
              <a:gd name="connsiteY212" fmla="*/ 8460 h 10000"/>
              <a:gd name="connsiteX213" fmla="*/ 7066 w 10000"/>
              <a:gd name="connsiteY213" fmla="*/ 8969 h 10000"/>
              <a:gd name="connsiteX214" fmla="*/ 7093 w 10000"/>
              <a:gd name="connsiteY214" fmla="*/ 7801 h 10000"/>
              <a:gd name="connsiteX215" fmla="*/ 7125 w 10000"/>
              <a:gd name="connsiteY215" fmla="*/ 7329 h 10000"/>
              <a:gd name="connsiteX216" fmla="*/ 7152 w 10000"/>
              <a:gd name="connsiteY216" fmla="*/ 7037 h 10000"/>
              <a:gd name="connsiteX217" fmla="*/ 7179 w 10000"/>
              <a:gd name="connsiteY217" fmla="*/ 6839 h 10000"/>
              <a:gd name="connsiteX218" fmla="*/ 7210 w 10000"/>
              <a:gd name="connsiteY218" fmla="*/ 6696 h 10000"/>
              <a:gd name="connsiteX219" fmla="*/ 7237 w 10000"/>
              <a:gd name="connsiteY219" fmla="*/ 6590 h 10000"/>
              <a:gd name="connsiteX220" fmla="*/ 7269 w 10000"/>
              <a:gd name="connsiteY220" fmla="*/ 6516 h 10000"/>
              <a:gd name="connsiteX221" fmla="*/ 7296 w 10000"/>
              <a:gd name="connsiteY221" fmla="*/ 6472 h 10000"/>
              <a:gd name="connsiteX222" fmla="*/ 7323 w 10000"/>
              <a:gd name="connsiteY222" fmla="*/ 6447 h 10000"/>
              <a:gd name="connsiteX223" fmla="*/ 7350 w 10000"/>
              <a:gd name="connsiteY223" fmla="*/ 6447 h 10000"/>
              <a:gd name="connsiteX224" fmla="*/ 7382 w 10000"/>
              <a:gd name="connsiteY224" fmla="*/ 6466 h 10000"/>
              <a:gd name="connsiteX225" fmla="*/ 7409 w 10000"/>
              <a:gd name="connsiteY225" fmla="*/ 6509 h 10000"/>
              <a:gd name="connsiteX226" fmla="*/ 7440 w 10000"/>
              <a:gd name="connsiteY226" fmla="*/ 6578 h 10000"/>
              <a:gd name="connsiteX227" fmla="*/ 7467 w 10000"/>
              <a:gd name="connsiteY227" fmla="*/ 6677 h 10000"/>
              <a:gd name="connsiteX228" fmla="*/ 7494 w 10000"/>
              <a:gd name="connsiteY228" fmla="*/ 6814 h 10000"/>
              <a:gd name="connsiteX229" fmla="*/ 7526 w 10000"/>
              <a:gd name="connsiteY229" fmla="*/ 7006 h 10000"/>
              <a:gd name="connsiteX230" fmla="*/ 7553 w 10000"/>
              <a:gd name="connsiteY230" fmla="*/ 7273 h 10000"/>
              <a:gd name="connsiteX231" fmla="*/ 7584 w 10000"/>
              <a:gd name="connsiteY231" fmla="*/ 7696 h 10000"/>
              <a:gd name="connsiteX232" fmla="*/ 7612 w 10000"/>
              <a:gd name="connsiteY232" fmla="*/ 8584 h 10000"/>
              <a:gd name="connsiteX233" fmla="*/ 7639 w 10000"/>
              <a:gd name="connsiteY233" fmla="*/ 8814 h 10000"/>
              <a:gd name="connsiteX234" fmla="*/ 7670 w 10000"/>
              <a:gd name="connsiteY234" fmla="*/ 7770 h 10000"/>
              <a:gd name="connsiteX235" fmla="*/ 7697 w 10000"/>
              <a:gd name="connsiteY235" fmla="*/ 7317 h 10000"/>
              <a:gd name="connsiteX236" fmla="*/ 7729 w 10000"/>
              <a:gd name="connsiteY236" fmla="*/ 7031 h 10000"/>
              <a:gd name="connsiteX237" fmla="*/ 7756 w 10000"/>
              <a:gd name="connsiteY237" fmla="*/ 6839 h 10000"/>
              <a:gd name="connsiteX238" fmla="*/ 7783 w 10000"/>
              <a:gd name="connsiteY238" fmla="*/ 6696 h 10000"/>
              <a:gd name="connsiteX239" fmla="*/ 7810 w 10000"/>
              <a:gd name="connsiteY239" fmla="*/ 6590 h 10000"/>
              <a:gd name="connsiteX240" fmla="*/ 7841 w 10000"/>
              <a:gd name="connsiteY240" fmla="*/ 6522 h 10000"/>
              <a:gd name="connsiteX241" fmla="*/ 7868 w 10000"/>
              <a:gd name="connsiteY241" fmla="*/ 6472 h 10000"/>
              <a:gd name="connsiteX242" fmla="*/ 7900 w 10000"/>
              <a:gd name="connsiteY242" fmla="*/ 6447 h 10000"/>
              <a:gd name="connsiteX243" fmla="*/ 7927 w 10000"/>
              <a:gd name="connsiteY243" fmla="*/ 6447 h 10000"/>
              <a:gd name="connsiteX244" fmla="*/ 7954 w 10000"/>
              <a:gd name="connsiteY244" fmla="*/ 6466 h 10000"/>
              <a:gd name="connsiteX245" fmla="*/ 7986 w 10000"/>
              <a:gd name="connsiteY245" fmla="*/ 6509 h 10000"/>
              <a:gd name="connsiteX246" fmla="*/ 8013 w 10000"/>
              <a:gd name="connsiteY246" fmla="*/ 6578 h 10000"/>
              <a:gd name="connsiteX247" fmla="*/ 8044 w 10000"/>
              <a:gd name="connsiteY247" fmla="*/ 6683 h 10000"/>
              <a:gd name="connsiteX248" fmla="*/ 8071 w 10000"/>
              <a:gd name="connsiteY248" fmla="*/ 6820 h 10000"/>
              <a:gd name="connsiteX249" fmla="*/ 8098 w 10000"/>
              <a:gd name="connsiteY249" fmla="*/ 7006 h 10000"/>
              <a:gd name="connsiteX250" fmla="*/ 8130 w 10000"/>
              <a:gd name="connsiteY250" fmla="*/ 7280 h 10000"/>
              <a:gd name="connsiteX251" fmla="*/ 8157 w 10000"/>
              <a:gd name="connsiteY251" fmla="*/ 7714 h 10000"/>
              <a:gd name="connsiteX252" fmla="*/ 8188 w 10000"/>
              <a:gd name="connsiteY252" fmla="*/ 8671 h 10000"/>
              <a:gd name="connsiteX253" fmla="*/ 8215 w 10000"/>
              <a:gd name="connsiteY253" fmla="*/ 8696 h 10000"/>
              <a:gd name="connsiteX254" fmla="*/ 8242 w 10000"/>
              <a:gd name="connsiteY254" fmla="*/ 7720 h 10000"/>
              <a:gd name="connsiteX255" fmla="*/ 8274 w 10000"/>
              <a:gd name="connsiteY255" fmla="*/ 7286 h 10000"/>
              <a:gd name="connsiteX256" fmla="*/ 8301 w 10000"/>
              <a:gd name="connsiteY256" fmla="*/ 7006 h 10000"/>
              <a:gd name="connsiteX257" fmla="*/ 8328 w 10000"/>
              <a:gd name="connsiteY257" fmla="*/ 6820 h 10000"/>
              <a:gd name="connsiteX258" fmla="*/ 8360 w 10000"/>
              <a:gd name="connsiteY258" fmla="*/ 6683 h 10000"/>
              <a:gd name="connsiteX259" fmla="*/ 8387 w 10000"/>
              <a:gd name="connsiteY259" fmla="*/ 6584 h 10000"/>
              <a:gd name="connsiteX260" fmla="*/ 8418 w 10000"/>
              <a:gd name="connsiteY260" fmla="*/ 6516 h 10000"/>
              <a:gd name="connsiteX261" fmla="*/ 8445 w 10000"/>
              <a:gd name="connsiteY261" fmla="*/ 6472 h 10000"/>
              <a:gd name="connsiteX262" fmla="*/ 8472 w 10000"/>
              <a:gd name="connsiteY262" fmla="*/ 6453 h 10000"/>
              <a:gd name="connsiteX263" fmla="*/ 8504 w 10000"/>
              <a:gd name="connsiteY263" fmla="*/ 6460 h 10000"/>
              <a:gd name="connsiteX264" fmla="*/ 8531 w 10000"/>
              <a:gd name="connsiteY264" fmla="*/ 6491 h 10000"/>
              <a:gd name="connsiteX265" fmla="*/ 8562 w 10000"/>
              <a:gd name="connsiteY265" fmla="*/ 6553 h 10000"/>
              <a:gd name="connsiteX266" fmla="*/ 8589 w 10000"/>
              <a:gd name="connsiteY266" fmla="*/ 6640 h 10000"/>
              <a:gd name="connsiteX267" fmla="*/ 8616 w 10000"/>
              <a:gd name="connsiteY267" fmla="*/ 6770 h 10000"/>
              <a:gd name="connsiteX268" fmla="*/ 8648 w 10000"/>
              <a:gd name="connsiteY268" fmla="*/ 6944 h 10000"/>
              <a:gd name="connsiteX269" fmla="*/ 8675 w 10000"/>
              <a:gd name="connsiteY269" fmla="*/ 7205 h 10000"/>
              <a:gd name="connsiteX270" fmla="*/ 8707 w 10000"/>
              <a:gd name="connsiteY270" fmla="*/ 7615 h 10000"/>
              <a:gd name="connsiteX271" fmla="*/ 8734 w 10000"/>
              <a:gd name="connsiteY271" fmla="*/ 8460 h 10000"/>
              <a:gd name="connsiteX272" fmla="*/ 8761 w 10000"/>
              <a:gd name="connsiteY272" fmla="*/ 8839 h 10000"/>
              <a:gd name="connsiteX273" fmla="*/ 8788 w 10000"/>
              <a:gd name="connsiteY273" fmla="*/ 7733 h 10000"/>
              <a:gd name="connsiteX274" fmla="*/ 8819 w 10000"/>
              <a:gd name="connsiteY274" fmla="*/ 7267 h 10000"/>
              <a:gd name="connsiteX275" fmla="*/ 8851 w 10000"/>
              <a:gd name="connsiteY275" fmla="*/ 6981 h 10000"/>
              <a:gd name="connsiteX276" fmla="*/ 8878 w 10000"/>
              <a:gd name="connsiteY276" fmla="*/ 6783 h 10000"/>
              <a:gd name="connsiteX277" fmla="*/ 8905 w 10000"/>
              <a:gd name="connsiteY277" fmla="*/ 6646 h 10000"/>
              <a:gd name="connsiteX278" fmla="*/ 8932 w 10000"/>
              <a:gd name="connsiteY278" fmla="*/ 6547 h 10000"/>
              <a:gd name="connsiteX279" fmla="*/ 8963 w 10000"/>
              <a:gd name="connsiteY279" fmla="*/ 6484 h 10000"/>
              <a:gd name="connsiteX280" fmla="*/ 8991 w 10000"/>
              <a:gd name="connsiteY280" fmla="*/ 6453 h 10000"/>
              <a:gd name="connsiteX281" fmla="*/ 9022 w 10000"/>
              <a:gd name="connsiteY281" fmla="*/ 6447 h 10000"/>
              <a:gd name="connsiteX282" fmla="*/ 9049 w 10000"/>
              <a:gd name="connsiteY282" fmla="*/ 6472 h 10000"/>
              <a:gd name="connsiteX283" fmla="*/ 9076 w 10000"/>
              <a:gd name="connsiteY283" fmla="*/ 6528 h 10000"/>
              <a:gd name="connsiteX284" fmla="*/ 9108 w 10000"/>
              <a:gd name="connsiteY284" fmla="*/ 6621 h 10000"/>
              <a:gd name="connsiteX285" fmla="*/ 9135 w 10000"/>
              <a:gd name="connsiteY285" fmla="*/ 6758 h 10000"/>
              <a:gd name="connsiteX286" fmla="*/ 9166 w 10000"/>
              <a:gd name="connsiteY286" fmla="*/ 6957 h 10000"/>
              <a:gd name="connsiteX287" fmla="*/ 9193 w 10000"/>
              <a:gd name="connsiteY287" fmla="*/ 7267 h 10000"/>
              <a:gd name="connsiteX288" fmla="*/ 9220 w 10000"/>
              <a:gd name="connsiteY288" fmla="*/ 7814 h 10000"/>
              <a:gd name="connsiteX289" fmla="*/ 9252 w 10000"/>
              <a:gd name="connsiteY289" fmla="*/ 9863 h 10000"/>
              <a:gd name="connsiteX290" fmla="*/ 9279 w 10000"/>
              <a:gd name="connsiteY290" fmla="*/ 7988 h 10000"/>
              <a:gd name="connsiteX291" fmla="*/ 9306 w 10000"/>
              <a:gd name="connsiteY291" fmla="*/ 7335 h 10000"/>
              <a:gd name="connsiteX292" fmla="*/ 9338 w 10000"/>
              <a:gd name="connsiteY292" fmla="*/ 6988 h 10000"/>
              <a:gd name="connsiteX293" fmla="*/ 9365 w 10000"/>
              <a:gd name="connsiteY293" fmla="*/ 6758 h 10000"/>
              <a:gd name="connsiteX294" fmla="*/ 9396 w 10000"/>
              <a:gd name="connsiteY294" fmla="*/ 6602 h 10000"/>
              <a:gd name="connsiteX295" fmla="*/ 9423 w 10000"/>
              <a:gd name="connsiteY295" fmla="*/ 6503 h 10000"/>
              <a:gd name="connsiteX296" fmla="*/ 9450 w 10000"/>
              <a:gd name="connsiteY296" fmla="*/ 6447 h 10000"/>
              <a:gd name="connsiteX297" fmla="*/ 9482 w 10000"/>
              <a:gd name="connsiteY297" fmla="*/ 6435 h 10000"/>
              <a:gd name="connsiteX298" fmla="*/ 9509 w 10000"/>
              <a:gd name="connsiteY298" fmla="*/ 6460 h 10000"/>
              <a:gd name="connsiteX299" fmla="*/ 9540 w 10000"/>
              <a:gd name="connsiteY299" fmla="*/ 6534 h 10000"/>
              <a:gd name="connsiteX300" fmla="*/ 9567 w 10000"/>
              <a:gd name="connsiteY300" fmla="*/ 6665 h 10000"/>
              <a:gd name="connsiteX301" fmla="*/ 9594 w 10000"/>
              <a:gd name="connsiteY301" fmla="*/ 6882 h 10000"/>
              <a:gd name="connsiteX302" fmla="*/ 9626 w 10000"/>
              <a:gd name="connsiteY302" fmla="*/ 7242 h 10000"/>
              <a:gd name="connsiteX303" fmla="*/ 9653 w 10000"/>
              <a:gd name="connsiteY303" fmla="*/ 7981 h 10000"/>
              <a:gd name="connsiteX304" fmla="*/ 9680 w 10000"/>
              <a:gd name="connsiteY304" fmla="*/ 8820 h 10000"/>
              <a:gd name="connsiteX305" fmla="*/ 9712 w 10000"/>
              <a:gd name="connsiteY305" fmla="*/ 7484 h 10000"/>
              <a:gd name="connsiteX306" fmla="*/ 9739 w 10000"/>
              <a:gd name="connsiteY306" fmla="*/ 7012 h 10000"/>
              <a:gd name="connsiteX307" fmla="*/ 9766 w 10000"/>
              <a:gd name="connsiteY307" fmla="*/ 6758 h 10000"/>
              <a:gd name="connsiteX308" fmla="*/ 9797 w 10000"/>
              <a:gd name="connsiteY308" fmla="*/ 6615 h 10000"/>
              <a:gd name="connsiteX309" fmla="*/ 9824 w 10000"/>
              <a:gd name="connsiteY309" fmla="*/ 6559 h 10000"/>
              <a:gd name="connsiteX310" fmla="*/ 9856 w 10000"/>
              <a:gd name="connsiteY310" fmla="*/ 6590 h 10000"/>
              <a:gd name="connsiteX311" fmla="*/ 9883 w 10000"/>
              <a:gd name="connsiteY311" fmla="*/ 6708 h 10000"/>
              <a:gd name="connsiteX312" fmla="*/ 9910 w 10000"/>
              <a:gd name="connsiteY312" fmla="*/ 6950 h 10000"/>
              <a:gd name="connsiteX313" fmla="*/ 9941 w 10000"/>
              <a:gd name="connsiteY313" fmla="*/ 7404 h 10000"/>
              <a:gd name="connsiteX314" fmla="*/ 9968 w 10000"/>
              <a:gd name="connsiteY314" fmla="*/ 8516 h 10000"/>
              <a:gd name="connsiteX315" fmla="*/ 10000 w 10000"/>
              <a:gd name="connsiteY31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3470 w 10000"/>
              <a:gd name="connsiteY88" fmla="*/ 149 h 10000"/>
              <a:gd name="connsiteX89" fmla="*/ 3529 w 10000"/>
              <a:gd name="connsiteY89" fmla="*/ 87 h 10000"/>
              <a:gd name="connsiteX90" fmla="*/ 3556 w 10000"/>
              <a:gd name="connsiteY90" fmla="*/ 68 h 10000"/>
              <a:gd name="connsiteX91" fmla="*/ 3587 w 10000"/>
              <a:gd name="connsiteY91" fmla="*/ 43 h 10000"/>
              <a:gd name="connsiteX92" fmla="*/ 3614 w 10000"/>
              <a:gd name="connsiteY92" fmla="*/ 31 h 10000"/>
              <a:gd name="connsiteX93" fmla="*/ 3641 w 10000"/>
              <a:gd name="connsiteY93" fmla="*/ 19 h 10000"/>
              <a:gd name="connsiteX94" fmla="*/ 3673 w 10000"/>
              <a:gd name="connsiteY94" fmla="*/ 6 h 10000"/>
              <a:gd name="connsiteX95" fmla="*/ 3700 w 10000"/>
              <a:gd name="connsiteY95" fmla="*/ 6 h 10000"/>
              <a:gd name="connsiteX96" fmla="*/ 3731 w 10000"/>
              <a:gd name="connsiteY96" fmla="*/ 0 h 10000"/>
              <a:gd name="connsiteX97" fmla="*/ 3758 w 10000"/>
              <a:gd name="connsiteY97" fmla="*/ 0 h 10000"/>
              <a:gd name="connsiteX98" fmla="*/ 3785 w 10000"/>
              <a:gd name="connsiteY98" fmla="*/ 6 h 10000"/>
              <a:gd name="connsiteX99" fmla="*/ 3817 w 10000"/>
              <a:gd name="connsiteY99" fmla="*/ 12 h 10000"/>
              <a:gd name="connsiteX100" fmla="*/ 3844 w 10000"/>
              <a:gd name="connsiteY100" fmla="*/ 19 h 10000"/>
              <a:gd name="connsiteX101" fmla="*/ 3876 w 10000"/>
              <a:gd name="connsiteY101" fmla="*/ 31 h 10000"/>
              <a:gd name="connsiteX102" fmla="*/ 3903 w 10000"/>
              <a:gd name="connsiteY102" fmla="*/ 43 h 10000"/>
              <a:gd name="connsiteX103" fmla="*/ 3930 w 10000"/>
              <a:gd name="connsiteY103" fmla="*/ 62 h 10000"/>
              <a:gd name="connsiteX104" fmla="*/ 3957 w 10000"/>
              <a:gd name="connsiteY104" fmla="*/ 81 h 10000"/>
              <a:gd name="connsiteX105" fmla="*/ 3988 w 10000"/>
              <a:gd name="connsiteY105" fmla="*/ 106 h 10000"/>
              <a:gd name="connsiteX106" fmla="*/ 4015 w 10000"/>
              <a:gd name="connsiteY106" fmla="*/ 130 h 10000"/>
              <a:gd name="connsiteX107" fmla="*/ 4047 w 10000"/>
              <a:gd name="connsiteY107" fmla="*/ 155 h 10000"/>
              <a:gd name="connsiteX108" fmla="*/ 4074 w 10000"/>
              <a:gd name="connsiteY108" fmla="*/ 186 h 10000"/>
              <a:gd name="connsiteX109" fmla="*/ 4101 w 10000"/>
              <a:gd name="connsiteY109" fmla="*/ 217 h 10000"/>
              <a:gd name="connsiteX110" fmla="*/ 4132 w 10000"/>
              <a:gd name="connsiteY110" fmla="*/ 255 h 10000"/>
              <a:gd name="connsiteX111" fmla="*/ 4160 w 10000"/>
              <a:gd name="connsiteY111" fmla="*/ 292 h 10000"/>
              <a:gd name="connsiteX112" fmla="*/ 4191 w 10000"/>
              <a:gd name="connsiteY112" fmla="*/ 329 h 10000"/>
              <a:gd name="connsiteX113" fmla="*/ 4218 w 10000"/>
              <a:gd name="connsiteY113" fmla="*/ 373 h 10000"/>
              <a:gd name="connsiteX114" fmla="*/ 4245 w 10000"/>
              <a:gd name="connsiteY114" fmla="*/ 422 h 10000"/>
              <a:gd name="connsiteX115" fmla="*/ 4277 w 10000"/>
              <a:gd name="connsiteY115" fmla="*/ 466 h 10000"/>
              <a:gd name="connsiteX116" fmla="*/ 4304 w 10000"/>
              <a:gd name="connsiteY116" fmla="*/ 522 h 10000"/>
              <a:gd name="connsiteX117" fmla="*/ 4335 w 10000"/>
              <a:gd name="connsiteY117" fmla="*/ 571 h 10000"/>
              <a:gd name="connsiteX118" fmla="*/ 4362 w 10000"/>
              <a:gd name="connsiteY118" fmla="*/ 634 h 10000"/>
              <a:gd name="connsiteX119" fmla="*/ 4389 w 10000"/>
              <a:gd name="connsiteY119" fmla="*/ 689 h 10000"/>
              <a:gd name="connsiteX120" fmla="*/ 4421 w 10000"/>
              <a:gd name="connsiteY120" fmla="*/ 752 h 10000"/>
              <a:gd name="connsiteX121" fmla="*/ 4448 w 10000"/>
              <a:gd name="connsiteY121" fmla="*/ 820 h 10000"/>
              <a:gd name="connsiteX122" fmla="*/ 4475 w 10000"/>
              <a:gd name="connsiteY122" fmla="*/ 888 h 10000"/>
              <a:gd name="connsiteX123" fmla="*/ 4507 w 10000"/>
              <a:gd name="connsiteY123" fmla="*/ 957 h 10000"/>
              <a:gd name="connsiteX124" fmla="*/ 4534 w 10000"/>
              <a:gd name="connsiteY124" fmla="*/ 1037 h 10000"/>
              <a:gd name="connsiteX125" fmla="*/ 4565 w 10000"/>
              <a:gd name="connsiteY125" fmla="*/ 1118 h 10000"/>
              <a:gd name="connsiteX126" fmla="*/ 4592 w 10000"/>
              <a:gd name="connsiteY126" fmla="*/ 1199 h 10000"/>
              <a:gd name="connsiteX127" fmla="*/ 4619 w 10000"/>
              <a:gd name="connsiteY127" fmla="*/ 1286 h 10000"/>
              <a:gd name="connsiteX128" fmla="*/ 4651 w 10000"/>
              <a:gd name="connsiteY128" fmla="*/ 1373 h 10000"/>
              <a:gd name="connsiteX129" fmla="*/ 4678 w 10000"/>
              <a:gd name="connsiteY129" fmla="*/ 1472 h 10000"/>
              <a:gd name="connsiteX130" fmla="*/ 4709 w 10000"/>
              <a:gd name="connsiteY130" fmla="*/ 1565 h 10000"/>
              <a:gd name="connsiteX131" fmla="*/ 4736 w 10000"/>
              <a:gd name="connsiteY131" fmla="*/ 1671 h 10000"/>
              <a:gd name="connsiteX132" fmla="*/ 4763 w 10000"/>
              <a:gd name="connsiteY132" fmla="*/ 1776 h 10000"/>
              <a:gd name="connsiteX133" fmla="*/ 4795 w 10000"/>
              <a:gd name="connsiteY133" fmla="*/ 1894 h 10000"/>
              <a:gd name="connsiteX134" fmla="*/ 4822 w 10000"/>
              <a:gd name="connsiteY134" fmla="*/ 2012 h 10000"/>
              <a:gd name="connsiteX135" fmla="*/ 4854 w 10000"/>
              <a:gd name="connsiteY135" fmla="*/ 2137 h 10000"/>
              <a:gd name="connsiteX136" fmla="*/ 4881 w 10000"/>
              <a:gd name="connsiteY136" fmla="*/ 2267 h 10000"/>
              <a:gd name="connsiteX137" fmla="*/ 4908 w 10000"/>
              <a:gd name="connsiteY137" fmla="*/ 2404 h 10000"/>
              <a:gd name="connsiteX138" fmla="*/ 4935 w 10000"/>
              <a:gd name="connsiteY138" fmla="*/ 2553 h 10000"/>
              <a:gd name="connsiteX139" fmla="*/ 4966 w 10000"/>
              <a:gd name="connsiteY139" fmla="*/ 2708 h 10000"/>
              <a:gd name="connsiteX140" fmla="*/ 4993 w 10000"/>
              <a:gd name="connsiteY140" fmla="*/ 2870 h 10000"/>
              <a:gd name="connsiteX141" fmla="*/ 5025 w 10000"/>
              <a:gd name="connsiteY141" fmla="*/ 3043 h 10000"/>
              <a:gd name="connsiteX142" fmla="*/ 5052 w 10000"/>
              <a:gd name="connsiteY142" fmla="*/ 3230 h 10000"/>
              <a:gd name="connsiteX143" fmla="*/ 5079 w 10000"/>
              <a:gd name="connsiteY143" fmla="*/ 3429 h 10000"/>
              <a:gd name="connsiteX144" fmla="*/ 5110 w 10000"/>
              <a:gd name="connsiteY144" fmla="*/ 3646 h 10000"/>
              <a:gd name="connsiteX145" fmla="*/ 5137 w 10000"/>
              <a:gd name="connsiteY145" fmla="*/ 3882 h 10000"/>
              <a:gd name="connsiteX146" fmla="*/ 5169 w 10000"/>
              <a:gd name="connsiteY146" fmla="*/ 4143 h 10000"/>
              <a:gd name="connsiteX147" fmla="*/ 5196 w 10000"/>
              <a:gd name="connsiteY147" fmla="*/ 4441 h 10000"/>
              <a:gd name="connsiteX148" fmla="*/ 5223 w 10000"/>
              <a:gd name="connsiteY148" fmla="*/ 4789 h 10000"/>
              <a:gd name="connsiteX149" fmla="*/ 5255 w 10000"/>
              <a:gd name="connsiteY149" fmla="*/ 5205 h 10000"/>
              <a:gd name="connsiteX150" fmla="*/ 5282 w 10000"/>
              <a:gd name="connsiteY150" fmla="*/ 5758 h 10000"/>
              <a:gd name="connsiteX151" fmla="*/ 5313 w 10000"/>
              <a:gd name="connsiteY151" fmla="*/ 6671 h 10000"/>
              <a:gd name="connsiteX152" fmla="*/ 5340 w 10000"/>
              <a:gd name="connsiteY152" fmla="*/ 7776 h 10000"/>
              <a:gd name="connsiteX153" fmla="*/ 5367 w 10000"/>
              <a:gd name="connsiteY153" fmla="*/ 6565 h 10000"/>
              <a:gd name="connsiteX154" fmla="*/ 5399 w 10000"/>
              <a:gd name="connsiteY154" fmla="*/ 6255 h 10000"/>
              <a:gd name="connsiteX155" fmla="*/ 5426 w 10000"/>
              <a:gd name="connsiteY155" fmla="*/ 6155 h 10000"/>
              <a:gd name="connsiteX156" fmla="*/ 5453 w 10000"/>
              <a:gd name="connsiteY156" fmla="*/ 6180 h 10000"/>
              <a:gd name="connsiteX157" fmla="*/ 5484 w 10000"/>
              <a:gd name="connsiteY157" fmla="*/ 6286 h 10000"/>
              <a:gd name="connsiteX158" fmla="*/ 5511 w 10000"/>
              <a:gd name="connsiteY158" fmla="*/ 6484 h 10000"/>
              <a:gd name="connsiteX159" fmla="*/ 5539 w 10000"/>
              <a:gd name="connsiteY159" fmla="*/ 6801 h 10000"/>
              <a:gd name="connsiteX160" fmla="*/ 5570 w 10000"/>
              <a:gd name="connsiteY160" fmla="*/ 7373 h 10000"/>
              <a:gd name="connsiteX161" fmla="*/ 5597 w 10000"/>
              <a:gd name="connsiteY161" fmla="*/ 9447 h 10000"/>
              <a:gd name="connsiteX162" fmla="*/ 5629 w 10000"/>
              <a:gd name="connsiteY162" fmla="*/ 7621 h 10000"/>
              <a:gd name="connsiteX163" fmla="*/ 5656 w 10000"/>
              <a:gd name="connsiteY163" fmla="*/ 7012 h 10000"/>
              <a:gd name="connsiteX164" fmla="*/ 5683 w 10000"/>
              <a:gd name="connsiteY164" fmla="*/ 6708 h 10000"/>
              <a:gd name="connsiteX165" fmla="*/ 5714 w 10000"/>
              <a:gd name="connsiteY165" fmla="*/ 6534 h 10000"/>
              <a:gd name="connsiteX166" fmla="*/ 5741 w 10000"/>
              <a:gd name="connsiteY166" fmla="*/ 6429 h 10000"/>
              <a:gd name="connsiteX167" fmla="*/ 5773 w 10000"/>
              <a:gd name="connsiteY167" fmla="*/ 6385 h 10000"/>
              <a:gd name="connsiteX168" fmla="*/ 5800 w 10000"/>
              <a:gd name="connsiteY168" fmla="*/ 6385 h 10000"/>
              <a:gd name="connsiteX169" fmla="*/ 5827 w 10000"/>
              <a:gd name="connsiteY169" fmla="*/ 6429 h 10000"/>
              <a:gd name="connsiteX170" fmla="*/ 5858 w 10000"/>
              <a:gd name="connsiteY170" fmla="*/ 6516 h 10000"/>
              <a:gd name="connsiteX171" fmla="*/ 5886 w 10000"/>
              <a:gd name="connsiteY171" fmla="*/ 6646 h 10000"/>
              <a:gd name="connsiteX172" fmla="*/ 5913 w 10000"/>
              <a:gd name="connsiteY172" fmla="*/ 6845 h 10000"/>
              <a:gd name="connsiteX173" fmla="*/ 5944 w 10000"/>
              <a:gd name="connsiteY173" fmla="*/ 7149 h 10000"/>
              <a:gd name="connsiteX174" fmla="*/ 5971 w 10000"/>
              <a:gd name="connsiteY174" fmla="*/ 7658 h 10000"/>
              <a:gd name="connsiteX175" fmla="*/ 6003 w 10000"/>
              <a:gd name="connsiteY175" fmla="*/ 9093 h 10000"/>
              <a:gd name="connsiteX176" fmla="*/ 6030 w 10000"/>
              <a:gd name="connsiteY176" fmla="*/ 8106 h 10000"/>
              <a:gd name="connsiteX177" fmla="*/ 6057 w 10000"/>
              <a:gd name="connsiteY177" fmla="*/ 7385 h 10000"/>
              <a:gd name="connsiteX178" fmla="*/ 6088 w 10000"/>
              <a:gd name="connsiteY178" fmla="*/ 7019 h 10000"/>
              <a:gd name="connsiteX179" fmla="*/ 6115 w 10000"/>
              <a:gd name="connsiteY179" fmla="*/ 6789 h 10000"/>
              <a:gd name="connsiteX180" fmla="*/ 6147 w 10000"/>
              <a:gd name="connsiteY180" fmla="*/ 6634 h 10000"/>
              <a:gd name="connsiteX181" fmla="*/ 6174 w 10000"/>
              <a:gd name="connsiteY181" fmla="*/ 6534 h 10000"/>
              <a:gd name="connsiteX182" fmla="*/ 6201 w 10000"/>
              <a:gd name="connsiteY182" fmla="*/ 6472 h 10000"/>
              <a:gd name="connsiteX183" fmla="*/ 6233 w 10000"/>
              <a:gd name="connsiteY183" fmla="*/ 6441 h 10000"/>
              <a:gd name="connsiteX184" fmla="*/ 6260 w 10000"/>
              <a:gd name="connsiteY184" fmla="*/ 6435 h 10000"/>
              <a:gd name="connsiteX185" fmla="*/ 6291 w 10000"/>
              <a:gd name="connsiteY185" fmla="*/ 6460 h 10000"/>
              <a:gd name="connsiteX186" fmla="*/ 6318 w 10000"/>
              <a:gd name="connsiteY186" fmla="*/ 6516 h 10000"/>
              <a:gd name="connsiteX187" fmla="*/ 6345 w 10000"/>
              <a:gd name="connsiteY187" fmla="*/ 6609 h 10000"/>
              <a:gd name="connsiteX188" fmla="*/ 6372 w 10000"/>
              <a:gd name="connsiteY188" fmla="*/ 6733 h 10000"/>
              <a:gd name="connsiteX189" fmla="*/ 6404 w 10000"/>
              <a:gd name="connsiteY189" fmla="*/ 6919 h 10000"/>
              <a:gd name="connsiteX190" fmla="*/ 6431 w 10000"/>
              <a:gd name="connsiteY190" fmla="*/ 7186 h 10000"/>
              <a:gd name="connsiteX191" fmla="*/ 6462 w 10000"/>
              <a:gd name="connsiteY191" fmla="*/ 7596 h 10000"/>
              <a:gd name="connsiteX192" fmla="*/ 6489 w 10000"/>
              <a:gd name="connsiteY192" fmla="*/ 8466 h 10000"/>
              <a:gd name="connsiteX193" fmla="*/ 6516 w 10000"/>
              <a:gd name="connsiteY193" fmla="*/ 8801 h 10000"/>
              <a:gd name="connsiteX194" fmla="*/ 6548 w 10000"/>
              <a:gd name="connsiteY194" fmla="*/ 7714 h 10000"/>
              <a:gd name="connsiteX195" fmla="*/ 6575 w 10000"/>
              <a:gd name="connsiteY195" fmla="*/ 7261 h 10000"/>
              <a:gd name="connsiteX196" fmla="*/ 6607 w 10000"/>
              <a:gd name="connsiteY196" fmla="*/ 6981 h 10000"/>
              <a:gd name="connsiteX197" fmla="*/ 6634 w 10000"/>
              <a:gd name="connsiteY197" fmla="*/ 6795 h 10000"/>
              <a:gd name="connsiteX198" fmla="*/ 6661 w 10000"/>
              <a:gd name="connsiteY198" fmla="*/ 6658 h 10000"/>
              <a:gd name="connsiteX199" fmla="*/ 6692 w 10000"/>
              <a:gd name="connsiteY199" fmla="*/ 6559 h 10000"/>
              <a:gd name="connsiteX200" fmla="*/ 6719 w 10000"/>
              <a:gd name="connsiteY200" fmla="*/ 6497 h 10000"/>
              <a:gd name="connsiteX201" fmla="*/ 6751 w 10000"/>
              <a:gd name="connsiteY201" fmla="*/ 6460 h 10000"/>
              <a:gd name="connsiteX202" fmla="*/ 6778 w 10000"/>
              <a:gd name="connsiteY202" fmla="*/ 6453 h 10000"/>
              <a:gd name="connsiteX203" fmla="*/ 6805 w 10000"/>
              <a:gd name="connsiteY203" fmla="*/ 6460 h 10000"/>
              <a:gd name="connsiteX204" fmla="*/ 6836 w 10000"/>
              <a:gd name="connsiteY204" fmla="*/ 6503 h 10000"/>
              <a:gd name="connsiteX205" fmla="*/ 6863 w 10000"/>
              <a:gd name="connsiteY205" fmla="*/ 6565 h 10000"/>
              <a:gd name="connsiteX206" fmla="*/ 6890 w 10000"/>
              <a:gd name="connsiteY206" fmla="*/ 6658 h 10000"/>
              <a:gd name="connsiteX207" fmla="*/ 6922 w 10000"/>
              <a:gd name="connsiteY207" fmla="*/ 6789 h 10000"/>
              <a:gd name="connsiteX208" fmla="*/ 6949 w 10000"/>
              <a:gd name="connsiteY208" fmla="*/ 6975 h 10000"/>
              <a:gd name="connsiteX209" fmla="*/ 6981 w 10000"/>
              <a:gd name="connsiteY209" fmla="*/ 7236 h 10000"/>
              <a:gd name="connsiteX210" fmla="*/ 7008 w 10000"/>
              <a:gd name="connsiteY210" fmla="*/ 7634 h 10000"/>
              <a:gd name="connsiteX211" fmla="*/ 7035 w 10000"/>
              <a:gd name="connsiteY211" fmla="*/ 8460 h 10000"/>
              <a:gd name="connsiteX212" fmla="*/ 7066 w 10000"/>
              <a:gd name="connsiteY212" fmla="*/ 8969 h 10000"/>
              <a:gd name="connsiteX213" fmla="*/ 7093 w 10000"/>
              <a:gd name="connsiteY213" fmla="*/ 7801 h 10000"/>
              <a:gd name="connsiteX214" fmla="*/ 7125 w 10000"/>
              <a:gd name="connsiteY214" fmla="*/ 7329 h 10000"/>
              <a:gd name="connsiteX215" fmla="*/ 7152 w 10000"/>
              <a:gd name="connsiteY215" fmla="*/ 7037 h 10000"/>
              <a:gd name="connsiteX216" fmla="*/ 7179 w 10000"/>
              <a:gd name="connsiteY216" fmla="*/ 6839 h 10000"/>
              <a:gd name="connsiteX217" fmla="*/ 7210 w 10000"/>
              <a:gd name="connsiteY217" fmla="*/ 6696 h 10000"/>
              <a:gd name="connsiteX218" fmla="*/ 7237 w 10000"/>
              <a:gd name="connsiteY218" fmla="*/ 6590 h 10000"/>
              <a:gd name="connsiteX219" fmla="*/ 7269 w 10000"/>
              <a:gd name="connsiteY219" fmla="*/ 6516 h 10000"/>
              <a:gd name="connsiteX220" fmla="*/ 7296 w 10000"/>
              <a:gd name="connsiteY220" fmla="*/ 6472 h 10000"/>
              <a:gd name="connsiteX221" fmla="*/ 7323 w 10000"/>
              <a:gd name="connsiteY221" fmla="*/ 6447 h 10000"/>
              <a:gd name="connsiteX222" fmla="*/ 7350 w 10000"/>
              <a:gd name="connsiteY222" fmla="*/ 6447 h 10000"/>
              <a:gd name="connsiteX223" fmla="*/ 7382 w 10000"/>
              <a:gd name="connsiteY223" fmla="*/ 6466 h 10000"/>
              <a:gd name="connsiteX224" fmla="*/ 7409 w 10000"/>
              <a:gd name="connsiteY224" fmla="*/ 6509 h 10000"/>
              <a:gd name="connsiteX225" fmla="*/ 7440 w 10000"/>
              <a:gd name="connsiteY225" fmla="*/ 6578 h 10000"/>
              <a:gd name="connsiteX226" fmla="*/ 7467 w 10000"/>
              <a:gd name="connsiteY226" fmla="*/ 6677 h 10000"/>
              <a:gd name="connsiteX227" fmla="*/ 7494 w 10000"/>
              <a:gd name="connsiteY227" fmla="*/ 6814 h 10000"/>
              <a:gd name="connsiteX228" fmla="*/ 7526 w 10000"/>
              <a:gd name="connsiteY228" fmla="*/ 7006 h 10000"/>
              <a:gd name="connsiteX229" fmla="*/ 7553 w 10000"/>
              <a:gd name="connsiteY229" fmla="*/ 7273 h 10000"/>
              <a:gd name="connsiteX230" fmla="*/ 7584 w 10000"/>
              <a:gd name="connsiteY230" fmla="*/ 7696 h 10000"/>
              <a:gd name="connsiteX231" fmla="*/ 7612 w 10000"/>
              <a:gd name="connsiteY231" fmla="*/ 8584 h 10000"/>
              <a:gd name="connsiteX232" fmla="*/ 7639 w 10000"/>
              <a:gd name="connsiteY232" fmla="*/ 8814 h 10000"/>
              <a:gd name="connsiteX233" fmla="*/ 7670 w 10000"/>
              <a:gd name="connsiteY233" fmla="*/ 7770 h 10000"/>
              <a:gd name="connsiteX234" fmla="*/ 7697 w 10000"/>
              <a:gd name="connsiteY234" fmla="*/ 7317 h 10000"/>
              <a:gd name="connsiteX235" fmla="*/ 7729 w 10000"/>
              <a:gd name="connsiteY235" fmla="*/ 7031 h 10000"/>
              <a:gd name="connsiteX236" fmla="*/ 7756 w 10000"/>
              <a:gd name="connsiteY236" fmla="*/ 6839 h 10000"/>
              <a:gd name="connsiteX237" fmla="*/ 7783 w 10000"/>
              <a:gd name="connsiteY237" fmla="*/ 6696 h 10000"/>
              <a:gd name="connsiteX238" fmla="*/ 7810 w 10000"/>
              <a:gd name="connsiteY238" fmla="*/ 6590 h 10000"/>
              <a:gd name="connsiteX239" fmla="*/ 7841 w 10000"/>
              <a:gd name="connsiteY239" fmla="*/ 6522 h 10000"/>
              <a:gd name="connsiteX240" fmla="*/ 7868 w 10000"/>
              <a:gd name="connsiteY240" fmla="*/ 6472 h 10000"/>
              <a:gd name="connsiteX241" fmla="*/ 7900 w 10000"/>
              <a:gd name="connsiteY241" fmla="*/ 6447 h 10000"/>
              <a:gd name="connsiteX242" fmla="*/ 7927 w 10000"/>
              <a:gd name="connsiteY242" fmla="*/ 6447 h 10000"/>
              <a:gd name="connsiteX243" fmla="*/ 7954 w 10000"/>
              <a:gd name="connsiteY243" fmla="*/ 6466 h 10000"/>
              <a:gd name="connsiteX244" fmla="*/ 7986 w 10000"/>
              <a:gd name="connsiteY244" fmla="*/ 6509 h 10000"/>
              <a:gd name="connsiteX245" fmla="*/ 8013 w 10000"/>
              <a:gd name="connsiteY245" fmla="*/ 6578 h 10000"/>
              <a:gd name="connsiteX246" fmla="*/ 8044 w 10000"/>
              <a:gd name="connsiteY246" fmla="*/ 6683 h 10000"/>
              <a:gd name="connsiteX247" fmla="*/ 8071 w 10000"/>
              <a:gd name="connsiteY247" fmla="*/ 6820 h 10000"/>
              <a:gd name="connsiteX248" fmla="*/ 8098 w 10000"/>
              <a:gd name="connsiteY248" fmla="*/ 7006 h 10000"/>
              <a:gd name="connsiteX249" fmla="*/ 8130 w 10000"/>
              <a:gd name="connsiteY249" fmla="*/ 7280 h 10000"/>
              <a:gd name="connsiteX250" fmla="*/ 8157 w 10000"/>
              <a:gd name="connsiteY250" fmla="*/ 7714 h 10000"/>
              <a:gd name="connsiteX251" fmla="*/ 8188 w 10000"/>
              <a:gd name="connsiteY251" fmla="*/ 8671 h 10000"/>
              <a:gd name="connsiteX252" fmla="*/ 8215 w 10000"/>
              <a:gd name="connsiteY252" fmla="*/ 8696 h 10000"/>
              <a:gd name="connsiteX253" fmla="*/ 8242 w 10000"/>
              <a:gd name="connsiteY253" fmla="*/ 7720 h 10000"/>
              <a:gd name="connsiteX254" fmla="*/ 8274 w 10000"/>
              <a:gd name="connsiteY254" fmla="*/ 7286 h 10000"/>
              <a:gd name="connsiteX255" fmla="*/ 8301 w 10000"/>
              <a:gd name="connsiteY255" fmla="*/ 7006 h 10000"/>
              <a:gd name="connsiteX256" fmla="*/ 8328 w 10000"/>
              <a:gd name="connsiteY256" fmla="*/ 6820 h 10000"/>
              <a:gd name="connsiteX257" fmla="*/ 8360 w 10000"/>
              <a:gd name="connsiteY257" fmla="*/ 6683 h 10000"/>
              <a:gd name="connsiteX258" fmla="*/ 8387 w 10000"/>
              <a:gd name="connsiteY258" fmla="*/ 6584 h 10000"/>
              <a:gd name="connsiteX259" fmla="*/ 8418 w 10000"/>
              <a:gd name="connsiteY259" fmla="*/ 6516 h 10000"/>
              <a:gd name="connsiteX260" fmla="*/ 8445 w 10000"/>
              <a:gd name="connsiteY260" fmla="*/ 6472 h 10000"/>
              <a:gd name="connsiteX261" fmla="*/ 8472 w 10000"/>
              <a:gd name="connsiteY261" fmla="*/ 6453 h 10000"/>
              <a:gd name="connsiteX262" fmla="*/ 8504 w 10000"/>
              <a:gd name="connsiteY262" fmla="*/ 6460 h 10000"/>
              <a:gd name="connsiteX263" fmla="*/ 8531 w 10000"/>
              <a:gd name="connsiteY263" fmla="*/ 6491 h 10000"/>
              <a:gd name="connsiteX264" fmla="*/ 8562 w 10000"/>
              <a:gd name="connsiteY264" fmla="*/ 6553 h 10000"/>
              <a:gd name="connsiteX265" fmla="*/ 8589 w 10000"/>
              <a:gd name="connsiteY265" fmla="*/ 6640 h 10000"/>
              <a:gd name="connsiteX266" fmla="*/ 8616 w 10000"/>
              <a:gd name="connsiteY266" fmla="*/ 6770 h 10000"/>
              <a:gd name="connsiteX267" fmla="*/ 8648 w 10000"/>
              <a:gd name="connsiteY267" fmla="*/ 6944 h 10000"/>
              <a:gd name="connsiteX268" fmla="*/ 8675 w 10000"/>
              <a:gd name="connsiteY268" fmla="*/ 7205 h 10000"/>
              <a:gd name="connsiteX269" fmla="*/ 8707 w 10000"/>
              <a:gd name="connsiteY269" fmla="*/ 7615 h 10000"/>
              <a:gd name="connsiteX270" fmla="*/ 8734 w 10000"/>
              <a:gd name="connsiteY270" fmla="*/ 8460 h 10000"/>
              <a:gd name="connsiteX271" fmla="*/ 8761 w 10000"/>
              <a:gd name="connsiteY271" fmla="*/ 8839 h 10000"/>
              <a:gd name="connsiteX272" fmla="*/ 8788 w 10000"/>
              <a:gd name="connsiteY272" fmla="*/ 7733 h 10000"/>
              <a:gd name="connsiteX273" fmla="*/ 8819 w 10000"/>
              <a:gd name="connsiteY273" fmla="*/ 7267 h 10000"/>
              <a:gd name="connsiteX274" fmla="*/ 8851 w 10000"/>
              <a:gd name="connsiteY274" fmla="*/ 6981 h 10000"/>
              <a:gd name="connsiteX275" fmla="*/ 8878 w 10000"/>
              <a:gd name="connsiteY275" fmla="*/ 6783 h 10000"/>
              <a:gd name="connsiteX276" fmla="*/ 8905 w 10000"/>
              <a:gd name="connsiteY276" fmla="*/ 6646 h 10000"/>
              <a:gd name="connsiteX277" fmla="*/ 8932 w 10000"/>
              <a:gd name="connsiteY277" fmla="*/ 6547 h 10000"/>
              <a:gd name="connsiteX278" fmla="*/ 8963 w 10000"/>
              <a:gd name="connsiteY278" fmla="*/ 6484 h 10000"/>
              <a:gd name="connsiteX279" fmla="*/ 8991 w 10000"/>
              <a:gd name="connsiteY279" fmla="*/ 6453 h 10000"/>
              <a:gd name="connsiteX280" fmla="*/ 9022 w 10000"/>
              <a:gd name="connsiteY280" fmla="*/ 6447 h 10000"/>
              <a:gd name="connsiteX281" fmla="*/ 9049 w 10000"/>
              <a:gd name="connsiteY281" fmla="*/ 6472 h 10000"/>
              <a:gd name="connsiteX282" fmla="*/ 9076 w 10000"/>
              <a:gd name="connsiteY282" fmla="*/ 6528 h 10000"/>
              <a:gd name="connsiteX283" fmla="*/ 9108 w 10000"/>
              <a:gd name="connsiteY283" fmla="*/ 6621 h 10000"/>
              <a:gd name="connsiteX284" fmla="*/ 9135 w 10000"/>
              <a:gd name="connsiteY284" fmla="*/ 6758 h 10000"/>
              <a:gd name="connsiteX285" fmla="*/ 9166 w 10000"/>
              <a:gd name="connsiteY285" fmla="*/ 6957 h 10000"/>
              <a:gd name="connsiteX286" fmla="*/ 9193 w 10000"/>
              <a:gd name="connsiteY286" fmla="*/ 7267 h 10000"/>
              <a:gd name="connsiteX287" fmla="*/ 9220 w 10000"/>
              <a:gd name="connsiteY287" fmla="*/ 7814 h 10000"/>
              <a:gd name="connsiteX288" fmla="*/ 9252 w 10000"/>
              <a:gd name="connsiteY288" fmla="*/ 9863 h 10000"/>
              <a:gd name="connsiteX289" fmla="*/ 9279 w 10000"/>
              <a:gd name="connsiteY289" fmla="*/ 7988 h 10000"/>
              <a:gd name="connsiteX290" fmla="*/ 9306 w 10000"/>
              <a:gd name="connsiteY290" fmla="*/ 7335 h 10000"/>
              <a:gd name="connsiteX291" fmla="*/ 9338 w 10000"/>
              <a:gd name="connsiteY291" fmla="*/ 6988 h 10000"/>
              <a:gd name="connsiteX292" fmla="*/ 9365 w 10000"/>
              <a:gd name="connsiteY292" fmla="*/ 6758 h 10000"/>
              <a:gd name="connsiteX293" fmla="*/ 9396 w 10000"/>
              <a:gd name="connsiteY293" fmla="*/ 6602 h 10000"/>
              <a:gd name="connsiteX294" fmla="*/ 9423 w 10000"/>
              <a:gd name="connsiteY294" fmla="*/ 6503 h 10000"/>
              <a:gd name="connsiteX295" fmla="*/ 9450 w 10000"/>
              <a:gd name="connsiteY295" fmla="*/ 6447 h 10000"/>
              <a:gd name="connsiteX296" fmla="*/ 9482 w 10000"/>
              <a:gd name="connsiteY296" fmla="*/ 6435 h 10000"/>
              <a:gd name="connsiteX297" fmla="*/ 9509 w 10000"/>
              <a:gd name="connsiteY297" fmla="*/ 6460 h 10000"/>
              <a:gd name="connsiteX298" fmla="*/ 9540 w 10000"/>
              <a:gd name="connsiteY298" fmla="*/ 6534 h 10000"/>
              <a:gd name="connsiteX299" fmla="*/ 9567 w 10000"/>
              <a:gd name="connsiteY299" fmla="*/ 6665 h 10000"/>
              <a:gd name="connsiteX300" fmla="*/ 9594 w 10000"/>
              <a:gd name="connsiteY300" fmla="*/ 6882 h 10000"/>
              <a:gd name="connsiteX301" fmla="*/ 9626 w 10000"/>
              <a:gd name="connsiteY301" fmla="*/ 7242 h 10000"/>
              <a:gd name="connsiteX302" fmla="*/ 9653 w 10000"/>
              <a:gd name="connsiteY302" fmla="*/ 7981 h 10000"/>
              <a:gd name="connsiteX303" fmla="*/ 9680 w 10000"/>
              <a:gd name="connsiteY303" fmla="*/ 8820 h 10000"/>
              <a:gd name="connsiteX304" fmla="*/ 9712 w 10000"/>
              <a:gd name="connsiteY304" fmla="*/ 7484 h 10000"/>
              <a:gd name="connsiteX305" fmla="*/ 9739 w 10000"/>
              <a:gd name="connsiteY305" fmla="*/ 7012 h 10000"/>
              <a:gd name="connsiteX306" fmla="*/ 9766 w 10000"/>
              <a:gd name="connsiteY306" fmla="*/ 6758 h 10000"/>
              <a:gd name="connsiteX307" fmla="*/ 9797 w 10000"/>
              <a:gd name="connsiteY307" fmla="*/ 6615 h 10000"/>
              <a:gd name="connsiteX308" fmla="*/ 9824 w 10000"/>
              <a:gd name="connsiteY308" fmla="*/ 6559 h 10000"/>
              <a:gd name="connsiteX309" fmla="*/ 9856 w 10000"/>
              <a:gd name="connsiteY309" fmla="*/ 6590 h 10000"/>
              <a:gd name="connsiteX310" fmla="*/ 9883 w 10000"/>
              <a:gd name="connsiteY310" fmla="*/ 6708 h 10000"/>
              <a:gd name="connsiteX311" fmla="*/ 9910 w 10000"/>
              <a:gd name="connsiteY311" fmla="*/ 6950 h 10000"/>
              <a:gd name="connsiteX312" fmla="*/ 9941 w 10000"/>
              <a:gd name="connsiteY312" fmla="*/ 7404 h 10000"/>
              <a:gd name="connsiteX313" fmla="*/ 9968 w 10000"/>
              <a:gd name="connsiteY313" fmla="*/ 8516 h 10000"/>
              <a:gd name="connsiteX314" fmla="*/ 10000 w 10000"/>
              <a:gd name="connsiteY31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29 w 10000"/>
              <a:gd name="connsiteY88" fmla="*/ 87 h 10000"/>
              <a:gd name="connsiteX89" fmla="*/ 3556 w 10000"/>
              <a:gd name="connsiteY89" fmla="*/ 68 h 10000"/>
              <a:gd name="connsiteX90" fmla="*/ 3587 w 10000"/>
              <a:gd name="connsiteY90" fmla="*/ 43 h 10000"/>
              <a:gd name="connsiteX91" fmla="*/ 3614 w 10000"/>
              <a:gd name="connsiteY91" fmla="*/ 31 h 10000"/>
              <a:gd name="connsiteX92" fmla="*/ 3641 w 10000"/>
              <a:gd name="connsiteY92" fmla="*/ 19 h 10000"/>
              <a:gd name="connsiteX93" fmla="*/ 3673 w 10000"/>
              <a:gd name="connsiteY93" fmla="*/ 6 h 10000"/>
              <a:gd name="connsiteX94" fmla="*/ 3700 w 10000"/>
              <a:gd name="connsiteY94" fmla="*/ 6 h 10000"/>
              <a:gd name="connsiteX95" fmla="*/ 3731 w 10000"/>
              <a:gd name="connsiteY95" fmla="*/ 0 h 10000"/>
              <a:gd name="connsiteX96" fmla="*/ 3758 w 10000"/>
              <a:gd name="connsiteY96" fmla="*/ 0 h 10000"/>
              <a:gd name="connsiteX97" fmla="*/ 3785 w 10000"/>
              <a:gd name="connsiteY97" fmla="*/ 6 h 10000"/>
              <a:gd name="connsiteX98" fmla="*/ 3817 w 10000"/>
              <a:gd name="connsiteY98" fmla="*/ 12 h 10000"/>
              <a:gd name="connsiteX99" fmla="*/ 3844 w 10000"/>
              <a:gd name="connsiteY99" fmla="*/ 19 h 10000"/>
              <a:gd name="connsiteX100" fmla="*/ 3876 w 10000"/>
              <a:gd name="connsiteY100" fmla="*/ 31 h 10000"/>
              <a:gd name="connsiteX101" fmla="*/ 3903 w 10000"/>
              <a:gd name="connsiteY101" fmla="*/ 43 h 10000"/>
              <a:gd name="connsiteX102" fmla="*/ 3930 w 10000"/>
              <a:gd name="connsiteY102" fmla="*/ 62 h 10000"/>
              <a:gd name="connsiteX103" fmla="*/ 3957 w 10000"/>
              <a:gd name="connsiteY103" fmla="*/ 81 h 10000"/>
              <a:gd name="connsiteX104" fmla="*/ 3988 w 10000"/>
              <a:gd name="connsiteY104" fmla="*/ 106 h 10000"/>
              <a:gd name="connsiteX105" fmla="*/ 4015 w 10000"/>
              <a:gd name="connsiteY105" fmla="*/ 130 h 10000"/>
              <a:gd name="connsiteX106" fmla="*/ 4047 w 10000"/>
              <a:gd name="connsiteY106" fmla="*/ 155 h 10000"/>
              <a:gd name="connsiteX107" fmla="*/ 4074 w 10000"/>
              <a:gd name="connsiteY107" fmla="*/ 186 h 10000"/>
              <a:gd name="connsiteX108" fmla="*/ 4101 w 10000"/>
              <a:gd name="connsiteY108" fmla="*/ 217 h 10000"/>
              <a:gd name="connsiteX109" fmla="*/ 4132 w 10000"/>
              <a:gd name="connsiteY109" fmla="*/ 255 h 10000"/>
              <a:gd name="connsiteX110" fmla="*/ 4160 w 10000"/>
              <a:gd name="connsiteY110" fmla="*/ 292 h 10000"/>
              <a:gd name="connsiteX111" fmla="*/ 4191 w 10000"/>
              <a:gd name="connsiteY111" fmla="*/ 329 h 10000"/>
              <a:gd name="connsiteX112" fmla="*/ 4218 w 10000"/>
              <a:gd name="connsiteY112" fmla="*/ 373 h 10000"/>
              <a:gd name="connsiteX113" fmla="*/ 4245 w 10000"/>
              <a:gd name="connsiteY113" fmla="*/ 422 h 10000"/>
              <a:gd name="connsiteX114" fmla="*/ 4277 w 10000"/>
              <a:gd name="connsiteY114" fmla="*/ 466 h 10000"/>
              <a:gd name="connsiteX115" fmla="*/ 4304 w 10000"/>
              <a:gd name="connsiteY115" fmla="*/ 522 h 10000"/>
              <a:gd name="connsiteX116" fmla="*/ 4335 w 10000"/>
              <a:gd name="connsiteY116" fmla="*/ 571 h 10000"/>
              <a:gd name="connsiteX117" fmla="*/ 4362 w 10000"/>
              <a:gd name="connsiteY117" fmla="*/ 634 h 10000"/>
              <a:gd name="connsiteX118" fmla="*/ 4389 w 10000"/>
              <a:gd name="connsiteY118" fmla="*/ 689 h 10000"/>
              <a:gd name="connsiteX119" fmla="*/ 4421 w 10000"/>
              <a:gd name="connsiteY119" fmla="*/ 752 h 10000"/>
              <a:gd name="connsiteX120" fmla="*/ 4448 w 10000"/>
              <a:gd name="connsiteY120" fmla="*/ 820 h 10000"/>
              <a:gd name="connsiteX121" fmla="*/ 4475 w 10000"/>
              <a:gd name="connsiteY121" fmla="*/ 888 h 10000"/>
              <a:gd name="connsiteX122" fmla="*/ 4507 w 10000"/>
              <a:gd name="connsiteY122" fmla="*/ 957 h 10000"/>
              <a:gd name="connsiteX123" fmla="*/ 4534 w 10000"/>
              <a:gd name="connsiteY123" fmla="*/ 1037 h 10000"/>
              <a:gd name="connsiteX124" fmla="*/ 4565 w 10000"/>
              <a:gd name="connsiteY124" fmla="*/ 1118 h 10000"/>
              <a:gd name="connsiteX125" fmla="*/ 4592 w 10000"/>
              <a:gd name="connsiteY125" fmla="*/ 1199 h 10000"/>
              <a:gd name="connsiteX126" fmla="*/ 4619 w 10000"/>
              <a:gd name="connsiteY126" fmla="*/ 1286 h 10000"/>
              <a:gd name="connsiteX127" fmla="*/ 4651 w 10000"/>
              <a:gd name="connsiteY127" fmla="*/ 1373 h 10000"/>
              <a:gd name="connsiteX128" fmla="*/ 4678 w 10000"/>
              <a:gd name="connsiteY128" fmla="*/ 1472 h 10000"/>
              <a:gd name="connsiteX129" fmla="*/ 4709 w 10000"/>
              <a:gd name="connsiteY129" fmla="*/ 1565 h 10000"/>
              <a:gd name="connsiteX130" fmla="*/ 4736 w 10000"/>
              <a:gd name="connsiteY130" fmla="*/ 1671 h 10000"/>
              <a:gd name="connsiteX131" fmla="*/ 4763 w 10000"/>
              <a:gd name="connsiteY131" fmla="*/ 1776 h 10000"/>
              <a:gd name="connsiteX132" fmla="*/ 4795 w 10000"/>
              <a:gd name="connsiteY132" fmla="*/ 1894 h 10000"/>
              <a:gd name="connsiteX133" fmla="*/ 4822 w 10000"/>
              <a:gd name="connsiteY133" fmla="*/ 2012 h 10000"/>
              <a:gd name="connsiteX134" fmla="*/ 4854 w 10000"/>
              <a:gd name="connsiteY134" fmla="*/ 2137 h 10000"/>
              <a:gd name="connsiteX135" fmla="*/ 4881 w 10000"/>
              <a:gd name="connsiteY135" fmla="*/ 2267 h 10000"/>
              <a:gd name="connsiteX136" fmla="*/ 4908 w 10000"/>
              <a:gd name="connsiteY136" fmla="*/ 2404 h 10000"/>
              <a:gd name="connsiteX137" fmla="*/ 4935 w 10000"/>
              <a:gd name="connsiteY137" fmla="*/ 2553 h 10000"/>
              <a:gd name="connsiteX138" fmla="*/ 4966 w 10000"/>
              <a:gd name="connsiteY138" fmla="*/ 2708 h 10000"/>
              <a:gd name="connsiteX139" fmla="*/ 4993 w 10000"/>
              <a:gd name="connsiteY139" fmla="*/ 2870 h 10000"/>
              <a:gd name="connsiteX140" fmla="*/ 5025 w 10000"/>
              <a:gd name="connsiteY140" fmla="*/ 3043 h 10000"/>
              <a:gd name="connsiteX141" fmla="*/ 5052 w 10000"/>
              <a:gd name="connsiteY141" fmla="*/ 3230 h 10000"/>
              <a:gd name="connsiteX142" fmla="*/ 5079 w 10000"/>
              <a:gd name="connsiteY142" fmla="*/ 3429 h 10000"/>
              <a:gd name="connsiteX143" fmla="*/ 5110 w 10000"/>
              <a:gd name="connsiteY143" fmla="*/ 3646 h 10000"/>
              <a:gd name="connsiteX144" fmla="*/ 5137 w 10000"/>
              <a:gd name="connsiteY144" fmla="*/ 3882 h 10000"/>
              <a:gd name="connsiteX145" fmla="*/ 5169 w 10000"/>
              <a:gd name="connsiteY145" fmla="*/ 4143 h 10000"/>
              <a:gd name="connsiteX146" fmla="*/ 5196 w 10000"/>
              <a:gd name="connsiteY146" fmla="*/ 4441 h 10000"/>
              <a:gd name="connsiteX147" fmla="*/ 5223 w 10000"/>
              <a:gd name="connsiteY147" fmla="*/ 4789 h 10000"/>
              <a:gd name="connsiteX148" fmla="*/ 5255 w 10000"/>
              <a:gd name="connsiteY148" fmla="*/ 5205 h 10000"/>
              <a:gd name="connsiteX149" fmla="*/ 5282 w 10000"/>
              <a:gd name="connsiteY149" fmla="*/ 5758 h 10000"/>
              <a:gd name="connsiteX150" fmla="*/ 5313 w 10000"/>
              <a:gd name="connsiteY150" fmla="*/ 6671 h 10000"/>
              <a:gd name="connsiteX151" fmla="*/ 5340 w 10000"/>
              <a:gd name="connsiteY151" fmla="*/ 7776 h 10000"/>
              <a:gd name="connsiteX152" fmla="*/ 5367 w 10000"/>
              <a:gd name="connsiteY152" fmla="*/ 6565 h 10000"/>
              <a:gd name="connsiteX153" fmla="*/ 5399 w 10000"/>
              <a:gd name="connsiteY153" fmla="*/ 6255 h 10000"/>
              <a:gd name="connsiteX154" fmla="*/ 5426 w 10000"/>
              <a:gd name="connsiteY154" fmla="*/ 6155 h 10000"/>
              <a:gd name="connsiteX155" fmla="*/ 5453 w 10000"/>
              <a:gd name="connsiteY155" fmla="*/ 6180 h 10000"/>
              <a:gd name="connsiteX156" fmla="*/ 5484 w 10000"/>
              <a:gd name="connsiteY156" fmla="*/ 6286 h 10000"/>
              <a:gd name="connsiteX157" fmla="*/ 5511 w 10000"/>
              <a:gd name="connsiteY157" fmla="*/ 6484 h 10000"/>
              <a:gd name="connsiteX158" fmla="*/ 5539 w 10000"/>
              <a:gd name="connsiteY158" fmla="*/ 6801 h 10000"/>
              <a:gd name="connsiteX159" fmla="*/ 5570 w 10000"/>
              <a:gd name="connsiteY159" fmla="*/ 7373 h 10000"/>
              <a:gd name="connsiteX160" fmla="*/ 5597 w 10000"/>
              <a:gd name="connsiteY160" fmla="*/ 9447 h 10000"/>
              <a:gd name="connsiteX161" fmla="*/ 5629 w 10000"/>
              <a:gd name="connsiteY161" fmla="*/ 7621 h 10000"/>
              <a:gd name="connsiteX162" fmla="*/ 5656 w 10000"/>
              <a:gd name="connsiteY162" fmla="*/ 7012 h 10000"/>
              <a:gd name="connsiteX163" fmla="*/ 5683 w 10000"/>
              <a:gd name="connsiteY163" fmla="*/ 6708 h 10000"/>
              <a:gd name="connsiteX164" fmla="*/ 5714 w 10000"/>
              <a:gd name="connsiteY164" fmla="*/ 6534 h 10000"/>
              <a:gd name="connsiteX165" fmla="*/ 5741 w 10000"/>
              <a:gd name="connsiteY165" fmla="*/ 6429 h 10000"/>
              <a:gd name="connsiteX166" fmla="*/ 5773 w 10000"/>
              <a:gd name="connsiteY166" fmla="*/ 6385 h 10000"/>
              <a:gd name="connsiteX167" fmla="*/ 5800 w 10000"/>
              <a:gd name="connsiteY167" fmla="*/ 6385 h 10000"/>
              <a:gd name="connsiteX168" fmla="*/ 5827 w 10000"/>
              <a:gd name="connsiteY168" fmla="*/ 6429 h 10000"/>
              <a:gd name="connsiteX169" fmla="*/ 5858 w 10000"/>
              <a:gd name="connsiteY169" fmla="*/ 6516 h 10000"/>
              <a:gd name="connsiteX170" fmla="*/ 5886 w 10000"/>
              <a:gd name="connsiteY170" fmla="*/ 6646 h 10000"/>
              <a:gd name="connsiteX171" fmla="*/ 5913 w 10000"/>
              <a:gd name="connsiteY171" fmla="*/ 6845 h 10000"/>
              <a:gd name="connsiteX172" fmla="*/ 5944 w 10000"/>
              <a:gd name="connsiteY172" fmla="*/ 7149 h 10000"/>
              <a:gd name="connsiteX173" fmla="*/ 5971 w 10000"/>
              <a:gd name="connsiteY173" fmla="*/ 7658 h 10000"/>
              <a:gd name="connsiteX174" fmla="*/ 6003 w 10000"/>
              <a:gd name="connsiteY174" fmla="*/ 9093 h 10000"/>
              <a:gd name="connsiteX175" fmla="*/ 6030 w 10000"/>
              <a:gd name="connsiteY175" fmla="*/ 8106 h 10000"/>
              <a:gd name="connsiteX176" fmla="*/ 6057 w 10000"/>
              <a:gd name="connsiteY176" fmla="*/ 7385 h 10000"/>
              <a:gd name="connsiteX177" fmla="*/ 6088 w 10000"/>
              <a:gd name="connsiteY177" fmla="*/ 7019 h 10000"/>
              <a:gd name="connsiteX178" fmla="*/ 6115 w 10000"/>
              <a:gd name="connsiteY178" fmla="*/ 6789 h 10000"/>
              <a:gd name="connsiteX179" fmla="*/ 6147 w 10000"/>
              <a:gd name="connsiteY179" fmla="*/ 6634 h 10000"/>
              <a:gd name="connsiteX180" fmla="*/ 6174 w 10000"/>
              <a:gd name="connsiteY180" fmla="*/ 6534 h 10000"/>
              <a:gd name="connsiteX181" fmla="*/ 6201 w 10000"/>
              <a:gd name="connsiteY181" fmla="*/ 6472 h 10000"/>
              <a:gd name="connsiteX182" fmla="*/ 6233 w 10000"/>
              <a:gd name="connsiteY182" fmla="*/ 6441 h 10000"/>
              <a:gd name="connsiteX183" fmla="*/ 6260 w 10000"/>
              <a:gd name="connsiteY183" fmla="*/ 6435 h 10000"/>
              <a:gd name="connsiteX184" fmla="*/ 6291 w 10000"/>
              <a:gd name="connsiteY184" fmla="*/ 6460 h 10000"/>
              <a:gd name="connsiteX185" fmla="*/ 6318 w 10000"/>
              <a:gd name="connsiteY185" fmla="*/ 6516 h 10000"/>
              <a:gd name="connsiteX186" fmla="*/ 6345 w 10000"/>
              <a:gd name="connsiteY186" fmla="*/ 6609 h 10000"/>
              <a:gd name="connsiteX187" fmla="*/ 6372 w 10000"/>
              <a:gd name="connsiteY187" fmla="*/ 6733 h 10000"/>
              <a:gd name="connsiteX188" fmla="*/ 6404 w 10000"/>
              <a:gd name="connsiteY188" fmla="*/ 6919 h 10000"/>
              <a:gd name="connsiteX189" fmla="*/ 6431 w 10000"/>
              <a:gd name="connsiteY189" fmla="*/ 7186 h 10000"/>
              <a:gd name="connsiteX190" fmla="*/ 6462 w 10000"/>
              <a:gd name="connsiteY190" fmla="*/ 7596 h 10000"/>
              <a:gd name="connsiteX191" fmla="*/ 6489 w 10000"/>
              <a:gd name="connsiteY191" fmla="*/ 8466 h 10000"/>
              <a:gd name="connsiteX192" fmla="*/ 6516 w 10000"/>
              <a:gd name="connsiteY192" fmla="*/ 8801 h 10000"/>
              <a:gd name="connsiteX193" fmla="*/ 6548 w 10000"/>
              <a:gd name="connsiteY193" fmla="*/ 7714 h 10000"/>
              <a:gd name="connsiteX194" fmla="*/ 6575 w 10000"/>
              <a:gd name="connsiteY194" fmla="*/ 7261 h 10000"/>
              <a:gd name="connsiteX195" fmla="*/ 6607 w 10000"/>
              <a:gd name="connsiteY195" fmla="*/ 6981 h 10000"/>
              <a:gd name="connsiteX196" fmla="*/ 6634 w 10000"/>
              <a:gd name="connsiteY196" fmla="*/ 6795 h 10000"/>
              <a:gd name="connsiteX197" fmla="*/ 6661 w 10000"/>
              <a:gd name="connsiteY197" fmla="*/ 6658 h 10000"/>
              <a:gd name="connsiteX198" fmla="*/ 6692 w 10000"/>
              <a:gd name="connsiteY198" fmla="*/ 6559 h 10000"/>
              <a:gd name="connsiteX199" fmla="*/ 6719 w 10000"/>
              <a:gd name="connsiteY199" fmla="*/ 6497 h 10000"/>
              <a:gd name="connsiteX200" fmla="*/ 6751 w 10000"/>
              <a:gd name="connsiteY200" fmla="*/ 6460 h 10000"/>
              <a:gd name="connsiteX201" fmla="*/ 6778 w 10000"/>
              <a:gd name="connsiteY201" fmla="*/ 6453 h 10000"/>
              <a:gd name="connsiteX202" fmla="*/ 6805 w 10000"/>
              <a:gd name="connsiteY202" fmla="*/ 6460 h 10000"/>
              <a:gd name="connsiteX203" fmla="*/ 6836 w 10000"/>
              <a:gd name="connsiteY203" fmla="*/ 6503 h 10000"/>
              <a:gd name="connsiteX204" fmla="*/ 6863 w 10000"/>
              <a:gd name="connsiteY204" fmla="*/ 6565 h 10000"/>
              <a:gd name="connsiteX205" fmla="*/ 6890 w 10000"/>
              <a:gd name="connsiteY205" fmla="*/ 6658 h 10000"/>
              <a:gd name="connsiteX206" fmla="*/ 6922 w 10000"/>
              <a:gd name="connsiteY206" fmla="*/ 6789 h 10000"/>
              <a:gd name="connsiteX207" fmla="*/ 6949 w 10000"/>
              <a:gd name="connsiteY207" fmla="*/ 6975 h 10000"/>
              <a:gd name="connsiteX208" fmla="*/ 6981 w 10000"/>
              <a:gd name="connsiteY208" fmla="*/ 7236 h 10000"/>
              <a:gd name="connsiteX209" fmla="*/ 7008 w 10000"/>
              <a:gd name="connsiteY209" fmla="*/ 7634 h 10000"/>
              <a:gd name="connsiteX210" fmla="*/ 7035 w 10000"/>
              <a:gd name="connsiteY210" fmla="*/ 8460 h 10000"/>
              <a:gd name="connsiteX211" fmla="*/ 7066 w 10000"/>
              <a:gd name="connsiteY211" fmla="*/ 8969 h 10000"/>
              <a:gd name="connsiteX212" fmla="*/ 7093 w 10000"/>
              <a:gd name="connsiteY212" fmla="*/ 7801 h 10000"/>
              <a:gd name="connsiteX213" fmla="*/ 7125 w 10000"/>
              <a:gd name="connsiteY213" fmla="*/ 7329 h 10000"/>
              <a:gd name="connsiteX214" fmla="*/ 7152 w 10000"/>
              <a:gd name="connsiteY214" fmla="*/ 7037 h 10000"/>
              <a:gd name="connsiteX215" fmla="*/ 7179 w 10000"/>
              <a:gd name="connsiteY215" fmla="*/ 6839 h 10000"/>
              <a:gd name="connsiteX216" fmla="*/ 7210 w 10000"/>
              <a:gd name="connsiteY216" fmla="*/ 6696 h 10000"/>
              <a:gd name="connsiteX217" fmla="*/ 7237 w 10000"/>
              <a:gd name="connsiteY217" fmla="*/ 6590 h 10000"/>
              <a:gd name="connsiteX218" fmla="*/ 7269 w 10000"/>
              <a:gd name="connsiteY218" fmla="*/ 6516 h 10000"/>
              <a:gd name="connsiteX219" fmla="*/ 7296 w 10000"/>
              <a:gd name="connsiteY219" fmla="*/ 6472 h 10000"/>
              <a:gd name="connsiteX220" fmla="*/ 7323 w 10000"/>
              <a:gd name="connsiteY220" fmla="*/ 6447 h 10000"/>
              <a:gd name="connsiteX221" fmla="*/ 7350 w 10000"/>
              <a:gd name="connsiteY221" fmla="*/ 6447 h 10000"/>
              <a:gd name="connsiteX222" fmla="*/ 7382 w 10000"/>
              <a:gd name="connsiteY222" fmla="*/ 6466 h 10000"/>
              <a:gd name="connsiteX223" fmla="*/ 7409 w 10000"/>
              <a:gd name="connsiteY223" fmla="*/ 6509 h 10000"/>
              <a:gd name="connsiteX224" fmla="*/ 7440 w 10000"/>
              <a:gd name="connsiteY224" fmla="*/ 6578 h 10000"/>
              <a:gd name="connsiteX225" fmla="*/ 7467 w 10000"/>
              <a:gd name="connsiteY225" fmla="*/ 6677 h 10000"/>
              <a:gd name="connsiteX226" fmla="*/ 7494 w 10000"/>
              <a:gd name="connsiteY226" fmla="*/ 6814 h 10000"/>
              <a:gd name="connsiteX227" fmla="*/ 7526 w 10000"/>
              <a:gd name="connsiteY227" fmla="*/ 7006 h 10000"/>
              <a:gd name="connsiteX228" fmla="*/ 7553 w 10000"/>
              <a:gd name="connsiteY228" fmla="*/ 7273 h 10000"/>
              <a:gd name="connsiteX229" fmla="*/ 7584 w 10000"/>
              <a:gd name="connsiteY229" fmla="*/ 7696 h 10000"/>
              <a:gd name="connsiteX230" fmla="*/ 7612 w 10000"/>
              <a:gd name="connsiteY230" fmla="*/ 8584 h 10000"/>
              <a:gd name="connsiteX231" fmla="*/ 7639 w 10000"/>
              <a:gd name="connsiteY231" fmla="*/ 8814 h 10000"/>
              <a:gd name="connsiteX232" fmla="*/ 7670 w 10000"/>
              <a:gd name="connsiteY232" fmla="*/ 7770 h 10000"/>
              <a:gd name="connsiteX233" fmla="*/ 7697 w 10000"/>
              <a:gd name="connsiteY233" fmla="*/ 7317 h 10000"/>
              <a:gd name="connsiteX234" fmla="*/ 7729 w 10000"/>
              <a:gd name="connsiteY234" fmla="*/ 7031 h 10000"/>
              <a:gd name="connsiteX235" fmla="*/ 7756 w 10000"/>
              <a:gd name="connsiteY235" fmla="*/ 6839 h 10000"/>
              <a:gd name="connsiteX236" fmla="*/ 7783 w 10000"/>
              <a:gd name="connsiteY236" fmla="*/ 6696 h 10000"/>
              <a:gd name="connsiteX237" fmla="*/ 7810 w 10000"/>
              <a:gd name="connsiteY237" fmla="*/ 6590 h 10000"/>
              <a:gd name="connsiteX238" fmla="*/ 7841 w 10000"/>
              <a:gd name="connsiteY238" fmla="*/ 6522 h 10000"/>
              <a:gd name="connsiteX239" fmla="*/ 7868 w 10000"/>
              <a:gd name="connsiteY239" fmla="*/ 6472 h 10000"/>
              <a:gd name="connsiteX240" fmla="*/ 7900 w 10000"/>
              <a:gd name="connsiteY240" fmla="*/ 6447 h 10000"/>
              <a:gd name="connsiteX241" fmla="*/ 7927 w 10000"/>
              <a:gd name="connsiteY241" fmla="*/ 6447 h 10000"/>
              <a:gd name="connsiteX242" fmla="*/ 7954 w 10000"/>
              <a:gd name="connsiteY242" fmla="*/ 6466 h 10000"/>
              <a:gd name="connsiteX243" fmla="*/ 7986 w 10000"/>
              <a:gd name="connsiteY243" fmla="*/ 6509 h 10000"/>
              <a:gd name="connsiteX244" fmla="*/ 8013 w 10000"/>
              <a:gd name="connsiteY244" fmla="*/ 6578 h 10000"/>
              <a:gd name="connsiteX245" fmla="*/ 8044 w 10000"/>
              <a:gd name="connsiteY245" fmla="*/ 6683 h 10000"/>
              <a:gd name="connsiteX246" fmla="*/ 8071 w 10000"/>
              <a:gd name="connsiteY246" fmla="*/ 6820 h 10000"/>
              <a:gd name="connsiteX247" fmla="*/ 8098 w 10000"/>
              <a:gd name="connsiteY247" fmla="*/ 7006 h 10000"/>
              <a:gd name="connsiteX248" fmla="*/ 8130 w 10000"/>
              <a:gd name="connsiteY248" fmla="*/ 7280 h 10000"/>
              <a:gd name="connsiteX249" fmla="*/ 8157 w 10000"/>
              <a:gd name="connsiteY249" fmla="*/ 7714 h 10000"/>
              <a:gd name="connsiteX250" fmla="*/ 8188 w 10000"/>
              <a:gd name="connsiteY250" fmla="*/ 8671 h 10000"/>
              <a:gd name="connsiteX251" fmla="*/ 8215 w 10000"/>
              <a:gd name="connsiteY251" fmla="*/ 8696 h 10000"/>
              <a:gd name="connsiteX252" fmla="*/ 8242 w 10000"/>
              <a:gd name="connsiteY252" fmla="*/ 7720 h 10000"/>
              <a:gd name="connsiteX253" fmla="*/ 8274 w 10000"/>
              <a:gd name="connsiteY253" fmla="*/ 7286 h 10000"/>
              <a:gd name="connsiteX254" fmla="*/ 8301 w 10000"/>
              <a:gd name="connsiteY254" fmla="*/ 7006 h 10000"/>
              <a:gd name="connsiteX255" fmla="*/ 8328 w 10000"/>
              <a:gd name="connsiteY255" fmla="*/ 6820 h 10000"/>
              <a:gd name="connsiteX256" fmla="*/ 8360 w 10000"/>
              <a:gd name="connsiteY256" fmla="*/ 6683 h 10000"/>
              <a:gd name="connsiteX257" fmla="*/ 8387 w 10000"/>
              <a:gd name="connsiteY257" fmla="*/ 6584 h 10000"/>
              <a:gd name="connsiteX258" fmla="*/ 8418 w 10000"/>
              <a:gd name="connsiteY258" fmla="*/ 6516 h 10000"/>
              <a:gd name="connsiteX259" fmla="*/ 8445 w 10000"/>
              <a:gd name="connsiteY259" fmla="*/ 6472 h 10000"/>
              <a:gd name="connsiteX260" fmla="*/ 8472 w 10000"/>
              <a:gd name="connsiteY260" fmla="*/ 6453 h 10000"/>
              <a:gd name="connsiteX261" fmla="*/ 8504 w 10000"/>
              <a:gd name="connsiteY261" fmla="*/ 6460 h 10000"/>
              <a:gd name="connsiteX262" fmla="*/ 8531 w 10000"/>
              <a:gd name="connsiteY262" fmla="*/ 6491 h 10000"/>
              <a:gd name="connsiteX263" fmla="*/ 8562 w 10000"/>
              <a:gd name="connsiteY263" fmla="*/ 6553 h 10000"/>
              <a:gd name="connsiteX264" fmla="*/ 8589 w 10000"/>
              <a:gd name="connsiteY264" fmla="*/ 6640 h 10000"/>
              <a:gd name="connsiteX265" fmla="*/ 8616 w 10000"/>
              <a:gd name="connsiteY265" fmla="*/ 6770 h 10000"/>
              <a:gd name="connsiteX266" fmla="*/ 8648 w 10000"/>
              <a:gd name="connsiteY266" fmla="*/ 6944 h 10000"/>
              <a:gd name="connsiteX267" fmla="*/ 8675 w 10000"/>
              <a:gd name="connsiteY267" fmla="*/ 7205 h 10000"/>
              <a:gd name="connsiteX268" fmla="*/ 8707 w 10000"/>
              <a:gd name="connsiteY268" fmla="*/ 7615 h 10000"/>
              <a:gd name="connsiteX269" fmla="*/ 8734 w 10000"/>
              <a:gd name="connsiteY269" fmla="*/ 8460 h 10000"/>
              <a:gd name="connsiteX270" fmla="*/ 8761 w 10000"/>
              <a:gd name="connsiteY270" fmla="*/ 8839 h 10000"/>
              <a:gd name="connsiteX271" fmla="*/ 8788 w 10000"/>
              <a:gd name="connsiteY271" fmla="*/ 7733 h 10000"/>
              <a:gd name="connsiteX272" fmla="*/ 8819 w 10000"/>
              <a:gd name="connsiteY272" fmla="*/ 7267 h 10000"/>
              <a:gd name="connsiteX273" fmla="*/ 8851 w 10000"/>
              <a:gd name="connsiteY273" fmla="*/ 6981 h 10000"/>
              <a:gd name="connsiteX274" fmla="*/ 8878 w 10000"/>
              <a:gd name="connsiteY274" fmla="*/ 6783 h 10000"/>
              <a:gd name="connsiteX275" fmla="*/ 8905 w 10000"/>
              <a:gd name="connsiteY275" fmla="*/ 6646 h 10000"/>
              <a:gd name="connsiteX276" fmla="*/ 8932 w 10000"/>
              <a:gd name="connsiteY276" fmla="*/ 6547 h 10000"/>
              <a:gd name="connsiteX277" fmla="*/ 8963 w 10000"/>
              <a:gd name="connsiteY277" fmla="*/ 6484 h 10000"/>
              <a:gd name="connsiteX278" fmla="*/ 8991 w 10000"/>
              <a:gd name="connsiteY278" fmla="*/ 6453 h 10000"/>
              <a:gd name="connsiteX279" fmla="*/ 9022 w 10000"/>
              <a:gd name="connsiteY279" fmla="*/ 6447 h 10000"/>
              <a:gd name="connsiteX280" fmla="*/ 9049 w 10000"/>
              <a:gd name="connsiteY280" fmla="*/ 6472 h 10000"/>
              <a:gd name="connsiteX281" fmla="*/ 9076 w 10000"/>
              <a:gd name="connsiteY281" fmla="*/ 6528 h 10000"/>
              <a:gd name="connsiteX282" fmla="*/ 9108 w 10000"/>
              <a:gd name="connsiteY282" fmla="*/ 6621 h 10000"/>
              <a:gd name="connsiteX283" fmla="*/ 9135 w 10000"/>
              <a:gd name="connsiteY283" fmla="*/ 6758 h 10000"/>
              <a:gd name="connsiteX284" fmla="*/ 9166 w 10000"/>
              <a:gd name="connsiteY284" fmla="*/ 6957 h 10000"/>
              <a:gd name="connsiteX285" fmla="*/ 9193 w 10000"/>
              <a:gd name="connsiteY285" fmla="*/ 7267 h 10000"/>
              <a:gd name="connsiteX286" fmla="*/ 9220 w 10000"/>
              <a:gd name="connsiteY286" fmla="*/ 7814 h 10000"/>
              <a:gd name="connsiteX287" fmla="*/ 9252 w 10000"/>
              <a:gd name="connsiteY287" fmla="*/ 9863 h 10000"/>
              <a:gd name="connsiteX288" fmla="*/ 9279 w 10000"/>
              <a:gd name="connsiteY288" fmla="*/ 7988 h 10000"/>
              <a:gd name="connsiteX289" fmla="*/ 9306 w 10000"/>
              <a:gd name="connsiteY289" fmla="*/ 7335 h 10000"/>
              <a:gd name="connsiteX290" fmla="*/ 9338 w 10000"/>
              <a:gd name="connsiteY290" fmla="*/ 6988 h 10000"/>
              <a:gd name="connsiteX291" fmla="*/ 9365 w 10000"/>
              <a:gd name="connsiteY291" fmla="*/ 6758 h 10000"/>
              <a:gd name="connsiteX292" fmla="*/ 9396 w 10000"/>
              <a:gd name="connsiteY292" fmla="*/ 6602 h 10000"/>
              <a:gd name="connsiteX293" fmla="*/ 9423 w 10000"/>
              <a:gd name="connsiteY293" fmla="*/ 6503 h 10000"/>
              <a:gd name="connsiteX294" fmla="*/ 9450 w 10000"/>
              <a:gd name="connsiteY294" fmla="*/ 6447 h 10000"/>
              <a:gd name="connsiteX295" fmla="*/ 9482 w 10000"/>
              <a:gd name="connsiteY295" fmla="*/ 6435 h 10000"/>
              <a:gd name="connsiteX296" fmla="*/ 9509 w 10000"/>
              <a:gd name="connsiteY296" fmla="*/ 6460 h 10000"/>
              <a:gd name="connsiteX297" fmla="*/ 9540 w 10000"/>
              <a:gd name="connsiteY297" fmla="*/ 6534 h 10000"/>
              <a:gd name="connsiteX298" fmla="*/ 9567 w 10000"/>
              <a:gd name="connsiteY298" fmla="*/ 6665 h 10000"/>
              <a:gd name="connsiteX299" fmla="*/ 9594 w 10000"/>
              <a:gd name="connsiteY299" fmla="*/ 6882 h 10000"/>
              <a:gd name="connsiteX300" fmla="*/ 9626 w 10000"/>
              <a:gd name="connsiteY300" fmla="*/ 7242 h 10000"/>
              <a:gd name="connsiteX301" fmla="*/ 9653 w 10000"/>
              <a:gd name="connsiteY301" fmla="*/ 7981 h 10000"/>
              <a:gd name="connsiteX302" fmla="*/ 9680 w 10000"/>
              <a:gd name="connsiteY302" fmla="*/ 8820 h 10000"/>
              <a:gd name="connsiteX303" fmla="*/ 9712 w 10000"/>
              <a:gd name="connsiteY303" fmla="*/ 7484 h 10000"/>
              <a:gd name="connsiteX304" fmla="*/ 9739 w 10000"/>
              <a:gd name="connsiteY304" fmla="*/ 7012 h 10000"/>
              <a:gd name="connsiteX305" fmla="*/ 9766 w 10000"/>
              <a:gd name="connsiteY305" fmla="*/ 6758 h 10000"/>
              <a:gd name="connsiteX306" fmla="*/ 9797 w 10000"/>
              <a:gd name="connsiteY306" fmla="*/ 6615 h 10000"/>
              <a:gd name="connsiteX307" fmla="*/ 9824 w 10000"/>
              <a:gd name="connsiteY307" fmla="*/ 6559 h 10000"/>
              <a:gd name="connsiteX308" fmla="*/ 9856 w 10000"/>
              <a:gd name="connsiteY308" fmla="*/ 6590 h 10000"/>
              <a:gd name="connsiteX309" fmla="*/ 9883 w 10000"/>
              <a:gd name="connsiteY309" fmla="*/ 6708 h 10000"/>
              <a:gd name="connsiteX310" fmla="*/ 9910 w 10000"/>
              <a:gd name="connsiteY310" fmla="*/ 6950 h 10000"/>
              <a:gd name="connsiteX311" fmla="*/ 9941 w 10000"/>
              <a:gd name="connsiteY311" fmla="*/ 7404 h 10000"/>
              <a:gd name="connsiteX312" fmla="*/ 9968 w 10000"/>
              <a:gd name="connsiteY312" fmla="*/ 8516 h 10000"/>
              <a:gd name="connsiteX313" fmla="*/ 10000 w 10000"/>
              <a:gd name="connsiteY31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56 w 10000"/>
              <a:gd name="connsiteY88" fmla="*/ 68 h 10000"/>
              <a:gd name="connsiteX89" fmla="*/ 3587 w 10000"/>
              <a:gd name="connsiteY89" fmla="*/ 43 h 10000"/>
              <a:gd name="connsiteX90" fmla="*/ 3614 w 10000"/>
              <a:gd name="connsiteY90" fmla="*/ 31 h 10000"/>
              <a:gd name="connsiteX91" fmla="*/ 3641 w 10000"/>
              <a:gd name="connsiteY91" fmla="*/ 19 h 10000"/>
              <a:gd name="connsiteX92" fmla="*/ 3673 w 10000"/>
              <a:gd name="connsiteY92" fmla="*/ 6 h 10000"/>
              <a:gd name="connsiteX93" fmla="*/ 3700 w 10000"/>
              <a:gd name="connsiteY93" fmla="*/ 6 h 10000"/>
              <a:gd name="connsiteX94" fmla="*/ 3731 w 10000"/>
              <a:gd name="connsiteY94" fmla="*/ 0 h 10000"/>
              <a:gd name="connsiteX95" fmla="*/ 3758 w 10000"/>
              <a:gd name="connsiteY95" fmla="*/ 0 h 10000"/>
              <a:gd name="connsiteX96" fmla="*/ 3785 w 10000"/>
              <a:gd name="connsiteY96" fmla="*/ 6 h 10000"/>
              <a:gd name="connsiteX97" fmla="*/ 3817 w 10000"/>
              <a:gd name="connsiteY97" fmla="*/ 12 h 10000"/>
              <a:gd name="connsiteX98" fmla="*/ 3844 w 10000"/>
              <a:gd name="connsiteY98" fmla="*/ 19 h 10000"/>
              <a:gd name="connsiteX99" fmla="*/ 3876 w 10000"/>
              <a:gd name="connsiteY99" fmla="*/ 31 h 10000"/>
              <a:gd name="connsiteX100" fmla="*/ 3903 w 10000"/>
              <a:gd name="connsiteY100" fmla="*/ 43 h 10000"/>
              <a:gd name="connsiteX101" fmla="*/ 3930 w 10000"/>
              <a:gd name="connsiteY101" fmla="*/ 62 h 10000"/>
              <a:gd name="connsiteX102" fmla="*/ 3957 w 10000"/>
              <a:gd name="connsiteY102" fmla="*/ 81 h 10000"/>
              <a:gd name="connsiteX103" fmla="*/ 3988 w 10000"/>
              <a:gd name="connsiteY103" fmla="*/ 106 h 10000"/>
              <a:gd name="connsiteX104" fmla="*/ 4015 w 10000"/>
              <a:gd name="connsiteY104" fmla="*/ 130 h 10000"/>
              <a:gd name="connsiteX105" fmla="*/ 4047 w 10000"/>
              <a:gd name="connsiteY105" fmla="*/ 155 h 10000"/>
              <a:gd name="connsiteX106" fmla="*/ 4074 w 10000"/>
              <a:gd name="connsiteY106" fmla="*/ 186 h 10000"/>
              <a:gd name="connsiteX107" fmla="*/ 4101 w 10000"/>
              <a:gd name="connsiteY107" fmla="*/ 217 h 10000"/>
              <a:gd name="connsiteX108" fmla="*/ 4132 w 10000"/>
              <a:gd name="connsiteY108" fmla="*/ 255 h 10000"/>
              <a:gd name="connsiteX109" fmla="*/ 4160 w 10000"/>
              <a:gd name="connsiteY109" fmla="*/ 292 h 10000"/>
              <a:gd name="connsiteX110" fmla="*/ 4191 w 10000"/>
              <a:gd name="connsiteY110" fmla="*/ 329 h 10000"/>
              <a:gd name="connsiteX111" fmla="*/ 4218 w 10000"/>
              <a:gd name="connsiteY111" fmla="*/ 373 h 10000"/>
              <a:gd name="connsiteX112" fmla="*/ 4245 w 10000"/>
              <a:gd name="connsiteY112" fmla="*/ 422 h 10000"/>
              <a:gd name="connsiteX113" fmla="*/ 4277 w 10000"/>
              <a:gd name="connsiteY113" fmla="*/ 466 h 10000"/>
              <a:gd name="connsiteX114" fmla="*/ 4304 w 10000"/>
              <a:gd name="connsiteY114" fmla="*/ 522 h 10000"/>
              <a:gd name="connsiteX115" fmla="*/ 4335 w 10000"/>
              <a:gd name="connsiteY115" fmla="*/ 571 h 10000"/>
              <a:gd name="connsiteX116" fmla="*/ 4362 w 10000"/>
              <a:gd name="connsiteY116" fmla="*/ 634 h 10000"/>
              <a:gd name="connsiteX117" fmla="*/ 4389 w 10000"/>
              <a:gd name="connsiteY117" fmla="*/ 689 h 10000"/>
              <a:gd name="connsiteX118" fmla="*/ 4421 w 10000"/>
              <a:gd name="connsiteY118" fmla="*/ 752 h 10000"/>
              <a:gd name="connsiteX119" fmla="*/ 4448 w 10000"/>
              <a:gd name="connsiteY119" fmla="*/ 820 h 10000"/>
              <a:gd name="connsiteX120" fmla="*/ 4475 w 10000"/>
              <a:gd name="connsiteY120" fmla="*/ 888 h 10000"/>
              <a:gd name="connsiteX121" fmla="*/ 4507 w 10000"/>
              <a:gd name="connsiteY121" fmla="*/ 957 h 10000"/>
              <a:gd name="connsiteX122" fmla="*/ 4534 w 10000"/>
              <a:gd name="connsiteY122" fmla="*/ 1037 h 10000"/>
              <a:gd name="connsiteX123" fmla="*/ 4565 w 10000"/>
              <a:gd name="connsiteY123" fmla="*/ 1118 h 10000"/>
              <a:gd name="connsiteX124" fmla="*/ 4592 w 10000"/>
              <a:gd name="connsiteY124" fmla="*/ 1199 h 10000"/>
              <a:gd name="connsiteX125" fmla="*/ 4619 w 10000"/>
              <a:gd name="connsiteY125" fmla="*/ 1286 h 10000"/>
              <a:gd name="connsiteX126" fmla="*/ 4651 w 10000"/>
              <a:gd name="connsiteY126" fmla="*/ 1373 h 10000"/>
              <a:gd name="connsiteX127" fmla="*/ 4678 w 10000"/>
              <a:gd name="connsiteY127" fmla="*/ 1472 h 10000"/>
              <a:gd name="connsiteX128" fmla="*/ 4709 w 10000"/>
              <a:gd name="connsiteY128" fmla="*/ 1565 h 10000"/>
              <a:gd name="connsiteX129" fmla="*/ 4736 w 10000"/>
              <a:gd name="connsiteY129" fmla="*/ 1671 h 10000"/>
              <a:gd name="connsiteX130" fmla="*/ 4763 w 10000"/>
              <a:gd name="connsiteY130" fmla="*/ 1776 h 10000"/>
              <a:gd name="connsiteX131" fmla="*/ 4795 w 10000"/>
              <a:gd name="connsiteY131" fmla="*/ 1894 h 10000"/>
              <a:gd name="connsiteX132" fmla="*/ 4822 w 10000"/>
              <a:gd name="connsiteY132" fmla="*/ 2012 h 10000"/>
              <a:gd name="connsiteX133" fmla="*/ 4854 w 10000"/>
              <a:gd name="connsiteY133" fmla="*/ 2137 h 10000"/>
              <a:gd name="connsiteX134" fmla="*/ 4881 w 10000"/>
              <a:gd name="connsiteY134" fmla="*/ 2267 h 10000"/>
              <a:gd name="connsiteX135" fmla="*/ 4908 w 10000"/>
              <a:gd name="connsiteY135" fmla="*/ 2404 h 10000"/>
              <a:gd name="connsiteX136" fmla="*/ 4935 w 10000"/>
              <a:gd name="connsiteY136" fmla="*/ 2553 h 10000"/>
              <a:gd name="connsiteX137" fmla="*/ 4966 w 10000"/>
              <a:gd name="connsiteY137" fmla="*/ 2708 h 10000"/>
              <a:gd name="connsiteX138" fmla="*/ 4993 w 10000"/>
              <a:gd name="connsiteY138" fmla="*/ 2870 h 10000"/>
              <a:gd name="connsiteX139" fmla="*/ 5025 w 10000"/>
              <a:gd name="connsiteY139" fmla="*/ 3043 h 10000"/>
              <a:gd name="connsiteX140" fmla="*/ 5052 w 10000"/>
              <a:gd name="connsiteY140" fmla="*/ 3230 h 10000"/>
              <a:gd name="connsiteX141" fmla="*/ 5079 w 10000"/>
              <a:gd name="connsiteY141" fmla="*/ 3429 h 10000"/>
              <a:gd name="connsiteX142" fmla="*/ 5110 w 10000"/>
              <a:gd name="connsiteY142" fmla="*/ 3646 h 10000"/>
              <a:gd name="connsiteX143" fmla="*/ 5137 w 10000"/>
              <a:gd name="connsiteY143" fmla="*/ 3882 h 10000"/>
              <a:gd name="connsiteX144" fmla="*/ 5169 w 10000"/>
              <a:gd name="connsiteY144" fmla="*/ 4143 h 10000"/>
              <a:gd name="connsiteX145" fmla="*/ 5196 w 10000"/>
              <a:gd name="connsiteY145" fmla="*/ 4441 h 10000"/>
              <a:gd name="connsiteX146" fmla="*/ 5223 w 10000"/>
              <a:gd name="connsiteY146" fmla="*/ 4789 h 10000"/>
              <a:gd name="connsiteX147" fmla="*/ 5255 w 10000"/>
              <a:gd name="connsiteY147" fmla="*/ 5205 h 10000"/>
              <a:gd name="connsiteX148" fmla="*/ 5282 w 10000"/>
              <a:gd name="connsiteY148" fmla="*/ 5758 h 10000"/>
              <a:gd name="connsiteX149" fmla="*/ 5313 w 10000"/>
              <a:gd name="connsiteY149" fmla="*/ 6671 h 10000"/>
              <a:gd name="connsiteX150" fmla="*/ 5340 w 10000"/>
              <a:gd name="connsiteY150" fmla="*/ 7776 h 10000"/>
              <a:gd name="connsiteX151" fmla="*/ 5367 w 10000"/>
              <a:gd name="connsiteY151" fmla="*/ 6565 h 10000"/>
              <a:gd name="connsiteX152" fmla="*/ 5399 w 10000"/>
              <a:gd name="connsiteY152" fmla="*/ 6255 h 10000"/>
              <a:gd name="connsiteX153" fmla="*/ 5426 w 10000"/>
              <a:gd name="connsiteY153" fmla="*/ 6155 h 10000"/>
              <a:gd name="connsiteX154" fmla="*/ 5453 w 10000"/>
              <a:gd name="connsiteY154" fmla="*/ 6180 h 10000"/>
              <a:gd name="connsiteX155" fmla="*/ 5484 w 10000"/>
              <a:gd name="connsiteY155" fmla="*/ 6286 h 10000"/>
              <a:gd name="connsiteX156" fmla="*/ 5511 w 10000"/>
              <a:gd name="connsiteY156" fmla="*/ 6484 h 10000"/>
              <a:gd name="connsiteX157" fmla="*/ 5539 w 10000"/>
              <a:gd name="connsiteY157" fmla="*/ 6801 h 10000"/>
              <a:gd name="connsiteX158" fmla="*/ 5570 w 10000"/>
              <a:gd name="connsiteY158" fmla="*/ 7373 h 10000"/>
              <a:gd name="connsiteX159" fmla="*/ 5597 w 10000"/>
              <a:gd name="connsiteY159" fmla="*/ 9447 h 10000"/>
              <a:gd name="connsiteX160" fmla="*/ 5629 w 10000"/>
              <a:gd name="connsiteY160" fmla="*/ 7621 h 10000"/>
              <a:gd name="connsiteX161" fmla="*/ 5656 w 10000"/>
              <a:gd name="connsiteY161" fmla="*/ 7012 h 10000"/>
              <a:gd name="connsiteX162" fmla="*/ 5683 w 10000"/>
              <a:gd name="connsiteY162" fmla="*/ 6708 h 10000"/>
              <a:gd name="connsiteX163" fmla="*/ 5714 w 10000"/>
              <a:gd name="connsiteY163" fmla="*/ 6534 h 10000"/>
              <a:gd name="connsiteX164" fmla="*/ 5741 w 10000"/>
              <a:gd name="connsiteY164" fmla="*/ 6429 h 10000"/>
              <a:gd name="connsiteX165" fmla="*/ 5773 w 10000"/>
              <a:gd name="connsiteY165" fmla="*/ 6385 h 10000"/>
              <a:gd name="connsiteX166" fmla="*/ 5800 w 10000"/>
              <a:gd name="connsiteY166" fmla="*/ 6385 h 10000"/>
              <a:gd name="connsiteX167" fmla="*/ 5827 w 10000"/>
              <a:gd name="connsiteY167" fmla="*/ 6429 h 10000"/>
              <a:gd name="connsiteX168" fmla="*/ 5858 w 10000"/>
              <a:gd name="connsiteY168" fmla="*/ 6516 h 10000"/>
              <a:gd name="connsiteX169" fmla="*/ 5886 w 10000"/>
              <a:gd name="connsiteY169" fmla="*/ 6646 h 10000"/>
              <a:gd name="connsiteX170" fmla="*/ 5913 w 10000"/>
              <a:gd name="connsiteY170" fmla="*/ 6845 h 10000"/>
              <a:gd name="connsiteX171" fmla="*/ 5944 w 10000"/>
              <a:gd name="connsiteY171" fmla="*/ 7149 h 10000"/>
              <a:gd name="connsiteX172" fmla="*/ 5971 w 10000"/>
              <a:gd name="connsiteY172" fmla="*/ 7658 h 10000"/>
              <a:gd name="connsiteX173" fmla="*/ 6003 w 10000"/>
              <a:gd name="connsiteY173" fmla="*/ 9093 h 10000"/>
              <a:gd name="connsiteX174" fmla="*/ 6030 w 10000"/>
              <a:gd name="connsiteY174" fmla="*/ 8106 h 10000"/>
              <a:gd name="connsiteX175" fmla="*/ 6057 w 10000"/>
              <a:gd name="connsiteY175" fmla="*/ 7385 h 10000"/>
              <a:gd name="connsiteX176" fmla="*/ 6088 w 10000"/>
              <a:gd name="connsiteY176" fmla="*/ 7019 h 10000"/>
              <a:gd name="connsiteX177" fmla="*/ 6115 w 10000"/>
              <a:gd name="connsiteY177" fmla="*/ 6789 h 10000"/>
              <a:gd name="connsiteX178" fmla="*/ 6147 w 10000"/>
              <a:gd name="connsiteY178" fmla="*/ 6634 h 10000"/>
              <a:gd name="connsiteX179" fmla="*/ 6174 w 10000"/>
              <a:gd name="connsiteY179" fmla="*/ 6534 h 10000"/>
              <a:gd name="connsiteX180" fmla="*/ 6201 w 10000"/>
              <a:gd name="connsiteY180" fmla="*/ 6472 h 10000"/>
              <a:gd name="connsiteX181" fmla="*/ 6233 w 10000"/>
              <a:gd name="connsiteY181" fmla="*/ 6441 h 10000"/>
              <a:gd name="connsiteX182" fmla="*/ 6260 w 10000"/>
              <a:gd name="connsiteY182" fmla="*/ 6435 h 10000"/>
              <a:gd name="connsiteX183" fmla="*/ 6291 w 10000"/>
              <a:gd name="connsiteY183" fmla="*/ 6460 h 10000"/>
              <a:gd name="connsiteX184" fmla="*/ 6318 w 10000"/>
              <a:gd name="connsiteY184" fmla="*/ 6516 h 10000"/>
              <a:gd name="connsiteX185" fmla="*/ 6345 w 10000"/>
              <a:gd name="connsiteY185" fmla="*/ 6609 h 10000"/>
              <a:gd name="connsiteX186" fmla="*/ 6372 w 10000"/>
              <a:gd name="connsiteY186" fmla="*/ 6733 h 10000"/>
              <a:gd name="connsiteX187" fmla="*/ 6404 w 10000"/>
              <a:gd name="connsiteY187" fmla="*/ 6919 h 10000"/>
              <a:gd name="connsiteX188" fmla="*/ 6431 w 10000"/>
              <a:gd name="connsiteY188" fmla="*/ 7186 h 10000"/>
              <a:gd name="connsiteX189" fmla="*/ 6462 w 10000"/>
              <a:gd name="connsiteY189" fmla="*/ 7596 h 10000"/>
              <a:gd name="connsiteX190" fmla="*/ 6489 w 10000"/>
              <a:gd name="connsiteY190" fmla="*/ 8466 h 10000"/>
              <a:gd name="connsiteX191" fmla="*/ 6516 w 10000"/>
              <a:gd name="connsiteY191" fmla="*/ 8801 h 10000"/>
              <a:gd name="connsiteX192" fmla="*/ 6548 w 10000"/>
              <a:gd name="connsiteY192" fmla="*/ 7714 h 10000"/>
              <a:gd name="connsiteX193" fmla="*/ 6575 w 10000"/>
              <a:gd name="connsiteY193" fmla="*/ 7261 h 10000"/>
              <a:gd name="connsiteX194" fmla="*/ 6607 w 10000"/>
              <a:gd name="connsiteY194" fmla="*/ 6981 h 10000"/>
              <a:gd name="connsiteX195" fmla="*/ 6634 w 10000"/>
              <a:gd name="connsiteY195" fmla="*/ 6795 h 10000"/>
              <a:gd name="connsiteX196" fmla="*/ 6661 w 10000"/>
              <a:gd name="connsiteY196" fmla="*/ 6658 h 10000"/>
              <a:gd name="connsiteX197" fmla="*/ 6692 w 10000"/>
              <a:gd name="connsiteY197" fmla="*/ 6559 h 10000"/>
              <a:gd name="connsiteX198" fmla="*/ 6719 w 10000"/>
              <a:gd name="connsiteY198" fmla="*/ 6497 h 10000"/>
              <a:gd name="connsiteX199" fmla="*/ 6751 w 10000"/>
              <a:gd name="connsiteY199" fmla="*/ 6460 h 10000"/>
              <a:gd name="connsiteX200" fmla="*/ 6778 w 10000"/>
              <a:gd name="connsiteY200" fmla="*/ 6453 h 10000"/>
              <a:gd name="connsiteX201" fmla="*/ 6805 w 10000"/>
              <a:gd name="connsiteY201" fmla="*/ 6460 h 10000"/>
              <a:gd name="connsiteX202" fmla="*/ 6836 w 10000"/>
              <a:gd name="connsiteY202" fmla="*/ 6503 h 10000"/>
              <a:gd name="connsiteX203" fmla="*/ 6863 w 10000"/>
              <a:gd name="connsiteY203" fmla="*/ 6565 h 10000"/>
              <a:gd name="connsiteX204" fmla="*/ 6890 w 10000"/>
              <a:gd name="connsiteY204" fmla="*/ 6658 h 10000"/>
              <a:gd name="connsiteX205" fmla="*/ 6922 w 10000"/>
              <a:gd name="connsiteY205" fmla="*/ 6789 h 10000"/>
              <a:gd name="connsiteX206" fmla="*/ 6949 w 10000"/>
              <a:gd name="connsiteY206" fmla="*/ 6975 h 10000"/>
              <a:gd name="connsiteX207" fmla="*/ 6981 w 10000"/>
              <a:gd name="connsiteY207" fmla="*/ 7236 h 10000"/>
              <a:gd name="connsiteX208" fmla="*/ 7008 w 10000"/>
              <a:gd name="connsiteY208" fmla="*/ 7634 h 10000"/>
              <a:gd name="connsiteX209" fmla="*/ 7035 w 10000"/>
              <a:gd name="connsiteY209" fmla="*/ 8460 h 10000"/>
              <a:gd name="connsiteX210" fmla="*/ 7066 w 10000"/>
              <a:gd name="connsiteY210" fmla="*/ 8969 h 10000"/>
              <a:gd name="connsiteX211" fmla="*/ 7093 w 10000"/>
              <a:gd name="connsiteY211" fmla="*/ 7801 h 10000"/>
              <a:gd name="connsiteX212" fmla="*/ 7125 w 10000"/>
              <a:gd name="connsiteY212" fmla="*/ 7329 h 10000"/>
              <a:gd name="connsiteX213" fmla="*/ 7152 w 10000"/>
              <a:gd name="connsiteY213" fmla="*/ 7037 h 10000"/>
              <a:gd name="connsiteX214" fmla="*/ 7179 w 10000"/>
              <a:gd name="connsiteY214" fmla="*/ 6839 h 10000"/>
              <a:gd name="connsiteX215" fmla="*/ 7210 w 10000"/>
              <a:gd name="connsiteY215" fmla="*/ 6696 h 10000"/>
              <a:gd name="connsiteX216" fmla="*/ 7237 w 10000"/>
              <a:gd name="connsiteY216" fmla="*/ 6590 h 10000"/>
              <a:gd name="connsiteX217" fmla="*/ 7269 w 10000"/>
              <a:gd name="connsiteY217" fmla="*/ 6516 h 10000"/>
              <a:gd name="connsiteX218" fmla="*/ 7296 w 10000"/>
              <a:gd name="connsiteY218" fmla="*/ 6472 h 10000"/>
              <a:gd name="connsiteX219" fmla="*/ 7323 w 10000"/>
              <a:gd name="connsiteY219" fmla="*/ 6447 h 10000"/>
              <a:gd name="connsiteX220" fmla="*/ 7350 w 10000"/>
              <a:gd name="connsiteY220" fmla="*/ 6447 h 10000"/>
              <a:gd name="connsiteX221" fmla="*/ 7382 w 10000"/>
              <a:gd name="connsiteY221" fmla="*/ 6466 h 10000"/>
              <a:gd name="connsiteX222" fmla="*/ 7409 w 10000"/>
              <a:gd name="connsiteY222" fmla="*/ 6509 h 10000"/>
              <a:gd name="connsiteX223" fmla="*/ 7440 w 10000"/>
              <a:gd name="connsiteY223" fmla="*/ 6578 h 10000"/>
              <a:gd name="connsiteX224" fmla="*/ 7467 w 10000"/>
              <a:gd name="connsiteY224" fmla="*/ 6677 h 10000"/>
              <a:gd name="connsiteX225" fmla="*/ 7494 w 10000"/>
              <a:gd name="connsiteY225" fmla="*/ 6814 h 10000"/>
              <a:gd name="connsiteX226" fmla="*/ 7526 w 10000"/>
              <a:gd name="connsiteY226" fmla="*/ 7006 h 10000"/>
              <a:gd name="connsiteX227" fmla="*/ 7553 w 10000"/>
              <a:gd name="connsiteY227" fmla="*/ 7273 h 10000"/>
              <a:gd name="connsiteX228" fmla="*/ 7584 w 10000"/>
              <a:gd name="connsiteY228" fmla="*/ 7696 h 10000"/>
              <a:gd name="connsiteX229" fmla="*/ 7612 w 10000"/>
              <a:gd name="connsiteY229" fmla="*/ 8584 h 10000"/>
              <a:gd name="connsiteX230" fmla="*/ 7639 w 10000"/>
              <a:gd name="connsiteY230" fmla="*/ 8814 h 10000"/>
              <a:gd name="connsiteX231" fmla="*/ 7670 w 10000"/>
              <a:gd name="connsiteY231" fmla="*/ 7770 h 10000"/>
              <a:gd name="connsiteX232" fmla="*/ 7697 w 10000"/>
              <a:gd name="connsiteY232" fmla="*/ 7317 h 10000"/>
              <a:gd name="connsiteX233" fmla="*/ 7729 w 10000"/>
              <a:gd name="connsiteY233" fmla="*/ 7031 h 10000"/>
              <a:gd name="connsiteX234" fmla="*/ 7756 w 10000"/>
              <a:gd name="connsiteY234" fmla="*/ 6839 h 10000"/>
              <a:gd name="connsiteX235" fmla="*/ 7783 w 10000"/>
              <a:gd name="connsiteY235" fmla="*/ 6696 h 10000"/>
              <a:gd name="connsiteX236" fmla="*/ 7810 w 10000"/>
              <a:gd name="connsiteY236" fmla="*/ 6590 h 10000"/>
              <a:gd name="connsiteX237" fmla="*/ 7841 w 10000"/>
              <a:gd name="connsiteY237" fmla="*/ 6522 h 10000"/>
              <a:gd name="connsiteX238" fmla="*/ 7868 w 10000"/>
              <a:gd name="connsiteY238" fmla="*/ 6472 h 10000"/>
              <a:gd name="connsiteX239" fmla="*/ 7900 w 10000"/>
              <a:gd name="connsiteY239" fmla="*/ 6447 h 10000"/>
              <a:gd name="connsiteX240" fmla="*/ 7927 w 10000"/>
              <a:gd name="connsiteY240" fmla="*/ 6447 h 10000"/>
              <a:gd name="connsiteX241" fmla="*/ 7954 w 10000"/>
              <a:gd name="connsiteY241" fmla="*/ 6466 h 10000"/>
              <a:gd name="connsiteX242" fmla="*/ 7986 w 10000"/>
              <a:gd name="connsiteY242" fmla="*/ 6509 h 10000"/>
              <a:gd name="connsiteX243" fmla="*/ 8013 w 10000"/>
              <a:gd name="connsiteY243" fmla="*/ 6578 h 10000"/>
              <a:gd name="connsiteX244" fmla="*/ 8044 w 10000"/>
              <a:gd name="connsiteY244" fmla="*/ 6683 h 10000"/>
              <a:gd name="connsiteX245" fmla="*/ 8071 w 10000"/>
              <a:gd name="connsiteY245" fmla="*/ 6820 h 10000"/>
              <a:gd name="connsiteX246" fmla="*/ 8098 w 10000"/>
              <a:gd name="connsiteY246" fmla="*/ 7006 h 10000"/>
              <a:gd name="connsiteX247" fmla="*/ 8130 w 10000"/>
              <a:gd name="connsiteY247" fmla="*/ 7280 h 10000"/>
              <a:gd name="connsiteX248" fmla="*/ 8157 w 10000"/>
              <a:gd name="connsiteY248" fmla="*/ 7714 h 10000"/>
              <a:gd name="connsiteX249" fmla="*/ 8188 w 10000"/>
              <a:gd name="connsiteY249" fmla="*/ 8671 h 10000"/>
              <a:gd name="connsiteX250" fmla="*/ 8215 w 10000"/>
              <a:gd name="connsiteY250" fmla="*/ 8696 h 10000"/>
              <a:gd name="connsiteX251" fmla="*/ 8242 w 10000"/>
              <a:gd name="connsiteY251" fmla="*/ 7720 h 10000"/>
              <a:gd name="connsiteX252" fmla="*/ 8274 w 10000"/>
              <a:gd name="connsiteY252" fmla="*/ 7286 h 10000"/>
              <a:gd name="connsiteX253" fmla="*/ 8301 w 10000"/>
              <a:gd name="connsiteY253" fmla="*/ 7006 h 10000"/>
              <a:gd name="connsiteX254" fmla="*/ 8328 w 10000"/>
              <a:gd name="connsiteY254" fmla="*/ 6820 h 10000"/>
              <a:gd name="connsiteX255" fmla="*/ 8360 w 10000"/>
              <a:gd name="connsiteY255" fmla="*/ 6683 h 10000"/>
              <a:gd name="connsiteX256" fmla="*/ 8387 w 10000"/>
              <a:gd name="connsiteY256" fmla="*/ 6584 h 10000"/>
              <a:gd name="connsiteX257" fmla="*/ 8418 w 10000"/>
              <a:gd name="connsiteY257" fmla="*/ 6516 h 10000"/>
              <a:gd name="connsiteX258" fmla="*/ 8445 w 10000"/>
              <a:gd name="connsiteY258" fmla="*/ 6472 h 10000"/>
              <a:gd name="connsiteX259" fmla="*/ 8472 w 10000"/>
              <a:gd name="connsiteY259" fmla="*/ 6453 h 10000"/>
              <a:gd name="connsiteX260" fmla="*/ 8504 w 10000"/>
              <a:gd name="connsiteY260" fmla="*/ 6460 h 10000"/>
              <a:gd name="connsiteX261" fmla="*/ 8531 w 10000"/>
              <a:gd name="connsiteY261" fmla="*/ 6491 h 10000"/>
              <a:gd name="connsiteX262" fmla="*/ 8562 w 10000"/>
              <a:gd name="connsiteY262" fmla="*/ 6553 h 10000"/>
              <a:gd name="connsiteX263" fmla="*/ 8589 w 10000"/>
              <a:gd name="connsiteY263" fmla="*/ 6640 h 10000"/>
              <a:gd name="connsiteX264" fmla="*/ 8616 w 10000"/>
              <a:gd name="connsiteY264" fmla="*/ 6770 h 10000"/>
              <a:gd name="connsiteX265" fmla="*/ 8648 w 10000"/>
              <a:gd name="connsiteY265" fmla="*/ 6944 h 10000"/>
              <a:gd name="connsiteX266" fmla="*/ 8675 w 10000"/>
              <a:gd name="connsiteY266" fmla="*/ 7205 h 10000"/>
              <a:gd name="connsiteX267" fmla="*/ 8707 w 10000"/>
              <a:gd name="connsiteY267" fmla="*/ 7615 h 10000"/>
              <a:gd name="connsiteX268" fmla="*/ 8734 w 10000"/>
              <a:gd name="connsiteY268" fmla="*/ 8460 h 10000"/>
              <a:gd name="connsiteX269" fmla="*/ 8761 w 10000"/>
              <a:gd name="connsiteY269" fmla="*/ 8839 h 10000"/>
              <a:gd name="connsiteX270" fmla="*/ 8788 w 10000"/>
              <a:gd name="connsiteY270" fmla="*/ 7733 h 10000"/>
              <a:gd name="connsiteX271" fmla="*/ 8819 w 10000"/>
              <a:gd name="connsiteY271" fmla="*/ 7267 h 10000"/>
              <a:gd name="connsiteX272" fmla="*/ 8851 w 10000"/>
              <a:gd name="connsiteY272" fmla="*/ 6981 h 10000"/>
              <a:gd name="connsiteX273" fmla="*/ 8878 w 10000"/>
              <a:gd name="connsiteY273" fmla="*/ 6783 h 10000"/>
              <a:gd name="connsiteX274" fmla="*/ 8905 w 10000"/>
              <a:gd name="connsiteY274" fmla="*/ 6646 h 10000"/>
              <a:gd name="connsiteX275" fmla="*/ 8932 w 10000"/>
              <a:gd name="connsiteY275" fmla="*/ 6547 h 10000"/>
              <a:gd name="connsiteX276" fmla="*/ 8963 w 10000"/>
              <a:gd name="connsiteY276" fmla="*/ 6484 h 10000"/>
              <a:gd name="connsiteX277" fmla="*/ 8991 w 10000"/>
              <a:gd name="connsiteY277" fmla="*/ 6453 h 10000"/>
              <a:gd name="connsiteX278" fmla="*/ 9022 w 10000"/>
              <a:gd name="connsiteY278" fmla="*/ 6447 h 10000"/>
              <a:gd name="connsiteX279" fmla="*/ 9049 w 10000"/>
              <a:gd name="connsiteY279" fmla="*/ 6472 h 10000"/>
              <a:gd name="connsiteX280" fmla="*/ 9076 w 10000"/>
              <a:gd name="connsiteY280" fmla="*/ 6528 h 10000"/>
              <a:gd name="connsiteX281" fmla="*/ 9108 w 10000"/>
              <a:gd name="connsiteY281" fmla="*/ 6621 h 10000"/>
              <a:gd name="connsiteX282" fmla="*/ 9135 w 10000"/>
              <a:gd name="connsiteY282" fmla="*/ 6758 h 10000"/>
              <a:gd name="connsiteX283" fmla="*/ 9166 w 10000"/>
              <a:gd name="connsiteY283" fmla="*/ 6957 h 10000"/>
              <a:gd name="connsiteX284" fmla="*/ 9193 w 10000"/>
              <a:gd name="connsiteY284" fmla="*/ 7267 h 10000"/>
              <a:gd name="connsiteX285" fmla="*/ 9220 w 10000"/>
              <a:gd name="connsiteY285" fmla="*/ 7814 h 10000"/>
              <a:gd name="connsiteX286" fmla="*/ 9252 w 10000"/>
              <a:gd name="connsiteY286" fmla="*/ 9863 h 10000"/>
              <a:gd name="connsiteX287" fmla="*/ 9279 w 10000"/>
              <a:gd name="connsiteY287" fmla="*/ 7988 h 10000"/>
              <a:gd name="connsiteX288" fmla="*/ 9306 w 10000"/>
              <a:gd name="connsiteY288" fmla="*/ 7335 h 10000"/>
              <a:gd name="connsiteX289" fmla="*/ 9338 w 10000"/>
              <a:gd name="connsiteY289" fmla="*/ 6988 h 10000"/>
              <a:gd name="connsiteX290" fmla="*/ 9365 w 10000"/>
              <a:gd name="connsiteY290" fmla="*/ 6758 h 10000"/>
              <a:gd name="connsiteX291" fmla="*/ 9396 w 10000"/>
              <a:gd name="connsiteY291" fmla="*/ 6602 h 10000"/>
              <a:gd name="connsiteX292" fmla="*/ 9423 w 10000"/>
              <a:gd name="connsiteY292" fmla="*/ 6503 h 10000"/>
              <a:gd name="connsiteX293" fmla="*/ 9450 w 10000"/>
              <a:gd name="connsiteY293" fmla="*/ 6447 h 10000"/>
              <a:gd name="connsiteX294" fmla="*/ 9482 w 10000"/>
              <a:gd name="connsiteY294" fmla="*/ 6435 h 10000"/>
              <a:gd name="connsiteX295" fmla="*/ 9509 w 10000"/>
              <a:gd name="connsiteY295" fmla="*/ 6460 h 10000"/>
              <a:gd name="connsiteX296" fmla="*/ 9540 w 10000"/>
              <a:gd name="connsiteY296" fmla="*/ 6534 h 10000"/>
              <a:gd name="connsiteX297" fmla="*/ 9567 w 10000"/>
              <a:gd name="connsiteY297" fmla="*/ 6665 h 10000"/>
              <a:gd name="connsiteX298" fmla="*/ 9594 w 10000"/>
              <a:gd name="connsiteY298" fmla="*/ 6882 h 10000"/>
              <a:gd name="connsiteX299" fmla="*/ 9626 w 10000"/>
              <a:gd name="connsiteY299" fmla="*/ 7242 h 10000"/>
              <a:gd name="connsiteX300" fmla="*/ 9653 w 10000"/>
              <a:gd name="connsiteY300" fmla="*/ 7981 h 10000"/>
              <a:gd name="connsiteX301" fmla="*/ 9680 w 10000"/>
              <a:gd name="connsiteY301" fmla="*/ 8820 h 10000"/>
              <a:gd name="connsiteX302" fmla="*/ 9712 w 10000"/>
              <a:gd name="connsiteY302" fmla="*/ 7484 h 10000"/>
              <a:gd name="connsiteX303" fmla="*/ 9739 w 10000"/>
              <a:gd name="connsiteY303" fmla="*/ 7012 h 10000"/>
              <a:gd name="connsiteX304" fmla="*/ 9766 w 10000"/>
              <a:gd name="connsiteY304" fmla="*/ 6758 h 10000"/>
              <a:gd name="connsiteX305" fmla="*/ 9797 w 10000"/>
              <a:gd name="connsiteY305" fmla="*/ 6615 h 10000"/>
              <a:gd name="connsiteX306" fmla="*/ 9824 w 10000"/>
              <a:gd name="connsiteY306" fmla="*/ 6559 h 10000"/>
              <a:gd name="connsiteX307" fmla="*/ 9856 w 10000"/>
              <a:gd name="connsiteY307" fmla="*/ 6590 h 10000"/>
              <a:gd name="connsiteX308" fmla="*/ 9883 w 10000"/>
              <a:gd name="connsiteY308" fmla="*/ 6708 h 10000"/>
              <a:gd name="connsiteX309" fmla="*/ 9910 w 10000"/>
              <a:gd name="connsiteY309" fmla="*/ 6950 h 10000"/>
              <a:gd name="connsiteX310" fmla="*/ 9941 w 10000"/>
              <a:gd name="connsiteY310" fmla="*/ 7404 h 10000"/>
              <a:gd name="connsiteX311" fmla="*/ 9968 w 10000"/>
              <a:gd name="connsiteY311" fmla="*/ 8516 h 10000"/>
              <a:gd name="connsiteX312" fmla="*/ 10000 w 10000"/>
              <a:gd name="connsiteY31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587 w 10000"/>
              <a:gd name="connsiteY88" fmla="*/ 43 h 10000"/>
              <a:gd name="connsiteX89" fmla="*/ 3614 w 10000"/>
              <a:gd name="connsiteY89" fmla="*/ 31 h 10000"/>
              <a:gd name="connsiteX90" fmla="*/ 3641 w 10000"/>
              <a:gd name="connsiteY90" fmla="*/ 19 h 10000"/>
              <a:gd name="connsiteX91" fmla="*/ 3673 w 10000"/>
              <a:gd name="connsiteY91" fmla="*/ 6 h 10000"/>
              <a:gd name="connsiteX92" fmla="*/ 3700 w 10000"/>
              <a:gd name="connsiteY92" fmla="*/ 6 h 10000"/>
              <a:gd name="connsiteX93" fmla="*/ 3731 w 10000"/>
              <a:gd name="connsiteY93" fmla="*/ 0 h 10000"/>
              <a:gd name="connsiteX94" fmla="*/ 3758 w 10000"/>
              <a:gd name="connsiteY94" fmla="*/ 0 h 10000"/>
              <a:gd name="connsiteX95" fmla="*/ 3785 w 10000"/>
              <a:gd name="connsiteY95" fmla="*/ 6 h 10000"/>
              <a:gd name="connsiteX96" fmla="*/ 3817 w 10000"/>
              <a:gd name="connsiteY96" fmla="*/ 12 h 10000"/>
              <a:gd name="connsiteX97" fmla="*/ 3844 w 10000"/>
              <a:gd name="connsiteY97" fmla="*/ 19 h 10000"/>
              <a:gd name="connsiteX98" fmla="*/ 3876 w 10000"/>
              <a:gd name="connsiteY98" fmla="*/ 31 h 10000"/>
              <a:gd name="connsiteX99" fmla="*/ 3903 w 10000"/>
              <a:gd name="connsiteY99" fmla="*/ 43 h 10000"/>
              <a:gd name="connsiteX100" fmla="*/ 3930 w 10000"/>
              <a:gd name="connsiteY100" fmla="*/ 62 h 10000"/>
              <a:gd name="connsiteX101" fmla="*/ 3957 w 10000"/>
              <a:gd name="connsiteY101" fmla="*/ 81 h 10000"/>
              <a:gd name="connsiteX102" fmla="*/ 3988 w 10000"/>
              <a:gd name="connsiteY102" fmla="*/ 106 h 10000"/>
              <a:gd name="connsiteX103" fmla="*/ 4015 w 10000"/>
              <a:gd name="connsiteY103" fmla="*/ 130 h 10000"/>
              <a:gd name="connsiteX104" fmla="*/ 4047 w 10000"/>
              <a:gd name="connsiteY104" fmla="*/ 155 h 10000"/>
              <a:gd name="connsiteX105" fmla="*/ 4074 w 10000"/>
              <a:gd name="connsiteY105" fmla="*/ 186 h 10000"/>
              <a:gd name="connsiteX106" fmla="*/ 4101 w 10000"/>
              <a:gd name="connsiteY106" fmla="*/ 217 h 10000"/>
              <a:gd name="connsiteX107" fmla="*/ 4132 w 10000"/>
              <a:gd name="connsiteY107" fmla="*/ 255 h 10000"/>
              <a:gd name="connsiteX108" fmla="*/ 4160 w 10000"/>
              <a:gd name="connsiteY108" fmla="*/ 292 h 10000"/>
              <a:gd name="connsiteX109" fmla="*/ 4191 w 10000"/>
              <a:gd name="connsiteY109" fmla="*/ 329 h 10000"/>
              <a:gd name="connsiteX110" fmla="*/ 4218 w 10000"/>
              <a:gd name="connsiteY110" fmla="*/ 373 h 10000"/>
              <a:gd name="connsiteX111" fmla="*/ 4245 w 10000"/>
              <a:gd name="connsiteY111" fmla="*/ 422 h 10000"/>
              <a:gd name="connsiteX112" fmla="*/ 4277 w 10000"/>
              <a:gd name="connsiteY112" fmla="*/ 466 h 10000"/>
              <a:gd name="connsiteX113" fmla="*/ 4304 w 10000"/>
              <a:gd name="connsiteY113" fmla="*/ 522 h 10000"/>
              <a:gd name="connsiteX114" fmla="*/ 4335 w 10000"/>
              <a:gd name="connsiteY114" fmla="*/ 571 h 10000"/>
              <a:gd name="connsiteX115" fmla="*/ 4362 w 10000"/>
              <a:gd name="connsiteY115" fmla="*/ 634 h 10000"/>
              <a:gd name="connsiteX116" fmla="*/ 4389 w 10000"/>
              <a:gd name="connsiteY116" fmla="*/ 689 h 10000"/>
              <a:gd name="connsiteX117" fmla="*/ 4421 w 10000"/>
              <a:gd name="connsiteY117" fmla="*/ 752 h 10000"/>
              <a:gd name="connsiteX118" fmla="*/ 4448 w 10000"/>
              <a:gd name="connsiteY118" fmla="*/ 820 h 10000"/>
              <a:gd name="connsiteX119" fmla="*/ 4475 w 10000"/>
              <a:gd name="connsiteY119" fmla="*/ 888 h 10000"/>
              <a:gd name="connsiteX120" fmla="*/ 4507 w 10000"/>
              <a:gd name="connsiteY120" fmla="*/ 957 h 10000"/>
              <a:gd name="connsiteX121" fmla="*/ 4534 w 10000"/>
              <a:gd name="connsiteY121" fmla="*/ 1037 h 10000"/>
              <a:gd name="connsiteX122" fmla="*/ 4565 w 10000"/>
              <a:gd name="connsiteY122" fmla="*/ 1118 h 10000"/>
              <a:gd name="connsiteX123" fmla="*/ 4592 w 10000"/>
              <a:gd name="connsiteY123" fmla="*/ 1199 h 10000"/>
              <a:gd name="connsiteX124" fmla="*/ 4619 w 10000"/>
              <a:gd name="connsiteY124" fmla="*/ 1286 h 10000"/>
              <a:gd name="connsiteX125" fmla="*/ 4651 w 10000"/>
              <a:gd name="connsiteY125" fmla="*/ 1373 h 10000"/>
              <a:gd name="connsiteX126" fmla="*/ 4678 w 10000"/>
              <a:gd name="connsiteY126" fmla="*/ 1472 h 10000"/>
              <a:gd name="connsiteX127" fmla="*/ 4709 w 10000"/>
              <a:gd name="connsiteY127" fmla="*/ 1565 h 10000"/>
              <a:gd name="connsiteX128" fmla="*/ 4736 w 10000"/>
              <a:gd name="connsiteY128" fmla="*/ 1671 h 10000"/>
              <a:gd name="connsiteX129" fmla="*/ 4763 w 10000"/>
              <a:gd name="connsiteY129" fmla="*/ 1776 h 10000"/>
              <a:gd name="connsiteX130" fmla="*/ 4795 w 10000"/>
              <a:gd name="connsiteY130" fmla="*/ 1894 h 10000"/>
              <a:gd name="connsiteX131" fmla="*/ 4822 w 10000"/>
              <a:gd name="connsiteY131" fmla="*/ 2012 h 10000"/>
              <a:gd name="connsiteX132" fmla="*/ 4854 w 10000"/>
              <a:gd name="connsiteY132" fmla="*/ 2137 h 10000"/>
              <a:gd name="connsiteX133" fmla="*/ 4881 w 10000"/>
              <a:gd name="connsiteY133" fmla="*/ 2267 h 10000"/>
              <a:gd name="connsiteX134" fmla="*/ 4908 w 10000"/>
              <a:gd name="connsiteY134" fmla="*/ 2404 h 10000"/>
              <a:gd name="connsiteX135" fmla="*/ 4935 w 10000"/>
              <a:gd name="connsiteY135" fmla="*/ 2553 h 10000"/>
              <a:gd name="connsiteX136" fmla="*/ 4966 w 10000"/>
              <a:gd name="connsiteY136" fmla="*/ 2708 h 10000"/>
              <a:gd name="connsiteX137" fmla="*/ 4993 w 10000"/>
              <a:gd name="connsiteY137" fmla="*/ 2870 h 10000"/>
              <a:gd name="connsiteX138" fmla="*/ 5025 w 10000"/>
              <a:gd name="connsiteY138" fmla="*/ 3043 h 10000"/>
              <a:gd name="connsiteX139" fmla="*/ 5052 w 10000"/>
              <a:gd name="connsiteY139" fmla="*/ 3230 h 10000"/>
              <a:gd name="connsiteX140" fmla="*/ 5079 w 10000"/>
              <a:gd name="connsiteY140" fmla="*/ 3429 h 10000"/>
              <a:gd name="connsiteX141" fmla="*/ 5110 w 10000"/>
              <a:gd name="connsiteY141" fmla="*/ 3646 h 10000"/>
              <a:gd name="connsiteX142" fmla="*/ 5137 w 10000"/>
              <a:gd name="connsiteY142" fmla="*/ 3882 h 10000"/>
              <a:gd name="connsiteX143" fmla="*/ 5169 w 10000"/>
              <a:gd name="connsiteY143" fmla="*/ 4143 h 10000"/>
              <a:gd name="connsiteX144" fmla="*/ 5196 w 10000"/>
              <a:gd name="connsiteY144" fmla="*/ 4441 h 10000"/>
              <a:gd name="connsiteX145" fmla="*/ 5223 w 10000"/>
              <a:gd name="connsiteY145" fmla="*/ 4789 h 10000"/>
              <a:gd name="connsiteX146" fmla="*/ 5255 w 10000"/>
              <a:gd name="connsiteY146" fmla="*/ 5205 h 10000"/>
              <a:gd name="connsiteX147" fmla="*/ 5282 w 10000"/>
              <a:gd name="connsiteY147" fmla="*/ 5758 h 10000"/>
              <a:gd name="connsiteX148" fmla="*/ 5313 w 10000"/>
              <a:gd name="connsiteY148" fmla="*/ 6671 h 10000"/>
              <a:gd name="connsiteX149" fmla="*/ 5340 w 10000"/>
              <a:gd name="connsiteY149" fmla="*/ 7776 h 10000"/>
              <a:gd name="connsiteX150" fmla="*/ 5367 w 10000"/>
              <a:gd name="connsiteY150" fmla="*/ 6565 h 10000"/>
              <a:gd name="connsiteX151" fmla="*/ 5399 w 10000"/>
              <a:gd name="connsiteY151" fmla="*/ 6255 h 10000"/>
              <a:gd name="connsiteX152" fmla="*/ 5426 w 10000"/>
              <a:gd name="connsiteY152" fmla="*/ 6155 h 10000"/>
              <a:gd name="connsiteX153" fmla="*/ 5453 w 10000"/>
              <a:gd name="connsiteY153" fmla="*/ 6180 h 10000"/>
              <a:gd name="connsiteX154" fmla="*/ 5484 w 10000"/>
              <a:gd name="connsiteY154" fmla="*/ 6286 h 10000"/>
              <a:gd name="connsiteX155" fmla="*/ 5511 w 10000"/>
              <a:gd name="connsiteY155" fmla="*/ 6484 h 10000"/>
              <a:gd name="connsiteX156" fmla="*/ 5539 w 10000"/>
              <a:gd name="connsiteY156" fmla="*/ 6801 h 10000"/>
              <a:gd name="connsiteX157" fmla="*/ 5570 w 10000"/>
              <a:gd name="connsiteY157" fmla="*/ 7373 h 10000"/>
              <a:gd name="connsiteX158" fmla="*/ 5597 w 10000"/>
              <a:gd name="connsiteY158" fmla="*/ 9447 h 10000"/>
              <a:gd name="connsiteX159" fmla="*/ 5629 w 10000"/>
              <a:gd name="connsiteY159" fmla="*/ 7621 h 10000"/>
              <a:gd name="connsiteX160" fmla="*/ 5656 w 10000"/>
              <a:gd name="connsiteY160" fmla="*/ 7012 h 10000"/>
              <a:gd name="connsiteX161" fmla="*/ 5683 w 10000"/>
              <a:gd name="connsiteY161" fmla="*/ 6708 h 10000"/>
              <a:gd name="connsiteX162" fmla="*/ 5714 w 10000"/>
              <a:gd name="connsiteY162" fmla="*/ 6534 h 10000"/>
              <a:gd name="connsiteX163" fmla="*/ 5741 w 10000"/>
              <a:gd name="connsiteY163" fmla="*/ 6429 h 10000"/>
              <a:gd name="connsiteX164" fmla="*/ 5773 w 10000"/>
              <a:gd name="connsiteY164" fmla="*/ 6385 h 10000"/>
              <a:gd name="connsiteX165" fmla="*/ 5800 w 10000"/>
              <a:gd name="connsiteY165" fmla="*/ 6385 h 10000"/>
              <a:gd name="connsiteX166" fmla="*/ 5827 w 10000"/>
              <a:gd name="connsiteY166" fmla="*/ 6429 h 10000"/>
              <a:gd name="connsiteX167" fmla="*/ 5858 w 10000"/>
              <a:gd name="connsiteY167" fmla="*/ 6516 h 10000"/>
              <a:gd name="connsiteX168" fmla="*/ 5886 w 10000"/>
              <a:gd name="connsiteY168" fmla="*/ 6646 h 10000"/>
              <a:gd name="connsiteX169" fmla="*/ 5913 w 10000"/>
              <a:gd name="connsiteY169" fmla="*/ 6845 h 10000"/>
              <a:gd name="connsiteX170" fmla="*/ 5944 w 10000"/>
              <a:gd name="connsiteY170" fmla="*/ 7149 h 10000"/>
              <a:gd name="connsiteX171" fmla="*/ 5971 w 10000"/>
              <a:gd name="connsiteY171" fmla="*/ 7658 h 10000"/>
              <a:gd name="connsiteX172" fmla="*/ 6003 w 10000"/>
              <a:gd name="connsiteY172" fmla="*/ 9093 h 10000"/>
              <a:gd name="connsiteX173" fmla="*/ 6030 w 10000"/>
              <a:gd name="connsiteY173" fmla="*/ 8106 h 10000"/>
              <a:gd name="connsiteX174" fmla="*/ 6057 w 10000"/>
              <a:gd name="connsiteY174" fmla="*/ 7385 h 10000"/>
              <a:gd name="connsiteX175" fmla="*/ 6088 w 10000"/>
              <a:gd name="connsiteY175" fmla="*/ 7019 h 10000"/>
              <a:gd name="connsiteX176" fmla="*/ 6115 w 10000"/>
              <a:gd name="connsiteY176" fmla="*/ 6789 h 10000"/>
              <a:gd name="connsiteX177" fmla="*/ 6147 w 10000"/>
              <a:gd name="connsiteY177" fmla="*/ 6634 h 10000"/>
              <a:gd name="connsiteX178" fmla="*/ 6174 w 10000"/>
              <a:gd name="connsiteY178" fmla="*/ 6534 h 10000"/>
              <a:gd name="connsiteX179" fmla="*/ 6201 w 10000"/>
              <a:gd name="connsiteY179" fmla="*/ 6472 h 10000"/>
              <a:gd name="connsiteX180" fmla="*/ 6233 w 10000"/>
              <a:gd name="connsiteY180" fmla="*/ 6441 h 10000"/>
              <a:gd name="connsiteX181" fmla="*/ 6260 w 10000"/>
              <a:gd name="connsiteY181" fmla="*/ 6435 h 10000"/>
              <a:gd name="connsiteX182" fmla="*/ 6291 w 10000"/>
              <a:gd name="connsiteY182" fmla="*/ 6460 h 10000"/>
              <a:gd name="connsiteX183" fmla="*/ 6318 w 10000"/>
              <a:gd name="connsiteY183" fmla="*/ 6516 h 10000"/>
              <a:gd name="connsiteX184" fmla="*/ 6345 w 10000"/>
              <a:gd name="connsiteY184" fmla="*/ 6609 h 10000"/>
              <a:gd name="connsiteX185" fmla="*/ 6372 w 10000"/>
              <a:gd name="connsiteY185" fmla="*/ 6733 h 10000"/>
              <a:gd name="connsiteX186" fmla="*/ 6404 w 10000"/>
              <a:gd name="connsiteY186" fmla="*/ 6919 h 10000"/>
              <a:gd name="connsiteX187" fmla="*/ 6431 w 10000"/>
              <a:gd name="connsiteY187" fmla="*/ 7186 h 10000"/>
              <a:gd name="connsiteX188" fmla="*/ 6462 w 10000"/>
              <a:gd name="connsiteY188" fmla="*/ 7596 h 10000"/>
              <a:gd name="connsiteX189" fmla="*/ 6489 w 10000"/>
              <a:gd name="connsiteY189" fmla="*/ 8466 h 10000"/>
              <a:gd name="connsiteX190" fmla="*/ 6516 w 10000"/>
              <a:gd name="connsiteY190" fmla="*/ 8801 h 10000"/>
              <a:gd name="connsiteX191" fmla="*/ 6548 w 10000"/>
              <a:gd name="connsiteY191" fmla="*/ 7714 h 10000"/>
              <a:gd name="connsiteX192" fmla="*/ 6575 w 10000"/>
              <a:gd name="connsiteY192" fmla="*/ 7261 h 10000"/>
              <a:gd name="connsiteX193" fmla="*/ 6607 w 10000"/>
              <a:gd name="connsiteY193" fmla="*/ 6981 h 10000"/>
              <a:gd name="connsiteX194" fmla="*/ 6634 w 10000"/>
              <a:gd name="connsiteY194" fmla="*/ 6795 h 10000"/>
              <a:gd name="connsiteX195" fmla="*/ 6661 w 10000"/>
              <a:gd name="connsiteY195" fmla="*/ 6658 h 10000"/>
              <a:gd name="connsiteX196" fmla="*/ 6692 w 10000"/>
              <a:gd name="connsiteY196" fmla="*/ 6559 h 10000"/>
              <a:gd name="connsiteX197" fmla="*/ 6719 w 10000"/>
              <a:gd name="connsiteY197" fmla="*/ 6497 h 10000"/>
              <a:gd name="connsiteX198" fmla="*/ 6751 w 10000"/>
              <a:gd name="connsiteY198" fmla="*/ 6460 h 10000"/>
              <a:gd name="connsiteX199" fmla="*/ 6778 w 10000"/>
              <a:gd name="connsiteY199" fmla="*/ 6453 h 10000"/>
              <a:gd name="connsiteX200" fmla="*/ 6805 w 10000"/>
              <a:gd name="connsiteY200" fmla="*/ 6460 h 10000"/>
              <a:gd name="connsiteX201" fmla="*/ 6836 w 10000"/>
              <a:gd name="connsiteY201" fmla="*/ 6503 h 10000"/>
              <a:gd name="connsiteX202" fmla="*/ 6863 w 10000"/>
              <a:gd name="connsiteY202" fmla="*/ 6565 h 10000"/>
              <a:gd name="connsiteX203" fmla="*/ 6890 w 10000"/>
              <a:gd name="connsiteY203" fmla="*/ 6658 h 10000"/>
              <a:gd name="connsiteX204" fmla="*/ 6922 w 10000"/>
              <a:gd name="connsiteY204" fmla="*/ 6789 h 10000"/>
              <a:gd name="connsiteX205" fmla="*/ 6949 w 10000"/>
              <a:gd name="connsiteY205" fmla="*/ 6975 h 10000"/>
              <a:gd name="connsiteX206" fmla="*/ 6981 w 10000"/>
              <a:gd name="connsiteY206" fmla="*/ 7236 h 10000"/>
              <a:gd name="connsiteX207" fmla="*/ 7008 w 10000"/>
              <a:gd name="connsiteY207" fmla="*/ 7634 h 10000"/>
              <a:gd name="connsiteX208" fmla="*/ 7035 w 10000"/>
              <a:gd name="connsiteY208" fmla="*/ 8460 h 10000"/>
              <a:gd name="connsiteX209" fmla="*/ 7066 w 10000"/>
              <a:gd name="connsiteY209" fmla="*/ 8969 h 10000"/>
              <a:gd name="connsiteX210" fmla="*/ 7093 w 10000"/>
              <a:gd name="connsiteY210" fmla="*/ 7801 h 10000"/>
              <a:gd name="connsiteX211" fmla="*/ 7125 w 10000"/>
              <a:gd name="connsiteY211" fmla="*/ 7329 h 10000"/>
              <a:gd name="connsiteX212" fmla="*/ 7152 w 10000"/>
              <a:gd name="connsiteY212" fmla="*/ 7037 h 10000"/>
              <a:gd name="connsiteX213" fmla="*/ 7179 w 10000"/>
              <a:gd name="connsiteY213" fmla="*/ 6839 h 10000"/>
              <a:gd name="connsiteX214" fmla="*/ 7210 w 10000"/>
              <a:gd name="connsiteY214" fmla="*/ 6696 h 10000"/>
              <a:gd name="connsiteX215" fmla="*/ 7237 w 10000"/>
              <a:gd name="connsiteY215" fmla="*/ 6590 h 10000"/>
              <a:gd name="connsiteX216" fmla="*/ 7269 w 10000"/>
              <a:gd name="connsiteY216" fmla="*/ 6516 h 10000"/>
              <a:gd name="connsiteX217" fmla="*/ 7296 w 10000"/>
              <a:gd name="connsiteY217" fmla="*/ 6472 h 10000"/>
              <a:gd name="connsiteX218" fmla="*/ 7323 w 10000"/>
              <a:gd name="connsiteY218" fmla="*/ 6447 h 10000"/>
              <a:gd name="connsiteX219" fmla="*/ 7350 w 10000"/>
              <a:gd name="connsiteY219" fmla="*/ 6447 h 10000"/>
              <a:gd name="connsiteX220" fmla="*/ 7382 w 10000"/>
              <a:gd name="connsiteY220" fmla="*/ 6466 h 10000"/>
              <a:gd name="connsiteX221" fmla="*/ 7409 w 10000"/>
              <a:gd name="connsiteY221" fmla="*/ 6509 h 10000"/>
              <a:gd name="connsiteX222" fmla="*/ 7440 w 10000"/>
              <a:gd name="connsiteY222" fmla="*/ 6578 h 10000"/>
              <a:gd name="connsiteX223" fmla="*/ 7467 w 10000"/>
              <a:gd name="connsiteY223" fmla="*/ 6677 h 10000"/>
              <a:gd name="connsiteX224" fmla="*/ 7494 w 10000"/>
              <a:gd name="connsiteY224" fmla="*/ 6814 h 10000"/>
              <a:gd name="connsiteX225" fmla="*/ 7526 w 10000"/>
              <a:gd name="connsiteY225" fmla="*/ 7006 h 10000"/>
              <a:gd name="connsiteX226" fmla="*/ 7553 w 10000"/>
              <a:gd name="connsiteY226" fmla="*/ 7273 h 10000"/>
              <a:gd name="connsiteX227" fmla="*/ 7584 w 10000"/>
              <a:gd name="connsiteY227" fmla="*/ 7696 h 10000"/>
              <a:gd name="connsiteX228" fmla="*/ 7612 w 10000"/>
              <a:gd name="connsiteY228" fmla="*/ 8584 h 10000"/>
              <a:gd name="connsiteX229" fmla="*/ 7639 w 10000"/>
              <a:gd name="connsiteY229" fmla="*/ 8814 h 10000"/>
              <a:gd name="connsiteX230" fmla="*/ 7670 w 10000"/>
              <a:gd name="connsiteY230" fmla="*/ 7770 h 10000"/>
              <a:gd name="connsiteX231" fmla="*/ 7697 w 10000"/>
              <a:gd name="connsiteY231" fmla="*/ 7317 h 10000"/>
              <a:gd name="connsiteX232" fmla="*/ 7729 w 10000"/>
              <a:gd name="connsiteY232" fmla="*/ 7031 h 10000"/>
              <a:gd name="connsiteX233" fmla="*/ 7756 w 10000"/>
              <a:gd name="connsiteY233" fmla="*/ 6839 h 10000"/>
              <a:gd name="connsiteX234" fmla="*/ 7783 w 10000"/>
              <a:gd name="connsiteY234" fmla="*/ 6696 h 10000"/>
              <a:gd name="connsiteX235" fmla="*/ 7810 w 10000"/>
              <a:gd name="connsiteY235" fmla="*/ 6590 h 10000"/>
              <a:gd name="connsiteX236" fmla="*/ 7841 w 10000"/>
              <a:gd name="connsiteY236" fmla="*/ 6522 h 10000"/>
              <a:gd name="connsiteX237" fmla="*/ 7868 w 10000"/>
              <a:gd name="connsiteY237" fmla="*/ 6472 h 10000"/>
              <a:gd name="connsiteX238" fmla="*/ 7900 w 10000"/>
              <a:gd name="connsiteY238" fmla="*/ 6447 h 10000"/>
              <a:gd name="connsiteX239" fmla="*/ 7927 w 10000"/>
              <a:gd name="connsiteY239" fmla="*/ 6447 h 10000"/>
              <a:gd name="connsiteX240" fmla="*/ 7954 w 10000"/>
              <a:gd name="connsiteY240" fmla="*/ 6466 h 10000"/>
              <a:gd name="connsiteX241" fmla="*/ 7986 w 10000"/>
              <a:gd name="connsiteY241" fmla="*/ 6509 h 10000"/>
              <a:gd name="connsiteX242" fmla="*/ 8013 w 10000"/>
              <a:gd name="connsiteY242" fmla="*/ 6578 h 10000"/>
              <a:gd name="connsiteX243" fmla="*/ 8044 w 10000"/>
              <a:gd name="connsiteY243" fmla="*/ 6683 h 10000"/>
              <a:gd name="connsiteX244" fmla="*/ 8071 w 10000"/>
              <a:gd name="connsiteY244" fmla="*/ 6820 h 10000"/>
              <a:gd name="connsiteX245" fmla="*/ 8098 w 10000"/>
              <a:gd name="connsiteY245" fmla="*/ 7006 h 10000"/>
              <a:gd name="connsiteX246" fmla="*/ 8130 w 10000"/>
              <a:gd name="connsiteY246" fmla="*/ 7280 h 10000"/>
              <a:gd name="connsiteX247" fmla="*/ 8157 w 10000"/>
              <a:gd name="connsiteY247" fmla="*/ 7714 h 10000"/>
              <a:gd name="connsiteX248" fmla="*/ 8188 w 10000"/>
              <a:gd name="connsiteY248" fmla="*/ 8671 h 10000"/>
              <a:gd name="connsiteX249" fmla="*/ 8215 w 10000"/>
              <a:gd name="connsiteY249" fmla="*/ 8696 h 10000"/>
              <a:gd name="connsiteX250" fmla="*/ 8242 w 10000"/>
              <a:gd name="connsiteY250" fmla="*/ 7720 h 10000"/>
              <a:gd name="connsiteX251" fmla="*/ 8274 w 10000"/>
              <a:gd name="connsiteY251" fmla="*/ 7286 h 10000"/>
              <a:gd name="connsiteX252" fmla="*/ 8301 w 10000"/>
              <a:gd name="connsiteY252" fmla="*/ 7006 h 10000"/>
              <a:gd name="connsiteX253" fmla="*/ 8328 w 10000"/>
              <a:gd name="connsiteY253" fmla="*/ 6820 h 10000"/>
              <a:gd name="connsiteX254" fmla="*/ 8360 w 10000"/>
              <a:gd name="connsiteY254" fmla="*/ 6683 h 10000"/>
              <a:gd name="connsiteX255" fmla="*/ 8387 w 10000"/>
              <a:gd name="connsiteY255" fmla="*/ 6584 h 10000"/>
              <a:gd name="connsiteX256" fmla="*/ 8418 w 10000"/>
              <a:gd name="connsiteY256" fmla="*/ 6516 h 10000"/>
              <a:gd name="connsiteX257" fmla="*/ 8445 w 10000"/>
              <a:gd name="connsiteY257" fmla="*/ 6472 h 10000"/>
              <a:gd name="connsiteX258" fmla="*/ 8472 w 10000"/>
              <a:gd name="connsiteY258" fmla="*/ 6453 h 10000"/>
              <a:gd name="connsiteX259" fmla="*/ 8504 w 10000"/>
              <a:gd name="connsiteY259" fmla="*/ 6460 h 10000"/>
              <a:gd name="connsiteX260" fmla="*/ 8531 w 10000"/>
              <a:gd name="connsiteY260" fmla="*/ 6491 h 10000"/>
              <a:gd name="connsiteX261" fmla="*/ 8562 w 10000"/>
              <a:gd name="connsiteY261" fmla="*/ 6553 h 10000"/>
              <a:gd name="connsiteX262" fmla="*/ 8589 w 10000"/>
              <a:gd name="connsiteY262" fmla="*/ 6640 h 10000"/>
              <a:gd name="connsiteX263" fmla="*/ 8616 w 10000"/>
              <a:gd name="connsiteY263" fmla="*/ 6770 h 10000"/>
              <a:gd name="connsiteX264" fmla="*/ 8648 w 10000"/>
              <a:gd name="connsiteY264" fmla="*/ 6944 h 10000"/>
              <a:gd name="connsiteX265" fmla="*/ 8675 w 10000"/>
              <a:gd name="connsiteY265" fmla="*/ 7205 h 10000"/>
              <a:gd name="connsiteX266" fmla="*/ 8707 w 10000"/>
              <a:gd name="connsiteY266" fmla="*/ 7615 h 10000"/>
              <a:gd name="connsiteX267" fmla="*/ 8734 w 10000"/>
              <a:gd name="connsiteY267" fmla="*/ 8460 h 10000"/>
              <a:gd name="connsiteX268" fmla="*/ 8761 w 10000"/>
              <a:gd name="connsiteY268" fmla="*/ 8839 h 10000"/>
              <a:gd name="connsiteX269" fmla="*/ 8788 w 10000"/>
              <a:gd name="connsiteY269" fmla="*/ 7733 h 10000"/>
              <a:gd name="connsiteX270" fmla="*/ 8819 w 10000"/>
              <a:gd name="connsiteY270" fmla="*/ 7267 h 10000"/>
              <a:gd name="connsiteX271" fmla="*/ 8851 w 10000"/>
              <a:gd name="connsiteY271" fmla="*/ 6981 h 10000"/>
              <a:gd name="connsiteX272" fmla="*/ 8878 w 10000"/>
              <a:gd name="connsiteY272" fmla="*/ 6783 h 10000"/>
              <a:gd name="connsiteX273" fmla="*/ 8905 w 10000"/>
              <a:gd name="connsiteY273" fmla="*/ 6646 h 10000"/>
              <a:gd name="connsiteX274" fmla="*/ 8932 w 10000"/>
              <a:gd name="connsiteY274" fmla="*/ 6547 h 10000"/>
              <a:gd name="connsiteX275" fmla="*/ 8963 w 10000"/>
              <a:gd name="connsiteY275" fmla="*/ 6484 h 10000"/>
              <a:gd name="connsiteX276" fmla="*/ 8991 w 10000"/>
              <a:gd name="connsiteY276" fmla="*/ 6453 h 10000"/>
              <a:gd name="connsiteX277" fmla="*/ 9022 w 10000"/>
              <a:gd name="connsiteY277" fmla="*/ 6447 h 10000"/>
              <a:gd name="connsiteX278" fmla="*/ 9049 w 10000"/>
              <a:gd name="connsiteY278" fmla="*/ 6472 h 10000"/>
              <a:gd name="connsiteX279" fmla="*/ 9076 w 10000"/>
              <a:gd name="connsiteY279" fmla="*/ 6528 h 10000"/>
              <a:gd name="connsiteX280" fmla="*/ 9108 w 10000"/>
              <a:gd name="connsiteY280" fmla="*/ 6621 h 10000"/>
              <a:gd name="connsiteX281" fmla="*/ 9135 w 10000"/>
              <a:gd name="connsiteY281" fmla="*/ 6758 h 10000"/>
              <a:gd name="connsiteX282" fmla="*/ 9166 w 10000"/>
              <a:gd name="connsiteY282" fmla="*/ 6957 h 10000"/>
              <a:gd name="connsiteX283" fmla="*/ 9193 w 10000"/>
              <a:gd name="connsiteY283" fmla="*/ 7267 h 10000"/>
              <a:gd name="connsiteX284" fmla="*/ 9220 w 10000"/>
              <a:gd name="connsiteY284" fmla="*/ 7814 h 10000"/>
              <a:gd name="connsiteX285" fmla="*/ 9252 w 10000"/>
              <a:gd name="connsiteY285" fmla="*/ 9863 h 10000"/>
              <a:gd name="connsiteX286" fmla="*/ 9279 w 10000"/>
              <a:gd name="connsiteY286" fmla="*/ 7988 h 10000"/>
              <a:gd name="connsiteX287" fmla="*/ 9306 w 10000"/>
              <a:gd name="connsiteY287" fmla="*/ 7335 h 10000"/>
              <a:gd name="connsiteX288" fmla="*/ 9338 w 10000"/>
              <a:gd name="connsiteY288" fmla="*/ 6988 h 10000"/>
              <a:gd name="connsiteX289" fmla="*/ 9365 w 10000"/>
              <a:gd name="connsiteY289" fmla="*/ 6758 h 10000"/>
              <a:gd name="connsiteX290" fmla="*/ 9396 w 10000"/>
              <a:gd name="connsiteY290" fmla="*/ 6602 h 10000"/>
              <a:gd name="connsiteX291" fmla="*/ 9423 w 10000"/>
              <a:gd name="connsiteY291" fmla="*/ 6503 h 10000"/>
              <a:gd name="connsiteX292" fmla="*/ 9450 w 10000"/>
              <a:gd name="connsiteY292" fmla="*/ 6447 h 10000"/>
              <a:gd name="connsiteX293" fmla="*/ 9482 w 10000"/>
              <a:gd name="connsiteY293" fmla="*/ 6435 h 10000"/>
              <a:gd name="connsiteX294" fmla="*/ 9509 w 10000"/>
              <a:gd name="connsiteY294" fmla="*/ 6460 h 10000"/>
              <a:gd name="connsiteX295" fmla="*/ 9540 w 10000"/>
              <a:gd name="connsiteY295" fmla="*/ 6534 h 10000"/>
              <a:gd name="connsiteX296" fmla="*/ 9567 w 10000"/>
              <a:gd name="connsiteY296" fmla="*/ 6665 h 10000"/>
              <a:gd name="connsiteX297" fmla="*/ 9594 w 10000"/>
              <a:gd name="connsiteY297" fmla="*/ 6882 h 10000"/>
              <a:gd name="connsiteX298" fmla="*/ 9626 w 10000"/>
              <a:gd name="connsiteY298" fmla="*/ 7242 h 10000"/>
              <a:gd name="connsiteX299" fmla="*/ 9653 w 10000"/>
              <a:gd name="connsiteY299" fmla="*/ 7981 h 10000"/>
              <a:gd name="connsiteX300" fmla="*/ 9680 w 10000"/>
              <a:gd name="connsiteY300" fmla="*/ 8820 h 10000"/>
              <a:gd name="connsiteX301" fmla="*/ 9712 w 10000"/>
              <a:gd name="connsiteY301" fmla="*/ 7484 h 10000"/>
              <a:gd name="connsiteX302" fmla="*/ 9739 w 10000"/>
              <a:gd name="connsiteY302" fmla="*/ 7012 h 10000"/>
              <a:gd name="connsiteX303" fmla="*/ 9766 w 10000"/>
              <a:gd name="connsiteY303" fmla="*/ 6758 h 10000"/>
              <a:gd name="connsiteX304" fmla="*/ 9797 w 10000"/>
              <a:gd name="connsiteY304" fmla="*/ 6615 h 10000"/>
              <a:gd name="connsiteX305" fmla="*/ 9824 w 10000"/>
              <a:gd name="connsiteY305" fmla="*/ 6559 h 10000"/>
              <a:gd name="connsiteX306" fmla="*/ 9856 w 10000"/>
              <a:gd name="connsiteY306" fmla="*/ 6590 h 10000"/>
              <a:gd name="connsiteX307" fmla="*/ 9883 w 10000"/>
              <a:gd name="connsiteY307" fmla="*/ 6708 h 10000"/>
              <a:gd name="connsiteX308" fmla="*/ 9910 w 10000"/>
              <a:gd name="connsiteY308" fmla="*/ 6950 h 10000"/>
              <a:gd name="connsiteX309" fmla="*/ 9941 w 10000"/>
              <a:gd name="connsiteY309" fmla="*/ 7404 h 10000"/>
              <a:gd name="connsiteX310" fmla="*/ 9968 w 10000"/>
              <a:gd name="connsiteY310" fmla="*/ 8516 h 10000"/>
              <a:gd name="connsiteX311" fmla="*/ 10000 w 10000"/>
              <a:gd name="connsiteY31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614 w 10000"/>
              <a:gd name="connsiteY88" fmla="*/ 31 h 10000"/>
              <a:gd name="connsiteX89" fmla="*/ 3641 w 10000"/>
              <a:gd name="connsiteY89" fmla="*/ 19 h 10000"/>
              <a:gd name="connsiteX90" fmla="*/ 3673 w 10000"/>
              <a:gd name="connsiteY90" fmla="*/ 6 h 10000"/>
              <a:gd name="connsiteX91" fmla="*/ 3700 w 10000"/>
              <a:gd name="connsiteY91" fmla="*/ 6 h 10000"/>
              <a:gd name="connsiteX92" fmla="*/ 3731 w 10000"/>
              <a:gd name="connsiteY92" fmla="*/ 0 h 10000"/>
              <a:gd name="connsiteX93" fmla="*/ 3758 w 10000"/>
              <a:gd name="connsiteY93" fmla="*/ 0 h 10000"/>
              <a:gd name="connsiteX94" fmla="*/ 3785 w 10000"/>
              <a:gd name="connsiteY94" fmla="*/ 6 h 10000"/>
              <a:gd name="connsiteX95" fmla="*/ 3817 w 10000"/>
              <a:gd name="connsiteY95" fmla="*/ 12 h 10000"/>
              <a:gd name="connsiteX96" fmla="*/ 3844 w 10000"/>
              <a:gd name="connsiteY96" fmla="*/ 19 h 10000"/>
              <a:gd name="connsiteX97" fmla="*/ 3876 w 10000"/>
              <a:gd name="connsiteY97" fmla="*/ 31 h 10000"/>
              <a:gd name="connsiteX98" fmla="*/ 3903 w 10000"/>
              <a:gd name="connsiteY98" fmla="*/ 43 h 10000"/>
              <a:gd name="connsiteX99" fmla="*/ 3930 w 10000"/>
              <a:gd name="connsiteY99" fmla="*/ 62 h 10000"/>
              <a:gd name="connsiteX100" fmla="*/ 3957 w 10000"/>
              <a:gd name="connsiteY100" fmla="*/ 81 h 10000"/>
              <a:gd name="connsiteX101" fmla="*/ 3988 w 10000"/>
              <a:gd name="connsiteY101" fmla="*/ 106 h 10000"/>
              <a:gd name="connsiteX102" fmla="*/ 4015 w 10000"/>
              <a:gd name="connsiteY102" fmla="*/ 130 h 10000"/>
              <a:gd name="connsiteX103" fmla="*/ 4047 w 10000"/>
              <a:gd name="connsiteY103" fmla="*/ 155 h 10000"/>
              <a:gd name="connsiteX104" fmla="*/ 4074 w 10000"/>
              <a:gd name="connsiteY104" fmla="*/ 186 h 10000"/>
              <a:gd name="connsiteX105" fmla="*/ 4101 w 10000"/>
              <a:gd name="connsiteY105" fmla="*/ 217 h 10000"/>
              <a:gd name="connsiteX106" fmla="*/ 4132 w 10000"/>
              <a:gd name="connsiteY106" fmla="*/ 255 h 10000"/>
              <a:gd name="connsiteX107" fmla="*/ 4160 w 10000"/>
              <a:gd name="connsiteY107" fmla="*/ 292 h 10000"/>
              <a:gd name="connsiteX108" fmla="*/ 4191 w 10000"/>
              <a:gd name="connsiteY108" fmla="*/ 329 h 10000"/>
              <a:gd name="connsiteX109" fmla="*/ 4218 w 10000"/>
              <a:gd name="connsiteY109" fmla="*/ 373 h 10000"/>
              <a:gd name="connsiteX110" fmla="*/ 4245 w 10000"/>
              <a:gd name="connsiteY110" fmla="*/ 422 h 10000"/>
              <a:gd name="connsiteX111" fmla="*/ 4277 w 10000"/>
              <a:gd name="connsiteY111" fmla="*/ 466 h 10000"/>
              <a:gd name="connsiteX112" fmla="*/ 4304 w 10000"/>
              <a:gd name="connsiteY112" fmla="*/ 522 h 10000"/>
              <a:gd name="connsiteX113" fmla="*/ 4335 w 10000"/>
              <a:gd name="connsiteY113" fmla="*/ 571 h 10000"/>
              <a:gd name="connsiteX114" fmla="*/ 4362 w 10000"/>
              <a:gd name="connsiteY114" fmla="*/ 634 h 10000"/>
              <a:gd name="connsiteX115" fmla="*/ 4389 w 10000"/>
              <a:gd name="connsiteY115" fmla="*/ 689 h 10000"/>
              <a:gd name="connsiteX116" fmla="*/ 4421 w 10000"/>
              <a:gd name="connsiteY116" fmla="*/ 752 h 10000"/>
              <a:gd name="connsiteX117" fmla="*/ 4448 w 10000"/>
              <a:gd name="connsiteY117" fmla="*/ 820 h 10000"/>
              <a:gd name="connsiteX118" fmla="*/ 4475 w 10000"/>
              <a:gd name="connsiteY118" fmla="*/ 888 h 10000"/>
              <a:gd name="connsiteX119" fmla="*/ 4507 w 10000"/>
              <a:gd name="connsiteY119" fmla="*/ 957 h 10000"/>
              <a:gd name="connsiteX120" fmla="*/ 4534 w 10000"/>
              <a:gd name="connsiteY120" fmla="*/ 1037 h 10000"/>
              <a:gd name="connsiteX121" fmla="*/ 4565 w 10000"/>
              <a:gd name="connsiteY121" fmla="*/ 1118 h 10000"/>
              <a:gd name="connsiteX122" fmla="*/ 4592 w 10000"/>
              <a:gd name="connsiteY122" fmla="*/ 1199 h 10000"/>
              <a:gd name="connsiteX123" fmla="*/ 4619 w 10000"/>
              <a:gd name="connsiteY123" fmla="*/ 1286 h 10000"/>
              <a:gd name="connsiteX124" fmla="*/ 4651 w 10000"/>
              <a:gd name="connsiteY124" fmla="*/ 1373 h 10000"/>
              <a:gd name="connsiteX125" fmla="*/ 4678 w 10000"/>
              <a:gd name="connsiteY125" fmla="*/ 1472 h 10000"/>
              <a:gd name="connsiteX126" fmla="*/ 4709 w 10000"/>
              <a:gd name="connsiteY126" fmla="*/ 1565 h 10000"/>
              <a:gd name="connsiteX127" fmla="*/ 4736 w 10000"/>
              <a:gd name="connsiteY127" fmla="*/ 1671 h 10000"/>
              <a:gd name="connsiteX128" fmla="*/ 4763 w 10000"/>
              <a:gd name="connsiteY128" fmla="*/ 1776 h 10000"/>
              <a:gd name="connsiteX129" fmla="*/ 4795 w 10000"/>
              <a:gd name="connsiteY129" fmla="*/ 1894 h 10000"/>
              <a:gd name="connsiteX130" fmla="*/ 4822 w 10000"/>
              <a:gd name="connsiteY130" fmla="*/ 2012 h 10000"/>
              <a:gd name="connsiteX131" fmla="*/ 4854 w 10000"/>
              <a:gd name="connsiteY131" fmla="*/ 2137 h 10000"/>
              <a:gd name="connsiteX132" fmla="*/ 4881 w 10000"/>
              <a:gd name="connsiteY132" fmla="*/ 2267 h 10000"/>
              <a:gd name="connsiteX133" fmla="*/ 4908 w 10000"/>
              <a:gd name="connsiteY133" fmla="*/ 2404 h 10000"/>
              <a:gd name="connsiteX134" fmla="*/ 4935 w 10000"/>
              <a:gd name="connsiteY134" fmla="*/ 2553 h 10000"/>
              <a:gd name="connsiteX135" fmla="*/ 4966 w 10000"/>
              <a:gd name="connsiteY135" fmla="*/ 2708 h 10000"/>
              <a:gd name="connsiteX136" fmla="*/ 4993 w 10000"/>
              <a:gd name="connsiteY136" fmla="*/ 2870 h 10000"/>
              <a:gd name="connsiteX137" fmla="*/ 5025 w 10000"/>
              <a:gd name="connsiteY137" fmla="*/ 3043 h 10000"/>
              <a:gd name="connsiteX138" fmla="*/ 5052 w 10000"/>
              <a:gd name="connsiteY138" fmla="*/ 3230 h 10000"/>
              <a:gd name="connsiteX139" fmla="*/ 5079 w 10000"/>
              <a:gd name="connsiteY139" fmla="*/ 3429 h 10000"/>
              <a:gd name="connsiteX140" fmla="*/ 5110 w 10000"/>
              <a:gd name="connsiteY140" fmla="*/ 3646 h 10000"/>
              <a:gd name="connsiteX141" fmla="*/ 5137 w 10000"/>
              <a:gd name="connsiteY141" fmla="*/ 3882 h 10000"/>
              <a:gd name="connsiteX142" fmla="*/ 5169 w 10000"/>
              <a:gd name="connsiteY142" fmla="*/ 4143 h 10000"/>
              <a:gd name="connsiteX143" fmla="*/ 5196 w 10000"/>
              <a:gd name="connsiteY143" fmla="*/ 4441 h 10000"/>
              <a:gd name="connsiteX144" fmla="*/ 5223 w 10000"/>
              <a:gd name="connsiteY144" fmla="*/ 4789 h 10000"/>
              <a:gd name="connsiteX145" fmla="*/ 5255 w 10000"/>
              <a:gd name="connsiteY145" fmla="*/ 5205 h 10000"/>
              <a:gd name="connsiteX146" fmla="*/ 5282 w 10000"/>
              <a:gd name="connsiteY146" fmla="*/ 5758 h 10000"/>
              <a:gd name="connsiteX147" fmla="*/ 5313 w 10000"/>
              <a:gd name="connsiteY147" fmla="*/ 6671 h 10000"/>
              <a:gd name="connsiteX148" fmla="*/ 5340 w 10000"/>
              <a:gd name="connsiteY148" fmla="*/ 7776 h 10000"/>
              <a:gd name="connsiteX149" fmla="*/ 5367 w 10000"/>
              <a:gd name="connsiteY149" fmla="*/ 6565 h 10000"/>
              <a:gd name="connsiteX150" fmla="*/ 5399 w 10000"/>
              <a:gd name="connsiteY150" fmla="*/ 6255 h 10000"/>
              <a:gd name="connsiteX151" fmla="*/ 5426 w 10000"/>
              <a:gd name="connsiteY151" fmla="*/ 6155 h 10000"/>
              <a:gd name="connsiteX152" fmla="*/ 5453 w 10000"/>
              <a:gd name="connsiteY152" fmla="*/ 6180 h 10000"/>
              <a:gd name="connsiteX153" fmla="*/ 5484 w 10000"/>
              <a:gd name="connsiteY153" fmla="*/ 6286 h 10000"/>
              <a:gd name="connsiteX154" fmla="*/ 5511 w 10000"/>
              <a:gd name="connsiteY154" fmla="*/ 6484 h 10000"/>
              <a:gd name="connsiteX155" fmla="*/ 5539 w 10000"/>
              <a:gd name="connsiteY155" fmla="*/ 6801 h 10000"/>
              <a:gd name="connsiteX156" fmla="*/ 5570 w 10000"/>
              <a:gd name="connsiteY156" fmla="*/ 7373 h 10000"/>
              <a:gd name="connsiteX157" fmla="*/ 5597 w 10000"/>
              <a:gd name="connsiteY157" fmla="*/ 9447 h 10000"/>
              <a:gd name="connsiteX158" fmla="*/ 5629 w 10000"/>
              <a:gd name="connsiteY158" fmla="*/ 7621 h 10000"/>
              <a:gd name="connsiteX159" fmla="*/ 5656 w 10000"/>
              <a:gd name="connsiteY159" fmla="*/ 7012 h 10000"/>
              <a:gd name="connsiteX160" fmla="*/ 5683 w 10000"/>
              <a:gd name="connsiteY160" fmla="*/ 6708 h 10000"/>
              <a:gd name="connsiteX161" fmla="*/ 5714 w 10000"/>
              <a:gd name="connsiteY161" fmla="*/ 6534 h 10000"/>
              <a:gd name="connsiteX162" fmla="*/ 5741 w 10000"/>
              <a:gd name="connsiteY162" fmla="*/ 6429 h 10000"/>
              <a:gd name="connsiteX163" fmla="*/ 5773 w 10000"/>
              <a:gd name="connsiteY163" fmla="*/ 6385 h 10000"/>
              <a:gd name="connsiteX164" fmla="*/ 5800 w 10000"/>
              <a:gd name="connsiteY164" fmla="*/ 6385 h 10000"/>
              <a:gd name="connsiteX165" fmla="*/ 5827 w 10000"/>
              <a:gd name="connsiteY165" fmla="*/ 6429 h 10000"/>
              <a:gd name="connsiteX166" fmla="*/ 5858 w 10000"/>
              <a:gd name="connsiteY166" fmla="*/ 6516 h 10000"/>
              <a:gd name="connsiteX167" fmla="*/ 5886 w 10000"/>
              <a:gd name="connsiteY167" fmla="*/ 6646 h 10000"/>
              <a:gd name="connsiteX168" fmla="*/ 5913 w 10000"/>
              <a:gd name="connsiteY168" fmla="*/ 6845 h 10000"/>
              <a:gd name="connsiteX169" fmla="*/ 5944 w 10000"/>
              <a:gd name="connsiteY169" fmla="*/ 7149 h 10000"/>
              <a:gd name="connsiteX170" fmla="*/ 5971 w 10000"/>
              <a:gd name="connsiteY170" fmla="*/ 7658 h 10000"/>
              <a:gd name="connsiteX171" fmla="*/ 6003 w 10000"/>
              <a:gd name="connsiteY171" fmla="*/ 9093 h 10000"/>
              <a:gd name="connsiteX172" fmla="*/ 6030 w 10000"/>
              <a:gd name="connsiteY172" fmla="*/ 8106 h 10000"/>
              <a:gd name="connsiteX173" fmla="*/ 6057 w 10000"/>
              <a:gd name="connsiteY173" fmla="*/ 7385 h 10000"/>
              <a:gd name="connsiteX174" fmla="*/ 6088 w 10000"/>
              <a:gd name="connsiteY174" fmla="*/ 7019 h 10000"/>
              <a:gd name="connsiteX175" fmla="*/ 6115 w 10000"/>
              <a:gd name="connsiteY175" fmla="*/ 6789 h 10000"/>
              <a:gd name="connsiteX176" fmla="*/ 6147 w 10000"/>
              <a:gd name="connsiteY176" fmla="*/ 6634 h 10000"/>
              <a:gd name="connsiteX177" fmla="*/ 6174 w 10000"/>
              <a:gd name="connsiteY177" fmla="*/ 6534 h 10000"/>
              <a:gd name="connsiteX178" fmla="*/ 6201 w 10000"/>
              <a:gd name="connsiteY178" fmla="*/ 6472 h 10000"/>
              <a:gd name="connsiteX179" fmla="*/ 6233 w 10000"/>
              <a:gd name="connsiteY179" fmla="*/ 6441 h 10000"/>
              <a:gd name="connsiteX180" fmla="*/ 6260 w 10000"/>
              <a:gd name="connsiteY180" fmla="*/ 6435 h 10000"/>
              <a:gd name="connsiteX181" fmla="*/ 6291 w 10000"/>
              <a:gd name="connsiteY181" fmla="*/ 6460 h 10000"/>
              <a:gd name="connsiteX182" fmla="*/ 6318 w 10000"/>
              <a:gd name="connsiteY182" fmla="*/ 6516 h 10000"/>
              <a:gd name="connsiteX183" fmla="*/ 6345 w 10000"/>
              <a:gd name="connsiteY183" fmla="*/ 6609 h 10000"/>
              <a:gd name="connsiteX184" fmla="*/ 6372 w 10000"/>
              <a:gd name="connsiteY184" fmla="*/ 6733 h 10000"/>
              <a:gd name="connsiteX185" fmla="*/ 6404 w 10000"/>
              <a:gd name="connsiteY185" fmla="*/ 6919 h 10000"/>
              <a:gd name="connsiteX186" fmla="*/ 6431 w 10000"/>
              <a:gd name="connsiteY186" fmla="*/ 7186 h 10000"/>
              <a:gd name="connsiteX187" fmla="*/ 6462 w 10000"/>
              <a:gd name="connsiteY187" fmla="*/ 7596 h 10000"/>
              <a:gd name="connsiteX188" fmla="*/ 6489 w 10000"/>
              <a:gd name="connsiteY188" fmla="*/ 8466 h 10000"/>
              <a:gd name="connsiteX189" fmla="*/ 6516 w 10000"/>
              <a:gd name="connsiteY189" fmla="*/ 8801 h 10000"/>
              <a:gd name="connsiteX190" fmla="*/ 6548 w 10000"/>
              <a:gd name="connsiteY190" fmla="*/ 7714 h 10000"/>
              <a:gd name="connsiteX191" fmla="*/ 6575 w 10000"/>
              <a:gd name="connsiteY191" fmla="*/ 7261 h 10000"/>
              <a:gd name="connsiteX192" fmla="*/ 6607 w 10000"/>
              <a:gd name="connsiteY192" fmla="*/ 6981 h 10000"/>
              <a:gd name="connsiteX193" fmla="*/ 6634 w 10000"/>
              <a:gd name="connsiteY193" fmla="*/ 6795 h 10000"/>
              <a:gd name="connsiteX194" fmla="*/ 6661 w 10000"/>
              <a:gd name="connsiteY194" fmla="*/ 6658 h 10000"/>
              <a:gd name="connsiteX195" fmla="*/ 6692 w 10000"/>
              <a:gd name="connsiteY195" fmla="*/ 6559 h 10000"/>
              <a:gd name="connsiteX196" fmla="*/ 6719 w 10000"/>
              <a:gd name="connsiteY196" fmla="*/ 6497 h 10000"/>
              <a:gd name="connsiteX197" fmla="*/ 6751 w 10000"/>
              <a:gd name="connsiteY197" fmla="*/ 6460 h 10000"/>
              <a:gd name="connsiteX198" fmla="*/ 6778 w 10000"/>
              <a:gd name="connsiteY198" fmla="*/ 6453 h 10000"/>
              <a:gd name="connsiteX199" fmla="*/ 6805 w 10000"/>
              <a:gd name="connsiteY199" fmla="*/ 6460 h 10000"/>
              <a:gd name="connsiteX200" fmla="*/ 6836 w 10000"/>
              <a:gd name="connsiteY200" fmla="*/ 6503 h 10000"/>
              <a:gd name="connsiteX201" fmla="*/ 6863 w 10000"/>
              <a:gd name="connsiteY201" fmla="*/ 6565 h 10000"/>
              <a:gd name="connsiteX202" fmla="*/ 6890 w 10000"/>
              <a:gd name="connsiteY202" fmla="*/ 6658 h 10000"/>
              <a:gd name="connsiteX203" fmla="*/ 6922 w 10000"/>
              <a:gd name="connsiteY203" fmla="*/ 6789 h 10000"/>
              <a:gd name="connsiteX204" fmla="*/ 6949 w 10000"/>
              <a:gd name="connsiteY204" fmla="*/ 6975 h 10000"/>
              <a:gd name="connsiteX205" fmla="*/ 6981 w 10000"/>
              <a:gd name="connsiteY205" fmla="*/ 7236 h 10000"/>
              <a:gd name="connsiteX206" fmla="*/ 7008 w 10000"/>
              <a:gd name="connsiteY206" fmla="*/ 7634 h 10000"/>
              <a:gd name="connsiteX207" fmla="*/ 7035 w 10000"/>
              <a:gd name="connsiteY207" fmla="*/ 8460 h 10000"/>
              <a:gd name="connsiteX208" fmla="*/ 7066 w 10000"/>
              <a:gd name="connsiteY208" fmla="*/ 8969 h 10000"/>
              <a:gd name="connsiteX209" fmla="*/ 7093 w 10000"/>
              <a:gd name="connsiteY209" fmla="*/ 7801 h 10000"/>
              <a:gd name="connsiteX210" fmla="*/ 7125 w 10000"/>
              <a:gd name="connsiteY210" fmla="*/ 7329 h 10000"/>
              <a:gd name="connsiteX211" fmla="*/ 7152 w 10000"/>
              <a:gd name="connsiteY211" fmla="*/ 7037 h 10000"/>
              <a:gd name="connsiteX212" fmla="*/ 7179 w 10000"/>
              <a:gd name="connsiteY212" fmla="*/ 6839 h 10000"/>
              <a:gd name="connsiteX213" fmla="*/ 7210 w 10000"/>
              <a:gd name="connsiteY213" fmla="*/ 6696 h 10000"/>
              <a:gd name="connsiteX214" fmla="*/ 7237 w 10000"/>
              <a:gd name="connsiteY214" fmla="*/ 6590 h 10000"/>
              <a:gd name="connsiteX215" fmla="*/ 7269 w 10000"/>
              <a:gd name="connsiteY215" fmla="*/ 6516 h 10000"/>
              <a:gd name="connsiteX216" fmla="*/ 7296 w 10000"/>
              <a:gd name="connsiteY216" fmla="*/ 6472 h 10000"/>
              <a:gd name="connsiteX217" fmla="*/ 7323 w 10000"/>
              <a:gd name="connsiteY217" fmla="*/ 6447 h 10000"/>
              <a:gd name="connsiteX218" fmla="*/ 7350 w 10000"/>
              <a:gd name="connsiteY218" fmla="*/ 6447 h 10000"/>
              <a:gd name="connsiteX219" fmla="*/ 7382 w 10000"/>
              <a:gd name="connsiteY219" fmla="*/ 6466 h 10000"/>
              <a:gd name="connsiteX220" fmla="*/ 7409 w 10000"/>
              <a:gd name="connsiteY220" fmla="*/ 6509 h 10000"/>
              <a:gd name="connsiteX221" fmla="*/ 7440 w 10000"/>
              <a:gd name="connsiteY221" fmla="*/ 6578 h 10000"/>
              <a:gd name="connsiteX222" fmla="*/ 7467 w 10000"/>
              <a:gd name="connsiteY222" fmla="*/ 6677 h 10000"/>
              <a:gd name="connsiteX223" fmla="*/ 7494 w 10000"/>
              <a:gd name="connsiteY223" fmla="*/ 6814 h 10000"/>
              <a:gd name="connsiteX224" fmla="*/ 7526 w 10000"/>
              <a:gd name="connsiteY224" fmla="*/ 7006 h 10000"/>
              <a:gd name="connsiteX225" fmla="*/ 7553 w 10000"/>
              <a:gd name="connsiteY225" fmla="*/ 7273 h 10000"/>
              <a:gd name="connsiteX226" fmla="*/ 7584 w 10000"/>
              <a:gd name="connsiteY226" fmla="*/ 7696 h 10000"/>
              <a:gd name="connsiteX227" fmla="*/ 7612 w 10000"/>
              <a:gd name="connsiteY227" fmla="*/ 8584 h 10000"/>
              <a:gd name="connsiteX228" fmla="*/ 7639 w 10000"/>
              <a:gd name="connsiteY228" fmla="*/ 8814 h 10000"/>
              <a:gd name="connsiteX229" fmla="*/ 7670 w 10000"/>
              <a:gd name="connsiteY229" fmla="*/ 7770 h 10000"/>
              <a:gd name="connsiteX230" fmla="*/ 7697 w 10000"/>
              <a:gd name="connsiteY230" fmla="*/ 7317 h 10000"/>
              <a:gd name="connsiteX231" fmla="*/ 7729 w 10000"/>
              <a:gd name="connsiteY231" fmla="*/ 7031 h 10000"/>
              <a:gd name="connsiteX232" fmla="*/ 7756 w 10000"/>
              <a:gd name="connsiteY232" fmla="*/ 6839 h 10000"/>
              <a:gd name="connsiteX233" fmla="*/ 7783 w 10000"/>
              <a:gd name="connsiteY233" fmla="*/ 6696 h 10000"/>
              <a:gd name="connsiteX234" fmla="*/ 7810 w 10000"/>
              <a:gd name="connsiteY234" fmla="*/ 6590 h 10000"/>
              <a:gd name="connsiteX235" fmla="*/ 7841 w 10000"/>
              <a:gd name="connsiteY235" fmla="*/ 6522 h 10000"/>
              <a:gd name="connsiteX236" fmla="*/ 7868 w 10000"/>
              <a:gd name="connsiteY236" fmla="*/ 6472 h 10000"/>
              <a:gd name="connsiteX237" fmla="*/ 7900 w 10000"/>
              <a:gd name="connsiteY237" fmla="*/ 6447 h 10000"/>
              <a:gd name="connsiteX238" fmla="*/ 7927 w 10000"/>
              <a:gd name="connsiteY238" fmla="*/ 6447 h 10000"/>
              <a:gd name="connsiteX239" fmla="*/ 7954 w 10000"/>
              <a:gd name="connsiteY239" fmla="*/ 6466 h 10000"/>
              <a:gd name="connsiteX240" fmla="*/ 7986 w 10000"/>
              <a:gd name="connsiteY240" fmla="*/ 6509 h 10000"/>
              <a:gd name="connsiteX241" fmla="*/ 8013 w 10000"/>
              <a:gd name="connsiteY241" fmla="*/ 6578 h 10000"/>
              <a:gd name="connsiteX242" fmla="*/ 8044 w 10000"/>
              <a:gd name="connsiteY242" fmla="*/ 6683 h 10000"/>
              <a:gd name="connsiteX243" fmla="*/ 8071 w 10000"/>
              <a:gd name="connsiteY243" fmla="*/ 6820 h 10000"/>
              <a:gd name="connsiteX244" fmla="*/ 8098 w 10000"/>
              <a:gd name="connsiteY244" fmla="*/ 7006 h 10000"/>
              <a:gd name="connsiteX245" fmla="*/ 8130 w 10000"/>
              <a:gd name="connsiteY245" fmla="*/ 7280 h 10000"/>
              <a:gd name="connsiteX246" fmla="*/ 8157 w 10000"/>
              <a:gd name="connsiteY246" fmla="*/ 7714 h 10000"/>
              <a:gd name="connsiteX247" fmla="*/ 8188 w 10000"/>
              <a:gd name="connsiteY247" fmla="*/ 8671 h 10000"/>
              <a:gd name="connsiteX248" fmla="*/ 8215 w 10000"/>
              <a:gd name="connsiteY248" fmla="*/ 8696 h 10000"/>
              <a:gd name="connsiteX249" fmla="*/ 8242 w 10000"/>
              <a:gd name="connsiteY249" fmla="*/ 7720 h 10000"/>
              <a:gd name="connsiteX250" fmla="*/ 8274 w 10000"/>
              <a:gd name="connsiteY250" fmla="*/ 7286 h 10000"/>
              <a:gd name="connsiteX251" fmla="*/ 8301 w 10000"/>
              <a:gd name="connsiteY251" fmla="*/ 7006 h 10000"/>
              <a:gd name="connsiteX252" fmla="*/ 8328 w 10000"/>
              <a:gd name="connsiteY252" fmla="*/ 6820 h 10000"/>
              <a:gd name="connsiteX253" fmla="*/ 8360 w 10000"/>
              <a:gd name="connsiteY253" fmla="*/ 6683 h 10000"/>
              <a:gd name="connsiteX254" fmla="*/ 8387 w 10000"/>
              <a:gd name="connsiteY254" fmla="*/ 6584 h 10000"/>
              <a:gd name="connsiteX255" fmla="*/ 8418 w 10000"/>
              <a:gd name="connsiteY255" fmla="*/ 6516 h 10000"/>
              <a:gd name="connsiteX256" fmla="*/ 8445 w 10000"/>
              <a:gd name="connsiteY256" fmla="*/ 6472 h 10000"/>
              <a:gd name="connsiteX257" fmla="*/ 8472 w 10000"/>
              <a:gd name="connsiteY257" fmla="*/ 6453 h 10000"/>
              <a:gd name="connsiteX258" fmla="*/ 8504 w 10000"/>
              <a:gd name="connsiteY258" fmla="*/ 6460 h 10000"/>
              <a:gd name="connsiteX259" fmla="*/ 8531 w 10000"/>
              <a:gd name="connsiteY259" fmla="*/ 6491 h 10000"/>
              <a:gd name="connsiteX260" fmla="*/ 8562 w 10000"/>
              <a:gd name="connsiteY260" fmla="*/ 6553 h 10000"/>
              <a:gd name="connsiteX261" fmla="*/ 8589 w 10000"/>
              <a:gd name="connsiteY261" fmla="*/ 6640 h 10000"/>
              <a:gd name="connsiteX262" fmla="*/ 8616 w 10000"/>
              <a:gd name="connsiteY262" fmla="*/ 6770 h 10000"/>
              <a:gd name="connsiteX263" fmla="*/ 8648 w 10000"/>
              <a:gd name="connsiteY263" fmla="*/ 6944 h 10000"/>
              <a:gd name="connsiteX264" fmla="*/ 8675 w 10000"/>
              <a:gd name="connsiteY264" fmla="*/ 7205 h 10000"/>
              <a:gd name="connsiteX265" fmla="*/ 8707 w 10000"/>
              <a:gd name="connsiteY265" fmla="*/ 7615 h 10000"/>
              <a:gd name="connsiteX266" fmla="*/ 8734 w 10000"/>
              <a:gd name="connsiteY266" fmla="*/ 8460 h 10000"/>
              <a:gd name="connsiteX267" fmla="*/ 8761 w 10000"/>
              <a:gd name="connsiteY267" fmla="*/ 8839 h 10000"/>
              <a:gd name="connsiteX268" fmla="*/ 8788 w 10000"/>
              <a:gd name="connsiteY268" fmla="*/ 7733 h 10000"/>
              <a:gd name="connsiteX269" fmla="*/ 8819 w 10000"/>
              <a:gd name="connsiteY269" fmla="*/ 7267 h 10000"/>
              <a:gd name="connsiteX270" fmla="*/ 8851 w 10000"/>
              <a:gd name="connsiteY270" fmla="*/ 6981 h 10000"/>
              <a:gd name="connsiteX271" fmla="*/ 8878 w 10000"/>
              <a:gd name="connsiteY271" fmla="*/ 6783 h 10000"/>
              <a:gd name="connsiteX272" fmla="*/ 8905 w 10000"/>
              <a:gd name="connsiteY272" fmla="*/ 6646 h 10000"/>
              <a:gd name="connsiteX273" fmla="*/ 8932 w 10000"/>
              <a:gd name="connsiteY273" fmla="*/ 6547 h 10000"/>
              <a:gd name="connsiteX274" fmla="*/ 8963 w 10000"/>
              <a:gd name="connsiteY274" fmla="*/ 6484 h 10000"/>
              <a:gd name="connsiteX275" fmla="*/ 8991 w 10000"/>
              <a:gd name="connsiteY275" fmla="*/ 6453 h 10000"/>
              <a:gd name="connsiteX276" fmla="*/ 9022 w 10000"/>
              <a:gd name="connsiteY276" fmla="*/ 6447 h 10000"/>
              <a:gd name="connsiteX277" fmla="*/ 9049 w 10000"/>
              <a:gd name="connsiteY277" fmla="*/ 6472 h 10000"/>
              <a:gd name="connsiteX278" fmla="*/ 9076 w 10000"/>
              <a:gd name="connsiteY278" fmla="*/ 6528 h 10000"/>
              <a:gd name="connsiteX279" fmla="*/ 9108 w 10000"/>
              <a:gd name="connsiteY279" fmla="*/ 6621 h 10000"/>
              <a:gd name="connsiteX280" fmla="*/ 9135 w 10000"/>
              <a:gd name="connsiteY280" fmla="*/ 6758 h 10000"/>
              <a:gd name="connsiteX281" fmla="*/ 9166 w 10000"/>
              <a:gd name="connsiteY281" fmla="*/ 6957 h 10000"/>
              <a:gd name="connsiteX282" fmla="*/ 9193 w 10000"/>
              <a:gd name="connsiteY282" fmla="*/ 7267 h 10000"/>
              <a:gd name="connsiteX283" fmla="*/ 9220 w 10000"/>
              <a:gd name="connsiteY283" fmla="*/ 7814 h 10000"/>
              <a:gd name="connsiteX284" fmla="*/ 9252 w 10000"/>
              <a:gd name="connsiteY284" fmla="*/ 9863 h 10000"/>
              <a:gd name="connsiteX285" fmla="*/ 9279 w 10000"/>
              <a:gd name="connsiteY285" fmla="*/ 7988 h 10000"/>
              <a:gd name="connsiteX286" fmla="*/ 9306 w 10000"/>
              <a:gd name="connsiteY286" fmla="*/ 7335 h 10000"/>
              <a:gd name="connsiteX287" fmla="*/ 9338 w 10000"/>
              <a:gd name="connsiteY287" fmla="*/ 6988 h 10000"/>
              <a:gd name="connsiteX288" fmla="*/ 9365 w 10000"/>
              <a:gd name="connsiteY288" fmla="*/ 6758 h 10000"/>
              <a:gd name="connsiteX289" fmla="*/ 9396 w 10000"/>
              <a:gd name="connsiteY289" fmla="*/ 6602 h 10000"/>
              <a:gd name="connsiteX290" fmla="*/ 9423 w 10000"/>
              <a:gd name="connsiteY290" fmla="*/ 6503 h 10000"/>
              <a:gd name="connsiteX291" fmla="*/ 9450 w 10000"/>
              <a:gd name="connsiteY291" fmla="*/ 6447 h 10000"/>
              <a:gd name="connsiteX292" fmla="*/ 9482 w 10000"/>
              <a:gd name="connsiteY292" fmla="*/ 6435 h 10000"/>
              <a:gd name="connsiteX293" fmla="*/ 9509 w 10000"/>
              <a:gd name="connsiteY293" fmla="*/ 6460 h 10000"/>
              <a:gd name="connsiteX294" fmla="*/ 9540 w 10000"/>
              <a:gd name="connsiteY294" fmla="*/ 6534 h 10000"/>
              <a:gd name="connsiteX295" fmla="*/ 9567 w 10000"/>
              <a:gd name="connsiteY295" fmla="*/ 6665 h 10000"/>
              <a:gd name="connsiteX296" fmla="*/ 9594 w 10000"/>
              <a:gd name="connsiteY296" fmla="*/ 6882 h 10000"/>
              <a:gd name="connsiteX297" fmla="*/ 9626 w 10000"/>
              <a:gd name="connsiteY297" fmla="*/ 7242 h 10000"/>
              <a:gd name="connsiteX298" fmla="*/ 9653 w 10000"/>
              <a:gd name="connsiteY298" fmla="*/ 7981 h 10000"/>
              <a:gd name="connsiteX299" fmla="*/ 9680 w 10000"/>
              <a:gd name="connsiteY299" fmla="*/ 8820 h 10000"/>
              <a:gd name="connsiteX300" fmla="*/ 9712 w 10000"/>
              <a:gd name="connsiteY300" fmla="*/ 7484 h 10000"/>
              <a:gd name="connsiteX301" fmla="*/ 9739 w 10000"/>
              <a:gd name="connsiteY301" fmla="*/ 7012 h 10000"/>
              <a:gd name="connsiteX302" fmla="*/ 9766 w 10000"/>
              <a:gd name="connsiteY302" fmla="*/ 6758 h 10000"/>
              <a:gd name="connsiteX303" fmla="*/ 9797 w 10000"/>
              <a:gd name="connsiteY303" fmla="*/ 6615 h 10000"/>
              <a:gd name="connsiteX304" fmla="*/ 9824 w 10000"/>
              <a:gd name="connsiteY304" fmla="*/ 6559 h 10000"/>
              <a:gd name="connsiteX305" fmla="*/ 9856 w 10000"/>
              <a:gd name="connsiteY305" fmla="*/ 6590 h 10000"/>
              <a:gd name="connsiteX306" fmla="*/ 9883 w 10000"/>
              <a:gd name="connsiteY306" fmla="*/ 6708 h 10000"/>
              <a:gd name="connsiteX307" fmla="*/ 9910 w 10000"/>
              <a:gd name="connsiteY307" fmla="*/ 6950 h 10000"/>
              <a:gd name="connsiteX308" fmla="*/ 9941 w 10000"/>
              <a:gd name="connsiteY308" fmla="*/ 7404 h 10000"/>
              <a:gd name="connsiteX309" fmla="*/ 9968 w 10000"/>
              <a:gd name="connsiteY309" fmla="*/ 8516 h 10000"/>
              <a:gd name="connsiteX310" fmla="*/ 10000 w 10000"/>
              <a:gd name="connsiteY31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3556 w 10000"/>
              <a:gd name="connsiteY86" fmla="*/ 68 h 10000"/>
              <a:gd name="connsiteX87" fmla="*/ 3614 w 10000"/>
              <a:gd name="connsiteY87" fmla="*/ 31 h 10000"/>
              <a:gd name="connsiteX88" fmla="*/ 3641 w 10000"/>
              <a:gd name="connsiteY88" fmla="*/ 19 h 10000"/>
              <a:gd name="connsiteX89" fmla="*/ 3673 w 10000"/>
              <a:gd name="connsiteY89" fmla="*/ 6 h 10000"/>
              <a:gd name="connsiteX90" fmla="*/ 3700 w 10000"/>
              <a:gd name="connsiteY90" fmla="*/ 6 h 10000"/>
              <a:gd name="connsiteX91" fmla="*/ 3731 w 10000"/>
              <a:gd name="connsiteY91" fmla="*/ 0 h 10000"/>
              <a:gd name="connsiteX92" fmla="*/ 3758 w 10000"/>
              <a:gd name="connsiteY92" fmla="*/ 0 h 10000"/>
              <a:gd name="connsiteX93" fmla="*/ 3785 w 10000"/>
              <a:gd name="connsiteY93" fmla="*/ 6 h 10000"/>
              <a:gd name="connsiteX94" fmla="*/ 3817 w 10000"/>
              <a:gd name="connsiteY94" fmla="*/ 12 h 10000"/>
              <a:gd name="connsiteX95" fmla="*/ 3844 w 10000"/>
              <a:gd name="connsiteY95" fmla="*/ 19 h 10000"/>
              <a:gd name="connsiteX96" fmla="*/ 3876 w 10000"/>
              <a:gd name="connsiteY96" fmla="*/ 31 h 10000"/>
              <a:gd name="connsiteX97" fmla="*/ 3903 w 10000"/>
              <a:gd name="connsiteY97" fmla="*/ 43 h 10000"/>
              <a:gd name="connsiteX98" fmla="*/ 3930 w 10000"/>
              <a:gd name="connsiteY98" fmla="*/ 62 h 10000"/>
              <a:gd name="connsiteX99" fmla="*/ 3957 w 10000"/>
              <a:gd name="connsiteY99" fmla="*/ 81 h 10000"/>
              <a:gd name="connsiteX100" fmla="*/ 3988 w 10000"/>
              <a:gd name="connsiteY100" fmla="*/ 106 h 10000"/>
              <a:gd name="connsiteX101" fmla="*/ 4015 w 10000"/>
              <a:gd name="connsiteY101" fmla="*/ 130 h 10000"/>
              <a:gd name="connsiteX102" fmla="*/ 4047 w 10000"/>
              <a:gd name="connsiteY102" fmla="*/ 155 h 10000"/>
              <a:gd name="connsiteX103" fmla="*/ 4074 w 10000"/>
              <a:gd name="connsiteY103" fmla="*/ 186 h 10000"/>
              <a:gd name="connsiteX104" fmla="*/ 4101 w 10000"/>
              <a:gd name="connsiteY104" fmla="*/ 217 h 10000"/>
              <a:gd name="connsiteX105" fmla="*/ 4132 w 10000"/>
              <a:gd name="connsiteY105" fmla="*/ 255 h 10000"/>
              <a:gd name="connsiteX106" fmla="*/ 4160 w 10000"/>
              <a:gd name="connsiteY106" fmla="*/ 292 h 10000"/>
              <a:gd name="connsiteX107" fmla="*/ 4191 w 10000"/>
              <a:gd name="connsiteY107" fmla="*/ 329 h 10000"/>
              <a:gd name="connsiteX108" fmla="*/ 4218 w 10000"/>
              <a:gd name="connsiteY108" fmla="*/ 373 h 10000"/>
              <a:gd name="connsiteX109" fmla="*/ 4245 w 10000"/>
              <a:gd name="connsiteY109" fmla="*/ 422 h 10000"/>
              <a:gd name="connsiteX110" fmla="*/ 4277 w 10000"/>
              <a:gd name="connsiteY110" fmla="*/ 466 h 10000"/>
              <a:gd name="connsiteX111" fmla="*/ 4304 w 10000"/>
              <a:gd name="connsiteY111" fmla="*/ 522 h 10000"/>
              <a:gd name="connsiteX112" fmla="*/ 4335 w 10000"/>
              <a:gd name="connsiteY112" fmla="*/ 571 h 10000"/>
              <a:gd name="connsiteX113" fmla="*/ 4362 w 10000"/>
              <a:gd name="connsiteY113" fmla="*/ 634 h 10000"/>
              <a:gd name="connsiteX114" fmla="*/ 4389 w 10000"/>
              <a:gd name="connsiteY114" fmla="*/ 689 h 10000"/>
              <a:gd name="connsiteX115" fmla="*/ 4421 w 10000"/>
              <a:gd name="connsiteY115" fmla="*/ 752 h 10000"/>
              <a:gd name="connsiteX116" fmla="*/ 4448 w 10000"/>
              <a:gd name="connsiteY116" fmla="*/ 820 h 10000"/>
              <a:gd name="connsiteX117" fmla="*/ 4475 w 10000"/>
              <a:gd name="connsiteY117" fmla="*/ 888 h 10000"/>
              <a:gd name="connsiteX118" fmla="*/ 4507 w 10000"/>
              <a:gd name="connsiteY118" fmla="*/ 957 h 10000"/>
              <a:gd name="connsiteX119" fmla="*/ 4534 w 10000"/>
              <a:gd name="connsiteY119" fmla="*/ 1037 h 10000"/>
              <a:gd name="connsiteX120" fmla="*/ 4565 w 10000"/>
              <a:gd name="connsiteY120" fmla="*/ 1118 h 10000"/>
              <a:gd name="connsiteX121" fmla="*/ 4592 w 10000"/>
              <a:gd name="connsiteY121" fmla="*/ 1199 h 10000"/>
              <a:gd name="connsiteX122" fmla="*/ 4619 w 10000"/>
              <a:gd name="connsiteY122" fmla="*/ 1286 h 10000"/>
              <a:gd name="connsiteX123" fmla="*/ 4651 w 10000"/>
              <a:gd name="connsiteY123" fmla="*/ 1373 h 10000"/>
              <a:gd name="connsiteX124" fmla="*/ 4678 w 10000"/>
              <a:gd name="connsiteY124" fmla="*/ 1472 h 10000"/>
              <a:gd name="connsiteX125" fmla="*/ 4709 w 10000"/>
              <a:gd name="connsiteY125" fmla="*/ 1565 h 10000"/>
              <a:gd name="connsiteX126" fmla="*/ 4736 w 10000"/>
              <a:gd name="connsiteY126" fmla="*/ 1671 h 10000"/>
              <a:gd name="connsiteX127" fmla="*/ 4763 w 10000"/>
              <a:gd name="connsiteY127" fmla="*/ 1776 h 10000"/>
              <a:gd name="connsiteX128" fmla="*/ 4795 w 10000"/>
              <a:gd name="connsiteY128" fmla="*/ 1894 h 10000"/>
              <a:gd name="connsiteX129" fmla="*/ 4822 w 10000"/>
              <a:gd name="connsiteY129" fmla="*/ 2012 h 10000"/>
              <a:gd name="connsiteX130" fmla="*/ 4854 w 10000"/>
              <a:gd name="connsiteY130" fmla="*/ 2137 h 10000"/>
              <a:gd name="connsiteX131" fmla="*/ 4881 w 10000"/>
              <a:gd name="connsiteY131" fmla="*/ 2267 h 10000"/>
              <a:gd name="connsiteX132" fmla="*/ 4908 w 10000"/>
              <a:gd name="connsiteY132" fmla="*/ 2404 h 10000"/>
              <a:gd name="connsiteX133" fmla="*/ 4935 w 10000"/>
              <a:gd name="connsiteY133" fmla="*/ 2553 h 10000"/>
              <a:gd name="connsiteX134" fmla="*/ 4966 w 10000"/>
              <a:gd name="connsiteY134" fmla="*/ 2708 h 10000"/>
              <a:gd name="connsiteX135" fmla="*/ 4993 w 10000"/>
              <a:gd name="connsiteY135" fmla="*/ 2870 h 10000"/>
              <a:gd name="connsiteX136" fmla="*/ 5025 w 10000"/>
              <a:gd name="connsiteY136" fmla="*/ 3043 h 10000"/>
              <a:gd name="connsiteX137" fmla="*/ 5052 w 10000"/>
              <a:gd name="connsiteY137" fmla="*/ 3230 h 10000"/>
              <a:gd name="connsiteX138" fmla="*/ 5079 w 10000"/>
              <a:gd name="connsiteY138" fmla="*/ 3429 h 10000"/>
              <a:gd name="connsiteX139" fmla="*/ 5110 w 10000"/>
              <a:gd name="connsiteY139" fmla="*/ 3646 h 10000"/>
              <a:gd name="connsiteX140" fmla="*/ 5137 w 10000"/>
              <a:gd name="connsiteY140" fmla="*/ 3882 h 10000"/>
              <a:gd name="connsiteX141" fmla="*/ 5169 w 10000"/>
              <a:gd name="connsiteY141" fmla="*/ 4143 h 10000"/>
              <a:gd name="connsiteX142" fmla="*/ 5196 w 10000"/>
              <a:gd name="connsiteY142" fmla="*/ 4441 h 10000"/>
              <a:gd name="connsiteX143" fmla="*/ 5223 w 10000"/>
              <a:gd name="connsiteY143" fmla="*/ 4789 h 10000"/>
              <a:gd name="connsiteX144" fmla="*/ 5255 w 10000"/>
              <a:gd name="connsiteY144" fmla="*/ 5205 h 10000"/>
              <a:gd name="connsiteX145" fmla="*/ 5282 w 10000"/>
              <a:gd name="connsiteY145" fmla="*/ 5758 h 10000"/>
              <a:gd name="connsiteX146" fmla="*/ 5313 w 10000"/>
              <a:gd name="connsiteY146" fmla="*/ 6671 h 10000"/>
              <a:gd name="connsiteX147" fmla="*/ 5340 w 10000"/>
              <a:gd name="connsiteY147" fmla="*/ 7776 h 10000"/>
              <a:gd name="connsiteX148" fmla="*/ 5367 w 10000"/>
              <a:gd name="connsiteY148" fmla="*/ 6565 h 10000"/>
              <a:gd name="connsiteX149" fmla="*/ 5399 w 10000"/>
              <a:gd name="connsiteY149" fmla="*/ 6255 h 10000"/>
              <a:gd name="connsiteX150" fmla="*/ 5426 w 10000"/>
              <a:gd name="connsiteY150" fmla="*/ 6155 h 10000"/>
              <a:gd name="connsiteX151" fmla="*/ 5453 w 10000"/>
              <a:gd name="connsiteY151" fmla="*/ 6180 h 10000"/>
              <a:gd name="connsiteX152" fmla="*/ 5484 w 10000"/>
              <a:gd name="connsiteY152" fmla="*/ 6286 h 10000"/>
              <a:gd name="connsiteX153" fmla="*/ 5511 w 10000"/>
              <a:gd name="connsiteY153" fmla="*/ 6484 h 10000"/>
              <a:gd name="connsiteX154" fmla="*/ 5539 w 10000"/>
              <a:gd name="connsiteY154" fmla="*/ 6801 h 10000"/>
              <a:gd name="connsiteX155" fmla="*/ 5570 w 10000"/>
              <a:gd name="connsiteY155" fmla="*/ 7373 h 10000"/>
              <a:gd name="connsiteX156" fmla="*/ 5597 w 10000"/>
              <a:gd name="connsiteY156" fmla="*/ 9447 h 10000"/>
              <a:gd name="connsiteX157" fmla="*/ 5629 w 10000"/>
              <a:gd name="connsiteY157" fmla="*/ 7621 h 10000"/>
              <a:gd name="connsiteX158" fmla="*/ 5656 w 10000"/>
              <a:gd name="connsiteY158" fmla="*/ 7012 h 10000"/>
              <a:gd name="connsiteX159" fmla="*/ 5683 w 10000"/>
              <a:gd name="connsiteY159" fmla="*/ 6708 h 10000"/>
              <a:gd name="connsiteX160" fmla="*/ 5714 w 10000"/>
              <a:gd name="connsiteY160" fmla="*/ 6534 h 10000"/>
              <a:gd name="connsiteX161" fmla="*/ 5741 w 10000"/>
              <a:gd name="connsiteY161" fmla="*/ 6429 h 10000"/>
              <a:gd name="connsiteX162" fmla="*/ 5773 w 10000"/>
              <a:gd name="connsiteY162" fmla="*/ 6385 h 10000"/>
              <a:gd name="connsiteX163" fmla="*/ 5800 w 10000"/>
              <a:gd name="connsiteY163" fmla="*/ 6385 h 10000"/>
              <a:gd name="connsiteX164" fmla="*/ 5827 w 10000"/>
              <a:gd name="connsiteY164" fmla="*/ 6429 h 10000"/>
              <a:gd name="connsiteX165" fmla="*/ 5858 w 10000"/>
              <a:gd name="connsiteY165" fmla="*/ 6516 h 10000"/>
              <a:gd name="connsiteX166" fmla="*/ 5886 w 10000"/>
              <a:gd name="connsiteY166" fmla="*/ 6646 h 10000"/>
              <a:gd name="connsiteX167" fmla="*/ 5913 w 10000"/>
              <a:gd name="connsiteY167" fmla="*/ 6845 h 10000"/>
              <a:gd name="connsiteX168" fmla="*/ 5944 w 10000"/>
              <a:gd name="connsiteY168" fmla="*/ 7149 h 10000"/>
              <a:gd name="connsiteX169" fmla="*/ 5971 w 10000"/>
              <a:gd name="connsiteY169" fmla="*/ 7658 h 10000"/>
              <a:gd name="connsiteX170" fmla="*/ 6003 w 10000"/>
              <a:gd name="connsiteY170" fmla="*/ 9093 h 10000"/>
              <a:gd name="connsiteX171" fmla="*/ 6030 w 10000"/>
              <a:gd name="connsiteY171" fmla="*/ 8106 h 10000"/>
              <a:gd name="connsiteX172" fmla="*/ 6057 w 10000"/>
              <a:gd name="connsiteY172" fmla="*/ 7385 h 10000"/>
              <a:gd name="connsiteX173" fmla="*/ 6088 w 10000"/>
              <a:gd name="connsiteY173" fmla="*/ 7019 h 10000"/>
              <a:gd name="connsiteX174" fmla="*/ 6115 w 10000"/>
              <a:gd name="connsiteY174" fmla="*/ 6789 h 10000"/>
              <a:gd name="connsiteX175" fmla="*/ 6147 w 10000"/>
              <a:gd name="connsiteY175" fmla="*/ 6634 h 10000"/>
              <a:gd name="connsiteX176" fmla="*/ 6174 w 10000"/>
              <a:gd name="connsiteY176" fmla="*/ 6534 h 10000"/>
              <a:gd name="connsiteX177" fmla="*/ 6201 w 10000"/>
              <a:gd name="connsiteY177" fmla="*/ 6472 h 10000"/>
              <a:gd name="connsiteX178" fmla="*/ 6233 w 10000"/>
              <a:gd name="connsiteY178" fmla="*/ 6441 h 10000"/>
              <a:gd name="connsiteX179" fmla="*/ 6260 w 10000"/>
              <a:gd name="connsiteY179" fmla="*/ 6435 h 10000"/>
              <a:gd name="connsiteX180" fmla="*/ 6291 w 10000"/>
              <a:gd name="connsiteY180" fmla="*/ 6460 h 10000"/>
              <a:gd name="connsiteX181" fmla="*/ 6318 w 10000"/>
              <a:gd name="connsiteY181" fmla="*/ 6516 h 10000"/>
              <a:gd name="connsiteX182" fmla="*/ 6345 w 10000"/>
              <a:gd name="connsiteY182" fmla="*/ 6609 h 10000"/>
              <a:gd name="connsiteX183" fmla="*/ 6372 w 10000"/>
              <a:gd name="connsiteY183" fmla="*/ 6733 h 10000"/>
              <a:gd name="connsiteX184" fmla="*/ 6404 w 10000"/>
              <a:gd name="connsiteY184" fmla="*/ 6919 h 10000"/>
              <a:gd name="connsiteX185" fmla="*/ 6431 w 10000"/>
              <a:gd name="connsiteY185" fmla="*/ 7186 h 10000"/>
              <a:gd name="connsiteX186" fmla="*/ 6462 w 10000"/>
              <a:gd name="connsiteY186" fmla="*/ 7596 h 10000"/>
              <a:gd name="connsiteX187" fmla="*/ 6489 w 10000"/>
              <a:gd name="connsiteY187" fmla="*/ 8466 h 10000"/>
              <a:gd name="connsiteX188" fmla="*/ 6516 w 10000"/>
              <a:gd name="connsiteY188" fmla="*/ 8801 h 10000"/>
              <a:gd name="connsiteX189" fmla="*/ 6548 w 10000"/>
              <a:gd name="connsiteY189" fmla="*/ 7714 h 10000"/>
              <a:gd name="connsiteX190" fmla="*/ 6575 w 10000"/>
              <a:gd name="connsiteY190" fmla="*/ 7261 h 10000"/>
              <a:gd name="connsiteX191" fmla="*/ 6607 w 10000"/>
              <a:gd name="connsiteY191" fmla="*/ 6981 h 10000"/>
              <a:gd name="connsiteX192" fmla="*/ 6634 w 10000"/>
              <a:gd name="connsiteY192" fmla="*/ 6795 h 10000"/>
              <a:gd name="connsiteX193" fmla="*/ 6661 w 10000"/>
              <a:gd name="connsiteY193" fmla="*/ 6658 h 10000"/>
              <a:gd name="connsiteX194" fmla="*/ 6692 w 10000"/>
              <a:gd name="connsiteY194" fmla="*/ 6559 h 10000"/>
              <a:gd name="connsiteX195" fmla="*/ 6719 w 10000"/>
              <a:gd name="connsiteY195" fmla="*/ 6497 h 10000"/>
              <a:gd name="connsiteX196" fmla="*/ 6751 w 10000"/>
              <a:gd name="connsiteY196" fmla="*/ 6460 h 10000"/>
              <a:gd name="connsiteX197" fmla="*/ 6778 w 10000"/>
              <a:gd name="connsiteY197" fmla="*/ 6453 h 10000"/>
              <a:gd name="connsiteX198" fmla="*/ 6805 w 10000"/>
              <a:gd name="connsiteY198" fmla="*/ 6460 h 10000"/>
              <a:gd name="connsiteX199" fmla="*/ 6836 w 10000"/>
              <a:gd name="connsiteY199" fmla="*/ 6503 h 10000"/>
              <a:gd name="connsiteX200" fmla="*/ 6863 w 10000"/>
              <a:gd name="connsiteY200" fmla="*/ 6565 h 10000"/>
              <a:gd name="connsiteX201" fmla="*/ 6890 w 10000"/>
              <a:gd name="connsiteY201" fmla="*/ 6658 h 10000"/>
              <a:gd name="connsiteX202" fmla="*/ 6922 w 10000"/>
              <a:gd name="connsiteY202" fmla="*/ 6789 h 10000"/>
              <a:gd name="connsiteX203" fmla="*/ 6949 w 10000"/>
              <a:gd name="connsiteY203" fmla="*/ 6975 h 10000"/>
              <a:gd name="connsiteX204" fmla="*/ 6981 w 10000"/>
              <a:gd name="connsiteY204" fmla="*/ 7236 h 10000"/>
              <a:gd name="connsiteX205" fmla="*/ 7008 w 10000"/>
              <a:gd name="connsiteY205" fmla="*/ 7634 h 10000"/>
              <a:gd name="connsiteX206" fmla="*/ 7035 w 10000"/>
              <a:gd name="connsiteY206" fmla="*/ 8460 h 10000"/>
              <a:gd name="connsiteX207" fmla="*/ 7066 w 10000"/>
              <a:gd name="connsiteY207" fmla="*/ 8969 h 10000"/>
              <a:gd name="connsiteX208" fmla="*/ 7093 w 10000"/>
              <a:gd name="connsiteY208" fmla="*/ 7801 h 10000"/>
              <a:gd name="connsiteX209" fmla="*/ 7125 w 10000"/>
              <a:gd name="connsiteY209" fmla="*/ 7329 h 10000"/>
              <a:gd name="connsiteX210" fmla="*/ 7152 w 10000"/>
              <a:gd name="connsiteY210" fmla="*/ 7037 h 10000"/>
              <a:gd name="connsiteX211" fmla="*/ 7179 w 10000"/>
              <a:gd name="connsiteY211" fmla="*/ 6839 h 10000"/>
              <a:gd name="connsiteX212" fmla="*/ 7210 w 10000"/>
              <a:gd name="connsiteY212" fmla="*/ 6696 h 10000"/>
              <a:gd name="connsiteX213" fmla="*/ 7237 w 10000"/>
              <a:gd name="connsiteY213" fmla="*/ 6590 h 10000"/>
              <a:gd name="connsiteX214" fmla="*/ 7269 w 10000"/>
              <a:gd name="connsiteY214" fmla="*/ 6516 h 10000"/>
              <a:gd name="connsiteX215" fmla="*/ 7296 w 10000"/>
              <a:gd name="connsiteY215" fmla="*/ 6472 h 10000"/>
              <a:gd name="connsiteX216" fmla="*/ 7323 w 10000"/>
              <a:gd name="connsiteY216" fmla="*/ 6447 h 10000"/>
              <a:gd name="connsiteX217" fmla="*/ 7350 w 10000"/>
              <a:gd name="connsiteY217" fmla="*/ 6447 h 10000"/>
              <a:gd name="connsiteX218" fmla="*/ 7382 w 10000"/>
              <a:gd name="connsiteY218" fmla="*/ 6466 h 10000"/>
              <a:gd name="connsiteX219" fmla="*/ 7409 w 10000"/>
              <a:gd name="connsiteY219" fmla="*/ 6509 h 10000"/>
              <a:gd name="connsiteX220" fmla="*/ 7440 w 10000"/>
              <a:gd name="connsiteY220" fmla="*/ 6578 h 10000"/>
              <a:gd name="connsiteX221" fmla="*/ 7467 w 10000"/>
              <a:gd name="connsiteY221" fmla="*/ 6677 h 10000"/>
              <a:gd name="connsiteX222" fmla="*/ 7494 w 10000"/>
              <a:gd name="connsiteY222" fmla="*/ 6814 h 10000"/>
              <a:gd name="connsiteX223" fmla="*/ 7526 w 10000"/>
              <a:gd name="connsiteY223" fmla="*/ 7006 h 10000"/>
              <a:gd name="connsiteX224" fmla="*/ 7553 w 10000"/>
              <a:gd name="connsiteY224" fmla="*/ 7273 h 10000"/>
              <a:gd name="connsiteX225" fmla="*/ 7584 w 10000"/>
              <a:gd name="connsiteY225" fmla="*/ 7696 h 10000"/>
              <a:gd name="connsiteX226" fmla="*/ 7612 w 10000"/>
              <a:gd name="connsiteY226" fmla="*/ 8584 h 10000"/>
              <a:gd name="connsiteX227" fmla="*/ 7639 w 10000"/>
              <a:gd name="connsiteY227" fmla="*/ 8814 h 10000"/>
              <a:gd name="connsiteX228" fmla="*/ 7670 w 10000"/>
              <a:gd name="connsiteY228" fmla="*/ 7770 h 10000"/>
              <a:gd name="connsiteX229" fmla="*/ 7697 w 10000"/>
              <a:gd name="connsiteY229" fmla="*/ 7317 h 10000"/>
              <a:gd name="connsiteX230" fmla="*/ 7729 w 10000"/>
              <a:gd name="connsiteY230" fmla="*/ 7031 h 10000"/>
              <a:gd name="connsiteX231" fmla="*/ 7756 w 10000"/>
              <a:gd name="connsiteY231" fmla="*/ 6839 h 10000"/>
              <a:gd name="connsiteX232" fmla="*/ 7783 w 10000"/>
              <a:gd name="connsiteY232" fmla="*/ 6696 h 10000"/>
              <a:gd name="connsiteX233" fmla="*/ 7810 w 10000"/>
              <a:gd name="connsiteY233" fmla="*/ 6590 h 10000"/>
              <a:gd name="connsiteX234" fmla="*/ 7841 w 10000"/>
              <a:gd name="connsiteY234" fmla="*/ 6522 h 10000"/>
              <a:gd name="connsiteX235" fmla="*/ 7868 w 10000"/>
              <a:gd name="connsiteY235" fmla="*/ 6472 h 10000"/>
              <a:gd name="connsiteX236" fmla="*/ 7900 w 10000"/>
              <a:gd name="connsiteY236" fmla="*/ 6447 h 10000"/>
              <a:gd name="connsiteX237" fmla="*/ 7927 w 10000"/>
              <a:gd name="connsiteY237" fmla="*/ 6447 h 10000"/>
              <a:gd name="connsiteX238" fmla="*/ 7954 w 10000"/>
              <a:gd name="connsiteY238" fmla="*/ 6466 h 10000"/>
              <a:gd name="connsiteX239" fmla="*/ 7986 w 10000"/>
              <a:gd name="connsiteY239" fmla="*/ 6509 h 10000"/>
              <a:gd name="connsiteX240" fmla="*/ 8013 w 10000"/>
              <a:gd name="connsiteY240" fmla="*/ 6578 h 10000"/>
              <a:gd name="connsiteX241" fmla="*/ 8044 w 10000"/>
              <a:gd name="connsiteY241" fmla="*/ 6683 h 10000"/>
              <a:gd name="connsiteX242" fmla="*/ 8071 w 10000"/>
              <a:gd name="connsiteY242" fmla="*/ 6820 h 10000"/>
              <a:gd name="connsiteX243" fmla="*/ 8098 w 10000"/>
              <a:gd name="connsiteY243" fmla="*/ 7006 h 10000"/>
              <a:gd name="connsiteX244" fmla="*/ 8130 w 10000"/>
              <a:gd name="connsiteY244" fmla="*/ 7280 h 10000"/>
              <a:gd name="connsiteX245" fmla="*/ 8157 w 10000"/>
              <a:gd name="connsiteY245" fmla="*/ 7714 h 10000"/>
              <a:gd name="connsiteX246" fmla="*/ 8188 w 10000"/>
              <a:gd name="connsiteY246" fmla="*/ 8671 h 10000"/>
              <a:gd name="connsiteX247" fmla="*/ 8215 w 10000"/>
              <a:gd name="connsiteY247" fmla="*/ 8696 h 10000"/>
              <a:gd name="connsiteX248" fmla="*/ 8242 w 10000"/>
              <a:gd name="connsiteY248" fmla="*/ 7720 h 10000"/>
              <a:gd name="connsiteX249" fmla="*/ 8274 w 10000"/>
              <a:gd name="connsiteY249" fmla="*/ 7286 h 10000"/>
              <a:gd name="connsiteX250" fmla="*/ 8301 w 10000"/>
              <a:gd name="connsiteY250" fmla="*/ 7006 h 10000"/>
              <a:gd name="connsiteX251" fmla="*/ 8328 w 10000"/>
              <a:gd name="connsiteY251" fmla="*/ 6820 h 10000"/>
              <a:gd name="connsiteX252" fmla="*/ 8360 w 10000"/>
              <a:gd name="connsiteY252" fmla="*/ 6683 h 10000"/>
              <a:gd name="connsiteX253" fmla="*/ 8387 w 10000"/>
              <a:gd name="connsiteY253" fmla="*/ 6584 h 10000"/>
              <a:gd name="connsiteX254" fmla="*/ 8418 w 10000"/>
              <a:gd name="connsiteY254" fmla="*/ 6516 h 10000"/>
              <a:gd name="connsiteX255" fmla="*/ 8445 w 10000"/>
              <a:gd name="connsiteY255" fmla="*/ 6472 h 10000"/>
              <a:gd name="connsiteX256" fmla="*/ 8472 w 10000"/>
              <a:gd name="connsiteY256" fmla="*/ 6453 h 10000"/>
              <a:gd name="connsiteX257" fmla="*/ 8504 w 10000"/>
              <a:gd name="connsiteY257" fmla="*/ 6460 h 10000"/>
              <a:gd name="connsiteX258" fmla="*/ 8531 w 10000"/>
              <a:gd name="connsiteY258" fmla="*/ 6491 h 10000"/>
              <a:gd name="connsiteX259" fmla="*/ 8562 w 10000"/>
              <a:gd name="connsiteY259" fmla="*/ 6553 h 10000"/>
              <a:gd name="connsiteX260" fmla="*/ 8589 w 10000"/>
              <a:gd name="connsiteY260" fmla="*/ 6640 h 10000"/>
              <a:gd name="connsiteX261" fmla="*/ 8616 w 10000"/>
              <a:gd name="connsiteY261" fmla="*/ 6770 h 10000"/>
              <a:gd name="connsiteX262" fmla="*/ 8648 w 10000"/>
              <a:gd name="connsiteY262" fmla="*/ 6944 h 10000"/>
              <a:gd name="connsiteX263" fmla="*/ 8675 w 10000"/>
              <a:gd name="connsiteY263" fmla="*/ 7205 h 10000"/>
              <a:gd name="connsiteX264" fmla="*/ 8707 w 10000"/>
              <a:gd name="connsiteY264" fmla="*/ 7615 h 10000"/>
              <a:gd name="connsiteX265" fmla="*/ 8734 w 10000"/>
              <a:gd name="connsiteY265" fmla="*/ 8460 h 10000"/>
              <a:gd name="connsiteX266" fmla="*/ 8761 w 10000"/>
              <a:gd name="connsiteY266" fmla="*/ 8839 h 10000"/>
              <a:gd name="connsiteX267" fmla="*/ 8788 w 10000"/>
              <a:gd name="connsiteY267" fmla="*/ 7733 h 10000"/>
              <a:gd name="connsiteX268" fmla="*/ 8819 w 10000"/>
              <a:gd name="connsiteY268" fmla="*/ 7267 h 10000"/>
              <a:gd name="connsiteX269" fmla="*/ 8851 w 10000"/>
              <a:gd name="connsiteY269" fmla="*/ 6981 h 10000"/>
              <a:gd name="connsiteX270" fmla="*/ 8878 w 10000"/>
              <a:gd name="connsiteY270" fmla="*/ 6783 h 10000"/>
              <a:gd name="connsiteX271" fmla="*/ 8905 w 10000"/>
              <a:gd name="connsiteY271" fmla="*/ 6646 h 10000"/>
              <a:gd name="connsiteX272" fmla="*/ 8932 w 10000"/>
              <a:gd name="connsiteY272" fmla="*/ 6547 h 10000"/>
              <a:gd name="connsiteX273" fmla="*/ 8963 w 10000"/>
              <a:gd name="connsiteY273" fmla="*/ 6484 h 10000"/>
              <a:gd name="connsiteX274" fmla="*/ 8991 w 10000"/>
              <a:gd name="connsiteY274" fmla="*/ 6453 h 10000"/>
              <a:gd name="connsiteX275" fmla="*/ 9022 w 10000"/>
              <a:gd name="connsiteY275" fmla="*/ 6447 h 10000"/>
              <a:gd name="connsiteX276" fmla="*/ 9049 w 10000"/>
              <a:gd name="connsiteY276" fmla="*/ 6472 h 10000"/>
              <a:gd name="connsiteX277" fmla="*/ 9076 w 10000"/>
              <a:gd name="connsiteY277" fmla="*/ 6528 h 10000"/>
              <a:gd name="connsiteX278" fmla="*/ 9108 w 10000"/>
              <a:gd name="connsiteY278" fmla="*/ 6621 h 10000"/>
              <a:gd name="connsiteX279" fmla="*/ 9135 w 10000"/>
              <a:gd name="connsiteY279" fmla="*/ 6758 h 10000"/>
              <a:gd name="connsiteX280" fmla="*/ 9166 w 10000"/>
              <a:gd name="connsiteY280" fmla="*/ 6957 h 10000"/>
              <a:gd name="connsiteX281" fmla="*/ 9193 w 10000"/>
              <a:gd name="connsiteY281" fmla="*/ 7267 h 10000"/>
              <a:gd name="connsiteX282" fmla="*/ 9220 w 10000"/>
              <a:gd name="connsiteY282" fmla="*/ 7814 h 10000"/>
              <a:gd name="connsiteX283" fmla="*/ 9252 w 10000"/>
              <a:gd name="connsiteY283" fmla="*/ 9863 h 10000"/>
              <a:gd name="connsiteX284" fmla="*/ 9279 w 10000"/>
              <a:gd name="connsiteY284" fmla="*/ 7988 h 10000"/>
              <a:gd name="connsiteX285" fmla="*/ 9306 w 10000"/>
              <a:gd name="connsiteY285" fmla="*/ 7335 h 10000"/>
              <a:gd name="connsiteX286" fmla="*/ 9338 w 10000"/>
              <a:gd name="connsiteY286" fmla="*/ 6988 h 10000"/>
              <a:gd name="connsiteX287" fmla="*/ 9365 w 10000"/>
              <a:gd name="connsiteY287" fmla="*/ 6758 h 10000"/>
              <a:gd name="connsiteX288" fmla="*/ 9396 w 10000"/>
              <a:gd name="connsiteY288" fmla="*/ 6602 h 10000"/>
              <a:gd name="connsiteX289" fmla="*/ 9423 w 10000"/>
              <a:gd name="connsiteY289" fmla="*/ 6503 h 10000"/>
              <a:gd name="connsiteX290" fmla="*/ 9450 w 10000"/>
              <a:gd name="connsiteY290" fmla="*/ 6447 h 10000"/>
              <a:gd name="connsiteX291" fmla="*/ 9482 w 10000"/>
              <a:gd name="connsiteY291" fmla="*/ 6435 h 10000"/>
              <a:gd name="connsiteX292" fmla="*/ 9509 w 10000"/>
              <a:gd name="connsiteY292" fmla="*/ 6460 h 10000"/>
              <a:gd name="connsiteX293" fmla="*/ 9540 w 10000"/>
              <a:gd name="connsiteY293" fmla="*/ 6534 h 10000"/>
              <a:gd name="connsiteX294" fmla="*/ 9567 w 10000"/>
              <a:gd name="connsiteY294" fmla="*/ 6665 h 10000"/>
              <a:gd name="connsiteX295" fmla="*/ 9594 w 10000"/>
              <a:gd name="connsiteY295" fmla="*/ 6882 h 10000"/>
              <a:gd name="connsiteX296" fmla="*/ 9626 w 10000"/>
              <a:gd name="connsiteY296" fmla="*/ 7242 h 10000"/>
              <a:gd name="connsiteX297" fmla="*/ 9653 w 10000"/>
              <a:gd name="connsiteY297" fmla="*/ 7981 h 10000"/>
              <a:gd name="connsiteX298" fmla="*/ 9680 w 10000"/>
              <a:gd name="connsiteY298" fmla="*/ 8820 h 10000"/>
              <a:gd name="connsiteX299" fmla="*/ 9712 w 10000"/>
              <a:gd name="connsiteY299" fmla="*/ 7484 h 10000"/>
              <a:gd name="connsiteX300" fmla="*/ 9739 w 10000"/>
              <a:gd name="connsiteY300" fmla="*/ 7012 h 10000"/>
              <a:gd name="connsiteX301" fmla="*/ 9766 w 10000"/>
              <a:gd name="connsiteY301" fmla="*/ 6758 h 10000"/>
              <a:gd name="connsiteX302" fmla="*/ 9797 w 10000"/>
              <a:gd name="connsiteY302" fmla="*/ 6615 h 10000"/>
              <a:gd name="connsiteX303" fmla="*/ 9824 w 10000"/>
              <a:gd name="connsiteY303" fmla="*/ 6559 h 10000"/>
              <a:gd name="connsiteX304" fmla="*/ 9856 w 10000"/>
              <a:gd name="connsiteY304" fmla="*/ 6590 h 10000"/>
              <a:gd name="connsiteX305" fmla="*/ 9883 w 10000"/>
              <a:gd name="connsiteY305" fmla="*/ 6708 h 10000"/>
              <a:gd name="connsiteX306" fmla="*/ 9910 w 10000"/>
              <a:gd name="connsiteY306" fmla="*/ 6950 h 10000"/>
              <a:gd name="connsiteX307" fmla="*/ 9941 w 10000"/>
              <a:gd name="connsiteY307" fmla="*/ 7404 h 10000"/>
              <a:gd name="connsiteX308" fmla="*/ 9968 w 10000"/>
              <a:gd name="connsiteY308" fmla="*/ 8516 h 10000"/>
              <a:gd name="connsiteX309" fmla="*/ 10000 w 10000"/>
              <a:gd name="connsiteY30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3556 w 10000"/>
              <a:gd name="connsiteY85" fmla="*/ 68 h 10000"/>
              <a:gd name="connsiteX86" fmla="*/ 3614 w 10000"/>
              <a:gd name="connsiteY86" fmla="*/ 31 h 10000"/>
              <a:gd name="connsiteX87" fmla="*/ 3641 w 10000"/>
              <a:gd name="connsiteY87" fmla="*/ 19 h 10000"/>
              <a:gd name="connsiteX88" fmla="*/ 3673 w 10000"/>
              <a:gd name="connsiteY88" fmla="*/ 6 h 10000"/>
              <a:gd name="connsiteX89" fmla="*/ 3700 w 10000"/>
              <a:gd name="connsiteY89" fmla="*/ 6 h 10000"/>
              <a:gd name="connsiteX90" fmla="*/ 3731 w 10000"/>
              <a:gd name="connsiteY90" fmla="*/ 0 h 10000"/>
              <a:gd name="connsiteX91" fmla="*/ 3758 w 10000"/>
              <a:gd name="connsiteY91" fmla="*/ 0 h 10000"/>
              <a:gd name="connsiteX92" fmla="*/ 3785 w 10000"/>
              <a:gd name="connsiteY92" fmla="*/ 6 h 10000"/>
              <a:gd name="connsiteX93" fmla="*/ 3817 w 10000"/>
              <a:gd name="connsiteY93" fmla="*/ 12 h 10000"/>
              <a:gd name="connsiteX94" fmla="*/ 3844 w 10000"/>
              <a:gd name="connsiteY94" fmla="*/ 19 h 10000"/>
              <a:gd name="connsiteX95" fmla="*/ 3876 w 10000"/>
              <a:gd name="connsiteY95" fmla="*/ 31 h 10000"/>
              <a:gd name="connsiteX96" fmla="*/ 3903 w 10000"/>
              <a:gd name="connsiteY96" fmla="*/ 43 h 10000"/>
              <a:gd name="connsiteX97" fmla="*/ 3930 w 10000"/>
              <a:gd name="connsiteY97" fmla="*/ 62 h 10000"/>
              <a:gd name="connsiteX98" fmla="*/ 3957 w 10000"/>
              <a:gd name="connsiteY98" fmla="*/ 81 h 10000"/>
              <a:gd name="connsiteX99" fmla="*/ 3988 w 10000"/>
              <a:gd name="connsiteY99" fmla="*/ 106 h 10000"/>
              <a:gd name="connsiteX100" fmla="*/ 4015 w 10000"/>
              <a:gd name="connsiteY100" fmla="*/ 130 h 10000"/>
              <a:gd name="connsiteX101" fmla="*/ 4047 w 10000"/>
              <a:gd name="connsiteY101" fmla="*/ 155 h 10000"/>
              <a:gd name="connsiteX102" fmla="*/ 4074 w 10000"/>
              <a:gd name="connsiteY102" fmla="*/ 186 h 10000"/>
              <a:gd name="connsiteX103" fmla="*/ 4101 w 10000"/>
              <a:gd name="connsiteY103" fmla="*/ 217 h 10000"/>
              <a:gd name="connsiteX104" fmla="*/ 4132 w 10000"/>
              <a:gd name="connsiteY104" fmla="*/ 255 h 10000"/>
              <a:gd name="connsiteX105" fmla="*/ 4160 w 10000"/>
              <a:gd name="connsiteY105" fmla="*/ 292 h 10000"/>
              <a:gd name="connsiteX106" fmla="*/ 4191 w 10000"/>
              <a:gd name="connsiteY106" fmla="*/ 329 h 10000"/>
              <a:gd name="connsiteX107" fmla="*/ 4218 w 10000"/>
              <a:gd name="connsiteY107" fmla="*/ 373 h 10000"/>
              <a:gd name="connsiteX108" fmla="*/ 4245 w 10000"/>
              <a:gd name="connsiteY108" fmla="*/ 422 h 10000"/>
              <a:gd name="connsiteX109" fmla="*/ 4277 w 10000"/>
              <a:gd name="connsiteY109" fmla="*/ 466 h 10000"/>
              <a:gd name="connsiteX110" fmla="*/ 4304 w 10000"/>
              <a:gd name="connsiteY110" fmla="*/ 522 h 10000"/>
              <a:gd name="connsiteX111" fmla="*/ 4335 w 10000"/>
              <a:gd name="connsiteY111" fmla="*/ 571 h 10000"/>
              <a:gd name="connsiteX112" fmla="*/ 4362 w 10000"/>
              <a:gd name="connsiteY112" fmla="*/ 634 h 10000"/>
              <a:gd name="connsiteX113" fmla="*/ 4389 w 10000"/>
              <a:gd name="connsiteY113" fmla="*/ 689 h 10000"/>
              <a:gd name="connsiteX114" fmla="*/ 4421 w 10000"/>
              <a:gd name="connsiteY114" fmla="*/ 752 h 10000"/>
              <a:gd name="connsiteX115" fmla="*/ 4448 w 10000"/>
              <a:gd name="connsiteY115" fmla="*/ 820 h 10000"/>
              <a:gd name="connsiteX116" fmla="*/ 4475 w 10000"/>
              <a:gd name="connsiteY116" fmla="*/ 888 h 10000"/>
              <a:gd name="connsiteX117" fmla="*/ 4507 w 10000"/>
              <a:gd name="connsiteY117" fmla="*/ 957 h 10000"/>
              <a:gd name="connsiteX118" fmla="*/ 4534 w 10000"/>
              <a:gd name="connsiteY118" fmla="*/ 1037 h 10000"/>
              <a:gd name="connsiteX119" fmla="*/ 4565 w 10000"/>
              <a:gd name="connsiteY119" fmla="*/ 1118 h 10000"/>
              <a:gd name="connsiteX120" fmla="*/ 4592 w 10000"/>
              <a:gd name="connsiteY120" fmla="*/ 1199 h 10000"/>
              <a:gd name="connsiteX121" fmla="*/ 4619 w 10000"/>
              <a:gd name="connsiteY121" fmla="*/ 1286 h 10000"/>
              <a:gd name="connsiteX122" fmla="*/ 4651 w 10000"/>
              <a:gd name="connsiteY122" fmla="*/ 1373 h 10000"/>
              <a:gd name="connsiteX123" fmla="*/ 4678 w 10000"/>
              <a:gd name="connsiteY123" fmla="*/ 1472 h 10000"/>
              <a:gd name="connsiteX124" fmla="*/ 4709 w 10000"/>
              <a:gd name="connsiteY124" fmla="*/ 1565 h 10000"/>
              <a:gd name="connsiteX125" fmla="*/ 4736 w 10000"/>
              <a:gd name="connsiteY125" fmla="*/ 1671 h 10000"/>
              <a:gd name="connsiteX126" fmla="*/ 4763 w 10000"/>
              <a:gd name="connsiteY126" fmla="*/ 1776 h 10000"/>
              <a:gd name="connsiteX127" fmla="*/ 4795 w 10000"/>
              <a:gd name="connsiteY127" fmla="*/ 1894 h 10000"/>
              <a:gd name="connsiteX128" fmla="*/ 4822 w 10000"/>
              <a:gd name="connsiteY128" fmla="*/ 2012 h 10000"/>
              <a:gd name="connsiteX129" fmla="*/ 4854 w 10000"/>
              <a:gd name="connsiteY129" fmla="*/ 2137 h 10000"/>
              <a:gd name="connsiteX130" fmla="*/ 4881 w 10000"/>
              <a:gd name="connsiteY130" fmla="*/ 2267 h 10000"/>
              <a:gd name="connsiteX131" fmla="*/ 4908 w 10000"/>
              <a:gd name="connsiteY131" fmla="*/ 2404 h 10000"/>
              <a:gd name="connsiteX132" fmla="*/ 4935 w 10000"/>
              <a:gd name="connsiteY132" fmla="*/ 2553 h 10000"/>
              <a:gd name="connsiteX133" fmla="*/ 4966 w 10000"/>
              <a:gd name="connsiteY133" fmla="*/ 2708 h 10000"/>
              <a:gd name="connsiteX134" fmla="*/ 4993 w 10000"/>
              <a:gd name="connsiteY134" fmla="*/ 2870 h 10000"/>
              <a:gd name="connsiteX135" fmla="*/ 5025 w 10000"/>
              <a:gd name="connsiteY135" fmla="*/ 3043 h 10000"/>
              <a:gd name="connsiteX136" fmla="*/ 5052 w 10000"/>
              <a:gd name="connsiteY136" fmla="*/ 3230 h 10000"/>
              <a:gd name="connsiteX137" fmla="*/ 5079 w 10000"/>
              <a:gd name="connsiteY137" fmla="*/ 3429 h 10000"/>
              <a:gd name="connsiteX138" fmla="*/ 5110 w 10000"/>
              <a:gd name="connsiteY138" fmla="*/ 3646 h 10000"/>
              <a:gd name="connsiteX139" fmla="*/ 5137 w 10000"/>
              <a:gd name="connsiteY139" fmla="*/ 3882 h 10000"/>
              <a:gd name="connsiteX140" fmla="*/ 5169 w 10000"/>
              <a:gd name="connsiteY140" fmla="*/ 4143 h 10000"/>
              <a:gd name="connsiteX141" fmla="*/ 5196 w 10000"/>
              <a:gd name="connsiteY141" fmla="*/ 4441 h 10000"/>
              <a:gd name="connsiteX142" fmla="*/ 5223 w 10000"/>
              <a:gd name="connsiteY142" fmla="*/ 4789 h 10000"/>
              <a:gd name="connsiteX143" fmla="*/ 5255 w 10000"/>
              <a:gd name="connsiteY143" fmla="*/ 5205 h 10000"/>
              <a:gd name="connsiteX144" fmla="*/ 5282 w 10000"/>
              <a:gd name="connsiteY144" fmla="*/ 5758 h 10000"/>
              <a:gd name="connsiteX145" fmla="*/ 5313 w 10000"/>
              <a:gd name="connsiteY145" fmla="*/ 6671 h 10000"/>
              <a:gd name="connsiteX146" fmla="*/ 5340 w 10000"/>
              <a:gd name="connsiteY146" fmla="*/ 7776 h 10000"/>
              <a:gd name="connsiteX147" fmla="*/ 5367 w 10000"/>
              <a:gd name="connsiteY147" fmla="*/ 6565 h 10000"/>
              <a:gd name="connsiteX148" fmla="*/ 5399 w 10000"/>
              <a:gd name="connsiteY148" fmla="*/ 6255 h 10000"/>
              <a:gd name="connsiteX149" fmla="*/ 5426 w 10000"/>
              <a:gd name="connsiteY149" fmla="*/ 6155 h 10000"/>
              <a:gd name="connsiteX150" fmla="*/ 5453 w 10000"/>
              <a:gd name="connsiteY150" fmla="*/ 6180 h 10000"/>
              <a:gd name="connsiteX151" fmla="*/ 5484 w 10000"/>
              <a:gd name="connsiteY151" fmla="*/ 6286 h 10000"/>
              <a:gd name="connsiteX152" fmla="*/ 5511 w 10000"/>
              <a:gd name="connsiteY152" fmla="*/ 6484 h 10000"/>
              <a:gd name="connsiteX153" fmla="*/ 5539 w 10000"/>
              <a:gd name="connsiteY153" fmla="*/ 6801 h 10000"/>
              <a:gd name="connsiteX154" fmla="*/ 5570 w 10000"/>
              <a:gd name="connsiteY154" fmla="*/ 7373 h 10000"/>
              <a:gd name="connsiteX155" fmla="*/ 5597 w 10000"/>
              <a:gd name="connsiteY155" fmla="*/ 9447 h 10000"/>
              <a:gd name="connsiteX156" fmla="*/ 5629 w 10000"/>
              <a:gd name="connsiteY156" fmla="*/ 7621 h 10000"/>
              <a:gd name="connsiteX157" fmla="*/ 5656 w 10000"/>
              <a:gd name="connsiteY157" fmla="*/ 7012 h 10000"/>
              <a:gd name="connsiteX158" fmla="*/ 5683 w 10000"/>
              <a:gd name="connsiteY158" fmla="*/ 6708 h 10000"/>
              <a:gd name="connsiteX159" fmla="*/ 5714 w 10000"/>
              <a:gd name="connsiteY159" fmla="*/ 6534 h 10000"/>
              <a:gd name="connsiteX160" fmla="*/ 5741 w 10000"/>
              <a:gd name="connsiteY160" fmla="*/ 6429 h 10000"/>
              <a:gd name="connsiteX161" fmla="*/ 5773 w 10000"/>
              <a:gd name="connsiteY161" fmla="*/ 6385 h 10000"/>
              <a:gd name="connsiteX162" fmla="*/ 5800 w 10000"/>
              <a:gd name="connsiteY162" fmla="*/ 6385 h 10000"/>
              <a:gd name="connsiteX163" fmla="*/ 5827 w 10000"/>
              <a:gd name="connsiteY163" fmla="*/ 6429 h 10000"/>
              <a:gd name="connsiteX164" fmla="*/ 5858 w 10000"/>
              <a:gd name="connsiteY164" fmla="*/ 6516 h 10000"/>
              <a:gd name="connsiteX165" fmla="*/ 5886 w 10000"/>
              <a:gd name="connsiteY165" fmla="*/ 6646 h 10000"/>
              <a:gd name="connsiteX166" fmla="*/ 5913 w 10000"/>
              <a:gd name="connsiteY166" fmla="*/ 6845 h 10000"/>
              <a:gd name="connsiteX167" fmla="*/ 5944 w 10000"/>
              <a:gd name="connsiteY167" fmla="*/ 7149 h 10000"/>
              <a:gd name="connsiteX168" fmla="*/ 5971 w 10000"/>
              <a:gd name="connsiteY168" fmla="*/ 7658 h 10000"/>
              <a:gd name="connsiteX169" fmla="*/ 6003 w 10000"/>
              <a:gd name="connsiteY169" fmla="*/ 9093 h 10000"/>
              <a:gd name="connsiteX170" fmla="*/ 6030 w 10000"/>
              <a:gd name="connsiteY170" fmla="*/ 8106 h 10000"/>
              <a:gd name="connsiteX171" fmla="*/ 6057 w 10000"/>
              <a:gd name="connsiteY171" fmla="*/ 7385 h 10000"/>
              <a:gd name="connsiteX172" fmla="*/ 6088 w 10000"/>
              <a:gd name="connsiteY172" fmla="*/ 7019 h 10000"/>
              <a:gd name="connsiteX173" fmla="*/ 6115 w 10000"/>
              <a:gd name="connsiteY173" fmla="*/ 6789 h 10000"/>
              <a:gd name="connsiteX174" fmla="*/ 6147 w 10000"/>
              <a:gd name="connsiteY174" fmla="*/ 6634 h 10000"/>
              <a:gd name="connsiteX175" fmla="*/ 6174 w 10000"/>
              <a:gd name="connsiteY175" fmla="*/ 6534 h 10000"/>
              <a:gd name="connsiteX176" fmla="*/ 6201 w 10000"/>
              <a:gd name="connsiteY176" fmla="*/ 6472 h 10000"/>
              <a:gd name="connsiteX177" fmla="*/ 6233 w 10000"/>
              <a:gd name="connsiteY177" fmla="*/ 6441 h 10000"/>
              <a:gd name="connsiteX178" fmla="*/ 6260 w 10000"/>
              <a:gd name="connsiteY178" fmla="*/ 6435 h 10000"/>
              <a:gd name="connsiteX179" fmla="*/ 6291 w 10000"/>
              <a:gd name="connsiteY179" fmla="*/ 6460 h 10000"/>
              <a:gd name="connsiteX180" fmla="*/ 6318 w 10000"/>
              <a:gd name="connsiteY180" fmla="*/ 6516 h 10000"/>
              <a:gd name="connsiteX181" fmla="*/ 6345 w 10000"/>
              <a:gd name="connsiteY181" fmla="*/ 6609 h 10000"/>
              <a:gd name="connsiteX182" fmla="*/ 6372 w 10000"/>
              <a:gd name="connsiteY182" fmla="*/ 6733 h 10000"/>
              <a:gd name="connsiteX183" fmla="*/ 6404 w 10000"/>
              <a:gd name="connsiteY183" fmla="*/ 6919 h 10000"/>
              <a:gd name="connsiteX184" fmla="*/ 6431 w 10000"/>
              <a:gd name="connsiteY184" fmla="*/ 7186 h 10000"/>
              <a:gd name="connsiteX185" fmla="*/ 6462 w 10000"/>
              <a:gd name="connsiteY185" fmla="*/ 7596 h 10000"/>
              <a:gd name="connsiteX186" fmla="*/ 6489 w 10000"/>
              <a:gd name="connsiteY186" fmla="*/ 8466 h 10000"/>
              <a:gd name="connsiteX187" fmla="*/ 6516 w 10000"/>
              <a:gd name="connsiteY187" fmla="*/ 8801 h 10000"/>
              <a:gd name="connsiteX188" fmla="*/ 6548 w 10000"/>
              <a:gd name="connsiteY188" fmla="*/ 7714 h 10000"/>
              <a:gd name="connsiteX189" fmla="*/ 6575 w 10000"/>
              <a:gd name="connsiteY189" fmla="*/ 7261 h 10000"/>
              <a:gd name="connsiteX190" fmla="*/ 6607 w 10000"/>
              <a:gd name="connsiteY190" fmla="*/ 6981 h 10000"/>
              <a:gd name="connsiteX191" fmla="*/ 6634 w 10000"/>
              <a:gd name="connsiteY191" fmla="*/ 6795 h 10000"/>
              <a:gd name="connsiteX192" fmla="*/ 6661 w 10000"/>
              <a:gd name="connsiteY192" fmla="*/ 6658 h 10000"/>
              <a:gd name="connsiteX193" fmla="*/ 6692 w 10000"/>
              <a:gd name="connsiteY193" fmla="*/ 6559 h 10000"/>
              <a:gd name="connsiteX194" fmla="*/ 6719 w 10000"/>
              <a:gd name="connsiteY194" fmla="*/ 6497 h 10000"/>
              <a:gd name="connsiteX195" fmla="*/ 6751 w 10000"/>
              <a:gd name="connsiteY195" fmla="*/ 6460 h 10000"/>
              <a:gd name="connsiteX196" fmla="*/ 6778 w 10000"/>
              <a:gd name="connsiteY196" fmla="*/ 6453 h 10000"/>
              <a:gd name="connsiteX197" fmla="*/ 6805 w 10000"/>
              <a:gd name="connsiteY197" fmla="*/ 6460 h 10000"/>
              <a:gd name="connsiteX198" fmla="*/ 6836 w 10000"/>
              <a:gd name="connsiteY198" fmla="*/ 6503 h 10000"/>
              <a:gd name="connsiteX199" fmla="*/ 6863 w 10000"/>
              <a:gd name="connsiteY199" fmla="*/ 6565 h 10000"/>
              <a:gd name="connsiteX200" fmla="*/ 6890 w 10000"/>
              <a:gd name="connsiteY200" fmla="*/ 6658 h 10000"/>
              <a:gd name="connsiteX201" fmla="*/ 6922 w 10000"/>
              <a:gd name="connsiteY201" fmla="*/ 6789 h 10000"/>
              <a:gd name="connsiteX202" fmla="*/ 6949 w 10000"/>
              <a:gd name="connsiteY202" fmla="*/ 6975 h 10000"/>
              <a:gd name="connsiteX203" fmla="*/ 6981 w 10000"/>
              <a:gd name="connsiteY203" fmla="*/ 7236 h 10000"/>
              <a:gd name="connsiteX204" fmla="*/ 7008 w 10000"/>
              <a:gd name="connsiteY204" fmla="*/ 7634 h 10000"/>
              <a:gd name="connsiteX205" fmla="*/ 7035 w 10000"/>
              <a:gd name="connsiteY205" fmla="*/ 8460 h 10000"/>
              <a:gd name="connsiteX206" fmla="*/ 7066 w 10000"/>
              <a:gd name="connsiteY206" fmla="*/ 8969 h 10000"/>
              <a:gd name="connsiteX207" fmla="*/ 7093 w 10000"/>
              <a:gd name="connsiteY207" fmla="*/ 7801 h 10000"/>
              <a:gd name="connsiteX208" fmla="*/ 7125 w 10000"/>
              <a:gd name="connsiteY208" fmla="*/ 7329 h 10000"/>
              <a:gd name="connsiteX209" fmla="*/ 7152 w 10000"/>
              <a:gd name="connsiteY209" fmla="*/ 7037 h 10000"/>
              <a:gd name="connsiteX210" fmla="*/ 7179 w 10000"/>
              <a:gd name="connsiteY210" fmla="*/ 6839 h 10000"/>
              <a:gd name="connsiteX211" fmla="*/ 7210 w 10000"/>
              <a:gd name="connsiteY211" fmla="*/ 6696 h 10000"/>
              <a:gd name="connsiteX212" fmla="*/ 7237 w 10000"/>
              <a:gd name="connsiteY212" fmla="*/ 6590 h 10000"/>
              <a:gd name="connsiteX213" fmla="*/ 7269 w 10000"/>
              <a:gd name="connsiteY213" fmla="*/ 6516 h 10000"/>
              <a:gd name="connsiteX214" fmla="*/ 7296 w 10000"/>
              <a:gd name="connsiteY214" fmla="*/ 6472 h 10000"/>
              <a:gd name="connsiteX215" fmla="*/ 7323 w 10000"/>
              <a:gd name="connsiteY215" fmla="*/ 6447 h 10000"/>
              <a:gd name="connsiteX216" fmla="*/ 7350 w 10000"/>
              <a:gd name="connsiteY216" fmla="*/ 6447 h 10000"/>
              <a:gd name="connsiteX217" fmla="*/ 7382 w 10000"/>
              <a:gd name="connsiteY217" fmla="*/ 6466 h 10000"/>
              <a:gd name="connsiteX218" fmla="*/ 7409 w 10000"/>
              <a:gd name="connsiteY218" fmla="*/ 6509 h 10000"/>
              <a:gd name="connsiteX219" fmla="*/ 7440 w 10000"/>
              <a:gd name="connsiteY219" fmla="*/ 6578 h 10000"/>
              <a:gd name="connsiteX220" fmla="*/ 7467 w 10000"/>
              <a:gd name="connsiteY220" fmla="*/ 6677 h 10000"/>
              <a:gd name="connsiteX221" fmla="*/ 7494 w 10000"/>
              <a:gd name="connsiteY221" fmla="*/ 6814 h 10000"/>
              <a:gd name="connsiteX222" fmla="*/ 7526 w 10000"/>
              <a:gd name="connsiteY222" fmla="*/ 7006 h 10000"/>
              <a:gd name="connsiteX223" fmla="*/ 7553 w 10000"/>
              <a:gd name="connsiteY223" fmla="*/ 7273 h 10000"/>
              <a:gd name="connsiteX224" fmla="*/ 7584 w 10000"/>
              <a:gd name="connsiteY224" fmla="*/ 7696 h 10000"/>
              <a:gd name="connsiteX225" fmla="*/ 7612 w 10000"/>
              <a:gd name="connsiteY225" fmla="*/ 8584 h 10000"/>
              <a:gd name="connsiteX226" fmla="*/ 7639 w 10000"/>
              <a:gd name="connsiteY226" fmla="*/ 8814 h 10000"/>
              <a:gd name="connsiteX227" fmla="*/ 7670 w 10000"/>
              <a:gd name="connsiteY227" fmla="*/ 7770 h 10000"/>
              <a:gd name="connsiteX228" fmla="*/ 7697 w 10000"/>
              <a:gd name="connsiteY228" fmla="*/ 7317 h 10000"/>
              <a:gd name="connsiteX229" fmla="*/ 7729 w 10000"/>
              <a:gd name="connsiteY229" fmla="*/ 7031 h 10000"/>
              <a:gd name="connsiteX230" fmla="*/ 7756 w 10000"/>
              <a:gd name="connsiteY230" fmla="*/ 6839 h 10000"/>
              <a:gd name="connsiteX231" fmla="*/ 7783 w 10000"/>
              <a:gd name="connsiteY231" fmla="*/ 6696 h 10000"/>
              <a:gd name="connsiteX232" fmla="*/ 7810 w 10000"/>
              <a:gd name="connsiteY232" fmla="*/ 6590 h 10000"/>
              <a:gd name="connsiteX233" fmla="*/ 7841 w 10000"/>
              <a:gd name="connsiteY233" fmla="*/ 6522 h 10000"/>
              <a:gd name="connsiteX234" fmla="*/ 7868 w 10000"/>
              <a:gd name="connsiteY234" fmla="*/ 6472 h 10000"/>
              <a:gd name="connsiteX235" fmla="*/ 7900 w 10000"/>
              <a:gd name="connsiteY235" fmla="*/ 6447 h 10000"/>
              <a:gd name="connsiteX236" fmla="*/ 7927 w 10000"/>
              <a:gd name="connsiteY236" fmla="*/ 6447 h 10000"/>
              <a:gd name="connsiteX237" fmla="*/ 7954 w 10000"/>
              <a:gd name="connsiteY237" fmla="*/ 6466 h 10000"/>
              <a:gd name="connsiteX238" fmla="*/ 7986 w 10000"/>
              <a:gd name="connsiteY238" fmla="*/ 6509 h 10000"/>
              <a:gd name="connsiteX239" fmla="*/ 8013 w 10000"/>
              <a:gd name="connsiteY239" fmla="*/ 6578 h 10000"/>
              <a:gd name="connsiteX240" fmla="*/ 8044 w 10000"/>
              <a:gd name="connsiteY240" fmla="*/ 6683 h 10000"/>
              <a:gd name="connsiteX241" fmla="*/ 8071 w 10000"/>
              <a:gd name="connsiteY241" fmla="*/ 6820 h 10000"/>
              <a:gd name="connsiteX242" fmla="*/ 8098 w 10000"/>
              <a:gd name="connsiteY242" fmla="*/ 7006 h 10000"/>
              <a:gd name="connsiteX243" fmla="*/ 8130 w 10000"/>
              <a:gd name="connsiteY243" fmla="*/ 7280 h 10000"/>
              <a:gd name="connsiteX244" fmla="*/ 8157 w 10000"/>
              <a:gd name="connsiteY244" fmla="*/ 7714 h 10000"/>
              <a:gd name="connsiteX245" fmla="*/ 8188 w 10000"/>
              <a:gd name="connsiteY245" fmla="*/ 8671 h 10000"/>
              <a:gd name="connsiteX246" fmla="*/ 8215 w 10000"/>
              <a:gd name="connsiteY246" fmla="*/ 8696 h 10000"/>
              <a:gd name="connsiteX247" fmla="*/ 8242 w 10000"/>
              <a:gd name="connsiteY247" fmla="*/ 7720 h 10000"/>
              <a:gd name="connsiteX248" fmla="*/ 8274 w 10000"/>
              <a:gd name="connsiteY248" fmla="*/ 7286 h 10000"/>
              <a:gd name="connsiteX249" fmla="*/ 8301 w 10000"/>
              <a:gd name="connsiteY249" fmla="*/ 7006 h 10000"/>
              <a:gd name="connsiteX250" fmla="*/ 8328 w 10000"/>
              <a:gd name="connsiteY250" fmla="*/ 6820 h 10000"/>
              <a:gd name="connsiteX251" fmla="*/ 8360 w 10000"/>
              <a:gd name="connsiteY251" fmla="*/ 6683 h 10000"/>
              <a:gd name="connsiteX252" fmla="*/ 8387 w 10000"/>
              <a:gd name="connsiteY252" fmla="*/ 6584 h 10000"/>
              <a:gd name="connsiteX253" fmla="*/ 8418 w 10000"/>
              <a:gd name="connsiteY253" fmla="*/ 6516 h 10000"/>
              <a:gd name="connsiteX254" fmla="*/ 8445 w 10000"/>
              <a:gd name="connsiteY254" fmla="*/ 6472 h 10000"/>
              <a:gd name="connsiteX255" fmla="*/ 8472 w 10000"/>
              <a:gd name="connsiteY255" fmla="*/ 6453 h 10000"/>
              <a:gd name="connsiteX256" fmla="*/ 8504 w 10000"/>
              <a:gd name="connsiteY256" fmla="*/ 6460 h 10000"/>
              <a:gd name="connsiteX257" fmla="*/ 8531 w 10000"/>
              <a:gd name="connsiteY257" fmla="*/ 6491 h 10000"/>
              <a:gd name="connsiteX258" fmla="*/ 8562 w 10000"/>
              <a:gd name="connsiteY258" fmla="*/ 6553 h 10000"/>
              <a:gd name="connsiteX259" fmla="*/ 8589 w 10000"/>
              <a:gd name="connsiteY259" fmla="*/ 6640 h 10000"/>
              <a:gd name="connsiteX260" fmla="*/ 8616 w 10000"/>
              <a:gd name="connsiteY260" fmla="*/ 6770 h 10000"/>
              <a:gd name="connsiteX261" fmla="*/ 8648 w 10000"/>
              <a:gd name="connsiteY261" fmla="*/ 6944 h 10000"/>
              <a:gd name="connsiteX262" fmla="*/ 8675 w 10000"/>
              <a:gd name="connsiteY262" fmla="*/ 7205 h 10000"/>
              <a:gd name="connsiteX263" fmla="*/ 8707 w 10000"/>
              <a:gd name="connsiteY263" fmla="*/ 7615 h 10000"/>
              <a:gd name="connsiteX264" fmla="*/ 8734 w 10000"/>
              <a:gd name="connsiteY264" fmla="*/ 8460 h 10000"/>
              <a:gd name="connsiteX265" fmla="*/ 8761 w 10000"/>
              <a:gd name="connsiteY265" fmla="*/ 8839 h 10000"/>
              <a:gd name="connsiteX266" fmla="*/ 8788 w 10000"/>
              <a:gd name="connsiteY266" fmla="*/ 7733 h 10000"/>
              <a:gd name="connsiteX267" fmla="*/ 8819 w 10000"/>
              <a:gd name="connsiteY267" fmla="*/ 7267 h 10000"/>
              <a:gd name="connsiteX268" fmla="*/ 8851 w 10000"/>
              <a:gd name="connsiteY268" fmla="*/ 6981 h 10000"/>
              <a:gd name="connsiteX269" fmla="*/ 8878 w 10000"/>
              <a:gd name="connsiteY269" fmla="*/ 6783 h 10000"/>
              <a:gd name="connsiteX270" fmla="*/ 8905 w 10000"/>
              <a:gd name="connsiteY270" fmla="*/ 6646 h 10000"/>
              <a:gd name="connsiteX271" fmla="*/ 8932 w 10000"/>
              <a:gd name="connsiteY271" fmla="*/ 6547 h 10000"/>
              <a:gd name="connsiteX272" fmla="*/ 8963 w 10000"/>
              <a:gd name="connsiteY272" fmla="*/ 6484 h 10000"/>
              <a:gd name="connsiteX273" fmla="*/ 8991 w 10000"/>
              <a:gd name="connsiteY273" fmla="*/ 6453 h 10000"/>
              <a:gd name="connsiteX274" fmla="*/ 9022 w 10000"/>
              <a:gd name="connsiteY274" fmla="*/ 6447 h 10000"/>
              <a:gd name="connsiteX275" fmla="*/ 9049 w 10000"/>
              <a:gd name="connsiteY275" fmla="*/ 6472 h 10000"/>
              <a:gd name="connsiteX276" fmla="*/ 9076 w 10000"/>
              <a:gd name="connsiteY276" fmla="*/ 6528 h 10000"/>
              <a:gd name="connsiteX277" fmla="*/ 9108 w 10000"/>
              <a:gd name="connsiteY277" fmla="*/ 6621 h 10000"/>
              <a:gd name="connsiteX278" fmla="*/ 9135 w 10000"/>
              <a:gd name="connsiteY278" fmla="*/ 6758 h 10000"/>
              <a:gd name="connsiteX279" fmla="*/ 9166 w 10000"/>
              <a:gd name="connsiteY279" fmla="*/ 6957 h 10000"/>
              <a:gd name="connsiteX280" fmla="*/ 9193 w 10000"/>
              <a:gd name="connsiteY280" fmla="*/ 7267 h 10000"/>
              <a:gd name="connsiteX281" fmla="*/ 9220 w 10000"/>
              <a:gd name="connsiteY281" fmla="*/ 7814 h 10000"/>
              <a:gd name="connsiteX282" fmla="*/ 9252 w 10000"/>
              <a:gd name="connsiteY282" fmla="*/ 9863 h 10000"/>
              <a:gd name="connsiteX283" fmla="*/ 9279 w 10000"/>
              <a:gd name="connsiteY283" fmla="*/ 7988 h 10000"/>
              <a:gd name="connsiteX284" fmla="*/ 9306 w 10000"/>
              <a:gd name="connsiteY284" fmla="*/ 7335 h 10000"/>
              <a:gd name="connsiteX285" fmla="*/ 9338 w 10000"/>
              <a:gd name="connsiteY285" fmla="*/ 6988 h 10000"/>
              <a:gd name="connsiteX286" fmla="*/ 9365 w 10000"/>
              <a:gd name="connsiteY286" fmla="*/ 6758 h 10000"/>
              <a:gd name="connsiteX287" fmla="*/ 9396 w 10000"/>
              <a:gd name="connsiteY287" fmla="*/ 6602 h 10000"/>
              <a:gd name="connsiteX288" fmla="*/ 9423 w 10000"/>
              <a:gd name="connsiteY288" fmla="*/ 6503 h 10000"/>
              <a:gd name="connsiteX289" fmla="*/ 9450 w 10000"/>
              <a:gd name="connsiteY289" fmla="*/ 6447 h 10000"/>
              <a:gd name="connsiteX290" fmla="*/ 9482 w 10000"/>
              <a:gd name="connsiteY290" fmla="*/ 6435 h 10000"/>
              <a:gd name="connsiteX291" fmla="*/ 9509 w 10000"/>
              <a:gd name="connsiteY291" fmla="*/ 6460 h 10000"/>
              <a:gd name="connsiteX292" fmla="*/ 9540 w 10000"/>
              <a:gd name="connsiteY292" fmla="*/ 6534 h 10000"/>
              <a:gd name="connsiteX293" fmla="*/ 9567 w 10000"/>
              <a:gd name="connsiteY293" fmla="*/ 6665 h 10000"/>
              <a:gd name="connsiteX294" fmla="*/ 9594 w 10000"/>
              <a:gd name="connsiteY294" fmla="*/ 6882 h 10000"/>
              <a:gd name="connsiteX295" fmla="*/ 9626 w 10000"/>
              <a:gd name="connsiteY295" fmla="*/ 7242 h 10000"/>
              <a:gd name="connsiteX296" fmla="*/ 9653 w 10000"/>
              <a:gd name="connsiteY296" fmla="*/ 7981 h 10000"/>
              <a:gd name="connsiteX297" fmla="*/ 9680 w 10000"/>
              <a:gd name="connsiteY297" fmla="*/ 8820 h 10000"/>
              <a:gd name="connsiteX298" fmla="*/ 9712 w 10000"/>
              <a:gd name="connsiteY298" fmla="*/ 7484 h 10000"/>
              <a:gd name="connsiteX299" fmla="*/ 9739 w 10000"/>
              <a:gd name="connsiteY299" fmla="*/ 7012 h 10000"/>
              <a:gd name="connsiteX300" fmla="*/ 9766 w 10000"/>
              <a:gd name="connsiteY300" fmla="*/ 6758 h 10000"/>
              <a:gd name="connsiteX301" fmla="*/ 9797 w 10000"/>
              <a:gd name="connsiteY301" fmla="*/ 6615 h 10000"/>
              <a:gd name="connsiteX302" fmla="*/ 9824 w 10000"/>
              <a:gd name="connsiteY302" fmla="*/ 6559 h 10000"/>
              <a:gd name="connsiteX303" fmla="*/ 9856 w 10000"/>
              <a:gd name="connsiteY303" fmla="*/ 6590 h 10000"/>
              <a:gd name="connsiteX304" fmla="*/ 9883 w 10000"/>
              <a:gd name="connsiteY304" fmla="*/ 6708 h 10000"/>
              <a:gd name="connsiteX305" fmla="*/ 9910 w 10000"/>
              <a:gd name="connsiteY305" fmla="*/ 6950 h 10000"/>
              <a:gd name="connsiteX306" fmla="*/ 9941 w 10000"/>
              <a:gd name="connsiteY306" fmla="*/ 7404 h 10000"/>
              <a:gd name="connsiteX307" fmla="*/ 9968 w 10000"/>
              <a:gd name="connsiteY307" fmla="*/ 8516 h 10000"/>
              <a:gd name="connsiteX308" fmla="*/ 10000 w 10000"/>
              <a:gd name="connsiteY30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3556 w 10000"/>
              <a:gd name="connsiteY84" fmla="*/ 68 h 10000"/>
              <a:gd name="connsiteX85" fmla="*/ 3614 w 10000"/>
              <a:gd name="connsiteY85" fmla="*/ 31 h 10000"/>
              <a:gd name="connsiteX86" fmla="*/ 3641 w 10000"/>
              <a:gd name="connsiteY86" fmla="*/ 19 h 10000"/>
              <a:gd name="connsiteX87" fmla="*/ 3673 w 10000"/>
              <a:gd name="connsiteY87" fmla="*/ 6 h 10000"/>
              <a:gd name="connsiteX88" fmla="*/ 3700 w 10000"/>
              <a:gd name="connsiteY88" fmla="*/ 6 h 10000"/>
              <a:gd name="connsiteX89" fmla="*/ 3731 w 10000"/>
              <a:gd name="connsiteY89" fmla="*/ 0 h 10000"/>
              <a:gd name="connsiteX90" fmla="*/ 3758 w 10000"/>
              <a:gd name="connsiteY90" fmla="*/ 0 h 10000"/>
              <a:gd name="connsiteX91" fmla="*/ 3785 w 10000"/>
              <a:gd name="connsiteY91" fmla="*/ 6 h 10000"/>
              <a:gd name="connsiteX92" fmla="*/ 3817 w 10000"/>
              <a:gd name="connsiteY92" fmla="*/ 12 h 10000"/>
              <a:gd name="connsiteX93" fmla="*/ 3844 w 10000"/>
              <a:gd name="connsiteY93" fmla="*/ 19 h 10000"/>
              <a:gd name="connsiteX94" fmla="*/ 3876 w 10000"/>
              <a:gd name="connsiteY94" fmla="*/ 31 h 10000"/>
              <a:gd name="connsiteX95" fmla="*/ 3903 w 10000"/>
              <a:gd name="connsiteY95" fmla="*/ 43 h 10000"/>
              <a:gd name="connsiteX96" fmla="*/ 3930 w 10000"/>
              <a:gd name="connsiteY96" fmla="*/ 62 h 10000"/>
              <a:gd name="connsiteX97" fmla="*/ 3957 w 10000"/>
              <a:gd name="connsiteY97" fmla="*/ 81 h 10000"/>
              <a:gd name="connsiteX98" fmla="*/ 3988 w 10000"/>
              <a:gd name="connsiteY98" fmla="*/ 106 h 10000"/>
              <a:gd name="connsiteX99" fmla="*/ 4015 w 10000"/>
              <a:gd name="connsiteY99" fmla="*/ 130 h 10000"/>
              <a:gd name="connsiteX100" fmla="*/ 4047 w 10000"/>
              <a:gd name="connsiteY100" fmla="*/ 155 h 10000"/>
              <a:gd name="connsiteX101" fmla="*/ 4074 w 10000"/>
              <a:gd name="connsiteY101" fmla="*/ 186 h 10000"/>
              <a:gd name="connsiteX102" fmla="*/ 4101 w 10000"/>
              <a:gd name="connsiteY102" fmla="*/ 217 h 10000"/>
              <a:gd name="connsiteX103" fmla="*/ 4132 w 10000"/>
              <a:gd name="connsiteY103" fmla="*/ 255 h 10000"/>
              <a:gd name="connsiteX104" fmla="*/ 4160 w 10000"/>
              <a:gd name="connsiteY104" fmla="*/ 292 h 10000"/>
              <a:gd name="connsiteX105" fmla="*/ 4191 w 10000"/>
              <a:gd name="connsiteY105" fmla="*/ 329 h 10000"/>
              <a:gd name="connsiteX106" fmla="*/ 4218 w 10000"/>
              <a:gd name="connsiteY106" fmla="*/ 373 h 10000"/>
              <a:gd name="connsiteX107" fmla="*/ 4245 w 10000"/>
              <a:gd name="connsiteY107" fmla="*/ 422 h 10000"/>
              <a:gd name="connsiteX108" fmla="*/ 4277 w 10000"/>
              <a:gd name="connsiteY108" fmla="*/ 466 h 10000"/>
              <a:gd name="connsiteX109" fmla="*/ 4304 w 10000"/>
              <a:gd name="connsiteY109" fmla="*/ 522 h 10000"/>
              <a:gd name="connsiteX110" fmla="*/ 4335 w 10000"/>
              <a:gd name="connsiteY110" fmla="*/ 571 h 10000"/>
              <a:gd name="connsiteX111" fmla="*/ 4362 w 10000"/>
              <a:gd name="connsiteY111" fmla="*/ 634 h 10000"/>
              <a:gd name="connsiteX112" fmla="*/ 4389 w 10000"/>
              <a:gd name="connsiteY112" fmla="*/ 689 h 10000"/>
              <a:gd name="connsiteX113" fmla="*/ 4421 w 10000"/>
              <a:gd name="connsiteY113" fmla="*/ 752 h 10000"/>
              <a:gd name="connsiteX114" fmla="*/ 4448 w 10000"/>
              <a:gd name="connsiteY114" fmla="*/ 820 h 10000"/>
              <a:gd name="connsiteX115" fmla="*/ 4475 w 10000"/>
              <a:gd name="connsiteY115" fmla="*/ 888 h 10000"/>
              <a:gd name="connsiteX116" fmla="*/ 4507 w 10000"/>
              <a:gd name="connsiteY116" fmla="*/ 957 h 10000"/>
              <a:gd name="connsiteX117" fmla="*/ 4534 w 10000"/>
              <a:gd name="connsiteY117" fmla="*/ 1037 h 10000"/>
              <a:gd name="connsiteX118" fmla="*/ 4565 w 10000"/>
              <a:gd name="connsiteY118" fmla="*/ 1118 h 10000"/>
              <a:gd name="connsiteX119" fmla="*/ 4592 w 10000"/>
              <a:gd name="connsiteY119" fmla="*/ 1199 h 10000"/>
              <a:gd name="connsiteX120" fmla="*/ 4619 w 10000"/>
              <a:gd name="connsiteY120" fmla="*/ 1286 h 10000"/>
              <a:gd name="connsiteX121" fmla="*/ 4651 w 10000"/>
              <a:gd name="connsiteY121" fmla="*/ 1373 h 10000"/>
              <a:gd name="connsiteX122" fmla="*/ 4678 w 10000"/>
              <a:gd name="connsiteY122" fmla="*/ 1472 h 10000"/>
              <a:gd name="connsiteX123" fmla="*/ 4709 w 10000"/>
              <a:gd name="connsiteY123" fmla="*/ 1565 h 10000"/>
              <a:gd name="connsiteX124" fmla="*/ 4736 w 10000"/>
              <a:gd name="connsiteY124" fmla="*/ 1671 h 10000"/>
              <a:gd name="connsiteX125" fmla="*/ 4763 w 10000"/>
              <a:gd name="connsiteY125" fmla="*/ 1776 h 10000"/>
              <a:gd name="connsiteX126" fmla="*/ 4795 w 10000"/>
              <a:gd name="connsiteY126" fmla="*/ 1894 h 10000"/>
              <a:gd name="connsiteX127" fmla="*/ 4822 w 10000"/>
              <a:gd name="connsiteY127" fmla="*/ 2012 h 10000"/>
              <a:gd name="connsiteX128" fmla="*/ 4854 w 10000"/>
              <a:gd name="connsiteY128" fmla="*/ 2137 h 10000"/>
              <a:gd name="connsiteX129" fmla="*/ 4881 w 10000"/>
              <a:gd name="connsiteY129" fmla="*/ 2267 h 10000"/>
              <a:gd name="connsiteX130" fmla="*/ 4908 w 10000"/>
              <a:gd name="connsiteY130" fmla="*/ 2404 h 10000"/>
              <a:gd name="connsiteX131" fmla="*/ 4935 w 10000"/>
              <a:gd name="connsiteY131" fmla="*/ 2553 h 10000"/>
              <a:gd name="connsiteX132" fmla="*/ 4966 w 10000"/>
              <a:gd name="connsiteY132" fmla="*/ 2708 h 10000"/>
              <a:gd name="connsiteX133" fmla="*/ 4993 w 10000"/>
              <a:gd name="connsiteY133" fmla="*/ 2870 h 10000"/>
              <a:gd name="connsiteX134" fmla="*/ 5025 w 10000"/>
              <a:gd name="connsiteY134" fmla="*/ 3043 h 10000"/>
              <a:gd name="connsiteX135" fmla="*/ 5052 w 10000"/>
              <a:gd name="connsiteY135" fmla="*/ 3230 h 10000"/>
              <a:gd name="connsiteX136" fmla="*/ 5079 w 10000"/>
              <a:gd name="connsiteY136" fmla="*/ 3429 h 10000"/>
              <a:gd name="connsiteX137" fmla="*/ 5110 w 10000"/>
              <a:gd name="connsiteY137" fmla="*/ 3646 h 10000"/>
              <a:gd name="connsiteX138" fmla="*/ 5137 w 10000"/>
              <a:gd name="connsiteY138" fmla="*/ 3882 h 10000"/>
              <a:gd name="connsiteX139" fmla="*/ 5169 w 10000"/>
              <a:gd name="connsiteY139" fmla="*/ 4143 h 10000"/>
              <a:gd name="connsiteX140" fmla="*/ 5196 w 10000"/>
              <a:gd name="connsiteY140" fmla="*/ 4441 h 10000"/>
              <a:gd name="connsiteX141" fmla="*/ 5223 w 10000"/>
              <a:gd name="connsiteY141" fmla="*/ 4789 h 10000"/>
              <a:gd name="connsiteX142" fmla="*/ 5255 w 10000"/>
              <a:gd name="connsiteY142" fmla="*/ 5205 h 10000"/>
              <a:gd name="connsiteX143" fmla="*/ 5282 w 10000"/>
              <a:gd name="connsiteY143" fmla="*/ 5758 h 10000"/>
              <a:gd name="connsiteX144" fmla="*/ 5313 w 10000"/>
              <a:gd name="connsiteY144" fmla="*/ 6671 h 10000"/>
              <a:gd name="connsiteX145" fmla="*/ 5340 w 10000"/>
              <a:gd name="connsiteY145" fmla="*/ 7776 h 10000"/>
              <a:gd name="connsiteX146" fmla="*/ 5367 w 10000"/>
              <a:gd name="connsiteY146" fmla="*/ 6565 h 10000"/>
              <a:gd name="connsiteX147" fmla="*/ 5399 w 10000"/>
              <a:gd name="connsiteY147" fmla="*/ 6255 h 10000"/>
              <a:gd name="connsiteX148" fmla="*/ 5426 w 10000"/>
              <a:gd name="connsiteY148" fmla="*/ 6155 h 10000"/>
              <a:gd name="connsiteX149" fmla="*/ 5453 w 10000"/>
              <a:gd name="connsiteY149" fmla="*/ 6180 h 10000"/>
              <a:gd name="connsiteX150" fmla="*/ 5484 w 10000"/>
              <a:gd name="connsiteY150" fmla="*/ 6286 h 10000"/>
              <a:gd name="connsiteX151" fmla="*/ 5511 w 10000"/>
              <a:gd name="connsiteY151" fmla="*/ 6484 h 10000"/>
              <a:gd name="connsiteX152" fmla="*/ 5539 w 10000"/>
              <a:gd name="connsiteY152" fmla="*/ 6801 h 10000"/>
              <a:gd name="connsiteX153" fmla="*/ 5570 w 10000"/>
              <a:gd name="connsiteY153" fmla="*/ 7373 h 10000"/>
              <a:gd name="connsiteX154" fmla="*/ 5597 w 10000"/>
              <a:gd name="connsiteY154" fmla="*/ 9447 h 10000"/>
              <a:gd name="connsiteX155" fmla="*/ 5629 w 10000"/>
              <a:gd name="connsiteY155" fmla="*/ 7621 h 10000"/>
              <a:gd name="connsiteX156" fmla="*/ 5656 w 10000"/>
              <a:gd name="connsiteY156" fmla="*/ 7012 h 10000"/>
              <a:gd name="connsiteX157" fmla="*/ 5683 w 10000"/>
              <a:gd name="connsiteY157" fmla="*/ 6708 h 10000"/>
              <a:gd name="connsiteX158" fmla="*/ 5714 w 10000"/>
              <a:gd name="connsiteY158" fmla="*/ 6534 h 10000"/>
              <a:gd name="connsiteX159" fmla="*/ 5741 w 10000"/>
              <a:gd name="connsiteY159" fmla="*/ 6429 h 10000"/>
              <a:gd name="connsiteX160" fmla="*/ 5773 w 10000"/>
              <a:gd name="connsiteY160" fmla="*/ 6385 h 10000"/>
              <a:gd name="connsiteX161" fmla="*/ 5800 w 10000"/>
              <a:gd name="connsiteY161" fmla="*/ 6385 h 10000"/>
              <a:gd name="connsiteX162" fmla="*/ 5827 w 10000"/>
              <a:gd name="connsiteY162" fmla="*/ 6429 h 10000"/>
              <a:gd name="connsiteX163" fmla="*/ 5858 w 10000"/>
              <a:gd name="connsiteY163" fmla="*/ 6516 h 10000"/>
              <a:gd name="connsiteX164" fmla="*/ 5886 w 10000"/>
              <a:gd name="connsiteY164" fmla="*/ 6646 h 10000"/>
              <a:gd name="connsiteX165" fmla="*/ 5913 w 10000"/>
              <a:gd name="connsiteY165" fmla="*/ 6845 h 10000"/>
              <a:gd name="connsiteX166" fmla="*/ 5944 w 10000"/>
              <a:gd name="connsiteY166" fmla="*/ 7149 h 10000"/>
              <a:gd name="connsiteX167" fmla="*/ 5971 w 10000"/>
              <a:gd name="connsiteY167" fmla="*/ 7658 h 10000"/>
              <a:gd name="connsiteX168" fmla="*/ 6003 w 10000"/>
              <a:gd name="connsiteY168" fmla="*/ 9093 h 10000"/>
              <a:gd name="connsiteX169" fmla="*/ 6030 w 10000"/>
              <a:gd name="connsiteY169" fmla="*/ 8106 h 10000"/>
              <a:gd name="connsiteX170" fmla="*/ 6057 w 10000"/>
              <a:gd name="connsiteY170" fmla="*/ 7385 h 10000"/>
              <a:gd name="connsiteX171" fmla="*/ 6088 w 10000"/>
              <a:gd name="connsiteY171" fmla="*/ 7019 h 10000"/>
              <a:gd name="connsiteX172" fmla="*/ 6115 w 10000"/>
              <a:gd name="connsiteY172" fmla="*/ 6789 h 10000"/>
              <a:gd name="connsiteX173" fmla="*/ 6147 w 10000"/>
              <a:gd name="connsiteY173" fmla="*/ 6634 h 10000"/>
              <a:gd name="connsiteX174" fmla="*/ 6174 w 10000"/>
              <a:gd name="connsiteY174" fmla="*/ 6534 h 10000"/>
              <a:gd name="connsiteX175" fmla="*/ 6201 w 10000"/>
              <a:gd name="connsiteY175" fmla="*/ 6472 h 10000"/>
              <a:gd name="connsiteX176" fmla="*/ 6233 w 10000"/>
              <a:gd name="connsiteY176" fmla="*/ 6441 h 10000"/>
              <a:gd name="connsiteX177" fmla="*/ 6260 w 10000"/>
              <a:gd name="connsiteY177" fmla="*/ 6435 h 10000"/>
              <a:gd name="connsiteX178" fmla="*/ 6291 w 10000"/>
              <a:gd name="connsiteY178" fmla="*/ 6460 h 10000"/>
              <a:gd name="connsiteX179" fmla="*/ 6318 w 10000"/>
              <a:gd name="connsiteY179" fmla="*/ 6516 h 10000"/>
              <a:gd name="connsiteX180" fmla="*/ 6345 w 10000"/>
              <a:gd name="connsiteY180" fmla="*/ 6609 h 10000"/>
              <a:gd name="connsiteX181" fmla="*/ 6372 w 10000"/>
              <a:gd name="connsiteY181" fmla="*/ 6733 h 10000"/>
              <a:gd name="connsiteX182" fmla="*/ 6404 w 10000"/>
              <a:gd name="connsiteY182" fmla="*/ 6919 h 10000"/>
              <a:gd name="connsiteX183" fmla="*/ 6431 w 10000"/>
              <a:gd name="connsiteY183" fmla="*/ 7186 h 10000"/>
              <a:gd name="connsiteX184" fmla="*/ 6462 w 10000"/>
              <a:gd name="connsiteY184" fmla="*/ 7596 h 10000"/>
              <a:gd name="connsiteX185" fmla="*/ 6489 w 10000"/>
              <a:gd name="connsiteY185" fmla="*/ 8466 h 10000"/>
              <a:gd name="connsiteX186" fmla="*/ 6516 w 10000"/>
              <a:gd name="connsiteY186" fmla="*/ 8801 h 10000"/>
              <a:gd name="connsiteX187" fmla="*/ 6548 w 10000"/>
              <a:gd name="connsiteY187" fmla="*/ 7714 h 10000"/>
              <a:gd name="connsiteX188" fmla="*/ 6575 w 10000"/>
              <a:gd name="connsiteY188" fmla="*/ 7261 h 10000"/>
              <a:gd name="connsiteX189" fmla="*/ 6607 w 10000"/>
              <a:gd name="connsiteY189" fmla="*/ 6981 h 10000"/>
              <a:gd name="connsiteX190" fmla="*/ 6634 w 10000"/>
              <a:gd name="connsiteY190" fmla="*/ 6795 h 10000"/>
              <a:gd name="connsiteX191" fmla="*/ 6661 w 10000"/>
              <a:gd name="connsiteY191" fmla="*/ 6658 h 10000"/>
              <a:gd name="connsiteX192" fmla="*/ 6692 w 10000"/>
              <a:gd name="connsiteY192" fmla="*/ 6559 h 10000"/>
              <a:gd name="connsiteX193" fmla="*/ 6719 w 10000"/>
              <a:gd name="connsiteY193" fmla="*/ 6497 h 10000"/>
              <a:gd name="connsiteX194" fmla="*/ 6751 w 10000"/>
              <a:gd name="connsiteY194" fmla="*/ 6460 h 10000"/>
              <a:gd name="connsiteX195" fmla="*/ 6778 w 10000"/>
              <a:gd name="connsiteY195" fmla="*/ 6453 h 10000"/>
              <a:gd name="connsiteX196" fmla="*/ 6805 w 10000"/>
              <a:gd name="connsiteY196" fmla="*/ 6460 h 10000"/>
              <a:gd name="connsiteX197" fmla="*/ 6836 w 10000"/>
              <a:gd name="connsiteY197" fmla="*/ 6503 h 10000"/>
              <a:gd name="connsiteX198" fmla="*/ 6863 w 10000"/>
              <a:gd name="connsiteY198" fmla="*/ 6565 h 10000"/>
              <a:gd name="connsiteX199" fmla="*/ 6890 w 10000"/>
              <a:gd name="connsiteY199" fmla="*/ 6658 h 10000"/>
              <a:gd name="connsiteX200" fmla="*/ 6922 w 10000"/>
              <a:gd name="connsiteY200" fmla="*/ 6789 h 10000"/>
              <a:gd name="connsiteX201" fmla="*/ 6949 w 10000"/>
              <a:gd name="connsiteY201" fmla="*/ 6975 h 10000"/>
              <a:gd name="connsiteX202" fmla="*/ 6981 w 10000"/>
              <a:gd name="connsiteY202" fmla="*/ 7236 h 10000"/>
              <a:gd name="connsiteX203" fmla="*/ 7008 w 10000"/>
              <a:gd name="connsiteY203" fmla="*/ 7634 h 10000"/>
              <a:gd name="connsiteX204" fmla="*/ 7035 w 10000"/>
              <a:gd name="connsiteY204" fmla="*/ 8460 h 10000"/>
              <a:gd name="connsiteX205" fmla="*/ 7066 w 10000"/>
              <a:gd name="connsiteY205" fmla="*/ 8969 h 10000"/>
              <a:gd name="connsiteX206" fmla="*/ 7093 w 10000"/>
              <a:gd name="connsiteY206" fmla="*/ 7801 h 10000"/>
              <a:gd name="connsiteX207" fmla="*/ 7125 w 10000"/>
              <a:gd name="connsiteY207" fmla="*/ 7329 h 10000"/>
              <a:gd name="connsiteX208" fmla="*/ 7152 w 10000"/>
              <a:gd name="connsiteY208" fmla="*/ 7037 h 10000"/>
              <a:gd name="connsiteX209" fmla="*/ 7179 w 10000"/>
              <a:gd name="connsiteY209" fmla="*/ 6839 h 10000"/>
              <a:gd name="connsiteX210" fmla="*/ 7210 w 10000"/>
              <a:gd name="connsiteY210" fmla="*/ 6696 h 10000"/>
              <a:gd name="connsiteX211" fmla="*/ 7237 w 10000"/>
              <a:gd name="connsiteY211" fmla="*/ 6590 h 10000"/>
              <a:gd name="connsiteX212" fmla="*/ 7269 w 10000"/>
              <a:gd name="connsiteY212" fmla="*/ 6516 h 10000"/>
              <a:gd name="connsiteX213" fmla="*/ 7296 w 10000"/>
              <a:gd name="connsiteY213" fmla="*/ 6472 h 10000"/>
              <a:gd name="connsiteX214" fmla="*/ 7323 w 10000"/>
              <a:gd name="connsiteY214" fmla="*/ 6447 h 10000"/>
              <a:gd name="connsiteX215" fmla="*/ 7350 w 10000"/>
              <a:gd name="connsiteY215" fmla="*/ 6447 h 10000"/>
              <a:gd name="connsiteX216" fmla="*/ 7382 w 10000"/>
              <a:gd name="connsiteY216" fmla="*/ 6466 h 10000"/>
              <a:gd name="connsiteX217" fmla="*/ 7409 w 10000"/>
              <a:gd name="connsiteY217" fmla="*/ 6509 h 10000"/>
              <a:gd name="connsiteX218" fmla="*/ 7440 w 10000"/>
              <a:gd name="connsiteY218" fmla="*/ 6578 h 10000"/>
              <a:gd name="connsiteX219" fmla="*/ 7467 w 10000"/>
              <a:gd name="connsiteY219" fmla="*/ 6677 h 10000"/>
              <a:gd name="connsiteX220" fmla="*/ 7494 w 10000"/>
              <a:gd name="connsiteY220" fmla="*/ 6814 h 10000"/>
              <a:gd name="connsiteX221" fmla="*/ 7526 w 10000"/>
              <a:gd name="connsiteY221" fmla="*/ 7006 h 10000"/>
              <a:gd name="connsiteX222" fmla="*/ 7553 w 10000"/>
              <a:gd name="connsiteY222" fmla="*/ 7273 h 10000"/>
              <a:gd name="connsiteX223" fmla="*/ 7584 w 10000"/>
              <a:gd name="connsiteY223" fmla="*/ 7696 h 10000"/>
              <a:gd name="connsiteX224" fmla="*/ 7612 w 10000"/>
              <a:gd name="connsiteY224" fmla="*/ 8584 h 10000"/>
              <a:gd name="connsiteX225" fmla="*/ 7639 w 10000"/>
              <a:gd name="connsiteY225" fmla="*/ 8814 h 10000"/>
              <a:gd name="connsiteX226" fmla="*/ 7670 w 10000"/>
              <a:gd name="connsiteY226" fmla="*/ 7770 h 10000"/>
              <a:gd name="connsiteX227" fmla="*/ 7697 w 10000"/>
              <a:gd name="connsiteY227" fmla="*/ 7317 h 10000"/>
              <a:gd name="connsiteX228" fmla="*/ 7729 w 10000"/>
              <a:gd name="connsiteY228" fmla="*/ 7031 h 10000"/>
              <a:gd name="connsiteX229" fmla="*/ 7756 w 10000"/>
              <a:gd name="connsiteY229" fmla="*/ 6839 h 10000"/>
              <a:gd name="connsiteX230" fmla="*/ 7783 w 10000"/>
              <a:gd name="connsiteY230" fmla="*/ 6696 h 10000"/>
              <a:gd name="connsiteX231" fmla="*/ 7810 w 10000"/>
              <a:gd name="connsiteY231" fmla="*/ 6590 h 10000"/>
              <a:gd name="connsiteX232" fmla="*/ 7841 w 10000"/>
              <a:gd name="connsiteY232" fmla="*/ 6522 h 10000"/>
              <a:gd name="connsiteX233" fmla="*/ 7868 w 10000"/>
              <a:gd name="connsiteY233" fmla="*/ 6472 h 10000"/>
              <a:gd name="connsiteX234" fmla="*/ 7900 w 10000"/>
              <a:gd name="connsiteY234" fmla="*/ 6447 h 10000"/>
              <a:gd name="connsiteX235" fmla="*/ 7927 w 10000"/>
              <a:gd name="connsiteY235" fmla="*/ 6447 h 10000"/>
              <a:gd name="connsiteX236" fmla="*/ 7954 w 10000"/>
              <a:gd name="connsiteY236" fmla="*/ 6466 h 10000"/>
              <a:gd name="connsiteX237" fmla="*/ 7986 w 10000"/>
              <a:gd name="connsiteY237" fmla="*/ 6509 h 10000"/>
              <a:gd name="connsiteX238" fmla="*/ 8013 w 10000"/>
              <a:gd name="connsiteY238" fmla="*/ 6578 h 10000"/>
              <a:gd name="connsiteX239" fmla="*/ 8044 w 10000"/>
              <a:gd name="connsiteY239" fmla="*/ 6683 h 10000"/>
              <a:gd name="connsiteX240" fmla="*/ 8071 w 10000"/>
              <a:gd name="connsiteY240" fmla="*/ 6820 h 10000"/>
              <a:gd name="connsiteX241" fmla="*/ 8098 w 10000"/>
              <a:gd name="connsiteY241" fmla="*/ 7006 h 10000"/>
              <a:gd name="connsiteX242" fmla="*/ 8130 w 10000"/>
              <a:gd name="connsiteY242" fmla="*/ 7280 h 10000"/>
              <a:gd name="connsiteX243" fmla="*/ 8157 w 10000"/>
              <a:gd name="connsiteY243" fmla="*/ 7714 h 10000"/>
              <a:gd name="connsiteX244" fmla="*/ 8188 w 10000"/>
              <a:gd name="connsiteY244" fmla="*/ 8671 h 10000"/>
              <a:gd name="connsiteX245" fmla="*/ 8215 w 10000"/>
              <a:gd name="connsiteY245" fmla="*/ 8696 h 10000"/>
              <a:gd name="connsiteX246" fmla="*/ 8242 w 10000"/>
              <a:gd name="connsiteY246" fmla="*/ 7720 h 10000"/>
              <a:gd name="connsiteX247" fmla="*/ 8274 w 10000"/>
              <a:gd name="connsiteY247" fmla="*/ 7286 h 10000"/>
              <a:gd name="connsiteX248" fmla="*/ 8301 w 10000"/>
              <a:gd name="connsiteY248" fmla="*/ 7006 h 10000"/>
              <a:gd name="connsiteX249" fmla="*/ 8328 w 10000"/>
              <a:gd name="connsiteY249" fmla="*/ 6820 h 10000"/>
              <a:gd name="connsiteX250" fmla="*/ 8360 w 10000"/>
              <a:gd name="connsiteY250" fmla="*/ 6683 h 10000"/>
              <a:gd name="connsiteX251" fmla="*/ 8387 w 10000"/>
              <a:gd name="connsiteY251" fmla="*/ 6584 h 10000"/>
              <a:gd name="connsiteX252" fmla="*/ 8418 w 10000"/>
              <a:gd name="connsiteY252" fmla="*/ 6516 h 10000"/>
              <a:gd name="connsiteX253" fmla="*/ 8445 w 10000"/>
              <a:gd name="connsiteY253" fmla="*/ 6472 h 10000"/>
              <a:gd name="connsiteX254" fmla="*/ 8472 w 10000"/>
              <a:gd name="connsiteY254" fmla="*/ 6453 h 10000"/>
              <a:gd name="connsiteX255" fmla="*/ 8504 w 10000"/>
              <a:gd name="connsiteY255" fmla="*/ 6460 h 10000"/>
              <a:gd name="connsiteX256" fmla="*/ 8531 w 10000"/>
              <a:gd name="connsiteY256" fmla="*/ 6491 h 10000"/>
              <a:gd name="connsiteX257" fmla="*/ 8562 w 10000"/>
              <a:gd name="connsiteY257" fmla="*/ 6553 h 10000"/>
              <a:gd name="connsiteX258" fmla="*/ 8589 w 10000"/>
              <a:gd name="connsiteY258" fmla="*/ 6640 h 10000"/>
              <a:gd name="connsiteX259" fmla="*/ 8616 w 10000"/>
              <a:gd name="connsiteY259" fmla="*/ 6770 h 10000"/>
              <a:gd name="connsiteX260" fmla="*/ 8648 w 10000"/>
              <a:gd name="connsiteY260" fmla="*/ 6944 h 10000"/>
              <a:gd name="connsiteX261" fmla="*/ 8675 w 10000"/>
              <a:gd name="connsiteY261" fmla="*/ 7205 h 10000"/>
              <a:gd name="connsiteX262" fmla="*/ 8707 w 10000"/>
              <a:gd name="connsiteY262" fmla="*/ 7615 h 10000"/>
              <a:gd name="connsiteX263" fmla="*/ 8734 w 10000"/>
              <a:gd name="connsiteY263" fmla="*/ 8460 h 10000"/>
              <a:gd name="connsiteX264" fmla="*/ 8761 w 10000"/>
              <a:gd name="connsiteY264" fmla="*/ 8839 h 10000"/>
              <a:gd name="connsiteX265" fmla="*/ 8788 w 10000"/>
              <a:gd name="connsiteY265" fmla="*/ 7733 h 10000"/>
              <a:gd name="connsiteX266" fmla="*/ 8819 w 10000"/>
              <a:gd name="connsiteY266" fmla="*/ 7267 h 10000"/>
              <a:gd name="connsiteX267" fmla="*/ 8851 w 10000"/>
              <a:gd name="connsiteY267" fmla="*/ 6981 h 10000"/>
              <a:gd name="connsiteX268" fmla="*/ 8878 w 10000"/>
              <a:gd name="connsiteY268" fmla="*/ 6783 h 10000"/>
              <a:gd name="connsiteX269" fmla="*/ 8905 w 10000"/>
              <a:gd name="connsiteY269" fmla="*/ 6646 h 10000"/>
              <a:gd name="connsiteX270" fmla="*/ 8932 w 10000"/>
              <a:gd name="connsiteY270" fmla="*/ 6547 h 10000"/>
              <a:gd name="connsiteX271" fmla="*/ 8963 w 10000"/>
              <a:gd name="connsiteY271" fmla="*/ 6484 h 10000"/>
              <a:gd name="connsiteX272" fmla="*/ 8991 w 10000"/>
              <a:gd name="connsiteY272" fmla="*/ 6453 h 10000"/>
              <a:gd name="connsiteX273" fmla="*/ 9022 w 10000"/>
              <a:gd name="connsiteY273" fmla="*/ 6447 h 10000"/>
              <a:gd name="connsiteX274" fmla="*/ 9049 w 10000"/>
              <a:gd name="connsiteY274" fmla="*/ 6472 h 10000"/>
              <a:gd name="connsiteX275" fmla="*/ 9076 w 10000"/>
              <a:gd name="connsiteY275" fmla="*/ 6528 h 10000"/>
              <a:gd name="connsiteX276" fmla="*/ 9108 w 10000"/>
              <a:gd name="connsiteY276" fmla="*/ 6621 h 10000"/>
              <a:gd name="connsiteX277" fmla="*/ 9135 w 10000"/>
              <a:gd name="connsiteY277" fmla="*/ 6758 h 10000"/>
              <a:gd name="connsiteX278" fmla="*/ 9166 w 10000"/>
              <a:gd name="connsiteY278" fmla="*/ 6957 h 10000"/>
              <a:gd name="connsiteX279" fmla="*/ 9193 w 10000"/>
              <a:gd name="connsiteY279" fmla="*/ 7267 h 10000"/>
              <a:gd name="connsiteX280" fmla="*/ 9220 w 10000"/>
              <a:gd name="connsiteY280" fmla="*/ 7814 h 10000"/>
              <a:gd name="connsiteX281" fmla="*/ 9252 w 10000"/>
              <a:gd name="connsiteY281" fmla="*/ 9863 h 10000"/>
              <a:gd name="connsiteX282" fmla="*/ 9279 w 10000"/>
              <a:gd name="connsiteY282" fmla="*/ 7988 h 10000"/>
              <a:gd name="connsiteX283" fmla="*/ 9306 w 10000"/>
              <a:gd name="connsiteY283" fmla="*/ 7335 h 10000"/>
              <a:gd name="connsiteX284" fmla="*/ 9338 w 10000"/>
              <a:gd name="connsiteY284" fmla="*/ 6988 h 10000"/>
              <a:gd name="connsiteX285" fmla="*/ 9365 w 10000"/>
              <a:gd name="connsiteY285" fmla="*/ 6758 h 10000"/>
              <a:gd name="connsiteX286" fmla="*/ 9396 w 10000"/>
              <a:gd name="connsiteY286" fmla="*/ 6602 h 10000"/>
              <a:gd name="connsiteX287" fmla="*/ 9423 w 10000"/>
              <a:gd name="connsiteY287" fmla="*/ 6503 h 10000"/>
              <a:gd name="connsiteX288" fmla="*/ 9450 w 10000"/>
              <a:gd name="connsiteY288" fmla="*/ 6447 h 10000"/>
              <a:gd name="connsiteX289" fmla="*/ 9482 w 10000"/>
              <a:gd name="connsiteY289" fmla="*/ 6435 h 10000"/>
              <a:gd name="connsiteX290" fmla="*/ 9509 w 10000"/>
              <a:gd name="connsiteY290" fmla="*/ 6460 h 10000"/>
              <a:gd name="connsiteX291" fmla="*/ 9540 w 10000"/>
              <a:gd name="connsiteY291" fmla="*/ 6534 h 10000"/>
              <a:gd name="connsiteX292" fmla="*/ 9567 w 10000"/>
              <a:gd name="connsiteY292" fmla="*/ 6665 h 10000"/>
              <a:gd name="connsiteX293" fmla="*/ 9594 w 10000"/>
              <a:gd name="connsiteY293" fmla="*/ 6882 h 10000"/>
              <a:gd name="connsiteX294" fmla="*/ 9626 w 10000"/>
              <a:gd name="connsiteY294" fmla="*/ 7242 h 10000"/>
              <a:gd name="connsiteX295" fmla="*/ 9653 w 10000"/>
              <a:gd name="connsiteY295" fmla="*/ 7981 h 10000"/>
              <a:gd name="connsiteX296" fmla="*/ 9680 w 10000"/>
              <a:gd name="connsiteY296" fmla="*/ 8820 h 10000"/>
              <a:gd name="connsiteX297" fmla="*/ 9712 w 10000"/>
              <a:gd name="connsiteY297" fmla="*/ 7484 h 10000"/>
              <a:gd name="connsiteX298" fmla="*/ 9739 w 10000"/>
              <a:gd name="connsiteY298" fmla="*/ 7012 h 10000"/>
              <a:gd name="connsiteX299" fmla="*/ 9766 w 10000"/>
              <a:gd name="connsiteY299" fmla="*/ 6758 h 10000"/>
              <a:gd name="connsiteX300" fmla="*/ 9797 w 10000"/>
              <a:gd name="connsiteY300" fmla="*/ 6615 h 10000"/>
              <a:gd name="connsiteX301" fmla="*/ 9824 w 10000"/>
              <a:gd name="connsiteY301" fmla="*/ 6559 h 10000"/>
              <a:gd name="connsiteX302" fmla="*/ 9856 w 10000"/>
              <a:gd name="connsiteY302" fmla="*/ 6590 h 10000"/>
              <a:gd name="connsiteX303" fmla="*/ 9883 w 10000"/>
              <a:gd name="connsiteY303" fmla="*/ 6708 h 10000"/>
              <a:gd name="connsiteX304" fmla="*/ 9910 w 10000"/>
              <a:gd name="connsiteY304" fmla="*/ 6950 h 10000"/>
              <a:gd name="connsiteX305" fmla="*/ 9941 w 10000"/>
              <a:gd name="connsiteY305" fmla="*/ 7404 h 10000"/>
              <a:gd name="connsiteX306" fmla="*/ 9968 w 10000"/>
              <a:gd name="connsiteY306" fmla="*/ 8516 h 10000"/>
              <a:gd name="connsiteX307" fmla="*/ 10000 w 10000"/>
              <a:gd name="connsiteY30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556 w 10000"/>
              <a:gd name="connsiteY83" fmla="*/ 68 h 10000"/>
              <a:gd name="connsiteX84" fmla="*/ 3614 w 10000"/>
              <a:gd name="connsiteY84" fmla="*/ 31 h 10000"/>
              <a:gd name="connsiteX85" fmla="*/ 3641 w 10000"/>
              <a:gd name="connsiteY85" fmla="*/ 19 h 10000"/>
              <a:gd name="connsiteX86" fmla="*/ 3673 w 10000"/>
              <a:gd name="connsiteY86" fmla="*/ 6 h 10000"/>
              <a:gd name="connsiteX87" fmla="*/ 3700 w 10000"/>
              <a:gd name="connsiteY87" fmla="*/ 6 h 10000"/>
              <a:gd name="connsiteX88" fmla="*/ 3731 w 10000"/>
              <a:gd name="connsiteY88" fmla="*/ 0 h 10000"/>
              <a:gd name="connsiteX89" fmla="*/ 3758 w 10000"/>
              <a:gd name="connsiteY89" fmla="*/ 0 h 10000"/>
              <a:gd name="connsiteX90" fmla="*/ 3785 w 10000"/>
              <a:gd name="connsiteY90" fmla="*/ 6 h 10000"/>
              <a:gd name="connsiteX91" fmla="*/ 3817 w 10000"/>
              <a:gd name="connsiteY91" fmla="*/ 12 h 10000"/>
              <a:gd name="connsiteX92" fmla="*/ 3844 w 10000"/>
              <a:gd name="connsiteY92" fmla="*/ 19 h 10000"/>
              <a:gd name="connsiteX93" fmla="*/ 3876 w 10000"/>
              <a:gd name="connsiteY93" fmla="*/ 31 h 10000"/>
              <a:gd name="connsiteX94" fmla="*/ 3903 w 10000"/>
              <a:gd name="connsiteY94" fmla="*/ 43 h 10000"/>
              <a:gd name="connsiteX95" fmla="*/ 3930 w 10000"/>
              <a:gd name="connsiteY95" fmla="*/ 62 h 10000"/>
              <a:gd name="connsiteX96" fmla="*/ 3957 w 10000"/>
              <a:gd name="connsiteY96" fmla="*/ 81 h 10000"/>
              <a:gd name="connsiteX97" fmla="*/ 3988 w 10000"/>
              <a:gd name="connsiteY97" fmla="*/ 106 h 10000"/>
              <a:gd name="connsiteX98" fmla="*/ 4015 w 10000"/>
              <a:gd name="connsiteY98" fmla="*/ 130 h 10000"/>
              <a:gd name="connsiteX99" fmla="*/ 4047 w 10000"/>
              <a:gd name="connsiteY99" fmla="*/ 155 h 10000"/>
              <a:gd name="connsiteX100" fmla="*/ 4074 w 10000"/>
              <a:gd name="connsiteY100" fmla="*/ 186 h 10000"/>
              <a:gd name="connsiteX101" fmla="*/ 4101 w 10000"/>
              <a:gd name="connsiteY101" fmla="*/ 217 h 10000"/>
              <a:gd name="connsiteX102" fmla="*/ 4132 w 10000"/>
              <a:gd name="connsiteY102" fmla="*/ 255 h 10000"/>
              <a:gd name="connsiteX103" fmla="*/ 4160 w 10000"/>
              <a:gd name="connsiteY103" fmla="*/ 292 h 10000"/>
              <a:gd name="connsiteX104" fmla="*/ 4191 w 10000"/>
              <a:gd name="connsiteY104" fmla="*/ 329 h 10000"/>
              <a:gd name="connsiteX105" fmla="*/ 4218 w 10000"/>
              <a:gd name="connsiteY105" fmla="*/ 373 h 10000"/>
              <a:gd name="connsiteX106" fmla="*/ 4245 w 10000"/>
              <a:gd name="connsiteY106" fmla="*/ 422 h 10000"/>
              <a:gd name="connsiteX107" fmla="*/ 4277 w 10000"/>
              <a:gd name="connsiteY107" fmla="*/ 466 h 10000"/>
              <a:gd name="connsiteX108" fmla="*/ 4304 w 10000"/>
              <a:gd name="connsiteY108" fmla="*/ 522 h 10000"/>
              <a:gd name="connsiteX109" fmla="*/ 4335 w 10000"/>
              <a:gd name="connsiteY109" fmla="*/ 571 h 10000"/>
              <a:gd name="connsiteX110" fmla="*/ 4362 w 10000"/>
              <a:gd name="connsiteY110" fmla="*/ 634 h 10000"/>
              <a:gd name="connsiteX111" fmla="*/ 4389 w 10000"/>
              <a:gd name="connsiteY111" fmla="*/ 689 h 10000"/>
              <a:gd name="connsiteX112" fmla="*/ 4421 w 10000"/>
              <a:gd name="connsiteY112" fmla="*/ 752 h 10000"/>
              <a:gd name="connsiteX113" fmla="*/ 4448 w 10000"/>
              <a:gd name="connsiteY113" fmla="*/ 820 h 10000"/>
              <a:gd name="connsiteX114" fmla="*/ 4475 w 10000"/>
              <a:gd name="connsiteY114" fmla="*/ 888 h 10000"/>
              <a:gd name="connsiteX115" fmla="*/ 4507 w 10000"/>
              <a:gd name="connsiteY115" fmla="*/ 957 h 10000"/>
              <a:gd name="connsiteX116" fmla="*/ 4534 w 10000"/>
              <a:gd name="connsiteY116" fmla="*/ 1037 h 10000"/>
              <a:gd name="connsiteX117" fmla="*/ 4565 w 10000"/>
              <a:gd name="connsiteY117" fmla="*/ 1118 h 10000"/>
              <a:gd name="connsiteX118" fmla="*/ 4592 w 10000"/>
              <a:gd name="connsiteY118" fmla="*/ 1199 h 10000"/>
              <a:gd name="connsiteX119" fmla="*/ 4619 w 10000"/>
              <a:gd name="connsiteY119" fmla="*/ 1286 h 10000"/>
              <a:gd name="connsiteX120" fmla="*/ 4651 w 10000"/>
              <a:gd name="connsiteY120" fmla="*/ 1373 h 10000"/>
              <a:gd name="connsiteX121" fmla="*/ 4678 w 10000"/>
              <a:gd name="connsiteY121" fmla="*/ 1472 h 10000"/>
              <a:gd name="connsiteX122" fmla="*/ 4709 w 10000"/>
              <a:gd name="connsiteY122" fmla="*/ 1565 h 10000"/>
              <a:gd name="connsiteX123" fmla="*/ 4736 w 10000"/>
              <a:gd name="connsiteY123" fmla="*/ 1671 h 10000"/>
              <a:gd name="connsiteX124" fmla="*/ 4763 w 10000"/>
              <a:gd name="connsiteY124" fmla="*/ 1776 h 10000"/>
              <a:gd name="connsiteX125" fmla="*/ 4795 w 10000"/>
              <a:gd name="connsiteY125" fmla="*/ 1894 h 10000"/>
              <a:gd name="connsiteX126" fmla="*/ 4822 w 10000"/>
              <a:gd name="connsiteY126" fmla="*/ 2012 h 10000"/>
              <a:gd name="connsiteX127" fmla="*/ 4854 w 10000"/>
              <a:gd name="connsiteY127" fmla="*/ 2137 h 10000"/>
              <a:gd name="connsiteX128" fmla="*/ 4881 w 10000"/>
              <a:gd name="connsiteY128" fmla="*/ 2267 h 10000"/>
              <a:gd name="connsiteX129" fmla="*/ 4908 w 10000"/>
              <a:gd name="connsiteY129" fmla="*/ 2404 h 10000"/>
              <a:gd name="connsiteX130" fmla="*/ 4935 w 10000"/>
              <a:gd name="connsiteY130" fmla="*/ 2553 h 10000"/>
              <a:gd name="connsiteX131" fmla="*/ 4966 w 10000"/>
              <a:gd name="connsiteY131" fmla="*/ 2708 h 10000"/>
              <a:gd name="connsiteX132" fmla="*/ 4993 w 10000"/>
              <a:gd name="connsiteY132" fmla="*/ 2870 h 10000"/>
              <a:gd name="connsiteX133" fmla="*/ 5025 w 10000"/>
              <a:gd name="connsiteY133" fmla="*/ 3043 h 10000"/>
              <a:gd name="connsiteX134" fmla="*/ 5052 w 10000"/>
              <a:gd name="connsiteY134" fmla="*/ 3230 h 10000"/>
              <a:gd name="connsiteX135" fmla="*/ 5079 w 10000"/>
              <a:gd name="connsiteY135" fmla="*/ 3429 h 10000"/>
              <a:gd name="connsiteX136" fmla="*/ 5110 w 10000"/>
              <a:gd name="connsiteY136" fmla="*/ 3646 h 10000"/>
              <a:gd name="connsiteX137" fmla="*/ 5137 w 10000"/>
              <a:gd name="connsiteY137" fmla="*/ 3882 h 10000"/>
              <a:gd name="connsiteX138" fmla="*/ 5169 w 10000"/>
              <a:gd name="connsiteY138" fmla="*/ 4143 h 10000"/>
              <a:gd name="connsiteX139" fmla="*/ 5196 w 10000"/>
              <a:gd name="connsiteY139" fmla="*/ 4441 h 10000"/>
              <a:gd name="connsiteX140" fmla="*/ 5223 w 10000"/>
              <a:gd name="connsiteY140" fmla="*/ 4789 h 10000"/>
              <a:gd name="connsiteX141" fmla="*/ 5255 w 10000"/>
              <a:gd name="connsiteY141" fmla="*/ 5205 h 10000"/>
              <a:gd name="connsiteX142" fmla="*/ 5282 w 10000"/>
              <a:gd name="connsiteY142" fmla="*/ 5758 h 10000"/>
              <a:gd name="connsiteX143" fmla="*/ 5313 w 10000"/>
              <a:gd name="connsiteY143" fmla="*/ 6671 h 10000"/>
              <a:gd name="connsiteX144" fmla="*/ 5340 w 10000"/>
              <a:gd name="connsiteY144" fmla="*/ 7776 h 10000"/>
              <a:gd name="connsiteX145" fmla="*/ 5367 w 10000"/>
              <a:gd name="connsiteY145" fmla="*/ 6565 h 10000"/>
              <a:gd name="connsiteX146" fmla="*/ 5399 w 10000"/>
              <a:gd name="connsiteY146" fmla="*/ 6255 h 10000"/>
              <a:gd name="connsiteX147" fmla="*/ 5426 w 10000"/>
              <a:gd name="connsiteY147" fmla="*/ 6155 h 10000"/>
              <a:gd name="connsiteX148" fmla="*/ 5453 w 10000"/>
              <a:gd name="connsiteY148" fmla="*/ 6180 h 10000"/>
              <a:gd name="connsiteX149" fmla="*/ 5484 w 10000"/>
              <a:gd name="connsiteY149" fmla="*/ 6286 h 10000"/>
              <a:gd name="connsiteX150" fmla="*/ 5511 w 10000"/>
              <a:gd name="connsiteY150" fmla="*/ 6484 h 10000"/>
              <a:gd name="connsiteX151" fmla="*/ 5539 w 10000"/>
              <a:gd name="connsiteY151" fmla="*/ 6801 h 10000"/>
              <a:gd name="connsiteX152" fmla="*/ 5570 w 10000"/>
              <a:gd name="connsiteY152" fmla="*/ 7373 h 10000"/>
              <a:gd name="connsiteX153" fmla="*/ 5597 w 10000"/>
              <a:gd name="connsiteY153" fmla="*/ 9447 h 10000"/>
              <a:gd name="connsiteX154" fmla="*/ 5629 w 10000"/>
              <a:gd name="connsiteY154" fmla="*/ 7621 h 10000"/>
              <a:gd name="connsiteX155" fmla="*/ 5656 w 10000"/>
              <a:gd name="connsiteY155" fmla="*/ 7012 h 10000"/>
              <a:gd name="connsiteX156" fmla="*/ 5683 w 10000"/>
              <a:gd name="connsiteY156" fmla="*/ 6708 h 10000"/>
              <a:gd name="connsiteX157" fmla="*/ 5714 w 10000"/>
              <a:gd name="connsiteY157" fmla="*/ 6534 h 10000"/>
              <a:gd name="connsiteX158" fmla="*/ 5741 w 10000"/>
              <a:gd name="connsiteY158" fmla="*/ 6429 h 10000"/>
              <a:gd name="connsiteX159" fmla="*/ 5773 w 10000"/>
              <a:gd name="connsiteY159" fmla="*/ 6385 h 10000"/>
              <a:gd name="connsiteX160" fmla="*/ 5800 w 10000"/>
              <a:gd name="connsiteY160" fmla="*/ 6385 h 10000"/>
              <a:gd name="connsiteX161" fmla="*/ 5827 w 10000"/>
              <a:gd name="connsiteY161" fmla="*/ 6429 h 10000"/>
              <a:gd name="connsiteX162" fmla="*/ 5858 w 10000"/>
              <a:gd name="connsiteY162" fmla="*/ 6516 h 10000"/>
              <a:gd name="connsiteX163" fmla="*/ 5886 w 10000"/>
              <a:gd name="connsiteY163" fmla="*/ 6646 h 10000"/>
              <a:gd name="connsiteX164" fmla="*/ 5913 w 10000"/>
              <a:gd name="connsiteY164" fmla="*/ 6845 h 10000"/>
              <a:gd name="connsiteX165" fmla="*/ 5944 w 10000"/>
              <a:gd name="connsiteY165" fmla="*/ 7149 h 10000"/>
              <a:gd name="connsiteX166" fmla="*/ 5971 w 10000"/>
              <a:gd name="connsiteY166" fmla="*/ 7658 h 10000"/>
              <a:gd name="connsiteX167" fmla="*/ 6003 w 10000"/>
              <a:gd name="connsiteY167" fmla="*/ 9093 h 10000"/>
              <a:gd name="connsiteX168" fmla="*/ 6030 w 10000"/>
              <a:gd name="connsiteY168" fmla="*/ 8106 h 10000"/>
              <a:gd name="connsiteX169" fmla="*/ 6057 w 10000"/>
              <a:gd name="connsiteY169" fmla="*/ 7385 h 10000"/>
              <a:gd name="connsiteX170" fmla="*/ 6088 w 10000"/>
              <a:gd name="connsiteY170" fmla="*/ 7019 h 10000"/>
              <a:gd name="connsiteX171" fmla="*/ 6115 w 10000"/>
              <a:gd name="connsiteY171" fmla="*/ 6789 h 10000"/>
              <a:gd name="connsiteX172" fmla="*/ 6147 w 10000"/>
              <a:gd name="connsiteY172" fmla="*/ 6634 h 10000"/>
              <a:gd name="connsiteX173" fmla="*/ 6174 w 10000"/>
              <a:gd name="connsiteY173" fmla="*/ 6534 h 10000"/>
              <a:gd name="connsiteX174" fmla="*/ 6201 w 10000"/>
              <a:gd name="connsiteY174" fmla="*/ 6472 h 10000"/>
              <a:gd name="connsiteX175" fmla="*/ 6233 w 10000"/>
              <a:gd name="connsiteY175" fmla="*/ 6441 h 10000"/>
              <a:gd name="connsiteX176" fmla="*/ 6260 w 10000"/>
              <a:gd name="connsiteY176" fmla="*/ 6435 h 10000"/>
              <a:gd name="connsiteX177" fmla="*/ 6291 w 10000"/>
              <a:gd name="connsiteY177" fmla="*/ 6460 h 10000"/>
              <a:gd name="connsiteX178" fmla="*/ 6318 w 10000"/>
              <a:gd name="connsiteY178" fmla="*/ 6516 h 10000"/>
              <a:gd name="connsiteX179" fmla="*/ 6345 w 10000"/>
              <a:gd name="connsiteY179" fmla="*/ 6609 h 10000"/>
              <a:gd name="connsiteX180" fmla="*/ 6372 w 10000"/>
              <a:gd name="connsiteY180" fmla="*/ 6733 h 10000"/>
              <a:gd name="connsiteX181" fmla="*/ 6404 w 10000"/>
              <a:gd name="connsiteY181" fmla="*/ 6919 h 10000"/>
              <a:gd name="connsiteX182" fmla="*/ 6431 w 10000"/>
              <a:gd name="connsiteY182" fmla="*/ 7186 h 10000"/>
              <a:gd name="connsiteX183" fmla="*/ 6462 w 10000"/>
              <a:gd name="connsiteY183" fmla="*/ 7596 h 10000"/>
              <a:gd name="connsiteX184" fmla="*/ 6489 w 10000"/>
              <a:gd name="connsiteY184" fmla="*/ 8466 h 10000"/>
              <a:gd name="connsiteX185" fmla="*/ 6516 w 10000"/>
              <a:gd name="connsiteY185" fmla="*/ 8801 h 10000"/>
              <a:gd name="connsiteX186" fmla="*/ 6548 w 10000"/>
              <a:gd name="connsiteY186" fmla="*/ 7714 h 10000"/>
              <a:gd name="connsiteX187" fmla="*/ 6575 w 10000"/>
              <a:gd name="connsiteY187" fmla="*/ 7261 h 10000"/>
              <a:gd name="connsiteX188" fmla="*/ 6607 w 10000"/>
              <a:gd name="connsiteY188" fmla="*/ 6981 h 10000"/>
              <a:gd name="connsiteX189" fmla="*/ 6634 w 10000"/>
              <a:gd name="connsiteY189" fmla="*/ 6795 h 10000"/>
              <a:gd name="connsiteX190" fmla="*/ 6661 w 10000"/>
              <a:gd name="connsiteY190" fmla="*/ 6658 h 10000"/>
              <a:gd name="connsiteX191" fmla="*/ 6692 w 10000"/>
              <a:gd name="connsiteY191" fmla="*/ 6559 h 10000"/>
              <a:gd name="connsiteX192" fmla="*/ 6719 w 10000"/>
              <a:gd name="connsiteY192" fmla="*/ 6497 h 10000"/>
              <a:gd name="connsiteX193" fmla="*/ 6751 w 10000"/>
              <a:gd name="connsiteY193" fmla="*/ 6460 h 10000"/>
              <a:gd name="connsiteX194" fmla="*/ 6778 w 10000"/>
              <a:gd name="connsiteY194" fmla="*/ 6453 h 10000"/>
              <a:gd name="connsiteX195" fmla="*/ 6805 w 10000"/>
              <a:gd name="connsiteY195" fmla="*/ 6460 h 10000"/>
              <a:gd name="connsiteX196" fmla="*/ 6836 w 10000"/>
              <a:gd name="connsiteY196" fmla="*/ 6503 h 10000"/>
              <a:gd name="connsiteX197" fmla="*/ 6863 w 10000"/>
              <a:gd name="connsiteY197" fmla="*/ 6565 h 10000"/>
              <a:gd name="connsiteX198" fmla="*/ 6890 w 10000"/>
              <a:gd name="connsiteY198" fmla="*/ 6658 h 10000"/>
              <a:gd name="connsiteX199" fmla="*/ 6922 w 10000"/>
              <a:gd name="connsiteY199" fmla="*/ 6789 h 10000"/>
              <a:gd name="connsiteX200" fmla="*/ 6949 w 10000"/>
              <a:gd name="connsiteY200" fmla="*/ 6975 h 10000"/>
              <a:gd name="connsiteX201" fmla="*/ 6981 w 10000"/>
              <a:gd name="connsiteY201" fmla="*/ 7236 h 10000"/>
              <a:gd name="connsiteX202" fmla="*/ 7008 w 10000"/>
              <a:gd name="connsiteY202" fmla="*/ 7634 h 10000"/>
              <a:gd name="connsiteX203" fmla="*/ 7035 w 10000"/>
              <a:gd name="connsiteY203" fmla="*/ 8460 h 10000"/>
              <a:gd name="connsiteX204" fmla="*/ 7066 w 10000"/>
              <a:gd name="connsiteY204" fmla="*/ 8969 h 10000"/>
              <a:gd name="connsiteX205" fmla="*/ 7093 w 10000"/>
              <a:gd name="connsiteY205" fmla="*/ 7801 h 10000"/>
              <a:gd name="connsiteX206" fmla="*/ 7125 w 10000"/>
              <a:gd name="connsiteY206" fmla="*/ 7329 h 10000"/>
              <a:gd name="connsiteX207" fmla="*/ 7152 w 10000"/>
              <a:gd name="connsiteY207" fmla="*/ 7037 h 10000"/>
              <a:gd name="connsiteX208" fmla="*/ 7179 w 10000"/>
              <a:gd name="connsiteY208" fmla="*/ 6839 h 10000"/>
              <a:gd name="connsiteX209" fmla="*/ 7210 w 10000"/>
              <a:gd name="connsiteY209" fmla="*/ 6696 h 10000"/>
              <a:gd name="connsiteX210" fmla="*/ 7237 w 10000"/>
              <a:gd name="connsiteY210" fmla="*/ 6590 h 10000"/>
              <a:gd name="connsiteX211" fmla="*/ 7269 w 10000"/>
              <a:gd name="connsiteY211" fmla="*/ 6516 h 10000"/>
              <a:gd name="connsiteX212" fmla="*/ 7296 w 10000"/>
              <a:gd name="connsiteY212" fmla="*/ 6472 h 10000"/>
              <a:gd name="connsiteX213" fmla="*/ 7323 w 10000"/>
              <a:gd name="connsiteY213" fmla="*/ 6447 h 10000"/>
              <a:gd name="connsiteX214" fmla="*/ 7350 w 10000"/>
              <a:gd name="connsiteY214" fmla="*/ 6447 h 10000"/>
              <a:gd name="connsiteX215" fmla="*/ 7382 w 10000"/>
              <a:gd name="connsiteY215" fmla="*/ 6466 h 10000"/>
              <a:gd name="connsiteX216" fmla="*/ 7409 w 10000"/>
              <a:gd name="connsiteY216" fmla="*/ 6509 h 10000"/>
              <a:gd name="connsiteX217" fmla="*/ 7440 w 10000"/>
              <a:gd name="connsiteY217" fmla="*/ 6578 h 10000"/>
              <a:gd name="connsiteX218" fmla="*/ 7467 w 10000"/>
              <a:gd name="connsiteY218" fmla="*/ 6677 h 10000"/>
              <a:gd name="connsiteX219" fmla="*/ 7494 w 10000"/>
              <a:gd name="connsiteY219" fmla="*/ 6814 h 10000"/>
              <a:gd name="connsiteX220" fmla="*/ 7526 w 10000"/>
              <a:gd name="connsiteY220" fmla="*/ 7006 h 10000"/>
              <a:gd name="connsiteX221" fmla="*/ 7553 w 10000"/>
              <a:gd name="connsiteY221" fmla="*/ 7273 h 10000"/>
              <a:gd name="connsiteX222" fmla="*/ 7584 w 10000"/>
              <a:gd name="connsiteY222" fmla="*/ 7696 h 10000"/>
              <a:gd name="connsiteX223" fmla="*/ 7612 w 10000"/>
              <a:gd name="connsiteY223" fmla="*/ 8584 h 10000"/>
              <a:gd name="connsiteX224" fmla="*/ 7639 w 10000"/>
              <a:gd name="connsiteY224" fmla="*/ 8814 h 10000"/>
              <a:gd name="connsiteX225" fmla="*/ 7670 w 10000"/>
              <a:gd name="connsiteY225" fmla="*/ 7770 h 10000"/>
              <a:gd name="connsiteX226" fmla="*/ 7697 w 10000"/>
              <a:gd name="connsiteY226" fmla="*/ 7317 h 10000"/>
              <a:gd name="connsiteX227" fmla="*/ 7729 w 10000"/>
              <a:gd name="connsiteY227" fmla="*/ 7031 h 10000"/>
              <a:gd name="connsiteX228" fmla="*/ 7756 w 10000"/>
              <a:gd name="connsiteY228" fmla="*/ 6839 h 10000"/>
              <a:gd name="connsiteX229" fmla="*/ 7783 w 10000"/>
              <a:gd name="connsiteY229" fmla="*/ 6696 h 10000"/>
              <a:gd name="connsiteX230" fmla="*/ 7810 w 10000"/>
              <a:gd name="connsiteY230" fmla="*/ 6590 h 10000"/>
              <a:gd name="connsiteX231" fmla="*/ 7841 w 10000"/>
              <a:gd name="connsiteY231" fmla="*/ 6522 h 10000"/>
              <a:gd name="connsiteX232" fmla="*/ 7868 w 10000"/>
              <a:gd name="connsiteY232" fmla="*/ 6472 h 10000"/>
              <a:gd name="connsiteX233" fmla="*/ 7900 w 10000"/>
              <a:gd name="connsiteY233" fmla="*/ 6447 h 10000"/>
              <a:gd name="connsiteX234" fmla="*/ 7927 w 10000"/>
              <a:gd name="connsiteY234" fmla="*/ 6447 h 10000"/>
              <a:gd name="connsiteX235" fmla="*/ 7954 w 10000"/>
              <a:gd name="connsiteY235" fmla="*/ 6466 h 10000"/>
              <a:gd name="connsiteX236" fmla="*/ 7986 w 10000"/>
              <a:gd name="connsiteY236" fmla="*/ 6509 h 10000"/>
              <a:gd name="connsiteX237" fmla="*/ 8013 w 10000"/>
              <a:gd name="connsiteY237" fmla="*/ 6578 h 10000"/>
              <a:gd name="connsiteX238" fmla="*/ 8044 w 10000"/>
              <a:gd name="connsiteY238" fmla="*/ 6683 h 10000"/>
              <a:gd name="connsiteX239" fmla="*/ 8071 w 10000"/>
              <a:gd name="connsiteY239" fmla="*/ 6820 h 10000"/>
              <a:gd name="connsiteX240" fmla="*/ 8098 w 10000"/>
              <a:gd name="connsiteY240" fmla="*/ 7006 h 10000"/>
              <a:gd name="connsiteX241" fmla="*/ 8130 w 10000"/>
              <a:gd name="connsiteY241" fmla="*/ 7280 h 10000"/>
              <a:gd name="connsiteX242" fmla="*/ 8157 w 10000"/>
              <a:gd name="connsiteY242" fmla="*/ 7714 h 10000"/>
              <a:gd name="connsiteX243" fmla="*/ 8188 w 10000"/>
              <a:gd name="connsiteY243" fmla="*/ 8671 h 10000"/>
              <a:gd name="connsiteX244" fmla="*/ 8215 w 10000"/>
              <a:gd name="connsiteY244" fmla="*/ 8696 h 10000"/>
              <a:gd name="connsiteX245" fmla="*/ 8242 w 10000"/>
              <a:gd name="connsiteY245" fmla="*/ 7720 h 10000"/>
              <a:gd name="connsiteX246" fmla="*/ 8274 w 10000"/>
              <a:gd name="connsiteY246" fmla="*/ 7286 h 10000"/>
              <a:gd name="connsiteX247" fmla="*/ 8301 w 10000"/>
              <a:gd name="connsiteY247" fmla="*/ 7006 h 10000"/>
              <a:gd name="connsiteX248" fmla="*/ 8328 w 10000"/>
              <a:gd name="connsiteY248" fmla="*/ 6820 h 10000"/>
              <a:gd name="connsiteX249" fmla="*/ 8360 w 10000"/>
              <a:gd name="connsiteY249" fmla="*/ 6683 h 10000"/>
              <a:gd name="connsiteX250" fmla="*/ 8387 w 10000"/>
              <a:gd name="connsiteY250" fmla="*/ 6584 h 10000"/>
              <a:gd name="connsiteX251" fmla="*/ 8418 w 10000"/>
              <a:gd name="connsiteY251" fmla="*/ 6516 h 10000"/>
              <a:gd name="connsiteX252" fmla="*/ 8445 w 10000"/>
              <a:gd name="connsiteY252" fmla="*/ 6472 h 10000"/>
              <a:gd name="connsiteX253" fmla="*/ 8472 w 10000"/>
              <a:gd name="connsiteY253" fmla="*/ 6453 h 10000"/>
              <a:gd name="connsiteX254" fmla="*/ 8504 w 10000"/>
              <a:gd name="connsiteY254" fmla="*/ 6460 h 10000"/>
              <a:gd name="connsiteX255" fmla="*/ 8531 w 10000"/>
              <a:gd name="connsiteY255" fmla="*/ 6491 h 10000"/>
              <a:gd name="connsiteX256" fmla="*/ 8562 w 10000"/>
              <a:gd name="connsiteY256" fmla="*/ 6553 h 10000"/>
              <a:gd name="connsiteX257" fmla="*/ 8589 w 10000"/>
              <a:gd name="connsiteY257" fmla="*/ 6640 h 10000"/>
              <a:gd name="connsiteX258" fmla="*/ 8616 w 10000"/>
              <a:gd name="connsiteY258" fmla="*/ 6770 h 10000"/>
              <a:gd name="connsiteX259" fmla="*/ 8648 w 10000"/>
              <a:gd name="connsiteY259" fmla="*/ 6944 h 10000"/>
              <a:gd name="connsiteX260" fmla="*/ 8675 w 10000"/>
              <a:gd name="connsiteY260" fmla="*/ 7205 h 10000"/>
              <a:gd name="connsiteX261" fmla="*/ 8707 w 10000"/>
              <a:gd name="connsiteY261" fmla="*/ 7615 h 10000"/>
              <a:gd name="connsiteX262" fmla="*/ 8734 w 10000"/>
              <a:gd name="connsiteY262" fmla="*/ 8460 h 10000"/>
              <a:gd name="connsiteX263" fmla="*/ 8761 w 10000"/>
              <a:gd name="connsiteY263" fmla="*/ 8839 h 10000"/>
              <a:gd name="connsiteX264" fmla="*/ 8788 w 10000"/>
              <a:gd name="connsiteY264" fmla="*/ 7733 h 10000"/>
              <a:gd name="connsiteX265" fmla="*/ 8819 w 10000"/>
              <a:gd name="connsiteY265" fmla="*/ 7267 h 10000"/>
              <a:gd name="connsiteX266" fmla="*/ 8851 w 10000"/>
              <a:gd name="connsiteY266" fmla="*/ 6981 h 10000"/>
              <a:gd name="connsiteX267" fmla="*/ 8878 w 10000"/>
              <a:gd name="connsiteY267" fmla="*/ 6783 h 10000"/>
              <a:gd name="connsiteX268" fmla="*/ 8905 w 10000"/>
              <a:gd name="connsiteY268" fmla="*/ 6646 h 10000"/>
              <a:gd name="connsiteX269" fmla="*/ 8932 w 10000"/>
              <a:gd name="connsiteY269" fmla="*/ 6547 h 10000"/>
              <a:gd name="connsiteX270" fmla="*/ 8963 w 10000"/>
              <a:gd name="connsiteY270" fmla="*/ 6484 h 10000"/>
              <a:gd name="connsiteX271" fmla="*/ 8991 w 10000"/>
              <a:gd name="connsiteY271" fmla="*/ 6453 h 10000"/>
              <a:gd name="connsiteX272" fmla="*/ 9022 w 10000"/>
              <a:gd name="connsiteY272" fmla="*/ 6447 h 10000"/>
              <a:gd name="connsiteX273" fmla="*/ 9049 w 10000"/>
              <a:gd name="connsiteY273" fmla="*/ 6472 h 10000"/>
              <a:gd name="connsiteX274" fmla="*/ 9076 w 10000"/>
              <a:gd name="connsiteY274" fmla="*/ 6528 h 10000"/>
              <a:gd name="connsiteX275" fmla="*/ 9108 w 10000"/>
              <a:gd name="connsiteY275" fmla="*/ 6621 h 10000"/>
              <a:gd name="connsiteX276" fmla="*/ 9135 w 10000"/>
              <a:gd name="connsiteY276" fmla="*/ 6758 h 10000"/>
              <a:gd name="connsiteX277" fmla="*/ 9166 w 10000"/>
              <a:gd name="connsiteY277" fmla="*/ 6957 h 10000"/>
              <a:gd name="connsiteX278" fmla="*/ 9193 w 10000"/>
              <a:gd name="connsiteY278" fmla="*/ 7267 h 10000"/>
              <a:gd name="connsiteX279" fmla="*/ 9220 w 10000"/>
              <a:gd name="connsiteY279" fmla="*/ 7814 h 10000"/>
              <a:gd name="connsiteX280" fmla="*/ 9252 w 10000"/>
              <a:gd name="connsiteY280" fmla="*/ 9863 h 10000"/>
              <a:gd name="connsiteX281" fmla="*/ 9279 w 10000"/>
              <a:gd name="connsiteY281" fmla="*/ 7988 h 10000"/>
              <a:gd name="connsiteX282" fmla="*/ 9306 w 10000"/>
              <a:gd name="connsiteY282" fmla="*/ 7335 h 10000"/>
              <a:gd name="connsiteX283" fmla="*/ 9338 w 10000"/>
              <a:gd name="connsiteY283" fmla="*/ 6988 h 10000"/>
              <a:gd name="connsiteX284" fmla="*/ 9365 w 10000"/>
              <a:gd name="connsiteY284" fmla="*/ 6758 h 10000"/>
              <a:gd name="connsiteX285" fmla="*/ 9396 w 10000"/>
              <a:gd name="connsiteY285" fmla="*/ 6602 h 10000"/>
              <a:gd name="connsiteX286" fmla="*/ 9423 w 10000"/>
              <a:gd name="connsiteY286" fmla="*/ 6503 h 10000"/>
              <a:gd name="connsiteX287" fmla="*/ 9450 w 10000"/>
              <a:gd name="connsiteY287" fmla="*/ 6447 h 10000"/>
              <a:gd name="connsiteX288" fmla="*/ 9482 w 10000"/>
              <a:gd name="connsiteY288" fmla="*/ 6435 h 10000"/>
              <a:gd name="connsiteX289" fmla="*/ 9509 w 10000"/>
              <a:gd name="connsiteY289" fmla="*/ 6460 h 10000"/>
              <a:gd name="connsiteX290" fmla="*/ 9540 w 10000"/>
              <a:gd name="connsiteY290" fmla="*/ 6534 h 10000"/>
              <a:gd name="connsiteX291" fmla="*/ 9567 w 10000"/>
              <a:gd name="connsiteY291" fmla="*/ 6665 h 10000"/>
              <a:gd name="connsiteX292" fmla="*/ 9594 w 10000"/>
              <a:gd name="connsiteY292" fmla="*/ 6882 h 10000"/>
              <a:gd name="connsiteX293" fmla="*/ 9626 w 10000"/>
              <a:gd name="connsiteY293" fmla="*/ 7242 h 10000"/>
              <a:gd name="connsiteX294" fmla="*/ 9653 w 10000"/>
              <a:gd name="connsiteY294" fmla="*/ 7981 h 10000"/>
              <a:gd name="connsiteX295" fmla="*/ 9680 w 10000"/>
              <a:gd name="connsiteY295" fmla="*/ 8820 h 10000"/>
              <a:gd name="connsiteX296" fmla="*/ 9712 w 10000"/>
              <a:gd name="connsiteY296" fmla="*/ 7484 h 10000"/>
              <a:gd name="connsiteX297" fmla="*/ 9739 w 10000"/>
              <a:gd name="connsiteY297" fmla="*/ 7012 h 10000"/>
              <a:gd name="connsiteX298" fmla="*/ 9766 w 10000"/>
              <a:gd name="connsiteY298" fmla="*/ 6758 h 10000"/>
              <a:gd name="connsiteX299" fmla="*/ 9797 w 10000"/>
              <a:gd name="connsiteY299" fmla="*/ 6615 h 10000"/>
              <a:gd name="connsiteX300" fmla="*/ 9824 w 10000"/>
              <a:gd name="connsiteY300" fmla="*/ 6559 h 10000"/>
              <a:gd name="connsiteX301" fmla="*/ 9856 w 10000"/>
              <a:gd name="connsiteY301" fmla="*/ 6590 h 10000"/>
              <a:gd name="connsiteX302" fmla="*/ 9883 w 10000"/>
              <a:gd name="connsiteY302" fmla="*/ 6708 h 10000"/>
              <a:gd name="connsiteX303" fmla="*/ 9910 w 10000"/>
              <a:gd name="connsiteY303" fmla="*/ 6950 h 10000"/>
              <a:gd name="connsiteX304" fmla="*/ 9941 w 10000"/>
              <a:gd name="connsiteY304" fmla="*/ 7404 h 10000"/>
              <a:gd name="connsiteX305" fmla="*/ 9968 w 10000"/>
              <a:gd name="connsiteY305" fmla="*/ 8516 h 10000"/>
              <a:gd name="connsiteX306" fmla="*/ 10000 w 10000"/>
              <a:gd name="connsiteY30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41 w 10000"/>
              <a:gd name="connsiteY84" fmla="*/ 19 h 10000"/>
              <a:gd name="connsiteX85" fmla="*/ 3673 w 10000"/>
              <a:gd name="connsiteY85" fmla="*/ 6 h 10000"/>
              <a:gd name="connsiteX86" fmla="*/ 3700 w 10000"/>
              <a:gd name="connsiteY86" fmla="*/ 6 h 10000"/>
              <a:gd name="connsiteX87" fmla="*/ 3731 w 10000"/>
              <a:gd name="connsiteY87" fmla="*/ 0 h 10000"/>
              <a:gd name="connsiteX88" fmla="*/ 3758 w 10000"/>
              <a:gd name="connsiteY88" fmla="*/ 0 h 10000"/>
              <a:gd name="connsiteX89" fmla="*/ 3785 w 10000"/>
              <a:gd name="connsiteY89" fmla="*/ 6 h 10000"/>
              <a:gd name="connsiteX90" fmla="*/ 3817 w 10000"/>
              <a:gd name="connsiteY90" fmla="*/ 12 h 10000"/>
              <a:gd name="connsiteX91" fmla="*/ 3844 w 10000"/>
              <a:gd name="connsiteY91" fmla="*/ 19 h 10000"/>
              <a:gd name="connsiteX92" fmla="*/ 3876 w 10000"/>
              <a:gd name="connsiteY92" fmla="*/ 31 h 10000"/>
              <a:gd name="connsiteX93" fmla="*/ 3903 w 10000"/>
              <a:gd name="connsiteY93" fmla="*/ 43 h 10000"/>
              <a:gd name="connsiteX94" fmla="*/ 3930 w 10000"/>
              <a:gd name="connsiteY94" fmla="*/ 62 h 10000"/>
              <a:gd name="connsiteX95" fmla="*/ 3957 w 10000"/>
              <a:gd name="connsiteY95" fmla="*/ 81 h 10000"/>
              <a:gd name="connsiteX96" fmla="*/ 3988 w 10000"/>
              <a:gd name="connsiteY96" fmla="*/ 106 h 10000"/>
              <a:gd name="connsiteX97" fmla="*/ 4015 w 10000"/>
              <a:gd name="connsiteY97" fmla="*/ 130 h 10000"/>
              <a:gd name="connsiteX98" fmla="*/ 4047 w 10000"/>
              <a:gd name="connsiteY98" fmla="*/ 155 h 10000"/>
              <a:gd name="connsiteX99" fmla="*/ 4074 w 10000"/>
              <a:gd name="connsiteY99" fmla="*/ 186 h 10000"/>
              <a:gd name="connsiteX100" fmla="*/ 4101 w 10000"/>
              <a:gd name="connsiteY100" fmla="*/ 217 h 10000"/>
              <a:gd name="connsiteX101" fmla="*/ 4132 w 10000"/>
              <a:gd name="connsiteY101" fmla="*/ 255 h 10000"/>
              <a:gd name="connsiteX102" fmla="*/ 4160 w 10000"/>
              <a:gd name="connsiteY102" fmla="*/ 292 h 10000"/>
              <a:gd name="connsiteX103" fmla="*/ 4191 w 10000"/>
              <a:gd name="connsiteY103" fmla="*/ 329 h 10000"/>
              <a:gd name="connsiteX104" fmla="*/ 4218 w 10000"/>
              <a:gd name="connsiteY104" fmla="*/ 373 h 10000"/>
              <a:gd name="connsiteX105" fmla="*/ 4245 w 10000"/>
              <a:gd name="connsiteY105" fmla="*/ 422 h 10000"/>
              <a:gd name="connsiteX106" fmla="*/ 4277 w 10000"/>
              <a:gd name="connsiteY106" fmla="*/ 466 h 10000"/>
              <a:gd name="connsiteX107" fmla="*/ 4304 w 10000"/>
              <a:gd name="connsiteY107" fmla="*/ 522 h 10000"/>
              <a:gd name="connsiteX108" fmla="*/ 4335 w 10000"/>
              <a:gd name="connsiteY108" fmla="*/ 571 h 10000"/>
              <a:gd name="connsiteX109" fmla="*/ 4362 w 10000"/>
              <a:gd name="connsiteY109" fmla="*/ 634 h 10000"/>
              <a:gd name="connsiteX110" fmla="*/ 4389 w 10000"/>
              <a:gd name="connsiteY110" fmla="*/ 689 h 10000"/>
              <a:gd name="connsiteX111" fmla="*/ 4421 w 10000"/>
              <a:gd name="connsiteY111" fmla="*/ 752 h 10000"/>
              <a:gd name="connsiteX112" fmla="*/ 4448 w 10000"/>
              <a:gd name="connsiteY112" fmla="*/ 820 h 10000"/>
              <a:gd name="connsiteX113" fmla="*/ 4475 w 10000"/>
              <a:gd name="connsiteY113" fmla="*/ 888 h 10000"/>
              <a:gd name="connsiteX114" fmla="*/ 4507 w 10000"/>
              <a:gd name="connsiteY114" fmla="*/ 957 h 10000"/>
              <a:gd name="connsiteX115" fmla="*/ 4534 w 10000"/>
              <a:gd name="connsiteY115" fmla="*/ 1037 h 10000"/>
              <a:gd name="connsiteX116" fmla="*/ 4565 w 10000"/>
              <a:gd name="connsiteY116" fmla="*/ 1118 h 10000"/>
              <a:gd name="connsiteX117" fmla="*/ 4592 w 10000"/>
              <a:gd name="connsiteY117" fmla="*/ 1199 h 10000"/>
              <a:gd name="connsiteX118" fmla="*/ 4619 w 10000"/>
              <a:gd name="connsiteY118" fmla="*/ 1286 h 10000"/>
              <a:gd name="connsiteX119" fmla="*/ 4651 w 10000"/>
              <a:gd name="connsiteY119" fmla="*/ 1373 h 10000"/>
              <a:gd name="connsiteX120" fmla="*/ 4678 w 10000"/>
              <a:gd name="connsiteY120" fmla="*/ 1472 h 10000"/>
              <a:gd name="connsiteX121" fmla="*/ 4709 w 10000"/>
              <a:gd name="connsiteY121" fmla="*/ 1565 h 10000"/>
              <a:gd name="connsiteX122" fmla="*/ 4736 w 10000"/>
              <a:gd name="connsiteY122" fmla="*/ 1671 h 10000"/>
              <a:gd name="connsiteX123" fmla="*/ 4763 w 10000"/>
              <a:gd name="connsiteY123" fmla="*/ 1776 h 10000"/>
              <a:gd name="connsiteX124" fmla="*/ 4795 w 10000"/>
              <a:gd name="connsiteY124" fmla="*/ 1894 h 10000"/>
              <a:gd name="connsiteX125" fmla="*/ 4822 w 10000"/>
              <a:gd name="connsiteY125" fmla="*/ 2012 h 10000"/>
              <a:gd name="connsiteX126" fmla="*/ 4854 w 10000"/>
              <a:gd name="connsiteY126" fmla="*/ 2137 h 10000"/>
              <a:gd name="connsiteX127" fmla="*/ 4881 w 10000"/>
              <a:gd name="connsiteY127" fmla="*/ 2267 h 10000"/>
              <a:gd name="connsiteX128" fmla="*/ 4908 w 10000"/>
              <a:gd name="connsiteY128" fmla="*/ 2404 h 10000"/>
              <a:gd name="connsiteX129" fmla="*/ 4935 w 10000"/>
              <a:gd name="connsiteY129" fmla="*/ 2553 h 10000"/>
              <a:gd name="connsiteX130" fmla="*/ 4966 w 10000"/>
              <a:gd name="connsiteY130" fmla="*/ 2708 h 10000"/>
              <a:gd name="connsiteX131" fmla="*/ 4993 w 10000"/>
              <a:gd name="connsiteY131" fmla="*/ 2870 h 10000"/>
              <a:gd name="connsiteX132" fmla="*/ 5025 w 10000"/>
              <a:gd name="connsiteY132" fmla="*/ 3043 h 10000"/>
              <a:gd name="connsiteX133" fmla="*/ 5052 w 10000"/>
              <a:gd name="connsiteY133" fmla="*/ 3230 h 10000"/>
              <a:gd name="connsiteX134" fmla="*/ 5079 w 10000"/>
              <a:gd name="connsiteY134" fmla="*/ 3429 h 10000"/>
              <a:gd name="connsiteX135" fmla="*/ 5110 w 10000"/>
              <a:gd name="connsiteY135" fmla="*/ 3646 h 10000"/>
              <a:gd name="connsiteX136" fmla="*/ 5137 w 10000"/>
              <a:gd name="connsiteY136" fmla="*/ 3882 h 10000"/>
              <a:gd name="connsiteX137" fmla="*/ 5169 w 10000"/>
              <a:gd name="connsiteY137" fmla="*/ 4143 h 10000"/>
              <a:gd name="connsiteX138" fmla="*/ 5196 w 10000"/>
              <a:gd name="connsiteY138" fmla="*/ 4441 h 10000"/>
              <a:gd name="connsiteX139" fmla="*/ 5223 w 10000"/>
              <a:gd name="connsiteY139" fmla="*/ 4789 h 10000"/>
              <a:gd name="connsiteX140" fmla="*/ 5255 w 10000"/>
              <a:gd name="connsiteY140" fmla="*/ 5205 h 10000"/>
              <a:gd name="connsiteX141" fmla="*/ 5282 w 10000"/>
              <a:gd name="connsiteY141" fmla="*/ 5758 h 10000"/>
              <a:gd name="connsiteX142" fmla="*/ 5313 w 10000"/>
              <a:gd name="connsiteY142" fmla="*/ 6671 h 10000"/>
              <a:gd name="connsiteX143" fmla="*/ 5340 w 10000"/>
              <a:gd name="connsiteY143" fmla="*/ 7776 h 10000"/>
              <a:gd name="connsiteX144" fmla="*/ 5367 w 10000"/>
              <a:gd name="connsiteY144" fmla="*/ 6565 h 10000"/>
              <a:gd name="connsiteX145" fmla="*/ 5399 w 10000"/>
              <a:gd name="connsiteY145" fmla="*/ 6255 h 10000"/>
              <a:gd name="connsiteX146" fmla="*/ 5426 w 10000"/>
              <a:gd name="connsiteY146" fmla="*/ 6155 h 10000"/>
              <a:gd name="connsiteX147" fmla="*/ 5453 w 10000"/>
              <a:gd name="connsiteY147" fmla="*/ 6180 h 10000"/>
              <a:gd name="connsiteX148" fmla="*/ 5484 w 10000"/>
              <a:gd name="connsiteY148" fmla="*/ 6286 h 10000"/>
              <a:gd name="connsiteX149" fmla="*/ 5511 w 10000"/>
              <a:gd name="connsiteY149" fmla="*/ 6484 h 10000"/>
              <a:gd name="connsiteX150" fmla="*/ 5539 w 10000"/>
              <a:gd name="connsiteY150" fmla="*/ 6801 h 10000"/>
              <a:gd name="connsiteX151" fmla="*/ 5570 w 10000"/>
              <a:gd name="connsiteY151" fmla="*/ 7373 h 10000"/>
              <a:gd name="connsiteX152" fmla="*/ 5597 w 10000"/>
              <a:gd name="connsiteY152" fmla="*/ 9447 h 10000"/>
              <a:gd name="connsiteX153" fmla="*/ 5629 w 10000"/>
              <a:gd name="connsiteY153" fmla="*/ 7621 h 10000"/>
              <a:gd name="connsiteX154" fmla="*/ 5656 w 10000"/>
              <a:gd name="connsiteY154" fmla="*/ 7012 h 10000"/>
              <a:gd name="connsiteX155" fmla="*/ 5683 w 10000"/>
              <a:gd name="connsiteY155" fmla="*/ 6708 h 10000"/>
              <a:gd name="connsiteX156" fmla="*/ 5714 w 10000"/>
              <a:gd name="connsiteY156" fmla="*/ 6534 h 10000"/>
              <a:gd name="connsiteX157" fmla="*/ 5741 w 10000"/>
              <a:gd name="connsiteY157" fmla="*/ 6429 h 10000"/>
              <a:gd name="connsiteX158" fmla="*/ 5773 w 10000"/>
              <a:gd name="connsiteY158" fmla="*/ 6385 h 10000"/>
              <a:gd name="connsiteX159" fmla="*/ 5800 w 10000"/>
              <a:gd name="connsiteY159" fmla="*/ 6385 h 10000"/>
              <a:gd name="connsiteX160" fmla="*/ 5827 w 10000"/>
              <a:gd name="connsiteY160" fmla="*/ 6429 h 10000"/>
              <a:gd name="connsiteX161" fmla="*/ 5858 w 10000"/>
              <a:gd name="connsiteY161" fmla="*/ 6516 h 10000"/>
              <a:gd name="connsiteX162" fmla="*/ 5886 w 10000"/>
              <a:gd name="connsiteY162" fmla="*/ 6646 h 10000"/>
              <a:gd name="connsiteX163" fmla="*/ 5913 w 10000"/>
              <a:gd name="connsiteY163" fmla="*/ 6845 h 10000"/>
              <a:gd name="connsiteX164" fmla="*/ 5944 w 10000"/>
              <a:gd name="connsiteY164" fmla="*/ 7149 h 10000"/>
              <a:gd name="connsiteX165" fmla="*/ 5971 w 10000"/>
              <a:gd name="connsiteY165" fmla="*/ 7658 h 10000"/>
              <a:gd name="connsiteX166" fmla="*/ 6003 w 10000"/>
              <a:gd name="connsiteY166" fmla="*/ 9093 h 10000"/>
              <a:gd name="connsiteX167" fmla="*/ 6030 w 10000"/>
              <a:gd name="connsiteY167" fmla="*/ 8106 h 10000"/>
              <a:gd name="connsiteX168" fmla="*/ 6057 w 10000"/>
              <a:gd name="connsiteY168" fmla="*/ 7385 h 10000"/>
              <a:gd name="connsiteX169" fmla="*/ 6088 w 10000"/>
              <a:gd name="connsiteY169" fmla="*/ 7019 h 10000"/>
              <a:gd name="connsiteX170" fmla="*/ 6115 w 10000"/>
              <a:gd name="connsiteY170" fmla="*/ 6789 h 10000"/>
              <a:gd name="connsiteX171" fmla="*/ 6147 w 10000"/>
              <a:gd name="connsiteY171" fmla="*/ 6634 h 10000"/>
              <a:gd name="connsiteX172" fmla="*/ 6174 w 10000"/>
              <a:gd name="connsiteY172" fmla="*/ 6534 h 10000"/>
              <a:gd name="connsiteX173" fmla="*/ 6201 w 10000"/>
              <a:gd name="connsiteY173" fmla="*/ 6472 h 10000"/>
              <a:gd name="connsiteX174" fmla="*/ 6233 w 10000"/>
              <a:gd name="connsiteY174" fmla="*/ 6441 h 10000"/>
              <a:gd name="connsiteX175" fmla="*/ 6260 w 10000"/>
              <a:gd name="connsiteY175" fmla="*/ 6435 h 10000"/>
              <a:gd name="connsiteX176" fmla="*/ 6291 w 10000"/>
              <a:gd name="connsiteY176" fmla="*/ 6460 h 10000"/>
              <a:gd name="connsiteX177" fmla="*/ 6318 w 10000"/>
              <a:gd name="connsiteY177" fmla="*/ 6516 h 10000"/>
              <a:gd name="connsiteX178" fmla="*/ 6345 w 10000"/>
              <a:gd name="connsiteY178" fmla="*/ 6609 h 10000"/>
              <a:gd name="connsiteX179" fmla="*/ 6372 w 10000"/>
              <a:gd name="connsiteY179" fmla="*/ 6733 h 10000"/>
              <a:gd name="connsiteX180" fmla="*/ 6404 w 10000"/>
              <a:gd name="connsiteY180" fmla="*/ 6919 h 10000"/>
              <a:gd name="connsiteX181" fmla="*/ 6431 w 10000"/>
              <a:gd name="connsiteY181" fmla="*/ 7186 h 10000"/>
              <a:gd name="connsiteX182" fmla="*/ 6462 w 10000"/>
              <a:gd name="connsiteY182" fmla="*/ 7596 h 10000"/>
              <a:gd name="connsiteX183" fmla="*/ 6489 w 10000"/>
              <a:gd name="connsiteY183" fmla="*/ 8466 h 10000"/>
              <a:gd name="connsiteX184" fmla="*/ 6516 w 10000"/>
              <a:gd name="connsiteY184" fmla="*/ 8801 h 10000"/>
              <a:gd name="connsiteX185" fmla="*/ 6548 w 10000"/>
              <a:gd name="connsiteY185" fmla="*/ 7714 h 10000"/>
              <a:gd name="connsiteX186" fmla="*/ 6575 w 10000"/>
              <a:gd name="connsiteY186" fmla="*/ 7261 h 10000"/>
              <a:gd name="connsiteX187" fmla="*/ 6607 w 10000"/>
              <a:gd name="connsiteY187" fmla="*/ 6981 h 10000"/>
              <a:gd name="connsiteX188" fmla="*/ 6634 w 10000"/>
              <a:gd name="connsiteY188" fmla="*/ 6795 h 10000"/>
              <a:gd name="connsiteX189" fmla="*/ 6661 w 10000"/>
              <a:gd name="connsiteY189" fmla="*/ 6658 h 10000"/>
              <a:gd name="connsiteX190" fmla="*/ 6692 w 10000"/>
              <a:gd name="connsiteY190" fmla="*/ 6559 h 10000"/>
              <a:gd name="connsiteX191" fmla="*/ 6719 w 10000"/>
              <a:gd name="connsiteY191" fmla="*/ 6497 h 10000"/>
              <a:gd name="connsiteX192" fmla="*/ 6751 w 10000"/>
              <a:gd name="connsiteY192" fmla="*/ 6460 h 10000"/>
              <a:gd name="connsiteX193" fmla="*/ 6778 w 10000"/>
              <a:gd name="connsiteY193" fmla="*/ 6453 h 10000"/>
              <a:gd name="connsiteX194" fmla="*/ 6805 w 10000"/>
              <a:gd name="connsiteY194" fmla="*/ 6460 h 10000"/>
              <a:gd name="connsiteX195" fmla="*/ 6836 w 10000"/>
              <a:gd name="connsiteY195" fmla="*/ 6503 h 10000"/>
              <a:gd name="connsiteX196" fmla="*/ 6863 w 10000"/>
              <a:gd name="connsiteY196" fmla="*/ 6565 h 10000"/>
              <a:gd name="connsiteX197" fmla="*/ 6890 w 10000"/>
              <a:gd name="connsiteY197" fmla="*/ 6658 h 10000"/>
              <a:gd name="connsiteX198" fmla="*/ 6922 w 10000"/>
              <a:gd name="connsiteY198" fmla="*/ 6789 h 10000"/>
              <a:gd name="connsiteX199" fmla="*/ 6949 w 10000"/>
              <a:gd name="connsiteY199" fmla="*/ 6975 h 10000"/>
              <a:gd name="connsiteX200" fmla="*/ 6981 w 10000"/>
              <a:gd name="connsiteY200" fmla="*/ 7236 h 10000"/>
              <a:gd name="connsiteX201" fmla="*/ 7008 w 10000"/>
              <a:gd name="connsiteY201" fmla="*/ 7634 h 10000"/>
              <a:gd name="connsiteX202" fmla="*/ 7035 w 10000"/>
              <a:gd name="connsiteY202" fmla="*/ 8460 h 10000"/>
              <a:gd name="connsiteX203" fmla="*/ 7066 w 10000"/>
              <a:gd name="connsiteY203" fmla="*/ 8969 h 10000"/>
              <a:gd name="connsiteX204" fmla="*/ 7093 w 10000"/>
              <a:gd name="connsiteY204" fmla="*/ 7801 h 10000"/>
              <a:gd name="connsiteX205" fmla="*/ 7125 w 10000"/>
              <a:gd name="connsiteY205" fmla="*/ 7329 h 10000"/>
              <a:gd name="connsiteX206" fmla="*/ 7152 w 10000"/>
              <a:gd name="connsiteY206" fmla="*/ 7037 h 10000"/>
              <a:gd name="connsiteX207" fmla="*/ 7179 w 10000"/>
              <a:gd name="connsiteY207" fmla="*/ 6839 h 10000"/>
              <a:gd name="connsiteX208" fmla="*/ 7210 w 10000"/>
              <a:gd name="connsiteY208" fmla="*/ 6696 h 10000"/>
              <a:gd name="connsiteX209" fmla="*/ 7237 w 10000"/>
              <a:gd name="connsiteY209" fmla="*/ 6590 h 10000"/>
              <a:gd name="connsiteX210" fmla="*/ 7269 w 10000"/>
              <a:gd name="connsiteY210" fmla="*/ 6516 h 10000"/>
              <a:gd name="connsiteX211" fmla="*/ 7296 w 10000"/>
              <a:gd name="connsiteY211" fmla="*/ 6472 h 10000"/>
              <a:gd name="connsiteX212" fmla="*/ 7323 w 10000"/>
              <a:gd name="connsiteY212" fmla="*/ 6447 h 10000"/>
              <a:gd name="connsiteX213" fmla="*/ 7350 w 10000"/>
              <a:gd name="connsiteY213" fmla="*/ 6447 h 10000"/>
              <a:gd name="connsiteX214" fmla="*/ 7382 w 10000"/>
              <a:gd name="connsiteY214" fmla="*/ 6466 h 10000"/>
              <a:gd name="connsiteX215" fmla="*/ 7409 w 10000"/>
              <a:gd name="connsiteY215" fmla="*/ 6509 h 10000"/>
              <a:gd name="connsiteX216" fmla="*/ 7440 w 10000"/>
              <a:gd name="connsiteY216" fmla="*/ 6578 h 10000"/>
              <a:gd name="connsiteX217" fmla="*/ 7467 w 10000"/>
              <a:gd name="connsiteY217" fmla="*/ 6677 h 10000"/>
              <a:gd name="connsiteX218" fmla="*/ 7494 w 10000"/>
              <a:gd name="connsiteY218" fmla="*/ 6814 h 10000"/>
              <a:gd name="connsiteX219" fmla="*/ 7526 w 10000"/>
              <a:gd name="connsiteY219" fmla="*/ 7006 h 10000"/>
              <a:gd name="connsiteX220" fmla="*/ 7553 w 10000"/>
              <a:gd name="connsiteY220" fmla="*/ 7273 h 10000"/>
              <a:gd name="connsiteX221" fmla="*/ 7584 w 10000"/>
              <a:gd name="connsiteY221" fmla="*/ 7696 h 10000"/>
              <a:gd name="connsiteX222" fmla="*/ 7612 w 10000"/>
              <a:gd name="connsiteY222" fmla="*/ 8584 h 10000"/>
              <a:gd name="connsiteX223" fmla="*/ 7639 w 10000"/>
              <a:gd name="connsiteY223" fmla="*/ 8814 h 10000"/>
              <a:gd name="connsiteX224" fmla="*/ 7670 w 10000"/>
              <a:gd name="connsiteY224" fmla="*/ 7770 h 10000"/>
              <a:gd name="connsiteX225" fmla="*/ 7697 w 10000"/>
              <a:gd name="connsiteY225" fmla="*/ 7317 h 10000"/>
              <a:gd name="connsiteX226" fmla="*/ 7729 w 10000"/>
              <a:gd name="connsiteY226" fmla="*/ 7031 h 10000"/>
              <a:gd name="connsiteX227" fmla="*/ 7756 w 10000"/>
              <a:gd name="connsiteY227" fmla="*/ 6839 h 10000"/>
              <a:gd name="connsiteX228" fmla="*/ 7783 w 10000"/>
              <a:gd name="connsiteY228" fmla="*/ 6696 h 10000"/>
              <a:gd name="connsiteX229" fmla="*/ 7810 w 10000"/>
              <a:gd name="connsiteY229" fmla="*/ 6590 h 10000"/>
              <a:gd name="connsiteX230" fmla="*/ 7841 w 10000"/>
              <a:gd name="connsiteY230" fmla="*/ 6522 h 10000"/>
              <a:gd name="connsiteX231" fmla="*/ 7868 w 10000"/>
              <a:gd name="connsiteY231" fmla="*/ 6472 h 10000"/>
              <a:gd name="connsiteX232" fmla="*/ 7900 w 10000"/>
              <a:gd name="connsiteY232" fmla="*/ 6447 h 10000"/>
              <a:gd name="connsiteX233" fmla="*/ 7927 w 10000"/>
              <a:gd name="connsiteY233" fmla="*/ 6447 h 10000"/>
              <a:gd name="connsiteX234" fmla="*/ 7954 w 10000"/>
              <a:gd name="connsiteY234" fmla="*/ 6466 h 10000"/>
              <a:gd name="connsiteX235" fmla="*/ 7986 w 10000"/>
              <a:gd name="connsiteY235" fmla="*/ 6509 h 10000"/>
              <a:gd name="connsiteX236" fmla="*/ 8013 w 10000"/>
              <a:gd name="connsiteY236" fmla="*/ 6578 h 10000"/>
              <a:gd name="connsiteX237" fmla="*/ 8044 w 10000"/>
              <a:gd name="connsiteY237" fmla="*/ 6683 h 10000"/>
              <a:gd name="connsiteX238" fmla="*/ 8071 w 10000"/>
              <a:gd name="connsiteY238" fmla="*/ 6820 h 10000"/>
              <a:gd name="connsiteX239" fmla="*/ 8098 w 10000"/>
              <a:gd name="connsiteY239" fmla="*/ 7006 h 10000"/>
              <a:gd name="connsiteX240" fmla="*/ 8130 w 10000"/>
              <a:gd name="connsiteY240" fmla="*/ 7280 h 10000"/>
              <a:gd name="connsiteX241" fmla="*/ 8157 w 10000"/>
              <a:gd name="connsiteY241" fmla="*/ 7714 h 10000"/>
              <a:gd name="connsiteX242" fmla="*/ 8188 w 10000"/>
              <a:gd name="connsiteY242" fmla="*/ 8671 h 10000"/>
              <a:gd name="connsiteX243" fmla="*/ 8215 w 10000"/>
              <a:gd name="connsiteY243" fmla="*/ 8696 h 10000"/>
              <a:gd name="connsiteX244" fmla="*/ 8242 w 10000"/>
              <a:gd name="connsiteY244" fmla="*/ 7720 h 10000"/>
              <a:gd name="connsiteX245" fmla="*/ 8274 w 10000"/>
              <a:gd name="connsiteY245" fmla="*/ 7286 h 10000"/>
              <a:gd name="connsiteX246" fmla="*/ 8301 w 10000"/>
              <a:gd name="connsiteY246" fmla="*/ 7006 h 10000"/>
              <a:gd name="connsiteX247" fmla="*/ 8328 w 10000"/>
              <a:gd name="connsiteY247" fmla="*/ 6820 h 10000"/>
              <a:gd name="connsiteX248" fmla="*/ 8360 w 10000"/>
              <a:gd name="connsiteY248" fmla="*/ 6683 h 10000"/>
              <a:gd name="connsiteX249" fmla="*/ 8387 w 10000"/>
              <a:gd name="connsiteY249" fmla="*/ 6584 h 10000"/>
              <a:gd name="connsiteX250" fmla="*/ 8418 w 10000"/>
              <a:gd name="connsiteY250" fmla="*/ 6516 h 10000"/>
              <a:gd name="connsiteX251" fmla="*/ 8445 w 10000"/>
              <a:gd name="connsiteY251" fmla="*/ 6472 h 10000"/>
              <a:gd name="connsiteX252" fmla="*/ 8472 w 10000"/>
              <a:gd name="connsiteY252" fmla="*/ 6453 h 10000"/>
              <a:gd name="connsiteX253" fmla="*/ 8504 w 10000"/>
              <a:gd name="connsiteY253" fmla="*/ 6460 h 10000"/>
              <a:gd name="connsiteX254" fmla="*/ 8531 w 10000"/>
              <a:gd name="connsiteY254" fmla="*/ 6491 h 10000"/>
              <a:gd name="connsiteX255" fmla="*/ 8562 w 10000"/>
              <a:gd name="connsiteY255" fmla="*/ 6553 h 10000"/>
              <a:gd name="connsiteX256" fmla="*/ 8589 w 10000"/>
              <a:gd name="connsiteY256" fmla="*/ 6640 h 10000"/>
              <a:gd name="connsiteX257" fmla="*/ 8616 w 10000"/>
              <a:gd name="connsiteY257" fmla="*/ 6770 h 10000"/>
              <a:gd name="connsiteX258" fmla="*/ 8648 w 10000"/>
              <a:gd name="connsiteY258" fmla="*/ 6944 h 10000"/>
              <a:gd name="connsiteX259" fmla="*/ 8675 w 10000"/>
              <a:gd name="connsiteY259" fmla="*/ 7205 h 10000"/>
              <a:gd name="connsiteX260" fmla="*/ 8707 w 10000"/>
              <a:gd name="connsiteY260" fmla="*/ 7615 h 10000"/>
              <a:gd name="connsiteX261" fmla="*/ 8734 w 10000"/>
              <a:gd name="connsiteY261" fmla="*/ 8460 h 10000"/>
              <a:gd name="connsiteX262" fmla="*/ 8761 w 10000"/>
              <a:gd name="connsiteY262" fmla="*/ 8839 h 10000"/>
              <a:gd name="connsiteX263" fmla="*/ 8788 w 10000"/>
              <a:gd name="connsiteY263" fmla="*/ 7733 h 10000"/>
              <a:gd name="connsiteX264" fmla="*/ 8819 w 10000"/>
              <a:gd name="connsiteY264" fmla="*/ 7267 h 10000"/>
              <a:gd name="connsiteX265" fmla="*/ 8851 w 10000"/>
              <a:gd name="connsiteY265" fmla="*/ 6981 h 10000"/>
              <a:gd name="connsiteX266" fmla="*/ 8878 w 10000"/>
              <a:gd name="connsiteY266" fmla="*/ 6783 h 10000"/>
              <a:gd name="connsiteX267" fmla="*/ 8905 w 10000"/>
              <a:gd name="connsiteY267" fmla="*/ 6646 h 10000"/>
              <a:gd name="connsiteX268" fmla="*/ 8932 w 10000"/>
              <a:gd name="connsiteY268" fmla="*/ 6547 h 10000"/>
              <a:gd name="connsiteX269" fmla="*/ 8963 w 10000"/>
              <a:gd name="connsiteY269" fmla="*/ 6484 h 10000"/>
              <a:gd name="connsiteX270" fmla="*/ 8991 w 10000"/>
              <a:gd name="connsiteY270" fmla="*/ 6453 h 10000"/>
              <a:gd name="connsiteX271" fmla="*/ 9022 w 10000"/>
              <a:gd name="connsiteY271" fmla="*/ 6447 h 10000"/>
              <a:gd name="connsiteX272" fmla="*/ 9049 w 10000"/>
              <a:gd name="connsiteY272" fmla="*/ 6472 h 10000"/>
              <a:gd name="connsiteX273" fmla="*/ 9076 w 10000"/>
              <a:gd name="connsiteY273" fmla="*/ 6528 h 10000"/>
              <a:gd name="connsiteX274" fmla="*/ 9108 w 10000"/>
              <a:gd name="connsiteY274" fmla="*/ 6621 h 10000"/>
              <a:gd name="connsiteX275" fmla="*/ 9135 w 10000"/>
              <a:gd name="connsiteY275" fmla="*/ 6758 h 10000"/>
              <a:gd name="connsiteX276" fmla="*/ 9166 w 10000"/>
              <a:gd name="connsiteY276" fmla="*/ 6957 h 10000"/>
              <a:gd name="connsiteX277" fmla="*/ 9193 w 10000"/>
              <a:gd name="connsiteY277" fmla="*/ 7267 h 10000"/>
              <a:gd name="connsiteX278" fmla="*/ 9220 w 10000"/>
              <a:gd name="connsiteY278" fmla="*/ 7814 h 10000"/>
              <a:gd name="connsiteX279" fmla="*/ 9252 w 10000"/>
              <a:gd name="connsiteY279" fmla="*/ 9863 h 10000"/>
              <a:gd name="connsiteX280" fmla="*/ 9279 w 10000"/>
              <a:gd name="connsiteY280" fmla="*/ 7988 h 10000"/>
              <a:gd name="connsiteX281" fmla="*/ 9306 w 10000"/>
              <a:gd name="connsiteY281" fmla="*/ 7335 h 10000"/>
              <a:gd name="connsiteX282" fmla="*/ 9338 w 10000"/>
              <a:gd name="connsiteY282" fmla="*/ 6988 h 10000"/>
              <a:gd name="connsiteX283" fmla="*/ 9365 w 10000"/>
              <a:gd name="connsiteY283" fmla="*/ 6758 h 10000"/>
              <a:gd name="connsiteX284" fmla="*/ 9396 w 10000"/>
              <a:gd name="connsiteY284" fmla="*/ 6602 h 10000"/>
              <a:gd name="connsiteX285" fmla="*/ 9423 w 10000"/>
              <a:gd name="connsiteY285" fmla="*/ 6503 h 10000"/>
              <a:gd name="connsiteX286" fmla="*/ 9450 w 10000"/>
              <a:gd name="connsiteY286" fmla="*/ 6447 h 10000"/>
              <a:gd name="connsiteX287" fmla="*/ 9482 w 10000"/>
              <a:gd name="connsiteY287" fmla="*/ 6435 h 10000"/>
              <a:gd name="connsiteX288" fmla="*/ 9509 w 10000"/>
              <a:gd name="connsiteY288" fmla="*/ 6460 h 10000"/>
              <a:gd name="connsiteX289" fmla="*/ 9540 w 10000"/>
              <a:gd name="connsiteY289" fmla="*/ 6534 h 10000"/>
              <a:gd name="connsiteX290" fmla="*/ 9567 w 10000"/>
              <a:gd name="connsiteY290" fmla="*/ 6665 h 10000"/>
              <a:gd name="connsiteX291" fmla="*/ 9594 w 10000"/>
              <a:gd name="connsiteY291" fmla="*/ 6882 h 10000"/>
              <a:gd name="connsiteX292" fmla="*/ 9626 w 10000"/>
              <a:gd name="connsiteY292" fmla="*/ 7242 h 10000"/>
              <a:gd name="connsiteX293" fmla="*/ 9653 w 10000"/>
              <a:gd name="connsiteY293" fmla="*/ 7981 h 10000"/>
              <a:gd name="connsiteX294" fmla="*/ 9680 w 10000"/>
              <a:gd name="connsiteY294" fmla="*/ 8820 h 10000"/>
              <a:gd name="connsiteX295" fmla="*/ 9712 w 10000"/>
              <a:gd name="connsiteY295" fmla="*/ 7484 h 10000"/>
              <a:gd name="connsiteX296" fmla="*/ 9739 w 10000"/>
              <a:gd name="connsiteY296" fmla="*/ 7012 h 10000"/>
              <a:gd name="connsiteX297" fmla="*/ 9766 w 10000"/>
              <a:gd name="connsiteY297" fmla="*/ 6758 h 10000"/>
              <a:gd name="connsiteX298" fmla="*/ 9797 w 10000"/>
              <a:gd name="connsiteY298" fmla="*/ 6615 h 10000"/>
              <a:gd name="connsiteX299" fmla="*/ 9824 w 10000"/>
              <a:gd name="connsiteY299" fmla="*/ 6559 h 10000"/>
              <a:gd name="connsiteX300" fmla="*/ 9856 w 10000"/>
              <a:gd name="connsiteY300" fmla="*/ 6590 h 10000"/>
              <a:gd name="connsiteX301" fmla="*/ 9883 w 10000"/>
              <a:gd name="connsiteY301" fmla="*/ 6708 h 10000"/>
              <a:gd name="connsiteX302" fmla="*/ 9910 w 10000"/>
              <a:gd name="connsiteY302" fmla="*/ 6950 h 10000"/>
              <a:gd name="connsiteX303" fmla="*/ 9941 w 10000"/>
              <a:gd name="connsiteY303" fmla="*/ 7404 h 10000"/>
              <a:gd name="connsiteX304" fmla="*/ 9968 w 10000"/>
              <a:gd name="connsiteY304" fmla="*/ 8516 h 10000"/>
              <a:gd name="connsiteX305" fmla="*/ 10000 w 10000"/>
              <a:gd name="connsiteY30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73 w 10000"/>
              <a:gd name="connsiteY84" fmla="*/ 6 h 10000"/>
              <a:gd name="connsiteX85" fmla="*/ 3700 w 10000"/>
              <a:gd name="connsiteY85" fmla="*/ 6 h 10000"/>
              <a:gd name="connsiteX86" fmla="*/ 3731 w 10000"/>
              <a:gd name="connsiteY86" fmla="*/ 0 h 10000"/>
              <a:gd name="connsiteX87" fmla="*/ 3758 w 10000"/>
              <a:gd name="connsiteY87" fmla="*/ 0 h 10000"/>
              <a:gd name="connsiteX88" fmla="*/ 3785 w 10000"/>
              <a:gd name="connsiteY88" fmla="*/ 6 h 10000"/>
              <a:gd name="connsiteX89" fmla="*/ 3817 w 10000"/>
              <a:gd name="connsiteY89" fmla="*/ 12 h 10000"/>
              <a:gd name="connsiteX90" fmla="*/ 3844 w 10000"/>
              <a:gd name="connsiteY90" fmla="*/ 19 h 10000"/>
              <a:gd name="connsiteX91" fmla="*/ 3876 w 10000"/>
              <a:gd name="connsiteY91" fmla="*/ 31 h 10000"/>
              <a:gd name="connsiteX92" fmla="*/ 3903 w 10000"/>
              <a:gd name="connsiteY92" fmla="*/ 43 h 10000"/>
              <a:gd name="connsiteX93" fmla="*/ 3930 w 10000"/>
              <a:gd name="connsiteY93" fmla="*/ 62 h 10000"/>
              <a:gd name="connsiteX94" fmla="*/ 3957 w 10000"/>
              <a:gd name="connsiteY94" fmla="*/ 81 h 10000"/>
              <a:gd name="connsiteX95" fmla="*/ 3988 w 10000"/>
              <a:gd name="connsiteY95" fmla="*/ 106 h 10000"/>
              <a:gd name="connsiteX96" fmla="*/ 4015 w 10000"/>
              <a:gd name="connsiteY96" fmla="*/ 130 h 10000"/>
              <a:gd name="connsiteX97" fmla="*/ 4047 w 10000"/>
              <a:gd name="connsiteY97" fmla="*/ 155 h 10000"/>
              <a:gd name="connsiteX98" fmla="*/ 4074 w 10000"/>
              <a:gd name="connsiteY98" fmla="*/ 186 h 10000"/>
              <a:gd name="connsiteX99" fmla="*/ 4101 w 10000"/>
              <a:gd name="connsiteY99" fmla="*/ 217 h 10000"/>
              <a:gd name="connsiteX100" fmla="*/ 4132 w 10000"/>
              <a:gd name="connsiteY100" fmla="*/ 255 h 10000"/>
              <a:gd name="connsiteX101" fmla="*/ 4160 w 10000"/>
              <a:gd name="connsiteY101" fmla="*/ 292 h 10000"/>
              <a:gd name="connsiteX102" fmla="*/ 4191 w 10000"/>
              <a:gd name="connsiteY102" fmla="*/ 329 h 10000"/>
              <a:gd name="connsiteX103" fmla="*/ 4218 w 10000"/>
              <a:gd name="connsiteY103" fmla="*/ 373 h 10000"/>
              <a:gd name="connsiteX104" fmla="*/ 4245 w 10000"/>
              <a:gd name="connsiteY104" fmla="*/ 422 h 10000"/>
              <a:gd name="connsiteX105" fmla="*/ 4277 w 10000"/>
              <a:gd name="connsiteY105" fmla="*/ 466 h 10000"/>
              <a:gd name="connsiteX106" fmla="*/ 4304 w 10000"/>
              <a:gd name="connsiteY106" fmla="*/ 522 h 10000"/>
              <a:gd name="connsiteX107" fmla="*/ 4335 w 10000"/>
              <a:gd name="connsiteY107" fmla="*/ 571 h 10000"/>
              <a:gd name="connsiteX108" fmla="*/ 4362 w 10000"/>
              <a:gd name="connsiteY108" fmla="*/ 634 h 10000"/>
              <a:gd name="connsiteX109" fmla="*/ 4389 w 10000"/>
              <a:gd name="connsiteY109" fmla="*/ 689 h 10000"/>
              <a:gd name="connsiteX110" fmla="*/ 4421 w 10000"/>
              <a:gd name="connsiteY110" fmla="*/ 752 h 10000"/>
              <a:gd name="connsiteX111" fmla="*/ 4448 w 10000"/>
              <a:gd name="connsiteY111" fmla="*/ 820 h 10000"/>
              <a:gd name="connsiteX112" fmla="*/ 4475 w 10000"/>
              <a:gd name="connsiteY112" fmla="*/ 888 h 10000"/>
              <a:gd name="connsiteX113" fmla="*/ 4507 w 10000"/>
              <a:gd name="connsiteY113" fmla="*/ 957 h 10000"/>
              <a:gd name="connsiteX114" fmla="*/ 4534 w 10000"/>
              <a:gd name="connsiteY114" fmla="*/ 1037 h 10000"/>
              <a:gd name="connsiteX115" fmla="*/ 4565 w 10000"/>
              <a:gd name="connsiteY115" fmla="*/ 1118 h 10000"/>
              <a:gd name="connsiteX116" fmla="*/ 4592 w 10000"/>
              <a:gd name="connsiteY116" fmla="*/ 1199 h 10000"/>
              <a:gd name="connsiteX117" fmla="*/ 4619 w 10000"/>
              <a:gd name="connsiteY117" fmla="*/ 1286 h 10000"/>
              <a:gd name="connsiteX118" fmla="*/ 4651 w 10000"/>
              <a:gd name="connsiteY118" fmla="*/ 1373 h 10000"/>
              <a:gd name="connsiteX119" fmla="*/ 4678 w 10000"/>
              <a:gd name="connsiteY119" fmla="*/ 1472 h 10000"/>
              <a:gd name="connsiteX120" fmla="*/ 4709 w 10000"/>
              <a:gd name="connsiteY120" fmla="*/ 1565 h 10000"/>
              <a:gd name="connsiteX121" fmla="*/ 4736 w 10000"/>
              <a:gd name="connsiteY121" fmla="*/ 1671 h 10000"/>
              <a:gd name="connsiteX122" fmla="*/ 4763 w 10000"/>
              <a:gd name="connsiteY122" fmla="*/ 1776 h 10000"/>
              <a:gd name="connsiteX123" fmla="*/ 4795 w 10000"/>
              <a:gd name="connsiteY123" fmla="*/ 1894 h 10000"/>
              <a:gd name="connsiteX124" fmla="*/ 4822 w 10000"/>
              <a:gd name="connsiteY124" fmla="*/ 2012 h 10000"/>
              <a:gd name="connsiteX125" fmla="*/ 4854 w 10000"/>
              <a:gd name="connsiteY125" fmla="*/ 2137 h 10000"/>
              <a:gd name="connsiteX126" fmla="*/ 4881 w 10000"/>
              <a:gd name="connsiteY126" fmla="*/ 2267 h 10000"/>
              <a:gd name="connsiteX127" fmla="*/ 4908 w 10000"/>
              <a:gd name="connsiteY127" fmla="*/ 2404 h 10000"/>
              <a:gd name="connsiteX128" fmla="*/ 4935 w 10000"/>
              <a:gd name="connsiteY128" fmla="*/ 2553 h 10000"/>
              <a:gd name="connsiteX129" fmla="*/ 4966 w 10000"/>
              <a:gd name="connsiteY129" fmla="*/ 2708 h 10000"/>
              <a:gd name="connsiteX130" fmla="*/ 4993 w 10000"/>
              <a:gd name="connsiteY130" fmla="*/ 2870 h 10000"/>
              <a:gd name="connsiteX131" fmla="*/ 5025 w 10000"/>
              <a:gd name="connsiteY131" fmla="*/ 3043 h 10000"/>
              <a:gd name="connsiteX132" fmla="*/ 5052 w 10000"/>
              <a:gd name="connsiteY132" fmla="*/ 3230 h 10000"/>
              <a:gd name="connsiteX133" fmla="*/ 5079 w 10000"/>
              <a:gd name="connsiteY133" fmla="*/ 3429 h 10000"/>
              <a:gd name="connsiteX134" fmla="*/ 5110 w 10000"/>
              <a:gd name="connsiteY134" fmla="*/ 3646 h 10000"/>
              <a:gd name="connsiteX135" fmla="*/ 5137 w 10000"/>
              <a:gd name="connsiteY135" fmla="*/ 3882 h 10000"/>
              <a:gd name="connsiteX136" fmla="*/ 5169 w 10000"/>
              <a:gd name="connsiteY136" fmla="*/ 4143 h 10000"/>
              <a:gd name="connsiteX137" fmla="*/ 5196 w 10000"/>
              <a:gd name="connsiteY137" fmla="*/ 4441 h 10000"/>
              <a:gd name="connsiteX138" fmla="*/ 5223 w 10000"/>
              <a:gd name="connsiteY138" fmla="*/ 4789 h 10000"/>
              <a:gd name="connsiteX139" fmla="*/ 5255 w 10000"/>
              <a:gd name="connsiteY139" fmla="*/ 5205 h 10000"/>
              <a:gd name="connsiteX140" fmla="*/ 5282 w 10000"/>
              <a:gd name="connsiteY140" fmla="*/ 5758 h 10000"/>
              <a:gd name="connsiteX141" fmla="*/ 5313 w 10000"/>
              <a:gd name="connsiteY141" fmla="*/ 6671 h 10000"/>
              <a:gd name="connsiteX142" fmla="*/ 5340 w 10000"/>
              <a:gd name="connsiteY142" fmla="*/ 7776 h 10000"/>
              <a:gd name="connsiteX143" fmla="*/ 5367 w 10000"/>
              <a:gd name="connsiteY143" fmla="*/ 6565 h 10000"/>
              <a:gd name="connsiteX144" fmla="*/ 5399 w 10000"/>
              <a:gd name="connsiteY144" fmla="*/ 6255 h 10000"/>
              <a:gd name="connsiteX145" fmla="*/ 5426 w 10000"/>
              <a:gd name="connsiteY145" fmla="*/ 6155 h 10000"/>
              <a:gd name="connsiteX146" fmla="*/ 5453 w 10000"/>
              <a:gd name="connsiteY146" fmla="*/ 6180 h 10000"/>
              <a:gd name="connsiteX147" fmla="*/ 5484 w 10000"/>
              <a:gd name="connsiteY147" fmla="*/ 6286 h 10000"/>
              <a:gd name="connsiteX148" fmla="*/ 5511 w 10000"/>
              <a:gd name="connsiteY148" fmla="*/ 6484 h 10000"/>
              <a:gd name="connsiteX149" fmla="*/ 5539 w 10000"/>
              <a:gd name="connsiteY149" fmla="*/ 6801 h 10000"/>
              <a:gd name="connsiteX150" fmla="*/ 5570 w 10000"/>
              <a:gd name="connsiteY150" fmla="*/ 7373 h 10000"/>
              <a:gd name="connsiteX151" fmla="*/ 5597 w 10000"/>
              <a:gd name="connsiteY151" fmla="*/ 9447 h 10000"/>
              <a:gd name="connsiteX152" fmla="*/ 5629 w 10000"/>
              <a:gd name="connsiteY152" fmla="*/ 7621 h 10000"/>
              <a:gd name="connsiteX153" fmla="*/ 5656 w 10000"/>
              <a:gd name="connsiteY153" fmla="*/ 7012 h 10000"/>
              <a:gd name="connsiteX154" fmla="*/ 5683 w 10000"/>
              <a:gd name="connsiteY154" fmla="*/ 6708 h 10000"/>
              <a:gd name="connsiteX155" fmla="*/ 5714 w 10000"/>
              <a:gd name="connsiteY155" fmla="*/ 6534 h 10000"/>
              <a:gd name="connsiteX156" fmla="*/ 5741 w 10000"/>
              <a:gd name="connsiteY156" fmla="*/ 6429 h 10000"/>
              <a:gd name="connsiteX157" fmla="*/ 5773 w 10000"/>
              <a:gd name="connsiteY157" fmla="*/ 6385 h 10000"/>
              <a:gd name="connsiteX158" fmla="*/ 5800 w 10000"/>
              <a:gd name="connsiteY158" fmla="*/ 6385 h 10000"/>
              <a:gd name="connsiteX159" fmla="*/ 5827 w 10000"/>
              <a:gd name="connsiteY159" fmla="*/ 6429 h 10000"/>
              <a:gd name="connsiteX160" fmla="*/ 5858 w 10000"/>
              <a:gd name="connsiteY160" fmla="*/ 6516 h 10000"/>
              <a:gd name="connsiteX161" fmla="*/ 5886 w 10000"/>
              <a:gd name="connsiteY161" fmla="*/ 6646 h 10000"/>
              <a:gd name="connsiteX162" fmla="*/ 5913 w 10000"/>
              <a:gd name="connsiteY162" fmla="*/ 6845 h 10000"/>
              <a:gd name="connsiteX163" fmla="*/ 5944 w 10000"/>
              <a:gd name="connsiteY163" fmla="*/ 7149 h 10000"/>
              <a:gd name="connsiteX164" fmla="*/ 5971 w 10000"/>
              <a:gd name="connsiteY164" fmla="*/ 7658 h 10000"/>
              <a:gd name="connsiteX165" fmla="*/ 6003 w 10000"/>
              <a:gd name="connsiteY165" fmla="*/ 9093 h 10000"/>
              <a:gd name="connsiteX166" fmla="*/ 6030 w 10000"/>
              <a:gd name="connsiteY166" fmla="*/ 8106 h 10000"/>
              <a:gd name="connsiteX167" fmla="*/ 6057 w 10000"/>
              <a:gd name="connsiteY167" fmla="*/ 7385 h 10000"/>
              <a:gd name="connsiteX168" fmla="*/ 6088 w 10000"/>
              <a:gd name="connsiteY168" fmla="*/ 7019 h 10000"/>
              <a:gd name="connsiteX169" fmla="*/ 6115 w 10000"/>
              <a:gd name="connsiteY169" fmla="*/ 6789 h 10000"/>
              <a:gd name="connsiteX170" fmla="*/ 6147 w 10000"/>
              <a:gd name="connsiteY170" fmla="*/ 6634 h 10000"/>
              <a:gd name="connsiteX171" fmla="*/ 6174 w 10000"/>
              <a:gd name="connsiteY171" fmla="*/ 6534 h 10000"/>
              <a:gd name="connsiteX172" fmla="*/ 6201 w 10000"/>
              <a:gd name="connsiteY172" fmla="*/ 6472 h 10000"/>
              <a:gd name="connsiteX173" fmla="*/ 6233 w 10000"/>
              <a:gd name="connsiteY173" fmla="*/ 6441 h 10000"/>
              <a:gd name="connsiteX174" fmla="*/ 6260 w 10000"/>
              <a:gd name="connsiteY174" fmla="*/ 6435 h 10000"/>
              <a:gd name="connsiteX175" fmla="*/ 6291 w 10000"/>
              <a:gd name="connsiteY175" fmla="*/ 6460 h 10000"/>
              <a:gd name="connsiteX176" fmla="*/ 6318 w 10000"/>
              <a:gd name="connsiteY176" fmla="*/ 6516 h 10000"/>
              <a:gd name="connsiteX177" fmla="*/ 6345 w 10000"/>
              <a:gd name="connsiteY177" fmla="*/ 6609 h 10000"/>
              <a:gd name="connsiteX178" fmla="*/ 6372 w 10000"/>
              <a:gd name="connsiteY178" fmla="*/ 6733 h 10000"/>
              <a:gd name="connsiteX179" fmla="*/ 6404 w 10000"/>
              <a:gd name="connsiteY179" fmla="*/ 6919 h 10000"/>
              <a:gd name="connsiteX180" fmla="*/ 6431 w 10000"/>
              <a:gd name="connsiteY180" fmla="*/ 7186 h 10000"/>
              <a:gd name="connsiteX181" fmla="*/ 6462 w 10000"/>
              <a:gd name="connsiteY181" fmla="*/ 7596 h 10000"/>
              <a:gd name="connsiteX182" fmla="*/ 6489 w 10000"/>
              <a:gd name="connsiteY182" fmla="*/ 8466 h 10000"/>
              <a:gd name="connsiteX183" fmla="*/ 6516 w 10000"/>
              <a:gd name="connsiteY183" fmla="*/ 8801 h 10000"/>
              <a:gd name="connsiteX184" fmla="*/ 6548 w 10000"/>
              <a:gd name="connsiteY184" fmla="*/ 7714 h 10000"/>
              <a:gd name="connsiteX185" fmla="*/ 6575 w 10000"/>
              <a:gd name="connsiteY185" fmla="*/ 7261 h 10000"/>
              <a:gd name="connsiteX186" fmla="*/ 6607 w 10000"/>
              <a:gd name="connsiteY186" fmla="*/ 6981 h 10000"/>
              <a:gd name="connsiteX187" fmla="*/ 6634 w 10000"/>
              <a:gd name="connsiteY187" fmla="*/ 6795 h 10000"/>
              <a:gd name="connsiteX188" fmla="*/ 6661 w 10000"/>
              <a:gd name="connsiteY188" fmla="*/ 6658 h 10000"/>
              <a:gd name="connsiteX189" fmla="*/ 6692 w 10000"/>
              <a:gd name="connsiteY189" fmla="*/ 6559 h 10000"/>
              <a:gd name="connsiteX190" fmla="*/ 6719 w 10000"/>
              <a:gd name="connsiteY190" fmla="*/ 6497 h 10000"/>
              <a:gd name="connsiteX191" fmla="*/ 6751 w 10000"/>
              <a:gd name="connsiteY191" fmla="*/ 6460 h 10000"/>
              <a:gd name="connsiteX192" fmla="*/ 6778 w 10000"/>
              <a:gd name="connsiteY192" fmla="*/ 6453 h 10000"/>
              <a:gd name="connsiteX193" fmla="*/ 6805 w 10000"/>
              <a:gd name="connsiteY193" fmla="*/ 6460 h 10000"/>
              <a:gd name="connsiteX194" fmla="*/ 6836 w 10000"/>
              <a:gd name="connsiteY194" fmla="*/ 6503 h 10000"/>
              <a:gd name="connsiteX195" fmla="*/ 6863 w 10000"/>
              <a:gd name="connsiteY195" fmla="*/ 6565 h 10000"/>
              <a:gd name="connsiteX196" fmla="*/ 6890 w 10000"/>
              <a:gd name="connsiteY196" fmla="*/ 6658 h 10000"/>
              <a:gd name="connsiteX197" fmla="*/ 6922 w 10000"/>
              <a:gd name="connsiteY197" fmla="*/ 6789 h 10000"/>
              <a:gd name="connsiteX198" fmla="*/ 6949 w 10000"/>
              <a:gd name="connsiteY198" fmla="*/ 6975 h 10000"/>
              <a:gd name="connsiteX199" fmla="*/ 6981 w 10000"/>
              <a:gd name="connsiteY199" fmla="*/ 7236 h 10000"/>
              <a:gd name="connsiteX200" fmla="*/ 7008 w 10000"/>
              <a:gd name="connsiteY200" fmla="*/ 7634 h 10000"/>
              <a:gd name="connsiteX201" fmla="*/ 7035 w 10000"/>
              <a:gd name="connsiteY201" fmla="*/ 8460 h 10000"/>
              <a:gd name="connsiteX202" fmla="*/ 7066 w 10000"/>
              <a:gd name="connsiteY202" fmla="*/ 8969 h 10000"/>
              <a:gd name="connsiteX203" fmla="*/ 7093 w 10000"/>
              <a:gd name="connsiteY203" fmla="*/ 7801 h 10000"/>
              <a:gd name="connsiteX204" fmla="*/ 7125 w 10000"/>
              <a:gd name="connsiteY204" fmla="*/ 7329 h 10000"/>
              <a:gd name="connsiteX205" fmla="*/ 7152 w 10000"/>
              <a:gd name="connsiteY205" fmla="*/ 7037 h 10000"/>
              <a:gd name="connsiteX206" fmla="*/ 7179 w 10000"/>
              <a:gd name="connsiteY206" fmla="*/ 6839 h 10000"/>
              <a:gd name="connsiteX207" fmla="*/ 7210 w 10000"/>
              <a:gd name="connsiteY207" fmla="*/ 6696 h 10000"/>
              <a:gd name="connsiteX208" fmla="*/ 7237 w 10000"/>
              <a:gd name="connsiteY208" fmla="*/ 6590 h 10000"/>
              <a:gd name="connsiteX209" fmla="*/ 7269 w 10000"/>
              <a:gd name="connsiteY209" fmla="*/ 6516 h 10000"/>
              <a:gd name="connsiteX210" fmla="*/ 7296 w 10000"/>
              <a:gd name="connsiteY210" fmla="*/ 6472 h 10000"/>
              <a:gd name="connsiteX211" fmla="*/ 7323 w 10000"/>
              <a:gd name="connsiteY211" fmla="*/ 6447 h 10000"/>
              <a:gd name="connsiteX212" fmla="*/ 7350 w 10000"/>
              <a:gd name="connsiteY212" fmla="*/ 6447 h 10000"/>
              <a:gd name="connsiteX213" fmla="*/ 7382 w 10000"/>
              <a:gd name="connsiteY213" fmla="*/ 6466 h 10000"/>
              <a:gd name="connsiteX214" fmla="*/ 7409 w 10000"/>
              <a:gd name="connsiteY214" fmla="*/ 6509 h 10000"/>
              <a:gd name="connsiteX215" fmla="*/ 7440 w 10000"/>
              <a:gd name="connsiteY215" fmla="*/ 6578 h 10000"/>
              <a:gd name="connsiteX216" fmla="*/ 7467 w 10000"/>
              <a:gd name="connsiteY216" fmla="*/ 6677 h 10000"/>
              <a:gd name="connsiteX217" fmla="*/ 7494 w 10000"/>
              <a:gd name="connsiteY217" fmla="*/ 6814 h 10000"/>
              <a:gd name="connsiteX218" fmla="*/ 7526 w 10000"/>
              <a:gd name="connsiteY218" fmla="*/ 7006 h 10000"/>
              <a:gd name="connsiteX219" fmla="*/ 7553 w 10000"/>
              <a:gd name="connsiteY219" fmla="*/ 7273 h 10000"/>
              <a:gd name="connsiteX220" fmla="*/ 7584 w 10000"/>
              <a:gd name="connsiteY220" fmla="*/ 7696 h 10000"/>
              <a:gd name="connsiteX221" fmla="*/ 7612 w 10000"/>
              <a:gd name="connsiteY221" fmla="*/ 8584 h 10000"/>
              <a:gd name="connsiteX222" fmla="*/ 7639 w 10000"/>
              <a:gd name="connsiteY222" fmla="*/ 8814 h 10000"/>
              <a:gd name="connsiteX223" fmla="*/ 7670 w 10000"/>
              <a:gd name="connsiteY223" fmla="*/ 7770 h 10000"/>
              <a:gd name="connsiteX224" fmla="*/ 7697 w 10000"/>
              <a:gd name="connsiteY224" fmla="*/ 7317 h 10000"/>
              <a:gd name="connsiteX225" fmla="*/ 7729 w 10000"/>
              <a:gd name="connsiteY225" fmla="*/ 7031 h 10000"/>
              <a:gd name="connsiteX226" fmla="*/ 7756 w 10000"/>
              <a:gd name="connsiteY226" fmla="*/ 6839 h 10000"/>
              <a:gd name="connsiteX227" fmla="*/ 7783 w 10000"/>
              <a:gd name="connsiteY227" fmla="*/ 6696 h 10000"/>
              <a:gd name="connsiteX228" fmla="*/ 7810 w 10000"/>
              <a:gd name="connsiteY228" fmla="*/ 6590 h 10000"/>
              <a:gd name="connsiteX229" fmla="*/ 7841 w 10000"/>
              <a:gd name="connsiteY229" fmla="*/ 6522 h 10000"/>
              <a:gd name="connsiteX230" fmla="*/ 7868 w 10000"/>
              <a:gd name="connsiteY230" fmla="*/ 6472 h 10000"/>
              <a:gd name="connsiteX231" fmla="*/ 7900 w 10000"/>
              <a:gd name="connsiteY231" fmla="*/ 6447 h 10000"/>
              <a:gd name="connsiteX232" fmla="*/ 7927 w 10000"/>
              <a:gd name="connsiteY232" fmla="*/ 6447 h 10000"/>
              <a:gd name="connsiteX233" fmla="*/ 7954 w 10000"/>
              <a:gd name="connsiteY233" fmla="*/ 6466 h 10000"/>
              <a:gd name="connsiteX234" fmla="*/ 7986 w 10000"/>
              <a:gd name="connsiteY234" fmla="*/ 6509 h 10000"/>
              <a:gd name="connsiteX235" fmla="*/ 8013 w 10000"/>
              <a:gd name="connsiteY235" fmla="*/ 6578 h 10000"/>
              <a:gd name="connsiteX236" fmla="*/ 8044 w 10000"/>
              <a:gd name="connsiteY236" fmla="*/ 6683 h 10000"/>
              <a:gd name="connsiteX237" fmla="*/ 8071 w 10000"/>
              <a:gd name="connsiteY237" fmla="*/ 6820 h 10000"/>
              <a:gd name="connsiteX238" fmla="*/ 8098 w 10000"/>
              <a:gd name="connsiteY238" fmla="*/ 7006 h 10000"/>
              <a:gd name="connsiteX239" fmla="*/ 8130 w 10000"/>
              <a:gd name="connsiteY239" fmla="*/ 7280 h 10000"/>
              <a:gd name="connsiteX240" fmla="*/ 8157 w 10000"/>
              <a:gd name="connsiteY240" fmla="*/ 7714 h 10000"/>
              <a:gd name="connsiteX241" fmla="*/ 8188 w 10000"/>
              <a:gd name="connsiteY241" fmla="*/ 8671 h 10000"/>
              <a:gd name="connsiteX242" fmla="*/ 8215 w 10000"/>
              <a:gd name="connsiteY242" fmla="*/ 8696 h 10000"/>
              <a:gd name="connsiteX243" fmla="*/ 8242 w 10000"/>
              <a:gd name="connsiteY243" fmla="*/ 7720 h 10000"/>
              <a:gd name="connsiteX244" fmla="*/ 8274 w 10000"/>
              <a:gd name="connsiteY244" fmla="*/ 7286 h 10000"/>
              <a:gd name="connsiteX245" fmla="*/ 8301 w 10000"/>
              <a:gd name="connsiteY245" fmla="*/ 7006 h 10000"/>
              <a:gd name="connsiteX246" fmla="*/ 8328 w 10000"/>
              <a:gd name="connsiteY246" fmla="*/ 6820 h 10000"/>
              <a:gd name="connsiteX247" fmla="*/ 8360 w 10000"/>
              <a:gd name="connsiteY247" fmla="*/ 6683 h 10000"/>
              <a:gd name="connsiteX248" fmla="*/ 8387 w 10000"/>
              <a:gd name="connsiteY248" fmla="*/ 6584 h 10000"/>
              <a:gd name="connsiteX249" fmla="*/ 8418 w 10000"/>
              <a:gd name="connsiteY249" fmla="*/ 6516 h 10000"/>
              <a:gd name="connsiteX250" fmla="*/ 8445 w 10000"/>
              <a:gd name="connsiteY250" fmla="*/ 6472 h 10000"/>
              <a:gd name="connsiteX251" fmla="*/ 8472 w 10000"/>
              <a:gd name="connsiteY251" fmla="*/ 6453 h 10000"/>
              <a:gd name="connsiteX252" fmla="*/ 8504 w 10000"/>
              <a:gd name="connsiteY252" fmla="*/ 6460 h 10000"/>
              <a:gd name="connsiteX253" fmla="*/ 8531 w 10000"/>
              <a:gd name="connsiteY253" fmla="*/ 6491 h 10000"/>
              <a:gd name="connsiteX254" fmla="*/ 8562 w 10000"/>
              <a:gd name="connsiteY254" fmla="*/ 6553 h 10000"/>
              <a:gd name="connsiteX255" fmla="*/ 8589 w 10000"/>
              <a:gd name="connsiteY255" fmla="*/ 6640 h 10000"/>
              <a:gd name="connsiteX256" fmla="*/ 8616 w 10000"/>
              <a:gd name="connsiteY256" fmla="*/ 6770 h 10000"/>
              <a:gd name="connsiteX257" fmla="*/ 8648 w 10000"/>
              <a:gd name="connsiteY257" fmla="*/ 6944 h 10000"/>
              <a:gd name="connsiteX258" fmla="*/ 8675 w 10000"/>
              <a:gd name="connsiteY258" fmla="*/ 7205 h 10000"/>
              <a:gd name="connsiteX259" fmla="*/ 8707 w 10000"/>
              <a:gd name="connsiteY259" fmla="*/ 7615 h 10000"/>
              <a:gd name="connsiteX260" fmla="*/ 8734 w 10000"/>
              <a:gd name="connsiteY260" fmla="*/ 8460 h 10000"/>
              <a:gd name="connsiteX261" fmla="*/ 8761 w 10000"/>
              <a:gd name="connsiteY261" fmla="*/ 8839 h 10000"/>
              <a:gd name="connsiteX262" fmla="*/ 8788 w 10000"/>
              <a:gd name="connsiteY262" fmla="*/ 7733 h 10000"/>
              <a:gd name="connsiteX263" fmla="*/ 8819 w 10000"/>
              <a:gd name="connsiteY263" fmla="*/ 7267 h 10000"/>
              <a:gd name="connsiteX264" fmla="*/ 8851 w 10000"/>
              <a:gd name="connsiteY264" fmla="*/ 6981 h 10000"/>
              <a:gd name="connsiteX265" fmla="*/ 8878 w 10000"/>
              <a:gd name="connsiteY265" fmla="*/ 6783 h 10000"/>
              <a:gd name="connsiteX266" fmla="*/ 8905 w 10000"/>
              <a:gd name="connsiteY266" fmla="*/ 6646 h 10000"/>
              <a:gd name="connsiteX267" fmla="*/ 8932 w 10000"/>
              <a:gd name="connsiteY267" fmla="*/ 6547 h 10000"/>
              <a:gd name="connsiteX268" fmla="*/ 8963 w 10000"/>
              <a:gd name="connsiteY268" fmla="*/ 6484 h 10000"/>
              <a:gd name="connsiteX269" fmla="*/ 8991 w 10000"/>
              <a:gd name="connsiteY269" fmla="*/ 6453 h 10000"/>
              <a:gd name="connsiteX270" fmla="*/ 9022 w 10000"/>
              <a:gd name="connsiteY270" fmla="*/ 6447 h 10000"/>
              <a:gd name="connsiteX271" fmla="*/ 9049 w 10000"/>
              <a:gd name="connsiteY271" fmla="*/ 6472 h 10000"/>
              <a:gd name="connsiteX272" fmla="*/ 9076 w 10000"/>
              <a:gd name="connsiteY272" fmla="*/ 6528 h 10000"/>
              <a:gd name="connsiteX273" fmla="*/ 9108 w 10000"/>
              <a:gd name="connsiteY273" fmla="*/ 6621 h 10000"/>
              <a:gd name="connsiteX274" fmla="*/ 9135 w 10000"/>
              <a:gd name="connsiteY274" fmla="*/ 6758 h 10000"/>
              <a:gd name="connsiteX275" fmla="*/ 9166 w 10000"/>
              <a:gd name="connsiteY275" fmla="*/ 6957 h 10000"/>
              <a:gd name="connsiteX276" fmla="*/ 9193 w 10000"/>
              <a:gd name="connsiteY276" fmla="*/ 7267 h 10000"/>
              <a:gd name="connsiteX277" fmla="*/ 9220 w 10000"/>
              <a:gd name="connsiteY277" fmla="*/ 7814 h 10000"/>
              <a:gd name="connsiteX278" fmla="*/ 9252 w 10000"/>
              <a:gd name="connsiteY278" fmla="*/ 9863 h 10000"/>
              <a:gd name="connsiteX279" fmla="*/ 9279 w 10000"/>
              <a:gd name="connsiteY279" fmla="*/ 7988 h 10000"/>
              <a:gd name="connsiteX280" fmla="*/ 9306 w 10000"/>
              <a:gd name="connsiteY280" fmla="*/ 7335 h 10000"/>
              <a:gd name="connsiteX281" fmla="*/ 9338 w 10000"/>
              <a:gd name="connsiteY281" fmla="*/ 6988 h 10000"/>
              <a:gd name="connsiteX282" fmla="*/ 9365 w 10000"/>
              <a:gd name="connsiteY282" fmla="*/ 6758 h 10000"/>
              <a:gd name="connsiteX283" fmla="*/ 9396 w 10000"/>
              <a:gd name="connsiteY283" fmla="*/ 6602 h 10000"/>
              <a:gd name="connsiteX284" fmla="*/ 9423 w 10000"/>
              <a:gd name="connsiteY284" fmla="*/ 6503 h 10000"/>
              <a:gd name="connsiteX285" fmla="*/ 9450 w 10000"/>
              <a:gd name="connsiteY285" fmla="*/ 6447 h 10000"/>
              <a:gd name="connsiteX286" fmla="*/ 9482 w 10000"/>
              <a:gd name="connsiteY286" fmla="*/ 6435 h 10000"/>
              <a:gd name="connsiteX287" fmla="*/ 9509 w 10000"/>
              <a:gd name="connsiteY287" fmla="*/ 6460 h 10000"/>
              <a:gd name="connsiteX288" fmla="*/ 9540 w 10000"/>
              <a:gd name="connsiteY288" fmla="*/ 6534 h 10000"/>
              <a:gd name="connsiteX289" fmla="*/ 9567 w 10000"/>
              <a:gd name="connsiteY289" fmla="*/ 6665 h 10000"/>
              <a:gd name="connsiteX290" fmla="*/ 9594 w 10000"/>
              <a:gd name="connsiteY290" fmla="*/ 6882 h 10000"/>
              <a:gd name="connsiteX291" fmla="*/ 9626 w 10000"/>
              <a:gd name="connsiteY291" fmla="*/ 7242 h 10000"/>
              <a:gd name="connsiteX292" fmla="*/ 9653 w 10000"/>
              <a:gd name="connsiteY292" fmla="*/ 7981 h 10000"/>
              <a:gd name="connsiteX293" fmla="*/ 9680 w 10000"/>
              <a:gd name="connsiteY293" fmla="*/ 8820 h 10000"/>
              <a:gd name="connsiteX294" fmla="*/ 9712 w 10000"/>
              <a:gd name="connsiteY294" fmla="*/ 7484 h 10000"/>
              <a:gd name="connsiteX295" fmla="*/ 9739 w 10000"/>
              <a:gd name="connsiteY295" fmla="*/ 7012 h 10000"/>
              <a:gd name="connsiteX296" fmla="*/ 9766 w 10000"/>
              <a:gd name="connsiteY296" fmla="*/ 6758 h 10000"/>
              <a:gd name="connsiteX297" fmla="*/ 9797 w 10000"/>
              <a:gd name="connsiteY297" fmla="*/ 6615 h 10000"/>
              <a:gd name="connsiteX298" fmla="*/ 9824 w 10000"/>
              <a:gd name="connsiteY298" fmla="*/ 6559 h 10000"/>
              <a:gd name="connsiteX299" fmla="*/ 9856 w 10000"/>
              <a:gd name="connsiteY299" fmla="*/ 6590 h 10000"/>
              <a:gd name="connsiteX300" fmla="*/ 9883 w 10000"/>
              <a:gd name="connsiteY300" fmla="*/ 6708 h 10000"/>
              <a:gd name="connsiteX301" fmla="*/ 9910 w 10000"/>
              <a:gd name="connsiteY301" fmla="*/ 6950 h 10000"/>
              <a:gd name="connsiteX302" fmla="*/ 9941 w 10000"/>
              <a:gd name="connsiteY302" fmla="*/ 7404 h 10000"/>
              <a:gd name="connsiteX303" fmla="*/ 9968 w 10000"/>
              <a:gd name="connsiteY303" fmla="*/ 8516 h 10000"/>
              <a:gd name="connsiteX304" fmla="*/ 10000 w 10000"/>
              <a:gd name="connsiteY30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73 w 10000"/>
              <a:gd name="connsiteY83" fmla="*/ 6 h 10000"/>
              <a:gd name="connsiteX84" fmla="*/ 3700 w 10000"/>
              <a:gd name="connsiteY84" fmla="*/ 6 h 10000"/>
              <a:gd name="connsiteX85" fmla="*/ 3731 w 10000"/>
              <a:gd name="connsiteY85" fmla="*/ 0 h 10000"/>
              <a:gd name="connsiteX86" fmla="*/ 3758 w 10000"/>
              <a:gd name="connsiteY86" fmla="*/ 0 h 10000"/>
              <a:gd name="connsiteX87" fmla="*/ 3785 w 10000"/>
              <a:gd name="connsiteY87" fmla="*/ 6 h 10000"/>
              <a:gd name="connsiteX88" fmla="*/ 3817 w 10000"/>
              <a:gd name="connsiteY88" fmla="*/ 12 h 10000"/>
              <a:gd name="connsiteX89" fmla="*/ 3844 w 10000"/>
              <a:gd name="connsiteY89" fmla="*/ 19 h 10000"/>
              <a:gd name="connsiteX90" fmla="*/ 3876 w 10000"/>
              <a:gd name="connsiteY90" fmla="*/ 31 h 10000"/>
              <a:gd name="connsiteX91" fmla="*/ 3903 w 10000"/>
              <a:gd name="connsiteY91" fmla="*/ 43 h 10000"/>
              <a:gd name="connsiteX92" fmla="*/ 3930 w 10000"/>
              <a:gd name="connsiteY92" fmla="*/ 62 h 10000"/>
              <a:gd name="connsiteX93" fmla="*/ 3957 w 10000"/>
              <a:gd name="connsiteY93" fmla="*/ 81 h 10000"/>
              <a:gd name="connsiteX94" fmla="*/ 3988 w 10000"/>
              <a:gd name="connsiteY94" fmla="*/ 106 h 10000"/>
              <a:gd name="connsiteX95" fmla="*/ 4015 w 10000"/>
              <a:gd name="connsiteY95" fmla="*/ 130 h 10000"/>
              <a:gd name="connsiteX96" fmla="*/ 4047 w 10000"/>
              <a:gd name="connsiteY96" fmla="*/ 155 h 10000"/>
              <a:gd name="connsiteX97" fmla="*/ 4074 w 10000"/>
              <a:gd name="connsiteY97" fmla="*/ 186 h 10000"/>
              <a:gd name="connsiteX98" fmla="*/ 4101 w 10000"/>
              <a:gd name="connsiteY98" fmla="*/ 217 h 10000"/>
              <a:gd name="connsiteX99" fmla="*/ 4132 w 10000"/>
              <a:gd name="connsiteY99" fmla="*/ 255 h 10000"/>
              <a:gd name="connsiteX100" fmla="*/ 4160 w 10000"/>
              <a:gd name="connsiteY100" fmla="*/ 292 h 10000"/>
              <a:gd name="connsiteX101" fmla="*/ 4191 w 10000"/>
              <a:gd name="connsiteY101" fmla="*/ 329 h 10000"/>
              <a:gd name="connsiteX102" fmla="*/ 4218 w 10000"/>
              <a:gd name="connsiteY102" fmla="*/ 373 h 10000"/>
              <a:gd name="connsiteX103" fmla="*/ 4245 w 10000"/>
              <a:gd name="connsiteY103" fmla="*/ 422 h 10000"/>
              <a:gd name="connsiteX104" fmla="*/ 4277 w 10000"/>
              <a:gd name="connsiteY104" fmla="*/ 466 h 10000"/>
              <a:gd name="connsiteX105" fmla="*/ 4304 w 10000"/>
              <a:gd name="connsiteY105" fmla="*/ 522 h 10000"/>
              <a:gd name="connsiteX106" fmla="*/ 4335 w 10000"/>
              <a:gd name="connsiteY106" fmla="*/ 571 h 10000"/>
              <a:gd name="connsiteX107" fmla="*/ 4362 w 10000"/>
              <a:gd name="connsiteY107" fmla="*/ 634 h 10000"/>
              <a:gd name="connsiteX108" fmla="*/ 4389 w 10000"/>
              <a:gd name="connsiteY108" fmla="*/ 689 h 10000"/>
              <a:gd name="connsiteX109" fmla="*/ 4421 w 10000"/>
              <a:gd name="connsiteY109" fmla="*/ 752 h 10000"/>
              <a:gd name="connsiteX110" fmla="*/ 4448 w 10000"/>
              <a:gd name="connsiteY110" fmla="*/ 820 h 10000"/>
              <a:gd name="connsiteX111" fmla="*/ 4475 w 10000"/>
              <a:gd name="connsiteY111" fmla="*/ 888 h 10000"/>
              <a:gd name="connsiteX112" fmla="*/ 4507 w 10000"/>
              <a:gd name="connsiteY112" fmla="*/ 957 h 10000"/>
              <a:gd name="connsiteX113" fmla="*/ 4534 w 10000"/>
              <a:gd name="connsiteY113" fmla="*/ 1037 h 10000"/>
              <a:gd name="connsiteX114" fmla="*/ 4565 w 10000"/>
              <a:gd name="connsiteY114" fmla="*/ 1118 h 10000"/>
              <a:gd name="connsiteX115" fmla="*/ 4592 w 10000"/>
              <a:gd name="connsiteY115" fmla="*/ 1199 h 10000"/>
              <a:gd name="connsiteX116" fmla="*/ 4619 w 10000"/>
              <a:gd name="connsiteY116" fmla="*/ 1286 h 10000"/>
              <a:gd name="connsiteX117" fmla="*/ 4651 w 10000"/>
              <a:gd name="connsiteY117" fmla="*/ 1373 h 10000"/>
              <a:gd name="connsiteX118" fmla="*/ 4678 w 10000"/>
              <a:gd name="connsiteY118" fmla="*/ 1472 h 10000"/>
              <a:gd name="connsiteX119" fmla="*/ 4709 w 10000"/>
              <a:gd name="connsiteY119" fmla="*/ 1565 h 10000"/>
              <a:gd name="connsiteX120" fmla="*/ 4736 w 10000"/>
              <a:gd name="connsiteY120" fmla="*/ 1671 h 10000"/>
              <a:gd name="connsiteX121" fmla="*/ 4763 w 10000"/>
              <a:gd name="connsiteY121" fmla="*/ 1776 h 10000"/>
              <a:gd name="connsiteX122" fmla="*/ 4795 w 10000"/>
              <a:gd name="connsiteY122" fmla="*/ 1894 h 10000"/>
              <a:gd name="connsiteX123" fmla="*/ 4822 w 10000"/>
              <a:gd name="connsiteY123" fmla="*/ 2012 h 10000"/>
              <a:gd name="connsiteX124" fmla="*/ 4854 w 10000"/>
              <a:gd name="connsiteY124" fmla="*/ 2137 h 10000"/>
              <a:gd name="connsiteX125" fmla="*/ 4881 w 10000"/>
              <a:gd name="connsiteY125" fmla="*/ 2267 h 10000"/>
              <a:gd name="connsiteX126" fmla="*/ 4908 w 10000"/>
              <a:gd name="connsiteY126" fmla="*/ 2404 h 10000"/>
              <a:gd name="connsiteX127" fmla="*/ 4935 w 10000"/>
              <a:gd name="connsiteY127" fmla="*/ 2553 h 10000"/>
              <a:gd name="connsiteX128" fmla="*/ 4966 w 10000"/>
              <a:gd name="connsiteY128" fmla="*/ 2708 h 10000"/>
              <a:gd name="connsiteX129" fmla="*/ 4993 w 10000"/>
              <a:gd name="connsiteY129" fmla="*/ 2870 h 10000"/>
              <a:gd name="connsiteX130" fmla="*/ 5025 w 10000"/>
              <a:gd name="connsiteY130" fmla="*/ 3043 h 10000"/>
              <a:gd name="connsiteX131" fmla="*/ 5052 w 10000"/>
              <a:gd name="connsiteY131" fmla="*/ 3230 h 10000"/>
              <a:gd name="connsiteX132" fmla="*/ 5079 w 10000"/>
              <a:gd name="connsiteY132" fmla="*/ 3429 h 10000"/>
              <a:gd name="connsiteX133" fmla="*/ 5110 w 10000"/>
              <a:gd name="connsiteY133" fmla="*/ 3646 h 10000"/>
              <a:gd name="connsiteX134" fmla="*/ 5137 w 10000"/>
              <a:gd name="connsiteY134" fmla="*/ 3882 h 10000"/>
              <a:gd name="connsiteX135" fmla="*/ 5169 w 10000"/>
              <a:gd name="connsiteY135" fmla="*/ 4143 h 10000"/>
              <a:gd name="connsiteX136" fmla="*/ 5196 w 10000"/>
              <a:gd name="connsiteY136" fmla="*/ 4441 h 10000"/>
              <a:gd name="connsiteX137" fmla="*/ 5223 w 10000"/>
              <a:gd name="connsiteY137" fmla="*/ 4789 h 10000"/>
              <a:gd name="connsiteX138" fmla="*/ 5255 w 10000"/>
              <a:gd name="connsiteY138" fmla="*/ 5205 h 10000"/>
              <a:gd name="connsiteX139" fmla="*/ 5282 w 10000"/>
              <a:gd name="connsiteY139" fmla="*/ 5758 h 10000"/>
              <a:gd name="connsiteX140" fmla="*/ 5313 w 10000"/>
              <a:gd name="connsiteY140" fmla="*/ 6671 h 10000"/>
              <a:gd name="connsiteX141" fmla="*/ 5340 w 10000"/>
              <a:gd name="connsiteY141" fmla="*/ 7776 h 10000"/>
              <a:gd name="connsiteX142" fmla="*/ 5367 w 10000"/>
              <a:gd name="connsiteY142" fmla="*/ 6565 h 10000"/>
              <a:gd name="connsiteX143" fmla="*/ 5399 w 10000"/>
              <a:gd name="connsiteY143" fmla="*/ 6255 h 10000"/>
              <a:gd name="connsiteX144" fmla="*/ 5426 w 10000"/>
              <a:gd name="connsiteY144" fmla="*/ 6155 h 10000"/>
              <a:gd name="connsiteX145" fmla="*/ 5453 w 10000"/>
              <a:gd name="connsiteY145" fmla="*/ 6180 h 10000"/>
              <a:gd name="connsiteX146" fmla="*/ 5484 w 10000"/>
              <a:gd name="connsiteY146" fmla="*/ 6286 h 10000"/>
              <a:gd name="connsiteX147" fmla="*/ 5511 w 10000"/>
              <a:gd name="connsiteY147" fmla="*/ 6484 h 10000"/>
              <a:gd name="connsiteX148" fmla="*/ 5539 w 10000"/>
              <a:gd name="connsiteY148" fmla="*/ 6801 h 10000"/>
              <a:gd name="connsiteX149" fmla="*/ 5570 w 10000"/>
              <a:gd name="connsiteY149" fmla="*/ 7373 h 10000"/>
              <a:gd name="connsiteX150" fmla="*/ 5597 w 10000"/>
              <a:gd name="connsiteY150" fmla="*/ 9447 h 10000"/>
              <a:gd name="connsiteX151" fmla="*/ 5629 w 10000"/>
              <a:gd name="connsiteY151" fmla="*/ 7621 h 10000"/>
              <a:gd name="connsiteX152" fmla="*/ 5656 w 10000"/>
              <a:gd name="connsiteY152" fmla="*/ 7012 h 10000"/>
              <a:gd name="connsiteX153" fmla="*/ 5683 w 10000"/>
              <a:gd name="connsiteY153" fmla="*/ 6708 h 10000"/>
              <a:gd name="connsiteX154" fmla="*/ 5714 w 10000"/>
              <a:gd name="connsiteY154" fmla="*/ 6534 h 10000"/>
              <a:gd name="connsiteX155" fmla="*/ 5741 w 10000"/>
              <a:gd name="connsiteY155" fmla="*/ 6429 h 10000"/>
              <a:gd name="connsiteX156" fmla="*/ 5773 w 10000"/>
              <a:gd name="connsiteY156" fmla="*/ 6385 h 10000"/>
              <a:gd name="connsiteX157" fmla="*/ 5800 w 10000"/>
              <a:gd name="connsiteY157" fmla="*/ 6385 h 10000"/>
              <a:gd name="connsiteX158" fmla="*/ 5827 w 10000"/>
              <a:gd name="connsiteY158" fmla="*/ 6429 h 10000"/>
              <a:gd name="connsiteX159" fmla="*/ 5858 w 10000"/>
              <a:gd name="connsiteY159" fmla="*/ 6516 h 10000"/>
              <a:gd name="connsiteX160" fmla="*/ 5886 w 10000"/>
              <a:gd name="connsiteY160" fmla="*/ 6646 h 10000"/>
              <a:gd name="connsiteX161" fmla="*/ 5913 w 10000"/>
              <a:gd name="connsiteY161" fmla="*/ 6845 h 10000"/>
              <a:gd name="connsiteX162" fmla="*/ 5944 w 10000"/>
              <a:gd name="connsiteY162" fmla="*/ 7149 h 10000"/>
              <a:gd name="connsiteX163" fmla="*/ 5971 w 10000"/>
              <a:gd name="connsiteY163" fmla="*/ 7658 h 10000"/>
              <a:gd name="connsiteX164" fmla="*/ 6003 w 10000"/>
              <a:gd name="connsiteY164" fmla="*/ 9093 h 10000"/>
              <a:gd name="connsiteX165" fmla="*/ 6030 w 10000"/>
              <a:gd name="connsiteY165" fmla="*/ 8106 h 10000"/>
              <a:gd name="connsiteX166" fmla="*/ 6057 w 10000"/>
              <a:gd name="connsiteY166" fmla="*/ 7385 h 10000"/>
              <a:gd name="connsiteX167" fmla="*/ 6088 w 10000"/>
              <a:gd name="connsiteY167" fmla="*/ 7019 h 10000"/>
              <a:gd name="connsiteX168" fmla="*/ 6115 w 10000"/>
              <a:gd name="connsiteY168" fmla="*/ 6789 h 10000"/>
              <a:gd name="connsiteX169" fmla="*/ 6147 w 10000"/>
              <a:gd name="connsiteY169" fmla="*/ 6634 h 10000"/>
              <a:gd name="connsiteX170" fmla="*/ 6174 w 10000"/>
              <a:gd name="connsiteY170" fmla="*/ 6534 h 10000"/>
              <a:gd name="connsiteX171" fmla="*/ 6201 w 10000"/>
              <a:gd name="connsiteY171" fmla="*/ 6472 h 10000"/>
              <a:gd name="connsiteX172" fmla="*/ 6233 w 10000"/>
              <a:gd name="connsiteY172" fmla="*/ 6441 h 10000"/>
              <a:gd name="connsiteX173" fmla="*/ 6260 w 10000"/>
              <a:gd name="connsiteY173" fmla="*/ 6435 h 10000"/>
              <a:gd name="connsiteX174" fmla="*/ 6291 w 10000"/>
              <a:gd name="connsiteY174" fmla="*/ 6460 h 10000"/>
              <a:gd name="connsiteX175" fmla="*/ 6318 w 10000"/>
              <a:gd name="connsiteY175" fmla="*/ 6516 h 10000"/>
              <a:gd name="connsiteX176" fmla="*/ 6345 w 10000"/>
              <a:gd name="connsiteY176" fmla="*/ 6609 h 10000"/>
              <a:gd name="connsiteX177" fmla="*/ 6372 w 10000"/>
              <a:gd name="connsiteY177" fmla="*/ 6733 h 10000"/>
              <a:gd name="connsiteX178" fmla="*/ 6404 w 10000"/>
              <a:gd name="connsiteY178" fmla="*/ 6919 h 10000"/>
              <a:gd name="connsiteX179" fmla="*/ 6431 w 10000"/>
              <a:gd name="connsiteY179" fmla="*/ 7186 h 10000"/>
              <a:gd name="connsiteX180" fmla="*/ 6462 w 10000"/>
              <a:gd name="connsiteY180" fmla="*/ 7596 h 10000"/>
              <a:gd name="connsiteX181" fmla="*/ 6489 w 10000"/>
              <a:gd name="connsiteY181" fmla="*/ 8466 h 10000"/>
              <a:gd name="connsiteX182" fmla="*/ 6516 w 10000"/>
              <a:gd name="connsiteY182" fmla="*/ 8801 h 10000"/>
              <a:gd name="connsiteX183" fmla="*/ 6548 w 10000"/>
              <a:gd name="connsiteY183" fmla="*/ 7714 h 10000"/>
              <a:gd name="connsiteX184" fmla="*/ 6575 w 10000"/>
              <a:gd name="connsiteY184" fmla="*/ 7261 h 10000"/>
              <a:gd name="connsiteX185" fmla="*/ 6607 w 10000"/>
              <a:gd name="connsiteY185" fmla="*/ 6981 h 10000"/>
              <a:gd name="connsiteX186" fmla="*/ 6634 w 10000"/>
              <a:gd name="connsiteY186" fmla="*/ 6795 h 10000"/>
              <a:gd name="connsiteX187" fmla="*/ 6661 w 10000"/>
              <a:gd name="connsiteY187" fmla="*/ 6658 h 10000"/>
              <a:gd name="connsiteX188" fmla="*/ 6692 w 10000"/>
              <a:gd name="connsiteY188" fmla="*/ 6559 h 10000"/>
              <a:gd name="connsiteX189" fmla="*/ 6719 w 10000"/>
              <a:gd name="connsiteY189" fmla="*/ 6497 h 10000"/>
              <a:gd name="connsiteX190" fmla="*/ 6751 w 10000"/>
              <a:gd name="connsiteY190" fmla="*/ 6460 h 10000"/>
              <a:gd name="connsiteX191" fmla="*/ 6778 w 10000"/>
              <a:gd name="connsiteY191" fmla="*/ 6453 h 10000"/>
              <a:gd name="connsiteX192" fmla="*/ 6805 w 10000"/>
              <a:gd name="connsiteY192" fmla="*/ 6460 h 10000"/>
              <a:gd name="connsiteX193" fmla="*/ 6836 w 10000"/>
              <a:gd name="connsiteY193" fmla="*/ 6503 h 10000"/>
              <a:gd name="connsiteX194" fmla="*/ 6863 w 10000"/>
              <a:gd name="connsiteY194" fmla="*/ 6565 h 10000"/>
              <a:gd name="connsiteX195" fmla="*/ 6890 w 10000"/>
              <a:gd name="connsiteY195" fmla="*/ 6658 h 10000"/>
              <a:gd name="connsiteX196" fmla="*/ 6922 w 10000"/>
              <a:gd name="connsiteY196" fmla="*/ 6789 h 10000"/>
              <a:gd name="connsiteX197" fmla="*/ 6949 w 10000"/>
              <a:gd name="connsiteY197" fmla="*/ 6975 h 10000"/>
              <a:gd name="connsiteX198" fmla="*/ 6981 w 10000"/>
              <a:gd name="connsiteY198" fmla="*/ 7236 h 10000"/>
              <a:gd name="connsiteX199" fmla="*/ 7008 w 10000"/>
              <a:gd name="connsiteY199" fmla="*/ 7634 h 10000"/>
              <a:gd name="connsiteX200" fmla="*/ 7035 w 10000"/>
              <a:gd name="connsiteY200" fmla="*/ 8460 h 10000"/>
              <a:gd name="connsiteX201" fmla="*/ 7066 w 10000"/>
              <a:gd name="connsiteY201" fmla="*/ 8969 h 10000"/>
              <a:gd name="connsiteX202" fmla="*/ 7093 w 10000"/>
              <a:gd name="connsiteY202" fmla="*/ 7801 h 10000"/>
              <a:gd name="connsiteX203" fmla="*/ 7125 w 10000"/>
              <a:gd name="connsiteY203" fmla="*/ 7329 h 10000"/>
              <a:gd name="connsiteX204" fmla="*/ 7152 w 10000"/>
              <a:gd name="connsiteY204" fmla="*/ 7037 h 10000"/>
              <a:gd name="connsiteX205" fmla="*/ 7179 w 10000"/>
              <a:gd name="connsiteY205" fmla="*/ 6839 h 10000"/>
              <a:gd name="connsiteX206" fmla="*/ 7210 w 10000"/>
              <a:gd name="connsiteY206" fmla="*/ 6696 h 10000"/>
              <a:gd name="connsiteX207" fmla="*/ 7237 w 10000"/>
              <a:gd name="connsiteY207" fmla="*/ 6590 h 10000"/>
              <a:gd name="connsiteX208" fmla="*/ 7269 w 10000"/>
              <a:gd name="connsiteY208" fmla="*/ 6516 h 10000"/>
              <a:gd name="connsiteX209" fmla="*/ 7296 w 10000"/>
              <a:gd name="connsiteY209" fmla="*/ 6472 h 10000"/>
              <a:gd name="connsiteX210" fmla="*/ 7323 w 10000"/>
              <a:gd name="connsiteY210" fmla="*/ 6447 h 10000"/>
              <a:gd name="connsiteX211" fmla="*/ 7350 w 10000"/>
              <a:gd name="connsiteY211" fmla="*/ 6447 h 10000"/>
              <a:gd name="connsiteX212" fmla="*/ 7382 w 10000"/>
              <a:gd name="connsiteY212" fmla="*/ 6466 h 10000"/>
              <a:gd name="connsiteX213" fmla="*/ 7409 w 10000"/>
              <a:gd name="connsiteY213" fmla="*/ 6509 h 10000"/>
              <a:gd name="connsiteX214" fmla="*/ 7440 w 10000"/>
              <a:gd name="connsiteY214" fmla="*/ 6578 h 10000"/>
              <a:gd name="connsiteX215" fmla="*/ 7467 w 10000"/>
              <a:gd name="connsiteY215" fmla="*/ 6677 h 10000"/>
              <a:gd name="connsiteX216" fmla="*/ 7494 w 10000"/>
              <a:gd name="connsiteY216" fmla="*/ 6814 h 10000"/>
              <a:gd name="connsiteX217" fmla="*/ 7526 w 10000"/>
              <a:gd name="connsiteY217" fmla="*/ 7006 h 10000"/>
              <a:gd name="connsiteX218" fmla="*/ 7553 w 10000"/>
              <a:gd name="connsiteY218" fmla="*/ 7273 h 10000"/>
              <a:gd name="connsiteX219" fmla="*/ 7584 w 10000"/>
              <a:gd name="connsiteY219" fmla="*/ 7696 h 10000"/>
              <a:gd name="connsiteX220" fmla="*/ 7612 w 10000"/>
              <a:gd name="connsiteY220" fmla="*/ 8584 h 10000"/>
              <a:gd name="connsiteX221" fmla="*/ 7639 w 10000"/>
              <a:gd name="connsiteY221" fmla="*/ 8814 h 10000"/>
              <a:gd name="connsiteX222" fmla="*/ 7670 w 10000"/>
              <a:gd name="connsiteY222" fmla="*/ 7770 h 10000"/>
              <a:gd name="connsiteX223" fmla="*/ 7697 w 10000"/>
              <a:gd name="connsiteY223" fmla="*/ 7317 h 10000"/>
              <a:gd name="connsiteX224" fmla="*/ 7729 w 10000"/>
              <a:gd name="connsiteY224" fmla="*/ 7031 h 10000"/>
              <a:gd name="connsiteX225" fmla="*/ 7756 w 10000"/>
              <a:gd name="connsiteY225" fmla="*/ 6839 h 10000"/>
              <a:gd name="connsiteX226" fmla="*/ 7783 w 10000"/>
              <a:gd name="connsiteY226" fmla="*/ 6696 h 10000"/>
              <a:gd name="connsiteX227" fmla="*/ 7810 w 10000"/>
              <a:gd name="connsiteY227" fmla="*/ 6590 h 10000"/>
              <a:gd name="connsiteX228" fmla="*/ 7841 w 10000"/>
              <a:gd name="connsiteY228" fmla="*/ 6522 h 10000"/>
              <a:gd name="connsiteX229" fmla="*/ 7868 w 10000"/>
              <a:gd name="connsiteY229" fmla="*/ 6472 h 10000"/>
              <a:gd name="connsiteX230" fmla="*/ 7900 w 10000"/>
              <a:gd name="connsiteY230" fmla="*/ 6447 h 10000"/>
              <a:gd name="connsiteX231" fmla="*/ 7927 w 10000"/>
              <a:gd name="connsiteY231" fmla="*/ 6447 h 10000"/>
              <a:gd name="connsiteX232" fmla="*/ 7954 w 10000"/>
              <a:gd name="connsiteY232" fmla="*/ 6466 h 10000"/>
              <a:gd name="connsiteX233" fmla="*/ 7986 w 10000"/>
              <a:gd name="connsiteY233" fmla="*/ 6509 h 10000"/>
              <a:gd name="connsiteX234" fmla="*/ 8013 w 10000"/>
              <a:gd name="connsiteY234" fmla="*/ 6578 h 10000"/>
              <a:gd name="connsiteX235" fmla="*/ 8044 w 10000"/>
              <a:gd name="connsiteY235" fmla="*/ 6683 h 10000"/>
              <a:gd name="connsiteX236" fmla="*/ 8071 w 10000"/>
              <a:gd name="connsiteY236" fmla="*/ 6820 h 10000"/>
              <a:gd name="connsiteX237" fmla="*/ 8098 w 10000"/>
              <a:gd name="connsiteY237" fmla="*/ 7006 h 10000"/>
              <a:gd name="connsiteX238" fmla="*/ 8130 w 10000"/>
              <a:gd name="connsiteY238" fmla="*/ 7280 h 10000"/>
              <a:gd name="connsiteX239" fmla="*/ 8157 w 10000"/>
              <a:gd name="connsiteY239" fmla="*/ 7714 h 10000"/>
              <a:gd name="connsiteX240" fmla="*/ 8188 w 10000"/>
              <a:gd name="connsiteY240" fmla="*/ 8671 h 10000"/>
              <a:gd name="connsiteX241" fmla="*/ 8215 w 10000"/>
              <a:gd name="connsiteY241" fmla="*/ 8696 h 10000"/>
              <a:gd name="connsiteX242" fmla="*/ 8242 w 10000"/>
              <a:gd name="connsiteY242" fmla="*/ 7720 h 10000"/>
              <a:gd name="connsiteX243" fmla="*/ 8274 w 10000"/>
              <a:gd name="connsiteY243" fmla="*/ 7286 h 10000"/>
              <a:gd name="connsiteX244" fmla="*/ 8301 w 10000"/>
              <a:gd name="connsiteY244" fmla="*/ 7006 h 10000"/>
              <a:gd name="connsiteX245" fmla="*/ 8328 w 10000"/>
              <a:gd name="connsiteY245" fmla="*/ 6820 h 10000"/>
              <a:gd name="connsiteX246" fmla="*/ 8360 w 10000"/>
              <a:gd name="connsiteY246" fmla="*/ 6683 h 10000"/>
              <a:gd name="connsiteX247" fmla="*/ 8387 w 10000"/>
              <a:gd name="connsiteY247" fmla="*/ 6584 h 10000"/>
              <a:gd name="connsiteX248" fmla="*/ 8418 w 10000"/>
              <a:gd name="connsiteY248" fmla="*/ 6516 h 10000"/>
              <a:gd name="connsiteX249" fmla="*/ 8445 w 10000"/>
              <a:gd name="connsiteY249" fmla="*/ 6472 h 10000"/>
              <a:gd name="connsiteX250" fmla="*/ 8472 w 10000"/>
              <a:gd name="connsiteY250" fmla="*/ 6453 h 10000"/>
              <a:gd name="connsiteX251" fmla="*/ 8504 w 10000"/>
              <a:gd name="connsiteY251" fmla="*/ 6460 h 10000"/>
              <a:gd name="connsiteX252" fmla="*/ 8531 w 10000"/>
              <a:gd name="connsiteY252" fmla="*/ 6491 h 10000"/>
              <a:gd name="connsiteX253" fmla="*/ 8562 w 10000"/>
              <a:gd name="connsiteY253" fmla="*/ 6553 h 10000"/>
              <a:gd name="connsiteX254" fmla="*/ 8589 w 10000"/>
              <a:gd name="connsiteY254" fmla="*/ 6640 h 10000"/>
              <a:gd name="connsiteX255" fmla="*/ 8616 w 10000"/>
              <a:gd name="connsiteY255" fmla="*/ 6770 h 10000"/>
              <a:gd name="connsiteX256" fmla="*/ 8648 w 10000"/>
              <a:gd name="connsiteY256" fmla="*/ 6944 h 10000"/>
              <a:gd name="connsiteX257" fmla="*/ 8675 w 10000"/>
              <a:gd name="connsiteY257" fmla="*/ 7205 h 10000"/>
              <a:gd name="connsiteX258" fmla="*/ 8707 w 10000"/>
              <a:gd name="connsiteY258" fmla="*/ 7615 h 10000"/>
              <a:gd name="connsiteX259" fmla="*/ 8734 w 10000"/>
              <a:gd name="connsiteY259" fmla="*/ 8460 h 10000"/>
              <a:gd name="connsiteX260" fmla="*/ 8761 w 10000"/>
              <a:gd name="connsiteY260" fmla="*/ 8839 h 10000"/>
              <a:gd name="connsiteX261" fmla="*/ 8788 w 10000"/>
              <a:gd name="connsiteY261" fmla="*/ 7733 h 10000"/>
              <a:gd name="connsiteX262" fmla="*/ 8819 w 10000"/>
              <a:gd name="connsiteY262" fmla="*/ 7267 h 10000"/>
              <a:gd name="connsiteX263" fmla="*/ 8851 w 10000"/>
              <a:gd name="connsiteY263" fmla="*/ 6981 h 10000"/>
              <a:gd name="connsiteX264" fmla="*/ 8878 w 10000"/>
              <a:gd name="connsiteY264" fmla="*/ 6783 h 10000"/>
              <a:gd name="connsiteX265" fmla="*/ 8905 w 10000"/>
              <a:gd name="connsiteY265" fmla="*/ 6646 h 10000"/>
              <a:gd name="connsiteX266" fmla="*/ 8932 w 10000"/>
              <a:gd name="connsiteY266" fmla="*/ 6547 h 10000"/>
              <a:gd name="connsiteX267" fmla="*/ 8963 w 10000"/>
              <a:gd name="connsiteY267" fmla="*/ 6484 h 10000"/>
              <a:gd name="connsiteX268" fmla="*/ 8991 w 10000"/>
              <a:gd name="connsiteY268" fmla="*/ 6453 h 10000"/>
              <a:gd name="connsiteX269" fmla="*/ 9022 w 10000"/>
              <a:gd name="connsiteY269" fmla="*/ 6447 h 10000"/>
              <a:gd name="connsiteX270" fmla="*/ 9049 w 10000"/>
              <a:gd name="connsiteY270" fmla="*/ 6472 h 10000"/>
              <a:gd name="connsiteX271" fmla="*/ 9076 w 10000"/>
              <a:gd name="connsiteY271" fmla="*/ 6528 h 10000"/>
              <a:gd name="connsiteX272" fmla="*/ 9108 w 10000"/>
              <a:gd name="connsiteY272" fmla="*/ 6621 h 10000"/>
              <a:gd name="connsiteX273" fmla="*/ 9135 w 10000"/>
              <a:gd name="connsiteY273" fmla="*/ 6758 h 10000"/>
              <a:gd name="connsiteX274" fmla="*/ 9166 w 10000"/>
              <a:gd name="connsiteY274" fmla="*/ 6957 h 10000"/>
              <a:gd name="connsiteX275" fmla="*/ 9193 w 10000"/>
              <a:gd name="connsiteY275" fmla="*/ 7267 h 10000"/>
              <a:gd name="connsiteX276" fmla="*/ 9220 w 10000"/>
              <a:gd name="connsiteY276" fmla="*/ 7814 h 10000"/>
              <a:gd name="connsiteX277" fmla="*/ 9252 w 10000"/>
              <a:gd name="connsiteY277" fmla="*/ 9863 h 10000"/>
              <a:gd name="connsiteX278" fmla="*/ 9279 w 10000"/>
              <a:gd name="connsiteY278" fmla="*/ 7988 h 10000"/>
              <a:gd name="connsiteX279" fmla="*/ 9306 w 10000"/>
              <a:gd name="connsiteY279" fmla="*/ 7335 h 10000"/>
              <a:gd name="connsiteX280" fmla="*/ 9338 w 10000"/>
              <a:gd name="connsiteY280" fmla="*/ 6988 h 10000"/>
              <a:gd name="connsiteX281" fmla="*/ 9365 w 10000"/>
              <a:gd name="connsiteY281" fmla="*/ 6758 h 10000"/>
              <a:gd name="connsiteX282" fmla="*/ 9396 w 10000"/>
              <a:gd name="connsiteY282" fmla="*/ 6602 h 10000"/>
              <a:gd name="connsiteX283" fmla="*/ 9423 w 10000"/>
              <a:gd name="connsiteY283" fmla="*/ 6503 h 10000"/>
              <a:gd name="connsiteX284" fmla="*/ 9450 w 10000"/>
              <a:gd name="connsiteY284" fmla="*/ 6447 h 10000"/>
              <a:gd name="connsiteX285" fmla="*/ 9482 w 10000"/>
              <a:gd name="connsiteY285" fmla="*/ 6435 h 10000"/>
              <a:gd name="connsiteX286" fmla="*/ 9509 w 10000"/>
              <a:gd name="connsiteY286" fmla="*/ 6460 h 10000"/>
              <a:gd name="connsiteX287" fmla="*/ 9540 w 10000"/>
              <a:gd name="connsiteY287" fmla="*/ 6534 h 10000"/>
              <a:gd name="connsiteX288" fmla="*/ 9567 w 10000"/>
              <a:gd name="connsiteY288" fmla="*/ 6665 h 10000"/>
              <a:gd name="connsiteX289" fmla="*/ 9594 w 10000"/>
              <a:gd name="connsiteY289" fmla="*/ 6882 h 10000"/>
              <a:gd name="connsiteX290" fmla="*/ 9626 w 10000"/>
              <a:gd name="connsiteY290" fmla="*/ 7242 h 10000"/>
              <a:gd name="connsiteX291" fmla="*/ 9653 w 10000"/>
              <a:gd name="connsiteY291" fmla="*/ 7981 h 10000"/>
              <a:gd name="connsiteX292" fmla="*/ 9680 w 10000"/>
              <a:gd name="connsiteY292" fmla="*/ 8820 h 10000"/>
              <a:gd name="connsiteX293" fmla="*/ 9712 w 10000"/>
              <a:gd name="connsiteY293" fmla="*/ 7484 h 10000"/>
              <a:gd name="connsiteX294" fmla="*/ 9739 w 10000"/>
              <a:gd name="connsiteY294" fmla="*/ 7012 h 10000"/>
              <a:gd name="connsiteX295" fmla="*/ 9766 w 10000"/>
              <a:gd name="connsiteY295" fmla="*/ 6758 h 10000"/>
              <a:gd name="connsiteX296" fmla="*/ 9797 w 10000"/>
              <a:gd name="connsiteY296" fmla="*/ 6615 h 10000"/>
              <a:gd name="connsiteX297" fmla="*/ 9824 w 10000"/>
              <a:gd name="connsiteY297" fmla="*/ 6559 h 10000"/>
              <a:gd name="connsiteX298" fmla="*/ 9856 w 10000"/>
              <a:gd name="connsiteY298" fmla="*/ 6590 h 10000"/>
              <a:gd name="connsiteX299" fmla="*/ 9883 w 10000"/>
              <a:gd name="connsiteY299" fmla="*/ 6708 h 10000"/>
              <a:gd name="connsiteX300" fmla="*/ 9910 w 10000"/>
              <a:gd name="connsiteY300" fmla="*/ 6950 h 10000"/>
              <a:gd name="connsiteX301" fmla="*/ 9941 w 10000"/>
              <a:gd name="connsiteY301" fmla="*/ 7404 h 10000"/>
              <a:gd name="connsiteX302" fmla="*/ 9968 w 10000"/>
              <a:gd name="connsiteY302" fmla="*/ 8516 h 10000"/>
              <a:gd name="connsiteX303" fmla="*/ 10000 w 10000"/>
              <a:gd name="connsiteY303" fmla="*/ 82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8" y="9530"/>
                  <a:pt x="15" y="9060"/>
                  <a:pt x="23" y="8590"/>
                </a:cubicBezTo>
                <a:cubicBezTo>
                  <a:pt x="32" y="8484"/>
                  <a:pt x="41" y="8379"/>
                  <a:pt x="50" y="8273"/>
                </a:cubicBezTo>
                <a:lnTo>
                  <a:pt x="77" y="8366"/>
                </a:lnTo>
                <a:lnTo>
                  <a:pt x="104" y="8975"/>
                </a:lnTo>
                <a:cubicBezTo>
                  <a:pt x="114" y="9308"/>
                  <a:pt x="125" y="9642"/>
                  <a:pt x="135" y="9975"/>
                </a:cubicBezTo>
                <a:lnTo>
                  <a:pt x="162" y="8658"/>
                </a:lnTo>
                <a:cubicBezTo>
                  <a:pt x="173" y="8575"/>
                  <a:pt x="183" y="8493"/>
                  <a:pt x="194" y="8410"/>
                </a:cubicBezTo>
                <a:cubicBezTo>
                  <a:pt x="203" y="8460"/>
                  <a:pt x="212" y="8509"/>
                  <a:pt x="221" y="8559"/>
                </a:cubicBezTo>
                <a:cubicBezTo>
                  <a:pt x="230" y="8807"/>
                  <a:pt x="239" y="9056"/>
                  <a:pt x="248" y="9304"/>
                </a:cubicBezTo>
                <a:cubicBezTo>
                  <a:pt x="258" y="9441"/>
                  <a:pt x="269" y="9577"/>
                  <a:pt x="279" y="9714"/>
                </a:cubicBezTo>
                <a:lnTo>
                  <a:pt x="306" y="8739"/>
                </a:lnTo>
                <a:cubicBezTo>
                  <a:pt x="317" y="8677"/>
                  <a:pt x="327" y="8615"/>
                  <a:pt x="338" y="8553"/>
                </a:cubicBezTo>
                <a:cubicBezTo>
                  <a:pt x="347" y="8627"/>
                  <a:pt x="356" y="8702"/>
                  <a:pt x="365" y="8776"/>
                </a:cubicBezTo>
                <a:cubicBezTo>
                  <a:pt x="374" y="9101"/>
                  <a:pt x="383" y="9427"/>
                  <a:pt x="392" y="9752"/>
                </a:cubicBezTo>
                <a:cubicBezTo>
                  <a:pt x="403" y="9659"/>
                  <a:pt x="413" y="9565"/>
                  <a:pt x="424" y="9472"/>
                </a:cubicBezTo>
                <a:cubicBezTo>
                  <a:pt x="433" y="9221"/>
                  <a:pt x="442" y="8971"/>
                  <a:pt x="451" y="8720"/>
                </a:cubicBezTo>
                <a:cubicBezTo>
                  <a:pt x="461" y="8656"/>
                  <a:pt x="472" y="8592"/>
                  <a:pt x="482" y="8528"/>
                </a:cubicBezTo>
                <a:cubicBezTo>
                  <a:pt x="491" y="8538"/>
                  <a:pt x="500" y="8549"/>
                  <a:pt x="509" y="8559"/>
                </a:cubicBezTo>
                <a:lnTo>
                  <a:pt x="536" y="8640"/>
                </a:lnTo>
                <a:cubicBezTo>
                  <a:pt x="547" y="8588"/>
                  <a:pt x="557" y="8536"/>
                  <a:pt x="568" y="8484"/>
                </a:cubicBezTo>
                <a:cubicBezTo>
                  <a:pt x="577" y="8316"/>
                  <a:pt x="586" y="8149"/>
                  <a:pt x="595" y="7981"/>
                </a:cubicBezTo>
                <a:cubicBezTo>
                  <a:pt x="604" y="7778"/>
                  <a:pt x="613" y="7576"/>
                  <a:pt x="622" y="7373"/>
                </a:cubicBezTo>
                <a:cubicBezTo>
                  <a:pt x="632" y="7187"/>
                  <a:pt x="643" y="7000"/>
                  <a:pt x="653" y="6814"/>
                </a:cubicBezTo>
                <a:cubicBezTo>
                  <a:pt x="662" y="6650"/>
                  <a:pt x="671" y="6487"/>
                  <a:pt x="680" y="6323"/>
                </a:cubicBezTo>
                <a:cubicBezTo>
                  <a:pt x="691" y="6180"/>
                  <a:pt x="701" y="6037"/>
                  <a:pt x="712" y="5894"/>
                </a:cubicBezTo>
                <a:lnTo>
                  <a:pt x="739" y="5516"/>
                </a:lnTo>
                <a:cubicBezTo>
                  <a:pt x="748" y="5398"/>
                  <a:pt x="757" y="5279"/>
                  <a:pt x="766" y="5161"/>
                </a:cubicBezTo>
                <a:cubicBezTo>
                  <a:pt x="777" y="5054"/>
                  <a:pt x="787" y="4946"/>
                  <a:pt x="798" y="4839"/>
                </a:cubicBezTo>
                <a:cubicBezTo>
                  <a:pt x="807" y="4737"/>
                  <a:pt x="816" y="4636"/>
                  <a:pt x="825" y="4534"/>
                </a:cubicBezTo>
                <a:cubicBezTo>
                  <a:pt x="835" y="4439"/>
                  <a:pt x="846" y="4343"/>
                  <a:pt x="856" y="4248"/>
                </a:cubicBezTo>
                <a:cubicBezTo>
                  <a:pt x="865" y="4161"/>
                  <a:pt x="874" y="4075"/>
                  <a:pt x="883" y="3988"/>
                </a:cubicBezTo>
                <a:lnTo>
                  <a:pt x="910" y="3745"/>
                </a:lnTo>
                <a:cubicBezTo>
                  <a:pt x="921" y="3671"/>
                  <a:pt x="931" y="3596"/>
                  <a:pt x="942" y="3522"/>
                </a:cubicBezTo>
                <a:cubicBezTo>
                  <a:pt x="951" y="3454"/>
                  <a:pt x="960" y="3385"/>
                  <a:pt x="969" y="3317"/>
                </a:cubicBezTo>
                <a:cubicBezTo>
                  <a:pt x="978" y="3255"/>
                  <a:pt x="987" y="3192"/>
                  <a:pt x="996" y="3130"/>
                </a:cubicBezTo>
                <a:cubicBezTo>
                  <a:pt x="1006" y="3070"/>
                  <a:pt x="1017" y="3010"/>
                  <a:pt x="1027" y="2950"/>
                </a:cubicBezTo>
                <a:cubicBezTo>
                  <a:pt x="1036" y="2896"/>
                  <a:pt x="1046" y="2843"/>
                  <a:pt x="1055" y="2789"/>
                </a:cubicBezTo>
                <a:cubicBezTo>
                  <a:pt x="1064" y="2737"/>
                  <a:pt x="1073" y="2686"/>
                  <a:pt x="1082" y="2634"/>
                </a:cubicBezTo>
                <a:cubicBezTo>
                  <a:pt x="1092" y="2586"/>
                  <a:pt x="1103" y="2539"/>
                  <a:pt x="1113" y="2491"/>
                </a:cubicBezTo>
                <a:cubicBezTo>
                  <a:pt x="1122" y="2443"/>
                  <a:pt x="1131" y="2396"/>
                  <a:pt x="1140" y="2348"/>
                </a:cubicBezTo>
                <a:cubicBezTo>
                  <a:pt x="1151" y="2304"/>
                  <a:pt x="1161" y="2261"/>
                  <a:pt x="1172" y="2217"/>
                </a:cubicBezTo>
                <a:cubicBezTo>
                  <a:pt x="1181" y="2174"/>
                  <a:pt x="1190" y="2130"/>
                  <a:pt x="1199" y="2087"/>
                </a:cubicBezTo>
                <a:cubicBezTo>
                  <a:pt x="1208" y="2048"/>
                  <a:pt x="1217" y="2008"/>
                  <a:pt x="1226" y="1969"/>
                </a:cubicBezTo>
                <a:cubicBezTo>
                  <a:pt x="1236" y="1930"/>
                  <a:pt x="1247" y="1890"/>
                  <a:pt x="1257" y="1851"/>
                </a:cubicBezTo>
                <a:cubicBezTo>
                  <a:pt x="1266" y="1816"/>
                  <a:pt x="1275" y="1780"/>
                  <a:pt x="1284" y="1745"/>
                </a:cubicBezTo>
                <a:cubicBezTo>
                  <a:pt x="1295" y="1710"/>
                  <a:pt x="1305" y="1675"/>
                  <a:pt x="1316" y="1640"/>
                </a:cubicBezTo>
                <a:cubicBezTo>
                  <a:pt x="1325" y="1605"/>
                  <a:pt x="1334" y="1569"/>
                  <a:pt x="1343" y="1534"/>
                </a:cubicBezTo>
                <a:lnTo>
                  <a:pt x="1370" y="1441"/>
                </a:lnTo>
                <a:lnTo>
                  <a:pt x="1397" y="1348"/>
                </a:lnTo>
                <a:cubicBezTo>
                  <a:pt x="1408" y="1319"/>
                  <a:pt x="1418" y="1290"/>
                  <a:pt x="1429" y="1261"/>
                </a:cubicBezTo>
                <a:cubicBezTo>
                  <a:pt x="1439" y="1232"/>
                  <a:pt x="1450" y="1203"/>
                  <a:pt x="1460" y="1174"/>
                </a:cubicBezTo>
                <a:lnTo>
                  <a:pt x="1487" y="1093"/>
                </a:lnTo>
                <a:lnTo>
                  <a:pt x="1514" y="1012"/>
                </a:lnTo>
                <a:cubicBezTo>
                  <a:pt x="1523" y="987"/>
                  <a:pt x="1532" y="963"/>
                  <a:pt x="1541" y="938"/>
                </a:cubicBezTo>
                <a:cubicBezTo>
                  <a:pt x="1552" y="915"/>
                  <a:pt x="1562" y="893"/>
                  <a:pt x="1573" y="870"/>
                </a:cubicBezTo>
                <a:lnTo>
                  <a:pt x="1600" y="801"/>
                </a:lnTo>
                <a:cubicBezTo>
                  <a:pt x="1610" y="780"/>
                  <a:pt x="1621" y="760"/>
                  <a:pt x="1631" y="739"/>
                </a:cubicBezTo>
                <a:cubicBezTo>
                  <a:pt x="1640" y="718"/>
                  <a:pt x="1649" y="698"/>
                  <a:pt x="1658" y="677"/>
                </a:cubicBezTo>
                <a:cubicBezTo>
                  <a:pt x="1667" y="656"/>
                  <a:pt x="1676" y="636"/>
                  <a:pt x="1685" y="615"/>
                </a:cubicBezTo>
                <a:cubicBezTo>
                  <a:pt x="1696" y="596"/>
                  <a:pt x="1706" y="578"/>
                  <a:pt x="1717" y="559"/>
                </a:cubicBezTo>
                <a:cubicBezTo>
                  <a:pt x="1726" y="542"/>
                  <a:pt x="1735" y="526"/>
                  <a:pt x="1744" y="509"/>
                </a:cubicBezTo>
                <a:cubicBezTo>
                  <a:pt x="1755" y="493"/>
                  <a:pt x="1765" y="476"/>
                  <a:pt x="1776" y="460"/>
                </a:cubicBezTo>
                <a:cubicBezTo>
                  <a:pt x="1785" y="443"/>
                  <a:pt x="1794" y="427"/>
                  <a:pt x="1803" y="410"/>
                </a:cubicBezTo>
                <a:cubicBezTo>
                  <a:pt x="1812" y="395"/>
                  <a:pt x="1821" y="381"/>
                  <a:pt x="1830" y="366"/>
                </a:cubicBezTo>
                <a:cubicBezTo>
                  <a:pt x="1840" y="352"/>
                  <a:pt x="1851" y="337"/>
                  <a:pt x="1861" y="323"/>
                </a:cubicBezTo>
                <a:cubicBezTo>
                  <a:pt x="1870" y="311"/>
                  <a:pt x="1879" y="298"/>
                  <a:pt x="1888" y="286"/>
                </a:cubicBezTo>
                <a:lnTo>
                  <a:pt x="1920" y="248"/>
                </a:lnTo>
                <a:cubicBezTo>
                  <a:pt x="1929" y="236"/>
                  <a:pt x="1938" y="223"/>
                  <a:pt x="1947" y="211"/>
                </a:cubicBezTo>
                <a:cubicBezTo>
                  <a:pt x="1956" y="201"/>
                  <a:pt x="1965" y="190"/>
                  <a:pt x="1974" y="180"/>
                </a:cubicBezTo>
                <a:lnTo>
                  <a:pt x="2005" y="149"/>
                </a:lnTo>
                <a:cubicBezTo>
                  <a:pt x="2014" y="141"/>
                  <a:pt x="2023" y="132"/>
                  <a:pt x="2032" y="124"/>
                </a:cubicBezTo>
                <a:cubicBezTo>
                  <a:pt x="2041" y="116"/>
                  <a:pt x="2050" y="107"/>
                  <a:pt x="2059" y="99"/>
                </a:cubicBezTo>
                <a:cubicBezTo>
                  <a:pt x="2070" y="91"/>
                  <a:pt x="2080" y="83"/>
                  <a:pt x="2091" y="75"/>
                </a:cubicBezTo>
                <a:cubicBezTo>
                  <a:pt x="2100" y="71"/>
                  <a:pt x="2109" y="66"/>
                  <a:pt x="2118" y="62"/>
                </a:cubicBezTo>
                <a:cubicBezTo>
                  <a:pt x="2129" y="56"/>
                  <a:pt x="2139" y="49"/>
                  <a:pt x="2150" y="43"/>
                </a:cubicBezTo>
                <a:lnTo>
                  <a:pt x="2177" y="31"/>
                </a:lnTo>
                <a:lnTo>
                  <a:pt x="2204" y="19"/>
                </a:lnTo>
                <a:cubicBezTo>
                  <a:pt x="2214" y="17"/>
                  <a:pt x="2225" y="14"/>
                  <a:pt x="2235" y="12"/>
                </a:cubicBezTo>
                <a:lnTo>
                  <a:pt x="2262" y="6"/>
                </a:lnTo>
                <a:lnTo>
                  <a:pt x="2294" y="0"/>
                </a:lnTo>
                <a:lnTo>
                  <a:pt x="2321" y="6"/>
                </a:lnTo>
                <a:lnTo>
                  <a:pt x="2348" y="6"/>
                </a:lnTo>
                <a:lnTo>
                  <a:pt x="3673" y="6"/>
                </a:lnTo>
                <a:lnTo>
                  <a:pt x="3700" y="6"/>
                </a:lnTo>
                <a:lnTo>
                  <a:pt x="3731" y="0"/>
                </a:lnTo>
                <a:lnTo>
                  <a:pt x="3758" y="0"/>
                </a:lnTo>
                <a:lnTo>
                  <a:pt x="3785" y="6"/>
                </a:lnTo>
                <a:lnTo>
                  <a:pt x="3817" y="12"/>
                </a:lnTo>
                <a:cubicBezTo>
                  <a:pt x="3826" y="14"/>
                  <a:pt x="3835" y="17"/>
                  <a:pt x="3844" y="19"/>
                </a:cubicBezTo>
                <a:cubicBezTo>
                  <a:pt x="3855" y="23"/>
                  <a:pt x="3865" y="27"/>
                  <a:pt x="3876" y="31"/>
                </a:cubicBezTo>
                <a:lnTo>
                  <a:pt x="3903" y="43"/>
                </a:lnTo>
                <a:cubicBezTo>
                  <a:pt x="3912" y="49"/>
                  <a:pt x="3921" y="56"/>
                  <a:pt x="3930" y="62"/>
                </a:cubicBezTo>
                <a:cubicBezTo>
                  <a:pt x="3939" y="68"/>
                  <a:pt x="3948" y="75"/>
                  <a:pt x="3957" y="81"/>
                </a:cubicBezTo>
                <a:lnTo>
                  <a:pt x="3988" y="106"/>
                </a:lnTo>
                <a:lnTo>
                  <a:pt x="4015" y="130"/>
                </a:lnTo>
                <a:cubicBezTo>
                  <a:pt x="4026" y="138"/>
                  <a:pt x="4036" y="147"/>
                  <a:pt x="4047" y="155"/>
                </a:cubicBezTo>
                <a:cubicBezTo>
                  <a:pt x="4056" y="165"/>
                  <a:pt x="4065" y="176"/>
                  <a:pt x="4074" y="186"/>
                </a:cubicBezTo>
                <a:cubicBezTo>
                  <a:pt x="4083" y="196"/>
                  <a:pt x="4092" y="207"/>
                  <a:pt x="4101" y="217"/>
                </a:cubicBezTo>
                <a:cubicBezTo>
                  <a:pt x="4111" y="230"/>
                  <a:pt x="4122" y="242"/>
                  <a:pt x="4132" y="255"/>
                </a:cubicBezTo>
                <a:cubicBezTo>
                  <a:pt x="4141" y="267"/>
                  <a:pt x="4151" y="280"/>
                  <a:pt x="4160" y="292"/>
                </a:cubicBezTo>
                <a:lnTo>
                  <a:pt x="4191" y="329"/>
                </a:lnTo>
                <a:cubicBezTo>
                  <a:pt x="4200" y="344"/>
                  <a:pt x="4209" y="358"/>
                  <a:pt x="4218" y="373"/>
                </a:cubicBezTo>
                <a:cubicBezTo>
                  <a:pt x="4227" y="389"/>
                  <a:pt x="4236" y="406"/>
                  <a:pt x="4245" y="422"/>
                </a:cubicBezTo>
                <a:cubicBezTo>
                  <a:pt x="4256" y="437"/>
                  <a:pt x="4266" y="451"/>
                  <a:pt x="4277" y="466"/>
                </a:cubicBezTo>
                <a:cubicBezTo>
                  <a:pt x="4286" y="485"/>
                  <a:pt x="4295" y="503"/>
                  <a:pt x="4304" y="522"/>
                </a:cubicBezTo>
                <a:cubicBezTo>
                  <a:pt x="4314" y="538"/>
                  <a:pt x="4325" y="555"/>
                  <a:pt x="4335" y="571"/>
                </a:cubicBezTo>
                <a:lnTo>
                  <a:pt x="4362" y="634"/>
                </a:lnTo>
                <a:cubicBezTo>
                  <a:pt x="4371" y="652"/>
                  <a:pt x="4380" y="671"/>
                  <a:pt x="4389" y="689"/>
                </a:cubicBezTo>
                <a:cubicBezTo>
                  <a:pt x="4400" y="710"/>
                  <a:pt x="4410" y="731"/>
                  <a:pt x="4421" y="752"/>
                </a:cubicBezTo>
                <a:cubicBezTo>
                  <a:pt x="4430" y="775"/>
                  <a:pt x="4439" y="797"/>
                  <a:pt x="4448" y="820"/>
                </a:cubicBezTo>
                <a:cubicBezTo>
                  <a:pt x="4457" y="843"/>
                  <a:pt x="4466" y="865"/>
                  <a:pt x="4475" y="888"/>
                </a:cubicBezTo>
                <a:cubicBezTo>
                  <a:pt x="4486" y="911"/>
                  <a:pt x="4496" y="934"/>
                  <a:pt x="4507" y="957"/>
                </a:cubicBezTo>
                <a:cubicBezTo>
                  <a:pt x="4516" y="984"/>
                  <a:pt x="4525" y="1010"/>
                  <a:pt x="4534" y="1037"/>
                </a:cubicBezTo>
                <a:cubicBezTo>
                  <a:pt x="4544" y="1064"/>
                  <a:pt x="4555" y="1091"/>
                  <a:pt x="4565" y="1118"/>
                </a:cubicBezTo>
                <a:lnTo>
                  <a:pt x="4592" y="1199"/>
                </a:lnTo>
                <a:lnTo>
                  <a:pt x="4619" y="1286"/>
                </a:lnTo>
                <a:cubicBezTo>
                  <a:pt x="4630" y="1315"/>
                  <a:pt x="4640" y="1344"/>
                  <a:pt x="4651" y="1373"/>
                </a:cubicBezTo>
                <a:lnTo>
                  <a:pt x="4678" y="1472"/>
                </a:lnTo>
                <a:cubicBezTo>
                  <a:pt x="4688" y="1503"/>
                  <a:pt x="4699" y="1534"/>
                  <a:pt x="4709" y="1565"/>
                </a:cubicBezTo>
                <a:cubicBezTo>
                  <a:pt x="4718" y="1600"/>
                  <a:pt x="4727" y="1636"/>
                  <a:pt x="4736" y="1671"/>
                </a:cubicBezTo>
                <a:lnTo>
                  <a:pt x="4763" y="1776"/>
                </a:lnTo>
                <a:cubicBezTo>
                  <a:pt x="4774" y="1815"/>
                  <a:pt x="4784" y="1855"/>
                  <a:pt x="4795" y="1894"/>
                </a:cubicBezTo>
                <a:cubicBezTo>
                  <a:pt x="4804" y="1933"/>
                  <a:pt x="4813" y="1973"/>
                  <a:pt x="4822" y="2012"/>
                </a:cubicBezTo>
                <a:cubicBezTo>
                  <a:pt x="4833" y="2054"/>
                  <a:pt x="4843" y="2095"/>
                  <a:pt x="4854" y="2137"/>
                </a:cubicBezTo>
                <a:cubicBezTo>
                  <a:pt x="4863" y="2180"/>
                  <a:pt x="4872" y="2224"/>
                  <a:pt x="4881" y="2267"/>
                </a:cubicBezTo>
                <a:cubicBezTo>
                  <a:pt x="4890" y="2313"/>
                  <a:pt x="4899" y="2358"/>
                  <a:pt x="4908" y="2404"/>
                </a:cubicBezTo>
                <a:cubicBezTo>
                  <a:pt x="4917" y="2454"/>
                  <a:pt x="4926" y="2503"/>
                  <a:pt x="4935" y="2553"/>
                </a:cubicBezTo>
                <a:cubicBezTo>
                  <a:pt x="4945" y="2605"/>
                  <a:pt x="4956" y="2656"/>
                  <a:pt x="4966" y="2708"/>
                </a:cubicBezTo>
                <a:lnTo>
                  <a:pt x="4993" y="2870"/>
                </a:lnTo>
                <a:cubicBezTo>
                  <a:pt x="5004" y="2928"/>
                  <a:pt x="5014" y="2985"/>
                  <a:pt x="5025" y="3043"/>
                </a:cubicBezTo>
                <a:cubicBezTo>
                  <a:pt x="5034" y="3105"/>
                  <a:pt x="5043" y="3168"/>
                  <a:pt x="5052" y="3230"/>
                </a:cubicBezTo>
                <a:cubicBezTo>
                  <a:pt x="5061" y="3296"/>
                  <a:pt x="5070" y="3363"/>
                  <a:pt x="5079" y="3429"/>
                </a:cubicBezTo>
                <a:cubicBezTo>
                  <a:pt x="5089" y="3501"/>
                  <a:pt x="5100" y="3574"/>
                  <a:pt x="5110" y="3646"/>
                </a:cubicBezTo>
                <a:cubicBezTo>
                  <a:pt x="5119" y="3725"/>
                  <a:pt x="5128" y="3803"/>
                  <a:pt x="5137" y="3882"/>
                </a:cubicBezTo>
                <a:cubicBezTo>
                  <a:pt x="5148" y="3969"/>
                  <a:pt x="5158" y="4056"/>
                  <a:pt x="5169" y="4143"/>
                </a:cubicBezTo>
                <a:cubicBezTo>
                  <a:pt x="5178" y="4242"/>
                  <a:pt x="5187" y="4342"/>
                  <a:pt x="5196" y="4441"/>
                </a:cubicBezTo>
                <a:lnTo>
                  <a:pt x="5223" y="4789"/>
                </a:lnTo>
                <a:cubicBezTo>
                  <a:pt x="5234" y="4928"/>
                  <a:pt x="5244" y="5066"/>
                  <a:pt x="5255" y="5205"/>
                </a:cubicBezTo>
                <a:cubicBezTo>
                  <a:pt x="5264" y="5389"/>
                  <a:pt x="5273" y="5574"/>
                  <a:pt x="5282" y="5758"/>
                </a:cubicBezTo>
                <a:cubicBezTo>
                  <a:pt x="5292" y="6062"/>
                  <a:pt x="5303" y="6367"/>
                  <a:pt x="5313" y="6671"/>
                </a:cubicBezTo>
                <a:cubicBezTo>
                  <a:pt x="5322" y="7039"/>
                  <a:pt x="5331" y="7408"/>
                  <a:pt x="5340" y="7776"/>
                </a:cubicBezTo>
                <a:cubicBezTo>
                  <a:pt x="5349" y="7372"/>
                  <a:pt x="5358" y="6969"/>
                  <a:pt x="5367" y="6565"/>
                </a:cubicBezTo>
                <a:cubicBezTo>
                  <a:pt x="5378" y="6462"/>
                  <a:pt x="5388" y="6358"/>
                  <a:pt x="5399" y="6255"/>
                </a:cubicBezTo>
                <a:cubicBezTo>
                  <a:pt x="5408" y="6222"/>
                  <a:pt x="5417" y="6188"/>
                  <a:pt x="5426" y="6155"/>
                </a:cubicBezTo>
                <a:cubicBezTo>
                  <a:pt x="5435" y="6163"/>
                  <a:pt x="5444" y="6172"/>
                  <a:pt x="5453" y="6180"/>
                </a:cubicBezTo>
                <a:cubicBezTo>
                  <a:pt x="5463" y="6215"/>
                  <a:pt x="5474" y="6251"/>
                  <a:pt x="5484" y="6286"/>
                </a:cubicBezTo>
                <a:lnTo>
                  <a:pt x="5511" y="6484"/>
                </a:lnTo>
                <a:cubicBezTo>
                  <a:pt x="5520" y="6590"/>
                  <a:pt x="5530" y="6695"/>
                  <a:pt x="5539" y="6801"/>
                </a:cubicBezTo>
                <a:cubicBezTo>
                  <a:pt x="5549" y="6992"/>
                  <a:pt x="5560" y="7182"/>
                  <a:pt x="5570" y="7373"/>
                </a:cubicBezTo>
                <a:cubicBezTo>
                  <a:pt x="5579" y="8064"/>
                  <a:pt x="5588" y="8756"/>
                  <a:pt x="5597" y="9447"/>
                </a:cubicBezTo>
                <a:cubicBezTo>
                  <a:pt x="5608" y="8838"/>
                  <a:pt x="5618" y="8230"/>
                  <a:pt x="5629" y="7621"/>
                </a:cubicBezTo>
                <a:lnTo>
                  <a:pt x="5656" y="7012"/>
                </a:lnTo>
                <a:cubicBezTo>
                  <a:pt x="5665" y="6911"/>
                  <a:pt x="5674" y="6809"/>
                  <a:pt x="5683" y="6708"/>
                </a:cubicBezTo>
                <a:cubicBezTo>
                  <a:pt x="5693" y="6650"/>
                  <a:pt x="5704" y="6592"/>
                  <a:pt x="5714" y="6534"/>
                </a:cubicBezTo>
                <a:lnTo>
                  <a:pt x="5741" y="6429"/>
                </a:lnTo>
                <a:cubicBezTo>
                  <a:pt x="5752" y="6414"/>
                  <a:pt x="5762" y="6400"/>
                  <a:pt x="5773" y="6385"/>
                </a:cubicBezTo>
                <a:lnTo>
                  <a:pt x="5800" y="6385"/>
                </a:lnTo>
                <a:cubicBezTo>
                  <a:pt x="5809" y="6400"/>
                  <a:pt x="5818" y="6414"/>
                  <a:pt x="5827" y="6429"/>
                </a:cubicBezTo>
                <a:cubicBezTo>
                  <a:pt x="5837" y="6458"/>
                  <a:pt x="5848" y="6487"/>
                  <a:pt x="5858" y="6516"/>
                </a:cubicBezTo>
                <a:cubicBezTo>
                  <a:pt x="5867" y="6559"/>
                  <a:pt x="5877" y="6603"/>
                  <a:pt x="5886" y="6646"/>
                </a:cubicBezTo>
                <a:cubicBezTo>
                  <a:pt x="5895" y="6712"/>
                  <a:pt x="5904" y="6779"/>
                  <a:pt x="5913" y="6845"/>
                </a:cubicBezTo>
                <a:cubicBezTo>
                  <a:pt x="5923" y="6946"/>
                  <a:pt x="5934" y="7048"/>
                  <a:pt x="5944" y="7149"/>
                </a:cubicBezTo>
                <a:cubicBezTo>
                  <a:pt x="5953" y="7319"/>
                  <a:pt x="5962" y="7488"/>
                  <a:pt x="5971" y="7658"/>
                </a:cubicBezTo>
                <a:cubicBezTo>
                  <a:pt x="5982" y="8136"/>
                  <a:pt x="5992" y="8615"/>
                  <a:pt x="6003" y="9093"/>
                </a:cubicBezTo>
                <a:lnTo>
                  <a:pt x="6030" y="8106"/>
                </a:lnTo>
                <a:cubicBezTo>
                  <a:pt x="6039" y="7866"/>
                  <a:pt x="6048" y="7625"/>
                  <a:pt x="6057" y="7385"/>
                </a:cubicBezTo>
                <a:cubicBezTo>
                  <a:pt x="6067" y="7263"/>
                  <a:pt x="6078" y="7141"/>
                  <a:pt x="6088" y="7019"/>
                </a:cubicBezTo>
                <a:cubicBezTo>
                  <a:pt x="6097" y="6942"/>
                  <a:pt x="6106" y="6866"/>
                  <a:pt x="6115" y="6789"/>
                </a:cubicBezTo>
                <a:cubicBezTo>
                  <a:pt x="6126" y="6737"/>
                  <a:pt x="6136" y="6686"/>
                  <a:pt x="6147" y="6634"/>
                </a:cubicBezTo>
                <a:cubicBezTo>
                  <a:pt x="6156" y="6601"/>
                  <a:pt x="6165" y="6567"/>
                  <a:pt x="6174" y="6534"/>
                </a:cubicBezTo>
                <a:cubicBezTo>
                  <a:pt x="6183" y="6513"/>
                  <a:pt x="6192" y="6493"/>
                  <a:pt x="6201" y="6472"/>
                </a:cubicBezTo>
                <a:cubicBezTo>
                  <a:pt x="6212" y="6462"/>
                  <a:pt x="6222" y="6451"/>
                  <a:pt x="6233" y="6441"/>
                </a:cubicBezTo>
                <a:lnTo>
                  <a:pt x="6260" y="6435"/>
                </a:lnTo>
                <a:lnTo>
                  <a:pt x="6291" y="6460"/>
                </a:lnTo>
                <a:cubicBezTo>
                  <a:pt x="6300" y="6479"/>
                  <a:pt x="6309" y="6497"/>
                  <a:pt x="6318" y="6516"/>
                </a:cubicBezTo>
                <a:lnTo>
                  <a:pt x="6345" y="6609"/>
                </a:lnTo>
                <a:cubicBezTo>
                  <a:pt x="6354" y="6650"/>
                  <a:pt x="6363" y="6692"/>
                  <a:pt x="6372" y="6733"/>
                </a:cubicBezTo>
                <a:cubicBezTo>
                  <a:pt x="6383" y="6795"/>
                  <a:pt x="6393" y="6857"/>
                  <a:pt x="6404" y="6919"/>
                </a:cubicBezTo>
                <a:lnTo>
                  <a:pt x="6431" y="7186"/>
                </a:lnTo>
                <a:cubicBezTo>
                  <a:pt x="6441" y="7323"/>
                  <a:pt x="6452" y="7459"/>
                  <a:pt x="6462" y="7596"/>
                </a:cubicBezTo>
                <a:lnTo>
                  <a:pt x="6489" y="8466"/>
                </a:lnTo>
                <a:cubicBezTo>
                  <a:pt x="6498" y="8578"/>
                  <a:pt x="6507" y="8689"/>
                  <a:pt x="6516" y="8801"/>
                </a:cubicBezTo>
                <a:cubicBezTo>
                  <a:pt x="6527" y="8439"/>
                  <a:pt x="6537" y="8076"/>
                  <a:pt x="6548" y="7714"/>
                </a:cubicBezTo>
                <a:lnTo>
                  <a:pt x="6575" y="7261"/>
                </a:lnTo>
                <a:cubicBezTo>
                  <a:pt x="6586" y="7168"/>
                  <a:pt x="6596" y="7074"/>
                  <a:pt x="6607" y="6981"/>
                </a:cubicBezTo>
                <a:lnTo>
                  <a:pt x="6634" y="6795"/>
                </a:lnTo>
                <a:cubicBezTo>
                  <a:pt x="6643" y="6749"/>
                  <a:pt x="6652" y="6704"/>
                  <a:pt x="6661" y="6658"/>
                </a:cubicBezTo>
                <a:cubicBezTo>
                  <a:pt x="6671" y="6625"/>
                  <a:pt x="6682" y="6592"/>
                  <a:pt x="6692" y="6559"/>
                </a:cubicBezTo>
                <a:cubicBezTo>
                  <a:pt x="6701" y="6538"/>
                  <a:pt x="6710" y="6518"/>
                  <a:pt x="6719" y="6497"/>
                </a:cubicBezTo>
                <a:cubicBezTo>
                  <a:pt x="6730" y="6485"/>
                  <a:pt x="6740" y="6472"/>
                  <a:pt x="6751" y="6460"/>
                </a:cubicBezTo>
                <a:cubicBezTo>
                  <a:pt x="6760" y="6458"/>
                  <a:pt x="6769" y="6455"/>
                  <a:pt x="6778" y="6453"/>
                </a:cubicBezTo>
                <a:cubicBezTo>
                  <a:pt x="6787" y="6455"/>
                  <a:pt x="6796" y="6458"/>
                  <a:pt x="6805" y="6460"/>
                </a:cubicBezTo>
                <a:cubicBezTo>
                  <a:pt x="6815" y="6474"/>
                  <a:pt x="6826" y="6489"/>
                  <a:pt x="6836" y="6503"/>
                </a:cubicBezTo>
                <a:cubicBezTo>
                  <a:pt x="6845" y="6524"/>
                  <a:pt x="6854" y="6544"/>
                  <a:pt x="6863" y="6565"/>
                </a:cubicBezTo>
                <a:lnTo>
                  <a:pt x="6890" y="6658"/>
                </a:lnTo>
                <a:cubicBezTo>
                  <a:pt x="6901" y="6702"/>
                  <a:pt x="6911" y="6745"/>
                  <a:pt x="6922" y="6789"/>
                </a:cubicBezTo>
                <a:lnTo>
                  <a:pt x="6949" y="6975"/>
                </a:lnTo>
                <a:cubicBezTo>
                  <a:pt x="6960" y="7062"/>
                  <a:pt x="6970" y="7149"/>
                  <a:pt x="6981" y="7236"/>
                </a:cubicBezTo>
                <a:cubicBezTo>
                  <a:pt x="6990" y="7369"/>
                  <a:pt x="6999" y="7501"/>
                  <a:pt x="7008" y="7634"/>
                </a:cubicBezTo>
                <a:cubicBezTo>
                  <a:pt x="7017" y="7909"/>
                  <a:pt x="7026" y="8185"/>
                  <a:pt x="7035" y="8460"/>
                </a:cubicBezTo>
                <a:cubicBezTo>
                  <a:pt x="7045" y="8630"/>
                  <a:pt x="7056" y="8799"/>
                  <a:pt x="7066" y="8969"/>
                </a:cubicBezTo>
                <a:cubicBezTo>
                  <a:pt x="7075" y="8580"/>
                  <a:pt x="7084" y="8190"/>
                  <a:pt x="7093" y="7801"/>
                </a:cubicBezTo>
                <a:cubicBezTo>
                  <a:pt x="7104" y="7644"/>
                  <a:pt x="7114" y="7486"/>
                  <a:pt x="7125" y="7329"/>
                </a:cubicBezTo>
                <a:cubicBezTo>
                  <a:pt x="7134" y="7232"/>
                  <a:pt x="7143" y="7134"/>
                  <a:pt x="7152" y="7037"/>
                </a:cubicBezTo>
                <a:lnTo>
                  <a:pt x="7179" y="6839"/>
                </a:lnTo>
                <a:cubicBezTo>
                  <a:pt x="7189" y="6791"/>
                  <a:pt x="7200" y="6744"/>
                  <a:pt x="7210" y="6696"/>
                </a:cubicBezTo>
                <a:cubicBezTo>
                  <a:pt x="7219" y="6661"/>
                  <a:pt x="7228" y="6625"/>
                  <a:pt x="7237" y="6590"/>
                </a:cubicBezTo>
                <a:cubicBezTo>
                  <a:pt x="7248" y="6565"/>
                  <a:pt x="7258" y="6541"/>
                  <a:pt x="7269" y="6516"/>
                </a:cubicBezTo>
                <a:cubicBezTo>
                  <a:pt x="7278" y="6501"/>
                  <a:pt x="7287" y="6487"/>
                  <a:pt x="7296" y="6472"/>
                </a:cubicBezTo>
                <a:cubicBezTo>
                  <a:pt x="7305" y="6464"/>
                  <a:pt x="7314" y="6455"/>
                  <a:pt x="7323" y="6447"/>
                </a:cubicBezTo>
                <a:lnTo>
                  <a:pt x="7350" y="6447"/>
                </a:lnTo>
                <a:cubicBezTo>
                  <a:pt x="7361" y="6453"/>
                  <a:pt x="7371" y="6460"/>
                  <a:pt x="7382" y="6466"/>
                </a:cubicBezTo>
                <a:cubicBezTo>
                  <a:pt x="7391" y="6480"/>
                  <a:pt x="7400" y="6495"/>
                  <a:pt x="7409" y="6509"/>
                </a:cubicBezTo>
                <a:cubicBezTo>
                  <a:pt x="7419" y="6532"/>
                  <a:pt x="7430" y="6555"/>
                  <a:pt x="7440" y="6578"/>
                </a:cubicBezTo>
                <a:lnTo>
                  <a:pt x="7467" y="6677"/>
                </a:lnTo>
                <a:cubicBezTo>
                  <a:pt x="7476" y="6723"/>
                  <a:pt x="7485" y="6768"/>
                  <a:pt x="7494" y="6814"/>
                </a:cubicBezTo>
                <a:cubicBezTo>
                  <a:pt x="7505" y="6878"/>
                  <a:pt x="7515" y="6942"/>
                  <a:pt x="7526" y="7006"/>
                </a:cubicBezTo>
                <a:lnTo>
                  <a:pt x="7553" y="7273"/>
                </a:lnTo>
                <a:cubicBezTo>
                  <a:pt x="7563" y="7414"/>
                  <a:pt x="7574" y="7555"/>
                  <a:pt x="7584" y="7696"/>
                </a:cubicBezTo>
                <a:cubicBezTo>
                  <a:pt x="7593" y="7992"/>
                  <a:pt x="7603" y="8288"/>
                  <a:pt x="7612" y="8584"/>
                </a:cubicBezTo>
                <a:cubicBezTo>
                  <a:pt x="7621" y="8661"/>
                  <a:pt x="7630" y="8737"/>
                  <a:pt x="7639" y="8814"/>
                </a:cubicBezTo>
                <a:cubicBezTo>
                  <a:pt x="7649" y="8466"/>
                  <a:pt x="7660" y="8118"/>
                  <a:pt x="7670" y="7770"/>
                </a:cubicBezTo>
                <a:lnTo>
                  <a:pt x="7697" y="7317"/>
                </a:lnTo>
                <a:cubicBezTo>
                  <a:pt x="7708" y="7222"/>
                  <a:pt x="7718" y="7126"/>
                  <a:pt x="7729" y="7031"/>
                </a:cubicBezTo>
                <a:lnTo>
                  <a:pt x="7756" y="6839"/>
                </a:lnTo>
                <a:cubicBezTo>
                  <a:pt x="7765" y="6791"/>
                  <a:pt x="7774" y="6744"/>
                  <a:pt x="7783" y="6696"/>
                </a:cubicBezTo>
                <a:cubicBezTo>
                  <a:pt x="7792" y="6661"/>
                  <a:pt x="7801" y="6625"/>
                  <a:pt x="7810" y="6590"/>
                </a:cubicBezTo>
                <a:cubicBezTo>
                  <a:pt x="7820" y="6567"/>
                  <a:pt x="7831" y="6545"/>
                  <a:pt x="7841" y="6522"/>
                </a:cubicBezTo>
                <a:cubicBezTo>
                  <a:pt x="7850" y="6505"/>
                  <a:pt x="7859" y="6489"/>
                  <a:pt x="7868" y="6472"/>
                </a:cubicBezTo>
                <a:cubicBezTo>
                  <a:pt x="7879" y="6464"/>
                  <a:pt x="7889" y="6455"/>
                  <a:pt x="7900" y="6447"/>
                </a:cubicBezTo>
                <a:lnTo>
                  <a:pt x="7927" y="6447"/>
                </a:lnTo>
                <a:cubicBezTo>
                  <a:pt x="7936" y="6453"/>
                  <a:pt x="7945" y="6460"/>
                  <a:pt x="7954" y="6466"/>
                </a:cubicBezTo>
                <a:cubicBezTo>
                  <a:pt x="7965" y="6480"/>
                  <a:pt x="7975" y="6495"/>
                  <a:pt x="7986" y="6509"/>
                </a:cubicBezTo>
                <a:lnTo>
                  <a:pt x="8013" y="6578"/>
                </a:lnTo>
                <a:cubicBezTo>
                  <a:pt x="8023" y="6613"/>
                  <a:pt x="8034" y="6648"/>
                  <a:pt x="8044" y="6683"/>
                </a:cubicBezTo>
                <a:cubicBezTo>
                  <a:pt x="8053" y="6729"/>
                  <a:pt x="8062" y="6774"/>
                  <a:pt x="8071" y="6820"/>
                </a:cubicBezTo>
                <a:lnTo>
                  <a:pt x="8098" y="7006"/>
                </a:lnTo>
                <a:cubicBezTo>
                  <a:pt x="8109" y="7097"/>
                  <a:pt x="8119" y="7189"/>
                  <a:pt x="8130" y="7280"/>
                </a:cubicBezTo>
                <a:cubicBezTo>
                  <a:pt x="8139" y="7425"/>
                  <a:pt x="8148" y="7569"/>
                  <a:pt x="8157" y="7714"/>
                </a:cubicBezTo>
                <a:cubicBezTo>
                  <a:pt x="8167" y="8033"/>
                  <a:pt x="8178" y="8352"/>
                  <a:pt x="8188" y="8671"/>
                </a:cubicBezTo>
                <a:cubicBezTo>
                  <a:pt x="8197" y="8679"/>
                  <a:pt x="8206" y="8688"/>
                  <a:pt x="8215" y="8696"/>
                </a:cubicBezTo>
                <a:cubicBezTo>
                  <a:pt x="8224" y="8371"/>
                  <a:pt x="8233" y="8045"/>
                  <a:pt x="8242" y="7720"/>
                </a:cubicBezTo>
                <a:cubicBezTo>
                  <a:pt x="8253" y="7575"/>
                  <a:pt x="8263" y="7431"/>
                  <a:pt x="8274" y="7286"/>
                </a:cubicBezTo>
                <a:cubicBezTo>
                  <a:pt x="8283" y="7193"/>
                  <a:pt x="8292" y="7099"/>
                  <a:pt x="8301" y="7006"/>
                </a:cubicBezTo>
                <a:lnTo>
                  <a:pt x="8328" y="6820"/>
                </a:lnTo>
                <a:cubicBezTo>
                  <a:pt x="8339" y="6774"/>
                  <a:pt x="8349" y="6729"/>
                  <a:pt x="8360" y="6683"/>
                </a:cubicBezTo>
                <a:lnTo>
                  <a:pt x="8387" y="6584"/>
                </a:lnTo>
                <a:cubicBezTo>
                  <a:pt x="8397" y="6561"/>
                  <a:pt x="8408" y="6539"/>
                  <a:pt x="8418" y="6516"/>
                </a:cubicBezTo>
                <a:cubicBezTo>
                  <a:pt x="8427" y="6501"/>
                  <a:pt x="8436" y="6487"/>
                  <a:pt x="8445" y="6472"/>
                </a:cubicBezTo>
                <a:cubicBezTo>
                  <a:pt x="8454" y="6466"/>
                  <a:pt x="8463" y="6459"/>
                  <a:pt x="8472" y="6453"/>
                </a:cubicBezTo>
                <a:cubicBezTo>
                  <a:pt x="8483" y="6455"/>
                  <a:pt x="8493" y="6458"/>
                  <a:pt x="8504" y="6460"/>
                </a:cubicBezTo>
                <a:cubicBezTo>
                  <a:pt x="8513" y="6470"/>
                  <a:pt x="8522" y="6481"/>
                  <a:pt x="8531" y="6491"/>
                </a:cubicBezTo>
                <a:cubicBezTo>
                  <a:pt x="8541" y="6512"/>
                  <a:pt x="8552" y="6532"/>
                  <a:pt x="8562" y="6553"/>
                </a:cubicBezTo>
                <a:lnTo>
                  <a:pt x="8589" y="6640"/>
                </a:lnTo>
                <a:cubicBezTo>
                  <a:pt x="8598" y="6683"/>
                  <a:pt x="8607" y="6727"/>
                  <a:pt x="8616" y="6770"/>
                </a:cubicBezTo>
                <a:cubicBezTo>
                  <a:pt x="8627" y="6828"/>
                  <a:pt x="8637" y="6886"/>
                  <a:pt x="8648" y="6944"/>
                </a:cubicBezTo>
                <a:lnTo>
                  <a:pt x="8675" y="7205"/>
                </a:lnTo>
                <a:cubicBezTo>
                  <a:pt x="8686" y="7342"/>
                  <a:pt x="8696" y="7478"/>
                  <a:pt x="8707" y="7615"/>
                </a:cubicBezTo>
                <a:cubicBezTo>
                  <a:pt x="8716" y="7897"/>
                  <a:pt x="8725" y="8178"/>
                  <a:pt x="8734" y="8460"/>
                </a:cubicBezTo>
                <a:cubicBezTo>
                  <a:pt x="8743" y="8586"/>
                  <a:pt x="8752" y="8713"/>
                  <a:pt x="8761" y="8839"/>
                </a:cubicBezTo>
                <a:cubicBezTo>
                  <a:pt x="8770" y="8470"/>
                  <a:pt x="8779" y="8102"/>
                  <a:pt x="8788" y="7733"/>
                </a:cubicBezTo>
                <a:cubicBezTo>
                  <a:pt x="8798" y="7578"/>
                  <a:pt x="8809" y="7422"/>
                  <a:pt x="8819" y="7267"/>
                </a:cubicBezTo>
                <a:cubicBezTo>
                  <a:pt x="8830" y="7172"/>
                  <a:pt x="8840" y="7076"/>
                  <a:pt x="8851" y="6981"/>
                </a:cubicBezTo>
                <a:lnTo>
                  <a:pt x="8878" y="6783"/>
                </a:lnTo>
                <a:cubicBezTo>
                  <a:pt x="8887" y="6737"/>
                  <a:pt x="8896" y="6692"/>
                  <a:pt x="8905" y="6646"/>
                </a:cubicBezTo>
                <a:lnTo>
                  <a:pt x="8932" y="6547"/>
                </a:lnTo>
                <a:cubicBezTo>
                  <a:pt x="8942" y="6526"/>
                  <a:pt x="8953" y="6505"/>
                  <a:pt x="8963" y="6484"/>
                </a:cubicBezTo>
                <a:lnTo>
                  <a:pt x="8991" y="6453"/>
                </a:lnTo>
                <a:lnTo>
                  <a:pt x="9022" y="6447"/>
                </a:lnTo>
                <a:cubicBezTo>
                  <a:pt x="9031" y="6455"/>
                  <a:pt x="9040" y="6464"/>
                  <a:pt x="9049" y="6472"/>
                </a:cubicBezTo>
                <a:cubicBezTo>
                  <a:pt x="9058" y="6491"/>
                  <a:pt x="9067" y="6509"/>
                  <a:pt x="9076" y="6528"/>
                </a:cubicBezTo>
                <a:cubicBezTo>
                  <a:pt x="9087" y="6559"/>
                  <a:pt x="9097" y="6590"/>
                  <a:pt x="9108" y="6621"/>
                </a:cubicBezTo>
                <a:cubicBezTo>
                  <a:pt x="9117" y="6667"/>
                  <a:pt x="9126" y="6712"/>
                  <a:pt x="9135" y="6758"/>
                </a:cubicBezTo>
                <a:cubicBezTo>
                  <a:pt x="9145" y="6824"/>
                  <a:pt x="9156" y="6891"/>
                  <a:pt x="9166" y="6957"/>
                </a:cubicBezTo>
                <a:cubicBezTo>
                  <a:pt x="9175" y="7060"/>
                  <a:pt x="9184" y="7164"/>
                  <a:pt x="9193" y="7267"/>
                </a:cubicBezTo>
                <a:cubicBezTo>
                  <a:pt x="9202" y="7449"/>
                  <a:pt x="9211" y="7632"/>
                  <a:pt x="9220" y="7814"/>
                </a:cubicBezTo>
                <a:cubicBezTo>
                  <a:pt x="9231" y="8497"/>
                  <a:pt x="9241" y="9180"/>
                  <a:pt x="9252" y="9863"/>
                </a:cubicBezTo>
                <a:lnTo>
                  <a:pt x="9279" y="7988"/>
                </a:lnTo>
                <a:cubicBezTo>
                  <a:pt x="9288" y="7770"/>
                  <a:pt x="9297" y="7553"/>
                  <a:pt x="9306" y="7335"/>
                </a:cubicBezTo>
                <a:cubicBezTo>
                  <a:pt x="9317" y="7219"/>
                  <a:pt x="9327" y="7104"/>
                  <a:pt x="9338" y="6988"/>
                </a:cubicBezTo>
                <a:cubicBezTo>
                  <a:pt x="9347" y="6911"/>
                  <a:pt x="9356" y="6835"/>
                  <a:pt x="9365" y="6758"/>
                </a:cubicBezTo>
                <a:cubicBezTo>
                  <a:pt x="9375" y="6706"/>
                  <a:pt x="9386" y="6654"/>
                  <a:pt x="9396" y="6602"/>
                </a:cubicBezTo>
                <a:lnTo>
                  <a:pt x="9423" y="6503"/>
                </a:lnTo>
                <a:cubicBezTo>
                  <a:pt x="9432" y="6484"/>
                  <a:pt x="9441" y="6466"/>
                  <a:pt x="9450" y="6447"/>
                </a:cubicBezTo>
                <a:cubicBezTo>
                  <a:pt x="9461" y="6443"/>
                  <a:pt x="9471" y="6439"/>
                  <a:pt x="9482" y="6435"/>
                </a:cubicBezTo>
                <a:cubicBezTo>
                  <a:pt x="9491" y="6443"/>
                  <a:pt x="9500" y="6452"/>
                  <a:pt x="9509" y="6460"/>
                </a:cubicBezTo>
                <a:cubicBezTo>
                  <a:pt x="9519" y="6485"/>
                  <a:pt x="9530" y="6509"/>
                  <a:pt x="9540" y="6534"/>
                </a:cubicBezTo>
                <a:cubicBezTo>
                  <a:pt x="9549" y="6578"/>
                  <a:pt x="9558" y="6621"/>
                  <a:pt x="9567" y="6665"/>
                </a:cubicBezTo>
                <a:cubicBezTo>
                  <a:pt x="9576" y="6737"/>
                  <a:pt x="9585" y="6810"/>
                  <a:pt x="9594" y="6882"/>
                </a:cubicBezTo>
                <a:cubicBezTo>
                  <a:pt x="9605" y="7002"/>
                  <a:pt x="9615" y="7122"/>
                  <a:pt x="9626" y="7242"/>
                </a:cubicBezTo>
                <a:cubicBezTo>
                  <a:pt x="9635" y="7488"/>
                  <a:pt x="9644" y="7735"/>
                  <a:pt x="9653" y="7981"/>
                </a:cubicBezTo>
                <a:cubicBezTo>
                  <a:pt x="9662" y="8261"/>
                  <a:pt x="9671" y="8540"/>
                  <a:pt x="9680" y="8820"/>
                </a:cubicBezTo>
                <a:cubicBezTo>
                  <a:pt x="9691" y="8375"/>
                  <a:pt x="9701" y="7929"/>
                  <a:pt x="9712" y="7484"/>
                </a:cubicBezTo>
                <a:cubicBezTo>
                  <a:pt x="9721" y="7327"/>
                  <a:pt x="9730" y="7169"/>
                  <a:pt x="9739" y="7012"/>
                </a:cubicBezTo>
                <a:cubicBezTo>
                  <a:pt x="9748" y="6927"/>
                  <a:pt x="9757" y="6843"/>
                  <a:pt x="9766" y="6758"/>
                </a:cubicBezTo>
                <a:cubicBezTo>
                  <a:pt x="9776" y="6710"/>
                  <a:pt x="9787" y="6663"/>
                  <a:pt x="9797" y="6615"/>
                </a:cubicBezTo>
                <a:cubicBezTo>
                  <a:pt x="9806" y="6596"/>
                  <a:pt x="9815" y="6578"/>
                  <a:pt x="9824" y="6559"/>
                </a:cubicBezTo>
                <a:cubicBezTo>
                  <a:pt x="9835" y="6569"/>
                  <a:pt x="9845" y="6580"/>
                  <a:pt x="9856" y="6590"/>
                </a:cubicBezTo>
                <a:cubicBezTo>
                  <a:pt x="9865" y="6629"/>
                  <a:pt x="9874" y="6669"/>
                  <a:pt x="9883" y="6708"/>
                </a:cubicBezTo>
                <a:cubicBezTo>
                  <a:pt x="9892" y="6789"/>
                  <a:pt x="9901" y="6869"/>
                  <a:pt x="9910" y="6950"/>
                </a:cubicBezTo>
                <a:cubicBezTo>
                  <a:pt x="9920" y="7101"/>
                  <a:pt x="9931" y="7253"/>
                  <a:pt x="9941" y="7404"/>
                </a:cubicBezTo>
                <a:cubicBezTo>
                  <a:pt x="9950" y="7775"/>
                  <a:pt x="9959" y="8145"/>
                  <a:pt x="9968" y="8516"/>
                </a:cubicBezTo>
                <a:cubicBezTo>
                  <a:pt x="9979" y="8429"/>
                  <a:pt x="9989" y="8342"/>
                  <a:pt x="10000" y="8255"/>
                </a:cubicBez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452960" y="2798837"/>
            <a:ext cx="1155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BC7A44"/>
                </a:solidFill>
              </a:rPr>
              <a:t>High-to-low energy ratio</a:t>
            </a:r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 bwMode="auto">
          <a:xfrm flipH="1">
            <a:off x="4083466" y="3060447"/>
            <a:ext cx="369494" cy="3002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stCxn id="95" idx="3"/>
          </p:cNvCxnSpPr>
          <p:nvPr/>
        </p:nvCxnSpPr>
        <p:spPr bwMode="auto">
          <a:xfrm>
            <a:off x="5608687" y="3060447"/>
            <a:ext cx="360040" cy="2616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922354" y="5848902"/>
                <a:ext cx="639406" cy="32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54" y="5848902"/>
                <a:ext cx="639406" cy="322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532839" y="3329777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839" y="3329777"/>
                <a:ext cx="639406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213539" y="5848902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539" y="5848902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555668" y="5846958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68" y="5846958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876273" y="3344738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273" y="3344738"/>
                <a:ext cx="639406" cy="3115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427340" y="3339544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40" y="3339544"/>
                <a:ext cx="705001" cy="323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5773610" y="3353728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610" y="3353728"/>
                <a:ext cx="705001" cy="3238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84702" y="6162875"/>
            <a:ext cx="572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For low data rate data field and SYNC field, see Appendix slides </a:t>
            </a:r>
          </a:p>
        </p:txBody>
      </p:sp>
    </p:spTree>
    <p:extLst>
      <p:ext uri="{BB962C8B-B14F-4D97-AF65-F5344CB8AC3E}">
        <p14:creationId xmlns:p14="http://schemas.microsoft.com/office/powerpoint/2010/main" val="5579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 </a:t>
            </a:r>
            <a:r>
              <a:rPr lang="en-US" dirty="0"/>
              <a:t>(high data 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106500" y="2348880"/>
            <a:ext cx="6476976" cy="2119660"/>
            <a:chOff x="1551408" y="2605484"/>
            <a:chExt cx="5596311" cy="1674196"/>
          </a:xfrm>
        </p:grpSpPr>
        <p:sp>
          <p:nvSpPr>
            <p:cNvPr id="49" name="Freeform: Shape 48"/>
            <p:cNvSpPr/>
            <p:nvPr/>
          </p:nvSpPr>
          <p:spPr bwMode="auto">
            <a:xfrm>
              <a:off x="2702832" y="3051060"/>
              <a:ext cx="1887484" cy="977074"/>
            </a:xfrm>
            <a:custGeom>
              <a:avLst/>
              <a:gdLst>
                <a:gd name="connsiteX0" fmla="*/ 676036 w 1885102"/>
                <a:gd name="connsiteY0" fmla="*/ 0 h 1863559"/>
                <a:gd name="connsiteX1" fmla="*/ 686827 w 1885102"/>
                <a:gd name="connsiteY1" fmla="*/ 1170 h 1863559"/>
                <a:gd name="connsiteX2" fmla="*/ 697618 w 1885102"/>
                <a:gd name="connsiteY2" fmla="*/ 1170 h 1863559"/>
                <a:gd name="connsiteX3" fmla="*/ 710207 w 1885102"/>
                <a:gd name="connsiteY3" fmla="*/ 2340 h 1863559"/>
                <a:gd name="connsiteX4" fmla="*/ 720997 w 1885102"/>
                <a:gd name="connsiteY4" fmla="*/ 4679 h 1863559"/>
                <a:gd name="connsiteX5" fmla="*/ 733587 w 1885102"/>
                <a:gd name="connsiteY5" fmla="*/ 7019 h 1863559"/>
                <a:gd name="connsiteX6" fmla="*/ 744377 w 1885102"/>
                <a:gd name="connsiteY6" fmla="*/ 9358 h 1863559"/>
                <a:gd name="connsiteX7" fmla="*/ 755168 w 1885102"/>
                <a:gd name="connsiteY7" fmla="*/ 14037 h 1863559"/>
                <a:gd name="connsiteX8" fmla="*/ 765959 w 1885102"/>
                <a:gd name="connsiteY8" fmla="*/ 18716 h 1863559"/>
                <a:gd name="connsiteX9" fmla="*/ 778548 w 1885102"/>
                <a:gd name="connsiteY9" fmla="*/ 23395 h 1863559"/>
                <a:gd name="connsiteX10" fmla="*/ 789339 w 1885102"/>
                <a:gd name="connsiteY10" fmla="*/ 30413 h 1863559"/>
                <a:gd name="connsiteX11" fmla="*/ 801928 w 1885102"/>
                <a:gd name="connsiteY11" fmla="*/ 37432 h 1863559"/>
                <a:gd name="connsiteX12" fmla="*/ 812719 w 1885102"/>
                <a:gd name="connsiteY12" fmla="*/ 45620 h 1863559"/>
                <a:gd name="connsiteX13" fmla="*/ 823509 w 1885102"/>
                <a:gd name="connsiteY13" fmla="*/ 54978 h 1863559"/>
                <a:gd name="connsiteX14" fmla="*/ 836099 w 1885102"/>
                <a:gd name="connsiteY14" fmla="*/ 66675 h 1863559"/>
                <a:gd name="connsiteX15" fmla="*/ 846889 w 1885102"/>
                <a:gd name="connsiteY15" fmla="*/ 78372 h 1863559"/>
                <a:gd name="connsiteX16" fmla="*/ 859479 w 1885102"/>
                <a:gd name="connsiteY16" fmla="*/ 93579 h 1863559"/>
                <a:gd name="connsiteX17" fmla="*/ 870269 w 1885102"/>
                <a:gd name="connsiteY17" fmla="*/ 109955 h 1863559"/>
                <a:gd name="connsiteX18" fmla="*/ 881060 w 1885102"/>
                <a:gd name="connsiteY18" fmla="*/ 128671 h 1863559"/>
                <a:gd name="connsiteX19" fmla="*/ 893649 w 1885102"/>
                <a:gd name="connsiteY19" fmla="*/ 150896 h 1863559"/>
                <a:gd name="connsiteX20" fmla="*/ 904440 w 1885102"/>
                <a:gd name="connsiteY20" fmla="*/ 177800 h 1863559"/>
                <a:gd name="connsiteX21" fmla="*/ 917029 w 1885102"/>
                <a:gd name="connsiteY21" fmla="*/ 210553 h 1863559"/>
                <a:gd name="connsiteX22" fmla="*/ 927820 w 1885102"/>
                <a:gd name="connsiteY22" fmla="*/ 252663 h 1863559"/>
                <a:gd name="connsiteX23" fmla="*/ 938611 w 1885102"/>
                <a:gd name="connsiteY23" fmla="*/ 311150 h 1863559"/>
                <a:gd name="connsiteX24" fmla="*/ 951200 w 1885102"/>
                <a:gd name="connsiteY24" fmla="*/ 400050 h 1863559"/>
                <a:gd name="connsiteX25" fmla="*/ 961991 w 1885102"/>
                <a:gd name="connsiteY25" fmla="*/ 614112 h 1863559"/>
                <a:gd name="connsiteX26" fmla="*/ 972781 w 1885102"/>
                <a:gd name="connsiteY26" fmla="*/ 533400 h 1863559"/>
                <a:gd name="connsiteX27" fmla="*/ 985370 w 1885102"/>
                <a:gd name="connsiteY27" fmla="*/ 374316 h 1863559"/>
                <a:gd name="connsiteX28" fmla="*/ 996161 w 1885102"/>
                <a:gd name="connsiteY28" fmla="*/ 294774 h 1863559"/>
                <a:gd name="connsiteX29" fmla="*/ 1008750 w 1885102"/>
                <a:gd name="connsiteY29" fmla="*/ 242135 h 1863559"/>
                <a:gd name="connsiteX30" fmla="*/ 1019541 w 1885102"/>
                <a:gd name="connsiteY30" fmla="*/ 202364 h 1863559"/>
                <a:gd name="connsiteX31" fmla="*/ 1030332 w 1885102"/>
                <a:gd name="connsiteY31" fmla="*/ 170782 h 1863559"/>
                <a:gd name="connsiteX32" fmla="*/ 1042921 w 1885102"/>
                <a:gd name="connsiteY32" fmla="*/ 145047 h 1863559"/>
                <a:gd name="connsiteX33" fmla="*/ 1053712 w 1885102"/>
                <a:gd name="connsiteY33" fmla="*/ 123992 h 1863559"/>
                <a:gd name="connsiteX34" fmla="*/ 1064503 w 1885102"/>
                <a:gd name="connsiteY34" fmla="*/ 105276 h 1863559"/>
                <a:gd name="connsiteX35" fmla="*/ 1077092 w 1885102"/>
                <a:gd name="connsiteY35" fmla="*/ 90070 h 1863559"/>
                <a:gd name="connsiteX36" fmla="*/ 1087882 w 1885102"/>
                <a:gd name="connsiteY36" fmla="*/ 76033 h 1863559"/>
                <a:gd name="connsiteX37" fmla="*/ 1100472 w 1885102"/>
                <a:gd name="connsiteY37" fmla="*/ 63166 h 1863559"/>
                <a:gd name="connsiteX38" fmla="*/ 1111262 w 1885102"/>
                <a:gd name="connsiteY38" fmla="*/ 52638 h 1863559"/>
                <a:gd name="connsiteX39" fmla="*/ 1122053 w 1885102"/>
                <a:gd name="connsiteY39" fmla="*/ 43280 h 1863559"/>
                <a:gd name="connsiteX40" fmla="*/ 1134642 w 1885102"/>
                <a:gd name="connsiteY40" fmla="*/ 35092 h 1863559"/>
                <a:gd name="connsiteX41" fmla="*/ 1145433 w 1885102"/>
                <a:gd name="connsiteY41" fmla="*/ 28074 h 1863559"/>
                <a:gd name="connsiteX42" fmla="*/ 1156224 w 1885102"/>
                <a:gd name="connsiteY42" fmla="*/ 22225 h 1863559"/>
                <a:gd name="connsiteX43" fmla="*/ 1168813 w 1885102"/>
                <a:gd name="connsiteY43" fmla="*/ 16376 h 1863559"/>
                <a:gd name="connsiteX44" fmla="*/ 1179604 w 1885102"/>
                <a:gd name="connsiteY44" fmla="*/ 12867 h 1863559"/>
                <a:gd name="connsiteX45" fmla="*/ 1192193 w 1885102"/>
                <a:gd name="connsiteY45" fmla="*/ 8188 h 1863559"/>
                <a:gd name="connsiteX46" fmla="*/ 1202984 w 1885102"/>
                <a:gd name="connsiteY46" fmla="*/ 5849 h 1863559"/>
                <a:gd name="connsiteX47" fmla="*/ 1213774 w 1885102"/>
                <a:gd name="connsiteY47" fmla="*/ 3509 h 1863559"/>
                <a:gd name="connsiteX48" fmla="*/ 1226364 w 1885102"/>
                <a:gd name="connsiteY48" fmla="*/ 1170 h 1863559"/>
                <a:gd name="connsiteX49" fmla="*/ 1237154 w 1885102"/>
                <a:gd name="connsiteY49" fmla="*/ 1170 h 1863559"/>
                <a:gd name="connsiteX50" fmla="*/ 1249743 w 1885102"/>
                <a:gd name="connsiteY50" fmla="*/ 0 h 1863559"/>
                <a:gd name="connsiteX51" fmla="*/ 1260534 w 1885102"/>
                <a:gd name="connsiteY51" fmla="*/ 0 h 1863559"/>
                <a:gd name="connsiteX52" fmla="*/ 1271325 w 1885102"/>
                <a:gd name="connsiteY52" fmla="*/ 1170 h 1863559"/>
                <a:gd name="connsiteX53" fmla="*/ 1283914 w 1885102"/>
                <a:gd name="connsiteY53" fmla="*/ 2340 h 1863559"/>
                <a:gd name="connsiteX54" fmla="*/ 1294705 w 1885102"/>
                <a:gd name="connsiteY54" fmla="*/ 3509 h 1863559"/>
                <a:gd name="connsiteX55" fmla="*/ 1307294 w 1885102"/>
                <a:gd name="connsiteY55" fmla="*/ 5849 h 1863559"/>
                <a:gd name="connsiteX56" fmla="*/ 1318085 w 1885102"/>
                <a:gd name="connsiteY56" fmla="*/ 8188 h 1863559"/>
                <a:gd name="connsiteX57" fmla="*/ 1328875 w 1885102"/>
                <a:gd name="connsiteY57" fmla="*/ 11697 h 1863559"/>
                <a:gd name="connsiteX58" fmla="*/ 1339666 w 1885102"/>
                <a:gd name="connsiteY58" fmla="*/ 15207 h 1863559"/>
                <a:gd name="connsiteX59" fmla="*/ 1352255 w 1885102"/>
                <a:gd name="connsiteY59" fmla="*/ 19886 h 1863559"/>
                <a:gd name="connsiteX60" fmla="*/ 1363046 w 1885102"/>
                <a:gd name="connsiteY60" fmla="*/ 24565 h 1863559"/>
                <a:gd name="connsiteX61" fmla="*/ 1375635 w 1885102"/>
                <a:gd name="connsiteY61" fmla="*/ 29244 h 1863559"/>
                <a:gd name="connsiteX62" fmla="*/ 1386426 w 1885102"/>
                <a:gd name="connsiteY62" fmla="*/ 35092 h 1863559"/>
                <a:gd name="connsiteX63" fmla="*/ 1397217 w 1885102"/>
                <a:gd name="connsiteY63" fmla="*/ 40941 h 1863559"/>
                <a:gd name="connsiteX64" fmla="*/ 1409806 w 1885102"/>
                <a:gd name="connsiteY64" fmla="*/ 47959 h 1863559"/>
                <a:gd name="connsiteX65" fmla="*/ 1420597 w 1885102"/>
                <a:gd name="connsiteY65" fmla="*/ 54978 h 1863559"/>
                <a:gd name="connsiteX66" fmla="*/ 1433186 w 1885102"/>
                <a:gd name="connsiteY66" fmla="*/ 61996 h 1863559"/>
                <a:gd name="connsiteX67" fmla="*/ 1443977 w 1885102"/>
                <a:gd name="connsiteY67" fmla="*/ 70184 h 1863559"/>
                <a:gd name="connsiteX68" fmla="*/ 1454767 w 1885102"/>
                <a:gd name="connsiteY68" fmla="*/ 79542 h 1863559"/>
                <a:gd name="connsiteX69" fmla="*/ 1467357 w 1885102"/>
                <a:gd name="connsiteY69" fmla="*/ 87730 h 1863559"/>
                <a:gd name="connsiteX70" fmla="*/ 1478147 w 1885102"/>
                <a:gd name="connsiteY70" fmla="*/ 98258 h 1863559"/>
                <a:gd name="connsiteX71" fmla="*/ 1490736 w 1885102"/>
                <a:gd name="connsiteY71" fmla="*/ 107616 h 1863559"/>
                <a:gd name="connsiteX72" fmla="*/ 1501527 w 1885102"/>
                <a:gd name="connsiteY72" fmla="*/ 119313 h 1863559"/>
                <a:gd name="connsiteX73" fmla="*/ 1512318 w 1885102"/>
                <a:gd name="connsiteY73" fmla="*/ 129841 h 1863559"/>
                <a:gd name="connsiteX74" fmla="*/ 1524907 w 1885102"/>
                <a:gd name="connsiteY74" fmla="*/ 141538 h 1863559"/>
                <a:gd name="connsiteX75" fmla="*/ 1535698 w 1885102"/>
                <a:gd name="connsiteY75" fmla="*/ 154405 h 1863559"/>
                <a:gd name="connsiteX76" fmla="*/ 1546489 w 1885102"/>
                <a:gd name="connsiteY76" fmla="*/ 167272 h 1863559"/>
                <a:gd name="connsiteX77" fmla="*/ 1559078 w 1885102"/>
                <a:gd name="connsiteY77" fmla="*/ 180139 h 1863559"/>
                <a:gd name="connsiteX78" fmla="*/ 1569869 w 1885102"/>
                <a:gd name="connsiteY78" fmla="*/ 195346 h 1863559"/>
                <a:gd name="connsiteX79" fmla="*/ 1582458 w 1885102"/>
                <a:gd name="connsiteY79" fmla="*/ 210553 h 1863559"/>
                <a:gd name="connsiteX80" fmla="*/ 1593248 w 1885102"/>
                <a:gd name="connsiteY80" fmla="*/ 225759 h 1863559"/>
                <a:gd name="connsiteX81" fmla="*/ 1604039 w 1885102"/>
                <a:gd name="connsiteY81" fmla="*/ 242135 h 1863559"/>
                <a:gd name="connsiteX82" fmla="*/ 1616628 w 1885102"/>
                <a:gd name="connsiteY82" fmla="*/ 258512 h 1863559"/>
                <a:gd name="connsiteX83" fmla="*/ 1627419 w 1885102"/>
                <a:gd name="connsiteY83" fmla="*/ 277228 h 1863559"/>
                <a:gd name="connsiteX84" fmla="*/ 1640008 w 1885102"/>
                <a:gd name="connsiteY84" fmla="*/ 294774 h 1863559"/>
                <a:gd name="connsiteX85" fmla="*/ 1650799 w 1885102"/>
                <a:gd name="connsiteY85" fmla="*/ 314659 h 1863559"/>
                <a:gd name="connsiteX86" fmla="*/ 1661590 w 1885102"/>
                <a:gd name="connsiteY86" fmla="*/ 334545 h 1863559"/>
                <a:gd name="connsiteX87" fmla="*/ 1674179 w 1885102"/>
                <a:gd name="connsiteY87" fmla="*/ 356770 h 1863559"/>
                <a:gd name="connsiteX88" fmla="*/ 1684970 w 1885102"/>
                <a:gd name="connsiteY88" fmla="*/ 378995 h 1863559"/>
                <a:gd name="connsiteX89" fmla="*/ 1697559 w 1885102"/>
                <a:gd name="connsiteY89" fmla="*/ 402389 h 1863559"/>
                <a:gd name="connsiteX90" fmla="*/ 1708350 w 1885102"/>
                <a:gd name="connsiteY90" fmla="*/ 426954 h 1863559"/>
                <a:gd name="connsiteX91" fmla="*/ 1719140 w 1885102"/>
                <a:gd name="connsiteY91" fmla="*/ 452688 h 1863559"/>
                <a:gd name="connsiteX92" fmla="*/ 1729931 w 1885102"/>
                <a:gd name="connsiteY92" fmla="*/ 480762 h 1863559"/>
                <a:gd name="connsiteX93" fmla="*/ 1742520 w 1885102"/>
                <a:gd name="connsiteY93" fmla="*/ 510005 h 1863559"/>
                <a:gd name="connsiteX94" fmla="*/ 1753311 w 1885102"/>
                <a:gd name="connsiteY94" fmla="*/ 540418 h 1863559"/>
                <a:gd name="connsiteX95" fmla="*/ 1765900 w 1885102"/>
                <a:gd name="connsiteY95" fmla="*/ 573171 h 1863559"/>
                <a:gd name="connsiteX96" fmla="*/ 1776691 w 1885102"/>
                <a:gd name="connsiteY96" fmla="*/ 608263 h 1863559"/>
                <a:gd name="connsiteX97" fmla="*/ 1787482 w 1885102"/>
                <a:gd name="connsiteY97" fmla="*/ 645694 h 1863559"/>
                <a:gd name="connsiteX98" fmla="*/ 1800071 w 1885102"/>
                <a:gd name="connsiteY98" fmla="*/ 686635 h 1863559"/>
                <a:gd name="connsiteX99" fmla="*/ 1810862 w 1885102"/>
                <a:gd name="connsiteY99" fmla="*/ 731085 h 1863559"/>
                <a:gd name="connsiteX100" fmla="*/ 1823451 w 1885102"/>
                <a:gd name="connsiteY100" fmla="*/ 780214 h 1863559"/>
                <a:gd name="connsiteX101" fmla="*/ 1834242 w 1885102"/>
                <a:gd name="connsiteY101" fmla="*/ 836361 h 1863559"/>
                <a:gd name="connsiteX102" fmla="*/ 1845032 w 1885102"/>
                <a:gd name="connsiteY102" fmla="*/ 901867 h 1863559"/>
                <a:gd name="connsiteX103" fmla="*/ 1857621 w 1885102"/>
                <a:gd name="connsiteY103" fmla="*/ 980239 h 1863559"/>
                <a:gd name="connsiteX104" fmla="*/ 1868412 w 1885102"/>
                <a:gd name="connsiteY104" fmla="*/ 1084345 h 1863559"/>
                <a:gd name="connsiteX105" fmla="*/ 1881001 w 1885102"/>
                <a:gd name="connsiteY105" fmla="*/ 1256297 h 1863559"/>
                <a:gd name="connsiteX106" fmla="*/ 1885102 w 1885102"/>
                <a:gd name="connsiteY106" fmla="*/ 1335426 h 1863559"/>
                <a:gd name="connsiteX107" fmla="*/ 1885102 w 1885102"/>
                <a:gd name="connsiteY107" fmla="*/ 1708295 h 1863559"/>
                <a:gd name="connsiteX108" fmla="*/ 0 w 1885102"/>
                <a:gd name="connsiteY108" fmla="*/ 1863559 h 1863559"/>
                <a:gd name="connsiteX109" fmla="*/ 0 w 1885102"/>
                <a:gd name="connsiteY109" fmla="*/ 1482058 h 1863559"/>
                <a:gd name="connsiteX110" fmla="*/ 8809 w 1885102"/>
                <a:gd name="connsiteY110" fmla="*/ 1388477 h 1863559"/>
                <a:gd name="connsiteX111" fmla="*/ 21398 w 1885102"/>
                <a:gd name="connsiteY111" fmla="*/ 1283201 h 1863559"/>
                <a:gd name="connsiteX112" fmla="*/ 32189 w 1885102"/>
                <a:gd name="connsiteY112" fmla="*/ 1190791 h 1863559"/>
                <a:gd name="connsiteX113" fmla="*/ 44778 w 1885102"/>
                <a:gd name="connsiteY113" fmla="*/ 1110080 h 1863559"/>
                <a:gd name="connsiteX114" fmla="*/ 55569 w 1885102"/>
                <a:gd name="connsiteY114" fmla="*/ 1038726 h 1863559"/>
                <a:gd name="connsiteX115" fmla="*/ 66360 w 1885102"/>
                <a:gd name="connsiteY115" fmla="*/ 972051 h 1863559"/>
                <a:gd name="connsiteX116" fmla="*/ 78949 w 1885102"/>
                <a:gd name="connsiteY116" fmla="*/ 911225 h 1863559"/>
                <a:gd name="connsiteX117" fmla="*/ 89740 w 1885102"/>
                <a:gd name="connsiteY117" fmla="*/ 853907 h 1863559"/>
                <a:gd name="connsiteX118" fmla="*/ 102329 w 1885102"/>
                <a:gd name="connsiteY118" fmla="*/ 800100 h 1863559"/>
                <a:gd name="connsiteX119" fmla="*/ 113119 w 1885102"/>
                <a:gd name="connsiteY119" fmla="*/ 750971 h 1863559"/>
                <a:gd name="connsiteX120" fmla="*/ 123910 w 1885102"/>
                <a:gd name="connsiteY120" fmla="*/ 705351 h 1863559"/>
                <a:gd name="connsiteX121" fmla="*/ 136499 w 1885102"/>
                <a:gd name="connsiteY121" fmla="*/ 663240 h 1863559"/>
                <a:gd name="connsiteX122" fmla="*/ 147290 w 1885102"/>
                <a:gd name="connsiteY122" fmla="*/ 624639 h 1863559"/>
                <a:gd name="connsiteX123" fmla="*/ 158081 w 1885102"/>
                <a:gd name="connsiteY123" fmla="*/ 589547 h 1863559"/>
                <a:gd name="connsiteX124" fmla="*/ 170670 w 1885102"/>
                <a:gd name="connsiteY124" fmla="*/ 555625 h 1863559"/>
                <a:gd name="connsiteX125" fmla="*/ 181461 w 1885102"/>
                <a:gd name="connsiteY125" fmla="*/ 525212 h 1863559"/>
                <a:gd name="connsiteX126" fmla="*/ 192251 w 1885102"/>
                <a:gd name="connsiteY126" fmla="*/ 495968 h 1863559"/>
                <a:gd name="connsiteX127" fmla="*/ 204841 w 1885102"/>
                <a:gd name="connsiteY127" fmla="*/ 469064 h 1863559"/>
                <a:gd name="connsiteX128" fmla="*/ 215631 w 1885102"/>
                <a:gd name="connsiteY128" fmla="*/ 442160 h 1863559"/>
                <a:gd name="connsiteX129" fmla="*/ 228221 w 1885102"/>
                <a:gd name="connsiteY129" fmla="*/ 417596 h 1863559"/>
                <a:gd name="connsiteX130" fmla="*/ 239011 w 1885102"/>
                <a:gd name="connsiteY130" fmla="*/ 393031 h 1863559"/>
                <a:gd name="connsiteX131" fmla="*/ 249802 w 1885102"/>
                <a:gd name="connsiteY131" fmla="*/ 370806 h 1863559"/>
                <a:gd name="connsiteX132" fmla="*/ 262391 w 1885102"/>
                <a:gd name="connsiteY132" fmla="*/ 348581 h 1863559"/>
                <a:gd name="connsiteX133" fmla="*/ 273182 w 1885102"/>
                <a:gd name="connsiteY133" fmla="*/ 328696 h 1863559"/>
                <a:gd name="connsiteX134" fmla="*/ 285771 w 1885102"/>
                <a:gd name="connsiteY134" fmla="*/ 308810 h 1863559"/>
                <a:gd name="connsiteX135" fmla="*/ 296562 w 1885102"/>
                <a:gd name="connsiteY135" fmla="*/ 288925 h 1863559"/>
                <a:gd name="connsiteX136" fmla="*/ 307353 w 1885102"/>
                <a:gd name="connsiteY136" fmla="*/ 271379 h 1863559"/>
                <a:gd name="connsiteX137" fmla="*/ 318143 w 1885102"/>
                <a:gd name="connsiteY137" fmla="*/ 253833 h 1863559"/>
                <a:gd name="connsiteX138" fmla="*/ 330733 w 1885102"/>
                <a:gd name="connsiteY138" fmla="*/ 237457 h 1863559"/>
                <a:gd name="connsiteX139" fmla="*/ 343322 w 1885102"/>
                <a:gd name="connsiteY139" fmla="*/ 221080 h 1863559"/>
                <a:gd name="connsiteX140" fmla="*/ 354113 w 1885102"/>
                <a:gd name="connsiteY140" fmla="*/ 205874 h 1863559"/>
                <a:gd name="connsiteX141" fmla="*/ 364903 w 1885102"/>
                <a:gd name="connsiteY141" fmla="*/ 190667 h 1863559"/>
                <a:gd name="connsiteX142" fmla="*/ 375694 w 1885102"/>
                <a:gd name="connsiteY142" fmla="*/ 176630 h 1863559"/>
                <a:gd name="connsiteX143" fmla="*/ 388283 w 1885102"/>
                <a:gd name="connsiteY143" fmla="*/ 163763 h 1863559"/>
                <a:gd name="connsiteX144" fmla="*/ 399074 w 1885102"/>
                <a:gd name="connsiteY144" fmla="*/ 150896 h 1863559"/>
                <a:gd name="connsiteX145" fmla="*/ 411663 w 1885102"/>
                <a:gd name="connsiteY145" fmla="*/ 139199 h 1863559"/>
                <a:gd name="connsiteX146" fmla="*/ 422454 w 1885102"/>
                <a:gd name="connsiteY146" fmla="*/ 127501 h 1863559"/>
                <a:gd name="connsiteX147" fmla="*/ 433245 w 1885102"/>
                <a:gd name="connsiteY147" fmla="*/ 115804 h 1863559"/>
                <a:gd name="connsiteX148" fmla="*/ 445834 w 1885102"/>
                <a:gd name="connsiteY148" fmla="*/ 105276 h 1863559"/>
                <a:gd name="connsiteX149" fmla="*/ 456624 w 1885102"/>
                <a:gd name="connsiteY149" fmla="*/ 95918 h 1863559"/>
                <a:gd name="connsiteX150" fmla="*/ 469214 w 1885102"/>
                <a:gd name="connsiteY150" fmla="*/ 86561 h 1863559"/>
                <a:gd name="connsiteX151" fmla="*/ 480004 w 1885102"/>
                <a:gd name="connsiteY151" fmla="*/ 77203 h 1863559"/>
                <a:gd name="connsiteX152" fmla="*/ 490795 w 1885102"/>
                <a:gd name="connsiteY152" fmla="*/ 69015 h 1863559"/>
                <a:gd name="connsiteX153" fmla="*/ 503384 w 1885102"/>
                <a:gd name="connsiteY153" fmla="*/ 60826 h 1863559"/>
                <a:gd name="connsiteX154" fmla="*/ 514175 w 1885102"/>
                <a:gd name="connsiteY154" fmla="*/ 53808 h 1863559"/>
                <a:gd name="connsiteX155" fmla="*/ 526764 w 1885102"/>
                <a:gd name="connsiteY155" fmla="*/ 46790 h 1863559"/>
                <a:gd name="connsiteX156" fmla="*/ 537555 w 1885102"/>
                <a:gd name="connsiteY156" fmla="*/ 39771 h 1863559"/>
                <a:gd name="connsiteX157" fmla="*/ 548346 w 1885102"/>
                <a:gd name="connsiteY157" fmla="*/ 33922 h 1863559"/>
                <a:gd name="connsiteX158" fmla="*/ 560935 w 1885102"/>
                <a:gd name="connsiteY158" fmla="*/ 28074 h 1863559"/>
                <a:gd name="connsiteX159" fmla="*/ 571726 w 1885102"/>
                <a:gd name="connsiteY159" fmla="*/ 23395 h 1863559"/>
                <a:gd name="connsiteX160" fmla="*/ 582516 w 1885102"/>
                <a:gd name="connsiteY160" fmla="*/ 18716 h 1863559"/>
                <a:gd name="connsiteX161" fmla="*/ 595106 w 1885102"/>
                <a:gd name="connsiteY161" fmla="*/ 14037 h 1863559"/>
                <a:gd name="connsiteX162" fmla="*/ 605896 w 1885102"/>
                <a:gd name="connsiteY162" fmla="*/ 11697 h 1863559"/>
                <a:gd name="connsiteX163" fmla="*/ 618485 w 1885102"/>
                <a:gd name="connsiteY163" fmla="*/ 8188 h 1863559"/>
                <a:gd name="connsiteX164" fmla="*/ 629276 w 1885102"/>
                <a:gd name="connsiteY164" fmla="*/ 5849 h 1863559"/>
                <a:gd name="connsiteX165" fmla="*/ 640067 w 1885102"/>
                <a:gd name="connsiteY165" fmla="*/ 3509 h 1863559"/>
                <a:gd name="connsiteX166" fmla="*/ 652656 w 1885102"/>
                <a:gd name="connsiteY166" fmla="*/ 2340 h 1863559"/>
                <a:gd name="connsiteX167" fmla="*/ 663447 w 1885102"/>
                <a:gd name="connsiteY167" fmla="*/ 1170 h 1863559"/>
                <a:gd name="connsiteX0" fmla="*/ 676036 w 1887484"/>
                <a:gd name="connsiteY0" fmla="*/ 0 h 1903557"/>
                <a:gd name="connsiteX1" fmla="*/ 686827 w 1887484"/>
                <a:gd name="connsiteY1" fmla="*/ 1170 h 1903557"/>
                <a:gd name="connsiteX2" fmla="*/ 697618 w 1887484"/>
                <a:gd name="connsiteY2" fmla="*/ 1170 h 1903557"/>
                <a:gd name="connsiteX3" fmla="*/ 710207 w 1887484"/>
                <a:gd name="connsiteY3" fmla="*/ 2340 h 1903557"/>
                <a:gd name="connsiteX4" fmla="*/ 720997 w 1887484"/>
                <a:gd name="connsiteY4" fmla="*/ 4679 h 1903557"/>
                <a:gd name="connsiteX5" fmla="*/ 733587 w 1887484"/>
                <a:gd name="connsiteY5" fmla="*/ 7019 h 1903557"/>
                <a:gd name="connsiteX6" fmla="*/ 744377 w 1887484"/>
                <a:gd name="connsiteY6" fmla="*/ 9358 h 1903557"/>
                <a:gd name="connsiteX7" fmla="*/ 755168 w 1887484"/>
                <a:gd name="connsiteY7" fmla="*/ 14037 h 1903557"/>
                <a:gd name="connsiteX8" fmla="*/ 765959 w 1887484"/>
                <a:gd name="connsiteY8" fmla="*/ 18716 h 1903557"/>
                <a:gd name="connsiteX9" fmla="*/ 778548 w 1887484"/>
                <a:gd name="connsiteY9" fmla="*/ 23395 h 1903557"/>
                <a:gd name="connsiteX10" fmla="*/ 789339 w 1887484"/>
                <a:gd name="connsiteY10" fmla="*/ 30413 h 1903557"/>
                <a:gd name="connsiteX11" fmla="*/ 801928 w 1887484"/>
                <a:gd name="connsiteY11" fmla="*/ 37432 h 1903557"/>
                <a:gd name="connsiteX12" fmla="*/ 812719 w 1887484"/>
                <a:gd name="connsiteY12" fmla="*/ 45620 h 1903557"/>
                <a:gd name="connsiteX13" fmla="*/ 823509 w 1887484"/>
                <a:gd name="connsiteY13" fmla="*/ 54978 h 1903557"/>
                <a:gd name="connsiteX14" fmla="*/ 836099 w 1887484"/>
                <a:gd name="connsiteY14" fmla="*/ 66675 h 1903557"/>
                <a:gd name="connsiteX15" fmla="*/ 846889 w 1887484"/>
                <a:gd name="connsiteY15" fmla="*/ 78372 h 1903557"/>
                <a:gd name="connsiteX16" fmla="*/ 859479 w 1887484"/>
                <a:gd name="connsiteY16" fmla="*/ 93579 h 1903557"/>
                <a:gd name="connsiteX17" fmla="*/ 870269 w 1887484"/>
                <a:gd name="connsiteY17" fmla="*/ 109955 h 1903557"/>
                <a:gd name="connsiteX18" fmla="*/ 881060 w 1887484"/>
                <a:gd name="connsiteY18" fmla="*/ 128671 h 1903557"/>
                <a:gd name="connsiteX19" fmla="*/ 893649 w 1887484"/>
                <a:gd name="connsiteY19" fmla="*/ 150896 h 1903557"/>
                <a:gd name="connsiteX20" fmla="*/ 904440 w 1887484"/>
                <a:gd name="connsiteY20" fmla="*/ 177800 h 1903557"/>
                <a:gd name="connsiteX21" fmla="*/ 917029 w 1887484"/>
                <a:gd name="connsiteY21" fmla="*/ 210553 h 1903557"/>
                <a:gd name="connsiteX22" fmla="*/ 927820 w 1887484"/>
                <a:gd name="connsiteY22" fmla="*/ 252663 h 1903557"/>
                <a:gd name="connsiteX23" fmla="*/ 938611 w 1887484"/>
                <a:gd name="connsiteY23" fmla="*/ 311150 h 1903557"/>
                <a:gd name="connsiteX24" fmla="*/ 951200 w 1887484"/>
                <a:gd name="connsiteY24" fmla="*/ 400050 h 1903557"/>
                <a:gd name="connsiteX25" fmla="*/ 961991 w 1887484"/>
                <a:gd name="connsiteY25" fmla="*/ 614112 h 1903557"/>
                <a:gd name="connsiteX26" fmla="*/ 972781 w 1887484"/>
                <a:gd name="connsiteY26" fmla="*/ 533400 h 1903557"/>
                <a:gd name="connsiteX27" fmla="*/ 985370 w 1887484"/>
                <a:gd name="connsiteY27" fmla="*/ 374316 h 1903557"/>
                <a:gd name="connsiteX28" fmla="*/ 996161 w 1887484"/>
                <a:gd name="connsiteY28" fmla="*/ 294774 h 1903557"/>
                <a:gd name="connsiteX29" fmla="*/ 1008750 w 1887484"/>
                <a:gd name="connsiteY29" fmla="*/ 242135 h 1903557"/>
                <a:gd name="connsiteX30" fmla="*/ 1019541 w 1887484"/>
                <a:gd name="connsiteY30" fmla="*/ 202364 h 1903557"/>
                <a:gd name="connsiteX31" fmla="*/ 1030332 w 1887484"/>
                <a:gd name="connsiteY31" fmla="*/ 170782 h 1903557"/>
                <a:gd name="connsiteX32" fmla="*/ 1042921 w 1887484"/>
                <a:gd name="connsiteY32" fmla="*/ 145047 h 1903557"/>
                <a:gd name="connsiteX33" fmla="*/ 1053712 w 1887484"/>
                <a:gd name="connsiteY33" fmla="*/ 123992 h 1903557"/>
                <a:gd name="connsiteX34" fmla="*/ 1064503 w 1887484"/>
                <a:gd name="connsiteY34" fmla="*/ 105276 h 1903557"/>
                <a:gd name="connsiteX35" fmla="*/ 1077092 w 1887484"/>
                <a:gd name="connsiteY35" fmla="*/ 90070 h 1903557"/>
                <a:gd name="connsiteX36" fmla="*/ 1087882 w 1887484"/>
                <a:gd name="connsiteY36" fmla="*/ 76033 h 1903557"/>
                <a:gd name="connsiteX37" fmla="*/ 1100472 w 1887484"/>
                <a:gd name="connsiteY37" fmla="*/ 63166 h 1903557"/>
                <a:gd name="connsiteX38" fmla="*/ 1111262 w 1887484"/>
                <a:gd name="connsiteY38" fmla="*/ 52638 h 1903557"/>
                <a:gd name="connsiteX39" fmla="*/ 1122053 w 1887484"/>
                <a:gd name="connsiteY39" fmla="*/ 43280 h 1903557"/>
                <a:gd name="connsiteX40" fmla="*/ 1134642 w 1887484"/>
                <a:gd name="connsiteY40" fmla="*/ 35092 h 1903557"/>
                <a:gd name="connsiteX41" fmla="*/ 1145433 w 1887484"/>
                <a:gd name="connsiteY41" fmla="*/ 28074 h 1903557"/>
                <a:gd name="connsiteX42" fmla="*/ 1156224 w 1887484"/>
                <a:gd name="connsiteY42" fmla="*/ 22225 h 1903557"/>
                <a:gd name="connsiteX43" fmla="*/ 1168813 w 1887484"/>
                <a:gd name="connsiteY43" fmla="*/ 16376 h 1903557"/>
                <a:gd name="connsiteX44" fmla="*/ 1179604 w 1887484"/>
                <a:gd name="connsiteY44" fmla="*/ 12867 h 1903557"/>
                <a:gd name="connsiteX45" fmla="*/ 1192193 w 1887484"/>
                <a:gd name="connsiteY45" fmla="*/ 8188 h 1903557"/>
                <a:gd name="connsiteX46" fmla="*/ 1202984 w 1887484"/>
                <a:gd name="connsiteY46" fmla="*/ 5849 h 1903557"/>
                <a:gd name="connsiteX47" fmla="*/ 1213774 w 1887484"/>
                <a:gd name="connsiteY47" fmla="*/ 3509 h 1903557"/>
                <a:gd name="connsiteX48" fmla="*/ 1226364 w 1887484"/>
                <a:gd name="connsiteY48" fmla="*/ 1170 h 1903557"/>
                <a:gd name="connsiteX49" fmla="*/ 1237154 w 1887484"/>
                <a:gd name="connsiteY49" fmla="*/ 1170 h 1903557"/>
                <a:gd name="connsiteX50" fmla="*/ 1249743 w 1887484"/>
                <a:gd name="connsiteY50" fmla="*/ 0 h 1903557"/>
                <a:gd name="connsiteX51" fmla="*/ 1260534 w 1887484"/>
                <a:gd name="connsiteY51" fmla="*/ 0 h 1903557"/>
                <a:gd name="connsiteX52" fmla="*/ 1271325 w 1887484"/>
                <a:gd name="connsiteY52" fmla="*/ 1170 h 1903557"/>
                <a:gd name="connsiteX53" fmla="*/ 1283914 w 1887484"/>
                <a:gd name="connsiteY53" fmla="*/ 2340 h 1903557"/>
                <a:gd name="connsiteX54" fmla="*/ 1294705 w 1887484"/>
                <a:gd name="connsiteY54" fmla="*/ 3509 h 1903557"/>
                <a:gd name="connsiteX55" fmla="*/ 1307294 w 1887484"/>
                <a:gd name="connsiteY55" fmla="*/ 5849 h 1903557"/>
                <a:gd name="connsiteX56" fmla="*/ 1318085 w 1887484"/>
                <a:gd name="connsiteY56" fmla="*/ 8188 h 1903557"/>
                <a:gd name="connsiteX57" fmla="*/ 1328875 w 1887484"/>
                <a:gd name="connsiteY57" fmla="*/ 11697 h 1903557"/>
                <a:gd name="connsiteX58" fmla="*/ 1339666 w 1887484"/>
                <a:gd name="connsiteY58" fmla="*/ 15207 h 1903557"/>
                <a:gd name="connsiteX59" fmla="*/ 1352255 w 1887484"/>
                <a:gd name="connsiteY59" fmla="*/ 19886 h 1903557"/>
                <a:gd name="connsiteX60" fmla="*/ 1363046 w 1887484"/>
                <a:gd name="connsiteY60" fmla="*/ 24565 h 1903557"/>
                <a:gd name="connsiteX61" fmla="*/ 1375635 w 1887484"/>
                <a:gd name="connsiteY61" fmla="*/ 29244 h 1903557"/>
                <a:gd name="connsiteX62" fmla="*/ 1386426 w 1887484"/>
                <a:gd name="connsiteY62" fmla="*/ 35092 h 1903557"/>
                <a:gd name="connsiteX63" fmla="*/ 1397217 w 1887484"/>
                <a:gd name="connsiteY63" fmla="*/ 40941 h 1903557"/>
                <a:gd name="connsiteX64" fmla="*/ 1409806 w 1887484"/>
                <a:gd name="connsiteY64" fmla="*/ 47959 h 1903557"/>
                <a:gd name="connsiteX65" fmla="*/ 1420597 w 1887484"/>
                <a:gd name="connsiteY65" fmla="*/ 54978 h 1903557"/>
                <a:gd name="connsiteX66" fmla="*/ 1433186 w 1887484"/>
                <a:gd name="connsiteY66" fmla="*/ 61996 h 1903557"/>
                <a:gd name="connsiteX67" fmla="*/ 1443977 w 1887484"/>
                <a:gd name="connsiteY67" fmla="*/ 70184 h 1903557"/>
                <a:gd name="connsiteX68" fmla="*/ 1454767 w 1887484"/>
                <a:gd name="connsiteY68" fmla="*/ 79542 h 1903557"/>
                <a:gd name="connsiteX69" fmla="*/ 1467357 w 1887484"/>
                <a:gd name="connsiteY69" fmla="*/ 87730 h 1903557"/>
                <a:gd name="connsiteX70" fmla="*/ 1478147 w 1887484"/>
                <a:gd name="connsiteY70" fmla="*/ 98258 h 1903557"/>
                <a:gd name="connsiteX71" fmla="*/ 1490736 w 1887484"/>
                <a:gd name="connsiteY71" fmla="*/ 107616 h 1903557"/>
                <a:gd name="connsiteX72" fmla="*/ 1501527 w 1887484"/>
                <a:gd name="connsiteY72" fmla="*/ 119313 h 1903557"/>
                <a:gd name="connsiteX73" fmla="*/ 1512318 w 1887484"/>
                <a:gd name="connsiteY73" fmla="*/ 129841 h 1903557"/>
                <a:gd name="connsiteX74" fmla="*/ 1524907 w 1887484"/>
                <a:gd name="connsiteY74" fmla="*/ 141538 h 1903557"/>
                <a:gd name="connsiteX75" fmla="*/ 1535698 w 1887484"/>
                <a:gd name="connsiteY75" fmla="*/ 154405 h 1903557"/>
                <a:gd name="connsiteX76" fmla="*/ 1546489 w 1887484"/>
                <a:gd name="connsiteY76" fmla="*/ 167272 h 1903557"/>
                <a:gd name="connsiteX77" fmla="*/ 1559078 w 1887484"/>
                <a:gd name="connsiteY77" fmla="*/ 180139 h 1903557"/>
                <a:gd name="connsiteX78" fmla="*/ 1569869 w 1887484"/>
                <a:gd name="connsiteY78" fmla="*/ 195346 h 1903557"/>
                <a:gd name="connsiteX79" fmla="*/ 1582458 w 1887484"/>
                <a:gd name="connsiteY79" fmla="*/ 210553 h 1903557"/>
                <a:gd name="connsiteX80" fmla="*/ 1593248 w 1887484"/>
                <a:gd name="connsiteY80" fmla="*/ 225759 h 1903557"/>
                <a:gd name="connsiteX81" fmla="*/ 1604039 w 1887484"/>
                <a:gd name="connsiteY81" fmla="*/ 242135 h 1903557"/>
                <a:gd name="connsiteX82" fmla="*/ 1616628 w 1887484"/>
                <a:gd name="connsiteY82" fmla="*/ 258512 h 1903557"/>
                <a:gd name="connsiteX83" fmla="*/ 1627419 w 1887484"/>
                <a:gd name="connsiteY83" fmla="*/ 277228 h 1903557"/>
                <a:gd name="connsiteX84" fmla="*/ 1640008 w 1887484"/>
                <a:gd name="connsiteY84" fmla="*/ 294774 h 1903557"/>
                <a:gd name="connsiteX85" fmla="*/ 1650799 w 1887484"/>
                <a:gd name="connsiteY85" fmla="*/ 314659 h 1903557"/>
                <a:gd name="connsiteX86" fmla="*/ 1661590 w 1887484"/>
                <a:gd name="connsiteY86" fmla="*/ 334545 h 1903557"/>
                <a:gd name="connsiteX87" fmla="*/ 1674179 w 1887484"/>
                <a:gd name="connsiteY87" fmla="*/ 356770 h 1903557"/>
                <a:gd name="connsiteX88" fmla="*/ 1684970 w 1887484"/>
                <a:gd name="connsiteY88" fmla="*/ 378995 h 1903557"/>
                <a:gd name="connsiteX89" fmla="*/ 1697559 w 1887484"/>
                <a:gd name="connsiteY89" fmla="*/ 402389 h 1903557"/>
                <a:gd name="connsiteX90" fmla="*/ 1708350 w 1887484"/>
                <a:gd name="connsiteY90" fmla="*/ 426954 h 1903557"/>
                <a:gd name="connsiteX91" fmla="*/ 1719140 w 1887484"/>
                <a:gd name="connsiteY91" fmla="*/ 452688 h 1903557"/>
                <a:gd name="connsiteX92" fmla="*/ 1729931 w 1887484"/>
                <a:gd name="connsiteY92" fmla="*/ 480762 h 1903557"/>
                <a:gd name="connsiteX93" fmla="*/ 1742520 w 1887484"/>
                <a:gd name="connsiteY93" fmla="*/ 510005 h 1903557"/>
                <a:gd name="connsiteX94" fmla="*/ 1753311 w 1887484"/>
                <a:gd name="connsiteY94" fmla="*/ 540418 h 1903557"/>
                <a:gd name="connsiteX95" fmla="*/ 1765900 w 1887484"/>
                <a:gd name="connsiteY95" fmla="*/ 573171 h 1903557"/>
                <a:gd name="connsiteX96" fmla="*/ 1776691 w 1887484"/>
                <a:gd name="connsiteY96" fmla="*/ 608263 h 1903557"/>
                <a:gd name="connsiteX97" fmla="*/ 1787482 w 1887484"/>
                <a:gd name="connsiteY97" fmla="*/ 645694 h 1903557"/>
                <a:gd name="connsiteX98" fmla="*/ 1800071 w 1887484"/>
                <a:gd name="connsiteY98" fmla="*/ 686635 h 1903557"/>
                <a:gd name="connsiteX99" fmla="*/ 1810862 w 1887484"/>
                <a:gd name="connsiteY99" fmla="*/ 731085 h 1903557"/>
                <a:gd name="connsiteX100" fmla="*/ 1823451 w 1887484"/>
                <a:gd name="connsiteY100" fmla="*/ 780214 h 1903557"/>
                <a:gd name="connsiteX101" fmla="*/ 1834242 w 1887484"/>
                <a:gd name="connsiteY101" fmla="*/ 836361 h 1903557"/>
                <a:gd name="connsiteX102" fmla="*/ 1845032 w 1887484"/>
                <a:gd name="connsiteY102" fmla="*/ 901867 h 1903557"/>
                <a:gd name="connsiteX103" fmla="*/ 1857621 w 1887484"/>
                <a:gd name="connsiteY103" fmla="*/ 980239 h 1903557"/>
                <a:gd name="connsiteX104" fmla="*/ 1868412 w 1887484"/>
                <a:gd name="connsiteY104" fmla="*/ 1084345 h 1903557"/>
                <a:gd name="connsiteX105" fmla="*/ 1881001 w 1887484"/>
                <a:gd name="connsiteY105" fmla="*/ 1256297 h 1903557"/>
                <a:gd name="connsiteX106" fmla="*/ 1885102 w 1887484"/>
                <a:gd name="connsiteY106" fmla="*/ 1335426 h 1903557"/>
                <a:gd name="connsiteX107" fmla="*/ 1887484 w 1887484"/>
                <a:gd name="connsiteY107" fmla="*/ 1903557 h 1903557"/>
                <a:gd name="connsiteX108" fmla="*/ 0 w 1887484"/>
                <a:gd name="connsiteY108" fmla="*/ 1863559 h 1903557"/>
                <a:gd name="connsiteX109" fmla="*/ 0 w 1887484"/>
                <a:gd name="connsiteY109" fmla="*/ 1482058 h 1903557"/>
                <a:gd name="connsiteX110" fmla="*/ 8809 w 1887484"/>
                <a:gd name="connsiteY110" fmla="*/ 1388477 h 1903557"/>
                <a:gd name="connsiteX111" fmla="*/ 21398 w 1887484"/>
                <a:gd name="connsiteY111" fmla="*/ 1283201 h 1903557"/>
                <a:gd name="connsiteX112" fmla="*/ 32189 w 1887484"/>
                <a:gd name="connsiteY112" fmla="*/ 1190791 h 1903557"/>
                <a:gd name="connsiteX113" fmla="*/ 44778 w 1887484"/>
                <a:gd name="connsiteY113" fmla="*/ 1110080 h 1903557"/>
                <a:gd name="connsiteX114" fmla="*/ 55569 w 1887484"/>
                <a:gd name="connsiteY114" fmla="*/ 1038726 h 1903557"/>
                <a:gd name="connsiteX115" fmla="*/ 66360 w 1887484"/>
                <a:gd name="connsiteY115" fmla="*/ 972051 h 1903557"/>
                <a:gd name="connsiteX116" fmla="*/ 78949 w 1887484"/>
                <a:gd name="connsiteY116" fmla="*/ 911225 h 1903557"/>
                <a:gd name="connsiteX117" fmla="*/ 89740 w 1887484"/>
                <a:gd name="connsiteY117" fmla="*/ 853907 h 1903557"/>
                <a:gd name="connsiteX118" fmla="*/ 102329 w 1887484"/>
                <a:gd name="connsiteY118" fmla="*/ 800100 h 1903557"/>
                <a:gd name="connsiteX119" fmla="*/ 113119 w 1887484"/>
                <a:gd name="connsiteY119" fmla="*/ 750971 h 1903557"/>
                <a:gd name="connsiteX120" fmla="*/ 123910 w 1887484"/>
                <a:gd name="connsiteY120" fmla="*/ 705351 h 1903557"/>
                <a:gd name="connsiteX121" fmla="*/ 136499 w 1887484"/>
                <a:gd name="connsiteY121" fmla="*/ 663240 h 1903557"/>
                <a:gd name="connsiteX122" fmla="*/ 147290 w 1887484"/>
                <a:gd name="connsiteY122" fmla="*/ 624639 h 1903557"/>
                <a:gd name="connsiteX123" fmla="*/ 158081 w 1887484"/>
                <a:gd name="connsiteY123" fmla="*/ 589547 h 1903557"/>
                <a:gd name="connsiteX124" fmla="*/ 170670 w 1887484"/>
                <a:gd name="connsiteY124" fmla="*/ 555625 h 1903557"/>
                <a:gd name="connsiteX125" fmla="*/ 181461 w 1887484"/>
                <a:gd name="connsiteY125" fmla="*/ 525212 h 1903557"/>
                <a:gd name="connsiteX126" fmla="*/ 192251 w 1887484"/>
                <a:gd name="connsiteY126" fmla="*/ 495968 h 1903557"/>
                <a:gd name="connsiteX127" fmla="*/ 204841 w 1887484"/>
                <a:gd name="connsiteY127" fmla="*/ 469064 h 1903557"/>
                <a:gd name="connsiteX128" fmla="*/ 215631 w 1887484"/>
                <a:gd name="connsiteY128" fmla="*/ 442160 h 1903557"/>
                <a:gd name="connsiteX129" fmla="*/ 228221 w 1887484"/>
                <a:gd name="connsiteY129" fmla="*/ 417596 h 1903557"/>
                <a:gd name="connsiteX130" fmla="*/ 239011 w 1887484"/>
                <a:gd name="connsiteY130" fmla="*/ 393031 h 1903557"/>
                <a:gd name="connsiteX131" fmla="*/ 249802 w 1887484"/>
                <a:gd name="connsiteY131" fmla="*/ 370806 h 1903557"/>
                <a:gd name="connsiteX132" fmla="*/ 262391 w 1887484"/>
                <a:gd name="connsiteY132" fmla="*/ 348581 h 1903557"/>
                <a:gd name="connsiteX133" fmla="*/ 273182 w 1887484"/>
                <a:gd name="connsiteY133" fmla="*/ 328696 h 1903557"/>
                <a:gd name="connsiteX134" fmla="*/ 285771 w 1887484"/>
                <a:gd name="connsiteY134" fmla="*/ 308810 h 1903557"/>
                <a:gd name="connsiteX135" fmla="*/ 296562 w 1887484"/>
                <a:gd name="connsiteY135" fmla="*/ 288925 h 1903557"/>
                <a:gd name="connsiteX136" fmla="*/ 307353 w 1887484"/>
                <a:gd name="connsiteY136" fmla="*/ 271379 h 1903557"/>
                <a:gd name="connsiteX137" fmla="*/ 318143 w 1887484"/>
                <a:gd name="connsiteY137" fmla="*/ 253833 h 1903557"/>
                <a:gd name="connsiteX138" fmla="*/ 330733 w 1887484"/>
                <a:gd name="connsiteY138" fmla="*/ 237457 h 1903557"/>
                <a:gd name="connsiteX139" fmla="*/ 343322 w 1887484"/>
                <a:gd name="connsiteY139" fmla="*/ 221080 h 1903557"/>
                <a:gd name="connsiteX140" fmla="*/ 354113 w 1887484"/>
                <a:gd name="connsiteY140" fmla="*/ 205874 h 1903557"/>
                <a:gd name="connsiteX141" fmla="*/ 364903 w 1887484"/>
                <a:gd name="connsiteY141" fmla="*/ 190667 h 1903557"/>
                <a:gd name="connsiteX142" fmla="*/ 375694 w 1887484"/>
                <a:gd name="connsiteY142" fmla="*/ 176630 h 1903557"/>
                <a:gd name="connsiteX143" fmla="*/ 388283 w 1887484"/>
                <a:gd name="connsiteY143" fmla="*/ 163763 h 1903557"/>
                <a:gd name="connsiteX144" fmla="*/ 399074 w 1887484"/>
                <a:gd name="connsiteY144" fmla="*/ 150896 h 1903557"/>
                <a:gd name="connsiteX145" fmla="*/ 411663 w 1887484"/>
                <a:gd name="connsiteY145" fmla="*/ 139199 h 1903557"/>
                <a:gd name="connsiteX146" fmla="*/ 422454 w 1887484"/>
                <a:gd name="connsiteY146" fmla="*/ 127501 h 1903557"/>
                <a:gd name="connsiteX147" fmla="*/ 433245 w 1887484"/>
                <a:gd name="connsiteY147" fmla="*/ 115804 h 1903557"/>
                <a:gd name="connsiteX148" fmla="*/ 445834 w 1887484"/>
                <a:gd name="connsiteY148" fmla="*/ 105276 h 1903557"/>
                <a:gd name="connsiteX149" fmla="*/ 456624 w 1887484"/>
                <a:gd name="connsiteY149" fmla="*/ 95918 h 1903557"/>
                <a:gd name="connsiteX150" fmla="*/ 469214 w 1887484"/>
                <a:gd name="connsiteY150" fmla="*/ 86561 h 1903557"/>
                <a:gd name="connsiteX151" fmla="*/ 480004 w 1887484"/>
                <a:gd name="connsiteY151" fmla="*/ 77203 h 1903557"/>
                <a:gd name="connsiteX152" fmla="*/ 490795 w 1887484"/>
                <a:gd name="connsiteY152" fmla="*/ 69015 h 1903557"/>
                <a:gd name="connsiteX153" fmla="*/ 503384 w 1887484"/>
                <a:gd name="connsiteY153" fmla="*/ 60826 h 1903557"/>
                <a:gd name="connsiteX154" fmla="*/ 514175 w 1887484"/>
                <a:gd name="connsiteY154" fmla="*/ 53808 h 1903557"/>
                <a:gd name="connsiteX155" fmla="*/ 526764 w 1887484"/>
                <a:gd name="connsiteY155" fmla="*/ 46790 h 1903557"/>
                <a:gd name="connsiteX156" fmla="*/ 537555 w 1887484"/>
                <a:gd name="connsiteY156" fmla="*/ 39771 h 1903557"/>
                <a:gd name="connsiteX157" fmla="*/ 548346 w 1887484"/>
                <a:gd name="connsiteY157" fmla="*/ 33922 h 1903557"/>
                <a:gd name="connsiteX158" fmla="*/ 560935 w 1887484"/>
                <a:gd name="connsiteY158" fmla="*/ 28074 h 1903557"/>
                <a:gd name="connsiteX159" fmla="*/ 571726 w 1887484"/>
                <a:gd name="connsiteY159" fmla="*/ 23395 h 1903557"/>
                <a:gd name="connsiteX160" fmla="*/ 582516 w 1887484"/>
                <a:gd name="connsiteY160" fmla="*/ 18716 h 1903557"/>
                <a:gd name="connsiteX161" fmla="*/ 595106 w 1887484"/>
                <a:gd name="connsiteY161" fmla="*/ 14037 h 1903557"/>
                <a:gd name="connsiteX162" fmla="*/ 605896 w 1887484"/>
                <a:gd name="connsiteY162" fmla="*/ 11697 h 1903557"/>
                <a:gd name="connsiteX163" fmla="*/ 618485 w 1887484"/>
                <a:gd name="connsiteY163" fmla="*/ 8188 h 1903557"/>
                <a:gd name="connsiteX164" fmla="*/ 629276 w 1887484"/>
                <a:gd name="connsiteY164" fmla="*/ 5849 h 1903557"/>
                <a:gd name="connsiteX165" fmla="*/ 640067 w 1887484"/>
                <a:gd name="connsiteY165" fmla="*/ 3509 h 1903557"/>
                <a:gd name="connsiteX166" fmla="*/ 652656 w 1887484"/>
                <a:gd name="connsiteY166" fmla="*/ 2340 h 1903557"/>
                <a:gd name="connsiteX167" fmla="*/ 663447 w 1887484"/>
                <a:gd name="connsiteY167" fmla="*/ 1170 h 1903557"/>
                <a:gd name="connsiteX168" fmla="*/ 676036 w 1887484"/>
                <a:gd name="connsiteY168" fmla="*/ 0 h 1903557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61991 w 1887484"/>
                <a:gd name="connsiteY25" fmla="*/ 614112 h 1904041"/>
                <a:gd name="connsiteX26" fmla="*/ 972781 w 1887484"/>
                <a:gd name="connsiteY26" fmla="*/ 533400 h 1904041"/>
                <a:gd name="connsiteX27" fmla="*/ 985370 w 1887484"/>
                <a:gd name="connsiteY27" fmla="*/ 374316 h 1904041"/>
                <a:gd name="connsiteX28" fmla="*/ 996161 w 1887484"/>
                <a:gd name="connsiteY28" fmla="*/ 294774 h 1904041"/>
                <a:gd name="connsiteX29" fmla="*/ 1008750 w 1887484"/>
                <a:gd name="connsiteY29" fmla="*/ 242135 h 1904041"/>
                <a:gd name="connsiteX30" fmla="*/ 1019541 w 1887484"/>
                <a:gd name="connsiteY30" fmla="*/ 202364 h 1904041"/>
                <a:gd name="connsiteX31" fmla="*/ 1030332 w 1887484"/>
                <a:gd name="connsiteY31" fmla="*/ 170782 h 1904041"/>
                <a:gd name="connsiteX32" fmla="*/ 1042921 w 1887484"/>
                <a:gd name="connsiteY32" fmla="*/ 145047 h 1904041"/>
                <a:gd name="connsiteX33" fmla="*/ 1053712 w 1887484"/>
                <a:gd name="connsiteY33" fmla="*/ 123992 h 1904041"/>
                <a:gd name="connsiteX34" fmla="*/ 1064503 w 1887484"/>
                <a:gd name="connsiteY34" fmla="*/ 105276 h 1904041"/>
                <a:gd name="connsiteX35" fmla="*/ 1077092 w 1887484"/>
                <a:gd name="connsiteY35" fmla="*/ 90070 h 1904041"/>
                <a:gd name="connsiteX36" fmla="*/ 1087882 w 1887484"/>
                <a:gd name="connsiteY36" fmla="*/ 76033 h 1904041"/>
                <a:gd name="connsiteX37" fmla="*/ 1100472 w 1887484"/>
                <a:gd name="connsiteY37" fmla="*/ 63166 h 1904041"/>
                <a:gd name="connsiteX38" fmla="*/ 1111262 w 1887484"/>
                <a:gd name="connsiteY38" fmla="*/ 52638 h 1904041"/>
                <a:gd name="connsiteX39" fmla="*/ 1122053 w 1887484"/>
                <a:gd name="connsiteY39" fmla="*/ 43280 h 1904041"/>
                <a:gd name="connsiteX40" fmla="*/ 1134642 w 1887484"/>
                <a:gd name="connsiteY40" fmla="*/ 35092 h 1904041"/>
                <a:gd name="connsiteX41" fmla="*/ 1145433 w 1887484"/>
                <a:gd name="connsiteY41" fmla="*/ 28074 h 1904041"/>
                <a:gd name="connsiteX42" fmla="*/ 1156224 w 1887484"/>
                <a:gd name="connsiteY42" fmla="*/ 22225 h 1904041"/>
                <a:gd name="connsiteX43" fmla="*/ 1168813 w 1887484"/>
                <a:gd name="connsiteY43" fmla="*/ 16376 h 1904041"/>
                <a:gd name="connsiteX44" fmla="*/ 1179604 w 1887484"/>
                <a:gd name="connsiteY44" fmla="*/ 12867 h 1904041"/>
                <a:gd name="connsiteX45" fmla="*/ 1192193 w 1887484"/>
                <a:gd name="connsiteY45" fmla="*/ 8188 h 1904041"/>
                <a:gd name="connsiteX46" fmla="*/ 1202984 w 1887484"/>
                <a:gd name="connsiteY46" fmla="*/ 5849 h 1904041"/>
                <a:gd name="connsiteX47" fmla="*/ 1213774 w 1887484"/>
                <a:gd name="connsiteY47" fmla="*/ 3509 h 1904041"/>
                <a:gd name="connsiteX48" fmla="*/ 1226364 w 1887484"/>
                <a:gd name="connsiteY48" fmla="*/ 1170 h 1904041"/>
                <a:gd name="connsiteX49" fmla="*/ 1237154 w 1887484"/>
                <a:gd name="connsiteY49" fmla="*/ 1170 h 1904041"/>
                <a:gd name="connsiteX50" fmla="*/ 1249743 w 1887484"/>
                <a:gd name="connsiteY50" fmla="*/ 0 h 1904041"/>
                <a:gd name="connsiteX51" fmla="*/ 1260534 w 1887484"/>
                <a:gd name="connsiteY51" fmla="*/ 0 h 1904041"/>
                <a:gd name="connsiteX52" fmla="*/ 1271325 w 1887484"/>
                <a:gd name="connsiteY52" fmla="*/ 1170 h 1904041"/>
                <a:gd name="connsiteX53" fmla="*/ 1283914 w 1887484"/>
                <a:gd name="connsiteY53" fmla="*/ 2340 h 1904041"/>
                <a:gd name="connsiteX54" fmla="*/ 1294705 w 1887484"/>
                <a:gd name="connsiteY54" fmla="*/ 3509 h 1904041"/>
                <a:gd name="connsiteX55" fmla="*/ 1307294 w 1887484"/>
                <a:gd name="connsiteY55" fmla="*/ 5849 h 1904041"/>
                <a:gd name="connsiteX56" fmla="*/ 1318085 w 1887484"/>
                <a:gd name="connsiteY56" fmla="*/ 8188 h 1904041"/>
                <a:gd name="connsiteX57" fmla="*/ 1328875 w 1887484"/>
                <a:gd name="connsiteY57" fmla="*/ 11697 h 1904041"/>
                <a:gd name="connsiteX58" fmla="*/ 1339666 w 1887484"/>
                <a:gd name="connsiteY58" fmla="*/ 15207 h 1904041"/>
                <a:gd name="connsiteX59" fmla="*/ 1352255 w 1887484"/>
                <a:gd name="connsiteY59" fmla="*/ 19886 h 1904041"/>
                <a:gd name="connsiteX60" fmla="*/ 1363046 w 1887484"/>
                <a:gd name="connsiteY60" fmla="*/ 24565 h 1904041"/>
                <a:gd name="connsiteX61" fmla="*/ 1375635 w 1887484"/>
                <a:gd name="connsiteY61" fmla="*/ 29244 h 1904041"/>
                <a:gd name="connsiteX62" fmla="*/ 1386426 w 1887484"/>
                <a:gd name="connsiteY62" fmla="*/ 35092 h 1904041"/>
                <a:gd name="connsiteX63" fmla="*/ 1397217 w 1887484"/>
                <a:gd name="connsiteY63" fmla="*/ 40941 h 1904041"/>
                <a:gd name="connsiteX64" fmla="*/ 1409806 w 1887484"/>
                <a:gd name="connsiteY64" fmla="*/ 47959 h 1904041"/>
                <a:gd name="connsiteX65" fmla="*/ 1420597 w 1887484"/>
                <a:gd name="connsiteY65" fmla="*/ 54978 h 1904041"/>
                <a:gd name="connsiteX66" fmla="*/ 1433186 w 1887484"/>
                <a:gd name="connsiteY66" fmla="*/ 61996 h 1904041"/>
                <a:gd name="connsiteX67" fmla="*/ 1443977 w 1887484"/>
                <a:gd name="connsiteY67" fmla="*/ 70184 h 1904041"/>
                <a:gd name="connsiteX68" fmla="*/ 1454767 w 1887484"/>
                <a:gd name="connsiteY68" fmla="*/ 79542 h 1904041"/>
                <a:gd name="connsiteX69" fmla="*/ 1467357 w 1887484"/>
                <a:gd name="connsiteY69" fmla="*/ 87730 h 1904041"/>
                <a:gd name="connsiteX70" fmla="*/ 1478147 w 1887484"/>
                <a:gd name="connsiteY70" fmla="*/ 98258 h 1904041"/>
                <a:gd name="connsiteX71" fmla="*/ 1490736 w 1887484"/>
                <a:gd name="connsiteY71" fmla="*/ 107616 h 1904041"/>
                <a:gd name="connsiteX72" fmla="*/ 1501527 w 1887484"/>
                <a:gd name="connsiteY72" fmla="*/ 119313 h 1904041"/>
                <a:gd name="connsiteX73" fmla="*/ 1512318 w 1887484"/>
                <a:gd name="connsiteY73" fmla="*/ 129841 h 1904041"/>
                <a:gd name="connsiteX74" fmla="*/ 1524907 w 1887484"/>
                <a:gd name="connsiteY74" fmla="*/ 141538 h 1904041"/>
                <a:gd name="connsiteX75" fmla="*/ 1535698 w 1887484"/>
                <a:gd name="connsiteY75" fmla="*/ 154405 h 1904041"/>
                <a:gd name="connsiteX76" fmla="*/ 1546489 w 1887484"/>
                <a:gd name="connsiteY76" fmla="*/ 167272 h 1904041"/>
                <a:gd name="connsiteX77" fmla="*/ 1559078 w 1887484"/>
                <a:gd name="connsiteY77" fmla="*/ 180139 h 1904041"/>
                <a:gd name="connsiteX78" fmla="*/ 1569869 w 1887484"/>
                <a:gd name="connsiteY78" fmla="*/ 195346 h 1904041"/>
                <a:gd name="connsiteX79" fmla="*/ 1582458 w 1887484"/>
                <a:gd name="connsiteY79" fmla="*/ 210553 h 1904041"/>
                <a:gd name="connsiteX80" fmla="*/ 1593248 w 1887484"/>
                <a:gd name="connsiteY80" fmla="*/ 225759 h 1904041"/>
                <a:gd name="connsiteX81" fmla="*/ 1604039 w 1887484"/>
                <a:gd name="connsiteY81" fmla="*/ 242135 h 1904041"/>
                <a:gd name="connsiteX82" fmla="*/ 1616628 w 1887484"/>
                <a:gd name="connsiteY82" fmla="*/ 258512 h 1904041"/>
                <a:gd name="connsiteX83" fmla="*/ 1627419 w 1887484"/>
                <a:gd name="connsiteY83" fmla="*/ 277228 h 1904041"/>
                <a:gd name="connsiteX84" fmla="*/ 1640008 w 1887484"/>
                <a:gd name="connsiteY84" fmla="*/ 294774 h 1904041"/>
                <a:gd name="connsiteX85" fmla="*/ 1650799 w 1887484"/>
                <a:gd name="connsiteY85" fmla="*/ 314659 h 1904041"/>
                <a:gd name="connsiteX86" fmla="*/ 1661590 w 1887484"/>
                <a:gd name="connsiteY86" fmla="*/ 334545 h 1904041"/>
                <a:gd name="connsiteX87" fmla="*/ 1674179 w 1887484"/>
                <a:gd name="connsiteY87" fmla="*/ 356770 h 1904041"/>
                <a:gd name="connsiteX88" fmla="*/ 1684970 w 1887484"/>
                <a:gd name="connsiteY88" fmla="*/ 378995 h 1904041"/>
                <a:gd name="connsiteX89" fmla="*/ 1697559 w 1887484"/>
                <a:gd name="connsiteY89" fmla="*/ 402389 h 1904041"/>
                <a:gd name="connsiteX90" fmla="*/ 1708350 w 1887484"/>
                <a:gd name="connsiteY90" fmla="*/ 426954 h 1904041"/>
                <a:gd name="connsiteX91" fmla="*/ 1719140 w 1887484"/>
                <a:gd name="connsiteY91" fmla="*/ 452688 h 1904041"/>
                <a:gd name="connsiteX92" fmla="*/ 1729931 w 1887484"/>
                <a:gd name="connsiteY92" fmla="*/ 480762 h 1904041"/>
                <a:gd name="connsiteX93" fmla="*/ 1742520 w 1887484"/>
                <a:gd name="connsiteY93" fmla="*/ 510005 h 1904041"/>
                <a:gd name="connsiteX94" fmla="*/ 1753311 w 1887484"/>
                <a:gd name="connsiteY94" fmla="*/ 540418 h 1904041"/>
                <a:gd name="connsiteX95" fmla="*/ 1765900 w 1887484"/>
                <a:gd name="connsiteY95" fmla="*/ 573171 h 1904041"/>
                <a:gd name="connsiteX96" fmla="*/ 1776691 w 1887484"/>
                <a:gd name="connsiteY96" fmla="*/ 608263 h 1904041"/>
                <a:gd name="connsiteX97" fmla="*/ 1787482 w 1887484"/>
                <a:gd name="connsiteY97" fmla="*/ 645694 h 1904041"/>
                <a:gd name="connsiteX98" fmla="*/ 1800071 w 1887484"/>
                <a:gd name="connsiteY98" fmla="*/ 686635 h 1904041"/>
                <a:gd name="connsiteX99" fmla="*/ 1810862 w 1887484"/>
                <a:gd name="connsiteY99" fmla="*/ 731085 h 1904041"/>
                <a:gd name="connsiteX100" fmla="*/ 1823451 w 1887484"/>
                <a:gd name="connsiteY100" fmla="*/ 780214 h 1904041"/>
                <a:gd name="connsiteX101" fmla="*/ 1834242 w 1887484"/>
                <a:gd name="connsiteY101" fmla="*/ 836361 h 1904041"/>
                <a:gd name="connsiteX102" fmla="*/ 1845032 w 1887484"/>
                <a:gd name="connsiteY102" fmla="*/ 901867 h 1904041"/>
                <a:gd name="connsiteX103" fmla="*/ 1857621 w 1887484"/>
                <a:gd name="connsiteY103" fmla="*/ 980239 h 1904041"/>
                <a:gd name="connsiteX104" fmla="*/ 1868412 w 1887484"/>
                <a:gd name="connsiteY104" fmla="*/ 1084345 h 1904041"/>
                <a:gd name="connsiteX105" fmla="*/ 1881001 w 1887484"/>
                <a:gd name="connsiteY105" fmla="*/ 1256297 h 1904041"/>
                <a:gd name="connsiteX106" fmla="*/ 1885102 w 1887484"/>
                <a:gd name="connsiteY106" fmla="*/ 1335426 h 1904041"/>
                <a:gd name="connsiteX107" fmla="*/ 1887484 w 1887484"/>
                <a:gd name="connsiteY107" fmla="*/ 1903557 h 1904041"/>
                <a:gd name="connsiteX108" fmla="*/ 0 w 1887484"/>
                <a:gd name="connsiteY108" fmla="*/ 1904041 h 1904041"/>
                <a:gd name="connsiteX109" fmla="*/ 0 w 1887484"/>
                <a:gd name="connsiteY109" fmla="*/ 1482058 h 1904041"/>
                <a:gd name="connsiteX110" fmla="*/ 8809 w 1887484"/>
                <a:gd name="connsiteY110" fmla="*/ 1388477 h 1904041"/>
                <a:gd name="connsiteX111" fmla="*/ 21398 w 1887484"/>
                <a:gd name="connsiteY111" fmla="*/ 1283201 h 1904041"/>
                <a:gd name="connsiteX112" fmla="*/ 32189 w 1887484"/>
                <a:gd name="connsiteY112" fmla="*/ 1190791 h 1904041"/>
                <a:gd name="connsiteX113" fmla="*/ 44778 w 1887484"/>
                <a:gd name="connsiteY113" fmla="*/ 1110080 h 1904041"/>
                <a:gd name="connsiteX114" fmla="*/ 55569 w 1887484"/>
                <a:gd name="connsiteY114" fmla="*/ 1038726 h 1904041"/>
                <a:gd name="connsiteX115" fmla="*/ 66360 w 1887484"/>
                <a:gd name="connsiteY115" fmla="*/ 972051 h 1904041"/>
                <a:gd name="connsiteX116" fmla="*/ 78949 w 1887484"/>
                <a:gd name="connsiteY116" fmla="*/ 911225 h 1904041"/>
                <a:gd name="connsiteX117" fmla="*/ 89740 w 1887484"/>
                <a:gd name="connsiteY117" fmla="*/ 853907 h 1904041"/>
                <a:gd name="connsiteX118" fmla="*/ 102329 w 1887484"/>
                <a:gd name="connsiteY118" fmla="*/ 800100 h 1904041"/>
                <a:gd name="connsiteX119" fmla="*/ 113119 w 1887484"/>
                <a:gd name="connsiteY119" fmla="*/ 750971 h 1904041"/>
                <a:gd name="connsiteX120" fmla="*/ 123910 w 1887484"/>
                <a:gd name="connsiteY120" fmla="*/ 705351 h 1904041"/>
                <a:gd name="connsiteX121" fmla="*/ 136499 w 1887484"/>
                <a:gd name="connsiteY121" fmla="*/ 663240 h 1904041"/>
                <a:gd name="connsiteX122" fmla="*/ 147290 w 1887484"/>
                <a:gd name="connsiteY122" fmla="*/ 624639 h 1904041"/>
                <a:gd name="connsiteX123" fmla="*/ 158081 w 1887484"/>
                <a:gd name="connsiteY123" fmla="*/ 589547 h 1904041"/>
                <a:gd name="connsiteX124" fmla="*/ 170670 w 1887484"/>
                <a:gd name="connsiteY124" fmla="*/ 555625 h 1904041"/>
                <a:gd name="connsiteX125" fmla="*/ 181461 w 1887484"/>
                <a:gd name="connsiteY125" fmla="*/ 525212 h 1904041"/>
                <a:gd name="connsiteX126" fmla="*/ 192251 w 1887484"/>
                <a:gd name="connsiteY126" fmla="*/ 495968 h 1904041"/>
                <a:gd name="connsiteX127" fmla="*/ 204841 w 1887484"/>
                <a:gd name="connsiteY127" fmla="*/ 469064 h 1904041"/>
                <a:gd name="connsiteX128" fmla="*/ 215631 w 1887484"/>
                <a:gd name="connsiteY128" fmla="*/ 442160 h 1904041"/>
                <a:gd name="connsiteX129" fmla="*/ 228221 w 1887484"/>
                <a:gd name="connsiteY129" fmla="*/ 417596 h 1904041"/>
                <a:gd name="connsiteX130" fmla="*/ 239011 w 1887484"/>
                <a:gd name="connsiteY130" fmla="*/ 393031 h 1904041"/>
                <a:gd name="connsiteX131" fmla="*/ 249802 w 1887484"/>
                <a:gd name="connsiteY131" fmla="*/ 370806 h 1904041"/>
                <a:gd name="connsiteX132" fmla="*/ 262391 w 1887484"/>
                <a:gd name="connsiteY132" fmla="*/ 348581 h 1904041"/>
                <a:gd name="connsiteX133" fmla="*/ 273182 w 1887484"/>
                <a:gd name="connsiteY133" fmla="*/ 328696 h 1904041"/>
                <a:gd name="connsiteX134" fmla="*/ 285771 w 1887484"/>
                <a:gd name="connsiteY134" fmla="*/ 308810 h 1904041"/>
                <a:gd name="connsiteX135" fmla="*/ 296562 w 1887484"/>
                <a:gd name="connsiteY135" fmla="*/ 288925 h 1904041"/>
                <a:gd name="connsiteX136" fmla="*/ 307353 w 1887484"/>
                <a:gd name="connsiteY136" fmla="*/ 271379 h 1904041"/>
                <a:gd name="connsiteX137" fmla="*/ 318143 w 1887484"/>
                <a:gd name="connsiteY137" fmla="*/ 253833 h 1904041"/>
                <a:gd name="connsiteX138" fmla="*/ 330733 w 1887484"/>
                <a:gd name="connsiteY138" fmla="*/ 237457 h 1904041"/>
                <a:gd name="connsiteX139" fmla="*/ 343322 w 1887484"/>
                <a:gd name="connsiteY139" fmla="*/ 221080 h 1904041"/>
                <a:gd name="connsiteX140" fmla="*/ 354113 w 1887484"/>
                <a:gd name="connsiteY140" fmla="*/ 205874 h 1904041"/>
                <a:gd name="connsiteX141" fmla="*/ 364903 w 1887484"/>
                <a:gd name="connsiteY141" fmla="*/ 190667 h 1904041"/>
                <a:gd name="connsiteX142" fmla="*/ 375694 w 1887484"/>
                <a:gd name="connsiteY142" fmla="*/ 176630 h 1904041"/>
                <a:gd name="connsiteX143" fmla="*/ 388283 w 1887484"/>
                <a:gd name="connsiteY143" fmla="*/ 163763 h 1904041"/>
                <a:gd name="connsiteX144" fmla="*/ 399074 w 1887484"/>
                <a:gd name="connsiteY144" fmla="*/ 150896 h 1904041"/>
                <a:gd name="connsiteX145" fmla="*/ 411663 w 1887484"/>
                <a:gd name="connsiteY145" fmla="*/ 139199 h 1904041"/>
                <a:gd name="connsiteX146" fmla="*/ 422454 w 1887484"/>
                <a:gd name="connsiteY146" fmla="*/ 127501 h 1904041"/>
                <a:gd name="connsiteX147" fmla="*/ 433245 w 1887484"/>
                <a:gd name="connsiteY147" fmla="*/ 115804 h 1904041"/>
                <a:gd name="connsiteX148" fmla="*/ 445834 w 1887484"/>
                <a:gd name="connsiteY148" fmla="*/ 105276 h 1904041"/>
                <a:gd name="connsiteX149" fmla="*/ 456624 w 1887484"/>
                <a:gd name="connsiteY149" fmla="*/ 95918 h 1904041"/>
                <a:gd name="connsiteX150" fmla="*/ 469214 w 1887484"/>
                <a:gd name="connsiteY150" fmla="*/ 86561 h 1904041"/>
                <a:gd name="connsiteX151" fmla="*/ 480004 w 1887484"/>
                <a:gd name="connsiteY151" fmla="*/ 77203 h 1904041"/>
                <a:gd name="connsiteX152" fmla="*/ 490795 w 1887484"/>
                <a:gd name="connsiteY152" fmla="*/ 69015 h 1904041"/>
                <a:gd name="connsiteX153" fmla="*/ 503384 w 1887484"/>
                <a:gd name="connsiteY153" fmla="*/ 60826 h 1904041"/>
                <a:gd name="connsiteX154" fmla="*/ 514175 w 1887484"/>
                <a:gd name="connsiteY154" fmla="*/ 53808 h 1904041"/>
                <a:gd name="connsiteX155" fmla="*/ 526764 w 1887484"/>
                <a:gd name="connsiteY155" fmla="*/ 46790 h 1904041"/>
                <a:gd name="connsiteX156" fmla="*/ 537555 w 1887484"/>
                <a:gd name="connsiteY156" fmla="*/ 39771 h 1904041"/>
                <a:gd name="connsiteX157" fmla="*/ 548346 w 1887484"/>
                <a:gd name="connsiteY157" fmla="*/ 33922 h 1904041"/>
                <a:gd name="connsiteX158" fmla="*/ 560935 w 1887484"/>
                <a:gd name="connsiteY158" fmla="*/ 28074 h 1904041"/>
                <a:gd name="connsiteX159" fmla="*/ 571726 w 1887484"/>
                <a:gd name="connsiteY159" fmla="*/ 23395 h 1904041"/>
                <a:gd name="connsiteX160" fmla="*/ 582516 w 1887484"/>
                <a:gd name="connsiteY160" fmla="*/ 18716 h 1904041"/>
                <a:gd name="connsiteX161" fmla="*/ 595106 w 1887484"/>
                <a:gd name="connsiteY161" fmla="*/ 14037 h 1904041"/>
                <a:gd name="connsiteX162" fmla="*/ 605896 w 1887484"/>
                <a:gd name="connsiteY162" fmla="*/ 11697 h 1904041"/>
                <a:gd name="connsiteX163" fmla="*/ 618485 w 1887484"/>
                <a:gd name="connsiteY163" fmla="*/ 8188 h 1904041"/>
                <a:gd name="connsiteX164" fmla="*/ 629276 w 1887484"/>
                <a:gd name="connsiteY164" fmla="*/ 5849 h 1904041"/>
                <a:gd name="connsiteX165" fmla="*/ 640067 w 1887484"/>
                <a:gd name="connsiteY165" fmla="*/ 3509 h 1904041"/>
                <a:gd name="connsiteX166" fmla="*/ 652656 w 1887484"/>
                <a:gd name="connsiteY166" fmla="*/ 2340 h 1904041"/>
                <a:gd name="connsiteX167" fmla="*/ 663447 w 1887484"/>
                <a:gd name="connsiteY167" fmla="*/ 1170 h 1904041"/>
                <a:gd name="connsiteX168" fmla="*/ 676036 w 1887484"/>
                <a:gd name="connsiteY16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72781 w 1887484"/>
                <a:gd name="connsiteY25" fmla="*/ 533400 h 1904041"/>
                <a:gd name="connsiteX26" fmla="*/ 985370 w 1887484"/>
                <a:gd name="connsiteY26" fmla="*/ 374316 h 1904041"/>
                <a:gd name="connsiteX27" fmla="*/ 996161 w 1887484"/>
                <a:gd name="connsiteY27" fmla="*/ 294774 h 1904041"/>
                <a:gd name="connsiteX28" fmla="*/ 1008750 w 1887484"/>
                <a:gd name="connsiteY28" fmla="*/ 242135 h 1904041"/>
                <a:gd name="connsiteX29" fmla="*/ 1019541 w 1887484"/>
                <a:gd name="connsiteY29" fmla="*/ 202364 h 1904041"/>
                <a:gd name="connsiteX30" fmla="*/ 1030332 w 1887484"/>
                <a:gd name="connsiteY30" fmla="*/ 170782 h 1904041"/>
                <a:gd name="connsiteX31" fmla="*/ 1042921 w 1887484"/>
                <a:gd name="connsiteY31" fmla="*/ 145047 h 1904041"/>
                <a:gd name="connsiteX32" fmla="*/ 1053712 w 1887484"/>
                <a:gd name="connsiteY32" fmla="*/ 123992 h 1904041"/>
                <a:gd name="connsiteX33" fmla="*/ 1064503 w 1887484"/>
                <a:gd name="connsiteY33" fmla="*/ 105276 h 1904041"/>
                <a:gd name="connsiteX34" fmla="*/ 1077092 w 1887484"/>
                <a:gd name="connsiteY34" fmla="*/ 90070 h 1904041"/>
                <a:gd name="connsiteX35" fmla="*/ 1087882 w 1887484"/>
                <a:gd name="connsiteY35" fmla="*/ 76033 h 1904041"/>
                <a:gd name="connsiteX36" fmla="*/ 1100472 w 1887484"/>
                <a:gd name="connsiteY36" fmla="*/ 63166 h 1904041"/>
                <a:gd name="connsiteX37" fmla="*/ 1111262 w 1887484"/>
                <a:gd name="connsiteY37" fmla="*/ 52638 h 1904041"/>
                <a:gd name="connsiteX38" fmla="*/ 1122053 w 1887484"/>
                <a:gd name="connsiteY38" fmla="*/ 43280 h 1904041"/>
                <a:gd name="connsiteX39" fmla="*/ 1134642 w 1887484"/>
                <a:gd name="connsiteY39" fmla="*/ 35092 h 1904041"/>
                <a:gd name="connsiteX40" fmla="*/ 1145433 w 1887484"/>
                <a:gd name="connsiteY40" fmla="*/ 28074 h 1904041"/>
                <a:gd name="connsiteX41" fmla="*/ 1156224 w 1887484"/>
                <a:gd name="connsiteY41" fmla="*/ 22225 h 1904041"/>
                <a:gd name="connsiteX42" fmla="*/ 1168813 w 1887484"/>
                <a:gd name="connsiteY42" fmla="*/ 16376 h 1904041"/>
                <a:gd name="connsiteX43" fmla="*/ 1179604 w 1887484"/>
                <a:gd name="connsiteY43" fmla="*/ 12867 h 1904041"/>
                <a:gd name="connsiteX44" fmla="*/ 1192193 w 1887484"/>
                <a:gd name="connsiteY44" fmla="*/ 8188 h 1904041"/>
                <a:gd name="connsiteX45" fmla="*/ 1202984 w 1887484"/>
                <a:gd name="connsiteY45" fmla="*/ 5849 h 1904041"/>
                <a:gd name="connsiteX46" fmla="*/ 1213774 w 1887484"/>
                <a:gd name="connsiteY46" fmla="*/ 3509 h 1904041"/>
                <a:gd name="connsiteX47" fmla="*/ 1226364 w 1887484"/>
                <a:gd name="connsiteY47" fmla="*/ 1170 h 1904041"/>
                <a:gd name="connsiteX48" fmla="*/ 1237154 w 1887484"/>
                <a:gd name="connsiteY48" fmla="*/ 1170 h 1904041"/>
                <a:gd name="connsiteX49" fmla="*/ 1249743 w 1887484"/>
                <a:gd name="connsiteY49" fmla="*/ 0 h 1904041"/>
                <a:gd name="connsiteX50" fmla="*/ 1260534 w 1887484"/>
                <a:gd name="connsiteY50" fmla="*/ 0 h 1904041"/>
                <a:gd name="connsiteX51" fmla="*/ 1271325 w 1887484"/>
                <a:gd name="connsiteY51" fmla="*/ 1170 h 1904041"/>
                <a:gd name="connsiteX52" fmla="*/ 1283914 w 1887484"/>
                <a:gd name="connsiteY52" fmla="*/ 2340 h 1904041"/>
                <a:gd name="connsiteX53" fmla="*/ 1294705 w 1887484"/>
                <a:gd name="connsiteY53" fmla="*/ 3509 h 1904041"/>
                <a:gd name="connsiteX54" fmla="*/ 1307294 w 1887484"/>
                <a:gd name="connsiteY54" fmla="*/ 5849 h 1904041"/>
                <a:gd name="connsiteX55" fmla="*/ 1318085 w 1887484"/>
                <a:gd name="connsiteY55" fmla="*/ 8188 h 1904041"/>
                <a:gd name="connsiteX56" fmla="*/ 1328875 w 1887484"/>
                <a:gd name="connsiteY56" fmla="*/ 11697 h 1904041"/>
                <a:gd name="connsiteX57" fmla="*/ 1339666 w 1887484"/>
                <a:gd name="connsiteY57" fmla="*/ 15207 h 1904041"/>
                <a:gd name="connsiteX58" fmla="*/ 1352255 w 1887484"/>
                <a:gd name="connsiteY58" fmla="*/ 19886 h 1904041"/>
                <a:gd name="connsiteX59" fmla="*/ 1363046 w 1887484"/>
                <a:gd name="connsiteY59" fmla="*/ 24565 h 1904041"/>
                <a:gd name="connsiteX60" fmla="*/ 1375635 w 1887484"/>
                <a:gd name="connsiteY60" fmla="*/ 29244 h 1904041"/>
                <a:gd name="connsiteX61" fmla="*/ 1386426 w 1887484"/>
                <a:gd name="connsiteY61" fmla="*/ 35092 h 1904041"/>
                <a:gd name="connsiteX62" fmla="*/ 1397217 w 1887484"/>
                <a:gd name="connsiteY62" fmla="*/ 40941 h 1904041"/>
                <a:gd name="connsiteX63" fmla="*/ 1409806 w 1887484"/>
                <a:gd name="connsiteY63" fmla="*/ 47959 h 1904041"/>
                <a:gd name="connsiteX64" fmla="*/ 1420597 w 1887484"/>
                <a:gd name="connsiteY64" fmla="*/ 54978 h 1904041"/>
                <a:gd name="connsiteX65" fmla="*/ 1433186 w 1887484"/>
                <a:gd name="connsiteY65" fmla="*/ 61996 h 1904041"/>
                <a:gd name="connsiteX66" fmla="*/ 1443977 w 1887484"/>
                <a:gd name="connsiteY66" fmla="*/ 70184 h 1904041"/>
                <a:gd name="connsiteX67" fmla="*/ 1454767 w 1887484"/>
                <a:gd name="connsiteY67" fmla="*/ 79542 h 1904041"/>
                <a:gd name="connsiteX68" fmla="*/ 1467357 w 1887484"/>
                <a:gd name="connsiteY68" fmla="*/ 87730 h 1904041"/>
                <a:gd name="connsiteX69" fmla="*/ 1478147 w 1887484"/>
                <a:gd name="connsiteY69" fmla="*/ 98258 h 1904041"/>
                <a:gd name="connsiteX70" fmla="*/ 1490736 w 1887484"/>
                <a:gd name="connsiteY70" fmla="*/ 107616 h 1904041"/>
                <a:gd name="connsiteX71" fmla="*/ 1501527 w 1887484"/>
                <a:gd name="connsiteY71" fmla="*/ 119313 h 1904041"/>
                <a:gd name="connsiteX72" fmla="*/ 1512318 w 1887484"/>
                <a:gd name="connsiteY72" fmla="*/ 129841 h 1904041"/>
                <a:gd name="connsiteX73" fmla="*/ 1524907 w 1887484"/>
                <a:gd name="connsiteY73" fmla="*/ 141538 h 1904041"/>
                <a:gd name="connsiteX74" fmla="*/ 1535698 w 1887484"/>
                <a:gd name="connsiteY74" fmla="*/ 154405 h 1904041"/>
                <a:gd name="connsiteX75" fmla="*/ 1546489 w 1887484"/>
                <a:gd name="connsiteY75" fmla="*/ 167272 h 1904041"/>
                <a:gd name="connsiteX76" fmla="*/ 1559078 w 1887484"/>
                <a:gd name="connsiteY76" fmla="*/ 180139 h 1904041"/>
                <a:gd name="connsiteX77" fmla="*/ 1569869 w 1887484"/>
                <a:gd name="connsiteY77" fmla="*/ 195346 h 1904041"/>
                <a:gd name="connsiteX78" fmla="*/ 1582458 w 1887484"/>
                <a:gd name="connsiteY78" fmla="*/ 210553 h 1904041"/>
                <a:gd name="connsiteX79" fmla="*/ 1593248 w 1887484"/>
                <a:gd name="connsiteY79" fmla="*/ 225759 h 1904041"/>
                <a:gd name="connsiteX80" fmla="*/ 1604039 w 1887484"/>
                <a:gd name="connsiteY80" fmla="*/ 242135 h 1904041"/>
                <a:gd name="connsiteX81" fmla="*/ 1616628 w 1887484"/>
                <a:gd name="connsiteY81" fmla="*/ 258512 h 1904041"/>
                <a:gd name="connsiteX82" fmla="*/ 1627419 w 1887484"/>
                <a:gd name="connsiteY82" fmla="*/ 277228 h 1904041"/>
                <a:gd name="connsiteX83" fmla="*/ 1640008 w 1887484"/>
                <a:gd name="connsiteY83" fmla="*/ 294774 h 1904041"/>
                <a:gd name="connsiteX84" fmla="*/ 1650799 w 1887484"/>
                <a:gd name="connsiteY84" fmla="*/ 314659 h 1904041"/>
                <a:gd name="connsiteX85" fmla="*/ 1661590 w 1887484"/>
                <a:gd name="connsiteY85" fmla="*/ 334545 h 1904041"/>
                <a:gd name="connsiteX86" fmla="*/ 1674179 w 1887484"/>
                <a:gd name="connsiteY86" fmla="*/ 356770 h 1904041"/>
                <a:gd name="connsiteX87" fmla="*/ 1684970 w 1887484"/>
                <a:gd name="connsiteY87" fmla="*/ 378995 h 1904041"/>
                <a:gd name="connsiteX88" fmla="*/ 1697559 w 1887484"/>
                <a:gd name="connsiteY88" fmla="*/ 402389 h 1904041"/>
                <a:gd name="connsiteX89" fmla="*/ 1708350 w 1887484"/>
                <a:gd name="connsiteY89" fmla="*/ 426954 h 1904041"/>
                <a:gd name="connsiteX90" fmla="*/ 1719140 w 1887484"/>
                <a:gd name="connsiteY90" fmla="*/ 452688 h 1904041"/>
                <a:gd name="connsiteX91" fmla="*/ 1729931 w 1887484"/>
                <a:gd name="connsiteY91" fmla="*/ 480762 h 1904041"/>
                <a:gd name="connsiteX92" fmla="*/ 1742520 w 1887484"/>
                <a:gd name="connsiteY92" fmla="*/ 510005 h 1904041"/>
                <a:gd name="connsiteX93" fmla="*/ 1753311 w 1887484"/>
                <a:gd name="connsiteY93" fmla="*/ 540418 h 1904041"/>
                <a:gd name="connsiteX94" fmla="*/ 1765900 w 1887484"/>
                <a:gd name="connsiteY94" fmla="*/ 573171 h 1904041"/>
                <a:gd name="connsiteX95" fmla="*/ 1776691 w 1887484"/>
                <a:gd name="connsiteY95" fmla="*/ 608263 h 1904041"/>
                <a:gd name="connsiteX96" fmla="*/ 1787482 w 1887484"/>
                <a:gd name="connsiteY96" fmla="*/ 645694 h 1904041"/>
                <a:gd name="connsiteX97" fmla="*/ 1800071 w 1887484"/>
                <a:gd name="connsiteY97" fmla="*/ 686635 h 1904041"/>
                <a:gd name="connsiteX98" fmla="*/ 1810862 w 1887484"/>
                <a:gd name="connsiteY98" fmla="*/ 731085 h 1904041"/>
                <a:gd name="connsiteX99" fmla="*/ 1823451 w 1887484"/>
                <a:gd name="connsiteY99" fmla="*/ 780214 h 1904041"/>
                <a:gd name="connsiteX100" fmla="*/ 1834242 w 1887484"/>
                <a:gd name="connsiteY100" fmla="*/ 836361 h 1904041"/>
                <a:gd name="connsiteX101" fmla="*/ 1845032 w 1887484"/>
                <a:gd name="connsiteY101" fmla="*/ 901867 h 1904041"/>
                <a:gd name="connsiteX102" fmla="*/ 1857621 w 1887484"/>
                <a:gd name="connsiteY102" fmla="*/ 980239 h 1904041"/>
                <a:gd name="connsiteX103" fmla="*/ 1868412 w 1887484"/>
                <a:gd name="connsiteY103" fmla="*/ 1084345 h 1904041"/>
                <a:gd name="connsiteX104" fmla="*/ 1881001 w 1887484"/>
                <a:gd name="connsiteY104" fmla="*/ 1256297 h 1904041"/>
                <a:gd name="connsiteX105" fmla="*/ 1885102 w 1887484"/>
                <a:gd name="connsiteY105" fmla="*/ 1335426 h 1904041"/>
                <a:gd name="connsiteX106" fmla="*/ 1887484 w 1887484"/>
                <a:gd name="connsiteY106" fmla="*/ 1903557 h 1904041"/>
                <a:gd name="connsiteX107" fmla="*/ 0 w 1887484"/>
                <a:gd name="connsiteY107" fmla="*/ 1904041 h 1904041"/>
                <a:gd name="connsiteX108" fmla="*/ 0 w 1887484"/>
                <a:gd name="connsiteY108" fmla="*/ 1482058 h 1904041"/>
                <a:gd name="connsiteX109" fmla="*/ 8809 w 1887484"/>
                <a:gd name="connsiteY109" fmla="*/ 1388477 h 1904041"/>
                <a:gd name="connsiteX110" fmla="*/ 21398 w 1887484"/>
                <a:gd name="connsiteY110" fmla="*/ 1283201 h 1904041"/>
                <a:gd name="connsiteX111" fmla="*/ 32189 w 1887484"/>
                <a:gd name="connsiteY111" fmla="*/ 1190791 h 1904041"/>
                <a:gd name="connsiteX112" fmla="*/ 44778 w 1887484"/>
                <a:gd name="connsiteY112" fmla="*/ 1110080 h 1904041"/>
                <a:gd name="connsiteX113" fmla="*/ 55569 w 1887484"/>
                <a:gd name="connsiteY113" fmla="*/ 1038726 h 1904041"/>
                <a:gd name="connsiteX114" fmla="*/ 66360 w 1887484"/>
                <a:gd name="connsiteY114" fmla="*/ 972051 h 1904041"/>
                <a:gd name="connsiteX115" fmla="*/ 78949 w 1887484"/>
                <a:gd name="connsiteY115" fmla="*/ 911225 h 1904041"/>
                <a:gd name="connsiteX116" fmla="*/ 89740 w 1887484"/>
                <a:gd name="connsiteY116" fmla="*/ 853907 h 1904041"/>
                <a:gd name="connsiteX117" fmla="*/ 102329 w 1887484"/>
                <a:gd name="connsiteY117" fmla="*/ 800100 h 1904041"/>
                <a:gd name="connsiteX118" fmla="*/ 113119 w 1887484"/>
                <a:gd name="connsiteY118" fmla="*/ 750971 h 1904041"/>
                <a:gd name="connsiteX119" fmla="*/ 123910 w 1887484"/>
                <a:gd name="connsiteY119" fmla="*/ 705351 h 1904041"/>
                <a:gd name="connsiteX120" fmla="*/ 136499 w 1887484"/>
                <a:gd name="connsiteY120" fmla="*/ 663240 h 1904041"/>
                <a:gd name="connsiteX121" fmla="*/ 147290 w 1887484"/>
                <a:gd name="connsiteY121" fmla="*/ 624639 h 1904041"/>
                <a:gd name="connsiteX122" fmla="*/ 158081 w 1887484"/>
                <a:gd name="connsiteY122" fmla="*/ 589547 h 1904041"/>
                <a:gd name="connsiteX123" fmla="*/ 170670 w 1887484"/>
                <a:gd name="connsiteY123" fmla="*/ 555625 h 1904041"/>
                <a:gd name="connsiteX124" fmla="*/ 181461 w 1887484"/>
                <a:gd name="connsiteY124" fmla="*/ 525212 h 1904041"/>
                <a:gd name="connsiteX125" fmla="*/ 192251 w 1887484"/>
                <a:gd name="connsiteY125" fmla="*/ 495968 h 1904041"/>
                <a:gd name="connsiteX126" fmla="*/ 204841 w 1887484"/>
                <a:gd name="connsiteY126" fmla="*/ 469064 h 1904041"/>
                <a:gd name="connsiteX127" fmla="*/ 215631 w 1887484"/>
                <a:gd name="connsiteY127" fmla="*/ 442160 h 1904041"/>
                <a:gd name="connsiteX128" fmla="*/ 228221 w 1887484"/>
                <a:gd name="connsiteY128" fmla="*/ 417596 h 1904041"/>
                <a:gd name="connsiteX129" fmla="*/ 239011 w 1887484"/>
                <a:gd name="connsiteY129" fmla="*/ 393031 h 1904041"/>
                <a:gd name="connsiteX130" fmla="*/ 249802 w 1887484"/>
                <a:gd name="connsiteY130" fmla="*/ 370806 h 1904041"/>
                <a:gd name="connsiteX131" fmla="*/ 262391 w 1887484"/>
                <a:gd name="connsiteY131" fmla="*/ 348581 h 1904041"/>
                <a:gd name="connsiteX132" fmla="*/ 273182 w 1887484"/>
                <a:gd name="connsiteY132" fmla="*/ 328696 h 1904041"/>
                <a:gd name="connsiteX133" fmla="*/ 285771 w 1887484"/>
                <a:gd name="connsiteY133" fmla="*/ 308810 h 1904041"/>
                <a:gd name="connsiteX134" fmla="*/ 296562 w 1887484"/>
                <a:gd name="connsiteY134" fmla="*/ 288925 h 1904041"/>
                <a:gd name="connsiteX135" fmla="*/ 307353 w 1887484"/>
                <a:gd name="connsiteY135" fmla="*/ 271379 h 1904041"/>
                <a:gd name="connsiteX136" fmla="*/ 318143 w 1887484"/>
                <a:gd name="connsiteY136" fmla="*/ 253833 h 1904041"/>
                <a:gd name="connsiteX137" fmla="*/ 330733 w 1887484"/>
                <a:gd name="connsiteY137" fmla="*/ 237457 h 1904041"/>
                <a:gd name="connsiteX138" fmla="*/ 343322 w 1887484"/>
                <a:gd name="connsiteY138" fmla="*/ 221080 h 1904041"/>
                <a:gd name="connsiteX139" fmla="*/ 354113 w 1887484"/>
                <a:gd name="connsiteY139" fmla="*/ 205874 h 1904041"/>
                <a:gd name="connsiteX140" fmla="*/ 364903 w 1887484"/>
                <a:gd name="connsiteY140" fmla="*/ 190667 h 1904041"/>
                <a:gd name="connsiteX141" fmla="*/ 375694 w 1887484"/>
                <a:gd name="connsiteY141" fmla="*/ 176630 h 1904041"/>
                <a:gd name="connsiteX142" fmla="*/ 388283 w 1887484"/>
                <a:gd name="connsiteY142" fmla="*/ 163763 h 1904041"/>
                <a:gd name="connsiteX143" fmla="*/ 399074 w 1887484"/>
                <a:gd name="connsiteY143" fmla="*/ 150896 h 1904041"/>
                <a:gd name="connsiteX144" fmla="*/ 411663 w 1887484"/>
                <a:gd name="connsiteY144" fmla="*/ 139199 h 1904041"/>
                <a:gd name="connsiteX145" fmla="*/ 422454 w 1887484"/>
                <a:gd name="connsiteY145" fmla="*/ 127501 h 1904041"/>
                <a:gd name="connsiteX146" fmla="*/ 433245 w 1887484"/>
                <a:gd name="connsiteY146" fmla="*/ 115804 h 1904041"/>
                <a:gd name="connsiteX147" fmla="*/ 445834 w 1887484"/>
                <a:gd name="connsiteY147" fmla="*/ 105276 h 1904041"/>
                <a:gd name="connsiteX148" fmla="*/ 456624 w 1887484"/>
                <a:gd name="connsiteY148" fmla="*/ 95918 h 1904041"/>
                <a:gd name="connsiteX149" fmla="*/ 469214 w 1887484"/>
                <a:gd name="connsiteY149" fmla="*/ 86561 h 1904041"/>
                <a:gd name="connsiteX150" fmla="*/ 480004 w 1887484"/>
                <a:gd name="connsiteY150" fmla="*/ 77203 h 1904041"/>
                <a:gd name="connsiteX151" fmla="*/ 490795 w 1887484"/>
                <a:gd name="connsiteY151" fmla="*/ 69015 h 1904041"/>
                <a:gd name="connsiteX152" fmla="*/ 503384 w 1887484"/>
                <a:gd name="connsiteY152" fmla="*/ 60826 h 1904041"/>
                <a:gd name="connsiteX153" fmla="*/ 514175 w 1887484"/>
                <a:gd name="connsiteY153" fmla="*/ 53808 h 1904041"/>
                <a:gd name="connsiteX154" fmla="*/ 526764 w 1887484"/>
                <a:gd name="connsiteY154" fmla="*/ 46790 h 1904041"/>
                <a:gd name="connsiteX155" fmla="*/ 537555 w 1887484"/>
                <a:gd name="connsiteY155" fmla="*/ 39771 h 1904041"/>
                <a:gd name="connsiteX156" fmla="*/ 548346 w 1887484"/>
                <a:gd name="connsiteY156" fmla="*/ 33922 h 1904041"/>
                <a:gd name="connsiteX157" fmla="*/ 560935 w 1887484"/>
                <a:gd name="connsiteY157" fmla="*/ 28074 h 1904041"/>
                <a:gd name="connsiteX158" fmla="*/ 571726 w 1887484"/>
                <a:gd name="connsiteY158" fmla="*/ 23395 h 1904041"/>
                <a:gd name="connsiteX159" fmla="*/ 582516 w 1887484"/>
                <a:gd name="connsiteY159" fmla="*/ 18716 h 1904041"/>
                <a:gd name="connsiteX160" fmla="*/ 595106 w 1887484"/>
                <a:gd name="connsiteY160" fmla="*/ 14037 h 1904041"/>
                <a:gd name="connsiteX161" fmla="*/ 605896 w 1887484"/>
                <a:gd name="connsiteY161" fmla="*/ 11697 h 1904041"/>
                <a:gd name="connsiteX162" fmla="*/ 618485 w 1887484"/>
                <a:gd name="connsiteY162" fmla="*/ 8188 h 1904041"/>
                <a:gd name="connsiteX163" fmla="*/ 629276 w 1887484"/>
                <a:gd name="connsiteY163" fmla="*/ 5849 h 1904041"/>
                <a:gd name="connsiteX164" fmla="*/ 640067 w 1887484"/>
                <a:gd name="connsiteY164" fmla="*/ 3509 h 1904041"/>
                <a:gd name="connsiteX165" fmla="*/ 652656 w 1887484"/>
                <a:gd name="connsiteY165" fmla="*/ 2340 h 1904041"/>
                <a:gd name="connsiteX166" fmla="*/ 663447 w 1887484"/>
                <a:gd name="connsiteY166" fmla="*/ 1170 h 1904041"/>
                <a:gd name="connsiteX167" fmla="*/ 676036 w 1887484"/>
                <a:gd name="connsiteY16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85370 w 1887484"/>
                <a:gd name="connsiteY25" fmla="*/ 374316 h 1904041"/>
                <a:gd name="connsiteX26" fmla="*/ 996161 w 1887484"/>
                <a:gd name="connsiteY26" fmla="*/ 294774 h 1904041"/>
                <a:gd name="connsiteX27" fmla="*/ 1008750 w 1887484"/>
                <a:gd name="connsiteY27" fmla="*/ 242135 h 1904041"/>
                <a:gd name="connsiteX28" fmla="*/ 1019541 w 1887484"/>
                <a:gd name="connsiteY28" fmla="*/ 202364 h 1904041"/>
                <a:gd name="connsiteX29" fmla="*/ 1030332 w 1887484"/>
                <a:gd name="connsiteY29" fmla="*/ 170782 h 1904041"/>
                <a:gd name="connsiteX30" fmla="*/ 1042921 w 1887484"/>
                <a:gd name="connsiteY30" fmla="*/ 145047 h 1904041"/>
                <a:gd name="connsiteX31" fmla="*/ 1053712 w 1887484"/>
                <a:gd name="connsiteY31" fmla="*/ 123992 h 1904041"/>
                <a:gd name="connsiteX32" fmla="*/ 1064503 w 1887484"/>
                <a:gd name="connsiteY32" fmla="*/ 105276 h 1904041"/>
                <a:gd name="connsiteX33" fmla="*/ 1077092 w 1887484"/>
                <a:gd name="connsiteY33" fmla="*/ 90070 h 1904041"/>
                <a:gd name="connsiteX34" fmla="*/ 1087882 w 1887484"/>
                <a:gd name="connsiteY34" fmla="*/ 76033 h 1904041"/>
                <a:gd name="connsiteX35" fmla="*/ 1100472 w 1887484"/>
                <a:gd name="connsiteY35" fmla="*/ 63166 h 1904041"/>
                <a:gd name="connsiteX36" fmla="*/ 1111262 w 1887484"/>
                <a:gd name="connsiteY36" fmla="*/ 52638 h 1904041"/>
                <a:gd name="connsiteX37" fmla="*/ 1122053 w 1887484"/>
                <a:gd name="connsiteY37" fmla="*/ 43280 h 1904041"/>
                <a:gd name="connsiteX38" fmla="*/ 1134642 w 1887484"/>
                <a:gd name="connsiteY38" fmla="*/ 35092 h 1904041"/>
                <a:gd name="connsiteX39" fmla="*/ 1145433 w 1887484"/>
                <a:gd name="connsiteY39" fmla="*/ 28074 h 1904041"/>
                <a:gd name="connsiteX40" fmla="*/ 1156224 w 1887484"/>
                <a:gd name="connsiteY40" fmla="*/ 22225 h 1904041"/>
                <a:gd name="connsiteX41" fmla="*/ 1168813 w 1887484"/>
                <a:gd name="connsiteY41" fmla="*/ 16376 h 1904041"/>
                <a:gd name="connsiteX42" fmla="*/ 1179604 w 1887484"/>
                <a:gd name="connsiteY42" fmla="*/ 12867 h 1904041"/>
                <a:gd name="connsiteX43" fmla="*/ 1192193 w 1887484"/>
                <a:gd name="connsiteY43" fmla="*/ 8188 h 1904041"/>
                <a:gd name="connsiteX44" fmla="*/ 1202984 w 1887484"/>
                <a:gd name="connsiteY44" fmla="*/ 5849 h 1904041"/>
                <a:gd name="connsiteX45" fmla="*/ 1213774 w 1887484"/>
                <a:gd name="connsiteY45" fmla="*/ 3509 h 1904041"/>
                <a:gd name="connsiteX46" fmla="*/ 1226364 w 1887484"/>
                <a:gd name="connsiteY46" fmla="*/ 1170 h 1904041"/>
                <a:gd name="connsiteX47" fmla="*/ 1237154 w 1887484"/>
                <a:gd name="connsiteY47" fmla="*/ 1170 h 1904041"/>
                <a:gd name="connsiteX48" fmla="*/ 1249743 w 1887484"/>
                <a:gd name="connsiteY48" fmla="*/ 0 h 1904041"/>
                <a:gd name="connsiteX49" fmla="*/ 1260534 w 1887484"/>
                <a:gd name="connsiteY49" fmla="*/ 0 h 1904041"/>
                <a:gd name="connsiteX50" fmla="*/ 1271325 w 1887484"/>
                <a:gd name="connsiteY50" fmla="*/ 1170 h 1904041"/>
                <a:gd name="connsiteX51" fmla="*/ 1283914 w 1887484"/>
                <a:gd name="connsiteY51" fmla="*/ 2340 h 1904041"/>
                <a:gd name="connsiteX52" fmla="*/ 1294705 w 1887484"/>
                <a:gd name="connsiteY52" fmla="*/ 3509 h 1904041"/>
                <a:gd name="connsiteX53" fmla="*/ 1307294 w 1887484"/>
                <a:gd name="connsiteY53" fmla="*/ 5849 h 1904041"/>
                <a:gd name="connsiteX54" fmla="*/ 1318085 w 1887484"/>
                <a:gd name="connsiteY54" fmla="*/ 8188 h 1904041"/>
                <a:gd name="connsiteX55" fmla="*/ 1328875 w 1887484"/>
                <a:gd name="connsiteY55" fmla="*/ 11697 h 1904041"/>
                <a:gd name="connsiteX56" fmla="*/ 1339666 w 1887484"/>
                <a:gd name="connsiteY56" fmla="*/ 15207 h 1904041"/>
                <a:gd name="connsiteX57" fmla="*/ 1352255 w 1887484"/>
                <a:gd name="connsiteY57" fmla="*/ 19886 h 1904041"/>
                <a:gd name="connsiteX58" fmla="*/ 1363046 w 1887484"/>
                <a:gd name="connsiteY58" fmla="*/ 24565 h 1904041"/>
                <a:gd name="connsiteX59" fmla="*/ 1375635 w 1887484"/>
                <a:gd name="connsiteY59" fmla="*/ 29244 h 1904041"/>
                <a:gd name="connsiteX60" fmla="*/ 1386426 w 1887484"/>
                <a:gd name="connsiteY60" fmla="*/ 35092 h 1904041"/>
                <a:gd name="connsiteX61" fmla="*/ 1397217 w 1887484"/>
                <a:gd name="connsiteY61" fmla="*/ 40941 h 1904041"/>
                <a:gd name="connsiteX62" fmla="*/ 1409806 w 1887484"/>
                <a:gd name="connsiteY62" fmla="*/ 47959 h 1904041"/>
                <a:gd name="connsiteX63" fmla="*/ 1420597 w 1887484"/>
                <a:gd name="connsiteY63" fmla="*/ 54978 h 1904041"/>
                <a:gd name="connsiteX64" fmla="*/ 1433186 w 1887484"/>
                <a:gd name="connsiteY64" fmla="*/ 61996 h 1904041"/>
                <a:gd name="connsiteX65" fmla="*/ 1443977 w 1887484"/>
                <a:gd name="connsiteY65" fmla="*/ 70184 h 1904041"/>
                <a:gd name="connsiteX66" fmla="*/ 1454767 w 1887484"/>
                <a:gd name="connsiteY66" fmla="*/ 79542 h 1904041"/>
                <a:gd name="connsiteX67" fmla="*/ 1467357 w 1887484"/>
                <a:gd name="connsiteY67" fmla="*/ 87730 h 1904041"/>
                <a:gd name="connsiteX68" fmla="*/ 1478147 w 1887484"/>
                <a:gd name="connsiteY68" fmla="*/ 98258 h 1904041"/>
                <a:gd name="connsiteX69" fmla="*/ 1490736 w 1887484"/>
                <a:gd name="connsiteY69" fmla="*/ 107616 h 1904041"/>
                <a:gd name="connsiteX70" fmla="*/ 1501527 w 1887484"/>
                <a:gd name="connsiteY70" fmla="*/ 119313 h 1904041"/>
                <a:gd name="connsiteX71" fmla="*/ 1512318 w 1887484"/>
                <a:gd name="connsiteY71" fmla="*/ 129841 h 1904041"/>
                <a:gd name="connsiteX72" fmla="*/ 1524907 w 1887484"/>
                <a:gd name="connsiteY72" fmla="*/ 141538 h 1904041"/>
                <a:gd name="connsiteX73" fmla="*/ 1535698 w 1887484"/>
                <a:gd name="connsiteY73" fmla="*/ 154405 h 1904041"/>
                <a:gd name="connsiteX74" fmla="*/ 1546489 w 1887484"/>
                <a:gd name="connsiteY74" fmla="*/ 167272 h 1904041"/>
                <a:gd name="connsiteX75" fmla="*/ 1559078 w 1887484"/>
                <a:gd name="connsiteY75" fmla="*/ 180139 h 1904041"/>
                <a:gd name="connsiteX76" fmla="*/ 1569869 w 1887484"/>
                <a:gd name="connsiteY76" fmla="*/ 195346 h 1904041"/>
                <a:gd name="connsiteX77" fmla="*/ 1582458 w 1887484"/>
                <a:gd name="connsiteY77" fmla="*/ 210553 h 1904041"/>
                <a:gd name="connsiteX78" fmla="*/ 1593248 w 1887484"/>
                <a:gd name="connsiteY78" fmla="*/ 225759 h 1904041"/>
                <a:gd name="connsiteX79" fmla="*/ 1604039 w 1887484"/>
                <a:gd name="connsiteY79" fmla="*/ 242135 h 1904041"/>
                <a:gd name="connsiteX80" fmla="*/ 1616628 w 1887484"/>
                <a:gd name="connsiteY80" fmla="*/ 258512 h 1904041"/>
                <a:gd name="connsiteX81" fmla="*/ 1627419 w 1887484"/>
                <a:gd name="connsiteY81" fmla="*/ 277228 h 1904041"/>
                <a:gd name="connsiteX82" fmla="*/ 1640008 w 1887484"/>
                <a:gd name="connsiteY82" fmla="*/ 294774 h 1904041"/>
                <a:gd name="connsiteX83" fmla="*/ 1650799 w 1887484"/>
                <a:gd name="connsiteY83" fmla="*/ 314659 h 1904041"/>
                <a:gd name="connsiteX84" fmla="*/ 1661590 w 1887484"/>
                <a:gd name="connsiteY84" fmla="*/ 334545 h 1904041"/>
                <a:gd name="connsiteX85" fmla="*/ 1674179 w 1887484"/>
                <a:gd name="connsiteY85" fmla="*/ 356770 h 1904041"/>
                <a:gd name="connsiteX86" fmla="*/ 1684970 w 1887484"/>
                <a:gd name="connsiteY86" fmla="*/ 378995 h 1904041"/>
                <a:gd name="connsiteX87" fmla="*/ 1697559 w 1887484"/>
                <a:gd name="connsiteY87" fmla="*/ 402389 h 1904041"/>
                <a:gd name="connsiteX88" fmla="*/ 1708350 w 1887484"/>
                <a:gd name="connsiteY88" fmla="*/ 426954 h 1904041"/>
                <a:gd name="connsiteX89" fmla="*/ 1719140 w 1887484"/>
                <a:gd name="connsiteY89" fmla="*/ 452688 h 1904041"/>
                <a:gd name="connsiteX90" fmla="*/ 1729931 w 1887484"/>
                <a:gd name="connsiteY90" fmla="*/ 480762 h 1904041"/>
                <a:gd name="connsiteX91" fmla="*/ 1742520 w 1887484"/>
                <a:gd name="connsiteY91" fmla="*/ 510005 h 1904041"/>
                <a:gd name="connsiteX92" fmla="*/ 1753311 w 1887484"/>
                <a:gd name="connsiteY92" fmla="*/ 540418 h 1904041"/>
                <a:gd name="connsiteX93" fmla="*/ 1765900 w 1887484"/>
                <a:gd name="connsiteY93" fmla="*/ 573171 h 1904041"/>
                <a:gd name="connsiteX94" fmla="*/ 1776691 w 1887484"/>
                <a:gd name="connsiteY94" fmla="*/ 608263 h 1904041"/>
                <a:gd name="connsiteX95" fmla="*/ 1787482 w 1887484"/>
                <a:gd name="connsiteY95" fmla="*/ 645694 h 1904041"/>
                <a:gd name="connsiteX96" fmla="*/ 1800071 w 1887484"/>
                <a:gd name="connsiteY96" fmla="*/ 686635 h 1904041"/>
                <a:gd name="connsiteX97" fmla="*/ 1810862 w 1887484"/>
                <a:gd name="connsiteY97" fmla="*/ 731085 h 1904041"/>
                <a:gd name="connsiteX98" fmla="*/ 1823451 w 1887484"/>
                <a:gd name="connsiteY98" fmla="*/ 780214 h 1904041"/>
                <a:gd name="connsiteX99" fmla="*/ 1834242 w 1887484"/>
                <a:gd name="connsiteY99" fmla="*/ 836361 h 1904041"/>
                <a:gd name="connsiteX100" fmla="*/ 1845032 w 1887484"/>
                <a:gd name="connsiteY100" fmla="*/ 901867 h 1904041"/>
                <a:gd name="connsiteX101" fmla="*/ 1857621 w 1887484"/>
                <a:gd name="connsiteY101" fmla="*/ 980239 h 1904041"/>
                <a:gd name="connsiteX102" fmla="*/ 1868412 w 1887484"/>
                <a:gd name="connsiteY102" fmla="*/ 1084345 h 1904041"/>
                <a:gd name="connsiteX103" fmla="*/ 1881001 w 1887484"/>
                <a:gd name="connsiteY103" fmla="*/ 1256297 h 1904041"/>
                <a:gd name="connsiteX104" fmla="*/ 1885102 w 1887484"/>
                <a:gd name="connsiteY104" fmla="*/ 1335426 h 1904041"/>
                <a:gd name="connsiteX105" fmla="*/ 1887484 w 1887484"/>
                <a:gd name="connsiteY105" fmla="*/ 1903557 h 1904041"/>
                <a:gd name="connsiteX106" fmla="*/ 0 w 1887484"/>
                <a:gd name="connsiteY106" fmla="*/ 1904041 h 1904041"/>
                <a:gd name="connsiteX107" fmla="*/ 0 w 1887484"/>
                <a:gd name="connsiteY107" fmla="*/ 1482058 h 1904041"/>
                <a:gd name="connsiteX108" fmla="*/ 8809 w 1887484"/>
                <a:gd name="connsiteY108" fmla="*/ 1388477 h 1904041"/>
                <a:gd name="connsiteX109" fmla="*/ 21398 w 1887484"/>
                <a:gd name="connsiteY109" fmla="*/ 1283201 h 1904041"/>
                <a:gd name="connsiteX110" fmla="*/ 32189 w 1887484"/>
                <a:gd name="connsiteY110" fmla="*/ 1190791 h 1904041"/>
                <a:gd name="connsiteX111" fmla="*/ 44778 w 1887484"/>
                <a:gd name="connsiteY111" fmla="*/ 1110080 h 1904041"/>
                <a:gd name="connsiteX112" fmla="*/ 55569 w 1887484"/>
                <a:gd name="connsiteY112" fmla="*/ 1038726 h 1904041"/>
                <a:gd name="connsiteX113" fmla="*/ 66360 w 1887484"/>
                <a:gd name="connsiteY113" fmla="*/ 972051 h 1904041"/>
                <a:gd name="connsiteX114" fmla="*/ 78949 w 1887484"/>
                <a:gd name="connsiteY114" fmla="*/ 911225 h 1904041"/>
                <a:gd name="connsiteX115" fmla="*/ 89740 w 1887484"/>
                <a:gd name="connsiteY115" fmla="*/ 853907 h 1904041"/>
                <a:gd name="connsiteX116" fmla="*/ 102329 w 1887484"/>
                <a:gd name="connsiteY116" fmla="*/ 800100 h 1904041"/>
                <a:gd name="connsiteX117" fmla="*/ 113119 w 1887484"/>
                <a:gd name="connsiteY117" fmla="*/ 750971 h 1904041"/>
                <a:gd name="connsiteX118" fmla="*/ 123910 w 1887484"/>
                <a:gd name="connsiteY118" fmla="*/ 705351 h 1904041"/>
                <a:gd name="connsiteX119" fmla="*/ 136499 w 1887484"/>
                <a:gd name="connsiteY119" fmla="*/ 663240 h 1904041"/>
                <a:gd name="connsiteX120" fmla="*/ 147290 w 1887484"/>
                <a:gd name="connsiteY120" fmla="*/ 624639 h 1904041"/>
                <a:gd name="connsiteX121" fmla="*/ 158081 w 1887484"/>
                <a:gd name="connsiteY121" fmla="*/ 589547 h 1904041"/>
                <a:gd name="connsiteX122" fmla="*/ 170670 w 1887484"/>
                <a:gd name="connsiteY122" fmla="*/ 555625 h 1904041"/>
                <a:gd name="connsiteX123" fmla="*/ 181461 w 1887484"/>
                <a:gd name="connsiteY123" fmla="*/ 525212 h 1904041"/>
                <a:gd name="connsiteX124" fmla="*/ 192251 w 1887484"/>
                <a:gd name="connsiteY124" fmla="*/ 495968 h 1904041"/>
                <a:gd name="connsiteX125" fmla="*/ 204841 w 1887484"/>
                <a:gd name="connsiteY125" fmla="*/ 469064 h 1904041"/>
                <a:gd name="connsiteX126" fmla="*/ 215631 w 1887484"/>
                <a:gd name="connsiteY126" fmla="*/ 442160 h 1904041"/>
                <a:gd name="connsiteX127" fmla="*/ 228221 w 1887484"/>
                <a:gd name="connsiteY127" fmla="*/ 417596 h 1904041"/>
                <a:gd name="connsiteX128" fmla="*/ 239011 w 1887484"/>
                <a:gd name="connsiteY128" fmla="*/ 393031 h 1904041"/>
                <a:gd name="connsiteX129" fmla="*/ 249802 w 1887484"/>
                <a:gd name="connsiteY129" fmla="*/ 370806 h 1904041"/>
                <a:gd name="connsiteX130" fmla="*/ 262391 w 1887484"/>
                <a:gd name="connsiteY130" fmla="*/ 348581 h 1904041"/>
                <a:gd name="connsiteX131" fmla="*/ 273182 w 1887484"/>
                <a:gd name="connsiteY131" fmla="*/ 328696 h 1904041"/>
                <a:gd name="connsiteX132" fmla="*/ 285771 w 1887484"/>
                <a:gd name="connsiteY132" fmla="*/ 308810 h 1904041"/>
                <a:gd name="connsiteX133" fmla="*/ 296562 w 1887484"/>
                <a:gd name="connsiteY133" fmla="*/ 288925 h 1904041"/>
                <a:gd name="connsiteX134" fmla="*/ 307353 w 1887484"/>
                <a:gd name="connsiteY134" fmla="*/ 271379 h 1904041"/>
                <a:gd name="connsiteX135" fmla="*/ 318143 w 1887484"/>
                <a:gd name="connsiteY135" fmla="*/ 253833 h 1904041"/>
                <a:gd name="connsiteX136" fmla="*/ 330733 w 1887484"/>
                <a:gd name="connsiteY136" fmla="*/ 237457 h 1904041"/>
                <a:gd name="connsiteX137" fmla="*/ 343322 w 1887484"/>
                <a:gd name="connsiteY137" fmla="*/ 221080 h 1904041"/>
                <a:gd name="connsiteX138" fmla="*/ 354113 w 1887484"/>
                <a:gd name="connsiteY138" fmla="*/ 205874 h 1904041"/>
                <a:gd name="connsiteX139" fmla="*/ 364903 w 1887484"/>
                <a:gd name="connsiteY139" fmla="*/ 190667 h 1904041"/>
                <a:gd name="connsiteX140" fmla="*/ 375694 w 1887484"/>
                <a:gd name="connsiteY140" fmla="*/ 176630 h 1904041"/>
                <a:gd name="connsiteX141" fmla="*/ 388283 w 1887484"/>
                <a:gd name="connsiteY141" fmla="*/ 163763 h 1904041"/>
                <a:gd name="connsiteX142" fmla="*/ 399074 w 1887484"/>
                <a:gd name="connsiteY142" fmla="*/ 150896 h 1904041"/>
                <a:gd name="connsiteX143" fmla="*/ 411663 w 1887484"/>
                <a:gd name="connsiteY143" fmla="*/ 139199 h 1904041"/>
                <a:gd name="connsiteX144" fmla="*/ 422454 w 1887484"/>
                <a:gd name="connsiteY144" fmla="*/ 127501 h 1904041"/>
                <a:gd name="connsiteX145" fmla="*/ 433245 w 1887484"/>
                <a:gd name="connsiteY145" fmla="*/ 115804 h 1904041"/>
                <a:gd name="connsiteX146" fmla="*/ 445834 w 1887484"/>
                <a:gd name="connsiteY146" fmla="*/ 105276 h 1904041"/>
                <a:gd name="connsiteX147" fmla="*/ 456624 w 1887484"/>
                <a:gd name="connsiteY147" fmla="*/ 95918 h 1904041"/>
                <a:gd name="connsiteX148" fmla="*/ 469214 w 1887484"/>
                <a:gd name="connsiteY148" fmla="*/ 86561 h 1904041"/>
                <a:gd name="connsiteX149" fmla="*/ 480004 w 1887484"/>
                <a:gd name="connsiteY149" fmla="*/ 77203 h 1904041"/>
                <a:gd name="connsiteX150" fmla="*/ 490795 w 1887484"/>
                <a:gd name="connsiteY150" fmla="*/ 69015 h 1904041"/>
                <a:gd name="connsiteX151" fmla="*/ 503384 w 1887484"/>
                <a:gd name="connsiteY151" fmla="*/ 60826 h 1904041"/>
                <a:gd name="connsiteX152" fmla="*/ 514175 w 1887484"/>
                <a:gd name="connsiteY152" fmla="*/ 53808 h 1904041"/>
                <a:gd name="connsiteX153" fmla="*/ 526764 w 1887484"/>
                <a:gd name="connsiteY153" fmla="*/ 46790 h 1904041"/>
                <a:gd name="connsiteX154" fmla="*/ 537555 w 1887484"/>
                <a:gd name="connsiteY154" fmla="*/ 39771 h 1904041"/>
                <a:gd name="connsiteX155" fmla="*/ 548346 w 1887484"/>
                <a:gd name="connsiteY155" fmla="*/ 33922 h 1904041"/>
                <a:gd name="connsiteX156" fmla="*/ 560935 w 1887484"/>
                <a:gd name="connsiteY156" fmla="*/ 28074 h 1904041"/>
                <a:gd name="connsiteX157" fmla="*/ 571726 w 1887484"/>
                <a:gd name="connsiteY157" fmla="*/ 23395 h 1904041"/>
                <a:gd name="connsiteX158" fmla="*/ 582516 w 1887484"/>
                <a:gd name="connsiteY158" fmla="*/ 18716 h 1904041"/>
                <a:gd name="connsiteX159" fmla="*/ 595106 w 1887484"/>
                <a:gd name="connsiteY159" fmla="*/ 14037 h 1904041"/>
                <a:gd name="connsiteX160" fmla="*/ 605896 w 1887484"/>
                <a:gd name="connsiteY160" fmla="*/ 11697 h 1904041"/>
                <a:gd name="connsiteX161" fmla="*/ 618485 w 1887484"/>
                <a:gd name="connsiteY161" fmla="*/ 8188 h 1904041"/>
                <a:gd name="connsiteX162" fmla="*/ 629276 w 1887484"/>
                <a:gd name="connsiteY162" fmla="*/ 5849 h 1904041"/>
                <a:gd name="connsiteX163" fmla="*/ 640067 w 1887484"/>
                <a:gd name="connsiteY163" fmla="*/ 3509 h 1904041"/>
                <a:gd name="connsiteX164" fmla="*/ 652656 w 1887484"/>
                <a:gd name="connsiteY164" fmla="*/ 2340 h 1904041"/>
                <a:gd name="connsiteX165" fmla="*/ 663447 w 1887484"/>
                <a:gd name="connsiteY165" fmla="*/ 1170 h 1904041"/>
                <a:gd name="connsiteX166" fmla="*/ 676036 w 1887484"/>
                <a:gd name="connsiteY16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85370 w 1887484"/>
                <a:gd name="connsiteY24" fmla="*/ 374316 h 1904041"/>
                <a:gd name="connsiteX25" fmla="*/ 996161 w 1887484"/>
                <a:gd name="connsiteY25" fmla="*/ 294774 h 1904041"/>
                <a:gd name="connsiteX26" fmla="*/ 1008750 w 1887484"/>
                <a:gd name="connsiteY26" fmla="*/ 242135 h 1904041"/>
                <a:gd name="connsiteX27" fmla="*/ 1019541 w 1887484"/>
                <a:gd name="connsiteY27" fmla="*/ 202364 h 1904041"/>
                <a:gd name="connsiteX28" fmla="*/ 1030332 w 1887484"/>
                <a:gd name="connsiteY28" fmla="*/ 170782 h 1904041"/>
                <a:gd name="connsiteX29" fmla="*/ 1042921 w 1887484"/>
                <a:gd name="connsiteY29" fmla="*/ 145047 h 1904041"/>
                <a:gd name="connsiteX30" fmla="*/ 1053712 w 1887484"/>
                <a:gd name="connsiteY30" fmla="*/ 123992 h 1904041"/>
                <a:gd name="connsiteX31" fmla="*/ 1064503 w 1887484"/>
                <a:gd name="connsiteY31" fmla="*/ 105276 h 1904041"/>
                <a:gd name="connsiteX32" fmla="*/ 1077092 w 1887484"/>
                <a:gd name="connsiteY32" fmla="*/ 90070 h 1904041"/>
                <a:gd name="connsiteX33" fmla="*/ 1087882 w 1887484"/>
                <a:gd name="connsiteY33" fmla="*/ 76033 h 1904041"/>
                <a:gd name="connsiteX34" fmla="*/ 1100472 w 1887484"/>
                <a:gd name="connsiteY34" fmla="*/ 63166 h 1904041"/>
                <a:gd name="connsiteX35" fmla="*/ 1111262 w 1887484"/>
                <a:gd name="connsiteY35" fmla="*/ 52638 h 1904041"/>
                <a:gd name="connsiteX36" fmla="*/ 1122053 w 1887484"/>
                <a:gd name="connsiteY36" fmla="*/ 43280 h 1904041"/>
                <a:gd name="connsiteX37" fmla="*/ 1134642 w 1887484"/>
                <a:gd name="connsiteY37" fmla="*/ 35092 h 1904041"/>
                <a:gd name="connsiteX38" fmla="*/ 1145433 w 1887484"/>
                <a:gd name="connsiteY38" fmla="*/ 28074 h 1904041"/>
                <a:gd name="connsiteX39" fmla="*/ 1156224 w 1887484"/>
                <a:gd name="connsiteY39" fmla="*/ 22225 h 1904041"/>
                <a:gd name="connsiteX40" fmla="*/ 1168813 w 1887484"/>
                <a:gd name="connsiteY40" fmla="*/ 16376 h 1904041"/>
                <a:gd name="connsiteX41" fmla="*/ 1179604 w 1887484"/>
                <a:gd name="connsiteY41" fmla="*/ 12867 h 1904041"/>
                <a:gd name="connsiteX42" fmla="*/ 1192193 w 1887484"/>
                <a:gd name="connsiteY42" fmla="*/ 8188 h 1904041"/>
                <a:gd name="connsiteX43" fmla="*/ 1202984 w 1887484"/>
                <a:gd name="connsiteY43" fmla="*/ 5849 h 1904041"/>
                <a:gd name="connsiteX44" fmla="*/ 1213774 w 1887484"/>
                <a:gd name="connsiteY44" fmla="*/ 3509 h 1904041"/>
                <a:gd name="connsiteX45" fmla="*/ 1226364 w 1887484"/>
                <a:gd name="connsiteY45" fmla="*/ 1170 h 1904041"/>
                <a:gd name="connsiteX46" fmla="*/ 1237154 w 1887484"/>
                <a:gd name="connsiteY46" fmla="*/ 1170 h 1904041"/>
                <a:gd name="connsiteX47" fmla="*/ 1249743 w 1887484"/>
                <a:gd name="connsiteY47" fmla="*/ 0 h 1904041"/>
                <a:gd name="connsiteX48" fmla="*/ 1260534 w 1887484"/>
                <a:gd name="connsiteY48" fmla="*/ 0 h 1904041"/>
                <a:gd name="connsiteX49" fmla="*/ 1271325 w 1887484"/>
                <a:gd name="connsiteY49" fmla="*/ 1170 h 1904041"/>
                <a:gd name="connsiteX50" fmla="*/ 1283914 w 1887484"/>
                <a:gd name="connsiteY50" fmla="*/ 2340 h 1904041"/>
                <a:gd name="connsiteX51" fmla="*/ 1294705 w 1887484"/>
                <a:gd name="connsiteY51" fmla="*/ 3509 h 1904041"/>
                <a:gd name="connsiteX52" fmla="*/ 1307294 w 1887484"/>
                <a:gd name="connsiteY52" fmla="*/ 5849 h 1904041"/>
                <a:gd name="connsiteX53" fmla="*/ 1318085 w 1887484"/>
                <a:gd name="connsiteY53" fmla="*/ 8188 h 1904041"/>
                <a:gd name="connsiteX54" fmla="*/ 1328875 w 1887484"/>
                <a:gd name="connsiteY54" fmla="*/ 11697 h 1904041"/>
                <a:gd name="connsiteX55" fmla="*/ 1339666 w 1887484"/>
                <a:gd name="connsiteY55" fmla="*/ 15207 h 1904041"/>
                <a:gd name="connsiteX56" fmla="*/ 1352255 w 1887484"/>
                <a:gd name="connsiteY56" fmla="*/ 19886 h 1904041"/>
                <a:gd name="connsiteX57" fmla="*/ 1363046 w 1887484"/>
                <a:gd name="connsiteY57" fmla="*/ 24565 h 1904041"/>
                <a:gd name="connsiteX58" fmla="*/ 1375635 w 1887484"/>
                <a:gd name="connsiteY58" fmla="*/ 29244 h 1904041"/>
                <a:gd name="connsiteX59" fmla="*/ 1386426 w 1887484"/>
                <a:gd name="connsiteY59" fmla="*/ 35092 h 1904041"/>
                <a:gd name="connsiteX60" fmla="*/ 1397217 w 1887484"/>
                <a:gd name="connsiteY60" fmla="*/ 40941 h 1904041"/>
                <a:gd name="connsiteX61" fmla="*/ 1409806 w 1887484"/>
                <a:gd name="connsiteY61" fmla="*/ 47959 h 1904041"/>
                <a:gd name="connsiteX62" fmla="*/ 1420597 w 1887484"/>
                <a:gd name="connsiteY62" fmla="*/ 54978 h 1904041"/>
                <a:gd name="connsiteX63" fmla="*/ 1433186 w 1887484"/>
                <a:gd name="connsiteY63" fmla="*/ 61996 h 1904041"/>
                <a:gd name="connsiteX64" fmla="*/ 1443977 w 1887484"/>
                <a:gd name="connsiteY64" fmla="*/ 70184 h 1904041"/>
                <a:gd name="connsiteX65" fmla="*/ 1454767 w 1887484"/>
                <a:gd name="connsiteY65" fmla="*/ 79542 h 1904041"/>
                <a:gd name="connsiteX66" fmla="*/ 1467357 w 1887484"/>
                <a:gd name="connsiteY66" fmla="*/ 87730 h 1904041"/>
                <a:gd name="connsiteX67" fmla="*/ 1478147 w 1887484"/>
                <a:gd name="connsiteY67" fmla="*/ 98258 h 1904041"/>
                <a:gd name="connsiteX68" fmla="*/ 1490736 w 1887484"/>
                <a:gd name="connsiteY68" fmla="*/ 107616 h 1904041"/>
                <a:gd name="connsiteX69" fmla="*/ 1501527 w 1887484"/>
                <a:gd name="connsiteY69" fmla="*/ 119313 h 1904041"/>
                <a:gd name="connsiteX70" fmla="*/ 1512318 w 1887484"/>
                <a:gd name="connsiteY70" fmla="*/ 129841 h 1904041"/>
                <a:gd name="connsiteX71" fmla="*/ 1524907 w 1887484"/>
                <a:gd name="connsiteY71" fmla="*/ 141538 h 1904041"/>
                <a:gd name="connsiteX72" fmla="*/ 1535698 w 1887484"/>
                <a:gd name="connsiteY72" fmla="*/ 154405 h 1904041"/>
                <a:gd name="connsiteX73" fmla="*/ 1546489 w 1887484"/>
                <a:gd name="connsiteY73" fmla="*/ 167272 h 1904041"/>
                <a:gd name="connsiteX74" fmla="*/ 1559078 w 1887484"/>
                <a:gd name="connsiteY74" fmla="*/ 180139 h 1904041"/>
                <a:gd name="connsiteX75" fmla="*/ 1569869 w 1887484"/>
                <a:gd name="connsiteY75" fmla="*/ 195346 h 1904041"/>
                <a:gd name="connsiteX76" fmla="*/ 1582458 w 1887484"/>
                <a:gd name="connsiteY76" fmla="*/ 210553 h 1904041"/>
                <a:gd name="connsiteX77" fmla="*/ 1593248 w 1887484"/>
                <a:gd name="connsiteY77" fmla="*/ 225759 h 1904041"/>
                <a:gd name="connsiteX78" fmla="*/ 1604039 w 1887484"/>
                <a:gd name="connsiteY78" fmla="*/ 242135 h 1904041"/>
                <a:gd name="connsiteX79" fmla="*/ 1616628 w 1887484"/>
                <a:gd name="connsiteY79" fmla="*/ 258512 h 1904041"/>
                <a:gd name="connsiteX80" fmla="*/ 1627419 w 1887484"/>
                <a:gd name="connsiteY80" fmla="*/ 277228 h 1904041"/>
                <a:gd name="connsiteX81" fmla="*/ 1640008 w 1887484"/>
                <a:gd name="connsiteY81" fmla="*/ 294774 h 1904041"/>
                <a:gd name="connsiteX82" fmla="*/ 1650799 w 1887484"/>
                <a:gd name="connsiteY82" fmla="*/ 314659 h 1904041"/>
                <a:gd name="connsiteX83" fmla="*/ 1661590 w 1887484"/>
                <a:gd name="connsiteY83" fmla="*/ 334545 h 1904041"/>
                <a:gd name="connsiteX84" fmla="*/ 1674179 w 1887484"/>
                <a:gd name="connsiteY84" fmla="*/ 356770 h 1904041"/>
                <a:gd name="connsiteX85" fmla="*/ 1684970 w 1887484"/>
                <a:gd name="connsiteY85" fmla="*/ 378995 h 1904041"/>
                <a:gd name="connsiteX86" fmla="*/ 1697559 w 1887484"/>
                <a:gd name="connsiteY86" fmla="*/ 402389 h 1904041"/>
                <a:gd name="connsiteX87" fmla="*/ 1708350 w 1887484"/>
                <a:gd name="connsiteY87" fmla="*/ 426954 h 1904041"/>
                <a:gd name="connsiteX88" fmla="*/ 1719140 w 1887484"/>
                <a:gd name="connsiteY88" fmla="*/ 452688 h 1904041"/>
                <a:gd name="connsiteX89" fmla="*/ 1729931 w 1887484"/>
                <a:gd name="connsiteY89" fmla="*/ 480762 h 1904041"/>
                <a:gd name="connsiteX90" fmla="*/ 1742520 w 1887484"/>
                <a:gd name="connsiteY90" fmla="*/ 510005 h 1904041"/>
                <a:gd name="connsiteX91" fmla="*/ 1753311 w 1887484"/>
                <a:gd name="connsiteY91" fmla="*/ 540418 h 1904041"/>
                <a:gd name="connsiteX92" fmla="*/ 1765900 w 1887484"/>
                <a:gd name="connsiteY92" fmla="*/ 573171 h 1904041"/>
                <a:gd name="connsiteX93" fmla="*/ 1776691 w 1887484"/>
                <a:gd name="connsiteY93" fmla="*/ 608263 h 1904041"/>
                <a:gd name="connsiteX94" fmla="*/ 1787482 w 1887484"/>
                <a:gd name="connsiteY94" fmla="*/ 645694 h 1904041"/>
                <a:gd name="connsiteX95" fmla="*/ 1800071 w 1887484"/>
                <a:gd name="connsiteY95" fmla="*/ 686635 h 1904041"/>
                <a:gd name="connsiteX96" fmla="*/ 1810862 w 1887484"/>
                <a:gd name="connsiteY96" fmla="*/ 731085 h 1904041"/>
                <a:gd name="connsiteX97" fmla="*/ 1823451 w 1887484"/>
                <a:gd name="connsiteY97" fmla="*/ 780214 h 1904041"/>
                <a:gd name="connsiteX98" fmla="*/ 1834242 w 1887484"/>
                <a:gd name="connsiteY98" fmla="*/ 836361 h 1904041"/>
                <a:gd name="connsiteX99" fmla="*/ 1845032 w 1887484"/>
                <a:gd name="connsiteY99" fmla="*/ 901867 h 1904041"/>
                <a:gd name="connsiteX100" fmla="*/ 1857621 w 1887484"/>
                <a:gd name="connsiteY100" fmla="*/ 980239 h 1904041"/>
                <a:gd name="connsiteX101" fmla="*/ 1868412 w 1887484"/>
                <a:gd name="connsiteY101" fmla="*/ 1084345 h 1904041"/>
                <a:gd name="connsiteX102" fmla="*/ 1881001 w 1887484"/>
                <a:gd name="connsiteY102" fmla="*/ 1256297 h 1904041"/>
                <a:gd name="connsiteX103" fmla="*/ 1885102 w 1887484"/>
                <a:gd name="connsiteY103" fmla="*/ 1335426 h 1904041"/>
                <a:gd name="connsiteX104" fmla="*/ 1887484 w 1887484"/>
                <a:gd name="connsiteY104" fmla="*/ 1903557 h 1904041"/>
                <a:gd name="connsiteX105" fmla="*/ 0 w 1887484"/>
                <a:gd name="connsiteY105" fmla="*/ 1904041 h 1904041"/>
                <a:gd name="connsiteX106" fmla="*/ 0 w 1887484"/>
                <a:gd name="connsiteY106" fmla="*/ 1482058 h 1904041"/>
                <a:gd name="connsiteX107" fmla="*/ 8809 w 1887484"/>
                <a:gd name="connsiteY107" fmla="*/ 1388477 h 1904041"/>
                <a:gd name="connsiteX108" fmla="*/ 21398 w 1887484"/>
                <a:gd name="connsiteY108" fmla="*/ 1283201 h 1904041"/>
                <a:gd name="connsiteX109" fmla="*/ 32189 w 1887484"/>
                <a:gd name="connsiteY109" fmla="*/ 1190791 h 1904041"/>
                <a:gd name="connsiteX110" fmla="*/ 44778 w 1887484"/>
                <a:gd name="connsiteY110" fmla="*/ 1110080 h 1904041"/>
                <a:gd name="connsiteX111" fmla="*/ 55569 w 1887484"/>
                <a:gd name="connsiteY111" fmla="*/ 1038726 h 1904041"/>
                <a:gd name="connsiteX112" fmla="*/ 66360 w 1887484"/>
                <a:gd name="connsiteY112" fmla="*/ 972051 h 1904041"/>
                <a:gd name="connsiteX113" fmla="*/ 78949 w 1887484"/>
                <a:gd name="connsiteY113" fmla="*/ 911225 h 1904041"/>
                <a:gd name="connsiteX114" fmla="*/ 89740 w 1887484"/>
                <a:gd name="connsiteY114" fmla="*/ 853907 h 1904041"/>
                <a:gd name="connsiteX115" fmla="*/ 102329 w 1887484"/>
                <a:gd name="connsiteY115" fmla="*/ 800100 h 1904041"/>
                <a:gd name="connsiteX116" fmla="*/ 113119 w 1887484"/>
                <a:gd name="connsiteY116" fmla="*/ 750971 h 1904041"/>
                <a:gd name="connsiteX117" fmla="*/ 123910 w 1887484"/>
                <a:gd name="connsiteY117" fmla="*/ 705351 h 1904041"/>
                <a:gd name="connsiteX118" fmla="*/ 136499 w 1887484"/>
                <a:gd name="connsiteY118" fmla="*/ 663240 h 1904041"/>
                <a:gd name="connsiteX119" fmla="*/ 147290 w 1887484"/>
                <a:gd name="connsiteY119" fmla="*/ 624639 h 1904041"/>
                <a:gd name="connsiteX120" fmla="*/ 158081 w 1887484"/>
                <a:gd name="connsiteY120" fmla="*/ 589547 h 1904041"/>
                <a:gd name="connsiteX121" fmla="*/ 170670 w 1887484"/>
                <a:gd name="connsiteY121" fmla="*/ 555625 h 1904041"/>
                <a:gd name="connsiteX122" fmla="*/ 181461 w 1887484"/>
                <a:gd name="connsiteY122" fmla="*/ 525212 h 1904041"/>
                <a:gd name="connsiteX123" fmla="*/ 192251 w 1887484"/>
                <a:gd name="connsiteY123" fmla="*/ 495968 h 1904041"/>
                <a:gd name="connsiteX124" fmla="*/ 204841 w 1887484"/>
                <a:gd name="connsiteY124" fmla="*/ 469064 h 1904041"/>
                <a:gd name="connsiteX125" fmla="*/ 215631 w 1887484"/>
                <a:gd name="connsiteY125" fmla="*/ 442160 h 1904041"/>
                <a:gd name="connsiteX126" fmla="*/ 228221 w 1887484"/>
                <a:gd name="connsiteY126" fmla="*/ 417596 h 1904041"/>
                <a:gd name="connsiteX127" fmla="*/ 239011 w 1887484"/>
                <a:gd name="connsiteY127" fmla="*/ 393031 h 1904041"/>
                <a:gd name="connsiteX128" fmla="*/ 249802 w 1887484"/>
                <a:gd name="connsiteY128" fmla="*/ 370806 h 1904041"/>
                <a:gd name="connsiteX129" fmla="*/ 262391 w 1887484"/>
                <a:gd name="connsiteY129" fmla="*/ 348581 h 1904041"/>
                <a:gd name="connsiteX130" fmla="*/ 273182 w 1887484"/>
                <a:gd name="connsiteY130" fmla="*/ 328696 h 1904041"/>
                <a:gd name="connsiteX131" fmla="*/ 285771 w 1887484"/>
                <a:gd name="connsiteY131" fmla="*/ 308810 h 1904041"/>
                <a:gd name="connsiteX132" fmla="*/ 296562 w 1887484"/>
                <a:gd name="connsiteY132" fmla="*/ 288925 h 1904041"/>
                <a:gd name="connsiteX133" fmla="*/ 307353 w 1887484"/>
                <a:gd name="connsiteY133" fmla="*/ 271379 h 1904041"/>
                <a:gd name="connsiteX134" fmla="*/ 318143 w 1887484"/>
                <a:gd name="connsiteY134" fmla="*/ 253833 h 1904041"/>
                <a:gd name="connsiteX135" fmla="*/ 330733 w 1887484"/>
                <a:gd name="connsiteY135" fmla="*/ 237457 h 1904041"/>
                <a:gd name="connsiteX136" fmla="*/ 343322 w 1887484"/>
                <a:gd name="connsiteY136" fmla="*/ 221080 h 1904041"/>
                <a:gd name="connsiteX137" fmla="*/ 354113 w 1887484"/>
                <a:gd name="connsiteY137" fmla="*/ 205874 h 1904041"/>
                <a:gd name="connsiteX138" fmla="*/ 364903 w 1887484"/>
                <a:gd name="connsiteY138" fmla="*/ 190667 h 1904041"/>
                <a:gd name="connsiteX139" fmla="*/ 375694 w 1887484"/>
                <a:gd name="connsiteY139" fmla="*/ 176630 h 1904041"/>
                <a:gd name="connsiteX140" fmla="*/ 388283 w 1887484"/>
                <a:gd name="connsiteY140" fmla="*/ 163763 h 1904041"/>
                <a:gd name="connsiteX141" fmla="*/ 399074 w 1887484"/>
                <a:gd name="connsiteY141" fmla="*/ 150896 h 1904041"/>
                <a:gd name="connsiteX142" fmla="*/ 411663 w 1887484"/>
                <a:gd name="connsiteY142" fmla="*/ 139199 h 1904041"/>
                <a:gd name="connsiteX143" fmla="*/ 422454 w 1887484"/>
                <a:gd name="connsiteY143" fmla="*/ 127501 h 1904041"/>
                <a:gd name="connsiteX144" fmla="*/ 433245 w 1887484"/>
                <a:gd name="connsiteY144" fmla="*/ 115804 h 1904041"/>
                <a:gd name="connsiteX145" fmla="*/ 445834 w 1887484"/>
                <a:gd name="connsiteY145" fmla="*/ 105276 h 1904041"/>
                <a:gd name="connsiteX146" fmla="*/ 456624 w 1887484"/>
                <a:gd name="connsiteY146" fmla="*/ 95918 h 1904041"/>
                <a:gd name="connsiteX147" fmla="*/ 469214 w 1887484"/>
                <a:gd name="connsiteY147" fmla="*/ 86561 h 1904041"/>
                <a:gd name="connsiteX148" fmla="*/ 480004 w 1887484"/>
                <a:gd name="connsiteY148" fmla="*/ 77203 h 1904041"/>
                <a:gd name="connsiteX149" fmla="*/ 490795 w 1887484"/>
                <a:gd name="connsiteY149" fmla="*/ 69015 h 1904041"/>
                <a:gd name="connsiteX150" fmla="*/ 503384 w 1887484"/>
                <a:gd name="connsiteY150" fmla="*/ 60826 h 1904041"/>
                <a:gd name="connsiteX151" fmla="*/ 514175 w 1887484"/>
                <a:gd name="connsiteY151" fmla="*/ 53808 h 1904041"/>
                <a:gd name="connsiteX152" fmla="*/ 526764 w 1887484"/>
                <a:gd name="connsiteY152" fmla="*/ 46790 h 1904041"/>
                <a:gd name="connsiteX153" fmla="*/ 537555 w 1887484"/>
                <a:gd name="connsiteY153" fmla="*/ 39771 h 1904041"/>
                <a:gd name="connsiteX154" fmla="*/ 548346 w 1887484"/>
                <a:gd name="connsiteY154" fmla="*/ 33922 h 1904041"/>
                <a:gd name="connsiteX155" fmla="*/ 560935 w 1887484"/>
                <a:gd name="connsiteY155" fmla="*/ 28074 h 1904041"/>
                <a:gd name="connsiteX156" fmla="*/ 571726 w 1887484"/>
                <a:gd name="connsiteY156" fmla="*/ 23395 h 1904041"/>
                <a:gd name="connsiteX157" fmla="*/ 582516 w 1887484"/>
                <a:gd name="connsiteY157" fmla="*/ 18716 h 1904041"/>
                <a:gd name="connsiteX158" fmla="*/ 595106 w 1887484"/>
                <a:gd name="connsiteY158" fmla="*/ 14037 h 1904041"/>
                <a:gd name="connsiteX159" fmla="*/ 605896 w 1887484"/>
                <a:gd name="connsiteY159" fmla="*/ 11697 h 1904041"/>
                <a:gd name="connsiteX160" fmla="*/ 618485 w 1887484"/>
                <a:gd name="connsiteY160" fmla="*/ 8188 h 1904041"/>
                <a:gd name="connsiteX161" fmla="*/ 629276 w 1887484"/>
                <a:gd name="connsiteY161" fmla="*/ 5849 h 1904041"/>
                <a:gd name="connsiteX162" fmla="*/ 640067 w 1887484"/>
                <a:gd name="connsiteY162" fmla="*/ 3509 h 1904041"/>
                <a:gd name="connsiteX163" fmla="*/ 652656 w 1887484"/>
                <a:gd name="connsiteY163" fmla="*/ 2340 h 1904041"/>
                <a:gd name="connsiteX164" fmla="*/ 663447 w 1887484"/>
                <a:gd name="connsiteY164" fmla="*/ 1170 h 1904041"/>
                <a:gd name="connsiteX165" fmla="*/ 676036 w 1887484"/>
                <a:gd name="connsiteY16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96161 w 1887484"/>
                <a:gd name="connsiteY24" fmla="*/ 294774 h 1904041"/>
                <a:gd name="connsiteX25" fmla="*/ 1008750 w 1887484"/>
                <a:gd name="connsiteY25" fmla="*/ 242135 h 1904041"/>
                <a:gd name="connsiteX26" fmla="*/ 1019541 w 1887484"/>
                <a:gd name="connsiteY26" fmla="*/ 202364 h 1904041"/>
                <a:gd name="connsiteX27" fmla="*/ 1030332 w 1887484"/>
                <a:gd name="connsiteY27" fmla="*/ 170782 h 1904041"/>
                <a:gd name="connsiteX28" fmla="*/ 1042921 w 1887484"/>
                <a:gd name="connsiteY28" fmla="*/ 145047 h 1904041"/>
                <a:gd name="connsiteX29" fmla="*/ 1053712 w 1887484"/>
                <a:gd name="connsiteY29" fmla="*/ 123992 h 1904041"/>
                <a:gd name="connsiteX30" fmla="*/ 1064503 w 1887484"/>
                <a:gd name="connsiteY30" fmla="*/ 105276 h 1904041"/>
                <a:gd name="connsiteX31" fmla="*/ 1077092 w 1887484"/>
                <a:gd name="connsiteY31" fmla="*/ 90070 h 1904041"/>
                <a:gd name="connsiteX32" fmla="*/ 1087882 w 1887484"/>
                <a:gd name="connsiteY32" fmla="*/ 76033 h 1904041"/>
                <a:gd name="connsiteX33" fmla="*/ 1100472 w 1887484"/>
                <a:gd name="connsiteY33" fmla="*/ 63166 h 1904041"/>
                <a:gd name="connsiteX34" fmla="*/ 1111262 w 1887484"/>
                <a:gd name="connsiteY34" fmla="*/ 52638 h 1904041"/>
                <a:gd name="connsiteX35" fmla="*/ 1122053 w 1887484"/>
                <a:gd name="connsiteY35" fmla="*/ 43280 h 1904041"/>
                <a:gd name="connsiteX36" fmla="*/ 1134642 w 1887484"/>
                <a:gd name="connsiteY36" fmla="*/ 35092 h 1904041"/>
                <a:gd name="connsiteX37" fmla="*/ 1145433 w 1887484"/>
                <a:gd name="connsiteY37" fmla="*/ 28074 h 1904041"/>
                <a:gd name="connsiteX38" fmla="*/ 1156224 w 1887484"/>
                <a:gd name="connsiteY38" fmla="*/ 22225 h 1904041"/>
                <a:gd name="connsiteX39" fmla="*/ 1168813 w 1887484"/>
                <a:gd name="connsiteY39" fmla="*/ 16376 h 1904041"/>
                <a:gd name="connsiteX40" fmla="*/ 1179604 w 1887484"/>
                <a:gd name="connsiteY40" fmla="*/ 12867 h 1904041"/>
                <a:gd name="connsiteX41" fmla="*/ 1192193 w 1887484"/>
                <a:gd name="connsiteY41" fmla="*/ 8188 h 1904041"/>
                <a:gd name="connsiteX42" fmla="*/ 1202984 w 1887484"/>
                <a:gd name="connsiteY42" fmla="*/ 5849 h 1904041"/>
                <a:gd name="connsiteX43" fmla="*/ 1213774 w 1887484"/>
                <a:gd name="connsiteY43" fmla="*/ 3509 h 1904041"/>
                <a:gd name="connsiteX44" fmla="*/ 1226364 w 1887484"/>
                <a:gd name="connsiteY44" fmla="*/ 1170 h 1904041"/>
                <a:gd name="connsiteX45" fmla="*/ 1237154 w 1887484"/>
                <a:gd name="connsiteY45" fmla="*/ 1170 h 1904041"/>
                <a:gd name="connsiteX46" fmla="*/ 1249743 w 1887484"/>
                <a:gd name="connsiteY46" fmla="*/ 0 h 1904041"/>
                <a:gd name="connsiteX47" fmla="*/ 1260534 w 1887484"/>
                <a:gd name="connsiteY47" fmla="*/ 0 h 1904041"/>
                <a:gd name="connsiteX48" fmla="*/ 1271325 w 1887484"/>
                <a:gd name="connsiteY48" fmla="*/ 1170 h 1904041"/>
                <a:gd name="connsiteX49" fmla="*/ 1283914 w 1887484"/>
                <a:gd name="connsiteY49" fmla="*/ 2340 h 1904041"/>
                <a:gd name="connsiteX50" fmla="*/ 1294705 w 1887484"/>
                <a:gd name="connsiteY50" fmla="*/ 3509 h 1904041"/>
                <a:gd name="connsiteX51" fmla="*/ 1307294 w 1887484"/>
                <a:gd name="connsiteY51" fmla="*/ 5849 h 1904041"/>
                <a:gd name="connsiteX52" fmla="*/ 1318085 w 1887484"/>
                <a:gd name="connsiteY52" fmla="*/ 8188 h 1904041"/>
                <a:gd name="connsiteX53" fmla="*/ 1328875 w 1887484"/>
                <a:gd name="connsiteY53" fmla="*/ 11697 h 1904041"/>
                <a:gd name="connsiteX54" fmla="*/ 1339666 w 1887484"/>
                <a:gd name="connsiteY54" fmla="*/ 15207 h 1904041"/>
                <a:gd name="connsiteX55" fmla="*/ 1352255 w 1887484"/>
                <a:gd name="connsiteY55" fmla="*/ 19886 h 1904041"/>
                <a:gd name="connsiteX56" fmla="*/ 1363046 w 1887484"/>
                <a:gd name="connsiteY56" fmla="*/ 24565 h 1904041"/>
                <a:gd name="connsiteX57" fmla="*/ 1375635 w 1887484"/>
                <a:gd name="connsiteY57" fmla="*/ 29244 h 1904041"/>
                <a:gd name="connsiteX58" fmla="*/ 1386426 w 1887484"/>
                <a:gd name="connsiteY58" fmla="*/ 35092 h 1904041"/>
                <a:gd name="connsiteX59" fmla="*/ 1397217 w 1887484"/>
                <a:gd name="connsiteY59" fmla="*/ 40941 h 1904041"/>
                <a:gd name="connsiteX60" fmla="*/ 1409806 w 1887484"/>
                <a:gd name="connsiteY60" fmla="*/ 47959 h 1904041"/>
                <a:gd name="connsiteX61" fmla="*/ 1420597 w 1887484"/>
                <a:gd name="connsiteY61" fmla="*/ 54978 h 1904041"/>
                <a:gd name="connsiteX62" fmla="*/ 1433186 w 1887484"/>
                <a:gd name="connsiteY62" fmla="*/ 61996 h 1904041"/>
                <a:gd name="connsiteX63" fmla="*/ 1443977 w 1887484"/>
                <a:gd name="connsiteY63" fmla="*/ 70184 h 1904041"/>
                <a:gd name="connsiteX64" fmla="*/ 1454767 w 1887484"/>
                <a:gd name="connsiteY64" fmla="*/ 79542 h 1904041"/>
                <a:gd name="connsiteX65" fmla="*/ 1467357 w 1887484"/>
                <a:gd name="connsiteY65" fmla="*/ 87730 h 1904041"/>
                <a:gd name="connsiteX66" fmla="*/ 1478147 w 1887484"/>
                <a:gd name="connsiteY66" fmla="*/ 98258 h 1904041"/>
                <a:gd name="connsiteX67" fmla="*/ 1490736 w 1887484"/>
                <a:gd name="connsiteY67" fmla="*/ 107616 h 1904041"/>
                <a:gd name="connsiteX68" fmla="*/ 1501527 w 1887484"/>
                <a:gd name="connsiteY68" fmla="*/ 119313 h 1904041"/>
                <a:gd name="connsiteX69" fmla="*/ 1512318 w 1887484"/>
                <a:gd name="connsiteY69" fmla="*/ 129841 h 1904041"/>
                <a:gd name="connsiteX70" fmla="*/ 1524907 w 1887484"/>
                <a:gd name="connsiteY70" fmla="*/ 141538 h 1904041"/>
                <a:gd name="connsiteX71" fmla="*/ 1535698 w 1887484"/>
                <a:gd name="connsiteY71" fmla="*/ 154405 h 1904041"/>
                <a:gd name="connsiteX72" fmla="*/ 1546489 w 1887484"/>
                <a:gd name="connsiteY72" fmla="*/ 167272 h 1904041"/>
                <a:gd name="connsiteX73" fmla="*/ 1559078 w 1887484"/>
                <a:gd name="connsiteY73" fmla="*/ 180139 h 1904041"/>
                <a:gd name="connsiteX74" fmla="*/ 1569869 w 1887484"/>
                <a:gd name="connsiteY74" fmla="*/ 195346 h 1904041"/>
                <a:gd name="connsiteX75" fmla="*/ 1582458 w 1887484"/>
                <a:gd name="connsiteY75" fmla="*/ 210553 h 1904041"/>
                <a:gd name="connsiteX76" fmla="*/ 1593248 w 1887484"/>
                <a:gd name="connsiteY76" fmla="*/ 225759 h 1904041"/>
                <a:gd name="connsiteX77" fmla="*/ 1604039 w 1887484"/>
                <a:gd name="connsiteY77" fmla="*/ 242135 h 1904041"/>
                <a:gd name="connsiteX78" fmla="*/ 1616628 w 1887484"/>
                <a:gd name="connsiteY78" fmla="*/ 258512 h 1904041"/>
                <a:gd name="connsiteX79" fmla="*/ 1627419 w 1887484"/>
                <a:gd name="connsiteY79" fmla="*/ 277228 h 1904041"/>
                <a:gd name="connsiteX80" fmla="*/ 1640008 w 1887484"/>
                <a:gd name="connsiteY80" fmla="*/ 294774 h 1904041"/>
                <a:gd name="connsiteX81" fmla="*/ 1650799 w 1887484"/>
                <a:gd name="connsiteY81" fmla="*/ 314659 h 1904041"/>
                <a:gd name="connsiteX82" fmla="*/ 1661590 w 1887484"/>
                <a:gd name="connsiteY82" fmla="*/ 334545 h 1904041"/>
                <a:gd name="connsiteX83" fmla="*/ 1674179 w 1887484"/>
                <a:gd name="connsiteY83" fmla="*/ 356770 h 1904041"/>
                <a:gd name="connsiteX84" fmla="*/ 1684970 w 1887484"/>
                <a:gd name="connsiteY84" fmla="*/ 378995 h 1904041"/>
                <a:gd name="connsiteX85" fmla="*/ 1697559 w 1887484"/>
                <a:gd name="connsiteY85" fmla="*/ 402389 h 1904041"/>
                <a:gd name="connsiteX86" fmla="*/ 1708350 w 1887484"/>
                <a:gd name="connsiteY86" fmla="*/ 426954 h 1904041"/>
                <a:gd name="connsiteX87" fmla="*/ 1719140 w 1887484"/>
                <a:gd name="connsiteY87" fmla="*/ 452688 h 1904041"/>
                <a:gd name="connsiteX88" fmla="*/ 1729931 w 1887484"/>
                <a:gd name="connsiteY88" fmla="*/ 480762 h 1904041"/>
                <a:gd name="connsiteX89" fmla="*/ 1742520 w 1887484"/>
                <a:gd name="connsiteY89" fmla="*/ 510005 h 1904041"/>
                <a:gd name="connsiteX90" fmla="*/ 1753311 w 1887484"/>
                <a:gd name="connsiteY90" fmla="*/ 540418 h 1904041"/>
                <a:gd name="connsiteX91" fmla="*/ 1765900 w 1887484"/>
                <a:gd name="connsiteY91" fmla="*/ 573171 h 1904041"/>
                <a:gd name="connsiteX92" fmla="*/ 1776691 w 1887484"/>
                <a:gd name="connsiteY92" fmla="*/ 608263 h 1904041"/>
                <a:gd name="connsiteX93" fmla="*/ 1787482 w 1887484"/>
                <a:gd name="connsiteY93" fmla="*/ 645694 h 1904041"/>
                <a:gd name="connsiteX94" fmla="*/ 1800071 w 1887484"/>
                <a:gd name="connsiteY94" fmla="*/ 686635 h 1904041"/>
                <a:gd name="connsiteX95" fmla="*/ 1810862 w 1887484"/>
                <a:gd name="connsiteY95" fmla="*/ 731085 h 1904041"/>
                <a:gd name="connsiteX96" fmla="*/ 1823451 w 1887484"/>
                <a:gd name="connsiteY96" fmla="*/ 780214 h 1904041"/>
                <a:gd name="connsiteX97" fmla="*/ 1834242 w 1887484"/>
                <a:gd name="connsiteY97" fmla="*/ 836361 h 1904041"/>
                <a:gd name="connsiteX98" fmla="*/ 1845032 w 1887484"/>
                <a:gd name="connsiteY98" fmla="*/ 901867 h 1904041"/>
                <a:gd name="connsiteX99" fmla="*/ 1857621 w 1887484"/>
                <a:gd name="connsiteY99" fmla="*/ 980239 h 1904041"/>
                <a:gd name="connsiteX100" fmla="*/ 1868412 w 1887484"/>
                <a:gd name="connsiteY100" fmla="*/ 1084345 h 1904041"/>
                <a:gd name="connsiteX101" fmla="*/ 1881001 w 1887484"/>
                <a:gd name="connsiteY101" fmla="*/ 1256297 h 1904041"/>
                <a:gd name="connsiteX102" fmla="*/ 1885102 w 1887484"/>
                <a:gd name="connsiteY102" fmla="*/ 1335426 h 1904041"/>
                <a:gd name="connsiteX103" fmla="*/ 1887484 w 1887484"/>
                <a:gd name="connsiteY103" fmla="*/ 1903557 h 1904041"/>
                <a:gd name="connsiteX104" fmla="*/ 0 w 1887484"/>
                <a:gd name="connsiteY104" fmla="*/ 1904041 h 1904041"/>
                <a:gd name="connsiteX105" fmla="*/ 0 w 1887484"/>
                <a:gd name="connsiteY105" fmla="*/ 1482058 h 1904041"/>
                <a:gd name="connsiteX106" fmla="*/ 8809 w 1887484"/>
                <a:gd name="connsiteY106" fmla="*/ 1388477 h 1904041"/>
                <a:gd name="connsiteX107" fmla="*/ 21398 w 1887484"/>
                <a:gd name="connsiteY107" fmla="*/ 1283201 h 1904041"/>
                <a:gd name="connsiteX108" fmla="*/ 32189 w 1887484"/>
                <a:gd name="connsiteY108" fmla="*/ 1190791 h 1904041"/>
                <a:gd name="connsiteX109" fmla="*/ 44778 w 1887484"/>
                <a:gd name="connsiteY109" fmla="*/ 1110080 h 1904041"/>
                <a:gd name="connsiteX110" fmla="*/ 55569 w 1887484"/>
                <a:gd name="connsiteY110" fmla="*/ 1038726 h 1904041"/>
                <a:gd name="connsiteX111" fmla="*/ 66360 w 1887484"/>
                <a:gd name="connsiteY111" fmla="*/ 972051 h 1904041"/>
                <a:gd name="connsiteX112" fmla="*/ 78949 w 1887484"/>
                <a:gd name="connsiteY112" fmla="*/ 911225 h 1904041"/>
                <a:gd name="connsiteX113" fmla="*/ 89740 w 1887484"/>
                <a:gd name="connsiteY113" fmla="*/ 853907 h 1904041"/>
                <a:gd name="connsiteX114" fmla="*/ 102329 w 1887484"/>
                <a:gd name="connsiteY114" fmla="*/ 800100 h 1904041"/>
                <a:gd name="connsiteX115" fmla="*/ 113119 w 1887484"/>
                <a:gd name="connsiteY115" fmla="*/ 750971 h 1904041"/>
                <a:gd name="connsiteX116" fmla="*/ 123910 w 1887484"/>
                <a:gd name="connsiteY116" fmla="*/ 705351 h 1904041"/>
                <a:gd name="connsiteX117" fmla="*/ 136499 w 1887484"/>
                <a:gd name="connsiteY117" fmla="*/ 663240 h 1904041"/>
                <a:gd name="connsiteX118" fmla="*/ 147290 w 1887484"/>
                <a:gd name="connsiteY118" fmla="*/ 624639 h 1904041"/>
                <a:gd name="connsiteX119" fmla="*/ 158081 w 1887484"/>
                <a:gd name="connsiteY119" fmla="*/ 589547 h 1904041"/>
                <a:gd name="connsiteX120" fmla="*/ 170670 w 1887484"/>
                <a:gd name="connsiteY120" fmla="*/ 555625 h 1904041"/>
                <a:gd name="connsiteX121" fmla="*/ 181461 w 1887484"/>
                <a:gd name="connsiteY121" fmla="*/ 525212 h 1904041"/>
                <a:gd name="connsiteX122" fmla="*/ 192251 w 1887484"/>
                <a:gd name="connsiteY122" fmla="*/ 495968 h 1904041"/>
                <a:gd name="connsiteX123" fmla="*/ 204841 w 1887484"/>
                <a:gd name="connsiteY123" fmla="*/ 469064 h 1904041"/>
                <a:gd name="connsiteX124" fmla="*/ 215631 w 1887484"/>
                <a:gd name="connsiteY124" fmla="*/ 442160 h 1904041"/>
                <a:gd name="connsiteX125" fmla="*/ 228221 w 1887484"/>
                <a:gd name="connsiteY125" fmla="*/ 417596 h 1904041"/>
                <a:gd name="connsiteX126" fmla="*/ 239011 w 1887484"/>
                <a:gd name="connsiteY126" fmla="*/ 393031 h 1904041"/>
                <a:gd name="connsiteX127" fmla="*/ 249802 w 1887484"/>
                <a:gd name="connsiteY127" fmla="*/ 370806 h 1904041"/>
                <a:gd name="connsiteX128" fmla="*/ 262391 w 1887484"/>
                <a:gd name="connsiteY128" fmla="*/ 348581 h 1904041"/>
                <a:gd name="connsiteX129" fmla="*/ 273182 w 1887484"/>
                <a:gd name="connsiteY129" fmla="*/ 328696 h 1904041"/>
                <a:gd name="connsiteX130" fmla="*/ 285771 w 1887484"/>
                <a:gd name="connsiteY130" fmla="*/ 308810 h 1904041"/>
                <a:gd name="connsiteX131" fmla="*/ 296562 w 1887484"/>
                <a:gd name="connsiteY131" fmla="*/ 288925 h 1904041"/>
                <a:gd name="connsiteX132" fmla="*/ 307353 w 1887484"/>
                <a:gd name="connsiteY132" fmla="*/ 271379 h 1904041"/>
                <a:gd name="connsiteX133" fmla="*/ 318143 w 1887484"/>
                <a:gd name="connsiteY133" fmla="*/ 253833 h 1904041"/>
                <a:gd name="connsiteX134" fmla="*/ 330733 w 1887484"/>
                <a:gd name="connsiteY134" fmla="*/ 237457 h 1904041"/>
                <a:gd name="connsiteX135" fmla="*/ 343322 w 1887484"/>
                <a:gd name="connsiteY135" fmla="*/ 221080 h 1904041"/>
                <a:gd name="connsiteX136" fmla="*/ 354113 w 1887484"/>
                <a:gd name="connsiteY136" fmla="*/ 205874 h 1904041"/>
                <a:gd name="connsiteX137" fmla="*/ 364903 w 1887484"/>
                <a:gd name="connsiteY137" fmla="*/ 190667 h 1904041"/>
                <a:gd name="connsiteX138" fmla="*/ 375694 w 1887484"/>
                <a:gd name="connsiteY138" fmla="*/ 176630 h 1904041"/>
                <a:gd name="connsiteX139" fmla="*/ 388283 w 1887484"/>
                <a:gd name="connsiteY139" fmla="*/ 163763 h 1904041"/>
                <a:gd name="connsiteX140" fmla="*/ 399074 w 1887484"/>
                <a:gd name="connsiteY140" fmla="*/ 150896 h 1904041"/>
                <a:gd name="connsiteX141" fmla="*/ 411663 w 1887484"/>
                <a:gd name="connsiteY141" fmla="*/ 139199 h 1904041"/>
                <a:gd name="connsiteX142" fmla="*/ 422454 w 1887484"/>
                <a:gd name="connsiteY142" fmla="*/ 127501 h 1904041"/>
                <a:gd name="connsiteX143" fmla="*/ 433245 w 1887484"/>
                <a:gd name="connsiteY143" fmla="*/ 115804 h 1904041"/>
                <a:gd name="connsiteX144" fmla="*/ 445834 w 1887484"/>
                <a:gd name="connsiteY144" fmla="*/ 105276 h 1904041"/>
                <a:gd name="connsiteX145" fmla="*/ 456624 w 1887484"/>
                <a:gd name="connsiteY145" fmla="*/ 95918 h 1904041"/>
                <a:gd name="connsiteX146" fmla="*/ 469214 w 1887484"/>
                <a:gd name="connsiteY146" fmla="*/ 86561 h 1904041"/>
                <a:gd name="connsiteX147" fmla="*/ 480004 w 1887484"/>
                <a:gd name="connsiteY147" fmla="*/ 77203 h 1904041"/>
                <a:gd name="connsiteX148" fmla="*/ 490795 w 1887484"/>
                <a:gd name="connsiteY148" fmla="*/ 69015 h 1904041"/>
                <a:gd name="connsiteX149" fmla="*/ 503384 w 1887484"/>
                <a:gd name="connsiteY149" fmla="*/ 60826 h 1904041"/>
                <a:gd name="connsiteX150" fmla="*/ 514175 w 1887484"/>
                <a:gd name="connsiteY150" fmla="*/ 53808 h 1904041"/>
                <a:gd name="connsiteX151" fmla="*/ 526764 w 1887484"/>
                <a:gd name="connsiteY151" fmla="*/ 46790 h 1904041"/>
                <a:gd name="connsiteX152" fmla="*/ 537555 w 1887484"/>
                <a:gd name="connsiteY152" fmla="*/ 39771 h 1904041"/>
                <a:gd name="connsiteX153" fmla="*/ 548346 w 1887484"/>
                <a:gd name="connsiteY153" fmla="*/ 33922 h 1904041"/>
                <a:gd name="connsiteX154" fmla="*/ 560935 w 1887484"/>
                <a:gd name="connsiteY154" fmla="*/ 28074 h 1904041"/>
                <a:gd name="connsiteX155" fmla="*/ 571726 w 1887484"/>
                <a:gd name="connsiteY155" fmla="*/ 23395 h 1904041"/>
                <a:gd name="connsiteX156" fmla="*/ 582516 w 1887484"/>
                <a:gd name="connsiteY156" fmla="*/ 18716 h 1904041"/>
                <a:gd name="connsiteX157" fmla="*/ 595106 w 1887484"/>
                <a:gd name="connsiteY157" fmla="*/ 14037 h 1904041"/>
                <a:gd name="connsiteX158" fmla="*/ 605896 w 1887484"/>
                <a:gd name="connsiteY158" fmla="*/ 11697 h 1904041"/>
                <a:gd name="connsiteX159" fmla="*/ 618485 w 1887484"/>
                <a:gd name="connsiteY159" fmla="*/ 8188 h 1904041"/>
                <a:gd name="connsiteX160" fmla="*/ 629276 w 1887484"/>
                <a:gd name="connsiteY160" fmla="*/ 5849 h 1904041"/>
                <a:gd name="connsiteX161" fmla="*/ 640067 w 1887484"/>
                <a:gd name="connsiteY161" fmla="*/ 3509 h 1904041"/>
                <a:gd name="connsiteX162" fmla="*/ 652656 w 1887484"/>
                <a:gd name="connsiteY162" fmla="*/ 2340 h 1904041"/>
                <a:gd name="connsiteX163" fmla="*/ 663447 w 1887484"/>
                <a:gd name="connsiteY163" fmla="*/ 1170 h 1904041"/>
                <a:gd name="connsiteX164" fmla="*/ 676036 w 1887484"/>
                <a:gd name="connsiteY16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96161 w 1887484"/>
                <a:gd name="connsiteY23" fmla="*/ 294774 h 1904041"/>
                <a:gd name="connsiteX24" fmla="*/ 1008750 w 1887484"/>
                <a:gd name="connsiteY24" fmla="*/ 242135 h 1904041"/>
                <a:gd name="connsiteX25" fmla="*/ 1019541 w 1887484"/>
                <a:gd name="connsiteY25" fmla="*/ 202364 h 1904041"/>
                <a:gd name="connsiteX26" fmla="*/ 1030332 w 1887484"/>
                <a:gd name="connsiteY26" fmla="*/ 170782 h 1904041"/>
                <a:gd name="connsiteX27" fmla="*/ 1042921 w 1887484"/>
                <a:gd name="connsiteY27" fmla="*/ 145047 h 1904041"/>
                <a:gd name="connsiteX28" fmla="*/ 1053712 w 1887484"/>
                <a:gd name="connsiteY28" fmla="*/ 123992 h 1904041"/>
                <a:gd name="connsiteX29" fmla="*/ 1064503 w 1887484"/>
                <a:gd name="connsiteY29" fmla="*/ 105276 h 1904041"/>
                <a:gd name="connsiteX30" fmla="*/ 1077092 w 1887484"/>
                <a:gd name="connsiteY30" fmla="*/ 90070 h 1904041"/>
                <a:gd name="connsiteX31" fmla="*/ 1087882 w 1887484"/>
                <a:gd name="connsiteY31" fmla="*/ 76033 h 1904041"/>
                <a:gd name="connsiteX32" fmla="*/ 1100472 w 1887484"/>
                <a:gd name="connsiteY32" fmla="*/ 63166 h 1904041"/>
                <a:gd name="connsiteX33" fmla="*/ 1111262 w 1887484"/>
                <a:gd name="connsiteY33" fmla="*/ 52638 h 1904041"/>
                <a:gd name="connsiteX34" fmla="*/ 1122053 w 1887484"/>
                <a:gd name="connsiteY34" fmla="*/ 43280 h 1904041"/>
                <a:gd name="connsiteX35" fmla="*/ 1134642 w 1887484"/>
                <a:gd name="connsiteY35" fmla="*/ 35092 h 1904041"/>
                <a:gd name="connsiteX36" fmla="*/ 1145433 w 1887484"/>
                <a:gd name="connsiteY36" fmla="*/ 28074 h 1904041"/>
                <a:gd name="connsiteX37" fmla="*/ 1156224 w 1887484"/>
                <a:gd name="connsiteY37" fmla="*/ 22225 h 1904041"/>
                <a:gd name="connsiteX38" fmla="*/ 1168813 w 1887484"/>
                <a:gd name="connsiteY38" fmla="*/ 16376 h 1904041"/>
                <a:gd name="connsiteX39" fmla="*/ 1179604 w 1887484"/>
                <a:gd name="connsiteY39" fmla="*/ 12867 h 1904041"/>
                <a:gd name="connsiteX40" fmla="*/ 1192193 w 1887484"/>
                <a:gd name="connsiteY40" fmla="*/ 8188 h 1904041"/>
                <a:gd name="connsiteX41" fmla="*/ 1202984 w 1887484"/>
                <a:gd name="connsiteY41" fmla="*/ 5849 h 1904041"/>
                <a:gd name="connsiteX42" fmla="*/ 1213774 w 1887484"/>
                <a:gd name="connsiteY42" fmla="*/ 3509 h 1904041"/>
                <a:gd name="connsiteX43" fmla="*/ 1226364 w 1887484"/>
                <a:gd name="connsiteY43" fmla="*/ 1170 h 1904041"/>
                <a:gd name="connsiteX44" fmla="*/ 1237154 w 1887484"/>
                <a:gd name="connsiteY44" fmla="*/ 1170 h 1904041"/>
                <a:gd name="connsiteX45" fmla="*/ 1249743 w 1887484"/>
                <a:gd name="connsiteY45" fmla="*/ 0 h 1904041"/>
                <a:gd name="connsiteX46" fmla="*/ 1260534 w 1887484"/>
                <a:gd name="connsiteY46" fmla="*/ 0 h 1904041"/>
                <a:gd name="connsiteX47" fmla="*/ 1271325 w 1887484"/>
                <a:gd name="connsiteY47" fmla="*/ 1170 h 1904041"/>
                <a:gd name="connsiteX48" fmla="*/ 1283914 w 1887484"/>
                <a:gd name="connsiteY48" fmla="*/ 2340 h 1904041"/>
                <a:gd name="connsiteX49" fmla="*/ 1294705 w 1887484"/>
                <a:gd name="connsiteY49" fmla="*/ 3509 h 1904041"/>
                <a:gd name="connsiteX50" fmla="*/ 1307294 w 1887484"/>
                <a:gd name="connsiteY50" fmla="*/ 5849 h 1904041"/>
                <a:gd name="connsiteX51" fmla="*/ 1318085 w 1887484"/>
                <a:gd name="connsiteY51" fmla="*/ 8188 h 1904041"/>
                <a:gd name="connsiteX52" fmla="*/ 1328875 w 1887484"/>
                <a:gd name="connsiteY52" fmla="*/ 11697 h 1904041"/>
                <a:gd name="connsiteX53" fmla="*/ 1339666 w 1887484"/>
                <a:gd name="connsiteY53" fmla="*/ 15207 h 1904041"/>
                <a:gd name="connsiteX54" fmla="*/ 1352255 w 1887484"/>
                <a:gd name="connsiteY54" fmla="*/ 19886 h 1904041"/>
                <a:gd name="connsiteX55" fmla="*/ 1363046 w 1887484"/>
                <a:gd name="connsiteY55" fmla="*/ 24565 h 1904041"/>
                <a:gd name="connsiteX56" fmla="*/ 1375635 w 1887484"/>
                <a:gd name="connsiteY56" fmla="*/ 29244 h 1904041"/>
                <a:gd name="connsiteX57" fmla="*/ 1386426 w 1887484"/>
                <a:gd name="connsiteY57" fmla="*/ 35092 h 1904041"/>
                <a:gd name="connsiteX58" fmla="*/ 1397217 w 1887484"/>
                <a:gd name="connsiteY58" fmla="*/ 40941 h 1904041"/>
                <a:gd name="connsiteX59" fmla="*/ 1409806 w 1887484"/>
                <a:gd name="connsiteY59" fmla="*/ 47959 h 1904041"/>
                <a:gd name="connsiteX60" fmla="*/ 1420597 w 1887484"/>
                <a:gd name="connsiteY60" fmla="*/ 54978 h 1904041"/>
                <a:gd name="connsiteX61" fmla="*/ 1433186 w 1887484"/>
                <a:gd name="connsiteY61" fmla="*/ 61996 h 1904041"/>
                <a:gd name="connsiteX62" fmla="*/ 1443977 w 1887484"/>
                <a:gd name="connsiteY62" fmla="*/ 70184 h 1904041"/>
                <a:gd name="connsiteX63" fmla="*/ 1454767 w 1887484"/>
                <a:gd name="connsiteY63" fmla="*/ 79542 h 1904041"/>
                <a:gd name="connsiteX64" fmla="*/ 1467357 w 1887484"/>
                <a:gd name="connsiteY64" fmla="*/ 87730 h 1904041"/>
                <a:gd name="connsiteX65" fmla="*/ 1478147 w 1887484"/>
                <a:gd name="connsiteY65" fmla="*/ 98258 h 1904041"/>
                <a:gd name="connsiteX66" fmla="*/ 1490736 w 1887484"/>
                <a:gd name="connsiteY66" fmla="*/ 107616 h 1904041"/>
                <a:gd name="connsiteX67" fmla="*/ 1501527 w 1887484"/>
                <a:gd name="connsiteY67" fmla="*/ 119313 h 1904041"/>
                <a:gd name="connsiteX68" fmla="*/ 1512318 w 1887484"/>
                <a:gd name="connsiteY68" fmla="*/ 129841 h 1904041"/>
                <a:gd name="connsiteX69" fmla="*/ 1524907 w 1887484"/>
                <a:gd name="connsiteY69" fmla="*/ 141538 h 1904041"/>
                <a:gd name="connsiteX70" fmla="*/ 1535698 w 1887484"/>
                <a:gd name="connsiteY70" fmla="*/ 154405 h 1904041"/>
                <a:gd name="connsiteX71" fmla="*/ 1546489 w 1887484"/>
                <a:gd name="connsiteY71" fmla="*/ 167272 h 1904041"/>
                <a:gd name="connsiteX72" fmla="*/ 1559078 w 1887484"/>
                <a:gd name="connsiteY72" fmla="*/ 180139 h 1904041"/>
                <a:gd name="connsiteX73" fmla="*/ 1569869 w 1887484"/>
                <a:gd name="connsiteY73" fmla="*/ 195346 h 1904041"/>
                <a:gd name="connsiteX74" fmla="*/ 1582458 w 1887484"/>
                <a:gd name="connsiteY74" fmla="*/ 210553 h 1904041"/>
                <a:gd name="connsiteX75" fmla="*/ 1593248 w 1887484"/>
                <a:gd name="connsiteY75" fmla="*/ 225759 h 1904041"/>
                <a:gd name="connsiteX76" fmla="*/ 1604039 w 1887484"/>
                <a:gd name="connsiteY76" fmla="*/ 242135 h 1904041"/>
                <a:gd name="connsiteX77" fmla="*/ 1616628 w 1887484"/>
                <a:gd name="connsiteY77" fmla="*/ 258512 h 1904041"/>
                <a:gd name="connsiteX78" fmla="*/ 1627419 w 1887484"/>
                <a:gd name="connsiteY78" fmla="*/ 277228 h 1904041"/>
                <a:gd name="connsiteX79" fmla="*/ 1640008 w 1887484"/>
                <a:gd name="connsiteY79" fmla="*/ 294774 h 1904041"/>
                <a:gd name="connsiteX80" fmla="*/ 1650799 w 1887484"/>
                <a:gd name="connsiteY80" fmla="*/ 314659 h 1904041"/>
                <a:gd name="connsiteX81" fmla="*/ 1661590 w 1887484"/>
                <a:gd name="connsiteY81" fmla="*/ 334545 h 1904041"/>
                <a:gd name="connsiteX82" fmla="*/ 1674179 w 1887484"/>
                <a:gd name="connsiteY82" fmla="*/ 356770 h 1904041"/>
                <a:gd name="connsiteX83" fmla="*/ 1684970 w 1887484"/>
                <a:gd name="connsiteY83" fmla="*/ 378995 h 1904041"/>
                <a:gd name="connsiteX84" fmla="*/ 1697559 w 1887484"/>
                <a:gd name="connsiteY84" fmla="*/ 402389 h 1904041"/>
                <a:gd name="connsiteX85" fmla="*/ 1708350 w 1887484"/>
                <a:gd name="connsiteY85" fmla="*/ 426954 h 1904041"/>
                <a:gd name="connsiteX86" fmla="*/ 1719140 w 1887484"/>
                <a:gd name="connsiteY86" fmla="*/ 452688 h 1904041"/>
                <a:gd name="connsiteX87" fmla="*/ 1729931 w 1887484"/>
                <a:gd name="connsiteY87" fmla="*/ 480762 h 1904041"/>
                <a:gd name="connsiteX88" fmla="*/ 1742520 w 1887484"/>
                <a:gd name="connsiteY88" fmla="*/ 510005 h 1904041"/>
                <a:gd name="connsiteX89" fmla="*/ 1753311 w 1887484"/>
                <a:gd name="connsiteY89" fmla="*/ 540418 h 1904041"/>
                <a:gd name="connsiteX90" fmla="*/ 1765900 w 1887484"/>
                <a:gd name="connsiteY90" fmla="*/ 573171 h 1904041"/>
                <a:gd name="connsiteX91" fmla="*/ 1776691 w 1887484"/>
                <a:gd name="connsiteY91" fmla="*/ 608263 h 1904041"/>
                <a:gd name="connsiteX92" fmla="*/ 1787482 w 1887484"/>
                <a:gd name="connsiteY92" fmla="*/ 645694 h 1904041"/>
                <a:gd name="connsiteX93" fmla="*/ 1800071 w 1887484"/>
                <a:gd name="connsiteY93" fmla="*/ 686635 h 1904041"/>
                <a:gd name="connsiteX94" fmla="*/ 1810862 w 1887484"/>
                <a:gd name="connsiteY94" fmla="*/ 731085 h 1904041"/>
                <a:gd name="connsiteX95" fmla="*/ 1823451 w 1887484"/>
                <a:gd name="connsiteY95" fmla="*/ 780214 h 1904041"/>
                <a:gd name="connsiteX96" fmla="*/ 1834242 w 1887484"/>
                <a:gd name="connsiteY96" fmla="*/ 836361 h 1904041"/>
                <a:gd name="connsiteX97" fmla="*/ 1845032 w 1887484"/>
                <a:gd name="connsiteY97" fmla="*/ 901867 h 1904041"/>
                <a:gd name="connsiteX98" fmla="*/ 1857621 w 1887484"/>
                <a:gd name="connsiteY98" fmla="*/ 980239 h 1904041"/>
                <a:gd name="connsiteX99" fmla="*/ 1868412 w 1887484"/>
                <a:gd name="connsiteY99" fmla="*/ 1084345 h 1904041"/>
                <a:gd name="connsiteX100" fmla="*/ 1881001 w 1887484"/>
                <a:gd name="connsiteY100" fmla="*/ 1256297 h 1904041"/>
                <a:gd name="connsiteX101" fmla="*/ 1885102 w 1887484"/>
                <a:gd name="connsiteY101" fmla="*/ 1335426 h 1904041"/>
                <a:gd name="connsiteX102" fmla="*/ 1887484 w 1887484"/>
                <a:gd name="connsiteY102" fmla="*/ 1903557 h 1904041"/>
                <a:gd name="connsiteX103" fmla="*/ 0 w 1887484"/>
                <a:gd name="connsiteY103" fmla="*/ 1904041 h 1904041"/>
                <a:gd name="connsiteX104" fmla="*/ 0 w 1887484"/>
                <a:gd name="connsiteY104" fmla="*/ 1482058 h 1904041"/>
                <a:gd name="connsiteX105" fmla="*/ 8809 w 1887484"/>
                <a:gd name="connsiteY105" fmla="*/ 1388477 h 1904041"/>
                <a:gd name="connsiteX106" fmla="*/ 21398 w 1887484"/>
                <a:gd name="connsiteY106" fmla="*/ 1283201 h 1904041"/>
                <a:gd name="connsiteX107" fmla="*/ 32189 w 1887484"/>
                <a:gd name="connsiteY107" fmla="*/ 1190791 h 1904041"/>
                <a:gd name="connsiteX108" fmla="*/ 44778 w 1887484"/>
                <a:gd name="connsiteY108" fmla="*/ 1110080 h 1904041"/>
                <a:gd name="connsiteX109" fmla="*/ 55569 w 1887484"/>
                <a:gd name="connsiteY109" fmla="*/ 1038726 h 1904041"/>
                <a:gd name="connsiteX110" fmla="*/ 66360 w 1887484"/>
                <a:gd name="connsiteY110" fmla="*/ 972051 h 1904041"/>
                <a:gd name="connsiteX111" fmla="*/ 78949 w 1887484"/>
                <a:gd name="connsiteY111" fmla="*/ 911225 h 1904041"/>
                <a:gd name="connsiteX112" fmla="*/ 89740 w 1887484"/>
                <a:gd name="connsiteY112" fmla="*/ 853907 h 1904041"/>
                <a:gd name="connsiteX113" fmla="*/ 102329 w 1887484"/>
                <a:gd name="connsiteY113" fmla="*/ 800100 h 1904041"/>
                <a:gd name="connsiteX114" fmla="*/ 113119 w 1887484"/>
                <a:gd name="connsiteY114" fmla="*/ 750971 h 1904041"/>
                <a:gd name="connsiteX115" fmla="*/ 123910 w 1887484"/>
                <a:gd name="connsiteY115" fmla="*/ 705351 h 1904041"/>
                <a:gd name="connsiteX116" fmla="*/ 136499 w 1887484"/>
                <a:gd name="connsiteY116" fmla="*/ 663240 h 1904041"/>
                <a:gd name="connsiteX117" fmla="*/ 147290 w 1887484"/>
                <a:gd name="connsiteY117" fmla="*/ 624639 h 1904041"/>
                <a:gd name="connsiteX118" fmla="*/ 158081 w 1887484"/>
                <a:gd name="connsiteY118" fmla="*/ 589547 h 1904041"/>
                <a:gd name="connsiteX119" fmla="*/ 170670 w 1887484"/>
                <a:gd name="connsiteY119" fmla="*/ 555625 h 1904041"/>
                <a:gd name="connsiteX120" fmla="*/ 181461 w 1887484"/>
                <a:gd name="connsiteY120" fmla="*/ 525212 h 1904041"/>
                <a:gd name="connsiteX121" fmla="*/ 192251 w 1887484"/>
                <a:gd name="connsiteY121" fmla="*/ 495968 h 1904041"/>
                <a:gd name="connsiteX122" fmla="*/ 204841 w 1887484"/>
                <a:gd name="connsiteY122" fmla="*/ 469064 h 1904041"/>
                <a:gd name="connsiteX123" fmla="*/ 215631 w 1887484"/>
                <a:gd name="connsiteY123" fmla="*/ 442160 h 1904041"/>
                <a:gd name="connsiteX124" fmla="*/ 228221 w 1887484"/>
                <a:gd name="connsiteY124" fmla="*/ 417596 h 1904041"/>
                <a:gd name="connsiteX125" fmla="*/ 239011 w 1887484"/>
                <a:gd name="connsiteY125" fmla="*/ 393031 h 1904041"/>
                <a:gd name="connsiteX126" fmla="*/ 249802 w 1887484"/>
                <a:gd name="connsiteY126" fmla="*/ 370806 h 1904041"/>
                <a:gd name="connsiteX127" fmla="*/ 262391 w 1887484"/>
                <a:gd name="connsiteY127" fmla="*/ 348581 h 1904041"/>
                <a:gd name="connsiteX128" fmla="*/ 273182 w 1887484"/>
                <a:gd name="connsiteY128" fmla="*/ 328696 h 1904041"/>
                <a:gd name="connsiteX129" fmla="*/ 285771 w 1887484"/>
                <a:gd name="connsiteY129" fmla="*/ 308810 h 1904041"/>
                <a:gd name="connsiteX130" fmla="*/ 296562 w 1887484"/>
                <a:gd name="connsiteY130" fmla="*/ 288925 h 1904041"/>
                <a:gd name="connsiteX131" fmla="*/ 307353 w 1887484"/>
                <a:gd name="connsiteY131" fmla="*/ 271379 h 1904041"/>
                <a:gd name="connsiteX132" fmla="*/ 318143 w 1887484"/>
                <a:gd name="connsiteY132" fmla="*/ 253833 h 1904041"/>
                <a:gd name="connsiteX133" fmla="*/ 330733 w 1887484"/>
                <a:gd name="connsiteY133" fmla="*/ 237457 h 1904041"/>
                <a:gd name="connsiteX134" fmla="*/ 343322 w 1887484"/>
                <a:gd name="connsiteY134" fmla="*/ 221080 h 1904041"/>
                <a:gd name="connsiteX135" fmla="*/ 354113 w 1887484"/>
                <a:gd name="connsiteY135" fmla="*/ 205874 h 1904041"/>
                <a:gd name="connsiteX136" fmla="*/ 364903 w 1887484"/>
                <a:gd name="connsiteY136" fmla="*/ 190667 h 1904041"/>
                <a:gd name="connsiteX137" fmla="*/ 375694 w 1887484"/>
                <a:gd name="connsiteY137" fmla="*/ 176630 h 1904041"/>
                <a:gd name="connsiteX138" fmla="*/ 388283 w 1887484"/>
                <a:gd name="connsiteY138" fmla="*/ 163763 h 1904041"/>
                <a:gd name="connsiteX139" fmla="*/ 399074 w 1887484"/>
                <a:gd name="connsiteY139" fmla="*/ 150896 h 1904041"/>
                <a:gd name="connsiteX140" fmla="*/ 411663 w 1887484"/>
                <a:gd name="connsiteY140" fmla="*/ 139199 h 1904041"/>
                <a:gd name="connsiteX141" fmla="*/ 422454 w 1887484"/>
                <a:gd name="connsiteY141" fmla="*/ 127501 h 1904041"/>
                <a:gd name="connsiteX142" fmla="*/ 433245 w 1887484"/>
                <a:gd name="connsiteY142" fmla="*/ 115804 h 1904041"/>
                <a:gd name="connsiteX143" fmla="*/ 445834 w 1887484"/>
                <a:gd name="connsiteY143" fmla="*/ 105276 h 1904041"/>
                <a:gd name="connsiteX144" fmla="*/ 456624 w 1887484"/>
                <a:gd name="connsiteY144" fmla="*/ 95918 h 1904041"/>
                <a:gd name="connsiteX145" fmla="*/ 469214 w 1887484"/>
                <a:gd name="connsiteY145" fmla="*/ 86561 h 1904041"/>
                <a:gd name="connsiteX146" fmla="*/ 480004 w 1887484"/>
                <a:gd name="connsiteY146" fmla="*/ 77203 h 1904041"/>
                <a:gd name="connsiteX147" fmla="*/ 490795 w 1887484"/>
                <a:gd name="connsiteY147" fmla="*/ 69015 h 1904041"/>
                <a:gd name="connsiteX148" fmla="*/ 503384 w 1887484"/>
                <a:gd name="connsiteY148" fmla="*/ 60826 h 1904041"/>
                <a:gd name="connsiteX149" fmla="*/ 514175 w 1887484"/>
                <a:gd name="connsiteY149" fmla="*/ 53808 h 1904041"/>
                <a:gd name="connsiteX150" fmla="*/ 526764 w 1887484"/>
                <a:gd name="connsiteY150" fmla="*/ 46790 h 1904041"/>
                <a:gd name="connsiteX151" fmla="*/ 537555 w 1887484"/>
                <a:gd name="connsiteY151" fmla="*/ 39771 h 1904041"/>
                <a:gd name="connsiteX152" fmla="*/ 548346 w 1887484"/>
                <a:gd name="connsiteY152" fmla="*/ 33922 h 1904041"/>
                <a:gd name="connsiteX153" fmla="*/ 560935 w 1887484"/>
                <a:gd name="connsiteY153" fmla="*/ 28074 h 1904041"/>
                <a:gd name="connsiteX154" fmla="*/ 571726 w 1887484"/>
                <a:gd name="connsiteY154" fmla="*/ 23395 h 1904041"/>
                <a:gd name="connsiteX155" fmla="*/ 582516 w 1887484"/>
                <a:gd name="connsiteY155" fmla="*/ 18716 h 1904041"/>
                <a:gd name="connsiteX156" fmla="*/ 595106 w 1887484"/>
                <a:gd name="connsiteY156" fmla="*/ 14037 h 1904041"/>
                <a:gd name="connsiteX157" fmla="*/ 605896 w 1887484"/>
                <a:gd name="connsiteY157" fmla="*/ 11697 h 1904041"/>
                <a:gd name="connsiteX158" fmla="*/ 618485 w 1887484"/>
                <a:gd name="connsiteY158" fmla="*/ 8188 h 1904041"/>
                <a:gd name="connsiteX159" fmla="*/ 629276 w 1887484"/>
                <a:gd name="connsiteY159" fmla="*/ 5849 h 1904041"/>
                <a:gd name="connsiteX160" fmla="*/ 640067 w 1887484"/>
                <a:gd name="connsiteY160" fmla="*/ 3509 h 1904041"/>
                <a:gd name="connsiteX161" fmla="*/ 652656 w 1887484"/>
                <a:gd name="connsiteY161" fmla="*/ 2340 h 1904041"/>
                <a:gd name="connsiteX162" fmla="*/ 663447 w 1887484"/>
                <a:gd name="connsiteY162" fmla="*/ 1170 h 1904041"/>
                <a:gd name="connsiteX163" fmla="*/ 676036 w 1887484"/>
                <a:gd name="connsiteY16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1008750 w 1887484"/>
                <a:gd name="connsiteY23" fmla="*/ 242135 h 1904041"/>
                <a:gd name="connsiteX24" fmla="*/ 1019541 w 1887484"/>
                <a:gd name="connsiteY24" fmla="*/ 202364 h 1904041"/>
                <a:gd name="connsiteX25" fmla="*/ 1030332 w 1887484"/>
                <a:gd name="connsiteY25" fmla="*/ 170782 h 1904041"/>
                <a:gd name="connsiteX26" fmla="*/ 1042921 w 1887484"/>
                <a:gd name="connsiteY26" fmla="*/ 145047 h 1904041"/>
                <a:gd name="connsiteX27" fmla="*/ 1053712 w 1887484"/>
                <a:gd name="connsiteY27" fmla="*/ 123992 h 1904041"/>
                <a:gd name="connsiteX28" fmla="*/ 1064503 w 1887484"/>
                <a:gd name="connsiteY28" fmla="*/ 105276 h 1904041"/>
                <a:gd name="connsiteX29" fmla="*/ 1077092 w 1887484"/>
                <a:gd name="connsiteY29" fmla="*/ 90070 h 1904041"/>
                <a:gd name="connsiteX30" fmla="*/ 1087882 w 1887484"/>
                <a:gd name="connsiteY30" fmla="*/ 76033 h 1904041"/>
                <a:gd name="connsiteX31" fmla="*/ 1100472 w 1887484"/>
                <a:gd name="connsiteY31" fmla="*/ 63166 h 1904041"/>
                <a:gd name="connsiteX32" fmla="*/ 1111262 w 1887484"/>
                <a:gd name="connsiteY32" fmla="*/ 52638 h 1904041"/>
                <a:gd name="connsiteX33" fmla="*/ 1122053 w 1887484"/>
                <a:gd name="connsiteY33" fmla="*/ 43280 h 1904041"/>
                <a:gd name="connsiteX34" fmla="*/ 1134642 w 1887484"/>
                <a:gd name="connsiteY34" fmla="*/ 35092 h 1904041"/>
                <a:gd name="connsiteX35" fmla="*/ 1145433 w 1887484"/>
                <a:gd name="connsiteY35" fmla="*/ 28074 h 1904041"/>
                <a:gd name="connsiteX36" fmla="*/ 1156224 w 1887484"/>
                <a:gd name="connsiteY36" fmla="*/ 22225 h 1904041"/>
                <a:gd name="connsiteX37" fmla="*/ 1168813 w 1887484"/>
                <a:gd name="connsiteY37" fmla="*/ 16376 h 1904041"/>
                <a:gd name="connsiteX38" fmla="*/ 1179604 w 1887484"/>
                <a:gd name="connsiteY38" fmla="*/ 12867 h 1904041"/>
                <a:gd name="connsiteX39" fmla="*/ 1192193 w 1887484"/>
                <a:gd name="connsiteY39" fmla="*/ 8188 h 1904041"/>
                <a:gd name="connsiteX40" fmla="*/ 1202984 w 1887484"/>
                <a:gd name="connsiteY40" fmla="*/ 5849 h 1904041"/>
                <a:gd name="connsiteX41" fmla="*/ 1213774 w 1887484"/>
                <a:gd name="connsiteY41" fmla="*/ 3509 h 1904041"/>
                <a:gd name="connsiteX42" fmla="*/ 1226364 w 1887484"/>
                <a:gd name="connsiteY42" fmla="*/ 1170 h 1904041"/>
                <a:gd name="connsiteX43" fmla="*/ 1237154 w 1887484"/>
                <a:gd name="connsiteY43" fmla="*/ 1170 h 1904041"/>
                <a:gd name="connsiteX44" fmla="*/ 1249743 w 1887484"/>
                <a:gd name="connsiteY44" fmla="*/ 0 h 1904041"/>
                <a:gd name="connsiteX45" fmla="*/ 1260534 w 1887484"/>
                <a:gd name="connsiteY45" fmla="*/ 0 h 1904041"/>
                <a:gd name="connsiteX46" fmla="*/ 1271325 w 1887484"/>
                <a:gd name="connsiteY46" fmla="*/ 1170 h 1904041"/>
                <a:gd name="connsiteX47" fmla="*/ 1283914 w 1887484"/>
                <a:gd name="connsiteY47" fmla="*/ 2340 h 1904041"/>
                <a:gd name="connsiteX48" fmla="*/ 1294705 w 1887484"/>
                <a:gd name="connsiteY48" fmla="*/ 3509 h 1904041"/>
                <a:gd name="connsiteX49" fmla="*/ 1307294 w 1887484"/>
                <a:gd name="connsiteY49" fmla="*/ 5849 h 1904041"/>
                <a:gd name="connsiteX50" fmla="*/ 1318085 w 1887484"/>
                <a:gd name="connsiteY50" fmla="*/ 8188 h 1904041"/>
                <a:gd name="connsiteX51" fmla="*/ 1328875 w 1887484"/>
                <a:gd name="connsiteY51" fmla="*/ 11697 h 1904041"/>
                <a:gd name="connsiteX52" fmla="*/ 1339666 w 1887484"/>
                <a:gd name="connsiteY52" fmla="*/ 15207 h 1904041"/>
                <a:gd name="connsiteX53" fmla="*/ 1352255 w 1887484"/>
                <a:gd name="connsiteY53" fmla="*/ 19886 h 1904041"/>
                <a:gd name="connsiteX54" fmla="*/ 1363046 w 1887484"/>
                <a:gd name="connsiteY54" fmla="*/ 24565 h 1904041"/>
                <a:gd name="connsiteX55" fmla="*/ 1375635 w 1887484"/>
                <a:gd name="connsiteY55" fmla="*/ 29244 h 1904041"/>
                <a:gd name="connsiteX56" fmla="*/ 1386426 w 1887484"/>
                <a:gd name="connsiteY56" fmla="*/ 35092 h 1904041"/>
                <a:gd name="connsiteX57" fmla="*/ 1397217 w 1887484"/>
                <a:gd name="connsiteY57" fmla="*/ 40941 h 1904041"/>
                <a:gd name="connsiteX58" fmla="*/ 1409806 w 1887484"/>
                <a:gd name="connsiteY58" fmla="*/ 47959 h 1904041"/>
                <a:gd name="connsiteX59" fmla="*/ 1420597 w 1887484"/>
                <a:gd name="connsiteY59" fmla="*/ 54978 h 1904041"/>
                <a:gd name="connsiteX60" fmla="*/ 1433186 w 1887484"/>
                <a:gd name="connsiteY60" fmla="*/ 61996 h 1904041"/>
                <a:gd name="connsiteX61" fmla="*/ 1443977 w 1887484"/>
                <a:gd name="connsiteY61" fmla="*/ 70184 h 1904041"/>
                <a:gd name="connsiteX62" fmla="*/ 1454767 w 1887484"/>
                <a:gd name="connsiteY62" fmla="*/ 79542 h 1904041"/>
                <a:gd name="connsiteX63" fmla="*/ 1467357 w 1887484"/>
                <a:gd name="connsiteY63" fmla="*/ 87730 h 1904041"/>
                <a:gd name="connsiteX64" fmla="*/ 1478147 w 1887484"/>
                <a:gd name="connsiteY64" fmla="*/ 98258 h 1904041"/>
                <a:gd name="connsiteX65" fmla="*/ 1490736 w 1887484"/>
                <a:gd name="connsiteY65" fmla="*/ 107616 h 1904041"/>
                <a:gd name="connsiteX66" fmla="*/ 1501527 w 1887484"/>
                <a:gd name="connsiteY66" fmla="*/ 119313 h 1904041"/>
                <a:gd name="connsiteX67" fmla="*/ 1512318 w 1887484"/>
                <a:gd name="connsiteY67" fmla="*/ 129841 h 1904041"/>
                <a:gd name="connsiteX68" fmla="*/ 1524907 w 1887484"/>
                <a:gd name="connsiteY68" fmla="*/ 141538 h 1904041"/>
                <a:gd name="connsiteX69" fmla="*/ 1535698 w 1887484"/>
                <a:gd name="connsiteY69" fmla="*/ 154405 h 1904041"/>
                <a:gd name="connsiteX70" fmla="*/ 1546489 w 1887484"/>
                <a:gd name="connsiteY70" fmla="*/ 167272 h 1904041"/>
                <a:gd name="connsiteX71" fmla="*/ 1559078 w 1887484"/>
                <a:gd name="connsiteY71" fmla="*/ 180139 h 1904041"/>
                <a:gd name="connsiteX72" fmla="*/ 1569869 w 1887484"/>
                <a:gd name="connsiteY72" fmla="*/ 195346 h 1904041"/>
                <a:gd name="connsiteX73" fmla="*/ 1582458 w 1887484"/>
                <a:gd name="connsiteY73" fmla="*/ 210553 h 1904041"/>
                <a:gd name="connsiteX74" fmla="*/ 1593248 w 1887484"/>
                <a:gd name="connsiteY74" fmla="*/ 225759 h 1904041"/>
                <a:gd name="connsiteX75" fmla="*/ 1604039 w 1887484"/>
                <a:gd name="connsiteY75" fmla="*/ 242135 h 1904041"/>
                <a:gd name="connsiteX76" fmla="*/ 1616628 w 1887484"/>
                <a:gd name="connsiteY76" fmla="*/ 258512 h 1904041"/>
                <a:gd name="connsiteX77" fmla="*/ 1627419 w 1887484"/>
                <a:gd name="connsiteY77" fmla="*/ 277228 h 1904041"/>
                <a:gd name="connsiteX78" fmla="*/ 1640008 w 1887484"/>
                <a:gd name="connsiteY78" fmla="*/ 294774 h 1904041"/>
                <a:gd name="connsiteX79" fmla="*/ 1650799 w 1887484"/>
                <a:gd name="connsiteY79" fmla="*/ 314659 h 1904041"/>
                <a:gd name="connsiteX80" fmla="*/ 1661590 w 1887484"/>
                <a:gd name="connsiteY80" fmla="*/ 334545 h 1904041"/>
                <a:gd name="connsiteX81" fmla="*/ 1674179 w 1887484"/>
                <a:gd name="connsiteY81" fmla="*/ 356770 h 1904041"/>
                <a:gd name="connsiteX82" fmla="*/ 1684970 w 1887484"/>
                <a:gd name="connsiteY82" fmla="*/ 378995 h 1904041"/>
                <a:gd name="connsiteX83" fmla="*/ 1697559 w 1887484"/>
                <a:gd name="connsiteY83" fmla="*/ 402389 h 1904041"/>
                <a:gd name="connsiteX84" fmla="*/ 1708350 w 1887484"/>
                <a:gd name="connsiteY84" fmla="*/ 426954 h 1904041"/>
                <a:gd name="connsiteX85" fmla="*/ 1719140 w 1887484"/>
                <a:gd name="connsiteY85" fmla="*/ 452688 h 1904041"/>
                <a:gd name="connsiteX86" fmla="*/ 1729931 w 1887484"/>
                <a:gd name="connsiteY86" fmla="*/ 480762 h 1904041"/>
                <a:gd name="connsiteX87" fmla="*/ 1742520 w 1887484"/>
                <a:gd name="connsiteY87" fmla="*/ 510005 h 1904041"/>
                <a:gd name="connsiteX88" fmla="*/ 1753311 w 1887484"/>
                <a:gd name="connsiteY88" fmla="*/ 540418 h 1904041"/>
                <a:gd name="connsiteX89" fmla="*/ 1765900 w 1887484"/>
                <a:gd name="connsiteY89" fmla="*/ 573171 h 1904041"/>
                <a:gd name="connsiteX90" fmla="*/ 1776691 w 1887484"/>
                <a:gd name="connsiteY90" fmla="*/ 608263 h 1904041"/>
                <a:gd name="connsiteX91" fmla="*/ 1787482 w 1887484"/>
                <a:gd name="connsiteY91" fmla="*/ 645694 h 1904041"/>
                <a:gd name="connsiteX92" fmla="*/ 1800071 w 1887484"/>
                <a:gd name="connsiteY92" fmla="*/ 686635 h 1904041"/>
                <a:gd name="connsiteX93" fmla="*/ 1810862 w 1887484"/>
                <a:gd name="connsiteY93" fmla="*/ 731085 h 1904041"/>
                <a:gd name="connsiteX94" fmla="*/ 1823451 w 1887484"/>
                <a:gd name="connsiteY94" fmla="*/ 780214 h 1904041"/>
                <a:gd name="connsiteX95" fmla="*/ 1834242 w 1887484"/>
                <a:gd name="connsiteY95" fmla="*/ 836361 h 1904041"/>
                <a:gd name="connsiteX96" fmla="*/ 1845032 w 1887484"/>
                <a:gd name="connsiteY96" fmla="*/ 901867 h 1904041"/>
                <a:gd name="connsiteX97" fmla="*/ 1857621 w 1887484"/>
                <a:gd name="connsiteY97" fmla="*/ 980239 h 1904041"/>
                <a:gd name="connsiteX98" fmla="*/ 1868412 w 1887484"/>
                <a:gd name="connsiteY98" fmla="*/ 1084345 h 1904041"/>
                <a:gd name="connsiteX99" fmla="*/ 1881001 w 1887484"/>
                <a:gd name="connsiteY99" fmla="*/ 1256297 h 1904041"/>
                <a:gd name="connsiteX100" fmla="*/ 1885102 w 1887484"/>
                <a:gd name="connsiteY100" fmla="*/ 1335426 h 1904041"/>
                <a:gd name="connsiteX101" fmla="*/ 1887484 w 1887484"/>
                <a:gd name="connsiteY101" fmla="*/ 1903557 h 1904041"/>
                <a:gd name="connsiteX102" fmla="*/ 0 w 1887484"/>
                <a:gd name="connsiteY102" fmla="*/ 1904041 h 1904041"/>
                <a:gd name="connsiteX103" fmla="*/ 0 w 1887484"/>
                <a:gd name="connsiteY103" fmla="*/ 1482058 h 1904041"/>
                <a:gd name="connsiteX104" fmla="*/ 8809 w 1887484"/>
                <a:gd name="connsiteY104" fmla="*/ 1388477 h 1904041"/>
                <a:gd name="connsiteX105" fmla="*/ 21398 w 1887484"/>
                <a:gd name="connsiteY105" fmla="*/ 1283201 h 1904041"/>
                <a:gd name="connsiteX106" fmla="*/ 32189 w 1887484"/>
                <a:gd name="connsiteY106" fmla="*/ 1190791 h 1904041"/>
                <a:gd name="connsiteX107" fmla="*/ 44778 w 1887484"/>
                <a:gd name="connsiteY107" fmla="*/ 1110080 h 1904041"/>
                <a:gd name="connsiteX108" fmla="*/ 55569 w 1887484"/>
                <a:gd name="connsiteY108" fmla="*/ 1038726 h 1904041"/>
                <a:gd name="connsiteX109" fmla="*/ 66360 w 1887484"/>
                <a:gd name="connsiteY109" fmla="*/ 972051 h 1904041"/>
                <a:gd name="connsiteX110" fmla="*/ 78949 w 1887484"/>
                <a:gd name="connsiteY110" fmla="*/ 911225 h 1904041"/>
                <a:gd name="connsiteX111" fmla="*/ 89740 w 1887484"/>
                <a:gd name="connsiteY111" fmla="*/ 853907 h 1904041"/>
                <a:gd name="connsiteX112" fmla="*/ 102329 w 1887484"/>
                <a:gd name="connsiteY112" fmla="*/ 800100 h 1904041"/>
                <a:gd name="connsiteX113" fmla="*/ 113119 w 1887484"/>
                <a:gd name="connsiteY113" fmla="*/ 750971 h 1904041"/>
                <a:gd name="connsiteX114" fmla="*/ 123910 w 1887484"/>
                <a:gd name="connsiteY114" fmla="*/ 705351 h 1904041"/>
                <a:gd name="connsiteX115" fmla="*/ 136499 w 1887484"/>
                <a:gd name="connsiteY115" fmla="*/ 663240 h 1904041"/>
                <a:gd name="connsiteX116" fmla="*/ 147290 w 1887484"/>
                <a:gd name="connsiteY116" fmla="*/ 624639 h 1904041"/>
                <a:gd name="connsiteX117" fmla="*/ 158081 w 1887484"/>
                <a:gd name="connsiteY117" fmla="*/ 589547 h 1904041"/>
                <a:gd name="connsiteX118" fmla="*/ 170670 w 1887484"/>
                <a:gd name="connsiteY118" fmla="*/ 555625 h 1904041"/>
                <a:gd name="connsiteX119" fmla="*/ 181461 w 1887484"/>
                <a:gd name="connsiteY119" fmla="*/ 525212 h 1904041"/>
                <a:gd name="connsiteX120" fmla="*/ 192251 w 1887484"/>
                <a:gd name="connsiteY120" fmla="*/ 495968 h 1904041"/>
                <a:gd name="connsiteX121" fmla="*/ 204841 w 1887484"/>
                <a:gd name="connsiteY121" fmla="*/ 469064 h 1904041"/>
                <a:gd name="connsiteX122" fmla="*/ 215631 w 1887484"/>
                <a:gd name="connsiteY122" fmla="*/ 442160 h 1904041"/>
                <a:gd name="connsiteX123" fmla="*/ 228221 w 1887484"/>
                <a:gd name="connsiteY123" fmla="*/ 417596 h 1904041"/>
                <a:gd name="connsiteX124" fmla="*/ 239011 w 1887484"/>
                <a:gd name="connsiteY124" fmla="*/ 393031 h 1904041"/>
                <a:gd name="connsiteX125" fmla="*/ 249802 w 1887484"/>
                <a:gd name="connsiteY125" fmla="*/ 370806 h 1904041"/>
                <a:gd name="connsiteX126" fmla="*/ 262391 w 1887484"/>
                <a:gd name="connsiteY126" fmla="*/ 348581 h 1904041"/>
                <a:gd name="connsiteX127" fmla="*/ 273182 w 1887484"/>
                <a:gd name="connsiteY127" fmla="*/ 328696 h 1904041"/>
                <a:gd name="connsiteX128" fmla="*/ 285771 w 1887484"/>
                <a:gd name="connsiteY128" fmla="*/ 308810 h 1904041"/>
                <a:gd name="connsiteX129" fmla="*/ 296562 w 1887484"/>
                <a:gd name="connsiteY129" fmla="*/ 288925 h 1904041"/>
                <a:gd name="connsiteX130" fmla="*/ 307353 w 1887484"/>
                <a:gd name="connsiteY130" fmla="*/ 271379 h 1904041"/>
                <a:gd name="connsiteX131" fmla="*/ 318143 w 1887484"/>
                <a:gd name="connsiteY131" fmla="*/ 253833 h 1904041"/>
                <a:gd name="connsiteX132" fmla="*/ 330733 w 1887484"/>
                <a:gd name="connsiteY132" fmla="*/ 237457 h 1904041"/>
                <a:gd name="connsiteX133" fmla="*/ 343322 w 1887484"/>
                <a:gd name="connsiteY133" fmla="*/ 221080 h 1904041"/>
                <a:gd name="connsiteX134" fmla="*/ 354113 w 1887484"/>
                <a:gd name="connsiteY134" fmla="*/ 205874 h 1904041"/>
                <a:gd name="connsiteX135" fmla="*/ 364903 w 1887484"/>
                <a:gd name="connsiteY135" fmla="*/ 190667 h 1904041"/>
                <a:gd name="connsiteX136" fmla="*/ 375694 w 1887484"/>
                <a:gd name="connsiteY136" fmla="*/ 176630 h 1904041"/>
                <a:gd name="connsiteX137" fmla="*/ 388283 w 1887484"/>
                <a:gd name="connsiteY137" fmla="*/ 163763 h 1904041"/>
                <a:gd name="connsiteX138" fmla="*/ 399074 w 1887484"/>
                <a:gd name="connsiteY138" fmla="*/ 150896 h 1904041"/>
                <a:gd name="connsiteX139" fmla="*/ 411663 w 1887484"/>
                <a:gd name="connsiteY139" fmla="*/ 139199 h 1904041"/>
                <a:gd name="connsiteX140" fmla="*/ 422454 w 1887484"/>
                <a:gd name="connsiteY140" fmla="*/ 127501 h 1904041"/>
                <a:gd name="connsiteX141" fmla="*/ 433245 w 1887484"/>
                <a:gd name="connsiteY141" fmla="*/ 115804 h 1904041"/>
                <a:gd name="connsiteX142" fmla="*/ 445834 w 1887484"/>
                <a:gd name="connsiteY142" fmla="*/ 105276 h 1904041"/>
                <a:gd name="connsiteX143" fmla="*/ 456624 w 1887484"/>
                <a:gd name="connsiteY143" fmla="*/ 95918 h 1904041"/>
                <a:gd name="connsiteX144" fmla="*/ 469214 w 1887484"/>
                <a:gd name="connsiteY144" fmla="*/ 86561 h 1904041"/>
                <a:gd name="connsiteX145" fmla="*/ 480004 w 1887484"/>
                <a:gd name="connsiteY145" fmla="*/ 77203 h 1904041"/>
                <a:gd name="connsiteX146" fmla="*/ 490795 w 1887484"/>
                <a:gd name="connsiteY146" fmla="*/ 69015 h 1904041"/>
                <a:gd name="connsiteX147" fmla="*/ 503384 w 1887484"/>
                <a:gd name="connsiteY147" fmla="*/ 60826 h 1904041"/>
                <a:gd name="connsiteX148" fmla="*/ 514175 w 1887484"/>
                <a:gd name="connsiteY148" fmla="*/ 53808 h 1904041"/>
                <a:gd name="connsiteX149" fmla="*/ 526764 w 1887484"/>
                <a:gd name="connsiteY149" fmla="*/ 46790 h 1904041"/>
                <a:gd name="connsiteX150" fmla="*/ 537555 w 1887484"/>
                <a:gd name="connsiteY150" fmla="*/ 39771 h 1904041"/>
                <a:gd name="connsiteX151" fmla="*/ 548346 w 1887484"/>
                <a:gd name="connsiteY151" fmla="*/ 33922 h 1904041"/>
                <a:gd name="connsiteX152" fmla="*/ 560935 w 1887484"/>
                <a:gd name="connsiteY152" fmla="*/ 28074 h 1904041"/>
                <a:gd name="connsiteX153" fmla="*/ 571726 w 1887484"/>
                <a:gd name="connsiteY153" fmla="*/ 23395 h 1904041"/>
                <a:gd name="connsiteX154" fmla="*/ 582516 w 1887484"/>
                <a:gd name="connsiteY154" fmla="*/ 18716 h 1904041"/>
                <a:gd name="connsiteX155" fmla="*/ 595106 w 1887484"/>
                <a:gd name="connsiteY155" fmla="*/ 14037 h 1904041"/>
                <a:gd name="connsiteX156" fmla="*/ 605896 w 1887484"/>
                <a:gd name="connsiteY156" fmla="*/ 11697 h 1904041"/>
                <a:gd name="connsiteX157" fmla="*/ 618485 w 1887484"/>
                <a:gd name="connsiteY157" fmla="*/ 8188 h 1904041"/>
                <a:gd name="connsiteX158" fmla="*/ 629276 w 1887484"/>
                <a:gd name="connsiteY158" fmla="*/ 5849 h 1904041"/>
                <a:gd name="connsiteX159" fmla="*/ 640067 w 1887484"/>
                <a:gd name="connsiteY159" fmla="*/ 3509 h 1904041"/>
                <a:gd name="connsiteX160" fmla="*/ 652656 w 1887484"/>
                <a:gd name="connsiteY160" fmla="*/ 2340 h 1904041"/>
                <a:gd name="connsiteX161" fmla="*/ 663447 w 1887484"/>
                <a:gd name="connsiteY161" fmla="*/ 1170 h 1904041"/>
                <a:gd name="connsiteX162" fmla="*/ 676036 w 1887484"/>
                <a:gd name="connsiteY16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08750 w 1887484"/>
                <a:gd name="connsiteY22" fmla="*/ 242135 h 1904041"/>
                <a:gd name="connsiteX23" fmla="*/ 1019541 w 1887484"/>
                <a:gd name="connsiteY23" fmla="*/ 202364 h 1904041"/>
                <a:gd name="connsiteX24" fmla="*/ 1030332 w 1887484"/>
                <a:gd name="connsiteY24" fmla="*/ 170782 h 1904041"/>
                <a:gd name="connsiteX25" fmla="*/ 1042921 w 1887484"/>
                <a:gd name="connsiteY25" fmla="*/ 145047 h 1904041"/>
                <a:gd name="connsiteX26" fmla="*/ 1053712 w 1887484"/>
                <a:gd name="connsiteY26" fmla="*/ 123992 h 1904041"/>
                <a:gd name="connsiteX27" fmla="*/ 1064503 w 1887484"/>
                <a:gd name="connsiteY27" fmla="*/ 105276 h 1904041"/>
                <a:gd name="connsiteX28" fmla="*/ 1077092 w 1887484"/>
                <a:gd name="connsiteY28" fmla="*/ 90070 h 1904041"/>
                <a:gd name="connsiteX29" fmla="*/ 1087882 w 1887484"/>
                <a:gd name="connsiteY29" fmla="*/ 76033 h 1904041"/>
                <a:gd name="connsiteX30" fmla="*/ 1100472 w 1887484"/>
                <a:gd name="connsiteY30" fmla="*/ 63166 h 1904041"/>
                <a:gd name="connsiteX31" fmla="*/ 1111262 w 1887484"/>
                <a:gd name="connsiteY31" fmla="*/ 52638 h 1904041"/>
                <a:gd name="connsiteX32" fmla="*/ 1122053 w 1887484"/>
                <a:gd name="connsiteY32" fmla="*/ 43280 h 1904041"/>
                <a:gd name="connsiteX33" fmla="*/ 1134642 w 1887484"/>
                <a:gd name="connsiteY33" fmla="*/ 35092 h 1904041"/>
                <a:gd name="connsiteX34" fmla="*/ 1145433 w 1887484"/>
                <a:gd name="connsiteY34" fmla="*/ 28074 h 1904041"/>
                <a:gd name="connsiteX35" fmla="*/ 1156224 w 1887484"/>
                <a:gd name="connsiteY35" fmla="*/ 22225 h 1904041"/>
                <a:gd name="connsiteX36" fmla="*/ 1168813 w 1887484"/>
                <a:gd name="connsiteY36" fmla="*/ 16376 h 1904041"/>
                <a:gd name="connsiteX37" fmla="*/ 1179604 w 1887484"/>
                <a:gd name="connsiteY37" fmla="*/ 12867 h 1904041"/>
                <a:gd name="connsiteX38" fmla="*/ 1192193 w 1887484"/>
                <a:gd name="connsiteY38" fmla="*/ 8188 h 1904041"/>
                <a:gd name="connsiteX39" fmla="*/ 1202984 w 1887484"/>
                <a:gd name="connsiteY39" fmla="*/ 5849 h 1904041"/>
                <a:gd name="connsiteX40" fmla="*/ 1213774 w 1887484"/>
                <a:gd name="connsiteY40" fmla="*/ 3509 h 1904041"/>
                <a:gd name="connsiteX41" fmla="*/ 1226364 w 1887484"/>
                <a:gd name="connsiteY41" fmla="*/ 1170 h 1904041"/>
                <a:gd name="connsiteX42" fmla="*/ 1237154 w 1887484"/>
                <a:gd name="connsiteY42" fmla="*/ 1170 h 1904041"/>
                <a:gd name="connsiteX43" fmla="*/ 1249743 w 1887484"/>
                <a:gd name="connsiteY43" fmla="*/ 0 h 1904041"/>
                <a:gd name="connsiteX44" fmla="*/ 1260534 w 1887484"/>
                <a:gd name="connsiteY44" fmla="*/ 0 h 1904041"/>
                <a:gd name="connsiteX45" fmla="*/ 1271325 w 1887484"/>
                <a:gd name="connsiteY45" fmla="*/ 1170 h 1904041"/>
                <a:gd name="connsiteX46" fmla="*/ 1283914 w 1887484"/>
                <a:gd name="connsiteY46" fmla="*/ 2340 h 1904041"/>
                <a:gd name="connsiteX47" fmla="*/ 1294705 w 1887484"/>
                <a:gd name="connsiteY47" fmla="*/ 3509 h 1904041"/>
                <a:gd name="connsiteX48" fmla="*/ 1307294 w 1887484"/>
                <a:gd name="connsiteY48" fmla="*/ 5849 h 1904041"/>
                <a:gd name="connsiteX49" fmla="*/ 1318085 w 1887484"/>
                <a:gd name="connsiteY49" fmla="*/ 8188 h 1904041"/>
                <a:gd name="connsiteX50" fmla="*/ 1328875 w 1887484"/>
                <a:gd name="connsiteY50" fmla="*/ 11697 h 1904041"/>
                <a:gd name="connsiteX51" fmla="*/ 1339666 w 1887484"/>
                <a:gd name="connsiteY51" fmla="*/ 15207 h 1904041"/>
                <a:gd name="connsiteX52" fmla="*/ 1352255 w 1887484"/>
                <a:gd name="connsiteY52" fmla="*/ 19886 h 1904041"/>
                <a:gd name="connsiteX53" fmla="*/ 1363046 w 1887484"/>
                <a:gd name="connsiteY53" fmla="*/ 24565 h 1904041"/>
                <a:gd name="connsiteX54" fmla="*/ 1375635 w 1887484"/>
                <a:gd name="connsiteY54" fmla="*/ 29244 h 1904041"/>
                <a:gd name="connsiteX55" fmla="*/ 1386426 w 1887484"/>
                <a:gd name="connsiteY55" fmla="*/ 35092 h 1904041"/>
                <a:gd name="connsiteX56" fmla="*/ 1397217 w 1887484"/>
                <a:gd name="connsiteY56" fmla="*/ 40941 h 1904041"/>
                <a:gd name="connsiteX57" fmla="*/ 1409806 w 1887484"/>
                <a:gd name="connsiteY57" fmla="*/ 47959 h 1904041"/>
                <a:gd name="connsiteX58" fmla="*/ 1420597 w 1887484"/>
                <a:gd name="connsiteY58" fmla="*/ 54978 h 1904041"/>
                <a:gd name="connsiteX59" fmla="*/ 1433186 w 1887484"/>
                <a:gd name="connsiteY59" fmla="*/ 61996 h 1904041"/>
                <a:gd name="connsiteX60" fmla="*/ 1443977 w 1887484"/>
                <a:gd name="connsiteY60" fmla="*/ 70184 h 1904041"/>
                <a:gd name="connsiteX61" fmla="*/ 1454767 w 1887484"/>
                <a:gd name="connsiteY61" fmla="*/ 79542 h 1904041"/>
                <a:gd name="connsiteX62" fmla="*/ 1467357 w 1887484"/>
                <a:gd name="connsiteY62" fmla="*/ 87730 h 1904041"/>
                <a:gd name="connsiteX63" fmla="*/ 1478147 w 1887484"/>
                <a:gd name="connsiteY63" fmla="*/ 98258 h 1904041"/>
                <a:gd name="connsiteX64" fmla="*/ 1490736 w 1887484"/>
                <a:gd name="connsiteY64" fmla="*/ 107616 h 1904041"/>
                <a:gd name="connsiteX65" fmla="*/ 1501527 w 1887484"/>
                <a:gd name="connsiteY65" fmla="*/ 119313 h 1904041"/>
                <a:gd name="connsiteX66" fmla="*/ 1512318 w 1887484"/>
                <a:gd name="connsiteY66" fmla="*/ 129841 h 1904041"/>
                <a:gd name="connsiteX67" fmla="*/ 1524907 w 1887484"/>
                <a:gd name="connsiteY67" fmla="*/ 141538 h 1904041"/>
                <a:gd name="connsiteX68" fmla="*/ 1535698 w 1887484"/>
                <a:gd name="connsiteY68" fmla="*/ 154405 h 1904041"/>
                <a:gd name="connsiteX69" fmla="*/ 1546489 w 1887484"/>
                <a:gd name="connsiteY69" fmla="*/ 167272 h 1904041"/>
                <a:gd name="connsiteX70" fmla="*/ 1559078 w 1887484"/>
                <a:gd name="connsiteY70" fmla="*/ 180139 h 1904041"/>
                <a:gd name="connsiteX71" fmla="*/ 1569869 w 1887484"/>
                <a:gd name="connsiteY71" fmla="*/ 195346 h 1904041"/>
                <a:gd name="connsiteX72" fmla="*/ 1582458 w 1887484"/>
                <a:gd name="connsiteY72" fmla="*/ 210553 h 1904041"/>
                <a:gd name="connsiteX73" fmla="*/ 1593248 w 1887484"/>
                <a:gd name="connsiteY73" fmla="*/ 225759 h 1904041"/>
                <a:gd name="connsiteX74" fmla="*/ 1604039 w 1887484"/>
                <a:gd name="connsiteY74" fmla="*/ 242135 h 1904041"/>
                <a:gd name="connsiteX75" fmla="*/ 1616628 w 1887484"/>
                <a:gd name="connsiteY75" fmla="*/ 258512 h 1904041"/>
                <a:gd name="connsiteX76" fmla="*/ 1627419 w 1887484"/>
                <a:gd name="connsiteY76" fmla="*/ 277228 h 1904041"/>
                <a:gd name="connsiteX77" fmla="*/ 1640008 w 1887484"/>
                <a:gd name="connsiteY77" fmla="*/ 294774 h 1904041"/>
                <a:gd name="connsiteX78" fmla="*/ 1650799 w 1887484"/>
                <a:gd name="connsiteY78" fmla="*/ 314659 h 1904041"/>
                <a:gd name="connsiteX79" fmla="*/ 1661590 w 1887484"/>
                <a:gd name="connsiteY79" fmla="*/ 334545 h 1904041"/>
                <a:gd name="connsiteX80" fmla="*/ 1674179 w 1887484"/>
                <a:gd name="connsiteY80" fmla="*/ 356770 h 1904041"/>
                <a:gd name="connsiteX81" fmla="*/ 1684970 w 1887484"/>
                <a:gd name="connsiteY81" fmla="*/ 378995 h 1904041"/>
                <a:gd name="connsiteX82" fmla="*/ 1697559 w 1887484"/>
                <a:gd name="connsiteY82" fmla="*/ 402389 h 1904041"/>
                <a:gd name="connsiteX83" fmla="*/ 1708350 w 1887484"/>
                <a:gd name="connsiteY83" fmla="*/ 426954 h 1904041"/>
                <a:gd name="connsiteX84" fmla="*/ 1719140 w 1887484"/>
                <a:gd name="connsiteY84" fmla="*/ 452688 h 1904041"/>
                <a:gd name="connsiteX85" fmla="*/ 1729931 w 1887484"/>
                <a:gd name="connsiteY85" fmla="*/ 480762 h 1904041"/>
                <a:gd name="connsiteX86" fmla="*/ 1742520 w 1887484"/>
                <a:gd name="connsiteY86" fmla="*/ 510005 h 1904041"/>
                <a:gd name="connsiteX87" fmla="*/ 1753311 w 1887484"/>
                <a:gd name="connsiteY87" fmla="*/ 540418 h 1904041"/>
                <a:gd name="connsiteX88" fmla="*/ 1765900 w 1887484"/>
                <a:gd name="connsiteY88" fmla="*/ 573171 h 1904041"/>
                <a:gd name="connsiteX89" fmla="*/ 1776691 w 1887484"/>
                <a:gd name="connsiteY89" fmla="*/ 608263 h 1904041"/>
                <a:gd name="connsiteX90" fmla="*/ 1787482 w 1887484"/>
                <a:gd name="connsiteY90" fmla="*/ 645694 h 1904041"/>
                <a:gd name="connsiteX91" fmla="*/ 1800071 w 1887484"/>
                <a:gd name="connsiteY91" fmla="*/ 686635 h 1904041"/>
                <a:gd name="connsiteX92" fmla="*/ 1810862 w 1887484"/>
                <a:gd name="connsiteY92" fmla="*/ 731085 h 1904041"/>
                <a:gd name="connsiteX93" fmla="*/ 1823451 w 1887484"/>
                <a:gd name="connsiteY93" fmla="*/ 780214 h 1904041"/>
                <a:gd name="connsiteX94" fmla="*/ 1834242 w 1887484"/>
                <a:gd name="connsiteY94" fmla="*/ 836361 h 1904041"/>
                <a:gd name="connsiteX95" fmla="*/ 1845032 w 1887484"/>
                <a:gd name="connsiteY95" fmla="*/ 901867 h 1904041"/>
                <a:gd name="connsiteX96" fmla="*/ 1857621 w 1887484"/>
                <a:gd name="connsiteY96" fmla="*/ 980239 h 1904041"/>
                <a:gd name="connsiteX97" fmla="*/ 1868412 w 1887484"/>
                <a:gd name="connsiteY97" fmla="*/ 1084345 h 1904041"/>
                <a:gd name="connsiteX98" fmla="*/ 1881001 w 1887484"/>
                <a:gd name="connsiteY98" fmla="*/ 1256297 h 1904041"/>
                <a:gd name="connsiteX99" fmla="*/ 1885102 w 1887484"/>
                <a:gd name="connsiteY99" fmla="*/ 1335426 h 1904041"/>
                <a:gd name="connsiteX100" fmla="*/ 1887484 w 1887484"/>
                <a:gd name="connsiteY100" fmla="*/ 1903557 h 1904041"/>
                <a:gd name="connsiteX101" fmla="*/ 0 w 1887484"/>
                <a:gd name="connsiteY101" fmla="*/ 1904041 h 1904041"/>
                <a:gd name="connsiteX102" fmla="*/ 0 w 1887484"/>
                <a:gd name="connsiteY102" fmla="*/ 1482058 h 1904041"/>
                <a:gd name="connsiteX103" fmla="*/ 8809 w 1887484"/>
                <a:gd name="connsiteY103" fmla="*/ 1388477 h 1904041"/>
                <a:gd name="connsiteX104" fmla="*/ 21398 w 1887484"/>
                <a:gd name="connsiteY104" fmla="*/ 1283201 h 1904041"/>
                <a:gd name="connsiteX105" fmla="*/ 32189 w 1887484"/>
                <a:gd name="connsiteY105" fmla="*/ 1190791 h 1904041"/>
                <a:gd name="connsiteX106" fmla="*/ 44778 w 1887484"/>
                <a:gd name="connsiteY106" fmla="*/ 1110080 h 1904041"/>
                <a:gd name="connsiteX107" fmla="*/ 55569 w 1887484"/>
                <a:gd name="connsiteY107" fmla="*/ 1038726 h 1904041"/>
                <a:gd name="connsiteX108" fmla="*/ 66360 w 1887484"/>
                <a:gd name="connsiteY108" fmla="*/ 972051 h 1904041"/>
                <a:gd name="connsiteX109" fmla="*/ 78949 w 1887484"/>
                <a:gd name="connsiteY109" fmla="*/ 911225 h 1904041"/>
                <a:gd name="connsiteX110" fmla="*/ 89740 w 1887484"/>
                <a:gd name="connsiteY110" fmla="*/ 853907 h 1904041"/>
                <a:gd name="connsiteX111" fmla="*/ 102329 w 1887484"/>
                <a:gd name="connsiteY111" fmla="*/ 800100 h 1904041"/>
                <a:gd name="connsiteX112" fmla="*/ 113119 w 1887484"/>
                <a:gd name="connsiteY112" fmla="*/ 750971 h 1904041"/>
                <a:gd name="connsiteX113" fmla="*/ 123910 w 1887484"/>
                <a:gd name="connsiteY113" fmla="*/ 705351 h 1904041"/>
                <a:gd name="connsiteX114" fmla="*/ 136499 w 1887484"/>
                <a:gd name="connsiteY114" fmla="*/ 663240 h 1904041"/>
                <a:gd name="connsiteX115" fmla="*/ 147290 w 1887484"/>
                <a:gd name="connsiteY115" fmla="*/ 624639 h 1904041"/>
                <a:gd name="connsiteX116" fmla="*/ 158081 w 1887484"/>
                <a:gd name="connsiteY116" fmla="*/ 589547 h 1904041"/>
                <a:gd name="connsiteX117" fmla="*/ 170670 w 1887484"/>
                <a:gd name="connsiteY117" fmla="*/ 555625 h 1904041"/>
                <a:gd name="connsiteX118" fmla="*/ 181461 w 1887484"/>
                <a:gd name="connsiteY118" fmla="*/ 525212 h 1904041"/>
                <a:gd name="connsiteX119" fmla="*/ 192251 w 1887484"/>
                <a:gd name="connsiteY119" fmla="*/ 495968 h 1904041"/>
                <a:gd name="connsiteX120" fmla="*/ 204841 w 1887484"/>
                <a:gd name="connsiteY120" fmla="*/ 469064 h 1904041"/>
                <a:gd name="connsiteX121" fmla="*/ 215631 w 1887484"/>
                <a:gd name="connsiteY121" fmla="*/ 442160 h 1904041"/>
                <a:gd name="connsiteX122" fmla="*/ 228221 w 1887484"/>
                <a:gd name="connsiteY122" fmla="*/ 417596 h 1904041"/>
                <a:gd name="connsiteX123" fmla="*/ 239011 w 1887484"/>
                <a:gd name="connsiteY123" fmla="*/ 393031 h 1904041"/>
                <a:gd name="connsiteX124" fmla="*/ 249802 w 1887484"/>
                <a:gd name="connsiteY124" fmla="*/ 370806 h 1904041"/>
                <a:gd name="connsiteX125" fmla="*/ 262391 w 1887484"/>
                <a:gd name="connsiteY125" fmla="*/ 348581 h 1904041"/>
                <a:gd name="connsiteX126" fmla="*/ 273182 w 1887484"/>
                <a:gd name="connsiteY126" fmla="*/ 328696 h 1904041"/>
                <a:gd name="connsiteX127" fmla="*/ 285771 w 1887484"/>
                <a:gd name="connsiteY127" fmla="*/ 308810 h 1904041"/>
                <a:gd name="connsiteX128" fmla="*/ 296562 w 1887484"/>
                <a:gd name="connsiteY128" fmla="*/ 288925 h 1904041"/>
                <a:gd name="connsiteX129" fmla="*/ 307353 w 1887484"/>
                <a:gd name="connsiteY129" fmla="*/ 271379 h 1904041"/>
                <a:gd name="connsiteX130" fmla="*/ 318143 w 1887484"/>
                <a:gd name="connsiteY130" fmla="*/ 253833 h 1904041"/>
                <a:gd name="connsiteX131" fmla="*/ 330733 w 1887484"/>
                <a:gd name="connsiteY131" fmla="*/ 237457 h 1904041"/>
                <a:gd name="connsiteX132" fmla="*/ 343322 w 1887484"/>
                <a:gd name="connsiteY132" fmla="*/ 221080 h 1904041"/>
                <a:gd name="connsiteX133" fmla="*/ 354113 w 1887484"/>
                <a:gd name="connsiteY133" fmla="*/ 205874 h 1904041"/>
                <a:gd name="connsiteX134" fmla="*/ 364903 w 1887484"/>
                <a:gd name="connsiteY134" fmla="*/ 190667 h 1904041"/>
                <a:gd name="connsiteX135" fmla="*/ 375694 w 1887484"/>
                <a:gd name="connsiteY135" fmla="*/ 176630 h 1904041"/>
                <a:gd name="connsiteX136" fmla="*/ 388283 w 1887484"/>
                <a:gd name="connsiteY136" fmla="*/ 163763 h 1904041"/>
                <a:gd name="connsiteX137" fmla="*/ 399074 w 1887484"/>
                <a:gd name="connsiteY137" fmla="*/ 150896 h 1904041"/>
                <a:gd name="connsiteX138" fmla="*/ 411663 w 1887484"/>
                <a:gd name="connsiteY138" fmla="*/ 139199 h 1904041"/>
                <a:gd name="connsiteX139" fmla="*/ 422454 w 1887484"/>
                <a:gd name="connsiteY139" fmla="*/ 127501 h 1904041"/>
                <a:gd name="connsiteX140" fmla="*/ 433245 w 1887484"/>
                <a:gd name="connsiteY140" fmla="*/ 115804 h 1904041"/>
                <a:gd name="connsiteX141" fmla="*/ 445834 w 1887484"/>
                <a:gd name="connsiteY141" fmla="*/ 105276 h 1904041"/>
                <a:gd name="connsiteX142" fmla="*/ 456624 w 1887484"/>
                <a:gd name="connsiteY142" fmla="*/ 95918 h 1904041"/>
                <a:gd name="connsiteX143" fmla="*/ 469214 w 1887484"/>
                <a:gd name="connsiteY143" fmla="*/ 86561 h 1904041"/>
                <a:gd name="connsiteX144" fmla="*/ 480004 w 1887484"/>
                <a:gd name="connsiteY144" fmla="*/ 77203 h 1904041"/>
                <a:gd name="connsiteX145" fmla="*/ 490795 w 1887484"/>
                <a:gd name="connsiteY145" fmla="*/ 69015 h 1904041"/>
                <a:gd name="connsiteX146" fmla="*/ 503384 w 1887484"/>
                <a:gd name="connsiteY146" fmla="*/ 60826 h 1904041"/>
                <a:gd name="connsiteX147" fmla="*/ 514175 w 1887484"/>
                <a:gd name="connsiteY147" fmla="*/ 53808 h 1904041"/>
                <a:gd name="connsiteX148" fmla="*/ 526764 w 1887484"/>
                <a:gd name="connsiteY148" fmla="*/ 46790 h 1904041"/>
                <a:gd name="connsiteX149" fmla="*/ 537555 w 1887484"/>
                <a:gd name="connsiteY149" fmla="*/ 39771 h 1904041"/>
                <a:gd name="connsiteX150" fmla="*/ 548346 w 1887484"/>
                <a:gd name="connsiteY150" fmla="*/ 33922 h 1904041"/>
                <a:gd name="connsiteX151" fmla="*/ 560935 w 1887484"/>
                <a:gd name="connsiteY151" fmla="*/ 28074 h 1904041"/>
                <a:gd name="connsiteX152" fmla="*/ 571726 w 1887484"/>
                <a:gd name="connsiteY152" fmla="*/ 23395 h 1904041"/>
                <a:gd name="connsiteX153" fmla="*/ 582516 w 1887484"/>
                <a:gd name="connsiteY153" fmla="*/ 18716 h 1904041"/>
                <a:gd name="connsiteX154" fmla="*/ 595106 w 1887484"/>
                <a:gd name="connsiteY154" fmla="*/ 14037 h 1904041"/>
                <a:gd name="connsiteX155" fmla="*/ 605896 w 1887484"/>
                <a:gd name="connsiteY155" fmla="*/ 11697 h 1904041"/>
                <a:gd name="connsiteX156" fmla="*/ 618485 w 1887484"/>
                <a:gd name="connsiteY156" fmla="*/ 8188 h 1904041"/>
                <a:gd name="connsiteX157" fmla="*/ 629276 w 1887484"/>
                <a:gd name="connsiteY157" fmla="*/ 5849 h 1904041"/>
                <a:gd name="connsiteX158" fmla="*/ 640067 w 1887484"/>
                <a:gd name="connsiteY158" fmla="*/ 3509 h 1904041"/>
                <a:gd name="connsiteX159" fmla="*/ 652656 w 1887484"/>
                <a:gd name="connsiteY159" fmla="*/ 2340 h 1904041"/>
                <a:gd name="connsiteX160" fmla="*/ 663447 w 1887484"/>
                <a:gd name="connsiteY160" fmla="*/ 1170 h 1904041"/>
                <a:gd name="connsiteX161" fmla="*/ 676036 w 1887484"/>
                <a:gd name="connsiteY16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19541 w 1887484"/>
                <a:gd name="connsiteY22" fmla="*/ 202364 h 1904041"/>
                <a:gd name="connsiteX23" fmla="*/ 1030332 w 1887484"/>
                <a:gd name="connsiteY23" fmla="*/ 170782 h 1904041"/>
                <a:gd name="connsiteX24" fmla="*/ 1042921 w 1887484"/>
                <a:gd name="connsiteY24" fmla="*/ 145047 h 1904041"/>
                <a:gd name="connsiteX25" fmla="*/ 1053712 w 1887484"/>
                <a:gd name="connsiteY25" fmla="*/ 123992 h 1904041"/>
                <a:gd name="connsiteX26" fmla="*/ 1064503 w 1887484"/>
                <a:gd name="connsiteY26" fmla="*/ 105276 h 1904041"/>
                <a:gd name="connsiteX27" fmla="*/ 1077092 w 1887484"/>
                <a:gd name="connsiteY27" fmla="*/ 90070 h 1904041"/>
                <a:gd name="connsiteX28" fmla="*/ 1087882 w 1887484"/>
                <a:gd name="connsiteY28" fmla="*/ 76033 h 1904041"/>
                <a:gd name="connsiteX29" fmla="*/ 1100472 w 1887484"/>
                <a:gd name="connsiteY29" fmla="*/ 63166 h 1904041"/>
                <a:gd name="connsiteX30" fmla="*/ 1111262 w 1887484"/>
                <a:gd name="connsiteY30" fmla="*/ 52638 h 1904041"/>
                <a:gd name="connsiteX31" fmla="*/ 1122053 w 1887484"/>
                <a:gd name="connsiteY31" fmla="*/ 43280 h 1904041"/>
                <a:gd name="connsiteX32" fmla="*/ 1134642 w 1887484"/>
                <a:gd name="connsiteY32" fmla="*/ 35092 h 1904041"/>
                <a:gd name="connsiteX33" fmla="*/ 1145433 w 1887484"/>
                <a:gd name="connsiteY33" fmla="*/ 28074 h 1904041"/>
                <a:gd name="connsiteX34" fmla="*/ 1156224 w 1887484"/>
                <a:gd name="connsiteY34" fmla="*/ 22225 h 1904041"/>
                <a:gd name="connsiteX35" fmla="*/ 1168813 w 1887484"/>
                <a:gd name="connsiteY35" fmla="*/ 16376 h 1904041"/>
                <a:gd name="connsiteX36" fmla="*/ 1179604 w 1887484"/>
                <a:gd name="connsiteY36" fmla="*/ 12867 h 1904041"/>
                <a:gd name="connsiteX37" fmla="*/ 1192193 w 1887484"/>
                <a:gd name="connsiteY37" fmla="*/ 8188 h 1904041"/>
                <a:gd name="connsiteX38" fmla="*/ 1202984 w 1887484"/>
                <a:gd name="connsiteY38" fmla="*/ 5849 h 1904041"/>
                <a:gd name="connsiteX39" fmla="*/ 1213774 w 1887484"/>
                <a:gd name="connsiteY39" fmla="*/ 3509 h 1904041"/>
                <a:gd name="connsiteX40" fmla="*/ 1226364 w 1887484"/>
                <a:gd name="connsiteY40" fmla="*/ 1170 h 1904041"/>
                <a:gd name="connsiteX41" fmla="*/ 1237154 w 1887484"/>
                <a:gd name="connsiteY41" fmla="*/ 1170 h 1904041"/>
                <a:gd name="connsiteX42" fmla="*/ 1249743 w 1887484"/>
                <a:gd name="connsiteY42" fmla="*/ 0 h 1904041"/>
                <a:gd name="connsiteX43" fmla="*/ 1260534 w 1887484"/>
                <a:gd name="connsiteY43" fmla="*/ 0 h 1904041"/>
                <a:gd name="connsiteX44" fmla="*/ 1271325 w 1887484"/>
                <a:gd name="connsiteY44" fmla="*/ 1170 h 1904041"/>
                <a:gd name="connsiteX45" fmla="*/ 1283914 w 1887484"/>
                <a:gd name="connsiteY45" fmla="*/ 2340 h 1904041"/>
                <a:gd name="connsiteX46" fmla="*/ 1294705 w 1887484"/>
                <a:gd name="connsiteY46" fmla="*/ 3509 h 1904041"/>
                <a:gd name="connsiteX47" fmla="*/ 1307294 w 1887484"/>
                <a:gd name="connsiteY47" fmla="*/ 5849 h 1904041"/>
                <a:gd name="connsiteX48" fmla="*/ 1318085 w 1887484"/>
                <a:gd name="connsiteY48" fmla="*/ 8188 h 1904041"/>
                <a:gd name="connsiteX49" fmla="*/ 1328875 w 1887484"/>
                <a:gd name="connsiteY49" fmla="*/ 11697 h 1904041"/>
                <a:gd name="connsiteX50" fmla="*/ 1339666 w 1887484"/>
                <a:gd name="connsiteY50" fmla="*/ 15207 h 1904041"/>
                <a:gd name="connsiteX51" fmla="*/ 1352255 w 1887484"/>
                <a:gd name="connsiteY51" fmla="*/ 19886 h 1904041"/>
                <a:gd name="connsiteX52" fmla="*/ 1363046 w 1887484"/>
                <a:gd name="connsiteY52" fmla="*/ 24565 h 1904041"/>
                <a:gd name="connsiteX53" fmla="*/ 1375635 w 1887484"/>
                <a:gd name="connsiteY53" fmla="*/ 29244 h 1904041"/>
                <a:gd name="connsiteX54" fmla="*/ 1386426 w 1887484"/>
                <a:gd name="connsiteY54" fmla="*/ 35092 h 1904041"/>
                <a:gd name="connsiteX55" fmla="*/ 1397217 w 1887484"/>
                <a:gd name="connsiteY55" fmla="*/ 40941 h 1904041"/>
                <a:gd name="connsiteX56" fmla="*/ 1409806 w 1887484"/>
                <a:gd name="connsiteY56" fmla="*/ 47959 h 1904041"/>
                <a:gd name="connsiteX57" fmla="*/ 1420597 w 1887484"/>
                <a:gd name="connsiteY57" fmla="*/ 54978 h 1904041"/>
                <a:gd name="connsiteX58" fmla="*/ 1433186 w 1887484"/>
                <a:gd name="connsiteY58" fmla="*/ 61996 h 1904041"/>
                <a:gd name="connsiteX59" fmla="*/ 1443977 w 1887484"/>
                <a:gd name="connsiteY59" fmla="*/ 70184 h 1904041"/>
                <a:gd name="connsiteX60" fmla="*/ 1454767 w 1887484"/>
                <a:gd name="connsiteY60" fmla="*/ 79542 h 1904041"/>
                <a:gd name="connsiteX61" fmla="*/ 1467357 w 1887484"/>
                <a:gd name="connsiteY61" fmla="*/ 87730 h 1904041"/>
                <a:gd name="connsiteX62" fmla="*/ 1478147 w 1887484"/>
                <a:gd name="connsiteY62" fmla="*/ 98258 h 1904041"/>
                <a:gd name="connsiteX63" fmla="*/ 1490736 w 1887484"/>
                <a:gd name="connsiteY63" fmla="*/ 107616 h 1904041"/>
                <a:gd name="connsiteX64" fmla="*/ 1501527 w 1887484"/>
                <a:gd name="connsiteY64" fmla="*/ 119313 h 1904041"/>
                <a:gd name="connsiteX65" fmla="*/ 1512318 w 1887484"/>
                <a:gd name="connsiteY65" fmla="*/ 129841 h 1904041"/>
                <a:gd name="connsiteX66" fmla="*/ 1524907 w 1887484"/>
                <a:gd name="connsiteY66" fmla="*/ 141538 h 1904041"/>
                <a:gd name="connsiteX67" fmla="*/ 1535698 w 1887484"/>
                <a:gd name="connsiteY67" fmla="*/ 154405 h 1904041"/>
                <a:gd name="connsiteX68" fmla="*/ 1546489 w 1887484"/>
                <a:gd name="connsiteY68" fmla="*/ 167272 h 1904041"/>
                <a:gd name="connsiteX69" fmla="*/ 1559078 w 1887484"/>
                <a:gd name="connsiteY69" fmla="*/ 180139 h 1904041"/>
                <a:gd name="connsiteX70" fmla="*/ 1569869 w 1887484"/>
                <a:gd name="connsiteY70" fmla="*/ 195346 h 1904041"/>
                <a:gd name="connsiteX71" fmla="*/ 1582458 w 1887484"/>
                <a:gd name="connsiteY71" fmla="*/ 210553 h 1904041"/>
                <a:gd name="connsiteX72" fmla="*/ 1593248 w 1887484"/>
                <a:gd name="connsiteY72" fmla="*/ 225759 h 1904041"/>
                <a:gd name="connsiteX73" fmla="*/ 1604039 w 1887484"/>
                <a:gd name="connsiteY73" fmla="*/ 242135 h 1904041"/>
                <a:gd name="connsiteX74" fmla="*/ 1616628 w 1887484"/>
                <a:gd name="connsiteY74" fmla="*/ 258512 h 1904041"/>
                <a:gd name="connsiteX75" fmla="*/ 1627419 w 1887484"/>
                <a:gd name="connsiteY75" fmla="*/ 277228 h 1904041"/>
                <a:gd name="connsiteX76" fmla="*/ 1640008 w 1887484"/>
                <a:gd name="connsiteY76" fmla="*/ 294774 h 1904041"/>
                <a:gd name="connsiteX77" fmla="*/ 1650799 w 1887484"/>
                <a:gd name="connsiteY77" fmla="*/ 314659 h 1904041"/>
                <a:gd name="connsiteX78" fmla="*/ 1661590 w 1887484"/>
                <a:gd name="connsiteY78" fmla="*/ 334545 h 1904041"/>
                <a:gd name="connsiteX79" fmla="*/ 1674179 w 1887484"/>
                <a:gd name="connsiteY79" fmla="*/ 356770 h 1904041"/>
                <a:gd name="connsiteX80" fmla="*/ 1684970 w 1887484"/>
                <a:gd name="connsiteY80" fmla="*/ 378995 h 1904041"/>
                <a:gd name="connsiteX81" fmla="*/ 1697559 w 1887484"/>
                <a:gd name="connsiteY81" fmla="*/ 402389 h 1904041"/>
                <a:gd name="connsiteX82" fmla="*/ 1708350 w 1887484"/>
                <a:gd name="connsiteY82" fmla="*/ 426954 h 1904041"/>
                <a:gd name="connsiteX83" fmla="*/ 1719140 w 1887484"/>
                <a:gd name="connsiteY83" fmla="*/ 452688 h 1904041"/>
                <a:gd name="connsiteX84" fmla="*/ 1729931 w 1887484"/>
                <a:gd name="connsiteY84" fmla="*/ 480762 h 1904041"/>
                <a:gd name="connsiteX85" fmla="*/ 1742520 w 1887484"/>
                <a:gd name="connsiteY85" fmla="*/ 510005 h 1904041"/>
                <a:gd name="connsiteX86" fmla="*/ 1753311 w 1887484"/>
                <a:gd name="connsiteY86" fmla="*/ 540418 h 1904041"/>
                <a:gd name="connsiteX87" fmla="*/ 1765900 w 1887484"/>
                <a:gd name="connsiteY87" fmla="*/ 573171 h 1904041"/>
                <a:gd name="connsiteX88" fmla="*/ 1776691 w 1887484"/>
                <a:gd name="connsiteY88" fmla="*/ 608263 h 1904041"/>
                <a:gd name="connsiteX89" fmla="*/ 1787482 w 1887484"/>
                <a:gd name="connsiteY89" fmla="*/ 645694 h 1904041"/>
                <a:gd name="connsiteX90" fmla="*/ 1800071 w 1887484"/>
                <a:gd name="connsiteY90" fmla="*/ 686635 h 1904041"/>
                <a:gd name="connsiteX91" fmla="*/ 1810862 w 1887484"/>
                <a:gd name="connsiteY91" fmla="*/ 731085 h 1904041"/>
                <a:gd name="connsiteX92" fmla="*/ 1823451 w 1887484"/>
                <a:gd name="connsiteY92" fmla="*/ 780214 h 1904041"/>
                <a:gd name="connsiteX93" fmla="*/ 1834242 w 1887484"/>
                <a:gd name="connsiteY93" fmla="*/ 836361 h 1904041"/>
                <a:gd name="connsiteX94" fmla="*/ 1845032 w 1887484"/>
                <a:gd name="connsiteY94" fmla="*/ 901867 h 1904041"/>
                <a:gd name="connsiteX95" fmla="*/ 1857621 w 1887484"/>
                <a:gd name="connsiteY95" fmla="*/ 980239 h 1904041"/>
                <a:gd name="connsiteX96" fmla="*/ 1868412 w 1887484"/>
                <a:gd name="connsiteY96" fmla="*/ 1084345 h 1904041"/>
                <a:gd name="connsiteX97" fmla="*/ 1881001 w 1887484"/>
                <a:gd name="connsiteY97" fmla="*/ 1256297 h 1904041"/>
                <a:gd name="connsiteX98" fmla="*/ 1885102 w 1887484"/>
                <a:gd name="connsiteY98" fmla="*/ 1335426 h 1904041"/>
                <a:gd name="connsiteX99" fmla="*/ 1887484 w 1887484"/>
                <a:gd name="connsiteY99" fmla="*/ 1903557 h 1904041"/>
                <a:gd name="connsiteX100" fmla="*/ 0 w 1887484"/>
                <a:gd name="connsiteY100" fmla="*/ 1904041 h 1904041"/>
                <a:gd name="connsiteX101" fmla="*/ 0 w 1887484"/>
                <a:gd name="connsiteY101" fmla="*/ 1482058 h 1904041"/>
                <a:gd name="connsiteX102" fmla="*/ 8809 w 1887484"/>
                <a:gd name="connsiteY102" fmla="*/ 1388477 h 1904041"/>
                <a:gd name="connsiteX103" fmla="*/ 21398 w 1887484"/>
                <a:gd name="connsiteY103" fmla="*/ 1283201 h 1904041"/>
                <a:gd name="connsiteX104" fmla="*/ 32189 w 1887484"/>
                <a:gd name="connsiteY104" fmla="*/ 1190791 h 1904041"/>
                <a:gd name="connsiteX105" fmla="*/ 44778 w 1887484"/>
                <a:gd name="connsiteY105" fmla="*/ 1110080 h 1904041"/>
                <a:gd name="connsiteX106" fmla="*/ 55569 w 1887484"/>
                <a:gd name="connsiteY106" fmla="*/ 1038726 h 1904041"/>
                <a:gd name="connsiteX107" fmla="*/ 66360 w 1887484"/>
                <a:gd name="connsiteY107" fmla="*/ 972051 h 1904041"/>
                <a:gd name="connsiteX108" fmla="*/ 78949 w 1887484"/>
                <a:gd name="connsiteY108" fmla="*/ 911225 h 1904041"/>
                <a:gd name="connsiteX109" fmla="*/ 89740 w 1887484"/>
                <a:gd name="connsiteY109" fmla="*/ 853907 h 1904041"/>
                <a:gd name="connsiteX110" fmla="*/ 102329 w 1887484"/>
                <a:gd name="connsiteY110" fmla="*/ 800100 h 1904041"/>
                <a:gd name="connsiteX111" fmla="*/ 113119 w 1887484"/>
                <a:gd name="connsiteY111" fmla="*/ 750971 h 1904041"/>
                <a:gd name="connsiteX112" fmla="*/ 123910 w 1887484"/>
                <a:gd name="connsiteY112" fmla="*/ 705351 h 1904041"/>
                <a:gd name="connsiteX113" fmla="*/ 136499 w 1887484"/>
                <a:gd name="connsiteY113" fmla="*/ 663240 h 1904041"/>
                <a:gd name="connsiteX114" fmla="*/ 147290 w 1887484"/>
                <a:gd name="connsiteY114" fmla="*/ 624639 h 1904041"/>
                <a:gd name="connsiteX115" fmla="*/ 158081 w 1887484"/>
                <a:gd name="connsiteY115" fmla="*/ 589547 h 1904041"/>
                <a:gd name="connsiteX116" fmla="*/ 170670 w 1887484"/>
                <a:gd name="connsiteY116" fmla="*/ 555625 h 1904041"/>
                <a:gd name="connsiteX117" fmla="*/ 181461 w 1887484"/>
                <a:gd name="connsiteY117" fmla="*/ 525212 h 1904041"/>
                <a:gd name="connsiteX118" fmla="*/ 192251 w 1887484"/>
                <a:gd name="connsiteY118" fmla="*/ 495968 h 1904041"/>
                <a:gd name="connsiteX119" fmla="*/ 204841 w 1887484"/>
                <a:gd name="connsiteY119" fmla="*/ 469064 h 1904041"/>
                <a:gd name="connsiteX120" fmla="*/ 215631 w 1887484"/>
                <a:gd name="connsiteY120" fmla="*/ 442160 h 1904041"/>
                <a:gd name="connsiteX121" fmla="*/ 228221 w 1887484"/>
                <a:gd name="connsiteY121" fmla="*/ 417596 h 1904041"/>
                <a:gd name="connsiteX122" fmla="*/ 239011 w 1887484"/>
                <a:gd name="connsiteY122" fmla="*/ 393031 h 1904041"/>
                <a:gd name="connsiteX123" fmla="*/ 249802 w 1887484"/>
                <a:gd name="connsiteY123" fmla="*/ 370806 h 1904041"/>
                <a:gd name="connsiteX124" fmla="*/ 262391 w 1887484"/>
                <a:gd name="connsiteY124" fmla="*/ 348581 h 1904041"/>
                <a:gd name="connsiteX125" fmla="*/ 273182 w 1887484"/>
                <a:gd name="connsiteY125" fmla="*/ 328696 h 1904041"/>
                <a:gd name="connsiteX126" fmla="*/ 285771 w 1887484"/>
                <a:gd name="connsiteY126" fmla="*/ 308810 h 1904041"/>
                <a:gd name="connsiteX127" fmla="*/ 296562 w 1887484"/>
                <a:gd name="connsiteY127" fmla="*/ 288925 h 1904041"/>
                <a:gd name="connsiteX128" fmla="*/ 307353 w 1887484"/>
                <a:gd name="connsiteY128" fmla="*/ 271379 h 1904041"/>
                <a:gd name="connsiteX129" fmla="*/ 318143 w 1887484"/>
                <a:gd name="connsiteY129" fmla="*/ 253833 h 1904041"/>
                <a:gd name="connsiteX130" fmla="*/ 330733 w 1887484"/>
                <a:gd name="connsiteY130" fmla="*/ 237457 h 1904041"/>
                <a:gd name="connsiteX131" fmla="*/ 343322 w 1887484"/>
                <a:gd name="connsiteY131" fmla="*/ 221080 h 1904041"/>
                <a:gd name="connsiteX132" fmla="*/ 354113 w 1887484"/>
                <a:gd name="connsiteY132" fmla="*/ 205874 h 1904041"/>
                <a:gd name="connsiteX133" fmla="*/ 364903 w 1887484"/>
                <a:gd name="connsiteY133" fmla="*/ 190667 h 1904041"/>
                <a:gd name="connsiteX134" fmla="*/ 375694 w 1887484"/>
                <a:gd name="connsiteY134" fmla="*/ 176630 h 1904041"/>
                <a:gd name="connsiteX135" fmla="*/ 388283 w 1887484"/>
                <a:gd name="connsiteY135" fmla="*/ 163763 h 1904041"/>
                <a:gd name="connsiteX136" fmla="*/ 399074 w 1887484"/>
                <a:gd name="connsiteY136" fmla="*/ 150896 h 1904041"/>
                <a:gd name="connsiteX137" fmla="*/ 411663 w 1887484"/>
                <a:gd name="connsiteY137" fmla="*/ 139199 h 1904041"/>
                <a:gd name="connsiteX138" fmla="*/ 422454 w 1887484"/>
                <a:gd name="connsiteY138" fmla="*/ 127501 h 1904041"/>
                <a:gd name="connsiteX139" fmla="*/ 433245 w 1887484"/>
                <a:gd name="connsiteY139" fmla="*/ 115804 h 1904041"/>
                <a:gd name="connsiteX140" fmla="*/ 445834 w 1887484"/>
                <a:gd name="connsiteY140" fmla="*/ 105276 h 1904041"/>
                <a:gd name="connsiteX141" fmla="*/ 456624 w 1887484"/>
                <a:gd name="connsiteY141" fmla="*/ 95918 h 1904041"/>
                <a:gd name="connsiteX142" fmla="*/ 469214 w 1887484"/>
                <a:gd name="connsiteY142" fmla="*/ 86561 h 1904041"/>
                <a:gd name="connsiteX143" fmla="*/ 480004 w 1887484"/>
                <a:gd name="connsiteY143" fmla="*/ 77203 h 1904041"/>
                <a:gd name="connsiteX144" fmla="*/ 490795 w 1887484"/>
                <a:gd name="connsiteY144" fmla="*/ 69015 h 1904041"/>
                <a:gd name="connsiteX145" fmla="*/ 503384 w 1887484"/>
                <a:gd name="connsiteY145" fmla="*/ 60826 h 1904041"/>
                <a:gd name="connsiteX146" fmla="*/ 514175 w 1887484"/>
                <a:gd name="connsiteY146" fmla="*/ 53808 h 1904041"/>
                <a:gd name="connsiteX147" fmla="*/ 526764 w 1887484"/>
                <a:gd name="connsiteY147" fmla="*/ 46790 h 1904041"/>
                <a:gd name="connsiteX148" fmla="*/ 537555 w 1887484"/>
                <a:gd name="connsiteY148" fmla="*/ 39771 h 1904041"/>
                <a:gd name="connsiteX149" fmla="*/ 548346 w 1887484"/>
                <a:gd name="connsiteY149" fmla="*/ 33922 h 1904041"/>
                <a:gd name="connsiteX150" fmla="*/ 560935 w 1887484"/>
                <a:gd name="connsiteY150" fmla="*/ 28074 h 1904041"/>
                <a:gd name="connsiteX151" fmla="*/ 571726 w 1887484"/>
                <a:gd name="connsiteY151" fmla="*/ 23395 h 1904041"/>
                <a:gd name="connsiteX152" fmla="*/ 582516 w 1887484"/>
                <a:gd name="connsiteY152" fmla="*/ 18716 h 1904041"/>
                <a:gd name="connsiteX153" fmla="*/ 595106 w 1887484"/>
                <a:gd name="connsiteY153" fmla="*/ 14037 h 1904041"/>
                <a:gd name="connsiteX154" fmla="*/ 605896 w 1887484"/>
                <a:gd name="connsiteY154" fmla="*/ 11697 h 1904041"/>
                <a:gd name="connsiteX155" fmla="*/ 618485 w 1887484"/>
                <a:gd name="connsiteY155" fmla="*/ 8188 h 1904041"/>
                <a:gd name="connsiteX156" fmla="*/ 629276 w 1887484"/>
                <a:gd name="connsiteY156" fmla="*/ 5849 h 1904041"/>
                <a:gd name="connsiteX157" fmla="*/ 640067 w 1887484"/>
                <a:gd name="connsiteY157" fmla="*/ 3509 h 1904041"/>
                <a:gd name="connsiteX158" fmla="*/ 652656 w 1887484"/>
                <a:gd name="connsiteY158" fmla="*/ 2340 h 1904041"/>
                <a:gd name="connsiteX159" fmla="*/ 663447 w 1887484"/>
                <a:gd name="connsiteY159" fmla="*/ 1170 h 1904041"/>
                <a:gd name="connsiteX160" fmla="*/ 676036 w 1887484"/>
                <a:gd name="connsiteY16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19541 w 1887484"/>
                <a:gd name="connsiteY21" fmla="*/ 202364 h 1904041"/>
                <a:gd name="connsiteX22" fmla="*/ 1030332 w 1887484"/>
                <a:gd name="connsiteY22" fmla="*/ 170782 h 1904041"/>
                <a:gd name="connsiteX23" fmla="*/ 1042921 w 1887484"/>
                <a:gd name="connsiteY23" fmla="*/ 145047 h 1904041"/>
                <a:gd name="connsiteX24" fmla="*/ 1053712 w 1887484"/>
                <a:gd name="connsiteY24" fmla="*/ 123992 h 1904041"/>
                <a:gd name="connsiteX25" fmla="*/ 1064503 w 1887484"/>
                <a:gd name="connsiteY25" fmla="*/ 105276 h 1904041"/>
                <a:gd name="connsiteX26" fmla="*/ 1077092 w 1887484"/>
                <a:gd name="connsiteY26" fmla="*/ 90070 h 1904041"/>
                <a:gd name="connsiteX27" fmla="*/ 1087882 w 1887484"/>
                <a:gd name="connsiteY27" fmla="*/ 76033 h 1904041"/>
                <a:gd name="connsiteX28" fmla="*/ 1100472 w 1887484"/>
                <a:gd name="connsiteY28" fmla="*/ 63166 h 1904041"/>
                <a:gd name="connsiteX29" fmla="*/ 1111262 w 1887484"/>
                <a:gd name="connsiteY29" fmla="*/ 52638 h 1904041"/>
                <a:gd name="connsiteX30" fmla="*/ 1122053 w 1887484"/>
                <a:gd name="connsiteY30" fmla="*/ 43280 h 1904041"/>
                <a:gd name="connsiteX31" fmla="*/ 1134642 w 1887484"/>
                <a:gd name="connsiteY31" fmla="*/ 35092 h 1904041"/>
                <a:gd name="connsiteX32" fmla="*/ 1145433 w 1887484"/>
                <a:gd name="connsiteY32" fmla="*/ 28074 h 1904041"/>
                <a:gd name="connsiteX33" fmla="*/ 1156224 w 1887484"/>
                <a:gd name="connsiteY33" fmla="*/ 22225 h 1904041"/>
                <a:gd name="connsiteX34" fmla="*/ 1168813 w 1887484"/>
                <a:gd name="connsiteY34" fmla="*/ 16376 h 1904041"/>
                <a:gd name="connsiteX35" fmla="*/ 1179604 w 1887484"/>
                <a:gd name="connsiteY35" fmla="*/ 12867 h 1904041"/>
                <a:gd name="connsiteX36" fmla="*/ 1192193 w 1887484"/>
                <a:gd name="connsiteY36" fmla="*/ 8188 h 1904041"/>
                <a:gd name="connsiteX37" fmla="*/ 1202984 w 1887484"/>
                <a:gd name="connsiteY37" fmla="*/ 5849 h 1904041"/>
                <a:gd name="connsiteX38" fmla="*/ 1213774 w 1887484"/>
                <a:gd name="connsiteY38" fmla="*/ 3509 h 1904041"/>
                <a:gd name="connsiteX39" fmla="*/ 1226364 w 1887484"/>
                <a:gd name="connsiteY39" fmla="*/ 1170 h 1904041"/>
                <a:gd name="connsiteX40" fmla="*/ 1237154 w 1887484"/>
                <a:gd name="connsiteY40" fmla="*/ 1170 h 1904041"/>
                <a:gd name="connsiteX41" fmla="*/ 1249743 w 1887484"/>
                <a:gd name="connsiteY41" fmla="*/ 0 h 1904041"/>
                <a:gd name="connsiteX42" fmla="*/ 1260534 w 1887484"/>
                <a:gd name="connsiteY42" fmla="*/ 0 h 1904041"/>
                <a:gd name="connsiteX43" fmla="*/ 1271325 w 1887484"/>
                <a:gd name="connsiteY43" fmla="*/ 1170 h 1904041"/>
                <a:gd name="connsiteX44" fmla="*/ 1283914 w 1887484"/>
                <a:gd name="connsiteY44" fmla="*/ 2340 h 1904041"/>
                <a:gd name="connsiteX45" fmla="*/ 1294705 w 1887484"/>
                <a:gd name="connsiteY45" fmla="*/ 3509 h 1904041"/>
                <a:gd name="connsiteX46" fmla="*/ 1307294 w 1887484"/>
                <a:gd name="connsiteY46" fmla="*/ 5849 h 1904041"/>
                <a:gd name="connsiteX47" fmla="*/ 1318085 w 1887484"/>
                <a:gd name="connsiteY47" fmla="*/ 8188 h 1904041"/>
                <a:gd name="connsiteX48" fmla="*/ 1328875 w 1887484"/>
                <a:gd name="connsiteY48" fmla="*/ 11697 h 1904041"/>
                <a:gd name="connsiteX49" fmla="*/ 1339666 w 1887484"/>
                <a:gd name="connsiteY49" fmla="*/ 15207 h 1904041"/>
                <a:gd name="connsiteX50" fmla="*/ 1352255 w 1887484"/>
                <a:gd name="connsiteY50" fmla="*/ 19886 h 1904041"/>
                <a:gd name="connsiteX51" fmla="*/ 1363046 w 1887484"/>
                <a:gd name="connsiteY51" fmla="*/ 24565 h 1904041"/>
                <a:gd name="connsiteX52" fmla="*/ 1375635 w 1887484"/>
                <a:gd name="connsiteY52" fmla="*/ 29244 h 1904041"/>
                <a:gd name="connsiteX53" fmla="*/ 1386426 w 1887484"/>
                <a:gd name="connsiteY53" fmla="*/ 35092 h 1904041"/>
                <a:gd name="connsiteX54" fmla="*/ 1397217 w 1887484"/>
                <a:gd name="connsiteY54" fmla="*/ 40941 h 1904041"/>
                <a:gd name="connsiteX55" fmla="*/ 1409806 w 1887484"/>
                <a:gd name="connsiteY55" fmla="*/ 47959 h 1904041"/>
                <a:gd name="connsiteX56" fmla="*/ 1420597 w 1887484"/>
                <a:gd name="connsiteY56" fmla="*/ 54978 h 1904041"/>
                <a:gd name="connsiteX57" fmla="*/ 1433186 w 1887484"/>
                <a:gd name="connsiteY57" fmla="*/ 61996 h 1904041"/>
                <a:gd name="connsiteX58" fmla="*/ 1443977 w 1887484"/>
                <a:gd name="connsiteY58" fmla="*/ 70184 h 1904041"/>
                <a:gd name="connsiteX59" fmla="*/ 1454767 w 1887484"/>
                <a:gd name="connsiteY59" fmla="*/ 79542 h 1904041"/>
                <a:gd name="connsiteX60" fmla="*/ 1467357 w 1887484"/>
                <a:gd name="connsiteY60" fmla="*/ 87730 h 1904041"/>
                <a:gd name="connsiteX61" fmla="*/ 1478147 w 1887484"/>
                <a:gd name="connsiteY61" fmla="*/ 98258 h 1904041"/>
                <a:gd name="connsiteX62" fmla="*/ 1490736 w 1887484"/>
                <a:gd name="connsiteY62" fmla="*/ 107616 h 1904041"/>
                <a:gd name="connsiteX63" fmla="*/ 1501527 w 1887484"/>
                <a:gd name="connsiteY63" fmla="*/ 119313 h 1904041"/>
                <a:gd name="connsiteX64" fmla="*/ 1512318 w 1887484"/>
                <a:gd name="connsiteY64" fmla="*/ 129841 h 1904041"/>
                <a:gd name="connsiteX65" fmla="*/ 1524907 w 1887484"/>
                <a:gd name="connsiteY65" fmla="*/ 141538 h 1904041"/>
                <a:gd name="connsiteX66" fmla="*/ 1535698 w 1887484"/>
                <a:gd name="connsiteY66" fmla="*/ 154405 h 1904041"/>
                <a:gd name="connsiteX67" fmla="*/ 1546489 w 1887484"/>
                <a:gd name="connsiteY67" fmla="*/ 167272 h 1904041"/>
                <a:gd name="connsiteX68" fmla="*/ 1559078 w 1887484"/>
                <a:gd name="connsiteY68" fmla="*/ 180139 h 1904041"/>
                <a:gd name="connsiteX69" fmla="*/ 1569869 w 1887484"/>
                <a:gd name="connsiteY69" fmla="*/ 195346 h 1904041"/>
                <a:gd name="connsiteX70" fmla="*/ 1582458 w 1887484"/>
                <a:gd name="connsiteY70" fmla="*/ 210553 h 1904041"/>
                <a:gd name="connsiteX71" fmla="*/ 1593248 w 1887484"/>
                <a:gd name="connsiteY71" fmla="*/ 225759 h 1904041"/>
                <a:gd name="connsiteX72" fmla="*/ 1604039 w 1887484"/>
                <a:gd name="connsiteY72" fmla="*/ 242135 h 1904041"/>
                <a:gd name="connsiteX73" fmla="*/ 1616628 w 1887484"/>
                <a:gd name="connsiteY73" fmla="*/ 258512 h 1904041"/>
                <a:gd name="connsiteX74" fmla="*/ 1627419 w 1887484"/>
                <a:gd name="connsiteY74" fmla="*/ 277228 h 1904041"/>
                <a:gd name="connsiteX75" fmla="*/ 1640008 w 1887484"/>
                <a:gd name="connsiteY75" fmla="*/ 294774 h 1904041"/>
                <a:gd name="connsiteX76" fmla="*/ 1650799 w 1887484"/>
                <a:gd name="connsiteY76" fmla="*/ 314659 h 1904041"/>
                <a:gd name="connsiteX77" fmla="*/ 1661590 w 1887484"/>
                <a:gd name="connsiteY77" fmla="*/ 334545 h 1904041"/>
                <a:gd name="connsiteX78" fmla="*/ 1674179 w 1887484"/>
                <a:gd name="connsiteY78" fmla="*/ 356770 h 1904041"/>
                <a:gd name="connsiteX79" fmla="*/ 1684970 w 1887484"/>
                <a:gd name="connsiteY79" fmla="*/ 378995 h 1904041"/>
                <a:gd name="connsiteX80" fmla="*/ 1697559 w 1887484"/>
                <a:gd name="connsiteY80" fmla="*/ 402389 h 1904041"/>
                <a:gd name="connsiteX81" fmla="*/ 1708350 w 1887484"/>
                <a:gd name="connsiteY81" fmla="*/ 426954 h 1904041"/>
                <a:gd name="connsiteX82" fmla="*/ 1719140 w 1887484"/>
                <a:gd name="connsiteY82" fmla="*/ 452688 h 1904041"/>
                <a:gd name="connsiteX83" fmla="*/ 1729931 w 1887484"/>
                <a:gd name="connsiteY83" fmla="*/ 480762 h 1904041"/>
                <a:gd name="connsiteX84" fmla="*/ 1742520 w 1887484"/>
                <a:gd name="connsiteY84" fmla="*/ 510005 h 1904041"/>
                <a:gd name="connsiteX85" fmla="*/ 1753311 w 1887484"/>
                <a:gd name="connsiteY85" fmla="*/ 540418 h 1904041"/>
                <a:gd name="connsiteX86" fmla="*/ 1765900 w 1887484"/>
                <a:gd name="connsiteY86" fmla="*/ 573171 h 1904041"/>
                <a:gd name="connsiteX87" fmla="*/ 1776691 w 1887484"/>
                <a:gd name="connsiteY87" fmla="*/ 608263 h 1904041"/>
                <a:gd name="connsiteX88" fmla="*/ 1787482 w 1887484"/>
                <a:gd name="connsiteY88" fmla="*/ 645694 h 1904041"/>
                <a:gd name="connsiteX89" fmla="*/ 1800071 w 1887484"/>
                <a:gd name="connsiteY89" fmla="*/ 686635 h 1904041"/>
                <a:gd name="connsiteX90" fmla="*/ 1810862 w 1887484"/>
                <a:gd name="connsiteY90" fmla="*/ 731085 h 1904041"/>
                <a:gd name="connsiteX91" fmla="*/ 1823451 w 1887484"/>
                <a:gd name="connsiteY91" fmla="*/ 780214 h 1904041"/>
                <a:gd name="connsiteX92" fmla="*/ 1834242 w 1887484"/>
                <a:gd name="connsiteY92" fmla="*/ 836361 h 1904041"/>
                <a:gd name="connsiteX93" fmla="*/ 1845032 w 1887484"/>
                <a:gd name="connsiteY93" fmla="*/ 901867 h 1904041"/>
                <a:gd name="connsiteX94" fmla="*/ 1857621 w 1887484"/>
                <a:gd name="connsiteY94" fmla="*/ 980239 h 1904041"/>
                <a:gd name="connsiteX95" fmla="*/ 1868412 w 1887484"/>
                <a:gd name="connsiteY95" fmla="*/ 1084345 h 1904041"/>
                <a:gd name="connsiteX96" fmla="*/ 1881001 w 1887484"/>
                <a:gd name="connsiteY96" fmla="*/ 1256297 h 1904041"/>
                <a:gd name="connsiteX97" fmla="*/ 1885102 w 1887484"/>
                <a:gd name="connsiteY97" fmla="*/ 1335426 h 1904041"/>
                <a:gd name="connsiteX98" fmla="*/ 1887484 w 1887484"/>
                <a:gd name="connsiteY98" fmla="*/ 1903557 h 1904041"/>
                <a:gd name="connsiteX99" fmla="*/ 0 w 1887484"/>
                <a:gd name="connsiteY99" fmla="*/ 1904041 h 1904041"/>
                <a:gd name="connsiteX100" fmla="*/ 0 w 1887484"/>
                <a:gd name="connsiteY100" fmla="*/ 1482058 h 1904041"/>
                <a:gd name="connsiteX101" fmla="*/ 8809 w 1887484"/>
                <a:gd name="connsiteY101" fmla="*/ 1388477 h 1904041"/>
                <a:gd name="connsiteX102" fmla="*/ 21398 w 1887484"/>
                <a:gd name="connsiteY102" fmla="*/ 1283201 h 1904041"/>
                <a:gd name="connsiteX103" fmla="*/ 32189 w 1887484"/>
                <a:gd name="connsiteY103" fmla="*/ 1190791 h 1904041"/>
                <a:gd name="connsiteX104" fmla="*/ 44778 w 1887484"/>
                <a:gd name="connsiteY104" fmla="*/ 1110080 h 1904041"/>
                <a:gd name="connsiteX105" fmla="*/ 55569 w 1887484"/>
                <a:gd name="connsiteY105" fmla="*/ 1038726 h 1904041"/>
                <a:gd name="connsiteX106" fmla="*/ 66360 w 1887484"/>
                <a:gd name="connsiteY106" fmla="*/ 972051 h 1904041"/>
                <a:gd name="connsiteX107" fmla="*/ 78949 w 1887484"/>
                <a:gd name="connsiteY107" fmla="*/ 911225 h 1904041"/>
                <a:gd name="connsiteX108" fmla="*/ 89740 w 1887484"/>
                <a:gd name="connsiteY108" fmla="*/ 853907 h 1904041"/>
                <a:gd name="connsiteX109" fmla="*/ 102329 w 1887484"/>
                <a:gd name="connsiteY109" fmla="*/ 800100 h 1904041"/>
                <a:gd name="connsiteX110" fmla="*/ 113119 w 1887484"/>
                <a:gd name="connsiteY110" fmla="*/ 750971 h 1904041"/>
                <a:gd name="connsiteX111" fmla="*/ 123910 w 1887484"/>
                <a:gd name="connsiteY111" fmla="*/ 705351 h 1904041"/>
                <a:gd name="connsiteX112" fmla="*/ 136499 w 1887484"/>
                <a:gd name="connsiteY112" fmla="*/ 663240 h 1904041"/>
                <a:gd name="connsiteX113" fmla="*/ 147290 w 1887484"/>
                <a:gd name="connsiteY113" fmla="*/ 624639 h 1904041"/>
                <a:gd name="connsiteX114" fmla="*/ 158081 w 1887484"/>
                <a:gd name="connsiteY114" fmla="*/ 589547 h 1904041"/>
                <a:gd name="connsiteX115" fmla="*/ 170670 w 1887484"/>
                <a:gd name="connsiteY115" fmla="*/ 555625 h 1904041"/>
                <a:gd name="connsiteX116" fmla="*/ 181461 w 1887484"/>
                <a:gd name="connsiteY116" fmla="*/ 525212 h 1904041"/>
                <a:gd name="connsiteX117" fmla="*/ 192251 w 1887484"/>
                <a:gd name="connsiteY117" fmla="*/ 495968 h 1904041"/>
                <a:gd name="connsiteX118" fmla="*/ 204841 w 1887484"/>
                <a:gd name="connsiteY118" fmla="*/ 469064 h 1904041"/>
                <a:gd name="connsiteX119" fmla="*/ 215631 w 1887484"/>
                <a:gd name="connsiteY119" fmla="*/ 442160 h 1904041"/>
                <a:gd name="connsiteX120" fmla="*/ 228221 w 1887484"/>
                <a:gd name="connsiteY120" fmla="*/ 417596 h 1904041"/>
                <a:gd name="connsiteX121" fmla="*/ 239011 w 1887484"/>
                <a:gd name="connsiteY121" fmla="*/ 393031 h 1904041"/>
                <a:gd name="connsiteX122" fmla="*/ 249802 w 1887484"/>
                <a:gd name="connsiteY122" fmla="*/ 370806 h 1904041"/>
                <a:gd name="connsiteX123" fmla="*/ 262391 w 1887484"/>
                <a:gd name="connsiteY123" fmla="*/ 348581 h 1904041"/>
                <a:gd name="connsiteX124" fmla="*/ 273182 w 1887484"/>
                <a:gd name="connsiteY124" fmla="*/ 328696 h 1904041"/>
                <a:gd name="connsiteX125" fmla="*/ 285771 w 1887484"/>
                <a:gd name="connsiteY125" fmla="*/ 308810 h 1904041"/>
                <a:gd name="connsiteX126" fmla="*/ 296562 w 1887484"/>
                <a:gd name="connsiteY126" fmla="*/ 288925 h 1904041"/>
                <a:gd name="connsiteX127" fmla="*/ 307353 w 1887484"/>
                <a:gd name="connsiteY127" fmla="*/ 271379 h 1904041"/>
                <a:gd name="connsiteX128" fmla="*/ 318143 w 1887484"/>
                <a:gd name="connsiteY128" fmla="*/ 253833 h 1904041"/>
                <a:gd name="connsiteX129" fmla="*/ 330733 w 1887484"/>
                <a:gd name="connsiteY129" fmla="*/ 237457 h 1904041"/>
                <a:gd name="connsiteX130" fmla="*/ 343322 w 1887484"/>
                <a:gd name="connsiteY130" fmla="*/ 221080 h 1904041"/>
                <a:gd name="connsiteX131" fmla="*/ 354113 w 1887484"/>
                <a:gd name="connsiteY131" fmla="*/ 205874 h 1904041"/>
                <a:gd name="connsiteX132" fmla="*/ 364903 w 1887484"/>
                <a:gd name="connsiteY132" fmla="*/ 190667 h 1904041"/>
                <a:gd name="connsiteX133" fmla="*/ 375694 w 1887484"/>
                <a:gd name="connsiteY133" fmla="*/ 176630 h 1904041"/>
                <a:gd name="connsiteX134" fmla="*/ 388283 w 1887484"/>
                <a:gd name="connsiteY134" fmla="*/ 163763 h 1904041"/>
                <a:gd name="connsiteX135" fmla="*/ 399074 w 1887484"/>
                <a:gd name="connsiteY135" fmla="*/ 150896 h 1904041"/>
                <a:gd name="connsiteX136" fmla="*/ 411663 w 1887484"/>
                <a:gd name="connsiteY136" fmla="*/ 139199 h 1904041"/>
                <a:gd name="connsiteX137" fmla="*/ 422454 w 1887484"/>
                <a:gd name="connsiteY137" fmla="*/ 127501 h 1904041"/>
                <a:gd name="connsiteX138" fmla="*/ 433245 w 1887484"/>
                <a:gd name="connsiteY138" fmla="*/ 115804 h 1904041"/>
                <a:gd name="connsiteX139" fmla="*/ 445834 w 1887484"/>
                <a:gd name="connsiteY139" fmla="*/ 105276 h 1904041"/>
                <a:gd name="connsiteX140" fmla="*/ 456624 w 1887484"/>
                <a:gd name="connsiteY140" fmla="*/ 95918 h 1904041"/>
                <a:gd name="connsiteX141" fmla="*/ 469214 w 1887484"/>
                <a:gd name="connsiteY141" fmla="*/ 86561 h 1904041"/>
                <a:gd name="connsiteX142" fmla="*/ 480004 w 1887484"/>
                <a:gd name="connsiteY142" fmla="*/ 77203 h 1904041"/>
                <a:gd name="connsiteX143" fmla="*/ 490795 w 1887484"/>
                <a:gd name="connsiteY143" fmla="*/ 69015 h 1904041"/>
                <a:gd name="connsiteX144" fmla="*/ 503384 w 1887484"/>
                <a:gd name="connsiteY144" fmla="*/ 60826 h 1904041"/>
                <a:gd name="connsiteX145" fmla="*/ 514175 w 1887484"/>
                <a:gd name="connsiteY145" fmla="*/ 53808 h 1904041"/>
                <a:gd name="connsiteX146" fmla="*/ 526764 w 1887484"/>
                <a:gd name="connsiteY146" fmla="*/ 46790 h 1904041"/>
                <a:gd name="connsiteX147" fmla="*/ 537555 w 1887484"/>
                <a:gd name="connsiteY147" fmla="*/ 39771 h 1904041"/>
                <a:gd name="connsiteX148" fmla="*/ 548346 w 1887484"/>
                <a:gd name="connsiteY148" fmla="*/ 33922 h 1904041"/>
                <a:gd name="connsiteX149" fmla="*/ 560935 w 1887484"/>
                <a:gd name="connsiteY149" fmla="*/ 28074 h 1904041"/>
                <a:gd name="connsiteX150" fmla="*/ 571726 w 1887484"/>
                <a:gd name="connsiteY150" fmla="*/ 23395 h 1904041"/>
                <a:gd name="connsiteX151" fmla="*/ 582516 w 1887484"/>
                <a:gd name="connsiteY151" fmla="*/ 18716 h 1904041"/>
                <a:gd name="connsiteX152" fmla="*/ 595106 w 1887484"/>
                <a:gd name="connsiteY152" fmla="*/ 14037 h 1904041"/>
                <a:gd name="connsiteX153" fmla="*/ 605896 w 1887484"/>
                <a:gd name="connsiteY153" fmla="*/ 11697 h 1904041"/>
                <a:gd name="connsiteX154" fmla="*/ 618485 w 1887484"/>
                <a:gd name="connsiteY154" fmla="*/ 8188 h 1904041"/>
                <a:gd name="connsiteX155" fmla="*/ 629276 w 1887484"/>
                <a:gd name="connsiteY155" fmla="*/ 5849 h 1904041"/>
                <a:gd name="connsiteX156" fmla="*/ 640067 w 1887484"/>
                <a:gd name="connsiteY156" fmla="*/ 3509 h 1904041"/>
                <a:gd name="connsiteX157" fmla="*/ 652656 w 1887484"/>
                <a:gd name="connsiteY157" fmla="*/ 2340 h 1904041"/>
                <a:gd name="connsiteX158" fmla="*/ 663447 w 1887484"/>
                <a:gd name="connsiteY158" fmla="*/ 1170 h 1904041"/>
                <a:gd name="connsiteX159" fmla="*/ 676036 w 1887484"/>
                <a:gd name="connsiteY15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30332 w 1887484"/>
                <a:gd name="connsiteY21" fmla="*/ 170782 h 1904041"/>
                <a:gd name="connsiteX22" fmla="*/ 1042921 w 1887484"/>
                <a:gd name="connsiteY22" fmla="*/ 145047 h 1904041"/>
                <a:gd name="connsiteX23" fmla="*/ 1053712 w 1887484"/>
                <a:gd name="connsiteY23" fmla="*/ 123992 h 1904041"/>
                <a:gd name="connsiteX24" fmla="*/ 1064503 w 1887484"/>
                <a:gd name="connsiteY24" fmla="*/ 105276 h 1904041"/>
                <a:gd name="connsiteX25" fmla="*/ 1077092 w 1887484"/>
                <a:gd name="connsiteY25" fmla="*/ 90070 h 1904041"/>
                <a:gd name="connsiteX26" fmla="*/ 1087882 w 1887484"/>
                <a:gd name="connsiteY26" fmla="*/ 76033 h 1904041"/>
                <a:gd name="connsiteX27" fmla="*/ 1100472 w 1887484"/>
                <a:gd name="connsiteY27" fmla="*/ 63166 h 1904041"/>
                <a:gd name="connsiteX28" fmla="*/ 1111262 w 1887484"/>
                <a:gd name="connsiteY28" fmla="*/ 52638 h 1904041"/>
                <a:gd name="connsiteX29" fmla="*/ 1122053 w 1887484"/>
                <a:gd name="connsiteY29" fmla="*/ 43280 h 1904041"/>
                <a:gd name="connsiteX30" fmla="*/ 1134642 w 1887484"/>
                <a:gd name="connsiteY30" fmla="*/ 35092 h 1904041"/>
                <a:gd name="connsiteX31" fmla="*/ 1145433 w 1887484"/>
                <a:gd name="connsiteY31" fmla="*/ 28074 h 1904041"/>
                <a:gd name="connsiteX32" fmla="*/ 1156224 w 1887484"/>
                <a:gd name="connsiteY32" fmla="*/ 22225 h 1904041"/>
                <a:gd name="connsiteX33" fmla="*/ 1168813 w 1887484"/>
                <a:gd name="connsiteY33" fmla="*/ 16376 h 1904041"/>
                <a:gd name="connsiteX34" fmla="*/ 1179604 w 1887484"/>
                <a:gd name="connsiteY34" fmla="*/ 12867 h 1904041"/>
                <a:gd name="connsiteX35" fmla="*/ 1192193 w 1887484"/>
                <a:gd name="connsiteY35" fmla="*/ 8188 h 1904041"/>
                <a:gd name="connsiteX36" fmla="*/ 1202984 w 1887484"/>
                <a:gd name="connsiteY36" fmla="*/ 5849 h 1904041"/>
                <a:gd name="connsiteX37" fmla="*/ 1213774 w 1887484"/>
                <a:gd name="connsiteY37" fmla="*/ 3509 h 1904041"/>
                <a:gd name="connsiteX38" fmla="*/ 1226364 w 1887484"/>
                <a:gd name="connsiteY38" fmla="*/ 1170 h 1904041"/>
                <a:gd name="connsiteX39" fmla="*/ 1237154 w 1887484"/>
                <a:gd name="connsiteY39" fmla="*/ 1170 h 1904041"/>
                <a:gd name="connsiteX40" fmla="*/ 1249743 w 1887484"/>
                <a:gd name="connsiteY40" fmla="*/ 0 h 1904041"/>
                <a:gd name="connsiteX41" fmla="*/ 1260534 w 1887484"/>
                <a:gd name="connsiteY41" fmla="*/ 0 h 1904041"/>
                <a:gd name="connsiteX42" fmla="*/ 1271325 w 1887484"/>
                <a:gd name="connsiteY42" fmla="*/ 1170 h 1904041"/>
                <a:gd name="connsiteX43" fmla="*/ 1283914 w 1887484"/>
                <a:gd name="connsiteY43" fmla="*/ 2340 h 1904041"/>
                <a:gd name="connsiteX44" fmla="*/ 1294705 w 1887484"/>
                <a:gd name="connsiteY44" fmla="*/ 3509 h 1904041"/>
                <a:gd name="connsiteX45" fmla="*/ 1307294 w 1887484"/>
                <a:gd name="connsiteY45" fmla="*/ 5849 h 1904041"/>
                <a:gd name="connsiteX46" fmla="*/ 1318085 w 1887484"/>
                <a:gd name="connsiteY46" fmla="*/ 8188 h 1904041"/>
                <a:gd name="connsiteX47" fmla="*/ 1328875 w 1887484"/>
                <a:gd name="connsiteY47" fmla="*/ 11697 h 1904041"/>
                <a:gd name="connsiteX48" fmla="*/ 1339666 w 1887484"/>
                <a:gd name="connsiteY48" fmla="*/ 15207 h 1904041"/>
                <a:gd name="connsiteX49" fmla="*/ 1352255 w 1887484"/>
                <a:gd name="connsiteY49" fmla="*/ 19886 h 1904041"/>
                <a:gd name="connsiteX50" fmla="*/ 1363046 w 1887484"/>
                <a:gd name="connsiteY50" fmla="*/ 24565 h 1904041"/>
                <a:gd name="connsiteX51" fmla="*/ 1375635 w 1887484"/>
                <a:gd name="connsiteY51" fmla="*/ 29244 h 1904041"/>
                <a:gd name="connsiteX52" fmla="*/ 1386426 w 1887484"/>
                <a:gd name="connsiteY52" fmla="*/ 35092 h 1904041"/>
                <a:gd name="connsiteX53" fmla="*/ 1397217 w 1887484"/>
                <a:gd name="connsiteY53" fmla="*/ 40941 h 1904041"/>
                <a:gd name="connsiteX54" fmla="*/ 1409806 w 1887484"/>
                <a:gd name="connsiteY54" fmla="*/ 47959 h 1904041"/>
                <a:gd name="connsiteX55" fmla="*/ 1420597 w 1887484"/>
                <a:gd name="connsiteY55" fmla="*/ 54978 h 1904041"/>
                <a:gd name="connsiteX56" fmla="*/ 1433186 w 1887484"/>
                <a:gd name="connsiteY56" fmla="*/ 61996 h 1904041"/>
                <a:gd name="connsiteX57" fmla="*/ 1443977 w 1887484"/>
                <a:gd name="connsiteY57" fmla="*/ 70184 h 1904041"/>
                <a:gd name="connsiteX58" fmla="*/ 1454767 w 1887484"/>
                <a:gd name="connsiteY58" fmla="*/ 79542 h 1904041"/>
                <a:gd name="connsiteX59" fmla="*/ 1467357 w 1887484"/>
                <a:gd name="connsiteY59" fmla="*/ 87730 h 1904041"/>
                <a:gd name="connsiteX60" fmla="*/ 1478147 w 1887484"/>
                <a:gd name="connsiteY60" fmla="*/ 98258 h 1904041"/>
                <a:gd name="connsiteX61" fmla="*/ 1490736 w 1887484"/>
                <a:gd name="connsiteY61" fmla="*/ 107616 h 1904041"/>
                <a:gd name="connsiteX62" fmla="*/ 1501527 w 1887484"/>
                <a:gd name="connsiteY62" fmla="*/ 119313 h 1904041"/>
                <a:gd name="connsiteX63" fmla="*/ 1512318 w 1887484"/>
                <a:gd name="connsiteY63" fmla="*/ 129841 h 1904041"/>
                <a:gd name="connsiteX64" fmla="*/ 1524907 w 1887484"/>
                <a:gd name="connsiteY64" fmla="*/ 141538 h 1904041"/>
                <a:gd name="connsiteX65" fmla="*/ 1535698 w 1887484"/>
                <a:gd name="connsiteY65" fmla="*/ 154405 h 1904041"/>
                <a:gd name="connsiteX66" fmla="*/ 1546489 w 1887484"/>
                <a:gd name="connsiteY66" fmla="*/ 167272 h 1904041"/>
                <a:gd name="connsiteX67" fmla="*/ 1559078 w 1887484"/>
                <a:gd name="connsiteY67" fmla="*/ 180139 h 1904041"/>
                <a:gd name="connsiteX68" fmla="*/ 1569869 w 1887484"/>
                <a:gd name="connsiteY68" fmla="*/ 195346 h 1904041"/>
                <a:gd name="connsiteX69" fmla="*/ 1582458 w 1887484"/>
                <a:gd name="connsiteY69" fmla="*/ 210553 h 1904041"/>
                <a:gd name="connsiteX70" fmla="*/ 1593248 w 1887484"/>
                <a:gd name="connsiteY70" fmla="*/ 225759 h 1904041"/>
                <a:gd name="connsiteX71" fmla="*/ 1604039 w 1887484"/>
                <a:gd name="connsiteY71" fmla="*/ 242135 h 1904041"/>
                <a:gd name="connsiteX72" fmla="*/ 1616628 w 1887484"/>
                <a:gd name="connsiteY72" fmla="*/ 258512 h 1904041"/>
                <a:gd name="connsiteX73" fmla="*/ 1627419 w 1887484"/>
                <a:gd name="connsiteY73" fmla="*/ 277228 h 1904041"/>
                <a:gd name="connsiteX74" fmla="*/ 1640008 w 1887484"/>
                <a:gd name="connsiteY74" fmla="*/ 294774 h 1904041"/>
                <a:gd name="connsiteX75" fmla="*/ 1650799 w 1887484"/>
                <a:gd name="connsiteY75" fmla="*/ 314659 h 1904041"/>
                <a:gd name="connsiteX76" fmla="*/ 1661590 w 1887484"/>
                <a:gd name="connsiteY76" fmla="*/ 334545 h 1904041"/>
                <a:gd name="connsiteX77" fmla="*/ 1674179 w 1887484"/>
                <a:gd name="connsiteY77" fmla="*/ 356770 h 1904041"/>
                <a:gd name="connsiteX78" fmla="*/ 1684970 w 1887484"/>
                <a:gd name="connsiteY78" fmla="*/ 378995 h 1904041"/>
                <a:gd name="connsiteX79" fmla="*/ 1697559 w 1887484"/>
                <a:gd name="connsiteY79" fmla="*/ 402389 h 1904041"/>
                <a:gd name="connsiteX80" fmla="*/ 1708350 w 1887484"/>
                <a:gd name="connsiteY80" fmla="*/ 426954 h 1904041"/>
                <a:gd name="connsiteX81" fmla="*/ 1719140 w 1887484"/>
                <a:gd name="connsiteY81" fmla="*/ 452688 h 1904041"/>
                <a:gd name="connsiteX82" fmla="*/ 1729931 w 1887484"/>
                <a:gd name="connsiteY82" fmla="*/ 480762 h 1904041"/>
                <a:gd name="connsiteX83" fmla="*/ 1742520 w 1887484"/>
                <a:gd name="connsiteY83" fmla="*/ 510005 h 1904041"/>
                <a:gd name="connsiteX84" fmla="*/ 1753311 w 1887484"/>
                <a:gd name="connsiteY84" fmla="*/ 540418 h 1904041"/>
                <a:gd name="connsiteX85" fmla="*/ 1765900 w 1887484"/>
                <a:gd name="connsiteY85" fmla="*/ 573171 h 1904041"/>
                <a:gd name="connsiteX86" fmla="*/ 1776691 w 1887484"/>
                <a:gd name="connsiteY86" fmla="*/ 608263 h 1904041"/>
                <a:gd name="connsiteX87" fmla="*/ 1787482 w 1887484"/>
                <a:gd name="connsiteY87" fmla="*/ 645694 h 1904041"/>
                <a:gd name="connsiteX88" fmla="*/ 1800071 w 1887484"/>
                <a:gd name="connsiteY88" fmla="*/ 686635 h 1904041"/>
                <a:gd name="connsiteX89" fmla="*/ 1810862 w 1887484"/>
                <a:gd name="connsiteY89" fmla="*/ 731085 h 1904041"/>
                <a:gd name="connsiteX90" fmla="*/ 1823451 w 1887484"/>
                <a:gd name="connsiteY90" fmla="*/ 780214 h 1904041"/>
                <a:gd name="connsiteX91" fmla="*/ 1834242 w 1887484"/>
                <a:gd name="connsiteY91" fmla="*/ 836361 h 1904041"/>
                <a:gd name="connsiteX92" fmla="*/ 1845032 w 1887484"/>
                <a:gd name="connsiteY92" fmla="*/ 901867 h 1904041"/>
                <a:gd name="connsiteX93" fmla="*/ 1857621 w 1887484"/>
                <a:gd name="connsiteY93" fmla="*/ 980239 h 1904041"/>
                <a:gd name="connsiteX94" fmla="*/ 1868412 w 1887484"/>
                <a:gd name="connsiteY94" fmla="*/ 1084345 h 1904041"/>
                <a:gd name="connsiteX95" fmla="*/ 1881001 w 1887484"/>
                <a:gd name="connsiteY95" fmla="*/ 1256297 h 1904041"/>
                <a:gd name="connsiteX96" fmla="*/ 1885102 w 1887484"/>
                <a:gd name="connsiteY96" fmla="*/ 1335426 h 1904041"/>
                <a:gd name="connsiteX97" fmla="*/ 1887484 w 1887484"/>
                <a:gd name="connsiteY97" fmla="*/ 1903557 h 1904041"/>
                <a:gd name="connsiteX98" fmla="*/ 0 w 1887484"/>
                <a:gd name="connsiteY98" fmla="*/ 1904041 h 1904041"/>
                <a:gd name="connsiteX99" fmla="*/ 0 w 1887484"/>
                <a:gd name="connsiteY99" fmla="*/ 1482058 h 1904041"/>
                <a:gd name="connsiteX100" fmla="*/ 8809 w 1887484"/>
                <a:gd name="connsiteY100" fmla="*/ 1388477 h 1904041"/>
                <a:gd name="connsiteX101" fmla="*/ 21398 w 1887484"/>
                <a:gd name="connsiteY101" fmla="*/ 1283201 h 1904041"/>
                <a:gd name="connsiteX102" fmla="*/ 32189 w 1887484"/>
                <a:gd name="connsiteY102" fmla="*/ 1190791 h 1904041"/>
                <a:gd name="connsiteX103" fmla="*/ 44778 w 1887484"/>
                <a:gd name="connsiteY103" fmla="*/ 1110080 h 1904041"/>
                <a:gd name="connsiteX104" fmla="*/ 55569 w 1887484"/>
                <a:gd name="connsiteY104" fmla="*/ 1038726 h 1904041"/>
                <a:gd name="connsiteX105" fmla="*/ 66360 w 1887484"/>
                <a:gd name="connsiteY105" fmla="*/ 972051 h 1904041"/>
                <a:gd name="connsiteX106" fmla="*/ 78949 w 1887484"/>
                <a:gd name="connsiteY106" fmla="*/ 911225 h 1904041"/>
                <a:gd name="connsiteX107" fmla="*/ 89740 w 1887484"/>
                <a:gd name="connsiteY107" fmla="*/ 853907 h 1904041"/>
                <a:gd name="connsiteX108" fmla="*/ 102329 w 1887484"/>
                <a:gd name="connsiteY108" fmla="*/ 800100 h 1904041"/>
                <a:gd name="connsiteX109" fmla="*/ 113119 w 1887484"/>
                <a:gd name="connsiteY109" fmla="*/ 750971 h 1904041"/>
                <a:gd name="connsiteX110" fmla="*/ 123910 w 1887484"/>
                <a:gd name="connsiteY110" fmla="*/ 705351 h 1904041"/>
                <a:gd name="connsiteX111" fmla="*/ 136499 w 1887484"/>
                <a:gd name="connsiteY111" fmla="*/ 663240 h 1904041"/>
                <a:gd name="connsiteX112" fmla="*/ 147290 w 1887484"/>
                <a:gd name="connsiteY112" fmla="*/ 624639 h 1904041"/>
                <a:gd name="connsiteX113" fmla="*/ 158081 w 1887484"/>
                <a:gd name="connsiteY113" fmla="*/ 589547 h 1904041"/>
                <a:gd name="connsiteX114" fmla="*/ 170670 w 1887484"/>
                <a:gd name="connsiteY114" fmla="*/ 555625 h 1904041"/>
                <a:gd name="connsiteX115" fmla="*/ 181461 w 1887484"/>
                <a:gd name="connsiteY115" fmla="*/ 525212 h 1904041"/>
                <a:gd name="connsiteX116" fmla="*/ 192251 w 1887484"/>
                <a:gd name="connsiteY116" fmla="*/ 495968 h 1904041"/>
                <a:gd name="connsiteX117" fmla="*/ 204841 w 1887484"/>
                <a:gd name="connsiteY117" fmla="*/ 469064 h 1904041"/>
                <a:gd name="connsiteX118" fmla="*/ 215631 w 1887484"/>
                <a:gd name="connsiteY118" fmla="*/ 442160 h 1904041"/>
                <a:gd name="connsiteX119" fmla="*/ 228221 w 1887484"/>
                <a:gd name="connsiteY119" fmla="*/ 417596 h 1904041"/>
                <a:gd name="connsiteX120" fmla="*/ 239011 w 1887484"/>
                <a:gd name="connsiteY120" fmla="*/ 393031 h 1904041"/>
                <a:gd name="connsiteX121" fmla="*/ 249802 w 1887484"/>
                <a:gd name="connsiteY121" fmla="*/ 370806 h 1904041"/>
                <a:gd name="connsiteX122" fmla="*/ 262391 w 1887484"/>
                <a:gd name="connsiteY122" fmla="*/ 348581 h 1904041"/>
                <a:gd name="connsiteX123" fmla="*/ 273182 w 1887484"/>
                <a:gd name="connsiteY123" fmla="*/ 328696 h 1904041"/>
                <a:gd name="connsiteX124" fmla="*/ 285771 w 1887484"/>
                <a:gd name="connsiteY124" fmla="*/ 308810 h 1904041"/>
                <a:gd name="connsiteX125" fmla="*/ 296562 w 1887484"/>
                <a:gd name="connsiteY125" fmla="*/ 288925 h 1904041"/>
                <a:gd name="connsiteX126" fmla="*/ 307353 w 1887484"/>
                <a:gd name="connsiteY126" fmla="*/ 271379 h 1904041"/>
                <a:gd name="connsiteX127" fmla="*/ 318143 w 1887484"/>
                <a:gd name="connsiteY127" fmla="*/ 253833 h 1904041"/>
                <a:gd name="connsiteX128" fmla="*/ 330733 w 1887484"/>
                <a:gd name="connsiteY128" fmla="*/ 237457 h 1904041"/>
                <a:gd name="connsiteX129" fmla="*/ 343322 w 1887484"/>
                <a:gd name="connsiteY129" fmla="*/ 221080 h 1904041"/>
                <a:gd name="connsiteX130" fmla="*/ 354113 w 1887484"/>
                <a:gd name="connsiteY130" fmla="*/ 205874 h 1904041"/>
                <a:gd name="connsiteX131" fmla="*/ 364903 w 1887484"/>
                <a:gd name="connsiteY131" fmla="*/ 190667 h 1904041"/>
                <a:gd name="connsiteX132" fmla="*/ 375694 w 1887484"/>
                <a:gd name="connsiteY132" fmla="*/ 176630 h 1904041"/>
                <a:gd name="connsiteX133" fmla="*/ 388283 w 1887484"/>
                <a:gd name="connsiteY133" fmla="*/ 163763 h 1904041"/>
                <a:gd name="connsiteX134" fmla="*/ 399074 w 1887484"/>
                <a:gd name="connsiteY134" fmla="*/ 150896 h 1904041"/>
                <a:gd name="connsiteX135" fmla="*/ 411663 w 1887484"/>
                <a:gd name="connsiteY135" fmla="*/ 139199 h 1904041"/>
                <a:gd name="connsiteX136" fmla="*/ 422454 w 1887484"/>
                <a:gd name="connsiteY136" fmla="*/ 127501 h 1904041"/>
                <a:gd name="connsiteX137" fmla="*/ 433245 w 1887484"/>
                <a:gd name="connsiteY137" fmla="*/ 115804 h 1904041"/>
                <a:gd name="connsiteX138" fmla="*/ 445834 w 1887484"/>
                <a:gd name="connsiteY138" fmla="*/ 105276 h 1904041"/>
                <a:gd name="connsiteX139" fmla="*/ 456624 w 1887484"/>
                <a:gd name="connsiteY139" fmla="*/ 95918 h 1904041"/>
                <a:gd name="connsiteX140" fmla="*/ 469214 w 1887484"/>
                <a:gd name="connsiteY140" fmla="*/ 86561 h 1904041"/>
                <a:gd name="connsiteX141" fmla="*/ 480004 w 1887484"/>
                <a:gd name="connsiteY141" fmla="*/ 77203 h 1904041"/>
                <a:gd name="connsiteX142" fmla="*/ 490795 w 1887484"/>
                <a:gd name="connsiteY142" fmla="*/ 69015 h 1904041"/>
                <a:gd name="connsiteX143" fmla="*/ 503384 w 1887484"/>
                <a:gd name="connsiteY143" fmla="*/ 60826 h 1904041"/>
                <a:gd name="connsiteX144" fmla="*/ 514175 w 1887484"/>
                <a:gd name="connsiteY144" fmla="*/ 53808 h 1904041"/>
                <a:gd name="connsiteX145" fmla="*/ 526764 w 1887484"/>
                <a:gd name="connsiteY145" fmla="*/ 46790 h 1904041"/>
                <a:gd name="connsiteX146" fmla="*/ 537555 w 1887484"/>
                <a:gd name="connsiteY146" fmla="*/ 39771 h 1904041"/>
                <a:gd name="connsiteX147" fmla="*/ 548346 w 1887484"/>
                <a:gd name="connsiteY147" fmla="*/ 33922 h 1904041"/>
                <a:gd name="connsiteX148" fmla="*/ 560935 w 1887484"/>
                <a:gd name="connsiteY148" fmla="*/ 28074 h 1904041"/>
                <a:gd name="connsiteX149" fmla="*/ 571726 w 1887484"/>
                <a:gd name="connsiteY149" fmla="*/ 23395 h 1904041"/>
                <a:gd name="connsiteX150" fmla="*/ 582516 w 1887484"/>
                <a:gd name="connsiteY150" fmla="*/ 18716 h 1904041"/>
                <a:gd name="connsiteX151" fmla="*/ 595106 w 1887484"/>
                <a:gd name="connsiteY151" fmla="*/ 14037 h 1904041"/>
                <a:gd name="connsiteX152" fmla="*/ 605896 w 1887484"/>
                <a:gd name="connsiteY152" fmla="*/ 11697 h 1904041"/>
                <a:gd name="connsiteX153" fmla="*/ 618485 w 1887484"/>
                <a:gd name="connsiteY153" fmla="*/ 8188 h 1904041"/>
                <a:gd name="connsiteX154" fmla="*/ 629276 w 1887484"/>
                <a:gd name="connsiteY154" fmla="*/ 5849 h 1904041"/>
                <a:gd name="connsiteX155" fmla="*/ 640067 w 1887484"/>
                <a:gd name="connsiteY155" fmla="*/ 3509 h 1904041"/>
                <a:gd name="connsiteX156" fmla="*/ 652656 w 1887484"/>
                <a:gd name="connsiteY156" fmla="*/ 2340 h 1904041"/>
                <a:gd name="connsiteX157" fmla="*/ 663447 w 1887484"/>
                <a:gd name="connsiteY157" fmla="*/ 1170 h 1904041"/>
                <a:gd name="connsiteX158" fmla="*/ 676036 w 1887484"/>
                <a:gd name="connsiteY15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1030332 w 1887484"/>
                <a:gd name="connsiteY20" fmla="*/ 170782 h 1904041"/>
                <a:gd name="connsiteX21" fmla="*/ 1042921 w 1887484"/>
                <a:gd name="connsiteY21" fmla="*/ 145047 h 1904041"/>
                <a:gd name="connsiteX22" fmla="*/ 1053712 w 1887484"/>
                <a:gd name="connsiteY22" fmla="*/ 123992 h 1904041"/>
                <a:gd name="connsiteX23" fmla="*/ 1064503 w 1887484"/>
                <a:gd name="connsiteY23" fmla="*/ 105276 h 1904041"/>
                <a:gd name="connsiteX24" fmla="*/ 1077092 w 1887484"/>
                <a:gd name="connsiteY24" fmla="*/ 90070 h 1904041"/>
                <a:gd name="connsiteX25" fmla="*/ 1087882 w 1887484"/>
                <a:gd name="connsiteY25" fmla="*/ 76033 h 1904041"/>
                <a:gd name="connsiteX26" fmla="*/ 1100472 w 1887484"/>
                <a:gd name="connsiteY26" fmla="*/ 63166 h 1904041"/>
                <a:gd name="connsiteX27" fmla="*/ 1111262 w 1887484"/>
                <a:gd name="connsiteY27" fmla="*/ 52638 h 1904041"/>
                <a:gd name="connsiteX28" fmla="*/ 1122053 w 1887484"/>
                <a:gd name="connsiteY28" fmla="*/ 43280 h 1904041"/>
                <a:gd name="connsiteX29" fmla="*/ 1134642 w 1887484"/>
                <a:gd name="connsiteY29" fmla="*/ 35092 h 1904041"/>
                <a:gd name="connsiteX30" fmla="*/ 1145433 w 1887484"/>
                <a:gd name="connsiteY30" fmla="*/ 28074 h 1904041"/>
                <a:gd name="connsiteX31" fmla="*/ 1156224 w 1887484"/>
                <a:gd name="connsiteY31" fmla="*/ 22225 h 1904041"/>
                <a:gd name="connsiteX32" fmla="*/ 1168813 w 1887484"/>
                <a:gd name="connsiteY32" fmla="*/ 16376 h 1904041"/>
                <a:gd name="connsiteX33" fmla="*/ 1179604 w 1887484"/>
                <a:gd name="connsiteY33" fmla="*/ 12867 h 1904041"/>
                <a:gd name="connsiteX34" fmla="*/ 1192193 w 1887484"/>
                <a:gd name="connsiteY34" fmla="*/ 8188 h 1904041"/>
                <a:gd name="connsiteX35" fmla="*/ 1202984 w 1887484"/>
                <a:gd name="connsiteY35" fmla="*/ 5849 h 1904041"/>
                <a:gd name="connsiteX36" fmla="*/ 1213774 w 1887484"/>
                <a:gd name="connsiteY36" fmla="*/ 3509 h 1904041"/>
                <a:gd name="connsiteX37" fmla="*/ 1226364 w 1887484"/>
                <a:gd name="connsiteY37" fmla="*/ 1170 h 1904041"/>
                <a:gd name="connsiteX38" fmla="*/ 1237154 w 1887484"/>
                <a:gd name="connsiteY38" fmla="*/ 1170 h 1904041"/>
                <a:gd name="connsiteX39" fmla="*/ 1249743 w 1887484"/>
                <a:gd name="connsiteY39" fmla="*/ 0 h 1904041"/>
                <a:gd name="connsiteX40" fmla="*/ 1260534 w 1887484"/>
                <a:gd name="connsiteY40" fmla="*/ 0 h 1904041"/>
                <a:gd name="connsiteX41" fmla="*/ 1271325 w 1887484"/>
                <a:gd name="connsiteY41" fmla="*/ 1170 h 1904041"/>
                <a:gd name="connsiteX42" fmla="*/ 1283914 w 1887484"/>
                <a:gd name="connsiteY42" fmla="*/ 2340 h 1904041"/>
                <a:gd name="connsiteX43" fmla="*/ 1294705 w 1887484"/>
                <a:gd name="connsiteY43" fmla="*/ 3509 h 1904041"/>
                <a:gd name="connsiteX44" fmla="*/ 1307294 w 1887484"/>
                <a:gd name="connsiteY44" fmla="*/ 5849 h 1904041"/>
                <a:gd name="connsiteX45" fmla="*/ 1318085 w 1887484"/>
                <a:gd name="connsiteY45" fmla="*/ 8188 h 1904041"/>
                <a:gd name="connsiteX46" fmla="*/ 1328875 w 1887484"/>
                <a:gd name="connsiteY46" fmla="*/ 11697 h 1904041"/>
                <a:gd name="connsiteX47" fmla="*/ 1339666 w 1887484"/>
                <a:gd name="connsiteY47" fmla="*/ 15207 h 1904041"/>
                <a:gd name="connsiteX48" fmla="*/ 1352255 w 1887484"/>
                <a:gd name="connsiteY48" fmla="*/ 19886 h 1904041"/>
                <a:gd name="connsiteX49" fmla="*/ 1363046 w 1887484"/>
                <a:gd name="connsiteY49" fmla="*/ 24565 h 1904041"/>
                <a:gd name="connsiteX50" fmla="*/ 1375635 w 1887484"/>
                <a:gd name="connsiteY50" fmla="*/ 29244 h 1904041"/>
                <a:gd name="connsiteX51" fmla="*/ 1386426 w 1887484"/>
                <a:gd name="connsiteY51" fmla="*/ 35092 h 1904041"/>
                <a:gd name="connsiteX52" fmla="*/ 1397217 w 1887484"/>
                <a:gd name="connsiteY52" fmla="*/ 40941 h 1904041"/>
                <a:gd name="connsiteX53" fmla="*/ 1409806 w 1887484"/>
                <a:gd name="connsiteY53" fmla="*/ 47959 h 1904041"/>
                <a:gd name="connsiteX54" fmla="*/ 1420597 w 1887484"/>
                <a:gd name="connsiteY54" fmla="*/ 54978 h 1904041"/>
                <a:gd name="connsiteX55" fmla="*/ 1433186 w 1887484"/>
                <a:gd name="connsiteY55" fmla="*/ 61996 h 1904041"/>
                <a:gd name="connsiteX56" fmla="*/ 1443977 w 1887484"/>
                <a:gd name="connsiteY56" fmla="*/ 70184 h 1904041"/>
                <a:gd name="connsiteX57" fmla="*/ 1454767 w 1887484"/>
                <a:gd name="connsiteY57" fmla="*/ 79542 h 1904041"/>
                <a:gd name="connsiteX58" fmla="*/ 1467357 w 1887484"/>
                <a:gd name="connsiteY58" fmla="*/ 87730 h 1904041"/>
                <a:gd name="connsiteX59" fmla="*/ 1478147 w 1887484"/>
                <a:gd name="connsiteY59" fmla="*/ 98258 h 1904041"/>
                <a:gd name="connsiteX60" fmla="*/ 1490736 w 1887484"/>
                <a:gd name="connsiteY60" fmla="*/ 107616 h 1904041"/>
                <a:gd name="connsiteX61" fmla="*/ 1501527 w 1887484"/>
                <a:gd name="connsiteY61" fmla="*/ 119313 h 1904041"/>
                <a:gd name="connsiteX62" fmla="*/ 1512318 w 1887484"/>
                <a:gd name="connsiteY62" fmla="*/ 129841 h 1904041"/>
                <a:gd name="connsiteX63" fmla="*/ 1524907 w 1887484"/>
                <a:gd name="connsiteY63" fmla="*/ 141538 h 1904041"/>
                <a:gd name="connsiteX64" fmla="*/ 1535698 w 1887484"/>
                <a:gd name="connsiteY64" fmla="*/ 154405 h 1904041"/>
                <a:gd name="connsiteX65" fmla="*/ 1546489 w 1887484"/>
                <a:gd name="connsiteY65" fmla="*/ 167272 h 1904041"/>
                <a:gd name="connsiteX66" fmla="*/ 1559078 w 1887484"/>
                <a:gd name="connsiteY66" fmla="*/ 180139 h 1904041"/>
                <a:gd name="connsiteX67" fmla="*/ 1569869 w 1887484"/>
                <a:gd name="connsiteY67" fmla="*/ 195346 h 1904041"/>
                <a:gd name="connsiteX68" fmla="*/ 1582458 w 1887484"/>
                <a:gd name="connsiteY68" fmla="*/ 210553 h 1904041"/>
                <a:gd name="connsiteX69" fmla="*/ 1593248 w 1887484"/>
                <a:gd name="connsiteY69" fmla="*/ 225759 h 1904041"/>
                <a:gd name="connsiteX70" fmla="*/ 1604039 w 1887484"/>
                <a:gd name="connsiteY70" fmla="*/ 242135 h 1904041"/>
                <a:gd name="connsiteX71" fmla="*/ 1616628 w 1887484"/>
                <a:gd name="connsiteY71" fmla="*/ 258512 h 1904041"/>
                <a:gd name="connsiteX72" fmla="*/ 1627419 w 1887484"/>
                <a:gd name="connsiteY72" fmla="*/ 277228 h 1904041"/>
                <a:gd name="connsiteX73" fmla="*/ 1640008 w 1887484"/>
                <a:gd name="connsiteY73" fmla="*/ 294774 h 1904041"/>
                <a:gd name="connsiteX74" fmla="*/ 1650799 w 1887484"/>
                <a:gd name="connsiteY74" fmla="*/ 314659 h 1904041"/>
                <a:gd name="connsiteX75" fmla="*/ 1661590 w 1887484"/>
                <a:gd name="connsiteY75" fmla="*/ 334545 h 1904041"/>
                <a:gd name="connsiteX76" fmla="*/ 1674179 w 1887484"/>
                <a:gd name="connsiteY76" fmla="*/ 356770 h 1904041"/>
                <a:gd name="connsiteX77" fmla="*/ 1684970 w 1887484"/>
                <a:gd name="connsiteY77" fmla="*/ 378995 h 1904041"/>
                <a:gd name="connsiteX78" fmla="*/ 1697559 w 1887484"/>
                <a:gd name="connsiteY78" fmla="*/ 402389 h 1904041"/>
                <a:gd name="connsiteX79" fmla="*/ 1708350 w 1887484"/>
                <a:gd name="connsiteY79" fmla="*/ 426954 h 1904041"/>
                <a:gd name="connsiteX80" fmla="*/ 1719140 w 1887484"/>
                <a:gd name="connsiteY80" fmla="*/ 452688 h 1904041"/>
                <a:gd name="connsiteX81" fmla="*/ 1729931 w 1887484"/>
                <a:gd name="connsiteY81" fmla="*/ 480762 h 1904041"/>
                <a:gd name="connsiteX82" fmla="*/ 1742520 w 1887484"/>
                <a:gd name="connsiteY82" fmla="*/ 510005 h 1904041"/>
                <a:gd name="connsiteX83" fmla="*/ 1753311 w 1887484"/>
                <a:gd name="connsiteY83" fmla="*/ 540418 h 1904041"/>
                <a:gd name="connsiteX84" fmla="*/ 1765900 w 1887484"/>
                <a:gd name="connsiteY84" fmla="*/ 573171 h 1904041"/>
                <a:gd name="connsiteX85" fmla="*/ 1776691 w 1887484"/>
                <a:gd name="connsiteY85" fmla="*/ 608263 h 1904041"/>
                <a:gd name="connsiteX86" fmla="*/ 1787482 w 1887484"/>
                <a:gd name="connsiteY86" fmla="*/ 645694 h 1904041"/>
                <a:gd name="connsiteX87" fmla="*/ 1800071 w 1887484"/>
                <a:gd name="connsiteY87" fmla="*/ 686635 h 1904041"/>
                <a:gd name="connsiteX88" fmla="*/ 1810862 w 1887484"/>
                <a:gd name="connsiteY88" fmla="*/ 731085 h 1904041"/>
                <a:gd name="connsiteX89" fmla="*/ 1823451 w 1887484"/>
                <a:gd name="connsiteY89" fmla="*/ 780214 h 1904041"/>
                <a:gd name="connsiteX90" fmla="*/ 1834242 w 1887484"/>
                <a:gd name="connsiteY90" fmla="*/ 836361 h 1904041"/>
                <a:gd name="connsiteX91" fmla="*/ 1845032 w 1887484"/>
                <a:gd name="connsiteY91" fmla="*/ 901867 h 1904041"/>
                <a:gd name="connsiteX92" fmla="*/ 1857621 w 1887484"/>
                <a:gd name="connsiteY92" fmla="*/ 980239 h 1904041"/>
                <a:gd name="connsiteX93" fmla="*/ 1868412 w 1887484"/>
                <a:gd name="connsiteY93" fmla="*/ 1084345 h 1904041"/>
                <a:gd name="connsiteX94" fmla="*/ 1881001 w 1887484"/>
                <a:gd name="connsiteY94" fmla="*/ 1256297 h 1904041"/>
                <a:gd name="connsiteX95" fmla="*/ 1885102 w 1887484"/>
                <a:gd name="connsiteY95" fmla="*/ 1335426 h 1904041"/>
                <a:gd name="connsiteX96" fmla="*/ 1887484 w 1887484"/>
                <a:gd name="connsiteY96" fmla="*/ 1903557 h 1904041"/>
                <a:gd name="connsiteX97" fmla="*/ 0 w 1887484"/>
                <a:gd name="connsiteY97" fmla="*/ 1904041 h 1904041"/>
                <a:gd name="connsiteX98" fmla="*/ 0 w 1887484"/>
                <a:gd name="connsiteY98" fmla="*/ 1482058 h 1904041"/>
                <a:gd name="connsiteX99" fmla="*/ 8809 w 1887484"/>
                <a:gd name="connsiteY99" fmla="*/ 1388477 h 1904041"/>
                <a:gd name="connsiteX100" fmla="*/ 21398 w 1887484"/>
                <a:gd name="connsiteY100" fmla="*/ 1283201 h 1904041"/>
                <a:gd name="connsiteX101" fmla="*/ 32189 w 1887484"/>
                <a:gd name="connsiteY101" fmla="*/ 1190791 h 1904041"/>
                <a:gd name="connsiteX102" fmla="*/ 44778 w 1887484"/>
                <a:gd name="connsiteY102" fmla="*/ 1110080 h 1904041"/>
                <a:gd name="connsiteX103" fmla="*/ 55569 w 1887484"/>
                <a:gd name="connsiteY103" fmla="*/ 1038726 h 1904041"/>
                <a:gd name="connsiteX104" fmla="*/ 66360 w 1887484"/>
                <a:gd name="connsiteY104" fmla="*/ 972051 h 1904041"/>
                <a:gd name="connsiteX105" fmla="*/ 78949 w 1887484"/>
                <a:gd name="connsiteY105" fmla="*/ 911225 h 1904041"/>
                <a:gd name="connsiteX106" fmla="*/ 89740 w 1887484"/>
                <a:gd name="connsiteY106" fmla="*/ 853907 h 1904041"/>
                <a:gd name="connsiteX107" fmla="*/ 102329 w 1887484"/>
                <a:gd name="connsiteY107" fmla="*/ 800100 h 1904041"/>
                <a:gd name="connsiteX108" fmla="*/ 113119 w 1887484"/>
                <a:gd name="connsiteY108" fmla="*/ 750971 h 1904041"/>
                <a:gd name="connsiteX109" fmla="*/ 123910 w 1887484"/>
                <a:gd name="connsiteY109" fmla="*/ 705351 h 1904041"/>
                <a:gd name="connsiteX110" fmla="*/ 136499 w 1887484"/>
                <a:gd name="connsiteY110" fmla="*/ 663240 h 1904041"/>
                <a:gd name="connsiteX111" fmla="*/ 147290 w 1887484"/>
                <a:gd name="connsiteY111" fmla="*/ 624639 h 1904041"/>
                <a:gd name="connsiteX112" fmla="*/ 158081 w 1887484"/>
                <a:gd name="connsiteY112" fmla="*/ 589547 h 1904041"/>
                <a:gd name="connsiteX113" fmla="*/ 170670 w 1887484"/>
                <a:gd name="connsiteY113" fmla="*/ 555625 h 1904041"/>
                <a:gd name="connsiteX114" fmla="*/ 181461 w 1887484"/>
                <a:gd name="connsiteY114" fmla="*/ 525212 h 1904041"/>
                <a:gd name="connsiteX115" fmla="*/ 192251 w 1887484"/>
                <a:gd name="connsiteY115" fmla="*/ 495968 h 1904041"/>
                <a:gd name="connsiteX116" fmla="*/ 204841 w 1887484"/>
                <a:gd name="connsiteY116" fmla="*/ 469064 h 1904041"/>
                <a:gd name="connsiteX117" fmla="*/ 215631 w 1887484"/>
                <a:gd name="connsiteY117" fmla="*/ 442160 h 1904041"/>
                <a:gd name="connsiteX118" fmla="*/ 228221 w 1887484"/>
                <a:gd name="connsiteY118" fmla="*/ 417596 h 1904041"/>
                <a:gd name="connsiteX119" fmla="*/ 239011 w 1887484"/>
                <a:gd name="connsiteY119" fmla="*/ 393031 h 1904041"/>
                <a:gd name="connsiteX120" fmla="*/ 249802 w 1887484"/>
                <a:gd name="connsiteY120" fmla="*/ 370806 h 1904041"/>
                <a:gd name="connsiteX121" fmla="*/ 262391 w 1887484"/>
                <a:gd name="connsiteY121" fmla="*/ 348581 h 1904041"/>
                <a:gd name="connsiteX122" fmla="*/ 273182 w 1887484"/>
                <a:gd name="connsiteY122" fmla="*/ 328696 h 1904041"/>
                <a:gd name="connsiteX123" fmla="*/ 285771 w 1887484"/>
                <a:gd name="connsiteY123" fmla="*/ 308810 h 1904041"/>
                <a:gd name="connsiteX124" fmla="*/ 296562 w 1887484"/>
                <a:gd name="connsiteY124" fmla="*/ 288925 h 1904041"/>
                <a:gd name="connsiteX125" fmla="*/ 307353 w 1887484"/>
                <a:gd name="connsiteY125" fmla="*/ 271379 h 1904041"/>
                <a:gd name="connsiteX126" fmla="*/ 318143 w 1887484"/>
                <a:gd name="connsiteY126" fmla="*/ 253833 h 1904041"/>
                <a:gd name="connsiteX127" fmla="*/ 330733 w 1887484"/>
                <a:gd name="connsiteY127" fmla="*/ 237457 h 1904041"/>
                <a:gd name="connsiteX128" fmla="*/ 343322 w 1887484"/>
                <a:gd name="connsiteY128" fmla="*/ 221080 h 1904041"/>
                <a:gd name="connsiteX129" fmla="*/ 354113 w 1887484"/>
                <a:gd name="connsiteY129" fmla="*/ 205874 h 1904041"/>
                <a:gd name="connsiteX130" fmla="*/ 364903 w 1887484"/>
                <a:gd name="connsiteY130" fmla="*/ 190667 h 1904041"/>
                <a:gd name="connsiteX131" fmla="*/ 375694 w 1887484"/>
                <a:gd name="connsiteY131" fmla="*/ 176630 h 1904041"/>
                <a:gd name="connsiteX132" fmla="*/ 388283 w 1887484"/>
                <a:gd name="connsiteY132" fmla="*/ 163763 h 1904041"/>
                <a:gd name="connsiteX133" fmla="*/ 399074 w 1887484"/>
                <a:gd name="connsiteY133" fmla="*/ 150896 h 1904041"/>
                <a:gd name="connsiteX134" fmla="*/ 411663 w 1887484"/>
                <a:gd name="connsiteY134" fmla="*/ 139199 h 1904041"/>
                <a:gd name="connsiteX135" fmla="*/ 422454 w 1887484"/>
                <a:gd name="connsiteY135" fmla="*/ 127501 h 1904041"/>
                <a:gd name="connsiteX136" fmla="*/ 433245 w 1887484"/>
                <a:gd name="connsiteY136" fmla="*/ 115804 h 1904041"/>
                <a:gd name="connsiteX137" fmla="*/ 445834 w 1887484"/>
                <a:gd name="connsiteY137" fmla="*/ 105276 h 1904041"/>
                <a:gd name="connsiteX138" fmla="*/ 456624 w 1887484"/>
                <a:gd name="connsiteY138" fmla="*/ 95918 h 1904041"/>
                <a:gd name="connsiteX139" fmla="*/ 469214 w 1887484"/>
                <a:gd name="connsiteY139" fmla="*/ 86561 h 1904041"/>
                <a:gd name="connsiteX140" fmla="*/ 480004 w 1887484"/>
                <a:gd name="connsiteY140" fmla="*/ 77203 h 1904041"/>
                <a:gd name="connsiteX141" fmla="*/ 490795 w 1887484"/>
                <a:gd name="connsiteY141" fmla="*/ 69015 h 1904041"/>
                <a:gd name="connsiteX142" fmla="*/ 503384 w 1887484"/>
                <a:gd name="connsiteY142" fmla="*/ 60826 h 1904041"/>
                <a:gd name="connsiteX143" fmla="*/ 514175 w 1887484"/>
                <a:gd name="connsiteY143" fmla="*/ 53808 h 1904041"/>
                <a:gd name="connsiteX144" fmla="*/ 526764 w 1887484"/>
                <a:gd name="connsiteY144" fmla="*/ 46790 h 1904041"/>
                <a:gd name="connsiteX145" fmla="*/ 537555 w 1887484"/>
                <a:gd name="connsiteY145" fmla="*/ 39771 h 1904041"/>
                <a:gd name="connsiteX146" fmla="*/ 548346 w 1887484"/>
                <a:gd name="connsiteY146" fmla="*/ 33922 h 1904041"/>
                <a:gd name="connsiteX147" fmla="*/ 560935 w 1887484"/>
                <a:gd name="connsiteY147" fmla="*/ 28074 h 1904041"/>
                <a:gd name="connsiteX148" fmla="*/ 571726 w 1887484"/>
                <a:gd name="connsiteY148" fmla="*/ 23395 h 1904041"/>
                <a:gd name="connsiteX149" fmla="*/ 582516 w 1887484"/>
                <a:gd name="connsiteY149" fmla="*/ 18716 h 1904041"/>
                <a:gd name="connsiteX150" fmla="*/ 595106 w 1887484"/>
                <a:gd name="connsiteY150" fmla="*/ 14037 h 1904041"/>
                <a:gd name="connsiteX151" fmla="*/ 605896 w 1887484"/>
                <a:gd name="connsiteY151" fmla="*/ 11697 h 1904041"/>
                <a:gd name="connsiteX152" fmla="*/ 618485 w 1887484"/>
                <a:gd name="connsiteY152" fmla="*/ 8188 h 1904041"/>
                <a:gd name="connsiteX153" fmla="*/ 629276 w 1887484"/>
                <a:gd name="connsiteY153" fmla="*/ 5849 h 1904041"/>
                <a:gd name="connsiteX154" fmla="*/ 640067 w 1887484"/>
                <a:gd name="connsiteY154" fmla="*/ 3509 h 1904041"/>
                <a:gd name="connsiteX155" fmla="*/ 652656 w 1887484"/>
                <a:gd name="connsiteY155" fmla="*/ 2340 h 1904041"/>
                <a:gd name="connsiteX156" fmla="*/ 663447 w 1887484"/>
                <a:gd name="connsiteY156" fmla="*/ 1170 h 1904041"/>
                <a:gd name="connsiteX157" fmla="*/ 676036 w 1887484"/>
                <a:gd name="connsiteY15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1030332 w 1887484"/>
                <a:gd name="connsiteY19" fmla="*/ 170782 h 1904041"/>
                <a:gd name="connsiteX20" fmla="*/ 1042921 w 1887484"/>
                <a:gd name="connsiteY20" fmla="*/ 145047 h 1904041"/>
                <a:gd name="connsiteX21" fmla="*/ 1053712 w 1887484"/>
                <a:gd name="connsiteY21" fmla="*/ 123992 h 1904041"/>
                <a:gd name="connsiteX22" fmla="*/ 1064503 w 1887484"/>
                <a:gd name="connsiteY22" fmla="*/ 105276 h 1904041"/>
                <a:gd name="connsiteX23" fmla="*/ 1077092 w 1887484"/>
                <a:gd name="connsiteY23" fmla="*/ 90070 h 1904041"/>
                <a:gd name="connsiteX24" fmla="*/ 1087882 w 1887484"/>
                <a:gd name="connsiteY24" fmla="*/ 76033 h 1904041"/>
                <a:gd name="connsiteX25" fmla="*/ 1100472 w 1887484"/>
                <a:gd name="connsiteY25" fmla="*/ 63166 h 1904041"/>
                <a:gd name="connsiteX26" fmla="*/ 1111262 w 1887484"/>
                <a:gd name="connsiteY26" fmla="*/ 52638 h 1904041"/>
                <a:gd name="connsiteX27" fmla="*/ 1122053 w 1887484"/>
                <a:gd name="connsiteY27" fmla="*/ 43280 h 1904041"/>
                <a:gd name="connsiteX28" fmla="*/ 1134642 w 1887484"/>
                <a:gd name="connsiteY28" fmla="*/ 35092 h 1904041"/>
                <a:gd name="connsiteX29" fmla="*/ 1145433 w 1887484"/>
                <a:gd name="connsiteY29" fmla="*/ 28074 h 1904041"/>
                <a:gd name="connsiteX30" fmla="*/ 1156224 w 1887484"/>
                <a:gd name="connsiteY30" fmla="*/ 22225 h 1904041"/>
                <a:gd name="connsiteX31" fmla="*/ 1168813 w 1887484"/>
                <a:gd name="connsiteY31" fmla="*/ 16376 h 1904041"/>
                <a:gd name="connsiteX32" fmla="*/ 1179604 w 1887484"/>
                <a:gd name="connsiteY32" fmla="*/ 12867 h 1904041"/>
                <a:gd name="connsiteX33" fmla="*/ 1192193 w 1887484"/>
                <a:gd name="connsiteY33" fmla="*/ 8188 h 1904041"/>
                <a:gd name="connsiteX34" fmla="*/ 1202984 w 1887484"/>
                <a:gd name="connsiteY34" fmla="*/ 5849 h 1904041"/>
                <a:gd name="connsiteX35" fmla="*/ 1213774 w 1887484"/>
                <a:gd name="connsiteY35" fmla="*/ 3509 h 1904041"/>
                <a:gd name="connsiteX36" fmla="*/ 1226364 w 1887484"/>
                <a:gd name="connsiteY36" fmla="*/ 1170 h 1904041"/>
                <a:gd name="connsiteX37" fmla="*/ 1237154 w 1887484"/>
                <a:gd name="connsiteY37" fmla="*/ 1170 h 1904041"/>
                <a:gd name="connsiteX38" fmla="*/ 1249743 w 1887484"/>
                <a:gd name="connsiteY38" fmla="*/ 0 h 1904041"/>
                <a:gd name="connsiteX39" fmla="*/ 1260534 w 1887484"/>
                <a:gd name="connsiteY39" fmla="*/ 0 h 1904041"/>
                <a:gd name="connsiteX40" fmla="*/ 1271325 w 1887484"/>
                <a:gd name="connsiteY40" fmla="*/ 1170 h 1904041"/>
                <a:gd name="connsiteX41" fmla="*/ 1283914 w 1887484"/>
                <a:gd name="connsiteY41" fmla="*/ 2340 h 1904041"/>
                <a:gd name="connsiteX42" fmla="*/ 1294705 w 1887484"/>
                <a:gd name="connsiteY42" fmla="*/ 3509 h 1904041"/>
                <a:gd name="connsiteX43" fmla="*/ 1307294 w 1887484"/>
                <a:gd name="connsiteY43" fmla="*/ 5849 h 1904041"/>
                <a:gd name="connsiteX44" fmla="*/ 1318085 w 1887484"/>
                <a:gd name="connsiteY44" fmla="*/ 8188 h 1904041"/>
                <a:gd name="connsiteX45" fmla="*/ 1328875 w 1887484"/>
                <a:gd name="connsiteY45" fmla="*/ 11697 h 1904041"/>
                <a:gd name="connsiteX46" fmla="*/ 1339666 w 1887484"/>
                <a:gd name="connsiteY46" fmla="*/ 15207 h 1904041"/>
                <a:gd name="connsiteX47" fmla="*/ 1352255 w 1887484"/>
                <a:gd name="connsiteY47" fmla="*/ 19886 h 1904041"/>
                <a:gd name="connsiteX48" fmla="*/ 1363046 w 1887484"/>
                <a:gd name="connsiteY48" fmla="*/ 24565 h 1904041"/>
                <a:gd name="connsiteX49" fmla="*/ 1375635 w 1887484"/>
                <a:gd name="connsiteY49" fmla="*/ 29244 h 1904041"/>
                <a:gd name="connsiteX50" fmla="*/ 1386426 w 1887484"/>
                <a:gd name="connsiteY50" fmla="*/ 35092 h 1904041"/>
                <a:gd name="connsiteX51" fmla="*/ 1397217 w 1887484"/>
                <a:gd name="connsiteY51" fmla="*/ 40941 h 1904041"/>
                <a:gd name="connsiteX52" fmla="*/ 1409806 w 1887484"/>
                <a:gd name="connsiteY52" fmla="*/ 47959 h 1904041"/>
                <a:gd name="connsiteX53" fmla="*/ 1420597 w 1887484"/>
                <a:gd name="connsiteY53" fmla="*/ 54978 h 1904041"/>
                <a:gd name="connsiteX54" fmla="*/ 1433186 w 1887484"/>
                <a:gd name="connsiteY54" fmla="*/ 61996 h 1904041"/>
                <a:gd name="connsiteX55" fmla="*/ 1443977 w 1887484"/>
                <a:gd name="connsiteY55" fmla="*/ 70184 h 1904041"/>
                <a:gd name="connsiteX56" fmla="*/ 1454767 w 1887484"/>
                <a:gd name="connsiteY56" fmla="*/ 79542 h 1904041"/>
                <a:gd name="connsiteX57" fmla="*/ 1467357 w 1887484"/>
                <a:gd name="connsiteY57" fmla="*/ 87730 h 1904041"/>
                <a:gd name="connsiteX58" fmla="*/ 1478147 w 1887484"/>
                <a:gd name="connsiteY58" fmla="*/ 98258 h 1904041"/>
                <a:gd name="connsiteX59" fmla="*/ 1490736 w 1887484"/>
                <a:gd name="connsiteY59" fmla="*/ 107616 h 1904041"/>
                <a:gd name="connsiteX60" fmla="*/ 1501527 w 1887484"/>
                <a:gd name="connsiteY60" fmla="*/ 119313 h 1904041"/>
                <a:gd name="connsiteX61" fmla="*/ 1512318 w 1887484"/>
                <a:gd name="connsiteY61" fmla="*/ 129841 h 1904041"/>
                <a:gd name="connsiteX62" fmla="*/ 1524907 w 1887484"/>
                <a:gd name="connsiteY62" fmla="*/ 141538 h 1904041"/>
                <a:gd name="connsiteX63" fmla="*/ 1535698 w 1887484"/>
                <a:gd name="connsiteY63" fmla="*/ 154405 h 1904041"/>
                <a:gd name="connsiteX64" fmla="*/ 1546489 w 1887484"/>
                <a:gd name="connsiteY64" fmla="*/ 167272 h 1904041"/>
                <a:gd name="connsiteX65" fmla="*/ 1559078 w 1887484"/>
                <a:gd name="connsiteY65" fmla="*/ 180139 h 1904041"/>
                <a:gd name="connsiteX66" fmla="*/ 1569869 w 1887484"/>
                <a:gd name="connsiteY66" fmla="*/ 195346 h 1904041"/>
                <a:gd name="connsiteX67" fmla="*/ 1582458 w 1887484"/>
                <a:gd name="connsiteY67" fmla="*/ 210553 h 1904041"/>
                <a:gd name="connsiteX68" fmla="*/ 1593248 w 1887484"/>
                <a:gd name="connsiteY68" fmla="*/ 225759 h 1904041"/>
                <a:gd name="connsiteX69" fmla="*/ 1604039 w 1887484"/>
                <a:gd name="connsiteY69" fmla="*/ 242135 h 1904041"/>
                <a:gd name="connsiteX70" fmla="*/ 1616628 w 1887484"/>
                <a:gd name="connsiteY70" fmla="*/ 258512 h 1904041"/>
                <a:gd name="connsiteX71" fmla="*/ 1627419 w 1887484"/>
                <a:gd name="connsiteY71" fmla="*/ 277228 h 1904041"/>
                <a:gd name="connsiteX72" fmla="*/ 1640008 w 1887484"/>
                <a:gd name="connsiteY72" fmla="*/ 294774 h 1904041"/>
                <a:gd name="connsiteX73" fmla="*/ 1650799 w 1887484"/>
                <a:gd name="connsiteY73" fmla="*/ 314659 h 1904041"/>
                <a:gd name="connsiteX74" fmla="*/ 1661590 w 1887484"/>
                <a:gd name="connsiteY74" fmla="*/ 334545 h 1904041"/>
                <a:gd name="connsiteX75" fmla="*/ 1674179 w 1887484"/>
                <a:gd name="connsiteY75" fmla="*/ 356770 h 1904041"/>
                <a:gd name="connsiteX76" fmla="*/ 1684970 w 1887484"/>
                <a:gd name="connsiteY76" fmla="*/ 378995 h 1904041"/>
                <a:gd name="connsiteX77" fmla="*/ 1697559 w 1887484"/>
                <a:gd name="connsiteY77" fmla="*/ 402389 h 1904041"/>
                <a:gd name="connsiteX78" fmla="*/ 1708350 w 1887484"/>
                <a:gd name="connsiteY78" fmla="*/ 426954 h 1904041"/>
                <a:gd name="connsiteX79" fmla="*/ 1719140 w 1887484"/>
                <a:gd name="connsiteY79" fmla="*/ 452688 h 1904041"/>
                <a:gd name="connsiteX80" fmla="*/ 1729931 w 1887484"/>
                <a:gd name="connsiteY80" fmla="*/ 480762 h 1904041"/>
                <a:gd name="connsiteX81" fmla="*/ 1742520 w 1887484"/>
                <a:gd name="connsiteY81" fmla="*/ 510005 h 1904041"/>
                <a:gd name="connsiteX82" fmla="*/ 1753311 w 1887484"/>
                <a:gd name="connsiteY82" fmla="*/ 540418 h 1904041"/>
                <a:gd name="connsiteX83" fmla="*/ 1765900 w 1887484"/>
                <a:gd name="connsiteY83" fmla="*/ 573171 h 1904041"/>
                <a:gd name="connsiteX84" fmla="*/ 1776691 w 1887484"/>
                <a:gd name="connsiteY84" fmla="*/ 608263 h 1904041"/>
                <a:gd name="connsiteX85" fmla="*/ 1787482 w 1887484"/>
                <a:gd name="connsiteY85" fmla="*/ 645694 h 1904041"/>
                <a:gd name="connsiteX86" fmla="*/ 1800071 w 1887484"/>
                <a:gd name="connsiteY86" fmla="*/ 686635 h 1904041"/>
                <a:gd name="connsiteX87" fmla="*/ 1810862 w 1887484"/>
                <a:gd name="connsiteY87" fmla="*/ 731085 h 1904041"/>
                <a:gd name="connsiteX88" fmla="*/ 1823451 w 1887484"/>
                <a:gd name="connsiteY88" fmla="*/ 780214 h 1904041"/>
                <a:gd name="connsiteX89" fmla="*/ 1834242 w 1887484"/>
                <a:gd name="connsiteY89" fmla="*/ 836361 h 1904041"/>
                <a:gd name="connsiteX90" fmla="*/ 1845032 w 1887484"/>
                <a:gd name="connsiteY90" fmla="*/ 901867 h 1904041"/>
                <a:gd name="connsiteX91" fmla="*/ 1857621 w 1887484"/>
                <a:gd name="connsiteY91" fmla="*/ 980239 h 1904041"/>
                <a:gd name="connsiteX92" fmla="*/ 1868412 w 1887484"/>
                <a:gd name="connsiteY92" fmla="*/ 1084345 h 1904041"/>
                <a:gd name="connsiteX93" fmla="*/ 1881001 w 1887484"/>
                <a:gd name="connsiteY93" fmla="*/ 1256297 h 1904041"/>
                <a:gd name="connsiteX94" fmla="*/ 1885102 w 1887484"/>
                <a:gd name="connsiteY94" fmla="*/ 1335426 h 1904041"/>
                <a:gd name="connsiteX95" fmla="*/ 1887484 w 1887484"/>
                <a:gd name="connsiteY95" fmla="*/ 1903557 h 1904041"/>
                <a:gd name="connsiteX96" fmla="*/ 0 w 1887484"/>
                <a:gd name="connsiteY96" fmla="*/ 1904041 h 1904041"/>
                <a:gd name="connsiteX97" fmla="*/ 0 w 1887484"/>
                <a:gd name="connsiteY97" fmla="*/ 1482058 h 1904041"/>
                <a:gd name="connsiteX98" fmla="*/ 8809 w 1887484"/>
                <a:gd name="connsiteY98" fmla="*/ 1388477 h 1904041"/>
                <a:gd name="connsiteX99" fmla="*/ 21398 w 1887484"/>
                <a:gd name="connsiteY99" fmla="*/ 1283201 h 1904041"/>
                <a:gd name="connsiteX100" fmla="*/ 32189 w 1887484"/>
                <a:gd name="connsiteY100" fmla="*/ 1190791 h 1904041"/>
                <a:gd name="connsiteX101" fmla="*/ 44778 w 1887484"/>
                <a:gd name="connsiteY101" fmla="*/ 1110080 h 1904041"/>
                <a:gd name="connsiteX102" fmla="*/ 55569 w 1887484"/>
                <a:gd name="connsiteY102" fmla="*/ 1038726 h 1904041"/>
                <a:gd name="connsiteX103" fmla="*/ 66360 w 1887484"/>
                <a:gd name="connsiteY103" fmla="*/ 972051 h 1904041"/>
                <a:gd name="connsiteX104" fmla="*/ 78949 w 1887484"/>
                <a:gd name="connsiteY104" fmla="*/ 911225 h 1904041"/>
                <a:gd name="connsiteX105" fmla="*/ 89740 w 1887484"/>
                <a:gd name="connsiteY105" fmla="*/ 853907 h 1904041"/>
                <a:gd name="connsiteX106" fmla="*/ 102329 w 1887484"/>
                <a:gd name="connsiteY106" fmla="*/ 800100 h 1904041"/>
                <a:gd name="connsiteX107" fmla="*/ 113119 w 1887484"/>
                <a:gd name="connsiteY107" fmla="*/ 750971 h 1904041"/>
                <a:gd name="connsiteX108" fmla="*/ 123910 w 1887484"/>
                <a:gd name="connsiteY108" fmla="*/ 705351 h 1904041"/>
                <a:gd name="connsiteX109" fmla="*/ 136499 w 1887484"/>
                <a:gd name="connsiteY109" fmla="*/ 663240 h 1904041"/>
                <a:gd name="connsiteX110" fmla="*/ 147290 w 1887484"/>
                <a:gd name="connsiteY110" fmla="*/ 624639 h 1904041"/>
                <a:gd name="connsiteX111" fmla="*/ 158081 w 1887484"/>
                <a:gd name="connsiteY111" fmla="*/ 589547 h 1904041"/>
                <a:gd name="connsiteX112" fmla="*/ 170670 w 1887484"/>
                <a:gd name="connsiteY112" fmla="*/ 555625 h 1904041"/>
                <a:gd name="connsiteX113" fmla="*/ 181461 w 1887484"/>
                <a:gd name="connsiteY113" fmla="*/ 525212 h 1904041"/>
                <a:gd name="connsiteX114" fmla="*/ 192251 w 1887484"/>
                <a:gd name="connsiteY114" fmla="*/ 495968 h 1904041"/>
                <a:gd name="connsiteX115" fmla="*/ 204841 w 1887484"/>
                <a:gd name="connsiteY115" fmla="*/ 469064 h 1904041"/>
                <a:gd name="connsiteX116" fmla="*/ 215631 w 1887484"/>
                <a:gd name="connsiteY116" fmla="*/ 442160 h 1904041"/>
                <a:gd name="connsiteX117" fmla="*/ 228221 w 1887484"/>
                <a:gd name="connsiteY117" fmla="*/ 417596 h 1904041"/>
                <a:gd name="connsiteX118" fmla="*/ 239011 w 1887484"/>
                <a:gd name="connsiteY118" fmla="*/ 393031 h 1904041"/>
                <a:gd name="connsiteX119" fmla="*/ 249802 w 1887484"/>
                <a:gd name="connsiteY119" fmla="*/ 370806 h 1904041"/>
                <a:gd name="connsiteX120" fmla="*/ 262391 w 1887484"/>
                <a:gd name="connsiteY120" fmla="*/ 348581 h 1904041"/>
                <a:gd name="connsiteX121" fmla="*/ 273182 w 1887484"/>
                <a:gd name="connsiteY121" fmla="*/ 328696 h 1904041"/>
                <a:gd name="connsiteX122" fmla="*/ 285771 w 1887484"/>
                <a:gd name="connsiteY122" fmla="*/ 308810 h 1904041"/>
                <a:gd name="connsiteX123" fmla="*/ 296562 w 1887484"/>
                <a:gd name="connsiteY123" fmla="*/ 288925 h 1904041"/>
                <a:gd name="connsiteX124" fmla="*/ 307353 w 1887484"/>
                <a:gd name="connsiteY124" fmla="*/ 271379 h 1904041"/>
                <a:gd name="connsiteX125" fmla="*/ 318143 w 1887484"/>
                <a:gd name="connsiteY125" fmla="*/ 253833 h 1904041"/>
                <a:gd name="connsiteX126" fmla="*/ 330733 w 1887484"/>
                <a:gd name="connsiteY126" fmla="*/ 237457 h 1904041"/>
                <a:gd name="connsiteX127" fmla="*/ 343322 w 1887484"/>
                <a:gd name="connsiteY127" fmla="*/ 221080 h 1904041"/>
                <a:gd name="connsiteX128" fmla="*/ 354113 w 1887484"/>
                <a:gd name="connsiteY128" fmla="*/ 205874 h 1904041"/>
                <a:gd name="connsiteX129" fmla="*/ 364903 w 1887484"/>
                <a:gd name="connsiteY129" fmla="*/ 190667 h 1904041"/>
                <a:gd name="connsiteX130" fmla="*/ 375694 w 1887484"/>
                <a:gd name="connsiteY130" fmla="*/ 176630 h 1904041"/>
                <a:gd name="connsiteX131" fmla="*/ 388283 w 1887484"/>
                <a:gd name="connsiteY131" fmla="*/ 163763 h 1904041"/>
                <a:gd name="connsiteX132" fmla="*/ 399074 w 1887484"/>
                <a:gd name="connsiteY132" fmla="*/ 150896 h 1904041"/>
                <a:gd name="connsiteX133" fmla="*/ 411663 w 1887484"/>
                <a:gd name="connsiteY133" fmla="*/ 139199 h 1904041"/>
                <a:gd name="connsiteX134" fmla="*/ 422454 w 1887484"/>
                <a:gd name="connsiteY134" fmla="*/ 127501 h 1904041"/>
                <a:gd name="connsiteX135" fmla="*/ 433245 w 1887484"/>
                <a:gd name="connsiteY135" fmla="*/ 115804 h 1904041"/>
                <a:gd name="connsiteX136" fmla="*/ 445834 w 1887484"/>
                <a:gd name="connsiteY136" fmla="*/ 105276 h 1904041"/>
                <a:gd name="connsiteX137" fmla="*/ 456624 w 1887484"/>
                <a:gd name="connsiteY137" fmla="*/ 95918 h 1904041"/>
                <a:gd name="connsiteX138" fmla="*/ 469214 w 1887484"/>
                <a:gd name="connsiteY138" fmla="*/ 86561 h 1904041"/>
                <a:gd name="connsiteX139" fmla="*/ 480004 w 1887484"/>
                <a:gd name="connsiteY139" fmla="*/ 77203 h 1904041"/>
                <a:gd name="connsiteX140" fmla="*/ 490795 w 1887484"/>
                <a:gd name="connsiteY140" fmla="*/ 69015 h 1904041"/>
                <a:gd name="connsiteX141" fmla="*/ 503384 w 1887484"/>
                <a:gd name="connsiteY141" fmla="*/ 60826 h 1904041"/>
                <a:gd name="connsiteX142" fmla="*/ 514175 w 1887484"/>
                <a:gd name="connsiteY142" fmla="*/ 53808 h 1904041"/>
                <a:gd name="connsiteX143" fmla="*/ 526764 w 1887484"/>
                <a:gd name="connsiteY143" fmla="*/ 46790 h 1904041"/>
                <a:gd name="connsiteX144" fmla="*/ 537555 w 1887484"/>
                <a:gd name="connsiteY144" fmla="*/ 39771 h 1904041"/>
                <a:gd name="connsiteX145" fmla="*/ 548346 w 1887484"/>
                <a:gd name="connsiteY145" fmla="*/ 33922 h 1904041"/>
                <a:gd name="connsiteX146" fmla="*/ 560935 w 1887484"/>
                <a:gd name="connsiteY146" fmla="*/ 28074 h 1904041"/>
                <a:gd name="connsiteX147" fmla="*/ 571726 w 1887484"/>
                <a:gd name="connsiteY147" fmla="*/ 23395 h 1904041"/>
                <a:gd name="connsiteX148" fmla="*/ 582516 w 1887484"/>
                <a:gd name="connsiteY148" fmla="*/ 18716 h 1904041"/>
                <a:gd name="connsiteX149" fmla="*/ 595106 w 1887484"/>
                <a:gd name="connsiteY149" fmla="*/ 14037 h 1904041"/>
                <a:gd name="connsiteX150" fmla="*/ 605896 w 1887484"/>
                <a:gd name="connsiteY150" fmla="*/ 11697 h 1904041"/>
                <a:gd name="connsiteX151" fmla="*/ 618485 w 1887484"/>
                <a:gd name="connsiteY151" fmla="*/ 8188 h 1904041"/>
                <a:gd name="connsiteX152" fmla="*/ 629276 w 1887484"/>
                <a:gd name="connsiteY152" fmla="*/ 5849 h 1904041"/>
                <a:gd name="connsiteX153" fmla="*/ 640067 w 1887484"/>
                <a:gd name="connsiteY153" fmla="*/ 3509 h 1904041"/>
                <a:gd name="connsiteX154" fmla="*/ 652656 w 1887484"/>
                <a:gd name="connsiteY154" fmla="*/ 2340 h 1904041"/>
                <a:gd name="connsiteX155" fmla="*/ 663447 w 1887484"/>
                <a:gd name="connsiteY155" fmla="*/ 1170 h 1904041"/>
                <a:gd name="connsiteX156" fmla="*/ 676036 w 1887484"/>
                <a:gd name="connsiteY15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1030332 w 1887484"/>
                <a:gd name="connsiteY18" fmla="*/ 170782 h 1904041"/>
                <a:gd name="connsiteX19" fmla="*/ 1042921 w 1887484"/>
                <a:gd name="connsiteY19" fmla="*/ 145047 h 1904041"/>
                <a:gd name="connsiteX20" fmla="*/ 1053712 w 1887484"/>
                <a:gd name="connsiteY20" fmla="*/ 123992 h 1904041"/>
                <a:gd name="connsiteX21" fmla="*/ 1064503 w 1887484"/>
                <a:gd name="connsiteY21" fmla="*/ 105276 h 1904041"/>
                <a:gd name="connsiteX22" fmla="*/ 1077092 w 1887484"/>
                <a:gd name="connsiteY22" fmla="*/ 90070 h 1904041"/>
                <a:gd name="connsiteX23" fmla="*/ 1087882 w 1887484"/>
                <a:gd name="connsiteY23" fmla="*/ 76033 h 1904041"/>
                <a:gd name="connsiteX24" fmla="*/ 1100472 w 1887484"/>
                <a:gd name="connsiteY24" fmla="*/ 63166 h 1904041"/>
                <a:gd name="connsiteX25" fmla="*/ 1111262 w 1887484"/>
                <a:gd name="connsiteY25" fmla="*/ 52638 h 1904041"/>
                <a:gd name="connsiteX26" fmla="*/ 1122053 w 1887484"/>
                <a:gd name="connsiteY26" fmla="*/ 43280 h 1904041"/>
                <a:gd name="connsiteX27" fmla="*/ 1134642 w 1887484"/>
                <a:gd name="connsiteY27" fmla="*/ 35092 h 1904041"/>
                <a:gd name="connsiteX28" fmla="*/ 1145433 w 1887484"/>
                <a:gd name="connsiteY28" fmla="*/ 28074 h 1904041"/>
                <a:gd name="connsiteX29" fmla="*/ 1156224 w 1887484"/>
                <a:gd name="connsiteY29" fmla="*/ 22225 h 1904041"/>
                <a:gd name="connsiteX30" fmla="*/ 1168813 w 1887484"/>
                <a:gd name="connsiteY30" fmla="*/ 16376 h 1904041"/>
                <a:gd name="connsiteX31" fmla="*/ 1179604 w 1887484"/>
                <a:gd name="connsiteY31" fmla="*/ 12867 h 1904041"/>
                <a:gd name="connsiteX32" fmla="*/ 1192193 w 1887484"/>
                <a:gd name="connsiteY32" fmla="*/ 8188 h 1904041"/>
                <a:gd name="connsiteX33" fmla="*/ 1202984 w 1887484"/>
                <a:gd name="connsiteY33" fmla="*/ 5849 h 1904041"/>
                <a:gd name="connsiteX34" fmla="*/ 1213774 w 1887484"/>
                <a:gd name="connsiteY34" fmla="*/ 3509 h 1904041"/>
                <a:gd name="connsiteX35" fmla="*/ 1226364 w 1887484"/>
                <a:gd name="connsiteY35" fmla="*/ 1170 h 1904041"/>
                <a:gd name="connsiteX36" fmla="*/ 1237154 w 1887484"/>
                <a:gd name="connsiteY36" fmla="*/ 1170 h 1904041"/>
                <a:gd name="connsiteX37" fmla="*/ 1249743 w 1887484"/>
                <a:gd name="connsiteY37" fmla="*/ 0 h 1904041"/>
                <a:gd name="connsiteX38" fmla="*/ 1260534 w 1887484"/>
                <a:gd name="connsiteY38" fmla="*/ 0 h 1904041"/>
                <a:gd name="connsiteX39" fmla="*/ 1271325 w 1887484"/>
                <a:gd name="connsiteY39" fmla="*/ 1170 h 1904041"/>
                <a:gd name="connsiteX40" fmla="*/ 1283914 w 1887484"/>
                <a:gd name="connsiteY40" fmla="*/ 2340 h 1904041"/>
                <a:gd name="connsiteX41" fmla="*/ 1294705 w 1887484"/>
                <a:gd name="connsiteY41" fmla="*/ 3509 h 1904041"/>
                <a:gd name="connsiteX42" fmla="*/ 1307294 w 1887484"/>
                <a:gd name="connsiteY42" fmla="*/ 5849 h 1904041"/>
                <a:gd name="connsiteX43" fmla="*/ 1318085 w 1887484"/>
                <a:gd name="connsiteY43" fmla="*/ 8188 h 1904041"/>
                <a:gd name="connsiteX44" fmla="*/ 1328875 w 1887484"/>
                <a:gd name="connsiteY44" fmla="*/ 11697 h 1904041"/>
                <a:gd name="connsiteX45" fmla="*/ 1339666 w 1887484"/>
                <a:gd name="connsiteY45" fmla="*/ 15207 h 1904041"/>
                <a:gd name="connsiteX46" fmla="*/ 1352255 w 1887484"/>
                <a:gd name="connsiteY46" fmla="*/ 19886 h 1904041"/>
                <a:gd name="connsiteX47" fmla="*/ 1363046 w 1887484"/>
                <a:gd name="connsiteY47" fmla="*/ 24565 h 1904041"/>
                <a:gd name="connsiteX48" fmla="*/ 1375635 w 1887484"/>
                <a:gd name="connsiteY48" fmla="*/ 29244 h 1904041"/>
                <a:gd name="connsiteX49" fmla="*/ 1386426 w 1887484"/>
                <a:gd name="connsiteY49" fmla="*/ 35092 h 1904041"/>
                <a:gd name="connsiteX50" fmla="*/ 1397217 w 1887484"/>
                <a:gd name="connsiteY50" fmla="*/ 40941 h 1904041"/>
                <a:gd name="connsiteX51" fmla="*/ 1409806 w 1887484"/>
                <a:gd name="connsiteY51" fmla="*/ 47959 h 1904041"/>
                <a:gd name="connsiteX52" fmla="*/ 1420597 w 1887484"/>
                <a:gd name="connsiteY52" fmla="*/ 54978 h 1904041"/>
                <a:gd name="connsiteX53" fmla="*/ 1433186 w 1887484"/>
                <a:gd name="connsiteY53" fmla="*/ 61996 h 1904041"/>
                <a:gd name="connsiteX54" fmla="*/ 1443977 w 1887484"/>
                <a:gd name="connsiteY54" fmla="*/ 70184 h 1904041"/>
                <a:gd name="connsiteX55" fmla="*/ 1454767 w 1887484"/>
                <a:gd name="connsiteY55" fmla="*/ 79542 h 1904041"/>
                <a:gd name="connsiteX56" fmla="*/ 1467357 w 1887484"/>
                <a:gd name="connsiteY56" fmla="*/ 87730 h 1904041"/>
                <a:gd name="connsiteX57" fmla="*/ 1478147 w 1887484"/>
                <a:gd name="connsiteY57" fmla="*/ 98258 h 1904041"/>
                <a:gd name="connsiteX58" fmla="*/ 1490736 w 1887484"/>
                <a:gd name="connsiteY58" fmla="*/ 107616 h 1904041"/>
                <a:gd name="connsiteX59" fmla="*/ 1501527 w 1887484"/>
                <a:gd name="connsiteY59" fmla="*/ 119313 h 1904041"/>
                <a:gd name="connsiteX60" fmla="*/ 1512318 w 1887484"/>
                <a:gd name="connsiteY60" fmla="*/ 129841 h 1904041"/>
                <a:gd name="connsiteX61" fmla="*/ 1524907 w 1887484"/>
                <a:gd name="connsiteY61" fmla="*/ 141538 h 1904041"/>
                <a:gd name="connsiteX62" fmla="*/ 1535698 w 1887484"/>
                <a:gd name="connsiteY62" fmla="*/ 154405 h 1904041"/>
                <a:gd name="connsiteX63" fmla="*/ 1546489 w 1887484"/>
                <a:gd name="connsiteY63" fmla="*/ 167272 h 1904041"/>
                <a:gd name="connsiteX64" fmla="*/ 1559078 w 1887484"/>
                <a:gd name="connsiteY64" fmla="*/ 180139 h 1904041"/>
                <a:gd name="connsiteX65" fmla="*/ 1569869 w 1887484"/>
                <a:gd name="connsiteY65" fmla="*/ 195346 h 1904041"/>
                <a:gd name="connsiteX66" fmla="*/ 1582458 w 1887484"/>
                <a:gd name="connsiteY66" fmla="*/ 210553 h 1904041"/>
                <a:gd name="connsiteX67" fmla="*/ 1593248 w 1887484"/>
                <a:gd name="connsiteY67" fmla="*/ 225759 h 1904041"/>
                <a:gd name="connsiteX68" fmla="*/ 1604039 w 1887484"/>
                <a:gd name="connsiteY68" fmla="*/ 242135 h 1904041"/>
                <a:gd name="connsiteX69" fmla="*/ 1616628 w 1887484"/>
                <a:gd name="connsiteY69" fmla="*/ 258512 h 1904041"/>
                <a:gd name="connsiteX70" fmla="*/ 1627419 w 1887484"/>
                <a:gd name="connsiteY70" fmla="*/ 277228 h 1904041"/>
                <a:gd name="connsiteX71" fmla="*/ 1640008 w 1887484"/>
                <a:gd name="connsiteY71" fmla="*/ 294774 h 1904041"/>
                <a:gd name="connsiteX72" fmla="*/ 1650799 w 1887484"/>
                <a:gd name="connsiteY72" fmla="*/ 314659 h 1904041"/>
                <a:gd name="connsiteX73" fmla="*/ 1661590 w 1887484"/>
                <a:gd name="connsiteY73" fmla="*/ 334545 h 1904041"/>
                <a:gd name="connsiteX74" fmla="*/ 1674179 w 1887484"/>
                <a:gd name="connsiteY74" fmla="*/ 356770 h 1904041"/>
                <a:gd name="connsiteX75" fmla="*/ 1684970 w 1887484"/>
                <a:gd name="connsiteY75" fmla="*/ 378995 h 1904041"/>
                <a:gd name="connsiteX76" fmla="*/ 1697559 w 1887484"/>
                <a:gd name="connsiteY76" fmla="*/ 402389 h 1904041"/>
                <a:gd name="connsiteX77" fmla="*/ 1708350 w 1887484"/>
                <a:gd name="connsiteY77" fmla="*/ 426954 h 1904041"/>
                <a:gd name="connsiteX78" fmla="*/ 1719140 w 1887484"/>
                <a:gd name="connsiteY78" fmla="*/ 452688 h 1904041"/>
                <a:gd name="connsiteX79" fmla="*/ 1729931 w 1887484"/>
                <a:gd name="connsiteY79" fmla="*/ 480762 h 1904041"/>
                <a:gd name="connsiteX80" fmla="*/ 1742520 w 1887484"/>
                <a:gd name="connsiteY80" fmla="*/ 510005 h 1904041"/>
                <a:gd name="connsiteX81" fmla="*/ 1753311 w 1887484"/>
                <a:gd name="connsiteY81" fmla="*/ 540418 h 1904041"/>
                <a:gd name="connsiteX82" fmla="*/ 1765900 w 1887484"/>
                <a:gd name="connsiteY82" fmla="*/ 573171 h 1904041"/>
                <a:gd name="connsiteX83" fmla="*/ 1776691 w 1887484"/>
                <a:gd name="connsiteY83" fmla="*/ 608263 h 1904041"/>
                <a:gd name="connsiteX84" fmla="*/ 1787482 w 1887484"/>
                <a:gd name="connsiteY84" fmla="*/ 645694 h 1904041"/>
                <a:gd name="connsiteX85" fmla="*/ 1800071 w 1887484"/>
                <a:gd name="connsiteY85" fmla="*/ 686635 h 1904041"/>
                <a:gd name="connsiteX86" fmla="*/ 1810862 w 1887484"/>
                <a:gd name="connsiteY86" fmla="*/ 731085 h 1904041"/>
                <a:gd name="connsiteX87" fmla="*/ 1823451 w 1887484"/>
                <a:gd name="connsiteY87" fmla="*/ 780214 h 1904041"/>
                <a:gd name="connsiteX88" fmla="*/ 1834242 w 1887484"/>
                <a:gd name="connsiteY88" fmla="*/ 836361 h 1904041"/>
                <a:gd name="connsiteX89" fmla="*/ 1845032 w 1887484"/>
                <a:gd name="connsiteY89" fmla="*/ 901867 h 1904041"/>
                <a:gd name="connsiteX90" fmla="*/ 1857621 w 1887484"/>
                <a:gd name="connsiteY90" fmla="*/ 980239 h 1904041"/>
                <a:gd name="connsiteX91" fmla="*/ 1868412 w 1887484"/>
                <a:gd name="connsiteY91" fmla="*/ 1084345 h 1904041"/>
                <a:gd name="connsiteX92" fmla="*/ 1881001 w 1887484"/>
                <a:gd name="connsiteY92" fmla="*/ 1256297 h 1904041"/>
                <a:gd name="connsiteX93" fmla="*/ 1885102 w 1887484"/>
                <a:gd name="connsiteY93" fmla="*/ 1335426 h 1904041"/>
                <a:gd name="connsiteX94" fmla="*/ 1887484 w 1887484"/>
                <a:gd name="connsiteY94" fmla="*/ 1903557 h 1904041"/>
                <a:gd name="connsiteX95" fmla="*/ 0 w 1887484"/>
                <a:gd name="connsiteY95" fmla="*/ 1904041 h 1904041"/>
                <a:gd name="connsiteX96" fmla="*/ 0 w 1887484"/>
                <a:gd name="connsiteY96" fmla="*/ 1482058 h 1904041"/>
                <a:gd name="connsiteX97" fmla="*/ 8809 w 1887484"/>
                <a:gd name="connsiteY97" fmla="*/ 1388477 h 1904041"/>
                <a:gd name="connsiteX98" fmla="*/ 21398 w 1887484"/>
                <a:gd name="connsiteY98" fmla="*/ 1283201 h 1904041"/>
                <a:gd name="connsiteX99" fmla="*/ 32189 w 1887484"/>
                <a:gd name="connsiteY99" fmla="*/ 1190791 h 1904041"/>
                <a:gd name="connsiteX100" fmla="*/ 44778 w 1887484"/>
                <a:gd name="connsiteY100" fmla="*/ 1110080 h 1904041"/>
                <a:gd name="connsiteX101" fmla="*/ 55569 w 1887484"/>
                <a:gd name="connsiteY101" fmla="*/ 1038726 h 1904041"/>
                <a:gd name="connsiteX102" fmla="*/ 66360 w 1887484"/>
                <a:gd name="connsiteY102" fmla="*/ 972051 h 1904041"/>
                <a:gd name="connsiteX103" fmla="*/ 78949 w 1887484"/>
                <a:gd name="connsiteY103" fmla="*/ 911225 h 1904041"/>
                <a:gd name="connsiteX104" fmla="*/ 89740 w 1887484"/>
                <a:gd name="connsiteY104" fmla="*/ 853907 h 1904041"/>
                <a:gd name="connsiteX105" fmla="*/ 102329 w 1887484"/>
                <a:gd name="connsiteY105" fmla="*/ 800100 h 1904041"/>
                <a:gd name="connsiteX106" fmla="*/ 113119 w 1887484"/>
                <a:gd name="connsiteY106" fmla="*/ 750971 h 1904041"/>
                <a:gd name="connsiteX107" fmla="*/ 123910 w 1887484"/>
                <a:gd name="connsiteY107" fmla="*/ 705351 h 1904041"/>
                <a:gd name="connsiteX108" fmla="*/ 136499 w 1887484"/>
                <a:gd name="connsiteY108" fmla="*/ 663240 h 1904041"/>
                <a:gd name="connsiteX109" fmla="*/ 147290 w 1887484"/>
                <a:gd name="connsiteY109" fmla="*/ 624639 h 1904041"/>
                <a:gd name="connsiteX110" fmla="*/ 158081 w 1887484"/>
                <a:gd name="connsiteY110" fmla="*/ 589547 h 1904041"/>
                <a:gd name="connsiteX111" fmla="*/ 170670 w 1887484"/>
                <a:gd name="connsiteY111" fmla="*/ 555625 h 1904041"/>
                <a:gd name="connsiteX112" fmla="*/ 181461 w 1887484"/>
                <a:gd name="connsiteY112" fmla="*/ 525212 h 1904041"/>
                <a:gd name="connsiteX113" fmla="*/ 192251 w 1887484"/>
                <a:gd name="connsiteY113" fmla="*/ 495968 h 1904041"/>
                <a:gd name="connsiteX114" fmla="*/ 204841 w 1887484"/>
                <a:gd name="connsiteY114" fmla="*/ 469064 h 1904041"/>
                <a:gd name="connsiteX115" fmla="*/ 215631 w 1887484"/>
                <a:gd name="connsiteY115" fmla="*/ 442160 h 1904041"/>
                <a:gd name="connsiteX116" fmla="*/ 228221 w 1887484"/>
                <a:gd name="connsiteY116" fmla="*/ 417596 h 1904041"/>
                <a:gd name="connsiteX117" fmla="*/ 239011 w 1887484"/>
                <a:gd name="connsiteY117" fmla="*/ 393031 h 1904041"/>
                <a:gd name="connsiteX118" fmla="*/ 249802 w 1887484"/>
                <a:gd name="connsiteY118" fmla="*/ 370806 h 1904041"/>
                <a:gd name="connsiteX119" fmla="*/ 262391 w 1887484"/>
                <a:gd name="connsiteY119" fmla="*/ 348581 h 1904041"/>
                <a:gd name="connsiteX120" fmla="*/ 273182 w 1887484"/>
                <a:gd name="connsiteY120" fmla="*/ 328696 h 1904041"/>
                <a:gd name="connsiteX121" fmla="*/ 285771 w 1887484"/>
                <a:gd name="connsiteY121" fmla="*/ 308810 h 1904041"/>
                <a:gd name="connsiteX122" fmla="*/ 296562 w 1887484"/>
                <a:gd name="connsiteY122" fmla="*/ 288925 h 1904041"/>
                <a:gd name="connsiteX123" fmla="*/ 307353 w 1887484"/>
                <a:gd name="connsiteY123" fmla="*/ 271379 h 1904041"/>
                <a:gd name="connsiteX124" fmla="*/ 318143 w 1887484"/>
                <a:gd name="connsiteY124" fmla="*/ 253833 h 1904041"/>
                <a:gd name="connsiteX125" fmla="*/ 330733 w 1887484"/>
                <a:gd name="connsiteY125" fmla="*/ 237457 h 1904041"/>
                <a:gd name="connsiteX126" fmla="*/ 343322 w 1887484"/>
                <a:gd name="connsiteY126" fmla="*/ 221080 h 1904041"/>
                <a:gd name="connsiteX127" fmla="*/ 354113 w 1887484"/>
                <a:gd name="connsiteY127" fmla="*/ 205874 h 1904041"/>
                <a:gd name="connsiteX128" fmla="*/ 364903 w 1887484"/>
                <a:gd name="connsiteY128" fmla="*/ 190667 h 1904041"/>
                <a:gd name="connsiteX129" fmla="*/ 375694 w 1887484"/>
                <a:gd name="connsiteY129" fmla="*/ 176630 h 1904041"/>
                <a:gd name="connsiteX130" fmla="*/ 388283 w 1887484"/>
                <a:gd name="connsiteY130" fmla="*/ 163763 h 1904041"/>
                <a:gd name="connsiteX131" fmla="*/ 399074 w 1887484"/>
                <a:gd name="connsiteY131" fmla="*/ 150896 h 1904041"/>
                <a:gd name="connsiteX132" fmla="*/ 411663 w 1887484"/>
                <a:gd name="connsiteY132" fmla="*/ 139199 h 1904041"/>
                <a:gd name="connsiteX133" fmla="*/ 422454 w 1887484"/>
                <a:gd name="connsiteY133" fmla="*/ 127501 h 1904041"/>
                <a:gd name="connsiteX134" fmla="*/ 433245 w 1887484"/>
                <a:gd name="connsiteY134" fmla="*/ 115804 h 1904041"/>
                <a:gd name="connsiteX135" fmla="*/ 445834 w 1887484"/>
                <a:gd name="connsiteY135" fmla="*/ 105276 h 1904041"/>
                <a:gd name="connsiteX136" fmla="*/ 456624 w 1887484"/>
                <a:gd name="connsiteY136" fmla="*/ 95918 h 1904041"/>
                <a:gd name="connsiteX137" fmla="*/ 469214 w 1887484"/>
                <a:gd name="connsiteY137" fmla="*/ 86561 h 1904041"/>
                <a:gd name="connsiteX138" fmla="*/ 480004 w 1887484"/>
                <a:gd name="connsiteY138" fmla="*/ 77203 h 1904041"/>
                <a:gd name="connsiteX139" fmla="*/ 490795 w 1887484"/>
                <a:gd name="connsiteY139" fmla="*/ 69015 h 1904041"/>
                <a:gd name="connsiteX140" fmla="*/ 503384 w 1887484"/>
                <a:gd name="connsiteY140" fmla="*/ 60826 h 1904041"/>
                <a:gd name="connsiteX141" fmla="*/ 514175 w 1887484"/>
                <a:gd name="connsiteY141" fmla="*/ 53808 h 1904041"/>
                <a:gd name="connsiteX142" fmla="*/ 526764 w 1887484"/>
                <a:gd name="connsiteY142" fmla="*/ 46790 h 1904041"/>
                <a:gd name="connsiteX143" fmla="*/ 537555 w 1887484"/>
                <a:gd name="connsiteY143" fmla="*/ 39771 h 1904041"/>
                <a:gd name="connsiteX144" fmla="*/ 548346 w 1887484"/>
                <a:gd name="connsiteY144" fmla="*/ 33922 h 1904041"/>
                <a:gd name="connsiteX145" fmla="*/ 560935 w 1887484"/>
                <a:gd name="connsiteY145" fmla="*/ 28074 h 1904041"/>
                <a:gd name="connsiteX146" fmla="*/ 571726 w 1887484"/>
                <a:gd name="connsiteY146" fmla="*/ 23395 h 1904041"/>
                <a:gd name="connsiteX147" fmla="*/ 582516 w 1887484"/>
                <a:gd name="connsiteY147" fmla="*/ 18716 h 1904041"/>
                <a:gd name="connsiteX148" fmla="*/ 595106 w 1887484"/>
                <a:gd name="connsiteY148" fmla="*/ 14037 h 1904041"/>
                <a:gd name="connsiteX149" fmla="*/ 605896 w 1887484"/>
                <a:gd name="connsiteY149" fmla="*/ 11697 h 1904041"/>
                <a:gd name="connsiteX150" fmla="*/ 618485 w 1887484"/>
                <a:gd name="connsiteY150" fmla="*/ 8188 h 1904041"/>
                <a:gd name="connsiteX151" fmla="*/ 629276 w 1887484"/>
                <a:gd name="connsiteY151" fmla="*/ 5849 h 1904041"/>
                <a:gd name="connsiteX152" fmla="*/ 640067 w 1887484"/>
                <a:gd name="connsiteY152" fmla="*/ 3509 h 1904041"/>
                <a:gd name="connsiteX153" fmla="*/ 652656 w 1887484"/>
                <a:gd name="connsiteY153" fmla="*/ 2340 h 1904041"/>
                <a:gd name="connsiteX154" fmla="*/ 663447 w 1887484"/>
                <a:gd name="connsiteY154" fmla="*/ 1170 h 1904041"/>
                <a:gd name="connsiteX155" fmla="*/ 676036 w 1887484"/>
                <a:gd name="connsiteY15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1030332 w 1887484"/>
                <a:gd name="connsiteY17" fmla="*/ 170782 h 1904041"/>
                <a:gd name="connsiteX18" fmla="*/ 1042921 w 1887484"/>
                <a:gd name="connsiteY18" fmla="*/ 145047 h 1904041"/>
                <a:gd name="connsiteX19" fmla="*/ 1053712 w 1887484"/>
                <a:gd name="connsiteY19" fmla="*/ 123992 h 1904041"/>
                <a:gd name="connsiteX20" fmla="*/ 1064503 w 1887484"/>
                <a:gd name="connsiteY20" fmla="*/ 105276 h 1904041"/>
                <a:gd name="connsiteX21" fmla="*/ 1077092 w 1887484"/>
                <a:gd name="connsiteY21" fmla="*/ 90070 h 1904041"/>
                <a:gd name="connsiteX22" fmla="*/ 1087882 w 1887484"/>
                <a:gd name="connsiteY22" fmla="*/ 76033 h 1904041"/>
                <a:gd name="connsiteX23" fmla="*/ 1100472 w 1887484"/>
                <a:gd name="connsiteY23" fmla="*/ 63166 h 1904041"/>
                <a:gd name="connsiteX24" fmla="*/ 1111262 w 1887484"/>
                <a:gd name="connsiteY24" fmla="*/ 52638 h 1904041"/>
                <a:gd name="connsiteX25" fmla="*/ 1122053 w 1887484"/>
                <a:gd name="connsiteY25" fmla="*/ 43280 h 1904041"/>
                <a:gd name="connsiteX26" fmla="*/ 1134642 w 1887484"/>
                <a:gd name="connsiteY26" fmla="*/ 35092 h 1904041"/>
                <a:gd name="connsiteX27" fmla="*/ 1145433 w 1887484"/>
                <a:gd name="connsiteY27" fmla="*/ 28074 h 1904041"/>
                <a:gd name="connsiteX28" fmla="*/ 1156224 w 1887484"/>
                <a:gd name="connsiteY28" fmla="*/ 22225 h 1904041"/>
                <a:gd name="connsiteX29" fmla="*/ 1168813 w 1887484"/>
                <a:gd name="connsiteY29" fmla="*/ 16376 h 1904041"/>
                <a:gd name="connsiteX30" fmla="*/ 1179604 w 1887484"/>
                <a:gd name="connsiteY30" fmla="*/ 12867 h 1904041"/>
                <a:gd name="connsiteX31" fmla="*/ 1192193 w 1887484"/>
                <a:gd name="connsiteY31" fmla="*/ 8188 h 1904041"/>
                <a:gd name="connsiteX32" fmla="*/ 1202984 w 1887484"/>
                <a:gd name="connsiteY32" fmla="*/ 5849 h 1904041"/>
                <a:gd name="connsiteX33" fmla="*/ 1213774 w 1887484"/>
                <a:gd name="connsiteY33" fmla="*/ 3509 h 1904041"/>
                <a:gd name="connsiteX34" fmla="*/ 1226364 w 1887484"/>
                <a:gd name="connsiteY34" fmla="*/ 1170 h 1904041"/>
                <a:gd name="connsiteX35" fmla="*/ 1237154 w 1887484"/>
                <a:gd name="connsiteY35" fmla="*/ 1170 h 1904041"/>
                <a:gd name="connsiteX36" fmla="*/ 1249743 w 1887484"/>
                <a:gd name="connsiteY36" fmla="*/ 0 h 1904041"/>
                <a:gd name="connsiteX37" fmla="*/ 1260534 w 1887484"/>
                <a:gd name="connsiteY37" fmla="*/ 0 h 1904041"/>
                <a:gd name="connsiteX38" fmla="*/ 1271325 w 1887484"/>
                <a:gd name="connsiteY38" fmla="*/ 1170 h 1904041"/>
                <a:gd name="connsiteX39" fmla="*/ 1283914 w 1887484"/>
                <a:gd name="connsiteY39" fmla="*/ 2340 h 1904041"/>
                <a:gd name="connsiteX40" fmla="*/ 1294705 w 1887484"/>
                <a:gd name="connsiteY40" fmla="*/ 3509 h 1904041"/>
                <a:gd name="connsiteX41" fmla="*/ 1307294 w 1887484"/>
                <a:gd name="connsiteY41" fmla="*/ 5849 h 1904041"/>
                <a:gd name="connsiteX42" fmla="*/ 1318085 w 1887484"/>
                <a:gd name="connsiteY42" fmla="*/ 8188 h 1904041"/>
                <a:gd name="connsiteX43" fmla="*/ 1328875 w 1887484"/>
                <a:gd name="connsiteY43" fmla="*/ 11697 h 1904041"/>
                <a:gd name="connsiteX44" fmla="*/ 1339666 w 1887484"/>
                <a:gd name="connsiteY44" fmla="*/ 15207 h 1904041"/>
                <a:gd name="connsiteX45" fmla="*/ 1352255 w 1887484"/>
                <a:gd name="connsiteY45" fmla="*/ 19886 h 1904041"/>
                <a:gd name="connsiteX46" fmla="*/ 1363046 w 1887484"/>
                <a:gd name="connsiteY46" fmla="*/ 24565 h 1904041"/>
                <a:gd name="connsiteX47" fmla="*/ 1375635 w 1887484"/>
                <a:gd name="connsiteY47" fmla="*/ 29244 h 1904041"/>
                <a:gd name="connsiteX48" fmla="*/ 1386426 w 1887484"/>
                <a:gd name="connsiteY48" fmla="*/ 35092 h 1904041"/>
                <a:gd name="connsiteX49" fmla="*/ 1397217 w 1887484"/>
                <a:gd name="connsiteY49" fmla="*/ 40941 h 1904041"/>
                <a:gd name="connsiteX50" fmla="*/ 1409806 w 1887484"/>
                <a:gd name="connsiteY50" fmla="*/ 47959 h 1904041"/>
                <a:gd name="connsiteX51" fmla="*/ 1420597 w 1887484"/>
                <a:gd name="connsiteY51" fmla="*/ 54978 h 1904041"/>
                <a:gd name="connsiteX52" fmla="*/ 1433186 w 1887484"/>
                <a:gd name="connsiteY52" fmla="*/ 61996 h 1904041"/>
                <a:gd name="connsiteX53" fmla="*/ 1443977 w 1887484"/>
                <a:gd name="connsiteY53" fmla="*/ 70184 h 1904041"/>
                <a:gd name="connsiteX54" fmla="*/ 1454767 w 1887484"/>
                <a:gd name="connsiteY54" fmla="*/ 79542 h 1904041"/>
                <a:gd name="connsiteX55" fmla="*/ 1467357 w 1887484"/>
                <a:gd name="connsiteY55" fmla="*/ 87730 h 1904041"/>
                <a:gd name="connsiteX56" fmla="*/ 1478147 w 1887484"/>
                <a:gd name="connsiteY56" fmla="*/ 98258 h 1904041"/>
                <a:gd name="connsiteX57" fmla="*/ 1490736 w 1887484"/>
                <a:gd name="connsiteY57" fmla="*/ 107616 h 1904041"/>
                <a:gd name="connsiteX58" fmla="*/ 1501527 w 1887484"/>
                <a:gd name="connsiteY58" fmla="*/ 119313 h 1904041"/>
                <a:gd name="connsiteX59" fmla="*/ 1512318 w 1887484"/>
                <a:gd name="connsiteY59" fmla="*/ 129841 h 1904041"/>
                <a:gd name="connsiteX60" fmla="*/ 1524907 w 1887484"/>
                <a:gd name="connsiteY60" fmla="*/ 141538 h 1904041"/>
                <a:gd name="connsiteX61" fmla="*/ 1535698 w 1887484"/>
                <a:gd name="connsiteY61" fmla="*/ 154405 h 1904041"/>
                <a:gd name="connsiteX62" fmla="*/ 1546489 w 1887484"/>
                <a:gd name="connsiteY62" fmla="*/ 167272 h 1904041"/>
                <a:gd name="connsiteX63" fmla="*/ 1559078 w 1887484"/>
                <a:gd name="connsiteY63" fmla="*/ 180139 h 1904041"/>
                <a:gd name="connsiteX64" fmla="*/ 1569869 w 1887484"/>
                <a:gd name="connsiteY64" fmla="*/ 195346 h 1904041"/>
                <a:gd name="connsiteX65" fmla="*/ 1582458 w 1887484"/>
                <a:gd name="connsiteY65" fmla="*/ 210553 h 1904041"/>
                <a:gd name="connsiteX66" fmla="*/ 1593248 w 1887484"/>
                <a:gd name="connsiteY66" fmla="*/ 225759 h 1904041"/>
                <a:gd name="connsiteX67" fmla="*/ 1604039 w 1887484"/>
                <a:gd name="connsiteY67" fmla="*/ 242135 h 1904041"/>
                <a:gd name="connsiteX68" fmla="*/ 1616628 w 1887484"/>
                <a:gd name="connsiteY68" fmla="*/ 258512 h 1904041"/>
                <a:gd name="connsiteX69" fmla="*/ 1627419 w 1887484"/>
                <a:gd name="connsiteY69" fmla="*/ 277228 h 1904041"/>
                <a:gd name="connsiteX70" fmla="*/ 1640008 w 1887484"/>
                <a:gd name="connsiteY70" fmla="*/ 294774 h 1904041"/>
                <a:gd name="connsiteX71" fmla="*/ 1650799 w 1887484"/>
                <a:gd name="connsiteY71" fmla="*/ 314659 h 1904041"/>
                <a:gd name="connsiteX72" fmla="*/ 1661590 w 1887484"/>
                <a:gd name="connsiteY72" fmla="*/ 334545 h 1904041"/>
                <a:gd name="connsiteX73" fmla="*/ 1674179 w 1887484"/>
                <a:gd name="connsiteY73" fmla="*/ 356770 h 1904041"/>
                <a:gd name="connsiteX74" fmla="*/ 1684970 w 1887484"/>
                <a:gd name="connsiteY74" fmla="*/ 378995 h 1904041"/>
                <a:gd name="connsiteX75" fmla="*/ 1697559 w 1887484"/>
                <a:gd name="connsiteY75" fmla="*/ 402389 h 1904041"/>
                <a:gd name="connsiteX76" fmla="*/ 1708350 w 1887484"/>
                <a:gd name="connsiteY76" fmla="*/ 426954 h 1904041"/>
                <a:gd name="connsiteX77" fmla="*/ 1719140 w 1887484"/>
                <a:gd name="connsiteY77" fmla="*/ 452688 h 1904041"/>
                <a:gd name="connsiteX78" fmla="*/ 1729931 w 1887484"/>
                <a:gd name="connsiteY78" fmla="*/ 480762 h 1904041"/>
                <a:gd name="connsiteX79" fmla="*/ 1742520 w 1887484"/>
                <a:gd name="connsiteY79" fmla="*/ 510005 h 1904041"/>
                <a:gd name="connsiteX80" fmla="*/ 1753311 w 1887484"/>
                <a:gd name="connsiteY80" fmla="*/ 540418 h 1904041"/>
                <a:gd name="connsiteX81" fmla="*/ 1765900 w 1887484"/>
                <a:gd name="connsiteY81" fmla="*/ 573171 h 1904041"/>
                <a:gd name="connsiteX82" fmla="*/ 1776691 w 1887484"/>
                <a:gd name="connsiteY82" fmla="*/ 608263 h 1904041"/>
                <a:gd name="connsiteX83" fmla="*/ 1787482 w 1887484"/>
                <a:gd name="connsiteY83" fmla="*/ 645694 h 1904041"/>
                <a:gd name="connsiteX84" fmla="*/ 1800071 w 1887484"/>
                <a:gd name="connsiteY84" fmla="*/ 686635 h 1904041"/>
                <a:gd name="connsiteX85" fmla="*/ 1810862 w 1887484"/>
                <a:gd name="connsiteY85" fmla="*/ 731085 h 1904041"/>
                <a:gd name="connsiteX86" fmla="*/ 1823451 w 1887484"/>
                <a:gd name="connsiteY86" fmla="*/ 780214 h 1904041"/>
                <a:gd name="connsiteX87" fmla="*/ 1834242 w 1887484"/>
                <a:gd name="connsiteY87" fmla="*/ 836361 h 1904041"/>
                <a:gd name="connsiteX88" fmla="*/ 1845032 w 1887484"/>
                <a:gd name="connsiteY88" fmla="*/ 901867 h 1904041"/>
                <a:gd name="connsiteX89" fmla="*/ 1857621 w 1887484"/>
                <a:gd name="connsiteY89" fmla="*/ 980239 h 1904041"/>
                <a:gd name="connsiteX90" fmla="*/ 1868412 w 1887484"/>
                <a:gd name="connsiteY90" fmla="*/ 1084345 h 1904041"/>
                <a:gd name="connsiteX91" fmla="*/ 1881001 w 1887484"/>
                <a:gd name="connsiteY91" fmla="*/ 1256297 h 1904041"/>
                <a:gd name="connsiteX92" fmla="*/ 1885102 w 1887484"/>
                <a:gd name="connsiteY92" fmla="*/ 1335426 h 1904041"/>
                <a:gd name="connsiteX93" fmla="*/ 1887484 w 1887484"/>
                <a:gd name="connsiteY93" fmla="*/ 1903557 h 1904041"/>
                <a:gd name="connsiteX94" fmla="*/ 0 w 1887484"/>
                <a:gd name="connsiteY94" fmla="*/ 1904041 h 1904041"/>
                <a:gd name="connsiteX95" fmla="*/ 0 w 1887484"/>
                <a:gd name="connsiteY95" fmla="*/ 1482058 h 1904041"/>
                <a:gd name="connsiteX96" fmla="*/ 8809 w 1887484"/>
                <a:gd name="connsiteY96" fmla="*/ 1388477 h 1904041"/>
                <a:gd name="connsiteX97" fmla="*/ 21398 w 1887484"/>
                <a:gd name="connsiteY97" fmla="*/ 1283201 h 1904041"/>
                <a:gd name="connsiteX98" fmla="*/ 32189 w 1887484"/>
                <a:gd name="connsiteY98" fmla="*/ 1190791 h 1904041"/>
                <a:gd name="connsiteX99" fmla="*/ 44778 w 1887484"/>
                <a:gd name="connsiteY99" fmla="*/ 1110080 h 1904041"/>
                <a:gd name="connsiteX100" fmla="*/ 55569 w 1887484"/>
                <a:gd name="connsiteY100" fmla="*/ 1038726 h 1904041"/>
                <a:gd name="connsiteX101" fmla="*/ 66360 w 1887484"/>
                <a:gd name="connsiteY101" fmla="*/ 972051 h 1904041"/>
                <a:gd name="connsiteX102" fmla="*/ 78949 w 1887484"/>
                <a:gd name="connsiteY102" fmla="*/ 911225 h 1904041"/>
                <a:gd name="connsiteX103" fmla="*/ 89740 w 1887484"/>
                <a:gd name="connsiteY103" fmla="*/ 853907 h 1904041"/>
                <a:gd name="connsiteX104" fmla="*/ 102329 w 1887484"/>
                <a:gd name="connsiteY104" fmla="*/ 800100 h 1904041"/>
                <a:gd name="connsiteX105" fmla="*/ 113119 w 1887484"/>
                <a:gd name="connsiteY105" fmla="*/ 750971 h 1904041"/>
                <a:gd name="connsiteX106" fmla="*/ 123910 w 1887484"/>
                <a:gd name="connsiteY106" fmla="*/ 705351 h 1904041"/>
                <a:gd name="connsiteX107" fmla="*/ 136499 w 1887484"/>
                <a:gd name="connsiteY107" fmla="*/ 663240 h 1904041"/>
                <a:gd name="connsiteX108" fmla="*/ 147290 w 1887484"/>
                <a:gd name="connsiteY108" fmla="*/ 624639 h 1904041"/>
                <a:gd name="connsiteX109" fmla="*/ 158081 w 1887484"/>
                <a:gd name="connsiteY109" fmla="*/ 589547 h 1904041"/>
                <a:gd name="connsiteX110" fmla="*/ 170670 w 1887484"/>
                <a:gd name="connsiteY110" fmla="*/ 555625 h 1904041"/>
                <a:gd name="connsiteX111" fmla="*/ 181461 w 1887484"/>
                <a:gd name="connsiteY111" fmla="*/ 525212 h 1904041"/>
                <a:gd name="connsiteX112" fmla="*/ 192251 w 1887484"/>
                <a:gd name="connsiteY112" fmla="*/ 495968 h 1904041"/>
                <a:gd name="connsiteX113" fmla="*/ 204841 w 1887484"/>
                <a:gd name="connsiteY113" fmla="*/ 469064 h 1904041"/>
                <a:gd name="connsiteX114" fmla="*/ 215631 w 1887484"/>
                <a:gd name="connsiteY114" fmla="*/ 442160 h 1904041"/>
                <a:gd name="connsiteX115" fmla="*/ 228221 w 1887484"/>
                <a:gd name="connsiteY115" fmla="*/ 417596 h 1904041"/>
                <a:gd name="connsiteX116" fmla="*/ 239011 w 1887484"/>
                <a:gd name="connsiteY116" fmla="*/ 393031 h 1904041"/>
                <a:gd name="connsiteX117" fmla="*/ 249802 w 1887484"/>
                <a:gd name="connsiteY117" fmla="*/ 370806 h 1904041"/>
                <a:gd name="connsiteX118" fmla="*/ 262391 w 1887484"/>
                <a:gd name="connsiteY118" fmla="*/ 348581 h 1904041"/>
                <a:gd name="connsiteX119" fmla="*/ 273182 w 1887484"/>
                <a:gd name="connsiteY119" fmla="*/ 328696 h 1904041"/>
                <a:gd name="connsiteX120" fmla="*/ 285771 w 1887484"/>
                <a:gd name="connsiteY120" fmla="*/ 308810 h 1904041"/>
                <a:gd name="connsiteX121" fmla="*/ 296562 w 1887484"/>
                <a:gd name="connsiteY121" fmla="*/ 288925 h 1904041"/>
                <a:gd name="connsiteX122" fmla="*/ 307353 w 1887484"/>
                <a:gd name="connsiteY122" fmla="*/ 271379 h 1904041"/>
                <a:gd name="connsiteX123" fmla="*/ 318143 w 1887484"/>
                <a:gd name="connsiteY123" fmla="*/ 253833 h 1904041"/>
                <a:gd name="connsiteX124" fmla="*/ 330733 w 1887484"/>
                <a:gd name="connsiteY124" fmla="*/ 237457 h 1904041"/>
                <a:gd name="connsiteX125" fmla="*/ 343322 w 1887484"/>
                <a:gd name="connsiteY125" fmla="*/ 221080 h 1904041"/>
                <a:gd name="connsiteX126" fmla="*/ 354113 w 1887484"/>
                <a:gd name="connsiteY126" fmla="*/ 205874 h 1904041"/>
                <a:gd name="connsiteX127" fmla="*/ 364903 w 1887484"/>
                <a:gd name="connsiteY127" fmla="*/ 190667 h 1904041"/>
                <a:gd name="connsiteX128" fmla="*/ 375694 w 1887484"/>
                <a:gd name="connsiteY128" fmla="*/ 176630 h 1904041"/>
                <a:gd name="connsiteX129" fmla="*/ 388283 w 1887484"/>
                <a:gd name="connsiteY129" fmla="*/ 163763 h 1904041"/>
                <a:gd name="connsiteX130" fmla="*/ 399074 w 1887484"/>
                <a:gd name="connsiteY130" fmla="*/ 150896 h 1904041"/>
                <a:gd name="connsiteX131" fmla="*/ 411663 w 1887484"/>
                <a:gd name="connsiteY131" fmla="*/ 139199 h 1904041"/>
                <a:gd name="connsiteX132" fmla="*/ 422454 w 1887484"/>
                <a:gd name="connsiteY132" fmla="*/ 127501 h 1904041"/>
                <a:gd name="connsiteX133" fmla="*/ 433245 w 1887484"/>
                <a:gd name="connsiteY133" fmla="*/ 115804 h 1904041"/>
                <a:gd name="connsiteX134" fmla="*/ 445834 w 1887484"/>
                <a:gd name="connsiteY134" fmla="*/ 105276 h 1904041"/>
                <a:gd name="connsiteX135" fmla="*/ 456624 w 1887484"/>
                <a:gd name="connsiteY135" fmla="*/ 95918 h 1904041"/>
                <a:gd name="connsiteX136" fmla="*/ 469214 w 1887484"/>
                <a:gd name="connsiteY136" fmla="*/ 86561 h 1904041"/>
                <a:gd name="connsiteX137" fmla="*/ 480004 w 1887484"/>
                <a:gd name="connsiteY137" fmla="*/ 77203 h 1904041"/>
                <a:gd name="connsiteX138" fmla="*/ 490795 w 1887484"/>
                <a:gd name="connsiteY138" fmla="*/ 69015 h 1904041"/>
                <a:gd name="connsiteX139" fmla="*/ 503384 w 1887484"/>
                <a:gd name="connsiteY139" fmla="*/ 60826 h 1904041"/>
                <a:gd name="connsiteX140" fmla="*/ 514175 w 1887484"/>
                <a:gd name="connsiteY140" fmla="*/ 53808 h 1904041"/>
                <a:gd name="connsiteX141" fmla="*/ 526764 w 1887484"/>
                <a:gd name="connsiteY141" fmla="*/ 46790 h 1904041"/>
                <a:gd name="connsiteX142" fmla="*/ 537555 w 1887484"/>
                <a:gd name="connsiteY142" fmla="*/ 39771 h 1904041"/>
                <a:gd name="connsiteX143" fmla="*/ 548346 w 1887484"/>
                <a:gd name="connsiteY143" fmla="*/ 33922 h 1904041"/>
                <a:gd name="connsiteX144" fmla="*/ 560935 w 1887484"/>
                <a:gd name="connsiteY144" fmla="*/ 28074 h 1904041"/>
                <a:gd name="connsiteX145" fmla="*/ 571726 w 1887484"/>
                <a:gd name="connsiteY145" fmla="*/ 23395 h 1904041"/>
                <a:gd name="connsiteX146" fmla="*/ 582516 w 1887484"/>
                <a:gd name="connsiteY146" fmla="*/ 18716 h 1904041"/>
                <a:gd name="connsiteX147" fmla="*/ 595106 w 1887484"/>
                <a:gd name="connsiteY147" fmla="*/ 14037 h 1904041"/>
                <a:gd name="connsiteX148" fmla="*/ 605896 w 1887484"/>
                <a:gd name="connsiteY148" fmla="*/ 11697 h 1904041"/>
                <a:gd name="connsiteX149" fmla="*/ 618485 w 1887484"/>
                <a:gd name="connsiteY149" fmla="*/ 8188 h 1904041"/>
                <a:gd name="connsiteX150" fmla="*/ 629276 w 1887484"/>
                <a:gd name="connsiteY150" fmla="*/ 5849 h 1904041"/>
                <a:gd name="connsiteX151" fmla="*/ 640067 w 1887484"/>
                <a:gd name="connsiteY151" fmla="*/ 3509 h 1904041"/>
                <a:gd name="connsiteX152" fmla="*/ 652656 w 1887484"/>
                <a:gd name="connsiteY152" fmla="*/ 2340 h 1904041"/>
                <a:gd name="connsiteX153" fmla="*/ 663447 w 1887484"/>
                <a:gd name="connsiteY153" fmla="*/ 1170 h 1904041"/>
                <a:gd name="connsiteX154" fmla="*/ 676036 w 1887484"/>
                <a:gd name="connsiteY15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1030332 w 1887484"/>
                <a:gd name="connsiteY16" fmla="*/ 170782 h 1904041"/>
                <a:gd name="connsiteX17" fmla="*/ 1042921 w 1887484"/>
                <a:gd name="connsiteY17" fmla="*/ 145047 h 1904041"/>
                <a:gd name="connsiteX18" fmla="*/ 1053712 w 1887484"/>
                <a:gd name="connsiteY18" fmla="*/ 123992 h 1904041"/>
                <a:gd name="connsiteX19" fmla="*/ 1064503 w 1887484"/>
                <a:gd name="connsiteY19" fmla="*/ 105276 h 1904041"/>
                <a:gd name="connsiteX20" fmla="*/ 1077092 w 1887484"/>
                <a:gd name="connsiteY20" fmla="*/ 90070 h 1904041"/>
                <a:gd name="connsiteX21" fmla="*/ 1087882 w 1887484"/>
                <a:gd name="connsiteY21" fmla="*/ 76033 h 1904041"/>
                <a:gd name="connsiteX22" fmla="*/ 1100472 w 1887484"/>
                <a:gd name="connsiteY22" fmla="*/ 63166 h 1904041"/>
                <a:gd name="connsiteX23" fmla="*/ 1111262 w 1887484"/>
                <a:gd name="connsiteY23" fmla="*/ 52638 h 1904041"/>
                <a:gd name="connsiteX24" fmla="*/ 1122053 w 1887484"/>
                <a:gd name="connsiteY24" fmla="*/ 43280 h 1904041"/>
                <a:gd name="connsiteX25" fmla="*/ 1134642 w 1887484"/>
                <a:gd name="connsiteY25" fmla="*/ 35092 h 1904041"/>
                <a:gd name="connsiteX26" fmla="*/ 1145433 w 1887484"/>
                <a:gd name="connsiteY26" fmla="*/ 28074 h 1904041"/>
                <a:gd name="connsiteX27" fmla="*/ 1156224 w 1887484"/>
                <a:gd name="connsiteY27" fmla="*/ 22225 h 1904041"/>
                <a:gd name="connsiteX28" fmla="*/ 1168813 w 1887484"/>
                <a:gd name="connsiteY28" fmla="*/ 16376 h 1904041"/>
                <a:gd name="connsiteX29" fmla="*/ 1179604 w 1887484"/>
                <a:gd name="connsiteY29" fmla="*/ 12867 h 1904041"/>
                <a:gd name="connsiteX30" fmla="*/ 1192193 w 1887484"/>
                <a:gd name="connsiteY30" fmla="*/ 8188 h 1904041"/>
                <a:gd name="connsiteX31" fmla="*/ 1202984 w 1887484"/>
                <a:gd name="connsiteY31" fmla="*/ 5849 h 1904041"/>
                <a:gd name="connsiteX32" fmla="*/ 1213774 w 1887484"/>
                <a:gd name="connsiteY32" fmla="*/ 3509 h 1904041"/>
                <a:gd name="connsiteX33" fmla="*/ 1226364 w 1887484"/>
                <a:gd name="connsiteY33" fmla="*/ 1170 h 1904041"/>
                <a:gd name="connsiteX34" fmla="*/ 1237154 w 1887484"/>
                <a:gd name="connsiteY34" fmla="*/ 1170 h 1904041"/>
                <a:gd name="connsiteX35" fmla="*/ 1249743 w 1887484"/>
                <a:gd name="connsiteY35" fmla="*/ 0 h 1904041"/>
                <a:gd name="connsiteX36" fmla="*/ 1260534 w 1887484"/>
                <a:gd name="connsiteY36" fmla="*/ 0 h 1904041"/>
                <a:gd name="connsiteX37" fmla="*/ 1271325 w 1887484"/>
                <a:gd name="connsiteY37" fmla="*/ 1170 h 1904041"/>
                <a:gd name="connsiteX38" fmla="*/ 1283914 w 1887484"/>
                <a:gd name="connsiteY38" fmla="*/ 2340 h 1904041"/>
                <a:gd name="connsiteX39" fmla="*/ 1294705 w 1887484"/>
                <a:gd name="connsiteY39" fmla="*/ 3509 h 1904041"/>
                <a:gd name="connsiteX40" fmla="*/ 1307294 w 1887484"/>
                <a:gd name="connsiteY40" fmla="*/ 5849 h 1904041"/>
                <a:gd name="connsiteX41" fmla="*/ 1318085 w 1887484"/>
                <a:gd name="connsiteY41" fmla="*/ 8188 h 1904041"/>
                <a:gd name="connsiteX42" fmla="*/ 1328875 w 1887484"/>
                <a:gd name="connsiteY42" fmla="*/ 11697 h 1904041"/>
                <a:gd name="connsiteX43" fmla="*/ 1339666 w 1887484"/>
                <a:gd name="connsiteY43" fmla="*/ 15207 h 1904041"/>
                <a:gd name="connsiteX44" fmla="*/ 1352255 w 1887484"/>
                <a:gd name="connsiteY44" fmla="*/ 19886 h 1904041"/>
                <a:gd name="connsiteX45" fmla="*/ 1363046 w 1887484"/>
                <a:gd name="connsiteY45" fmla="*/ 24565 h 1904041"/>
                <a:gd name="connsiteX46" fmla="*/ 1375635 w 1887484"/>
                <a:gd name="connsiteY46" fmla="*/ 29244 h 1904041"/>
                <a:gd name="connsiteX47" fmla="*/ 1386426 w 1887484"/>
                <a:gd name="connsiteY47" fmla="*/ 35092 h 1904041"/>
                <a:gd name="connsiteX48" fmla="*/ 1397217 w 1887484"/>
                <a:gd name="connsiteY48" fmla="*/ 40941 h 1904041"/>
                <a:gd name="connsiteX49" fmla="*/ 1409806 w 1887484"/>
                <a:gd name="connsiteY49" fmla="*/ 47959 h 1904041"/>
                <a:gd name="connsiteX50" fmla="*/ 1420597 w 1887484"/>
                <a:gd name="connsiteY50" fmla="*/ 54978 h 1904041"/>
                <a:gd name="connsiteX51" fmla="*/ 1433186 w 1887484"/>
                <a:gd name="connsiteY51" fmla="*/ 61996 h 1904041"/>
                <a:gd name="connsiteX52" fmla="*/ 1443977 w 1887484"/>
                <a:gd name="connsiteY52" fmla="*/ 70184 h 1904041"/>
                <a:gd name="connsiteX53" fmla="*/ 1454767 w 1887484"/>
                <a:gd name="connsiteY53" fmla="*/ 79542 h 1904041"/>
                <a:gd name="connsiteX54" fmla="*/ 1467357 w 1887484"/>
                <a:gd name="connsiteY54" fmla="*/ 87730 h 1904041"/>
                <a:gd name="connsiteX55" fmla="*/ 1478147 w 1887484"/>
                <a:gd name="connsiteY55" fmla="*/ 98258 h 1904041"/>
                <a:gd name="connsiteX56" fmla="*/ 1490736 w 1887484"/>
                <a:gd name="connsiteY56" fmla="*/ 107616 h 1904041"/>
                <a:gd name="connsiteX57" fmla="*/ 1501527 w 1887484"/>
                <a:gd name="connsiteY57" fmla="*/ 119313 h 1904041"/>
                <a:gd name="connsiteX58" fmla="*/ 1512318 w 1887484"/>
                <a:gd name="connsiteY58" fmla="*/ 129841 h 1904041"/>
                <a:gd name="connsiteX59" fmla="*/ 1524907 w 1887484"/>
                <a:gd name="connsiteY59" fmla="*/ 141538 h 1904041"/>
                <a:gd name="connsiteX60" fmla="*/ 1535698 w 1887484"/>
                <a:gd name="connsiteY60" fmla="*/ 154405 h 1904041"/>
                <a:gd name="connsiteX61" fmla="*/ 1546489 w 1887484"/>
                <a:gd name="connsiteY61" fmla="*/ 167272 h 1904041"/>
                <a:gd name="connsiteX62" fmla="*/ 1559078 w 1887484"/>
                <a:gd name="connsiteY62" fmla="*/ 180139 h 1904041"/>
                <a:gd name="connsiteX63" fmla="*/ 1569869 w 1887484"/>
                <a:gd name="connsiteY63" fmla="*/ 195346 h 1904041"/>
                <a:gd name="connsiteX64" fmla="*/ 1582458 w 1887484"/>
                <a:gd name="connsiteY64" fmla="*/ 210553 h 1904041"/>
                <a:gd name="connsiteX65" fmla="*/ 1593248 w 1887484"/>
                <a:gd name="connsiteY65" fmla="*/ 225759 h 1904041"/>
                <a:gd name="connsiteX66" fmla="*/ 1604039 w 1887484"/>
                <a:gd name="connsiteY66" fmla="*/ 242135 h 1904041"/>
                <a:gd name="connsiteX67" fmla="*/ 1616628 w 1887484"/>
                <a:gd name="connsiteY67" fmla="*/ 258512 h 1904041"/>
                <a:gd name="connsiteX68" fmla="*/ 1627419 w 1887484"/>
                <a:gd name="connsiteY68" fmla="*/ 277228 h 1904041"/>
                <a:gd name="connsiteX69" fmla="*/ 1640008 w 1887484"/>
                <a:gd name="connsiteY69" fmla="*/ 294774 h 1904041"/>
                <a:gd name="connsiteX70" fmla="*/ 1650799 w 1887484"/>
                <a:gd name="connsiteY70" fmla="*/ 314659 h 1904041"/>
                <a:gd name="connsiteX71" fmla="*/ 1661590 w 1887484"/>
                <a:gd name="connsiteY71" fmla="*/ 334545 h 1904041"/>
                <a:gd name="connsiteX72" fmla="*/ 1674179 w 1887484"/>
                <a:gd name="connsiteY72" fmla="*/ 356770 h 1904041"/>
                <a:gd name="connsiteX73" fmla="*/ 1684970 w 1887484"/>
                <a:gd name="connsiteY73" fmla="*/ 378995 h 1904041"/>
                <a:gd name="connsiteX74" fmla="*/ 1697559 w 1887484"/>
                <a:gd name="connsiteY74" fmla="*/ 402389 h 1904041"/>
                <a:gd name="connsiteX75" fmla="*/ 1708350 w 1887484"/>
                <a:gd name="connsiteY75" fmla="*/ 426954 h 1904041"/>
                <a:gd name="connsiteX76" fmla="*/ 1719140 w 1887484"/>
                <a:gd name="connsiteY76" fmla="*/ 452688 h 1904041"/>
                <a:gd name="connsiteX77" fmla="*/ 1729931 w 1887484"/>
                <a:gd name="connsiteY77" fmla="*/ 480762 h 1904041"/>
                <a:gd name="connsiteX78" fmla="*/ 1742520 w 1887484"/>
                <a:gd name="connsiteY78" fmla="*/ 510005 h 1904041"/>
                <a:gd name="connsiteX79" fmla="*/ 1753311 w 1887484"/>
                <a:gd name="connsiteY79" fmla="*/ 540418 h 1904041"/>
                <a:gd name="connsiteX80" fmla="*/ 1765900 w 1887484"/>
                <a:gd name="connsiteY80" fmla="*/ 573171 h 1904041"/>
                <a:gd name="connsiteX81" fmla="*/ 1776691 w 1887484"/>
                <a:gd name="connsiteY81" fmla="*/ 608263 h 1904041"/>
                <a:gd name="connsiteX82" fmla="*/ 1787482 w 1887484"/>
                <a:gd name="connsiteY82" fmla="*/ 645694 h 1904041"/>
                <a:gd name="connsiteX83" fmla="*/ 1800071 w 1887484"/>
                <a:gd name="connsiteY83" fmla="*/ 686635 h 1904041"/>
                <a:gd name="connsiteX84" fmla="*/ 1810862 w 1887484"/>
                <a:gd name="connsiteY84" fmla="*/ 731085 h 1904041"/>
                <a:gd name="connsiteX85" fmla="*/ 1823451 w 1887484"/>
                <a:gd name="connsiteY85" fmla="*/ 780214 h 1904041"/>
                <a:gd name="connsiteX86" fmla="*/ 1834242 w 1887484"/>
                <a:gd name="connsiteY86" fmla="*/ 836361 h 1904041"/>
                <a:gd name="connsiteX87" fmla="*/ 1845032 w 1887484"/>
                <a:gd name="connsiteY87" fmla="*/ 901867 h 1904041"/>
                <a:gd name="connsiteX88" fmla="*/ 1857621 w 1887484"/>
                <a:gd name="connsiteY88" fmla="*/ 980239 h 1904041"/>
                <a:gd name="connsiteX89" fmla="*/ 1868412 w 1887484"/>
                <a:gd name="connsiteY89" fmla="*/ 1084345 h 1904041"/>
                <a:gd name="connsiteX90" fmla="*/ 1881001 w 1887484"/>
                <a:gd name="connsiteY90" fmla="*/ 1256297 h 1904041"/>
                <a:gd name="connsiteX91" fmla="*/ 1885102 w 1887484"/>
                <a:gd name="connsiteY91" fmla="*/ 1335426 h 1904041"/>
                <a:gd name="connsiteX92" fmla="*/ 1887484 w 1887484"/>
                <a:gd name="connsiteY92" fmla="*/ 1903557 h 1904041"/>
                <a:gd name="connsiteX93" fmla="*/ 0 w 1887484"/>
                <a:gd name="connsiteY93" fmla="*/ 1904041 h 1904041"/>
                <a:gd name="connsiteX94" fmla="*/ 0 w 1887484"/>
                <a:gd name="connsiteY94" fmla="*/ 1482058 h 1904041"/>
                <a:gd name="connsiteX95" fmla="*/ 8809 w 1887484"/>
                <a:gd name="connsiteY95" fmla="*/ 1388477 h 1904041"/>
                <a:gd name="connsiteX96" fmla="*/ 21398 w 1887484"/>
                <a:gd name="connsiteY96" fmla="*/ 1283201 h 1904041"/>
                <a:gd name="connsiteX97" fmla="*/ 32189 w 1887484"/>
                <a:gd name="connsiteY97" fmla="*/ 1190791 h 1904041"/>
                <a:gd name="connsiteX98" fmla="*/ 44778 w 1887484"/>
                <a:gd name="connsiteY98" fmla="*/ 1110080 h 1904041"/>
                <a:gd name="connsiteX99" fmla="*/ 55569 w 1887484"/>
                <a:gd name="connsiteY99" fmla="*/ 1038726 h 1904041"/>
                <a:gd name="connsiteX100" fmla="*/ 66360 w 1887484"/>
                <a:gd name="connsiteY100" fmla="*/ 972051 h 1904041"/>
                <a:gd name="connsiteX101" fmla="*/ 78949 w 1887484"/>
                <a:gd name="connsiteY101" fmla="*/ 911225 h 1904041"/>
                <a:gd name="connsiteX102" fmla="*/ 89740 w 1887484"/>
                <a:gd name="connsiteY102" fmla="*/ 853907 h 1904041"/>
                <a:gd name="connsiteX103" fmla="*/ 102329 w 1887484"/>
                <a:gd name="connsiteY103" fmla="*/ 800100 h 1904041"/>
                <a:gd name="connsiteX104" fmla="*/ 113119 w 1887484"/>
                <a:gd name="connsiteY104" fmla="*/ 750971 h 1904041"/>
                <a:gd name="connsiteX105" fmla="*/ 123910 w 1887484"/>
                <a:gd name="connsiteY105" fmla="*/ 705351 h 1904041"/>
                <a:gd name="connsiteX106" fmla="*/ 136499 w 1887484"/>
                <a:gd name="connsiteY106" fmla="*/ 663240 h 1904041"/>
                <a:gd name="connsiteX107" fmla="*/ 147290 w 1887484"/>
                <a:gd name="connsiteY107" fmla="*/ 624639 h 1904041"/>
                <a:gd name="connsiteX108" fmla="*/ 158081 w 1887484"/>
                <a:gd name="connsiteY108" fmla="*/ 589547 h 1904041"/>
                <a:gd name="connsiteX109" fmla="*/ 170670 w 1887484"/>
                <a:gd name="connsiteY109" fmla="*/ 555625 h 1904041"/>
                <a:gd name="connsiteX110" fmla="*/ 181461 w 1887484"/>
                <a:gd name="connsiteY110" fmla="*/ 525212 h 1904041"/>
                <a:gd name="connsiteX111" fmla="*/ 192251 w 1887484"/>
                <a:gd name="connsiteY111" fmla="*/ 495968 h 1904041"/>
                <a:gd name="connsiteX112" fmla="*/ 204841 w 1887484"/>
                <a:gd name="connsiteY112" fmla="*/ 469064 h 1904041"/>
                <a:gd name="connsiteX113" fmla="*/ 215631 w 1887484"/>
                <a:gd name="connsiteY113" fmla="*/ 442160 h 1904041"/>
                <a:gd name="connsiteX114" fmla="*/ 228221 w 1887484"/>
                <a:gd name="connsiteY114" fmla="*/ 417596 h 1904041"/>
                <a:gd name="connsiteX115" fmla="*/ 239011 w 1887484"/>
                <a:gd name="connsiteY115" fmla="*/ 393031 h 1904041"/>
                <a:gd name="connsiteX116" fmla="*/ 249802 w 1887484"/>
                <a:gd name="connsiteY116" fmla="*/ 370806 h 1904041"/>
                <a:gd name="connsiteX117" fmla="*/ 262391 w 1887484"/>
                <a:gd name="connsiteY117" fmla="*/ 348581 h 1904041"/>
                <a:gd name="connsiteX118" fmla="*/ 273182 w 1887484"/>
                <a:gd name="connsiteY118" fmla="*/ 328696 h 1904041"/>
                <a:gd name="connsiteX119" fmla="*/ 285771 w 1887484"/>
                <a:gd name="connsiteY119" fmla="*/ 308810 h 1904041"/>
                <a:gd name="connsiteX120" fmla="*/ 296562 w 1887484"/>
                <a:gd name="connsiteY120" fmla="*/ 288925 h 1904041"/>
                <a:gd name="connsiteX121" fmla="*/ 307353 w 1887484"/>
                <a:gd name="connsiteY121" fmla="*/ 271379 h 1904041"/>
                <a:gd name="connsiteX122" fmla="*/ 318143 w 1887484"/>
                <a:gd name="connsiteY122" fmla="*/ 253833 h 1904041"/>
                <a:gd name="connsiteX123" fmla="*/ 330733 w 1887484"/>
                <a:gd name="connsiteY123" fmla="*/ 237457 h 1904041"/>
                <a:gd name="connsiteX124" fmla="*/ 343322 w 1887484"/>
                <a:gd name="connsiteY124" fmla="*/ 221080 h 1904041"/>
                <a:gd name="connsiteX125" fmla="*/ 354113 w 1887484"/>
                <a:gd name="connsiteY125" fmla="*/ 205874 h 1904041"/>
                <a:gd name="connsiteX126" fmla="*/ 364903 w 1887484"/>
                <a:gd name="connsiteY126" fmla="*/ 190667 h 1904041"/>
                <a:gd name="connsiteX127" fmla="*/ 375694 w 1887484"/>
                <a:gd name="connsiteY127" fmla="*/ 176630 h 1904041"/>
                <a:gd name="connsiteX128" fmla="*/ 388283 w 1887484"/>
                <a:gd name="connsiteY128" fmla="*/ 163763 h 1904041"/>
                <a:gd name="connsiteX129" fmla="*/ 399074 w 1887484"/>
                <a:gd name="connsiteY129" fmla="*/ 150896 h 1904041"/>
                <a:gd name="connsiteX130" fmla="*/ 411663 w 1887484"/>
                <a:gd name="connsiteY130" fmla="*/ 139199 h 1904041"/>
                <a:gd name="connsiteX131" fmla="*/ 422454 w 1887484"/>
                <a:gd name="connsiteY131" fmla="*/ 127501 h 1904041"/>
                <a:gd name="connsiteX132" fmla="*/ 433245 w 1887484"/>
                <a:gd name="connsiteY132" fmla="*/ 115804 h 1904041"/>
                <a:gd name="connsiteX133" fmla="*/ 445834 w 1887484"/>
                <a:gd name="connsiteY133" fmla="*/ 105276 h 1904041"/>
                <a:gd name="connsiteX134" fmla="*/ 456624 w 1887484"/>
                <a:gd name="connsiteY134" fmla="*/ 95918 h 1904041"/>
                <a:gd name="connsiteX135" fmla="*/ 469214 w 1887484"/>
                <a:gd name="connsiteY135" fmla="*/ 86561 h 1904041"/>
                <a:gd name="connsiteX136" fmla="*/ 480004 w 1887484"/>
                <a:gd name="connsiteY136" fmla="*/ 77203 h 1904041"/>
                <a:gd name="connsiteX137" fmla="*/ 490795 w 1887484"/>
                <a:gd name="connsiteY137" fmla="*/ 69015 h 1904041"/>
                <a:gd name="connsiteX138" fmla="*/ 503384 w 1887484"/>
                <a:gd name="connsiteY138" fmla="*/ 60826 h 1904041"/>
                <a:gd name="connsiteX139" fmla="*/ 514175 w 1887484"/>
                <a:gd name="connsiteY139" fmla="*/ 53808 h 1904041"/>
                <a:gd name="connsiteX140" fmla="*/ 526764 w 1887484"/>
                <a:gd name="connsiteY140" fmla="*/ 46790 h 1904041"/>
                <a:gd name="connsiteX141" fmla="*/ 537555 w 1887484"/>
                <a:gd name="connsiteY141" fmla="*/ 39771 h 1904041"/>
                <a:gd name="connsiteX142" fmla="*/ 548346 w 1887484"/>
                <a:gd name="connsiteY142" fmla="*/ 33922 h 1904041"/>
                <a:gd name="connsiteX143" fmla="*/ 560935 w 1887484"/>
                <a:gd name="connsiteY143" fmla="*/ 28074 h 1904041"/>
                <a:gd name="connsiteX144" fmla="*/ 571726 w 1887484"/>
                <a:gd name="connsiteY144" fmla="*/ 23395 h 1904041"/>
                <a:gd name="connsiteX145" fmla="*/ 582516 w 1887484"/>
                <a:gd name="connsiteY145" fmla="*/ 18716 h 1904041"/>
                <a:gd name="connsiteX146" fmla="*/ 595106 w 1887484"/>
                <a:gd name="connsiteY146" fmla="*/ 14037 h 1904041"/>
                <a:gd name="connsiteX147" fmla="*/ 605896 w 1887484"/>
                <a:gd name="connsiteY147" fmla="*/ 11697 h 1904041"/>
                <a:gd name="connsiteX148" fmla="*/ 618485 w 1887484"/>
                <a:gd name="connsiteY148" fmla="*/ 8188 h 1904041"/>
                <a:gd name="connsiteX149" fmla="*/ 629276 w 1887484"/>
                <a:gd name="connsiteY149" fmla="*/ 5849 h 1904041"/>
                <a:gd name="connsiteX150" fmla="*/ 640067 w 1887484"/>
                <a:gd name="connsiteY150" fmla="*/ 3509 h 1904041"/>
                <a:gd name="connsiteX151" fmla="*/ 652656 w 1887484"/>
                <a:gd name="connsiteY151" fmla="*/ 2340 h 1904041"/>
                <a:gd name="connsiteX152" fmla="*/ 663447 w 1887484"/>
                <a:gd name="connsiteY152" fmla="*/ 1170 h 1904041"/>
                <a:gd name="connsiteX153" fmla="*/ 676036 w 1887484"/>
                <a:gd name="connsiteY15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30332 w 1887484"/>
                <a:gd name="connsiteY15" fmla="*/ 170782 h 1904041"/>
                <a:gd name="connsiteX16" fmla="*/ 1042921 w 1887484"/>
                <a:gd name="connsiteY16" fmla="*/ 145047 h 1904041"/>
                <a:gd name="connsiteX17" fmla="*/ 1053712 w 1887484"/>
                <a:gd name="connsiteY17" fmla="*/ 123992 h 1904041"/>
                <a:gd name="connsiteX18" fmla="*/ 1064503 w 1887484"/>
                <a:gd name="connsiteY18" fmla="*/ 105276 h 1904041"/>
                <a:gd name="connsiteX19" fmla="*/ 1077092 w 1887484"/>
                <a:gd name="connsiteY19" fmla="*/ 90070 h 1904041"/>
                <a:gd name="connsiteX20" fmla="*/ 1087882 w 1887484"/>
                <a:gd name="connsiteY20" fmla="*/ 76033 h 1904041"/>
                <a:gd name="connsiteX21" fmla="*/ 1100472 w 1887484"/>
                <a:gd name="connsiteY21" fmla="*/ 63166 h 1904041"/>
                <a:gd name="connsiteX22" fmla="*/ 1111262 w 1887484"/>
                <a:gd name="connsiteY22" fmla="*/ 52638 h 1904041"/>
                <a:gd name="connsiteX23" fmla="*/ 1122053 w 1887484"/>
                <a:gd name="connsiteY23" fmla="*/ 43280 h 1904041"/>
                <a:gd name="connsiteX24" fmla="*/ 1134642 w 1887484"/>
                <a:gd name="connsiteY24" fmla="*/ 35092 h 1904041"/>
                <a:gd name="connsiteX25" fmla="*/ 1145433 w 1887484"/>
                <a:gd name="connsiteY25" fmla="*/ 28074 h 1904041"/>
                <a:gd name="connsiteX26" fmla="*/ 1156224 w 1887484"/>
                <a:gd name="connsiteY26" fmla="*/ 22225 h 1904041"/>
                <a:gd name="connsiteX27" fmla="*/ 1168813 w 1887484"/>
                <a:gd name="connsiteY27" fmla="*/ 16376 h 1904041"/>
                <a:gd name="connsiteX28" fmla="*/ 1179604 w 1887484"/>
                <a:gd name="connsiteY28" fmla="*/ 12867 h 1904041"/>
                <a:gd name="connsiteX29" fmla="*/ 1192193 w 1887484"/>
                <a:gd name="connsiteY29" fmla="*/ 8188 h 1904041"/>
                <a:gd name="connsiteX30" fmla="*/ 1202984 w 1887484"/>
                <a:gd name="connsiteY30" fmla="*/ 5849 h 1904041"/>
                <a:gd name="connsiteX31" fmla="*/ 1213774 w 1887484"/>
                <a:gd name="connsiteY31" fmla="*/ 3509 h 1904041"/>
                <a:gd name="connsiteX32" fmla="*/ 1226364 w 1887484"/>
                <a:gd name="connsiteY32" fmla="*/ 1170 h 1904041"/>
                <a:gd name="connsiteX33" fmla="*/ 1237154 w 1887484"/>
                <a:gd name="connsiteY33" fmla="*/ 1170 h 1904041"/>
                <a:gd name="connsiteX34" fmla="*/ 1249743 w 1887484"/>
                <a:gd name="connsiteY34" fmla="*/ 0 h 1904041"/>
                <a:gd name="connsiteX35" fmla="*/ 1260534 w 1887484"/>
                <a:gd name="connsiteY35" fmla="*/ 0 h 1904041"/>
                <a:gd name="connsiteX36" fmla="*/ 1271325 w 1887484"/>
                <a:gd name="connsiteY36" fmla="*/ 1170 h 1904041"/>
                <a:gd name="connsiteX37" fmla="*/ 1283914 w 1887484"/>
                <a:gd name="connsiteY37" fmla="*/ 2340 h 1904041"/>
                <a:gd name="connsiteX38" fmla="*/ 1294705 w 1887484"/>
                <a:gd name="connsiteY38" fmla="*/ 3509 h 1904041"/>
                <a:gd name="connsiteX39" fmla="*/ 1307294 w 1887484"/>
                <a:gd name="connsiteY39" fmla="*/ 5849 h 1904041"/>
                <a:gd name="connsiteX40" fmla="*/ 1318085 w 1887484"/>
                <a:gd name="connsiteY40" fmla="*/ 8188 h 1904041"/>
                <a:gd name="connsiteX41" fmla="*/ 1328875 w 1887484"/>
                <a:gd name="connsiteY41" fmla="*/ 11697 h 1904041"/>
                <a:gd name="connsiteX42" fmla="*/ 1339666 w 1887484"/>
                <a:gd name="connsiteY42" fmla="*/ 15207 h 1904041"/>
                <a:gd name="connsiteX43" fmla="*/ 1352255 w 1887484"/>
                <a:gd name="connsiteY43" fmla="*/ 19886 h 1904041"/>
                <a:gd name="connsiteX44" fmla="*/ 1363046 w 1887484"/>
                <a:gd name="connsiteY44" fmla="*/ 24565 h 1904041"/>
                <a:gd name="connsiteX45" fmla="*/ 1375635 w 1887484"/>
                <a:gd name="connsiteY45" fmla="*/ 29244 h 1904041"/>
                <a:gd name="connsiteX46" fmla="*/ 1386426 w 1887484"/>
                <a:gd name="connsiteY46" fmla="*/ 35092 h 1904041"/>
                <a:gd name="connsiteX47" fmla="*/ 1397217 w 1887484"/>
                <a:gd name="connsiteY47" fmla="*/ 40941 h 1904041"/>
                <a:gd name="connsiteX48" fmla="*/ 1409806 w 1887484"/>
                <a:gd name="connsiteY48" fmla="*/ 47959 h 1904041"/>
                <a:gd name="connsiteX49" fmla="*/ 1420597 w 1887484"/>
                <a:gd name="connsiteY49" fmla="*/ 54978 h 1904041"/>
                <a:gd name="connsiteX50" fmla="*/ 1433186 w 1887484"/>
                <a:gd name="connsiteY50" fmla="*/ 61996 h 1904041"/>
                <a:gd name="connsiteX51" fmla="*/ 1443977 w 1887484"/>
                <a:gd name="connsiteY51" fmla="*/ 70184 h 1904041"/>
                <a:gd name="connsiteX52" fmla="*/ 1454767 w 1887484"/>
                <a:gd name="connsiteY52" fmla="*/ 79542 h 1904041"/>
                <a:gd name="connsiteX53" fmla="*/ 1467357 w 1887484"/>
                <a:gd name="connsiteY53" fmla="*/ 87730 h 1904041"/>
                <a:gd name="connsiteX54" fmla="*/ 1478147 w 1887484"/>
                <a:gd name="connsiteY54" fmla="*/ 98258 h 1904041"/>
                <a:gd name="connsiteX55" fmla="*/ 1490736 w 1887484"/>
                <a:gd name="connsiteY55" fmla="*/ 107616 h 1904041"/>
                <a:gd name="connsiteX56" fmla="*/ 1501527 w 1887484"/>
                <a:gd name="connsiteY56" fmla="*/ 119313 h 1904041"/>
                <a:gd name="connsiteX57" fmla="*/ 1512318 w 1887484"/>
                <a:gd name="connsiteY57" fmla="*/ 129841 h 1904041"/>
                <a:gd name="connsiteX58" fmla="*/ 1524907 w 1887484"/>
                <a:gd name="connsiteY58" fmla="*/ 141538 h 1904041"/>
                <a:gd name="connsiteX59" fmla="*/ 1535698 w 1887484"/>
                <a:gd name="connsiteY59" fmla="*/ 154405 h 1904041"/>
                <a:gd name="connsiteX60" fmla="*/ 1546489 w 1887484"/>
                <a:gd name="connsiteY60" fmla="*/ 167272 h 1904041"/>
                <a:gd name="connsiteX61" fmla="*/ 1559078 w 1887484"/>
                <a:gd name="connsiteY61" fmla="*/ 180139 h 1904041"/>
                <a:gd name="connsiteX62" fmla="*/ 1569869 w 1887484"/>
                <a:gd name="connsiteY62" fmla="*/ 195346 h 1904041"/>
                <a:gd name="connsiteX63" fmla="*/ 1582458 w 1887484"/>
                <a:gd name="connsiteY63" fmla="*/ 210553 h 1904041"/>
                <a:gd name="connsiteX64" fmla="*/ 1593248 w 1887484"/>
                <a:gd name="connsiteY64" fmla="*/ 225759 h 1904041"/>
                <a:gd name="connsiteX65" fmla="*/ 1604039 w 1887484"/>
                <a:gd name="connsiteY65" fmla="*/ 242135 h 1904041"/>
                <a:gd name="connsiteX66" fmla="*/ 1616628 w 1887484"/>
                <a:gd name="connsiteY66" fmla="*/ 258512 h 1904041"/>
                <a:gd name="connsiteX67" fmla="*/ 1627419 w 1887484"/>
                <a:gd name="connsiteY67" fmla="*/ 277228 h 1904041"/>
                <a:gd name="connsiteX68" fmla="*/ 1640008 w 1887484"/>
                <a:gd name="connsiteY68" fmla="*/ 294774 h 1904041"/>
                <a:gd name="connsiteX69" fmla="*/ 1650799 w 1887484"/>
                <a:gd name="connsiteY69" fmla="*/ 314659 h 1904041"/>
                <a:gd name="connsiteX70" fmla="*/ 1661590 w 1887484"/>
                <a:gd name="connsiteY70" fmla="*/ 334545 h 1904041"/>
                <a:gd name="connsiteX71" fmla="*/ 1674179 w 1887484"/>
                <a:gd name="connsiteY71" fmla="*/ 356770 h 1904041"/>
                <a:gd name="connsiteX72" fmla="*/ 1684970 w 1887484"/>
                <a:gd name="connsiteY72" fmla="*/ 378995 h 1904041"/>
                <a:gd name="connsiteX73" fmla="*/ 1697559 w 1887484"/>
                <a:gd name="connsiteY73" fmla="*/ 402389 h 1904041"/>
                <a:gd name="connsiteX74" fmla="*/ 1708350 w 1887484"/>
                <a:gd name="connsiteY74" fmla="*/ 426954 h 1904041"/>
                <a:gd name="connsiteX75" fmla="*/ 1719140 w 1887484"/>
                <a:gd name="connsiteY75" fmla="*/ 452688 h 1904041"/>
                <a:gd name="connsiteX76" fmla="*/ 1729931 w 1887484"/>
                <a:gd name="connsiteY76" fmla="*/ 480762 h 1904041"/>
                <a:gd name="connsiteX77" fmla="*/ 1742520 w 1887484"/>
                <a:gd name="connsiteY77" fmla="*/ 510005 h 1904041"/>
                <a:gd name="connsiteX78" fmla="*/ 1753311 w 1887484"/>
                <a:gd name="connsiteY78" fmla="*/ 540418 h 1904041"/>
                <a:gd name="connsiteX79" fmla="*/ 1765900 w 1887484"/>
                <a:gd name="connsiteY79" fmla="*/ 573171 h 1904041"/>
                <a:gd name="connsiteX80" fmla="*/ 1776691 w 1887484"/>
                <a:gd name="connsiteY80" fmla="*/ 608263 h 1904041"/>
                <a:gd name="connsiteX81" fmla="*/ 1787482 w 1887484"/>
                <a:gd name="connsiteY81" fmla="*/ 645694 h 1904041"/>
                <a:gd name="connsiteX82" fmla="*/ 1800071 w 1887484"/>
                <a:gd name="connsiteY82" fmla="*/ 686635 h 1904041"/>
                <a:gd name="connsiteX83" fmla="*/ 1810862 w 1887484"/>
                <a:gd name="connsiteY83" fmla="*/ 731085 h 1904041"/>
                <a:gd name="connsiteX84" fmla="*/ 1823451 w 1887484"/>
                <a:gd name="connsiteY84" fmla="*/ 780214 h 1904041"/>
                <a:gd name="connsiteX85" fmla="*/ 1834242 w 1887484"/>
                <a:gd name="connsiteY85" fmla="*/ 836361 h 1904041"/>
                <a:gd name="connsiteX86" fmla="*/ 1845032 w 1887484"/>
                <a:gd name="connsiteY86" fmla="*/ 901867 h 1904041"/>
                <a:gd name="connsiteX87" fmla="*/ 1857621 w 1887484"/>
                <a:gd name="connsiteY87" fmla="*/ 980239 h 1904041"/>
                <a:gd name="connsiteX88" fmla="*/ 1868412 w 1887484"/>
                <a:gd name="connsiteY88" fmla="*/ 1084345 h 1904041"/>
                <a:gd name="connsiteX89" fmla="*/ 1881001 w 1887484"/>
                <a:gd name="connsiteY89" fmla="*/ 1256297 h 1904041"/>
                <a:gd name="connsiteX90" fmla="*/ 1885102 w 1887484"/>
                <a:gd name="connsiteY90" fmla="*/ 1335426 h 1904041"/>
                <a:gd name="connsiteX91" fmla="*/ 1887484 w 1887484"/>
                <a:gd name="connsiteY91" fmla="*/ 1903557 h 1904041"/>
                <a:gd name="connsiteX92" fmla="*/ 0 w 1887484"/>
                <a:gd name="connsiteY92" fmla="*/ 1904041 h 1904041"/>
                <a:gd name="connsiteX93" fmla="*/ 0 w 1887484"/>
                <a:gd name="connsiteY93" fmla="*/ 1482058 h 1904041"/>
                <a:gd name="connsiteX94" fmla="*/ 8809 w 1887484"/>
                <a:gd name="connsiteY94" fmla="*/ 1388477 h 1904041"/>
                <a:gd name="connsiteX95" fmla="*/ 21398 w 1887484"/>
                <a:gd name="connsiteY95" fmla="*/ 1283201 h 1904041"/>
                <a:gd name="connsiteX96" fmla="*/ 32189 w 1887484"/>
                <a:gd name="connsiteY96" fmla="*/ 1190791 h 1904041"/>
                <a:gd name="connsiteX97" fmla="*/ 44778 w 1887484"/>
                <a:gd name="connsiteY97" fmla="*/ 1110080 h 1904041"/>
                <a:gd name="connsiteX98" fmla="*/ 55569 w 1887484"/>
                <a:gd name="connsiteY98" fmla="*/ 1038726 h 1904041"/>
                <a:gd name="connsiteX99" fmla="*/ 66360 w 1887484"/>
                <a:gd name="connsiteY99" fmla="*/ 972051 h 1904041"/>
                <a:gd name="connsiteX100" fmla="*/ 78949 w 1887484"/>
                <a:gd name="connsiteY100" fmla="*/ 911225 h 1904041"/>
                <a:gd name="connsiteX101" fmla="*/ 89740 w 1887484"/>
                <a:gd name="connsiteY101" fmla="*/ 853907 h 1904041"/>
                <a:gd name="connsiteX102" fmla="*/ 102329 w 1887484"/>
                <a:gd name="connsiteY102" fmla="*/ 800100 h 1904041"/>
                <a:gd name="connsiteX103" fmla="*/ 113119 w 1887484"/>
                <a:gd name="connsiteY103" fmla="*/ 750971 h 1904041"/>
                <a:gd name="connsiteX104" fmla="*/ 123910 w 1887484"/>
                <a:gd name="connsiteY104" fmla="*/ 705351 h 1904041"/>
                <a:gd name="connsiteX105" fmla="*/ 136499 w 1887484"/>
                <a:gd name="connsiteY105" fmla="*/ 663240 h 1904041"/>
                <a:gd name="connsiteX106" fmla="*/ 147290 w 1887484"/>
                <a:gd name="connsiteY106" fmla="*/ 624639 h 1904041"/>
                <a:gd name="connsiteX107" fmla="*/ 158081 w 1887484"/>
                <a:gd name="connsiteY107" fmla="*/ 589547 h 1904041"/>
                <a:gd name="connsiteX108" fmla="*/ 170670 w 1887484"/>
                <a:gd name="connsiteY108" fmla="*/ 555625 h 1904041"/>
                <a:gd name="connsiteX109" fmla="*/ 181461 w 1887484"/>
                <a:gd name="connsiteY109" fmla="*/ 525212 h 1904041"/>
                <a:gd name="connsiteX110" fmla="*/ 192251 w 1887484"/>
                <a:gd name="connsiteY110" fmla="*/ 495968 h 1904041"/>
                <a:gd name="connsiteX111" fmla="*/ 204841 w 1887484"/>
                <a:gd name="connsiteY111" fmla="*/ 469064 h 1904041"/>
                <a:gd name="connsiteX112" fmla="*/ 215631 w 1887484"/>
                <a:gd name="connsiteY112" fmla="*/ 442160 h 1904041"/>
                <a:gd name="connsiteX113" fmla="*/ 228221 w 1887484"/>
                <a:gd name="connsiteY113" fmla="*/ 417596 h 1904041"/>
                <a:gd name="connsiteX114" fmla="*/ 239011 w 1887484"/>
                <a:gd name="connsiteY114" fmla="*/ 393031 h 1904041"/>
                <a:gd name="connsiteX115" fmla="*/ 249802 w 1887484"/>
                <a:gd name="connsiteY115" fmla="*/ 370806 h 1904041"/>
                <a:gd name="connsiteX116" fmla="*/ 262391 w 1887484"/>
                <a:gd name="connsiteY116" fmla="*/ 348581 h 1904041"/>
                <a:gd name="connsiteX117" fmla="*/ 273182 w 1887484"/>
                <a:gd name="connsiteY117" fmla="*/ 328696 h 1904041"/>
                <a:gd name="connsiteX118" fmla="*/ 285771 w 1887484"/>
                <a:gd name="connsiteY118" fmla="*/ 308810 h 1904041"/>
                <a:gd name="connsiteX119" fmla="*/ 296562 w 1887484"/>
                <a:gd name="connsiteY119" fmla="*/ 288925 h 1904041"/>
                <a:gd name="connsiteX120" fmla="*/ 307353 w 1887484"/>
                <a:gd name="connsiteY120" fmla="*/ 271379 h 1904041"/>
                <a:gd name="connsiteX121" fmla="*/ 318143 w 1887484"/>
                <a:gd name="connsiteY121" fmla="*/ 253833 h 1904041"/>
                <a:gd name="connsiteX122" fmla="*/ 330733 w 1887484"/>
                <a:gd name="connsiteY122" fmla="*/ 237457 h 1904041"/>
                <a:gd name="connsiteX123" fmla="*/ 343322 w 1887484"/>
                <a:gd name="connsiteY123" fmla="*/ 221080 h 1904041"/>
                <a:gd name="connsiteX124" fmla="*/ 354113 w 1887484"/>
                <a:gd name="connsiteY124" fmla="*/ 205874 h 1904041"/>
                <a:gd name="connsiteX125" fmla="*/ 364903 w 1887484"/>
                <a:gd name="connsiteY125" fmla="*/ 190667 h 1904041"/>
                <a:gd name="connsiteX126" fmla="*/ 375694 w 1887484"/>
                <a:gd name="connsiteY126" fmla="*/ 176630 h 1904041"/>
                <a:gd name="connsiteX127" fmla="*/ 388283 w 1887484"/>
                <a:gd name="connsiteY127" fmla="*/ 163763 h 1904041"/>
                <a:gd name="connsiteX128" fmla="*/ 399074 w 1887484"/>
                <a:gd name="connsiteY128" fmla="*/ 150896 h 1904041"/>
                <a:gd name="connsiteX129" fmla="*/ 411663 w 1887484"/>
                <a:gd name="connsiteY129" fmla="*/ 139199 h 1904041"/>
                <a:gd name="connsiteX130" fmla="*/ 422454 w 1887484"/>
                <a:gd name="connsiteY130" fmla="*/ 127501 h 1904041"/>
                <a:gd name="connsiteX131" fmla="*/ 433245 w 1887484"/>
                <a:gd name="connsiteY131" fmla="*/ 115804 h 1904041"/>
                <a:gd name="connsiteX132" fmla="*/ 445834 w 1887484"/>
                <a:gd name="connsiteY132" fmla="*/ 105276 h 1904041"/>
                <a:gd name="connsiteX133" fmla="*/ 456624 w 1887484"/>
                <a:gd name="connsiteY133" fmla="*/ 95918 h 1904041"/>
                <a:gd name="connsiteX134" fmla="*/ 469214 w 1887484"/>
                <a:gd name="connsiteY134" fmla="*/ 86561 h 1904041"/>
                <a:gd name="connsiteX135" fmla="*/ 480004 w 1887484"/>
                <a:gd name="connsiteY135" fmla="*/ 77203 h 1904041"/>
                <a:gd name="connsiteX136" fmla="*/ 490795 w 1887484"/>
                <a:gd name="connsiteY136" fmla="*/ 69015 h 1904041"/>
                <a:gd name="connsiteX137" fmla="*/ 503384 w 1887484"/>
                <a:gd name="connsiteY137" fmla="*/ 60826 h 1904041"/>
                <a:gd name="connsiteX138" fmla="*/ 514175 w 1887484"/>
                <a:gd name="connsiteY138" fmla="*/ 53808 h 1904041"/>
                <a:gd name="connsiteX139" fmla="*/ 526764 w 1887484"/>
                <a:gd name="connsiteY139" fmla="*/ 46790 h 1904041"/>
                <a:gd name="connsiteX140" fmla="*/ 537555 w 1887484"/>
                <a:gd name="connsiteY140" fmla="*/ 39771 h 1904041"/>
                <a:gd name="connsiteX141" fmla="*/ 548346 w 1887484"/>
                <a:gd name="connsiteY141" fmla="*/ 33922 h 1904041"/>
                <a:gd name="connsiteX142" fmla="*/ 560935 w 1887484"/>
                <a:gd name="connsiteY142" fmla="*/ 28074 h 1904041"/>
                <a:gd name="connsiteX143" fmla="*/ 571726 w 1887484"/>
                <a:gd name="connsiteY143" fmla="*/ 23395 h 1904041"/>
                <a:gd name="connsiteX144" fmla="*/ 582516 w 1887484"/>
                <a:gd name="connsiteY144" fmla="*/ 18716 h 1904041"/>
                <a:gd name="connsiteX145" fmla="*/ 595106 w 1887484"/>
                <a:gd name="connsiteY145" fmla="*/ 14037 h 1904041"/>
                <a:gd name="connsiteX146" fmla="*/ 605896 w 1887484"/>
                <a:gd name="connsiteY146" fmla="*/ 11697 h 1904041"/>
                <a:gd name="connsiteX147" fmla="*/ 618485 w 1887484"/>
                <a:gd name="connsiteY147" fmla="*/ 8188 h 1904041"/>
                <a:gd name="connsiteX148" fmla="*/ 629276 w 1887484"/>
                <a:gd name="connsiteY148" fmla="*/ 5849 h 1904041"/>
                <a:gd name="connsiteX149" fmla="*/ 640067 w 1887484"/>
                <a:gd name="connsiteY149" fmla="*/ 3509 h 1904041"/>
                <a:gd name="connsiteX150" fmla="*/ 652656 w 1887484"/>
                <a:gd name="connsiteY150" fmla="*/ 2340 h 1904041"/>
                <a:gd name="connsiteX151" fmla="*/ 663447 w 1887484"/>
                <a:gd name="connsiteY151" fmla="*/ 1170 h 1904041"/>
                <a:gd name="connsiteX152" fmla="*/ 676036 w 1887484"/>
                <a:gd name="connsiteY15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42921 w 1887484"/>
                <a:gd name="connsiteY15" fmla="*/ 145047 h 1904041"/>
                <a:gd name="connsiteX16" fmla="*/ 1053712 w 1887484"/>
                <a:gd name="connsiteY16" fmla="*/ 123992 h 1904041"/>
                <a:gd name="connsiteX17" fmla="*/ 1064503 w 1887484"/>
                <a:gd name="connsiteY17" fmla="*/ 105276 h 1904041"/>
                <a:gd name="connsiteX18" fmla="*/ 1077092 w 1887484"/>
                <a:gd name="connsiteY18" fmla="*/ 90070 h 1904041"/>
                <a:gd name="connsiteX19" fmla="*/ 1087882 w 1887484"/>
                <a:gd name="connsiteY19" fmla="*/ 76033 h 1904041"/>
                <a:gd name="connsiteX20" fmla="*/ 1100472 w 1887484"/>
                <a:gd name="connsiteY20" fmla="*/ 63166 h 1904041"/>
                <a:gd name="connsiteX21" fmla="*/ 1111262 w 1887484"/>
                <a:gd name="connsiteY21" fmla="*/ 52638 h 1904041"/>
                <a:gd name="connsiteX22" fmla="*/ 1122053 w 1887484"/>
                <a:gd name="connsiteY22" fmla="*/ 43280 h 1904041"/>
                <a:gd name="connsiteX23" fmla="*/ 1134642 w 1887484"/>
                <a:gd name="connsiteY23" fmla="*/ 35092 h 1904041"/>
                <a:gd name="connsiteX24" fmla="*/ 1145433 w 1887484"/>
                <a:gd name="connsiteY24" fmla="*/ 28074 h 1904041"/>
                <a:gd name="connsiteX25" fmla="*/ 1156224 w 1887484"/>
                <a:gd name="connsiteY25" fmla="*/ 22225 h 1904041"/>
                <a:gd name="connsiteX26" fmla="*/ 1168813 w 1887484"/>
                <a:gd name="connsiteY26" fmla="*/ 16376 h 1904041"/>
                <a:gd name="connsiteX27" fmla="*/ 1179604 w 1887484"/>
                <a:gd name="connsiteY27" fmla="*/ 12867 h 1904041"/>
                <a:gd name="connsiteX28" fmla="*/ 1192193 w 1887484"/>
                <a:gd name="connsiteY28" fmla="*/ 8188 h 1904041"/>
                <a:gd name="connsiteX29" fmla="*/ 1202984 w 1887484"/>
                <a:gd name="connsiteY29" fmla="*/ 5849 h 1904041"/>
                <a:gd name="connsiteX30" fmla="*/ 1213774 w 1887484"/>
                <a:gd name="connsiteY30" fmla="*/ 3509 h 1904041"/>
                <a:gd name="connsiteX31" fmla="*/ 1226364 w 1887484"/>
                <a:gd name="connsiteY31" fmla="*/ 1170 h 1904041"/>
                <a:gd name="connsiteX32" fmla="*/ 1237154 w 1887484"/>
                <a:gd name="connsiteY32" fmla="*/ 1170 h 1904041"/>
                <a:gd name="connsiteX33" fmla="*/ 1249743 w 1887484"/>
                <a:gd name="connsiteY33" fmla="*/ 0 h 1904041"/>
                <a:gd name="connsiteX34" fmla="*/ 1260534 w 1887484"/>
                <a:gd name="connsiteY34" fmla="*/ 0 h 1904041"/>
                <a:gd name="connsiteX35" fmla="*/ 1271325 w 1887484"/>
                <a:gd name="connsiteY35" fmla="*/ 1170 h 1904041"/>
                <a:gd name="connsiteX36" fmla="*/ 1283914 w 1887484"/>
                <a:gd name="connsiteY36" fmla="*/ 2340 h 1904041"/>
                <a:gd name="connsiteX37" fmla="*/ 1294705 w 1887484"/>
                <a:gd name="connsiteY37" fmla="*/ 3509 h 1904041"/>
                <a:gd name="connsiteX38" fmla="*/ 1307294 w 1887484"/>
                <a:gd name="connsiteY38" fmla="*/ 5849 h 1904041"/>
                <a:gd name="connsiteX39" fmla="*/ 1318085 w 1887484"/>
                <a:gd name="connsiteY39" fmla="*/ 8188 h 1904041"/>
                <a:gd name="connsiteX40" fmla="*/ 1328875 w 1887484"/>
                <a:gd name="connsiteY40" fmla="*/ 11697 h 1904041"/>
                <a:gd name="connsiteX41" fmla="*/ 1339666 w 1887484"/>
                <a:gd name="connsiteY41" fmla="*/ 15207 h 1904041"/>
                <a:gd name="connsiteX42" fmla="*/ 1352255 w 1887484"/>
                <a:gd name="connsiteY42" fmla="*/ 19886 h 1904041"/>
                <a:gd name="connsiteX43" fmla="*/ 1363046 w 1887484"/>
                <a:gd name="connsiteY43" fmla="*/ 24565 h 1904041"/>
                <a:gd name="connsiteX44" fmla="*/ 1375635 w 1887484"/>
                <a:gd name="connsiteY44" fmla="*/ 29244 h 1904041"/>
                <a:gd name="connsiteX45" fmla="*/ 1386426 w 1887484"/>
                <a:gd name="connsiteY45" fmla="*/ 35092 h 1904041"/>
                <a:gd name="connsiteX46" fmla="*/ 1397217 w 1887484"/>
                <a:gd name="connsiteY46" fmla="*/ 40941 h 1904041"/>
                <a:gd name="connsiteX47" fmla="*/ 1409806 w 1887484"/>
                <a:gd name="connsiteY47" fmla="*/ 47959 h 1904041"/>
                <a:gd name="connsiteX48" fmla="*/ 1420597 w 1887484"/>
                <a:gd name="connsiteY48" fmla="*/ 54978 h 1904041"/>
                <a:gd name="connsiteX49" fmla="*/ 1433186 w 1887484"/>
                <a:gd name="connsiteY49" fmla="*/ 61996 h 1904041"/>
                <a:gd name="connsiteX50" fmla="*/ 1443977 w 1887484"/>
                <a:gd name="connsiteY50" fmla="*/ 70184 h 1904041"/>
                <a:gd name="connsiteX51" fmla="*/ 1454767 w 1887484"/>
                <a:gd name="connsiteY51" fmla="*/ 79542 h 1904041"/>
                <a:gd name="connsiteX52" fmla="*/ 1467357 w 1887484"/>
                <a:gd name="connsiteY52" fmla="*/ 87730 h 1904041"/>
                <a:gd name="connsiteX53" fmla="*/ 1478147 w 1887484"/>
                <a:gd name="connsiteY53" fmla="*/ 98258 h 1904041"/>
                <a:gd name="connsiteX54" fmla="*/ 1490736 w 1887484"/>
                <a:gd name="connsiteY54" fmla="*/ 107616 h 1904041"/>
                <a:gd name="connsiteX55" fmla="*/ 1501527 w 1887484"/>
                <a:gd name="connsiteY55" fmla="*/ 119313 h 1904041"/>
                <a:gd name="connsiteX56" fmla="*/ 1512318 w 1887484"/>
                <a:gd name="connsiteY56" fmla="*/ 129841 h 1904041"/>
                <a:gd name="connsiteX57" fmla="*/ 1524907 w 1887484"/>
                <a:gd name="connsiteY57" fmla="*/ 141538 h 1904041"/>
                <a:gd name="connsiteX58" fmla="*/ 1535698 w 1887484"/>
                <a:gd name="connsiteY58" fmla="*/ 154405 h 1904041"/>
                <a:gd name="connsiteX59" fmla="*/ 1546489 w 1887484"/>
                <a:gd name="connsiteY59" fmla="*/ 167272 h 1904041"/>
                <a:gd name="connsiteX60" fmla="*/ 1559078 w 1887484"/>
                <a:gd name="connsiteY60" fmla="*/ 180139 h 1904041"/>
                <a:gd name="connsiteX61" fmla="*/ 1569869 w 1887484"/>
                <a:gd name="connsiteY61" fmla="*/ 195346 h 1904041"/>
                <a:gd name="connsiteX62" fmla="*/ 1582458 w 1887484"/>
                <a:gd name="connsiteY62" fmla="*/ 210553 h 1904041"/>
                <a:gd name="connsiteX63" fmla="*/ 1593248 w 1887484"/>
                <a:gd name="connsiteY63" fmla="*/ 225759 h 1904041"/>
                <a:gd name="connsiteX64" fmla="*/ 1604039 w 1887484"/>
                <a:gd name="connsiteY64" fmla="*/ 242135 h 1904041"/>
                <a:gd name="connsiteX65" fmla="*/ 1616628 w 1887484"/>
                <a:gd name="connsiteY65" fmla="*/ 258512 h 1904041"/>
                <a:gd name="connsiteX66" fmla="*/ 1627419 w 1887484"/>
                <a:gd name="connsiteY66" fmla="*/ 277228 h 1904041"/>
                <a:gd name="connsiteX67" fmla="*/ 1640008 w 1887484"/>
                <a:gd name="connsiteY67" fmla="*/ 294774 h 1904041"/>
                <a:gd name="connsiteX68" fmla="*/ 1650799 w 1887484"/>
                <a:gd name="connsiteY68" fmla="*/ 314659 h 1904041"/>
                <a:gd name="connsiteX69" fmla="*/ 1661590 w 1887484"/>
                <a:gd name="connsiteY69" fmla="*/ 334545 h 1904041"/>
                <a:gd name="connsiteX70" fmla="*/ 1674179 w 1887484"/>
                <a:gd name="connsiteY70" fmla="*/ 356770 h 1904041"/>
                <a:gd name="connsiteX71" fmla="*/ 1684970 w 1887484"/>
                <a:gd name="connsiteY71" fmla="*/ 378995 h 1904041"/>
                <a:gd name="connsiteX72" fmla="*/ 1697559 w 1887484"/>
                <a:gd name="connsiteY72" fmla="*/ 402389 h 1904041"/>
                <a:gd name="connsiteX73" fmla="*/ 1708350 w 1887484"/>
                <a:gd name="connsiteY73" fmla="*/ 426954 h 1904041"/>
                <a:gd name="connsiteX74" fmla="*/ 1719140 w 1887484"/>
                <a:gd name="connsiteY74" fmla="*/ 452688 h 1904041"/>
                <a:gd name="connsiteX75" fmla="*/ 1729931 w 1887484"/>
                <a:gd name="connsiteY75" fmla="*/ 480762 h 1904041"/>
                <a:gd name="connsiteX76" fmla="*/ 1742520 w 1887484"/>
                <a:gd name="connsiteY76" fmla="*/ 510005 h 1904041"/>
                <a:gd name="connsiteX77" fmla="*/ 1753311 w 1887484"/>
                <a:gd name="connsiteY77" fmla="*/ 540418 h 1904041"/>
                <a:gd name="connsiteX78" fmla="*/ 1765900 w 1887484"/>
                <a:gd name="connsiteY78" fmla="*/ 573171 h 1904041"/>
                <a:gd name="connsiteX79" fmla="*/ 1776691 w 1887484"/>
                <a:gd name="connsiteY79" fmla="*/ 608263 h 1904041"/>
                <a:gd name="connsiteX80" fmla="*/ 1787482 w 1887484"/>
                <a:gd name="connsiteY80" fmla="*/ 645694 h 1904041"/>
                <a:gd name="connsiteX81" fmla="*/ 1800071 w 1887484"/>
                <a:gd name="connsiteY81" fmla="*/ 686635 h 1904041"/>
                <a:gd name="connsiteX82" fmla="*/ 1810862 w 1887484"/>
                <a:gd name="connsiteY82" fmla="*/ 731085 h 1904041"/>
                <a:gd name="connsiteX83" fmla="*/ 1823451 w 1887484"/>
                <a:gd name="connsiteY83" fmla="*/ 780214 h 1904041"/>
                <a:gd name="connsiteX84" fmla="*/ 1834242 w 1887484"/>
                <a:gd name="connsiteY84" fmla="*/ 836361 h 1904041"/>
                <a:gd name="connsiteX85" fmla="*/ 1845032 w 1887484"/>
                <a:gd name="connsiteY85" fmla="*/ 901867 h 1904041"/>
                <a:gd name="connsiteX86" fmla="*/ 1857621 w 1887484"/>
                <a:gd name="connsiteY86" fmla="*/ 980239 h 1904041"/>
                <a:gd name="connsiteX87" fmla="*/ 1868412 w 1887484"/>
                <a:gd name="connsiteY87" fmla="*/ 1084345 h 1904041"/>
                <a:gd name="connsiteX88" fmla="*/ 1881001 w 1887484"/>
                <a:gd name="connsiteY88" fmla="*/ 1256297 h 1904041"/>
                <a:gd name="connsiteX89" fmla="*/ 1885102 w 1887484"/>
                <a:gd name="connsiteY89" fmla="*/ 1335426 h 1904041"/>
                <a:gd name="connsiteX90" fmla="*/ 1887484 w 1887484"/>
                <a:gd name="connsiteY90" fmla="*/ 1903557 h 1904041"/>
                <a:gd name="connsiteX91" fmla="*/ 0 w 1887484"/>
                <a:gd name="connsiteY91" fmla="*/ 1904041 h 1904041"/>
                <a:gd name="connsiteX92" fmla="*/ 0 w 1887484"/>
                <a:gd name="connsiteY92" fmla="*/ 1482058 h 1904041"/>
                <a:gd name="connsiteX93" fmla="*/ 8809 w 1887484"/>
                <a:gd name="connsiteY93" fmla="*/ 1388477 h 1904041"/>
                <a:gd name="connsiteX94" fmla="*/ 21398 w 1887484"/>
                <a:gd name="connsiteY94" fmla="*/ 1283201 h 1904041"/>
                <a:gd name="connsiteX95" fmla="*/ 32189 w 1887484"/>
                <a:gd name="connsiteY95" fmla="*/ 1190791 h 1904041"/>
                <a:gd name="connsiteX96" fmla="*/ 44778 w 1887484"/>
                <a:gd name="connsiteY96" fmla="*/ 1110080 h 1904041"/>
                <a:gd name="connsiteX97" fmla="*/ 55569 w 1887484"/>
                <a:gd name="connsiteY97" fmla="*/ 1038726 h 1904041"/>
                <a:gd name="connsiteX98" fmla="*/ 66360 w 1887484"/>
                <a:gd name="connsiteY98" fmla="*/ 972051 h 1904041"/>
                <a:gd name="connsiteX99" fmla="*/ 78949 w 1887484"/>
                <a:gd name="connsiteY99" fmla="*/ 911225 h 1904041"/>
                <a:gd name="connsiteX100" fmla="*/ 89740 w 1887484"/>
                <a:gd name="connsiteY100" fmla="*/ 853907 h 1904041"/>
                <a:gd name="connsiteX101" fmla="*/ 102329 w 1887484"/>
                <a:gd name="connsiteY101" fmla="*/ 800100 h 1904041"/>
                <a:gd name="connsiteX102" fmla="*/ 113119 w 1887484"/>
                <a:gd name="connsiteY102" fmla="*/ 750971 h 1904041"/>
                <a:gd name="connsiteX103" fmla="*/ 123910 w 1887484"/>
                <a:gd name="connsiteY103" fmla="*/ 705351 h 1904041"/>
                <a:gd name="connsiteX104" fmla="*/ 136499 w 1887484"/>
                <a:gd name="connsiteY104" fmla="*/ 663240 h 1904041"/>
                <a:gd name="connsiteX105" fmla="*/ 147290 w 1887484"/>
                <a:gd name="connsiteY105" fmla="*/ 624639 h 1904041"/>
                <a:gd name="connsiteX106" fmla="*/ 158081 w 1887484"/>
                <a:gd name="connsiteY106" fmla="*/ 589547 h 1904041"/>
                <a:gd name="connsiteX107" fmla="*/ 170670 w 1887484"/>
                <a:gd name="connsiteY107" fmla="*/ 555625 h 1904041"/>
                <a:gd name="connsiteX108" fmla="*/ 181461 w 1887484"/>
                <a:gd name="connsiteY108" fmla="*/ 525212 h 1904041"/>
                <a:gd name="connsiteX109" fmla="*/ 192251 w 1887484"/>
                <a:gd name="connsiteY109" fmla="*/ 495968 h 1904041"/>
                <a:gd name="connsiteX110" fmla="*/ 204841 w 1887484"/>
                <a:gd name="connsiteY110" fmla="*/ 469064 h 1904041"/>
                <a:gd name="connsiteX111" fmla="*/ 215631 w 1887484"/>
                <a:gd name="connsiteY111" fmla="*/ 442160 h 1904041"/>
                <a:gd name="connsiteX112" fmla="*/ 228221 w 1887484"/>
                <a:gd name="connsiteY112" fmla="*/ 417596 h 1904041"/>
                <a:gd name="connsiteX113" fmla="*/ 239011 w 1887484"/>
                <a:gd name="connsiteY113" fmla="*/ 393031 h 1904041"/>
                <a:gd name="connsiteX114" fmla="*/ 249802 w 1887484"/>
                <a:gd name="connsiteY114" fmla="*/ 370806 h 1904041"/>
                <a:gd name="connsiteX115" fmla="*/ 262391 w 1887484"/>
                <a:gd name="connsiteY115" fmla="*/ 348581 h 1904041"/>
                <a:gd name="connsiteX116" fmla="*/ 273182 w 1887484"/>
                <a:gd name="connsiteY116" fmla="*/ 328696 h 1904041"/>
                <a:gd name="connsiteX117" fmla="*/ 285771 w 1887484"/>
                <a:gd name="connsiteY117" fmla="*/ 308810 h 1904041"/>
                <a:gd name="connsiteX118" fmla="*/ 296562 w 1887484"/>
                <a:gd name="connsiteY118" fmla="*/ 288925 h 1904041"/>
                <a:gd name="connsiteX119" fmla="*/ 307353 w 1887484"/>
                <a:gd name="connsiteY119" fmla="*/ 271379 h 1904041"/>
                <a:gd name="connsiteX120" fmla="*/ 318143 w 1887484"/>
                <a:gd name="connsiteY120" fmla="*/ 253833 h 1904041"/>
                <a:gd name="connsiteX121" fmla="*/ 330733 w 1887484"/>
                <a:gd name="connsiteY121" fmla="*/ 237457 h 1904041"/>
                <a:gd name="connsiteX122" fmla="*/ 343322 w 1887484"/>
                <a:gd name="connsiteY122" fmla="*/ 221080 h 1904041"/>
                <a:gd name="connsiteX123" fmla="*/ 354113 w 1887484"/>
                <a:gd name="connsiteY123" fmla="*/ 205874 h 1904041"/>
                <a:gd name="connsiteX124" fmla="*/ 364903 w 1887484"/>
                <a:gd name="connsiteY124" fmla="*/ 190667 h 1904041"/>
                <a:gd name="connsiteX125" fmla="*/ 375694 w 1887484"/>
                <a:gd name="connsiteY125" fmla="*/ 176630 h 1904041"/>
                <a:gd name="connsiteX126" fmla="*/ 388283 w 1887484"/>
                <a:gd name="connsiteY126" fmla="*/ 163763 h 1904041"/>
                <a:gd name="connsiteX127" fmla="*/ 399074 w 1887484"/>
                <a:gd name="connsiteY127" fmla="*/ 150896 h 1904041"/>
                <a:gd name="connsiteX128" fmla="*/ 411663 w 1887484"/>
                <a:gd name="connsiteY128" fmla="*/ 139199 h 1904041"/>
                <a:gd name="connsiteX129" fmla="*/ 422454 w 1887484"/>
                <a:gd name="connsiteY129" fmla="*/ 127501 h 1904041"/>
                <a:gd name="connsiteX130" fmla="*/ 433245 w 1887484"/>
                <a:gd name="connsiteY130" fmla="*/ 115804 h 1904041"/>
                <a:gd name="connsiteX131" fmla="*/ 445834 w 1887484"/>
                <a:gd name="connsiteY131" fmla="*/ 105276 h 1904041"/>
                <a:gd name="connsiteX132" fmla="*/ 456624 w 1887484"/>
                <a:gd name="connsiteY132" fmla="*/ 95918 h 1904041"/>
                <a:gd name="connsiteX133" fmla="*/ 469214 w 1887484"/>
                <a:gd name="connsiteY133" fmla="*/ 86561 h 1904041"/>
                <a:gd name="connsiteX134" fmla="*/ 480004 w 1887484"/>
                <a:gd name="connsiteY134" fmla="*/ 77203 h 1904041"/>
                <a:gd name="connsiteX135" fmla="*/ 490795 w 1887484"/>
                <a:gd name="connsiteY135" fmla="*/ 69015 h 1904041"/>
                <a:gd name="connsiteX136" fmla="*/ 503384 w 1887484"/>
                <a:gd name="connsiteY136" fmla="*/ 60826 h 1904041"/>
                <a:gd name="connsiteX137" fmla="*/ 514175 w 1887484"/>
                <a:gd name="connsiteY137" fmla="*/ 53808 h 1904041"/>
                <a:gd name="connsiteX138" fmla="*/ 526764 w 1887484"/>
                <a:gd name="connsiteY138" fmla="*/ 46790 h 1904041"/>
                <a:gd name="connsiteX139" fmla="*/ 537555 w 1887484"/>
                <a:gd name="connsiteY139" fmla="*/ 39771 h 1904041"/>
                <a:gd name="connsiteX140" fmla="*/ 548346 w 1887484"/>
                <a:gd name="connsiteY140" fmla="*/ 33922 h 1904041"/>
                <a:gd name="connsiteX141" fmla="*/ 560935 w 1887484"/>
                <a:gd name="connsiteY141" fmla="*/ 28074 h 1904041"/>
                <a:gd name="connsiteX142" fmla="*/ 571726 w 1887484"/>
                <a:gd name="connsiteY142" fmla="*/ 23395 h 1904041"/>
                <a:gd name="connsiteX143" fmla="*/ 582516 w 1887484"/>
                <a:gd name="connsiteY143" fmla="*/ 18716 h 1904041"/>
                <a:gd name="connsiteX144" fmla="*/ 595106 w 1887484"/>
                <a:gd name="connsiteY144" fmla="*/ 14037 h 1904041"/>
                <a:gd name="connsiteX145" fmla="*/ 605896 w 1887484"/>
                <a:gd name="connsiteY145" fmla="*/ 11697 h 1904041"/>
                <a:gd name="connsiteX146" fmla="*/ 618485 w 1887484"/>
                <a:gd name="connsiteY146" fmla="*/ 8188 h 1904041"/>
                <a:gd name="connsiteX147" fmla="*/ 629276 w 1887484"/>
                <a:gd name="connsiteY147" fmla="*/ 5849 h 1904041"/>
                <a:gd name="connsiteX148" fmla="*/ 640067 w 1887484"/>
                <a:gd name="connsiteY148" fmla="*/ 3509 h 1904041"/>
                <a:gd name="connsiteX149" fmla="*/ 652656 w 1887484"/>
                <a:gd name="connsiteY149" fmla="*/ 2340 h 1904041"/>
                <a:gd name="connsiteX150" fmla="*/ 663447 w 1887484"/>
                <a:gd name="connsiteY150" fmla="*/ 1170 h 1904041"/>
                <a:gd name="connsiteX151" fmla="*/ 676036 w 1887484"/>
                <a:gd name="connsiteY15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53712 w 1887484"/>
                <a:gd name="connsiteY15" fmla="*/ 123992 h 1904041"/>
                <a:gd name="connsiteX16" fmla="*/ 1064503 w 1887484"/>
                <a:gd name="connsiteY16" fmla="*/ 105276 h 1904041"/>
                <a:gd name="connsiteX17" fmla="*/ 1077092 w 1887484"/>
                <a:gd name="connsiteY17" fmla="*/ 90070 h 1904041"/>
                <a:gd name="connsiteX18" fmla="*/ 1087882 w 1887484"/>
                <a:gd name="connsiteY18" fmla="*/ 76033 h 1904041"/>
                <a:gd name="connsiteX19" fmla="*/ 1100472 w 1887484"/>
                <a:gd name="connsiteY19" fmla="*/ 63166 h 1904041"/>
                <a:gd name="connsiteX20" fmla="*/ 1111262 w 1887484"/>
                <a:gd name="connsiteY20" fmla="*/ 52638 h 1904041"/>
                <a:gd name="connsiteX21" fmla="*/ 1122053 w 1887484"/>
                <a:gd name="connsiteY21" fmla="*/ 43280 h 1904041"/>
                <a:gd name="connsiteX22" fmla="*/ 1134642 w 1887484"/>
                <a:gd name="connsiteY22" fmla="*/ 35092 h 1904041"/>
                <a:gd name="connsiteX23" fmla="*/ 1145433 w 1887484"/>
                <a:gd name="connsiteY23" fmla="*/ 28074 h 1904041"/>
                <a:gd name="connsiteX24" fmla="*/ 1156224 w 1887484"/>
                <a:gd name="connsiteY24" fmla="*/ 22225 h 1904041"/>
                <a:gd name="connsiteX25" fmla="*/ 1168813 w 1887484"/>
                <a:gd name="connsiteY25" fmla="*/ 16376 h 1904041"/>
                <a:gd name="connsiteX26" fmla="*/ 1179604 w 1887484"/>
                <a:gd name="connsiteY26" fmla="*/ 12867 h 1904041"/>
                <a:gd name="connsiteX27" fmla="*/ 1192193 w 1887484"/>
                <a:gd name="connsiteY27" fmla="*/ 8188 h 1904041"/>
                <a:gd name="connsiteX28" fmla="*/ 1202984 w 1887484"/>
                <a:gd name="connsiteY28" fmla="*/ 5849 h 1904041"/>
                <a:gd name="connsiteX29" fmla="*/ 1213774 w 1887484"/>
                <a:gd name="connsiteY29" fmla="*/ 3509 h 1904041"/>
                <a:gd name="connsiteX30" fmla="*/ 1226364 w 1887484"/>
                <a:gd name="connsiteY30" fmla="*/ 1170 h 1904041"/>
                <a:gd name="connsiteX31" fmla="*/ 1237154 w 1887484"/>
                <a:gd name="connsiteY31" fmla="*/ 1170 h 1904041"/>
                <a:gd name="connsiteX32" fmla="*/ 1249743 w 1887484"/>
                <a:gd name="connsiteY32" fmla="*/ 0 h 1904041"/>
                <a:gd name="connsiteX33" fmla="*/ 1260534 w 1887484"/>
                <a:gd name="connsiteY33" fmla="*/ 0 h 1904041"/>
                <a:gd name="connsiteX34" fmla="*/ 1271325 w 1887484"/>
                <a:gd name="connsiteY34" fmla="*/ 1170 h 1904041"/>
                <a:gd name="connsiteX35" fmla="*/ 1283914 w 1887484"/>
                <a:gd name="connsiteY35" fmla="*/ 2340 h 1904041"/>
                <a:gd name="connsiteX36" fmla="*/ 1294705 w 1887484"/>
                <a:gd name="connsiteY36" fmla="*/ 3509 h 1904041"/>
                <a:gd name="connsiteX37" fmla="*/ 1307294 w 1887484"/>
                <a:gd name="connsiteY37" fmla="*/ 5849 h 1904041"/>
                <a:gd name="connsiteX38" fmla="*/ 1318085 w 1887484"/>
                <a:gd name="connsiteY38" fmla="*/ 8188 h 1904041"/>
                <a:gd name="connsiteX39" fmla="*/ 1328875 w 1887484"/>
                <a:gd name="connsiteY39" fmla="*/ 11697 h 1904041"/>
                <a:gd name="connsiteX40" fmla="*/ 1339666 w 1887484"/>
                <a:gd name="connsiteY40" fmla="*/ 15207 h 1904041"/>
                <a:gd name="connsiteX41" fmla="*/ 1352255 w 1887484"/>
                <a:gd name="connsiteY41" fmla="*/ 19886 h 1904041"/>
                <a:gd name="connsiteX42" fmla="*/ 1363046 w 1887484"/>
                <a:gd name="connsiteY42" fmla="*/ 24565 h 1904041"/>
                <a:gd name="connsiteX43" fmla="*/ 1375635 w 1887484"/>
                <a:gd name="connsiteY43" fmla="*/ 29244 h 1904041"/>
                <a:gd name="connsiteX44" fmla="*/ 1386426 w 1887484"/>
                <a:gd name="connsiteY44" fmla="*/ 35092 h 1904041"/>
                <a:gd name="connsiteX45" fmla="*/ 1397217 w 1887484"/>
                <a:gd name="connsiteY45" fmla="*/ 40941 h 1904041"/>
                <a:gd name="connsiteX46" fmla="*/ 1409806 w 1887484"/>
                <a:gd name="connsiteY46" fmla="*/ 47959 h 1904041"/>
                <a:gd name="connsiteX47" fmla="*/ 1420597 w 1887484"/>
                <a:gd name="connsiteY47" fmla="*/ 54978 h 1904041"/>
                <a:gd name="connsiteX48" fmla="*/ 1433186 w 1887484"/>
                <a:gd name="connsiteY48" fmla="*/ 61996 h 1904041"/>
                <a:gd name="connsiteX49" fmla="*/ 1443977 w 1887484"/>
                <a:gd name="connsiteY49" fmla="*/ 70184 h 1904041"/>
                <a:gd name="connsiteX50" fmla="*/ 1454767 w 1887484"/>
                <a:gd name="connsiteY50" fmla="*/ 79542 h 1904041"/>
                <a:gd name="connsiteX51" fmla="*/ 1467357 w 1887484"/>
                <a:gd name="connsiteY51" fmla="*/ 87730 h 1904041"/>
                <a:gd name="connsiteX52" fmla="*/ 1478147 w 1887484"/>
                <a:gd name="connsiteY52" fmla="*/ 98258 h 1904041"/>
                <a:gd name="connsiteX53" fmla="*/ 1490736 w 1887484"/>
                <a:gd name="connsiteY53" fmla="*/ 107616 h 1904041"/>
                <a:gd name="connsiteX54" fmla="*/ 1501527 w 1887484"/>
                <a:gd name="connsiteY54" fmla="*/ 119313 h 1904041"/>
                <a:gd name="connsiteX55" fmla="*/ 1512318 w 1887484"/>
                <a:gd name="connsiteY55" fmla="*/ 129841 h 1904041"/>
                <a:gd name="connsiteX56" fmla="*/ 1524907 w 1887484"/>
                <a:gd name="connsiteY56" fmla="*/ 141538 h 1904041"/>
                <a:gd name="connsiteX57" fmla="*/ 1535698 w 1887484"/>
                <a:gd name="connsiteY57" fmla="*/ 154405 h 1904041"/>
                <a:gd name="connsiteX58" fmla="*/ 1546489 w 1887484"/>
                <a:gd name="connsiteY58" fmla="*/ 167272 h 1904041"/>
                <a:gd name="connsiteX59" fmla="*/ 1559078 w 1887484"/>
                <a:gd name="connsiteY59" fmla="*/ 180139 h 1904041"/>
                <a:gd name="connsiteX60" fmla="*/ 1569869 w 1887484"/>
                <a:gd name="connsiteY60" fmla="*/ 195346 h 1904041"/>
                <a:gd name="connsiteX61" fmla="*/ 1582458 w 1887484"/>
                <a:gd name="connsiteY61" fmla="*/ 210553 h 1904041"/>
                <a:gd name="connsiteX62" fmla="*/ 1593248 w 1887484"/>
                <a:gd name="connsiteY62" fmla="*/ 225759 h 1904041"/>
                <a:gd name="connsiteX63" fmla="*/ 1604039 w 1887484"/>
                <a:gd name="connsiteY63" fmla="*/ 242135 h 1904041"/>
                <a:gd name="connsiteX64" fmla="*/ 1616628 w 1887484"/>
                <a:gd name="connsiteY64" fmla="*/ 258512 h 1904041"/>
                <a:gd name="connsiteX65" fmla="*/ 1627419 w 1887484"/>
                <a:gd name="connsiteY65" fmla="*/ 277228 h 1904041"/>
                <a:gd name="connsiteX66" fmla="*/ 1640008 w 1887484"/>
                <a:gd name="connsiteY66" fmla="*/ 294774 h 1904041"/>
                <a:gd name="connsiteX67" fmla="*/ 1650799 w 1887484"/>
                <a:gd name="connsiteY67" fmla="*/ 314659 h 1904041"/>
                <a:gd name="connsiteX68" fmla="*/ 1661590 w 1887484"/>
                <a:gd name="connsiteY68" fmla="*/ 334545 h 1904041"/>
                <a:gd name="connsiteX69" fmla="*/ 1674179 w 1887484"/>
                <a:gd name="connsiteY69" fmla="*/ 356770 h 1904041"/>
                <a:gd name="connsiteX70" fmla="*/ 1684970 w 1887484"/>
                <a:gd name="connsiteY70" fmla="*/ 378995 h 1904041"/>
                <a:gd name="connsiteX71" fmla="*/ 1697559 w 1887484"/>
                <a:gd name="connsiteY71" fmla="*/ 402389 h 1904041"/>
                <a:gd name="connsiteX72" fmla="*/ 1708350 w 1887484"/>
                <a:gd name="connsiteY72" fmla="*/ 426954 h 1904041"/>
                <a:gd name="connsiteX73" fmla="*/ 1719140 w 1887484"/>
                <a:gd name="connsiteY73" fmla="*/ 452688 h 1904041"/>
                <a:gd name="connsiteX74" fmla="*/ 1729931 w 1887484"/>
                <a:gd name="connsiteY74" fmla="*/ 480762 h 1904041"/>
                <a:gd name="connsiteX75" fmla="*/ 1742520 w 1887484"/>
                <a:gd name="connsiteY75" fmla="*/ 510005 h 1904041"/>
                <a:gd name="connsiteX76" fmla="*/ 1753311 w 1887484"/>
                <a:gd name="connsiteY76" fmla="*/ 540418 h 1904041"/>
                <a:gd name="connsiteX77" fmla="*/ 1765900 w 1887484"/>
                <a:gd name="connsiteY77" fmla="*/ 573171 h 1904041"/>
                <a:gd name="connsiteX78" fmla="*/ 1776691 w 1887484"/>
                <a:gd name="connsiteY78" fmla="*/ 608263 h 1904041"/>
                <a:gd name="connsiteX79" fmla="*/ 1787482 w 1887484"/>
                <a:gd name="connsiteY79" fmla="*/ 645694 h 1904041"/>
                <a:gd name="connsiteX80" fmla="*/ 1800071 w 1887484"/>
                <a:gd name="connsiteY80" fmla="*/ 686635 h 1904041"/>
                <a:gd name="connsiteX81" fmla="*/ 1810862 w 1887484"/>
                <a:gd name="connsiteY81" fmla="*/ 731085 h 1904041"/>
                <a:gd name="connsiteX82" fmla="*/ 1823451 w 1887484"/>
                <a:gd name="connsiteY82" fmla="*/ 780214 h 1904041"/>
                <a:gd name="connsiteX83" fmla="*/ 1834242 w 1887484"/>
                <a:gd name="connsiteY83" fmla="*/ 836361 h 1904041"/>
                <a:gd name="connsiteX84" fmla="*/ 1845032 w 1887484"/>
                <a:gd name="connsiteY84" fmla="*/ 901867 h 1904041"/>
                <a:gd name="connsiteX85" fmla="*/ 1857621 w 1887484"/>
                <a:gd name="connsiteY85" fmla="*/ 980239 h 1904041"/>
                <a:gd name="connsiteX86" fmla="*/ 1868412 w 1887484"/>
                <a:gd name="connsiteY86" fmla="*/ 1084345 h 1904041"/>
                <a:gd name="connsiteX87" fmla="*/ 1881001 w 1887484"/>
                <a:gd name="connsiteY87" fmla="*/ 1256297 h 1904041"/>
                <a:gd name="connsiteX88" fmla="*/ 1885102 w 1887484"/>
                <a:gd name="connsiteY88" fmla="*/ 1335426 h 1904041"/>
                <a:gd name="connsiteX89" fmla="*/ 1887484 w 1887484"/>
                <a:gd name="connsiteY89" fmla="*/ 1903557 h 1904041"/>
                <a:gd name="connsiteX90" fmla="*/ 0 w 1887484"/>
                <a:gd name="connsiteY90" fmla="*/ 1904041 h 1904041"/>
                <a:gd name="connsiteX91" fmla="*/ 0 w 1887484"/>
                <a:gd name="connsiteY91" fmla="*/ 1482058 h 1904041"/>
                <a:gd name="connsiteX92" fmla="*/ 8809 w 1887484"/>
                <a:gd name="connsiteY92" fmla="*/ 1388477 h 1904041"/>
                <a:gd name="connsiteX93" fmla="*/ 21398 w 1887484"/>
                <a:gd name="connsiteY93" fmla="*/ 1283201 h 1904041"/>
                <a:gd name="connsiteX94" fmla="*/ 32189 w 1887484"/>
                <a:gd name="connsiteY94" fmla="*/ 1190791 h 1904041"/>
                <a:gd name="connsiteX95" fmla="*/ 44778 w 1887484"/>
                <a:gd name="connsiteY95" fmla="*/ 1110080 h 1904041"/>
                <a:gd name="connsiteX96" fmla="*/ 55569 w 1887484"/>
                <a:gd name="connsiteY96" fmla="*/ 1038726 h 1904041"/>
                <a:gd name="connsiteX97" fmla="*/ 66360 w 1887484"/>
                <a:gd name="connsiteY97" fmla="*/ 972051 h 1904041"/>
                <a:gd name="connsiteX98" fmla="*/ 78949 w 1887484"/>
                <a:gd name="connsiteY98" fmla="*/ 911225 h 1904041"/>
                <a:gd name="connsiteX99" fmla="*/ 89740 w 1887484"/>
                <a:gd name="connsiteY99" fmla="*/ 853907 h 1904041"/>
                <a:gd name="connsiteX100" fmla="*/ 102329 w 1887484"/>
                <a:gd name="connsiteY100" fmla="*/ 800100 h 1904041"/>
                <a:gd name="connsiteX101" fmla="*/ 113119 w 1887484"/>
                <a:gd name="connsiteY101" fmla="*/ 750971 h 1904041"/>
                <a:gd name="connsiteX102" fmla="*/ 123910 w 1887484"/>
                <a:gd name="connsiteY102" fmla="*/ 705351 h 1904041"/>
                <a:gd name="connsiteX103" fmla="*/ 136499 w 1887484"/>
                <a:gd name="connsiteY103" fmla="*/ 663240 h 1904041"/>
                <a:gd name="connsiteX104" fmla="*/ 147290 w 1887484"/>
                <a:gd name="connsiteY104" fmla="*/ 624639 h 1904041"/>
                <a:gd name="connsiteX105" fmla="*/ 158081 w 1887484"/>
                <a:gd name="connsiteY105" fmla="*/ 589547 h 1904041"/>
                <a:gd name="connsiteX106" fmla="*/ 170670 w 1887484"/>
                <a:gd name="connsiteY106" fmla="*/ 555625 h 1904041"/>
                <a:gd name="connsiteX107" fmla="*/ 181461 w 1887484"/>
                <a:gd name="connsiteY107" fmla="*/ 525212 h 1904041"/>
                <a:gd name="connsiteX108" fmla="*/ 192251 w 1887484"/>
                <a:gd name="connsiteY108" fmla="*/ 495968 h 1904041"/>
                <a:gd name="connsiteX109" fmla="*/ 204841 w 1887484"/>
                <a:gd name="connsiteY109" fmla="*/ 469064 h 1904041"/>
                <a:gd name="connsiteX110" fmla="*/ 215631 w 1887484"/>
                <a:gd name="connsiteY110" fmla="*/ 442160 h 1904041"/>
                <a:gd name="connsiteX111" fmla="*/ 228221 w 1887484"/>
                <a:gd name="connsiteY111" fmla="*/ 417596 h 1904041"/>
                <a:gd name="connsiteX112" fmla="*/ 239011 w 1887484"/>
                <a:gd name="connsiteY112" fmla="*/ 393031 h 1904041"/>
                <a:gd name="connsiteX113" fmla="*/ 249802 w 1887484"/>
                <a:gd name="connsiteY113" fmla="*/ 370806 h 1904041"/>
                <a:gd name="connsiteX114" fmla="*/ 262391 w 1887484"/>
                <a:gd name="connsiteY114" fmla="*/ 348581 h 1904041"/>
                <a:gd name="connsiteX115" fmla="*/ 273182 w 1887484"/>
                <a:gd name="connsiteY115" fmla="*/ 328696 h 1904041"/>
                <a:gd name="connsiteX116" fmla="*/ 285771 w 1887484"/>
                <a:gd name="connsiteY116" fmla="*/ 308810 h 1904041"/>
                <a:gd name="connsiteX117" fmla="*/ 296562 w 1887484"/>
                <a:gd name="connsiteY117" fmla="*/ 288925 h 1904041"/>
                <a:gd name="connsiteX118" fmla="*/ 307353 w 1887484"/>
                <a:gd name="connsiteY118" fmla="*/ 271379 h 1904041"/>
                <a:gd name="connsiteX119" fmla="*/ 318143 w 1887484"/>
                <a:gd name="connsiteY119" fmla="*/ 253833 h 1904041"/>
                <a:gd name="connsiteX120" fmla="*/ 330733 w 1887484"/>
                <a:gd name="connsiteY120" fmla="*/ 237457 h 1904041"/>
                <a:gd name="connsiteX121" fmla="*/ 343322 w 1887484"/>
                <a:gd name="connsiteY121" fmla="*/ 221080 h 1904041"/>
                <a:gd name="connsiteX122" fmla="*/ 354113 w 1887484"/>
                <a:gd name="connsiteY122" fmla="*/ 205874 h 1904041"/>
                <a:gd name="connsiteX123" fmla="*/ 364903 w 1887484"/>
                <a:gd name="connsiteY123" fmla="*/ 190667 h 1904041"/>
                <a:gd name="connsiteX124" fmla="*/ 375694 w 1887484"/>
                <a:gd name="connsiteY124" fmla="*/ 176630 h 1904041"/>
                <a:gd name="connsiteX125" fmla="*/ 388283 w 1887484"/>
                <a:gd name="connsiteY125" fmla="*/ 163763 h 1904041"/>
                <a:gd name="connsiteX126" fmla="*/ 399074 w 1887484"/>
                <a:gd name="connsiteY126" fmla="*/ 150896 h 1904041"/>
                <a:gd name="connsiteX127" fmla="*/ 411663 w 1887484"/>
                <a:gd name="connsiteY127" fmla="*/ 139199 h 1904041"/>
                <a:gd name="connsiteX128" fmla="*/ 422454 w 1887484"/>
                <a:gd name="connsiteY128" fmla="*/ 127501 h 1904041"/>
                <a:gd name="connsiteX129" fmla="*/ 433245 w 1887484"/>
                <a:gd name="connsiteY129" fmla="*/ 115804 h 1904041"/>
                <a:gd name="connsiteX130" fmla="*/ 445834 w 1887484"/>
                <a:gd name="connsiteY130" fmla="*/ 105276 h 1904041"/>
                <a:gd name="connsiteX131" fmla="*/ 456624 w 1887484"/>
                <a:gd name="connsiteY131" fmla="*/ 95918 h 1904041"/>
                <a:gd name="connsiteX132" fmla="*/ 469214 w 1887484"/>
                <a:gd name="connsiteY132" fmla="*/ 86561 h 1904041"/>
                <a:gd name="connsiteX133" fmla="*/ 480004 w 1887484"/>
                <a:gd name="connsiteY133" fmla="*/ 77203 h 1904041"/>
                <a:gd name="connsiteX134" fmla="*/ 490795 w 1887484"/>
                <a:gd name="connsiteY134" fmla="*/ 69015 h 1904041"/>
                <a:gd name="connsiteX135" fmla="*/ 503384 w 1887484"/>
                <a:gd name="connsiteY135" fmla="*/ 60826 h 1904041"/>
                <a:gd name="connsiteX136" fmla="*/ 514175 w 1887484"/>
                <a:gd name="connsiteY136" fmla="*/ 53808 h 1904041"/>
                <a:gd name="connsiteX137" fmla="*/ 526764 w 1887484"/>
                <a:gd name="connsiteY137" fmla="*/ 46790 h 1904041"/>
                <a:gd name="connsiteX138" fmla="*/ 537555 w 1887484"/>
                <a:gd name="connsiteY138" fmla="*/ 39771 h 1904041"/>
                <a:gd name="connsiteX139" fmla="*/ 548346 w 1887484"/>
                <a:gd name="connsiteY139" fmla="*/ 33922 h 1904041"/>
                <a:gd name="connsiteX140" fmla="*/ 560935 w 1887484"/>
                <a:gd name="connsiteY140" fmla="*/ 28074 h 1904041"/>
                <a:gd name="connsiteX141" fmla="*/ 571726 w 1887484"/>
                <a:gd name="connsiteY141" fmla="*/ 23395 h 1904041"/>
                <a:gd name="connsiteX142" fmla="*/ 582516 w 1887484"/>
                <a:gd name="connsiteY142" fmla="*/ 18716 h 1904041"/>
                <a:gd name="connsiteX143" fmla="*/ 595106 w 1887484"/>
                <a:gd name="connsiteY143" fmla="*/ 14037 h 1904041"/>
                <a:gd name="connsiteX144" fmla="*/ 605896 w 1887484"/>
                <a:gd name="connsiteY144" fmla="*/ 11697 h 1904041"/>
                <a:gd name="connsiteX145" fmla="*/ 618485 w 1887484"/>
                <a:gd name="connsiteY145" fmla="*/ 8188 h 1904041"/>
                <a:gd name="connsiteX146" fmla="*/ 629276 w 1887484"/>
                <a:gd name="connsiteY146" fmla="*/ 5849 h 1904041"/>
                <a:gd name="connsiteX147" fmla="*/ 640067 w 1887484"/>
                <a:gd name="connsiteY147" fmla="*/ 3509 h 1904041"/>
                <a:gd name="connsiteX148" fmla="*/ 652656 w 1887484"/>
                <a:gd name="connsiteY148" fmla="*/ 2340 h 1904041"/>
                <a:gd name="connsiteX149" fmla="*/ 663447 w 1887484"/>
                <a:gd name="connsiteY149" fmla="*/ 1170 h 1904041"/>
                <a:gd name="connsiteX150" fmla="*/ 676036 w 1887484"/>
                <a:gd name="connsiteY15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77092 w 1887484"/>
                <a:gd name="connsiteY16" fmla="*/ 90070 h 1904041"/>
                <a:gd name="connsiteX17" fmla="*/ 1087882 w 1887484"/>
                <a:gd name="connsiteY17" fmla="*/ 76033 h 1904041"/>
                <a:gd name="connsiteX18" fmla="*/ 1100472 w 1887484"/>
                <a:gd name="connsiteY18" fmla="*/ 63166 h 1904041"/>
                <a:gd name="connsiteX19" fmla="*/ 1111262 w 1887484"/>
                <a:gd name="connsiteY19" fmla="*/ 52638 h 1904041"/>
                <a:gd name="connsiteX20" fmla="*/ 1122053 w 1887484"/>
                <a:gd name="connsiteY20" fmla="*/ 43280 h 1904041"/>
                <a:gd name="connsiteX21" fmla="*/ 1134642 w 1887484"/>
                <a:gd name="connsiteY21" fmla="*/ 35092 h 1904041"/>
                <a:gd name="connsiteX22" fmla="*/ 1145433 w 1887484"/>
                <a:gd name="connsiteY22" fmla="*/ 28074 h 1904041"/>
                <a:gd name="connsiteX23" fmla="*/ 1156224 w 1887484"/>
                <a:gd name="connsiteY23" fmla="*/ 22225 h 1904041"/>
                <a:gd name="connsiteX24" fmla="*/ 1168813 w 1887484"/>
                <a:gd name="connsiteY24" fmla="*/ 16376 h 1904041"/>
                <a:gd name="connsiteX25" fmla="*/ 1179604 w 1887484"/>
                <a:gd name="connsiteY25" fmla="*/ 12867 h 1904041"/>
                <a:gd name="connsiteX26" fmla="*/ 1192193 w 1887484"/>
                <a:gd name="connsiteY26" fmla="*/ 8188 h 1904041"/>
                <a:gd name="connsiteX27" fmla="*/ 1202984 w 1887484"/>
                <a:gd name="connsiteY27" fmla="*/ 5849 h 1904041"/>
                <a:gd name="connsiteX28" fmla="*/ 1213774 w 1887484"/>
                <a:gd name="connsiteY28" fmla="*/ 3509 h 1904041"/>
                <a:gd name="connsiteX29" fmla="*/ 1226364 w 1887484"/>
                <a:gd name="connsiteY29" fmla="*/ 1170 h 1904041"/>
                <a:gd name="connsiteX30" fmla="*/ 1237154 w 1887484"/>
                <a:gd name="connsiteY30" fmla="*/ 1170 h 1904041"/>
                <a:gd name="connsiteX31" fmla="*/ 1249743 w 1887484"/>
                <a:gd name="connsiteY31" fmla="*/ 0 h 1904041"/>
                <a:gd name="connsiteX32" fmla="*/ 1260534 w 1887484"/>
                <a:gd name="connsiteY32" fmla="*/ 0 h 1904041"/>
                <a:gd name="connsiteX33" fmla="*/ 1271325 w 1887484"/>
                <a:gd name="connsiteY33" fmla="*/ 1170 h 1904041"/>
                <a:gd name="connsiteX34" fmla="*/ 1283914 w 1887484"/>
                <a:gd name="connsiteY34" fmla="*/ 2340 h 1904041"/>
                <a:gd name="connsiteX35" fmla="*/ 1294705 w 1887484"/>
                <a:gd name="connsiteY35" fmla="*/ 3509 h 1904041"/>
                <a:gd name="connsiteX36" fmla="*/ 1307294 w 1887484"/>
                <a:gd name="connsiteY36" fmla="*/ 5849 h 1904041"/>
                <a:gd name="connsiteX37" fmla="*/ 1318085 w 1887484"/>
                <a:gd name="connsiteY37" fmla="*/ 8188 h 1904041"/>
                <a:gd name="connsiteX38" fmla="*/ 1328875 w 1887484"/>
                <a:gd name="connsiteY38" fmla="*/ 11697 h 1904041"/>
                <a:gd name="connsiteX39" fmla="*/ 1339666 w 1887484"/>
                <a:gd name="connsiteY39" fmla="*/ 15207 h 1904041"/>
                <a:gd name="connsiteX40" fmla="*/ 1352255 w 1887484"/>
                <a:gd name="connsiteY40" fmla="*/ 19886 h 1904041"/>
                <a:gd name="connsiteX41" fmla="*/ 1363046 w 1887484"/>
                <a:gd name="connsiteY41" fmla="*/ 24565 h 1904041"/>
                <a:gd name="connsiteX42" fmla="*/ 1375635 w 1887484"/>
                <a:gd name="connsiteY42" fmla="*/ 29244 h 1904041"/>
                <a:gd name="connsiteX43" fmla="*/ 1386426 w 1887484"/>
                <a:gd name="connsiteY43" fmla="*/ 35092 h 1904041"/>
                <a:gd name="connsiteX44" fmla="*/ 1397217 w 1887484"/>
                <a:gd name="connsiteY44" fmla="*/ 40941 h 1904041"/>
                <a:gd name="connsiteX45" fmla="*/ 1409806 w 1887484"/>
                <a:gd name="connsiteY45" fmla="*/ 47959 h 1904041"/>
                <a:gd name="connsiteX46" fmla="*/ 1420597 w 1887484"/>
                <a:gd name="connsiteY46" fmla="*/ 54978 h 1904041"/>
                <a:gd name="connsiteX47" fmla="*/ 1433186 w 1887484"/>
                <a:gd name="connsiteY47" fmla="*/ 61996 h 1904041"/>
                <a:gd name="connsiteX48" fmla="*/ 1443977 w 1887484"/>
                <a:gd name="connsiteY48" fmla="*/ 70184 h 1904041"/>
                <a:gd name="connsiteX49" fmla="*/ 1454767 w 1887484"/>
                <a:gd name="connsiteY49" fmla="*/ 79542 h 1904041"/>
                <a:gd name="connsiteX50" fmla="*/ 1467357 w 1887484"/>
                <a:gd name="connsiteY50" fmla="*/ 87730 h 1904041"/>
                <a:gd name="connsiteX51" fmla="*/ 1478147 w 1887484"/>
                <a:gd name="connsiteY51" fmla="*/ 98258 h 1904041"/>
                <a:gd name="connsiteX52" fmla="*/ 1490736 w 1887484"/>
                <a:gd name="connsiteY52" fmla="*/ 107616 h 1904041"/>
                <a:gd name="connsiteX53" fmla="*/ 1501527 w 1887484"/>
                <a:gd name="connsiteY53" fmla="*/ 119313 h 1904041"/>
                <a:gd name="connsiteX54" fmla="*/ 1512318 w 1887484"/>
                <a:gd name="connsiteY54" fmla="*/ 129841 h 1904041"/>
                <a:gd name="connsiteX55" fmla="*/ 1524907 w 1887484"/>
                <a:gd name="connsiteY55" fmla="*/ 141538 h 1904041"/>
                <a:gd name="connsiteX56" fmla="*/ 1535698 w 1887484"/>
                <a:gd name="connsiteY56" fmla="*/ 154405 h 1904041"/>
                <a:gd name="connsiteX57" fmla="*/ 1546489 w 1887484"/>
                <a:gd name="connsiteY57" fmla="*/ 167272 h 1904041"/>
                <a:gd name="connsiteX58" fmla="*/ 1559078 w 1887484"/>
                <a:gd name="connsiteY58" fmla="*/ 180139 h 1904041"/>
                <a:gd name="connsiteX59" fmla="*/ 1569869 w 1887484"/>
                <a:gd name="connsiteY59" fmla="*/ 195346 h 1904041"/>
                <a:gd name="connsiteX60" fmla="*/ 1582458 w 1887484"/>
                <a:gd name="connsiteY60" fmla="*/ 210553 h 1904041"/>
                <a:gd name="connsiteX61" fmla="*/ 1593248 w 1887484"/>
                <a:gd name="connsiteY61" fmla="*/ 225759 h 1904041"/>
                <a:gd name="connsiteX62" fmla="*/ 1604039 w 1887484"/>
                <a:gd name="connsiteY62" fmla="*/ 242135 h 1904041"/>
                <a:gd name="connsiteX63" fmla="*/ 1616628 w 1887484"/>
                <a:gd name="connsiteY63" fmla="*/ 258512 h 1904041"/>
                <a:gd name="connsiteX64" fmla="*/ 1627419 w 1887484"/>
                <a:gd name="connsiteY64" fmla="*/ 277228 h 1904041"/>
                <a:gd name="connsiteX65" fmla="*/ 1640008 w 1887484"/>
                <a:gd name="connsiteY65" fmla="*/ 294774 h 1904041"/>
                <a:gd name="connsiteX66" fmla="*/ 1650799 w 1887484"/>
                <a:gd name="connsiteY66" fmla="*/ 314659 h 1904041"/>
                <a:gd name="connsiteX67" fmla="*/ 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/ 1684970 w 1887484"/>
                <a:gd name="connsiteY69" fmla="*/ 378995 h 1904041"/>
                <a:gd name="connsiteX70" fmla="*/ 1697559 w 1887484"/>
                <a:gd name="connsiteY70" fmla="*/ 402389 h 1904041"/>
                <a:gd name="connsiteX71" fmla="*/ 1708350 w 1887484"/>
                <a:gd name="connsiteY71" fmla="*/ 426954 h 1904041"/>
                <a:gd name="connsiteX72" fmla="*/ 1719140 w 1887484"/>
                <a:gd name="connsiteY72" fmla="*/ 452688 h 1904041"/>
                <a:gd name="connsiteX73" fmla="*/ 1729931 w 1887484"/>
                <a:gd name="connsiteY73" fmla="*/ 480762 h 1904041"/>
                <a:gd name="connsiteX74" fmla="*/ 1742520 w 1887484"/>
                <a:gd name="connsiteY74" fmla="*/ 510005 h 1904041"/>
                <a:gd name="connsiteX75" fmla="*/ 1753311 w 1887484"/>
                <a:gd name="connsiteY75" fmla="*/ 540418 h 1904041"/>
                <a:gd name="connsiteX76" fmla="*/ 1765900 w 1887484"/>
                <a:gd name="connsiteY76" fmla="*/ 573171 h 1904041"/>
                <a:gd name="connsiteX77" fmla="*/ 1776691 w 1887484"/>
                <a:gd name="connsiteY77" fmla="*/ 608263 h 1904041"/>
                <a:gd name="connsiteX78" fmla="*/ 1787482 w 1887484"/>
                <a:gd name="connsiteY78" fmla="*/ 645694 h 1904041"/>
                <a:gd name="connsiteX79" fmla="*/ 1800071 w 1887484"/>
                <a:gd name="connsiteY79" fmla="*/ 686635 h 1904041"/>
                <a:gd name="connsiteX80" fmla="*/ 1810862 w 1887484"/>
                <a:gd name="connsiteY80" fmla="*/ 731085 h 1904041"/>
                <a:gd name="connsiteX81" fmla="*/ 1823451 w 1887484"/>
                <a:gd name="connsiteY81" fmla="*/ 780214 h 1904041"/>
                <a:gd name="connsiteX82" fmla="*/ 1834242 w 1887484"/>
                <a:gd name="connsiteY82" fmla="*/ 836361 h 1904041"/>
                <a:gd name="connsiteX83" fmla="*/ 1845032 w 1887484"/>
                <a:gd name="connsiteY83" fmla="*/ 901867 h 1904041"/>
                <a:gd name="connsiteX84" fmla="*/ 1857621 w 1887484"/>
                <a:gd name="connsiteY84" fmla="*/ 980239 h 1904041"/>
                <a:gd name="connsiteX85" fmla="*/ 1868412 w 1887484"/>
                <a:gd name="connsiteY85" fmla="*/ 1084345 h 1904041"/>
                <a:gd name="connsiteX86" fmla="*/ 1881001 w 1887484"/>
                <a:gd name="connsiteY86" fmla="*/ 1256297 h 1904041"/>
                <a:gd name="connsiteX87" fmla="*/ 1885102 w 1887484"/>
                <a:gd name="connsiteY87" fmla="*/ 1335426 h 1904041"/>
                <a:gd name="connsiteX88" fmla="*/ 1887484 w 1887484"/>
                <a:gd name="connsiteY88" fmla="*/ 1903557 h 1904041"/>
                <a:gd name="connsiteX89" fmla="*/ 0 w 1887484"/>
                <a:gd name="connsiteY89" fmla="*/ 1904041 h 1904041"/>
                <a:gd name="connsiteX90" fmla="*/ 0 w 1887484"/>
                <a:gd name="connsiteY90" fmla="*/ 1482058 h 1904041"/>
                <a:gd name="connsiteX91" fmla="*/ 8809 w 1887484"/>
                <a:gd name="connsiteY91" fmla="*/ 1388477 h 1904041"/>
                <a:gd name="connsiteX92" fmla="*/ 21398 w 1887484"/>
                <a:gd name="connsiteY92" fmla="*/ 1283201 h 1904041"/>
                <a:gd name="connsiteX93" fmla="*/ 32189 w 1887484"/>
                <a:gd name="connsiteY93" fmla="*/ 1190791 h 1904041"/>
                <a:gd name="connsiteX94" fmla="*/ 44778 w 1887484"/>
                <a:gd name="connsiteY94" fmla="*/ 1110080 h 1904041"/>
                <a:gd name="connsiteX95" fmla="*/ 55569 w 1887484"/>
                <a:gd name="connsiteY95" fmla="*/ 1038726 h 1904041"/>
                <a:gd name="connsiteX96" fmla="*/ 66360 w 1887484"/>
                <a:gd name="connsiteY96" fmla="*/ 972051 h 1904041"/>
                <a:gd name="connsiteX97" fmla="*/ 78949 w 1887484"/>
                <a:gd name="connsiteY97" fmla="*/ 911225 h 1904041"/>
                <a:gd name="connsiteX98" fmla="*/ 89740 w 1887484"/>
                <a:gd name="connsiteY98" fmla="*/ 853907 h 1904041"/>
                <a:gd name="connsiteX99" fmla="*/ 102329 w 1887484"/>
                <a:gd name="connsiteY99" fmla="*/ 800100 h 1904041"/>
                <a:gd name="connsiteX100" fmla="*/ 113119 w 1887484"/>
                <a:gd name="connsiteY100" fmla="*/ 750971 h 1904041"/>
                <a:gd name="connsiteX101" fmla="*/ 123910 w 1887484"/>
                <a:gd name="connsiteY101" fmla="*/ 705351 h 1904041"/>
                <a:gd name="connsiteX102" fmla="*/ 136499 w 1887484"/>
                <a:gd name="connsiteY102" fmla="*/ 663240 h 1904041"/>
                <a:gd name="connsiteX103" fmla="*/ 147290 w 1887484"/>
                <a:gd name="connsiteY103" fmla="*/ 624639 h 1904041"/>
                <a:gd name="connsiteX104" fmla="*/ 158081 w 1887484"/>
                <a:gd name="connsiteY104" fmla="*/ 589547 h 1904041"/>
                <a:gd name="connsiteX105" fmla="*/ 170670 w 1887484"/>
                <a:gd name="connsiteY105" fmla="*/ 555625 h 1904041"/>
                <a:gd name="connsiteX106" fmla="*/ 181461 w 1887484"/>
                <a:gd name="connsiteY106" fmla="*/ 525212 h 1904041"/>
                <a:gd name="connsiteX107" fmla="*/ 192251 w 1887484"/>
                <a:gd name="connsiteY107" fmla="*/ 495968 h 1904041"/>
                <a:gd name="connsiteX108" fmla="*/ 204841 w 1887484"/>
                <a:gd name="connsiteY108" fmla="*/ 469064 h 1904041"/>
                <a:gd name="connsiteX109" fmla="*/ 215631 w 1887484"/>
                <a:gd name="connsiteY109" fmla="*/ 442160 h 1904041"/>
                <a:gd name="connsiteX110" fmla="*/ 228221 w 1887484"/>
                <a:gd name="connsiteY110" fmla="*/ 417596 h 1904041"/>
                <a:gd name="connsiteX111" fmla="*/ 239011 w 1887484"/>
                <a:gd name="connsiteY111" fmla="*/ 393031 h 1904041"/>
                <a:gd name="connsiteX112" fmla="*/ 249802 w 1887484"/>
                <a:gd name="connsiteY112" fmla="*/ 370806 h 1904041"/>
                <a:gd name="connsiteX113" fmla="*/ 262391 w 1887484"/>
                <a:gd name="connsiteY113" fmla="*/ 348581 h 1904041"/>
                <a:gd name="connsiteX114" fmla="*/ 273182 w 1887484"/>
                <a:gd name="connsiteY114" fmla="*/ 328696 h 1904041"/>
                <a:gd name="connsiteX115" fmla="*/ 285771 w 1887484"/>
                <a:gd name="connsiteY115" fmla="*/ 308810 h 1904041"/>
                <a:gd name="connsiteX116" fmla="*/ 296562 w 1887484"/>
                <a:gd name="connsiteY116" fmla="*/ 288925 h 1904041"/>
                <a:gd name="connsiteX117" fmla="*/ 307353 w 1887484"/>
                <a:gd name="connsiteY117" fmla="*/ 271379 h 1904041"/>
                <a:gd name="connsiteX118" fmla="*/ 318143 w 1887484"/>
                <a:gd name="connsiteY118" fmla="*/ 253833 h 1904041"/>
                <a:gd name="connsiteX119" fmla="*/ 330733 w 1887484"/>
                <a:gd name="connsiteY119" fmla="*/ 237457 h 1904041"/>
                <a:gd name="connsiteX120" fmla="*/ 343322 w 1887484"/>
                <a:gd name="connsiteY120" fmla="*/ 221080 h 1904041"/>
                <a:gd name="connsiteX121" fmla="*/ 354113 w 1887484"/>
                <a:gd name="connsiteY121" fmla="*/ 205874 h 1904041"/>
                <a:gd name="connsiteX122" fmla="*/ 364903 w 1887484"/>
                <a:gd name="connsiteY122" fmla="*/ 190667 h 1904041"/>
                <a:gd name="connsiteX123" fmla="*/ 375694 w 1887484"/>
                <a:gd name="connsiteY123" fmla="*/ 176630 h 1904041"/>
                <a:gd name="connsiteX124" fmla="*/ 388283 w 1887484"/>
                <a:gd name="connsiteY124" fmla="*/ 163763 h 1904041"/>
                <a:gd name="connsiteX125" fmla="*/ 399074 w 1887484"/>
                <a:gd name="connsiteY125" fmla="*/ 150896 h 1904041"/>
                <a:gd name="connsiteX126" fmla="*/ 411663 w 1887484"/>
                <a:gd name="connsiteY126" fmla="*/ 139199 h 1904041"/>
                <a:gd name="connsiteX127" fmla="*/ 422454 w 1887484"/>
                <a:gd name="connsiteY127" fmla="*/ 127501 h 1904041"/>
                <a:gd name="connsiteX128" fmla="*/ 433245 w 1887484"/>
                <a:gd name="connsiteY128" fmla="*/ 115804 h 1904041"/>
                <a:gd name="connsiteX129" fmla="*/ 445834 w 1887484"/>
                <a:gd name="connsiteY129" fmla="*/ 105276 h 1904041"/>
                <a:gd name="connsiteX130" fmla="*/ 456624 w 1887484"/>
                <a:gd name="connsiteY130" fmla="*/ 95918 h 1904041"/>
                <a:gd name="connsiteX131" fmla="*/ 469214 w 1887484"/>
                <a:gd name="connsiteY131" fmla="*/ 86561 h 1904041"/>
                <a:gd name="connsiteX132" fmla="*/ 480004 w 1887484"/>
                <a:gd name="connsiteY132" fmla="*/ 77203 h 1904041"/>
                <a:gd name="connsiteX133" fmla="*/ 490795 w 1887484"/>
                <a:gd name="connsiteY133" fmla="*/ 69015 h 1904041"/>
                <a:gd name="connsiteX134" fmla="*/ 503384 w 1887484"/>
                <a:gd name="connsiteY134" fmla="*/ 60826 h 1904041"/>
                <a:gd name="connsiteX135" fmla="*/ 514175 w 1887484"/>
                <a:gd name="connsiteY135" fmla="*/ 53808 h 1904041"/>
                <a:gd name="connsiteX136" fmla="*/ 526764 w 1887484"/>
                <a:gd name="connsiteY136" fmla="*/ 46790 h 1904041"/>
                <a:gd name="connsiteX137" fmla="*/ 537555 w 1887484"/>
                <a:gd name="connsiteY137" fmla="*/ 39771 h 1904041"/>
                <a:gd name="connsiteX138" fmla="*/ 548346 w 1887484"/>
                <a:gd name="connsiteY138" fmla="*/ 33922 h 1904041"/>
                <a:gd name="connsiteX139" fmla="*/ 560935 w 1887484"/>
                <a:gd name="connsiteY139" fmla="*/ 28074 h 1904041"/>
                <a:gd name="connsiteX140" fmla="*/ 571726 w 1887484"/>
                <a:gd name="connsiteY140" fmla="*/ 23395 h 1904041"/>
                <a:gd name="connsiteX141" fmla="*/ 582516 w 1887484"/>
                <a:gd name="connsiteY141" fmla="*/ 18716 h 1904041"/>
                <a:gd name="connsiteX142" fmla="*/ 595106 w 1887484"/>
                <a:gd name="connsiteY142" fmla="*/ 14037 h 1904041"/>
                <a:gd name="connsiteX143" fmla="*/ 605896 w 1887484"/>
                <a:gd name="connsiteY143" fmla="*/ 11697 h 1904041"/>
                <a:gd name="connsiteX144" fmla="*/ 618485 w 1887484"/>
                <a:gd name="connsiteY144" fmla="*/ 8188 h 1904041"/>
                <a:gd name="connsiteX145" fmla="*/ 629276 w 1887484"/>
                <a:gd name="connsiteY145" fmla="*/ 5849 h 1904041"/>
                <a:gd name="connsiteX146" fmla="*/ 640067 w 1887484"/>
                <a:gd name="connsiteY146" fmla="*/ 3509 h 1904041"/>
                <a:gd name="connsiteX147" fmla="*/ 652656 w 1887484"/>
                <a:gd name="connsiteY147" fmla="*/ 2340 h 1904041"/>
                <a:gd name="connsiteX148" fmla="*/ 663447 w 1887484"/>
                <a:gd name="connsiteY148" fmla="*/ 1170 h 1904041"/>
                <a:gd name="connsiteX149" fmla="*/ 676036 w 1887484"/>
                <a:gd name="connsiteY14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87882 w 1887484"/>
                <a:gd name="connsiteY16" fmla="*/ 76033 h 1904041"/>
                <a:gd name="connsiteX17" fmla="*/ 1100472 w 1887484"/>
                <a:gd name="connsiteY17" fmla="*/ 63166 h 1904041"/>
                <a:gd name="connsiteX18" fmla="*/ 1111262 w 1887484"/>
                <a:gd name="connsiteY18" fmla="*/ 52638 h 1904041"/>
                <a:gd name="connsiteX19" fmla="*/ 1122053 w 1887484"/>
                <a:gd name="connsiteY19" fmla="*/ 43280 h 1904041"/>
                <a:gd name="connsiteX20" fmla="*/ 1134642 w 1887484"/>
                <a:gd name="connsiteY20" fmla="*/ 35092 h 1904041"/>
                <a:gd name="connsiteX21" fmla="*/ 1145433 w 1887484"/>
                <a:gd name="connsiteY21" fmla="*/ 28074 h 1904041"/>
                <a:gd name="connsiteX22" fmla="*/ 1156224 w 1887484"/>
                <a:gd name="connsiteY22" fmla="*/ 22225 h 1904041"/>
                <a:gd name="connsiteX23" fmla="*/ 1168813 w 1887484"/>
                <a:gd name="connsiteY23" fmla="*/ 16376 h 1904041"/>
                <a:gd name="connsiteX24" fmla="*/ 1179604 w 1887484"/>
                <a:gd name="connsiteY24" fmla="*/ 12867 h 1904041"/>
                <a:gd name="connsiteX25" fmla="*/ 1192193 w 1887484"/>
                <a:gd name="connsiteY25" fmla="*/ 8188 h 1904041"/>
                <a:gd name="connsiteX26" fmla="*/ 1202984 w 1887484"/>
                <a:gd name="connsiteY26" fmla="*/ 5849 h 1904041"/>
                <a:gd name="connsiteX27" fmla="*/ 1213774 w 1887484"/>
                <a:gd name="connsiteY27" fmla="*/ 3509 h 1904041"/>
                <a:gd name="connsiteX28" fmla="*/ 1226364 w 1887484"/>
                <a:gd name="connsiteY28" fmla="*/ 1170 h 1904041"/>
                <a:gd name="connsiteX29" fmla="*/ 1237154 w 1887484"/>
                <a:gd name="connsiteY29" fmla="*/ 1170 h 1904041"/>
                <a:gd name="connsiteX30" fmla="*/ 1249743 w 1887484"/>
                <a:gd name="connsiteY30" fmla="*/ 0 h 1904041"/>
                <a:gd name="connsiteX31" fmla="*/ 1260534 w 1887484"/>
                <a:gd name="connsiteY31" fmla="*/ 0 h 1904041"/>
                <a:gd name="connsiteX32" fmla="*/ 1271325 w 1887484"/>
                <a:gd name="connsiteY32" fmla="*/ 1170 h 1904041"/>
                <a:gd name="connsiteX33" fmla="*/ 1283914 w 1887484"/>
                <a:gd name="connsiteY33" fmla="*/ 2340 h 1904041"/>
                <a:gd name="connsiteX34" fmla="*/ 1294705 w 1887484"/>
                <a:gd name="connsiteY34" fmla="*/ 3509 h 1904041"/>
                <a:gd name="connsiteX35" fmla="*/ 1307294 w 1887484"/>
                <a:gd name="connsiteY35" fmla="*/ 5849 h 1904041"/>
                <a:gd name="connsiteX36" fmla="*/ 1318085 w 1887484"/>
                <a:gd name="connsiteY36" fmla="*/ 8188 h 1904041"/>
                <a:gd name="connsiteX37" fmla="*/ 1328875 w 1887484"/>
                <a:gd name="connsiteY37" fmla="*/ 11697 h 1904041"/>
                <a:gd name="connsiteX38" fmla="*/ 1339666 w 1887484"/>
                <a:gd name="connsiteY38" fmla="*/ 15207 h 1904041"/>
                <a:gd name="connsiteX39" fmla="*/ 1352255 w 1887484"/>
                <a:gd name="connsiteY39" fmla="*/ 19886 h 1904041"/>
                <a:gd name="connsiteX40" fmla="*/ 1363046 w 1887484"/>
                <a:gd name="connsiteY40" fmla="*/ 24565 h 1904041"/>
                <a:gd name="connsiteX41" fmla="*/ 1375635 w 1887484"/>
                <a:gd name="connsiteY41" fmla="*/ 29244 h 1904041"/>
                <a:gd name="connsiteX42" fmla="*/ 1386426 w 1887484"/>
                <a:gd name="connsiteY42" fmla="*/ 35092 h 1904041"/>
                <a:gd name="connsiteX43" fmla="*/ 1397217 w 1887484"/>
                <a:gd name="connsiteY43" fmla="*/ 40941 h 1904041"/>
                <a:gd name="connsiteX44" fmla="*/ 1409806 w 1887484"/>
                <a:gd name="connsiteY44" fmla="*/ 47959 h 1904041"/>
                <a:gd name="connsiteX45" fmla="*/ 1420597 w 1887484"/>
                <a:gd name="connsiteY45" fmla="*/ 54978 h 1904041"/>
                <a:gd name="connsiteX46" fmla="*/ 1433186 w 1887484"/>
                <a:gd name="connsiteY46" fmla="*/ 61996 h 1904041"/>
                <a:gd name="connsiteX47" fmla="*/ 1443977 w 1887484"/>
                <a:gd name="connsiteY47" fmla="*/ 70184 h 1904041"/>
                <a:gd name="connsiteX48" fmla="*/ 1454767 w 1887484"/>
                <a:gd name="connsiteY48" fmla="*/ 79542 h 1904041"/>
                <a:gd name="connsiteX49" fmla="*/ 1467357 w 1887484"/>
                <a:gd name="connsiteY49" fmla="*/ 87730 h 1904041"/>
                <a:gd name="connsiteX50" fmla="*/ 1478147 w 1887484"/>
                <a:gd name="connsiteY50" fmla="*/ 98258 h 1904041"/>
                <a:gd name="connsiteX51" fmla="*/ 1490736 w 1887484"/>
                <a:gd name="connsiteY51" fmla="*/ 107616 h 1904041"/>
                <a:gd name="connsiteX52" fmla="*/ 1501527 w 1887484"/>
                <a:gd name="connsiteY52" fmla="*/ 119313 h 1904041"/>
                <a:gd name="connsiteX53" fmla="*/ 1512318 w 1887484"/>
                <a:gd name="connsiteY53" fmla="*/ 129841 h 1904041"/>
                <a:gd name="connsiteX54" fmla="*/ 1524907 w 1887484"/>
                <a:gd name="connsiteY54" fmla="*/ 141538 h 1904041"/>
                <a:gd name="connsiteX55" fmla="*/ 1535698 w 1887484"/>
                <a:gd name="connsiteY55" fmla="*/ 154405 h 1904041"/>
                <a:gd name="connsiteX56" fmla="*/ 1546489 w 1887484"/>
                <a:gd name="connsiteY56" fmla="*/ 167272 h 1904041"/>
                <a:gd name="connsiteX57" fmla="*/ 1559078 w 1887484"/>
                <a:gd name="connsiteY57" fmla="*/ 180139 h 1904041"/>
                <a:gd name="connsiteX58" fmla="*/ 1569869 w 1887484"/>
                <a:gd name="connsiteY58" fmla="*/ 195346 h 1904041"/>
                <a:gd name="connsiteX59" fmla="*/ 1582458 w 1887484"/>
                <a:gd name="connsiteY59" fmla="*/ 210553 h 1904041"/>
                <a:gd name="connsiteX60" fmla="*/ 1593248 w 1887484"/>
                <a:gd name="connsiteY60" fmla="*/ 225759 h 1904041"/>
                <a:gd name="connsiteX61" fmla="*/ 1604039 w 1887484"/>
                <a:gd name="connsiteY61" fmla="*/ 242135 h 1904041"/>
                <a:gd name="connsiteX62" fmla="*/ 1616628 w 1887484"/>
                <a:gd name="connsiteY62" fmla="*/ 258512 h 1904041"/>
                <a:gd name="connsiteX63" fmla="*/ 1627419 w 1887484"/>
                <a:gd name="connsiteY63" fmla="*/ 277228 h 1904041"/>
                <a:gd name="connsiteX64" fmla="*/ 1640008 w 1887484"/>
                <a:gd name="connsiteY64" fmla="*/ 294774 h 1904041"/>
                <a:gd name="connsiteX65" fmla="*/ 1650799 w 1887484"/>
                <a:gd name="connsiteY65" fmla="*/ 314659 h 1904041"/>
                <a:gd name="connsiteX66" fmla="*/ 1661590 w 1887484"/>
                <a:gd name="connsiteY66" fmla="*/ 334545 h 1904041"/>
                <a:gd name="connsiteX67" fmla="*/ 1674179 w 1887484"/>
                <a:gd name="connsiteY67" fmla="*/ 356770 h 1904041"/>
                <a:gd name="connsiteX68" fmla="*/ 1684970 w 1887484"/>
                <a:gd name="connsiteY68" fmla="*/ 378995 h 1904041"/>
                <a:gd name="connsiteX69" fmla="*/ 1697559 w 1887484"/>
                <a:gd name="connsiteY69" fmla="*/ 402389 h 1904041"/>
                <a:gd name="connsiteX70" fmla="*/ 1708350 w 1887484"/>
                <a:gd name="connsiteY70" fmla="*/ 426954 h 1904041"/>
                <a:gd name="connsiteX71" fmla="*/ 1719140 w 1887484"/>
                <a:gd name="connsiteY71" fmla="*/ 452688 h 1904041"/>
                <a:gd name="connsiteX72" fmla="*/ 1729931 w 1887484"/>
                <a:gd name="connsiteY72" fmla="*/ 480762 h 1904041"/>
                <a:gd name="connsiteX73" fmla="*/ 1742520 w 1887484"/>
                <a:gd name="connsiteY73" fmla="*/ 510005 h 1904041"/>
                <a:gd name="connsiteX74" fmla="*/ 1753311 w 1887484"/>
                <a:gd name="connsiteY74" fmla="*/ 540418 h 1904041"/>
                <a:gd name="connsiteX75" fmla="*/ 1765900 w 1887484"/>
                <a:gd name="connsiteY75" fmla="*/ 573171 h 1904041"/>
                <a:gd name="connsiteX76" fmla="*/ 1776691 w 1887484"/>
                <a:gd name="connsiteY76" fmla="*/ 608263 h 1904041"/>
                <a:gd name="connsiteX77" fmla="*/ 1787482 w 1887484"/>
                <a:gd name="connsiteY77" fmla="*/ 645694 h 1904041"/>
                <a:gd name="connsiteX78" fmla="*/ 1800071 w 1887484"/>
                <a:gd name="connsiteY78" fmla="*/ 686635 h 1904041"/>
                <a:gd name="connsiteX79" fmla="*/ 1810862 w 1887484"/>
                <a:gd name="connsiteY79" fmla="*/ 731085 h 1904041"/>
                <a:gd name="connsiteX80" fmla="*/ 1823451 w 1887484"/>
                <a:gd name="connsiteY80" fmla="*/ 780214 h 1904041"/>
                <a:gd name="connsiteX81" fmla="*/ 1834242 w 1887484"/>
                <a:gd name="connsiteY81" fmla="*/ 836361 h 1904041"/>
                <a:gd name="connsiteX82" fmla="*/ 1845032 w 1887484"/>
                <a:gd name="connsiteY82" fmla="*/ 901867 h 1904041"/>
                <a:gd name="connsiteX83" fmla="*/ 1857621 w 1887484"/>
                <a:gd name="connsiteY83" fmla="*/ 980239 h 1904041"/>
                <a:gd name="connsiteX84" fmla="*/ 1868412 w 1887484"/>
                <a:gd name="connsiteY84" fmla="*/ 1084345 h 1904041"/>
                <a:gd name="connsiteX85" fmla="*/ 1881001 w 1887484"/>
                <a:gd name="connsiteY85" fmla="*/ 1256297 h 1904041"/>
                <a:gd name="connsiteX86" fmla="*/ 1885102 w 1887484"/>
                <a:gd name="connsiteY86" fmla="*/ 1335426 h 1904041"/>
                <a:gd name="connsiteX87" fmla="*/ 1887484 w 1887484"/>
                <a:gd name="connsiteY87" fmla="*/ 1903557 h 1904041"/>
                <a:gd name="connsiteX88" fmla="*/ 0 w 1887484"/>
                <a:gd name="connsiteY88" fmla="*/ 1904041 h 1904041"/>
                <a:gd name="connsiteX89" fmla="*/ 0 w 1887484"/>
                <a:gd name="connsiteY89" fmla="*/ 1482058 h 1904041"/>
                <a:gd name="connsiteX90" fmla="*/ 8809 w 1887484"/>
                <a:gd name="connsiteY90" fmla="*/ 1388477 h 1904041"/>
                <a:gd name="connsiteX91" fmla="*/ 21398 w 1887484"/>
                <a:gd name="connsiteY91" fmla="*/ 1283201 h 1904041"/>
                <a:gd name="connsiteX92" fmla="*/ 32189 w 1887484"/>
                <a:gd name="connsiteY92" fmla="*/ 1190791 h 1904041"/>
                <a:gd name="connsiteX93" fmla="*/ 44778 w 1887484"/>
                <a:gd name="connsiteY93" fmla="*/ 1110080 h 1904041"/>
                <a:gd name="connsiteX94" fmla="*/ 55569 w 1887484"/>
                <a:gd name="connsiteY94" fmla="*/ 1038726 h 1904041"/>
                <a:gd name="connsiteX95" fmla="*/ 66360 w 1887484"/>
                <a:gd name="connsiteY95" fmla="*/ 972051 h 1904041"/>
                <a:gd name="connsiteX96" fmla="*/ 78949 w 1887484"/>
                <a:gd name="connsiteY96" fmla="*/ 911225 h 1904041"/>
                <a:gd name="connsiteX97" fmla="*/ 89740 w 1887484"/>
                <a:gd name="connsiteY97" fmla="*/ 853907 h 1904041"/>
                <a:gd name="connsiteX98" fmla="*/ 102329 w 1887484"/>
                <a:gd name="connsiteY98" fmla="*/ 800100 h 1904041"/>
                <a:gd name="connsiteX99" fmla="*/ 113119 w 1887484"/>
                <a:gd name="connsiteY99" fmla="*/ 750971 h 1904041"/>
                <a:gd name="connsiteX100" fmla="*/ 123910 w 1887484"/>
                <a:gd name="connsiteY100" fmla="*/ 705351 h 1904041"/>
                <a:gd name="connsiteX101" fmla="*/ 136499 w 1887484"/>
                <a:gd name="connsiteY101" fmla="*/ 663240 h 1904041"/>
                <a:gd name="connsiteX102" fmla="*/ 147290 w 1887484"/>
                <a:gd name="connsiteY102" fmla="*/ 624639 h 1904041"/>
                <a:gd name="connsiteX103" fmla="*/ 158081 w 1887484"/>
                <a:gd name="connsiteY103" fmla="*/ 589547 h 1904041"/>
                <a:gd name="connsiteX104" fmla="*/ 170670 w 1887484"/>
                <a:gd name="connsiteY104" fmla="*/ 555625 h 1904041"/>
                <a:gd name="connsiteX105" fmla="*/ 181461 w 1887484"/>
                <a:gd name="connsiteY105" fmla="*/ 525212 h 1904041"/>
                <a:gd name="connsiteX106" fmla="*/ 192251 w 1887484"/>
                <a:gd name="connsiteY106" fmla="*/ 495968 h 1904041"/>
                <a:gd name="connsiteX107" fmla="*/ 204841 w 1887484"/>
                <a:gd name="connsiteY107" fmla="*/ 469064 h 1904041"/>
                <a:gd name="connsiteX108" fmla="*/ 215631 w 1887484"/>
                <a:gd name="connsiteY108" fmla="*/ 442160 h 1904041"/>
                <a:gd name="connsiteX109" fmla="*/ 228221 w 1887484"/>
                <a:gd name="connsiteY109" fmla="*/ 417596 h 1904041"/>
                <a:gd name="connsiteX110" fmla="*/ 239011 w 1887484"/>
                <a:gd name="connsiteY110" fmla="*/ 393031 h 1904041"/>
                <a:gd name="connsiteX111" fmla="*/ 249802 w 1887484"/>
                <a:gd name="connsiteY111" fmla="*/ 370806 h 1904041"/>
                <a:gd name="connsiteX112" fmla="*/ 262391 w 1887484"/>
                <a:gd name="connsiteY112" fmla="*/ 348581 h 1904041"/>
                <a:gd name="connsiteX113" fmla="*/ 273182 w 1887484"/>
                <a:gd name="connsiteY113" fmla="*/ 328696 h 1904041"/>
                <a:gd name="connsiteX114" fmla="*/ 285771 w 1887484"/>
                <a:gd name="connsiteY114" fmla="*/ 308810 h 1904041"/>
                <a:gd name="connsiteX115" fmla="*/ 296562 w 1887484"/>
                <a:gd name="connsiteY115" fmla="*/ 288925 h 1904041"/>
                <a:gd name="connsiteX116" fmla="*/ 307353 w 1887484"/>
                <a:gd name="connsiteY116" fmla="*/ 271379 h 1904041"/>
                <a:gd name="connsiteX117" fmla="*/ 318143 w 1887484"/>
                <a:gd name="connsiteY117" fmla="*/ 253833 h 1904041"/>
                <a:gd name="connsiteX118" fmla="*/ 330733 w 1887484"/>
                <a:gd name="connsiteY118" fmla="*/ 237457 h 1904041"/>
                <a:gd name="connsiteX119" fmla="*/ 343322 w 1887484"/>
                <a:gd name="connsiteY119" fmla="*/ 221080 h 1904041"/>
                <a:gd name="connsiteX120" fmla="*/ 354113 w 1887484"/>
                <a:gd name="connsiteY120" fmla="*/ 205874 h 1904041"/>
                <a:gd name="connsiteX121" fmla="*/ 364903 w 1887484"/>
                <a:gd name="connsiteY121" fmla="*/ 190667 h 1904041"/>
                <a:gd name="connsiteX122" fmla="*/ 375694 w 1887484"/>
                <a:gd name="connsiteY122" fmla="*/ 176630 h 1904041"/>
                <a:gd name="connsiteX123" fmla="*/ 388283 w 1887484"/>
                <a:gd name="connsiteY123" fmla="*/ 163763 h 1904041"/>
                <a:gd name="connsiteX124" fmla="*/ 399074 w 1887484"/>
                <a:gd name="connsiteY124" fmla="*/ 150896 h 1904041"/>
                <a:gd name="connsiteX125" fmla="*/ 411663 w 1887484"/>
                <a:gd name="connsiteY125" fmla="*/ 139199 h 1904041"/>
                <a:gd name="connsiteX126" fmla="*/ 422454 w 1887484"/>
                <a:gd name="connsiteY126" fmla="*/ 127501 h 1904041"/>
                <a:gd name="connsiteX127" fmla="*/ 433245 w 1887484"/>
                <a:gd name="connsiteY127" fmla="*/ 115804 h 1904041"/>
                <a:gd name="connsiteX128" fmla="*/ 445834 w 1887484"/>
                <a:gd name="connsiteY128" fmla="*/ 105276 h 1904041"/>
                <a:gd name="connsiteX129" fmla="*/ 456624 w 1887484"/>
                <a:gd name="connsiteY129" fmla="*/ 95918 h 1904041"/>
                <a:gd name="connsiteX130" fmla="*/ 469214 w 1887484"/>
                <a:gd name="connsiteY130" fmla="*/ 86561 h 1904041"/>
                <a:gd name="connsiteX131" fmla="*/ 480004 w 1887484"/>
                <a:gd name="connsiteY131" fmla="*/ 77203 h 1904041"/>
                <a:gd name="connsiteX132" fmla="*/ 490795 w 1887484"/>
                <a:gd name="connsiteY132" fmla="*/ 69015 h 1904041"/>
                <a:gd name="connsiteX133" fmla="*/ 503384 w 1887484"/>
                <a:gd name="connsiteY133" fmla="*/ 60826 h 1904041"/>
                <a:gd name="connsiteX134" fmla="*/ 514175 w 1887484"/>
                <a:gd name="connsiteY134" fmla="*/ 53808 h 1904041"/>
                <a:gd name="connsiteX135" fmla="*/ 526764 w 1887484"/>
                <a:gd name="connsiteY135" fmla="*/ 46790 h 1904041"/>
                <a:gd name="connsiteX136" fmla="*/ 537555 w 1887484"/>
                <a:gd name="connsiteY136" fmla="*/ 39771 h 1904041"/>
                <a:gd name="connsiteX137" fmla="*/ 548346 w 1887484"/>
                <a:gd name="connsiteY137" fmla="*/ 33922 h 1904041"/>
                <a:gd name="connsiteX138" fmla="*/ 560935 w 1887484"/>
                <a:gd name="connsiteY138" fmla="*/ 28074 h 1904041"/>
                <a:gd name="connsiteX139" fmla="*/ 571726 w 1887484"/>
                <a:gd name="connsiteY139" fmla="*/ 23395 h 1904041"/>
                <a:gd name="connsiteX140" fmla="*/ 582516 w 1887484"/>
                <a:gd name="connsiteY140" fmla="*/ 18716 h 1904041"/>
                <a:gd name="connsiteX141" fmla="*/ 595106 w 1887484"/>
                <a:gd name="connsiteY141" fmla="*/ 14037 h 1904041"/>
                <a:gd name="connsiteX142" fmla="*/ 605896 w 1887484"/>
                <a:gd name="connsiteY142" fmla="*/ 11697 h 1904041"/>
                <a:gd name="connsiteX143" fmla="*/ 618485 w 1887484"/>
                <a:gd name="connsiteY143" fmla="*/ 8188 h 1904041"/>
                <a:gd name="connsiteX144" fmla="*/ 629276 w 1887484"/>
                <a:gd name="connsiteY144" fmla="*/ 5849 h 1904041"/>
                <a:gd name="connsiteX145" fmla="*/ 640067 w 1887484"/>
                <a:gd name="connsiteY145" fmla="*/ 3509 h 1904041"/>
                <a:gd name="connsiteX146" fmla="*/ 652656 w 1887484"/>
                <a:gd name="connsiteY146" fmla="*/ 2340 h 1904041"/>
                <a:gd name="connsiteX147" fmla="*/ 663447 w 1887484"/>
                <a:gd name="connsiteY147" fmla="*/ 1170 h 1904041"/>
                <a:gd name="connsiteX148" fmla="*/ 676036 w 1887484"/>
                <a:gd name="connsiteY14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87882 w 1887484"/>
                <a:gd name="connsiteY15" fmla="*/ 76033 h 1904041"/>
                <a:gd name="connsiteX16" fmla="*/ 1100472 w 1887484"/>
                <a:gd name="connsiteY16" fmla="*/ 63166 h 1904041"/>
                <a:gd name="connsiteX17" fmla="*/ 1111262 w 1887484"/>
                <a:gd name="connsiteY17" fmla="*/ 52638 h 1904041"/>
                <a:gd name="connsiteX18" fmla="*/ 1122053 w 1887484"/>
                <a:gd name="connsiteY18" fmla="*/ 43280 h 1904041"/>
                <a:gd name="connsiteX19" fmla="*/ 1134642 w 1887484"/>
                <a:gd name="connsiteY19" fmla="*/ 35092 h 1904041"/>
                <a:gd name="connsiteX20" fmla="*/ 1145433 w 1887484"/>
                <a:gd name="connsiteY20" fmla="*/ 28074 h 1904041"/>
                <a:gd name="connsiteX21" fmla="*/ 1156224 w 1887484"/>
                <a:gd name="connsiteY21" fmla="*/ 22225 h 1904041"/>
                <a:gd name="connsiteX22" fmla="*/ 1168813 w 1887484"/>
                <a:gd name="connsiteY22" fmla="*/ 16376 h 1904041"/>
                <a:gd name="connsiteX23" fmla="*/ 1179604 w 1887484"/>
                <a:gd name="connsiteY23" fmla="*/ 12867 h 1904041"/>
                <a:gd name="connsiteX24" fmla="*/ 1192193 w 1887484"/>
                <a:gd name="connsiteY24" fmla="*/ 8188 h 1904041"/>
                <a:gd name="connsiteX25" fmla="*/ 1202984 w 1887484"/>
                <a:gd name="connsiteY25" fmla="*/ 5849 h 1904041"/>
                <a:gd name="connsiteX26" fmla="*/ 1213774 w 1887484"/>
                <a:gd name="connsiteY26" fmla="*/ 3509 h 1904041"/>
                <a:gd name="connsiteX27" fmla="*/ 1226364 w 1887484"/>
                <a:gd name="connsiteY27" fmla="*/ 1170 h 1904041"/>
                <a:gd name="connsiteX28" fmla="*/ 1237154 w 1887484"/>
                <a:gd name="connsiteY28" fmla="*/ 1170 h 1904041"/>
                <a:gd name="connsiteX29" fmla="*/ 1249743 w 1887484"/>
                <a:gd name="connsiteY29" fmla="*/ 0 h 1904041"/>
                <a:gd name="connsiteX30" fmla="*/ 1260534 w 1887484"/>
                <a:gd name="connsiteY30" fmla="*/ 0 h 1904041"/>
                <a:gd name="connsiteX31" fmla="*/ 1271325 w 1887484"/>
                <a:gd name="connsiteY31" fmla="*/ 1170 h 1904041"/>
                <a:gd name="connsiteX32" fmla="*/ 1283914 w 1887484"/>
                <a:gd name="connsiteY32" fmla="*/ 2340 h 1904041"/>
                <a:gd name="connsiteX33" fmla="*/ 1294705 w 1887484"/>
                <a:gd name="connsiteY33" fmla="*/ 3509 h 1904041"/>
                <a:gd name="connsiteX34" fmla="*/ 1307294 w 1887484"/>
                <a:gd name="connsiteY34" fmla="*/ 5849 h 1904041"/>
                <a:gd name="connsiteX35" fmla="*/ 1318085 w 1887484"/>
                <a:gd name="connsiteY35" fmla="*/ 8188 h 1904041"/>
                <a:gd name="connsiteX36" fmla="*/ 1328875 w 1887484"/>
                <a:gd name="connsiteY36" fmla="*/ 11697 h 1904041"/>
                <a:gd name="connsiteX37" fmla="*/ 1339666 w 1887484"/>
                <a:gd name="connsiteY37" fmla="*/ 15207 h 1904041"/>
                <a:gd name="connsiteX38" fmla="*/ 1352255 w 1887484"/>
                <a:gd name="connsiteY38" fmla="*/ 19886 h 1904041"/>
                <a:gd name="connsiteX39" fmla="*/ 1363046 w 1887484"/>
                <a:gd name="connsiteY39" fmla="*/ 24565 h 1904041"/>
                <a:gd name="connsiteX40" fmla="*/ 1375635 w 1887484"/>
                <a:gd name="connsiteY40" fmla="*/ 29244 h 1904041"/>
                <a:gd name="connsiteX41" fmla="*/ 1386426 w 1887484"/>
                <a:gd name="connsiteY41" fmla="*/ 35092 h 1904041"/>
                <a:gd name="connsiteX42" fmla="*/ 1397217 w 1887484"/>
                <a:gd name="connsiteY42" fmla="*/ 40941 h 1904041"/>
                <a:gd name="connsiteX43" fmla="*/ 1409806 w 1887484"/>
                <a:gd name="connsiteY43" fmla="*/ 47959 h 1904041"/>
                <a:gd name="connsiteX44" fmla="*/ 1420597 w 1887484"/>
                <a:gd name="connsiteY44" fmla="*/ 54978 h 1904041"/>
                <a:gd name="connsiteX45" fmla="*/ 1433186 w 1887484"/>
                <a:gd name="connsiteY45" fmla="*/ 61996 h 1904041"/>
                <a:gd name="connsiteX46" fmla="*/ 1443977 w 1887484"/>
                <a:gd name="connsiteY46" fmla="*/ 70184 h 1904041"/>
                <a:gd name="connsiteX47" fmla="*/ 1454767 w 1887484"/>
                <a:gd name="connsiteY47" fmla="*/ 79542 h 1904041"/>
                <a:gd name="connsiteX48" fmla="*/ 1467357 w 1887484"/>
                <a:gd name="connsiteY48" fmla="*/ 87730 h 1904041"/>
                <a:gd name="connsiteX49" fmla="*/ 1478147 w 1887484"/>
                <a:gd name="connsiteY49" fmla="*/ 98258 h 1904041"/>
                <a:gd name="connsiteX50" fmla="*/ 1490736 w 1887484"/>
                <a:gd name="connsiteY50" fmla="*/ 107616 h 1904041"/>
                <a:gd name="connsiteX51" fmla="*/ 1501527 w 1887484"/>
                <a:gd name="connsiteY51" fmla="*/ 119313 h 1904041"/>
                <a:gd name="connsiteX52" fmla="*/ 1512318 w 1887484"/>
                <a:gd name="connsiteY52" fmla="*/ 129841 h 1904041"/>
                <a:gd name="connsiteX53" fmla="*/ 1524907 w 1887484"/>
                <a:gd name="connsiteY53" fmla="*/ 141538 h 1904041"/>
                <a:gd name="connsiteX54" fmla="*/ 1535698 w 1887484"/>
                <a:gd name="connsiteY54" fmla="*/ 154405 h 1904041"/>
                <a:gd name="connsiteX55" fmla="*/ 1546489 w 1887484"/>
                <a:gd name="connsiteY55" fmla="*/ 167272 h 1904041"/>
                <a:gd name="connsiteX56" fmla="*/ 1559078 w 1887484"/>
                <a:gd name="connsiteY56" fmla="*/ 180139 h 1904041"/>
                <a:gd name="connsiteX57" fmla="*/ 1569869 w 1887484"/>
                <a:gd name="connsiteY57" fmla="*/ 195346 h 1904041"/>
                <a:gd name="connsiteX58" fmla="*/ 1582458 w 1887484"/>
                <a:gd name="connsiteY58" fmla="*/ 210553 h 1904041"/>
                <a:gd name="connsiteX59" fmla="*/ 1593248 w 1887484"/>
                <a:gd name="connsiteY59" fmla="*/ 225759 h 1904041"/>
                <a:gd name="connsiteX60" fmla="*/ 1604039 w 1887484"/>
                <a:gd name="connsiteY60" fmla="*/ 242135 h 1904041"/>
                <a:gd name="connsiteX61" fmla="*/ 1616628 w 1887484"/>
                <a:gd name="connsiteY61" fmla="*/ 258512 h 1904041"/>
                <a:gd name="connsiteX62" fmla="*/ 1627419 w 1887484"/>
                <a:gd name="connsiteY62" fmla="*/ 277228 h 1904041"/>
                <a:gd name="connsiteX63" fmla="*/ 1640008 w 1887484"/>
                <a:gd name="connsiteY63" fmla="*/ 294774 h 1904041"/>
                <a:gd name="connsiteX64" fmla="*/ 1650799 w 1887484"/>
                <a:gd name="connsiteY64" fmla="*/ 314659 h 1904041"/>
                <a:gd name="connsiteX65" fmla="*/ 1661590 w 1887484"/>
                <a:gd name="connsiteY65" fmla="*/ 334545 h 1904041"/>
                <a:gd name="connsiteX66" fmla="*/ 1674179 w 1887484"/>
                <a:gd name="connsiteY66" fmla="*/ 356770 h 1904041"/>
                <a:gd name="connsiteX67" fmla="*/ 1684970 w 1887484"/>
                <a:gd name="connsiteY67" fmla="*/ 378995 h 1904041"/>
                <a:gd name="connsiteX68" fmla="*/ 1697559 w 1887484"/>
                <a:gd name="connsiteY68" fmla="*/ 402389 h 1904041"/>
                <a:gd name="connsiteX69" fmla="*/ 1708350 w 1887484"/>
                <a:gd name="connsiteY69" fmla="*/ 426954 h 1904041"/>
                <a:gd name="connsiteX70" fmla="*/ 1719140 w 1887484"/>
                <a:gd name="connsiteY70" fmla="*/ 452688 h 1904041"/>
                <a:gd name="connsiteX71" fmla="*/ 1729931 w 1887484"/>
                <a:gd name="connsiteY71" fmla="*/ 480762 h 1904041"/>
                <a:gd name="connsiteX72" fmla="*/ 1742520 w 1887484"/>
                <a:gd name="connsiteY72" fmla="*/ 510005 h 1904041"/>
                <a:gd name="connsiteX73" fmla="*/ 1753311 w 1887484"/>
                <a:gd name="connsiteY73" fmla="*/ 540418 h 1904041"/>
                <a:gd name="connsiteX74" fmla="*/ 1765900 w 1887484"/>
                <a:gd name="connsiteY74" fmla="*/ 573171 h 1904041"/>
                <a:gd name="connsiteX75" fmla="*/ 1776691 w 1887484"/>
                <a:gd name="connsiteY75" fmla="*/ 608263 h 1904041"/>
                <a:gd name="connsiteX76" fmla="*/ 1787482 w 1887484"/>
                <a:gd name="connsiteY76" fmla="*/ 645694 h 1904041"/>
                <a:gd name="connsiteX77" fmla="*/ 1800071 w 1887484"/>
                <a:gd name="connsiteY77" fmla="*/ 686635 h 1904041"/>
                <a:gd name="connsiteX78" fmla="*/ 1810862 w 1887484"/>
                <a:gd name="connsiteY78" fmla="*/ 731085 h 1904041"/>
                <a:gd name="connsiteX79" fmla="*/ 1823451 w 1887484"/>
                <a:gd name="connsiteY79" fmla="*/ 780214 h 1904041"/>
                <a:gd name="connsiteX80" fmla="*/ 1834242 w 1887484"/>
                <a:gd name="connsiteY80" fmla="*/ 836361 h 1904041"/>
                <a:gd name="connsiteX81" fmla="*/ 1845032 w 1887484"/>
                <a:gd name="connsiteY81" fmla="*/ 901867 h 1904041"/>
                <a:gd name="connsiteX82" fmla="*/ 1857621 w 1887484"/>
                <a:gd name="connsiteY82" fmla="*/ 980239 h 1904041"/>
                <a:gd name="connsiteX83" fmla="*/ 1868412 w 1887484"/>
                <a:gd name="connsiteY83" fmla="*/ 1084345 h 1904041"/>
                <a:gd name="connsiteX84" fmla="*/ 1881001 w 1887484"/>
                <a:gd name="connsiteY84" fmla="*/ 1256297 h 1904041"/>
                <a:gd name="connsiteX85" fmla="*/ 1885102 w 1887484"/>
                <a:gd name="connsiteY85" fmla="*/ 1335426 h 1904041"/>
                <a:gd name="connsiteX86" fmla="*/ 1887484 w 1887484"/>
                <a:gd name="connsiteY86" fmla="*/ 1903557 h 1904041"/>
                <a:gd name="connsiteX87" fmla="*/ 0 w 1887484"/>
                <a:gd name="connsiteY87" fmla="*/ 1904041 h 1904041"/>
                <a:gd name="connsiteX88" fmla="*/ 0 w 1887484"/>
                <a:gd name="connsiteY88" fmla="*/ 1482058 h 1904041"/>
                <a:gd name="connsiteX89" fmla="*/ 8809 w 1887484"/>
                <a:gd name="connsiteY89" fmla="*/ 1388477 h 1904041"/>
                <a:gd name="connsiteX90" fmla="*/ 21398 w 1887484"/>
                <a:gd name="connsiteY90" fmla="*/ 1283201 h 1904041"/>
                <a:gd name="connsiteX91" fmla="*/ 32189 w 1887484"/>
                <a:gd name="connsiteY91" fmla="*/ 1190791 h 1904041"/>
                <a:gd name="connsiteX92" fmla="*/ 44778 w 1887484"/>
                <a:gd name="connsiteY92" fmla="*/ 1110080 h 1904041"/>
                <a:gd name="connsiteX93" fmla="*/ 55569 w 1887484"/>
                <a:gd name="connsiteY93" fmla="*/ 1038726 h 1904041"/>
                <a:gd name="connsiteX94" fmla="*/ 66360 w 1887484"/>
                <a:gd name="connsiteY94" fmla="*/ 972051 h 1904041"/>
                <a:gd name="connsiteX95" fmla="*/ 78949 w 1887484"/>
                <a:gd name="connsiteY95" fmla="*/ 911225 h 1904041"/>
                <a:gd name="connsiteX96" fmla="*/ 89740 w 1887484"/>
                <a:gd name="connsiteY96" fmla="*/ 853907 h 1904041"/>
                <a:gd name="connsiteX97" fmla="*/ 102329 w 1887484"/>
                <a:gd name="connsiteY97" fmla="*/ 800100 h 1904041"/>
                <a:gd name="connsiteX98" fmla="*/ 113119 w 1887484"/>
                <a:gd name="connsiteY98" fmla="*/ 750971 h 1904041"/>
                <a:gd name="connsiteX99" fmla="*/ 123910 w 1887484"/>
                <a:gd name="connsiteY99" fmla="*/ 705351 h 1904041"/>
                <a:gd name="connsiteX100" fmla="*/ 136499 w 1887484"/>
                <a:gd name="connsiteY100" fmla="*/ 663240 h 1904041"/>
                <a:gd name="connsiteX101" fmla="*/ 147290 w 1887484"/>
                <a:gd name="connsiteY101" fmla="*/ 624639 h 1904041"/>
                <a:gd name="connsiteX102" fmla="*/ 158081 w 1887484"/>
                <a:gd name="connsiteY102" fmla="*/ 589547 h 1904041"/>
                <a:gd name="connsiteX103" fmla="*/ 170670 w 1887484"/>
                <a:gd name="connsiteY103" fmla="*/ 555625 h 1904041"/>
                <a:gd name="connsiteX104" fmla="*/ 181461 w 1887484"/>
                <a:gd name="connsiteY104" fmla="*/ 525212 h 1904041"/>
                <a:gd name="connsiteX105" fmla="*/ 192251 w 1887484"/>
                <a:gd name="connsiteY105" fmla="*/ 495968 h 1904041"/>
                <a:gd name="connsiteX106" fmla="*/ 204841 w 1887484"/>
                <a:gd name="connsiteY106" fmla="*/ 469064 h 1904041"/>
                <a:gd name="connsiteX107" fmla="*/ 215631 w 1887484"/>
                <a:gd name="connsiteY107" fmla="*/ 442160 h 1904041"/>
                <a:gd name="connsiteX108" fmla="*/ 228221 w 1887484"/>
                <a:gd name="connsiteY108" fmla="*/ 417596 h 1904041"/>
                <a:gd name="connsiteX109" fmla="*/ 239011 w 1887484"/>
                <a:gd name="connsiteY109" fmla="*/ 393031 h 1904041"/>
                <a:gd name="connsiteX110" fmla="*/ 249802 w 1887484"/>
                <a:gd name="connsiteY110" fmla="*/ 370806 h 1904041"/>
                <a:gd name="connsiteX111" fmla="*/ 262391 w 1887484"/>
                <a:gd name="connsiteY111" fmla="*/ 348581 h 1904041"/>
                <a:gd name="connsiteX112" fmla="*/ 273182 w 1887484"/>
                <a:gd name="connsiteY112" fmla="*/ 328696 h 1904041"/>
                <a:gd name="connsiteX113" fmla="*/ 285771 w 1887484"/>
                <a:gd name="connsiteY113" fmla="*/ 308810 h 1904041"/>
                <a:gd name="connsiteX114" fmla="*/ 296562 w 1887484"/>
                <a:gd name="connsiteY114" fmla="*/ 288925 h 1904041"/>
                <a:gd name="connsiteX115" fmla="*/ 307353 w 1887484"/>
                <a:gd name="connsiteY115" fmla="*/ 271379 h 1904041"/>
                <a:gd name="connsiteX116" fmla="*/ 318143 w 1887484"/>
                <a:gd name="connsiteY116" fmla="*/ 253833 h 1904041"/>
                <a:gd name="connsiteX117" fmla="*/ 330733 w 1887484"/>
                <a:gd name="connsiteY117" fmla="*/ 237457 h 1904041"/>
                <a:gd name="connsiteX118" fmla="*/ 343322 w 1887484"/>
                <a:gd name="connsiteY118" fmla="*/ 221080 h 1904041"/>
                <a:gd name="connsiteX119" fmla="*/ 354113 w 1887484"/>
                <a:gd name="connsiteY119" fmla="*/ 205874 h 1904041"/>
                <a:gd name="connsiteX120" fmla="*/ 364903 w 1887484"/>
                <a:gd name="connsiteY120" fmla="*/ 190667 h 1904041"/>
                <a:gd name="connsiteX121" fmla="*/ 375694 w 1887484"/>
                <a:gd name="connsiteY121" fmla="*/ 176630 h 1904041"/>
                <a:gd name="connsiteX122" fmla="*/ 388283 w 1887484"/>
                <a:gd name="connsiteY122" fmla="*/ 163763 h 1904041"/>
                <a:gd name="connsiteX123" fmla="*/ 399074 w 1887484"/>
                <a:gd name="connsiteY123" fmla="*/ 150896 h 1904041"/>
                <a:gd name="connsiteX124" fmla="*/ 411663 w 1887484"/>
                <a:gd name="connsiteY124" fmla="*/ 139199 h 1904041"/>
                <a:gd name="connsiteX125" fmla="*/ 422454 w 1887484"/>
                <a:gd name="connsiteY125" fmla="*/ 127501 h 1904041"/>
                <a:gd name="connsiteX126" fmla="*/ 433245 w 1887484"/>
                <a:gd name="connsiteY126" fmla="*/ 115804 h 1904041"/>
                <a:gd name="connsiteX127" fmla="*/ 445834 w 1887484"/>
                <a:gd name="connsiteY127" fmla="*/ 105276 h 1904041"/>
                <a:gd name="connsiteX128" fmla="*/ 456624 w 1887484"/>
                <a:gd name="connsiteY128" fmla="*/ 95918 h 1904041"/>
                <a:gd name="connsiteX129" fmla="*/ 469214 w 1887484"/>
                <a:gd name="connsiteY129" fmla="*/ 86561 h 1904041"/>
                <a:gd name="connsiteX130" fmla="*/ 480004 w 1887484"/>
                <a:gd name="connsiteY130" fmla="*/ 77203 h 1904041"/>
                <a:gd name="connsiteX131" fmla="*/ 490795 w 1887484"/>
                <a:gd name="connsiteY131" fmla="*/ 69015 h 1904041"/>
                <a:gd name="connsiteX132" fmla="*/ 503384 w 1887484"/>
                <a:gd name="connsiteY132" fmla="*/ 60826 h 1904041"/>
                <a:gd name="connsiteX133" fmla="*/ 514175 w 1887484"/>
                <a:gd name="connsiteY133" fmla="*/ 53808 h 1904041"/>
                <a:gd name="connsiteX134" fmla="*/ 526764 w 1887484"/>
                <a:gd name="connsiteY134" fmla="*/ 46790 h 1904041"/>
                <a:gd name="connsiteX135" fmla="*/ 537555 w 1887484"/>
                <a:gd name="connsiteY135" fmla="*/ 39771 h 1904041"/>
                <a:gd name="connsiteX136" fmla="*/ 548346 w 1887484"/>
                <a:gd name="connsiteY136" fmla="*/ 33922 h 1904041"/>
                <a:gd name="connsiteX137" fmla="*/ 560935 w 1887484"/>
                <a:gd name="connsiteY137" fmla="*/ 28074 h 1904041"/>
                <a:gd name="connsiteX138" fmla="*/ 571726 w 1887484"/>
                <a:gd name="connsiteY138" fmla="*/ 23395 h 1904041"/>
                <a:gd name="connsiteX139" fmla="*/ 582516 w 1887484"/>
                <a:gd name="connsiteY139" fmla="*/ 18716 h 1904041"/>
                <a:gd name="connsiteX140" fmla="*/ 595106 w 1887484"/>
                <a:gd name="connsiteY140" fmla="*/ 14037 h 1904041"/>
                <a:gd name="connsiteX141" fmla="*/ 605896 w 1887484"/>
                <a:gd name="connsiteY141" fmla="*/ 11697 h 1904041"/>
                <a:gd name="connsiteX142" fmla="*/ 618485 w 1887484"/>
                <a:gd name="connsiteY142" fmla="*/ 8188 h 1904041"/>
                <a:gd name="connsiteX143" fmla="*/ 629276 w 1887484"/>
                <a:gd name="connsiteY143" fmla="*/ 5849 h 1904041"/>
                <a:gd name="connsiteX144" fmla="*/ 640067 w 1887484"/>
                <a:gd name="connsiteY144" fmla="*/ 3509 h 1904041"/>
                <a:gd name="connsiteX145" fmla="*/ 652656 w 1887484"/>
                <a:gd name="connsiteY145" fmla="*/ 2340 h 1904041"/>
                <a:gd name="connsiteX146" fmla="*/ 663447 w 1887484"/>
                <a:gd name="connsiteY146" fmla="*/ 1170 h 1904041"/>
                <a:gd name="connsiteX147" fmla="*/ 676036 w 1887484"/>
                <a:gd name="connsiteY14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1087882 w 1887484"/>
                <a:gd name="connsiteY14" fmla="*/ 76033 h 1904041"/>
                <a:gd name="connsiteX15" fmla="*/ 1100472 w 1887484"/>
                <a:gd name="connsiteY15" fmla="*/ 63166 h 1904041"/>
                <a:gd name="connsiteX16" fmla="*/ 1111262 w 1887484"/>
                <a:gd name="connsiteY16" fmla="*/ 52638 h 1904041"/>
                <a:gd name="connsiteX17" fmla="*/ 1122053 w 1887484"/>
                <a:gd name="connsiteY17" fmla="*/ 43280 h 1904041"/>
                <a:gd name="connsiteX18" fmla="*/ 1134642 w 1887484"/>
                <a:gd name="connsiteY18" fmla="*/ 35092 h 1904041"/>
                <a:gd name="connsiteX19" fmla="*/ 1145433 w 1887484"/>
                <a:gd name="connsiteY19" fmla="*/ 28074 h 1904041"/>
                <a:gd name="connsiteX20" fmla="*/ 1156224 w 1887484"/>
                <a:gd name="connsiteY20" fmla="*/ 22225 h 1904041"/>
                <a:gd name="connsiteX21" fmla="*/ 1168813 w 1887484"/>
                <a:gd name="connsiteY21" fmla="*/ 16376 h 1904041"/>
                <a:gd name="connsiteX22" fmla="*/ 1179604 w 1887484"/>
                <a:gd name="connsiteY22" fmla="*/ 12867 h 1904041"/>
                <a:gd name="connsiteX23" fmla="*/ 1192193 w 1887484"/>
                <a:gd name="connsiteY23" fmla="*/ 8188 h 1904041"/>
                <a:gd name="connsiteX24" fmla="*/ 1202984 w 1887484"/>
                <a:gd name="connsiteY24" fmla="*/ 5849 h 1904041"/>
                <a:gd name="connsiteX25" fmla="*/ 1213774 w 1887484"/>
                <a:gd name="connsiteY25" fmla="*/ 3509 h 1904041"/>
                <a:gd name="connsiteX26" fmla="*/ 1226364 w 1887484"/>
                <a:gd name="connsiteY26" fmla="*/ 1170 h 1904041"/>
                <a:gd name="connsiteX27" fmla="*/ 1237154 w 1887484"/>
                <a:gd name="connsiteY27" fmla="*/ 1170 h 1904041"/>
                <a:gd name="connsiteX28" fmla="*/ 1249743 w 1887484"/>
                <a:gd name="connsiteY28" fmla="*/ 0 h 1904041"/>
                <a:gd name="connsiteX29" fmla="*/ 1260534 w 1887484"/>
                <a:gd name="connsiteY29" fmla="*/ 0 h 1904041"/>
                <a:gd name="connsiteX30" fmla="*/ 1271325 w 1887484"/>
                <a:gd name="connsiteY30" fmla="*/ 1170 h 1904041"/>
                <a:gd name="connsiteX31" fmla="*/ 1283914 w 1887484"/>
                <a:gd name="connsiteY31" fmla="*/ 2340 h 1904041"/>
                <a:gd name="connsiteX32" fmla="*/ 1294705 w 1887484"/>
                <a:gd name="connsiteY32" fmla="*/ 3509 h 1904041"/>
                <a:gd name="connsiteX33" fmla="*/ 1307294 w 1887484"/>
                <a:gd name="connsiteY33" fmla="*/ 5849 h 1904041"/>
                <a:gd name="connsiteX34" fmla="*/ 1318085 w 1887484"/>
                <a:gd name="connsiteY34" fmla="*/ 8188 h 1904041"/>
                <a:gd name="connsiteX35" fmla="*/ 1328875 w 1887484"/>
                <a:gd name="connsiteY35" fmla="*/ 11697 h 1904041"/>
                <a:gd name="connsiteX36" fmla="*/ 1339666 w 1887484"/>
                <a:gd name="connsiteY36" fmla="*/ 15207 h 1904041"/>
                <a:gd name="connsiteX37" fmla="*/ 1352255 w 1887484"/>
                <a:gd name="connsiteY37" fmla="*/ 19886 h 1904041"/>
                <a:gd name="connsiteX38" fmla="*/ 1363046 w 1887484"/>
                <a:gd name="connsiteY38" fmla="*/ 24565 h 1904041"/>
                <a:gd name="connsiteX39" fmla="*/ 1375635 w 1887484"/>
                <a:gd name="connsiteY39" fmla="*/ 29244 h 1904041"/>
                <a:gd name="connsiteX40" fmla="*/ 1386426 w 1887484"/>
                <a:gd name="connsiteY40" fmla="*/ 35092 h 1904041"/>
                <a:gd name="connsiteX41" fmla="*/ 1397217 w 1887484"/>
                <a:gd name="connsiteY41" fmla="*/ 40941 h 1904041"/>
                <a:gd name="connsiteX42" fmla="*/ 1409806 w 1887484"/>
                <a:gd name="connsiteY42" fmla="*/ 47959 h 1904041"/>
                <a:gd name="connsiteX43" fmla="*/ 1420597 w 1887484"/>
                <a:gd name="connsiteY43" fmla="*/ 54978 h 1904041"/>
                <a:gd name="connsiteX44" fmla="*/ 1433186 w 1887484"/>
                <a:gd name="connsiteY44" fmla="*/ 61996 h 1904041"/>
                <a:gd name="connsiteX45" fmla="*/ 1443977 w 1887484"/>
                <a:gd name="connsiteY45" fmla="*/ 70184 h 1904041"/>
                <a:gd name="connsiteX46" fmla="*/ 1454767 w 1887484"/>
                <a:gd name="connsiteY46" fmla="*/ 79542 h 1904041"/>
                <a:gd name="connsiteX47" fmla="*/ 1467357 w 1887484"/>
                <a:gd name="connsiteY47" fmla="*/ 87730 h 1904041"/>
                <a:gd name="connsiteX48" fmla="*/ 1478147 w 1887484"/>
                <a:gd name="connsiteY48" fmla="*/ 98258 h 1904041"/>
                <a:gd name="connsiteX49" fmla="*/ 1490736 w 1887484"/>
                <a:gd name="connsiteY49" fmla="*/ 107616 h 1904041"/>
                <a:gd name="connsiteX50" fmla="*/ 1501527 w 1887484"/>
                <a:gd name="connsiteY50" fmla="*/ 119313 h 1904041"/>
                <a:gd name="connsiteX51" fmla="*/ 1512318 w 1887484"/>
                <a:gd name="connsiteY51" fmla="*/ 129841 h 1904041"/>
                <a:gd name="connsiteX52" fmla="*/ 1524907 w 1887484"/>
                <a:gd name="connsiteY52" fmla="*/ 141538 h 1904041"/>
                <a:gd name="connsiteX53" fmla="*/ 1535698 w 1887484"/>
                <a:gd name="connsiteY53" fmla="*/ 154405 h 1904041"/>
                <a:gd name="connsiteX54" fmla="*/ 1546489 w 1887484"/>
                <a:gd name="connsiteY54" fmla="*/ 167272 h 1904041"/>
                <a:gd name="connsiteX55" fmla="*/ 1559078 w 1887484"/>
                <a:gd name="connsiteY55" fmla="*/ 180139 h 1904041"/>
                <a:gd name="connsiteX56" fmla="*/ 1569869 w 1887484"/>
                <a:gd name="connsiteY56" fmla="*/ 195346 h 1904041"/>
                <a:gd name="connsiteX57" fmla="*/ 1582458 w 1887484"/>
                <a:gd name="connsiteY57" fmla="*/ 210553 h 1904041"/>
                <a:gd name="connsiteX58" fmla="*/ 1593248 w 1887484"/>
                <a:gd name="connsiteY58" fmla="*/ 225759 h 1904041"/>
                <a:gd name="connsiteX59" fmla="*/ 1604039 w 1887484"/>
                <a:gd name="connsiteY59" fmla="*/ 242135 h 1904041"/>
                <a:gd name="connsiteX60" fmla="*/ 1616628 w 1887484"/>
                <a:gd name="connsiteY60" fmla="*/ 258512 h 1904041"/>
                <a:gd name="connsiteX61" fmla="*/ 1627419 w 1887484"/>
                <a:gd name="connsiteY61" fmla="*/ 277228 h 1904041"/>
                <a:gd name="connsiteX62" fmla="*/ 1640008 w 1887484"/>
                <a:gd name="connsiteY62" fmla="*/ 294774 h 1904041"/>
                <a:gd name="connsiteX63" fmla="*/ 1650799 w 1887484"/>
                <a:gd name="connsiteY63" fmla="*/ 314659 h 1904041"/>
                <a:gd name="connsiteX64" fmla="*/ 1661590 w 1887484"/>
                <a:gd name="connsiteY64" fmla="*/ 334545 h 1904041"/>
                <a:gd name="connsiteX65" fmla="*/ 1674179 w 1887484"/>
                <a:gd name="connsiteY65" fmla="*/ 356770 h 1904041"/>
                <a:gd name="connsiteX66" fmla="*/ 1684970 w 1887484"/>
                <a:gd name="connsiteY66" fmla="*/ 378995 h 1904041"/>
                <a:gd name="connsiteX67" fmla="*/ 1697559 w 1887484"/>
                <a:gd name="connsiteY67" fmla="*/ 402389 h 1904041"/>
                <a:gd name="connsiteX68" fmla="*/ 1708350 w 1887484"/>
                <a:gd name="connsiteY68" fmla="*/ 426954 h 1904041"/>
                <a:gd name="connsiteX69" fmla="*/ 1719140 w 1887484"/>
                <a:gd name="connsiteY69" fmla="*/ 452688 h 1904041"/>
                <a:gd name="connsiteX70" fmla="*/ 1729931 w 1887484"/>
                <a:gd name="connsiteY70" fmla="*/ 480762 h 1904041"/>
                <a:gd name="connsiteX71" fmla="*/ 1742520 w 1887484"/>
                <a:gd name="connsiteY71" fmla="*/ 510005 h 1904041"/>
                <a:gd name="connsiteX72" fmla="*/ 1753311 w 1887484"/>
                <a:gd name="connsiteY72" fmla="*/ 540418 h 1904041"/>
                <a:gd name="connsiteX73" fmla="*/ 1765900 w 1887484"/>
                <a:gd name="connsiteY73" fmla="*/ 573171 h 1904041"/>
                <a:gd name="connsiteX74" fmla="*/ 1776691 w 1887484"/>
                <a:gd name="connsiteY74" fmla="*/ 608263 h 1904041"/>
                <a:gd name="connsiteX75" fmla="*/ 1787482 w 1887484"/>
                <a:gd name="connsiteY75" fmla="*/ 645694 h 1904041"/>
                <a:gd name="connsiteX76" fmla="*/ 1800071 w 1887484"/>
                <a:gd name="connsiteY76" fmla="*/ 686635 h 1904041"/>
                <a:gd name="connsiteX77" fmla="*/ 1810862 w 1887484"/>
                <a:gd name="connsiteY77" fmla="*/ 731085 h 1904041"/>
                <a:gd name="connsiteX78" fmla="*/ 1823451 w 1887484"/>
                <a:gd name="connsiteY78" fmla="*/ 780214 h 1904041"/>
                <a:gd name="connsiteX79" fmla="*/ 1834242 w 1887484"/>
                <a:gd name="connsiteY79" fmla="*/ 836361 h 1904041"/>
                <a:gd name="connsiteX80" fmla="*/ 1845032 w 1887484"/>
                <a:gd name="connsiteY80" fmla="*/ 901867 h 1904041"/>
                <a:gd name="connsiteX81" fmla="*/ 1857621 w 1887484"/>
                <a:gd name="connsiteY81" fmla="*/ 980239 h 1904041"/>
                <a:gd name="connsiteX82" fmla="*/ 1868412 w 1887484"/>
                <a:gd name="connsiteY82" fmla="*/ 1084345 h 1904041"/>
                <a:gd name="connsiteX83" fmla="*/ 1881001 w 1887484"/>
                <a:gd name="connsiteY83" fmla="*/ 1256297 h 1904041"/>
                <a:gd name="connsiteX84" fmla="*/ 1885102 w 1887484"/>
                <a:gd name="connsiteY84" fmla="*/ 1335426 h 1904041"/>
                <a:gd name="connsiteX85" fmla="*/ 1887484 w 1887484"/>
                <a:gd name="connsiteY85" fmla="*/ 1903557 h 1904041"/>
                <a:gd name="connsiteX86" fmla="*/ 0 w 1887484"/>
                <a:gd name="connsiteY86" fmla="*/ 1904041 h 1904041"/>
                <a:gd name="connsiteX87" fmla="*/ 0 w 1887484"/>
                <a:gd name="connsiteY87" fmla="*/ 1482058 h 1904041"/>
                <a:gd name="connsiteX88" fmla="*/ 8809 w 1887484"/>
                <a:gd name="connsiteY88" fmla="*/ 1388477 h 1904041"/>
                <a:gd name="connsiteX89" fmla="*/ 21398 w 1887484"/>
                <a:gd name="connsiteY89" fmla="*/ 1283201 h 1904041"/>
                <a:gd name="connsiteX90" fmla="*/ 32189 w 1887484"/>
                <a:gd name="connsiteY90" fmla="*/ 1190791 h 1904041"/>
                <a:gd name="connsiteX91" fmla="*/ 44778 w 1887484"/>
                <a:gd name="connsiteY91" fmla="*/ 1110080 h 1904041"/>
                <a:gd name="connsiteX92" fmla="*/ 55569 w 1887484"/>
                <a:gd name="connsiteY92" fmla="*/ 1038726 h 1904041"/>
                <a:gd name="connsiteX93" fmla="*/ 66360 w 1887484"/>
                <a:gd name="connsiteY93" fmla="*/ 972051 h 1904041"/>
                <a:gd name="connsiteX94" fmla="*/ 78949 w 1887484"/>
                <a:gd name="connsiteY94" fmla="*/ 911225 h 1904041"/>
                <a:gd name="connsiteX95" fmla="*/ 89740 w 1887484"/>
                <a:gd name="connsiteY95" fmla="*/ 853907 h 1904041"/>
                <a:gd name="connsiteX96" fmla="*/ 102329 w 1887484"/>
                <a:gd name="connsiteY96" fmla="*/ 800100 h 1904041"/>
                <a:gd name="connsiteX97" fmla="*/ 113119 w 1887484"/>
                <a:gd name="connsiteY97" fmla="*/ 750971 h 1904041"/>
                <a:gd name="connsiteX98" fmla="*/ 123910 w 1887484"/>
                <a:gd name="connsiteY98" fmla="*/ 705351 h 1904041"/>
                <a:gd name="connsiteX99" fmla="*/ 136499 w 1887484"/>
                <a:gd name="connsiteY99" fmla="*/ 663240 h 1904041"/>
                <a:gd name="connsiteX100" fmla="*/ 147290 w 1887484"/>
                <a:gd name="connsiteY100" fmla="*/ 624639 h 1904041"/>
                <a:gd name="connsiteX101" fmla="*/ 158081 w 1887484"/>
                <a:gd name="connsiteY101" fmla="*/ 589547 h 1904041"/>
                <a:gd name="connsiteX102" fmla="*/ 170670 w 1887484"/>
                <a:gd name="connsiteY102" fmla="*/ 555625 h 1904041"/>
                <a:gd name="connsiteX103" fmla="*/ 181461 w 1887484"/>
                <a:gd name="connsiteY103" fmla="*/ 525212 h 1904041"/>
                <a:gd name="connsiteX104" fmla="*/ 192251 w 1887484"/>
                <a:gd name="connsiteY104" fmla="*/ 495968 h 1904041"/>
                <a:gd name="connsiteX105" fmla="*/ 204841 w 1887484"/>
                <a:gd name="connsiteY105" fmla="*/ 469064 h 1904041"/>
                <a:gd name="connsiteX106" fmla="*/ 215631 w 1887484"/>
                <a:gd name="connsiteY106" fmla="*/ 442160 h 1904041"/>
                <a:gd name="connsiteX107" fmla="*/ 228221 w 1887484"/>
                <a:gd name="connsiteY107" fmla="*/ 417596 h 1904041"/>
                <a:gd name="connsiteX108" fmla="*/ 239011 w 1887484"/>
                <a:gd name="connsiteY108" fmla="*/ 393031 h 1904041"/>
                <a:gd name="connsiteX109" fmla="*/ 249802 w 1887484"/>
                <a:gd name="connsiteY109" fmla="*/ 370806 h 1904041"/>
                <a:gd name="connsiteX110" fmla="*/ 262391 w 1887484"/>
                <a:gd name="connsiteY110" fmla="*/ 348581 h 1904041"/>
                <a:gd name="connsiteX111" fmla="*/ 273182 w 1887484"/>
                <a:gd name="connsiteY111" fmla="*/ 328696 h 1904041"/>
                <a:gd name="connsiteX112" fmla="*/ 285771 w 1887484"/>
                <a:gd name="connsiteY112" fmla="*/ 308810 h 1904041"/>
                <a:gd name="connsiteX113" fmla="*/ 296562 w 1887484"/>
                <a:gd name="connsiteY113" fmla="*/ 288925 h 1904041"/>
                <a:gd name="connsiteX114" fmla="*/ 307353 w 1887484"/>
                <a:gd name="connsiteY114" fmla="*/ 271379 h 1904041"/>
                <a:gd name="connsiteX115" fmla="*/ 318143 w 1887484"/>
                <a:gd name="connsiteY115" fmla="*/ 253833 h 1904041"/>
                <a:gd name="connsiteX116" fmla="*/ 330733 w 1887484"/>
                <a:gd name="connsiteY116" fmla="*/ 237457 h 1904041"/>
                <a:gd name="connsiteX117" fmla="*/ 343322 w 1887484"/>
                <a:gd name="connsiteY117" fmla="*/ 221080 h 1904041"/>
                <a:gd name="connsiteX118" fmla="*/ 354113 w 1887484"/>
                <a:gd name="connsiteY118" fmla="*/ 205874 h 1904041"/>
                <a:gd name="connsiteX119" fmla="*/ 364903 w 1887484"/>
                <a:gd name="connsiteY119" fmla="*/ 190667 h 1904041"/>
                <a:gd name="connsiteX120" fmla="*/ 375694 w 1887484"/>
                <a:gd name="connsiteY120" fmla="*/ 176630 h 1904041"/>
                <a:gd name="connsiteX121" fmla="*/ 388283 w 1887484"/>
                <a:gd name="connsiteY121" fmla="*/ 163763 h 1904041"/>
                <a:gd name="connsiteX122" fmla="*/ 399074 w 1887484"/>
                <a:gd name="connsiteY122" fmla="*/ 150896 h 1904041"/>
                <a:gd name="connsiteX123" fmla="*/ 411663 w 1887484"/>
                <a:gd name="connsiteY123" fmla="*/ 139199 h 1904041"/>
                <a:gd name="connsiteX124" fmla="*/ 422454 w 1887484"/>
                <a:gd name="connsiteY124" fmla="*/ 127501 h 1904041"/>
                <a:gd name="connsiteX125" fmla="*/ 433245 w 1887484"/>
                <a:gd name="connsiteY125" fmla="*/ 115804 h 1904041"/>
                <a:gd name="connsiteX126" fmla="*/ 445834 w 1887484"/>
                <a:gd name="connsiteY126" fmla="*/ 105276 h 1904041"/>
                <a:gd name="connsiteX127" fmla="*/ 456624 w 1887484"/>
                <a:gd name="connsiteY127" fmla="*/ 95918 h 1904041"/>
                <a:gd name="connsiteX128" fmla="*/ 469214 w 1887484"/>
                <a:gd name="connsiteY128" fmla="*/ 86561 h 1904041"/>
                <a:gd name="connsiteX129" fmla="*/ 480004 w 1887484"/>
                <a:gd name="connsiteY129" fmla="*/ 77203 h 1904041"/>
                <a:gd name="connsiteX130" fmla="*/ 490795 w 1887484"/>
                <a:gd name="connsiteY130" fmla="*/ 69015 h 1904041"/>
                <a:gd name="connsiteX131" fmla="*/ 503384 w 1887484"/>
                <a:gd name="connsiteY131" fmla="*/ 60826 h 1904041"/>
                <a:gd name="connsiteX132" fmla="*/ 514175 w 1887484"/>
                <a:gd name="connsiteY132" fmla="*/ 53808 h 1904041"/>
                <a:gd name="connsiteX133" fmla="*/ 526764 w 1887484"/>
                <a:gd name="connsiteY133" fmla="*/ 46790 h 1904041"/>
                <a:gd name="connsiteX134" fmla="*/ 537555 w 1887484"/>
                <a:gd name="connsiteY134" fmla="*/ 39771 h 1904041"/>
                <a:gd name="connsiteX135" fmla="*/ 548346 w 1887484"/>
                <a:gd name="connsiteY135" fmla="*/ 33922 h 1904041"/>
                <a:gd name="connsiteX136" fmla="*/ 560935 w 1887484"/>
                <a:gd name="connsiteY136" fmla="*/ 28074 h 1904041"/>
                <a:gd name="connsiteX137" fmla="*/ 571726 w 1887484"/>
                <a:gd name="connsiteY137" fmla="*/ 23395 h 1904041"/>
                <a:gd name="connsiteX138" fmla="*/ 582516 w 1887484"/>
                <a:gd name="connsiteY138" fmla="*/ 18716 h 1904041"/>
                <a:gd name="connsiteX139" fmla="*/ 595106 w 1887484"/>
                <a:gd name="connsiteY139" fmla="*/ 14037 h 1904041"/>
                <a:gd name="connsiteX140" fmla="*/ 605896 w 1887484"/>
                <a:gd name="connsiteY140" fmla="*/ 11697 h 1904041"/>
                <a:gd name="connsiteX141" fmla="*/ 618485 w 1887484"/>
                <a:gd name="connsiteY141" fmla="*/ 8188 h 1904041"/>
                <a:gd name="connsiteX142" fmla="*/ 629276 w 1887484"/>
                <a:gd name="connsiteY142" fmla="*/ 5849 h 1904041"/>
                <a:gd name="connsiteX143" fmla="*/ 640067 w 1887484"/>
                <a:gd name="connsiteY143" fmla="*/ 3509 h 1904041"/>
                <a:gd name="connsiteX144" fmla="*/ 652656 w 1887484"/>
                <a:gd name="connsiteY144" fmla="*/ 2340 h 1904041"/>
                <a:gd name="connsiteX145" fmla="*/ 663447 w 1887484"/>
                <a:gd name="connsiteY145" fmla="*/ 1170 h 1904041"/>
                <a:gd name="connsiteX146" fmla="*/ 676036 w 1887484"/>
                <a:gd name="connsiteY14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00472 w 1887484"/>
                <a:gd name="connsiteY14" fmla="*/ 63166 h 1904041"/>
                <a:gd name="connsiteX15" fmla="*/ 1111262 w 1887484"/>
                <a:gd name="connsiteY15" fmla="*/ 52638 h 1904041"/>
                <a:gd name="connsiteX16" fmla="*/ 1122053 w 1887484"/>
                <a:gd name="connsiteY16" fmla="*/ 43280 h 1904041"/>
                <a:gd name="connsiteX17" fmla="*/ 1134642 w 1887484"/>
                <a:gd name="connsiteY17" fmla="*/ 35092 h 1904041"/>
                <a:gd name="connsiteX18" fmla="*/ 1145433 w 1887484"/>
                <a:gd name="connsiteY18" fmla="*/ 28074 h 1904041"/>
                <a:gd name="connsiteX19" fmla="*/ 1156224 w 1887484"/>
                <a:gd name="connsiteY19" fmla="*/ 22225 h 1904041"/>
                <a:gd name="connsiteX20" fmla="*/ 1168813 w 1887484"/>
                <a:gd name="connsiteY20" fmla="*/ 16376 h 1904041"/>
                <a:gd name="connsiteX21" fmla="*/ 1179604 w 1887484"/>
                <a:gd name="connsiteY21" fmla="*/ 12867 h 1904041"/>
                <a:gd name="connsiteX22" fmla="*/ 1192193 w 1887484"/>
                <a:gd name="connsiteY22" fmla="*/ 8188 h 1904041"/>
                <a:gd name="connsiteX23" fmla="*/ 1202984 w 1887484"/>
                <a:gd name="connsiteY23" fmla="*/ 5849 h 1904041"/>
                <a:gd name="connsiteX24" fmla="*/ 1213774 w 1887484"/>
                <a:gd name="connsiteY24" fmla="*/ 3509 h 1904041"/>
                <a:gd name="connsiteX25" fmla="*/ 1226364 w 1887484"/>
                <a:gd name="connsiteY25" fmla="*/ 1170 h 1904041"/>
                <a:gd name="connsiteX26" fmla="*/ 1237154 w 1887484"/>
                <a:gd name="connsiteY26" fmla="*/ 1170 h 1904041"/>
                <a:gd name="connsiteX27" fmla="*/ 1249743 w 1887484"/>
                <a:gd name="connsiteY27" fmla="*/ 0 h 1904041"/>
                <a:gd name="connsiteX28" fmla="*/ 1260534 w 1887484"/>
                <a:gd name="connsiteY28" fmla="*/ 0 h 1904041"/>
                <a:gd name="connsiteX29" fmla="*/ 1271325 w 1887484"/>
                <a:gd name="connsiteY29" fmla="*/ 1170 h 1904041"/>
                <a:gd name="connsiteX30" fmla="*/ 1283914 w 1887484"/>
                <a:gd name="connsiteY30" fmla="*/ 2340 h 1904041"/>
                <a:gd name="connsiteX31" fmla="*/ 1294705 w 1887484"/>
                <a:gd name="connsiteY31" fmla="*/ 3509 h 1904041"/>
                <a:gd name="connsiteX32" fmla="*/ 1307294 w 1887484"/>
                <a:gd name="connsiteY32" fmla="*/ 5849 h 1904041"/>
                <a:gd name="connsiteX33" fmla="*/ 1318085 w 1887484"/>
                <a:gd name="connsiteY33" fmla="*/ 8188 h 1904041"/>
                <a:gd name="connsiteX34" fmla="*/ 1328875 w 1887484"/>
                <a:gd name="connsiteY34" fmla="*/ 11697 h 1904041"/>
                <a:gd name="connsiteX35" fmla="*/ 1339666 w 1887484"/>
                <a:gd name="connsiteY35" fmla="*/ 15207 h 1904041"/>
                <a:gd name="connsiteX36" fmla="*/ 1352255 w 1887484"/>
                <a:gd name="connsiteY36" fmla="*/ 19886 h 1904041"/>
                <a:gd name="connsiteX37" fmla="*/ 1363046 w 1887484"/>
                <a:gd name="connsiteY37" fmla="*/ 24565 h 1904041"/>
                <a:gd name="connsiteX38" fmla="*/ 1375635 w 1887484"/>
                <a:gd name="connsiteY38" fmla="*/ 29244 h 1904041"/>
                <a:gd name="connsiteX39" fmla="*/ 1386426 w 1887484"/>
                <a:gd name="connsiteY39" fmla="*/ 35092 h 1904041"/>
                <a:gd name="connsiteX40" fmla="*/ 1397217 w 1887484"/>
                <a:gd name="connsiteY40" fmla="*/ 40941 h 1904041"/>
                <a:gd name="connsiteX41" fmla="*/ 1409806 w 1887484"/>
                <a:gd name="connsiteY41" fmla="*/ 47959 h 1904041"/>
                <a:gd name="connsiteX42" fmla="*/ 1420597 w 1887484"/>
                <a:gd name="connsiteY42" fmla="*/ 54978 h 1904041"/>
                <a:gd name="connsiteX43" fmla="*/ 1433186 w 1887484"/>
                <a:gd name="connsiteY43" fmla="*/ 61996 h 1904041"/>
                <a:gd name="connsiteX44" fmla="*/ 1443977 w 1887484"/>
                <a:gd name="connsiteY44" fmla="*/ 70184 h 1904041"/>
                <a:gd name="connsiteX45" fmla="*/ 1454767 w 1887484"/>
                <a:gd name="connsiteY45" fmla="*/ 79542 h 1904041"/>
                <a:gd name="connsiteX46" fmla="*/ 1467357 w 1887484"/>
                <a:gd name="connsiteY46" fmla="*/ 87730 h 1904041"/>
                <a:gd name="connsiteX47" fmla="*/ 1478147 w 1887484"/>
                <a:gd name="connsiteY47" fmla="*/ 98258 h 1904041"/>
                <a:gd name="connsiteX48" fmla="*/ 1490736 w 1887484"/>
                <a:gd name="connsiteY48" fmla="*/ 107616 h 1904041"/>
                <a:gd name="connsiteX49" fmla="*/ 1501527 w 1887484"/>
                <a:gd name="connsiteY49" fmla="*/ 119313 h 1904041"/>
                <a:gd name="connsiteX50" fmla="*/ 1512318 w 1887484"/>
                <a:gd name="connsiteY50" fmla="*/ 129841 h 1904041"/>
                <a:gd name="connsiteX51" fmla="*/ 1524907 w 1887484"/>
                <a:gd name="connsiteY51" fmla="*/ 141538 h 1904041"/>
                <a:gd name="connsiteX52" fmla="*/ 1535698 w 1887484"/>
                <a:gd name="connsiteY52" fmla="*/ 154405 h 1904041"/>
                <a:gd name="connsiteX53" fmla="*/ 1546489 w 1887484"/>
                <a:gd name="connsiteY53" fmla="*/ 167272 h 1904041"/>
                <a:gd name="connsiteX54" fmla="*/ 1559078 w 1887484"/>
                <a:gd name="connsiteY54" fmla="*/ 180139 h 1904041"/>
                <a:gd name="connsiteX55" fmla="*/ 1569869 w 1887484"/>
                <a:gd name="connsiteY55" fmla="*/ 195346 h 1904041"/>
                <a:gd name="connsiteX56" fmla="*/ 1582458 w 1887484"/>
                <a:gd name="connsiteY56" fmla="*/ 210553 h 1904041"/>
                <a:gd name="connsiteX57" fmla="*/ 1593248 w 1887484"/>
                <a:gd name="connsiteY57" fmla="*/ 225759 h 1904041"/>
                <a:gd name="connsiteX58" fmla="*/ 1604039 w 1887484"/>
                <a:gd name="connsiteY58" fmla="*/ 242135 h 1904041"/>
                <a:gd name="connsiteX59" fmla="*/ 1616628 w 1887484"/>
                <a:gd name="connsiteY59" fmla="*/ 258512 h 1904041"/>
                <a:gd name="connsiteX60" fmla="*/ 1627419 w 1887484"/>
                <a:gd name="connsiteY60" fmla="*/ 277228 h 1904041"/>
                <a:gd name="connsiteX61" fmla="*/ 1640008 w 1887484"/>
                <a:gd name="connsiteY61" fmla="*/ 294774 h 1904041"/>
                <a:gd name="connsiteX62" fmla="*/ 1650799 w 1887484"/>
                <a:gd name="connsiteY62" fmla="*/ 314659 h 1904041"/>
                <a:gd name="connsiteX63" fmla="*/ 1661590 w 1887484"/>
                <a:gd name="connsiteY63" fmla="*/ 334545 h 1904041"/>
                <a:gd name="connsiteX64" fmla="*/ 1674179 w 1887484"/>
                <a:gd name="connsiteY64" fmla="*/ 356770 h 1904041"/>
                <a:gd name="connsiteX65" fmla="*/ 1684970 w 1887484"/>
                <a:gd name="connsiteY65" fmla="*/ 378995 h 1904041"/>
                <a:gd name="connsiteX66" fmla="*/ 1697559 w 1887484"/>
                <a:gd name="connsiteY66" fmla="*/ 402389 h 1904041"/>
                <a:gd name="connsiteX67" fmla="*/ 1708350 w 1887484"/>
                <a:gd name="connsiteY67" fmla="*/ 426954 h 1904041"/>
                <a:gd name="connsiteX68" fmla="*/ 1719140 w 1887484"/>
                <a:gd name="connsiteY68" fmla="*/ 452688 h 1904041"/>
                <a:gd name="connsiteX69" fmla="*/ 1729931 w 1887484"/>
                <a:gd name="connsiteY69" fmla="*/ 480762 h 1904041"/>
                <a:gd name="connsiteX70" fmla="*/ 1742520 w 1887484"/>
                <a:gd name="connsiteY70" fmla="*/ 510005 h 1904041"/>
                <a:gd name="connsiteX71" fmla="*/ 1753311 w 1887484"/>
                <a:gd name="connsiteY71" fmla="*/ 540418 h 1904041"/>
                <a:gd name="connsiteX72" fmla="*/ 1765900 w 1887484"/>
                <a:gd name="connsiteY72" fmla="*/ 573171 h 1904041"/>
                <a:gd name="connsiteX73" fmla="*/ 1776691 w 1887484"/>
                <a:gd name="connsiteY73" fmla="*/ 608263 h 1904041"/>
                <a:gd name="connsiteX74" fmla="*/ 1787482 w 1887484"/>
                <a:gd name="connsiteY74" fmla="*/ 645694 h 1904041"/>
                <a:gd name="connsiteX75" fmla="*/ 1800071 w 1887484"/>
                <a:gd name="connsiteY75" fmla="*/ 686635 h 1904041"/>
                <a:gd name="connsiteX76" fmla="*/ 1810862 w 1887484"/>
                <a:gd name="connsiteY76" fmla="*/ 731085 h 1904041"/>
                <a:gd name="connsiteX77" fmla="*/ 1823451 w 1887484"/>
                <a:gd name="connsiteY77" fmla="*/ 780214 h 1904041"/>
                <a:gd name="connsiteX78" fmla="*/ 1834242 w 1887484"/>
                <a:gd name="connsiteY78" fmla="*/ 836361 h 1904041"/>
                <a:gd name="connsiteX79" fmla="*/ 1845032 w 1887484"/>
                <a:gd name="connsiteY79" fmla="*/ 901867 h 1904041"/>
                <a:gd name="connsiteX80" fmla="*/ 1857621 w 1887484"/>
                <a:gd name="connsiteY80" fmla="*/ 980239 h 1904041"/>
                <a:gd name="connsiteX81" fmla="*/ 1868412 w 1887484"/>
                <a:gd name="connsiteY81" fmla="*/ 1084345 h 1904041"/>
                <a:gd name="connsiteX82" fmla="*/ 1881001 w 1887484"/>
                <a:gd name="connsiteY82" fmla="*/ 1256297 h 1904041"/>
                <a:gd name="connsiteX83" fmla="*/ 1885102 w 1887484"/>
                <a:gd name="connsiteY83" fmla="*/ 1335426 h 1904041"/>
                <a:gd name="connsiteX84" fmla="*/ 1887484 w 1887484"/>
                <a:gd name="connsiteY84" fmla="*/ 1903557 h 1904041"/>
                <a:gd name="connsiteX85" fmla="*/ 0 w 1887484"/>
                <a:gd name="connsiteY85" fmla="*/ 1904041 h 1904041"/>
                <a:gd name="connsiteX86" fmla="*/ 0 w 1887484"/>
                <a:gd name="connsiteY86" fmla="*/ 1482058 h 1904041"/>
                <a:gd name="connsiteX87" fmla="*/ 8809 w 1887484"/>
                <a:gd name="connsiteY87" fmla="*/ 1388477 h 1904041"/>
                <a:gd name="connsiteX88" fmla="*/ 21398 w 1887484"/>
                <a:gd name="connsiteY88" fmla="*/ 1283201 h 1904041"/>
                <a:gd name="connsiteX89" fmla="*/ 32189 w 1887484"/>
                <a:gd name="connsiteY89" fmla="*/ 1190791 h 1904041"/>
                <a:gd name="connsiteX90" fmla="*/ 44778 w 1887484"/>
                <a:gd name="connsiteY90" fmla="*/ 1110080 h 1904041"/>
                <a:gd name="connsiteX91" fmla="*/ 55569 w 1887484"/>
                <a:gd name="connsiteY91" fmla="*/ 1038726 h 1904041"/>
                <a:gd name="connsiteX92" fmla="*/ 66360 w 1887484"/>
                <a:gd name="connsiteY92" fmla="*/ 972051 h 1904041"/>
                <a:gd name="connsiteX93" fmla="*/ 78949 w 1887484"/>
                <a:gd name="connsiteY93" fmla="*/ 911225 h 1904041"/>
                <a:gd name="connsiteX94" fmla="*/ 89740 w 1887484"/>
                <a:gd name="connsiteY94" fmla="*/ 853907 h 1904041"/>
                <a:gd name="connsiteX95" fmla="*/ 102329 w 1887484"/>
                <a:gd name="connsiteY95" fmla="*/ 800100 h 1904041"/>
                <a:gd name="connsiteX96" fmla="*/ 113119 w 1887484"/>
                <a:gd name="connsiteY96" fmla="*/ 750971 h 1904041"/>
                <a:gd name="connsiteX97" fmla="*/ 123910 w 1887484"/>
                <a:gd name="connsiteY97" fmla="*/ 705351 h 1904041"/>
                <a:gd name="connsiteX98" fmla="*/ 136499 w 1887484"/>
                <a:gd name="connsiteY98" fmla="*/ 663240 h 1904041"/>
                <a:gd name="connsiteX99" fmla="*/ 147290 w 1887484"/>
                <a:gd name="connsiteY99" fmla="*/ 624639 h 1904041"/>
                <a:gd name="connsiteX100" fmla="*/ 158081 w 1887484"/>
                <a:gd name="connsiteY100" fmla="*/ 589547 h 1904041"/>
                <a:gd name="connsiteX101" fmla="*/ 170670 w 1887484"/>
                <a:gd name="connsiteY101" fmla="*/ 555625 h 1904041"/>
                <a:gd name="connsiteX102" fmla="*/ 181461 w 1887484"/>
                <a:gd name="connsiteY102" fmla="*/ 525212 h 1904041"/>
                <a:gd name="connsiteX103" fmla="*/ 192251 w 1887484"/>
                <a:gd name="connsiteY103" fmla="*/ 495968 h 1904041"/>
                <a:gd name="connsiteX104" fmla="*/ 204841 w 1887484"/>
                <a:gd name="connsiteY104" fmla="*/ 469064 h 1904041"/>
                <a:gd name="connsiteX105" fmla="*/ 215631 w 1887484"/>
                <a:gd name="connsiteY105" fmla="*/ 442160 h 1904041"/>
                <a:gd name="connsiteX106" fmla="*/ 228221 w 1887484"/>
                <a:gd name="connsiteY106" fmla="*/ 417596 h 1904041"/>
                <a:gd name="connsiteX107" fmla="*/ 239011 w 1887484"/>
                <a:gd name="connsiteY107" fmla="*/ 393031 h 1904041"/>
                <a:gd name="connsiteX108" fmla="*/ 249802 w 1887484"/>
                <a:gd name="connsiteY108" fmla="*/ 370806 h 1904041"/>
                <a:gd name="connsiteX109" fmla="*/ 262391 w 1887484"/>
                <a:gd name="connsiteY109" fmla="*/ 348581 h 1904041"/>
                <a:gd name="connsiteX110" fmla="*/ 273182 w 1887484"/>
                <a:gd name="connsiteY110" fmla="*/ 328696 h 1904041"/>
                <a:gd name="connsiteX111" fmla="*/ 285771 w 1887484"/>
                <a:gd name="connsiteY111" fmla="*/ 308810 h 1904041"/>
                <a:gd name="connsiteX112" fmla="*/ 296562 w 1887484"/>
                <a:gd name="connsiteY112" fmla="*/ 288925 h 1904041"/>
                <a:gd name="connsiteX113" fmla="*/ 307353 w 1887484"/>
                <a:gd name="connsiteY113" fmla="*/ 271379 h 1904041"/>
                <a:gd name="connsiteX114" fmla="*/ 318143 w 1887484"/>
                <a:gd name="connsiteY114" fmla="*/ 253833 h 1904041"/>
                <a:gd name="connsiteX115" fmla="*/ 330733 w 1887484"/>
                <a:gd name="connsiteY115" fmla="*/ 237457 h 1904041"/>
                <a:gd name="connsiteX116" fmla="*/ 343322 w 1887484"/>
                <a:gd name="connsiteY116" fmla="*/ 221080 h 1904041"/>
                <a:gd name="connsiteX117" fmla="*/ 354113 w 1887484"/>
                <a:gd name="connsiteY117" fmla="*/ 205874 h 1904041"/>
                <a:gd name="connsiteX118" fmla="*/ 364903 w 1887484"/>
                <a:gd name="connsiteY118" fmla="*/ 190667 h 1904041"/>
                <a:gd name="connsiteX119" fmla="*/ 375694 w 1887484"/>
                <a:gd name="connsiteY119" fmla="*/ 176630 h 1904041"/>
                <a:gd name="connsiteX120" fmla="*/ 388283 w 1887484"/>
                <a:gd name="connsiteY120" fmla="*/ 163763 h 1904041"/>
                <a:gd name="connsiteX121" fmla="*/ 399074 w 1887484"/>
                <a:gd name="connsiteY121" fmla="*/ 150896 h 1904041"/>
                <a:gd name="connsiteX122" fmla="*/ 411663 w 1887484"/>
                <a:gd name="connsiteY122" fmla="*/ 139199 h 1904041"/>
                <a:gd name="connsiteX123" fmla="*/ 422454 w 1887484"/>
                <a:gd name="connsiteY123" fmla="*/ 127501 h 1904041"/>
                <a:gd name="connsiteX124" fmla="*/ 433245 w 1887484"/>
                <a:gd name="connsiteY124" fmla="*/ 115804 h 1904041"/>
                <a:gd name="connsiteX125" fmla="*/ 445834 w 1887484"/>
                <a:gd name="connsiteY125" fmla="*/ 105276 h 1904041"/>
                <a:gd name="connsiteX126" fmla="*/ 456624 w 1887484"/>
                <a:gd name="connsiteY126" fmla="*/ 95918 h 1904041"/>
                <a:gd name="connsiteX127" fmla="*/ 469214 w 1887484"/>
                <a:gd name="connsiteY127" fmla="*/ 86561 h 1904041"/>
                <a:gd name="connsiteX128" fmla="*/ 480004 w 1887484"/>
                <a:gd name="connsiteY128" fmla="*/ 77203 h 1904041"/>
                <a:gd name="connsiteX129" fmla="*/ 490795 w 1887484"/>
                <a:gd name="connsiteY129" fmla="*/ 69015 h 1904041"/>
                <a:gd name="connsiteX130" fmla="*/ 503384 w 1887484"/>
                <a:gd name="connsiteY130" fmla="*/ 60826 h 1904041"/>
                <a:gd name="connsiteX131" fmla="*/ 514175 w 1887484"/>
                <a:gd name="connsiteY131" fmla="*/ 53808 h 1904041"/>
                <a:gd name="connsiteX132" fmla="*/ 526764 w 1887484"/>
                <a:gd name="connsiteY132" fmla="*/ 46790 h 1904041"/>
                <a:gd name="connsiteX133" fmla="*/ 537555 w 1887484"/>
                <a:gd name="connsiteY133" fmla="*/ 39771 h 1904041"/>
                <a:gd name="connsiteX134" fmla="*/ 548346 w 1887484"/>
                <a:gd name="connsiteY134" fmla="*/ 33922 h 1904041"/>
                <a:gd name="connsiteX135" fmla="*/ 560935 w 1887484"/>
                <a:gd name="connsiteY135" fmla="*/ 28074 h 1904041"/>
                <a:gd name="connsiteX136" fmla="*/ 571726 w 1887484"/>
                <a:gd name="connsiteY136" fmla="*/ 23395 h 1904041"/>
                <a:gd name="connsiteX137" fmla="*/ 582516 w 1887484"/>
                <a:gd name="connsiteY137" fmla="*/ 18716 h 1904041"/>
                <a:gd name="connsiteX138" fmla="*/ 595106 w 1887484"/>
                <a:gd name="connsiteY138" fmla="*/ 14037 h 1904041"/>
                <a:gd name="connsiteX139" fmla="*/ 605896 w 1887484"/>
                <a:gd name="connsiteY139" fmla="*/ 11697 h 1904041"/>
                <a:gd name="connsiteX140" fmla="*/ 618485 w 1887484"/>
                <a:gd name="connsiteY140" fmla="*/ 8188 h 1904041"/>
                <a:gd name="connsiteX141" fmla="*/ 629276 w 1887484"/>
                <a:gd name="connsiteY141" fmla="*/ 5849 h 1904041"/>
                <a:gd name="connsiteX142" fmla="*/ 640067 w 1887484"/>
                <a:gd name="connsiteY142" fmla="*/ 3509 h 1904041"/>
                <a:gd name="connsiteX143" fmla="*/ 652656 w 1887484"/>
                <a:gd name="connsiteY143" fmla="*/ 2340 h 1904041"/>
                <a:gd name="connsiteX144" fmla="*/ 663447 w 1887484"/>
                <a:gd name="connsiteY144" fmla="*/ 1170 h 1904041"/>
                <a:gd name="connsiteX145" fmla="*/ 676036 w 1887484"/>
                <a:gd name="connsiteY14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11262 w 1887484"/>
                <a:gd name="connsiteY14" fmla="*/ 52638 h 1904041"/>
                <a:gd name="connsiteX15" fmla="*/ 1122053 w 1887484"/>
                <a:gd name="connsiteY15" fmla="*/ 43280 h 1904041"/>
                <a:gd name="connsiteX16" fmla="*/ 1134642 w 1887484"/>
                <a:gd name="connsiteY16" fmla="*/ 35092 h 1904041"/>
                <a:gd name="connsiteX17" fmla="*/ 1145433 w 1887484"/>
                <a:gd name="connsiteY17" fmla="*/ 28074 h 1904041"/>
                <a:gd name="connsiteX18" fmla="*/ 1156224 w 1887484"/>
                <a:gd name="connsiteY18" fmla="*/ 22225 h 1904041"/>
                <a:gd name="connsiteX19" fmla="*/ 1168813 w 1887484"/>
                <a:gd name="connsiteY19" fmla="*/ 16376 h 1904041"/>
                <a:gd name="connsiteX20" fmla="*/ 1179604 w 1887484"/>
                <a:gd name="connsiteY20" fmla="*/ 12867 h 1904041"/>
                <a:gd name="connsiteX21" fmla="*/ 1192193 w 1887484"/>
                <a:gd name="connsiteY21" fmla="*/ 8188 h 1904041"/>
                <a:gd name="connsiteX22" fmla="*/ 1202984 w 1887484"/>
                <a:gd name="connsiteY22" fmla="*/ 5849 h 1904041"/>
                <a:gd name="connsiteX23" fmla="*/ 1213774 w 1887484"/>
                <a:gd name="connsiteY23" fmla="*/ 3509 h 1904041"/>
                <a:gd name="connsiteX24" fmla="*/ 1226364 w 1887484"/>
                <a:gd name="connsiteY24" fmla="*/ 1170 h 1904041"/>
                <a:gd name="connsiteX25" fmla="*/ 1237154 w 1887484"/>
                <a:gd name="connsiteY25" fmla="*/ 1170 h 1904041"/>
                <a:gd name="connsiteX26" fmla="*/ 1249743 w 1887484"/>
                <a:gd name="connsiteY26" fmla="*/ 0 h 1904041"/>
                <a:gd name="connsiteX27" fmla="*/ 1260534 w 1887484"/>
                <a:gd name="connsiteY27" fmla="*/ 0 h 1904041"/>
                <a:gd name="connsiteX28" fmla="*/ 1271325 w 1887484"/>
                <a:gd name="connsiteY28" fmla="*/ 1170 h 1904041"/>
                <a:gd name="connsiteX29" fmla="*/ 1283914 w 1887484"/>
                <a:gd name="connsiteY29" fmla="*/ 2340 h 1904041"/>
                <a:gd name="connsiteX30" fmla="*/ 1294705 w 1887484"/>
                <a:gd name="connsiteY30" fmla="*/ 3509 h 1904041"/>
                <a:gd name="connsiteX31" fmla="*/ 1307294 w 1887484"/>
                <a:gd name="connsiteY31" fmla="*/ 5849 h 1904041"/>
                <a:gd name="connsiteX32" fmla="*/ 1318085 w 1887484"/>
                <a:gd name="connsiteY32" fmla="*/ 8188 h 1904041"/>
                <a:gd name="connsiteX33" fmla="*/ 1328875 w 1887484"/>
                <a:gd name="connsiteY33" fmla="*/ 11697 h 1904041"/>
                <a:gd name="connsiteX34" fmla="*/ 1339666 w 1887484"/>
                <a:gd name="connsiteY34" fmla="*/ 15207 h 1904041"/>
                <a:gd name="connsiteX35" fmla="*/ 1352255 w 1887484"/>
                <a:gd name="connsiteY35" fmla="*/ 19886 h 1904041"/>
                <a:gd name="connsiteX36" fmla="*/ 1363046 w 1887484"/>
                <a:gd name="connsiteY36" fmla="*/ 24565 h 1904041"/>
                <a:gd name="connsiteX37" fmla="*/ 1375635 w 1887484"/>
                <a:gd name="connsiteY37" fmla="*/ 29244 h 1904041"/>
                <a:gd name="connsiteX38" fmla="*/ 1386426 w 1887484"/>
                <a:gd name="connsiteY38" fmla="*/ 35092 h 1904041"/>
                <a:gd name="connsiteX39" fmla="*/ 1397217 w 1887484"/>
                <a:gd name="connsiteY39" fmla="*/ 40941 h 1904041"/>
                <a:gd name="connsiteX40" fmla="*/ 1409806 w 1887484"/>
                <a:gd name="connsiteY40" fmla="*/ 47959 h 1904041"/>
                <a:gd name="connsiteX41" fmla="*/ 1420597 w 1887484"/>
                <a:gd name="connsiteY41" fmla="*/ 54978 h 1904041"/>
                <a:gd name="connsiteX42" fmla="*/ 1433186 w 1887484"/>
                <a:gd name="connsiteY42" fmla="*/ 61996 h 1904041"/>
                <a:gd name="connsiteX43" fmla="*/ 1443977 w 1887484"/>
                <a:gd name="connsiteY43" fmla="*/ 70184 h 1904041"/>
                <a:gd name="connsiteX44" fmla="*/ 1454767 w 1887484"/>
                <a:gd name="connsiteY44" fmla="*/ 79542 h 1904041"/>
                <a:gd name="connsiteX45" fmla="*/ 1467357 w 1887484"/>
                <a:gd name="connsiteY45" fmla="*/ 87730 h 1904041"/>
                <a:gd name="connsiteX46" fmla="*/ 1478147 w 1887484"/>
                <a:gd name="connsiteY46" fmla="*/ 98258 h 1904041"/>
                <a:gd name="connsiteX47" fmla="*/ 1490736 w 1887484"/>
                <a:gd name="connsiteY47" fmla="*/ 107616 h 1904041"/>
                <a:gd name="connsiteX48" fmla="*/ 1501527 w 1887484"/>
                <a:gd name="connsiteY48" fmla="*/ 119313 h 1904041"/>
                <a:gd name="connsiteX49" fmla="*/ 1512318 w 1887484"/>
                <a:gd name="connsiteY49" fmla="*/ 129841 h 1904041"/>
                <a:gd name="connsiteX50" fmla="*/ 1524907 w 1887484"/>
                <a:gd name="connsiteY50" fmla="*/ 141538 h 1904041"/>
                <a:gd name="connsiteX51" fmla="*/ 1535698 w 1887484"/>
                <a:gd name="connsiteY51" fmla="*/ 154405 h 1904041"/>
                <a:gd name="connsiteX52" fmla="*/ 1546489 w 1887484"/>
                <a:gd name="connsiteY52" fmla="*/ 167272 h 1904041"/>
                <a:gd name="connsiteX53" fmla="*/ 1559078 w 1887484"/>
                <a:gd name="connsiteY53" fmla="*/ 180139 h 1904041"/>
                <a:gd name="connsiteX54" fmla="*/ 1569869 w 1887484"/>
                <a:gd name="connsiteY54" fmla="*/ 195346 h 1904041"/>
                <a:gd name="connsiteX55" fmla="*/ 1582458 w 1887484"/>
                <a:gd name="connsiteY55" fmla="*/ 210553 h 1904041"/>
                <a:gd name="connsiteX56" fmla="*/ 1593248 w 1887484"/>
                <a:gd name="connsiteY56" fmla="*/ 225759 h 1904041"/>
                <a:gd name="connsiteX57" fmla="*/ 1604039 w 1887484"/>
                <a:gd name="connsiteY57" fmla="*/ 242135 h 1904041"/>
                <a:gd name="connsiteX58" fmla="*/ 1616628 w 1887484"/>
                <a:gd name="connsiteY58" fmla="*/ 258512 h 1904041"/>
                <a:gd name="connsiteX59" fmla="*/ 1627419 w 1887484"/>
                <a:gd name="connsiteY59" fmla="*/ 277228 h 1904041"/>
                <a:gd name="connsiteX60" fmla="*/ 1640008 w 1887484"/>
                <a:gd name="connsiteY60" fmla="*/ 294774 h 1904041"/>
                <a:gd name="connsiteX61" fmla="*/ 1650799 w 1887484"/>
                <a:gd name="connsiteY61" fmla="*/ 314659 h 1904041"/>
                <a:gd name="connsiteX62" fmla="*/ 1661590 w 1887484"/>
                <a:gd name="connsiteY62" fmla="*/ 334545 h 1904041"/>
                <a:gd name="connsiteX63" fmla="*/ 1674179 w 1887484"/>
                <a:gd name="connsiteY63" fmla="*/ 356770 h 1904041"/>
                <a:gd name="connsiteX64" fmla="*/ 1684970 w 1887484"/>
                <a:gd name="connsiteY64" fmla="*/ 378995 h 1904041"/>
                <a:gd name="connsiteX65" fmla="*/ 1697559 w 1887484"/>
                <a:gd name="connsiteY65" fmla="*/ 402389 h 1904041"/>
                <a:gd name="connsiteX66" fmla="*/ 1708350 w 1887484"/>
                <a:gd name="connsiteY66" fmla="*/ 426954 h 1904041"/>
                <a:gd name="connsiteX67" fmla="*/ 1719140 w 1887484"/>
                <a:gd name="connsiteY67" fmla="*/ 452688 h 1904041"/>
                <a:gd name="connsiteX68" fmla="*/ 1729931 w 1887484"/>
                <a:gd name="connsiteY68" fmla="*/ 480762 h 1904041"/>
                <a:gd name="connsiteX69" fmla="*/ 1742520 w 1887484"/>
                <a:gd name="connsiteY69" fmla="*/ 510005 h 1904041"/>
                <a:gd name="connsiteX70" fmla="*/ 1753311 w 1887484"/>
                <a:gd name="connsiteY70" fmla="*/ 540418 h 1904041"/>
                <a:gd name="connsiteX71" fmla="*/ 1765900 w 1887484"/>
                <a:gd name="connsiteY71" fmla="*/ 573171 h 1904041"/>
                <a:gd name="connsiteX72" fmla="*/ 1776691 w 1887484"/>
                <a:gd name="connsiteY72" fmla="*/ 608263 h 1904041"/>
                <a:gd name="connsiteX73" fmla="*/ 1787482 w 1887484"/>
                <a:gd name="connsiteY73" fmla="*/ 645694 h 1904041"/>
                <a:gd name="connsiteX74" fmla="*/ 1800071 w 1887484"/>
                <a:gd name="connsiteY74" fmla="*/ 686635 h 1904041"/>
                <a:gd name="connsiteX75" fmla="*/ 1810862 w 1887484"/>
                <a:gd name="connsiteY75" fmla="*/ 731085 h 1904041"/>
                <a:gd name="connsiteX76" fmla="*/ 1823451 w 1887484"/>
                <a:gd name="connsiteY76" fmla="*/ 780214 h 1904041"/>
                <a:gd name="connsiteX77" fmla="*/ 1834242 w 1887484"/>
                <a:gd name="connsiteY77" fmla="*/ 836361 h 1904041"/>
                <a:gd name="connsiteX78" fmla="*/ 1845032 w 1887484"/>
                <a:gd name="connsiteY78" fmla="*/ 901867 h 1904041"/>
                <a:gd name="connsiteX79" fmla="*/ 1857621 w 1887484"/>
                <a:gd name="connsiteY79" fmla="*/ 980239 h 1904041"/>
                <a:gd name="connsiteX80" fmla="*/ 1868412 w 1887484"/>
                <a:gd name="connsiteY80" fmla="*/ 1084345 h 1904041"/>
                <a:gd name="connsiteX81" fmla="*/ 1881001 w 1887484"/>
                <a:gd name="connsiteY81" fmla="*/ 1256297 h 1904041"/>
                <a:gd name="connsiteX82" fmla="*/ 1885102 w 1887484"/>
                <a:gd name="connsiteY82" fmla="*/ 1335426 h 1904041"/>
                <a:gd name="connsiteX83" fmla="*/ 1887484 w 1887484"/>
                <a:gd name="connsiteY83" fmla="*/ 1903557 h 1904041"/>
                <a:gd name="connsiteX84" fmla="*/ 0 w 1887484"/>
                <a:gd name="connsiteY84" fmla="*/ 1904041 h 1904041"/>
                <a:gd name="connsiteX85" fmla="*/ 0 w 1887484"/>
                <a:gd name="connsiteY85" fmla="*/ 1482058 h 1904041"/>
                <a:gd name="connsiteX86" fmla="*/ 8809 w 1887484"/>
                <a:gd name="connsiteY86" fmla="*/ 1388477 h 1904041"/>
                <a:gd name="connsiteX87" fmla="*/ 21398 w 1887484"/>
                <a:gd name="connsiteY87" fmla="*/ 1283201 h 1904041"/>
                <a:gd name="connsiteX88" fmla="*/ 32189 w 1887484"/>
                <a:gd name="connsiteY88" fmla="*/ 1190791 h 1904041"/>
                <a:gd name="connsiteX89" fmla="*/ 44778 w 1887484"/>
                <a:gd name="connsiteY89" fmla="*/ 1110080 h 1904041"/>
                <a:gd name="connsiteX90" fmla="*/ 55569 w 1887484"/>
                <a:gd name="connsiteY90" fmla="*/ 1038726 h 1904041"/>
                <a:gd name="connsiteX91" fmla="*/ 66360 w 1887484"/>
                <a:gd name="connsiteY91" fmla="*/ 972051 h 1904041"/>
                <a:gd name="connsiteX92" fmla="*/ 78949 w 1887484"/>
                <a:gd name="connsiteY92" fmla="*/ 911225 h 1904041"/>
                <a:gd name="connsiteX93" fmla="*/ 89740 w 1887484"/>
                <a:gd name="connsiteY93" fmla="*/ 853907 h 1904041"/>
                <a:gd name="connsiteX94" fmla="*/ 102329 w 1887484"/>
                <a:gd name="connsiteY94" fmla="*/ 800100 h 1904041"/>
                <a:gd name="connsiteX95" fmla="*/ 113119 w 1887484"/>
                <a:gd name="connsiteY95" fmla="*/ 750971 h 1904041"/>
                <a:gd name="connsiteX96" fmla="*/ 123910 w 1887484"/>
                <a:gd name="connsiteY96" fmla="*/ 705351 h 1904041"/>
                <a:gd name="connsiteX97" fmla="*/ 136499 w 1887484"/>
                <a:gd name="connsiteY97" fmla="*/ 663240 h 1904041"/>
                <a:gd name="connsiteX98" fmla="*/ 147290 w 1887484"/>
                <a:gd name="connsiteY98" fmla="*/ 624639 h 1904041"/>
                <a:gd name="connsiteX99" fmla="*/ 158081 w 1887484"/>
                <a:gd name="connsiteY99" fmla="*/ 589547 h 1904041"/>
                <a:gd name="connsiteX100" fmla="*/ 170670 w 1887484"/>
                <a:gd name="connsiteY100" fmla="*/ 555625 h 1904041"/>
                <a:gd name="connsiteX101" fmla="*/ 181461 w 1887484"/>
                <a:gd name="connsiteY101" fmla="*/ 525212 h 1904041"/>
                <a:gd name="connsiteX102" fmla="*/ 192251 w 1887484"/>
                <a:gd name="connsiteY102" fmla="*/ 495968 h 1904041"/>
                <a:gd name="connsiteX103" fmla="*/ 204841 w 1887484"/>
                <a:gd name="connsiteY103" fmla="*/ 469064 h 1904041"/>
                <a:gd name="connsiteX104" fmla="*/ 215631 w 1887484"/>
                <a:gd name="connsiteY104" fmla="*/ 442160 h 1904041"/>
                <a:gd name="connsiteX105" fmla="*/ 228221 w 1887484"/>
                <a:gd name="connsiteY105" fmla="*/ 417596 h 1904041"/>
                <a:gd name="connsiteX106" fmla="*/ 239011 w 1887484"/>
                <a:gd name="connsiteY106" fmla="*/ 393031 h 1904041"/>
                <a:gd name="connsiteX107" fmla="*/ 249802 w 1887484"/>
                <a:gd name="connsiteY107" fmla="*/ 370806 h 1904041"/>
                <a:gd name="connsiteX108" fmla="*/ 262391 w 1887484"/>
                <a:gd name="connsiteY108" fmla="*/ 348581 h 1904041"/>
                <a:gd name="connsiteX109" fmla="*/ 273182 w 1887484"/>
                <a:gd name="connsiteY109" fmla="*/ 328696 h 1904041"/>
                <a:gd name="connsiteX110" fmla="*/ 285771 w 1887484"/>
                <a:gd name="connsiteY110" fmla="*/ 308810 h 1904041"/>
                <a:gd name="connsiteX111" fmla="*/ 296562 w 1887484"/>
                <a:gd name="connsiteY111" fmla="*/ 288925 h 1904041"/>
                <a:gd name="connsiteX112" fmla="*/ 307353 w 1887484"/>
                <a:gd name="connsiteY112" fmla="*/ 271379 h 1904041"/>
                <a:gd name="connsiteX113" fmla="*/ 318143 w 1887484"/>
                <a:gd name="connsiteY113" fmla="*/ 253833 h 1904041"/>
                <a:gd name="connsiteX114" fmla="*/ 330733 w 1887484"/>
                <a:gd name="connsiteY114" fmla="*/ 237457 h 1904041"/>
                <a:gd name="connsiteX115" fmla="*/ 343322 w 1887484"/>
                <a:gd name="connsiteY115" fmla="*/ 221080 h 1904041"/>
                <a:gd name="connsiteX116" fmla="*/ 354113 w 1887484"/>
                <a:gd name="connsiteY116" fmla="*/ 205874 h 1904041"/>
                <a:gd name="connsiteX117" fmla="*/ 364903 w 1887484"/>
                <a:gd name="connsiteY117" fmla="*/ 190667 h 1904041"/>
                <a:gd name="connsiteX118" fmla="*/ 375694 w 1887484"/>
                <a:gd name="connsiteY118" fmla="*/ 176630 h 1904041"/>
                <a:gd name="connsiteX119" fmla="*/ 388283 w 1887484"/>
                <a:gd name="connsiteY119" fmla="*/ 163763 h 1904041"/>
                <a:gd name="connsiteX120" fmla="*/ 399074 w 1887484"/>
                <a:gd name="connsiteY120" fmla="*/ 150896 h 1904041"/>
                <a:gd name="connsiteX121" fmla="*/ 411663 w 1887484"/>
                <a:gd name="connsiteY121" fmla="*/ 139199 h 1904041"/>
                <a:gd name="connsiteX122" fmla="*/ 422454 w 1887484"/>
                <a:gd name="connsiteY122" fmla="*/ 127501 h 1904041"/>
                <a:gd name="connsiteX123" fmla="*/ 433245 w 1887484"/>
                <a:gd name="connsiteY123" fmla="*/ 115804 h 1904041"/>
                <a:gd name="connsiteX124" fmla="*/ 445834 w 1887484"/>
                <a:gd name="connsiteY124" fmla="*/ 105276 h 1904041"/>
                <a:gd name="connsiteX125" fmla="*/ 456624 w 1887484"/>
                <a:gd name="connsiteY125" fmla="*/ 95918 h 1904041"/>
                <a:gd name="connsiteX126" fmla="*/ 469214 w 1887484"/>
                <a:gd name="connsiteY126" fmla="*/ 86561 h 1904041"/>
                <a:gd name="connsiteX127" fmla="*/ 480004 w 1887484"/>
                <a:gd name="connsiteY127" fmla="*/ 77203 h 1904041"/>
                <a:gd name="connsiteX128" fmla="*/ 490795 w 1887484"/>
                <a:gd name="connsiteY128" fmla="*/ 69015 h 1904041"/>
                <a:gd name="connsiteX129" fmla="*/ 503384 w 1887484"/>
                <a:gd name="connsiteY129" fmla="*/ 60826 h 1904041"/>
                <a:gd name="connsiteX130" fmla="*/ 514175 w 1887484"/>
                <a:gd name="connsiteY130" fmla="*/ 53808 h 1904041"/>
                <a:gd name="connsiteX131" fmla="*/ 526764 w 1887484"/>
                <a:gd name="connsiteY131" fmla="*/ 46790 h 1904041"/>
                <a:gd name="connsiteX132" fmla="*/ 537555 w 1887484"/>
                <a:gd name="connsiteY132" fmla="*/ 39771 h 1904041"/>
                <a:gd name="connsiteX133" fmla="*/ 548346 w 1887484"/>
                <a:gd name="connsiteY133" fmla="*/ 33922 h 1904041"/>
                <a:gd name="connsiteX134" fmla="*/ 560935 w 1887484"/>
                <a:gd name="connsiteY134" fmla="*/ 28074 h 1904041"/>
                <a:gd name="connsiteX135" fmla="*/ 571726 w 1887484"/>
                <a:gd name="connsiteY135" fmla="*/ 23395 h 1904041"/>
                <a:gd name="connsiteX136" fmla="*/ 582516 w 1887484"/>
                <a:gd name="connsiteY136" fmla="*/ 18716 h 1904041"/>
                <a:gd name="connsiteX137" fmla="*/ 595106 w 1887484"/>
                <a:gd name="connsiteY137" fmla="*/ 14037 h 1904041"/>
                <a:gd name="connsiteX138" fmla="*/ 605896 w 1887484"/>
                <a:gd name="connsiteY138" fmla="*/ 11697 h 1904041"/>
                <a:gd name="connsiteX139" fmla="*/ 618485 w 1887484"/>
                <a:gd name="connsiteY139" fmla="*/ 8188 h 1904041"/>
                <a:gd name="connsiteX140" fmla="*/ 629276 w 1887484"/>
                <a:gd name="connsiteY140" fmla="*/ 5849 h 1904041"/>
                <a:gd name="connsiteX141" fmla="*/ 640067 w 1887484"/>
                <a:gd name="connsiteY141" fmla="*/ 3509 h 1904041"/>
                <a:gd name="connsiteX142" fmla="*/ 652656 w 1887484"/>
                <a:gd name="connsiteY142" fmla="*/ 2340 h 1904041"/>
                <a:gd name="connsiteX143" fmla="*/ 663447 w 1887484"/>
                <a:gd name="connsiteY143" fmla="*/ 1170 h 1904041"/>
                <a:gd name="connsiteX144" fmla="*/ 676036 w 1887484"/>
                <a:gd name="connsiteY14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22053 w 1887484"/>
                <a:gd name="connsiteY14" fmla="*/ 43280 h 1904041"/>
                <a:gd name="connsiteX15" fmla="*/ 1134642 w 1887484"/>
                <a:gd name="connsiteY15" fmla="*/ 35092 h 1904041"/>
                <a:gd name="connsiteX16" fmla="*/ 1145433 w 1887484"/>
                <a:gd name="connsiteY16" fmla="*/ 28074 h 1904041"/>
                <a:gd name="connsiteX17" fmla="*/ 1156224 w 1887484"/>
                <a:gd name="connsiteY17" fmla="*/ 22225 h 1904041"/>
                <a:gd name="connsiteX18" fmla="*/ 1168813 w 1887484"/>
                <a:gd name="connsiteY18" fmla="*/ 16376 h 1904041"/>
                <a:gd name="connsiteX19" fmla="*/ 1179604 w 1887484"/>
                <a:gd name="connsiteY19" fmla="*/ 12867 h 1904041"/>
                <a:gd name="connsiteX20" fmla="*/ 1192193 w 1887484"/>
                <a:gd name="connsiteY20" fmla="*/ 8188 h 1904041"/>
                <a:gd name="connsiteX21" fmla="*/ 1202984 w 1887484"/>
                <a:gd name="connsiteY21" fmla="*/ 5849 h 1904041"/>
                <a:gd name="connsiteX22" fmla="*/ 1213774 w 1887484"/>
                <a:gd name="connsiteY22" fmla="*/ 3509 h 1904041"/>
                <a:gd name="connsiteX23" fmla="*/ 1226364 w 1887484"/>
                <a:gd name="connsiteY23" fmla="*/ 1170 h 1904041"/>
                <a:gd name="connsiteX24" fmla="*/ 1237154 w 1887484"/>
                <a:gd name="connsiteY24" fmla="*/ 1170 h 1904041"/>
                <a:gd name="connsiteX25" fmla="*/ 1249743 w 1887484"/>
                <a:gd name="connsiteY25" fmla="*/ 0 h 1904041"/>
                <a:gd name="connsiteX26" fmla="*/ 1260534 w 1887484"/>
                <a:gd name="connsiteY26" fmla="*/ 0 h 1904041"/>
                <a:gd name="connsiteX27" fmla="*/ 1271325 w 1887484"/>
                <a:gd name="connsiteY27" fmla="*/ 1170 h 1904041"/>
                <a:gd name="connsiteX28" fmla="*/ 1283914 w 1887484"/>
                <a:gd name="connsiteY28" fmla="*/ 2340 h 1904041"/>
                <a:gd name="connsiteX29" fmla="*/ 1294705 w 1887484"/>
                <a:gd name="connsiteY29" fmla="*/ 3509 h 1904041"/>
                <a:gd name="connsiteX30" fmla="*/ 1307294 w 1887484"/>
                <a:gd name="connsiteY30" fmla="*/ 5849 h 1904041"/>
                <a:gd name="connsiteX31" fmla="*/ 1318085 w 1887484"/>
                <a:gd name="connsiteY31" fmla="*/ 8188 h 1904041"/>
                <a:gd name="connsiteX32" fmla="*/ 1328875 w 1887484"/>
                <a:gd name="connsiteY32" fmla="*/ 11697 h 1904041"/>
                <a:gd name="connsiteX33" fmla="*/ 1339666 w 1887484"/>
                <a:gd name="connsiteY33" fmla="*/ 15207 h 1904041"/>
                <a:gd name="connsiteX34" fmla="*/ 1352255 w 1887484"/>
                <a:gd name="connsiteY34" fmla="*/ 19886 h 1904041"/>
                <a:gd name="connsiteX35" fmla="*/ 1363046 w 1887484"/>
                <a:gd name="connsiteY35" fmla="*/ 24565 h 1904041"/>
                <a:gd name="connsiteX36" fmla="*/ 1375635 w 1887484"/>
                <a:gd name="connsiteY36" fmla="*/ 29244 h 1904041"/>
                <a:gd name="connsiteX37" fmla="*/ 1386426 w 1887484"/>
                <a:gd name="connsiteY37" fmla="*/ 35092 h 1904041"/>
                <a:gd name="connsiteX38" fmla="*/ 1397217 w 1887484"/>
                <a:gd name="connsiteY38" fmla="*/ 40941 h 1904041"/>
                <a:gd name="connsiteX39" fmla="*/ 1409806 w 1887484"/>
                <a:gd name="connsiteY39" fmla="*/ 47959 h 1904041"/>
                <a:gd name="connsiteX40" fmla="*/ 1420597 w 1887484"/>
                <a:gd name="connsiteY40" fmla="*/ 54978 h 1904041"/>
                <a:gd name="connsiteX41" fmla="*/ 1433186 w 1887484"/>
                <a:gd name="connsiteY41" fmla="*/ 61996 h 1904041"/>
                <a:gd name="connsiteX42" fmla="*/ 1443977 w 1887484"/>
                <a:gd name="connsiteY42" fmla="*/ 70184 h 1904041"/>
                <a:gd name="connsiteX43" fmla="*/ 1454767 w 1887484"/>
                <a:gd name="connsiteY43" fmla="*/ 79542 h 1904041"/>
                <a:gd name="connsiteX44" fmla="*/ 1467357 w 1887484"/>
                <a:gd name="connsiteY44" fmla="*/ 87730 h 1904041"/>
                <a:gd name="connsiteX45" fmla="*/ 1478147 w 1887484"/>
                <a:gd name="connsiteY45" fmla="*/ 98258 h 1904041"/>
                <a:gd name="connsiteX46" fmla="*/ 1490736 w 1887484"/>
                <a:gd name="connsiteY46" fmla="*/ 107616 h 1904041"/>
                <a:gd name="connsiteX47" fmla="*/ 1501527 w 1887484"/>
                <a:gd name="connsiteY47" fmla="*/ 119313 h 1904041"/>
                <a:gd name="connsiteX48" fmla="*/ 1512318 w 1887484"/>
                <a:gd name="connsiteY48" fmla="*/ 129841 h 1904041"/>
                <a:gd name="connsiteX49" fmla="*/ 1524907 w 1887484"/>
                <a:gd name="connsiteY49" fmla="*/ 141538 h 1904041"/>
                <a:gd name="connsiteX50" fmla="*/ 1535698 w 1887484"/>
                <a:gd name="connsiteY50" fmla="*/ 154405 h 1904041"/>
                <a:gd name="connsiteX51" fmla="*/ 1546489 w 1887484"/>
                <a:gd name="connsiteY51" fmla="*/ 167272 h 1904041"/>
                <a:gd name="connsiteX52" fmla="*/ 1559078 w 1887484"/>
                <a:gd name="connsiteY52" fmla="*/ 180139 h 1904041"/>
                <a:gd name="connsiteX53" fmla="*/ 1569869 w 1887484"/>
                <a:gd name="connsiteY53" fmla="*/ 195346 h 1904041"/>
                <a:gd name="connsiteX54" fmla="*/ 1582458 w 1887484"/>
                <a:gd name="connsiteY54" fmla="*/ 210553 h 1904041"/>
                <a:gd name="connsiteX55" fmla="*/ 1593248 w 1887484"/>
                <a:gd name="connsiteY55" fmla="*/ 225759 h 1904041"/>
                <a:gd name="connsiteX56" fmla="*/ 1604039 w 1887484"/>
                <a:gd name="connsiteY56" fmla="*/ 242135 h 1904041"/>
                <a:gd name="connsiteX57" fmla="*/ 1616628 w 1887484"/>
                <a:gd name="connsiteY57" fmla="*/ 258512 h 1904041"/>
                <a:gd name="connsiteX58" fmla="*/ 1627419 w 1887484"/>
                <a:gd name="connsiteY58" fmla="*/ 277228 h 1904041"/>
                <a:gd name="connsiteX59" fmla="*/ 1640008 w 1887484"/>
                <a:gd name="connsiteY59" fmla="*/ 294774 h 1904041"/>
                <a:gd name="connsiteX60" fmla="*/ 1650799 w 1887484"/>
                <a:gd name="connsiteY60" fmla="*/ 314659 h 1904041"/>
                <a:gd name="connsiteX61" fmla="*/ 1661590 w 1887484"/>
                <a:gd name="connsiteY61" fmla="*/ 334545 h 1904041"/>
                <a:gd name="connsiteX62" fmla="*/ 1674179 w 1887484"/>
                <a:gd name="connsiteY62" fmla="*/ 356770 h 1904041"/>
                <a:gd name="connsiteX63" fmla="*/ 1684970 w 1887484"/>
                <a:gd name="connsiteY63" fmla="*/ 378995 h 1904041"/>
                <a:gd name="connsiteX64" fmla="*/ 1697559 w 1887484"/>
                <a:gd name="connsiteY64" fmla="*/ 402389 h 1904041"/>
                <a:gd name="connsiteX65" fmla="*/ 1708350 w 1887484"/>
                <a:gd name="connsiteY65" fmla="*/ 426954 h 1904041"/>
                <a:gd name="connsiteX66" fmla="*/ 1719140 w 1887484"/>
                <a:gd name="connsiteY66" fmla="*/ 452688 h 1904041"/>
                <a:gd name="connsiteX67" fmla="*/ 1729931 w 1887484"/>
                <a:gd name="connsiteY67" fmla="*/ 480762 h 1904041"/>
                <a:gd name="connsiteX68" fmla="*/ 1742520 w 1887484"/>
                <a:gd name="connsiteY68" fmla="*/ 510005 h 1904041"/>
                <a:gd name="connsiteX69" fmla="*/ 1753311 w 1887484"/>
                <a:gd name="connsiteY69" fmla="*/ 540418 h 1904041"/>
                <a:gd name="connsiteX70" fmla="*/ 1765900 w 1887484"/>
                <a:gd name="connsiteY70" fmla="*/ 573171 h 1904041"/>
                <a:gd name="connsiteX71" fmla="*/ 1776691 w 1887484"/>
                <a:gd name="connsiteY71" fmla="*/ 608263 h 1904041"/>
                <a:gd name="connsiteX72" fmla="*/ 1787482 w 1887484"/>
                <a:gd name="connsiteY72" fmla="*/ 645694 h 1904041"/>
                <a:gd name="connsiteX73" fmla="*/ 1800071 w 1887484"/>
                <a:gd name="connsiteY73" fmla="*/ 686635 h 1904041"/>
                <a:gd name="connsiteX74" fmla="*/ 1810862 w 1887484"/>
                <a:gd name="connsiteY74" fmla="*/ 731085 h 1904041"/>
                <a:gd name="connsiteX75" fmla="*/ 1823451 w 1887484"/>
                <a:gd name="connsiteY75" fmla="*/ 780214 h 1904041"/>
                <a:gd name="connsiteX76" fmla="*/ 1834242 w 1887484"/>
                <a:gd name="connsiteY76" fmla="*/ 836361 h 1904041"/>
                <a:gd name="connsiteX77" fmla="*/ 1845032 w 1887484"/>
                <a:gd name="connsiteY77" fmla="*/ 901867 h 1904041"/>
                <a:gd name="connsiteX78" fmla="*/ 1857621 w 1887484"/>
                <a:gd name="connsiteY78" fmla="*/ 980239 h 1904041"/>
                <a:gd name="connsiteX79" fmla="*/ 1868412 w 1887484"/>
                <a:gd name="connsiteY79" fmla="*/ 1084345 h 1904041"/>
                <a:gd name="connsiteX80" fmla="*/ 1881001 w 1887484"/>
                <a:gd name="connsiteY80" fmla="*/ 1256297 h 1904041"/>
                <a:gd name="connsiteX81" fmla="*/ 1885102 w 1887484"/>
                <a:gd name="connsiteY81" fmla="*/ 1335426 h 1904041"/>
                <a:gd name="connsiteX82" fmla="*/ 1887484 w 1887484"/>
                <a:gd name="connsiteY82" fmla="*/ 1903557 h 1904041"/>
                <a:gd name="connsiteX83" fmla="*/ 0 w 1887484"/>
                <a:gd name="connsiteY83" fmla="*/ 1904041 h 1904041"/>
                <a:gd name="connsiteX84" fmla="*/ 0 w 1887484"/>
                <a:gd name="connsiteY84" fmla="*/ 1482058 h 1904041"/>
                <a:gd name="connsiteX85" fmla="*/ 8809 w 1887484"/>
                <a:gd name="connsiteY85" fmla="*/ 1388477 h 1904041"/>
                <a:gd name="connsiteX86" fmla="*/ 21398 w 1887484"/>
                <a:gd name="connsiteY86" fmla="*/ 1283201 h 1904041"/>
                <a:gd name="connsiteX87" fmla="*/ 32189 w 1887484"/>
                <a:gd name="connsiteY87" fmla="*/ 1190791 h 1904041"/>
                <a:gd name="connsiteX88" fmla="*/ 44778 w 1887484"/>
                <a:gd name="connsiteY88" fmla="*/ 1110080 h 1904041"/>
                <a:gd name="connsiteX89" fmla="*/ 55569 w 1887484"/>
                <a:gd name="connsiteY89" fmla="*/ 1038726 h 1904041"/>
                <a:gd name="connsiteX90" fmla="*/ 66360 w 1887484"/>
                <a:gd name="connsiteY90" fmla="*/ 972051 h 1904041"/>
                <a:gd name="connsiteX91" fmla="*/ 78949 w 1887484"/>
                <a:gd name="connsiteY91" fmla="*/ 911225 h 1904041"/>
                <a:gd name="connsiteX92" fmla="*/ 89740 w 1887484"/>
                <a:gd name="connsiteY92" fmla="*/ 853907 h 1904041"/>
                <a:gd name="connsiteX93" fmla="*/ 102329 w 1887484"/>
                <a:gd name="connsiteY93" fmla="*/ 800100 h 1904041"/>
                <a:gd name="connsiteX94" fmla="*/ 113119 w 1887484"/>
                <a:gd name="connsiteY94" fmla="*/ 750971 h 1904041"/>
                <a:gd name="connsiteX95" fmla="*/ 123910 w 1887484"/>
                <a:gd name="connsiteY95" fmla="*/ 705351 h 1904041"/>
                <a:gd name="connsiteX96" fmla="*/ 136499 w 1887484"/>
                <a:gd name="connsiteY96" fmla="*/ 663240 h 1904041"/>
                <a:gd name="connsiteX97" fmla="*/ 147290 w 1887484"/>
                <a:gd name="connsiteY97" fmla="*/ 624639 h 1904041"/>
                <a:gd name="connsiteX98" fmla="*/ 158081 w 1887484"/>
                <a:gd name="connsiteY98" fmla="*/ 589547 h 1904041"/>
                <a:gd name="connsiteX99" fmla="*/ 170670 w 1887484"/>
                <a:gd name="connsiteY99" fmla="*/ 555625 h 1904041"/>
                <a:gd name="connsiteX100" fmla="*/ 181461 w 1887484"/>
                <a:gd name="connsiteY100" fmla="*/ 525212 h 1904041"/>
                <a:gd name="connsiteX101" fmla="*/ 192251 w 1887484"/>
                <a:gd name="connsiteY101" fmla="*/ 495968 h 1904041"/>
                <a:gd name="connsiteX102" fmla="*/ 204841 w 1887484"/>
                <a:gd name="connsiteY102" fmla="*/ 469064 h 1904041"/>
                <a:gd name="connsiteX103" fmla="*/ 215631 w 1887484"/>
                <a:gd name="connsiteY103" fmla="*/ 442160 h 1904041"/>
                <a:gd name="connsiteX104" fmla="*/ 228221 w 1887484"/>
                <a:gd name="connsiteY104" fmla="*/ 417596 h 1904041"/>
                <a:gd name="connsiteX105" fmla="*/ 239011 w 1887484"/>
                <a:gd name="connsiteY105" fmla="*/ 393031 h 1904041"/>
                <a:gd name="connsiteX106" fmla="*/ 249802 w 1887484"/>
                <a:gd name="connsiteY106" fmla="*/ 370806 h 1904041"/>
                <a:gd name="connsiteX107" fmla="*/ 262391 w 1887484"/>
                <a:gd name="connsiteY107" fmla="*/ 348581 h 1904041"/>
                <a:gd name="connsiteX108" fmla="*/ 273182 w 1887484"/>
                <a:gd name="connsiteY108" fmla="*/ 328696 h 1904041"/>
                <a:gd name="connsiteX109" fmla="*/ 285771 w 1887484"/>
                <a:gd name="connsiteY109" fmla="*/ 308810 h 1904041"/>
                <a:gd name="connsiteX110" fmla="*/ 296562 w 1887484"/>
                <a:gd name="connsiteY110" fmla="*/ 288925 h 1904041"/>
                <a:gd name="connsiteX111" fmla="*/ 307353 w 1887484"/>
                <a:gd name="connsiteY111" fmla="*/ 271379 h 1904041"/>
                <a:gd name="connsiteX112" fmla="*/ 318143 w 1887484"/>
                <a:gd name="connsiteY112" fmla="*/ 253833 h 1904041"/>
                <a:gd name="connsiteX113" fmla="*/ 330733 w 1887484"/>
                <a:gd name="connsiteY113" fmla="*/ 237457 h 1904041"/>
                <a:gd name="connsiteX114" fmla="*/ 343322 w 1887484"/>
                <a:gd name="connsiteY114" fmla="*/ 221080 h 1904041"/>
                <a:gd name="connsiteX115" fmla="*/ 354113 w 1887484"/>
                <a:gd name="connsiteY115" fmla="*/ 205874 h 1904041"/>
                <a:gd name="connsiteX116" fmla="*/ 364903 w 1887484"/>
                <a:gd name="connsiteY116" fmla="*/ 190667 h 1904041"/>
                <a:gd name="connsiteX117" fmla="*/ 375694 w 1887484"/>
                <a:gd name="connsiteY117" fmla="*/ 176630 h 1904041"/>
                <a:gd name="connsiteX118" fmla="*/ 388283 w 1887484"/>
                <a:gd name="connsiteY118" fmla="*/ 163763 h 1904041"/>
                <a:gd name="connsiteX119" fmla="*/ 399074 w 1887484"/>
                <a:gd name="connsiteY119" fmla="*/ 150896 h 1904041"/>
                <a:gd name="connsiteX120" fmla="*/ 411663 w 1887484"/>
                <a:gd name="connsiteY120" fmla="*/ 139199 h 1904041"/>
                <a:gd name="connsiteX121" fmla="*/ 422454 w 1887484"/>
                <a:gd name="connsiteY121" fmla="*/ 127501 h 1904041"/>
                <a:gd name="connsiteX122" fmla="*/ 433245 w 1887484"/>
                <a:gd name="connsiteY122" fmla="*/ 115804 h 1904041"/>
                <a:gd name="connsiteX123" fmla="*/ 445834 w 1887484"/>
                <a:gd name="connsiteY123" fmla="*/ 105276 h 1904041"/>
                <a:gd name="connsiteX124" fmla="*/ 456624 w 1887484"/>
                <a:gd name="connsiteY124" fmla="*/ 95918 h 1904041"/>
                <a:gd name="connsiteX125" fmla="*/ 469214 w 1887484"/>
                <a:gd name="connsiteY125" fmla="*/ 86561 h 1904041"/>
                <a:gd name="connsiteX126" fmla="*/ 480004 w 1887484"/>
                <a:gd name="connsiteY126" fmla="*/ 77203 h 1904041"/>
                <a:gd name="connsiteX127" fmla="*/ 490795 w 1887484"/>
                <a:gd name="connsiteY127" fmla="*/ 69015 h 1904041"/>
                <a:gd name="connsiteX128" fmla="*/ 503384 w 1887484"/>
                <a:gd name="connsiteY128" fmla="*/ 60826 h 1904041"/>
                <a:gd name="connsiteX129" fmla="*/ 514175 w 1887484"/>
                <a:gd name="connsiteY129" fmla="*/ 53808 h 1904041"/>
                <a:gd name="connsiteX130" fmla="*/ 526764 w 1887484"/>
                <a:gd name="connsiteY130" fmla="*/ 46790 h 1904041"/>
                <a:gd name="connsiteX131" fmla="*/ 537555 w 1887484"/>
                <a:gd name="connsiteY131" fmla="*/ 39771 h 1904041"/>
                <a:gd name="connsiteX132" fmla="*/ 548346 w 1887484"/>
                <a:gd name="connsiteY132" fmla="*/ 33922 h 1904041"/>
                <a:gd name="connsiteX133" fmla="*/ 560935 w 1887484"/>
                <a:gd name="connsiteY133" fmla="*/ 28074 h 1904041"/>
                <a:gd name="connsiteX134" fmla="*/ 571726 w 1887484"/>
                <a:gd name="connsiteY134" fmla="*/ 23395 h 1904041"/>
                <a:gd name="connsiteX135" fmla="*/ 582516 w 1887484"/>
                <a:gd name="connsiteY135" fmla="*/ 18716 h 1904041"/>
                <a:gd name="connsiteX136" fmla="*/ 595106 w 1887484"/>
                <a:gd name="connsiteY136" fmla="*/ 14037 h 1904041"/>
                <a:gd name="connsiteX137" fmla="*/ 605896 w 1887484"/>
                <a:gd name="connsiteY137" fmla="*/ 11697 h 1904041"/>
                <a:gd name="connsiteX138" fmla="*/ 618485 w 1887484"/>
                <a:gd name="connsiteY138" fmla="*/ 8188 h 1904041"/>
                <a:gd name="connsiteX139" fmla="*/ 629276 w 1887484"/>
                <a:gd name="connsiteY139" fmla="*/ 5849 h 1904041"/>
                <a:gd name="connsiteX140" fmla="*/ 640067 w 1887484"/>
                <a:gd name="connsiteY140" fmla="*/ 3509 h 1904041"/>
                <a:gd name="connsiteX141" fmla="*/ 652656 w 1887484"/>
                <a:gd name="connsiteY141" fmla="*/ 2340 h 1904041"/>
                <a:gd name="connsiteX142" fmla="*/ 663447 w 1887484"/>
                <a:gd name="connsiteY142" fmla="*/ 1170 h 1904041"/>
                <a:gd name="connsiteX143" fmla="*/ 676036 w 1887484"/>
                <a:gd name="connsiteY14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34642 w 1887484"/>
                <a:gd name="connsiteY14" fmla="*/ 35092 h 1904041"/>
                <a:gd name="connsiteX15" fmla="*/ 1145433 w 1887484"/>
                <a:gd name="connsiteY15" fmla="*/ 28074 h 1904041"/>
                <a:gd name="connsiteX16" fmla="*/ 1156224 w 1887484"/>
                <a:gd name="connsiteY16" fmla="*/ 22225 h 1904041"/>
                <a:gd name="connsiteX17" fmla="*/ 1168813 w 1887484"/>
                <a:gd name="connsiteY17" fmla="*/ 16376 h 1904041"/>
                <a:gd name="connsiteX18" fmla="*/ 1179604 w 1887484"/>
                <a:gd name="connsiteY18" fmla="*/ 12867 h 1904041"/>
                <a:gd name="connsiteX19" fmla="*/ 1192193 w 1887484"/>
                <a:gd name="connsiteY19" fmla="*/ 8188 h 1904041"/>
                <a:gd name="connsiteX20" fmla="*/ 1202984 w 1887484"/>
                <a:gd name="connsiteY20" fmla="*/ 5849 h 1904041"/>
                <a:gd name="connsiteX21" fmla="*/ 1213774 w 1887484"/>
                <a:gd name="connsiteY21" fmla="*/ 3509 h 1904041"/>
                <a:gd name="connsiteX22" fmla="*/ 1226364 w 1887484"/>
                <a:gd name="connsiteY22" fmla="*/ 1170 h 1904041"/>
                <a:gd name="connsiteX23" fmla="*/ 1237154 w 1887484"/>
                <a:gd name="connsiteY23" fmla="*/ 1170 h 1904041"/>
                <a:gd name="connsiteX24" fmla="*/ 1249743 w 1887484"/>
                <a:gd name="connsiteY24" fmla="*/ 0 h 1904041"/>
                <a:gd name="connsiteX25" fmla="*/ 1260534 w 1887484"/>
                <a:gd name="connsiteY25" fmla="*/ 0 h 1904041"/>
                <a:gd name="connsiteX26" fmla="*/ 1271325 w 1887484"/>
                <a:gd name="connsiteY26" fmla="*/ 1170 h 1904041"/>
                <a:gd name="connsiteX27" fmla="*/ 1283914 w 1887484"/>
                <a:gd name="connsiteY27" fmla="*/ 2340 h 1904041"/>
                <a:gd name="connsiteX28" fmla="*/ 1294705 w 1887484"/>
                <a:gd name="connsiteY28" fmla="*/ 3509 h 1904041"/>
                <a:gd name="connsiteX29" fmla="*/ 1307294 w 1887484"/>
                <a:gd name="connsiteY29" fmla="*/ 5849 h 1904041"/>
                <a:gd name="connsiteX30" fmla="*/ 1318085 w 1887484"/>
                <a:gd name="connsiteY30" fmla="*/ 8188 h 1904041"/>
                <a:gd name="connsiteX31" fmla="*/ 1328875 w 1887484"/>
                <a:gd name="connsiteY31" fmla="*/ 11697 h 1904041"/>
                <a:gd name="connsiteX32" fmla="*/ 1339666 w 1887484"/>
                <a:gd name="connsiteY32" fmla="*/ 15207 h 1904041"/>
                <a:gd name="connsiteX33" fmla="*/ 1352255 w 1887484"/>
                <a:gd name="connsiteY33" fmla="*/ 19886 h 1904041"/>
                <a:gd name="connsiteX34" fmla="*/ 1363046 w 1887484"/>
                <a:gd name="connsiteY34" fmla="*/ 24565 h 1904041"/>
                <a:gd name="connsiteX35" fmla="*/ 1375635 w 1887484"/>
                <a:gd name="connsiteY35" fmla="*/ 29244 h 1904041"/>
                <a:gd name="connsiteX36" fmla="*/ 1386426 w 1887484"/>
                <a:gd name="connsiteY36" fmla="*/ 35092 h 1904041"/>
                <a:gd name="connsiteX37" fmla="*/ 1397217 w 1887484"/>
                <a:gd name="connsiteY37" fmla="*/ 40941 h 1904041"/>
                <a:gd name="connsiteX38" fmla="*/ 1409806 w 1887484"/>
                <a:gd name="connsiteY38" fmla="*/ 47959 h 1904041"/>
                <a:gd name="connsiteX39" fmla="*/ 1420597 w 1887484"/>
                <a:gd name="connsiteY39" fmla="*/ 54978 h 1904041"/>
                <a:gd name="connsiteX40" fmla="*/ 1433186 w 1887484"/>
                <a:gd name="connsiteY40" fmla="*/ 61996 h 1904041"/>
                <a:gd name="connsiteX41" fmla="*/ 1443977 w 1887484"/>
                <a:gd name="connsiteY41" fmla="*/ 70184 h 1904041"/>
                <a:gd name="connsiteX42" fmla="*/ 1454767 w 1887484"/>
                <a:gd name="connsiteY42" fmla="*/ 79542 h 1904041"/>
                <a:gd name="connsiteX43" fmla="*/ 1467357 w 1887484"/>
                <a:gd name="connsiteY43" fmla="*/ 87730 h 1904041"/>
                <a:gd name="connsiteX44" fmla="*/ 1478147 w 1887484"/>
                <a:gd name="connsiteY44" fmla="*/ 98258 h 1904041"/>
                <a:gd name="connsiteX45" fmla="*/ 1490736 w 1887484"/>
                <a:gd name="connsiteY45" fmla="*/ 107616 h 1904041"/>
                <a:gd name="connsiteX46" fmla="*/ 1501527 w 1887484"/>
                <a:gd name="connsiteY46" fmla="*/ 119313 h 1904041"/>
                <a:gd name="connsiteX47" fmla="*/ 1512318 w 1887484"/>
                <a:gd name="connsiteY47" fmla="*/ 129841 h 1904041"/>
                <a:gd name="connsiteX48" fmla="*/ 1524907 w 1887484"/>
                <a:gd name="connsiteY48" fmla="*/ 141538 h 1904041"/>
                <a:gd name="connsiteX49" fmla="*/ 1535698 w 1887484"/>
                <a:gd name="connsiteY49" fmla="*/ 154405 h 1904041"/>
                <a:gd name="connsiteX50" fmla="*/ 1546489 w 1887484"/>
                <a:gd name="connsiteY50" fmla="*/ 167272 h 1904041"/>
                <a:gd name="connsiteX51" fmla="*/ 1559078 w 1887484"/>
                <a:gd name="connsiteY51" fmla="*/ 180139 h 1904041"/>
                <a:gd name="connsiteX52" fmla="*/ 1569869 w 1887484"/>
                <a:gd name="connsiteY52" fmla="*/ 195346 h 1904041"/>
                <a:gd name="connsiteX53" fmla="*/ 1582458 w 1887484"/>
                <a:gd name="connsiteY53" fmla="*/ 210553 h 1904041"/>
                <a:gd name="connsiteX54" fmla="*/ 1593248 w 1887484"/>
                <a:gd name="connsiteY54" fmla="*/ 225759 h 1904041"/>
                <a:gd name="connsiteX55" fmla="*/ 1604039 w 1887484"/>
                <a:gd name="connsiteY55" fmla="*/ 242135 h 1904041"/>
                <a:gd name="connsiteX56" fmla="*/ 1616628 w 1887484"/>
                <a:gd name="connsiteY56" fmla="*/ 258512 h 1904041"/>
                <a:gd name="connsiteX57" fmla="*/ 1627419 w 1887484"/>
                <a:gd name="connsiteY57" fmla="*/ 277228 h 1904041"/>
                <a:gd name="connsiteX58" fmla="*/ 1640008 w 1887484"/>
                <a:gd name="connsiteY58" fmla="*/ 294774 h 1904041"/>
                <a:gd name="connsiteX59" fmla="*/ 1650799 w 1887484"/>
                <a:gd name="connsiteY59" fmla="*/ 314659 h 1904041"/>
                <a:gd name="connsiteX60" fmla="*/ 1661590 w 1887484"/>
                <a:gd name="connsiteY60" fmla="*/ 334545 h 1904041"/>
                <a:gd name="connsiteX61" fmla="*/ 1674179 w 1887484"/>
                <a:gd name="connsiteY61" fmla="*/ 356770 h 1904041"/>
                <a:gd name="connsiteX62" fmla="*/ 1684970 w 1887484"/>
                <a:gd name="connsiteY62" fmla="*/ 378995 h 1904041"/>
                <a:gd name="connsiteX63" fmla="*/ 1697559 w 1887484"/>
                <a:gd name="connsiteY63" fmla="*/ 402389 h 1904041"/>
                <a:gd name="connsiteX64" fmla="*/ 1708350 w 1887484"/>
                <a:gd name="connsiteY64" fmla="*/ 426954 h 1904041"/>
                <a:gd name="connsiteX65" fmla="*/ 1719140 w 1887484"/>
                <a:gd name="connsiteY65" fmla="*/ 452688 h 1904041"/>
                <a:gd name="connsiteX66" fmla="*/ 1729931 w 1887484"/>
                <a:gd name="connsiteY66" fmla="*/ 480762 h 1904041"/>
                <a:gd name="connsiteX67" fmla="*/ 1742520 w 1887484"/>
                <a:gd name="connsiteY67" fmla="*/ 510005 h 1904041"/>
                <a:gd name="connsiteX68" fmla="*/ 1753311 w 1887484"/>
                <a:gd name="connsiteY68" fmla="*/ 540418 h 1904041"/>
                <a:gd name="connsiteX69" fmla="*/ 1765900 w 1887484"/>
                <a:gd name="connsiteY69" fmla="*/ 573171 h 1904041"/>
                <a:gd name="connsiteX70" fmla="*/ 1776691 w 1887484"/>
                <a:gd name="connsiteY70" fmla="*/ 608263 h 1904041"/>
                <a:gd name="connsiteX71" fmla="*/ 1787482 w 1887484"/>
                <a:gd name="connsiteY71" fmla="*/ 645694 h 1904041"/>
                <a:gd name="connsiteX72" fmla="*/ 1800071 w 1887484"/>
                <a:gd name="connsiteY72" fmla="*/ 686635 h 1904041"/>
                <a:gd name="connsiteX73" fmla="*/ 1810862 w 1887484"/>
                <a:gd name="connsiteY73" fmla="*/ 731085 h 1904041"/>
                <a:gd name="connsiteX74" fmla="*/ 1823451 w 1887484"/>
                <a:gd name="connsiteY74" fmla="*/ 780214 h 1904041"/>
                <a:gd name="connsiteX75" fmla="*/ 1834242 w 1887484"/>
                <a:gd name="connsiteY75" fmla="*/ 836361 h 1904041"/>
                <a:gd name="connsiteX76" fmla="*/ 1845032 w 1887484"/>
                <a:gd name="connsiteY76" fmla="*/ 901867 h 1904041"/>
                <a:gd name="connsiteX77" fmla="*/ 1857621 w 1887484"/>
                <a:gd name="connsiteY77" fmla="*/ 980239 h 1904041"/>
                <a:gd name="connsiteX78" fmla="*/ 1868412 w 1887484"/>
                <a:gd name="connsiteY78" fmla="*/ 1084345 h 1904041"/>
                <a:gd name="connsiteX79" fmla="*/ 1881001 w 1887484"/>
                <a:gd name="connsiteY79" fmla="*/ 1256297 h 1904041"/>
                <a:gd name="connsiteX80" fmla="*/ 1885102 w 1887484"/>
                <a:gd name="connsiteY80" fmla="*/ 1335426 h 1904041"/>
                <a:gd name="connsiteX81" fmla="*/ 1887484 w 1887484"/>
                <a:gd name="connsiteY81" fmla="*/ 1903557 h 1904041"/>
                <a:gd name="connsiteX82" fmla="*/ 0 w 1887484"/>
                <a:gd name="connsiteY82" fmla="*/ 1904041 h 1904041"/>
                <a:gd name="connsiteX83" fmla="*/ 0 w 1887484"/>
                <a:gd name="connsiteY83" fmla="*/ 1482058 h 1904041"/>
                <a:gd name="connsiteX84" fmla="*/ 8809 w 1887484"/>
                <a:gd name="connsiteY84" fmla="*/ 1388477 h 1904041"/>
                <a:gd name="connsiteX85" fmla="*/ 21398 w 1887484"/>
                <a:gd name="connsiteY85" fmla="*/ 1283201 h 1904041"/>
                <a:gd name="connsiteX86" fmla="*/ 32189 w 1887484"/>
                <a:gd name="connsiteY86" fmla="*/ 1190791 h 1904041"/>
                <a:gd name="connsiteX87" fmla="*/ 44778 w 1887484"/>
                <a:gd name="connsiteY87" fmla="*/ 1110080 h 1904041"/>
                <a:gd name="connsiteX88" fmla="*/ 55569 w 1887484"/>
                <a:gd name="connsiteY88" fmla="*/ 1038726 h 1904041"/>
                <a:gd name="connsiteX89" fmla="*/ 66360 w 1887484"/>
                <a:gd name="connsiteY89" fmla="*/ 972051 h 1904041"/>
                <a:gd name="connsiteX90" fmla="*/ 78949 w 1887484"/>
                <a:gd name="connsiteY90" fmla="*/ 911225 h 1904041"/>
                <a:gd name="connsiteX91" fmla="*/ 89740 w 1887484"/>
                <a:gd name="connsiteY91" fmla="*/ 853907 h 1904041"/>
                <a:gd name="connsiteX92" fmla="*/ 102329 w 1887484"/>
                <a:gd name="connsiteY92" fmla="*/ 800100 h 1904041"/>
                <a:gd name="connsiteX93" fmla="*/ 113119 w 1887484"/>
                <a:gd name="connsiteY93" fmla="*/ 750971 h 1904041"/>
                <a:gd name="connsiteX94" fmla="*/ 123910 w 1887484"/>
                <a:gd name="connsiteY94" fmla="*/ 705351 h 1904041"/>
                <a:gd name="connsiteX95" fmla="*/ 136499 w 1887484"/>
                <a:gd name="connsiteY95" fmla="*/ 663240 h 1904041"/>
                <a:gd name="connsiteX96" fmla="*/ 147290 w 1887484"/>
                <a:gd name="connsiteY96" fmla="*/ 624639 h 1904041"/>
                <a:gd name="connsiteX97" fmla="*/ 158081 w 1887484"/>
                <a:gd name="connsiteY97" fmla="*/ 589547 h 1904041"/>
                <a:gd name="connsiteX98" fmla="*/ 170670 w 1887484"/>
                <a:gd name="connsiteY98" fmla="*/ 555625 h 1904041"/>
                <a:gd name="connsiteX99" fmla="*/ 181461 w 1887484"/>
                <a:gd name="connsiteY99" fmla="*/ 525212 h 1904041"/>
                <a:gd name="connsiteX100" fmla="*/ 192251 w 1887484"/>
                <a:gd name="connsiteY100" fmla="*/ 495968 h 1904041"/>
                <a:gd name="connsiteX101" fmla="*/ 204841 w 1887484"/>
                <a:gd name="connsiteY101" fmla="*/ 469064 h 1904041"/>
                <a:gd name="connsiteX102" fmla="*/ 215631 w 1887484"/>
                <a:gd name="connsiteY102" fmla="*/ 442160 h 1904041"/>
                <a:gd name="connsiteX103" fmla="*/ 228221 w 1887484"/>
                <a:gd name="connsiteY103" fmla="*/ 417596 h 1904041"/>
                <a:gd name="connsiteX104" fmla="*/ 239011 w 1887484"/>
                <a:gd name="connsiteY104" fmla="*/ 393031 h 1904041"/>
                <a:gd name="connsiteX105" fmla="*/ 249802 w 1887484"/>
                <a:gd name="connsiteY105" fmla="*/ 370806 h 1904041"/>
                <a:gd name="connsiteX106" fmla="*/ 262391 w 1887484"/>
                <a:gd name="connsiteY106" fmla="*/ 348581 h 1904041"/>
                <a:gd name="connsiteX107" fmla="*/ 273182 w 1887484"/>
                <a:gd name="connsiteY107" fmla="*/ 328696 h 1904041"/>
                <a:gd name="connsiteX108" fmla="*/ 285771 w 1887484"/>
                <a:gd name="connsiteY108" fmla="*/ 308810 h 1904041"/>
                <a:gd name="connsiteX109" fmla="*/ 296562 w 1887484"/>
                <a:gd name="connsiteY109" fmla="*/ 288925 h 1904041"/>
                <a:gd name="connsiteX110" fmla="*/ 307353 w 1887484"/>
                <a:gd name="connsiteY110" fmla="*/ 271379 h 1904041"/>
                <a:gd name="connsiteX111" fmla="*/ 318143 w 1887484"/>
                <a:gd name="connsiteY111" fmla="*/ 253833 h 1904041"/>
                <a:gd name="connsiteX112" fmla="*/ 330733 w 1887484"/>
                <a:gd name="connsiteY112" fmla="*/ 237457 h 1904041"/>
                <a:gd name="connsiteX113" fmla="*/ 343322 w 1887484"/>
                <a:gd name="connsiteY113" fmla="*/ 221080 h 1904041"/>
                <a:gd name="connsiteX114" fmla="*/ 354113 w 1887484"/>
                <a:gd name="connsiteY114" fmla="*/ 205874 h 1904041"/>
                <a:gd name="connsiteX115" fmla="*/ 364903 w 1887484"/>
                <a:gd name="connsiteY115" fmla="*/ 190667 h 1904041"/>
                <a:gd name="connsiteX116" fmla="*/ 375694 w 1887484"/>
                <a:gd name="connsiteY116" fmla="*/ 176630 h 1904041"/>
                <a:gd name="connsiteX117" fmla="*/ 388283 w 1887484"/>
                <a:gd name="connsiteY117" fmla="*/ 163763 h 1904041"/>
                <a:gd name="connsiteX118" fmla="*/ 399074 w 1887484"/>
                <a:gd name="connsiteY118" fmla="*/ 150896 h 1904041"/>
                <a:gd name="connsiteX119" fmla="*/ 411663 w 1887484"/>
                <a:gd name="connsiteY119" fmla="*/ 139199 h 1904041"/>
                <a:gd name="connsiteX120" fmla="*/ 422454 w 1887484"/>
                <a:gd name="connsiteY120" fmla="*/ 127501 h 1904041"/>
                <a:gd name="connsiteX121" fmla="*/ 433245 w 1887484"/>
                <a:gd name="connsiteY121" fmla="*/ 115804 h 1904041"/>
                <a:gd name="connsiteX122" fmla="*/ 445834 w 1887484"/>
                <a:gd name="connsiteY122" fmla="*/ 105276 h 1904041"/>
                <a:gd name="connsiteX123" fmla="*/ 456624 w 1887484"/>
                <a:gd name="connsiteY123" fmla="*/ 95918 h 1904041"/>
                <a:gd name="connsiteX124" fmla="*/ 469214 w 1887484"/>
                <a:gd name="connsiteY124" fmla="*/ 86561 h 1904041"/>
                <a:gd name="connsiteX125" fmla="*/ 480004 w 1887484"/>
                <a:gd name="connsiteY125" fmla="*/ 77203 h 1904041"/>
                <a:gd name="connsiteX126" fmla="*/ 490795 w 1887484"/>
                <a:gd name="connsiteY126" fmla="*/ 69015 h 1904041"/>
                <a:gd name="connsiteX127" fmla="*/ 503384 w 1887484"/>
                <a:gd name="connsiteY127" fmla="*/ 60826 h 1904041"/>
                <a:gd name="connsiteX128" fmla="*/ 514175 w 1887484"/>
                <a:gd name="connsiteY128" fmla="*/ 53808 h 1904041"/>
                <a:gd name="connsiteX129" fmla="*/ 526764 w 1887484"/>
                <a:gd name="connsiteY129" fmla="*/ 46790 h 1904041"/>
                <a:gd name="connsiteX130" fmla="*/ 537555 w 1887484"/>
                <a:gd name="connsiteY130" fmla="*/ 39771 h 1904041"/>
                <a:gd name="connsiteX131" fmla="*/ 548346 w 1887484"/>
                <a:gd name="connsiteY131" fmla="*/ 33922 h 1904041"/>
                <a:gd name="connsiteX132" fmla="*/ 560935 w 1887484"/>
                <a:gd name="connsiteY132" fmla="*/ 28074 h 1904041"/>
                <a:gd name="connsiteX133" fmla="*/ 571726 w 1887484"/>
                <a:gd name="connsiteY133" fmla="*/ 23395 h 1904041"/>
                <a:gd name="connsiteX134" fmla="*/ 582516 w 1887484"/>
                <a:gd name="connsiteY134" fmla="*/ 18716 h 1904041"/>
                <a:gd name="connsiteX135" fmla="*/ 595106 w 1887484"/>
                <a:gd name="connsiteY135" fmla="*/ 14037 h 1904041"/>
                <a:gd name="connsiteX136" fmla="*/ 605896 w 1887484"/>
                <a:gd name="connsiteY136" fmla="*/ 11697 h 1904041"/>
                <a:gd name="connsiteX137" fmla="*/ 618485 w 1887484"/>
                <a:gd name="connsiteY137" fmla="*/ 8188 h 1904041"/>
                <a:gd name="connsiteX138" fmla="*/ 629276 w 1887484"/>
                <a:gd name="connsiteY138" fmla="*/ 5849 h 1904041"/>
                <a:gd name="connsiteX139" fmla="*/ 640067 w 1887484"/>
                <a:gd name="connsiteY139" fmla="*/ 3509 h 1904041"/>
                <a:gd name="connsiteX140" fmla="*/ 652656 w 1887484"/>
                <a:gd name="connsiteY140" fmla="*/ 2340 h 1904041"/>
                <a:gd name="connsiteX141" fmla="*/ 663447 w 1887484"/>
                <a:gd name="connsiteY141" fmla="*/ 1170 h 1904041"/>
                <a:gd name="connsiteX142" fmla="*/ 676036 w 1887484"/>
                <a:gd name="connsiteY14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45433 w 1887484"/>
                <a:gd name="connsiteY14" fmla="*/ 28074 h 1904041"/>
                <a:gd name="connsiteX15" fmla="*/ 1156224 w 1887484"/>
                <a:gd name="connsiteY15" fmla="*/ 22225 h 1904041"/>
                <a:gd name="connsiteX16" fmla="*/ 1168813 w 1887484"/>
                <a:gd name="connsiteY16" fmla="*/ 16376 h 1904041"/>
                <a:gd name="connsiteX17" fmla="*/ 1179604 w 1887484"/>
                <a:gd name="connsiteY17" fmla="*/ 12867 h 1904041"/>
                <a:gd name="connsiteX18" fmla="*/ 1192193 w 1887484"/>
                <a:gd name="connsiteY18" fmla="*/ 8188 h 1904041"/>
                <a:gd name="connsiteX19" fmla="*/ 1202984 w 1887484"/>
                <a:gd name="connsiteY19" fmla="*/ 5849 h 1904041"/>
                <a:gd name="connsiteX20" fmla="*/ 1213774 w 1887484"/>
                <a:gd name="connsiteY20" fmla="*/ 3509 h 1904041"/>
                <a:gd name="connsiteX21" fmla="*/ 1226364 w 1887484"/>
                <a:gd name="connsiteY21" fmla="*/ 1170 h 1904041"/>
                <a:gd name="connsiteX22" fmla="*/ 1237154 w 1887484"/>
                <a:gd name="connsiteY22" fmla="*/ 1170 h 1904041"/>
                <a:gd name="connsiteX23" fmla="*/ 1249743 w 1887484"/>
                <a:gd name="connsiteY23" fmla="*/ 0 h 1904041"/>
                <a:gd name="connsiteX24" fmla="*/ 1260534 w 1887484"/>
                <a:gd name="connsiteY24" fmla="*/ 0 h 1904041"/>
                <a:gd name="connsiteX25" fmla="*/ 1271325 w 1887484"/>
                <a:gd name="connsiteY25" fmla="*/ 1170 h 1904041"/>
                <a:gd name="connsiteX26" fmla="*/ 1283914 w 1887484"/>
                <a:gd name="connsiteY26" fmla="*/ 2340 h 1904041"/>
                <a:gd name="connsiteX27" fmla="*/ 1294705 w 1887484"/>
                <a:gd name="connsiteY27" fmla="*/ 3509 h 1904041"/>
                <a:gd name="connsiteX28" fmla="*/ 1307294 w 1887484"/>
                <a:gd name="connsiteY28" fmla="*/ 5849 h 1904041"/>
                <a:gd name="connsiteX29" fmla="*/ 1318085 w 1887484"/>
                <a:gd name="connsiteY29" fmla="*/ 8188 h 1904041"/>
                <a:gd name="connsiteX30" fmla="*/ 1328875 w 1887484"/>
                <a:gd name="connsiteY30" fmla="*/ 11697 h 1904041"/>
                <a:gd name="connsiteX31" fmla="*/ 1339666 w 1887484"/>
                <a:gd name="connsiteY31" fmla="*/ 15207 h 1904041"/>
                <a:gd name="connsiteX32" fmla="*/ 1352255 w 1887484"/>
                <a:gd name="connsiteY32" fmla="*/ 19886 h 1904041"/>
                <a:gd name="connsiteX33" fmla="*/ 1363046 w 1887484"/>
                <a:gd name="connsiteY33" fmla="*/ 24565 h 1904041"/>
                <a:gd name="connsiteX34" fmla="*/ 1375635 w 1887484"/>
                <a:gd name="connsiteY34" fmla="*/ 29244 h 1904041"/>
                <a:gd name="connsiteX35" fmla="*/ 1386426 w 1887484"/>
                <a:gd name="connsiteY35" fmla="*/ 35092 h 1904041"/>
                <a:gd name="connsiteX36" fmla="*/ 1397217 w 1887484"/>
                <a:gd name="connsiteY36" fmla="*/ 40941 h 1904041"/>
                <a:gd name="connsiteX37" fmla="*/ 1409806 w 1887484"/>
                <a:gd name="connsiteY37" fmla="*/ 47959 h 1904041"/>
                <a:gd name="connsiteX38" fmla="*/ 1420597 w 1887484"/>
                <a:gd name="connsiteY38" fmla="*/ 54978 h 1904041"/>
                <a:gd name="connsiteX39" fmla="*/ 1433186 w 1887484"/>
                <a:gd name="connsiteY39" fmla="*/ 61996 h 1904041"/>
                <a:gd name="connsiteX40" fmla="*/ 1443977 w 1887484"/>
                <a:gd name="connsiteY40" fmla="*/ 70184 h 1904041"/>
                <a:gd name="connsiteX41" fmla="*/ 1454767 w 1887484"/>
                <a:gd name="connsiteY41" fmla="*/ 79542 h 1904041"/>
                <a:gd name="connsiteX42" fmla="*/ 1467357 w 1887484"/>
                <a:gd name="connsiteY42" fmla="*/ 87730 h 1904041"/>
                <a:gd name="connsiteX43" fmla="*/ 1478147 w 1887484"/>
                <a:gd name="connsiteY43" fmla="*/ 98258 h 1904041"/>
                <a:gd name="connsiteX44" fmla="*/ 1490736 w 1887484"/>
                <a:gd name="connsiteY44" fmla="*/ 107616 h 1904041"/>
                <a:gd name="connsiteX45" fmla="*/ 1501527 w 1887484"/>
                <a:gd name="connsiteY45" fmla="*/ 119313 h 1904041"/>
                <a:gd name="connsiteX46" fmla="*/ 1512318 w 1887484"/>
                <a:gd name="connsiteY46" fmla="*/ 129841 h 1904041"/>
                <a:gd name="connsiteX47" fmla="*/ 1524907 w 1887484"/>
                <a:gd name="connsiteY47" fmla="*/ 141538 h 1904041"/>
                <a:gd name="connsiteX48" fmla="*/ 1535698 w 1887484"/>
                <a:gd name="connsiteY48" fmla="*/ 154405 h 1904041"/>
                <a:gd name="connsiteX49" fmla="*/ 1546489 w 1887484"/>
                <a:gd name="connsiteY49" fmla="*/ 167272 h 1904041"/>
                <a:gd name="connsiteX50" fmla="*/ 1559078 w 1887484"/>
                <a:gd name="connsiteY50" fmla="*/ 180139 h 1904041"/>
                <a:gd name="connsiteX51" fmla="*/ 1569869 w 1887484"/>
                <a:gd name="connsiteY51" fmla="*/ 195346 h 1904041"/>
                <a:gd name="connsiteX52" fmla="*/ 1582458 w 1887484"/>
                <a:gd name="connsiteY52" fmla="*/ 210553 h 1904041"/>
                <a:gd name="connsiteX53" fmla="*/ 1593248 w 1887484"/>
                <a:gd name="connsiteY53" fmla="*/ 225759 h 1904041"/>
                <a:gd name="connsiteX54" fmla="*/ 1604039 w 1887484"/>
                <a:gd name="connsiteY54" fmla="*/ 242135 h 1904041"/>
                <a:gd name="connsiteX55" fmla="*/ 1616628 w 1887484"/>
                <a:gd name="connsiteY55" fmla="*/ 258512 h 1904041"/>
                <a:gd name="connsiteX56" fmla="*/ 1627419 w 1887484"/>
                <a:gd name="connsiteY56" fmla="*/ 277228 h 1904041"/>
                <a:gd name="connsiteX57" fmla="*/ 1640008 w 1887484"/>
                <a:gd name="connsiteY57" fmla="*/ 294774 h 1904041"/>
                <a:gd name="connsiteX58" fmla="*/ 1650799 w 1887484"/>
                <a:gd name="connsiteY58" fmla="*/ 314659 h 1904041"/>
                <a:gd name="connsiteX59" fmla="*/ 1661590 w 1887484"/>
                <a:gd name="connsiteY59" fmla="*/ 334545 h 1904041"/>
                <a:gd name="connsiteX60" fmla="*/ 1674179 w 1887484"/>
                <a:gd name="connsiteY60" fmla="*/ 356770 h 1904041"/>
                <a:gd name="connsiteX61" fmla="*/ 1684970 w 1887484"/>
                <a:gd name="connsiteY61" fmla="*/ 378995 h 1904041"/>
                <a:gd name="connsiteX62" fmla="*/ 1697559 w 1887484"/>
                <a:gd name="connsiteY62" fmla="*/ 402389 h 1904041"/>
                <a:gd name="connsiteX63" fmla="*/ 1708350 w 1887484"/>
                <a:gd name="connsiteY63" fmla="*/ 426954 h 1904041"/>
                <a:gd name="connsiteX64" fmla="*/ 1719140 w 1887484"/>
                <a:gd name="connsiteY64" fmla="*/ 452688 h 1904041"/>
                <a:gd name="connsiteX65" fmla="*/ 1729931 w 1887484"/>
                <a:gd name="connsiteY65" fmla="*/ 480762 h 1904041"/>
                <a:gd name="connsiteX66" fmla="*/ 1742520 w 1887484"/>
                <a:gd name="connsiteY66" fmla="*/ 510005 h 1904041"/>
                <a:gd name="connsiteX67" fmla="*/ 1753311 w 1887484"/>
                <a:gd name="connsiteY67" fmla="*/ 540418 h 1904041"/>
                <a:gd name="connsiteX68" fmla="*/ 1765900 w 1887484"/>
                <a:gd name="connsiteY68" fmla="*/ 573171 h 1904041"/>
                <a:gd name="connsiteX69" fmla="*/ 1776691 w 1887484"/>
                <a:gd name="connsiteY69" fmla="*/ 608263 h 1904041"/>
                <a:gd name="connsiteX70" fmla="*/ 1787482 w 1887484"/>
                <a:gd name="connsiteY70" fmla="*/ 645694 h 1904041"/>
                <a:gd name="connsiteX71" fmla="*/ 1800071 w 1887484"/>
                <a:gd name="connsiteY71" fmla="*/ 686635 h 1904041"/>
                <a:gd name="connsiteX72" fmla="*/ 1810862 w 1887484"/>
                <a:gd name="connsiteY72" fmla="*/ 731085 h 1904041"/>
                <a:gd name="connsiteX73" fmla="*/ 1823451 w 1887484"/>
                <a:gd name="connsiteY73" fmla="*/ 780214 h 1904041"/>
                <a:gd name="connsiteX74" fmla="*/ 1834242 w 1887484"/>
                <a:gd name="connsiteY74" fmla="*/ 836361 h 1904041"/>
                <a:gd name="connsiteX75" fmla="*/ 1845032 w 1887484"/>
                <a:gd name="connsiteY75" fmla="*/ 901867 h 1904041"/>
                <a:gd name="connsiteX76" fmla="*/ 1857621 w 1887484"/>
                <a:gd name="connsiteY76" fmla="*/ 980239 h 1904041"/>
                <a:gd name="connsiteX77" fmla="*/ 1868412 w 1887484"/>
                <a:gd name="connsiteY77" fmla="*/ 1084345 h 1904041"/>
                <a:gd name="connsiteX78" fmla="*/ 1881001 w 1887484"/>
                <a:gd name="connsiteY78" fmla="*/ 1256297 h 1904041"/>
                <a:gd name="connsiteX79" fmla="*/ 1885102 w 1887484"/>
                <a:gd name="connsiteY79" fmla="*/ 1335426 h 1904041"/>
                <a:gd name="connsiteX80" fmla="*/ 1887484 w 1887484"/>
                <a:gd name="connsiteY80" fmla="*/ 1903557 h 1904041"/>
                <a:gd name="connsiteX81" fmla="*/ 0 w 1887484"/>
                <a:gd name="connsiteY81" fmla="*/ 1904041 h 1904041"/>
                <a:gd name="connsiteX82" fmla="*/ 0 w 1887484"/>
                <a:gd name="connsiteY82" fmla="*/ 1482058 h 1904041"/>
                <a:gd name="connsiteX83" fmla="*/ 8809 w 1887484"/>
                <a:gd name="connsiteY83" fmla="*/ 1388477 h 1904041"/>
                <a:gd name="connsiteX84" fmla="*/ 21398 w 1887484"/>
                <a:gd name="connsiteY84" fmla="*/ 1283201 h 1904041"/>
                <a:gd name="connsiteX85" fmla="*/ 32189 w 1887484"/>
                <a:gd name="connsiteY85" fmla="*/ 1190791 h 1904041"/>
                <a:gd name="connsiteX86" fmla="*/ 44778 w 1887484"/>
                <a:gd name="connsiteY86" fmla="*/ 1110080 h 1904041"/>
                <a:gd name="connsiteX87" fmla="*/ 55569 w 1887484"/>
                <a:gd name="connsiteY87" fmla="*/ 1038726 h 1904041"/>
                <a:gd name="connsiteX88" fmla="*/ 66360 w 1887484"/>
                <a:gd name="connsiteY88" fmla="*/ 972051 h 1904041"/>
                <a:gd name="connsiteX89" fmla="*/ 78949 w 1887484"/>
                <a:gd name="connsiteY89" fmla="*/ 911225 h 1904041"/>
                <a:gd name="connsiteX90" fmla="*/ 89740 w 1887484"/>
                <a:gd name="connsiteY90" fmla="*/ 853907 h 1904041"/>
                <a:gd name="connsiteX91" fmla="*/ 102329 w 1887484"/>
                <a:gd name="connsiteY91" fmla="*/ 800100 h 1904041"/>
                <a:gd name="connsiteX92" fmla="*/ 113119 w 1887484"/>
                <a:gd name="connsiteY92" fmla="*/ 750971 h 1904041"/>
                <a:gd name="connsiteX93" fmla="*/ 123910 w 1887484"/>
                <a:gd name="connsiteY93" fmla="*/ 705351 h 1904041"/>
                <a:gd name="connsiteX94" fmla="*/ 136499 w 1887484"/>
                <a:gd name="connsiteY94" fmla="*/ 663240 h 1904041"/>
                <a:gd name="connsiteX95" fmla="*/ 147290 w 1887484"/>
                <a:gd name="connsiteY95" fmla="*/ 624639 h 1904041"/>
                <a:gd name="connsiteX96" fmla="*/ 158081 w 1887484"/>
                <a:gd name="connsiteY96" fmla="*/ 589547 h 1904041"/>
                <a:gd name="connsiteX97" fmla="*/ 170670 w 1887484"/>
                <a:gd name="connsiteY97" fmla="*/ 555625 h 1904041"/>
                <a:gd name="connsiteX98" fmla="*/ 181461 w 1887484"/>
                <a:gd name="connsiteY98" fmla="*/ 525212 h 1904041"/>
                <a:gd name="connsiteX99" fmla="*/ 192251 w 1887484"/>
                <a:gd name="connsiteY99" fmla="*/ 495968 h 1904041"/>
                <a:gd name="connsiteX100" fmla="*/ 204841 w 1887484"/>
                <a:gd name="connsiteY100" fmla="*/ 469064 h 1904041"/>
                <a:gd name="connsiteX101" fmla="*/ 215631 w 1887484"/>
                <a:gd name="connsiteY101" fmla="*/ 442160 h 1904041"/>
                <a:gd name="connsiteX102" fmla="*/ 228221 w 1887484"/>
                <a:gd name="connsiteY102" fmla="*/ 417596 h 1904041"/>
                <a:gd name="connsiteX103" fmla="*/ 239011 w 1887484"/>
                <a:gd name="connsiteY103" fmla="*/ 393031 h 1904041"/>
                <a:gd name="connsiteX104" fmla="*/ 249802 w 1887484"/>
                <a:gd name="connsiteY104" fmla="*/ 370806 h 1904041"/>
                <a:gd name="connsiteX105" fmla="*/ 262391 w 1887484"/>
                <a:gd name="connsiteY105" fmla="*/ 348581 h 1904041"/>
                <a:gd name="connsiteX106" fmla="*/ 273182 w 1887484"/>
                <a:gd name="connsiteY106" fmla="*/ 328696 h 1904041"/>
                <a:gd name="connsiteX107" fmla="*/ 285771 w 1887484"/>
                <a:gd name="connsiteY107" fmla="*/ 308810 h 1904041"/>
                <a:gd name="connsiteX108" fmla="*/ 296562 w 1887484"/>
                <a:gd name="connsiteY108" fmla="*/ 288925 h 1904041"/>
                <a:gd name="connsiteX109" fmla="*/ 307353 w 1887484"/>
                <a:gd name="connsiteY109" fmla="*/ 271379 h 1904041"/>
                <a:gd name="connsiteX110" fmla="*/ 318143 w 1887484"/>
                <a:gd name="connsiteY110" fmla="*/ 253833 h 1904041"/>
                <a:gd name="connsiteX111" fmla="*/ 330733 w 1887484"/>
                <a:gd name="connsiteY111" fmla="*/ 237457 h 1904041"/>
                <a:gd name="connsiteX112" fmla="*/ 343322 w 1887484"/>
                <a:gd name="connsiteY112" fmla="*/ 221080 h 1904041"/>
                <a:gd name="connsiteX113" fmla="*/ 354113 w 1887484"/>
                <a:gd name="connsiteY113" fmla="*/ 205874 h 1904041"/>
                <a:gd name="connsiteX114" fmla="*/ 364903 w 1887484"/>
                <a:gd name="connsiteY114" fmla="*/ 190667 h 1904041"/>
                <a:gd name="connsiteX115" fmla="*/ 375694 w 1887484"/>
                <a:gd name="connsiteY115" fmla="*/ 176630 h 1904041"/>
                <a:gd name="connsiteX116" fmla="*/ 388283 w 1887484"/>
                <a:gd name="connsiteY116" fmla="*/ 163763 h 1904041"/>
                <a:gd name="connsiteX117" fmla="*/ 399074 w 1887484"/>
                <a:gd name="connsiteY117" fmla="*/ 150896 h 1904041"/>
                <a:gd name="connsiteX118" fmla="*/ 411663 w 1887484"/>
                <a:gd name="connsiteY118" fmla="*/ 139199 h 1904041"/>
                <a:gd name="connsiteX119" fmla="*/ 422454 w 1887484"/>
                <a:gd name="connsiteY119" fmla="*/ 127501 h 1904041"/>
                <a:gd name="connsiteX120" fmla="*/ 433245 w 1887484"/>
                <a:gd name="connsiteY120" fmla="*/ 115804 h 1904041"/>
                <a:gd name="connsiteX121" fmla="*/ 445834 w 1887484"/>
                <a:gd name="connsiteY121" fmla="*/ 105276 h 1904041"/>
                <a:gd name="connsiteX122" fmla="*/ 456624 w 1887484"/>
                <a:gd name="connsiteY122" fmla="*/ 95918 h 1904041"/>
                <a:gd name="connsiteX123" fmla="*/ 469214 w 1887484"/>
                <a:gd name="connsiteY123" fmla="*/ 86561 h 1904041"/>
                <a:gd name="connsiteX124" fmla="*/ 480004 w 1887484"/>
                <a:gd name="connsiteY124" fmla="*/ 77203 h 1904041"/>
                <a:gd name="connsiteX125" fmla="*/ 490795 w 1887484"/>
                <a:gd name="connsiteY125" fmla="*/ 69015 h 1904041"/>
                <a:gd name="connsiteX126" fmla="*/ 503384 w 1887484"/>
                <a:gd name="connsiteY126" fmla="*/ 60826 h 1904041"/>
                <a:gd name="connsiteX127" fmla="*/ 514175 w 1887484"/>
                <a:gd name="connsiteY127" fmla="*/ 53808 h 1904041"/>
                <a:gd name="connsiteX128" fmla="*/ 526764 w 1887484"/>
                <a:gd name="connsiteY128" fmla="*/ 46790 h 1904041"/>
                <a:gd name="connsiteX129" fmla="*/ 537555 w 1887484"/>
                <a:gd name="connsiteY129" fmla="*/ 39771 h 1904041"/>
                <a:gd name="connsiteX130" fmla="*/ 548346 w 1887484"/>
                <a:gd name="connsiteY130" fmla="*/ 33922 h 1904041"/>
                <a:gd name="connsiteX131" fmla="*/ 560935 w 1887484"/>
                <a:gd name="connsiteY131" fmla="*/ 28074 h 1904041"/>
                <a:gd name="connsiteX132" fmla="*/ 571726 w 1887484"/>
                <a:gd name="connsiteY132" fmla="*/ 23395 h 1904041"/>
                <a:gd name="connsiteX133" fmla="*/ 582516 w 1887484"/>
                <a:gd name="connsiteY133" fmla="*/ 18716 h 1904041"/>
                <a:gd name="connsiteX134" fmla="*/ 595106 w 1887484"/>
                <a:gd name="connsiteY134" fmla="*/ 14037 h 1904041"/>
                <a:gd name="connsiteX135" fmla="*/ 605896 w 1887484"/>
                <a:gd name="connsiteY135" fmla="*/ 11697 h 1904041"/>
                <a:gd name="connsiteX136" fmla="*/ 618485 w 1887484"/>
                <a:gd name="connsiteY136" fmla="*/ 8188 h 1904041"/>
                <a:gd name="connsiteX137" fmla="*/ 629276 w 1887484"/>
                <a:gd name="connsiteY137" fmla="*/ 5849 h 1904041"/>
                <a:gd name="connsiteX138" fmla="*/ 640067 w 1887484"/>
                <a:gd name="connsiteY138" fmla="*/ 3509 h 1904041"/>
                <a:gd name="connsiteX139" fmla="*/ 652656 w 1887484"/>
                <a:gd name="connsiteY139" fmla="*/ 2340 h 1904041"/>
                <a:gd name="connsiteX140" fmla="*/ 663447 w 1887484"/>
                <a:gd name="connsiteY140" fmla="*/ 1170 h 1904041"/>
                <a:gd name="connsiteX141" fmla="*/ 676036 w 1887484"/>
                <a:gd name="connsiteY14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56224 w 1887484"/>
                <a:gd name="connsiteY14" fmla="*/ 22225 h 1904041"/>
                <a:gd name="connsiteX15" fmla="*/ 1168813 w 1887484"/>
                <a:gd name="connsiteY15" fmla="*/ 16376 h 1904041"/>
                <a:gd name="connsiteX16" fmla="*/ 1179604 w 1887484"/>
                <a:gd name="connsiteY16" fmla="*/ 12867 h 1904041"/>
                <a:gd name="connsiteX17" fmla="*/ 1192193 w 1887484"/>
                <a:gd name="connsiteY17" fmla="*/ 8188 h 1904041"/>
                <a:gd name="connsiteX18" fmla="*/ 1202984 w 1887484"/>
                <a:gd name="connsiteY18" fmla="*/ 5849 h 1904041"/>
                <a:gd name="connsiteX19" fmla="*/ 1213774 w 1887484"/>
                <a:gd name="connsiteY19" fmla="*/ 3509 h 1904041"/>
                <a:gd name="connsiteX20" fmla="*/ 1226364 w 1887484"/>
                <a:gd name="connsiteY20" fmla="*/ 1170 h 1904041"/>
                <a:gd name="connsiteX21" fmla="*/ 1237154 w 1887484"/>
                <a:gd name="connsiteY21" fmla="*/ 1170 h 1904041"/>
                <a:gd name="connsiteX22" fmla="*/ 1249743 w 1887484"/>
                <a:gd name="connsiteY22" fmla="*/ 0 h 1904041"/>
                <a:gd name="connsiteX23" fmla="*/ 1260534 w 1887484"/>
                <a:gd name="connsiteY23" fmla="*/ 0 h 1904041"/>
                <a:gd name="connsiteX24" fmla="*/ 1271325 w 1887484"/>
                <a:gd name="connsiteY24" fmla="*/ 1170 h 1904041"/>
                <a:gd name="connsiteX25" fmla="*/ 1283914 w 1887484"/>
                <a:gd name="connsiteY25" fmla="*/ 2340 h 1904041"/>
                <a:gd name="connsiteX26" fmla="*/ 1294705 w 1887484"/>
                <a:gd name="connsiteY26" fmla="*/ 3509 h 1904041"/>
                <a:gd name="connsiteX27" fmla="*/ 1307294 w 1887484"/>
                <a:gd name="connsiteY27" fmla="*/ 5849 h 1904041"/>
                <a:gd name="connsiteX28" fmla="*/ 1318085 w 1887484"/>
                <a:gd name="connsiteY28" fmla="*/ 8188 h 1904041"/>
                <a:gd name="connsiteX29" fmla="*/ 1328875 w 1887484"/>
                <a:gd name="connsiteY29" fmla="*/ 11697 h 1904041"/>
                <a:gd name="connsiteX30" fmla="*/ 1339666 w 1887484"/>
                <a:gd name="connsiteY30" fmla="*/ 15207 h 1904041"/>
                <a:gd name="connsiteX31" fmla="*/ 1352255 w 1887484"/>
                <a:gd name="connsiteY31" fmla="*/ 19886 h 1904041"/>
                <a:gd name="connsiteX32" fmla="*/ 1363046 w 1887484"/>
                <a:gd name="connsiteY32" fmla="*/ 24565 h 1904041"/>
                <a:gd name="connsiteX33" fmla="*/ 1375635 w 1887484"/>
                <a:gd name="connsiteY33" fmla="*/ 29244 h 1904041"/>
                <a:gd name="connsiteX34" fmla="*/ 1386426 w 1887484"/>
                <a:gd name="connsiteY34" fmla="*/ 35092 h 1904041"/>
                <a:gd name="connsiteX35" fmla="*/ 1397217 w 1887484"/>
                <a:gd name="connsiteY35" fmla="*/ 40941 h 1904041"/>
                <a:gd name="connsiteX36" fmla="*/ 1409806 w 1887484"/>
                <a:gd name="connsiteY36" fmla="*/ 47959 h 1904041"/>
                <a:gd name="connsiteX37" fmla="*/ 1420597 w 1887484"/>
                <a:gd name="connsiteY37" fmla="*/ 54978 h 1904041"/>
                <a:gd name="connsiteX38" fmla="*/ 1433186 w 1887484"/>
                <a:gd name="connsiteY38" fmla="*/ 61996 h 1904041"/>
                <a:gd name="connsiteX39" fmla="*/ 1443977 w 1887484"/>
                <a:gd name="connsiteY39" fmla="*/ 70184 h 1904041"/>
                <a:gd name="connsiteX40" fmla="*/ 1454767 w 1887484"/>
                <a:gd name="connsiteY40" fmla="*/ 79542 h 1904041"/>
                <a:gd name="connsiteX41" fmla="*/ 1467357 w 1887484"/>
                <a:gd name="connsiteY41" fmla="*/ 87730 h 1904041"/>
                <a:gd name="connsiteX42" fmla="*/ 1478147 w 1887484"/>
                <a:gd name="connsiteY42" fmla="*/ 98258 h 1904041"/>
                <a:gd name="connsiteX43" fmla="*/ 1490736 w 1887484"/>
                <a:gd name="connsiteY43" fmla="*/ 107616 h 1904041"/>
                <a:gd name="connsiteX44" fmla="*/ 1501527 w 1887484"/>
                <a:gd name="connsiteY44" fmla="*/ 119313 h 1904041"/>
                <a:gd name="connsiteX45" fmla="*/ 1512318 w 1887484"/>
                <a:gd name="connsiteY45" fmla="*/ 129841 h 1904041"/>
                <a:gd name="connsiteX46" fmla="*/ 1524907 w 1887484"/>
                <a:gd name="connsiteY46" fmla="*/ 141538 h 1904041"/>
                <a:gd name="connsiteX47" fmla="*/ 1535698 w 1887484"/>
                <a:gd name="connsiteY47" fmla="*/ 154405 h 1904041"/>
                <a:gd name="connsiteX48" fmla="*/ 1546489 w 1887484"/>
                <a:gd name="connsiteY48" fmla="*/ 167272 h 1904041"/>
                <a:gd name="connsiteX49" fmla="*/ 1559078 w 1887484"/>
                <a:gd name="connsiteY49" fmla="*/ 180139 h 1904041"/>
                <a:gd name="connsiteX50" fmla="*/ 1569869 w 1887484"/>
                <a:gd name="connsiteY50" fmla="*/ 195346 h 1904041"/>
                <a:gd name="connsiteX51" fmla="*/ 1582458 w 1887484"/>
                <a:gd name="connsiteY51" fmla="*/ 210553 h 1904041"/>
                <a:gd name="connsiteX52" fmla="*/ 1593248 w 1887484"/>
                <a:gd name="connsiteY52" fmla="*/ 225759 h 1904041"/>
                <a:gd name="connsiteX53" fmla="*/ 1604039 w 1887484"/>
                <a:gd name="connsiteY53" fmla="*/ 242135 h 1904041"/>
                <a:gd name="connsiteX54" fmla="*/ 1616628 w 1887484"/>
                <a:gd name="connsiteY54" fmla="*/ 258512 h 1904041"/>
                <a:gd name="connsiteX55" fmla="*/ 1627419 w 1887484"/>
                <a:gd name="connsiteY55" fmla="*/ 277228 h 1904041"/>
                <a:gd name="connsiteX56" fmla="*/ 1640008 w 1887484"/>
                <a:gd name="connsiteY56" fmla="*/ 294774 h 1904041"/>
                <a:gd name="connsiteX57" fmla="*/ 1650799 w 1887484"/>
                <a:gd name="connsiteY57" fmla="*/ 314659 h 1904041"/>
                <a:gd name="connsiteX58" fmla="*/ 1661590 w 1887484"/>
                <a:gd name="connsiteY58" fmla="*/ 334545 h 1904041"/>
                <a:gd name="connsiteX59" fmla="*/ 1674179 w 1887484"/>
                <a:gd name="connsiteY59" fmla="*/ 356770 h 1904041"/>
                <a:gd name="connsiteX60" fmla="*/ 1684970 w 1887484"/>
                <a:gd name="connsiteY60" fmla="*/ 378995 h 1904041"/>
                <a:gd name="connsiteX61" fmla="*/ 1697559 w 1887484"/>
                <a:gd name="connsiteY61" fmla="*/ 402389 h 1904041"/>
                <a:gd name="connsiteX62" fmla="*/ 1708350 w 1887484"/>
                <a:gd name="connsiteY62" fmla="*/ 426954 h 1904041"/>
                <a:gd name="connsiteX63" fmla="*/ 1719140 w 1887484"/>
                <a:gd name="connsiteY63" fmla="*/ 452688 h 1904041"/>
                <a:gd name="connsiteX64" fmla="*/ 1729931 w 1887484"/>
                <a:gd name="connsiteY64" fmla="*/ 480762 h 1904041"/>
                <a:gd name="connsiteX65" fmla="*/ 1742520 w 1887484"/>
                <a:gd name="connsiteY65" fmla="*/ 510005 h 1904041"/>
                <a:gd name="connsiteX66" fmla="*/ 1753311 w 1887484"/>
                <a:gd name="connsiteY66" fmla="*/ 540418 h 1904041"/>
                <a:gd name="connsiteX67" fmla="*/ 1765900 w 1887484"/>
                <a:gd name="connsiteY67" fmla="*/ 573171 h 1904041"/>
                <a:gd name="connsiteX68" fmla="*/ 1776691 w 1887484"/>
                <a:gd name="connsiteY68" fmla="*/ 608263 h 1904041"/>
                <a:gd name="connsiteX69" fmla="*/ 1787482 w 1887484"/>
                <a:gd name="connsiteY69" fmla="*/ 645694 h 1904041"/>
                <a:gd name="connsiteX70" fmla="*/ 1800071 w 1887484"/>
                <a:gd name="connsiteY70" fmla="*/ 686635 h 1904041"/>
                <a:gd name="connsiteX71" fmla="*/ 1810862 w 1887484"/>
                <a:gd name="connsiteY71" fmla="*/ 731085 h 1904041"/>
                <a:gd name="connsiteX72" fmla="*/ 1823451 w 1887484"/>
                <a:gd name="connsiteY72" fmla="*/ 780214 h 1904041"/>
                <a:gd name="connsiteX73" fmla="*/ 1834242 w 1887484"/>
                <a:gd name="connsiteY73" fmla="*/ 836361 h 1904041"/>
                <a:gd name="connsiteX74" fmla="*/ 1845032 w 1887484"/>
                <a:gd name="connsiteY74" fmla="*/ 901867 h 1904041"/>
                <a:gd name="connsiteX75" fmla="*/ 1857621 w 1887484"/>
                <a:gd name="connsiteY75" fmla="*/ 980239 h 1904041"/>
                <a:gd name="connsiteX76" fmla="*/ 1868412 w 1887484"/>
                <a:gd name="connsiteY76" fmla="*/ 1084345 h 1904041"/>
                <a:gd name="connsiteX77" fmla="*/ 1881001 w 1887484"/>
                <a:gd name="connsiteY77" fmla="*/ 1256297 h 1904041"/>
                <a:gd name="connsiteX78" fmla="*/ 1885102 w 1887484"/>
                <a:gd name="connsiteY78" fmla="*/ 1335426 h 1904041"/>
                <a:gd name="connsiteX79" fmla="*/ 1887484 w 1887484"/>
                <a:gd name="connsiteY79" fmla="*/ 1903557 h 1904041"/>
                <a:gd name="connsiteX80" fmla="*/ 0 w 1887484"/>
                <a:gd name="connsiteY80" fmla="*/ 1904041 h 1904041"/>
                <a:gd name="connsiteX81" fmla="*/ 0 w 1887484"/>
                <a:gd name="connsiteY81" fmla="*/ 1482058 h 1904041"/>
                <a:gd name="connsiteX82" fmla="*/ 8809 w 1887484"/>
                <a:gd name="connsiteY82" fmla="*/ 1388477 h 1904041"/>
                <a:gd name="connsiteX83" fmla="*/ 21398 w 1887484"/>
                <a:gd name="connsiteY83" fmla="*/ 1283201 h 1904041"/>
                <a:gd name="connsiteX84" fmla="*/ 32189 w 1887484"/>
                <a:gd name="connsiteY84" fmla="*/ 1190791 h 1904041"/>
                <a:gd name="connsiteX85" fmla="*/ 44778 w 1887484"/>
                <a:gd name="connsiteY85" fmla="*/ 1110080 h 1904041"/>
                <a:gd name="connsiteX86" fmla="*/ 55569 w 1887484"/>
                <a:gd name="connsiteY86" fmla="*/ 1038726 h 1904041"/>
                <a:gd name="connsiteX87" fmla="*/ 66360 w 1887484"/>
                <a:gd name="connsiteY87" fmla="*/ 972051 h 1904041"/>
                <a:gd name="connsiteX88" fmla="*/ 78949 w 1887484"/>
                <a:gd name="connsiteY88" fmla="*/ 911225 h 1904041"/>
                <a:gd name="connsiteX89" fmla="*/ 89740 w 1887484"/>
                <a:gd name="connsiteY89" fmla="*/ 853907 h 1904041"/>
                <a:gd name="connsiteX90" fmla="*/ 102329 w 1887484"/>
                <a:gd name="connsiteY90" fmla="*/ 800100 h 1904041"/>
                <a:gd name="connsiteX91" fmla="*/ 113119 w 1887484"/>
                <a:gd name="connsiteY91" fmla="*/ 750971 h 1904041"/>
                <a:gd name="connsiteX92" fmla="*/ 123910 w 1887484"/>
                <a:gd name="connsiteY92" fmla="*/ 705351 h 1904041"/>
                <a:gd name="connsiteX93" fmla="*/ 136499 w 1887484"/>
                <a:gd name="connsiteY93" fmla="*/ 663240 h 1904041"/>
                <a:gd name="connsiteX94" fmla="*/ 147290 w 1887484"/>
                <a:gd name="connsiteY94" fmla="*/ 624639 h 1904041"/>
                <a:gd name="connsiteX95" fmla="*/ 158081 w 1887484"/>
                <a:gd name="connsiteY95" fmla="*/ 589547 h 1904041"/>
                <a:gd name="connsiteX96" fmla="*/ 170670 w 1887484"/>
                <a:gd name="connsiteY96" fmla="*/ 555625 h 1904041"/>
                <a:gd name="connsiteX97" fmla="*/ 181461 w 1887484"/>
                <a:gd name="connsiteY97" fmla="*/ 525212 h 1904041"/>
                <a:gd name="connsiteX98" fmla="*/ 192251 w 1887484"/>
                <a:gd name="connsiteY98" fmla="*/ 495968 h 1904041"/>
                <a:gd name="connsiteX99" fmla="*/ 204841 w 1887484"/>
                <a:gd name="connsiteY99" fmla="*/ 469064 h 1904041"/>
                <a:gd name="connsiteX100" fmla="*/ 215631 w 1887484"/>
                <a:gd name="connsiteY100" fmla="*/ 442160 h 1904041"/>
                <a:gd name="connsiteX101" fmla="*/ 228221 w 1887484"/>
                <a:gd name="connsiteY101" fmla="*/ 417596 h 1904041"/>
                <a:gd name="connsiteX102" fmla="*/ 239011 w 1887484"/>
                <a:gd name="connsiteY102" fmla="*/ 393031 h 1904041"/>
                <a:gd name="connsiteX103" fmla="*/ 249802 w 1887484"/>
                <a:gd name="connsiteY103" fmla="*/ 370806 h 1904041"/>
                <a:gd name="connsiteX104" fmla="*/ 262391 w 1887484"/>
                <a:gd name="connsiteY104" fmla="*/ 348581 h 1904041"/>
                <a:gd name="connsiteX105" fmla="*/ 273182 w 1887484"/>
                <a:gd name="connsiteY105" fmla="*/ 328696 h 1904041"/>
                <a:gd name="connsiteX106" fmla="*/ 285771 w 1887484"/>
                <a:gd name="connsiteY106" fmla="*/ 308810 h 1904041"/>
                <a:gd name="connsiteX107" fmla="*/ 296562 w 1887484"/>
                <a:gd name="connsiteY107" fmla="*/ 288925 h 1904041"/>
                <a:gd name="connsiteX108" fmla="*/ 307353 w 1887484"/>
                <a:gd name="connsiteY108" fmla="*/ 271379 h 1904041"/>
                <a:gd name="connsiteX109" fmla="*/ 318143 w 1887484"/>
                <a:gd name="connsiteY109" fmla="*/ 253833 h 1904041"/>
                <a:gd name="connsiteX110" fmla="*/ 330733 w 1887484"/>
                <a:gd name="connsiteY110" fmla="*/ 237457 h 1904041"/>
                <a:gd name="connsiteX111" fmla="*/ 343322 w 1887484"/>
                <a:gd name="connsiteY111" fmla="*/ 221080 h 1904041"/>
                <a:gd name="connsiteX112" fmla="*/ 354113 w 1887484"/>
                <a:gd name="connsiteY112" fmla="*/ 205874 h 1904041"/>
                <a:gd name="connsiteX113" fmla="*/ 364903 w 1887484"/>
                <a:gd name="connsiteY113" fmla="*/ 190667 h 1904041"/>
                <a:gd name="connsiteX114" fmla="*/ 375694 w 1887484"/>
                <a:gd name="connsiteY114" fmla="*/ 176630 h 1904041"/>
                <a:gd name="connsiteX115" fmla="*/ 388283 w 1887484"/>
                <a:gd name="connsiteY115" fmla="*/ 163763 h 1904041"/>
                <a:gd name="connsiteX116" fmla="*/ 399074 w 1887484"/>
                <a:gd name="connsiteY116" fmla="*/ 150896 h 1904041"/>
                <a:gd name="connsiteX117" fmla="*/ 411663 w 1887484"/>
                <a:gd name="connsiteY117" fmla="*/ 139199 h 1904041"/>
                <a:gd name="connsiteX118" fmla="*/ 422454 w 1887484"/>
                <a:gd name="connsiteY118" fmla="*/ 127501 h 1904041"/>
                <a:gd name="connsiteX119" fmla="*/ 433245 w 1887484"/>
                <a:gd name="connsiteY119" fmla="*/ 115804 h 1904041"/>
                <a:gd name="connsiteX120" fmla="*/ 445834 w 1887484"/>
                <a:gd name="connsiteY120" fmla="*/ 105276 h 1904041"/>
                <a:gd name="connsiteX121" fmla="*/ 456624 w 1887484"/>
                <a:gd name="connsiteY121" fmla="*/ 95918 h 1904041"/>
                <a:gd name="connsiteX122" fmla="*/ 469214 w 1887484"/>
                <a:gd name="connsiteY122" fmla="*/ 86561 h 1904041"/>
                <a:gd name="connsiteX123" fmla="*/ 480004 w 1887484"/>
                <a:gd name="connsiteY123" fmla="*/ 77203 h 1904041"/>
                <a:gd name="connsiteX124" fmla="*/ 490795 w 1887484"/>
                <a:gd name="connsiteY124" fmla="*/ 69015 h 1904041"/>
                <a:gd name="connsiteX125" fmla="*/ 503384 w 1887484"/>
                <a:gd name="connsiteY125" fmla="*/ 60826 h 1904041"/>
                <a:gd name="connsiteX126" fmla="*/ 514175 w 1887484"/>
                <a:gd name="connsiteY126" fmla="*/ 53808 h 1904041"/>
                <a:gd name="connsiteX127" fmla="*/ 526764 w 1887484"/>
                <a:gd name="connsiteY127" fmla="*/ 46790 h 1904041"/>
                <a:gd name="connsiteX128" fmla="*/ 537555 w 1887484"/>
                <a:gd name="connsiteY128" fmla="*/ 39771 h 1904041"/>
                <a:gd name="connsiteX129" fmla="*/ 548346 w 1887484"/>
                <a:gd name="connsiteY129" fmla="*/ 33922 h 1904041"/>
                <a:gd name="connsiteX130" fmla="*/ 560935 w 1887484"/>
                <a:gd name="connsiteY130" fmla="*/ 28074 h 1904041"/>
                <a:gd name="connsiteX131" fmla="*/ 571726 w 1887484"/>
                <a:gd name="connsiteY131" fmla="*/ 23395 h 1904041"/>
                <a:gd name="connsiteX132" fmla="*/ 582516 w 1887484"/>
                <a:gd name="connsiteY132" fmla="*/ 18716 h 1904041"/>
                <a:gd name="connsiteX133" fmla="*/ 595106 w 1887484"/>
                <a:gd name="connsiteY133" fmla="*/ 14037 h 1904041"/>
                <a:gd name="connsiteX134" fmla="*/ 605896 w 1887484"/>
                <a:gd name="connsiteY134" fmla="*/ 11697 h 1904041"/>
                <a:gd name="connsiteX135" fmla="*/ 618485 w 1887484"/>
                <a:gd name="connsiteY135" fmla="*/ 8188 h 1904041"/>
                <a:gd name="connsiteX136" fmla="*/ 629276 w 1887484"/>
                <a:gd name="connsiteY136" fmla="*/ 5849 h 1904041"/>
                <a:gd name="connsiteX137" fmla="*/ 640067 w 1887484"/>
                <a:gd name="connsiteY137" fmla="*/ 3509 h 1904041"/>
                <a:gd name="connsiteX138" fmla="*/ 652656 w 1887484"/>
                <a:gd name="connsiteY138" fmla="*/ 2340 h 1904041"/>
                <a:gd name="connsiteX139" fmla="*/ 663447 w 1887484"/>
                <a:gd name="connsiteY139" fmla="*/ 1170 h 1904041"/>
                <a:gd name="connsiteX140" fmla="*/ 676036 w 1887484"/>
                <a:gd name="connsiteY14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1134642 w 1887484"/>
                <a:gd name="connsiteY12" fmla="*/ 35092 h 1904041"/>
                <a:gd name="connsiteX13" fmla="*/ 1156224 w 1887484"/>
                <a:gd name="connsiteY13" fmla="*/ 22225 h 1904041"/>
                <a:gd name="connsiteX14" fmla="*/ 1168813 w 1887484"/>
                <a:gd name="connsiteY14" fmla="*/ 16376 h 1904041"/>
                <a:gd name="connsiteX15" fmla="*/ 1179604 w 1887484"/>
                <a:gd name="connsiteY15" fmla="*/ 12867 h 1904041"/>
                <a:gd name="connsiteX16" fmla="*/ 1192193 w 1887484"/>
                <a:gd name="connsiteY16" fmla="*/ 8188 h 1904041"/>
                <a:gd name="connsiteX17" fmla="*/ 1202984 w 1887484"/>
                <a:gd name="connsiteY17" fmla="*/ 5849 h 1904041"/>
                <a:gd name="connsiteX18" fmla="*/ 1213774 w 1887484"/>
                <a:gd name="connsiteY18" fmla="*/ 3509 h 1904041"/>
                <a:gd name="connsiteX19" fmla="*/ 1226364 w 1887484"/>
                <a:gd name="connsiteY19" fmla="*/ 1170 h 1904041"/>
                <a:gd name="connsiteX20" fmla="*/ 1237154 w 1887484"/>
                <a:gd name="connsiteY20" fmla="*/ 1170 h 1904041"/>
                <a:gd name="connsiteX21" fmla="*/ 1249743 w 1887484"/>
                <a:gd name="connsiteY21" fmla="*/ 0 h 1904041"/>
                <a:gd name="connsiteX22" fmla="*/ 1260534 w 1887484"/>
                <a:gd name="connsiteY22" fmla="*/ 0 h 1904041"/>
                <a:gd name="connsiteX23" fmla="*/ 1271325 w 1887484"/>
                <a:gd name="connsiteY23" fmla="*/ 1170 h 1904041"/>
                <a:gd name="connsiteX24" fmla="*/ 1283914 w 1887484"/>
                <a:gd name="connsiteY24" fmla="*/ 2340 h 1904041"/>
                <a:gd name="connsiteX25" fmla="*/ 1294705 w 1887484"/>
                <a:gd name="connsiteY25" fmla="*/ 3509 h 1904041"/>
                <a:gd name="connsiteX26" fmla="*/ 1307294 w 1887484"/>
                <a:gd name="connsiteY26" fmla="*/ 5849 h 1904041"/>
                <a:gd name="connsiteX27" fmla="*/ 1318085 w 1887484"/>
                <a:gd name="connsiteY27" fmla="*/ 8188 h 1904041"/>
                <a:gd name="connsiteX28" fmla="*/ 1328875 w 1887484"/>
                <a:gd name="connsiteY28" fmla="*/ 11697 h 1904041"/>
                <a:gd name="connsiteX29" fmla="*/ 1339666 w 1887484"/>
                <a:gd name="connsiteY29" fmla="*/ 15207 h 1904041"/>
                <a:gd name="connsiteX30" fmla="*/ 1352255 w 1887484"/>
                <a:gd name="connsiteY30" fmla="*/ 19886 h 1904041"/>
                <a:gd name="connsiteX31" fmla="*/ 1363046 w 1887484"/>
                <a:gd name="connsiteY31" fmla="*/ 24565 h 1904041"/>
                <a:gd name="connsiteX32" fmla="*/ 1375635 w 1887484"/>
                <a:gd name="connsiteY32" fmla="*/ 29244 h 1904041"/>
                <a:gd name="connsiteX33" fmla="*/ 1386426 w 1887484"/>
                <a:gd name="connsiteY33" fmla="*/ 35092 h 1904041"/>
                <a:gd name="connsiteX34" fmla="*/ 1397217 w 1887484"/>
                <a:gd name="connsiteY34" fmla="*/ 40941 h 1904041"/>
                <a:gd name="connsiteX35" fmla="*/ 1409806 w 1887484"/>
                <a:gd name="connsiteY35" fmla="*/ 47959 h 1904041"/>
                <a:gd name="connsiteX36" fmla="*/ 1420597 w 1887484"/>
                <a:gd name="connsiteY36" fmla="*/ 54978 h 1904041"/>
                <a:gd name="connsiteX37" fmla="*/ 1433186 w 1887484"/>
                <a:gd name="connsiteY37" fmla="*/ 61996 h 1904041"/>
                <a:gd name="connsiteX38" fmla="*/ 1443977 w 1887484"/>
                <a:gd name="connsiteY38" fmla="*/ 70184 h 1904041"/>
                <a:gd name="connsiteX39" fmla="*/ 1454767 w 1887484"/>
                <a:gd name="connsiteY39" fmla="*/ 79542 h 1904041"/>
                <a:gd name="connsiteX40" fmla="*/ 1467357 w 1887484"/>
                <a:gd name="connsiteY40" fmla="*/ 87730 h 1904041"/>
                <a:gd name="connsiteX41" fmla="*/ 1478147 w 1887484"/>
                <a:gd name="connsiteY41" fmla="*/ 98258 h 1904041"/>
                <a:gd name="connsiteX42" fmla="*/ 1490736 w 1887484"/>
                <a:gd name="connsiteY42" fmla="*/ 107616 h 1904041"/>
                <a:gd name="connsiteX43" fmla="*/ 1501527 w 1887484"/>
                <a:gd name="connsiteY43" fmla="*/ 119313 h 1904041"/>
                <a:gd name="connsiteX44" fmla="*/ 1512318 w 1887484"/>
                <a:gd name="connsiteY44" fmla="*/ 129841 h 1904041"/>
                <a:gd name="connsiteX45" fmla="*/ 1524907 w 1887484"/>
                <a:gd name="connsiteY45" fmla="*/ 141538 h 1904041"/>
                <a:gd name="connsiteX46" fmla="*/ 1535698 w 1887484"/>
                <a:gd name="connsiteY46" fmla="*/ 154405 h 1904041"/>
                <a:gd name="connsiteX47" fmla="*/ 1546489 w 1887484"/>
                <a:gd name="connsiteY47" fmla="*/ 167272 h 1904041"/>
                <a:gd name="connsiteX48" fmla="*/ 1559078 w 1887484"/>
                <a:gd name="connsiteY48" fmla="*/ 180139 h 1904041"/>
                <a:gd name="connsiteX49" fmla="*/ 1569869 w 1887484"/>
                <a:gd name="connsiteY49" fmla="*/ 195346 h 1904041"/>
                <a:gd name="connsiteX50" fmla="*/ 1582458 w 1887484"/>
                <a:gd name="connsiteY50" fmla="*/ 210553 h 1904041"/>
                <a:gd name="connsiteX51" fmla="*/ 1593248 w 1887484"/>
                <a:gd name="connsiteY51" fmla="*/ 225759 h 1904041"/>
                <a:gd name="connsiteX52" fmla="*/ 1604039 w 1887484"/>
                <a:gd name="connsiteY52" fmla="*/ 242135 h 1904041"/>
                <a:gd name="connsiteX53" fmla="*/ 1616628 w 1887484"/>
                <a:gd name="connsiteY53" fmla="*/ 258512 h 1904041"/>
                <a:gd name="connsiteX54" fmla="*/ 1627419 w 1887484"/>
                <a:gd name="connsiteY54" fmla="*/ 277228 h 1904041"/>
                <a:gd name="connsiteX55" fmla="*/ 1640008 w 1887484"/>
                <a:gd name="connsiteY55" fmla="*/ 294774 h 1904041"/>
                <a:gd name="connsiteX56" fmla="*/ 1650799 w 1887484"/>
                <a:gd name="connsiteY56" fmla="*/ 314659 h 1904041"/>
                <a:gd name="connsiteX57" fmla="*/ 1661590 w 1887484"/>
                <a:gd name="connsiteY57" fmla="*/ 334545 h 1904041"/>
                <a:gd name="connsiteX58" fmla="*/ 1674179 w 1887484"/>
                <a:gd name="connsiteY58" fmla="*/ 356770 h 1904041"/>
                <a:gd name="connsiteX59" fmla="*/ 1684970 w 1887484"/>
                <a:gd name="connsiteY59" fmla="*/ 378995 h 1904041"/>
                <a:gd name="connsiteX60" fmla="*/ 1697559 w 1887484"/>
                <a:gd name="connsiteY60" fmla="*/ 402389 h 1904041"/>
                <a:gd name="connsiteX61" fmla="*/ 1708350 w 1887484"/>
                <a:gd name="connsiteY61" fmla="*/ 426954 h 1904041"/>
                <a:gd name="connsiteX62" fmla="*/ 1719140 w 1887484"/>
                <a:gd name="connsiteY62" fmla="*/ 452688 h 1904041"/>
                <a:gd name="connsiteX63" fmla="*/ 1729931 w 1887484"/>
                <a:gd name="connsiteY63" fmla="*/ 480762 h 1904041"/>
                <a:gd name="connsiteX64" fmla="*/ 1742520 w 1887484"/>
                <a:gd name="connsiteY64" fmla="*/ 510005 h 1904041"/>
                <a:gd name="connsiteX65" fmla="*/ 1753311 w 1887484"/>
                <a:gd name="connsiteY65" fmla="*/ 540418 h 1904041"/>
                <a:gd name="connsiteX66" fmla="*/ 1765900 w 1887484"/>
                <a:gd name="connsiteY66" fmla="*/ 573171 h 1904041"/>
                <a:gd name="connsiteX67" fmla="*/ 1776691 w 1887484"/>
                <a:gd name="connsiteY67" fmla="*/ 608263 h 1904041"/>
                <a:gd name="connsiteX68" fmla="*/ 1787482 w 1887484"/>
                <a:gd name="connsiteY68" fmla="*/ 645694 h 1904041"/>
                <a:gd name="connsiteX69" fmla="*/ 1800071 w 1887484"/>
                <a:gd name="connsiteY69" fmla="*/ 686635 h 1904041"/>
                <a:gd name="connsiteX70" fmla="*/ 1810862 w 1887484"/>
                <a:gd name="connsiteY70" fmla="*/ 731085 h 1904041"/>
                <a:gd name="connsiteX71" fmla="*/ 1823451 w 1887484"/>
                <a:gd name="connsiteY71" fmla="*/ 780214 h 1904041"/>
                <a:gd name="connsiteX72" fmla="*/ 1834242 w 1887484"/>
                <a:gd name="connsiteY72" fmla="*/ 836361 h 1904041"/>
                <a:gd name="connsiteX73" fmla="*/ 1845032 w 1887484"/>
                <a:gd name="connsiteY73" fmla="*/ 901867 h 1904041"/>
                <a:gd name="connsiteX74" fmla="*/ 1857621 w 1887484"/>
                <a:gd name="connsiteY74" fmla="*/ 980239 h 1904041"/>
                <a:gd name="connsiteX75" fmla="*/ 1868412 w 1887484"/>
                <a:gd name="connsiteY75" fmla="*/ 1084345 h 1904041"/>
                <a:gd name="connsiteX76" fmla="*/ 1881001 w 1887484"/>
                <a:gd name="connsiteY76" fmla="*/ 1256297 h 1904041"/>
                <a:gd name="connsiteX77" fmla="*/ 1885102 w 1887484"/>
                <a:gd name="connsiteY77" fmla="*/ 1335426 h 1904041"/>
                <a:gd name="connsiteX78" fmla="*/ 1887484 w 1887484"/>
                <a:gd name="connsiteY78" fmla="*/ 1903557 h 1904041"/>
                <a:gd name="connsiteX79" fmla="*/ 0 w 1887484"/>
                <a:gd name="connsiteY79" fmla="*/ 1904041 h 1904041"/>
                <a:gd name="connsiteX80" fmla="*/ 0 w 1887484"/>
                <a:gd name="connsiteY80" fmla="*/ 1482058 h 1904041"/>
                <a:gd name="connsiteX81" fmla="*/ 8809 w 1887484"/>
                <a:gd name="connsiteY81" fmla="*/ 1388477 h 1904041"/>
                <a:gd name="connsiteX82" fmla="*/ 21398 w 1887484"/>
                <a:gd name="connsiteY82" fmla="*/ 1283201 h 1904041"/>
                <a:gd name="connsiteX83" fmla="*/ 32189 w 1887484"/>
                <a:gd name="connsiteY83" fmla="*/ 1190791 h 1904041"/>
                <a:gd name="connsiteX84" fmla="*/ 44778 w 1887484"/>
                <a:gd name="connsiteY84" fmla="*/ 1110080 h 1904041"/>
                <a:gd name="connsiteX85" fmla="*/ 55569 w 1887484"/>
                <a:gd name="connsiteY85" fmla="*/ 1038726 h 1904041"/>
                <a:gd name="connsiteX86" fmla="*/ 66360 w 1887484"/>
                <a:gd name="connsiteY86" fmla="*/ 972051 h 1904041"/>
                <a:gd name="connsiteX87" fmla="*/ 78949 w 1887484"/>
                <a:gd name="connsiteY87" fmla="*/ 911225 h 1904041"/>
                <a:gd name="connsiteX88" fmla="*/ 89740 w 1887484"/>
                <a:gd name="connsiteY88" fmla="*/ 853907 h 1904041"/>
                <a:gd name="connsiteX89" fmla="*/ 102329 w 1887484"/>
                <a:gd name="connsiteY89" fmla="*/ 800100 h 1904041"/>
                <a:gd name="connsiteX90" fmla="*/ 113119 w 1887484"/>
                <a:gd name="connsiteY90" fmla="*/ 750971 h 1904041"/>
                <a:gd name="connsiteX91" fmla="*/ 123910 w 1887484"/>
                <a:gd name="connsiteY91" fmla="*/ 705351 h 1904041"/>
                <a:gd name="connsiteX92" fmla="*/ 136499 w 1887484"/>
                <a:gd name="connsiteY92" fmla="*/ 663240 h 1904041"/>
                <a:gd name="connsiteX93" fmla="*/ 147290 w 1887484"/>
                <a:gd name="connsiteY93" fmla="*/ 624639 h 1904041"/>
                <a:gd name="connsiteX94" fmla="*/ 158081 w 1887484"/>
                <a:gd name="connsiteY94" fmla="*/ 589547 h 1904041"/>
                <a:gd name="connsiteX95" fmla="*/ 170670 w 1887484"/>
                <a:gd name="connsiteY95" fmla="*/ 555625 h 1904041"/>
                <a:gd name="connsiteX96" fmla="*/ 181461 w 1887484"/>
                <a:gd name="connsiteY96" fmla="*/ 525212 h 1904041"/>
                <a:gd name="connsiteX97" fmla="*/ 192251 w 1887484"/>
                <a:gd name="connsiteY97" fmla="*/ 495968 h 1904041"/>
                <a:gd name="connsiteX98" fmla="*/ 204841 w 1887484"/>
                <a:gd name="connsiteY98" fmla="*/ 469064 h 1904041"/>
                <a:gd name="connsiteX99" fmla="*/ 215631 w 1887484"/>
                <a:gd name="connsiteY99" fmla="*/ 442160 h 1904041"/>
                <a:gd name="connsiteX100" fmla="*/ 228221 w 1887484"/>
                <a:gd name="connsiteY100" fmla="*/ 417596 h 1904041"/>
                <a:gd name="connsiteX101" fmla="*/ 239011 w 1887484"/>
                <a:gd name="connsiteY101" fmla="*/ 393031 h 1904041"/>
                <a:gd name="connsiteX102" fmla="*/ 249802 w 1887484"/>
                <a:gd name="connsiteY102" fmla="*/ 370806 h 1904041"/>
                <a:gd name="connsiteX103" fmla="*/ 262391 w 1887484"/>
                <a:gd name="connsiteY103" fmla="*/ 348581 h 1904041"/>
                <a:gd name="connsiteX104" fmla="*/ 273182 w 1887484"/>
                <a:gd name="connsiteY104" fmla="*/ 328696 h 1904041"/>
                <a:gd name="connsiteX105" fmla="*/ 285771 w 1887484"/>
                <a:gd name="connsiteY105" fmla="*/ 308810 h 1904041"/>
                <a:gd name="connsiteX106" fmla="*/ 296562 w 1887484"/>
                <a:gd name="connsiteY106" fmla="*/ 288925 h 1904041"/>
                <a:gd name="connsiteX107" fmla="*/ 307353 w 1887484"/>
                <a:gd name="connsiteY107" fmla="*/ 271379 h 1904041"/>
                <a:gd name="connsiteX108" fmla="*/ 318143 w 1887484"/>
                <a:gd name="connsiteY108" fmla="*/ 253833 h 1904041"/>
                <a:gd name="connsiteX109" fmla="*/ 330733 w 1887484"/>
                <a:gd name="connsiteY109" fmla="*/ 237457 h 1904041"/>
                <a:gd name="connsiteX110" fmla="*/ 343322 w 1887484"/>
                <a:gd name="connsiteY110" fmla="*/ 221080 h 1904041"/>
                <a:gd name="connsiteX111" fmla="*/ 354113 w 1887484"/>
                <a:gd name="connsiteY111" fmla="*/ 205874 h 1904041"/>
                <a:gd name="connsiteX112" fmla="*/ 364903 w 1887484"/>
                <a:gd name="connsiteY112" fmla="*/ 190667 h 1904041"/>
                <a:gd name="connsiteX113" fmla="*/ 375694 w 1887484"/>
                <a:gd name="connsiteY113" fmla="*/ 176630 h 1904041"/>
                <a:gd name="connsiteX114" fmla="*/ 388283 w 1887484"/>
                <a:gd name="connsiteY114" fmla="*/ 163763 h 1904041"/>
                <a:gd name="connsiteX115" fmla="*/ 399074 w 1887484"/>
                <a:gd name="connsiteY115" fmla="*/ 150896 h 1904041"/>
                <a:gd name="connsiteX116" fmla="*/ 411663 w 1887484"/>
                <a:gd name="connsiteY116" fmla="*/ 139199 h 1904041"/>
                <a:gd name="connsiteX117" fmla="*/ 422454 w 1887484"/>
                <a:gd name="connsiteY117" fmla="*/ 127501 h 1904041"/>
                <a:gd name="connsiteX118" fmla="*/ 433245 w 1887484"/>
                <a:gd name="connsiteY118" fmla="*/ 115804 h 1904041"/>
                <a:gd name="connsiteX119" fmla="*/ 445834 w 1887484"/>
                <a:gd name="connsiteY119" fmla="*/ 105276 h 1904041"/>
                <a:gd name="connsiteX120" fmla="*/ 456624 w 1887484"/>
                <a:gd name="connsiteY120" fmla="*/ 95918 h 1904041"/>
                <a:gd name="connsiteX121" fmla="*/ 469214 w 1887484"/>
                <a:gd name="connsiteY121" fmla="*/ 86561 h 1904041"/>
                <a:gd name="connsiteX122" fmla="*/ 480004 w 1887484"/>
                <a:gd name="connsiteY122" fmla="*/ 77203 h 1904041"/>
                <a:gd name="connsiteX123" fmla="*/ 490795 w 1887484"/>
                <a:gd name="connsiteY123" fmla="*/ 69015 h 1904041"/>
                <a:gd name="connsiteX124" fmla="*/ 503384 w 1887484"/>
                <a:gd name="connsiteY124" fmla="*/ 60826 h 1904041"/>
                <a:gd name="connsiteX125" fmla="*/ 514175 w 1887484"/>
                <a:gd name="connsiteY125" fmla="*/ 53808 h 1904041"/>
                <a:gd name="connsiteX126" fmla="*/ 526764 w 1887484"/>
                <a:gd name="connsiteY126" fmla="*/ 46790 h 1904041"/>
                <a:gd name="connsiteX127" fmla="*/ 537555 w 1887484"/>
                <a:gd name="connsiteY127" fmla="*/ 39771 h 1904041"/>
                <a:gd name="connsiteX128" fmla="*/ 548346 w 1887484"/>
                <a:gd name="connsiteY128" fmla="*/ 33922 h 1904041"/>
                <a:gd name="connsiteX129" fmla="*/ 560935 w 1887484"/>
                <a:gd name="connsiteY129" fmla="*/ 28074 h 1904041"/>
                <a:gd name="connsiteX130" fmla="*/ 571726 w 1887484"/>
                <a:gd name="connsiteY130" fmla="*/ 23395 h 1904041"/>
                <a:gd name="connsiteX131" fmla="*/ 582516 w 1887484"/>
                <a:gd name="connsiteY131" fmla="*/ 18716 h 1904041"/>
                <a:gd name="connsiteX132" fmla="*/ 595106 w 1887484"/>
                <a:gd name="connsiteY132" fmla="*/ 14037 h 1904041"/>
                <a:gd name="connsiteX133" fmla="*/ 605896 w 1887484"/>
                <a:gd name="connsiteY133" fmla="*/ 11697 h 1904041"/>
                <a:gd name="connsiteX134" fmla="*/ 618485 w 1887484"/>
                <a:gd name="connsiteY134" fmla="*/ 8188 h 1904041"/>
                <a:gd name="connsiteX135" fmla="*/ 629276 w 1887484"/>
                <a:gd name="connsiteY135" fmla="*/ 5849 h 1904041"/>
                <a:gd name="connsiteX136" fmla="*/ 640067 w 1887484"/>
                <a:gd name="connsiteY136" fmla="*/ 3509 h 1904041"/>
                <a:gd name="connsiteX137" fmla="*/ 652656 w 1887484"/>
                <a:gd name="connsiteY137" fmla="*/ 2340 h 1904041"/>
                <a:gd name="connsiteX138" fmla="*/ 663447 w 1887484"/>
                <a:gd name="connsiteY138" fmla="*/ 1170 h 1904041"/>
                <a:gd name="connsiteX139" fmla="*/ 676036 w 1887484"/>
                <a:gd name="connsiteY13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1134642 w 1887484"/>
                <a:gd name="connsiteY11" fmla="*/ 35092 h 1904041"/>
                <a:gd name="connsiteX12" fmla="*/ 1156224 w 1887484"/>
                <a:gd name="connsiteY12" fmla="*/ 22225 h 1904041"/>
                <a:gd name="connsiteX13" fmla="*/ 1168813 w 1887484"/>
                <a:gd name="connsiteY13" fmla="*/ 16376 h 1904041"/>
                <a:gd name="connsiteX14" fmla="*/ 1179604 w 1887484"/>
                <a:gd name="connsiteY14" fmla="*/ 12867 h 1904041"/>
                <a:gd name="connsiteX15" fmla="*/ 1192193 w 1887484"/>
                <a:gd name="connsiteY15" fmla="*/ 8188 h 1904041"/>
                <a:gd name="connsiteX16" fmla="*/ 1202984 w 1887484"/>
                <a:gd name="connsiteY16" fmla="*/ 5849 h 1904041"/>
                <a:gd name="connsiteX17" fmla="*/ 1213774 w 1887484"/>
                <a:gd name="connsiteY17" fmla="*/ 3509 h 1904041"/>
                <a:gd name="connsiteX18" fmla="*/ 1226364 w 1887484"/>
                <a:gd name="connsiteY18" fmla="*/ 1170 h 1904041"/>
                <a:gd name="connsiteX19" fmla="*/ 1237154 w 1887484"/>
                <a:gd name="connsiteY19" fmla="*/ 1170 h 1904041"/>
                <a:gd name="connsiteX20" fmla="*/ 1249743 w 1887484"/>
                <a:gd name="connsiteY20" fmla="*/ 0 h 1904041"/>
                <a:gd name="connsiteX21" fmla="*/ 1260534 w 1887484"/>
                <a:gd name="connsiteY21" fmla="*/ 0 h 1904041"/>
                <a:gd name="connsiteX22" fmla="*/ 1271325 w 1887484"/>
                <a:gd name="connsiteY22" fmla="*/ 1170 h 1904041"/>
                <a:gd name="connsiteX23" fmla="*/ 1283914 w 1887484"/>
                <a:gd name="connsiteY23" fmla="*/ 2340 h 1904041"/>
                <a:gd name="connsiteX24" fmla="*/ 1294705 w 1887484"/>
                <a:gd name="connsiteY24" fmla="*/ 3509 h 1904041"/>
                <a:gd name="connsiteX25" fmla="*/ 1307294 w 1887484"/>
                <a:gd name="connsiteY25" fmla="*/ 5849 h 1904041"/>
                <a:gd name="connsiteX26" fmla="*/ 1318085 w 1887484"/>
                <a:gd name="connsiteY26" fmla="*/ 8188 h 1904041"/>
                <a:gd name="connsiteX27" fmla="*/ 1328875 w 1887484"/>
                <a:gd name="connsiteY27" fmla="*/ 11697 h 1904041"/>
                <a:gd name="connsiteX28" fmla="*/ 1339666 w 1887484"/>
                <a:gd name="connsiteY28" fmla="*/ 15207 h 1904041"/>
                <a:gd name="connsiteX29" fmla="*/ 1352255 w 1887484"/>
                <a:gd name="connsiteY29" fmla="*/ 19886 h 1904041"/>
                <a:gd name="connsiteX30" fmla="*/ 1363046 w 1887484"/>
                <a:gd name="connsiteY30" fmla="*/ 24565 h 1904041"/>
                <a:gd name="connsiteX31" fmla="*/ 1375635 w 1887484"/>
                <a:gd name="connsiteY31" fmla="*/ 29244 h 1904041"/>
                <a:gd name="connsiteX32" fmla="*/ 1386426 w 1887484"/>
                <a:gd name="connsiteY32" fmla="*/ 35092 h 1904041"/>
                <a:gd name="connsiteX33" fmla="*/ 1397217 w 1887484"/>
                <a:gd name="connsiteY33" fmla="*/ 40941 h 1904041"/>
                <a:gd name="connsiteX34" fmla="*/ 1409806 w 1887484"/>
                <a:gd name="connsiteY34" fmla="*/ 47959 h 1904041"/>
                <a:gd name="connsiteX35" fmla="*/ 1420597 w 1887484"/>
                <a:gd name="connsiteY35" fmla="*/ 54978 h 1904041"/>
                <a:gd name="connsiteX36" fmla="*/ 1433186 w 1887484"/>
                <a:gd name="connsiteY36" fmla="*/ 61996 h 1904041"/>
                <a:gd name="connsiteX37" fmla="*/ 1443977 w 1887484"/>
                <a:gd name="connsiteY37" fmla="*/ 70184 h 1904041"/>
                <a:gd name="connsiteX38" fmla="*/ 1454767 w 1887484"/>
                <a:gd name="connsiteY38" fmla="*/ 79542 h 1904041"/>
                <a:gd name="connsiteX39" fmla="*/ 1467357 w 1887484"/>
                <a:gd name="connsiteY39" fmla="*/ 87730 h 1904041"/>
                <a:gd name="connsiteX40" fmla="*/ 1478147 w 1887484"/>
                <a:gd name="connsiteY40" fmla="*/ 98258 h 1904041"/>
                <a:gd name="connsiteX41" fmla="*/ 1490736 w 1887484"/>
                <a:gd name="connsiteY41" fmla="*/ 107616 h 1904041"/>
                <a:gd name="connsiteX42" fmla="*/ 1501527 w 1887484"/>
                <a:gd name="connsiteY42" fmla="*/ 119313 h 1904041"/>
                <a:gd name="connsiteX43" fmla="*/ 1512318 w 1887484"/>
                <a:gd name="connsiteY43" fmla="*/ 129841 h 1904041"/>
                <a:gd name="connsiteX44" fmla="*/ 1524907 w 1887484"/>
                <a:gd name="connsiteY44" fmla="*/ 141538 h 1904041"/>
                <a:gd name="connsiteX45" fmla="*/ 1535698 w 1887484"/>
                <a:gd name="connsiteY45" fmla="*/ 154405 h 1904041"/>
                <a:gd name="connsiteX46" fmla="*/ 1546489 w 1887484"/>
                <a:gd name="connsiteY46" fmla="*/ 167272 h 1904041"/>
                <a:gd name="connsiteX47" fmla="*/ 1559078 w 1887484"/>
                <a:gd name="connsiteY47" fmla="*/ 180139 h 1904041"/>
                <a:gd name="connsiteX48" fmla="*/ 1569869 w 1887484"/>
                <a:gd name="connsiteY48" fmla="*/ 195346 h 1904041"/>
                <a:gd name="connsiteX49" fmla="*/ 1582458 w 1887484"/>
                <a:gd name="connsiteY49" fmla="*/ 210553 h 1904041"/>
                <a:gd name="connsiteX50" fmla="*/ 1593248 w 1887484"/>
                <a:gd name="connsiteY50" fmla="*/ 225759 h 1904041"/>
                <a:gd name="connsiteX51" fmla="*/ 1604039 w 1887484"/>
                <a:gd name="connsiteY51" fmla="*/ 242135 h 1904041"/>
                <a:gd name="connsiteX52" fmla="*/ 1616628 w 1887484"/>
                <a:gd name="connsiteY52" fmla="*/ 258512 h 1904041"/>
                <a:gd name="connsiteX53" fmla="*/ 1627419 w 1887484"/>
                <a:gd name="connsiteY53" fmla="*/ 277228 h 1904041"/>
                <a:gd name="connsiteX54" fmla="*/ 1640008 w 1887484"/>
                <a:gd name="connsiteY54" fmla="*/ 294774 h 1904041"/>
                <a:gd name="connsiteX55" fmla="*/ 1650799 w 1887484"/>
                <a:gd name="connsiteY55" fmla="*/ 314659 h 1904041"/>
                <a:gd name="connsiteX56" fmla="*/ 1661590 w 1887484"/>
                <a:gd name="connsiteY56" fmla="*/ 334545 h 1904041"/>
                <a:gd name="connsiteX57" fmla="*/ 1674179 w 1887484"/>
                <a:gd name="connsiteY57" fmla="*/ 356770 h 1904041"/>
                <a:gd name="connsiteX58" fmla="*/ 1684970 w 1887484"/>
                <a:gd name="connsiteY58" fmla="*/ 378995 h 1904041"/>
                <a:gd name="connsiteX59" fmla="*/ 1697559 w 1887484"/>
                <a:gd name="connsiteY59" fmla="*/ 402389 h 1904041"/>
                <a:gd name="connsiteX60" fmla="*/ 1708350 w 1887484"/>
                <a:gd name="connsiteY60" fmla="*/ 426954 h 1904041"/>
                <a:gd name="connsiteX61" fmla="*/ 1719140 w 1887484"/>
                <a:gd name="connsiteY61" fmla="*/ 452688 h 1904041"/>
                <a:gd name="connsiteX62" fmla="*/ 1729931 w 1887484"/>
                <a:gd name="connsiteY62" fmla="*/ 480762 h 1904041"/>
                <a:gd name="connsiteX63" fmla="*/ 1742520 w 1887484"/>
                <a:gd name="connsiteY63" fmla="*/ 510005 h 1904041"/>
                <a:gd name="connsiteX64" fmla="*/ 1753311 w 1887484"/>
                <a:gd name="connsiteY64" fmla="*/ 540418 h 1904041"/>
                <a:gd name="connsiteX65" fmla="*/ 1765900 w 1887484"/>
                <a:gd name="connsiteY65" fmla="*/ 573171 h 1904041"/>
                <a:gd name="connsiteX66" fmla="*/ 1776691 w 1887484"/>
                <a:gd name="connsiteY66" fmla="*/ 608263 h 1904041"/>
                <a:gd name="connsiteX67" fmla="*/ 1787482 w 1887484"/>
                <a:gd name="connsiteY67" fmla="*/ 645694 h 1904041"/>
                <a:gd name="connsiteX68" fmla="*/ 1800071 w 1887484"/>
                <a:gd name="connsiteY68" fmla="*/ 686635 h 1904041"/>
                <a:gd name="connsiteX69" fmla="*/ 1810862 w 1887484"/>
                <a:gd name="connsiteY69" fmla="*/ 731085 h 1904041"/>
                <a:gd name="connsiteX70" fmla="*/ 1823451 w 1887484"/>
                <a:gd name="connsiteY70" fmla="*/ 780214 h 1904041"/>
                <a:gd name="connsiteX71" fmla="*/ 1834242 w 1887484"/>
                <a:gd name="connsiteY71" fmla="*/ 836361 h 1904041"/>
                <a:gd name="connsiteX72" fmla="*/ 1845032 w 1887484"/>
                <a:gd name="connsiteY72" fmla="*/ 901867 h 1904041"/>
                <a:gd name="connsiteX73" fmla="*/ 1857621 w 1887484"/>
                <a:gd name="connsiteY73" fmla="*/ 980239 h 1904041"/>
                <a:gd name="connsiteX74" fmla="*/ 1868412 w 1887484"/>
                <a:gd name="connsiteY74" fmla="*/ 1084345 h 1904041"/>
                <a:gd name="connsiteX75" fmla="*/ 1881001 w 1887484"/>
                <a:gd name="connsiteY75" fmla="*/ 1256297 h 1904041"/>
                <a:gd name="connsiteX76" fmla="*/ 1885102 w 1887484"/>
                <a:gd name="connsiteY76" fmla="*/ 1335426 h 1904041"/>
                <a:gd name="connsiteX77" fmla="*/ 1887484 w 1887484"/>
                <a:gd name="connsiteY77" fmla="*/ 1903557 h 1904041"/>
                <a:gd name="connsiteX78" fmla="*/ 0 w 1887484"/>
                <a:gd name="connsiteY78" fmla="*/ 1904041 h 1904041"/>
                <a:gd name="connsiteX79" fmla="*/ 0 w 1887484"/>
                <a:gd name="connsiteY79" fmla="*/ 1482058 h 1904041"/>
                <a:gd name="connsiteX80" fmla="*/ 8809 w 1887484"/>
                <a:gd name="connsiteY80" fmla="*/ 1388477 h 1904041"/>
                <a:gd name="connsiteX81" fmla="*/ 21398 w 1887484"/>
                <a:gd name="connsiteY81" fmla="*/ 1283201 h 1904041"/>
                <a:gd name="connsiteX82" fmla="*/ 32189 w 1887484"/>
                <a:gd name="connsiteY82" fmla="*/ 1190791 h 1904041"/>
                <a:gd name="connsiteX83" fmla="*/ 44778 w 1887484"/>
                <a:gd name="connsiteY83" fmla="*/ 1110080 h 1904041"/>
                <a:gd name="connsiteX84" fmla="*/ 55569 w 1887484"/>
                <a:gd name="connsiteY84" fmla="*/ 1038726 h 1904041"/>
                <a:gd name="connsiteX85" fmla="*/ 66360 w 1887484"/>
                <a:gd name="connsiteY85" fmla="*/ 972051 h 1904041"/>
                <a:gd name="connsiteX86" fmla="*/ 78949 w 1887484"/>
                <a:gd name="connsiteY86" fmla="*/ 911225 h 1904041"/>
                <a:gd name="connsiteX87" fmla="*/ 89740 w 1887484"/>
                <a:gd name="connsiteY87" fmla="*/ 853907 h 1904041"/>
                <a:gd name="connsiteX88" fmla="*/ 102329 w 1887484"/>
                <a:gd name="connsiteY88" fmla="*/ 800100 h 1904041"/>
                <a:gd name="connsiteX89" fmla="*/ 113119 w 1887484"/>
                <a:gd name="connsiteY89" fmla="*/ 750971 h 1904041"/>
                <a:gd name="connsiteX90" fmla="*/ 123910 w 1887484"/>
                <a:gd name="connsiteY90" fmla="*/ 705351 h 1904041"/>
                <a:gd name="connsiteX91" fmla="*/ 136499 w 1887484"/>
                <a:gd name="connsiteY91" fmla="*/ 663240 h 1904041"/>
                <a:gd name="connsiteX92" fmla="*/ 147290 w 1887484"/>
                <a:gd name="connsiteY92" fmla="*/ 624639 h 1904041"/>
                <a:gd name="connsiteX93" fmla="*/ 158081 w 1887484"/>
                <a:gd name="connsiteY93" fmla="*/ 589547 h 1904041"/>
                <a:gd name="connsiteX94" fmla="*/ 170670 w 1887484"/>
                <a:gd name="connsiteY94" fmla="*/ 555625 h 1904041"/>
                <a:gd name="connsiteX95" fmla="*/ 181461 w 1887484"/>
                <a:gd name="connsiteY95" fmla="*/ 525212 h 1904041"/>
                <a:gd name="connsiteX96" fmla="*/ 192251 w 1887484"/>
                <a:gd name="connsiteY96" fmla="*/ 495968 h 1904041"/>
                <a:gd name="connsiteX97" fmla="*/ 204841 w 1887484"/>
                <a:gd name="connsiteY97" fmla="*/ 469064 h 1904041"/>
                <a:gd name="connsiteX98" fmla="*/ 215631 w 1887484"/>
                <a:gd name="connsiteY98" fmla="*/ 442160 h 1904041"/>
                <a:gd name="connsiteX99" fmla="*/ 228221 w 1887484"/>
                <a:gd name="connsiteY99" fmla="*/ 417596 h 1904041"/>
                <a:gd name="connsiteX100" fmla="*/ 239011 w 1887484"/>
                <a:gd name="connsiteY100" fmla="*/ 393031 h 1904041"/>
                <a:gd name="connsiteX101" fmla="*/ 249802 w 1887484"/>
                <a:gd name="connsiteY101" fmla="*/ 370806 h 1904041"/>
                <a:gd name="connsiteX102" fmla="*/ 262391 w 1887484"/>
                <a:gd name="connsiteY102" fmla="*/ 348581 h 1904041"/>
                <a:gd name="connsiteX103" fmla="*/ 273182 w 1887484"/>
                <a:gd name="connsiteY103" fmla="*/ 328696 h 1904041"/>
                <a:gd name="connsiteX104" fmla="*/ 285771 w 1887484"/>
                <a:gd name="connsiteY104" fmla="*/ 308810 h 1904041"/>
                <a:gd name="connsiteX105" fmla="*/ 296562 w 1887484"/>
                <a:gd name="connsiteY105" fmla="*/ 288925 h 1904041"/>
                <a:gd name="connsiteX106" fmla="*/ 307353 w 1887484"/>
                <a:gd name="connsiteY106" fmla="*/ 271379 h 1904041"/>
                <a:gd name="connsiteX107" fmla="*/ 318143 w 1887484"/>
                <a:gd name="connsiteY107" fmla="*/ 253833 h 1904041"/>
                <a:gd name="connsiteX108" fmla="*/ 330733 w 1887484"/>
                <a:gd name="connsiteY108" fmla="*/ 237457 h 1904041"/>
                <a:gd name="connsiteX109" fmla="*/ 343322 w 1887484"/>
                <a:gd name="connsiteY109" fmla="*/ 221080 h 1904041"/>
                <a:gd name="connsiteX110" fmla="*/ 354113 w 1887484"/>
                <a:gd name="connsiteY110" fmla="*/ 205874 h 1904041"/>
                <a:gd name="connsiteX111" fmla="*/ 364903 w 1887484"/>
                <a:gd name="connsiteY111" fmla="*/ 190667 h 1904041"/>
                <a:gd name="connsiteX112" fmla="*/ 375694 w 1887484"/>
                <a:gd name="connsiteY112" fmla="*/ 176630 h 1904041"/>
                <a:gd name="connsiteX113" fmla="*/ 388283 w 1887484"/>
                <a:gd name="connsiteY113" fmla="*/ 163763 h 1904041"/>
                <a:gd name="connsiteX114" fmla="*/ 399074 w 1887484"/>
                <a:gd name="connsiteY114" fmla="*/ 150896 h 1904041"/>
                <a:gd name="connsiteX115" fmla="*/ 411663 w 1887484"/>
                <a:gd name="connsiteY115" fmla="*/ 139199 h 1904041"/>
                <a:gd name="connsiteX116" fmla="*/ 422454 w 1887484"/>
                <a:gd name="connsiteY116" fmla="*/ 127501 h 1904041"/>
                <a:gd name="connsiteX117" fmla="*/ 433245 w 1887484"/>
                <a:gd name="connsiteY117" fmla="*/ 115804 h 1904041"/>
                <a:gd name="connsiteX118" fmla="*/ 445834 w 1887484"/>
                <a:gd name="connsiteY118" fmla="*/ 105276 h 1904041"/>
                <a:gd name="connsiteX119" fmla="*/ 456624 w 1887484"/>
                <a:gd name="connsiteY119" fmla="*/ 95918 h 1904041"/>
                <a:gd name="connsiteX120" fmla="*/ 469214 w 1887484"/>
                <a:gd name="connsiteY120" fmla="*/ 86561 h 1904041"/>
                <a:gd name="connsiteX121" fmla="*/ 480004 w 1887484"/>
                <a:gd name="connsiteY121" fmla="*/ 77203 h 1904041"/>
                <a:gd name="connsiteX122" fmla="*/ 490795 w 1887484"/>
                <a:gd name="connsiteY122" fmla="*/ 69015 h 1904041"/>
                <a:gd name="connsiteX123" fmla="*/ 503384 w 1887484"/>
                <a:gd name="connsiteY123" fmla="*/ 60826 h 1904041"/>
                <a:gd name="connsiteX124" fmla="*/ 514175 w 1887484"/>
                <a:gd name="connsiteY124" fmla="*/ 53808 h 1904041"/>
                <a:gd name="connsiteX125" fmla="*/ 526764 w 1887484"/>
                <a:gd name="connsiteY125" fmla="*/ 46790 h 1904041"/>
                <a:gd name="connsiteX126" fmla="*/ 537555 w 1887484"/>
                <a:gd name="connsiteY126" fmla="*/ 39771 h 1904041"/>
                <a:gd name="connsiteX127" fmla="*/ 548346 w 1887484"/>
                <a:gd name="connsiteY127" fmla="*/ 33922 h 1904041"/>
                <a:gd name="connsiteX128" fmla="*/ 560935 w 1887484"/>
                <a:gd name="connsiteY128" fmla="*/ 28074 h 1904041"/>
                <a:gd name="connsiteX129" fmla="*/ 571726 w 1887484"/>
                <a:gd name="connsiteY129" fmla="*/ 23395 h 1904041"/>
                <a:gd name="connsiteX130" fmla="*/ 582516 w 1887484"/>
                <a:gd name="connsiteY130" fmla="*/ 18716 h 1904041"/>
                <a:gd name="connsiteX131" fmla="*/ 595106 w 1887484"/>
                <a:gd name="connsiteY131" fmla="*/ 14037 h 1904041"/>
                <a:gd name="connsiteX132" fmla="*/ 605896 w 1887484"/>
                <a:gd name="connsiteY132" fmla="*/ 11697 h 1904041"/>
                <a:gd name="connsiteX133" fmla="*/ 618485 w 1887484"/>
                <a:gd name="connsiteY133" fmla="*/ 8188 h 1904041"/>
                <a:gd name="connsiteX134" fmla="*/ 629276 w 1887484"/>
                <a:gd name="connsiteY134" fmla="*/ 5849 h 1904041"/>
                <a:gd name="connsiteX135" fmla="*/ 640067 w 1887484"/>
                <a:gd name="connsiteY135" fmla="*/ 3509 h 1904041"/>
                <a:gd name="connsiteX136" fmla="*/ 652656 w 1887484"/>
                <a:gd name="connsiteY136" fmla="*/ 2340 h 1904041"/>
                <a:gd name="connsiteX137" fmla="*/ 663447 w 1887484"/>
                <a:gd name="connsiteY137" fmla="*/ 1170 h 1904041"/>
                <a:gd name="connsiteX138" fmla="*/ 676036 w 1887484"/>
                <a:gd name="connsiteY13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34642 w 1887484"/>
                <a:gd name="connsiteY10" fmla="*/ 35092 h 1904041"/>
                <a:gd name="connsiteX11" fmla="*/ 1156224 w 1887484"/>
                <a:gd name="connsiteY11" fmla="*/ 22225 h 1904041"/>
                <a:gd name="connsiteX12" fmla="*/ 1168813 w 1887484"/>
                <a:gd name="connsiteY12" fmla="*/ 16376 h 1904041"/>
                <a:gd name="connsiteX13" fmla="*/ 1179604 w 1887484"/>
                <a:gd name="connsiteY13" fmla="*/ 12867 h 1904041"/>
                <a:gd name="connsiteX14" fmla="*/ 1192193 w 1887484"/>
                <a:gd name="connsiteY14" fmla="*/ 8188 h 1904041"/>
                <a:gd name="connsiteX15" fmla="*/ 1202984 w 1887484"/>
                <a:gd name="connsiteY15" fmla="*/ 5849 h 1904041"/>
                <a:gd name="connsiteX16" fmla="*/ 1213774 w 1887484"/>
                <a:gd name="connsiteY16" fmla="*/ 3509 h 1904041"/>
                <a:gd name="connsiteX17" fmla="*/ 1226364 w 1887484"/>
                <a:gd name="connsiteY17" fmla="*/ 1170 h 1904041"/>
                <a:gd name="connsiteX18" fmla="*/ 1237154 w 1887484"/>
                <a:gd name="connsiteY18" fmla="*/ 1170 h 1904041"/>
                <a:gd name="connsiteX19" fmla="*/ 1249743 w 1887484"/>
                <a:gd name="connsiteY19" fmla="*/ 0 h 1904041"/>
                <a:gd name="connsiteX20" fmla="*/ 1260534 w 1887484"/>
                <a:gd name="connsiteY20" fmla="*/ 0 h 1904041"/>
                <a:gd name="connsiteX21" fmla="*/ 1271325 w 1887484"/>
                <a:gd name="connsiteY21" fmla="*/ 1170 h 1904041"/>
                <a:gd name="connsiteX22" fmla="*/ 1283914 w 1887484"/>
                <a:gd name="connsiteY22" fmla="*/ 2340 h 1904041"/>
                <a:gd name="connsiteX23" fmla="*/ 1294705 w 1887484"/>
                <a:gd name="connsiteY23" fmla="*/ 3509 h 1904041"/>
                <a:gd name="connsiteX24" fmla="*/ 1307294 w 1887484"/>
                <a:gd name="connsiteY24" fmla="*/ 5849 h 1904041"/>
                <a:gd name="connsiteX25" fmla="*/ 1318085 w 1887484"/>
                <a:gd name="connsiteY25" fmla="*/ 8188 h 1904041"/>
                <a:gd name="connsiteX26" fmla="*/ 1328875 w 1887484"/>
                <a:gd name="connsiteY26" fmla="*/ 11697 h 1904041"/>
                <a:gd name="connsiteX27" fmla="*/ 1339666 w 1887484"/>
                <a:gd name="connsiteY27" fmla="*/ 15207 h 1904041"/>
                <a:gd name="connsiteX28" fmla="*/ 1352255 w 1887484"/>
                <a:gd name="connsiteY28" fmla="*/ 19886 h 1904041"/>
                <a:gd name="connsiteX29" fmla="*/ 1363046 w 1887484"/>
                <a:gd name="connsiteY29" fmla="*/ 24565 h 1904041"/>
                <a:gd name="connsiteX30" fmla="*/ 1375635 w 1887484"/>
                <a:gd name="connsiteY30" fmla="*/ 29244 h 1904041"/>
                <a:gd name="connsiteX31" fmla="*/ 1386426 w 1887484"/>
                <a:gd name="connsiteY31" fmla="*/ 35092 h 1904041"/>
                <a:gd name="connsiteX32" fmla="*/ 1397217 w 1887484"/>
                <a:gd name="connsiteY32" fmla="*/ 40941 h 1904041"/>
                <a:gd name="connsiteX33" fmla="*/ 1409806 w 1887484"/>
                <a:gd name="connsiteY33" fmla="*/ 47959 h 1904041"/>
                <a:gd name="connsiteX34" fmla="*/ 1420597 w 1887484"/>
                <a:gd name="connsiteY34" fmla="*/ 54978 h 1904041"/>
                <a:gd name="connsiteX35" fmla="*/ 1433186 w 1887484"/>
                <a:gd name="connsiteY35" fmla="*/ 61996 h 1904041"/>
                <a:gd name="connsiteX36" fmla="*/ 1443977 w 1887484"/>
                <a:gd name="connsiteY36" fmla="*/ 70184 h 1904041"/>
                <a:gd name="connsiteX37" fmla="*/ 1454767 w 1887484"/>
                <a:gd name="connsiteY37" fmla="*/ 79542 h 1904041"/>
                <a:gd name="connsiteX38" fmla="*/ 1467357 w 1887484"/>
                <a:gd name="connsiteY38" fmla="*/ 87730 h 1904041"/>
                <a:gd name="connsiteX39" fmla="*/ 1478147 w 1887484"/>
                <a:gd name="connsiteY39" fmla="*/ 98258 h 1904041"/>
                <a:gd name="connsiteX40" fmla="*/ 1490736 w 1887484"/>
                <a:gd name="connsiteY40" fmla="*/ 107616 h 1904041"/>
                <a:gd name="connsiteX41" fmla="*/ 1501527 w 1887484"/>
                <a:gd name="connsiteY41" fmla="*/ 119313 h 1904041"/>
                <a:gd name="connsiteX42" fmla="*/ 1512318 w 1887484"/>
                <a:gd name="connsiteY42" fmla="*/ 129841 h 1904041"/>
                <a:gd name="connsiteX43" fmla="*/ 1524907 w 1887484"/>
                <a:gd name="connsiteY43" fmla="*/ 141538 h 1904041"/>
                <a:gd name="connsiteX44" fmla="*/ 1535698 w 1887484"/>
                <a:gd name="connsiteY44" fmla="*/ 154405 h 1904041"/>
                <a:gd name="connsiteX45" fmla="*/ 1546489 w 1887484"/>
                <a:gd name="connsiteY45" fmla="*/ 167272 h 1904041"/>
                <a:gd name="connsiteX46" fmla="*/ 1559078 w 1887484"/>
                <a:gd name="connsiteY46" fmla="*/ 180139 h 1904041"/>
                <a:gd name="connsiteX47" fmla="*/ 1569869 w 1887484"/>
                <a:gd name="connsiteY47" fmla="*/ 195346 h 1904041"/>
                <a:gd name="connsiteX48" fmla="*/ 1582458 w 1887484"/>
                <a:gd name="connsiteY48" fmla="*/ 210553 h 1904041"/>
                <a:gd name="connsiteX49" fmla="*/ 1593248 w 1887484"/>
                <a:gd name="connsiteY49" fmla="*/ 225759 h 1904041"/>
                <a:gd name="connsiteX50" fmla="*/ 1604039 w 1887484"/>
                <a:gd name="connsiteY50" fmla="*/ 242135 h 1904041"/>
                <a:gd name="connsiteX51" fmla="*/ 1616628 w 1887484"/>
                <a:gd name="connsiteY51" fmla="*/ 258512 h 1904041"/>
                <a:gd name="connsiteX52" fmla="*/ 1627419 w 1887484"/>
                <a:gd name="connsiteY52" fmla="*/ 277228 h 1904041"/>
                <a:gd name="connsiteX53" fmla="*/ 1640008 w 1887484"/>
                <a:gd name="connsiteY53" fmla="*/ 294774 h 1904041"/>
                <a:gd name="connsiteX54" fmla="*/ 1650799 w 1887484"/>
                <a:gd name="connsiteY54" fmla="*/ 314659 h 1904041"/>
                <a:gd name="connsiteX55" fmla="*/ 1661590 w 1887484"/>
                <a:gd name="connsiteY55" fmla="*/ 334545 h 1904041"/>
                <a:gd name="connsiteX56" fmla="*/ 1674179 w 1887484"/>
                <a:gd name="connsiteY56" fmla="*/ 356770 h 1904041"/>
                <a:gd name="connsiteX57" fmla="*/ 1684970 w 1887484"/>
                <a:gd name="connsiteY57" fmla="*/ 378995 h 1904041"/>
                <a:gd name="connsiteX58" fmla="*/ 1697559 w 1887484"/>
                <a:gd name="connsiteY58" fmla="*/ 402389 h 1904041"/>
                <a:gd name="connsiteX59" fmla="*/ 1708350 w 1887484"/>
                <a:gd name="connsiteY59" fmla="*/ 426954 h 1904041"/>
                <a:gd name="connsiteX60" fmla="*/ 1719140 w 1887484"/>
                <a:gd name="connsiteY60" fmla="*/ 452688 h 1904041"/>
                <a:gd name="connsiteX61" fmla="*/ 1729931 w 1887484"/>
                <a:gd name="connsiteY61" fmla="*/ 480762 h 1904041"/>
                <a:gd name="connsiteX62" fmla="*/ 1742520 w 1887484"/>
                <a:gd name="connsiteY62" fmla="*/ 510005 h 1904041"/>
                <a:gd name="connsiteX63" fmla="*/ 1753311 w 1887484"/>
                <a:gd name="connsiteY63" fmla="*/ 540418 h 1904041"/>
                <a:gd name="connsiteX64" fmla="*/ 1765900 w 1887484"/>
                <a:gd name="connsiteY64" fmla="*/ 573171 h 1904041"/>
                <a:gd name="connsiteX65" fmla="*/ 1776691 w 1887484"/>
                <a:gd name="connsiteY65" fmla="*/ 608263 h 1904041"/>
                <a:gd name="connsiteX66" fmla="*/ 1787482 w 1887484"/>
                <a:gd name="connsiteY66" fmla="*/ 645694 h 1904041"/>
                <a:gd name="connsiteX67" fmla="*/ 1800071 w 1887484"/>
                <a:gd name="connsiteY67" fmla="*/ 686635 h 1904041"/>
                <a:gd name="connsiteX68" fmla="*/ 1810862 w 1887484"/>
                <a:gd name="connsiteY68" fmla="*/ 731085 h 1904041"/>
                <a:gd name="connsiteX69" fmla="*/ 1823451 w 1887484"/>
                <a:gd name="connsiteY69" fmla="*/ 780214 h 1904041"/>
                <a:gd name="connsiteX70" fmla="*/ 1834242 w 1887484"/>
                <a:gd name="connsiteY70" fmla="*/ 836361 h 1904041"/>
                <a:gd name="connsiteX71" fmla="*/ 1845032 w 1887484"/>
                <a:gd name="connsiteY71" fmla="*/ 901867 h 1904041"/>
                <a:gd name="connsiteX72" fmla="*/ 1857621 w 1887484"/>
                <a:gd name="connsiteY72" fmla="*/ 980239 h 1904041"/>
                <a:gd name="connsiteX73" fmla="*/ 1868412 w 1887484"/>
                <a:gd name="connsiteY73" fmla="*/ 1084345 h 1904041"/>
                <a:gd name="connsiteX74" fmla="*/ 1881001 w 1887484"/>
                <a:gd name="connsiteY74" fmla="*/ 1256297 h 1904041"/>
                <a:gd name="connsiteX75" fmla="*/ 1885102 w 1887484"/>
                <a:gd name="connsiteY75" fmla="*/ 1335426 h 1904041"/>
                <a:gd name="connsiteX76" fmla="*/ 1887484 w 1887484"/>
                <a:gd name="connsiteY76" fmla="*/ 1903557 h 1904041"/>
                <a:gd name="connsiteX77" fmla="*/ 0 w 1887484"/>
                <a:gd name="connsiteY77" fmla="*/ 1904041 h 1904041"/>
                <a:gd name="connsiteX78" fmla="*/ 0 w 1887484"/>
                <a:gd name="connsiteY78" fmla="*/ 1482058 h 1904041"/>
                <a:gd name="connsiteX79" fmla="*/ 8809 w 1887484"/>
                <a:gd name="connsiteY79" fmla="*/ 1388477 h 1904041"/>
                <a:gd name="connsiteX80" fmla="*/ 21398 w 1887484"/>
                <a:gd name="connsiteY80" fmla="*/ 1283201 h 1904041"/>
                <a:gd name="connsiteX81" fmla="*/ 32189 w 1887484"/>
                <a:gd name="connsiteY81" fmla="*/ 1190791 h 1904041"/>
                <a:gd name="connsiteX82" fmla="*/ 44778 w 1887484"/>
                <a:gd name="connsiteY82" fmla="*/ 1110080 h 1904041"/>
                <a:gd name="connsiteX83" fmla="*/ 55569 w 1887484"/>
                <a:gd name="connsiteY83" fmla="*/ 1038726 h 1904041"/>
                <a:gd name="connsiteX84" fmla="*/ 66360 w 1887484"/>
                <a:gd name="connsiteY84" fmla="*/ 972051 h 1904041"/>
                <a:gd name="connsiteX85" fmla="*/ 78949 w 1887484"/>
                <a:gd name="connsiteY85" fmla="*/ 911225 h 1904041"/>
                <a:gd name="connsiteX86" fmla="*/ 89740 w 1887484"/>
                <a:gd name="connsiteY86" fmla="*/ 853907 h 1904041"/>
                <a:gd name="connsiteX87" fmla="*/ 102329 w 1887484"/>
                <a:gd name="connsiteY87" fmla="*/ 800100 h 1904041"/>
                <a:gd name="connsiteX88" fmla="*/ 113119 w 1887484"/>
                <a:gd name="connsiteY88" fmla="*/ 750971 h 1904041"/>
                <a:gd name="connsiteX89" fmla="*/ 123910 w 1887484"/>
                <a:gd name="connsiteY89" fmla="*/ 705351 h 1904041"/>
                <a:gd name="connsiteX90" fmla="*/ 136499 w 1887484"/>
                <a:gd name="connsiteY90" fmla="*/ 663240 h 1904041"/>
                <a:gd name="connsiteX91" fmla="*/ 147290 w 1887484"/>
                <a:gd name="connsiteY91" fmla="*/ 624639 h 1904041"/>
                <a:gd name="connsiteX92" fmla="*/ 158081 w 1887484"/>
                <a:gd name="connsiteY92" fmla="*/ 589547 h 1904041"/>
                <a:gd name="connsiteX93" fmla="*/ 170670 w 1887484"/>
                <a:gd name="connsiteY93" fmla="*/ 555625 h 1904041"/>
                <a:gd name="connsiteX94" fmla="*/ 181461 w 1887484"/>
                <a:gd name="connsiteY94" fmla="*/ 525212 h 1904041"/>
                <a:gd name="connsiteX95" fmla="*/ 192251 w 1887484"/>
                <a:gd name="connsiteY95" fmla="*/ 495968 h 1904041"/>
                <a:gd name="connsiteX96" fmla="*/ 204841 w 1887484"/>
                <a:gd name="connsiteY96" fmla="*/ 469064 h 1904041"/>
                <a:gd name="connsiteX97" fmla="*/ 215631 w 1887484"/>
                <a:gd name="connsiteY97" fmla="*/ 442160 h 1904041"/>
                <a:gd name="connsiteX98" fmla="*/ 228221 w 1887484"/>
                <a:gd name="connsiteY98" fmla="*/ 417596 h 1904041"/>
                <a:gd name="connsiteX99" fmla="*/ 239011 w 1887484"/>
                <a:gd name="connsiteY99" fmla="*/ 393031 h 1904041"/>
                <a:gd name="connsiteX100" fmla="*/ 249802 w 1887484"/>
                <a:gd name="connsiteY100" fmla="*/ 370806 h 1904041"/>
                <a:gd name="connsiteX101" fmla="*/ 262391 w 1887484"/>
                <a:gd name="connsiteY101" fmla="*/ 348581 h 1904041"/>
                <a:gd name="connsiteX102" fmla="*/ 273182 w 1887484"/>
                <a:gd name="connsiteY102" fmla="*/ 328696 h 1904041"/>
                <a:gd name="connsiteX103" fmla="*/ 285771 w 1887484"/>
                <a:gd name="connsiteY103" fmla="*/ 308810 h 1904041"/>
                <a:gd name="connsiteX104" fmla="*/ 296562 w 1887484"/>
                <a:gd name="connsiteY104" fmla="*/ 288925 h 1904041"/>
                <a:gd name="connsiteX105" fmla="*/ 307353 w 1887484"/>
                <a:gd name="connsiteY105" fmla="*/ 271379 h 1904041"/>
                <a:gd name="connsiteX106" fmla="*/ 318143 w 1887484"/>
                <a:gd name="connsiteY106" fmla="*/ 253833 h 1904041"/>
                <a:gd name="connsiteX107" fmla="*/ 330733 w 1887484"/>
                <a:gd name="connsiteY107" fmla="*/ 237457 h 1904041"/>
                <a:gd name="connsiteX108" fmla="*/ 343322 w 1887484"/>
                <a:gd name="connsiteY108" fmla="*/ 221080 h 1904041"/>
                <a:gd name="connsiteX109" fmla="*/ 354113 w 1887484"/>
                <a:gd name="connsiteY109" fmla="*/ 205874 h 1904041"/>
                <a:gd name="connsiteX110" fmla="*/ 364903 w 1887484"/>
                <a:gd name="connsiteY110" fmla="*/ 190667 h 1904041"/>
                <a:gd name="connsiteX111" fmla="*/ 375694 w 1887484"/>
                <a:gd name="connsiteY111" fmla="*/ 176630 h 1904041"/>
                <a:gd name="connsiteX112" fmla="*/ 388283 w 1887484"/>
                <a:gd name="connsiteY112" fmla="*/ 163763 h 1904041"/>
                <a:gd name="connsiteX113" fmla="*/ 399074 w 1887484"/>
                <a:gd name="connsiteY113" fmla="*/ 150896 h 1904041"/>
                <a:gd name="connsiteX114" fmla="*/ 411663 w 1887484"/>
                <a:gd name="connsiteY114" fmla="*/ 139199 h 1904041"/>
                <a:gd name="connsiteX115" fmla="*/ 422454 w 1887484"/>
                <a:gd name="connsiteY115" fmla="*/ 127501 h 1904041"/>
                <a:gd name="connsiteX116" fmla="*/ 433245 w 1887484"/>
                <a:gd name="connsiteY116" fmla="*/ 115804 h 1904041"/>
                <a:gd name="connsiteX117" fmla="*/ 445834 w 1887484"/>
                <a:gd name="connsiteY117" fmla="*/ 105276 h 1904041"/>
                <a:gd name="connsiteX118" fmla="*/ 456624 w 1887484"/>
                <a:gd name="connsiteY118" fmla="*/ 95918 h 1904041"/>
                <a:gd name="connsiteX119" fmla="*/ 469214 w 1887484"/>
                <a:gd name="connsiteY119" fmla="*/ 86561 h 1904041"/>
                <a:gd name="connsiteX120" fmla="*/ 480004 w 1887484"/>
                <a:gd name="connsiteY120" fmla="*/ 77203 h 1904041"/>
                <a:gd name="connsiteX121" fmla="*/ 490795 w 1887484"/>
                <a:gd name="connsiteY121" fmla="*/ 69015 h 1904041"/>
                <a:gd name="connsiteX122" fmla="*/ 503384 w 1887484"/>
                <a:gd name="connsiteY122" fmla="*/ 60826 h 1904041"/>
                <a:gd name="connsiteX123" fmla="*/ 514175 w 1887484"/>
                <a:gd name="connsiteY123" fmla="*/ 53808 h 1904041"/>
                <a:gd name="connsiteX124" fmla="*/ 526764 w 1887484"/>
                <a:gd name="connsiteY124" fmla="*/ 46790 h 1904041"/>
                <a:gd name="connsiteX125" fmla="*/ 537555 w 1887484"/>
                <a:gd name="connsiteY125" fmla="*/ 39771 h 1904041"/>
                <a:gd name="connsiteX126" fmla="*/ 548346 w 1887484"/>
                <a:gd name="connsiteY126" fmla="*/ 33922 h 1904041"/>
                <a:gd name="connsiteX127" fmla="*/ 560935 w 1887484"/>
                <a:gd name="connsiteY127" fmla="*/ 28074 h 1904041"/>
                <a:gd name="connsiteX128" fmla="*/ 571726 w 1887484"/>
                <a:gd name="connsiteY128" fmla="*/ 23395 h 1904041"/>
                <a:gd name="connsiteX129" fmla="*/ 582516 w 1887484"/>
                <a:gd name="connsiteY129" fmla="*/ 18716 h 1904041"/>
                <a:gd name="connsiteX130" fmla="*/ 595106 w 1887484"/>
                <a:gd name="connsiteY130" fmla="*/ 14037 h 1904041"/>
                <a:gd name="connsiteX131" fmla="*/ 605896 w 1887484"/>
                <a:gd name="connsiteY131" fmla="*/ 11697 h 1904041"/>
                <a:gd name="connsiteX132" fmla="*/ 618485 w 1887484"/>
                <a:gd name="connsiteY132" fmla="*/ 8188 h 1904041"/>
                <a:gd name="connsiteX133" fmla="*/ 629276 w 1887484"/>
                <a:gd name="connsiteY133" fmla="*/ 5849 h 1904041"/>
                <a:gd name="connsiteX134" fmla="*/ 640067 w 1887484"/>
                <a:gd name="connsiteY134" fmla="*/ 3509 h 1904041"/>
                <a:gd name="connsiteX135" fmla="*/ 652656 w 1887484"/>
                <a:gd name="connsiteY135" fmla="*/ 2340 h 1904041"/>
                <a:gd name="connsiteX136" fmla="*/ 663447 w 1887484"/>
                <a:gd name="connsiteY136" fmla="*/ 1170 h 1904041"/>
                <a:gd name="connsiteX137" fmla="*/ 676036 w 1887484"/>
                <a:gd name="connsiteY13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56224 w 1887484"/>
                <a:gd name="connsiteY10" fmla="*/ 22225 h 1904041"/>
                <a:gd name="connsiteX11" fmla="*/ 1168813 w 1887484"/>
                <a:gd name="connsiteY11" fmla="*/ 16376 h 1904041"/>
                <a:gd name="connsiteX12" fmla="*/ 1179604 w 1887484"/>
                <a:gd name="connsiteY12" fmla="*/ 12867 h 1904041"/>
                <a:gd name="connsiteX13" fmla="*/ 1192193 w 1887484"/>
                <a:gd name="connsiteY13" fmla="*/ 8188 h 1904041"/>
                <a:gd name="connsiteX14" fmla="*/ 1202984 w 1887484"/>
                <a:gd name="connsiteY14" fmla="*/ 5849 h 1904041"/>
                <a:gd name="connsiteX15" fmla="*/ 1213774 w 1887484"/>
                <a:gd name="connsiteY15" fmla="*/ 3509 h 1904041"/>
                <a:gd name="connsiteX16" fmla="*/ 1226364 w 1887484"/>
                <a:gd name="connsiteY16" fmla="*/ 1170 h 1904041"/>
                <a:gd name="connsiteX17" fmla="*/ 1237154 w 1887484"/>
                <a:gd name="connsiteY17" fmla="*/ 1170 h 1904041"/>
                <a:gd name="connsiteX18" fmla="*/ 1249743 w 1887484"/>
                <a:gd name="connsiteY18" fmla="*/ 0 h 1904041"/>
                <a:gd name="connsiteX19" fmla="*/ 1260534 w 1887484"/>
                <a:gd name="connsiteY19" fmla="*/ 0 h 1904041"/>
                <a:gd name="connsiteX20" fmla="*/ 1271325 w 1887484"/>
                <a:gd name="connsiteY20" fmla="*/ 1170 h 1904041"/>
                <a:gd name="connsiteX21" fmla="*/ 1283914 w 1887484"/>
                <a:gd name="connsiteY21" fmla="*/ 2340 h 1904041"/>
                <a:gd name="connsiteX22" fmla="*/ 1294705 w 1887484"/>
                <a:gd name="connsiteY22" fmla="*/ 3509 h 1904041"/>
                <a:gd name="connsiteX23" fmla="*/ 1307294 w 1887484"/>
                <a:gd name="connsiteY23" fmla="*/ 5849 h 1904041"/>
                <a:gd name="connsiteX24" fmla="*/ 1318085 w 1887484"/>
                <a:gd name="connsiteY24" fmla="*/ 8188 h 1904041"/>
                <a:gd name="connsiteX25" fmla="*/ 1328875 w 1887484"/>
                <a:gd name="connsiteY25" fmla="*/ 11697 h 1904041"/>
                <a:gd name="connsiteX26" fmla="*/ 1339666 w 1887484"/>
                <a:gd name="connsiteY26" fmla="*/ 15207 h 1904041"/>
                <a:gd name="connsiteX27" fmla="*/ 1352255 w 1887484"/>
                <a:gd name="connsiteY27" fmla="*/ 19886 h 1904041"/>
                <a:gd name="connsiteX28" fmla="*/ 1363046 w 1887484"/>
                <a:gd name="connsiteY28" fmla="*/ 24565 h 1904041"/>
                <a:gd name="connsiteX29" fmla="*/ 1375635 w 1887484"/>
                <a:gd name="connsiteY29" fmla="*/ 29244 h 1904041"/>
                <a:gd name="connsiteX30" fmla="*/ 1386426 w 1887484"/>
                <a:gd name="connsiteY30" fmla="*/ 35092 h 1904041"/>
                <a:gd name="connsiteX31" fmla="*/ 1397217 w 1887484"/>
                <a:gd name="connsiteY31" fmla="*/ 40941 h 1904041"/>
                <a:gd name="connsiteX32" fmla="*/ 1409806 w 1887484"/>
                <a:gd name="connsiteY32" fmla="*/ 47959 h 1904041"/>
                <a:gd name="connsiteX33" fmla="*/ 1420597 w 1887484"/>
                <a:gd name="connsiteY33" fmla="*/ 54978 h 1904041"/>
                <a:gd name="connsiteX34" fmla="*/ 1433186 w 1887484"/>
                <a:gd name="connsiteY34" fmla="*/ 61996 h 1904041"/>
                <a:gd name="connsiteX35" fmla="*/ 1443977 w 1887484"/>
                <a:gd name="connsiteY35" fmla="*/ 70184 h 1904041"/>
                <a:gd name="connsiteX36" fmla="*/ 1454767 w 1887484"/>
                <a:gd name="connsiteY36" fmla="*/ 79542 h 1904041"/>
                <a:gd name="connsiteX37" fmla="*/ 1467357 w 1887484"/>
                <a:gd name="connsiteY37" fmla="*/ 87730 h 1904041"/>
                <a:gd name="connsiteX38" fmla="*/ 1478147 w 1887484"/>
                <a:gd name="connsiteY38" fmla="*/ 98258 h 1904041"/>
                <a:gd name="connsiteX39" fmla="*/ 1490736 w 1887484"/>
                <a:gd name="connsiteY39" fmla="*/ 107616 h 1904041"/>
                <a:gd name="connsiteX40" fmla="*/ 1501527 w 1887484"/>
                <a:gd name="connsiteY40" fmla="*/ 119313 h 1904041"/>
                <a:gd name="connsiteX41" fmla="*/ 1512318 w 1887484"/>
                <a:gd name="connsiteY41" fmla="*/ 129841 h 1904041"/>
                <a:gd name="connsiteX42" fmla="*/ 1524907 w 1887484"/>
                <a:gd name="connsiteY42" fmla="*/ 141538 h 1904041"/>
                <a:gd name="connsiteX43" fmla="*/ 1535698 w 1887484"/>
                <a:gd name="connsiteY43" fmla="*/ 154405 h 1904041"/>
                <a:gd name="connsiteX44" fmla="*/ 1546489 w 1887484"/>
                <a:gd name="connsiteY44" fmla="*/ 167272 h 1904041"/>
                <a:gd name="connsiteX45" fmla="*/ 1559078 w 1887484"/>
                <a:gd name="connsiteY45" fmla="*/ 180139 h 1904041"/>
                <a:gd name="connsiteX46" fmla="*/ 1569869 w 1887484"/>
                <a:gd name="connsiteY46" fmla="*/ 195346 h 1904041"/>
                <a:gd name="connsiteX47" fmla="*/ 1582458 w 1887484"/>
                <a:gd name="connsiteY47" fmla="*/ 210553 h 1904041"/>
                <a:gd name="connsiteX48" fmla="*/ 1593248 w 1887484"/>
                <a:gd name="connsiteY48" fmla="*/ 225759 h 1904041"/>
                <a:gd name="connsiteX49" fmla="*/ 1604039 w 1887484"/>
                <a:gd name="connsiteY49" fmla="*/ 242135 h 1904041"/>
                <a:gd name="connsiteX50" fmla="*/ 1616628 w 1887484"/>
                <a:gd name="connsiteY50" fmla="*/ 258512 h 1904041"/>
                <a:gd name="connsiteX51" fmla="*/ 1627419 w 1887484"/>
                <a:gd name="connsiteY51" fmla="*/ 277228 h 1904041"/>
                <a:gd name="connsiteX52" fmla="*/ 1640008 w 1887484"/>
                <a:gd name="connsiteY52" fmla="*/ 294774 h 1904041"/>
                <a:gd name="connsiteX53" fmla="*/ 1650799 w 1887484"/>
                <a:gd name="connsiteY53" fmla="*/ 314659 h 1904041"/>
                <a:gd name="connsiteX54" fmla="*/ 1661590 w 1887484"/>
                <a:gd name="connsiteY54" fmla="*/ 334545 h 1904041"/>
                <a:gd name="connsiteX55" fmla="*/ 1674179 w 1887484"/>
                <a:gd name="connsiteY55" fmla="*/ 356770 h 1904041"/>
                <a:gd name="connsiteX56" fmla="*/ 1684970 w 1887484"/>
                <a:gd name="connsiteY56" fmla="*/ 378995 h 1904041"/>
                <a:gd name="connsiteX57" fmla="*/ 1697559 w 1887484"/>
                <a:gd name="connsiteY57" fmla="*/ 402389 h 1904041"/>
                <a:gd name="connsiteX58" fmla="*/ 1708350 w 1887484"/>
                <a:gd name="connsiteY58" fmla="*/ 426954 h 1904041"/>
                <a:gd name="connsiteX59" fmla="*/ 1719140 w 1887484"/>
                <a:gd name="connsiteY59" fmla="*/ 452688 h 1904041"/>
                <a:gd name="connsiteX60" fmla="*/ 1729931 w 1887484"/>
                <a:gd name="connsiteY60" fmla="*/ 480762 h 1904041"/>
                <a:gd name="connsiteX61" fmla="*/ 1742520 w 1887484"/>
                <a:gd name="connsiteY61" fmla="*/ 510005 h 1904041"/>
                <a:gd name="connsiteX62" fmla="*/ 1753311 w 1887484"/>
                <a:gd name="connsiteY62" fmla="*/ 540418 h 1904041"/>
                <a:gd name="connsiteX63" fmla="*/ 1765900 w 1887484"/>
                <a:gd name="connsiteY63" fmla="*/ 573171 h 1904041"/>
                <a:gd name="connsiteX64" fmla="*/ 1776691 w 1887484"/>
                <a:gd name="connsiteY64" fmla="*/ 608263 h 1904041"/>
                <a:gd name="connsiteX65" fmla="*/ 1787482 w 1887484"/>
                <a:gd name="connsiteY65" fmla="*/ 645694 h 1904041"/>
                <a:gd name="connsiteX66" fmla="*/ 1800071 w 1887484"/>
                <a:gd name="connsiteY66" fmla="*/ 686635 h 1904041"/>
                <a:gd name="connsiteX67" fmla="*/ 1810862 w 1887484"/>
                <a:gd name="connsiteY67" fmla="*/ 731085 h 1904041"/>
                <a:gd name="connsiteX68" fmla="*/ 1823451 w 1887484"/>
                <a:gd name="connsiteY68" fmla="*/ 780214 h 1904041"/>
                <a:gd name="connsiteX69" fmla="*/ 1834242 w 1887484"/>
                <a:gd name="connsiteY69" fmla="*/ 836361 h 1904041"/>
                <a:gd name="connsiteX70" fmla="*/ 1845032 w 1887484"/>
                <a:gd name="connsiteY70" fmla="*/ 901867 h 1904041"/>
                <a:gd name="connsiteX71" fmla="*/ 1857621 w 1887484"/>
                <a:gd name="connsiteY71" fmla="*/ 980239 h 1904041"/>
                <a:gd name="connsiteX72" fmla="*/ 1868412 w 1887484"/>
                <a:gd name="connsiteY72" fmla="*/ 1084345 h 1904041"/>
                <a:gd name="connsiteX73" fmla="*/ 1881001 w 1887484"/>
                <a:gd name="connsiteY73" fmla="*/ 1256297 h 1904041"/>
                <a:gd name="connsiteX74" fmla="*/ 1885102 w 1887484"/>
                <a:gd name="connsiteY74" fmla="*/ 1335426 h 1904041"/>
                <a:gd name="connsiteX75" fmla="*/ 1887484 w 1887484"/>
                <a:gd name="connsiteY75" fmla="*/ 1903557 h 1904041"/>
                <a:gd name="connsiteX76" fmla="*/ 0 w 1887484"/>
                <a:gd name="connsiteY76" fmla="*/ 1904041 h 1904041"/>
                <a:gd name="connsiteX77" fmla="*/ 0 w 1887484"/>
                <a:gd name="connsiteY77" fmla="*/ 1482058 h 1904041"/>
                <a:gd name="connsiteX78" fmla="*/ 8809 w 1887484"/>
                <a:gd name="connsiteY78" fmla="*/ 1388477 h 1904041"/>
                <a:gd name="connsiteX79" fmla="*/ 21398 w 1887484"/>
                <a:gd name="connsiteY79" fmla="*/ 1283201 h 1904041"/>
                <a:gd name="connsiteX80" fmla="*/ 32189 w 1887484"/>
                <a:gd name="connsiteY80" fmla="*/ 1190791 h 1904041"/>
                <a:gd name="connsiteX81" fmla="*/ 44778 w 1887484"/>
                <a:gd name="connsiteY81" fmla="*/ 1110080 h 1904041"/>
                <a:gd name="connsiteX82" fmla="*/ 55569 w 1887484"/>
                <a:gd name="connsiteY82" fmla="*/ 1038726 h 1904041"/>
                <a:gd name="connsiteX83" fmla="*/ 66360 w 1887484"/>
                <a:gd name="connsiteY83" fmla="*/ 972051 h 1904041"/>
                <a:gd name="connsiteX84" fmla="*/ 78949 w 1887484"/>
                <a:gd name="connsiteY84" fmla="*/ 911225 h 1904041"/>
                <a:gd name="connsiteX85" fmla="*/ 89740 w 1887484"/>
                <a:gd name="connsiteY85" fmla="*/ 853907 h 1904041"/>
                <a:gd name="connsiteX86" fmla="*/ 102329 w 1887484"/>
                <a:gd name="connsiteY86" fmla="*/ 800100 h 1904041"/>
                <a:gd name="connsiteX87" fmla="*/ 113119 w 1887484"/>
                <a:gd name="connsiteY87" fmla="*/ 750971 h 1904041"/>
                <a:gd name="connsiteX88" fmla="*/ 123910 w 1887484"/>
                <a:gd name="connsiteY88" fmla="*/ 705351 h 1904041"/>
                <a:gd name="connsiteX89" fmla="*/ 136499 w 1887484"/>
                <a:gd name="connsiteY89" fmla="*/ 663240 h 1904041"/>
                <a:gd name="connsiteX90" fmla="*/ 147290 w 1887484"/>
                <a:gd name="connsiteY90" fmla="*/ 624639 h 1904041"/>
                <a:gd name="connsiteX91" fmla="*/ 158081 w 1887484"/>
                <a:gd name="connsiteY91" fmla="*/ 589547 h 1904041"/>
                <a:gd name="connsiteX92" fmla="*/ 170670 w 1887484"/>
                <a:gd name="connsiteY92" fmla="*/ 555625 h 1904041"/>
                <a:gd name="connsiteX93" fmla="*/ 181461 w 1887484"/>
                <a:gd name="connsiteY93" fmla="*/ 525212 h 1904041"/>
                <a:gd name="connsiteX94" fmla="*/ 192251 w 1887484"/>
                <a:gd name="connsiteY94" fmla="*/ 495968 h 1904041"/>
                <a:gd name="connsiteX95" fmla="*/ 204841 w 1887484"/>
                <a:gd name="connsiteY95" fmla="*/ 469064 h 1904041"/>
                <a:gd name="connsiteX96" fmla="*/ 215631 w 1887484"/>
                <a:gd name="connsiteY96" fmla="*/ 442160 h 1904041"/>
                <a:gd name="connsiteX97" fmla="*/ 228221 w 1887484"/>
                <a:gd name="connsiteY97" fmla="*/ 417596 h 1904041"/>
                <a:gd name="connsiteX98" fmla="*/ 239011 w 1887484"/>
                <a:gd name="connsiteY98" fmla="*/ 393031 h 1904041"/>
                <a:gd name="connsiteX99" fmla="*/ 249802 w 1887484"/>
                <a:gd name="connsiteY99" fmla="*/ 370806 h 1904041"/>
                <a:gd name="connsiteX100" fmla="*/ 262391 w 1887484"/>
                <a:gd name="connsiteY100" fmla="*/ 348581 h 1904041"/>
                <a:gd name="connsiteX101" fmla="*/ 273182 w 1887484"/>
                <a:gd name="connsiteY101" fmla="*/ 328696 h 1904041"/>
                <a:gd name="connsiteX102" fmla="*/ 285771 w 1887484"/>
                <a:gd name="connsiteY102" fmla="*/ 308810 h 1904041"/>
                <a:gd name="connsiteX103" fmla="*/ 296562 w 1887484"/>
                <a:gd name="connsiteY103" fmla="*/ 288925 h 1904041"/>
                <a:gd name="connsiteX104" fmla="*/ 307353 w 1887484"/>
                <a:gd name="connsiteY104" fmla="*/ 271379 h 1904041"/>
                <a:gd name="connsiteX105" fmla="*/ 318143 w 1887484"/>
                <a:gd name="connsiteY105" fmla="*/ 253833 h 1904041"/>
                <a:gd name="connsiteX106" fmla="*/ 330733 w 1887484"/>
                <a:gd name="connsiteY106" fmla="*/ 237457 h 1904041"/>
                <a:gd name="connsiteX107" fmla="*/ 343322 w 1887484"/>
                <a:gd name="connsiteY107" fmla="*/ 221080 h 1904041"/>
                <a:gd name="connsiteX108" fmla="*/ 354113 w 1887484"/>
                <a:gd name="connsiteY108" fmla="*/ 205874 h 1904041"/>
                <a:gd name="connsiteX109" fmla="*/ 364903 w 1887484"/>
                <a:gd name="connsiteY109" fmla="*/ 190667 h 1904041"/>
                <a:gd name="connsiteX110" fmla="*/ 375694 w 1887484"/>
                <a:gd name="connsiteY110" fmla="*/ 176630 h 1904041"/>
                <a:gd name="connsiteX111" fmla="*/ 388283 w 1887484"/>
                <a:gd name="connsiteY111" fmla="*/ 163763 h 1904041"/>
                <a:gd name="connsiteX112" fmla="*/ 399074 w 1887484"/>
                <a:gd name="connsiteY112" fmla="*/ 150896 h 1904041"/>
                <a:gd name="connsiteX113" fmla="*/ 411663 w 1887484"/>
                <a:gd name="connsiteY113" fmla="*/ 139199 h 1904041"/>
                <a:gd name="connsiteX114" fmla="*/ 422454 w 1887484"/>
                <a:gd name="connsiteY114" fmla="*/ 127501 h 1904041"/>
                <a:gd name="connsiteX115" fmla="*/ 433245 w 1887484"/>
                <a:gd name="connsiteY115" fmla="*/ 115804 h 1904041"/>
                <a:gd name="connsiteX116" fmla="*/ 445834 w 1887484"/>
                <a:gd name="connsiteY116" fmla="*/ 105276 h 1904041"/>
                <a:gd name="connsiteX117" fmla="*/ 456624 w 1887484"/>
                <a:gd name="connsiteY117" fmla="*/ 95918 h 1904041"/>
                <a:gd name="connsiteX118" fmla="*/ 469214 w 1887484"/>
                <a:gd name="connsiteY118" fmla="*/ 86561 h 1904041"/>
                <a:gd name="connsiteX119" fmla="*/ 480004 w 1887484"/>
                <a:gd name="connsiteY119" fmla="*/ 77203 h 1904041"/>
                <a:gd name="connsiteX120" fmla="*/ 490795 w 1887484"/>
                <a:gd name="connsiteY120" fmla="*/ 69015 h 1904041"/>
                <a:gd name="connsiteX121" fmla="*/ 503384 w 1887484"/>
                <a:gd name="connsiteY121" fmla="*/ 60826 h 1904041"/>
                <a:gd name="connsiteX122" fmla="*/ 514175 w 1887484"/>
                <a:gd name="connsiteY122" fmla="*/ 53808 h 1904041"/>
                <a:gd name="connsiteX123" fmla="*/ 526764 w 1887484"/>
                <a:gd name="connsiteY123" fmla="*/ 46790 h 1904041"/>
                <a:gd name="connsiteX124" fmla="*/ 537555 w 1887484"/>
                <a:gd name="connsiteY124" fmla="*/ 39771 h 1904041"/>
                <a:gd name="connsiteX125" fmla="*/ 548346 w 1887484"/>
                <a:gd name="connsiteY125" fmla="*/ 33922 h 1904041"/>
                <a:gd name="connsiteX126" fmla="*/ 560935 w 1887484"/>
                <a:gd name="connsiteY126" fmla="*/ 28074 h 1904041"/>
                <a:gd name="connsiteX127" fmla="*/ 571726 w 1887484"/>
                <a:gd name="connsiteY127" fmla="*/ 23395 h 1904041"/>
                <a:gd name="connsiteX128" fmla="*/ 582516 w 1887484"/>
                <a:gd name="connsiteY128" fmla="*/ 18716 h 1904041"/>
                <a:gd name="connsiteX129" fmla="*/ 595106 w 1887484"/>
                <a:gd name="connsiteY129" fmla="*/ 14037 h 1904041"/>
                <a:gd name="connsiteX130" fmla="*/ 605896 w 1887484"/>
                <a:gd name="connsiteY130" fmla="*/ 11697 h 1904041"/>
                <a:gd name="connsiteX131" fmla="*/ 618485 w 1887484"/>
                <a:gd name="connsiteY131" fmla="*/ 8188 h 1904041"/>
                <a:gd name="connsiteX132" fmla="*/ 629276 w 1887484"/>
                <a:gd name="connsiteY132" fmla="*/ 5849 h 1904041"/>
                <a:gd name="connsiteX133" fmla="*/ 640067 w 1887484"/>
                <a:gd name="connsiteY133" fmla="*/ 3509 h 1904041"/>
                <a:gd name="connsiteX134" fmla="*/ 652656 w 1887484"/>
                <a:gd name="connsiteY134" fmla="*/ 2340 h 1904041"/>
                <a:gd name="connsiteX135" fmla="*/ 663447 w 1887484"/>
                <a:gd name="connsiteY135" fmla="*/ 1170 h 1904041"/>
                <a:gd name="connsiteX136" fmla="*/ 676036 w 1887484"/>
                <a:gd name="connsiteY13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68813 w 1887484"/>
                <a:gd name="connsiteY10" fmla="*/ 16376 h 1904041"/>
                <a:gd name="connsiteX11" fmla="*/ 1179604 w 1887484"/>
                <a:gd name="connsiteY11" fmla="*/ 12867 h 1904041"/>
                <a:gd name="connsiteX12" fmla="*/ 1192193 w 1887484"/>
                <a:gd name="connsiteY12" fmla="*/ 8188 h 1904041"/>
                <a:gd name="connsiteX13" fmla="*/ 1202984 w 1887484"/>
                <a:gd name="connsiteY13" fmla="*/ 5849 h 1904041"/>
                <a:gd name="connsiteX14" fmla="*/ 1213774 w 1887484"/>
                <a:gd name="connsiteY14" fmla="*/ 3509 h 1904041"/>
                <a:gd name="connsiteX15" fmla="*/ 1226364 w 1887484"/>
                <a:gd name="connsiteY15" fmla="*/ 1170 h 1904041"/>
                <a:gd name="connsiteX16" fmla="*/ 1237154 w 1887484"/>
                <a:gd name="connsiteY16" fmla="*/ 1170 h 1904041"/>
                <a:gd name="connsiteX17" fmla="*/ 1249743 w 1887484"/>
                <a:gd name="connsiteY17" fmla="*/ 0 h 1904041"/>
                <a:gd name="connsiteX18" fmla="*/ 1260534 w 1887484"/>
                <a:gd name="connsiteY18" fmla="*/ 0 h 1904041"/>
                <a:gd name="connsiteX19" fmla="*/ 1271325 w 1887484"/>
                <a:gd name="connsiteY19" fmla="*/ 1170 h 1904041"/>
                <a:gd name="connsiteX20" fmla="*/ 1283914 w 1887484"/>
                <a:gd name="connsiteY20" fmla="*/ 2340 h 1904041"/>
                <a:gd name="connsiteX21" fmla="*/ 1294705 w 1887484"/>
                <a:gd name="connsiteY21" fmla="*/ 3509 h 1904041"/>
                <a:gd name="connsiteX22" fmla="*/ 1307294 w 1887484"/>
                <a:gd name="connsiteY22" fmla="*/ 5849 h 1904041"/>
                <a:gd name="connsiteX23" fmla="*/ 1318085 w 1887484"/>
                <a:gd name="connsiteY23" fmla="*/ 8188 h 1904041"/>
                <a:gd name="connsiteX24" fmla="*/ 1328875 w 1887484"/>
                <a:gd name="connsiteY24" fmla="*/ 11697 h 1904041"/>
                <a:gd name="connsiteX25" fmla="*/ 1339666 w 1887484"/>
                <a:gd name="connsiteY25" fmla="*/ 15207 h 1904041"/>
                <a:gd name="connsiteX26" fmla="*/ 1352255 w 1887484"/>
                <a:gd name="connsiteY26" fmla="*/ 19886 h 1904041"/>
                <a:gd name="connsiteX27" fmla="*/ 1363046 w 1887484"/>
                <a:gd name="connsiteY27" fmla="*/ 24565 h 1904041"/>
                <a:gd name="connsiteX28" fmla="*/ 1375635 w 1887484"/>
                <a:gd name="connsiteY28" fmla="*/ 29244 h 1904041"/>
                <a:gd name="connsiteX29" fmla="*/ 1386426 w 1887484"/>
                <a:gd name="connsiteY29" fmla="*/ 35092 h 1904041"/>
                <a:gd name="connsiteX30" fmla="*/ 1397217 w 1887484"/>
                <a:gd name="connsiteY30" fmla="*/ 40941 h 1904041"/>
                <a:gd name="connsiteX31" fmla="*/ 1409806 w 1887484"/>
                <a:gd name="connsiteY31" fmla="*/ 47959 h 1904041"/>
                <a:gd name="connsiteX32" fmla="*/ 1420597 w 1887484"/>
                <a:gd name="connsiteY32" fmla="*/ 54978 h 1904041"/>
                <a:gd name="connsiteX33" fmla="*/ 1433186 w 1887484"/>
                <a:gd name="connsiteY33" fmla="*/ 61996 h 1904041"/>
                <a:gd name="connsiteX34" fmla="*/ 1443977 w 1887484"/>
                <a:gd name="connsiteY34" fmla="*/ 70184 h 1904041"/>
                <a:gd name="connsiteX35" fmla="*/ 1454767 w 1887484"/>
                <a:gd name="connsiteY35" fmla="*/ 79542 h 1904041"/>
                <a:gd name="connsiteX36" fmla="*/ 1467357 w 1887484"/>
                <a:gd name="connsiteY36" fmla="*/ 87730 h 1904041"/>
                <a:gd name="connsiteX37" fmla="*/ 1478147 w 1887484"/>
                <a:gd name="connsiteY37" fmla="*/ 98258 h 1904041"/>
                <a:gd name="connsiteX38" fmla="*/ 1490736 w 1887484"/>
                <a:gd name="connsiteY38" fmla="*/ 107616 h 1904041"/>
                <a:gd name="connsiteX39" fmla="*/ 1501527 w 1887484"/>
                <a:gd name="connsiteY39" fmla="*/ 119313 h 1904041"/>
                <a:gd name="connsiteX40" fmla="*/ 1512318 w 1887484"/>
                <a:gd name="connsiteY40" fmla="*/ 129841 h 1904041"/>
                <a:gd name="connsiteX41" fmla="*/ 1524907 w 1887484"/>
                <a:gd name="connsiteY41" fmla="*/ 141538 h 1904041"/>
                <a:gd name="connsiteX42" fmla="*/ 1535698 w 1887484"/>
                <a:gd name="connsiteY42" fmla="*/ 154405 h 1904041"/>
                <a:gd name="connsiteX43" fmla="*/ 1546489 w 1887484"/>
                <a:gd name="connsiteY43" fmla="*/ 167272 h 1904041"/>
                <a:gd name="connsiteX44" fmla="*/ 1559078 w 1887484"/>
                <a:gd name="connsiteY44" fmla="*/ 180139 h 1904041"/>
                <a:gd name="connsiteX45" fmla="*/ 1569869 w 1887484"/>
                <a:gd name="connsiteY45" fmla="*/ 195346 h 1904041"/>
                <a:gd name="connsiteX46" fmla="*/ 1582458 w 1887484"/>
                <a:gd name="connsiteY46" fmla="*/ 210553 h 1904041"/>
                <a:gd name="connsiteX47" fmla="*/ 1593248 w 1887484"/>
                <a:gd name="connsiteY47" fmla="*/ 225759 h 1904041"/>
                <a:gd name="connsiteX48" fmla="*/ 1604039 w 1887484"/>
                <a:gd name="connsiteY48" fmla="*/ 242135 h 1904041"/>
                <a:gd name="connsiteX49" fmla="*/ 1616628 w 1887484"/>
                <a:gd name="connsiteY49" fmla="*/ 258512 h 1904041"/>
                <a:gd name="connsiteX50" fmla="*/ 1627419 w 1887484"/>
                <a:gd name="connsiteY50" fmla="*/ 277228 h 1904041"/>
                <a:gd name="connsiteX51" fmla="*/ 1640008 w 1887484"/>
                <a:gd name="connsiteY51" fmla="*/ 294774 h 1904041"/>
                <a:gd name="connsiteX52" fmla="*/ 1650799 w 1887484"/>
                <a:gd name="connsiteY52" fmla="*/ 314659 h 1904041"/>
                <a:gd name="connsiteX53" fmla="*/ 1661590 w 1887484"/>
                <a:gd name="connsiteY53" fmla="*/ 334545 h 1904041"/>
                <a:gd name="connsiteX54" fmla="*/ 1674179 w 1887484"/>
                <a:gd name="connsiteY54" fmla="*/ 356770 h 1904041"/>
                <a:gd name="connsiteX55" fmla="*/ 1684970 w 1887484"/>
                <a:gd name="connsiteY55" fmla="*/ 378995 h 1904041"/>
                <a:gd name="connsiteX56" fmla="*/ 1697559 w 1887484"/>
                <a:gd name="connsiteY56" fmla="*/ 402389 h 1904041"/>
                <a:gd name="connsiteX57" fmla="*/ 1708350 w 1887484"/>
                <a:gd name="connsiteY57" fmla="*/ 426954 h 1904041"/>
                <a:gd name="connsiteX58" fmla="*/ 1719140 w 1887484"/>
                <a:gd name="connsiteY58" fmla="*/ 452688 h 1904041"/>
                <a:gd name="connsiteX59" fmla="*/ 1729931 w 1887484"/>
                <a:gd name="connsiteY59" fmla="*/ 480762 h 1904041"/>
                <a:gd name="connsiteX60" fmla="*/ 1742520 w 1887484"/>
                <a:gd name="connsiteY60" fmla="*/ 510005 h 1904041"/>
                <a:gd name="connsiteX61" fmla="*/ 1753311 w 1887484"/>
                <a:gd name="connsiteY61" fmla="*/ 540418 h 1904041"/>
                <a:gd name="connsiteX62" fmla="*/ 1765900 w 1887484"/>
                <a:gd name="connsiteY62" fmla="*/ 573171 h 1904041"/>
                <a:gd name="connsiteX63" fmla="*/ 1776691 w 1887484"/>
                <a:gd name="connsiteY63" fmla="*/ 608263 h 1904041"/>
                <a:gd name="connsiteX64" fmla="*/ 1787482 w 1887484"/>
                <a:gd name="connsiteY64" fmla="*/ 645694 h 1904041"/>
                <a:gd name="connsiteX65" fmla="*/ 1800071 w 1887484"/>
                <a:gd name="connsiteY65" fmla="*/ 686635 h 1904041"/>
                <a:gd name="connsiteX66" fmla="*/ 1810862 w 1887484"/>
                <a:gd name="connsiteY66" fmla="*/ 731085 h 1904041"/>
                <a:gd name="connsiteX67" fmla="*/ 1823451 w 1887484"/>
                <a:gd name="connsiteY67" fmla="*/ 780214 h 1904041"/>
                <a:gd name="connsiteX68" fmla="*/ 1834242 w 1887484"/>
                <a:gd name="connsiteY68" fmla="*/ 836361 h 1904041"/>
                <a:gd name="connsiteX69" fmla="*/ 1845032 w 1887484"/>
                <a:gd name="connsiteY69" fmla="*/ 901867 h 1904041"/>
                <a:gd name="connsiteX70" fmla="*/ 1857621 w 1887484"/>
                <a:gd name="connsiteY70" fmla="*/ 980239 h 1904041"/>
                <a:gd name="connsiteX71" fmla="*/ 1868412 w 1887484"/>
                <a:gd name="connsiteY71" fmla="*/ 1084345 h 1904041"/>
                <a:gd name="connsiteX72" fmla="*/ 1881001 w 1887484"/>
                <a:gd name="connsiteY72" fmla="*/ 1256297 h 1904041"/>
                <a:gd name="connsiteX73" fmla="*/ 1885102 w 1887484"/>
                <a:gd name="connsiteY73" fmla="*/ 1335426 h 1904041"/>
                <a:gd name="connsiteX74" fmla="*/ 1887484 w 1887484"/>
                <a:gd name="connsiteY74" fmla="*/ 1903557 h 1904041"/>
                <a:gd name="connsiteX75" fmla="*/ 0 w 1887484"/>
                <a:gd name="connsiteY75" fmla="*/ 1904041 h 1904041"/>
                <a:gd name="connsiteX76" fmla="*/ 0 w 1887484"/>
                <a:gd name="connsiteY76" fmla="*/ 1482058 h 1904041"/>
                <a:gd name="connsiteX77" fmla="*/ 8809 w 1887484"/>
                <a:gd name="connsiteY77" fmla="*/ 1388477 h 1904041"/>
                <a:gd name="connsiteX78" fmla="*/ 21398 w 1887484"/>
                <a:gd name="connsiteY78" fmla="*/ 1283201 h 1904041"/>
                <a:gd name="connsiteX79" fmla="*/ 32189 w 1887484"/>
                <a:gd name="connsiteY79" fmla="*/ 1190791 h 1904041"/>
                <a:gd name="connsiteX80" fmla="*/ 44778 w 1887484"/>
                <a:gd name="connsiteY80" fmla="*/ 1110080 h 1904041"/>
                <a:gd name="connsiteX81" fmla="*/ 55569 w 1887484"/>
                <a:gd name="connsiteY81" fmla="*/ 1038726 h 1904041"/>
                <a:gd name="connsiteX82" fmla="*/ 66360 w 1887484"/>
                <a:gd name="connsiteY82" fmla="*/ 972051 h 1904041"/>
                <a:gd name="connsiteX83" fmla="*/ 78949 w 1887484"/>
                <a:gd name="connsiteY83" fmla="*/ 911225 h 1904041"/>
                <a:gd name="connsiteX84" fmla="*/ 89740 w 1887484"/>
                <a:gd name="connsiteY84" fmla="*/ 853907 h 1904041"/>
                <a:gd name="connsiteX85" fmla="*/ 102329 w 1887484"/>
                <a:gd name="connsiteY85" fmla="*/ 800100 h 1904041"/>
                <a:gd name="connsiteX86" fmla="*/ 113119 w 1887484"/>
                <a:gd name="connsiteY86" fmla="*/ 750971 h 1904041"/>
                <a:gd name="connsiteX87" fmla="*/ 123910 w 1887484"/>
                <a:gd name="connsiteY87" fmla="*/ 705351 h 1904041"/>
                <a:gd name="connsiteX88" fmla="*/ 136499 w 1887484"/>
                <a:gd name="connsiteY88" fmla="*/ 663240 h 1904041"/>
                <a:gd name="connsiteX89" fmla="*/ 147290 w 1887484"/>
                <a:gd name="connsiteY89" fmla="*/ 624639 h 1904041"/>
                <a:gd name="connsiteX90" fmla="*/ 158081 w 1887484"/>
                <a:gd name="connsiteY90" fmla="*/ 589547 h 1904041"/>
                <a:gd name="connsiteX91" fmla="*/ 170670 w 1887484"/>
                <a:gd name="connsiteY91" fmla="*/ 555625 h 1904041"/>
                <a:gd name="connsiteX92" fmla="*/ 181461 w 1887484"/>
                <a:gd name="connsiteY92" fmla="*/ 525212 h 1904041"/>
                <a:gd name="connsiteX93" fmla="*/ 192251 w 1887484"/>
                <a:gd name="connsiteY93" fmla="*/ 495968 h 1904041"/>
                <a:gd name="connsiteX94" fmla="*/ 204841 w 1887484"/>
                <a:gd name="connsiteY94" fmla="*/ 469064 h 1904041"/>
                <a:gd name="connsiteX95" fmla="*/ 215631 w 1887484"/>
                <a:gd name="connsiteY95" fmla="*/ 442160 h 1904041"/>
                <a:gd name="connsiteX96" fmla="*/ 228221 w 1887484"/>
                <a:gd name="connsiteY96" fmla="*/ 417596 h 1904041"/>
                <a:gd name="connsiteX97" fmla="*/ 239011 w 1887484"/>
                <a:gd name="connsiteY97" fmla="*/ 393031 h 1904041"/>
                <a:gd name="connsiteX98" fmla="*/ 249802 w 1887484"/>
                <a:gd name="connsiteY98" fmla="*/ 370806 h 1904041"/>
                <a:gd name="connsiteX99" fmla="*/ 262391 w 1887484"/>
                <a:gd name="connsiteY99" fmla="*/ 348581 h 1904041"/>
                <a:gd name="connsiteX100" fmla="*/ 273182 w 1887484"/>
                <a:gd name="connsiteY100" fmla="*/ 328696 h 1904041"/>
                <a:gd name="connsiteX101" fmla="*/ 285771 w 1887484"/>
                <a:gd name="connsiteY101" fmla="*/ 308810 h 1904041"/>
                <a:gd name="connsiteX102" fmla="*/ 296562 w 1887484"/>
                <a:gd name="connsiteY102" fmla="*/ 288925 h 1904041"/>
                <a:gd name="connsiteX103" fmla="*/ 307353 w 1887484"/>
                <a:gd name="connsiteY103" fmla="*/ 271379 h 1904041"/>
                <a:gd name="connsiteX104" fmla="*/ 318143 w 1887484"/>
                <a:gd name="connsiteY104" fmla="*/ 253833 h 1904041"/>
                <a:gd name="connsiteX105" fmla="*/ 330733 w 1887484"/>
                <a:gd name="connsiteY105" fmla="*/ 237457 h 1904041"/>
                <a:gd name="connsiteX106" fmla="*/ 343322 w 1887484"/>
                <a:gd name="connsiteY106" fmla="*/ 221080 h 1904041"/>
                <a:gd name="connsiteX107" fmla="*/ 354113 w 1887484"/>
                <a:gd name="connsiteY107" fmla="*/ 205874 h 1904041"/>
                <a:gd name="connsiteX108" fmla="*/ 364903 w 1887484"/>
                <a:gd name="connsiteY108" fmla="*/ 190667 h 1904041"/>
                <a:gd name="connsiteX109" fmla="*/ 375694 w 1887484"/>
                <a:gd name="connsiteY109" fmla="*/ 176630 h 1904041"/>
                <a:gd name="connsiteX110" fmla="*/ 388283 w 1887484"/>
                <a:gd name="connsiteY110" fmla="*/ 163763 h 1904041"/>
                <a:gd name="connsiteX111" fmla="*/ 399074 w 1887484"/>
                <a:gd name="connsiteY111" fmla="*/ 150896 h 1904041"/>
                <a:gd name="connsiteX112" fmla="*/ 411663 w 1887484"/>
                <a:gd name="connsiteY112" fmla="*/ 139199 h 1904041"/>
                <a:gd name="connsiteX113" fmla="*/ 422454 w 1887484"/>
                <a:gd name="connsiteY113" fmla="*/ 127501 h 1904041"/>
                <a:gd name="connsiteX114" fmla="*/ 433245 w 1887484"/>
                <a:gd name="connsiteY114" fmla="*/ 115804 h 1904041"/>
                <a:gd name="connsiteX115" fmla="*/ 445834 w 1887484"/>
                <a:gd name="connsiteY115" fmla="*/ 105276 h 1904041"/>
                <a:gd name="connsiteX116" fmla="*/ 456624 w 1887484"/>
                <a:gd name="connsiteY116" fmla="*/ 95918 h 1904041"/>
                <a:gd name="connsiteX117" fmla="*/ 469214 w 1887484"/>
                <a:gd name="connsiteY117" fmla="*/ 86561 h 1904041"/>
                <a:gd name="connsiteX118" fmla="*/ 480004 w 1887484"/>
                <a:gd name="connsiteY118" fmla="*/ 77203 h 1904041"/>
                <a:gd name="connsiteX119" fmla="*/ 490795 w 1887484"/>
                <a:gd name="connsiteY119" fmla="*/ 69015 h 1904041"/>
                <a:gd name="connsiteX120" fmla="*/ 503384 w 1887484"/>
                <a:gd name="connsiteY120" fmla="*/ 60826 h 1904041"/>
                <a:gd name="connsiteX121" fmla="*/ 514175 w 1887484"/>
                <a:gd name="connsiteY121" fmla="*/ 53808 h 1904041"/>
                <a:gd name="connsiteX122" fmla="*/ 526764 w 1887484"/>
                <a:gd name="connsiteY122" fmla="*/ 46790 h 1904041"/>
                <a:gd name="connsiteX123" fmla="*/ 537555 w 1887484"/>
                <a:gd name="connsiteY123" fmla="*/ 39771 h 1904041"/>
                <a:gd name="connsiteX124" fmla="*/ 548346 w 1887484"/>
                <a:gd name="connsiteY124" fmla="*/ 33922 h 1904041"/>
                <a:gd name="connsiteX125" fmla="*/ 560935 w 1887484"/>
                <a:gd name="connsiteY125" fmla="*/ 28074 h 1904041"/>
                <a:gd name="connsiteX126" fmla="*/ 571726 w 1887484"/>
                <a:gd name="connsiteY126" fmla="*/ 23395 h 1904041"/>
                <a:gd name="connsiteX127" fmla="*/ 582516 w 1887484"/>
                <a:gd name="connsiteY127" fmla="*/ 18716 h 1904041"/>
                <a:gd name="connsiteX128" fmla="*/ 595106 w 1887484"/>
                <a:gd name="connsiteY128" fmla="*/ 14037 h 1904041"/>
                <a:gd name="connsiteX129" fmla="*/ 605896 w 1887484"/>
                <a:gd name="connsiteY129" fmla="*/ 11697 h 1904041"/>
                <a:gd name="connsiteX130" fmla="*/ 618485 w 1887484"/>
                <a:gd name="connsiteY130" fmla="*/ 8188 h 1904041"/>
                <a:gd name="connsiteX131" fmla="*/ 629276 w 1887484"/>
                <a:gd name="connsiteY131" fmla="*/ 5849 h 1904041"/>
                <a:gd name="connsiteX132" fmla="*/ 640067 w 1887484"/>
                <a:gd name="connsiteY132" fmla="*/ 3509 h 1904041"/>
                <a:gd name="connsiteX133" fmla="*/ 652656 w 1887484"/>
                <a:gd name="connsiteY133" fmla="*/ 2340 h 1904041"/>
                <a:gd name="connsiteX134" fmla="*/ 663447 w 1887484"/>
                <a:gd name="connsiteY134" fmla="*/ 1170 h 1904041"/>
                <a:gd name="connsiteX135" fmla="*/ 676036 w 1887484"/>
                <a:gd name="connsiteY13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1168813 w 1887484"/>
                <a:gd name="connsiteY9" fmla="*/ 16376 h 1904041"/>
                <a:gd name="connsiteX10" fmla="*/ 1179604 w 1887484"/>
                <a:gd name="connsiteY10" fmla="*/ 12867 h 1904041"/>
                <a:gd name="connsiteX11" fmla="*/ 1192193 w 1887484"/>
                <a:gd name="connsiteY11" fmla="*/ 8188 h 1904041"/>
                <a:gd name="connsiteX12" fmla="*/ 1202984 w 1887484"/>
                <a:gd name="connsiteY12" fmla="*/ 5849 h 1904041"/>
                <a:gd name="connsiteX13" fmla="*/ 1213774 w 1887484"/>
                <a:gd name="connsiteY13" fmla="*/ 3509 h 1904041"/>
                <a:gd name="connsiteX14" fmla="*/ 1226364 w 1887484"/>
                <a:gd name="connsiteY14" fmla="*/ 1170 h 1904041"/>
                <a:gd name="connsiteX15" fmla="*/ 1237154 w 1887484"/>
                <a:gd name="connsiteY15" fmla="*/ 1170 h 1904041"/>
                <a:gd name="connsiteX16" fmla="*/ 1249743 w 1887484"/>
                <a:gd name="connsiteY16" fmla="*/ 0 h 1904041"/>
                <a:gd name="connsiteX17" fmla="*/ 1260534 w 1887484"/>
                <a:gd name="connsiteY17" fmla="*/ 0 h 1904041"/>
                <a:gd name="connsiteX18" fmla="*/ 1271325 w 1887484"/>
                <a:gd name="connsiteY18" fmla="*/ 1170 h 1904041"/>
                <a:gd name="connsiteX19" fmla="*/ 1283914 w 1887484"/>
                <a:gd name="connsiteY19" fmla="*/ 2340 h 1904041"/>
                <a:gd name="connsiteX20" fmla="*/ 1294705 w 1887484"/>
                <a:gd name="connsiteY20" fmla="*/ 3509 h 1904041"/>
                <a:gd name="connsiteX21" fmla="*/ 1307294 w 1887484"/>
                <a:gd name="connsiteY21" fmla="*/ 5849 h 1904041"/>
                <a:gd name="connsiteX22" fmla="*/ 1318085 w 1887484"/>
                <a:gd name="connsiteY22" fmla="*/ 8188 h 1904041"/>
                <a:gd name="connsiteX23" fmla="*/ 1328875 w 1887484"/>
                <a:gd name="connsiteY23" fmla="*/ 11697 h 1904041"/>
                <a:gd name="connsiteX24" fmla="*/ 1339666 w 1887484"/>
                <a:gd name="connsiteY24" fmla="*/ 15207 h 1904041"/>
                <a:gd name="connsiteX25" fmla="*/ 1352255 w 1887484"/>
                <a:gd name="connsiteY25" fmla="*/ 19886 h 1904041"/>
                <a:gd name="connsiteX26" fmla="*/ 1363046 w 1887484"/>
                <a:gd name="connsiteY26" fmla="*/ 24565 h 1904041"/>
                <a:gd name="connsiteX27" fmla="*/ 1375635 w 1887484"/>
                <a:gd name="connsiteY27" fmla="*/ 29244 h 1904041"/>
                <a:gd name="connsiteX28" fmla="*/ 1386426 w 1887484"/>
                <a:gd name="connsiteY28" fmla="*/ 35092 h 1904041"/>
                <a:gd name="connsiteX29" fmla="*/ 1397217 w 1887484"/>
                <a:gd name="connsiteY29" fmla="*/ 40941 h 1904041"/>
                <a:gd name="connsiteX30" fmla="*/ 1409806 w 1887484"/>
                <a:gd name="connsiteY30" fmla="*/ 47959 h 1904041"/>
                <a:gd name="connsiteX31" fmla="*/ 1420597 w 1887484"/>
                <a:gd name="connsiteY31" fmla="*/ 54978 h 1904041"/>
                <a:gd name="connsiteX32" fmla="*/ 1433186 w 1887484"/>
                <a:gd name="connsiteY32" fmla="*/ 61996 h 1904041"/>
                <a:gd name="connsiteX33" fmla="*/ 1443977 w 1887484"/>
                <a:gd name="connsiteY33" fmla="*/ 70184 h 1904041"/>
                <a:gd name="connsiteX34" fmla="*/ 1454767 w 1887484"/>
                <a:gd name="connsiteY34" fmla="*/ 79542 h 1904041"/>
                <a:gd name="connsiteX35" fmla="*/ 1467357 w 1887484"/>
                <a:gd name="connsiteY35" fmla="*/ 87730 h 1904041"/>
                <a:gd name="connsiteX36" fmla="*/ 1478147 w 1887484"/>
                <a:gd name="connsiteY36" fmla="*/ 98258 h 1904041"/>
                <a:gd name="connsiteX37" fmla="*/ 1490736 w 1887484"/>
                <a:gd name="connsiteY37" fmla="*/ 107616 h 1904041"/>
                <a:gd name="connsiteX38" fmla="*/ 1501527 w 1887484"/>
                <a:gd name="connsiteY38" fmla="*/ 119313 h 1904041"/>
                <a:gd name="connsiteX39" fmla="*/ 1512318 w 1887484"/>
                <a:gd name="connsiteY39" fmla="*/ 129841 h 1904041"/>
                <a:gd name="connsiteX40" fmla="*/ 1524907 w 1887484"/>
                <a:gd name="connsiteY40" fmla="*/ 141538 h 1904041"/>
                <a:gd name="connsiteX41" fmla="*/ 1535698 w 1887484"/>
                <a:gd name="connsiteY41" fmla="*/ 154405 h 1904041"/>
                <a:gd name="connsiteX42" fmla="*/ 1546489 w 1887484"/>
                <a:gd name="connsiteY42" fmla="*/ 167272 h 1904041"/>
                <a:gd name="connsiteX43" fmla="*/ 1559078 w 1887484"/>
                <a:gd name="connsiteY43" fmla="*/ 180139 h 1904041"/>
                <a:gd name="connsiteX44" fmla="*/ 1569869 w 1887484"/>
                <a:gd name="connsiteY44" fmla="*/ 195346 h 1904041"/>
                <a:gd name="connsiteX45" fmla="*/ 1582458 w 1887484"/>
                <a:gd name="connsiteY45" fmla="*/ 210553 h 1904041"/>
                <a:gd name="connsiteX46" fmla="*/ 1593248 w 1887484"/>
                <a:gd name="connsiteY46" fmla="*/ 225759 h 1904041"/>
                <a:gd name="connsiteX47" fmla="*/ 1604039 w 1887484"/>
                <a:gd name="connsiteY47" fmla="*/ 242135 h 1904041"/>
                <a:gd name="connsiteX48" fmla="*/ 1616628 w 1887484"/>
                <a:gd name="connsiteY48" fmla="*/ 258512 h 1904041"/>
                <a:gd name="connsiteX49" fmla="*/ 1627419 w 1887484"/>
                <a:gd name="connsiteY49" fmla="*/ 277228 h 1904041"/>
                <a:gd name="connsiteX50" fmla="*/ 1640008 w 1887484"/>
                <a:gd name="connsiteY50" fmla="*/ 294774 h 1904041"/>
                <a:gd name="connsiteX51" fmla="*/ 1650799 w 1887484"/>
                <a:gd name="connsiteY51" fmla="*/ 314659 h 1904041"/>
                <a:gd name="connsiteX52" fmla="*/ 1661590 w 1887484"/>
                <a:gd name="connsiteY52" fmla="*/ 334545 h 1904041"/>
                <a:gd name="connsiteX53" fmla="*/ 1674179 w 1887484"/>
                <a:gd name="connsiteY53" fmla="*/ 356770 h 1904041"/>
                <a:gd name="connsiteX54" fmla="*/ 1684970 w 1887484"/>
                <a:gd name="connsiteY54" fmla="*/ 378995 h 1904041"/>
                <a:gd name="connsiteX55" fmla="*/ 1697559 w 1887484"/>
                <a:gd name="connsiteY55" fmla="*/ 402389 h 1904041"/>
                <a:gd name="connsiteX56" fmla="*/ 1708350 w 1887484"/>
                <a:gd name="connsiteY56" fmla="*/ 426954 h 1904041"/>
                <a:gd name="connsiteX57" fmla="*/ 1719140 w 1887484"/>
                <a:gd name="connsiteY57" fmla="*/ 452688 h 1904041"/>
                <a:gd name="connsiteX58" fmla="*/ 1729931 w 1887484"/>
                <a:gd name="connsiteY58" fmla="*/ 480762 h 1904041"/>
                <a:gd name="connsiteX59" fmla="*/ 1742520 w 1887484"/>
                <a:gd name="connsiteY59" fmla="*/ 510005 h 1904041"/>
                <a:gd name="connsiteX60" fmla="*/ 1753311 w 1887484"/>
                <a:gd name="connsiteY60" fmla="*/ 540418 h 1904041"/>
                <a:gd name="connsiteX61" fmla="*/ 1765900 w 1887484"/>
                <a:gd name="connsiteY61" fmla="*/ 573171 h 1904041"/>
                <a:gd name="connsiteX62" fmla="*/ 1776691 w 1887484"/>
                <a:gd name="connsiteY62" fmla="*/ 608263 h 1904041"/>
                <a:gd name="connsiteX63" fmla="*/ 1787482 w 1887484"/>
                <a:gd name="connsiteY63" fmla="*/ 645694 h 1904041"/>
                <a:gd name="connsiteX64" fmla="*/ 1800071 w 1887484"/>
                <a:gd name="connsiteY64" fmla="*/ 686635 h 1904041"/>
                <a:gd name="connsiteX65" fmla="*/ 1810862 w 1887484"/>
                <a:gd name="connsiteY65" fmla="*/ 731085 h 1904041"/>
                <a:gd name="connsiteX66" fmla="*/ 1823451 w 1887484"/>
                <a:gd name="connsiteY66" fmla="*/ 780214 h 1904041"/>
                <a:gd name="connsiteX67" fmla="*/ 1834242 w 1887484"/>
                <a:gd name="connsiteY67" fmla="*/ 836361 h 1904041"/>
                <a:gd name="connsiteX68" fmla="*/ 1845032 w 1887484"/>
                <a:gd name="connsiteY68" fmla="*/ 901867 h 1904041"/>
                <a:gd name="connsiteX69" fmla="*/ 1857621 w 1887484"/>
                <a:gd name="connsiteY69" fmla="*/ 980239 h 1904041"/>
                <a:gd name="connsiteX70" fmla="*/ 1868412 w 1887484"/>
                <a:gd name="connsiteY70" fmla="*/ 1084345 h 1904041"/>
                <a:gd name="connsiteX71" fmla="*/ 1881001 w 1887484"/>
                <a:gd name="connsiteY71" fmla="*/ 1256297 h 1904041"/>
                <a:gd name="connsiteX72" fmla="*/ 1885102 w 1887484"/>
                <a:gd name="connsiteY72" fmla="*/ 1335426 h 1904041"/>
                <a:gd name="connsiteX73" fmla="*/ 1887484 w 1887484"/>
                <a:gd name="connsiteY73" fmla="*/ 1903557 h 1904041"/>
                <a:gd name="connsiteX74" fmla="*/ 0 w 1887484"/>
                <a:gd name="connsiteY74" fmla="*/ 1904041 h 1904041"/>
                <a:gd name="connsiteX75" fmla="*/ 0 w 1887484"/>
                <a:gd name="connsiteY75" fmla="*/ 1482058 h 1904041"/>
                <a:gd name="connsiteX76" fmla="*/ 8809 w 1887484"/>
                <a:gd name="connsiteY76" fmla="*/ 1388477 h 1904041"/>
                <a:gd name="connsiteX77" fmla="*/ 21398 w 1887484"/>
                <a:gd name="connsiteY77" fmla="*/ 1283201 h 1904041"/>
                <a:gd name="connsiteX78" fmla="*/ 32189 w 1887484"/>
                <a:gd name="connsiteY78" fmla="*/ 1190791 h 1904041"/>
                <a:gd name="connsiteX79" fmla="*/ 44778 w 1887484"/>
                <a:gd name="connsiteY79" fmla="*/ 1110080 h 1904041"/>
                <a:gd name="connsiteX80" fmla="*/ 55569 w 1887484"/>
                <a:gd name="connsiteY80" fmla="*/ 1038726 h 1904041"/>
                <a:gd name="connsiteX81" fmla="*/ 66360 w 1887484"/>
                <a:gd name="connsiteY81" fmla="*/ 972051 h 1904041"/>
                <a:gd name="connsiteX82" fmla="*/ 78949 w 1887484"/>
                <a:gd name="connsiteY82" fmla="*/ 911225 h 1904041"/>
                <a:gd name="connsiteX83" fmla="*/ 89740 w 1887484"/>
                <a:gd name="connsiteY83" fmla="*/ 853907 h 1904041"/>
                <a:gd name="connsiteX84" fmla="*/ 102329 w 1887484"/>
                <a:gd name="connsiteY84" fmla="*/ 800100 h 1904041"/>
                <a:gd name="connsiteX85" fmla="*/ 113119 w 1887484"/>
                <a:gd name="connsiteY85" fmla="*/ 750971 h 1904041"/>
                <a:gd name="connsiteX86" fmla="*/ 123910 w 1887484"/>
                <a:gd name="connsiteY86" fmla="*/ 705351 h 1904041"/>
                <a:gd name="connsiteX87" fmla="*/ 136499 w 1887484"/>
                <a:gd name="connsiteY87" fmla="*/ 663240 h 1904041"/>
                <a:gd name="connsiteX88" fmla="*/ 147290 w 1887484"/>
                <a:gd name="connsiteY88" fmla="*/ 624639 h 1904041"/>
                <a:gd name="connsiteX89" fmla="*/ 158081 w 1887484"/>
                <a:gd name="connsiteY89" fmla="*/ 589547 h 1904041"/>
                <a:gd name="connsiteX90" fmla="*/ 170670 w 1887484"/>
                <a:gd name="connsiteY90" fmla="*/ 555625 h 1904041"/>
                <a:gd name="connsiteX91" fmla="*/ 181461 w 1887484"/>
                <a:gd name="connsiteY91" fmla="*/ 525212 h 1904041"/>
                <a:gd name="connsiteX92" fmla="*/ 192251 w 1887484"/>
                <a:gd name="connsiteY92" fmla="*/ 495968 h 1904041"/>
                <a:gd name="connsiteX93" fmla="*/ 204841 w 1887484"/>
                <a:gd name="connsiteY93" fmla="*/ 469064 h 1904041"/>
                <a:gd name="connsiteX94" fmla="*/ 215631 w 1887484"/>
                <a:gd name="connsiteY94" fmla="*/ 442160 h 1904041"/>
                <a:gd name="connsiteX95" fmla="*/ 228221 w 1887484"/>
                <a:gd name="connsiteY95" fmla="*/ 417596 h 1904041"/>
                <a:gd name="connsiteX96" fmla="*/ 239011 w 1887484"/>
                <a:gd name="connsiteY96" fmla="*/ 393031 h 1904041"/>
                <a:gd name="connsiteX97" fmla="*/ 249802 w 1887484"/>
                <a:gd name="connsiteY97" fmla="*/ 370806 h 1904041"/>
                <a:gd name="connsiteX98" fmla="*/ 262391 w 1887484"/>
                <a:gd name="connsiteY98" fmla="*/ 348581 h 1904041"/>
                <a:gd name="connsiteX99" fmla="*/ 273182 w 1887484"/>
                <a:gd name="connsiteY99" fmla="*/ 328696 h 1904041"/>
                <a:gd name="connsiteX100" fmla="*/ 285771 w 1887484"/>
                <a:gd name="connsiteY100" fmla="*/ 308810 h 1904041"/>
                <a:gd name="connsiteX101" fmla="*/ 296562 w 1887484"/>
                <a:gd name="connsiteY101" fmla="*/ 288925 h 1904041"/>
                <a:gd name="connsiteX102" fmla="*/ 307353 w 1887484"/>
                <a:gd name="connsiteY102" fmla="*/ 271379 h 1904041"/>
                <a:gd name="connsiteX103" fmla="*/ 318143 w 1887484"/>
                <a:gd name="connsiteY103" fmla="*/ 253833 h 1904041"/>
                <a:gd name="connsiteX104" fmla="*/ 330733 w 1887484"/>
                <a:gd name="connsiteY104" fmla="*/ 237457 h 1904041"/>
                <a:gd name="connsiteX105" fmla="*/ 343322 w 1887484"/>
                <a:gd name="connsiteY105" fmla="*/ 221080 h 1904041"/>
                <a:gd name="connsiteX106" fmla="*/ 354113 w 1887484"/>
                <a:gd name="connsiteY106" fmla="*/ 205874 h 1904041"/>
                <a:gd name="connsiteX107" fmla="*/ 364903 w 1887484"/>
                <a:gd name="connsiteY107" fmla="*/ 190667 h 1904041"/>
                <a:gd name="connsiteX108" fmla="*/ 375694 w 1887484"/>
                <a:gd name="connsiteY108" fmla="*/ 176630 h 1904041"/>
                <a:gd name="connsiteX109" fmla="*/ 388283 w 1887484"/>
                <a:gd name="connsiteY109" fmla="*/ 163763 h 1904041"/>
                <a:gd name="connsiteX110" fmla="*/ 399074 w 1887484"/>
                <a:gd name="connsiteY110" fmla="*/ 150896 h 1904041"/>
                <a:gd name="connsiteX111" fmla="*/ 411663 w 1887484"/>
                <a:gd name="connsiteY111" fmla="*/ 139199 h 1904041"/>
                <a:gd name="connsiteX112" fmla="*/ 422454 w 1887484"/>
                <a:gd name="connsiteY112" fmla="*/ 127501 h 1904041"/>
                <a:gd name="connsiteX113" fmla="*/ 433245 w 1887484"/>
                <a:gd name="connsiteY113" fmla="*/ 115804 h 1904041"/>
                <a:gd name="connsiteX114" fmla="*/ 445834 w 1887484"/>
                <a:gd name="connsiteY114" fmla="*/ 105276 h 1904041"/>
                <a:gd name="connsiteX115" fmla="*/ 456624 w 1887484"/>
                <a:gd name="connsiteY115" fmla="*/ 95918 h 1904041"/>
                <a:gd name="connsiteX116" fmla="*/ 469214 w 1887484"/>
                <a:gd name="connsiteY116" fmla="*/ 86561 h 1904041"/>
                <a:gd name="connsiteX117" fmla="*/ 480004 w 1887484"/>
                <a:gd name="connsiteY117" fmla="*/ 77203 h 1904041"/>
                <a:gd name="connsiteX118" fmla="*/ 490795 w 1887484"/>
                <a:gd name="connsiteY118" fmla="*/ 69015 h 1904041"/>
                <a:gd name="connsiteX119" fmla="*/ 503384 w 1887484"/>
                <a:gd name="connsiteY119" fmla="*/ 60826 h 1904041"/>
                <a:gd name="connsiteX120" fmla="*/ 514175 w 1887484"/>
                <a:gd name="connsiteY120" fmla="*/ 53808 h 1904041"/>
                <a:gd name="connsiteX121" fmla="*/ 526764 w 1887484"/>
                <a:gd name="connsiteY121" fmla="*/ 46790 h 1904041"/>
                <a:gd name="connsiteX122" fmla="*/ 537555 w 1887484"/>
                <a:gd name="connsiteY122" fmla="*/ 39771 h 1904041"/>
                <a:gd name="connsiteX123" fmla="*/ 548346 w 1887484"/>
                <a:gd name="connsiteY123" fmla="*/ 33922 h 1904041"/>
                <a:gd name="connsiteX124" fmla="*/ 560935 w 1887484"/>
                <a:gd name="connsiteY124" fmla="*/ 28074 h 1904041"/>
                <a:gd name="connsiteX125" fmla="*/ 571726 w 1887484"/>
                <a:gd name="connsiteY125" fmla="*/ 23395 h 1904041"/>
                <a:gd name="connsiteX126" fmla="*/ 582516 w 1887484"/>
                <a:gd name="connsiteY126" fmla="*/ 18716 h 1904041"/>
                <a:gd name="connsiteX127" fmla="*/ 595106 w 1887484"/>
                <a:gd name="connsiteY127" fmla="*/ 14037 h 1904041"/>
                <a:gd name="connsiteX128" fmla="*/ 605896 w 1887484"/>
                <a:gd name="connsiteY128" fmla="*/ 11697 h 1904041"/>
                <a:gd name="connsiteX129" fmla="*/ 618485 w 1887484"/>
                <a:gd name="connsiteY129" fmla="*/ 8188 h 1904041"/>
                <a:gd name="connsiteX130" fmla="*/ 629276 w 1887484"/>
                <a:gd name="connsiteY130" fmla="*/ 5849 h 1904041"/>
                <a:gd name="connsiteX131" fmla="*/ 640067 w 1887484"/>
                <a:gd name="connsiteY131" fmla="*/ 3509 h 1904041"/>
                <a:gd name="connsiteX132" fmla="*/ 652656 w 1887484"/>
                <a:gd name="connsiteY132" fmla="*/ 2340 h 1904041"/>
                <a:gd name="connsiteX133" fmla="*/ 663447 w 1887484"/>
                <a:gd name="connsiteY133" fmla="*/ 1170 h 1904041"/>
                <a:gd name="connsiteX134" fmla="*/ 676036 w 1887484"/>
                <a:gd name="connsiteY13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1168813 w 1887484"/>
                <a:gd name="connsiteY8" fmla="*/ 16376 h 1904041"/>
                <a:gd name="connsiteX9" fmla="*/ 1179604 w 1887484"/>
                <a:gd name="connsiteY9" fmla="*/ 12867 h 1904041"/>
                <a:gd name="connsiteX10" fmla="*/ 1192193 w 1887484"/>
                <a:gd name="connsiteY10" fmla="*/ 8188 h 1904041"/>
                <a:gd name="connsiteX11" fmla="*/ 1202984 w 1887484"/>
                <a:gd name="connsiteY11" fmla="*/ 5849 h 1904041"/>
                <a:gd name="connsiteX12" fmla="*/ 1213774 w 1887484"/>
                <a:gd name="connsiteY12" fmla="*/ 3509 h 1904041"/>
                <a:gd name="connsiteX13" fmla="*/ 1226364 w 1887484"/>
                <a:gd name="connsiteY13" fmla="*/ 1170 h 1904041"/>
                <a:gd name="connsiteX14" fmla="*/ 1237154 w 1887484"/>
                <a:gd name="connsiteY14" fmla="*/ 1170 h 1904041"/>
                <a:gd name="connsiteX15" fmla="*/ 1249743 w 1887484"/>
                <a:gd name="connsiteY15" fmla="*/ 0 h 1904041"/>
                <a:gd name="connsiteX16" fmla="*/ 1260534 w 1887484"/>
                <a:gd name="connsiteY16" fmla="*/ 0 h 1904041"/>
                <a:gd name="connsiteX17" fmla="*/ 1271325 w 1887484"/>
                <a:gd name="connsiteY17" fmla="*/ 1170 h 1904041"/>
                <a:gd name="connsiteX18" fmla="*/ 1283914 w 1887484"/>
                <a:gd name="connsiteY18" fmla="*/ 2340 h 1904041"/>
                <a:gd name="connsiteX19" fmla="*/ 1294705 w 1887484"/>
                <a:gd name="connsiteY19" fmla="*/ 3509 h 1904041"/>
                <a:gd name="connsiteX20" fmla="*/ 1307294 w 1887484"/>
                <a:gd name="connsiteY20" fmla="*/ 5849 h 1904041"/>
                <a:gd name="connsiteX21" fmla="*/ 1318085 w 1887484"/>
                <a:gd name="connsiteY21" fmla="*/ 8188 h 1904041"/>
                <a:gd name="connsiteX22" fmla="*/ 1328875 w 1887484"/>
                <a:gd name="connsiteY22" fmla="*/ 11697 h 1904041"/>
                <a:gd name="connsiteX23" fmla="*/ 1339666 w 1887484"/>
                <a:gd name="connsiteY23" fmla="*/ 15207 h 1904041"/>
                <a:gd name="connsiteX24" fmla="*/ 1352255 w 1887484"/>
                <a:gd name="connsiteY24" fmla="*/ 19886 h 1904041"/>
                <a:gd name="connsiteX25" fmla="*/ 1363046 w 1887484"/>
                <a:gd name="connsiteY25" fmla="*/ 24565 h 1904041"/>
                <a:gd name="connsiteX26" fmla="*/ 1375635 w 1887484"/>
                <a:gd name="connsiteY26" fmla="*/ 29244 h 1904041"/>
                <a:gd name="connsiteX27" fmla="*/ 1386426 w 1887484"/>
                <a:gd name="connsiteY27" fmla="*/ 35092 h 1904041"/>
                <a:gd name="connsiteX28" fmla="*/ 1397217 w 1887484"/>
                <a:gd name="connsiteY28" fmla="*/ 40941 h 1904041"/>
                <a:gd name="connsiteX29" fmla="*/ 1409806 w 1887484"/>
                <a:gd name="connsiteY29" fmla="*/ 47959 h 1904041"/>
                <a:gd name="connsiteX30" fmla="*/ 1420597 w 1887484"/>
                <a:gd name="connsiteY30" fmla="*/ 54978 h 1904041"/>
                <a:gd name="connsiteX31" fmla="*/ 1433186 w 1887484"/>
                <a:gd name="connsiteY31" fmla="*/ 61996 h 1904041"/>
                <a:gd name="connsiteX32" fmla="*/ 1443977 w 1887484"/>
                <a:gd name="connsiteY32" fmla="*/ 70184 h 1904041"/>
                <a:gd name="connsiteX33" fmla="*/ 1454767 w 1887484"/>
                <a:gd name="connsiteY33" fmla="*/ 79542 h 1904041"/>
                <a:gd name="connsiteX34" fmla="*/ 1467357 w 1887484"/>
                <a:gd name="connsiteY34" fmla="*/ 87730 h 1904041"/>
                <a:gd name="connsiteX35" fmla="*/ 1478147 w 1887484"/>
                <a:gd name="connsiteY35" fmla="*/ 98258 h 1904041"/>
                <a:gd name="connsiteX36" fmla="*/ 1490736 w 1887484"/>
                <a:gd name="connsiteY36" fmla="*/ 107616 h 1904041"/>
                <a:gd name="connsiteX37" fmla="*/ 1501527 w 1887484"/>
                <a:gd name="connsiteY37" fmla="*/ 119313 h 1904041"/>
                <a:gd name="connsiteX38" fmla="*/ 1512318 w 1887484"/>
                <a:gd name="connsiteY38" fmla="*/ 129841 h 1904041"/>
                <a:gd name="connsiteX39" fmla="*/ 1524907 w 1887484"/>
                <a:gd name="connsiteY39" fmla="*/ 141538 h 1904041"/>
                <a:gd name="connsiteX40" fmla="*/ 1535698 w 1887484"/>
                <a:gd name="connsiteY40" fmla="*/ 154405 h 1904041"/>
                <a:gd name="connsiteX41" fmla="*/ 1546489 w 1887484"/>
                <a:gd name="connsiteY41" fmla="*/ 167272 h 1904041"/>
                <a:gd name="connsiteX42" fmla="*/ 1559078 w 1887484"/>
                <a:gd name="connsiteY42" fmla="*/ 180139 h 1904041"/>
                <a:gd name="connsiteX43" fmla="*/ 1569869 w 1887484"/>
                <a:gd name="connsiteY43" fmla="*/ 195346 h 1904041"/>
                <a:gd name="connsiteX44" fmla="*/ 1582458 w 1887484"/>
                <a:gd name="connsiteY44" fmla="*/ 210553 h 1904041"/>
                <a:gd name="connsiteX45" fmla="*/ 1593248 w 1887484"/>
                <a:gd name="connsiteY45" fmla="*/ 225759 h 1904041"/>
                <a:gd name="connsiteX46" fmla="*/ 1604039 w 1887484"/>
                <a:gd name="connsiteY46" fmla="*/ 242135 h 1904041"/>
                <a:gd name="connsiteX47" fmla="*/ 1616628 w 1887484"/>
                <a:gd name="connsiteY47" fmla="*/ 258512 h 1904041"/>
                <a:gd name="connsiteX48" fmla="*/ 1627419 w 1887484"/>
                <a:gd name="connsiteY48" fmla="*/ 277228 h 1904041"/>
                <a:gd name="connsiteX49" fmla="*/ 1640008 w 1887484"/>
                <a:gd name="connsiteY49" fmla="*/ 294774 h 1904041"/>
                <a:gd name="connsiteX50" fmla="*/ 1650799 w 1887484"/>
                <a:gd name="connsiteY50" fmla="*/ 314659 h 1904041"/>
                <a:gd name="connsiteX51" fmla="*/ 1661590 w 1887484"/>
                <a:gd name="connsiteY51" fmla="*/ 334545 h 1904041"/>
                <a:gd name="connsiteX52" fmla="*/ 1674179 w 1887484"/>
                <a:gd name="connsiteY52" fmla="*/ 356770 h 1904041"/>
                <a:gd name="connsiteX53" fmla="*/ 1684970 w 1887484"/>
                <a:gd name="connsiteY53" fmla="*/ 378995 h 1904041"/>
                <a:gd name="connsiteX54" fmla="*/ 1697559 w 1887484"/>
                <a:gd name="connsiteY54" fmla="*/ 402389 h 1904041"/>
                <a:gd name="connsiteX55" fmla="*/ 1708350 w 1887484"/>
                <a:gd name="connsiteY55" fmla="*/ 426954 h 1904041"/>
                <a:gd name="connsiteX56" fmla="*/ 1719140 w 1887484"/>
                <a:gd name="connsiteY56" fmla="*/ 452688 h 1904041"/>
                <a:gd name="connsiteX57" fmla="*/ 1729931 w 1887484"/>
                <a:gd name="connsiteY57" fmla="*/ 480762 h 1904041"/>
                <a:gd name="connsiteX58" fmla="*/ 1742520 w 1887484"/>
                <a:gd name="connsiteY58" fmla="*/ 510005 h 1904041"/>
                <a:gd name="connsiteX59" fmla="*/ 1753311 w 1887484"/>
                <a:gd name="connsiteY59" fmla="*/ 540418 h 1904041"/>
                <a:gd name="connsiteX60" fmla="*/ 1765900 w 1887484"/>
                <a:gd name="connsiteY60" fmla="*/ 573171 h 1904041"/>
                <a:gd name="connsiteX61" fmla="*/ 1776691 w 1887484"/>
                <a:gd name="connsiteY61" fmla="*/ 608263 h 1904041"/>
                <a:gd name="connsiteX62" fmla="*/ 1787482 w 1887484"/>
                <a:gd name="connsiteY62" fmla="*/ 645694 h 1904041"/>
                <a:gd name="connsiteX63" fmla="*/ 1800071 w 1887484"/>
                <a:gd name="connsiteY63" fmla="*/ 686635 h 1904041"/>
                <a:gd name="connsiteX64" fmla="*/ 1810862 w 1887484"/>
                <a:gd name="connsiteY64" fmla="*/ 731085 h 1904041"/>
                <a:gd name="connsiteX65" fmla="*/ 1823451 w 1887484"/>
                <a:gd name="connsiteY65" fmla="*/ 780214 h 1904041"/>
                <a:gd name="connsiteX66" fmla="*/ 1834242 w 1887484"/>
                <a:gd name="connsiteY66" fmla="*/ 836361 h 1904041"/>
                <a:gd name="connsiteX67" fmla="*/ 1845032 w 1887484"/>
                <a:gd name="connsiteY67" fmla="*/ 901867 h 1904041"/>
                <a:gd name="connsiteX68" fmla="*/ 1857621 w 1887484"/>
                <a:gd name="connsiteY68" fmla="*/ 980239 h 1904041"/>
                <a:gd name="connsiteX69" fmla="*/ 1868412 w 1887484"/>
                <a:gd name="connsiteY69" fmla="*/ 1084345 h 1904041"/>
                <a:gd name="connsiteX70" fmla="*/ 1881001 w 1887484"/>
                <a:gd name="connsiteY70" fmla="*/ 1256297 h 1904041"/>
                <a:gd name="connsiteX71" fmla="*/ 1885102 w 1887484"/>
                <a:gd name="connsiteY71" fmla="*/ 1335426 h 1904041"/>
                <a:gd name="connsiteX72" fmla="*/ 1887484 w 1887484"/>
                <a:gd name="connsiteY72" fmla="*/ 1903557 h 1904041"/>
                <a:gd name="connsiteX73" fmla="*/ 0 w 1887484"/>
                <a:gd name="connsiteY73" fmla="*/ 1904041 h 1904041"/>
                <a:gd name="connsiteX74" fmla="*/ 0 w 1887484"/>
                <a:gd name="connsiteY74" fmla="*/ 1482058 h 1904041"/>
                <a:gd name="connsiteX75" fmla="*/ 8809 w 1887484"/>
                <a:gd name="connsiteY75" fmla="*/ 1388477 h 1904041"/>
                <a:gd name="connsiteX76" fmla="*/ 21398 w 1887484"/>
                <a:gd name="connsiteY76" fmla="*/ 1283201 h 1904041"/>
                <a:gd name="connsiteX77" fmla="*/ 32189 w 1887484"/>
                <a:gd name="connsiteY77" fmla="*/ 1190791 h 1904041"/>
                <a:gd name="connsiteX78" fmla="*/ 44778 w 1887484"/>
                <a:gd name="connsiteY78" fmla="*/ 1110080 h 1904041"/>
                <a:gd name="connsiteX79" fmla="*/ 55569 w 1887484"/>
                <a:gd name="connsiteY79" fmla="*/ 1038726 h 1904041"/>
                <a:gd name="connsiteX80" fmla="*/ 66360 w 1887484"/>
                <a:gd name="connsiteY80" fmla="*/ 972051 h 1904041"/>
                <a:gd name="connsiteX81" fmla="*/ 78949 w 1887484"/>
                <a:gd name="connsiteY81" fmla="*/ 911225 h 1904041"/>
                <a:gd name="connsiteX82" fmla="*/ 89740 w 1887484"/>
                <a:gd name="connsiteY82" fmla="*/ 853907 h 1904041"/>
                <a:gd name="connsiteX83" fmla="*/ 102329 w 1887484"/>
                <a:gd name="connsiteY83" fmla="*/ 800100 h 1904041"/>
                <a:gd name="connsiteX84" fmla="*/ 113119 w 1887484"/>
                <a:gd name="connsiteY84" fmla="*/ 750971 h 1904041"/>
                <a:gd name="connsiteX85" fmla="*/ 123910 w 1887484"/>
                <a:gd name="connsiteY85" fmla="*/ 705351 h 1904041"/>
                <a:gd name="connsiteX86" fmla="*/ 136499 w 1887484"/>
                <a:gd name="connsiteY86" fmla="*/ 663240 h 1904041"/>
                <a:gd name="connsiteX87" fmla="*/ 147290 w 1887484"/>
                <a:gd name="connsiteY87" fmla="*/ 624639 h 1904041"/>
                <a:gd name="connsiteX88" fmla="*/ 158081 w 1887484"/>
                <a:gd name="connsiteY88" fmla="*/ 589547 h 1904041"/>
                <a:gd name="connsiteX89" fmla="*/ 170670 w 1887484"/>
                <a:gd name="connsiteY89" fmla="*/ 555625 h 1904041"/>
                <a:gd name="connsiteX90" fmla="*/ 181461 w 1887484"/>
                <a:gd name="connsiteY90" fmla="*/ 525212 h 1904041"/>
                <a:gd name="connsiteX91" fmla="*/ 192251 w 1887484"/>
                <a:gd name="connsiteY91" fmla="*/ 495968 h 1904041"/>
                <a:gd name="connsiteX92" fmla="*/ 204841 w 1887484"/>
                <a:gd name="connsiteY92" fmla="*/ 469064 h 1904041"/>
                <a:gd name="connsiteX93" fmla="*/ 215631 w 1887484"/>
                <a:gd name="connsiteY93" fmla="*/ 442160 h 1904041"/>
                <a:gd name="connsiteX94" fmla="*/ 228221 w 1887484"/>
                <a:gd name="connsiteY94" fmla="*/ 417596 h 1904041"/>
                <a:gd name="connsiteX95" fmla="*/ 239011 w 1887484"/>
                <a:gd name="connsiteY95" fmla="*/ 393031 h 1904041"/>
                <a:gd name="connsiteX96" fmla="*/ 249802 w 1887484"/>
                <a:gd name="connsiteY96" fmla="*/ 370806 h 1904041"/>
                <a:gd name="connsiteX97" fmla="*/ 262391 w 1887484"/>
                <a:gd name="connsiteY97" fmla="*/ 348581 h 1904041"/>
                <a:gd name="connsiteX98" fmla="*/ 273182 w 1887484"/>
                <a:gd name="connsiteY98" fmla="*/ 328696 h 1904041"/>
                <a:gd name="connsiteX99" fmla="*/ 285771 w 1887484"/>
                <a:gd name="connsiteY99" fmla="*/ 308810 h 1904041"/>
                <a:gd name="connsiteX100" fmla="*/ 296562 w 1887484"/>
                <a:gd name="connsiteY100" fmla="*/ 288925 h 1904041"/>
                <a:gd name="connsiteX101" fmla="*/ 307353 w 1887484"/>
                <a:gd name="connsiteY101" fmla="*/ 271379 h 1904041"/>
                <a:gd name="connsiteX102" fmla="*/ 318143 w 1887484"/>
                <a:gd name="connsiteY102" fmla="*/ 253833 h 1904041"/>
                <a:gd name="connsiteX103" fmla="*/ 330733 w 1887484"/>
                <a:gd name="connsiteY103" fmla="*/ 237457 h 1904041"/>
                <a:gd name="connsiteX104" fmla="*/ 343322 w 1887484"/>
                <a:gd name="connsiteY104" fmla="*/ 221080 h 1904041"/>
                <a:gd name="connsiteX105" fmla="*/ 354113 w 1887484"/>
                <a:gd name="connsiteY105" fmla="*/ 205874 h 1904041"/>
                <a:gd name="connsiteX106" fmla="*/ 364903 w 1887484"/>
                <a:gd name="connsiteY106" fmla="*/ 190667 h 1904041"/>
                <a:gd name="connsiteX107" fmla="*/ 375694 w 1887484"/>
                <a:gd name="connsiteY107" fmla="*/ 176630 h 1904041"/>
                <a:gd name="connsiteX108" fmla="*/ 388283 w 1887484"/>
                <a:gd name="connsiteY108" fmla="*/ 163763 h 1904041"/>
                <a:gd name="connsiteX109" fmla="*/ 399074 w 1887484"/>
                <a:gd name="connsiteY109" fmla="*/ 150896 h 1904041"/>
                <a:gd name="connsiteX110" fmla="*/ 411663 w 1887484"/>
                <a:gd name="connsiteY110" fmla="*/ 139199 h 1904041"/>
                <a:gd name="connsiteX111" fmla="*/ 422454 w 1887484"/>
                <a:gd name="connsiteY111" fmla="*/ 127501 h 1904041"/>
                <a:gd name="connsiteX112" fmla="*/ 433245 w 1887484"/>
                <a:gd name="connsiteY112" fmla="*/ 115804 h 1904041"/>
                <a:gd name="connsiteX113" fmla="*/ 445834 w 1887484"/>
                <a:gd name="connsiteY113" fmla="*/ 105276 h 1904041"/>
                <a:gd name="connsiteX114" fmla="*/ 456624 w 1887484"/>
                <a:gd name="connsiteY114" fmla="*/ 95918 h 1904041"/>
                <a:gd name="connsiteX115" fmla="*/ 469214 w 1887484"/>
                <a:gd name="connsiteY115" fmla="*/ 86561 h 1904041"/>
                <a:gd name="connsiteX116" fmla="*/ 480004 w 1887484"/>
                <a:gd name="connsiteY116" fmla="*/ 77203 h 1904041"/>
                <a:gd name="connsiteX117" fmla="*/ 490795 w 1887484"/>
                <a:gd name="connsiteY117" fmla="*/ 69015 h 1904041"/>
                <a:gd name="connsiteX118" fmla="*/ 503384 w 1887484"/>
                <a:gd name="connsiteY118" fmla="*/ 60826 h 1904041"/>
                <a:gd name="connsiteX119" fmla="*/ 514175 w 1887484"/>
                <a:gd name="connsiteY119" fmla="*/ 53808 h 1904041"/>
                <a:gd name="connsiteX120" fmla="*/ 526764 w 1887484"/>
                <a:gd name="connsiteY120" fmla="*/ 46790 h 1904041"/>
                <a:gd name="connsiteX121" fmla="*/ 537555 w 1887484"/>
                <a:gd name="connsiteY121" fmla="*/ 39771 h 1904041"/>
                <a:gd name="connsiteX122" fmla="*/ 548346 w 1887484"/>
                <a:gd name="connsiteY122" fmla="*/ 33922 h 1904041"/>
                <a:gd name="connsiteX123" fmla="*/ 560935 w 1887484"/>
                <a:gd name="connsiteY123" fmla="*/ 28074 h 1904041"/>
                <a:gd name="connsiteX124" fmla="*/ 571726 w 1887484"/>
                <a:gd name="connsiteY124" fmla="*/ 23395 h 1904041"/>
                <a:gd name="connsiteX125" fmla="*/ 582516 w 1887484"/>
                <a:gd name="connsiteY125" fmla="*/ 18716 h 1904041"/>
                <a:gd name="connsiteX126" fmla="*/ 595106 w 1887484"/>
                <a:gd name="connsiteY126" fmla="*/ 14037 h 1904041"/>
                <a:gd name="connsiteX127" fmla="*/ 605896 w 1887484"/>
                <a:gd name="connsiteY127" fmla="*/ 11697 h 1904041"/>
                <a:gd name="connsiteX128" fmla="*/ 618485 w 1887484"/>
                <a:gd name="connsiteY128" fmla="*/ 8188 h 1904041"/>
                <a:gd name="connsiteX129" fmla="*/ 629276 w 1887484"/>
                <a:gd name="connsiteY129" fmla="*/ 5849 h 1904041"/>
                <a:gd name="connsiteX130" fmla="*/ 640067 w 1887484"/>
                <a:gd name="connsiteY130" fmla="*/ 3509 h 1904041"/>
                <a:gd name="connsiteX131" fmla="*/ 652656 w 1887484"/>
                <a:gd name="connsiteY131" fmla="*/ 2340 h 1904041"/>
                <a:gd name="connsiteX132" fmla="*/ 663447 w 1887484"/>
                <a:gd name="connsiteY132" fmla="*/ 1170 h 1904041"/>
                <a:gd name="connsiteX133" fmla="*/ 676036 w 1887484"/>
                <a:gd name="connsiteY13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79604 w 1887484"/>
                <a:gd name="connsiteY8" fmla="*/ 12867 h 1904041"/>
                <a:gd name="connsiteX9" fmla="*/ 1192193 w 1887484"/>
                <a:gd name="connsiteY9" fmla="*/ 8188 h 1904041"/>
                <a:gd name="connsiteX10" fmla="*/ 1202984 w 1887484"/>
                <a:gd name="connsiteY10" fmla="*/ 5849 h 1904041"/>
                <a:gd name="connsiteX11" fmla="*/ 1213774 w 1887484"/>
                <a:gd name="connsiteY11" fmla="*/ 3509 h 1904041"/>
                <a:gd name="connsiteX12" fmla="*/ 1226364 w 1887484"/>
                <a:gd name="connsiteY12" fmla="*/ 1170 h 1904041"/>
                <a:gd name="connsiteX13" fmla="*/ 1237154 w 1887484"/>
                <a:gd name="connsiteY13" fmla="*/ 1170 h 1904041"/>
                <a:gd name="connsiteX14" fmla="*/ 1249743 w 1887484"/>
                <a:gd name="connsiteY14" fmla="*/ 0 h 1904041"/>
                <a:gd name="connsiteX15" fmla="*/ 1260534 w 1887484"/>
                <a:gd name="connsiteY15" fmla="*/ 0 h 1904041"/>
                <a:gd name="connsiteX16" fmla="*/ 1271325 w 1887484"/>
                <a:gd name="connsiteY16" fmla="*/ 1170 h 1904041"/>
                <a:gd name="connsiteX17" fmla="*/ 1283914 w 1887484"/>
                <a:gd name="connsiteY17" fmla="*/ 2340 h 1904041"/>
                <a:gd name="connsiteX18" fmla="*/ 1294705 w 1887484"/>
                <a:gd name="connsiteY18" fmla="*/ 3509 h 1904041"/>
                <a:gd name="connsiteX19" fmla="*/ 1307294 w 1887484"/>
                <a:gd name="connsiteY19" fmla="*/ 5849 h 1904041"/>
                <a:gd name="connsiteX20" fmla="*/ 1318085 w 1887484"/>
                <a:gd name="connsiteY20" fmla="*/ 8188 h 1904041"/>
                <a:gd name="connsiteX21" fmla="*/ 1328875 w 1887484"/>
                <a:gd name="connsiteY21" fmla="*/ 11697 h 1904041"/>
                <a:gd name="connsiteX22" fmla="*/ 1339666 w 1887484"/>
                <a:gd name="connsiteY22" fmla="*/ 15207 h 1904041"/>
                <a:gd name="connsiteX23" fmla="*/ 1352255 w 1887484"/>
                <a:gd name="connsiteY23" fmla="*/ 19886 h 1904041"/>
                <a:gd name="connsiteX24" fmla="*/ 1363046 w 1887484"/>
                <a:gd name="connsiteY24" fmla="*/ 24565 h 1904041"/>
                <a:gd name="connsiteX25" fmla="*/ 1375635 w 1887484"/>
                <a:gd name="connsiteY25" fmla="*/ 29244 h 1904041"/>
                <a:gd name="connsiteX26" fmla="*/ 1386426 w 1887484"/>
                <a:gd name="connsiteY26" fmla="*/ 35092 h 1904041"/>
                <a:gd name="connsiteX27" fmla="*/ 1397217 w 1887484"/>
                <a:gd name="connsiteY27" fmla="*/ 40941 h 1904041"/>
                <a:gd name="connsiteX28" fmla="*/ 1409806 w 1887484"/>
                <a:gd name="connsiteY28" fmla="*/ 47959 h 1904041"/>
                <a:gd name="connsiteX29" fmla="*/ 1420597 w 1887484"/>
                <a:gd name="connsiteY29" fmla="*/ 54978 h 1904041"/>
                <a:gd name="connsiteX30" fmla="*/ 1433186 w 1887484"/>
                <a:gd name="connsiteY30" fmla="*/ 61996 h 1904041"/>
                <a:gd name="connsiteX31" fmla="*/ 1443977 w 1887484"/>
                <a:gd name="connsiteY31" fmla="*/ 70184 h 1904041"/>
                <a:gd name="connsiteX32" fmla="*/ 1454767 w 1887484"/>
                <a:gd name="connsiteY32" fmla="*/ 79542 h 1904041"/>
                <a:gd name="connsiteX33" fmla="*/ 1467357 w 1887484"/>
                <a:gd name="connsiteY33" fmla="*/ 87730 h 1904041"/>
                <a:gd name="connsiteX34" fmla="*/ 1478147 w 1887484"/>
                <a:gd name="connsiteY34" fmla="*/ 98258 h 1904041"/>
                <a:gd name="connsiteX35" fmla="*/ 1490736 w 1887484"/>
                <a:gd name="connsiteY35" fmla="*/ 107616 h 1904041"/>
                <a:gd name="connsiteX36" fmla="*/ 1501527 w 1887484"/>
                <a:gd name="connsiteY36" fmla="*/ 119313 h 1904041"/>
                <a:gd name="connsiteX37" fmla="*/ 1512318 w 1887484"/>
                <a:gd name="connsiteY37" fmla="*/ 129841 h 1904041"/>
                <a:gd name="connsiteX38" fmla="*/ 1524907 w 1887484"/>
                <a:gd name="connsiteY38" fmla="*/ 141538 h 1904041"/>
                <a:gd name="connsiteX39" fmla="*/ 1535698 w 1887484"/>
                <a:gd name="connsiteY39" fmla="*/ 154405 h 1904041"/>
                <a:gd name="connsiteX40" fmla="*/ 1546489 w 1887484"/>
                <a:gd name="connsiteY40" fmla="*/ 167272 h 1904041"/>
                <a:gd name="connsiteX41" fmla="*/ 1559078 w 1887484"/>
                <a:gd name="connsiteY41" fmla="*/ 180139 h 1904041"/>
                <a:gd name="connsiteX42" fmla="*/ 1569869 w 1887484"/>
                <a:gd name="connsiteY42" fmla="*/ 195346 h 1904041"/>
                <a:gd name="connsiteX43" fmla="*/ 1582458 w 1887484"/>
                <a:gd name="connsiteY43" fmla="*/ 210553 h 1904041"/>
                <a:gd name="connsiteX44" fmla="*/ 1593248 w 1887484"/>
                <a:gd name="connsiteY44" fmla="*/ 225759 h 1904041"/>
                <a:gd name="connsiteX45" fmla="*/ 1604039 w 1887484"/>
                <a:gd name="connsiteY45" fmla="*/ 242135 h 1904041"/>
                <a:gd name="connsiteX46" fmla="*/ 1616628 w 1887484"/>
                <a:gd name="connsiteY46" fmla="*/ 258512 h 1904041"/>
                <a:gd name="connsiteX47" fmla="*/ 1627419 w 1887484"/>
                <a:gd name="connsiteY47" fmla="*/ 277228 h 1904041"/>
                <a:gd name="connsiteX48" fmla="*/ 1640008 w 1887484"/>
                <a:gd name="connsiteY48" fmla="*/ 294774 h 1904041"/>
                <a:gd name="connsiteX49" fmla="*/ 1650799 w 1887484"/>
                <a:gd name="connsiteY49" fmla="*/ 314659 h 1904041"/>
                <a:gd name="connsiteX50" fmla="*/ 1661590 w 1887484"/>
                <a:gd name="connsiteY50" fmla="*/ 334545 h 1904041"/>
                <a:gd name="connsiteX51" fmla="*/ 1674179 w 1887484"/>
                <a:gd name="connsiteY51" fmla="*/ 356770 h 1904041"/>
                <a:gd name="connsiteX52" fmla="*/ 1684970 w 1887484"/>
                <a:gd name="connsiteY52" fmla="*/ 378995 h 1904041"/>
                <a:gd name="connsiteX53" fmla="*/ 1697559 w 1887484"/>
                <a:gd name="connsiteY53" fmla="*/ 402389 h 1904041"/>
                <a:gd name="connsiteX54" fmla="*/ 1708350 w 1887484"/>
                <a:gd name="connsiteY54" fmla="*/ 426954 h 1904041"/>
                <a:gd name="connsiteX55" fmla="*/ 1719140 w 1887484"/>
                <a:gd name="connsiteY55" fmla="*/ 452688 h 1904041"/>
                <a:gd name="connsiteX56" fmla="*/ 1729931 w 1887484"/>
                <a:gd name="connsiteY56" fmla="*/ 480762 h 1904041"/>
                <a:gd name="connsiteX57" fmla="*/ 1742520 w 1887484"/>
                <a:gd name="connsiteY57" fmla="*/ 510005 h 1904041"/>
                <a:gd name="connsiteX58" fmla="*/ 1753311 w 1887484"/>
                <a:gd name="connsiteY58" fmla="*/ 540418 h 1904041"/>
                <a:gd name="connsiteX59" fmla="*/ 1765900 w 1887484"/>
                <a:gd name="connsiteY59" fmla="*/ 573171 h 1904041"/>
                <a:gd name="connsiteX60" fmla="*/ 1776691 w 1887484"/>
                <a:gd name="connsiteY60" fmla="*/ 608263 h 1904041"/>
                <a:gd name="connsiteX61" fmla="*/ 1787482 w 1887484"/>
                <a:gd name="connsiteY61" fmla="*/ 645694 h 1904041"/>
                <a:gd name="connsiteX62" fmla="*/ 1800071 w 1887484"/>
                <a:gd name="connsiteY62" fmla="*/ 686635 h 1904041"/>
                <a:gd name="connsiteX63" fmla="*/ 1810862 w 1887484"/>
                <a:gd name="connsiteY63" fmla="*/ 731085 h 1904041"/>
                <a:gd name="connsiteX64" fmla="*/ 1823451 w 1887484"/>
                <a:gd name="connsiteY64" fmla="*/ 780214 h 1904041"/>
                <a:gd name="connsiteX65" fmla="*/ 1834242 w 1887484"/>
                <a:gd name="connsiteY65" fmla="*/ 836361 h 1904041"/>
                <a:gd name="connsiteX66" fmla="*/ 1845032 w 1887484"/>
                <a:gd name="connsiteY66" fmla="*/ 901867 h 1904041"/>
                <a:gd name="connsiteX67" fmla="*/ 1857621 w 1887484"/>
                <a:gd name="connsiteY67" fmla="*/ 980239 h 1904041"/>
                <a:gd name="connsiteX68" fmla="*/ 1868412 w 1887484"/>
                <a:gd name="connsiteY68" fmla="*/ 1084345 h 1904041"/>
                <a:gd name="connsiteX69" fmla="*/ 1881001 w 1887484"/>
                <a:gd name="connsiteY69" fmla="*/ 1256297 h 1904041"/>
                <a:gd name="connsiteX70" fmla="*/ 1885102 w 1887484"/>
                <a:gd name="connsiteY70" fmla="*/ 1335426 h 1904041"/>
                <a:gd name="connsiteX71" fmla="*/ 1887484 w 1887484"/>
                <a:gd name="connsiteY71" fmla="*/ 1903557 h 1904041"/>
                <a:gd name="connsiteX72" fmla="*/ 0 w 1887484"/>
                <a:gd name="connsiteY72" fmla="*/ 1904041 h 1904041"/>
                <a:gd name="connsiteX73" fmla="*/ 0 w 1887484"/>
                <a:gd name="connsiteY73" fmla="*/ 1482058 h 1904041"/>
                <a:gd name="connsiteX74" fmla="*/ 8809 w 1887484"/>
                <a:gd name="connsiteY74" fmla="*/ 1388477 h 1904041"/>
                <a:gd name="connsiteX75" fmla="*/ 21398 w 1887484"/>
                <a:gd name="connsiteY75" fmla="*/ 1283201 h 1904041"/>
                <a:gd name="connsiteX76" fmla="*/ 32189 w 1887484"/>
                <a:gd name="connsiteY76" fmla="*/ 1190791 h 1904041"/>
                <a:gd name="connsiteX77" fmla="*/ 44778 w 1887484"/>
                <a:gd name="connsiteY77" fmla="*/ 1110080 h 1904041"/>
                <a:gd name="connsiteX78" fmla="*/ 55569 w 1887484"/>
                <a:gd name="connsiteY78" fmla="*/ 1038726 h 1904041"/>
                <a:gd name="connsiteX79" fmla="*/ 66360 w 1887484"/>
                <a:gd name="connsiteY79" fmla="*/ 972051 h 1904041"/>
                <a:gd name="connsiteX80" fmla="*/ 78949 w 1887484"/>
                <a:gd name="connsiteY80" fmla="*/ 911225 h 1904041"/>
                <a:gd name="connsiteX81" fmla="*/ 89740 w 1887484"/>
                <a:gd name="connsiteY81" fmla="*/ 853907 h 1904041"/>
                <a:gd name="connsiteX82" fmla="*/ 102329 w 1887484"/>
                <a:gd name="connsiteY82" fmla="*/ 800100 h 1904041"/>
                <a:gd name="connsiteX83" fmla="*/ 113119 w 1887484"/>
                <a:gd name="connsiteY83" fmla="*/ 750971 h 1904041"/>
                <a:gd name="connsiteX84" fmla="*/ 123910 w 1887484"/>
                <a:gd name="connsiteY84" fmla="*/ 705351 h 1904041"/>
                <a:gd name="connsiteX85" fmla="*/ 136499 w 1887484"/>
                <a:gd name="connsiteY85" fmla="*/ 663240 h 1904041"/>
                <a:gd name="connsiteX86" fmla="*/ 147290 w 1887484"/>
                <a:gd name="connsiteY86" fmla="*/ 624639 h 1904041"/>
                <a:gd name="connsiteX87" fmla="*/ 158081 w 1887484"/>
                <a:gd name="connsiteY87" fmla="*/ 589547 h 1904041"/>
                <a:gd name="connsiteX88" fmla="*/ 170670 w 1887484"/>
                <a:gd name="connsiteY88" fmla="*/ 555625 h 1904041"/>
                <a:gd name="connsiteX89" fmla="*/ 181461 w 1887484"/>
                <a:gd name="connsiteY89" fmla="*/ 525212 h 1904041"/>
                <a:gd name="connsiteX90" fmla="*/ 192251 w 1887484"/>
                <a:gd name="connsiteY90" fmla="*/ 495968 h 1904041"/>
                <a:gd name="connsiteX91" fmla="*/ 204841 w 1887484"/>
                <a:gd name="connsiteY91" fmla="*/ 469064 h 1904041"/>
                <a:gd name="connsiteX92" fmla="*/ 215631 w 1887484"/>
                <a:gd name="connsiteY92" fmla="*/ 442160 h 1904041"/>
                <a:gd name="connsiteX93" fmla="*/ 228221 w 1887484"/>
                <a:gd name="connsiteY93" fmla="*/ 417596 h 1904041"/>
                <a:gd name="connsiteX94" fmla="*/ 239011 w 1887484"/>
                <a:gd name="connsiteY94" fmla="*/ 393031 h 1904041"/>
                <a:gd name="connsiteX95" fmla="*/ 249802 w 1887484"/>
                <a:gd name="connsiteY95" fmla="*/ 370806 h 1904041"/>
                <a:gd name="connsiteX96" fmla="*/ 262391 w 1887484"/>
                <a:gd name="connsiteY96" fmla="*/ 348581 h 1904041"/>
                <a:gd name="connsiteX97" fmla="*/ 273182 w 1887484"/>
                <a:gd name="connsiteY97" fmla="*/ 328696 h 1904041"/>
                <a:gd name="connsiteX98" fmla="*/ 285771 w 1887484"/>
                <a:gd name="connsiteY98" fmla="*/ 308810 h 1904041"/>
                <a:gd name="connsiteX99" fmla="*/ 296562 w 1887484"/>
                <a:gd name="connsiteY99" fmla="*/ 288925 h 1904041"/>
                <a:gd name="connsiteX100" fmla="*/ 307353 w 1887484"/>
                <a:gd name="connsiteY100" fmla="*/ 271379 h 1904041"/>
                <a:gd name="connsiteX101" fmla="*/ 318143 w 1887484"/>
                <a:gd name="connsiteY101" fmla="*/ 253833 h 1904041"/>
                <a:gd name="connsiteX102" fmla="*/ 330733 w 1887484"/>
                <a:gd name="connsiteY102" fmla="*/ 237457 h 1904041"/>
                <a:gd name="connsiteX103" fmla="*/ 343322 w 1887484"/>
                <a:gd name="connsiteY103" fmla="*/ 221080 h 1904041"/>
                <a:gd name="connsiteX104" fmla="*/ 354113 w 1887484"/>
                <a:gd name="connsiteY104" fmla="*/ 205874 h 1904041"/>
                <a:gd name="connsiteX105" fmla="*/ 364903 w 1887484"/>
                <a:gd name="connsiteY105" fmla="*/ 190667 h 1904041"/>
                <a:gd name="connsiteX106" fmla="*/ 375694 w 1887484"/>
                <a:gd name="connsiteY106" fmla="*/ 176630 h 1904041"/>
                <a:gd name="connsiteX107" fmla="*/ 388283 w 1887484"/>
                <a:gd name="connsiteY107" fmla="*/ 163763 h 1904041"/>
                <a:gd name="connsiteX108" fmla="*/ 399074 w 1887484"/>
                <a:gd name="connsiteY108" fmla="*/ 150896 h 1904041"/>
                <a:gd name="connsiteX109" fmla="*/ 411663 w 1887484"/>
                <a:gd name="connsiteY109" fmla="*/ 139199 h 1904041"/>
                <a:gd name="connsiteX110" fmla="*/ 422454 w 1887484"/>
                <a:gd name="connsiteY110" fmla="*/ 127501 h 1904041"/>
                <a:gd name="connsiteX111" fmla="*/ 433245 w 1887484"/>
                <a:gd name="connsiteY111" fmla="*/ 115804 h 1904041"/>
                <a:gd name="connsiteX112" fmla="*/ 445834 w 1887484"/>
                <a:gd name="connsiteY112" fmla="*/ 105276 h 1904041"/>
                <a:gd name="connsiteX113" fmla="*/ 456624 w 1887484"/>
                <a:gd name="connsiteY113" fmla="*/ 95918 h 1904041"/>
                <a:gd name="connsiteX114" fmla="*/ 469214 w 1887484"/>
                <a:gd name="connsiteY114" fmla="*/ 86561 h 1904041"/>
                <a:gd name="connsiteX115" fmla="*/ 480004 w 1887484"/>
                <a:gd name="connsiteY115" fmla="*/ 77203 h 1904041"/>
                <a:gd name="connsiteX116" fmla="*/ 490795 w 1887484"/>
                <a:gd name="connsiteY116" fmla="*/ 69015 h 1904041"/>
                <a:gd name="connsiteX117" fmla="*/ 503384 w 1887484"/>
                <a:gd name="connsiteY117" fmla="*/ 60826 h 1904041"/>
                <a:gd name="connsiteX118" fmla="*/ 514175 w 1887484"/>
                <a:gd name="connsiteY118" fmla="*/ 53808 h 1904041"/>
                <a:gd name="connsiteX119" fmla="*/ 526764 w 1887484"/>
                <a:gd name="connsiteY119" fmla="*/ 46790 h 1904041"/>
                <a:gd name="connsiteX120" fmla="*/ 537555 w 1887484"/>
                <a:gd name="connsiteY120" fmla="*/ 39771 h 1904041"/>
                <a:gd name="connsiteX121" fmla="*/ 548346 w 1887484"/>
                <a:gd name="connsiteY121" fmla="*/ 33922 h 1904041"/>
                <a:gd name="connsiteX122" fmla="*/ 560935 w 1887484"/>
                <a:gd name="connsiteY122" fmla="*/ 28074 h 1904041"/>
                <a:gd name="connsiteX123" fmla="*/ 571726 w 1887484"/>
                <a:gd name="connsiteY123" fmla="*/ 23395 h 1904041"/>
                <a:gd name="connsiteX124" fmla="*/ 582516 w 1887484"/>
                <a:gd name="connsiteY124" fmla="*/ 18716 h 1904041"/>
                <a:gd name="connsiteX125" fmla="*/ 595106 w 1887484"/>
                <a:gd name="connsiteY125" fmla="*/ 14037 h 1904041"/>
                <a:gd name="connsiteX126" fmla="*/ 605896 w 1887484"/>
                <a:gd name="connsiteY126" fmla="*/ 11697 h 1904041"/>
                <a:gd name="connsiteX127" fmla="*/ 618485 w 1887484"/>
                <a:gd name="connsiteY127" fmla="*/ 8188 h 1904041"/>
                <a:gd name="connsiteX128" fmla="*/ 629276 w 1887484"/>
                <a:gd name="connsiteY128" fmla="*/ 5849 h 1904041"/>
                <a:gd name="connsiteX129" fmla="*/ 640067 w 1887484"/>
                <a:gd name="connsiteY129" fmla="*/ 3509 h 1904041"/>
                <a:gd name="connsiteX130" fmla="*/ 652656 w 1887484"/>
                <a:gd name="connsiteY130" fmla="*/ 2340 h 1904041"/>
                <a:gd name="connsiteX131" fmla="*/ 663447 w 1887484"/>
                <a:gd name="connsiteY131" fmla="*/ 1170 h 1904041"/>
                <a:gd name="connsiteX132" fmla="*/ 676036 w 1887484"/>
                <a:gd name="connsiteY13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92193 w 1887484"/>
                <a:gd name="connsiteY8" fmla="*/ 8188 h 1904041"/>
                <a:gd name="connsiteX9" fmla="*/ 1202984 w 1887484"/>
                <a:gd name="connsiteY9" fmla="*/ 5849 h 1904041"/>
                <a:gd name="connsiteX10" fmla="*/ 1213774 w 1887484"/>
                <a:gd name="connsiteY10" fmla="*/ 3509 h 1904041"/>
                <a:gd name="connsiteX11" fmla="*/ 1226364 w 1887484"/>
                <a:gd name="connsiteY11" fmla="*/ 1170 h 1904041"/>
                <a:gd name="connsiteX12" fmla="*/ 1237154 w 1887484"/>
                <a:gd name="connsiteY12" fmla="*/ 1170 h 1904041"/>
                <a:gd name="connsiteX13" fmla="*/ 1249743 w 1887484"/>
                <a:gd name="connsiteY13" fmla="*/ 0 h 1904041"/>
                <a:gd name="connsiteX14" fmla="*/ 1260534 w 1887484"/>
                <a:gd name="connsiteY14" fmla="*/ 0 h 1904041"/>
                <a:gd name="connsiteX15" fmla="*/ 1271325 w 1887484"/>
                <a:gd name="connsiteY15" fmla="*/ 1170 h 1904041"/>
                <a:gd name="connsiteX16" fmla="*/ 1283914 w 1887484"/>
                <a:gd name="connsiteY16" fmla="*/ 2340 h 1904041"/>
                <a:gd name="connsiteX17" fmla="*/ 1294705 w 1887484"/>
                <a:gd name="connsiteY17" fmla="*/ 3509 h 1904041"/>
                <a:gd name="connsiteX18" fmla="*/ 1307294 w 1887484"/>
                <a:gd name="connsiteY18" fmla="*/ 5849 h 1904041"/>
                <a:gd name="connsiteX19" fmla="*/ 1318085 w 1887484"/>
                <a:gd name="connsiteY19" fmla="*/ 8188 h 1904041"/>
                <a:gd name="connsiteX20" fmla="*/ 1328875 w 1887484"/>
                <a:gd name="connsiteY20" fmla="*/ 11697 h 1904041"/>
                <a:gd name="connsiteX21" fmla="*/ 1339666 w 1887484"/>
                <a:gd name="connsiteY21" fmla="*/ 15207 h 1904041"/>
                <a:gd name="connsiteX22" fmla="*/ 1352255 w 1887484"/>
                <a:gd name="connsiteY22" fmla="*/ 19886 h 1904041"/>
                <a:gd name="connsiteX23" fmla="*/ 1363046 w 1887484"/>
                <a:gd name="connsiteY23" fmla="*/ 24565 h 1904041"/>
                <a:gd name="connsiteX24" fmla="*/ 1375635 w 1887484"/>
                <a:gd name="connsiteY24" fmla="*/ 29244 h 1904041"/>
                <a:gd name="connsiteX25" fmla="*/ 1386426 w 1887484"/>
                <a:gd name="connsiteY25" fmla="*/ 35092 h 1904041"/>
                <a:gd name="connsiteX26" fmla="*/ 1397217 w 1887484"/>
                <a:gd name="connsiteY26" fmla="*/ 40941 h 1904041"/>
                <a:gd name="connsiteX27" fmla="*/ 1409806 w 1887484"/>
                <a:gd name="connsiteY27" fmla="*/ 47959 h 1904041"/>
                <a:gd name="connsiteX28" fmla="*/ 1420597 w 1887484"/>
                <a:gd name="connsiteY28" fmla="*/ 54978 h 1904041"/>
                <a:gd name="connsiteX29" fmla="*/ 1433186 w 1887484"/>
                <a:gd name="connsiteY29" fmla="*/ 61996 h 1904041"/>
                <a:gd name="connsiteX30" fmla="*/ 1443977 w 1887484"/>
                <a:gd name="connsiteY30" fmla="*/ 70184 h 1904041"/>
                <a:gd name="connsiteX31" fmla="*/ 1454767 w 1887484"/>
                <a:gd name="connsiteY31" fmla="*/ 79542 h 1904041"/>
                <a:gd name="connsiteX32" fmla="*/ 1467357 w 1887484"/>
                <a:gd name="connsiteY32" fmla="*/ 87730 h 1904041"/>
                <a:gd name="connsiteX33" fmla="*/ 1478147 w 1887484"/>
                <a:gd name="connsiteY33" fmla="*/ 98258 h 1904041"/>
                <a:gd name="connsiteX34" fmla="*/ 1490736 w 1887484"/>
                <a:gd name="connsiteY34" fmla="*/ 107616 h 1904041"/>
                <a:gd name="connsiteX35" fmla="*/ 1501527 w 1887484"/>
                <a:gd name="connsiteY35" fmla="*/ 119313 h 1904041"/>
                <a:gd name="connsiteX36" fmla="*/ 1512318 w 1887484"/>
                <a:gd name="connsiteY36" fmla="*/ 129841 h 1904041"/>
                <a:gd name="connsiteX37" fmla="*/ 1524907 w 1887484"/>
                <a:gd name="connsiteY37" fmla="*/ 141538 h 1904041"/>
                <a:gd name="connsiteX38" fmla="*/ 1535698 w 1887484"/>
                <a:gd name="connsiteY38" fmla="*/ 154405 h 1904041"/>
                <a:gd name="connsiteX39" fmla="*/ 1546489 w 1887484"/>
                <a:gd name="connsiteY39" fmla="*/ 167272 h 1904041"/>
                <a:gd name="connsiteX40" fmla="*/ 1559078 w 1887484"/>
                <a:gd name="connsiteY40" fmla="*/ 180139 h 1904041"/>
                <a:gd name="connsiteX41" fmla="*/ 1569869 w 1887484"/>
                <a:gd name="connsiteY41" fmla="*/ 195346 h 1904041"/>
                <a:gd name="connsiteX42" fmla="*/ 1582458 w 1887484"/>
                <a:gd name="connsiteY42" fmla="*/ 210553 h 1904041"/>
                <a:gd name="connsiteX43" fmla="*/ 1593248 w 1887484"/>
                <a:gd name="connsiteY43" fmla="*/ 225759 h 1904041"/>
                <a:gd name="connsiteX44" fmla="*/ 1604039 w 1887484"/>
                <a:gd name="connsiteY44" fmla="*/ 242135 h 1904041"/>
                <a:gd name="connsiteX45" fmla="*/ 1616628 w 1887484"/>
                <a:gd name="connsiteY45" fmla="*/ 258512 h 1904041"/>
                <a:gd name="connsiteX46" fmla="*/ 1627419 w 1887484"/>
                <a:gd name="connsiteY46" fmla="*/ 277228 h 1904041"/>
                <a:gd name="connsiteX47" fmla="*/ 1640008 w 1887484"/>
                <a:gd name="connsiteY47" fmla="*/ 294774 h 1904041"/>
                <a:gd name="connsiteX48" fmla="*/ 1650799 w 1887484"/>
                <a:gd name="connsiteY48" fmla="*/ 314659 h 1904041"/>
                <a:gd name="connsiteX49" fmla="*/ 1661590 w 1887484"/>
                <a:gd name="connsiteY49" fmla="*/ 334545 h 1904041"/>
                <a:gd name="connsiteX50" fmla="*/ 1674179 w 1887484"/>
                <a:gd name="connsiteY50" fmla="*/ 356770 h 1904041"/>
                <a:gd name="connsiteX51" fmla="*/ 1684970 w 1887484"/>
                <a:gd name="connsiteY51" fmla="*/ 378995 h 1904041"/>
                <a:gd name="connsiteX52" fmla="*/ 1697559 w 1887484"/>
                <a:gd name="connsiteY52" fmla="*/ 402389 h 1904041"/>
                <a:gd name="connsiteX53" fmla="*/ 1708350 w 1887484"/>
                <a:gd name="connsiteY53" fmla="*/ 426954 h 1904041"/>
                <a:gd name="connsiteX54" fmla="*/ 1719140 w 1887484"/>
                <a:gd name="connsiteY54" fmla="*/ 452688 h 1904041"/>
                <a:gd name="connsiteX55" fmla="*/ 1729931 w 1887484"/>
                <a:gd name="connsiteY55" fmla="*/ 480762 h 1904041"/>
                <a:gd name="connsiteX56" fmla="*/ 1742520 w 1887484"/>
                <a:gd name="connsiteY56" fmla="*/ 510005 h 1904041"/>
                <a:gd name="connsiteX57" fmla="*/ 1753311 w 1887484"/>
                <a:gd name="connsiteY57" fmla="*/ 540418 h 1904041"/>
                <a:gd name="connsiteX58" fmla="*/ 1765900 w 1887484"/>
                <a:gd name="connsiteY58" fmla="*/ 573171 h 1904041"/>
                <a:gd name="connsiteX59" fmla="*/ 1776691 w 1887484"/>
                <a:gd name="connsiteY59" fmla="*/ 608263 h 1904041"/>
                <a:gd name="connsiteX60" fmla="*/ 1787482 w 1887484"/>
                <a:gd name="connsiteY60" fmla="*/ 645694 h 1904041"/>
                <a:gd name="connsiteX61" fmla="*/ 1800071 w 1887484"/>
                <a:gd name="connsiteY61" fmla="*/ 686635 h 1904041"/>
                <a:gd name="connsiteX62" fmla="*/ 1810862 w 1887484"/>
                <a:gd name="connsiteY62" fmla="*/ 731085 h 1904041"/>
                <a:gd name="connsiteX63" fmla="*/ 1823451 w 1887484"/>
                <a:gd name="connsiteY63" fmla="*/ 780214 h 1904041"/>
                <a:gd name="connsiteX64" fmla="*/ 1834242 w 1887484"/>
                <a:gd name="connsiteY64" fmla="*/ 836361 h 1904041"/>
                <a:gd name="connsiteX65" fmla="*/ 1845032 w 1887484"/>
                <a:gd name="connsiteY65" fmla="*/ 901867 h 1904041"/>
                <a:gd name="connsiteX66" fmla="*/ 1857621 w 1887484"/>
                <a:gd name="connsiteY66" fmla="*/ 980239 h 1904041"/>
                <a:gd name="connsiteX67" fmla="*/ 1868412 w 1887484"/>
                <a:gd name="connsiteY67" fmla="*/ 1084345 h 1904041"/>
                <a:gd name="connsiteX68" fmla="*/ 1881001 w 1887484"/>
                <a:gd name="connsiteY68" fmla="*/ 1256297 h 1904041"/>
                <a:gd name="connsiteX69" fmla="*/ 1885102 w 1887484"/>
                <a:gd name="connsiteY69" fmla="*/ 1335426 h 1904041"/>
                <a:gd name="connsiteX70" fmla="*/ 1887484 w 1887484"/>
                <a:gd name="connsiteY70" fmla="*/ 1903557 h 1904041"/>
                <a:gd name="connsiteX71" fmla="*/ 0 w 1887484"/>
                <a:gd name="connsiteY71" fmla="*/ 1904041 h 1904041"/>
                <a:gd name="connsiteX72" fmla="*/ 0 w 1887484"/>
                <a:gd name="connsiteY72" fmla="*/ 1482058 h 1904041"/>
                <a:gd name="connsiteX73" fmla="*/ 8809 w 1887484"/>
                <a:gd name="connsiteY73" fmla="*/ 1388477 h 1904041"/>
                <a:gd name="connsiteX74" fmla="*/ 21398 w 1887484"/>
                <a:gd name="connsiteY74" fmla="*/ 1283201 h 1904041"/>
                <a:gd name="connsiteX75" fmla="*/ 32189 w 1887484"/>
                <a:gd name="connsiteY75" fmla="*/ 1190791 h 1904041"/>
                <a:gd name="connsiteX76" fmla="*/ 44778 w 1887484"/>
                <a:gd name="connsiteY76" fmla="*/ 1110080 h 1904041"/>
                <a:gd name="connsiteX77" fmla="*/ 55569 w 1887484"/>
                <a:gd name="connsiteY77" fmla="*/ 1038726 h 1904041"/>
                <a:gd name="connsiteX78" fmla="*/ 66360 w 1887484"/>
                <a:gd name="connsiteY78" fmla="*/ 972051 h 1904041"/>
                <a:gd name="connsiteX79" fmla="*/ 78949 w 1887484"/>
                <a:gd name="connsiteY79" fmla="*/ 911225 h 1904041"/>
                <a:gd name="connsiteX80" fmla="*/ 89740 w 1887484"/>
                <a:gd name="connsiteY80" fmla="*/ 853907 h 1904041"/>
                <a:gd name="connsiteX81" fmla="*/ 102329 w 1887484"/>
                <a:gd name="connsiteY81" fmla="*/ 800100 h 1904041"/>
                <a:gd name="connsiteX82" fmla="*/ 113119 w 1887484"/>
                <a:gd name="connsiteY82" fmla="*/ 750971 h 1904041"/>
                <a:gd name="connsiteX83" fmla="*/ 123910 w 1887484"/>
                <a:gd name="connsiteY83" fmla="*/ 705351 h 1904041"/>
                <a:gd name="connsiteX84" fmla="*/ 136499 w 1887484"/>
                <a:gd name="connsiteY84" fmla="*/ 663240 h 1904041"/>
                <a:gd name="connsiteX85" fmla="*/ 147290 w 1887484"/>
                <a:gd name="connsiteY85" fmla="*/ 624639 h 1904041"/>
                <a:gd name="connsiteX86" fmla="*/ 158081 w 1887484"/>
                <a:gd name="connsiteY86" fmla="*/ 589547 h 1904041"/>
                <a:gd name="connsiteX87" fmla="*/ 170670 w 1887484"/>
                <a:gd name="connsiteY87" fmla="*/ 555625 h 1904041"/>
                <a:gd name="connsiteX88" fmla="*/ 181461 w 1887484"/>
                <a:gd name="connsiteY88" fmla="*/ 525212 h 1904041"/>
                <a:gd name="connsiteX89" fmla="*/ 192251 w 1887484"/>
                <a:gd name="connsiteY89" fmla="*/ 495968 h 1904041"/>
                <a:gd name="connsiteX90" fmla="*/ 204841 w 1887484"/>
                <a:gd name="connsiteY90" fmla="*/ 469064 h 1904041"/>
                <a:gd name="connsiteX91" fmla="*/ 215631 w 1887484"/>
                <a:gd name="connsiteY91" fmla="*/ 442160 h 1904041"/>
                <a:gd name="connsiteX92" fmla="*/ 228221 w 1887484"/>
                <a:gd name="connsiteY92" fmla="*/ 417596 h 1904041"/>
                <a:gd name="connsiteX93" fmla="*/ 239011 w 1887484"/>
                <a:gd name="connsiteY93" fmla="*/ 393031 h 1904041"/>
                <a:gd name="connsiteX94" fmla="*/ 249802 w 1887484"/>
                <a:gd name="connsiteY94" fmla="*/ 370806 h 1904041"/>
                <a:gd name="connsiteX95" fmla="*/ 262391 w 1887484"/>
                <a:gd name="connsiteY95" fmla="*/ 348581 h 1904041"/>
                <a:gd name="connsiteX96" fmla="*/ 273182 w 1887484"/>
                <a:gd name="connsiteY96" fmla="*/ 328696 h 1904041"/>
                <a:gd name="connsiteX97" fmla="*/ 285771 w 1887484"/>
                <a:gd name="connsiteY97" fmla="*/ 308810 h 1904041"/>
                <a:gd name="connsiteX98" fmla="*/ 296562 w 1887484"/>
                <a:gd name="connsiteY98" fmla="*/ 288925 h 1904041"/>
                <a:gd name="connsiteX99" fmla="*/ 307353 w 1887484"/>
                <a:gd name="connsiteY99" fmla="*/ 271379 h 1904041"/>
                <a:gd name="connsiteX100" fmla="*/ 318143 w 1887484"/>
                <a:gd name="connsiteY100" fmla="*/ 253833 h 1904041"/>
                <a:gd name="connsiteX101" fmla="*/ 330733 w 1887484"/>
                <a:gd name="connsiteY101" fmla="*/ 237457 h 1904041"/>
                <a:gd name="connsiteX102" fmla="*/ 343322 w 1887484"/>
                <a:gd name="connsiteY102" fmla="*/ 221080 h 1904041"/>
                <a:gd name="connsiteX103" fmla="*/ 354113 w 1887484"/>
                <a:gd name="connsiteY103" fmla="*/ 205874 h 1904041"/>
                <a:gd name="connsiteX104" fmla="*/ 364903 w 1887484"/>
                <a:gd name="connsiteY104" fmla="*/ 190667 h 1904041"/>
                <a:gd name="connsiteX105" fmla="*/ 375694 w 1887484"/>
                <a:gd name="connsiteY105" fmla="*/ 176630 h 1904041"/>
                <a:gd name="connsiteX106" fmla="*/ 388283 w 1887484"/>
                <a:gd name="connsiteY106" fmla="*/ 163763 h 1904041"/>
                <a:gd name="connsiteX107" fmla="*/ 399074 w 1887484"/>
                <a:gd name="connsiteY107" fmla="*/ 150896 h 1904041"/>
                <a:gd name="connsiteX108" fmla="*/ 411663 w 1887484"/>
                <a:gd name="connsiteY108" fmla="*/ 139199 h 1904041"/>
                <a:gd name="connsiteX109" fmla="*/ 422454 w 1887484"/>
                <a:gd name="connsiteY109" fmla="*/ 127501 h 1904041"/>
                <a:gd name="connsiteX110" fmla="*/ 433245 w 1887484"/>
                <a:gd name="connsiteY110" fmla="*/ 115804 h 1904041"/>
                <a:gd name="connsiteX111" fmla="*/ 445834 w 1887484"/>
                <a:gd name="connsiteY111" fmla="*/ 105276 h 1904041"/>
                <a:gd name="connsiteX112" fmla="*/ 456624 w 1887484"/>
                <a:gd name="connsiteY112" fmla="*/ 95918 h 1904041"/>
                <a:gd name="connsiteX113" fmla="*/ 469214 w 1887484"/>
                <a:gd name="connsiteY113" fmla="*/ 86561 h 1904041"/>
                <a:gd name="connsiteX114" fmla="*/ 480004 w 1887484"/>
                <a:gd name="connsiteY114" fmla="*/ 77203 h 1904041"/>
                <a:gd name="connsiteX115" fmla="*/ 490795 w 1887484"/>
                <a:gd name="connsiteY115" fmla="*/ 69015 h 1904041"/>
                <a:gd name="connsiteX116" fmla="*/ 503384 w 1887484"/>
                <a:gd name="connsiteY116" fmla="*/ 60826 h 1904041"/>
                <a:gd name="connsiteX117" fmla="*/ 514175 w 1887484"/>
                <a:gd name="connsiteY117" fmla="*/ 53808 h 1904041"/>
                <a:gd name="connsiteX118" fmla="*/ 526764 w 1887484"/>
                <a:gd name="connsiteY118" fmla="*/ 46790 h 1904041"/>
                <a:gd name="connsiteX119" fmla="*/ 537555 w 1887484"/>
                <a:gd name="connsiteY119" fmla="*/ 39771 h 1904041"/>
                <a:gd name="connsiteX120" fmla="*/ 548346 w 1887484"/>
                <a:gd name="connsiteY120" fmla="*/ 33922 h 1904041"/>
                <a:gd name="connsiteX121" fmla="*/ 560935 w 1887484"/>
                <a:gd name="connsiteY121" fmla="*/ 28074 h 1904041"/>
                <a:gd name="connsiteX122" fmla="*/ 571726 w 1887484"/>
                <a:gd name="connsiteY122" fmla="*/ 23395 h 1904041"/>
                <a:gd name="connsiteX123" fmla="*/ 582516 w 1887484"/>
                <a:gd name="connsiteY123" fmla="*/ 18716 h 1904041"/>
                <a:gd name="connsiteX124" fmla="*/ 595106 w 1887484"/>
                <a:gd name="connsiteY124" fmla="*/ 14037 h 1904041"/>
                <a:gd name="connsiteX125" fmla="*/ 605896 w 1887484"/>
                <a:gd name="connsiteY125" fmla="*/ 11697 h 1904041"/>
                <a:gd name="connsiteX126" fmla="*/ 618485 w 1887484"/>
                <a:gd name="connsiteY126" fmla="*/ 8188 h 1904041"/>
                <a:gd name="connsiteX127" fmla="*/ 629276 w 1887484"/>
                <a:gd name="connsiteY127" fmla="*/ 5849 h 1904041"/>
                <a:gd name="connsiteX128" fmla="*/ 640067 w 1887484"/>
                <a:gd name="connsiteY128" fmla="*/ 3509 h 1904041"/>
                <a:gd name="connsiteX129" fmla="*/ 652656 w 1887484"/>
                <a:gd name="connsiteY129" fmla="*/ 2340 h 1904041"/>
                <a:gd name="connsiteX130" fmla="*/ 663447 w 1887484"/>
                <a:gd name="connsiteY130" fmla="*/ 1170 h 1904041"/>
                <a:gd name="connsiteX131" fmla="*/ 676036 w 1887484"/>
                <a:gd name="connsiteY13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92193 w 1887484"/>
                <a:gd name="connsiteY7" fmla="*/ 8188 h 1904041"/>
                <a:gd name="connsiteX8" fmla="*/ 1202984 w 1887484"/>
                <a:gd name="connsiteY8" fmla="*/ 5849 h 1904041"/>
                <a:gd name="connsiteX9" fmla="*/ 1213774 w 1887484"/>
                <a:gd name="connsiteY9" fmla="*/ 3509 h 1904041"/>
                <a:gd name="connsiteX10" fmla="*/ 1226364 w 1887484"/>
                <a:gd name="connsiteY10" fmla="*/ 1170 h 1904041"/>
                <a:gd name="connsiteX11" fmla="*/ 1237154 w 1887484"/>
                <a:gd name="connsiteY11" fmla="*/ 1170 h 1904041"/>
                <a:gd name="connsiteX12" fmla="*/ 1249743 w 1887484"/>
                <a:gd name="connsiteY12" fmla="*/ 0 h 1904041"/>
                <a:gd name="connsiteX13" fmla="*/ 1260534 w 1887484"/>
                <a:gd name="connsiteY13" fmla="*/ 0 h 1904041"/>
                <a:gd name="connsiteX14" fmla="*/ 1271325 w 1887484"/>
                <a:gd name="connsiteY14" fmla="*/ 1170 h 1904041"/>
                <a:gd name="connsiteX15" fmla="*/ 1283914 w 1887484"/>
                <a:gd name="connsiteY15" fmla="*/ 2340 h 1904041"/>
                <a:gd name="connsiteX16" fmla="*/ 1294705 w 1887484"/>
                <a:gd name="connsiteY16" fmla="*/ 3509 h 1904041"/>
                <a:gd name="connsiteX17" fmla="*/ 1307294 w 1887484"/>
                <a:gd name="connsiteY17" fmla="*/ 5849 h 1904041"/>
                <a:gd name="connsiteX18" fmla="*/ 1318085 w 1887484"/>
                <a:gd name="connsiteY18" fmla="*/ 8188 h 1904041"/>
                <a:gd name="connsiteX19" fmla="*/ 1328875 w 1887484"/>
                <a:gd name="connsiteY19" fmla="*/ 11697 h 1904041"/>
                <a:gd name="connsiteX20" fmla="*/ 1339666 w 1887484"/>
                <a:gd name="connsiteY20" fmla="*/ 15207 h 1904041"/>
                <a:gd name="connsiteX21" fmla="*/ 1352255 w 1887484"/>
                <a:gd name="connsiteY21" fmla="*/ 19886 h 1904041"/>
                <a:gd name="connsiteX22" fmla="*/ 1363046 w 1887484"/>
                <a:gd name="connsiteY22" fmla="*/ 24565 h 1904041"/>
                <a:gd name="connsiteX23" fmla="*/ 1375635 w 1887484"/>
                <a:gd name="connsiteY23" fmla="*/ 29244 h 1904041"/>
                <a:gd name="connsiteX24" fmla="*/ 1386426 w 1887484"/>
                <a:gd name="connsiteY24" fmla="*/ 35092 h 1904041"/>
                <a:gd name="connsiteX25" fmla="*/ 1397217 w 1887484"/>
                <a:gd name="connsiteY25" fmla="*/ 40941 h 1904041"/>
                <a:gd name="connsiteX26" fmla="*/ 1409806 w 1887484"/>
                <a:gd name="connsiteY26" fmla="*/ 47959 h 1904041"/>
                <a:gd name="connsiteX27" fmla="*/ 1420597 w 1887484"/>
                <a:gd name="connsiteY27" fmla="*/ 54978 h 1904041"/>
                <a:gd name="connsiteX28" fmla="*/ 1433186 w 1887484"/>
                <a:gd name="connsiteY28" fmla="*/ 61996 h 1904041"/>
                <a:gd name="connsiteX29" fmla="*/ 1443977 w 1887484"/>
                <a:gd name="connsiteY29" fmla="*/ 70184 h 1904041"/>
                <a:gd name="connsiteX30" fmla="*/ 1454767 w 1887484"/>
                <a:gd name="connsiteY30" fmla="*/ 79542 h 1904041"/>
                <a:gd name="connsiteX31" fmla="*/ 1467357 w 1887484"/>
                <a:gd name="connsiteY31" fmla="*/ 87730 h 1904041"/>
                <a:gd name="connsiteX32" fmla="*/ 1478147 w 1887484"/>
                <a:gd name="connsiteY32" fmla="*/ 98258 h 1904041"/>
                <a:gd name="connsiteX33" fmla="*/ 1490736 w 1887484"/>
                <a:gd name="connsiteY33" fmla="*/ 107616 h 1904041"/>
                <a:gd name="connsiteX34" fmla="*/ 1501527 w 1887484"/>
                <a:gd name="connsiteY34" fmla="*/ 119313 h 1904041"/>
                <a:gd name="connsiteX35" fmla="*/ 1512318 w 1887484"/>
                <a:gd name="connsiteY35" fmla="*/ 129841 h 1904041"/>
                <a:gd name="connsiteX36" fmla="*/ 1524907 w 1887484"/>
                <a:gd name="connsiteY36" fmla="*/ 141538 h 1904041"/>
                <a:gd name="connsiteX37" fmla="*/ 1535698 w 1887484"/>
                <a:gd name="connsiteY37" fmla="*/ 154405 h 1904041"/>
                <a:gd name="connsiteX38" fmla="*/ 1546489 w 1887484"/>
                <a:gd name="connsiteY38" fmla="*/ 167272 h 1904041"/>
                <a:gd name="connsiteX39" fmla="*/ 1559078 w 1887484"/>
                <a:gd name="connsiteY39" fmla="*/ 180139 h 1904041"/>
                <a:gd name="connsiteX40" fmla="*/ 1569869 w 1887484"/>
                <a:gd name="connsiteY40" fmla="*/ 195346 h 1904041"/>
                <a:gd name="connsiteX41" fmla="*/ 1582458 w 1887484"/>
                <a:gd name="connsiteY41" fmla="*/ 210553 h 1904041"/>
                <a:gd name="connsiteX42" fmla="*/ 1593248 w 1887484"/>
                <a:gd name="connsiteY42" fmla="*/ 225759 h 1904041"/>
                <a:gd name="connsiteX43" fmla="*/ 1604039 w 1887484"/>
                <a:gd name="connsiteY43" fmla="*/ 242135 h 1904041"/>
                <a:gd name="connsiteX44" fmla="*/ 1616628 w 1887484"/>
                <a:gd name="connsiteY44" fmla="*/ 258512 h 1904041"/>
                <a:gd name="connsiteX45" fmla="*/ 1627419 w 1887484"/>
                <a:gd name="connsiteY45" fmla="*/ 277228 h 1904041"/>
                <a:gd name="connsiteX46" fmla="*/ 1640008 w 1887484"/>
                <a:gd name="connsiteY46" fmla="*/ 294774 h 1904041"/>
                <a:gd name="connsiteX47" fmla="*/ 1650799 w 1887484"/>
                <a:gd name="connsiteY47" fmla="*/ 314659 h 1904041"/>
                <a:gd name="connsiteX48" fmla="*/ 1661590 w 1887484"/>
                <a:gd name="connsiteY48" fmla="*/ 334545 h 1904041"/>
                <a:gd name="connsiteX49" fmla="*/ 1674179 w 1887484"/>
                <a:gd name="connsiteY49" fmla="*/ 356770 h 1904041"/>
                <a:gd name="connsiteX50" fmla="*/ 1684970 w 1887484"/>
                <a:gd name="connsiteY50" fmla="*/ 378995 h 1904041"/>
                <a:gd name="connsiteX51" fmla="*/ 1697559 w 1887484"/>
                <a:gd name="connsiteY51" fmla="*/ 402389 h 1904041"/>
                <a:gd name="connsiteX52" fmla="*/ 1708350 w 1887484"/>
                <a:gd name="connsiteY52" fmla="*/ 426954 h 1904041"/>
                <a:gd name="connsiteX53" fmla="*/ 1719140 w 1887484"/>
                <a:gd name="connsiteY53" fmla="*/ 452688 h 1904041"/>
                <a:gd name="connsiteX54" fmla="*/ 1729931 w 1887484"/>
                <a:gd name="connsiteY54" fmla="*/ 480762 h 1904041"/>
                <a:gd name="connsiteX55" fmla="*/ 1742520 w 1887484"/>
                <a:gd name="connsiteY55" fmla="*/ 510005 h 1904041"/>
                <a:gd name="connsiteX56" fmla="*/ 1753311 w 1887484"/>
                <a:gd name="connsiteY56" fmla="*/ 540418 h 1904041"/>
                <a:gd name="connsiteX57" fmla="*/ 1765900 w 1887484"/>
                <a:gd name="connsiteY57" fmla="*/ 573171 h 1904041"/>
                <a:gd name="connsiteX58" fmla="*/ 1776691 w 1887484"/>
                <a:gd name="connsiteY58" fmla="*/ 608263 h 1904041"/>
                <a:gd name="connsiteX59" fmla="*/ 1787482 w 1887484"/>
                <a:gd name="connsiteY59" fmla="*/ 645694 h 1904041"/>
                <a:gd name="connsiteX60" fmla="*/ 1800071 w 1887484"/>
                <a:gd name="connsiteY60" fmla="*/ 686635 h 1904041"/>
                <a:gd name="connsiteX61" fmla="*/ 1810862 w 1887484"/>
                <a:gd name="connsiteY61" fmla="*/ 731085 h 1904041"/>
                <a:gd name="connsiteX62" fmla="*/ 1823451 w 1887484"/>
                <a:gd name="connsiteY62" fmla="*/ 780214 h 1904041"/>
                <a:gd name="connsiteX63" fmla="*/ 1834242 w 1887484"/>
                <a:gd name="connsiteY63" fmla="*/ 836361 h 1904041"/>
                <a:gd name="connsiteX64" fmla="*/ 1845032 w 1887484"/>
                <a:gd name="connsiteY64" fmla="*/ 901867 h 1904041"/>
                <a:gd name="connsiteX65" fmla="*/ 1857621 w 1887484"/>
                <a:gd name="connsiteY65" fmla="*/ 980239 h 1904041"/>
                <a:gd name="connsiteX66" fmla="*/ 1868412 w 1887484"/>
                <a:gd name="connsiteY66" fmla="*/ 1084345 h 1904041"/>
                <a:gd name="connsiteX67" fmla="*/ 1881001 w 1887484"/>
                <a:gd name="connsiteY67" fmla="*/ 1256297 h 1904041"/>
                <a:gd name="connsiteX68" fmla="*/ 1885102 w 1887484"/>
                <a:gd name="connsiteY68" fmla="*/ 1335426 h 1904041"/>
                <a:gd name="connsiteX69" fmla="*/ 1887484 w 1887484"/>
                <a:gd name="connsiteY69" fmla="*/ 1903557 h 1904041"/>
                <a:gd name="connsiteX70" fmla="*/ 0 w 1887484"/>
                <a:gd name="connsiteY70" fmla="*/ 1904041 h 1904041"/>
                <a:gd name="connsiteX71" fmla="*/ 0 w 1887484"/>
                <a:gd name="connsiteY71" fmla="*/ 1482058 h 1904041"/>
                <a:gd name="connsiteX72" fmla="*/ 8809 w 1887484"/>
                <a:gd name="connsiteY72" fmla="*/ 1388477 h 1904041"/>
                <a:gd name="connsiteX73" fmla="*/ 21398 w 1887484"/>
                <a:gd name="connsiteY73" fmla="*/ 1283201 h 1904041"/>
                <a:gd name="connsiteX74" fmla="*/ 32189 w 1887484"/>
                <a:gd name="connsiteY74" fmla="*/ 1190791 h 1904041"/>
                <a:gd name="connsiteX75" fmla="*/ 44778 w 1887484"/>
                <a:gd name="connsiteY75" fmla="*/ 1110080 h 1904041"/>
                <a:gd name="connsiteX76" fmla="*/ 55569 w 1887484"/>
                <a:gd name="connsiteY76" fmla="*/ 1038726 h 1904041"/>
                <a:gd name="connsiteX77" fmla="*/ 66360 w 1887484"/>
                <a:gd name="connsiteY77" fmla="*/ 972051 h 1904041"/>
                <a:gd name="connsiteX78" fmla="*/ 78949 w 1887484"/>
                <a:gd name="connsiteY78" fmla="*/ 911225 h 1904041"/>
                <a:gd name="connsiteX79" fmla="*/ 89740 w 1887484"/>
                <a:gd name="connsiteY79" fmla="*/ 853907 h 1904041"/>
                <a:gd name="connsiteX80" fmla="*/ 102329 w 1887484"/>
                <a:gd name="connsiteY80" fmla="*/ 800100 h 1904041"/>
                <a:gd name="connsiteX81" fmla="*/ 113119 w 1887484"/>
                <a:gd name="connsiteY81" fmla="*/ 750971 h 1904041"/>
                <a:gd name="connsiteX82" fmla="*/ 123910 w 1887484"/>
                <a:gd name="connsiteY82" fmla="*/ 705351 h 1904041"/>
                <a:gd name="connsiteX83" fmla="*/ 136499 w 1887484"/>
                <a:gd name="connsiteY83" fmla="*/ 663240 h 1904041"/>
                <a:gd name="connsiteX84" fmla="*/ 147290 w 1887484"/>
                <a:gd name="connsiteY84" fmla="*/ 624639 h 1904041"/>
                <a:gd name="connsiteX85" fmla="*/ 158081 w 1887484"/>
                <a:gd name="connsiteY85" fmla="*/ 589547 h 1904041"/>
                <a:gd name="connsiteX86" fmla="*/ 170670 w 1887484"/>
                <a:gd name="connsiteY86" fmla="*/ 555625 h 1904041"/>
                <a:gd name="connsiteX87" fmla="*/ 181461 w 1887484"/>
                <a:gd name="connsiteY87" fmla="*/ 525212 h 1904041"/>
                <a:gd name="connsiteX88" fmla="*/ 192251 w 1887484"/>
                <a:gd name="connsiteY88" fmla="*/ 495968 h 1904041"/>
                <a:gd name="connsiteX89" fmla="*/ 204841 w 1887484"/>
                <a:gd name="connsiteY89" fmla="*/ 469064 h 1904041"/>
                <a:gd name="connsiteX90" fmla="*/ 215631 w 1887484"/>
                <a:gd name="connsiteY90" fmla="*/ 442160 h 1904041"/>
                <a:gd name="connsiteX91" fmla="*/ 228221 w 1887484"/>
                <a:gd name="connsiteY91" fmla="*/ 417596 h 1904041"/>
                <a:gd name="connsiteX92" fmla="*/ 239011 w 1887484"/>
                <a:gd name="connsiteY92" fmla="*/ 393031 h 1904041"/>
                <a:gd name="connsiteX93" fmla="*/ 249802 w 1887484"/>
                <a:gd name="connsiteY93" fmla="*/ 370806 h 1904041"/>
                <a:gd name="connsiteX94" fmla="*/ 262391 w 1887484"/>
                <a:gd name="connsiteY94" fmla="*/ 348581 h 1904041"/>
                <a:gd name="connsiteX95" fmla="*/ 273182 w 1887484"/>
                <a:gd name="connsiteY95" fmla="*/ 328696 h 1904041"/>
                <a:gd name="connsiteX96" fmla="*/ 285771 w 1887484"/>
                <a:gd name="connsiteY96" fmla="*/ 308810 h 1904041"/>
                <a:gd name="connsiteX97" fmla="*/ 296562 w 1887484"/>
                <a:gd name="connsiteY97" fmla="*/ 288925 h 1904041"/>
                <a:gd name="connsiteX98" fmla="*/ 307353 w 1887484"/>
                <a:gd name="connsiteY98" fmla="*/ 271379 h 1904041"/>
                <a:gd name="connsiteX99" fmla="*/ 318143 w 1887484"/>
                <a:gd name="connsiteY99" fmla="*/ 253833 h 1904041"/>
                <a:gd name="connsiteX100" fmla="*/ 330733 w 1887484"/>
                <a:gd name="connsiteY100" fmla="*/ 237457 h 1904041"/>
                <a:gd name="connsiteX101" fmla="*/ 343322 w 1887484"/>
                <a:gd name="connsiteY101" fmla="*/ 221080 h 1904041"/>
                <a:gd name="connsiteX102" fmla="*/ 354113 w 1887484"/>
                <a:gd name="connsiteY102" fmla="*/ 205874 h 1904041"/>
                <a:gd name="connsiteX103" fmla="*/ 364903 w 1887484"/>
                <a:gd name="connsiteY103" fmla="*/ 190667 h 1904041"/>
                <a:gd name="connsiteX104" fmla="*/ 375694 w 1887484"/>
                <a:gd name="connsiteY104" fmla="*/ 176630 h 1904041"/>
                <a:gd name="connsiteX105" fmla="*/ 388283 w 1887484"/>
                <a:gd name="connsiteY105" fmla="*/ 163763 h 1904041"/>
                <a:gd name="connsiteX106" fmla="*/ 399074 w 1887484"/>
                <a:gd name="connsiteY106" fmla="*/ 150896 h 1904041"/>
                <a:gd name="connsiteX107" fmla="*/ 411663 w 1887484"/>
                <a:gd name="connsiteY107" fmla="*/ 139199 h 1904041"/>
                <a:gd name="connsiteX108" fmla="*/ 422454 w 1887484"/>
                <a:gd name="connsiteY108" fmla="*/ 127501 h 1904041"/>
                <a:gd name="connsiteX109" fmla="*/ 433245 w 1887484"/>
                <a:gd name="connsiteY109" fmla="*/ 115804 h 1904041"/>
                <a:gd name="connsiteX110" fmla="*/ 445834 w 1887484"/>
                <a:gd name="connsiteY110" fmla="*/ 105276 h 1904041"/>
                <a:gd name="connsiteX111" fmla="*/ 456624 w 1887484"/>
                <a:gd name="connsiteY111" fmla="*/ 95918 h 1904041"/>
                <a:gd name="connsiteX112" fmla="*/ 469214 w 1887484"/>
                <a:gd name="connsiteY112" fmla="*/ 86561 h 1904041"/>
                <a:gd name="connsiteX113" fmla="*/ 480004 w 1887484"/>
                <a:gd name="connsiteY113" fmla="*/ 77203 h 1904041"/>
                <a:gd name="connsiteX114" fmla="*/ 490795 w 1887484"/>
                <a:gd name="connsiteY114" fmla="*/ 69015 h 1904041"/>
                <a:gd name="connsiteX115" fmla="*/ 503384 w 1887484"/>
                <a:gd name="connsiteY115" fmla="*/ 60826 h 1904041"/>
                <a:gd name="connsiteX116" fmla="*/ 514175 w 1887484"/>
                <a:gd name="connsiteY116" fmla="*/ 53808 h 1904041"/>
                <a:gd name="connsiteX117" fmla="*/ 526764 w 1887484"/>
                <a:gd name="connsiteY117" fmla="*/ 46790 h 1904041"/>
                <a:gd name="connsiteX118" fmla="*/ 537555 w 1887484"/>
                <a:gd name="connsiteY118" fmla="*/ 39771 h 1904041"/>
                <a:gd name="connsiteX119" fmla="*/ 548346 w 1887484"/>
                <a:gd name="connsiteY119" fmla="*/ 33922 h 1904041"/>
                <a:gd name="connsiteX120" fmla="*/ 560935 w 1887484"/>
                <a:gd name="connsiteY120" fmla="*/ 28074 h 1904041"/>
                <a:gd name="connsiteX121" fmla="*/ 571726 w 1887484"/>
                <a:gd name="connsiteY121" fmla="*/ 23395 h 1904041"/>
                <a:gd name="connsiteX122" fmla="*/ 582516 w 1887484"/>
                <a:gd name="connsiteY122" fmla="*/ 18716 h 1904041"/>
                <a:gd name="connsiteX123" fmla="*/ 595106 w 1887484"/>
                <a:gd name="connsiteY123" fmla="*/ 14037 h 1904041"/>
                <a:gd name="connsiteX124" fmla="*/ 605896 w 1887484"/>
                <a:gd name="connsiteY124" fmla="*/ 11697 h 1904041"/>
                <a:gd name="connsiteX125" fmla="*/ 618485 w 1887484"/>
                <a:gd name="connsiteY125" fmla="*/ 8188 h 1904041"/>
                <a:gd name="connsiteX126" fmla="*/ 629276 w 1887484"/>
                <a:gd name="connsiteY126" fmla="*/ 5849 h 1904041"/>
                <a:gd name="connsiteX127" fmla="*/ 640067 w 1887484"/>
                <a:gd name="connsiteY127" fmla="*/ 3509 h 1904041"/>
                <a:gd name="connsiteX128" fmla="*/ 652656 w 1887484"/>
                <a:gd name="connsiteY128" fmla="*/ 2340 h 1904041"/>
                <a:gd name="connsiteX129" fmla="*/ 663447 w 1887484"/>
                <a:gd name="connsiteY129" fmla="*/ 1170 h 1904041"/>
                <a:gd name="connsiteX130" fmla="*/ 676036 w 1887484"/>
                <a:gd name="connsiteY130" fmla="*/ 0 h 19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887484" h="1904041">
                  <a:moveTo>
                    <a:pt x="676036" y="0"/>
                  </a:moveTo>
                  <a:lnTo>
                    <a:pt x="686827" y="1170"/>
                  </a:lnTo>
                  <a:lnTo>
                    <a:pt x="697618" y="1170"/>
                  </a:lnTo>
                  <a:lnTo>
                    <a:pt x="710207" y="2340"/>
                  </a:lnTo>
                  <a:lnTo>
                    <a:pt x="720997" y="4679"/>
                  </a:lnTo>
                  <a:lnTo>
                    <a:pt x="733587" y="7019"/>
                  </a:lnTo>
                  <a:lnTo>
                    <a:pt x="744377" y="9358"/>
                  </a:lnTo>
                  <a:lnTo>
                    <a:pt x="1192193" y="8188"/>
                  </a:lnTo>
                  <a:lnTo>
                    <a:pt x="1202984" y="5849"/>
                  </a:lnTo>
                  <a:lnTo>
                    <a:pt x="1213774" y="3509"/>
                  </a:lnTo>
                  <a:lnTo>
                    <a:pt x="1226364" y="1170"/>
                  </a:lnTo>
                  <a:lnTo>
                    <a:pt x="1237154" y="1170"/>
                  </a:lnTo>
                  <a:lnTo>
                    <a:pt x="1249743" y="0"/>
                  </a:lnTo>
                  <a:lnTo>
                    <a:pt x="1260534" y="0"/>
                  </a:lnTo>
                  <a:lnTo>
                    <a:pt x="1271325" y="1170"/>
                  </a:lnTo>
                  <a:lnTo>
                    <a:pt x="1283914" y="2340"/>
                  </a:lnTo>
                  <a:lnTo>
                    <a:pt x="1294705" y="3509"/>
                  </a:lnTo>
                  <a:lnTo>
                    <a:pt x="1307294" y="5849"/>
                  </a:lnTo>
                  <a:lnTo>
                    <a:pt x="1318085" y="8188"/>
                  </a:lnTo>
                  <a:lnTo>
                    <a:pt x="1328875" y="11697"/>
                  </a:lnTo>
                  <a:lnTo>
                    <a:pt x="1339666" y="15207"/>
                  </a:lnTo>
                  <a:lnTo>
                    <a:pt x="1352255" y="19886"/>
                  </a:lnTo>
                  <a:lnTo>
                    <a:pt x="1363046" y="24565"/>
                  </a:lnTo>
                  <a:lnTo>
                    <a:pt x="1375635" y="29244"/>
                  </a:lnTo>
                  <a:lnTo>
                    <a:pt x="1386426" y="35092"/>
                  </a:lnTo>
                  <a:lnTo>
                    <a:pt x="1397217" y="40941"/>
                  </a:lnTo>
                  <a:lnTo>
                    <a:pt x="1409806" y="47959"/>
                  </a:lnTo>
                  <a:lnTo>
                    <a:pt x="1420597" y="54978"/>
                  </a:lnTo>
                  <a:lnTo>
                    <a:pt x="1433186" y="61996"/>
                  </a:lnTo>
                  <a:lnTo>
                    <a:pt x="1443977" y="70184"/>
                  </a:lnTo>
                  <a:lnTo>
                    <a:pt x="1454767" y="79542"/>
                  </a:lnTo>
                  <a:lnTo>
                    <a:pt x="1467357" y="87730"/>
                  </a:lnTo>
                  <a:lnTo>
                    <a:pt x="1478147" y="98258"/>
                  </a:lnTo>
                  <a:lnTo>
                    <a:pt x="1490736" y="107616"/>
                  </a:lnTo>
                  <a:lnTo>
                    <a:pt x="1501527" y="119313"/>
                  </a:lnTo>
                  <a:lnTo>
                    <a:pt x="1512318" y="129841"/>
                  </a:lnTo>
                  <a:lnTo>
                    <a:pt x="1524907" y="141538"/>
                  </a:lnTo>
                  <a:lnTo>
                    <a:pt x="1535698" y="154405"/>
                  </a:lnTo>
                  <a:lnTo>
                    <a:pt x="1546489" y="167272"/>
                  </a:lnTo>
                  <a:lnTo>
                    <a:pt x="1559078" y="180139"/>
                  </a:lnTo>
                  <a:lnTo>
                    <a:pt x="1569869" y="195346"/>
                  </a:lnTo>
                  <a:lnTo>
                    <a:pt x="1582458" y="210553"/>
                  </a:lnTo>
                  <a:lnTo>
                    <a:pt x="1593248" y="225759"/>
                  </a:lnTo>
                  <a:lnTo>
                    <a:pt x="1604039" y="242135"/>
                  </a:lnTo>
                  <a:lnTo>
                    <a:pt x="1616628" y="258512"/>
                  </a:lnTo>
                  <a:lnTo>
                    <a:pt x="1627419" y="277228"/>
                  </a:lnTo>
                  <a:lnTo>
                    <a:pt x="1640008" y="294774"/>
                  </a:lnTo>
                  <a:lnTo>
                    <a:pt x="1650799" y="314659"/>
                  </a:lnTo>
                  <a:lnTo>
                    <a:pt x="1661590" y="334545"/>
                  </a:lnTo>
                  <a:lnTo>
                    <a:pt x="1674179" y="356770"/>
                  </a:lnTo>
                  <a:lnTo>
                    <a:pt x="1684970" y="378995"/>
                  </a:lnTo>
                  <a:lnTo>
                    <a:pt x="1697559" y="402389"/>
                  </a:lnTo>
                  <a:lnTo>
                    <a:pt x="1708350" y="426954"/>
                  </a:lnTo>
                  <a:lnTo>
                    <a:pt x="1719140" y="452688"/>
                  </a:lnTo>
                  <a:lnTo>
                    <a:pt x="1729931" y="480762"/>
                  </a:lnTo>
                  <a:lnTo>
                    <a:pt x="1742520" y="510005"/>
                  </a:lnTo>
                  <a:lnTo>
                    <a:pt x="1753311" y="540418"/>
                  </a:lnTo>
                  <a:lnTo>
                    <a:pt x="1765900" y="573171"/>
                  </a:lnTo>
                  <a:lnTo>
                    <a:pt x="1776691" y="608263"/>
                  </a:lnTo>
                  <a:lnTo>
                    <a:pt x="1787482" y="645694"/>
                  </a:lnTo>
                  <a:lnTo>
                    <a:pt x="1800071" y="686635"/>
                  </a:lnTo>
                  <a:lnTo>
                    <a:pt x="1810862" y="731085"/>
                  </a:lnTo>
                  <a:lnTo>
                    <a:pt x="1823451" y="780214"/>
                  </a:lnTo>
                  <a:lnTo>
                    <a:pt x="1834242" y="836361"/>
                  </a:lnTo>
                  <a:lnTo>
                    <a:pt x="1845032" y="901867"/>
                  </a:lnTo>
                  <a:lnTo>
                    <a:pt x="1857621" y="980239"/>
                  </a:lnTo>
                  <a:lnTo>
                    <a:pt x="1868412" y="1084345"/>
                  </a:lnTo>
                  <a:lnTo>
                    <a:pt x="1881001" y="1256297"/>
                  </a:lnTo>
                  <a:lnTo>
                    <a:pt x="1885102" y="1335426"/>
                  </a:lnTo>
                  <a:lnTo>
                    <a:pt x="1887484" y="1903557"/>
                  </a:lnTo>
                  <a:lnTo>
                    <a:pt x="0" y="1904041"/>
                  </a:lnTo>
                  <a:lnTo>
                    <a:pt x="0" y="1482058"/>
                  </a:lnTo>
                  <a:lnTo>
                    <a:pt x="8809" y="1388477"/>
                  </a:lnTo>
                  <a:lnTo>
                    <a:pt x="21398" y="1283201"/>
                  </a:lnTo>
                  <a:lnTo>
                    <a:pt x="32189" y="1190791"/>
                  </a:lnTo>
                  <a:lnTo>
                    <a:pt x="44778" y="1110080"/>
                  </a:lnTo>
                  <a:lnTo>
                    <a:pt x="55569" y="1038726"/>
                  </a:lnTo>
                  <a:lnTo>
                    <a:pt x="66360" y="972051"/>
                  </a:lnTo>
                  <a:lnTo>
                    <a:pt x="78949" y="911225"/>
                  </a:lnTo>
                  <a:lnTo>
                    <a:pt x="89740" y="853907"/>
                  </a:lnTo>
                  <a:lnTo>
                    <a:pt x="102329" y="800100"/>
                  </a:lnTo>
                  <a:lnTo>
                    <a:pt x="113119" y="750971"/>
                  </a:lnTo>
                  <a:lnTo>
                    <a:pt x="123910" y="705351"/>
                  </a:lnTo>
                  <a:lnTo>
                    <a:pt x="136499" y="663240"/>
                  </a:lnTo>
                  <a:lnTo>
                    <a:pt x="147290" y="624639"/>
                  </a:lnTo>
                  <a:lnTo>
                    <a:pt x="158081" y="589547"/>
                  </a:lnTo>
                  <a:lnTo>
                    <a:pt x="170670" y="555625"/>
                  </a:lnTo>
                  <a:lnTo>
                    <a:pt x="181461" y="525212"/>
                  </a:lnTo>
                  <a:lnTo>
                    <a:pt x="192251" y="495968"/>
                  </a:lnTo>
                  <a:lnTo>
                    <a:pt x="204841" y="469064"/>
                  </a:lnTo>
                  <a:lnTo>
                    <a:pt x="215631" y="442160"/>
                  </a:lnTo>
                  <a:lnTo>
                    <a:pt x="228221" y="417596"/>
                  </a:lnTo>
                  <a:lnTo>
                    <a:pt x="239011" y="393031"/>
                  </a:lnTo>
                  <a:lnTo>
                    <a:pt x="249802" y="370806"/>
                  </a:lnTo>
                  <a:lnTo>
                    <a:pt x="262391" y="348581"/>
                  </a:lnTo>
                  <a:lnTo>
                    <a:pt x="273182" y="328696"/>
                  </a:lnTo>
                  <a:lnTo>
                    <a:pt x="285771" y="308810"/>
                  </a:lnTo>
                  <a:lnTo>
                    <a:pt x="296562" y="288925"/>
                  </a:lnTo>
                  <a:lnTo>
                    <a:pt x="307353" y="271379"/>
                  </a:lnTo>
                  <a:lnTo>
                    <a:pt x="318143" y="253833"/>
                  </a:lnTo>
                  <a:lnTo>
                    <a:pt x="330733" y="237457"/>
                  </a:lnTo>
                  <a:lnTo>
                    <a:pt x="343322" y="221080"/>
                  </a:lnTo>
                  <a:lnTo>
                    <a:pt x="354113" y="205874"/>
                  </a:lnTo>
                  <a:lnTo>
                    <a:pt x="364903" y="190667"/>
                  </a:lnTo>
                  <a:lnTo>
                    <a:pt x="375694" y="176630"/>
                  </a:lnTo>
                  <a:lnTo>
                    <a:pt x="388283" y="163763"/>
                  </a:lnTo>
                  <a:lnTo>
                    <a:pt x="399074" y="150896"/>
                  </a:lnTo>
                  <a:lnTo>
                    <a:pt x="411663" y="139199"/>
                  </a:lnTo>
                  <a:lnTo>
                    <a:pt x="422454" y="127501"/>
                  </a:lnTo>
                  <a:lnTo>
                    <a:pt x="433245" y="115804"/>
                  </a:lnTo>
                  <a:lnTo>
                    <a:pt x="445834" y="105276"/>
                  </a:lnTo>
                  <a:lnTo>
                    <a:pt x="456624" y="95918"/>
                  </a:lnTo>
                  <a:lnTo>
                    <a:pt x="469214" y="86561"/>
                  </a:lnTo>
                  <a:lnTo>
                    <a:pt x="480004" y="77203"/>
                  </a:lnTo>
                  <a:lnTo>
                    <a:pt x="490795" y="69015"/>
                  </a:lnTo>
                  <a:lnTo>
                    <a:pt x="503384" y="60826"/>
                  </a:lnTo>
                  <a:lnTo>
                    <a:pt x="514175" y="53808"/>
                  </a:lnTo>
                  <a:lnTo>
                    <a:pt x="526764" y="46790"/>
                  </a:lnTo>
                  <a:lnTo>
                    <a:pt x="537555" y="39771"/>
                  </a:lnTo>
                  <a:lnTo>
                    <a:pt x="548346" y="33922"/>
                  </a:lnTo>
                  <a:lnTo>
                    <a:pt x="560935" y="28074"/>
                  </a:lnTo>
                  <a:lnTo>
                    <a:pt x="571726" y="23395"/>
                  </a:lnTo>
                  <a:lnTo>
                    <a:pt x="582516" y="18716"/>
                  </a:lnTo>
                  <a:lnTo>
                    <a:pt x="595106" y="14037"/>
                  </a:lnTo>
                  <a:lnTo>
                    <a:pt x="605896" y="11697"/>
                  </a:lnTo>
                  <a:lnTo>
                    <a:pt x="618485" y="8188"/>
                  </a:lnTo>
                  <a:lnTo>
                    <a:pt x="629276" y="5849"/>
                  </a:lnTo>
                  <a:lnTo>
                    <a:pt x="640067" y="3509"/>
                  </a:lnTo>
                  <a:lnTo>
                    <a:pt x="652656" y="2340"/>
                  </a:lnTo>
                  <a:lnTo>
                    <a:pt x="663447" y="1170"/>
                  </a:lnTo>
                  <a:lnTo>
                    <a:pt x="676036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12624" y="4121742"/>
              <a:ext cx="184731" cy="15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96"/>
            <p:cNvSpPr>
              <a:spLocks/>
            </p:cNvSpPr>
            <p:nvPr/>
          </p:nvSpPr>
          <p:spPr bwMode="auto">
            <a:xfrm>
              <a:off x="1873561" y="3625508"/>
              <a:ext cx="239195" cy="391970"/>
            </a:xfrm>
            <a:custGeom>
              <a:avLst/>
              <a:gdLst>
                <a:gd name="T0" fmla="*/ 0 w 133"/>
                <a:gd name="T1" fmla="*/ 0 h 653"/>
                <a:gd name="T2" fmla="*/ 7 w 133"/>
                <a:gd name="T3" fmla="*/ 22 h 653"/>
                <a:gd name="T4" fmla="*/ 13 w 133"/>
                <a:gd name="T5" fmla="*/ 71 h 653"/>
                <a:gd name="T6" fmla="*/ 20 w 133"/>
                <a:gd name="T7" fmla="*/ 175 h 653"/>
                <a:gd name="T8" fmla="*/ 26 w 133"/>
                <a:gd name="T9" fmla="*/ 518 h 653"/>
                <a:gd name="T10" fmla="*/ 32 w 133"/>
                <a:gd name="T11" fmla="*/ 174 h 653"/>
                <a:gd name="T12" fmla="*/ 39 w 133"/>
                <a:gd name="T13" fmla="*/ 110 h 653"/>
                <a:gd name="T14" fmla="*/ 45 w 133"/>
                <a:gd name="T15" fmla="*/ 97 h 653"/>
                <a:gd name="T16" fmla="*/ 52 w 133"/>
                <a:gd name="T17" fmla="*/ 122 h 653"/>
                <a:gd name="T18" fmla="*/ 58 w 133"/>
                <a:gd name="T19" fmla="*/ 198 h 653"/>
                <a:gd name="T20" fmla="*/ 64 w 133"/>
                <a:gd name="T21" fmla="*/ 518 h 653"/>
                <a:gd name="T22" fmla="*/ 71 w 133"/>
                <a:gd name="T23" fmla="*/ 243 h 653"/>
                <a:gd name="T24" fmla="*/ 77 w 133"/>
                <a:gd name="T25" fmla="*/ 163 h 653"/>
                <a:gd name="T26" fmla="*/ 84 w 133"/>
                <a:gd name="T27" fmla="*/ 149 h 653"/>
                <a:gd name="T28" fmla="*/ 90 w 133"/>
                <a:gd name="T29" fmla="*/ 182 h 653"/>
                <a:gd name="T30" fmla="*/ 96 w 133"/>
                <a:gd name="T31" fmla="*/ 292 h 653"/>
                <a:gd name="T32" fmla="*/ 103 w 133"/>
                <a:gd name="T33" fmla="*/ 429 h 653"/>
                <a:gd name="T34" fmla="*/ 109 w 133"/>
                <a:gd name="T35" fmla="*/ 232 h 653"/>
                <a:gd name="T36" fmla="*/ 116 w 133"/>
                <a:gd name="T37" fmla="*/ 187 h 653"/>
                <a:gd name="T38" fmla="*/ 122 w 133"/>
                <a:gd name="T39" fmla="*/ 199 h 653"/>
                <a:gd name="T40" fmla="*/ 128 w 133"/>
                <a:gd name="T41" fmla="*/ 273 h 653"/>
                <a:gd name="T42" fmla="*/ 133 w 133"/>
                <a:gd name="T43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653">
                  <a:moveTo>
                    <a:pt x="0" y="0"/>
                  </a:moveTo>
                  <a:lnTo>
                    <a:pt x="7" y="22"/>
                  </a:lnTo>
                  <a:lnTo>
                    <a:pt x="13" y="71"/>
                  </a:lnTo>
                  <a:lnTo>
                    <a:pt x="20" y="175"/>
                  </a:lnTo>
                  <a:lnTo>
                    <a:pt x="26" y="518"/>
                  </a:lnTo>
                  <a:lnTo>
                    <a:pt x="32" y="174"/>
                  </a:lnTo>
                  <a:lnTo>
                    <a:pt x="39" y="110"/>
                  </a:lnTo>
                  <a:lnTo>
                    <a:pt x="45" y="97"/>
                  </a:lnTo>
                  <a:lnTo>
                    <a:pt x="52" y="122"/>
                  </a:lnTo>
                  <a:lnTo>
                    <a:pt x="58" y="198"/>
                  </a:lnTo>
                  <a:lnTo>
                    <a:pt x="64" y="518"/>
                  </a:lnTo>
                  <a:lnTo>
                    <a:pt x="71" y="243"/>
                  </a:lnTo>
                  <a:lnTo>
                    <a:pt x="77" y="163"/>
                  </a:lnTo>
                  <a:lnTo>
                    <a:pt x="84" y="149"/>
                  </a:lnTo>
                  <a:lnTo>
                    <a:pt x="90" y="182"/>
                  </a:lnTo>
                  <a:lnTo>
                    <a:pt x="96" y="292"/>
                  </a:lnTo>
                  <a:lnTo>
                    <a:pt x="103" y="429"/>
                  </a:lnTo>
                  <a:lnTo>
                    <a:pt x="109" y="232"/>
                  </a:lnTo>
                  <a:lnTo>
                    <a:pt x="116" y="187"/>
                  </a:lnTo>
                  <a:lnTo>
                    <a:pt x="122" y="199"/>
                  </a:lnTo>
                  <a:lnTo>
                    <a:pt x="128" y="273"/>
                  </a:lnTo>
                  <a:lnTo>
                    <a:pt x="133" y="653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2118151" y="3759966"/>
              <a:ext cx="226605" cy="257511"/>
            </a:xfrm>
            <a:custGeom>
              <a:avLst/>
              <a:gdLst>
                <a:gd name="T0" fmla="*/ 0 w 126"/>
                <a:gd name="T1" fmla="*/ 429 h 429"/>
                <a:gd name="T2" fmla="*/ 5 w 126"/>
                <a:gd name="T3" fmla="*/ 68 h 429"/>
                <a:gd name="T4" fmla="*/ 11 w 126"/>
                <a:gd name="T5" fmla="*/ 0 h 429"/>
                <a:gd name="T6" fmla="*/ 18 w 126"/>
                <a:gd name="T7" fmla="*/ 0 h 429"/>
                <a:gd name="T8" fmla="*/ 24 w 126"/>
                <a:gd name="T9" fmla="*/ 60 h 429"/>
                <a:gd name="T10" fmla="*/ 30 w 126"/>
                <a:gd name="T11" fmla="*/ 327 h 429"/>
                <a:gd name="T12" fmla="*/ 37 w 126"/>
                <a:gd name="T13" fmla="*/ 114 h 429"/>
                <a:gd name="T14" fmla="*/ 43 w 126"/>
                <a:gd name="T15" fmla="*/ 33 h 429"/>
                <a:gd name="T16" fmla="*/ 50 w 126"/>
                <a:gd name="T17" fmla="*/ 27 h 429"/>
                <a:gd name="T18" fmla="*/ 56 w 126"/>
                <a:gd name="T19" fmla="*/ 83 h 429"/>
                <a:gd name="T20" fmla="*/ 62 w 126"/>
                <a:gd name="T21" fmla="*/ 323 h 429"/>
                <a:gd name="T22" fmla="*/ 69 w 126"/>
                <a:gd name="T23" fmla="*/ 146 h 429"/>
                <a:gd name="T24" fmla="*/ 75 w 126"/>
                <a:gd name="T25" fmla="*/ 60 h 429"/>
                <a:gd name="T26" fmla="*/ 82 w 126"/>
                <a:gd name="T27" fmla="*/ 54 h 429"/>
                <a:gd name="T28" fmla="*/ 88 w 126"/>
                <a:gd name="T29" fmla="*/ 111 h 429"/>
                <a:gd name="T30" fmla="*/ 94 w 126"/>
                <a:gd name="T31" fmla="*/ 367 h 429"/>
                <a:gd name="T32" fmla="*/ 101 w 126"/>
                <a:gd name="T33" fmla="*/ 167 h 429"/>
                <a:gd name="T34" fmla="*/ 107 w 126"/>
                <a:gd name="T35" fmla="*/ 85 h 429"/>
                <a:gd name="T36" fmla="*/ 113 w 126"/>
                <a:gd name="T37" fmla="*/ 81 h 429"/>
                <a:gd name="T38" fmla="*/ 120 w 126"/>
                <a:gd name="T39" fmla="*/ 143 h 429"/>
                <a:gd name="T40" fmla="*/ 126 w 126"/>
                <a:gd name="T41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6" h="429">
                  <a:moveTo>
                    <a:pt x="0" y="429"/>
                  </a:moveTo>
                  <a:lnTo>
                    <a:pt x="5" y="68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60"/>
                  </a:lnTo>
                  <a:lnTo>
                    <a:pt x="30" y="327"/>
                  </a:lnTo>
                  <a:lnTo>
                    <a:pt x="37" y="114"/>
                  </a:lnTo>
                  <a:lnTo>
                    <a:pt x="43" y="33"/>
                  </a:lnTo>
                  <a:lnTo>
                    <a:pt x="50" y="27"/>
                  </a:lnTo>
                  <a:lnTo>
                    <a:pt x="56" y="83"/>
                  </a:lnTo>
                  <a:lnTo>
                    <a:pt x="62" y="323"/>
                  </a:lnTo>
                  <a:lnTo>
                    <a:pt x="69" y="146"/>
                  </a:lnTo>
                  <a:lnTo>
                    <a:pt x="75" y="60"/>
                  </a:lnTo>
                  <a:lnTo>
                    <a:pt x="82" y="54"/>
                  </a:lnTo>
                  <a:lnTo>
                    <a:pt x="88" y="111"/>
                  </a:lnTo>
                  <a:lnTo>
                    <a:pt x="94" y="367"/>
                  </a:lnTo>
                  <a:lnTo>
                    <a:pt x="101" y="167"/>
                  </a:lnTo>
                  <a:lnTo>
                    <a:pt x="107" y="85"/>
                  </a:lnTo>
                  <a:lnTo>
                    <a:pt x="113" y="81"/>
                  </a:lnTo>
                  <a:lnTo>
                    <a:pt x="120" y="143"/>
                  </a:lnTo>
                  <a:lnTo>
                    <a:pt x="126" y="429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2346555" y="3824194"/>
              <a:ext cx="48559" cy="193284"/>
            </a:xfrm>
            <a:custGeom>
              <a:avLst/>
              <a:gdLst>
                <a:gd name="T0" fmla="*/ 0 w 27"/>
                <a:gd name="T1" fmla="*/ 322 h 322"/>
                <a:gd name="T2" fmla="*/ 6 w 27"/>
                <a:gd name="T3" fmla="*/ 74 h 322"/>
                <a:gd name="T4" fmla="*/ 12 w 27"/>
                <a:gd name="T5" fmla="*/ 0 h 322"/>
                <a:gd name="T6" fmla="*/ 18 w 27"/>
                <a:gd name="T7" fmla="*/ 1 h 322"/>
                <a:gd name="T8" fmla="*/ 25 w 27"/>
                <a:gd name="T9" fmla="*/ 72 h 322"/>
                <a:gd name="T10" fmla="*/ 27 w 27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2">
                  <a:moveTo>
                    <a:pt x="0" y="322"/>
                  </a:moveTo>
                  <a:lnTo>
                    <a:pt x="6" y="74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5" y="72"/>
                  </a:lnTo>
                  <a:lnTo>
                    <a:pt x="27" y="322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9"/>
            <p:cNvSpPr>
              <a:spLocks/>
            </p:cNvSpPr>
            <p:nvPr/>
          </p:nvSpPr>
          <p:spPr bwMode="auto">
            <a:xfrm>
              <a:off x="2409501" y="3837399"/>
              <a:ext cx="46760" cy="180078"/>
            </a:xfrm>
            <a:custGeom>
              <a:avLst/>
              <a:gdLst>
                <a:gd name="T0" fmla="*/ 0 w 26"/>
                <a:gd name="T1" fmla="*/ 300 h 300"/>
                <a:gd name="T2" fmla="*/ 3 w 26"/>
                <a:gd name="T3" fmla="*/ 63 h 300"/>
                <a:gd name="T4" fmla="*/ 9 w 26"/>
                <a:gd name="T5" fmla="*/ 0 h 300"/>
                <a:gd name="T6" fmla="*/ 15 w 26"/>
                <a:gd name="T7" fmla="*/ 8 h 300"/>
                <a:gd name="T8" fmla="*/ 21 w 26"/>
                <a:gd name="T9" fmla="*/ 90 h 300"/>
                <a:gd name="T10" fmla="*/ 26 w 26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0">
                  <a:moveTo>
                    <a:pt x="0" y="300"/>
                  </a:moveTo>
                  <a:lnTo>
                    <a:pt x="3" y="63"/>
                  </a:lnTo>
                  <a:lnTo>
                    <a:pt x="9" y="0"/>
                  </a:lnTo>
                  <a:lnTo>
                    <a:pt x="15" y="8"/>
                  </a:lnTo>
                  <a:lnTo>
                    <a:pt x="21" y="90"/>
                  </a:lnTo>
                  <a:lnTo>
                    <a:pt x="26" y="30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2445895" y="4078069"/>
              <a:ext cx="232281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1847594" y="4077072"/>
              <a:ext cx="59830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2697010" y="2964097"/>
              <a:ext cx="18729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2440573" y="2961888"/>
              <a:ext cx="25643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1869115" y="4027229"/>
              <a:ext cx="5270215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7131459" y="2772553"/>
              <a:ext cx="0" cy="12524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2440573" y="2772553"/>
              <a:ext cx="0" cy="12524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788024" y="2772553"/>
              <a:ext cx="0" cy="125248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2708552" y="2964096"/>
              <a:ext cx="0" cy="10609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4587934" y="2959540"/>
              <a:ext cx="0" cy="106549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5045998" y="2967883"/>
              <a:ext cx="18729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4789561" y="2965673"/>
              <a:ext cx="25643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4788024" y="4077072"/>
              <a:ext cx="232281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8" name="Freeform: Shape 87"/>
            <p:cNvSpPr>
              <a:spLocks/>
            </p:cNvSpPr>
            <p:nvPr/>
          </p:nvSpPr>
          <p:spPr bwMode="auto">
            <a:xfrm flipH="1">
              <a:off x="6452920" y="3663467"/>
              <a:ext cx="674713" cy="331288"/>
            </a:xfrm>
            <a:custGeom>
              <a:avLst/>
              <a:gdLst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0 w 694246"/>
                <a:gd name="connsiteY43" fmla="*/ 877914 h 877914"/>
                <a:gd name="connsiteX44" fmla="*/ 694246 w 694246"/>
                <a:gd name="connsiteY44" fmla="*/ 877914 h 877914"/>
                <a:gd name="connsiteX45" fmla="*/ 689493 w 694246"/>
                <a:gd name="connsiteY45" fmla="*/ 759431 h 877914"/>
                <a:gd name="connsiteX46" fmla="*/ 672332 w 694246"/>
                <a:gd name="connsiteY46" fmla="*/ 391909 h 877914"/>
                <a:gd name="connsiteX47" fmla="*/ 661557 w 694246"/>
                <a:gd name="connsiteY47" fmla="*/ 182489 h 877914"/>
                <a:gd name="connsiteX48" fmla="*/ 649186 w 694246"/>
                <a:gd name="connsiteY48" fmla="*/ 96989 h 877914"/>
                <a:gd name="connsiteX49" fmla="*/ 638411 w 694246"/>
                <a:gd name="connsiteY49" fmla="*/ 51413 h 877914"/>
                <a:gd name="connsiteX50" fmla="*/ 627636 w 694246"/>
                <a:gd name="connsiteY50" fmla="*/ 29191 h 877914"/>
                <a:gd name="connsiteX51" fmla="*/ 614865 w 694246"/>
                <a:gd name="connsiteY51" fmla="*/ 23352 h 877914"/>
                <a:gd name="connsiteX52" fmla="*/ 604090 w 694246"/>
                <a:gd name="connsiteY52" fmla="*/ 33899 h 877914"/>
                <a:gd name="connsiteX53" fmla="*/ 591719 w 694246"/>
                <a:gd name="connsiteY53" fmla="*/ 60830 h 877914"/>
                <a:gd name="connsiteX54" fmla="*/ 580944 w 694246"/>
                <a:gd name="connsiteY54" fmla="*/ 108665 h 877914"/>
                <a:gd name="connsiteX55" fmla="*/ 570169 w 694246"/>
                <a:gd name="connsiteY55" fmla="*/ 197555 h 877914"/>
                <a:gd name="connsiteX56" fmla="*/ 557398 w 694246"/>
                <a:gd name="connsiteY56" fmla="*/ 449161 h 877914"/>
                <a:gd name="connsiteX57" fmla="*/ 546623 w 694246"/>
                <a:gd name="connsiteY57" fmla="*/ 291154 h 877914"/>
                <a:gd name="connsiteX58" fmla="*/ 535848 w 694246"/>
                <a:gd name="connsiteY58" fmla="*/ 151980 h 877914"/>
                <a:gd name="connsiteX59" fmla="*/ 523078 w 694246"/>
                <a:gd name="connsiteY59" fmla="*/ 84182 h 877914"/>
                <a:gd name="connsiteX60" fmla="*/ 512302 w 694246"/>
                <a:gd name="connsiteY60" fmla="*/ 43315 h 877914"/>
                <a:gd name="connsiteX61" fmla="*/ 501527 w 694246"/>
                <a:gd name="connsiteY61" fmla="*/ 18644 h 877914"/>
                <a:gd name="connsiteX62" fmla="*/ 489156 w 694246"/>
                <a:gd name="connsiteY62" fmla="*/ 4708 h 877914"/>
                <a:gd name="connsiteX63" fmla="*/ 478381 w 694246"/>
                <a:gd name="connsiteY63" fmla="*/ 0 h 877914"/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694246 w 694246"/>
                <a:gd name="connsiteY43" fmla="*/ 877914 h 877914"/>
                <a:gd name="connsiteX44" fmla="*/ 689493 w 694246"/>
                <a:gd name="connsiteY44" fmla="*/ 759431 h 877914"/>
                <a:gd name="connsiteX45" fmla="*/ 672332 w 694246"/>
                <a:gd name="connsiteY45" fmla="*/ 391909 h 877914"/>
                <a:gd name="connsiteX46" fmla="*/ 661557 w 694246"/>
                <a:gd name="connsiteY46" fmla="*/ 182489 h 877914"/>
                <a:gd name="connsiteX47" fmla="*/ 649186 w 694246"/>
                <a:gd name="connsiteY47" fmla="*/ 96989 h 877914"/>
                <a:gd name="connsiteX48" fmla="*/ 638411 w 694246"/>
                <a:gd name="connsiteY48" fmla="*/ 51413 h 877914"/>
                <a:gd name="connsiteX49" fmla="*/ 627636 w 694246"/>
                <a:gd name="connsiteY49" fmla="*/ 29191 h 877914"/>
                <a:gd name="connsiteX50" fmla="*/ 614865 w 694246"/>
                <a:gd name="connsiteY50" fmla="*/ 23352 h 877914"/>
                <a:gd name="connsiteX51" fmla="*/ 604090 w 694246"/>
                <a:gd name="connsiteY51" fmla="*/ 33899 h 877914"/>
                <a:gd name="connsiteX52" fmla="*/ 591719 w 694246"/>
                <a:gd name="connsiteY52" fmla="*/ 60830 h 877914"/>
                <a:gd name="connsiteX53" fmla="*/ 580944 w 694246"/>
                <a:gd name="connsiteY53" fmla="*/ 108665 h 877914"/>
                <a:gd name="connsiteX54" fmla="*/ 570169 w 694246"/>
                <a:gd name="connsiteY54" fmla="*/ 197555 h 877914"/>
                <a:gd name="connsiteX55" fmla="*/ 557398 w 694246"/>
                <a:gd name="connsiteY55" fmla="*/ 449161 h 877914"/>
                <a:gd name="connsiteX56" fmla="*/ 546623 w 694246"/>
                <a:gd name="connsiteY56" fmla="*/ 291154 h 877914"/>
                <a:gd name="connsiteX57" fmla="*/ 535848 w 694246"/>
                <a:gd name="connsiteY57" fmla="*/ 151980 h 877914"/>
                <a:gd name="connsiteX58" fmla="*/ 523078 w 694246"/>
                <a:gd name="connsiteY58" fmla="*/ 84182 h 877914"/>
                <a:gd name="connsiteX59" fmla="*/ 512302 w 694246"/>
                <a:gd name="connsiteY59" fmla="*/ 43315 h 877914"/>
                <a:gd name="connsiteX60" fmla="*/ 501527 w 694246"/>
                <a:gd name="connsiteY60" fmla="*/ 18644 h 877914"/>
                <a:gd name="connsiteX61" fmla="*/ 489156 w 694246"/>
                <a:gd name="connsiteY61" fmla="*/ 4708 h 877914"/>
                <a:gd name="connsiteX62" fmla="*/ 478381 w 694246"/>
                <a:gd name="connsiteY62" fmla="*/ 0 h 877914"/>
                <a:gd name="connsiteX0" fmla="*/ 478381 w 689493"/>
                <a:gd name="connsiteY0" fmla="*/ 0 h 759431"/>
                <a:gd name="connsiteX1" fmla="*/ 465610 w 689493"/>
                <a:gd name="connsiteY1" fmla="*/ 2260 h 759431"/>
                <a:gd name="connsiteX2" fmla="*/ 454835 w 689493"/>
                <a:gd name="connsiteY2" fmla="*/ 12806 h 759431"/>
                <a:gd name="connsiteX3" fmla="*/ 444060 w 689493"/>
                <a:gd name="connsiteY3" fmla="*/ 31451 h 759431"/>
                <a:gd name="connsiteX4" fmla="*/ 431689 w 689493"/>
                <a:gd name="connsiteY4" fmla="*/ 60830 h 759431"/>
                <a:gd name="connsiteX5" fmla="*/ 420914 w 689493"/>
                <a:gd name="connsiteY5" fmla="*/ 104145 h 759431"/>
                <a:gd name="connsiteX6" fmla="*/ 408143 w 689493"/>
                <a:gd name="connsiteY6" fmla="*/ 169495 h 759431"/>
                <a:gd name="connsiteX7" fmla="*/ 397368 w 689493"/>
                <a:gd name="connsiteY7" fmla="*/ 292473 h 759431"/>
                <a:gd name="connsiteX8" fmla="*/ 386593 w 689493"/>
                <a:gd name="connsiteY8" fmla="*/ 645587 h 759431"/>
                <a:gd name="connsiteX9" fmla="*/ 373823 w 689493"/>
                <a:gd name="connsiteY9" fmla="*/ 259704 h 759431"/>
                <a:gd name="connsiteX10" fmla="*/ 363048 w 689493"/>
                <a:gd name="connsiteY10" fmla="*/ 156688 h 759431"/>
                <a:gd name="connsiteX11" fmla="*/ 352272 w 689493"/>
                <a:gd name="connsiteY11" fmla="*/ 98307 h 759431"/>
                <a:gd name="connsiteX12" fmla="*/ 339901 w 689493"/>
                <a:gd name="connsiteY12" fmla="*/ 60830 h 759431"/>
                <a:gd name="connsiteX13" fmla="*/ 329126 w 689493"/>
                <a:gd name="connsiteY13" fmla="*/ 35029 h 759431"/>
                <a:gd name="connsiteX14" fmla="*/ 316356 w 689493"/>
                <a:gd name="connsiteY14" fmla="*/ 17514 h 759431"/>
                <a:gd name="connsiteX15" fmla="*/ 305580 w 689493"/>
                <a:gd name="connsiteY15" fmla="*/ 6968 h 759431"/>
                <a:gd name="connsiteX16" fmla="*/ 294805 w 689493"/>
                <a:gd name="connsiteY16" fmla="*/ 2260 h 759431"/>
                <a:gd name="connsiteX17" fmla="*/ 282434 w 689493"/>
                <a:gd name="connsiteY17" fmla="*/ 3390 h 759431"/>
                <a:gd name="connsiteX18" fmla="*/ 271260 w 689493"/>
                <a:gd name="connsiteY18" fmla="*/ 9228 h 759431"/>
                <a:gd name="connsiteX19" fmla="*/ 258888 w 689493"/>
                <a:gd name="connsiteY19" fmla="*/ 21093 h 759431"/>
                <a:gd name="connsiteX20" fmla="*/ 248113 w 689493"/>
                <a:gd name="connsiteY20" fmla="*/ 39737 h 759431"/>
                <a:gd name="connsiteX21" fmla="*/ 237338 w 689493"/>
                <a:gd name="connsiteY21" fmla="*/ 65538 h 759431"/>
                <a:gd name="connsiteX22" fmla="*/ 226563 w 689493"/>
                <a:gd name="connsiteY22" fmla="*/ 102827 h 759431"/>
                <a:gd name="connsiteX23" fmla="*/ 213793 w 689493"/>
                <a:gd name="connsiteY23" fmla="*/ 156688 h 759431"/>
                <a:gd name="connsiteX24" fmla="*/ 201421 w 689493"/>
                <a:gd name="connsiteY24" fmla="*/ 244449 h 759431"/>
                <a:gd name="connsiteX25" fmla="*/ 190646 w 689493"/>
                <a:gd name="connsiteY25" fmla="*/ 452739 h 759431"/>
                <a:gd name="connsiteX26" fmla="*/ 179871 w 689493"/>
                <a:gd name="connsiteY26" fmla="*/ 381363 h 759431"/>
                <a:gd name="connsiteX27" fmla="*/ 169096 w 689493"/>
                <a:gd name="connsiteY27" fmla="*/ 222226 h 759431"/>
                <a:gd name="connsiteX28" fmla="*/ 156326 w 689493"/>
                <a:gd name="connsiteY28" fmla="*/ 145012 h 759431"/>
                <a:gd name="connsiteX29" fmla="*/ 145550 w 689493"/>
                <a:gd name="connsiteY29" fmla="*/ 95859 h 759431"/>
                <a:gd name="connsiteX30" fmla="*/ 132780 w 689493"/>
                <a:gd name="connsiteY30" fmla="*/ 63090 h 759431"/>
                <a:gd name="connsiteX31" fmla="*/ 122005 w 689493"/>
                <a:gd name="connsiteY31" fmla="*/ 38607 h 759431"/>
                <a:gd name="connsiteX32" fmla="*/ 111230 w 689493"/>
                <a:gd name="connsiteY32" fmla="*/ 22223 h 759431"/>
                <a:gd name="connsiteX33" fmla="*/ 98858 w 689493"/>
                <a:gd name="connsiteY33" fmla="*/ 10546 h 759431"/>
                <a:gd name="connsiteX34" fmla="*/ 88083 w 689493"/>
                <a:gd name="connsiteY34" fmla="*/ 4708 h 759431"/>
                <a:gd name="connsiteX35" fmla="*/ 75313 w 689493"/>
                <a:gd name="connsiteY35" fmla="*/ 3390 h 759431"/>
                <a:gd name="connsiteX36" fmla="*/ 64538 w 689493"/>
                <a:gd name="connsiteY36" fmla="*/ 6968 h 759431"/>
                <a:gd name="connsiteX37" fmla="*/ 53763 w 689493"/>
                <a:gd name="connsiteY37" fmla="*/ 15254 h 759431"/>
                <a:gd name="connsiteX38" fmla="*/ 41391 w 689493"/>
                <a:gd name="connsiteY38" fmla="*/ 28061 h 759431"/>
                <a:gd name="connsiteX39" fmla="*/ 30616 w 689493"/>
                <a:gd name="connsiteY39" fmla="*/ 46705 h 759431"/>
                <a:gd name="connsiteX40" fmla="*/ 17846 w 689493"/>
                <a:gd name="connsiteY40" fmla="*/ 72506 h 759431"/>
                <a:gd name="connsiteX41" fmla="*/ 7071 w 689493"/>
                <a:gd name="connsiteY41" fmla="*/ 107535 h 759431"/>
                <a:gd name="connsiteX42" fmla="*/ 0 w 689493"/>
                <a:gd name="connsiteY42" fmla="*/ 142137 h 759431"/>
                <a:gd name="connsiteX43" fmla="*/ 689493 w 689493"/>
                <a:gd name="connsiteY43" fmla="*/ 759431 h 759431"/>
                <a:gd name="connsiteX44" fmla="*/ 672332 w 689493"/>
                <a:gd name="connsiteY44" fmla="*/ 391909 h 759431"/>
                <a:gd name="connsiteX45" fmla="*/ 661557 w 689493"/>
                <a:gd name="connsiteY45" fmla="*/ 182489 h 759431"/>
                <a:gd name="connsiteX46" fmla="*/ 649186 w 689493"/>
                <a:gd name="connsiteY46" fmla="*/ 96989 h 759431"/>
                <a:gd name="connsiteX47" fmla="*/ 638411 w 689493"/>
                <a:gd name="connsiteY47" fmla="*/ 51413 h 759431"/>
                <a:gd name="connsiteX48" fmla="*/ 627636 w 689493"/>
                <a:gd name="connsiteY48" fmla="*/ 29191 h 759431"/>
                <a:gd name="connsiteX49" fmla="*/ 614865 w 689493"/>
                <a:gd name="connsiteY49" fmla="*/ 23352 h 759431"/>
                <a:gd name="connsiteX50" fmla="*/ 604090 w 689493"/>
                <a:gd name="connsiteY50" fmla="*/ 33899 h 759431"/>
                <a:gd name="connsiteX51" fmla="*/ 591719 w 689493"/>
                <a:gd name="connsiteY51" fmla="*/ 60830 h 759431"/>
                <a:gd name="connsiteX52" fmla="*/ 580944 w 689493"/>
                <a:gd name="connsiteY52" fmla="*/ 108665 h 759431"/>
                <a:gd name="connsiteX53" fmla="*/ 570169 w 689493"/>
                <a:gd name="connsiteY53" fmla="*/ 197555 h 759431"/>
                <a:gd name="connsiteX54" fmla="*/ 557398 w 689493"/>
                <a:gd name="connsiteY54" fmla="*/ 449161 h 759431"/>
                <a:gd name="connsiteX55" fmla="*/ 546623 w 689493"/>
                <a:gd name="connsiteY55" fmla="*/ 291154 h 759431"/>
                <a:gd name="connsiteX56" fmla="*/ 535848 w 689493"/>
                <a:gd name="connsiteY56" fmla="*/ 151980 h 759431"/>
                <a:gd name="connsiteX57" fmla="*/ 523078 w 689493"/>
                <a:gd name="connsiteY57" fmla="*/ 84182 h 759431"/>
                <a:gd name="connsiteX58" fmla="*/ 512302 w 689493"/>
                <a:gd name="connsiteY58" fmla="*/ 43315 h 759431"/>
                <a:gd name="connsiteX59" fmla="*/ 501527 w 689493"/>
                <a:gd name="connsiteY59" fmla="*/ 18644 h 759431"/>
                <a:gd name="connsiteX60" fmla="*/ 489156 w 689493"/>
                <a:gd name="connsiteY60" fmla="*/ 4708 h 759431"/>
                <a:gd name="connsiteX61" fmla="*/ 478381 w 689493"/>
                <a:gd name="connsiteY61" fmla="*/ 0 h 759431"/>
                <a:gd name="connsiteX0" fmla="*/ 689493 w 780933"/>
                <a:gd name="connsiteY0" fmla="*/ 759431 h 850871"/>
                <a:gd name="connsiteX1" fmla="*/ 672332 w 780933"/>
                <a:gd name="connsiteY1" fmla="*/ 391909 h 850871"/>
                <a:gd name="connsiteX2" fmla="*/ 661557 w 780933"/>
                <a:gd name="connsiteY2" fmla="*/ 182489 h 850871"/>
                <a:gd name="connsiteX3" fmla="*/ 649186 w 780933"/>
                <a:gd name="connsiteY3" fmla="*/ 96989 h 850871"/>
                <a:gd name="connsiteX4" fmla="*/ 638411 w 780933"/>
                <a:gd name="connsiteY4" fmla="*/ 51413 h 850871"/>
                <a:gd name="connsiteX5" fmla="*/ 627636 w 780933"/>
                <a:gd name="connsiteY5" fmla="*/ 29191 h 850871"/>
                <a:gd name="connsiteX6" fmla="*/ 614865 w 780933"/>
                <a:gd name="connsiteY6" fmla="*/ 23352 h 850871"/>
                <a:gd name="connsiteX7" fmla="*/ 604090 w 780933"/>
                <a:gd name="connsiteY7" fmla="*/ 33899 h 850871"/>
                <a:gd name="connsiteX8" fmla="*/ 591719 w 780933"/>
                <a:gd name="connsiteY8" fmla="*/ 60830 h 850871"/>
                <a:gd name="connsiteX9" fmla="*/ 580944 w 780933"/>
                <a:gd name="connsiteY9" fmla="*/ 108665 h 850871"/>
                <a:gd name="connsiteX10" fmla="*/ 570169 w 780933"/>
                <a:gd name="connsiteY10" fmla="*/ 197555 h 850871"/>
                <a:gd name="connsiteX11" fmla="*/ 557398 w 780933"/>
                <a:gd name="connsiteY11" fmla="*/ 449161 h 850871"/>
                <a:gd name="connsiteX12" fmla="*/ 546623 w 780933"/>
                <a:gd name="connsiteY12" fmla="*/ 291154 h 850871"/>
                <a:gd name="connsiteX13" fmla="*/ 535848 w 780933"/>
                <a:gd name="connsiteY13" fmla="*/ 151980 h 850871"/>
                <a:gd name="connsiteX14" fmla="*/ 523078 w 780933"/>
                <a:gd name="connsiteY14" fmla="*/ 84182 h 850871"/>
                <a:gd name="connsiteX15" fmla="*/ 512302 w 780933"/>
                <a:gd name="connsiteY15" fmla="*/ 43315 h 850871"/>
                <a:gd name="connsiteX16" fmla="*/ 501527 w 780933"/>
                <a:gd name="connsiteY16" fmla="*/ 18644 h 850871"/>
                <a:gd name="connsiteX17" fmla="*/ 489156 w 780933"/>
                <a:gd name="connsiteY17" fmla="*/ 4708 h 850871"/>
                <a:gd name="connsiteX18" fmla="*/ 478381 w 780933"/>
                <a:gd name="connsiteY18" fmla="*/ 0 h 850871"/>
                <a:gd name="connsiteX19" fmla="*/ 465610 w 780933"/>
                <a:gd name="connsiteY19" fmla="*/ 2260 h 850871"/>
                <a:gd name="connsiteX20" fmla="*/ 454835 w 780933"/>
                <a:gd name="connsiteY20" fmla="*/ 12806 h 850871"/>
                <a:gd name="connsiteX21" fmla="*/ 444060 w 780933"/>
                <a:gd name="connsiteY21" fmla="*/ 31451 h 850871"/>
                <a:gd name="connsiteX22" fmla="*/ 431689 w 780933"/>
                <a:gd name="connsiteY22" fmla="*/ 60830 h 850871"/>
                <a:gd name="connsiteX23" fmla="*/ 420914 w 780933"/>
                <a:gd name="connsiteY23" fmla="*/ 104145 h 850871"/>
                <a:gd name="connsiteX24" fmla="*/ 408143 w 780933"/>
                <a:gd name="connsiteY24" fmla="*/ 169495 h 850871"/>
                <a:gd name="connsiteX25" fmla="*/ 397368 w 780933"/>
                <a:gd name="connsiteY25" fmla="*/ 292473 h 850871"/>
                <a:gd name="connsiteX26" fmla="*/ 386593 w 780933"/>
                <a:gd name="connsiteY26" fmla="*/ 645587 h 850871"/>
                <a:gd name="connsiteX27" fmla="*/ 373823 w 780933"/>
                <a:gd name="connsiteY27" fmla="*/ 259704 h 850871"/>
                <a:gd name="connsiteX28" fmla="*/ 363048 w 780933"/>
                <a:gd name="connsiteY28" fmla="*/ 156688 h 850871"/>
                <a:gd name="connsiteX29" fmla="*/ 352272 w 780933"/>
                <a:gd name="connsiteY29" fmla="*/ 98307 h 850871"/>
                <a:gd name="connsiteX30" fmla="*/ 339901 w 780933"/>
                <a:gd name="connsiteY30" fmla="*/ 60830 h 850871"/>
                <a:gd name="connsiteX31" fmla="*/ 329126 w 780933"/>
                <a:gd name="connsiteY31" fmla="*/ 35029 h 850871"/>
                <a:gd name="connsiteX32" fmla="*/ 316356 w 780933"/>
                <a:gd name="connsiteY32" fmla="*/ 17514 h 850871"/>
                <a:gd name="connsiteX33" fmla="*/ 305580 w 780933"/>
                <a:gd name="connsiteY33" fmla="*/ 6968 h 850871"/>
                <a:gd name="connsiteX34" fmla="*/ 294805 w 780933"/>
                <a:gd name="connsiteY34" fmla="*/ 2260 h 850871"/>
                <a:gd name="connsiteX35" fmla="*/ 282434 w 780933"/>
                <a:gd name="connsiteY35" fmla="*/ 3390 h 850871"/>
                <a:gd name="connsiteX36" fmla="*/ 271260 w 780933"/>
                <a:gd name="connsiteY36" fmla="*/ 9228 h 850871"/>
                <a:gd name="connsiteX37" fmla="*/ 258888 w 780933"/>
                <a:gd name="connsiteY37" fmla="*/ 21093 h 850871"/>
                <a:gd name="connsiteX38" fmla="*/ 248113 w 780933"/>
                <a:gd name="connsiteY38" fmla="*/ 39737 h 850871"/>
                <a:gd name="connsiteX39" fmla="*/ 237338 w 780933"/>
                <a:gd name="connsiteY39" fmla="*/ 65538 h 850871"/>
                <a:gd name="connsiteX40" fmla="*/ 226563 w 780933"/>
                <a:gd name="connsiteY40" fmla="*/ 102827 h 850871"/>
                <a:gd name="connsiteX41" fmla="*/ 213793 w 780933"/>
                <a:gd name="connsiteY41" fmla="*/ 156688 h 850871"/>
                <a:gd name="connsiteX42" fmla="*/ 201421 w 780933"/>
                <a:gd name="connsiteY42" fmla="*/ 244449 h 850871"/>
                <a:gd name="connsiteX43" fmla="*/ 190646 w 780933"/>
                <a:gd name="connsiteY43" fmla="*/ 452739 h 850871"/>
                <a:gd name="connsiteX44" fmla="*/ 179871 w 780933"/>
                <a:gd name="connsiteY44" fmla="*/ 381363 h 850871"/>
                <a:gd name="connsiteX45" fmla="*/ 169096 w 780933"/>
                <a:gd name="connsiteY45" fmla="*/ 222226 h 850871"/>
                <a:gd name="connsiteX46" fmla="*/ 156326 w 780933"/>
                <a:gd name="connsiteY46" fmla="*/ 145012 h 850871"/>
                <a:gd name="connsiteX47" fmla="*/ 145550 w 780933"/>
                <a:gd name="connsiteY47" fmla="*/ 95859 h 850871"/>
                <a:gd name="connsiteX48" fmla="*/ 132780 w 780933"/>
                <a:gd name="connsiteY48" fmla="*/ 63090 h 850871"/>
                <a:gd name="connsiteX49" fmla="*/ 122005 w 780933"/>
                <a:gd name="connsiteY49" fmla="*/ 38607 h 850871"/>
                <a:gd name="connsiteX50" fmla="*/ 111230 w 780933"/>
                <a:gd name="connsiteY50" fmla="*/ 22223 h 850871"/>
                <a:gd name="connsiteX51" fmla="*/ 98858 w 780933"/>
                <a:gd name="connsiteY51" fmla="*/ 10546 h 850871"/>
                <a:gd name="connsiteX52" fmla="*/ 88083 w 780933"/>
                <a:gd name="connsiteY52" fmla="*/ 4708 h 850871"/>
                <a:gd name="connsiteX53" fmla="*/ 75313 w 780933"/>
                <a:gd name="connsiteY53" fmla="*/ 3390 h 850871"/>
                <a:gd name="connsiteX54" fmla="*/ 64538 w 780933"/>
                <a:gd name="connsiteY54" fmla="*/ 6968 h 850871"/>
                <a:gd name="connsiteX55" fmla="*/ 53763 w 780933"/>
                <a:gd name="connsiteY55" fmla="*/ 15254 h 850871"/>
                <a:gd name="connsiteX56" fmla="*/ 41391 w 780933"/>
                <a:gd name="connsiteY56" fmla="*/ 28061 h 850871"/>
                <a:gd name="connsiteX57" fmla="*/ 30616 w 780933"/>
                <a:gd name="connsiteY57" fmla="*/ 46705 h 850871"/>
                <a:gd name="connsiteX58" fmla="*/ 17846 w 780933"/>
                <a:gd name="connsiteY58" fmla="*/ 72506 h 850871"/>
                <a:gd name="connsiteX59" fmla="*/ 7071 w 780933"/>
                <a:gd name="connsiteY59" fmla="*/ 107535 h 850871"/>
                <a:gd name="connsiteX60" fmla="*/ 0 w 780933"/>
                <a:gd name="connsiteY60" fmla="*/ 142137 h 850871"/>
                <a:gd name="connsiteX61" fmla="*/ 780933 w 780933"/>
                <a:gd name="connsiteY61" fmla="*/ 850871 h 850871"/>
                <a:gd name="connsiteX0" fmla="*/ 689493 w 689493"/>
                <a:gd name="connsiteY0" fmla="*/ 759431 h 759431"/>
                <a:gd name="connsiteX1" fmla="*/ 672332 w 689493"/>
                <a:gd name="connsiteY1" fmla="*/ 391909 h 759431"/>
                <a:gd name="connsiteX2" fmla="*/ 661557 w 689493"/>
                <a:gd name="connsiteY2" fmla="*/ 182489 h 759431"/>
                <a:gd name="connsiteX3" fmla="*/ 649186 w 689493"/>
                <a:gd name="connsiteY3" fmla="*/ 96989 h 759431"/>
                <a:gd name="connsiteX4" fmla="*/ 638411 w 689493"/>
                <a:gd name="connsiteY4" fmla="*/ 51413 h 759431"/>
                <a:gd name="connsiteX5" fmla="*/ 627636 w 689493"/>
                <a:gd name="connsiteY5" fmla="*/ 29191 h 759431"/>
                <a:gd name="connsiteX6" fmla="*/ 614865 w 689493"/>
                <a:gd name="connsiteY6" fmla="*/ 23352 h 759431"/>
                <a:gd name="connsiteX7" fmla="*/ 604090 w 689493"/>
                <a:gd name="connsiteY7" fmla="*/ 33899 h 759431"/>
                <a:gd name="connsiteX8" fmla="*/ 591719 w 689493"/>
                <a:gd name="connsiteY8" fmla="*/ 60830 h 759431"/>
                <a:gd name="connsiteX9" fmla="*/ 580944 w 689493"/>
                <a:gd name="connsiteY9" fmla="*/ 108665 h 759431"/>
                <a:gd name="connsiteX10" fmla="*/ 570169 w 689493"/>
                <a:gd name="connsiteY10" fmla="*/ 197555 h 759431"/>
                <a:gd name="connsiteX11" fmla="*/ 557398 w 689493"/>
                <a:gd name="connsiteY11" fmla="*/ 449161 h 759431"/>
                <a:gd name="connsiteX12" fmla="*/ 546623 w 689493"/>
                <a:gd name="connsiteY12" fmla="*/ 291154 h 759431"/>
                <a:gd name="connsiteX13" fmla="*/ 535848 w 689493"/>
                <a:gd name="connsiteY13" fmla="*/ 151980 h 759431"/>
                <a:gd name="connsiteX14" fmla="*/ 523078 w 689493"/>
                <a:gd name="connsiteY14" fmla="*/ 84182 h 759431"/>
                <a:gd name="connsiteX15" fmla="*/ 512302 w 689493"/>
                <a:gd name="connsiteY15" fmla="*/ 43315 h 759431"/>
                <a:gd name="connsiteX16" fmla="*/ 501527 w 689493"/>
                <a:gd name="connsiteY16" fmla="*/ 18644 h 759431"/>
                <a:gd name="connsiteX17" fmla="*/ 489156 w 689493"/>
                <a:gd name="connsiteY17" fmla="*/ 4708 h 759431"/>
                <a:gd name="connsiteX18" fmla="*/ 478381 w 689493"/>
                <a:gd name="connsiteY18" fmla="*/ 0 h 759431"/>
                <a:gd name="connsiteX19" fmla="*/ 465610 w 689493"/>
                <a:gd name="connsiteY19" fmla="*/ 2260 h 759431"/>
                <a:gd name="connsiteX20" fmla="*/ 454835 w 689493"/>
                <a:gd name="connsiteY20" fmla="*/ 12806 h 759431"/>
                <a:gd name="connsiteX21" fmla="*/ 444060 w 689493"/>
                <a:gd name="connsiteY21" fmla="*/ 31451 h 759431"/>
                <a:gd name="connsiteX22" fmla="*/ 431689 w 689493"/>
                <a:gd name="connsiteY22" fmla="*/ 60830 h 759431"/>
                <a:gd name="connsiteX23" fmla="*/ 420914 w 689493"/>
                <a:gd name="connsiteY23" fmla="*/ 104145 h 759431"/>
                <a:gd name="connsiteX24" fmla="*/ 408143 w 689493"/>
                <a:gd name="connsiteY24" fmla="*/ 169495 h 759431"/>
                <a:gd name="connsiteX25" fmla="*/ 397368 w 689493"/>
                <a:gd name="connsiteY25" fmla="*/ 292473 h 759431"/>
                <a:gd name="connsiteX26" fmla="*/ 386593 w 689493"/>
                <a:gd name="connsiteY26" fmla="*/ 645587 h 759431"/>
                <a:gd name="connsiteX27" fmla="*/ 373823 w 689493"/>
                <a:gd name="connsiteY27" fmla="*/ 259704 h 759431"/>
                <a:gd name="connsiteX28" fmla="*/ 363048 w 689493"/>
                <a:gd name="connsiteY28" fmla="*/ 156688 h 759431"/>
                <a:gd name="connsiteX29" fmla="*/ 352272 w 689493"/>
                <a:gd name="connsiteY29" fmla="*/ 98307 h 759431"/>
                <a:gd name="connsiteX30" fmla="*/ 339901 w 689493"/>
                <a:gd name="connsiteY30" fmla="*/ 60830 h 759431"/>
                <a:gd name="connsiteX31" fmla="*/ 329126 w 689493"/>
                <a:gd name="connsiteY31" fmla="*/ 35029 h 759431"/>
                <a:gd name="connsiteX32" fmla="*/ 316356 w 689493"/>
                <a:gd name="connsiteY32" fmla="*/ 17514 h 759431"/>
                <a:gd name="connsiteX33" fmla="*/ 305580 w 689493"/>
                <a:gd name="connsiteY33" fmla="*/ 6968 h 759431"/>
                <a:gd name="connsiteX34" fmla="*/ 294805 w 689493"/>
                <a:gd name="connsiteY34" fmla="*/ 2260 h 759431"/>
                <a:gd name="connsiteX35" fmla="*/ 282434 w 689493"/>
                <a:gd name="connsiteY35" fmla="*/ 3390 h 759431"/>
                <a:gd name="connsiteX36" fmla="*/ 271260 w 689493"/>
                <a:gd name="connsiteY36" fmla="*/ 9228 h 759431"/>
                <a:gd name="connsiteX37" fmla="*/ 258888 w 689493"/>
                <a:gd name="connsiteY37" fmla="*/ 21093 h 759431"/>
                <a:gd name="connsiteX38" fmla="*/ 248113 w 689493"/>
                <a:gd name="connsiteY38" fmla="*/ 39737 h 759431"/>
                <a:gd name="connsiteX39" fmla="*/ 237338 w 689493"/>
                <a:gd name="connsiteY39" fmla="*/ 65538 h 759431"/>
                <a:gd name="connsiteX40" fmla="*/ 226563 w 689493"/>
                <a:gd name="connsiteY40" fmla="*/ 102827 h 759431"/>
                <a:gd name="connsiteX41" fmla="*/ 213793 w 689493"/>
                <a:gd name="connsiteY41" fmla="*/ 156688 h 759431"/>
                <a:gd name="connsiteX42" fmla="*/ 201421 w 689493"/>
                <a:gd name="connsiteY42" fmla="*/ 244449 h 759431"/>
                <a:gd name="connsiteX43" fmla="*/ 190646 w 689493"/>
                <a:gd name="connsiteY43" fmla="*/ 452739 h 759431"/>
                <a:gd name="connsiteX44" fmla="*/ 179871 w 689493"/>
                <a:gd name="connsiteY44" fmla="*/ 381363 h 759431"/>
                <a:gd name="connsiteX45" fmla="*/ 169096 w 689493"/>
                <a:gd name="connsiteY45" fmla="*/ 222226 h 759431"/>
                <a:gd name="connsiteX46" fmla="*/ 156326 w 689493"/>
                <a:gd name="connsiteY46" fmla="*/ 145012 h 759431"/>
                <a:gd name="connsiteX47" fmla="*/ 145550 w 689493"/>
                <a:gd name="connsiteY47" fmla="*/ 95859 h 759431"/>
                <a:gd name="connsiteX48" fmla="*/ 132780 w 689493"/>
                <a:gd name="connsiteY48" fmla="*/ 63090 h 759431"/>
                <a:gd name="connsiteX49" fmla="*/ 122005 w 689493"/>
                <a:gd name="connsiteY49" fmla="*/ 38607 h 759431"/>
                <a:gd name="connsiteX50" fmla="*/ 111230 w 689493"/>
                <a:gd name="connsiteY50" fmla="*/ 22223 h 759431"/>
                <a:gd name="connsiteX51" fmla="*/ 98858 w 689493"/>
                <a:gd name="connsiteY51" fmla="*/ 10546 h 759431"/>
                <a:gd name="connsiteX52" fmla="*/ 88083 w 689493"/>
                <a:gd name="connsiteY52" fmla="*/ 4708 h 759431"/>
                <a:gd name="connsiteX53" fmla="*/ 75313 w 689493"/>
                <a:gd name="connsiteY53" fmla="*/ 3390 h 759431"/>
                <a:gd name="connsiteX54" fmla="*/ 64538 w 689493"/>
                <a:gd name="connsiteY54" fmla="*/ 6968 h 759431"/>
                <a:gd name="connsiteX55" fmla="*/ 53763 w 689493"/>
                <a:gd name="connsiteY55" fmla="*/ 15254 h 759431"/>
                <a:gd name="connsiteX56" fmla="*/ 41391 w 689493"/>
                <a:gd name="connsiteY56" fmla="*/ 28061 h 759431"/>
                <a:gd name="connsiteX57" fmla="*/ 30616 w 689493"/>
                <a:gd name="connsiteY57" fmla="*/ 46705 h 759431"/>
                <a:gd name="connsiteX58" fmla="*/ 17846 w 689493"/>
                <a:gd name="connsiteY58" fmla="*/ 72506 h 759431"/>
                <a:gd name="connsiteX59" fmla="*/ 7071 w 689493"/>
                <a:gd name="connsiteY59" fmla="*/ 107535 h 759431"/>
                <a:gd name="connsiteX60" fmla="*/ 0 w 689493"/>
                <a:gd name="connsiteY60" fmla="*/ 142137 h 759431"/>
                <a:gd name="connsiteX0" fmla="*/ 672332 w 672332"/>
                <a:gd name="connsiteY0" fmla="*/ 391909 h 645587"/>
                <a:gd name="connsiteX1" fmla="*/ 661557 w 672332"/>
                <a:gd name="connsiteY1" fmla="*/ 182489 h 645587"/>
                <a:gd name="connsiteX2" fmla="*/ 649186 w 672332"/>
                <a:gd name="connsiteY2" fmla="*/ 96989 h 645587"/>
                <a:gd name="connsiteX3" fmla="*/ 638411 w 672332"/>
                <a:gd name="connsiteY3" fmla="*/ 51413 h 645587"/>
                <a:gd name="connsiteX4" fmla="*/ 627636 w 672332"/>
                <a:gd name="connsiteY4" fmla="*/ 29191 h 645587"/>
                <a:gd name="connsiteX5" fmla="*/ 614865 w 672332"/>
                <a:gd name="connsiteY5" fmla="*/ 23352 h 645587"/>
                <a:gd name="connsiteX6" fmla="*/ 604090 w 672332"/>
                <a:gd name="connsiteY6" fmla="*/ 33899 h 645587"/>
                <a:gd name="connsiteX7" fmla="*/ 591719 w 672332"/>
                <a:gd name="connsiteY7" fmla="*/ 60830 h 645587"/>
                <a:gd name="connsiteX8" fmla="*/ 580944 w 672332"/>
                <a:gd name="connsiteY8" fmla="*/ 108665 h 645587"/>
                <a:gd name="connsiteX9" fmla="*/ 570169 w 672332"/>
                <a:gd name="connsiteY9" fmla="*/ 197555 h 645587"/>
                <a:gd name="connsiteX10" fmla="*/ 557398 w 672332"/>
                <a:gd name="connsiteY10" fmla="*/ 449161 h 645587"/>
                <a:gd name="connsiteX11" fmla="*/ 546623 w 672332"/>
                <a:gd name="connsiteY11" fmla="*/ 291154 h 645587"/>
                <a:gd name="connsiteX12" fmla="*/ 535848 w 672332"/>
                <a:gd name="connsiteY12" fmla="*/ 151980 h 645587"/>
                <a:gd name="connsiteX13" fmla="*/ 523078 w 672332"/>
                <a:gd name="connsiteY13" fmla="*/ 84182 h 645587"/>
                <a:gd name="connsiteX14" fmla="*/ 512302 w 672332"/>
                <a:gd name="connsiteY14" fmla="*/ 43315 h 645587"/>
                <a:gd name="connsiteX15" fmla="*/ 501527 w 672332"/>
                <a:gd name="connsiteY15" fmla="*/ 18644 h 645587"/>
                <a:gd name="connsiteX16" fmla="*/ 489156 w 672332"/>
                <a:gd name="connsiteY16" fmla="*/ 4708 h 645587"/>
                <a:gd name="connsiteX17" fmla="*/ 478381 w 672332"/>
                <a:gd name="connsiteY17" fmla="*/ 0 h 645587"/>
                <a:gd name="connsiteX18" fmla="*/ 465610 w 672332"/>
                <a:gd name="connsiteY18" fmla="*/ 2260 h 645587"/>
                <a:gd name="connsiteX19" fmla="*/ 454835 w 672332"/>
                <a:gd name="connsiteY19" fmla="*/ 12806 h 645587"/>
                <a:gd name="connsiteX20" fmla="*/ 444060 w 672332"/>
                <a:gd name="connsiteY20" fmla="*/ 31451 h 645587"/>
                <a:gd name="connsiteX21" fmla="*/ 431689 w 672332"/>
                <a:gd name="connsiteY21" fmla="*/ 60830 h 645587"/>
                <a:gd name="connsiteX22" fmla="*/ 420914 w 672332"/>
                <a:gd name="connsiteY22" fmla="*/ 104145 h 645587"/>
                <a:gd name="connsiteX23" fmla="*/ 408143 w 672332"/>
                <a:gd name="connsiteY23" fmla="*/ 169495 h 645587"/>
                <a:gd name="connsiteX24" fmla="*/ 397368 w 672332"/>
                <a:gd name="connsiteY24" fmla="*/ 292473 h 645587"/>
                <a:gd name="connsiteX25" fmla="*/ 386593 w 672332"/>
                <a:gd name="connsiteY25" fmla="*/ 645587 h 645587"/>
                <a:gd name="connsiteX26" fmla="*/ 373823 w 672332"/>
                <a:gd name="connsiteY26" fmla="*/ 259704 h 645587"/>
                <a:gd name="connsiteX27" fmla="*/ 363048 w 672332"/>
                <a:gd name="connsiteY27" fmla="*/ 156688 h 645587"/>
                <a:gd name="connsiteX28" fmla="*/ 352272 w 672332"/>
                <a:gd name="connsiteY28" fmla="*/ 98307 h 645587"/>
                <a:gd name="connsiteX29" fmla="*/ 339901 w 672332"/>
                <a:gd name="connsiteY29" fmla="*/ 60830 h 645587"/>
                <a:gd name="connsiteX30" fmla="*/ 329126 w 672332"/>
                <a:gd name="connsiteY30" fmla="*/ 35029 h 645587"/>
                <a:gd name="connsiteX31" fmla="*/ 316356 w 672332"/>
                <a:gd name="connsiteY31" fmla="*/ 17514 h 645587"/>
                <a:gd name="connsiteX32" fmla="*/ 305580 w 672332"/>
                <a:gd name="connsiteY32" fmla="*/ 6968 h 645587"/>
                <a:gd name="connsiteX33" fmla="*/ 294805 w 672332"/>
                <a:gd name="connsiteY33" fmla="*/ 2260 h 645587"/>
                <a:gd name="connsiteX34" fmla="*/ 282434 w 672332"/>
                <a:gd name="connsiteY34" fmla="*/ 3390 h 645587"/>
                <a:gd name="connsiteX35" fmla="*/ 271260 w 672332"/>
                <a:gd name="connsiteY35" fmla="*/ 9228 h 645587"/>
                <a:gd name="connsiteX36" fmla="*/ 258888 w 672332"/>
                <a:gd name="connsiteY36" fmla="*/ 21093 h 645587"/>
                <a:gd name="connsiteX37" fmla="*/ 248113 w 672332"/>
                <a:gd name="connsiteY37" fmla="*/ 39737 h 645587"/>
                <a:gd name="connsiteX38" fmla="*/ 237338 w 672332"/>
                <a:gd name="connsiteY38" fmla="*/ 65538 h 645587"/>
                <a:gd name="connsiteX39" fmla="*/ 226563 w 672332"/>
                <a:gd name="connsiteY39" fmla="*/ 102827 h 645587"/>
                <a:gd name="connsiteX40" fmla="*/ 213793 w 672332"/>
                <a:gd name="connsiteY40" fmla="*/ 156688 h 645587"/>
                <a:gd name="connsiteX41" fmla="*/ 201421 w 672332"/>
                <a:gd name="connsiteY41" fmla="*/ 244449 h 645587"/>
                <a:gd name="connsiteX42" fmla="*/ 190646 w 672332"/>
                <a:gd name="connsiteY42" fmla="*/ 452739 h 645587"/>
                <a:gd name="connsiteX43" fmla="*/ 179871 w 672332"/>
                <a:gd name="connsiteY43" fmla="*/ 381363 h 645587"/>
                <a:gd name="connsiteX44" fmla="*/ 169096 w 672332"/>
                <a:gd name="connsiteY44" fmla="*/ 222226 h 645587"/>
                <a:gd name="connsiteX45" fmla="*/ 156326 w 672332"/>
                <a:gd name="connsiteY45" fmla="*/ 145012 h 645587"/>
                <a:gd name="connsiteX46" fmla="*/ 145550 w 672332"/>
                <a:gd name="connsiteY46" fmla="*/ 95859 h 645587"/>
                <a:gd name="connsiteX47" fmla="*/ 132780 w 672332"/>
                <a:gd name="connsiteY47" fmla="*/ 63090 h 645587"/>
                <a:gd name="connsiteX48" fmla="*/ 122005 w 672332"/>
                <a:gd name="connsiteY48" fmla="*/ 38607 h 645587"/>
                <a:gd name="connsiteX49" fmla="*/ 111230 w 672332"/>
                <a:gd name="connsiteY49" fmla="*/ 22223 h 645587"/>
                <a:gd name="connsiteX50" fmla="*/ 98858 w 672332"/>
                <a:gd name="connsiteY50" fmla="*/ 10546 h 645587"/>
                <a:gd name="connsiteX51" fmla="*/ 88083 w 672332"/>
                <a:gd name="connsiteY51" fmla="*/ 4708 h 645587"/>
                <a:gd name="connsiteX52" fmla="*/ 75313 w 672332"/>
                <a:gd name="connsiteY52" fmla="*/ 3390 h 645587"/>
                <a:gd name="connsiteX53" fmla="*/ 64538 w 672332"/>
                <a:gd name="connsiteY53" fmla="*/ 6968 h 645587"/>
                <a:gd name="connsiteX54" fmla="*/ 53763 w 672332"/>
                <a:gd name="connsiteY54" fmla="*/ 15254 h 645587"/>
                <a:gd name="connsiteX55" fmla="*/ 41391 w 672332"/>
                <a:gd name="connsiteY55" fmla="*/ 28061 h 645587"/>
                <a:gd name="connsiteX56" fmla="*/ 30616 w 672332"/>
                <a:gd name="connsiteY56" fmla="*/ 46705 h 645587"/>
                <a:gd name="connsiteX57" fmla="*/ 17846 w 672332"/>
                <a:gd name="connsiteY57" fmla="*/ 72506 h 645587"/>
                <a:gd name="connsiteX58" fmla="*/ 7071 w 672332"/>
                <a:gd name="connsiteY58" fmla="*/ 107535 h 645587"/>
                <a:gd name="connsiteX59" fmla="*/ 0 w 672332"/>
                <a:gd name="connsiteY59" fmla="*/ 142137 h 645587"/>
                <a:gd name="connsiteX0" fmla="*/ 674713 w 674713"/>
                <a:gd name="connsiteY0" fmla="*/ 363334 h 645587"/>
                <a:gd name="connsiteX1" fmla="*/ 661557 w 674713"/>
                <a:gd name="connsiteY1" fmla="*/ 182489 h 645587"/>
                <a:gd name="connsiteX2" fmla="*/ 649186 w 674713"/>
                <a:gd name="connsiteY2" fmla="*/ 96989 h 645587"/>
                <a:gd name="connsiteX3" fmla="*/ 638411 w 674713"/>
                <a:gd name="connsiteY3" fmla="*/ 51413 h 645587"/>
                <a:gd name="connsiteX4" fmla="*/ 627636 w 674713"/>
                <a:gd name="connsiteY4" fmla="*/ 29191 h 645587"/>
                <a:gd name="connsiteX5" fmla="*/ 614865 w 674713"/>
                <a:gd name="connsiteY5" fmla="*/ 23352 h 645587"/>
                <a:gd name="connsiteX6" fmla="*/ 604090 w 674713"/>
                <a:gd name="connsiteY6" fmla="*/ 33899 h 645587"/>
                <a:gd name="connsiteX7" fmla="*/ 591719 w 674713"/>
                <a:gd name="connsiteY7" fmla="*/ 60830 h 645587"/>
                <a:gd name="connsiteX8" fmla="*/ 580944 w 674713"/>
                <a:gd name="connsiteY8" fmla="*/ 108665 h 645587"/>
                <a:gd name="connsiteX9" fmla="*/ 570169 w 674713"/>
                <a:gd name="connsiteY9" fmla="*/ 197555 h 645587"/>
                <a:gd name="connsiteX10" fmla="*/ 557398 w 674713"/>
                <a:gd name="connsiteY10" fmla="*/ 449161 h 645587"/>
                <a:gd name="connsiteX11" fmla="*/ 546623 w 674713"/>
                <a:gd name="connsiteY11" fmla="*/ 291154 h 645587"/>
                <a:gd name="connsiteX12" fmla="*/ 535848 w 674713"/>
                <a:gd name="connsiteY12" fmla="*/ 151980 h 645587"/>
                <a:gd name="connsiteX13" fmla="*/ 523078 w 674713"/>
                <a:gd name="connsiteY13" fmla="*/ 84182 h 645587"/>
                <a:gd name="connsiteX14" fmla="*/ 512302 w 674713"/>
                <a:gd name="connsiteY14" fmla="*/ 43315 h 645587"/>
                <a:gd name="connsiteX15" fmla="*/ 501527 w 674713"/>
                <a:gd name="connsiteY15" fmla="*/ 18644 h 645587"/>
                <a:gd name="connsiteX16" fmla="*/ 489156 w 674713"/>
                <a:gd name="connsiteY16" fmla="*/ 4708 h 645587"/>
                <a:gd name="connsiteX17" fmla="*/ 478381 w 674713"/>
                <a:gd name="connsiteY17" fmla="*/ 0 h 645587"/>
                <a:gd name="connsiteX18" fmla="*/ 465610 w 674713"/>
                <a:gd name="connsiteY18" fmla="*/ 2260 h 645587"/>
                <a:gd name="connsiteX19" fmla="*/ 454835 w 674713"/>
                <a:gd name="connsiteY19" fmla="*/ 12806 h 645587"/>
                <a:gd name="connsiteX20" fmla="*/ 444060 w 674713"/>
                <a:gd name="connsiteY20" fmla="*/ 31451 h 645587"/>
                <a:gd name="connsiteX21" fmla="*/ 431689 w 674713"/>
                <a:gd name="connsiteY21" fmla="*/ 60830 h 645587"/>
                <a:gd name="connsiteX22" fmla="*/ 420914 w 674713"/>
                <a:gd name="connsiteY22" fmla="*/ 104145 h 645587"/>
                <a:gd name="connsiteX23" fmla="*/ 408143 w 674713"/>
                <a:gd name="connsiteY23" fmla="*/ 169495 h 645587"/>
                <a:gd name="connsiteX24" fmla="*/ 397368 w 674713"/>
                <a:gd name="connsiteY24" fmla="*/ 292473 h 645587"/>
                <a:gd name="connsiteX25" fmla="*/ 386593 w 674713"/>
                <a:gd name="connsiteY25" fmla="*/ 645587 h 645587"/>
                <a:gd name="connsiteX26" fmla="*/ 373823 w 674713"/>
                <a:gd name="connsiteY26" fmla="*/ 259704 h 645587"/>
                <a:gd name="connsiteX27" fmla="*/ 363048 w 674713"/>
                <a:gd name="connsiteY27" fmla="*/ 156688 h 645587"/>
                <a:gd name="connsiteX28" fmla="*/ 352272 w 674713"/>
                <a:gd name="connsiteY28" fmla="*/ 98307 h 645587"/>
                <a:gd name="connsiteX29" fmla="*/ 339901 w 674713"/>
                <a:gd name="connsiteY29" fmla="*/ 60830 h 645587"/>
                <a:gd name="connsiteX30" fmla="*/ 329126 w 674713"/>
                <a:gd name="connsiteY30" fmla="*/ 35029 h 645587"/>
                <a:gd name="connsiteX31" fmla="*/ 316356 w 674713"/>
                <a:gd name="connsiteY31" fmla="*/ 17514 h 645587"/>
                <a:gd name="connsiteX32" fmla="*/ 305580 w 674713"/>
                <a:gd name="connsiteY32" fmla="*/ 6968 h 645587"/>
                <a:gd name="connsiteX33" fmla="*/ 294805 w 674713"/>
                <a:gd name="connsiteY33" fmla="*/ 2260 h 645587"/>
                <a:gd name="connsiteX34" fmla="*/ 282434 w 674713"/>
                <a:gd name="connsiteY34" fmla="*/ 3390 h 645587"/>
                <a:gd name="connsiteX35" fmla="*/ 271260 w 674713"/>
                <a:gd name="connsiteY35" fmla="*/ 9228 h 645587"/>
                <a:gd name="connsiteX36" fmla="*/ 258888 w 674713"/>
                <a:gd name="connsiteY36" fmla="*/ 21093 h 645587"/>
                <a:gd name="connsiteX37" fmla="*/ 248113 w 674713"/>
                <a:gd name="connsiteY37" fmla="*/ 39737 h 645587"/>
                <a:gd name="connsiteX38" fmla="*/ 237338 w 674713"/>
                <a:gd name="connsiteY38" fmla="*/ 65538 h 645587"/>
                <a:gd name="connsiteX39" fmla="*/ 226563 w 674713"/>
                <a:gd name="connsiteY39" fmla="*/ 102827 h 645587"/>
                <a:gd name="connsiteX40" fmla="*/ 213793 w 674713"/>
                <a:gd name="connsiteY40" fmla="*/ 156688 h 645587"/>
                <a:gd name="connsiteX41" fmla="*/ 201421 w 674713"/>
                <a:gd name="connsiteY41" fmla="*/ 244449 h 645587"/>
                <a:gd name="connsiteX42" fmla="*/ 190646 w 674713"/>
                <a:gd name="connsiteY42" fmla="*/ 452739 h 645587"/>
                <a:gd name="connsiteX43" fmla="*/ 179871 w 674713"/>
                <a:gd name="connsiteY43" fmla="*/ 381363 h 645587"/>
                <a:gd name="connsiteX44" fmla="*/ 169096 w 674713"/>
                <a:gd name="connsiteY44" fmla="*/ 222226 h 645587"/>
                <a:gd name="connsiteX45" fmla="*/ 156326 w 674713"/>
                <a:gd name="connsiteY45" fmla="*/ 145012 h 645587"/>
                <a:gd name="connsiteX46" fmla="*/ 145550 w 674713"/>
                <a:gd name="connsiteY46" fmla="*/ 95859 h 645587"/>
                <a:gd name="connsiteX47" fmla="*/ 132780 w 674713"/>
                <a:gd name="connsiteY47" fmla="*/ 63090 h 645587"/>
                <a:gd name="connsiteX48" fmla="*/ 122005 w 674713"/>
                <a:gd name="connsiteY48" fmla="*/ 38607 h 645587"/>
                <a:gd name="connsiteX49" fmla="*/ 111230 w 674713"/>
                <a:gd name="connsiteY49" fmla="*/ 22223 h 645587"/>
                <a:gd name="connsiteX50" fmla="*/ 98858 w 674713"/>
                <a:gd name="connsiteY50" fmla="*/ 10546 h 645587"/>
                <a:gd name="connsiteX51" fmla="*/ 88083 w 674713"/>
                <a:gd name="connsiteY51" fmla="*/ 4708 h 645587"/>
                <a:gd name="connsiteX52" fmla="*/ 75313 w 674713"/>
                <a:gd name="connsiteY52" fmla="*/ 3390 h 645587"/>
                <a:gd name="connsiteX53" fmla="*/ 64538 w 674713"/>
                <a:gd name="connsiteY53" fmla="*/ 6968 h 645587"/>
                <a:gd name="connsiteX54" fmla="*/ 53763 w 674713"/>
                <a:gd name="connsiteY54" fmla="*/ 15254 h 645587"/>
                <a:gd name="connsiteX55" fmla="*/ 41391 w 674713"/>
                <a:gd name="connsiteY55" fmla="*/ 28061 h 645587"/>
                <a:gd name="connsiteX56" fmla="*/ 30616 w 674713"/>
                <a:gd name="connsiteY56" fmla="*/ 46705 h 645587"/>
                <a:gd name="connsiteX57" fmla="*/ 17846 w 674713"/>
                <a:gd name="connsiteY57" fmla="*/ 72506 h 645587"/>
                <a:gd name="connsiteX58" fmla="*/ 7071 w 674713"/>
                <a:gd name="connsiteY58" fmla="*/ 107535 h 645587"/>
                <a:gd name="connsiteX59" fmla="*/ 0 w 674713"/>
                <a:gd name="connsiteY59" fmla="*/ 142137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4713" h="645587">
                  <a:moveTo>
                    <a:pt x="674713" y="363334"/>
                  </a:moveTo>
                  <a:cubicBezTo>
                    <a:pt x="671122" y="293465"/>
                    <a:pt x="665149" y="252359"/>
                    <a:pt x="661557" y="182489"/>
                  </a:cubicBezTo>
                  <a:cubicBezTo>
                    <a:pt x="657567" y="154052"/>
                    <a:pt x="653177" y="125426"/>
                    <a:pt x="649186" y="96989"/>
                  </a:cubicBezTo>
                  <a:cubicBezTo>
                    <a:pt x="645594" y="81734"/>
                    <a:pt x="642003" y="66668"/>
                    <a:pt x="638411" y="51413"/>
                  </a:cubicBezTo>
                  <a:cubicBezTo>
                    <a:pt x="634819" y="44069"/>
                    <a:pt x="631228" y="36535"/>
                    <a:pt x="627636" y="29191"/>
                  </a:cubicBezTo>
                  <a:cubicBezTo>
                    <a:pt x="623246" y="27307"/>
                    <a:pt x="619255" y="25236"/>
                    <a:pt x="614865" y="23352"/>
                  </a:cubicBezTo>
                  <a:cubicBezTo>
                    <a:pt x="611274" y="26931"/>
                    <a:pt x="607682" y="30321"/>
                    <a:pt x="604090" y="33899"/>
                  </a:cubicBezTo>
                  <a:cubicBezTo>
                    <a:pt x="600099" y="42939"/>
                    <a:pt x="595710" y="51790"/>
                    <a:pt x="591719" y="60830"/>
                  </a:cubicBezTo>
                  <a:cubicBezTo>
                    <a:pt x="588127" y="76838"/>
                    <a:pt x="584535" y="92657"/>
                    <a:pt x="580944" y="108665"/>
                  </a:cubicBezTo>
                  <a:cubicBezTo>
                    <a:pt x="577352" y="138232"/>
                    <a:pt x="573760" y="167988"/>
                    <a:pt x="570169" y="197555"/>
                  </a:cubicBezTo>
                  <a:cubicBezTo>
                    <a:pt x="565779" y="281361"/>
                    <a:pt x="561788" y="365355"/>
                    <a:pt x="557398" y="449161"/>
                  </a:cubicBezTo>
                  <a:cubicBezTo>
                    <a:pt x="553807" y="396429"/>
                    <a:pt x="550215" y="343886"/>
                    <a:pt x="546623" y="291154"/>
                  </a:cubicBezTo>
                  <a:cubicBezTo>
                    <a:pt x="543031" y="244826"/>
                    <a:pt x="539440" y="198309"/>
                    <a:pt x="535848" y="151980"/>
                  </a:cubicBezTo>
                  <a:cubicBezTo>
                    <a:pt x="531458" y="129381"/>
                    <a:pt x="527467" y="106782"/>
                    <a:pt x="523078" y="84182"/>
                  </a:cubicBezTo>
                  <a:cubicBezTo>
                    <a:pt x="519486" y="70623"/>
                    <a:pt x="515894" y="56875"/>
                    <a:pt x="512302" y="43315"/>
                  </a:cubicBezTo>
                  <a:cubicBezTo>
                    <a:pt x="508711" y="35029"/>
                    <a:pt x="505119" y="26931"/>
                    <a:pt x="501527" y="18644"/>
                  </a:cubicBezTo>
                  <a:cubicBezTo>
                    <a:pt x="497537" y="13936"/>
                    <a:pt x="493147" y="9416"/>
                    <a:pt x="489156" y="4708"/>
                  </a:cubicBezTo>
                  <a:cubicBezTo>
                    <a:pt x="485564" y="3201"/>
                    <a:pt x="481973" y="1507"/>
                    <a:pt x="478381" y="0"/>
                  </a:cubicBezTo>
                  <a:lnTo>
                    <a:pt x="465610" y="2260"/>
                  </a:lnTo>
                  <a:cubicBezTo>
                    <a:pt x="462019" y="5838"/>
                    <a:pt x="458427" y="9228"/>
                    <a:pt x="454835" y="12806"/>
                  </a:cubicBezTo>
                  <a:lnTo>
                    <a:pt x="444060" y="31451"/>
                  </a:lnTo>
                  <a:cubicBezTo>
                    <a:pt x="440070" y="41244"/>
                    <a:pt x="435680" y="51037"/>
                    <a:pt x="431689" y="60830"/>
                  </a:cubicBezTo>
                  <a:cubicBezTo>
                    <a:pt x="428097" y="75331"/>
                    <a:pt x="424505" y="89644"/>
                    <a:pt x="420914" y="104145"/>
                  </a:cubicBezTo>
                  <a:cubicBezTo>
                    <a:pt x="416524" y="125991"/>
                    <a:pt x="412533" y="147649"/>
                    <a:pt x="408143" y="169495"/>
                  </a:cubicBezTo>
                  <a:cubicBezTo>
                    <a:pt x="404552" y="210550"/>
                    <a:pt x="400960" y="251417"/>
                    <a:pt x="397368" y="292473"/>
                  </a:cubicBezTo>
                  <a:lnTo>
                    <a:pt x="386593" y="645587"/>
                  </a:lnTo>
                  <a:cubicBezTo>
                    <a:pt x="382203" y="516959"/>
                    <a:pt x="378213" y="388331"/>
                    <a:pt x="373823" y="259704"/>
                  </a:cubicBezTo>
                  <a:cubicBezTo>
                    <a:pt x="370231" y="225428"/>
                    <a:pt x="366639" y="190964"/>
                    <a:pt x="363048" y="156688"/>
                  </a:cubicBezTo>
                  <a:cubicBezTo>
                    <a:pt x="359456" y="137291"/>
                    <a:pt x="355864" y="117705"/>
                    <a:pt x="352272" y="98307"/>
                  </a:cubicBezTo>
                  <a:cubicBezTo>
                    <a:pt x="348282" y="85877"/>
                    <a:pt x="343892" y="73259"/>
                    <a:pt x="339901" y="60830"/>
                  </a:cubicBezTo>
                  <a:cubicBezTo>
                    <a:pt x="336309" y="52167"/>
                    <a:pt x="332718" y="43692"/>
                    <a:pt x="329126" y="35029"/>
                  </a:cubicBezTo>
                  <a:cubicBezTo>
                    <a:pt x="324736" y="29191"/>
                    <a:pt x="320745" y="23352"/>
                    <a:pt x="316356" y="17514"/>
                  </a:cubicBezTo>
                  <a:cubicBezTo>
                    <a:pt x="312764" y="13936"/>
                    <a:pt x="309172" y="10546"/>
                    <a:pt x="305580" y="6968"/>
                  </a:cubicBezTo>
                  <a:cubicBezTo>
                    <a:pt x="301989" y="5461"/>
                    <a:pt x="298397" y="3766"/>
                    <a:pt x="294805" y="2260"/>
                  </a:cubicBezTo>
                  <a:lnTo>
                    <a:pt x="282434" y="3390"/>
                  </a:lnTo>
                  <a:lnTo>
                    <a:pt x="271260" y="9228"/>
                  </a:lnTo>
                  <a:cubicBezTo>
                    <a:pt x="267269" y="13183"/>
                    <a:pt x="262879" y="17138"/>
                    <a:pt x="258888" y="21093"/>
                  </a:cubicBezTo>
                  <a:lnTo>
                    <a:pt x="248113" y="39737"/>
                  </a:lnTo>
                  <a:cubicBezTo>
                    <a:pt x="244522" y="48400"/>
                    <a:pt x="240930" y="56875"/>
                    <a:pt x="237338" y="65538"/>
                  </a:cubicBezTo>
                  <a:lnTo>
                    <a:pt x="226563" y="102827"/>
                  </a:lnTo>
                  <a:cubicBezTo>
                    <a:pt x="222173" y="120718"/>
                    <a:pt x="218183" y="138797"/>
                    <a:pt x="213793" y="156688"/>
                  </a:cubicBezTo>
                  <a:cubicBezTo>
                    <a:pt x="209802" y="185879"/>
                    <a:pt x="205412" y="215258"/>
                    <a:pt x="201421" y="244449"/>
                  </a:cubicBezTo>
                  <a:cubicBezTo>
                    <a:pt x="197830" y="313942"/>
                    <a:pt x="194238" y="383246"/>
                    <a:pt x="190646" y="452739"/>
                  </a:cubicBezTo>
                  <a:cubicBezTo>
                    <a:pt x="187055" y="429010"/>
                    <a:pt x="183463" y="405092"/>
                    <a:pt x="179871" y="381363"/>
                  </a:cubicBezTo>
                  <a:cubicBezTo>
                    <a:pt x="176279" y="328255"/>
                    <a:pt x="172688" y="275335"/>
                    <a:pt x="169096" y="222226"/>
                  </a:cubicBezTo>
                  <a:cubicBezTo>
                    <a:pt x="164706" y="196426"/>
                    <a:pt x="160715" y="170813"/>
                    <a:pt x="156326" y="145012"/>
                  </a:cubicBezTo>
                  <a:lnTo>
                    <a:pt x="145550" y="95859"/>
                  </a:lnTo>
                  <a:cubicBezTo>
                    <a:pt x="141161" y="84936"/>
                    <a:pt x="137170" y="74013"/>
                    <a:pt x="132780" y="63090"/>
                  </a:cubicBezTo>
                  <a:cubicBezTo>
                    <a:pt x="129188" y="54992"/>
                    <a:pt x="125597" y="46705"/>
                    <a:pt x="122005" y="38607"/>
                  </a:cubicBezTo>
                  <a:lnTo>
                    <a:pt x="111230" y="22223"/>
                  </a:lnTo>
                  <a:cubicBezTo>
                    <a:pt x="107239" y="18268"/>
                    <a:pt x="102849" y="14501"/>
                    <a:pt x="98858" y="10546"/>
                  </a:cubicBezTo>
                  <a:cubicBezTo>
                    <a:pt x="95267" y="8663"/>
                    <a:pt x="91675" y="6591"/>
                    <a:pt x="88083" y="4708"/>
                  </a:cubicBezTo>
                  <a:cubicBezTo>
                    <a:pt x="83693" y="4331"/>
                    <a:pt x="79703" y="3766"/>
                    <a:pt x="75313" y="3390"/>
                  </a:cubicBezTo>
                  <a:cubicBezTo>
                    <a:pt x="71721" y="4520"/>
                    <a:pt x="68129" y="5838"/>
                    <a:pt x="64538" y="6968"/>
                  </a:cubicBezTo>
                  <a:cubicBezTo>
                    <a:pt x="60946" y="9793"/>
                    <a:pt x="57354" y="12430"/>
                    <a:pt x="53763" y="15254"/>
                  </a:cubicBezTo>
                  <a:cubicBezTo>
                    <a:pt x="49772" y="19586"/>
                    <a:pt x="45382" y="23729"/>
                    <a:pt x="41391" y="28061"/>
                  </a:cubicBezTo>
                  <a:lnTo>
                    <a:pt x="30616" y="46705"/>
                  </a:lnTo>
                  <a:cubicBezTo>
                    <a:pt x="26226" y="55368"/>
                    <a:pt x="22236" y="63843"/>
                    <a:pt x="17846" y="72506"/>
                  </a:cubicBezTo>
                  <a:lnTo>
                    <a:pt x="7071" y="107535"/>
                  </a:lnTo>
                  <a:lnTo>
                    <a:pt x="0" y="142137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1863126" y="2757324"/>
              <a:ext cx="0" cy="125626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 rot="16200000">
              <a:off x="1338488" y="3092780"/>
              <a:ext cx="733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Power</a:t>
              </a:r>
            </a:p>
          </p:txBody>
        </p:sp>
        <p:sp>
          <p:nvSpPr>
            <p:cNvPr id="91" name="Freeform: Shape 90"/>
            <p:cNvSpPr>
              <a:spLocks/>
            </p:cNvSpPr>
            <p:nvPr/>
          </p:nvSpPr>
          <p:spPr bwMode="auto">
            <a:xfrm>
              <a:off x="5051543" y="3660677"/>
              <a:ext cx="1882602" cy="366742"/>
            </a:xfrm>
            <a:custGeom>
              <a:avLst/>
              <a:gdLst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6182 w 1882602"/>
                <a:gd name="connsiteY8" fmla="*/ 452706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3801 w 1882602"/>
                <a:gd name="connsiteY8" fmla="*/ 645587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882602" h="714676">
                  <a:moveTo>
                    <a:pt x="1599631" y="0"/>
                  </a:moveTo>
                  <a:lnTo>
                    <a:pt x="1612402" y="2260"/>
                  </a:lnTo>
                  <a:cubicBezTo>
                    <a:pt x="1615993" y="5838"/>
                    <a:pt x="1619585" y="9228"/>
                    <a:pt x="1623177" y="12806"/>
                  </a:cubicBezTo>
                  <a:lnTo>
                    <a:pt x="1633952" y="31451"/>
                  </a:lnTo>
                  <a:cubicBezTo>
                    <a:pt x="1637942" y="41244"/>
                    <a:pt x="1642332" y="51037"/>
                    <a:pt x="1646323" y="60830"/>
                  </a:cubicBezTo>
                  <a:cubicBezTo>
                    <a:pt x="1649915" y="75331"/>
                    <a:pt x="1653507" y="89644"/>
                    <a:pt x="1657098" y="104145"/>
                  </a:cubicBezTo>
                  <a:cubicBezTo>
                    <a:pt x="1661488" y="125991"/>
                    <a:pt x="1665479" y="147649"/>
                    <a:pt x="1669869" y="169495"/>
                  </a:cubicBezTo>
                  <a:cubicBezTo>
                    <a:pt x="1673460" y="210550"/>
                    <a:pt x="1677052" y="251417"/>
                    <a:pt x="1680644" y="292473"/>
                  </a:cubicBezTo>
                  <a:cubicBezTo>
                    <a:pt x="1685823" y="345884"/>
                    <a:pt x="1688622" y="592176"/>
                    <a:pt x="1693801" y="645587"/>
                  </a:cubicBezTo>
                  <a:cubicBezTo>
                    <a:pt x="1698191" y="516959"/>
                    <a:pt x="1699799" y="388331"/>
                    <a:pt x="1704189" y="259704"/>
                  </a:cubicBezTo>
                  <a:cubicBezTo>
                    <a:pt x="1707781" y="225428"/>
                    <a:pt x="1711373" y="190964"/>
                    <a:pt x="1714964" y="156688"/>
                  </a:cubicBezTo>
                  <a:cubicBezTo>
                    <a:pt x="1718556" y="137291"/>
                    <a:pt x="1722148" y="117705"/>
                    <a:pt x="1725740" y="98307"/>
                  </a:cubicBezTo>
                  <a:cubicBezTo>
                    <a:pt x="1729730" y="85877"/>
                    <a:pt x="1734120" y="73259"/>
                    <a:pt x="1738111" y="60830"/>
                  </a:cubicBezTo>
                  <a:cubicBezTo>
                    <a:pt x="1741703" y="52167"/>
                    <a:pt x="1745294" y="43692"/>
                    <a:pt x="1748886" y="35029"/>
                  </a:cubicBezTo>
                  <a:cubicBezTo>
                    <a:pt x="1753276" y="29191"/>
                    <a:pt x="1757267" y="23352"/>
                    <a:pt x="1761656" y="17514"/>
                  </a:cubicBezTo>
                  <a:cubicBezTo>
                    <a:pt x="1765248" y="13936"/>
                    <a:pt x="1768840" y="10546"/>
                    <a:pt x="1772432" y="6968"/>
                  </a:cubicBezTo>
                  <a:cubicBezTo>
                    <a:pt x="1776023" y="5461"/>
                    <a:pt x="1779615" y="3766"/>
                    <a:pt x="1783207" y="2260"/>
                  </a:cubicBezTo>
                  <a:lnTo>
                    <a:pt x="1795578" y="3390"/>
                  </a:lnTo>
                  <a:lnTo>
                    <a:pt x="1806752" y="9228"/>
                  </a:lnTo>
                  <a:cubicBezTo>
                    <a:pt x="1810743" y="13183"/>
                    <a:pt x="1815133" y="17138"/>
                    <a:pt x="1819124" y="21093"/>
                  </a:cubicBezTo>
                  <a:lnTo>
                    <a:pt x="1829899" y="39737"/>
                  </a:lnTo>
                  <a:cubicBezTo>
                    <a:pt x="1833490" y="48400"/>
                    <a:pt x="1837082" y="56875"/>
                    <a:pt x="1840674" y="65538"/>
                  </a:cubicBezTo>
                  <a:lnTo>
                    <a:pt x="1851449" y="102827"/>
                  </a:lnTo>
                  <a:cubicBezTo>
                    <a:pt x="1855839" y="120718"/>
                    <a:pt x="1859829" y="138797"/>
                    <a:pt x="1864219" y="156688"/>
                  </a:cubicBezTo>
                  <a:cubicBezTo>
                    <a:pt x="1868210" y="185879"/>
                    <a:pt x="1873393" y="224783"/>
                    <a:pt x="1877384" y="253974"/>
                  </a:cubicBezTo>
                  <a:cubicBezTo>
                    <a:pt x="1880975" y="323467"/>
                    <a:pt x="1879010" y="645183"/>
                    <a:pt x="1882602" y="714676"/>
                  </a:cubicBezTo>
                  <a:lnTo>
                    <a:pt x="1373136" y="711791"/>
                  </a:lnTo>
                  <a:lnTo>
                    <a:pt x="1373205" y="710183"/>
                  </a:lnTo>
                  <a:lnTo>
                    <a:pt x="0" y="710183"/>
                  </a:lnTo>
                  <a:lnTo>
                    <a:pt x="0" y="372252"/>
                  </a:lnTo>
                  <a:lnTo>
                    <a:pt x="1846" y="363442"/>
                  </a:lnTo>
                  <a:cubicBezTo>
                    <a:pt x="12222" y="325729"/>
                    <a:pt x="22598" y="288017"/>
                    <a:pt x="24793" y="253929"/>
                  </a:cubicBezTo>
                  <a:lnTo>
                    <a:pt x="35568" y="168617"/>
                  </a:lnTo>
                  <a:cubicBezTo>
                    <a:pt x="39958" y="151102"/>
                    <a:pt x="43948" y="133400"/>
                    <a:pt x="48338" y="115885"/>
                  </a:cubicBezTo>
                  <a:lnTo>
                    <a:pt x="59114" y="80856"/>
                  </a:lnTo>
                  <a:cubicBezTo>
                    <a:pt x="62705" y="72193"/>
                    <a:pt x="66297" y="63718"/>
                    <a:pt x="69889" y="55055"/>
                  </a:cubicBezTo>
                  <a:cubicBezTo>
                    <a:pt x="73880" y="48841"/>
                    <a:pt x="78269" y="42626"/>
                    <a:pt x="82260" y="36411"/>
                  </a:cubicBezTo>
                  <a:cubicBezTo>
                    <a:pt x="85852" y="32456"/>
                    <a:pt x="89444" y="28689"/>
                    <a:pt x="93035" y="24735"/>
                  </a:cubicBezTo>
                  <a:cubicBezTo>
                    <a:pt x="97425" y="22475"/>
                    <a:pt x="101416" y="20026"/>
                    <a:pt x="105806" y="17766"/>
                  </a:cubicBezTo>
                  <a:cubicBezTo>
                    <a:pt x="109397" y="17390"/>
                    <a:pt x="112989" y="16825"/>
                    <a:pt x="116581" y="16448"/>
                  </a:cubicBezTo>
                  <a:cubicBezTo>
                    <a:pt x="120172" y="16825"/>
                    <a:pt x="123764" y="17390"/>
                    <a:pt x="127356" y="17766"/>
                  </a:cubicBezTo>
                  <a:lnTo>
                    <a:pt x="139727" y="25865"/>
                  </a:lnTo>
                  <a:cubicBezTo>
                    <a:pt x="143319" y="29819"/>
                    <a:pt x="146910" y="33586"/>
                    <a:pt x="150502" y="37541"/>
                  </a:cubicBezTo>
                  <a:lnTo>
                    <a:pt x="161277" y="55055"/>
                  </a:lnTo>
                  <a:cubicBezTo>
                    <a:pt x="165667" y="63342"/>
                    <a:pt x="169658" y="71440"/>
                    <a:pt x="174048" y="79726"/>
                  </a:cubicBezTo>
                  <a:lnTo>
                    <a:pt x="184823" y="114755"/>
                  </a:lnTo>
                  <a:cubicBezTo>
                    <a:pt x="189213" y="131140"/>
                    <a:pt x="193204" y="147524"/>
                    <a:pt x="197593" y="163909"/>
                  </a:cubicBezTo>
                  <a:cubicBezTo>
                    <a:pt x="201185" y="188956"/>
                    <a:pt x="204777" y="213816"/>
                    <a:pt x="208368" y="238863"/>
                  </a:cubicBezTo>
                  <a:cubicBezTo>
                    <a:pt x="211960" y="290653"/>
                    <a:pt x="215552" y="342632"/>
                    <a:pt x="219144" y="394422"/>
                  </a:cubicBezTo>
                  <a:cubicBezTo>
                    <a:pt x="223134" y="426437"/>
                    <a:pt x="227524" y="458265"/>
                    <a:pt x="231515" y="490280"/>
                  </a:cubicBezTo>
                  <a:cubicBezTo>
                    <a:pt x="235106" y="417021"/>
                    <a:pt x="238698" y="343573"/>
                    <a:pt x="242290" y="270314"/>
                  </a:cubicBezTo>
                  <a:cubicBezTo>
                    <a:pt x="246680" y="240746"/>
                    <a:pt x="250671" y="210991"/>
                    <a:pt x="255060" y="181423"/>
                  </a:cubicBezTo>
                  <a:cubicBezTo>
                    <a:pt x="258652" y="163155"/>
                    <a:pt x="262244" y="144699"/>
                    <a:pt x="265836" y="126432"/>
                  </a:cubicBezTo>
                  <a:lnTo>
                    <a:pt x="276611" y="89143"/>
                  </a:lnTo>
                  <a:cubicBezTo>
                    <a:pt x="280602" y="80103"/>
                    <a:pt x="284991" y="71252"/>
                    <a:pt x="288982" y="62212"/>
                  </a:cubicBezTo>
                  <a:cubicBezTo>
                    <a:pt x="292574" y="55620"/>
                    <a:pt x="296166" y="48841"/>
                    <a:pt x="299757" y="42249"/>
                  </a:cubicBezTo>
                  <a:cubicBezTo>
                    <a:pt x="304147" y="37541"/>
                    <a:pt x="308138" y="33021"/>
                    <a:pt x="312528" y="28313"/>
                  </a:cubicBezTo>
                  <a:cubicBezTo>
                    <a:pt x="316119" y="25488"/>
                    <a:pt x="319711" y="22851"/>
                    <a:pt x="323303" y="20026"/>
                  </a:cubicBezTo>
                  <a:cubicBezTo>
                    <a:pt x="326894" y="18520"/>
                    <a:pt x="330486" y="16825"/>
                    <a:pt x="334078" y="15318"/>
                  </a:cubicBezTo>
                  <a:lnTo>
                    <a:pt x="344853" y="15318"/>
                  </a:lnTo>
                  <a:cubicBezTo>
                    <a:pt x="349243" y="16448"/>
                    <a:pt x="353234" y="17766"/>
                    <a:pt x="357623" y="18896"/>
                  </a:cubicBezTo>
                  <a:cubicBezTo>
                    <a:pt x="361215" y="21533"/>
                    <a:pt x="364807" y="24358"/>
                    <a:pt x="368398" y="26995"/>
                  </a:cubicBezTo>
                  <a:cubicBezTo>
                    <a:pt x="372389" y="31326"/>
                    <a:pt x="376779" y="35658"/>
                    <a:pt x="380770" y="39989"/>
                  </a:cubicBezTo>
                  <a:lnTo>
                    <a:pt x="391545" y="58634"/>
                  </a:lnTo>
                  <a:cubicBezTo>
                    <a:pt x="395136" y="67297"/>
                    <a:pt x="398728" y="75771"/>
                    <a:pt x="402320" y="84434"/>
                  </a:cubicBezTo>
                  <a:cubicBezTo>
                    <a:pt x="406710" y="96487"/>
                    <a:pt x="410700" y="108540"/>
                    <a:pt x="415090" y="120593"/>
                  </a:cubicBezTo>
                  <a:lnTo>
                    <a:pt x="425866" y="170877"/>
                  </a:lnTo>
                  <a:cubicBezTo>
                    <a:pt x="429856" y="197431"/>
                    <a:pt x="434246" y="223985"/>
                    <a:pt x="438237" y="250539"/>
                  </a:cubicBezTo>
                  <a:cubicBezTo>
                    <a:pt x="441829" y="306284"/>
                    <a:pt x="445820" y="362029"/>
                    <a:pt x="449411" y="417774"/>
                  </a:cubicBezTo>
                  <a:cubicBezTo>
                    <a:pt x="453003" y="432276"/>
                    <a:pt x="456594" y="446588"/>
                    <a:pt x="460186" y="461090"/>
                  </a:cubicBezTo>
                  <a:cubicBezTo>
                    <a:pt x="464177" y="395552"/>
                    <a:pt x="468567" y="330014"/>
                    <a:pt x="472558" y="264476"/>
                  </a:cubicBezTo>
                  <a:lnTo>
                    <a:pt x="483333" y="179163"/>
                  </a:lnTo>
                  <a:cubicBezTo>
                    <a:pt x="487722" y="161272"/>
                    <a:pt x="491713" y="143193"/>
                    <a:pt x="496103" y="125302"/>
                  </a:cubicBezTo>
                  <a:lnTo>
                    <a:pt x="506878" y="89143"/>
                  </a:lnTo>
                  <a:cubicBezTo>
                    <a:pt x="510470" y="80103"/>
                    <a:pt x="514062" y="71252"/>
                    <a:pt x="517653" y="62212"/>
                  </a:cubicBezTo>
                  <a:cubicBezTo>
                    <a:pt x="521245" y="55620"/>
                    <a:pt x="524837" y="48841"/>
                    <a:pt x="528428" y="42249"/>
                  </a:cubicBezTo>
                  <a:cubicBezTo>
                    <a:pt x="532419" y="37918"/>
                    <a:pt x="536809" y="33774"/>
                    <a:pt x="540800" y="29443"/>
                  </a:cubicBezTo>
                  <a:cubicBezTo>
                    <a:pt x="544392" y="26241"/>
                    <a:pt x="547983" y="23228"/>
                    <a:pt x="551575" y="20026"/>
                  </a:cubicBezTo>
                  <a:cubicBezTo>
                    <a:pt x="555965" y="18520"/>
                    <a:pt x="559956" y="16825"/>
                    <a:pt x="564345" y="15318"/>
                  </a:cubicBezTo>
                  <a:lnTo>
                    <a:pt x="575120" y="15318"/>
                  </a:lnTo>
                  <a:cubicBezTo>
                    <a:pt x="578712" y="16448"/>
                    <a:pt x="582304" y="17766"/>
                    <a:pt x="585896" y="18896"/>
                  </a:cubicBezTo>
                  <a:cubicBezTo>
                    <a:pt x="590286" y="21533"/>
                    <a:pt x="594276" y="24358"/>
                    <a:pt x="598666" y="26995"/>
                  </a:cubicBezTo>
                  <a:lnTo>
                    <a:pt x="609441" y="39989"/>
                  </a:lnTo>
                  <a:cubicBezTo>
                    <a:pt x="613432" y="46581"/>
                    <a:pt x="617822" y="53172"/>
                    <a:pt x="621812" y="59764"/>
                  </a:cubicBezTo>
                  <a:cubicBezTo>
                    <a:pt x="625404" y="68427"/>
                    <a:pt x="628996" y="76901"/>
                    <a:pt x="632588" y="85564"/>
                  </a:cubicBezTo>
                  <a:lnTo>
                    <a:pt x="643363" y="120593"/>
                  </a:lnTo>
                  <a:cubicBezTo>
                    <a:pt x="647752" y="137731"/>
                    <a:pt x="651743" y="155057"/>
                    <a:pt x="656133" y="172195"/>
                  </a:cubicBezTo>
                  <a:cubicBezTo>
                    <a:pt x="659725" y="199503"/>
                    <a:pt x="663316" y="226622"/>
                    <a:pt x="666908" y="253929"/>
                  </a:cubicBezTo>
                  <a:cubicBezTo>
                    <a:pt x="670899" y="314006"/>
                    <a:pt x="675289" y="374082"/>
                    <a:pt x="679280" y="434159"/>
                  </a:cubicBezTo>
                  <a:cubicBezTo>
                    <a:pt x="682871" y="435665"/>
                    <a:pt x="686463" y="437360"/>
                    <a:pt x="690055" y="438867"/>
                  </a:cubicBezTo>
                  <a:cubicBezTo>
                    <a:pt x="693646" y="377661"/>
                    <a:pt x="697238" y="316266"/>
                    <a:pt x="700830" y="255059"/>
                  </a:cubicBezTo>
                  <a:cubicBezTo>
                    <a:pt x="705220" y="227752"/>
                    <a:pt x="709210" y="200633"/>
                    <a:pt x="713600" y="173325"/>
                  </a:cubicBezTo>
                  <a:cubicBezTo>
                    <a:pt x="717192" y="155811"/>
                    <a:pt x="720784" y="138108"/>
                    <a:pt x="724375" y="120593"/>
                  </a:cubicBezTo>
                  <a:lnTo>
                    <a:pt x="735150" y="85564"/>
                  </a:lnTo>
                  <a:cubicBezTo>
                    <a:pt x="739540" y="76901"/>
                    <a:pt x="743531" y="68427"/>
                    <a:pt x="747921" y="59764"/>
                  </a:cubicBezTo>
                  <a:lnTo>
                    <a:pt x="758696" y="41119"/>
                  </a:lnTo>
                  <a:cubicBezTo>
                    <a:pt x="762687" y="36788"/>
                    <a:pt x="767076" y="32644"/>
                    <a:pt x="771068" y="28313"/>
                  </a:cubicBezTo>
                  <a:cubicBezTo>
                    <a:pt x="774659" y="25488"/>
                    <a:pt x="778251" y="22851"/>
                    <a:pt x="781842" y="20026"/>
                  </a:cubicBezTo>
                  <a:cubicBezTo>
                    <a:pt x="785434" y="18896"/>
                    <a:pt x="789026" y="17578"/>
                    <a:pt x="792618" y="16448"/>
                  </a:cubicBezTo>
                  <a:cubicBezTo>
                    <a:pt x="797008" y="16825"/>
                    <a:pt x="800998" y="17390"/>
                    <a:pt x="805388" y="17766"/>
                  </a:cubicBezTo>
                  <a:cubicBezTo>
                    <a:pt x="808980" y="19650"/>
                    <a:pt x="812572" y="21721"/>
                    <a:pt x="816163" y="23605"/>
                  </a:cubicBezTo>
                  <a:cubicBezTo>
                    <a:pt x="820154" y="27560"/>
                    <a:pt x="824544" y="31326"/>
                    <a:pt x="828534" y="35281"/>
                  </a:cubicBezTo>
                  <a:lnTo>
                    <a:pt x="839310" y="51665"/>
                  </a:lnTo>
                  <a:cubicBezTo>
                    <a:pt x="842901" y="59764"/>
                    <a:pt x="846493" y="68050"/>
                    <a:pt x="850085" y="76148"/>
                  </a:cubicBezTo>
                  <a:cubicBezTo>
                    <a:pt x="854474" y="87071"/>
                    <a:pt x="858465" y="97994"/>
                    <a:pt x="862855" y="108917"/>
                  </a:cubicBezTo>
                  <a:lnTo>
                    <a:pt x="873630" y="158071"/>
                  </a:lnTo>
                  <a:cubicBezTo>
                    <a:pt x="878020" y="183871"/>
                    <a:pt x="882011" y="209484"/>
                    <a:pt x="886401" y="235285"/>
                  </a:cubicBezTo>
                  <a:cubicBezTo>
                    <a:pt x="889992" y="288393"/>
                    <a:pt x="893584" y="341313"/>
                    <a:pt x="897176" y="394422"/>
                  </a:cubicBezTo>
                  <a:cubicBezTo>
                    <a:pt x="900768" y="418151"/>
                    <a:pt x="904359" y="442069"/>
                    <a:pt x="907951" y="465798"/>
                  </a:cubicBezTo>
                  <a:cubicBezTo>
                    <a:pt x="911542" y="396305"/>
                    <a:pt x="915134" y="327000"/>
                    <a:pt x="918726" y="257508"/>
                  </a:cubicBezTo>
                  <a:cubicBezTo>
                    <a:pt x="922717" y="228317"/>
                    <a:pt x="927106" y="198938"/>
                    <a:pt x="931097" y="169747"/>
                  </a:cubicBezTo>
                  <a:cubicBezTo>
                    <a:pt x="935487" y="151856"/>
                    <a:pt x="939478" y="133776"/>
                    <a:pt x="943868" y="115885"/>
                  </a:cubicBezTo>
                  <a:lnTo>
                    <a:pt x="954643" y="78596"/>
                  </a:lnTo>
                  <a:cubicBezTo>
                    <a:pt x="958234" y="69933"/>
                    <a:pt x="961826" y="61459"/>
                    <a:pt x="965418" y="52795"/>
                  </a:cubicBezTo>
                  <a:lnTo>
                    <a:pt x="976193" y="34151"/>
                  </a:lnTo>
                  <a:cubicBezTo>
                    <a:pt x="980184" y="30196"/>
                    <a:pt x="984574" y="26241"/>
                    <a:pt x="988564" y="22286"/>
                  </a:cubicBezTo>
                  <a:lnTo>
                    <a:pt x="999739" y="16448"/>
                  </a:lnTo>
                  <a:lnTo>
                    <a:pt x="1012110" y="15318"/>
                  </a:lnTo>
                  <a:cubicBezTo>
                    <a:pt x="1015702" y="16825"/>
                    <a:pt x="1019294" y="18520"/>
                    <a:pt x="1022885" y="20026"/>
                  </a:cubicBezTo>
                  <a:cubicBezTo>
                    <a:pt x="1026477" y="23605"/>
                    <a:pt x="1030068" y="26995"/>
                    <a:pt x="1033660" y="30573"/>
                  </a:cubicBezTo>
                  <a:cubicBezTo>
                    <a:pt x="1038050" y="36411"/>
                    <a:pt x="1042041" y="42249"/>
                    <a:pt x="1046431" y="48087"/>
                  </a:cubicBezTo>
                  <a:cubicBezTo>
                    <a:pt x="1050022" y="56750"/>
                    <a:pt x="1053614" y="65225"/>
                    <a:pt x="1057206" y="73888"/>
                  </a:cubicBezTo>
                  <a:cubicBezTo>
                    <a:pt x="1061196" y="86318"/>
                    <a:pt x="1065586" y="98936"/>
                    <a:pt x="1069577" y="111365"/>
                  </a:cubicBezTo>
                  <a:cubicBezTo>
                    <a:pt x="1073169" y="130763"/>
                    <a:pt x="1076760" y="150349"/>
                    <a:pt x="1080352" y="169747"/>
                  </a:cubicBezTo>
                  <a:cubicBezTo>
                    <a:pt x="1083944" y="204022"/>
                    <a:pt x="1087536" y="238486"/>
                    <a:pt x="1091127" y="272762"/>
                  </a:cubicBezTo>
                  <a:cubicBezTo>
                    <a:pt x="1095517" y="401390"/>
                    <a:pt x="1099508" y="530018"/>
                    <a:pt x="1103898" y="658645"/>
                  </a:cubicBezTo>
                  <a:lnTo>
                    <a:pt x="1114673" y="305531"/>
                  </a:lnTo>
                  <a:cubicBezTo>
                    <a:pt x="1118264" y="264476"/>
                    <a:pt x="1121856" y="223609"/>
                    <a:pt x="1125448" y="182553"/>
                  </a:cubicBezTo>
                  <a:cubicBezTo>
                    <a:pt x="1129838" y="160707"/>
                    <a:pt x="1133828" y="139049"/>
                    <a:pt x="1138218" y="117203"/>
                  </a:cubicBezTo>
                  <a:cubicBezTo>
                    <a:pt x="1141810" y="102702"/>
                    <a:pt x="1145402" y="88389"/>
                    <a:pt x="1148994" y="73888"/>
                  </a:cubicBezTo>
                  <a:cubicBezTo>
                    <a:pt x="1152984" y="64095"/>
                    <a:pt x="1157374" y="54302"/>
                    <a:pt x="1161365" y="44509"/>
                  </a:cubicBezTo>
                  <a:lnTo>
                    <a:pt x="1172140" y="25865"/>
                  </a:lnTo>
                  <a:cubicBezTo>
                    <a:pt x="1175732" y="22286"/>
                    <a:pt x="1179324" y="18896"/>
                    <a:pt x="1182915" y="15318"/>
                  </a:cubicBezTo>
                  <a:lnTo>
                    <a:pt x="1195686" y="13058"/>
                  </a:lnTo>
                  <a:cubicBezTo>
                    <a:pt x="1199277" y="14565"/>
                    <a:pt x="1202869" y="16260"/>
                    <a:pt x="1206461" y="17766"/>
                  </a:cubicBezTo>
                  <a:cubicBezTo>
                    <a:pt x="1210452" y="22475"/>
                    <a:pt x="1214841" y="26995"/>
                    <a:pt x="1218832" y="31703"/>
                  </a:cubicBezTo>
                  <a:cubicBezTo>
                    <a:pt x="1222424" y="39989"/>
                    <a:pt x="1226016" y="48087"/>
                    <a:pt x="1229607" y="56374"/>
                  </a:cubicBezTo>
                  <a:cubicBezTo>
                    <a:pt x="1233199" y="69933"/>
                    <a:pt x="1236790" y="83681"/>
                    <a:pt x="1240382" y="97241"/>
                  </a:cubicBezTo>
                  <a:cubicBezTo>
                    <a:pt x="1244772" y="119840"/>
                    <a:pt x="1248763" y="142439"/>
                    <a:pt x="1253153" y="165039"/>
                  </a:cubicBezTo>
                  <a:cubicBezTo>
                    <a:pt x="1256744" y="211367"/>
                    <a:pt x="1260336" y="257884"/>
                    <a:pt x="1263928" y="304213"/>
                  </a:cubicBezTo>
                  <a:cubicBezTo>
                    <a:pt x="1267520" y="356945"/>
                    <a:pt x="1271111" y="409488"/>
                    <a:pt x="1274703" y="462220"/>
                  </a:cubicBezTo>
                  <a:cubicBezTo>
                    <a:pt x="1279093" y="378414"/>
                    <a:pt x="1283084" y="294420"/>
                    <a:pt x="1287473" y="210614"/>
                  </a:cubicBezTo>
                  <a:cubicBezTo>
                    <a:pt x="1291065" y="181047"/>
                    <a:pt x="1294657" y="151291"/>
                    <a:pt x="1298248" y="121723"/>
                  </a:cubicBezTo>
                  <a:cubicBezTo>
                    <a:pt x="1301840" y="105715"/>
                    <a:pt x="1305432" y="89896"/>
                    <a:pt x="1309024" y="73888"/>
                  </a:cubicBezTo>
                  <a:cubicBezTo>
                    <a:pt x="1313014" y="64848"/>
                    <a:pt x="1317404" y="55997"/>
                    <a:pt x="1321395" y="46957"/>
                  </a:cubicBezTo>
                  <a:cubicBezTo>
                    <a:pt x="1324986" y="43379"/>
                    <a:pt x="1328578" y="39989"/>
                    <a:pt x="1332170" y="36411"/>
                  </a:cubicBezTo>
                  <a:cubicBezTo>
                    <a:pt x="1336560" y="38294"/>
                    <a:pt x="1340551" y="40366"/>
                    <a:pt x="1344940" y="42249"/>
                  </a:cubicBezTo>
                  <a:cubicBezTo>
                    <a:pt x="1348532" y="49594"/>
                    <a:pt x="1352124" y="57127"/>
                    <a:pt x="1355716" y="64472"/>
                  </a:cubicBezTo>
                  <a:cubicBezTo>
                    <a:pt x="1359307" y="79726"/>
                    <a:pt x="1362899" y="94792"/>
                    <a:pt x="1366491" y="110047"/>
                  </a:cubicBezTo>
                  <a:cubicBezTo>
                    <a:pt x="1370482" y="138484"/>
                    <a:pt x="1374871" y="167110"/>
                    <a:pt x="1378862" y="195548"/>
                  </a:cubicBezTo>
                  <a:cubicBezTo>
                    <a:pt x="1382454" y="265417"/>
                    <a:pt x="1386046" y="335099"/>
                    <a:pt x="1389637" y="404968"/>
                  </a:cubicBezTo>
                  <a:cubicBezTo>
                    <a:pt x="1389980" y="403688"/>
                    <a:pt x="1390365" y="404981"/>
                    <a:pt x="1390784" y="408444"/>
                  </a:cubicBezTo>
                  <a:lnTo>
                    <a:pt x="1391907" y="422101"/>
                  </a:lnTo>
                  <a:lnTo>
                    <a:pt x="1396581" y="373917"/>
                  </a:lnTo>
                  <a:cubicBezTo>
                    <a:pt x="1405918" y="283467"/>
                    <a:pt x="1414659" y="217424"/>
                    <a:pt x="1416455" y="182489"/>
                  </a:cubicBezTo>
                  <a:cubicBezTo>
                    <a:pt x="1420445" y="154052"/>
                    <a:pt x="1424835" y="125426"/>
                    <a:pt x="1428826" y="96989"/>
                  </a:cubicBezTo>
                  <a:cubicBezTo>
                    <a:pt x="1432418" y="81734"/>
                    <a:pt x="1436009" y="66668"/>
                    <a:pt x="1439601" y="51413"/>
                  </a:cubicBezTo>
                  <a:cubicBezTo>
                    <a:pt x="1443193" y="44069"/>
                    <a:pt x="1446784" y="36535"/>
                    <a:pt x="1450376" y="29191"/>
                  </a:cubicBezTo>
                  <a:cubicBezTo>
                    <a:pt x="1454766" y="27307"/>
                    <a:pt x="1458757" y="25236"/>
                    <a:pt x="1463147" y="23352"/>
                  </a:cubicBezTo>
                  <a:cubicBezTo>
                    <a:pt x="1466738" y="26931"/>
                    <a:pt x="1470330" y="30321"/>
                    <a:pt x="1473922" y="33899"/>
                  </a:cubicBezTo>
                  <a:cubicBezTo>
                    <a:pt x="1477913" y="42939"/>
                    <a:pt x="1482302" y="51790"/>
                    <a:pt x="1486293" y="60830"/>
                  </a:cubicBezTo>
                  <a:cubicBezTo>
                    <a:pt x="1489885" y="76838"/>
                    <a:pt x="1493477" y="92657"/>
                    <a:pt x="1497068" y="108665"/>
                  </a:cubicBezTo>
                  <a:cubicBezTo>
                    <a:pt x="1500660" y="138232"/>
                    <a:pt x="1504252" y="167988"/>
                    <a:pt x="1507843" y="197555"/>
                  </a:cubicBezTo>
                  <a:cubicBezTo>
                    <a:pt x="1512233" y="281361"/>
                    <a:pt x="1516224" y="365355"/>
                    <a:pt x="1520614" y="449161"/>
                  </a:cubicBezTo>
                  <a:cubicBezTo>
                    <a:pt x="1524205" y="396429"/>
                    <a:pt x="1527797" y="343886"/>
                    <a:pt x="1531389" y="291154"/>
                  </a:cubicBezTo>
                  <a:cubicBezTo>
                    <a:pt x="1534981" y="244826"/>
                    <a:pt x="1538572" y="198309"/>
                    <a:pt x="1542164" y="151980"/>
                  </a:cubicBezTo>
                  <a:cubicBezTo>
                    <a:pt x="1546554" y="129381"/>
                    <a:pt x="1550545" y="106782"/>
                    <a:pt x="1554934" y="84182"/>
                  </a:cubicBezTo>
                  <a:cubicBezTo>
                    <a:pt x="1558526" y="70623"/>
                    <a:pt x="1562118" y="56875"/>
                    <a:pt x="1565710" y="43315"/>
                  </a:cubicBezTo>
                  <a:cubicBezTo>
                    <a:pt x="1569301" y="35029"/>
                    <a:pt x="1572893" y="26931"/>
                    <a:pt x="1576485" y="18644"/>
                  </a:cubicBezTo>
                  <a:cubicBezTo>
                    <a:pt x="1580475" y="13936"/>
                    <a:pt x="1584865" y="9416"/>
                    <a:pt x="1588856" y="4708"/>
                  </a:cubicBezTo>
                  <a:cubicBezTo>
                    <a:pt x="1592448" y="3201"/>
                    <a:pt x="1596039" y="1507"/>
                    <a:pt x="1599631" y="0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5054763" y="2964096"/>
              <a:ext cx="0" cy="10609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6934145" y="2959540"/>
              <a:ext cx="0" cy="106549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3446795" y="3576280"/>
                  <a:ext cx="50898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795" y="3576280"/>
                  <a:ext cx="508985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5720947" y="3613478"/>
                  <a:ext cx="51494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5" name="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947" y="3613478"/>
                  <a:ext cx="514948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Freeform 100"/>
            <p:cNvSpPr>
              <a:spLocks/>
            </p:cNvSpPr>
            <p:nvPr/>
          </p:nvSpPr>
          <p:spPr bwMode="auto">
            <a:xfrm>
              <a:off x="2463454" y="3051060"/>
              <a:ext cx="3990773" cy="966418"/>
            </a:xfrm>
            <a:custGeom>
              <a:avLst/>
              <a:gdLst>
                <a:gd name="T0" fmla="*/ 30 w 2219"/>
                <a:gd name="T1" fmla="*/ 1606 h 1610"/>
                <a:gd name="T2" fmla="*/ 68 w 2219"/>
                <a:gd name="T3" fmla="*/ 1407 h 1610"/>
                <a:gd name="T4" fmla="*/ 107 w 2219"/>
                <a:gd name="T5" fmla="*/ 1373 h 1610"/>
                <a:gd name="T6" fmla="*/ 145 w 2219"/>
                <a:gd name="T7" fmla="*/ 1097 h 1610"/>
                <a:gd name="T8" fmla="*/ 183 w 2219"/>
                <a:gd name="T9" fmla="*/ 730 h 1610"/>
                <a:gd name="T10" fmla="*/ 221 w 2219"/>
                <a:gd name="T11" fmla="*/ 504 h 1610"/>
                <a:gd name="T12" fmla="*/ 260 w 2219"/>
                <a:gd name="T13" fmla="*/ 357 h 1610"/>
                <a:gd name="T14" fmla="*/ 298 w 2219"/>
                <a:gd name="T15" fmla="*/ 247 h 1610"/>
                <a:gd name="T16" fmla="*/ 336 w 2219"/>
                <a:gd name="T17" fmla="*/ 163 h 1610"/>
                <a:gd name="T18" fmla="*/ 374 w 2219"/>
                <a:gd name="T19" fmla="*/ 99 h 1610"/>
                <a:gd name="T20" fmla="*/ 413 w 2219"/>
                <a:gd name="T21" fmla="*/ 52 h 1610"/>
                <a:gd name="T22" fmla="*/ 451 w 2219"/>
                <a:gd name="T23" fmla="*/ 20 h 1610"/>
                <a:gd name="T24" fmla="*/ 489 w 2219"/>
                <a:gd name="T25" fmla="*/ 3 h 1610"/>
                <a:gd name="T26" fmla="*/ 528 w 2219"/>
                <a:gd name="T27" fmla="*/ 2 h 1610"/>
                <a:gd name="T28" fmla="*/ 566 w 2219"/>
                <a:gd name="T29" fmla="*/ 20 h 1610"/>
                <a:gd name="T30" fmla="*/ 604 w 2219"/>
                <a:gd name="T31" fmla="*/ 67 h 1610"/>
                <a:gd name="T32" fmla="*/ 643 w 2219"/>
                <a:gd name="T33" fmla="*/ 180 h 1610"/>
                <a:gd name="T34" fmla="*/ 681 w 2219"/>
                <a:gd name="T35" fmla="*/ 320 h 1610"/>
                <a:gd name="T36" fmla="*/ 719 w 2219"/>
                <a:gd name="T37" fmla="*/ 106 h 1610"/>
                <a:gd name="T38" fmla="*/ 757 w 2219"/>
                <a:gd name="T39" fmla="*/ 37 h 1610"/>
                <a:gd name="T40" fmla="*/ 796 w 2219"/>
                <a:gd name="T41" fmla="*/ 7 h 1610"/>
                <a:gd name="T42" fmla="*/ 834 w 2219"/>
                <a:gd name="T43" fmla="*/ 0 h 1610"/>
                <a:gd name="T44" fmla="*/ 872 w 2219"/>
                <a:gd name="T45" fmla="*/ 10 h 1610"/>
                <a:gd name="T46" fmla="*/ 910 w 2219"/>
                <a:gd name="T47" fmla="*/ 35 h 1610"/>
                <a:gd name="T48" fmla="*/ 949 w 2219"/>
                <a:gd name="T49" fmla="*/ 75 h 1610"/>
                <a:gd name="T50" fmla="*/ 987 w 2219"/>
                <a:gd name="T51" fmla="*/ 132 h 1610"/>
                <a:gd name="T52" fmla="*/ 1025 w 2219"/>
                <a:gd name="T53" fmla="*/ 207 h 1610"/>
                <a:gd name="T54" fmla="*/ 1064 w 2219"/>
                <a:gd name="T55" fmla="*/ 305 h 1610"/>
                <a:gd name="T56" fmla="*/ 1102 w 2219"/>
                <a:gd name="T57" fmla="*/ 436 h 1610"/>
                <a:gd name="T58" fmla="*/ 1140 w 2219"/>
                <a:gd name="T59" fmla="*/ 625 h 1610"/>
                <a:gd name="T60" fmla="*/ 1179 w 2219"/>
                <a:gd name="T61" fmla="*/ 1074 h 1610"/>
                <a:gd name="T62" fmla="*/ 1217 w 2219"/>
                <a:gd name="T63" fmla="*/ 1012 h 1610"/>
                <a:gd name="T64" fmla="*/ 1255 w 2219"/>
                <a:gd name="T65" fmla="*/ 1129 h 1610"/>
                <a:gd name="T66" fmla="*/ 1293 w 2219"/>
                <a:gd name="T67" fmla="*/ 1035 h 1610"/>
                <a:gd name="T68" fmla="*/ 1332 w 2219"/>
                <a:gd name="T69" fmla="*/ 1464 h 1610"/>
                <a:gd name="T70" fmla="*/ 1370 w 2219"/>
                <a:gd name="T71" fmla="*/ 1052 h 1610"/>
                <a:gd name="T72" fmla="*/ 1408 w 2219"/>
                <a:gd name="T73" fmla="*/ 1064 h 1610"/>
                <a:gd name="T74" fmla="*/ 1446 w 2219"/>
                <a:gd name="T75" fmla="*/ 1417 h 1610"/>
                <a:gd name="T76" fmla="*/ 1485 w 2219"/>
                <a:gd name="T77" fmla="*/ 1056 h 1610"/>
                <a:gd name="T78" fmla="*/ 1523 w 2219"/>
                <a:gd name="T79" fmla="*/ 1057 h 1610"/>
                <a:gd name="T80" fmla="*/ 1561 w 2219"/>
                <a:gd name="T81" fmla="*/ 1362 h 1610"/>
                <a:gd name="T82" fmla="*/ 1600 w 2219"/>
                <a:gd name="T83" fmla="*/ 1078 h 1610"/>
                <a:gd name="T84" fmla="*/ 1638 w 2219"/>
                <a:gd name="T85" fmla="*/ 1041 h 1610"/>
                <a:gd name="T86" fmla="*/ 1676 w 2219"/>
                <a:gd name="T87" fmla="*/ 1171 h 1610"/>
                <a:gd name="T88" fmla="*/ 1715 w 2219"/>
                <a:gd name="T89" fmla="*/ 1132 h 1610"/>
                <a:gd name="T90" fmla="*/ 1753 w 2219"/>
                <a:gd name="T91" fmla="*/ 1038 h 1610"/>
                <a:gd name="T92" fmla="*/ 1791 w 2219"/>
                <a:gd name="T93" fmla="*/ 1098 h 1610"/>
                <a:gd name="T94" fmla="*/ 1829 w 2219"/>
                <a:gd name="T95" fmla="*/ 1243 h 1610"/>
                <a:gd name="T96" fmla="*/ 1868 w 2219"/>
                <a:gd name="T97" fmla="*/ 1049 h 1610"/>
                <a:gd name="T98" fmla="*/ 1906 w 2219"/>
                <a:gd name="T99" fmla="*/ 1069 h 1610"/>
                <a:gd name="T100" fmla="*/ 1944 w 2219"/>
                <a:gd name="T101" fmla="*/ 1423 h 1610"/>
                <a:gd name="T102" fmla="*/ 1982 w 2219"/>
                <a:gd name="T103" fmla="*/ 1054 h 1610"/>
                <a:gd name="T104" fmla="*/ 2021 w 2219"/>
                <a:gd name="T105" fmla="*/ 1066 h 1610"/>
                <a:gd name="T106" fmla="*/ 2059 w 2219"/>
                <a:gd name="T107" fmla="*/ 1286 h 1610"/>
                <a:gd name="T108" fmla="*/ 2097 w 2219"/>
                <a:gd name="T109" fmla="*/ 1038 h 1610"/>
                <a:gd name="T110" fmla="*/ 2136 w 2219"/>
                <a:gd name="T111" fmla="*/ 1166 h 1610"/>
                <a:gd name="T112" fmla="*/ 2174 w 2219"/>
                <a:gd name="T113" fmla="*/ 1065 h 1610"/>
                <a:gd name="T114" fmla="*/ 2212 w 2219"/>
                <a:gd name="T115" fmla="*/ 1371 h 161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10 w 10000"/>
                <a:gd name="connsiteY105" fmla="*/ 3261 h 10000"/>
                <a:gd name="connsiteX106" fmla="*/ 3069 w 10000"/>
                <a:gd name="connsiteY106" fmla="*/ 1988 h 10000"/>
                <a:gd name="connsiteX107" fmla="*/ 3096 w 10000"/>
                <a:gd name="connsiteY107" fmla="*/ 1565 h 10000"/>
                <a:gd name="connsiteX108" fmla="*/ 3128 w 10000"/>
                <a:gd name="connsiteY108" fmla="*/ 1286 h 10000"/>
                <a:gd name="connsiteX109" fmla="*/ 3155 w 10000"/>
                <a:gd name="connsiteY109" fmla="*/ 1075 h 10000"/>
                <a:gd name="connsiteX110" fmla="*/ 3182 w 10000"/>
                <a:gd name="connsiteY110" fmla="*/ 907 h 10000"/>
                <a:gd name="connsiteX111" fmla="*/ 3213 w 10000"/>
                <a:gd name="connsiteY111" fmla="*/ 770 h 10000"/>
                <a:gd name="connsiteX112" fmla="*/ 3240 w 10000"/>
                <a:gd name="connsiteY112" fmla="*/ 658 h 10000"/>
                <a:gd name="connsiteX113" fmla="*/ 3267 w 10000"/>
                <a:gd name="connsiteY113" fmla="*/ 559 h 10000"/>
                <a:gd name="connsiteX114" fmla="*/ 3299 w 10000"/>
                <a:gd name="connsiteY114" fmla="*/ 478 h 10000"/>
                <a:gd name="connsiteX115" fmla="*/ 3326 w 10000"/>
                <a:gd name="connsiteY115" fmla="*/ 404 h 10000"/>
                <a:gd name="connsiteX116" fmla="*/ 3357 w 10000"/>
                <a:gd name="connsiteY116" fmla="*/ 335 h 10000"/>
                <a:gd name="connsiteX117" fmla="*/ 3384 w 10000"/>
                <a:gd name="connsiteY117" fmla="*/ 280 h 10000"/>
                <a:gd name="connsiteX118" fmla="*/ 3411 w 10000"/>
                <a:gd name="connsiteY118" fmla="*/ 230 h 10000"/>
                <a:gd name="connsiteX119" fmla="*/ 3443 w 10000"/>
                <a:gd name="connsiteY119" fmla="*/ 186 h 10000"/>
                <a:gd name="connsiteX120" fmla="*/ 3470 w 10000"/>
                <a:gd name="connsiteY120" fmla="*/ 149 h 10000"/>
                <a:gd name="connsiteX121" fmla="*/ 3497 w 10000"/>
                <a:gd name="connsiteY121" fmla="*/ 118 h 10000"/>
                <a:gd name="connsiteX122" fmla="*/ 3529 w 10000"/>
                <a:gd name="connsiteY122" fmla="*/ 87 h 10000"/>
                <a:gd name="connsiteX123" fmla="*/ 3556 w 10000"/>
                <a:gd name="connsiteY123" fmla="*/ 68 h 10000"/>
                <a:gd name="connsiteX124" fmla="*/ 3587 w 10000"/>
                <a:gd name="connsiteY124" fmla="*/ 43 h 10000"/>
                <a:gd name="connsiteX125" fmla="*/ 3614 w 10000"/>
                <a:gd name="connsiteY125" fmla="*/ 31 h 10000"/>
                <a:gd name="connsiteX126" fmla="*/ 3641 w 10000"/>
                <a:gd name="connsiteY126" fmla="*/ 19 h 10000"/>
                <a:gd name="connsiteX127" fmla="*/ 3673 w 10000"/>
                <a:gd name="connsiteY127" fmla="*/ 6 h 10000"/>
                <a:gd name="connsiteX128" fmla="*/ 3700 w 10000"/>
                <a:gd name="connsiteY128" fmla="*/ 6 h 10000"/>
                <a:gd name="connsiteX129" fmla="*/ 3731 w 10000"/>
                <a:gd name="connsiteY129" fmla="*/ 0 h 10000"/>
                <a:gd name="connsiteX130" fmla="*/ 3758 w 10000"/>
                <a:gd name="connsiteY130" fmla="*/ 0 h 10000"/>
                <a:gd name="connsiteX131" fmla="*/ 3785 w 10000"/>
                <a:gd name="connsiteY131" fmla="*/ 6 h 10000"/>
                <a:gd name="connsiteX132" fmla="*/ 3817 w 10000"/>
                <a:gd name="connsiteY132" fmla="*/ 12 h 10000"/>
                <a:gd name="connsiteX133" fmla="*/ 3844 w 10000"/>
                <a:gd name="connsiteY133" fmla="*/ 19 h 10000"/>
                <a:gd name="connsiteX134" fmla="*/ 3876 w 10000"/>
                <a:gd name="connsiteY134" fmla="*/ 31 h 10000"/>
                <a:gd name="connsiteX135" fmla="*/ 3903 w 10000"/>
                <a:gd name="connsiteY135" fmla="*/ 43 h 10000"/>
                <a:gd name="connsiteX136" fmla="*/ 3930 w 10000"/>
                <a:gd name="connsiteY136" fmla="*/ 62 h 10000"/>
                <a:gd name="connsiteX137" fmla="*/ 3957 w 10000"/>
                <a:gd name="connsiteY137" fmla="*/ 81 h 10000"/>
                <a:gd name="connsiteX138" fmla="*/ 3988 w 10000"/>
                <a:gd name="connsiteY138" fmla="*/ 106 h 10000"/>
                <a:gd name="connsiteX139" fmla="*/ 4015 w 10000"/>
                <a:gd name="connsiteY139" fmla="*/ 130 h 10000"/>
                <a:gd name="connsiteX140" fmla="*/ 4047 w 10000"/>
                <a:gd name="connsiteY140" fmla="*/ 155 h 10000"/>
                <a:gd name="connsiteX141" fmla="*/ 4074 w 10000"/>
                <a:gd name="connsiteY141" fmla="*/ 186 h 10000"/>
                <a:gd name="connsiteX142" fmla="*/ 4101 w 10000"/>
                <a:gd name="connsiteY142" fmla="*/ 217 h 10000"/>
                <a:gd name="connsiteX143" fmla="*/ 4132 w 10000"/>
                <a:gd name="connsiteY143" fmla="*/ 255 h 10000"/>
                <a:gd name="connsiteX144" fmla="*/ 4160 w 10000"/>
                <a:gd name="connsiteY144" fmla="*/ 292 h 10000"/>
                <a:gd name="connsiteX145" fmla="*/ 4191 w 10000"/>
                <a:gd name="connsiteY145" fmla="*/ 329 h 10000"/>
                <a:gd name="connsiteX146" fmla="*/ 4218 w 10000"/>
                <a:gd name="connsiteY146" fmla="*/ 373 h 10000"/>
                <a:gd name="connsiteX147" fmla="*/ 4245 w 10000"/>
                <a:gd name="connsiteY147" fmla="*/ 422 h 10000"/>
                <a:gd name="connsiteX148" fmla="*/ 4277 w 10000"/>
                <a:gd name="connsiteY148" fmla="*/ 466 h 10000"/>
                <a:gd name="connsiteX149" fmla="*/ 4304 w 10000"/>
                <a:gd name="connsiteY149" fmla="*/ 522 h 10000"/>
                <a:gd name="connsiteX150" fmla="*/ 4335 w 10000"/>
                <a:gd name="connsiteY150" fmla="*/ 571 h 10000"/>
                <a:gd name="connsiteX151" fmla="*/ 4362 w 10000"/>
                <a:gd name="connsiteY151" fmla="*/ 634 h 10000"/>
                <a:gd name="connsiteX152" fmla="*/ 4389 w 10000"/>
                <a:gd name="connsiteY152" fmla="*/ 689 h 10000"/>
                <a:gd name="connsiteX153" fmla="*/ 4421 w 10000"/>
                <a:gd name="connsiteY153" fmla="*/ 752 h 10000"/>
                <a:gd name="connsiteX154" fmla="*/ 4448 w 10000"/>
                <a:gd name="connsiteY154" fmla="*/ 820 h 10000"/>
                <a:gd name="connsiteX155" fmla="*/ 4475 w 10000"/>
                <a:gd name="connsiteY155" fmla="*/ 888 h 10000"/>
                <a:gd name="connsiteX156" fmla="*/ 4507 w 10000"/>
                <a:gd name="connsiteY156" fmla="*/ 957 h 10000"/>
                <a:gd name="connsiteX157" fmla="*/ 4534 w 10000"/>
                <a:gd name="connsiteY157" fmla="*/ 1037 h 10000"/>
                <a:gd name="connsiteX158" fmla="*/ 4565 w 10000"/>
                <a:gd name="connsiteY158" fmla="*/ 1118 h 10000"/>
                <a:gd name="connsiteX159" fmla="*/ 4592 w 10000"/>
                <a:gd name="connsiteY159" fmla="*/ 1199 h 10000"/>
                <a:gd name="connsiteX160" fmla="*/ 4619 w 10000"/>
                <a:gd name="connsiteY160" fmla="*/ 1286 h 10000"/>
                <a:gd name="connsiteX161" fmla="*/ 4651 w 10000"/>
                <a:gd name="connsiteY161" fmla="*/ 1373 h 10000"/>
                <a:gd name="connsiteX162" fmla="*/ 4678 w 10000"/>
                <a:gd name="connsiteY162" fmla="*/ 1472 h 10000"/>
                <a:gd name="connsiteX163" fmla="*/ 4709 w 10000"/>
                <a:gd name="connsiteY163" fmla="*/ 1565 h 10000"/>
                <a:gd name="connsiteX164" fmla="*/ 4736 w 10000"/>
                <a:gd name="connsiteY164" fmla="*/ 1671 h 10000"/>
                <a:gd name="connsiteX165" fmla="*/ 4763 w 10000"/>
                <a:gd name="connsiteY165" fmla="*/ 1776 h 10000"/>
                <a:gd name="connsiteX166" fmla="*/ 4795 w 10000"/>
                <a:gd name="connsiteY166" fmla="*/ 1894 h 10000"/>
                <a:gd name="connsiteX167" fmla="*/ 4822 w 10000"/>
                <a:gd name="connsiteY167" fmla="*/ 2012 h 10000"/>
                <a:gd name="connsiteX168" fmla="*/ 4854 w 10000"/>
                <a:gd name="connsiteY168" fmla="*/ 2137 h 10000"/>
                <a:gd name="connsiteX169" fmla="*/ 4881 w 10000"/>
                <a:gd name="connsiteY169" fmla="*/ 2267 h 10000"/>
                <a:gd name="connsiteX170" fmla="*/ 4908 w 10000"/>
                <a:gd name="connsiteY170" fmla="*/ 2404 h 10000"/>
                <a:gd name="connsiteX171" fmla="*/ 4935 w 10000"/>
                <a:gd name="connsiteY171" fmla="*/ 2553 h 10000"/>
                <a:gd name="connsiteX172" fmla="*/ 4966 w 10000"/>
                <a:gd name="connsiteY172" fmla="*/ 2708 h 10000"/>
                <a:gd name="connsiteX173" fmla="*/ 4993 w 10000"/>
                <a:gd name="connsiteY173" fmla="*/ 2870 h 10000"/>
                <a:gd name="connsiteX174" fmla="*/ 5025 w 10000"/>
                <a:gd name="connsiteY174" fmla="*/ 3043 h 10000"/>
                <a:gd name="connsiteX175" fmla="*/ 5052 w 10000"/>
                <a:gd name="connsiteY175" fmla="*/ 3230 h 10000"/>
                <a:gd name="connsiteX176" fmla="*/ 5079 w 10000"/>
                <a:gd name="connsiteY176" fmla="*/ 3429 h 10000"/>
                <a:gd name="connsiteX177" fmla="*/ 5110 w 10000"/>
                <a:gd name="connsiteY177" fmla="*/ 3646 h 10000"/>
                <a:gd name="connsiteX178" fmla="*/ 5137 w 10000"/>
                <a:gd name="connsiteY178" fmla="*/ 3882 h 10000"/>
                <a:gd name="connsiteX179" fmla="*/ 5169 w 10000"/>
                <a:gd name="connsiteY179" fmla="*/ 4143 h 10000"/>
                <a:gd name="connsiteX180" fmla="*/ 5196 w 10000"/>
                <a:gd name="connsiteY180" fmla="*/ 4441 h 10000"/>
                <a:gd name="connsiteX181" fmla="*/ 5223 w 10000"/>
                <a:gd name="connsiteY181" fmla="*/ 4789 h 10000"/>
                <a:gd name="connsiteX182" fmla="*/ 5255 w 10000"/>
                <a:gd name="connsiteY182" fmla="*/ 5205 h 10000"/>
                <a:gd name="connsiteX183" fmla="*/ 5282 w 10000"/>
                <a:gd name="connsiteY183" fmla="*/ 5758 h 10000"/>
                <a:gd name="connsiteX184" fmla="*/ 5313 w 10000"/>
                <a:gd name="connsiteY184" fmla="*/ 6671 h 10000"/>
                <a:gd name="connsiteX185" fmla="*/ 5340 w 10000"/>
                <a:gd name="connsiteY185" fmla="*/ 7776 h 10000"/>
                <a:gd name="connsiteX186" fmla="*/ 5367 w 10000"/>
                <a:gd name="connsiteY186" fmla="*/ 6565 h 10000"/>
                <a:gd name="connsiteX187" fmla="*/ 5399 w 10000"/>
                <a:gd name="connsiteY187" fmla="*/ 6255 h 10000"/>
                <a:gd name="connsiteX188" fmla="*/ 5426 w 10000"/>
                <a:gd name="connsiteY188" fmla="*/ 6155 h 10000"/>
                <a:gd name="connsiteX189" fmla="*/ 5453 w 10000"/>
                <a:gd name="connsiteY189" fmla="*/ 6180 h 10000"/>
                <a:gd name="connsiteX190" fmla="*/ 5484 w 10000"/>
                <a:gd name="connsiteY190" fmla="*/ 6286 h 10000"/>
                <a:gd name="connsiteX191" fmla="*/ 5511 w 10000"/>
                <a:gd name="connsiteY191" fmla="*/ 6484 h 10000"/>
                <a:gd name="connsiteX192" fmla="*/ 5539 w 10000"/>
                <a:gd name="connsiteY192" fmla="*/ 6801 h 10000"/>
                <a:gd name="connsiteX193" fmla="*/ 5570 w 10000"/>
                <a:gd name="connsiteY193" fmla="*/ 7373 h 10000"/>
                <a:gd name="connsiteX194" fmla="*/ 5597 w 10000"/>
                <a:gd name="connsiteY194" fmla="*/ 9447 h 10000"/>
                <a:gd name="connsiteX195" fmla="*/ 5629 w 10000"/>
                <a:gd name="connsiteY195" fmla="*/ 7621 h 10000"/>
                <a:gd name="connsiteX196" fmla="*/ 5656 w 10000"/>
                <a:gd name="connsiteY196" fmla="*/ 7012 h 10000"/>
                <a:gd name="connsiteX197" fmla="*/ 5683 w 10000"/>
                <a:gd name="connsiteY197" fmla="*/ 6708 h 10000"/>
                <a:gd name="connsiteX198" fmla="*/ 5714 w 10000"/>
                <a:gd name="connsiteY198" fmla="*/ 6534 h 10000"/>
                <a:gd name="connsiteX199" fmla="*/ 5741 w 10000"/>
                <a:gd name="connsiteY199" fmla="*/ 6429 h 10000"/>
                <a:gd name="connsiteX200" fmla="*/ 5773 w 10000"/>
                <a:gd name="connsiteY200" fmla="*/ 6385 h 10000"/>
                <a:gd name="connsiteX201" fmla="*/ 5800 w 10000"/>
                <a:gd name="connsiteY201" fmla="*/ 6385 h 10000"/>
                <a:gd name="connsiteX202" fmla="*/ 5827 w 10000"/>
                <a:gd name="connsiteY202" fmla="*/ 6429 h 10000"/>
                <a:gd name="connsiteX203" fmla="*/ 5858 w 10000"/>
                <a:gd name="connsiteY203" fmla="*/ 6516 h 10000"/>
                <a:gd name="connsiteX204" fmla="*/ 5886 w 10000"/>
                <a:gd name="connsiteY204" fmla="*/ 6646 h 10000"/>
                <a:gd name="connsiteX205" fmla="*/ 5913 w 10000"/>
                <a:gd name="connsiteY205" fmla="*/ 6845 h 10000"/>
                <a:gd name="connsiteX206" fmla="*/ 5944 w 10000"/>
                <a:gd name="connsiteY206" fmla="*/ 7149 h 10000"/>
                <a:gd name="connsiteX207" fmla="*/ 5971 w 10000"/>
                <a:gd name="connsiteY207" fmla="*/ 7658 h 10000"/>
                <a:gd name="connsiteX208" fmla="*/ 6003 w 10000"/>
                <a:gd name="connsiteY208" fmla="*/ 9093 h 10000"/>
                <a:gd name="connsiteX209" fmla="*/ 6030 w 10000"/>
                <a:gd name="connsiteY209" fmla="*/ 8106 h 10000"/>
                <a:gd name="connsiteX210" fmla="*/ 6057 w 10000"/>
                <a:gd name="connsiteY210" fmla="*/ 7385 h 10000"/>
                <a:gd name="connsiteX211" fmla="*/ 6088 w 10000"/>
                <a:gd name="connsiteY211" fmla="*/ 7019 h 10000"/>
                <a:gd name="connsiteX212" fmla="*/ 6115 w 10000"/>
                <a:gd name="connsiteY212" fmla="*/ 6789 h 10000"/>
                <a:gd name="connsiteX213" fmla="*/ 6147 w 10000"/>
                <a:gd name="connsiteY213" fmla="*/ 6634 h 10000"/>
                <a:gd name="connsiteX214" fmla="*/ 6174 w 10000"/>
                <a:gd name="connsiteY214" fmla="*/ 6534 h 10000"/>
                <a:gd name="connsiteX215" fmla="*/ 6201 w 10000"/>
                <a:gd name="connsiteY215" fmla="*/ 6472 h 10000"/>
                <a:gd name="connsiteX216" fmla="*/ 6233 w 10000"/>
                <a:gd name="connsiteY216" fmla="*/ 6441 h 10000"/>
                <a:gd name="connsiteX217" fmla="*/ 6260 w 10000"/>
                <a:gd name="connsiteY217" fmla="*/ 6435 h 10000"/>
                <a:gd name="connsiteX218" fmla="*/ 6291 w 10000"/>
                <a:gd name="connsiteY218" fmla="*/ 6460 h 10000"/>
                <a:gd name="connsiteX219" fmla="*/ 6318 w 10000"/>
                <a:gd name="connsiteY219" fmla="*/ 6516 h 10000"/>
                <a:gd name="connsiteX220" fmla="*/ 6345 w 10000"/>
                <a:gd name="connsiteY220" fmla="*/ 6609 h 10000"/>
                <a:gd name="connsiteX221" fmla="*/ 6372 w 10000"/>
                <a:gd name="connsiteY221" fmla="*/ 6733 h 10000"/>
                <a:gd name="connsiteX222" fmla="*/ 6404 w 10000"/>
                <a:gd name="connsiteY222" fmla="*/ 6919 h 10000"/>
                <a:gd name="connsiteX223" fmla="*/ 6431 w 10000"/>
                <a:gd name="connsiteY223" fmla="*/ 7186 h 10000"/>
                <a:gd name="connsiteX224" fmla="*/ 6462 w 10000"/>
                <a:gd name="connsiteY224" fmla="*/ 7596 h 10000"/>
                <a:gd name="connsiteX225" fmla="*/ 6489 w 10000"/>
                <a:gd name="connsiteY225" fmla="*/ 8466 h 10000"/>
                <a:gd name="connsiteX226" fmla="*/ 6516 w 10000"/>
                <a:gd name="connsiteY226" fmla="*/ 8801 h 10000"/>
                <a:gd name="connsiteX227" fmla="*/ 6548 w 10000"/>
                <a:gd name="connsiteY227" fmla="*/ 7714 h 10000"/>
                <a:gd name="connsiteX228" fmla="*/ 6575 w 10000"/>
                <a:gd name="connsiteY228" fmla="*/ 7261 h 10000"/>
                <a:gd name="connsiteX229" fmla="*/ 6607 w 10000"/>
                <a:gd name="connsiteY229" fmla="*/ 6981 h 10000"/>
                <a:gd name="connsiteX230" fmla="*/ 6634 w 10000"/>
                <a:gd name="connsiteY230" fmla="*/ 6795 h 10000"/>
                <a:gd name="connsiteX231" fmla="*/ 6661 w 10000"/>
                <a:gd name="connsiteY231" fmla="*/ 6658 h 10000"/>
                <a:gd name="connsiteX232" fmla="*/ 6692 w 10000"/>
                <a:gd name="connsiteY232" fmla="*/ 6559 h 10000"/>
                <a:gd name="connsiteX233" fmla="*/ 6719 w 10000"/>
                <a:gd name="connsiteY233" fmla="*/ 6497 h 10000"/>
                <a:gd name="connsiteX234" fmla="*/ 6751 w 10000"/>
                <a:gd name="connsiteY234" fmla="*/ 6460 h 10000"/>
                <a:gd name="connsiteX235" fmla="*/ 6778 w 10000"/>
                <a:gd name="connsiteY235" fmla="*/ 6453 h 10000"/>
                <a:gd name="connsiteX236" fmla="*/ 6805 w 10000"/>
                <a:gd name="connsiteY236" fmla="*/ 6460 h 10000"/>
                <a:gd name="connsiteX237" fmla="*/ 6836 w 10000"/>
                <a:gd name="connsiteY237" fmla="*/ 6503 h 10000"/>
                <a:gd name="connsiteX238" fmla="*/ 6863 w 10000"/>
                <a:gd name="connsiteY238" fmla="*/ 6565 h 10000"/>
                <a:gd name="connsiteX239" fmla="*/ 6890 w 10000"/>
                <a:gd name="connsiteY239" fmla="*/ 6658 h 10000"/>
                <a:gd name="connsiteX240" fmla="*/ 6922 w 10000"/>
                <a:gd name="connsiteY240" fmla="*/ 6789 h 10000"/>
                <a:gd name="connsiteX241" fmla="*/ 6949 w 10000"/>
                <a:gd name="connsiteY241" fmla="*/ 6975 h 10000"/>
                <a:gd name="connsiteX242" fmla="*/ 6981 w 10000"/>
                <a:gd name="connsiteY242" fmla="*/ 7236 h 10000"/>
                <a:gd name="connsiteX243" fmla="*/ 7008 w 10000"/>
                <a:gd name="connsiteY243" fmla="*/ 7634 h 10000"/>
                <a:gd name="connsiteX244" fmla="*/ 7035 w 10000"/>
                <a:gd name="connsiteY244" fmla="*/ 8460 h 10000"/>
                <a:gd name="connsiteX245" fmla="*/ 7066 w 10000"/>
                <a:gd name="connsiteY245" fmla="*/ 8969 h 10000"/>
                <a:gd name="connsiteX246" fmla="*/ 7093 w 10000"/>
                <a:gd name="connsiteY246" fmla="*/ 7801 h 10000"/>
                <a:gd name="connsiteX247" fmla="*/ 7125 w 10000"/>
                <a:gd name="connsiteY247" fmla="*/ 7329 h 10000"/>
                <a:gd name="connsiteX248" fmla="*/ 7152 w 10000"/>
                <a:gd name="connsiteY248" fmla="*/ 7037 h 10000"/>
                <a:gd name="connsiteX249" fmla="*/ 7179 w 10000"/>
                <a:gd name="connsiteY249" fmla="*/ 6839 h 10000"/>
                <a:gd name="connsiteX250" fmla="*/ 7210 w 10000"/>
                <a:gd name="connsiteY250" fmla="*/ 6696 h 10000"/>
                <a:gd name="connsiteX251" fmla="*/ 7237 w 10000"/>
                <a:gd name="connsiteY251" fmla="*/ 6590 h 10000"/>
                <a:gd name="connsiteX252" fmla="*/ 7269 w 10000"/>
                <a:gd name="connsiteY252" fmla="*/ 6516 h 10000"/>
                <a:gd name="connsiteX253" fmla="*/ 7296 w 10000"/>
                <a:gd name="connsiteY253" fmla="*/ 6472 h 10000"/>
                <a:gd name="connsiteX254" fmla="*/ 7323 w 10000"/>
                <a:gd name="connsiteY254" fmla="*/ 6447 h 10000"/>
                <a:gd name="connsiteX255" fmla="*/ 7350 w 10000"/>
                <a:gd name="connsiteY255" fmla="*/ 6447 h 10000"/>
                <a:gd name="connsiteX256" fmla="*/ 7382 w 10000"/>
                <a:gd name="connsiteY256" fmla="*/ 6466 h 10000"/>
                <a:gd name="connsiteX257" fmla="*/ 7409 w 10000"/>
                <a:gd name="connsiteY257" fmla="*/ 6509 h 10000"/>
                <a:gd name="connsiteX258" fmla="*/ 7440 w 10000"/>
                <a:gd name="connsiteY258" fmla="*/ 6578 h 10000"/>
                <a:gd name="connsiteX259" fmla="*/ 7467 w 10000"/>
                <a:gd name="connsiteY259" fmla="*/ 6677 h 10000"/>
                <a:gd name="connsiteX260" fmla="*/ 7494 w 10000"/>
                <a:gd name="connsiteY260" fmla="*/ 6814 h 10000"/>
                <a:gd name="connsiteX261" fmla="*/ 7526 w 10000"/>
                <a:gd name="connsiteY261" fmla="*/ 7006 h 10000"/>
                <a:gd name="connsiteX262" fmla="*/ 7553 w 10000"/>
                <a:gd name="connsiteY262" fmla="*/ 7273 h 10000"/>
                <a:gd name="connsiteX263" fmla="*/ 7584 w 10000"/>
                <a:gd name="connsiteY263" fmla="*/ 7696 h 10000"/>
                <a:gd name="connsiteX264" fmla="*/ 7612 w 10000"/>
                <a:gd name="connsiteY264" fmla="*/ 8584 h 10000"/>
                <a:gd name="connsiteX265" fmla="*/ 7639 w 10000"/>
                <a:gd name="connsiteY265" fmla="*/ 8814 h 10000"/>
                <a:gd name="connsiteX266" fmla="*/ 7670 w 10000"/>
                <a:gd name="connsiteY266" fmla="*/ 7770 h 10000"/>
                <a:gd name="connsiteX267" fmla="*/ 7697 w 10000"/>
                <a:gd name="connsiteY267" fmla="*/ 7317 h 10000"/>
                <a:gd name="connsiteX268" fmla="*/ 7729 w 10000"/>
                <a:gd name="connsiteY268" fmla="*/ 7031 h 10000"/>
                <a:gd name="connsiteX269" fmla="*/ 7756 w 10000"/>
                <a:gd name="connsiteY269" fmla="*/ 6839 h 10000"/>
                <a:gd name="connsiteX270" fmla="*/ 7783 w 10000"/>
                <a:gd name="connsiteY270" fmla="*/ 6696 h 10000"/>
                <a:gd name="connsiteX271" fmla="*/ 7810 w 10000"/>
                <a:gd name="connsiteY271" fmla="*/ 6590 h 10000"/>
                <a:gd name="connsiteX272" fmla="*/ 7841 w 10000"/>
                <a:gd name="connsiteY272" fmla="*/ 6522 h 10000"/>
                <a:gd name="connsiteX273" fmla="*/ 7868 w 10000"/>
                <a:gd name="connsiteY273" fmla="*/ 6472 h 10000"/>
                <a:gd name="connsiteX274" fmla="*/ 7900 w 10000"/>
                <a:gd name="connsiteY274" fmla="*/ 6447 h 10000"/>
                <a:gd name="connsiteX275" fmla="*/ 7927 w 10000"/>
                <a:gd name="connsiteY275" fmla="*/ 6447 h 10000"/>
                <a:gd name="connsiteX276" fmla="*/ 7954 w 10000"/>
                <a:gd name="connsiteY276" fmla="*/ 6466 h 10000"/>
                <a:gd name="connsiteX277" fmla="*/ 7986 w 10000"/>
                <a:gd name="connsiteY277" fmla="*/ 6509 h 10000"/>
                <a:gd name="connsiteX278" fmla="*/ 8013 w 10000"/>
                <a:gd name="connsiteY278" fmla="*/ 6578 h 10000"/>
                <a:gd name="connsiteX279" fmla="*/ 8044 w 10000"/>
                <a:gd name="connsiteY279" fmla="*/ 6683 h 10000"/>
                <a:gd name="connsiteX280" fmla="*/ 8071 w 10000"/>
                <a:gd name="connsiteY280" fmla="*/ 6820 h 10000"/>
                <a:gd name="connsiteX281" fmla="*/ 8098 w 10000"/>
                <a:gd name="connsiteY281" fmla="*/ 7006 h 10000"/>
                <a:gd name="connsiteX282" fmla="*/ 8130 w 10000"/>
                <a:gd name="connsiteY282" fmla="*/ 7280 h 10000"/>
                <a:gd name="connsiteX283" fmla="*/ 8157 w 10000"/>
                <a:gd name="connsiteY283" fmla="*/ 7714 h 10000"/>
                <a:gd name="connsiteX284" fmla="*/ 8188 w 10000"/>
                <a:gd name="connsiteY284" fmla="*/ 8671 h 10000"/>
                <a:gd name="connsiteX285" fmla="*/ 8215 w 10000"/>
                <a:gd name="connsiteY285" fmla="*/ 8696 h 10000"/>
                <a:gd name="connsiteX286" fmla="*/ 8242 w 10000"/>
                <a:gd name="connsiteY286" fmla="*/ 7720 h 10000"/>
                <a:gd name="connsiteX287" fmla="*/ 8274 w 10000"/>
                <a:gd name="connsiteY287" fmla="*/ 7286 h 10000"/>
                <a:gd name="connsiteX288" fmla="*/ 8301 w 10000"/>
                <a:gd name="connsiteY288" fmla="*/ 7006 h 10000"/>
                <a:gd name="connsiteX289" fmla="*/ 8328 w 10000"/>
                <a:gd name="connsiteY289" fmla="*/ 6820 h 10000"/>
                <a:gd name="connsiteX290" fmla="*/ 8360 w 10000"/>
                <a:gd name="connsiteY290" fmla="*/ 6683 h 10000"/>
                <a:gd name="connsiteX291" fmla="*/ 8387 w 10000"/>
                <a:gd name="connsiteY291" fmla="*/ 6584 h 10000"/>
                <a:gd name="connsiteX292" fmla="*/ 8418 w 10000"/>
                <a:gd name="connsiteY292" fmla="*/ 6516 h 10000"/>
                <a:gd name="connsiteX293" fmla="*/ 8445 w 10000"/>
                <a:gd name="connsiteY293" fmla="*/ 6472 h 10000"/>
                <a:gd name="connsiteX294" fmla="*/ 8472 w 10000"/>
                <a:gd name="connsiteY294" fmla="*/ 6453 h 10000"/>
                <a:gd name="connsiteX295" fmla="*/ 8504 w 10000"/>
                <a:gd name="connsiteY295" fmla="*/ 6460 h 10000"/>
                <a:gd name="connsiteX296" fmla="*/ 8531 w 10000"/>
                <a:gd name="connsiteY296" fmla="*/ 6491 h 10000"/>
                <a:gd name="connsiteX297" fmla="*/ 8562 w 10000"/>
                <a:gd name="connsiteY297" fmla="*/ 6553 h 10000"/>
                <a:gd name="connsiteX298" fmla="*/ 8589 w 10000"/>
                <a:gd name="connsiteY298" fmla="*/ 6640 h 10000"/>
                <a:gd name="connsiteX299" fmla="*/ 8616 w 10000"/>
                <a:gd name="connsiteY299" fmla="*/ 6770 h 10000"/>
                <a:gd name="connsiteX300" fmla="*/ 8648 w 10000"/>
                <a:gd name="connsiteY300" fmla="*/ 6944 h 10000"/>
                <a:gd name="connsiteX301" fmla="*/ 8675 w 10000"/>
                <a:gd name="connsiteY301" fmla="*/ 7205 h 10000"/>
                <a:gd name="connsiteX302" fmla="*/ 8707 w 10000"/>
                <a:gd name="connsiteY302" fmla="*/ 7615 h 10000"/>
                <a:gd name="connsiteX303" fmla="*/ 8734 w 10000"/>
                <a:gd name="connsiteY303" fmla="*/ 8460 h 10000"/>
                <a:gd name="connsiteX304" fmla="*/ 8761 w 10000"/>
                <a:gd name="connsiteY304" fmla="*/ 8839 h 10000"/>
                <a:gd name="connsiteX305" fmla="*/ 8788 w 10000"/>
                <a:gd name="connsiteY305" fmla="*/ 7733 h 10000"/>
                <a:gd name="connsiteX306" fmla="*/ 8819 w 10000"/>
                <a:gd name="connsiteY306" fmla="*/ 7267 h 10000"/>
                <a:gd name="connsiteX307" fmla="*/ 8851 w 10000"/>
                <a:gd name="connsiteY307" fmla="*/ 6981 h 10000"/>
                <a:gd name="connsiteX308" fmla="*/ 8878 w 10000"/>
                <a:gd name="connsiteY308" fmla="*/ 6783 h 10000"/>
                <a:gd name="connsiteX309" fmla="*/ 8905 w 10000"/>
                <a:gd name="connsiteY309" fmla="*/ 6646 h 10000"/>
                <a:gd name="connsiteX310" fmla="*/ 8932 w 10000"/>
                <a:gd name="connsiteY310" fmla="*/ 6547 h 10000"/>
                <a:gd name="connsiteX311" fmla="*/ 8963 w 10000"/>
                <a:gd name="connsiteY311" fmla="*/ 6484 h 10000"/>
                <a:gd name="connsiteX312" fmla="*/ 8991 w 10000"/>
                <a:gd name="connsiteY312" fmla="*/ 6453 h 10000"/>
                <a:gd name="connsiteX313" fmla="*/ 9022 w 10000"/>
                <a:gd name="connsiteY313" fmla="*/ 6447 h 10000"/>
                <a:gd name="connsiteX314" fmla="*/ 9049 w 10000"/>
                <a:gd name="connsiteY314" fmla="*/ 6472 h 10000"/>
                <a:gd name="connsiteX315" fmla="*/ 9076 w 10000"/>
                <a:gd name="connsiteY315" fmla="*/ 6528 h 10000"/>
                <a:gd name="connsiteX316" fmla="*/ 9108 w 10000"/>
                <a:gd name="connsiteY316" fmla="*/ 6621 h 10000"/>
                <a:gd name="connsiteX317" fmla="*/ 9135 w 10000"/>
                <a:gd name="connsiteY317" fmla="*/ 6758 h 10000"/>
                <a:gd name="connsiteX318" fmla="*/ 9166 w 10000"/>
                <a:gd name="connsiteY318" fmla="*/ 6957 h 10000"/>
                <a:gd name="connsiteX319" fmla="*/ 9193 w 10000"/>
                <a:gd name="connsiteY319" fmla="*/ 7267 h 10000"/>
                <a:gd name="connsiteX320" fmla="*/ 9220 w 10000"/>
                <a:gd name="connsiteY320" fmla="*/ 7814 h 10000"/>
                <a:gd name="connsiteX321" fmla="*/ 9252 w 10000"/>
                <a:gd name="connsiteY321" fmla="*/ 9863 h 10000"/>
                <a:gd name="connsiteX322" fmla="*/ 9279 w 10000"/>
                <a:gd name="connsiteY322" fmla="*/ 7988 h 10000"/>
                <a:gd name="connsiteX323" fmla="*/ 9306 w 10000"/>
                <a:gd name="connsiteY323" fmla="*/ 7335 h 10000"/>
                <a:gd name="connsiteX324" fmla="*/ 9338 w 10000"/>
                <a:gd name="connsiteY324" fmla="*/ 6988 h 10000"/>
                <a:gd name="connsiteX325" fmla="*/ 9365 w 10000"/>
                <a:gd name="connsiteY325" fmla="*/ 6758 h 10000"/>
                <a:gd name="connsiteX326" fmla="*/ 9396 w 10000"/>
                <a:gd name="connsiteY326" fmla="*/ 6602 h 10000"/>
                <a:gd name="connsiteX327" fmla="*/ 9423 w 10000"/>
                <a:gd name="connsiteY327" fmla="*/ 6503 h 10000"/>
                <a:gd name="connsiteX328" fmla="*/ 9450 w 10000"/>
                <a:gd name="connsiteY328" fmla="*/ 6447 h 10000"/>
                <a:gd name="connsiteX329" fmla="*/ 9482 w 10000"/>
                <a:gd name="connsiteY329" fmla="*/ 6435 h 10000"/>
                <a:gd name="connsiteX330" fmla="*/ 9509 w 10000"/>
                <a:gd name="connsiteY330" fmla="*/ 6460 h 10000"/>
                <a:gd name="connsiteX331" fmla="*/ 9540 w 10000"/>
                <a:gd name="connsiteY331" fmla="*/ 6534 h 10000"/>
                <a:gd name="connsiteX332" fmla="*/ 9567 w 10000"/>
                <a:gd name="connsiteY332" fmla="*/ 6665 h 10000"/>
                <a:gd name="connsiteX333" fmla="*/ 9594 w 10000"/>
                <a:gd name="connsiteY333" fmla="*/ 6882 h 10000"/>
                <a:gd name="connsiteX334" fmla="*/ 9626 w 10000"/>
                <a:gd name="connsiteY334" fmla="*/ 7242 h 10000"/>
                <a:gd name="connsiteX335" fmla="*/ 9653 w 10000"/>
                <a:gd name="connsiteY335" fmla="*/ 7981 h 10000"/>
                <a:gd name="connsiteX336" fmla="*/ 9680 w 10000"/>
                <a:gd name="connsiteY336" fmla="*/ 8820 h 10000"/>
                <a:gd name="connsiteX337" fmla="*/ 9712 w 10000"/>
                <a:gd name="connsiteY337" fmla="*/ 7484 h 10000"/>
                <a:gd name="connsiteX338" fmla="*/ 9739 w 10000"/>
                <a:gd name="connsiteY338" fmla="*/ 7012 h 10000"/>
                <a:gd name="connsiteX339" fmla="*/ 9766 w 10000"/>
                <a:gd name="connsiteY339" fmla="*/ 6758 h 10000"/>
                <a:gd name="connsiteX340" fmla="*/ 9797 w 10000"/>
                <a:gd name="connsiteY340" fmla="*/ 6615 h 10000"/>
                <a:gd name="connsiteX341" fmla="*/ 9824 w 10000"/>
                <a:gd name="connsiteY341" fmla="*/ 6559 h 10000"/>
                <a:gd name="connsiteX342" fmla="*/ 9856 w 10000"/>
                <a:gd name="connsiteY342" fmla="*/ 6590 h 10000"/>
                <a:gd name="connsiteX343" fmla="*/ 9883 w 10000"/>
                <a:gd name="connsiteY343" fmla="*/ 6708 h 10000"/>
                <a:gd name="connsiteX344" fmla="*/ 9910 w 10000"/>
                <a:gd name="connsiteY344" fmla="*/ 6950 h 10000"/>
                <a:gd name="connsiteX345" fmla="*/ 9941 w 10000"/>
                <a:gd name="connsiteY345" fmla="*/ 7404 h 10000"/>
                <a:gd name="connsiteX346" fmla="*/ 9968 w 10000"/>
                <a:gd name="connsiteY346" fmla="*/ 8516 h 10000"/>
                <a:gd name="connsiteX347" fmla="*/ 10000 w 10000"/>
                <a:gd name="connsiteY34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69 w 10000"/>
                <a:gd name="connsiteY105" fmla="*/ 1988 h 10000"/>
                <a:gd name="connsiteX106" fmla="*/ 3096 w 10000"/>
                <a:gd name="connsiteY106" fmla="*/ 1565 h 10000"/>
                <a:gd name="connsiteX107" fmla="*/ 3128 w 10000"/>
                <a:gd name="connsiteY107" fmla="*/ 1286 h 10000"/>
                <a:gd name="connsiteX108" fmla="*/ 3155 w 10000"/>
                <a:gd name="connsiteY108" fmla="*/ 1075 h 10000"/>
                <a:gd name="connsiteX109" fmla="*/ 3182 w 10000"/>
                <a:gd name="connsiteY109" fmla="*/ 907 h 10000"/>
                <a:gd name="connsiteX110" fmla="*/ 3213 w 10000"/>
                <a:gd name="connsiteY110" fmla="*/ 770 h 10000"/>
                <a:gd name="connsiteX111" fmla="*/ 3240 w 10000"/>
                <a:gd name="connsiteY111" fmla="*/ 658 h 10000"/>
                <a:gd name="connsiteX112" fmla="*/ 3267 w 10000"/>
                <a:gd name="connsiteY112" fmla="*/ 559 h 10000"/>
                <a:gd name="connsiteX113" fmla="*/ 3299 w 10000"/>
                <a:gd name="connsiteY113" fmla="*/ 478 h 10000"/>
                <a:gd name="connsiteX114" fmla="*/ 3326 w 10000"/>
                <a:gd name="connsiteY114" fmla="*/ 404 h 10000"/>
                <a:gd name="connsiteX115" fmla="*/ 3357 w 10000"/>
                <a:gd name="connsiteY115" fmla="*/ 335 h 10000"/>
                <a:gd name="connsiteX116" fmla="*/ 3384 w 10000"/>
                <a:gd name="connsiteY116" fmla="*/ 280 h 10000"/>
                <a:gd name="connsiteX117" fmla="*/ 3411 w 10000"/>
                <a:gd name="connsiteY117" fmla="*/ 230 h 10000"/>
                <a:gd name="connsiteX118" fmla="*/ 3443 w 10000"/>
                <a:gd name="connsiteY118" fmla="*/ 186 h 10000"/>
                <a:gd name="connsiteX119" fmla="*/ 3470 w 10000"/>
                <a:gd name="connsiteY119" fmla="*/ 149 h 10000"/>
                <a:gd name="connsiteX120" fmla="*/ 3497 w 10000"/>
                <a:gd name="connsiteY120" fmla="*/ 118 h 10000"/>
                <a:gd name="connsiteX121" fmla="*/ 3529 w 10000"/>
                <a:gd name="connsiteY121" fmla="*/ 87 h 10000"/>
                <a:gd name="connsiteX122" fmla="*/ 3556 w 10000"/>
                <a:gd name="connsiteY122" fmla="*/ 68 h 10000"/>
                <a:gd name="connsiteX123" fmla="*/ 3587 w 10000"/>
                <a:gd name="connsiteY123" fmla="*/ 43 h 10000"/>
                <a:gd name="connsiteX124" fmla="*/ 3614 w 10000"/>
                <a:gd name="connsiteY124" fmla="*/ 31 h 10000"/>
                <a:gd name="connsiteX125" fmla="*/ 3641 w 10000"/>
                <a:gd name="connsiteY125" fmla="*/ 19 h 10000"/>
                <a:gd name="connsiteX126" fmla="*/ 3673 w 10000"/>
                <a:gd name="connsiteY126" fmla="*/ 6 h 10000"/>
                <a:gd name="connsiteX127" fmla="*/ 3700 w 10000"/>
                <a:gd name="connsiteY127" fmla="*/ 6 h 10000"/>
                <a:gd name="connsiteX128" fmla="*/ 3731 w 10000"/>
                <a:gd name="connsiteY128" fmla="*/ 0 h 10000"/>
                <a:gd name="connsiteX129" fmla="*/ 3758 w 10000"/>
                <a:gd name="connsiteY129" fmla="*/ 0 h 10000"/>
                <a:gd name="connsiteX130" fmla="*/ 3785 w 10000"/>
                <a:gd name="connsiteY130" fmla="*/ 6 h 10000"/>
                <a:gd name="connsiteX131" fmla="*/ 3817 w 10000"/>
                <a:gd name="connsiteY131" fmla="*/ 12 h 10000"/>
                <a:gd name="connsiteX132" fmla="*/ 3844 w 10000"/>
                <a:gd name="connsiteY132" fmla="*/ 19 h 10000"/>
                <a:gd name="connsiteX133" fmla="*/ 3876 w 10000"/>
                <a:gd name="connsiteY133" fmla="*/ 31 h 10000"/>
                <a:gd name="connsiteX134" fmla="*/ 3903 w 10000"/>
                <a:gd name="connsiteY134" fmla="*/ 43 h 10000"/>
                <a:gd name="connsiteX135" fmla="*/ 3930 w 10000"/>
                <a:gd name="connsiteY135" fmla="*/ 62 h 10000"/>
                <a:gd name="connsiteX136" fmla="*/ 3957 w 10000"/>
                <a:gd name="connsiteY136" fmla="*/ 81 h 10000"/>
                <a:gd name="connsiteX137" fmla="*/ 3988 w 10000"/>
                <a:gd name="connsiteY137" fmla="*/ 106 h 10000"/>
                <a:gd name="connsiteX138" fmla="*/ 4015 w 10000"/>
                <a:gd name="connsiteY138" fmla="*/ 130 h 10000"/>
                <a:gd name="connsiteX139" fmla="*/ 4047 w 10000"/>
                <a:gd name="connsiteY139" fmla="*/ 155 h 10000"/>
                <a:gd name="connsiteX140" fmla="*/ 4074 w 10000"/>
                <a:gd name="connsiteY140" fmla="*/ 186 h 10000"/>
                <a:gd name="connsiteX141" fmla="*/ 4101 w 10000"/>
                <a:gd name="connsiteY141" fmla="*/ 217 h 10000"/>
                <a:gd name="connsiteX142" fmla="*/ 4132 w 10000"/>
                <a:gd name="connsiteY142" fmla="*/ 255 h 10000"/>
                <a:gd name="connsiteX143" fmla="*/ 4160 w 10000"/>
                <a:gd name="connsiteY143" fmla="*/ 292 h 10000"/>
                <a:gd name="connsiteX144" fmla="*/ 4191 w 10000"/>
                <a:gd name="connsiteY144" fmla="*/ 329 h 10000"/>
                <a:gd name="connsiteX145" fmla="*/ 4218 w 10000"/>
                <a:gd name="connsiteY145" fmla="*/ 373 h 10000"/>
                <a:gd name="connsiteX146" fmla="*/ 4245 w 10000"/>
                <a:gd name="connsiteY146" fmla="*/ 422 h 10000"/>
                <a:gd name="connsiteX147" fmla="*/ 4277 w 10000"/>
                <a:gd name="connsiteY147" fmla="*/ 466 h 10000"/>
                <a:gd name="connsiteX148" fmla="*/ 4304 w 10000"/>
                <a:gd name="connsiteY148" fmla="*/ 522 h 10000"/>
                <a:gd name="connsiteX149" fmla="*/ 4335 w 10000"/>
                <a:gd name="connsiteY149" fmla="*/ 571 h 10000"/>
                <a:gd name="connsiteX150" fmla="*/ 4362 w 10000"/>
                <a:gd name="connsiteY150" fmla="*/ 634 h 10000"/>
                <a:gd name="connsiteX151" fmla="*/ 4389 w 10000"/>
                <a:gd name="connsiteY151" fmla="*/ 689 h 10000"/>
                <a:gd name="connsiteX152" fmla="*/ 4421 w 10000"/>
                <a:gd name="connsiteY152" fmla="*/ 752 h 10000"/>
                <a:gd name="connsiteX153" fmla="*/ 4448 w 10000"/>
                <a:gd name="connsiteY153" fmla="*/ 820 h 10000"/>
                <a:gd name="connsiteX154" fmla="*/ 4475 w 10000"/>
                <a:gd name="connsiteY154" fmla="*/ 888 h 10000"/>
                <a:gd name="connsiteX155" fmla="*/ 4507 w 10000"/>
                <a:gd name="connsiteY155" fmla="*/ 957 h 10000"/>
                <a:gd name="connsiteX156" fmla="*/ 4534 w 10000"/>
                <a:gd name="connsiteY156" fmla="*/ 1037 h 10000"/>
                <a:gd name="connsiteX157" fmla="*/ 4565 w 10000"/>
                <a:gd name="connsiteY157" fmla="*/ 1118 h 10000"/>
                <a:gd name="connsiteX158" fmla="*/ 4592 w 10000"/>
                <a:gd name="connsiteY158" fmla="*/ 1199 h 10000"/>
                <a:gd name="connsiteX159" fmla="*/ 4619 w 10000"/>
                <a:gd name="connsiteY159" fmla="*/ 1286 h 10000"/>
                <a:gd name="connsiteX160" fmla="*/ 4651 w 10000"/>
                <a:gd name="connsiteY160" fmla="*/ 1373 h 10000"/>
                <a:gd name="connsiteX161" fmla="*/ 4678 w 10000"/>
                <a:gd name="connsiteY161" fmla="*/ 1472 h 10000"/>
                <a:gd name="connsiteX162" fmla="*/ 4709 w 10000"/>
                <a:gd name="connsiteY162" fmla="*/ 1565 h 10000"/>
                <a:gd name="connsiteX163" fmla="*/ 4736 w 10000"/>
                <a:gd name="connsiteY163" fmla="*/ 1671 h 10000"/>
                <a:gd name="connsiteX164" fmla="*/ 4763 w 10000"/>
                <a:gd name="connsiteY164" fmla="*/ 1776 h 10000"/>
                <a:gd name="connsiteX165" fmla="*/ 4795 w 10000"/>
                <a:gd name="connsiteY165" fmla="*/ 1894 h 10000"/>
                <a:gd name="connsiteX166" fmla="*/ 4822 w 10000"/>
                <a:gd name="connsiteY166" fmla="*/ 2012 h 10000"/>
                <a:gd name="connsiteX167" fmla="*/ 4854 w 10000"/>
                <a:gd name="connsiteY167" fmla="*/ 2137 h 10000"/>
                <a:gd name="connsiteX168" fmla="*/ 4881 w 10000"/>
                <a:gd name="connsiteY168" fmla="*/ 2267 h 10000"/>
                <a:gd name="connsiteX169" fmla="*/ 4908 w 10000"/>
                <a:gd name="connsiteY169" fmla="*/ 2404 h 10000"/>
                <a:gd name="connsiteX170" fmla="*/ 4935 w 10000"/>
                <a:gd name="connsiteY170" fmla="*/ 2553 h 10000"/>
                <a:gd name="connsiteX171" fmla="*/ 4966 w 10000"/>
                <a:gd name="connsiteY171" fmla="*/ 2708 h 10000"/>
                <a:gd name="connsiteX172" fmla="*/ 4993 w 10000"/>
                <a:gd name="connsiteY172" fmla="*/ 2870 h 10000"/>
                <a:gd name="connsiteX173" fmla="*/ 5025 w 10000"/>
                <a:gd name="connsiteY173" fmla="*/ 3043 h 10000"/>
                <a:gd name="connsiteX174" fmla="*/ 5052 w 10000"/>
                <a:gd name="connsiteY174" fmla="*/ 3230 h 10000"/>
                <a:gd name="connsiteX175" fmla="*/ 5079 w 10000"/>
                <a:gd name="connsiteY175" fmla="*/ 3429 h 10000"/>
                <a:gd name="connsiteX176" fmla="*/ 5110 w 10000"/>
                <a:gd name="connsiteY176" fmla="*/ 3646 h 10000"/>
                <a:gd name="connsiteX177" fmla="*/ 5137 w 10000"/>
                <a:gd name="connsiteY177" fmla="*/ 3882 h 10000"/>
                <a:gd name="connsiteX178" fmla="*/ 5169 w 10000"/>
                <a:gd name="connsiteY178" fmla="*/ 4143 h 10000"/>
                <a:gd name="connsiteX179" fmla="*/ 5196 w 10000"/>
                <a:gd name="connsiteY179" fmla="*/ 4441 h 10000"/>
                <a:gd name="connsiteX180" fmla="*/ 5223 w 10000"/>
                <a:gd name="connsiteY180" fmla="*/ 4789 h 10000"/>
                <a:gd name="connsiteX181" fmla="*/ 5255 w 10000"/>
                <a:gd name="connsiteY181" fmla="*/ 5205 h 10000"/>
                <a:gd name="connsiteX182" fmla="*/ 5282 w 10000"/>
                <a:gd name="connsiteY182" fmla="*/ 5758 h 10000"/>
                <a:gd name="connsiteX183" fmla="*/ 5313 w 10000"/>
                <a:gd name="connsiteY183" fmla="*/ 6671 h 10000"/>
                <a:gd name="connsiteX184" fmla="*/ 5340 w 10000"/>
                <a:gd name="connsiteY184" fmla="*/ 7776 h 10000"/>
                <a:gd name="connsiteX185" fmla="*/ 5367 w 10000"/>
                <a:gd name="connsiteY185" fmla="*/ 6565 h 10000"/>
                <a:gd name="connsiteX186" fmla="*/ 5399 w 10000"/>
                <a:gd name="connsiteY186" fmla="*/ 6255 h 10000"/>
                <a:gd name="connsiteX187" fmla="*/ 5426 w 10000"/>
                <a:gd name="connsiteY187" fmla="*/ 6155 h 10000"/>
                <a:gd name="connsiteX188" fmla="*/ 5453 w 10000"/>
                <a:gd name="connsiteY188" fmla="*/ 6180 h 10000"/>
                <a:gd name="connsiteX189" fmla="*/ 5484 w 10000"/>
                <a:gd name="connsiteY189" fmla="*/ 6286 h 10000"/>
                <a:gd name="connsiteX190" fmla="*/ 5511 w 10000"/>
                <a:gd name="connsiteY190" fmla="*/ 6484 h 10000"/>
                <a:gd name="connsiteX191" fmla="*/ 5539 w 10000"/>
                <a:gd name="connsiteY191" fmla="*/ 6801 h 10000"/>
                <a:gd name="connsiteX192" fmla="*/ 5570 w 10000"/>
                <a:gd name="connsiteY192" fmla="*/ 7373 h 10000"/>
                <a:gd name="connsiteX193" fmla="*/ 5597 w 10000"/>
                <a:gd name="connsiteY193" fmla="*/ 9447 h 10000"/>
                <a:gd name="connsiteX194" fmla="*/ 5629 w 10000"/>
                <a:gd name="connsiteY194" fmla="*/ 7621 h 10000"/>
                <a:gd name="connsiteX195" fmla="*/ 5656 w 10000"/>
                <a:gd name="connsiteY195" fmla="*/ 7012 h 10000"/>
                <a:gd name="connsiteX196" fmla="*/ 5683 w 10000"/>
                <a:gd name="connsiteY196" fmla="*/ 6708 h 10000"/>
                <a:gd name="connsiteX197" fmla="*/ 5714 w 10000"/>
                <a:gd name="connsiteY197" fmla="*/ 6534 h 10000"/>
                <a:gd name="connsiteX198" fmla="*/ 5741 w 10000"/>
                <a:gd name="connsiteY198" fmla="*/ 6429 h 10000"/>
                <a:gd name="connsiteX199" fmla="*/ 5773 w 10000"/>
                <a:gd name="connsiteY199" fmla="*/ 6385 h 10000"/>
                <a:gd name="connsiteX200" fmla="*/ 5800 w 10000"/>
                <a:gd name="connsiteY200" fmla="*/ 6385 h 10000"/>
                <a:gd name="connsiteX201" fmla="*/ 5827 w 10000"/>
                <a:gd name="connsiteY201" fmla="*/ 6429 h 10000"/>
                <a:gd name="connsiteX202" fmla="*/ 5858 w 10000"/>
                <a:gd name="connsiteY202" fmla="*/ 6516 h 10000"/>
                <a:gd name="connsiteX203" fmla="*/ 5886 w 10000"/>
                <a:gd name="connsiteY203" fmla="*/ 6646 h 10000"/>
                <a:gd name="connsiteX204" fmla="*/ 5913 w 10000"/>
                <a:gd name="connsiteY204" fmla="*/ 6845 h 10000"/>
                <a:gd name="connsiteX205" fmla="*/ 5944 w 10000"/>
                <a:gd name="connsiteY205" fmla="*/ 7149 h 10000"/>
                <a:gd name="connsiteX206" fmla="*/ 5971 w 10000"/>
                <a:gd name="connsiteY206" fmla="*/ 7658 h 10000"/>
                <a:gd name="connsiteX207" fmla="*/ 6003 w 10000"/>
                <a:gd name="connsiteY207" fmla="*/ 9093 h 10000"/>
                <a:gd name="connsiteX208" fmla="*/ 6030 w 10000"/>
                <a:gd name="connsiteY208" fmla="*/ 8106 h 10000"/>
                <a:gd name="connsiteX209" fmla="*/ 6057 w 10000"/>
                <a:gd name="connsiteY209" fmla="*/ 7385 h 10000"/>
                <a:gd name="connsiteX210" fmla="*/ 6088 w 10000"/>
                <a:gd name="connsiteY210" fmla="*/ 7019 h 10000"/>
                <a:gd name="connsiteX211" fmla="*/ 6115 w 10000"/>
                <a:gd name="connsiteY211" fmla="*/ 6789 h 10000"/>
                <a:gd name="connsiteX212" fmla="*/ 6147 w 10000"/>
                <a:gd name="connsiteY212" fmla="*/ 6634 h 10000"/>
                <a:gd name="connsiteX213" fmla="*/ 6174 w 10000"/>
                <a:gd name="connsiteY213" fmla="*/ 6534 h 10000"/>
                <a:gd name="connsiteX214" fmla="*/ 6201 w 10000"/>
                <a:gd name="connsiteY214" fmla="*/ 6472 h 10000"/>
                <a:gd name="connsiteX215" fmla="*/ 6233 w 10000"/>
                <a:gd name="connsiteY215" fmla="*/ 6441 h 10000"/>
                <a:gd name="connsiteX216" fmla="*/ 6260 w 10000"/>
                <a:gd name="connsiteY216" fmla="*/ 6435 h 10000"/>
                <a:gd name="connsiteX217" fmla="*/ 6291 w 10000"/>
                <a:gd name="connsiteY217" fmla="*/ 6460 h 10000"/>
                <a:gd name="connsiteX218" fmla="*/ 6318 w 10000"/>
                <a:gd name="connsiteY218" fmla="*/ 6516 h 10000"/>
                <a:gd name="connsiteX219" fmla="*/ 6345 w 10000"/>
                <a:gd name="connsiteY219" fmla="*/ 6609 h 10000"/>
                <a:gd name="connsiteX220" fmla="*/ 6372 w 10000"/>
                <a:gd name="connsiteY220" fmla="*/ 6733 h 10000"/>
                <a:gd name="connsiteX221" fmla="*/ 6404 w 10000"/>
                <a:gd name="connsiteY221" fmla="*/ 6919 h 10000"/>
                <a:gd name="connsiteX222" fmla="*/ 6431 w 10000"/>
                <a:gd name="connsiteY222" fmla="*/ 7186 h 10000"/>
                <a:gd name="connsiteX223" fmla="*/ 6462 w 10000"/>
                <a:gd name="connsiteY223" fmla="*/ 7596 h 10000"/>
                <a:gd name="connsiteX224" fmla="*/ 6489 w 10000"/>
                <a:gd name="connsiteY224" fmla="*/ 8466 h 10000"/>
                <a:gd name="connsiteX225" fmla="*/ 6516 w 10000"/>
                <a:gd name="connsiteY225" fmla="*/ 8801 h 10000"/>
                <a:gd name="connsiteX226" fmla="*/ 6548 w 10000"/>
                <a:gd name="connsiteY226" fmla="*/ 7714 h 10000"/>
                <a:gd name="connsiteX227" fmla="*/ 6575 w 10000"/>
                <a:gd name="connsiteY227" fmla="*/ 7261 h 10000"/>
                <a:gd name="connsiteX228" fmla="*/ 6607 w 10000"/>
                <a:gd name="connsiteY228" fmla="*/ 6981 h 10000"/>
                <a:gd name="connsiteX229" fmla="*/ 6634 w 10000"/>
                <a:gd name="connsiteY229" fmla="*/ 6795 h 10000"/>
                <a:gd name="connsiteX230" fmla="*/ 6661 w 10000"/>
                <a:gd name="connsiteY230" fmla="*/ 6658 h 10000"/>
                <a:gd name="connsiteX231" fmla="*/ 6692 w 10000"/>
                <a:gd name="connsiteY231" fmla="*/ 6559 h 10000"/>
                <a:gd name="connsiteX232" fmla="*/ 6719 w 10000"/>
                <a:gd name="connsiteY232" fmla="*/ 6497 h 10000"/>
                <a:gd name="connsiteX233" fmla="*/ 6751 w 10000"/>
                <a:gd name="connsiteY233" fmla="*/ 6460 h 10000"/>
                <a:gd name="connsiteX234" fmla="*/ 6778 w 10000"/>
                <a:gd name="connsiteY234" fmla="*/ 6453 h 10000"/>
                <a:gd name="connsiteX235" fmla="*/ 6805 w 10000"/>
                <a:gd name="connsiteY235" fmla="*/ 6460 h 10000"/>
                <a:gd name="connsiteX236" fmla="*/ 6836 w 10000"/>
                <a:gd name="connsiteY236" fmla="*/ 6503 h 10000"/>
                <a:gd name="connsiteX237" fmla="*/ 6863 w 10000"/>
                <a:gd name="connsiteY237" fmla="*/ 6565 h 10000"/>
                <a:gd name="connsiteX238" fmla="*/ 6890 w 10000"/>
                <a:gd name="connsiteY238" fmla="*/ 6658 h 10000"/>
                <a:gd name="connsiteX239" fmla="*/ 6922 w 10000"/>
                <a:gd name="connsiteY239" fmla="*/ 6789 h 10000"/>
                <a:gd name="connsiteX240" fmla="*/ 6949 w 10000"/>
                <a:gd name="connsiteY240" fmla="*/ 6975 h 10000"/>
                <a:gd name="connsiteX241" fmla="*/ 6981 w 10000"/>
                <a:gd name="connsiteY241" fmla="*/ 7236 h 10000"/>
                <a:gd name="connsiteX242" fmla="*/ 7008 w 10000"/>
                <a:gd name="connsiteY242" fmla="*/ 7634 h 10000"/>
                <a:gd name="connsiteX243" fmla="*/ 7035 w 10000"/>
                <a:gd name="connsiteY243" fmla="*/ 8460 h 10000"/>
                <a:gd name="connsiteX244" fmla="*/ 7066 w 10000"/>
                <a:gd name="connsiteY244" fmla="*/ 8969 h 10000"/>
                <a:gd name="connsiteX245" fmla="*/ 7093 w 10000"/>
                <a:gd name="connsiteY245" fmla="*/ 7801 h 10000"/>
                <a:gd name="connsiteX246" fmla="*/ 7125 w 10000"/>
                <a:gd name="connsiteY246" fmla="*/ 7329 h 10000"/>
                <a:gd name="connsiteX247" fmla="*/ 7152 w 10000"/>
                <a:gd name="connsiteY247" fmla="*/ 7037 h 10000"/>
                <a:gd name="connsiteX248" fmla="*/ 7179 w 10000"/>
                <a:gd name="connsiteY248" fmla="*/ 6839 h 10000"/>
                <a:gd name="connsiteX249" fmla="*/ 7210 w 10000"/>
                <a:gd name="connsiteY249" fmla="*/ 6696 h 10000"/>
                <a:gd name="connsiteX250" fmla="*/ 7237 w 10000"/>
                <a:gd name="connsiteY250" fmla="*/ 6590 h 10000"/>
                <a:gd name="connsiteX251" fmla="*/ 7269 w 10000"/>
                <a:gd name="connsiteY251" fmla="*/ 6516 h 10000"/>
                <a:gd name="connsiteX252" fmla="*/ 7296 w 10000"/>
                <a:gd name="connsiteY252" fmla="*/ 6472 h 10000"/>
                <a:gd name="connsiteX253" fmla="*/ 7323 w 10000"/>
                <a:gd name="connsiteY253" fmla="*/ 6447 h 10000"/>
                <a:gd name="connsiteX254" fmla="*/ 7350 w 10000"/>
                <a:gd name="connsiteY254" fmla="*/ 6447 h 10000"/>
                <a:gd name="connsiteX255" fmla="*/ 7382 w 10000"/>
                <a:gd name="connsiteY255" fmla="*/ 6466 h 10000"/>
                <a:gd name="connsiteX256" fmla="*/ 7409 w 10000"/>
                <a:gd name="connsiteY256" fmla="*/ 6509 h 10000"/>
                <a:gd name="connsiteX257" fmla="*/ 7440 w 10000"/>
                <a:gd name="connsiteY257" fmla="*/ 6578 h 10000"/>
                <a:gd name="connsiteX258" fmla="*/ 7467 w 10000"/>
                <a:gd name="connsiteY258" fmla="*/ 6677 h 10000"/>
                <a:gd name="connsiteX259" fmla="*/ 7494 w 10000"/>
                <a:gd name="connsiteY259" fmla="*/ 6814 h 10000"/>
                <a:gd name="connsiteX260" fmla="*/ 7526 w 10000"/>
                <a:gd name="connsiteY260" fmla="*/ 7006 h 10000"/>
                <a:gd name="connsiteX261" fmla="*/ 7553 w 10000"/>
                <a:gd name="connsiteY261" fmla="*/ 7273 h 10000"/>
                <a:gd name="connsiteX262" fmla="*/ 7584 w 10000"/>
                <a:gd name="connsiteY262" fmla="*/ 7696 h 10000"/>
                <a:gd name="connsiteX263" fmla="*/ 7612 w 10000"/>
                <a:gd name="connsiteY263" fmla="*/ 8584 h 10000"/>
                <a:gd name="connsiteX264" fmla="*/ 7639 w 10000"/>
                <a:gd name="connsiteY264" fmla="*/ 8814 h 10000"/>
                <a:gd name="connsiteX265" fmla="*/ 7670 w 10000"/>
                <a:gd name="connsiteY265" fmla="*/ 7770 h 10000"/>
                <a:gd name="connsiteX266" fmla="*/ 7697 w 10000"/>
                <a:gd name="connsiteY266" fmla="*/ 7317 h 10000"/>
                <a:gd name="connsiteX267" fmla="*/ 7729 w 10000"/>
                <a:gd name="connsiteY267" fmla="*/ 7031 h 10000"/>
                <a:gd name="connsiteX268" fmla="*/ 7756 w 10000"/>
                <a:gd name="connsiteY268" fmla="*/ 6839 h 10000"/>
                <a:gd name="connsiteX269" fmla="*/ 7783 w 10000"/>
                <a:gd name="connsiteY269" fmla="*/ 6696 h 10000"/>
                <a:gd name="connsiteX270" fmla="*/ 7810 w 10000"/>
                <a:gd name="connsiteY270" fmla="*/ 6590 h 10000"/>
                <a:gd name="connsiteX271" fmla="*/ 7841 w 10000"/>
                <a:gd name="connsiteY271" fmla="*/ 6522 h 10000"/>
                <a:gd name="connsiteX272" fmla="*/ 7868 w 10000"/>
                <a:gd name="connsiteY272" fmla="*/ 6472 h 10000"/>
                <a:gd name="connsiteX273" fmla="*/ 7900 w 10000"/>
                <a:gd name="connsiteY273" fmla="*/ 6447 h 10000"/>
                <a:gd name="connsiteX274" fmla="*/ 7927 w 10000"/>
                <a:gd name="connsiteY274" fmla="*/ 6447 h 10000"/>
                <a:gd name="connsiteX275" fmla="*/ 7954 w 10000"/>
                <a:gd name="connsiteY275" fmla="*/ 6466 h 10000"/>
                <a:gd name="connsiteX276" fmla="*/ 7986 w 10000"/>
                <a:gd name="connsiteY276" fmla="*/ 6509 h 10000"/>
                <a:gd name="connsiteX277" fmla="*/ 8013 w 10000"/>
                <a:gd name="connsiteY277" fmla="*/ 6578 h 10000"/>
                <a:gd name="connsiteX278" fmla="*/ 8044 w 10000"/>
                <a:gd name="connsiteY278" fmla="*/ 6683 h 10000"/>
                <a:gd name="connsiteX279" fmla="*/ 8071 w 10000"/>
                <a:gd name="connsiteY279" fmla="*/ 6820 h 10000"/>
                <a:gd name="connsiteX280" fmla="*/ 8098 w 10000"/>
                <a:gd name="connsiteY280" fmla="*/ 7006 h 10000"/>
                <a:gd name="connsiteX281" fmla="*/ 8130 w 10000"/>
                <a:gd name="connsiteY281" fmla="*/ 7280 h 10000"/>
                <a:gd name="connsiteX282" fmla="*/ 8157 w 10000"/>
                <a:gd name="connsiteY282" fmla="*/ 7714 h 10000"/>
                <a:gd name="connsiteX283" fmla="*/ 8188 w 10000"/>
                <a:gd name="connsiteY283" fmla="*/ 8671 h 10000"/>
                <a:gd name="connsiteX284" fmla="*/ 8215 w 10000"/>
                <a:gd name="connsiteY284" fmla="*/ 8696 h 10000"/>
                <a:gd name="connsiteX285" fmla="*/ 8242 w 10000"/>
                <a:gd name="connsiteY285" fmla="*/ 7720 h 10000"/>
                <a:gd name="connsiteX286" fmla="*/ 8274 w 10000"/>
                <a:gd name="connsiteY286" fmla="*/ 7286 h 10000"/>
                <a:gd name="connsiteX287" fmla="*/ 8301 w 10000"/>
                <a:gd name="connsiteY287" fmla="*/ 7006 h 10000"/>
                <a:gd name="connsiteX288" fmla="*/ 8328 w 10000"/>
                <a:gd name="connsiteY288" fmla="*/ 6820 h 10000"/>
                <a:gd name="connsiteX289" fmla="*/ 8360 w 10000"/>
                <a:gd name="connsiteY289" fmla="*/ 6683 h 10000"/>
                <a:gd name="connsiteX290" fmla="*/ 8387 w 10000"/>
                <a:gd name="connsiteY290" fmla="*/ 6584 h 10000"/>
                <a:gd name="connsiteX291" fmla="*/ 8418 w 10000"/>
                <a:gd name="connsiteY291" fmla="*/ 6516 h 10000"/>
                <a:gd name="connsiteX292" fmla="*/ 8445 w 10000"/>
                <a:gd name="connsiteY292" fmla="*/ 6472 h 10000"/>
                <a:gd name="connsiteX293" fmla="*/ 8472 w 10000"/>
                <a:gd name="connsiteY293" fmla="*/ 6453 h 10000"/>
                <a:gd name="connsiteX294" fmla="*/ 8504 w 10000"/>
                <a:gd name="connsiteY294" fmla="*/ 6460 h 10000"/>
                <a:gd name="connsiteX295" fmla="*/ 8531 w 10000"/>
                <a:gd name="connsiteY295" fmla="*/ 6491 h 10000"/>
                <a:gd name="connsiteX296" fmla="*/ 8562 w 10000"/>
                <a:gd name="connsiteY296" fmla="*/ 6553 h 10000"/>
                <a:gd name="connsiteX297" fmla="*/ 8589 w 10000"/>
                <a:gd name="connsiteY297" fmla="*/ 6640 h 10000"/>
                <a:gd name="connsiteX298" fmla="*/ 8616 w 10000"/>
                <a:gd name="connsiteY298" fmla="*/ 6770 h 10000"/>
                <a:gd name="connsiteX299" fmla="*/ 8648 w 10000"/>
                <a:gd name="connsiteY299" fmla="*/ 6944 h 10000"/>
                <a:gd name="connsiteX300" fmla="*/ 8675 w 10000"/>
                <a:gd name="connsiteY300" fmla="*/ 7205 h 10000"/>
                <a:gd name="connsiteX301" fmla="*/ 8707 w 10000"/>
                <a:gd name="connsiteY301" fmla="*/ 7615 h 10000"/>
                <a:gd name="connsiteX302" fmla="*/ 8734 w 10000"/>
                <a:gd name="connsiteY302" fmla="*/ 8460 h 10000"/>
                <a:gd name="connsiteX303" fmla="*/ 8761 w 10000"/>
                <a:gd name="connsiteY303" fmla="*/ 8839 h 10000"/>
                <a:gd name="connsiteX304" fmla="*/ 8788 w 10000"/>
                <a:gd name="connsiteY304" fmla="*/ 7733 h 10000"/>
                <a:gd name="connsiteX305" fmla="*/ 8819 w 10000"/>
                <a:gd name="connsiteY305" fmla="*/ 7267 h 10000"/>
                <a:gd name="connsiteX306" fmla="*/ 8851 w 10000"/>
                <a:gd name="connsiteY306" fmla="*/ 6981 h 10000"/>
                <a:gd name="connsiteX307" fmla="*/ 8878 w 10000"/>
                <a:gd name="connsiteY307" fmla="*/ 6783 h 10000"/>
                <a:gd name="connsiteX308" fmla="*/ 8905 w 10000"/>
                <a:gd name="connsiteY308" fmla="*/ 6646 h 10000"/>
                <a:gd name="connsiteX309" fmla="*/ 8932 w 10000"/>
                <a:gd name="connsiteY309" fmla="*/ 6547 h 10000"/>
                <a:gd name="connsiteX310" fmla="*/ 8963 w 10000"/>
                <a:gd name="connsiteY310" fmla="*/ 6484 h 10000"/>
                <a:gd name="connsiteX311" fmla="*/ 8991 w 10000"/>
                <a:gd name="connsiteY311" fmla="*/ 6453 h 10000"/>
                <a:gd name="connsiteX312" fmla="*/ 9022 w 10000"/>
                <a:gd name="connsiteY312" fmla="*/ 6447 h 10000"/>
                <a:gd name="connsiteX313" fmla="*/ 9049 w 10000"/>
                <a:gd name="connsiteY313" fmla="*/ 6472 h 10000"/>
                <a:gd name="connsiteX314" fmla="*/ 9076 w 10000"/>
                <a:gd name="connsiteY314" fmla="*/ 6528 h 10000"/>
                <a:gd name="connsiteX315" fmla="*/ 9108 w 10000"/>
                <a:gd name="connsiteY315" fmla="*/ 6621 h 10000"/>
                <a:gd name="connsiteX316" fmla="*/ 9135 w 10000"/>
                <a:gd name="connsiteY316" fmla="*/ 6758 h 10000"/>
                <a:gd name="connsiteX317" fmla="*/ 9166 w 10000"/>
                <a:gd name="connsiteY317" fmla="*/ 6957 h 10000"/>
                <a:gd name="connsiteX318" fmla="*/ 9193 w 10000"/>
                <a:gd name="connsiteY318" fmla="*/ 7267 h 10000"/>
                <a:gd name="connsiteX319" fmla="*/ 9220 w 10000"/>
                <a:gd name="connsiteY319" fmla="*/ 7814 h 10000"/>
                <a:gd name="connsiteX320" fmla="*/ 9252 w 10000"/>
                <a:gd name="connsiteY320" fmla="*/ 9863 h 10000"/>
                <a:gd name="connsiteX321" fmla="*/ 9279 w 10000"/>
                <a:gd name="connsiteY321" fmla="*/ 7988 h 10000"/>
                <a:gd name="connsiteX322" fmla="*/ 9306 w 10000"/>
                <a:gd name="connsiteY322" fmla="*/ 7335 h 10000"/>
                <a:gd name="connsiteX323" fmla="*/ 9338 w 10000"/>
                <a:gd name="connsiteY323" fmla="*/ 6988 h 10000"/>
                <a:gd name="connsiteX324" fmla="*/ 9365 w 10000"/>
                <a:gd name="connsiteY324" fmla="*/ 6758 h 10000"/>
                <a:gd name="connsiteX325" fmla="*/ 9396 w 10000"/>
                <a:gd name="connsiteY325" fmla="*/ 6602 h 10000"/>
                <a:gd name="connsiteX326" fmla="*/ 9423 w 10000"/>
                <a:gd name="connsiteY326" fmla="*/ 6503 h 10000"/>
                <a:gd name="connsiteX327" fmla="*/ 9450 w 10000"/>
                <a:gd name="connsiteY327" fmla="*/ 6447 h 10000"/>
                <a:gd name="connsiteX328" fmla="*/ 9482 w 10000"/>
                <a:gd name="connsiteY328" fmla="*/ 6435 h 10000"/>
                <a:gd name="connsiteX329" fmla="*/ 9509 w 10000"/>
                <a:gd name="connsiteY329" fmla="*/ 6460 h 10000"/>
                <a:gd name="connsiteX330" fmla="*/ 9540 w 10000"/>
                <a:gd name="connsiteY330" fmla="*/ 6534 h 10000"/>
                <a:gd name="connsiteX331" fmla="*/ 9567 w 10000"/>
                <a:gd name="connsiteY331" fmla="*/ 6665 h 10000"/>
                <a:gd name="connsiteX332" fmla="*/ 9594 w 10000"/>
                <a:gd name="connsiteY332" fmla="*/ 6882 h 10000"/>
                <a:gd name="connsiteX333" fmla="*/ 9626 w 10000"/>
                <a:gd name="connsiteY333" fmla="*/ 7242 h 10000"/>
                <a:gd name="connsiteX334" fmla="*/ 9653 w 10000"/>
                <a:gd name="connsiteY334" fmla="*/ 7981 h 10000"/>
                <a:gd name="connsiteX335" fmla="*/ 9680 w 10000"/>
                <a:gd name="connsiteY335" fmla="*/ 8820 h 10000"/>
                <a:gd name="connsiteX336" fmla="*/ 9712 w 10000"/>
                <a:gd name="connsiteY336" fmla="*/ 7484 h 10000"/>
                <a:gd name="connsiteX337" fmla="*/ 9739 w 10000"/>
                <a:gd name="connsiteY337" fmla="*/ 7012 h 10000"/>
                <a:gd name="connsiteX338" fmla="*/ 9766 w 10000"/>
                <a:gd name="connsiteY338" fmla="*/ 6758 h 10000"/>
                <a:gd name="connsiteX339" fmla="*/ 9797 w 10000"/>
                <a:gd name="connsiteY339" fmla="*/ 6615 h 10000"/>
                <a:gd name="connsiteX340" fmla="*/ 9824 w 10000"/>
                <a:gd name="connsiteY340" fmla="*/ 6559 h 10000"/>
                <a:gd name="connsiteX341" fmla="*/ 9856 w 10000"/>
                <a:gd name="connsiteY341" fmla="*/ 6590 h 10000"/>
                <a:gd name="connsiteX342" fmla="*/ 9883 w 10000"/>
                <a:gd name="connsiteY342" fmla="*/ 6708 h 10000"/>
                <a:gd name="connsiteX343" fmla="*/ 9910 w 10000"/>
                <a:gd name="connsiteY343" fmla="*/ 6950 h 10000"/>
                <a:gd name="connsiteX344" fmla="*/ 9941 w 10000"/>
                <a:gd name="connsiteY344" fmla="*/ 7404 h 10000"/>
                <a:gd name="connsiteX345" fmla="*/ 9968 w 10000"/>
                <a:gd name="connsiteY345" fmla="*/ 8516 h 10000"/>
                <a:gd name="connsiteX346" fmla="*/ 10000 w 10000"/>
                <a:gd name="connsiteY34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96 w 10000"/>
                <a:gd name="connsiteY105" fmla="*/ 1565 h 10000"/>
                <a:gd name="connsiteX106" fmla="*/ 3128 w 10000"/>
                <a:gd name="connsiteY106" fmla="*/ 1286 h 10000"/>
                <a:gd name="connsiteX107" fmla="*/ 3155 w 10000"/>
                <a:gd name="connsiteY107" fmla="*/ 1075 h 10000"/>
                <a:gd name="connsiteX108" fmla="*/ 3182 w 10000"/>
                <a:gd name="connsiteY108" fmla="*/ 907 h 10000"/>
                <a:gd name="connsiteX109" fmla="*/ 3213 w 10000"/>
                <a:gd name="connsiteY109" fmla="*/ 770 h 10000"/>
                <a:gd name="connsiteX110" fmla="*/ 3240 w 10000"/>
                <a:gd name="connsiteY110" fmla="*/ 658 h 10000"/>
                <a:gd name="connsiteX111" fmla="*/ 3267 w 10000"/>
                <a:gd name="connsiteY111" fmla="*/ 559 h 10000"/>
                <a:gd name="connsiteX112" fmla="*/ 3299 w 10000"/>
                <a:gd name="connsiteY112" fmla="*/ 478 h 10000"/>
                <a:gd name="connsiteX113" fmla="*/ 3326 w 10000"/>
                <a:gd name="connsiteY113" fmla="*/ 404 h 10000"/>
                <a:gd name="connsiteX114" fmla="*/ 3357 w 10000"/>
                <a:gd name="connsiteY114" fmla="*/ 335 h 10000"/>
                <a:gd name="connsiteX115" fmla="*/ 3384 w 10000"/>
                <a:gd name="connsiteY115" fmla="*/ 280 h 10000"/>
                <a:gd name="connsiteX116" fmla="*/ 3411 w 10000"/>
                <a:gd name="connsiteY116" fmla="*/ 230 h 10000"/>
                <a:gd name="connsiteX117" fmla="*/ 3443 w 10000"/>
                <a:gd name="connsiteY117" fmla="*/ 186 h 10000"/>
                <a:gd name="connsiteX118" fmla="*/ 3470 w 10000"/>
                <a:gd name="connsiteY118" fmla="*/ 149 h 10000"/>
                <a:gd name="connsiteX119" fmla="*/ 3497 w 10000"/>
                <a:gd name="connsiteY119" fmla="*/ 118 h 10000"/>
                <a:gd name="connsiteX120" fmla="*/ 3529 w 10000"/>
                <a:gd name="connsiteY120" fmla="*/ 87 h 10000"/>
                <a:gd name="connsiteX121" fmla="*/ 3556 w 10000"/>
                <a:gd name="connsiteY121" fmla="*/ 68 h 10000"/>
                <a:gd name="connsiteX122" fmla="*/ 3587 w 10000"/>
                <a:gd name="connsiteY122" fmla="*/ 43 h 10000"/>
                <a:gd name="connsiteX123" fmla="*/ 3614 w 10000"/>
                <a:gd name="connsiteY123" fmla="*/ 31 h 10000"/>
                <a:gd name="connsiteX124" fmla="*/ 3641 w 10000"/>
                <a:gd name="connsiteY124" fmla="*/ 19 h 10000"/>
                <a:gd name="connsiteX125" fmla="*/ 3673 w 10000"/>
                <a:gd name="connsiteY125" fmla="*/ 6 h 10000"/>
                <a:gd name="connsiteX126" fmla="*/ 3700 w 10000"/>
                <a:gd name="connsiteY126" fmla="*/ 6 h 10000"/>
                <a:gd name="connsiteX127" fmla="*/ 3731 w 10000"/>
                <a:gd name="connsiteY127" fmla="*/ 0 h 10000"/>
                <a:gd name="connsiteX128" fmla="*/ 3758 w 10000"/>
                <a:gd name="connsiteY128" fmla="*/ 0 h 10000"/>
                <a:gd name="connsiteX129" fmla="*/ 3785 w 10000"/>
                <a:gd name="connsiteY129" fmla="*/ 6 h 10000"/>
                <a:gd name="connsiteX130" fmla="*/ 3817 w 10000"/>
                <a:gd name="connsiteY130" fmla="*/ 12 h 10000"/>
                <a:gd name="connsiteX131" fmla="*/ 3844 w 10000"/>
                <a:gd name="connsiteY131" fmla="*/ 19 h 10000"/>
                <a:gd name="connsiteX132" fmla="*/ 3876 w 10000"/>
                <a:gd name="connsiteY132" fmla="*/ 31 h 10000"/>
                <a:gd name="connsiteX133" fmla="*/ 3903 w 10000"/>
                <a:gd name="connsiteY133" fmla="*/ 43 h 10000"/>
                <a:gd name="connsiteX134" fmla="*/ 3930 w 10000"/>
                <a:gd name="connsiteY134" fmla="*/ 62 h 10000"/>
                <a:gd name="connsiteX135" fmla="*/ 3957 w 10000"/>
                <a:gd name="connsiteY135" fmla="*/ 81 h 10000"/>
                <a:gd name="connsiteX136" fmla="*/ 3988 w 10000"/>
                <a:gd name="connsiteY136" fmla="*/ 106 h 10000"/>
                <a:gd name="connsiteX137" fmla="*/ 4015 w 10000"/>
                <a:gd name="connsiteY137" fmla="*/ 130 h 10000"/>
                <a:gd name="connsiteX138" fmla="*/ 4047 w 10000"/>
                <a:gd name="connsiteY138" fmla="*/ 155 h 10000"/>
                <a:gd name="connsiteX139" fmla="*/ 4074 w 10000"/>
                <a:gd name="connsiteY139" fmla="*/ 186 h 10000"/>
                <a:gd name="connsiteX140" fmla="*/ 4101 w 10000"/>
                <a:gd name="connsiteY140" fmla="*/ 217 h 10000"/>
                <a:gd name="connsiteX141" fmla="*/ 4132 w 10000"/>
                <a:gd name="connsiteY141" fmla="*/ 255 h 10000"/>
                <a:gd name="connsiteX142" fmla="*/ 4160 w 10000"/>
                <a:gd name="connsiteY142" fmla="*/ 292 h 10000"/>
                <a:gd name="connsiteX143" fmla="*/ 4191 w 10000"/>
                <a:gd name="connsiteY143" fmla="*/ 329 h 10000"/>
                <a:gd name="connsiteX144" fmla="*/ 4218 w 10000"/>
                <a:gd name="connsiteY144" fmla="*/ 373 h 10000"/>
                <a:gd name="connsiteX145" fmla="*/ 4245 w 10000"/>
                <a:gd name="connsiteY145" fmla="*/ 422 h 10000"/>
                <a:gd name="connsiteX146" fmla="*/ 4277 w 10000"/>
                <a:gd name="connsiteY146" fmla="*/ 466 h 10000"/>
                <a:gd name="connsiteX147" fmla="*/ 4304 w 10000"/>
                <a:gd name="connsiteY147" fmla="*/ 522 h 10000"/>
                <a:gd name="connsiteX148" fmla="*/ 4335 w 10000"/>
                <a:gd name="connsiteY148" fmla="*/ 571 h 10000"/>
                <a:gd name="connsiteX149" fmla="*/ 4362 w 10000"/>
                <a:gd name="connsiteY149" fmla="*/ 634 h 10000"/>
                <a:gd name="connsiteX150" fmla="*/ 4389 w 10000"/>
                <a:gd name="connsiteY150" fmla="*/ 689 h 10000"/>
                <a:gd name="connsiteX151" fmla="*/ 4421 w 10000"/>
                <a:gd name="connsiteY151" fmla="*/ 752 h 10000"/>
                <a:gd name="connsiteX152" fmla="*/ 4448 w 10000"/>
                <a:gd name="connsiteY152" fmla="*/ 820 h 10000"/>
                <a:gd name="connsiteX153" fmla="*/ 4475 w 10000"/>
                <a:gd name="connsiteY153" fmla="*/ 888 h 10000"/>
                <a:gd name="connsiteX154" fmla="*/ 4507 w 10000"/>
                <a:gd name="connsiteY154" fmla="*/ 957 h 10000"/>
                <a:gd name="connsiteX155" fmla="*/ 4534 w 10000"/>
                <a:gd name="connsiteY155" fmla="*/ 1037 h 10000"/>
                <a:gd name="connsiteX156" fmla="*/ 4565 w 10000"/>
                <a:gd name="connsiteY156" fmla="*/ 1118 h 10000"/>
                <a:gd name="connsiteX157" fmla="*/ 4592 w 10000"/>
                <a:gd name="connsiteY157" fmla="*/ 1199 h 10000"/>
                <a:gd name="connsiteX158" fmla="*/ 4619 w 10000"/>
                <a:gd name="connsiteY158" fmla="*/ 1286 h 10000"/>
                <a:gd name="connsiteX159" fmla="*/ 4651 w 10000"/>
                <a:gd name="connsiteY159" fmla="*/ 1373 h 10000"/>
                <a:gd name="connsiteX160" fmla="*/ 4678 w 10000"/>
                <a:gd name="connsiteY160" fmla="*/ 1472 h 10000"/>
                <a:gd name="connsiteX161" fmla="*/ 4709 w 10000"/>
                <a:gd name="connsiteY161" fmla="*/ 1565 h 10000"/>
                <a:gd name="connsiteX162" fmla="*/ 4736 w 10000"/>
                <a:gd name="connsiteY162" fmla="*/ 1671 h 10000"/>
                <a:gd name="connsiteX163" fmla="*/ 4763 w 10000"/>
                <a:gd name="connsiteY163" fmla="*/ 1776 h 10000"/>
                <a:gd name="connsiteX164" fmla="*/ 4795 w 10000"/>
                <a:gd name="connsiteY164" fmla="*/ 1894 h 10000"/>
                <a:gd name="connsiteX165" fmla="*/ 4822 w 10000"/>
                <a:gd name="connsiteY165" fmla="*/ 2012 h 10000"/>
                <a:gd name="connsiteX166" fmla="*/ 4854 w 10000"/>
                <a:gd name="connsiteY166" fmla="*/ 2137 h 10000"/>
                <a:gd name="connsiteX167" fmla="*/ 4881 w 10000"/>
                <a:gd name="connsiteY167" fmla="*/ 2267 h 10000"/>
                <a:gd name="connsiteX168" fmla="*/ 4908 w 10000"/>
                <a:gd name="connsiteY168" fmla="*/ 2404 h 10000"/>
                <a:gd name="connsiteX169" fmla="*/ 4935 w 10000"/>
                <a:gd name="connsiteY169" fmla="*/ 2553 h 10000"/>
                <a:gd name="connsiteX170" fmla="*/ 4966 w 10000"/>
                <a:gd name="connsiteY170" fmla="*/ 2708 h 10000"/>
                <a:gd name="connsiteX171" fmla="*/ 4993 w 10000"/>
                <a:gd name="connsiteY171" fmla="*/ 2870 h 10000"/>
                <a:gd name="connsiteX172" fmla="*/ 5025 w 10000"/>
                <a:gd name="connsiteY172" fmla="*/ 3043 h 10000"/>
                <a:gd name="connsiteX173" fmla="*/ 5052 w 10000"/>
                <a:gd name="connsiteY173" fmla="*/ 3230 h 10000"/>
                <a:gd name="connsiteX174" fmla="*/ 5079 w 10000"/>
                <a:gd name="connsiteY174" fmla="*/ 3429 h 10000"/>
                <a:gd name="connsiteX175" fmla="*/ 5110 w 10000"/>
                <a:gd name="connsiteY175" fmla="*/ 3646 h 10000"/>
                <a:gd name="connsiteX176" fmla="*/ 5137 w 10000"/>
                <a:gd name="connsiteY176" fmla="*/ 3882 h 10000"/>
                <a:gd name="connsiteX177" fmla="*/ 5169 w 10000"/>
                <a:gd name="connsiteY177" fmla="*/ 4143 h 10000"/>
                <a:gd name="connsiteX178" fmla="*/ 5196 w 10000"/>
                <a:gd name="connsiteY178" fmla="*/ 4441 h 10000"/>
                <a:gd name="connsiteX179" fmla="*/ 5223 w 10000"/>
                <a:gd name="connsiteY179" fmla="*/ 4789 h 10000"/>
                <a:gd name="connsiteX180" fmla="*/ 5255 w 10000"/>
                <a:gd name="connsiteY180" fmla="*/ 5205 h 10000"/>
                <a:gd name="connsiteX181" fmla="*/ 5282 w 10000"/>
                <a:gd name="connsiteY181" fmla="*/ 5758 h 10000"/>
                <a:gd name="connsiteX182" fmla="*/ 5313 w 10000"/>
                <a:gd name="connsiteY182" fmla="*/ 6671 h 10000"/>
                <a:gd name="connsiteX183" fmla="*/ 5340 w 10000"/>
                <a:gd name="connsiteY183" fmla="*/ 7776 h 10000"/>
                <a:gd name="connsiteX184" fmla="*/ 5367 w 10000"/>
                <a:gd name="connsiteY184" fmla="*/ 6565 h 10000"/>
                <a:gd name="connsiteX185" fmla="*/ 5399 w 10000"/>
                <a:gd name="connsiteY185" fmla="*/ 6255 h 10000"/>
                <a:gd name="connsiteX186" fmla="*/ 5426 w 10000"/>
                <a:gd name="connsiteY186" fmla="*/ 6155 h 10000"/>
                <a:gd name="connsiteX187" fmla="*/ 5453 w 10000"/>
                <a:gd name="connsiteY187" fmla="*/ 6180 h 10000"/>
                <a:gd name="connsiteX188" fmla="*/ 5484 w 10000"/>
                <a:gd name="connsiteY188" fmla="*/ 6286 h 10000"/>
                <a:gd name="connsiteX189" fmla="*/ 5511 w 10000"/>
                <a:gd name="connsiteY189" fmla="*/ 6484 h 10000"/>
                <a:gd name="connsiteX190" fmla="*/ 5539 w 10000"/>
                <a:gd name="connsiteY190" fmla="*/ 6801 h 10000"/>
                <a:gd name="connsiteX191" fmla="*/ 5570 w 10000"/>
                <a:gd name="connsiteY191" fmla="*/ 7373 h 10000"/>
                <a:gd name="connsiteX192" fmla="*/ 5597 w 10000"/>
                <a:gd name="connsiteY192" fmla="*/ 9447 h 10000"/>
                <a:gd name="connsiteX193" fmla="*/ 5629 w 10000"/>
                <a:gd name="connsiteY193" fmla="*/ 7621 h 10000"/>
                <a:gd name="connsiteX194" fmla="*/ 5656 w 10000"/>
                <a:gd name="connsiteY194" fmla="*/ 7012 h 10000"/>
                <a:gd name="connsiteX195" fmla="*/ 5683 w 10000"/>
                <a:gd name="connsiteY195" fmla="*/ 6708 h 10000"/>
                <a:gd name="connsiteX196" fmla="*/ 5714 w 10000"/>
                <a:gd name="connsiteY196" fmla="*/ 6534 h 10000"/>
                <a:gd name="connsiteX197" fmla="*/ 5741 w 10000"/>
                <a:gd name="connsiteY197" fmla="*/ 6429 h 10000"/>
                <a:gd name="connsiteX198" fmla="*/ 5773 w 10000"/>
                <a:gd name="connsiteY198" fmla="*/ 6385 h 10000"/>
                <a:gd name="connsiteX199" fmla="*/ 5800 w 10000"/>
                <a:gd name="connsiteY199" fmla="*/ 6385 h 10000"/>
                <a:gd name="connsiteX200" fmla="*/ 5827 w 10000"/>
                <a:gd name="connsiteY200" fmla="*/ 6429 h 10000"/>
                <a:gd name="connsiteX201" fmla="*/ 5858 w 10000"/>
                <a:gd name="connsiteY201" fmla="*/ 6516 h 10000"/>
                <a:gd name="connsiteX202" fmla="*/ 5886 w 10000"/>
                <a:gd name="connsiteY202" fmla="*/ 6646 h 10000"/>
                <a:gd name="connsiteX203" fmla="*/ 5913 w 10000"/>
                <a:gd name="connsiteY203" fmla="*/ 6845 h 10000"/>
                <a:gd name="connsiteX204" fmla="*/ 5944 w 10000"/>
                <a:gd name="connsiteY204" fmla="*/ 7149 h 10000"/>
                <a:gd name="connsiteX205" fmla="*/ 5971 w 10000"/>
                <a:gd name="connsiteY205" fmla="*/ 7658 h 10000"/>
                <a:gd name="connsiteX206" fmla="*/ 6003 w 10000"/>
                <a:gd name="connsiteY206" fmla="*/ 9093 h 10000"/>
                <a:gd name="connsiteX207" fmla="*/ 6030 w 10000"/>
                <a:gd name="connsiteY207" fmla="*/ 8106 h 10000"/>
                <a:gd name="connsiteX208" fmla="*/ 6057 w 10000"/>
                <a:gd name="connsiteY208" fmla="*/ 7385 h 10000"/>
                <a:gd name="connsiteX209" fmla="*/ 6088 w 10000"/>
                <a:gd name="connsiteY209" fmla="*/ 7019 h 10000"/>
                <a:gd name="connsiteX210" fmla="*/ 6115 w 10000"/>
                <a:gd name="connsiteY210" fmla="*/ 6789 h 10000"/>
                <a:gd name="connsiteX211" fmla="*/ 6147 w 10000"/>
                <a:gd name="connsiteY211" fmla="*/ 6634 h 10000"/>
                <a:gd name="connsiteX212" fmla="*/ 6174 w 10000"/>
                <a:gd name="connsiteY212" fmla="*/ 6534 h 10000"/>
                <a:gd name="connsiteX213" fmla="*/ 6201 w 10000"/>
                <a:gd name="connsiteY213" fmla="*/ 6472 h 10000"/>
                <a:gd name="connsiteX214" fmla="*/ 6233 w 10000"/>
                <a:gd name="connsiteY214" fmla="*/ 6441 h 10000"/>
                <a:gd name="connsiteX215" fmla="*/ 6260 w 10000"/>
                <a:gd name="connsiteY215" fmla="*/ 6435 h 10000"/>
                <a:gd name="connsiteX216" fmla="*/ 6291 w 10000"/>
                <a:gd name="connsiteY216" fmla="*/ 6460 h 10000"/>
                <a:gd name="connsiteX217" fmla="*/ 6318 w 10000"/>
                <a:gd name="connsiteY217" fmla="*/ 6516 h 10000"/>
                <a:gd name="connsiteX218" fmla="*/ 6345 w 10000"/>
                <a:gd name="connsiteY218" fmla="*/ 6609 h 10000"/>
                <a:gd name="connsiteX219" fmla="*/ 6372 w 10000"/>
                <a:gd name="connsiteY219" fmla="*/ 6733 h 10000"/>
                <a:gd name="connsiteX220" fmla="*/ 6404 w 10000"/>
                <a:gd name="connsiteY220" fmla="*/ 6919 h 10000"/>
                <a:gd name="connsiteX221" fmla="*/ 6431 w 10000"/>
                <a:gd name="connsiteY221" fmla="*/ 7186 h 10000"/>
                <a:gd name="connsiteX222" fmla="*/ 6462 w 10000"/>
                <a:gd name="connsiteY222" fmla="*/ 7596 h 10000"/>
                <a:gd name="connsiteX223" fmla="*/ 6489 w 10000"/>
                <a:gd name="connsiteY223" fmla="*/ 8466 h 10000"/>
                <a:gd name="connsiteX224" fmla="*/ 6516 w 10000"/>
                <a:gd name="connsiteY224" fmla="*/ 8801 h 10000"/>
                <a:gd name="connsiteX225" fmla="*/ 6548 w 10000"/>
                <a:gd name="connsiteY225" fmla="*/ 7714 h 10000"/>
                <a:gd name="connsiteX226" fmla="*/ 6575 w 10000"/>
                <a:gd name="connsiteY226" fmla="*/ 7261 h 10000"/>
                <a:gd name="connsiteX227" fmla="*/ 6607 w 10000"/>
                <a:gd name="connsiteY227" fmla="*/ 6981 h 10000"/>
                <a:gd name="connsiteX228" fmla="*/ 6634 w 10000"/>
                <a:gd name="connsiteY228" fmla="*/ 6795 h 10000"/>
                <a:gd name="connsiteX229" fmla="*/ 6661 w 10000"/>
                <a:gd name="connsiteY229" fmla="*/ 6658 h 10000"/>
                <a:gd name="connsiteX230" fmla="*/ 6692 w 10000"/>
                <a:gd name="connsiteY230" fmla="*/ 6559 h 10000"/>
                <a:gd name="connsiteX231" fmla="*/ 6719 w 10000"/>
                <a:gd name="connsiteY231" fmla="*/ 6497 h 10000"/>
                <a:gd name="connsiteX232" fmla="*/ 6751 w 10000"/>
                <a:gd name="connsiteY232" fmla="*/ 6460 h 10000"/>
                <a:gd name="connsiteX233" fmla="*/ 6778 w 10000"/>
                <a:gd name="connsiteY233" fmla="*/ 6453 h 10000"/>
                <a:gd name="connsiteX234" fmla="*/ 6805 w 10000"/>
                <a:gd name="connsiteY234" fmla="*/ 6460 h 10000"/>
                <a:gd name="connsiteX235" fmla="*/ 6836 w 10000"/>
                <a:gd name="connsiteY235" fmla="*/ 6503 h 10000"/>
                <a:gd name="connsiteX236" fmla="*/ 6863 w 10000"/>
                <a:gd name="connsiteY236" fmla="*/ 6565 h 10000"/>
                <a:gd name="connsiteX237" fmla="*/ 6890 w 10000"/>
                <a:gd name="connsiteY237" fmla="*/ 6658 h 10000"/>
                <a:gd name="connsiteX238" fmla="*/ 6922 w 10000"/>
                <a:gd name="connsiteY238" fmla="*/ 6789 h 10000"/>
                <a:gd name="connsiteX239" fmla="*/ 6949 w 10000"/>
                <a:gd name="connsiteY239" fmla="*/ 6975 h 10000"/>
                <a:gd name="connsiteX240" fmla="*/ 6981 w 10000"/>
                <a:gd name="connsiteY240" fmla="*/ 7236 h 10000"/>
                <a:gd name="connsiteX241" fmla="*/ 7008 w 10000"/>
                <a:gd name="connsiteY241" fmla="*/ 7634 h 10000"/>
                <a:gd name="connsiteX242" fmla="*/ 7035 w 10000"/>
                <a:gd name="connsiteY242" fmla="*/ 8460 h 10000"/>
                <a:gd name="connsiteX243" fmla="*/ 7066 w 10000"/>
                <a:gd name="connsiteY243" fmla="*/ 8969 h 10000"/>
                <a:gd name="connsiteX244" fmla="*/ 7093 w 10000"/>
                <a:gd name="connsiteY244" fmla="*/ 7801 h 10000"/>
                <a:gd name="connsiteX245" fmla="*/ 7125 w 10000"/>
                <a:gd name="connsiteY245" fmla="*/ 7329 h 10000"/>
                <a:gd name="connsiteX246" fmla="*/ 7152 w 10000"/>
                <a:gd name="connsiteY246" fmla="*/ 7037 h 10000"/>
                <a:gd name="connsiteX247" fmla="*/ 7179 w 10000"/>
                <a:gd name="connsiteY247" fmla="*/ 6839 h 10000"/>
                <a:gd name="connsiteX248" fmla="*/ 7210 w 10000"/>
                <a:gd name="connsiteY248" fmla="*/ 6696 h 10000"/>
                <a:gd name="connsiteX249" fmla="*/ 7237 w 10000"/>
                <a:gd name="connsiteY249" fmla="*/ 6590 h 10000"/>
                <a:gd name="connsiteX250" fmla="*/ 7269 w 10000"/>
                <a:gd name="connsiteY250" fmla="*/ 6516 h 10000"/>
                <a:gd name="connsiteX251" fmla="*/ 7296 w 10000"/>
                <a:gd name="connsiteY251" fmla="*/ 6472 h 10000"/>
                <a:gd name="connsiteX252" fmla="*/ 7323 w 10000"/>
                <a:gd name="connsiteY252" fmla="*/ 6447 h 10000"/>
                <a:gd name="connsiteX253" fmla="*/ 7350 w 10000"/>
                <a:gd name="connsiteY253" fmla="*/ 6447 h 10000"/>
                <a:gd name="connsiteX254" fmla="*/ 7382 w 10000"/>
                <a:gd name="connsiteY254" fmla="*/ 6466 h 10000"/>
                <a:gd name="connsiteX255" fmla="*/ 7409 w 10000"/>
                <a:gd name="connsiteY255" fmla="*/ 6509 h 10000"/>
                <a:gd name="connsiteX256" fmla="*/ 7440 w 10000"/>
                <a:gd name="connsiteY256" fmla="*/ 6578 h 10000"/>
                <a:gd name="connsiteX257" fmla="*/ 7467 w 10000"/>
                <a:gd name="connsiteY257" fmla="*/ 6677 h 10000"/>
                <a:gd name="connsiteX258" fmla="*/ 7494 w 10000"/>
                <a:gd name="connsiteY258" fmla="*/ 6814 h 10000"/>
                <a:gd name="connsiteX259" fmla="*/ 7526 w 10000"/>
                <a:gd name="connsiteY259" fmla="*/ 7006 h 10000"/>
                <a:gd name="connsiteX260" fmla="*/ 7553 w 10000"/>
                <a:gd name="connsiteY260" fmla="*/ 7273 h 10000"/>
                <a:gd name="connsiteX261" fmla="*/ 7584 w 10000"/>
                <a:gd name="connsiteY261" fmla="*/ 7696 h 10000"/>
                <a:gd name="connsiteX262" fmla="*/ 7612 w 10000"/>
                <a:gd name="connsiteY262" fmla="*/ 8584 h 10000"/>
                <a:gd name="connsiteX263" fmla="*/ 7639 w 10000"/>
                <a:gd name="connsiteY263" fmla="*/ 8814 h 10000"/>
                <a:gd name="connsiteX264" fmla="*/ 7670 w 10000"/>
                <a:gd name="connsiteY264" fmla="*/ 7770 h 10000"/>
                <a:gd name="connsiteX265" fmla="*/ 7697 w 10000"/>
                <a:gd name="connsiteY265" fmla="*/ 7317 h 10000"/>
                <a:gd name="connsiteX266" fmla="*/ 7729 w 10000"/>
                <a:gd name="connsiteY266" fmla="*/ 7031 h 10000"/>
                <a:gd name="connsiteX267" fmla="*/ 7756 w 10000"/>
                <a:gd name="connsiteY267" fmla="*/ 6839 h 10000"/>
                <a:gd name="connsiteX268" fmla="*/ 7783 w 10000"/>
                <a:gd name="connsiteY268" fmla="*/ 6696 h 10000"/>
                <a:gd name="connsiteX269" fmla="*/ 7810 w 10000"/>
                <a:gd name="connsiteY269" fmla="*/ 6590 h 10000"/>
                <a:gd name="connsiteX270" fmla="*/ 7841 w 10000"/>
                <a:gd name="connsiteY270" fmla="*/ 6522 h 10000"/>
                <a:gd name="connsiteX271" fmla="*/ 7868 w 10000"/>
                <a:gd name="connsiteY271" fmla="*/ 6472 h 10000"/>
                <a:gd name="connsiteX272" fmla="*/ 7900 w 10000"/>
                <a:gd name="connsiteY272" fmla="*/ 6447 h 10000"/>
                <a:gd name="connsiteX273" fmla="*/ 7927 w 10000"/>
                <a:gd name="connsiteY273" fmla="*/ 6447 h 10000"/>
                <a:gd name="connsiteX274" fmla="*/ 7954 w 10000"/>
                <a:gd name="connsiteY274" fmla="*/ 6466 h 10000"/>
                <a:gd name="connsiteX275" fmla="*/ 7986 w 10000"/>
                <a:gd name="connsiteY275" fmla="*/ 6509 h 10000"/>
                <a:gd name="connsiteX276" fmla="*/ 8013 w 10000"/>
                <a:gd name="connsiteY276" fmla="*/ 6578 h 10000"/>
                <a:gd name="connsiteX277" fmla="*/ 8044 w 10000"/>
                <a:gd name="connsiteY277" fmla="*/ 6683 h 10000"/>
                <a:gd name="connsiteX278" fmla="*/ 8071 w 10000"/>
                <a:gd name="connsiteY278" fmla="*/ 6820 h 10000"/>
                <a:gd name="connsiteX279" fmla="*/ 8098 w 10000"/>
                <a:gd name="connsiteY279" fmla="*/ 7006 h 10000"/>
                <a:gd name="connsiteX280" fmla="*/ 8130 w 10000"/>
                <a:gd name="connsiteY280" fmla="*/ 7280 h 10000"/>
                <a:gd name="connsiteX281" fmla="*/ 8157 w 10000"/>
                <a:gd name="connsiteY281" fmla="*/ 7714 h 10000"/>
                <a:gd name="connsiteX282" fmla="*/ 8188 w 10000"/>
                <a:gd name="connsiteY282" fmla="*/ 8671 h 10000"/>
                <a:gd name="connsiteX283" fmla="*/ 8215 w 10000"/>
                <a:gd name="connsiteY283" fmla="*/ 8696 h 10000"/>
                <a:gd name="connsiteX284" fmla="*/ 8242 w 10000"/>
                <a:gd name="connsiteY284" fmla="*/ 7720 h 10000"/>
                <a:gd name="connsiteX285" fmla="*/ 8274 w 10000"/>
                <a:gd name="connsiteY285" fmla="*/ 7286 h 10000"/>
                <a:gd name="connsiteX286" fmla="*/ 8301 w 10000"/>
                <a:gd name="connsiteY286" fmla="*/ 7006 h 10000"/>
                <a:gd name="connsiteX287" fmla="*/ 8328 w 10000"/>
                <a:gd name="connsiteY287" fmla="*/ 6820 h 10000"/>
                <a:gd name="connsiteX288" fmla="*/ 8360 w 10000"/>
                <a:gd name="connsiteY288" fmla="*/ 6683 h 10000"/>
                <a:gd name="connsiteX289" fmla="*/ 8387 w 10000"/>
                <a:gd name="connsiteY289" fmla="*/ 6584 h 10000"/>
                <a:gd name="connsiteX290" fmla="*/ 8418 w 10000"/>
                <a:gd name="connsiteY290" fmla="*/ 6516 h 10000"/>
                <a:gd name="connsiteX291" fmla="*/ 8445 w 10000"/>
                <a:gd name="connsiteY291" fmla="*/ 6472 h 10000"/>
                <a:gd name="connsiteX292" fmla="*/ 8472 w 10000"/>
                <a:gd name="connsiteY292" fmla="*/ 6453 h 10000"/>
                <a:gd name="connsiteX293" fmla="*/ 8504 w 10000"/>
                <a:gd name="connsiteY293" fmla="*/ 6460 h 10000"/>
                <a:gd name="connsiteX294" fmla="*/ 8531 w 10000"/>
                <a:gd name="connsiteY294" fmla="*/ 6491 h 10000"/>
                <a:gd name="connsiteX295" fmla="*/ 8562 w 10000"/>
                <a:gd name="connsiteY295" fmla="*/ 6553 h 10000"/>
                <a:gd name="connsiteX296" fmla="*/ 8589 w 10000"/>
                <a:gd name="connsiteY296" fmla="*/ 6640 h 10000"/>
                <a:gd name="connsiteX297" fmla="*/ 8616 w 10000"/>
                <a:gd name="connsiteY297" fmla="*/ 6770 h 10000"/>
                <a:gd name="connsiteX298" fmla="*/ 8648 w 10000"/>
                <a:gd name="connsiteY298" fmla="*/ 6944 h 10000"/>
                <a:gd name="connsiteX299" fmla="*/ 8675 w 10000"/>
                <a:gd name="connsiteY299" fmla="*/ 7205 h 10000"/>
                <a:gd name="connsiteX300" fmla="*/ 8707 w 10000"/>
                <a:gd name="connsiteY300" fmla="*/ 7615 h 10000"/>
                <a:gd name="connsiteX301" fmla="*/ 8734 w 10000"/>
                <a:gd name="connsiteY301" fmla="*/ 8460 h 10000"/>
                <a:gd name="connsiteX302" fmla="*/ 8761 w 10000"/>
                <a:gd name="connsiteY302" fmla="*/ 8839 h 10000"/>
                <a:gd name="connsiteX303" fmla="*/ 8788 w 10000"/>
                <a:gd name="connsiteY303" fmla="*/ 7733 h 10000"/>
                <a:gd name="connsiteX304" fmla="*/ 8819 w 10000"/>
                <a:gd name="connsiteY304" fmla="*/ 7267 h 10000"/>
                <a:gd name="connsiteX305" fmla="*/ 8851 w 10000"/>
                <a:gd name="connsiteY305" fmla="*/ 6981 h 10000"/>
                <a:gd name="connsiteX306" fmla="*/ 8878 w 10000"/>
                <a:gd name="connsiteY306" fmla="*/ 6783 h 10000"/>
                <a:gd name="connsiteX307" fmla="*/ 8905 w 10000"/>
                <a:gd name="connsiteY307" fmla="*/ 6646 h 10000"/>
                <a:gd name="connsiteX308" fmla="*/ 8932 w 10000"/>
                <a:gd name="connsiteY308" fmla="*/ 6547 h 10000"/>
                <a:gd name="connsiteX309" fmla="*/ 8963 w 10000"/>
                <a:gd name="connsiteY309" fmla="*/ 6484 h 10000"/>
                <a:gd name="connsiteX310" fmla="*/ 8991 w 10000"/>
                <a:gd name="connsiteY310" fmla="*/ 6453 h 10000"/>
                <a:gd name="connsiteX311" fmla="*/ 9022 w 10000"/>
                <a:gd name="connsiteY311" fmla="*/ 6447 h 10000"/>
                <a:gd name="connsiteX312" fmla="*/ 9049 w 10000"/>
                <a:gd name="connsiteY312" fmla="*/ 6472 h 10000"/>
                <a:gd name="connsiteX313" fmla="*/ 9076 w 10000"/>
                <a:gd name="connsiteY313" fmla="*/ 6528 h 10000"/>
                <a:gd name="connsiteX314" fmla="*/ 9108 w 10000"/>
                <a:gd name="connsiteY314" fmla="*/ 6621 h 10000"/>
                <a:gd name="connsiteX315" fmla="*/ 9135 w 10000"/>
                <a:gd name="connsiteY315" fmla="*/ 6758 h 10000"/>
                <a:gd name="connsiteX316" fmla="*/ 9166 w 10000"/>
                <a:gd name="connsiteY316" fmla="*/ 6957 h 10000"/>
                <a:gd name="connsiteX317" fmla="*/ 9193 w 10000"/>
                <a:gd name="connsiteY317" fmla="*/ 7267 h 10000"/>
                <a:gd name="connsiteX318" fmla="*/ 9220 w 10000"/>
                <a:gd name="connsiteY318" fmla="*/ 7814 h 10000"/>
                <a:gd name="connsiteX319" fmla="*/ 9252 w 10000"/>
                <a:gd name="connsiteY319" fmla="*/ 9863 h 10000"/>
                <a:gd name="connsiteX320" fmla="*/ 9279 w 10000"/>
                <a:gd name="connsiteY320" fmla="*/ 7988 h 10000"/>
                <a:gd name="connsiteX321" fmla="*/ 9306 w 10000"/>
                <a:gd name="connsiteY321" fmla="*/ 7335 h 10000"/>
                <a:gd name="connsiteX322" fmla="*/ 9338 w 10000"/>
                <a:gd name="connsiteY322" fmla="*/ 6988 h 10000"/>
                <a:gd name="connsiteX323" fmla="*/ 9365 w 10000"/>
                <a:gd name="connsiteY323" fmla="*/ 6758 h 10000"/>
                <a:gd name="connsiteX324" fmla="*/ 9396 w 10000"/>
                <a:gd name="connsiteY324" fmla="*/ 6602 h 10000"/>
                <a:gd name="connsiteX325" fmla="*/ 9423 w 10000"/>
                <a:gd name="connsiteY325" fmla="*/ 6503 h 10000"/>
                <a:gd name="connsiteX326" fmla="*/ 9450 w 10000"/>
                <a:gd name="connsiteY326" fmla="*/ 6447 h 10000"/>
                <a:gd name="connsiteX327" fmla="*/ 9482 w 10000"/>
                <a:gd name="connsiteY327" fmla="*/ 6435 h 10000"/>
                <a:gd name="connsiteX328" fmla="*/ 9509 w 10000"/>
                <a:gd name="connsiteY328" fmla="*/ 6460 h 10000"/>
                <a:gd name="connsiteX329" fmla="*/ 9540 w 10000"/>
                <a:gd name="connsiteY329" fmla="*/ 6534 h 10000"/>
                <a:gd name="connsiteX330" fmla="*/ 9567 w 10000"/>
                <a:gd name="connsiteY330" fmla="*/ 6665 h 10000"/>
                <a:gd name="connsiteX331" fmla="*/ 9594 w 10000"/>
                <a:gd name="connsiteY331" fmla="*/ 6882 h 10000"/>
                <a:gd name="connsiteX332" fmla="*/ 9626 w 10000"/>
                <a:gd name="connsiteY332" fmla="*/ 7242 h 10000"/>
                <a:gd name="connsiteX333" fmla="*/ 9653 w 10000"/>
                <a:gd name="connsiteY333" fmla="*/ 7981 h 10000"/>
                <a:gd name="connsiteX334" fmla="*/ 9680 w 10000"/>
                <a:gd name="connsiteY334" fmla="*/ 8820 h 10000"/>
                <a:gd name="connsiteX335" fmla="*/ 9712 w 10000"/>
                <a:gd name="connsiteY335" fmla="*/ 7484 h 10000"/>
                <a:gd name="connsiteX336" fmla="*/ 9739 w 10000"/>
                <a:gd name="connsiteY336" fmla="*/ 7012 h 10000"/>
                <a:gd name="connsiteX337" fmla="*/ 9766 w 10000"/>
                <a:gd name="connsiteY337" fmla="*/ 6758 h 10000"/>
                <a:gd name="connsiteX338" fmla="*/ 9797 w 10000"/>
                <a:gd name="connsiteY338" fmla="*/ 6615 h 10000"/>
                <a:gd name="connsiteX339" fmla="*/ 9824 w 10000"/>
                <a:gd name="connsiteY339" fmla="*/ 6559 h 10000"/>
                <a:gd name="connsiteX340" fmla="*/ 9856 w 10000"/>
                <a:gd name="connsiteY340" fmla="*/ 6590 h 10000"/>
                <a:gd name="connsiteX341" fmla="*/ 9883 w 10000"/>
                <a:gd name="connsiteY341" fmla="*/ 6708 h 10000"/>
                <a:gd name="connsiteX342" fmla="*/ 9910 w 10000"/>
                <a:gd name="connsiteY342" fmla="*/ 6950 h 10000"/>
                <a:gd name="connsiteX343" fmla="*/ 9941 w 10000"/>
                <a:gd name="connsiteY343" fmla="*/ 7404 h 10000"/>
                <a:gd name="connsiteX344" fmla="*/ 9968 w 10000"/>
                <a:gd name="connsiteY344" fmla="*/ 8516 h 10000"/>
                <a:gd name="connsiteX345" fmla="*/ 10000 w 10000"/>
                <a:gd name="connsiteY34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096 w 10000"/>
                <a:gd name="connsiteY104" fmla="*/ 1565 h 10000"/>
                <a:gd name="connsiteX105" fmla="*/ 3128 w 10000"/>
                <a:gd name="connsiteY105" fmla="*/ 1286 h 10000"/>
                <a:gd name="connsiteX106" fmla="*/ 3155 w 10000"/>
                <a:gd name="connsiteY106" fmla="*/ 1075 h 10000"/>
                <a:gd name="connsiteX107" fmla="*/ 3182 w 10000"/>
                <a:gd name="connsiteY107" fmla="*/ 907 h 10000"/>
                <a:gd name="connsiteX108" fmla="*/ 3213 w 10000"/>
                <a:gd name="connsiteY108" fmla="*/ 770 h 10000"/>
                <a:gd name="connsiteX109" fmla="*/ 3240 w 10000"/>
                <a:gd name="connsiteY109" fmla="*/ 658 h 10000"/>
                <a:gd name="connsiteX110" fmla="*/ 3267 w 10000"/>
                <a:gd name="connsiteY110" fmla="*/ 559 h 10000"/>
                <a:gd name="connsiteX111" fmla="*/ 3299 w 10000"/>
                <a:gd name="connsiteY111" fmla="*/ 478 h 10000"/>
                <a:gd name="connsiteX112" fmla="*/ 3326 w 10000"/>
                <a:gd name="connsiteY112" fmla="*/ 404 h 10000"/>
                <a:gd name="connsiteX113" fmla="*/ 3357 w 10000"/>
                <a:gd name="connsiteY113" fmla="*/ 335 h 10000"/>
                <a:gd name="connsiteX114" fmla="*/ 3384 w 10000"/>
                <a:gd name="connsiteY114" fmla="*/ 280 h 10000"/>
                <a:gd name="connsiteX115" fmla="*/ 3411 w 10000"/>
                <a:gd name="connsiteY115" fmla="*/ 230 h 10000"/>
                <a:gd name="connsiteX116" fmla="*/ 3443 w 10000"/>
                <a:gd name="connsiteY116" fmla="*/ 186 h 10000"/>
                <a:gd name="connsiteX117" fmla="*/ 3470 w 10000"/>
                <a:gd name="connsiteY117" fmla="*/ 149 h 10000"/>
                <a:gd name="connsiteX118" fmla="*/ 3497 w 10000"/>
                <a:gd name="connsiteY118" fmla="*/ 118 h 10000"/>
                <a:gd name="connsiteX119" fmla="*/ 3529 w 10000"/>
                <a:gd name="connsiteY119" fmla="*/ 87 h 10000"/>
                <a:gd name="connsiteX120" fmla="*/ 3556 w 10000"/>
                <a:gd name="connsiteY120" fmla="*/ 68 h 10000"/>
                <a:gd name="connsiteX121" fmla="*/ 3587 w 10000"/>
                <a:gd name="connsiteY121" fmla="*/ 43 h 10000"/>
                <a:gd name="connsiteX122" fmla="*/ 3614 w 10000"/>
                <a:gd name="connsiteY122" fmla="*/ 31 h 10000"/>
                <a:gd name="connsiteX123" fmla="*/ 3641 w 10000"/>
                <a:gd name="connsiteY123" fmla="*/ 19 h 10000"/>
                <a:gd name="connsiteX124" fmla="*/ 3673 w 10000"/>
                <a:gd name="connsiteY124" fmla="*/ 6 h 10000"/>
                <a:gd name="connsiteX125" fmla="*/ 3700 w 10000"/>
                <a:gd name="connsiteY125" fmla="*/ 6 h 10000"/>
                <a:gd name="connsiteX126" fmla="*/ 3731 w 10000"/>
                <a:gd name="connsiteY126" fmla="*/ 0 h 10000"/>
                <a:gd name="connsiteX127" fmla="*/ 3758 w 10000"/>
                <a:gd name="connsiteY127" fmla="*/ 0 h 10000"/>
                <a:gd name="connsiteX128" fmla="*/ 3785 w 10000"/>
                <a:gd name="connsiteY128" fmla="*/ 6 h 10000"/>
                <a:gd name="connsiteX129" fmla="*/ 3817 w 10000"/>
                <a:gd name="connsiteY129" fmla="*/ 12 h 10000"/>
                <a:gd name="connsiteX130" fmla="*/ 3844 w 10000"/>
                <a:gd name="connsiteY130" fmla="*/ 19 h 10000"/>
                <a:gd name="connsiteX131" fmla="*/ 3876 w 10000"/>
                <a:gd name="connsiteY131" fmla="*/ 31 h 10000"/>
                <a:gd name="connsiteX132" fmla="*/ 3903 w 10000"/>
                <a:gd name="connsiteY132" fmla="*/ 43 h 10000"/>
                <a:gd name="connsiteX133" fmla="*/ 3930 w 10000"/>
                <a:gd name="connsiteY133" fmla="*/ 62 h 10000"/>
                <a:gd name="connsiteX134" fmla="*/ 3957 w 10000"/>
                <a:gd name="connsiteY134" fmla="*/ 81 h 10000"/>
                <a:gd name="connsiteX135" fmla="*/ 3988 w 10000"/>
                <a:gd name="connsiteY135" fmla="*/ 106 h 10000"/>
                <a:gd name="connsiteX136" fmla="*/ 4015 w 10000"/>
                <a:gd name="connsiteY136" fmla="*/ 130 h 10000"/>
                <a:gd name="connsiteX137" fmla="*/ 4047 w 10000"/>
                <a:gd name="connsiteY137" fmla="*/ 155 h 10000"/>
                <a:gd name="connsiteX138" fmla="*/ 4074 w 10000"/>
                <a:gd name="connsiteY138" fmla="*/ 186 h 10000"/>
                <a:gd name="connsiteX139" fmla="*/ 4101 w 10000"/>
                <a:gd name="connsiteY139" fmla="*/ 217 h 10000"/>
                <a:gd name="connsiteX140" fmla="*/ 4132 w 10000"/>
                <a:gd name="connsiteY140" fmla="*/ 255 h 10000"/>
                <a:gd name="connsiteX141" fmla="*/ 4160 w 10000"/>
                <a:gd name="connsiteY141" fmla="*/ 292 h 10000"/>
                <a:gd name="connsiteX142" fmla="*/ 4191 w 10000"/>
                <a:gd name="connsiteY142" fmla="*/ 329 h 10000"/>
                <a:gd name="connsiteX143" fmla="*/ 4218 w 10000"/>
                <a:gd name="connsiteY143" fmla="*/ 373 h 10000"/>
                <a:gd name="connsiteX144" fmla="*/ 4245 w 10000"/>
                <a:gd name="connsiteY144" fmla="*/ 422 h 10000"/>
                <a:gd name="connsiteX145" fmla="*/ 4277 w 10000"/>
                <a:gd name="connsiteY145" fmla="*/ 466 h 10000"/>
                <a:gd name="connsiteX146" fmla="*/ 4304 w 10000"/>
                <a:gd name="connsiteY146" fmla="*/ 522 h 10000"/>
                <a:gd name="connsiteX147" fmla="*/ 4335 w 10000"/>
                <a:gd name="connsiteY147" fmla="*/ 571 h 10000"/>
                <a:gd name="connsiteX148" fmla="*/ 4362 w 10000"/>
                <a:gd name="connsiteY148" fmla="*/ 634 h 10000"/>
                <a:gd name="connsiteX149" fmla="*/ 4389 w 10000"/>
                <a:gd name="connsiteY149" fmla="*/ 689 h 10000"/>
                <a:gd name="connsiteX150" fmla="*/ 4421 w 10000"/>
                <a:gd name="connsiteY150" fmla="*/ 752 h 10000"/>
                <a:gd name="connsiteX151" fmla="*/ 4448 w 10000"/>
                <a:gd name="connsiteY151" fmla="*/ 820 h 10000"/>
                <a:gd name="connsiteX152" fmla="*/ 4475 w 10000"/>
                <a:gd name="connsiteY152" fmla="*/ 888 h 10000"/>
                <a:gd name="connsiteX153" fmla="*/ 4507 w 10000"/>
                <a:gd name="connsiteY153" fmla="*/ 957 h 10000"/>
                <a:gd name="connsiteX154" fmla="*/ 4534 w 10000"/>
                <a:gd name="connsiteY154" fmla="*/ 1037 h 10000"/>
                <a:gd name="connsiteX155" fmla="*/ 4565 w 10000"/>
                <a:gd name="connsiteY155" fmla="*/ 1118 h 10000"/>
                <a:gd name="connsiteX156" fmla="*/ 4592 w 10000"/>
                <a:gd name="connsiteY156" fmla="*/ 1199 h 10000"/>
                <a:gd name="connsiteX157" fmla="*/ 4619 w 10000"/>
                <a:gd name="connsiteY157" fmla="*/ 1286 h 10000"/>
                <a:gd name="connsiteX158" fmla="*/ 4651 w 10000"/>
                <a:gd name="connsiteY158" fmla="*/ 1373 h 10000"/>
                <a:gd name="connsiteX159" fmla="*/ 4678 w 10000"/>
                <a:gd name="connsiteY159" fmla="*/ 1472 h 10000"/>
                <a:gd name="connsiteX160" fmla="*/ 4709 w 10000"/>
                <a:gd name="connsiteY160" fmla="*/ 1565 h 10000"/>
                <a:gd name="connsiteX161" fmla="*/ 4736 w 10000"/>
                <a:gd name="connsiteY161" fmla="*/ 1671 h 10000"/>
                <a:gd name="connsiteX162" fmla="*/ 4763 w 10000"/>
                <a:gd name="connsiteY162" fmla="*/ 1776 h 10000"/>
                <a:gd name="connsiteX163" fmla="*/ 4795 w 10000"/>
                <a:gd name="connsiteY163" fmla="*/ 1894 h 10000"/>
                <a:gd name="connsiteX164" fmla="*/ 4822 w 10000"/>
                <a:gd name="connsiteY164" fmla="*/ 2012 h 10000"/>
                <a:gd name="connsiteX165" fmla="*/ 4854 w 10000"/>
                <a:gd name="connsiteY165" fmla="*/ 2137 h 10000"/>
                <a:gd name="connsiteX166" fmla="*/ 4881 w 10000"/>
                <a:gd name="connsiteY166" fmla="*/ 2267 h 10000"/>
                <a:gd name="connsiteX167" fmla="*/ 4908 w 10000"/>
                <a:gd name="connsiteY167" fmla="*/ 2404 h 10000"/>
                <a:gd name="connsiteX168" fmla="*/ 4935 w 10000"/>
                <a:gd name="connsiteY168" fmla="*/ 2553 h 10000"/>
                <a:gd name="connsiteX169" fmla="*/ 4966 w 10000"/>
                <a:gd name="connsiteY169" fmla="*/ 2708 h 10000"/>
                <a:gd name="connsiteX170" fmla="*/ 4993 w 10000"/>
                <a:gd name="connsiteY170" fmla="*/ 2870 h 10000"/>
                <a:gd name="connsiteX171" fmla="*/ 5025 w 10000"/>
                <a:gd name="connsiteY171" fmla="*/ 3043 h 10000"/>
                <a:gd name="connsiteX172" fmla="*/ 5052 w 10000"/>
                <a:gd name="connsiteY172" fmla="*/ 3230 h 10000"/>
                <a:gd name="connsiteX173" fmla="*/ 5079 w 10000"/>
                <a:gd name="connsiteY173" fmla="*/ 3429 h 10000"/>
                <a:gd name="connsiteX174" fmla="*/ 5110 w 10000"/>
                <a:gd name="connsiteY174" fmla="*/ 3646 h 10000"/>
                <a:gd name="connsiteX175" fmla="*/ 5137 w 10000"/>
                <a:gd name="connsiteY175" fmla="*/ 3882 h 10000"/>
                <a:gd name="connsiteX176" fmla="*/ 5169 w 10000"/>
                <a:gd name="connsiteY176" fmla="*/ 4143 h 10000"/>
                <a:gd name="connsiteX177" fmla="*/ 5196 w 10000"/>
                <a:gd name="connsiteY177" fmla="*/ 4441 h 10000"/>
                <a:gd name="connsiteX178" fmla="*/ 5223 w 10000"/>
                <a:gd name="connsiteY178" fmla="*/ 4789 h 10000"/>
                <a:gd name="connsiteX179" fmla="*/ 5255 w 10000"/>
                <a:gd name="connsiteY179" fmla="*/ 5205 h 10000"/>
                <a:gd name="connsiteX180" fmla="*/ 5282 w 10000"/>
                <a:gd name="connsiteY180" fmla="*/ 5758 h 10000"/>
                <a:gd name="connsiteX181" fmla="*/ 5313 w 10000"/>
                <a:gd name="connsiteY181" fmla="*/ 6671 h 10000"/>
                <a:gd name="connsiteX182" fmla="*/ 5340 w 10000"/>
                <a:gd name="connsiteY182" fmla="*/ 7776 h 10000"/>
                <a:gd name="connsiteX183" fmla="*/ 5367 w 10000"/>
                <a:gd name="connsiteY183" fmla="*/ 6565 h 10000"/>
                <a:gd name="connsiteX184" fmla="*/ 5399 w 10000"/>
                <a:gd name="connsiteY184" fmla="*/ 6255 h 10000"/>
                <a:gd name="connsiteX185" fmla="*/ 5426 w 10000"/>
                <a:gd name="connsiteY185" fmla="*/ 6155 h 10000"/>
                <a:gd name="connsiteX186" fmla="*/ 5453 w 10000"/>
                <a:gd name="connsiteY186" fmla="*/ 6180 h 10000"/>
                <a:gd name="connsiteX187" fmla="*/ 5484 w 10000"/>
                <a:gd name="connsiteY187" fmla="*/ 6286 h 10000"/>
                <a:gd name="connsiteX188" fmla="*/ 5511 w 10000"/>
                <a:gd name="connsiteY188" fmla="*/ 6484 h 10000"/>
                <a:gd name="connsiteX189" fmla="*/ 5539 w 10000"/>
                <a:gd name="connsiteY189" fmla="*/ 6801 h 10000"/>
                <a:gd name="connsiteX190" fmla="*/ 5570 w 10000"/>
                <a:gd name="connsiteY190" fmla="*/ 7373 h 10000"/>
                <a:gd name="connsiteX191" fmla="*/ 5597 w 10000"/>
                <a:gd name="connsiteY191" fmla="*/ 9447 h 10000"/>
                <a:gd name="connsiteX192" fmla="*/ 5629 w 10000"/>
                <a:gd name="connsiteY192" fmla="*/ 7621 h 10000"/>
                <a:gd name="connsiteX193" fmla="*/ 5656 w 10000"/>
                <a:gd name="connsiteY193" fmla="*/ 7012 h 10000"/>
                <a:gd name="connsiteX194" fmla="*/ 5683 w 10000"/>
                <a:gd name="connsiteY194" fmla="*/ 6708 h 10000"/>
                <a:gd name="connsiteX195" fmla="*/ 5714 w 10000"/>
                <a:gd name="connsiteY195" fmla="*/ 6534 h 10000"/>
                <a:gd name="connsiteX196" fmla="*/ 5741 w 10000"/>
                <a:gd name="connsiteY196" fmla="*/ 6429 h 10000"/>
                <a:gd name="connsiteX197" fmla="*/ 5773 w 10000"/>
                <a:gd name="connsiteY197" fmla="*/ 6385 h 10000"/>
                <a:gd name="connsiteX198" fmla="*/ 5800 w 10000"/>
                <a:gd name="connsiteY198" fmla="*/ 6385 h 10000"/>
                <a:gd name="connsiteX199" fmla="*/ 5827 w 10000"/>
                <a:gd name="connsiteY199" fmla="*/ 6429 h 10000"/>
                <a:gd name="connsiteX200" fmla="*/ 5858 w 10000"/>
                <a:gd name="connsiteY200" fmla="*/ 6516 h 10000"/>
                <a:gd name="connsiteX201" fmla="*/ 5886 w 10000"/>
                <a:gd name="connsiteY201" fmla="*/ 6646 h 10000"/>
                <a:gd name="connsiteX202" fmla="*/ 5913 w 10000"/>
                <a:gd name="connsiteY202" fmla="*/ 6845 h 10000"/>
                <a:gd name="connsiteX203" fmla="*/ 5944 w 10000"/>
                <a:gd name="connsiteY203" fmla="*/ 7149 h 10000"/>
                <a:gd name="connsiteX204" fmla="*/ 5971 w 10000"/>
                <a:gd name="connsiteY204" fmla="*/ 7658 h 10000"/>
                <a:gd name="connsiteX205" fmla="*/ 6003 w 10000"/>
                <a:gd name="connsiteY205" fmla="*/ 9093 h 10000"/>
                <a:gd name="connsiteX206" fmla="*/ 6030 w 10000"/>
                <a:gd name="connsiteY206" fmla="*/ 8106 h 10000"/>
                <a:gd name="connsiteX207" fmla="*/ 6057 w 10000"/>
                <a:gd name="connsiteY207" fmla="*/ 7385 h 10000"/>
                <a:gd name="connsiteX208" fmla="*/ 6088 w 10000"/>
                <a:gd name="connsiteY208" fmla="*/ 7019 h 10000"/>
                <a:gd name="connsiteX209" fmla="*/ 6115 w 10000"/>
                <a:gd name="connsiteY209" fmla="*/ 6789 h 10000"/>
                <a:gd name="connsiteX210" fmla="*/ 6147 w 10000"/>
                <a:gd name="connsiteY210" fmla="*/ 6634 h 10000"/>
                <a:gd name="connsiteX211" fmla="*/ 6174 w 10000"/>
                <a:gd name="connsiteY211" fmla="*/ 6534 h 10000"/>
                <a:gd name="connsiteX212" fmla="*/ 6201 w 10000"/>
                <a:gd name="connsiteY212" fmla="*/ 6472 h 10000"/>
                <a:gd name="connsiteX213" fmla="*/ 6233 w 10000"/>
                <a:gd name="connsiteY213" fmla="*/ 6441 h 10000"/>
                <a:gd name="connsiteX214" fmla="*/ 6260 w 10000"/>
                <a:gd name="connsiteY214" fmla="*/ 6435 h 10000"/>
                <a:gd name="connsiteX215" fmla="*/ 6291 w 10000"/>
                <a:gd name="connsiteY215" fmla="*/ 6460 h 10000"/>
                <a:gd name="connsiteX216" fmla="*/ 6318 w 10000"/>
                <a:gd name="connsiteY216" fmla="*/ 6516 h 10000"/>
                <a:gd name="connsiteX217" fmla="*/ 6345 w 10000"/>
                <a:gd name="connsiteY217" fmla="*/ 6609 h 10000"/>
                <a:gd name="connsiteX218" fmla="*/ 6372 w 10000"/>
                <a:gd name="connsiteY218" fmla="*/ 6733 h 10000"/>
                <a:gd name="connsiteX219" fmla="*/ 6404 w 10000"/>
                <a:gd name="connsiteY219" fmla="*/ 6919 h 10000"/>
                <a:gd name="connsiteX220" fmla="*/ 6431 w 10000"/>
                <a:gd name="connsiteY220" fmla="*/ 7186 h 10000"/>
                <a:gd name="connsiteX221" fmla="*/ 6462 w 10000"/>
                <a:gd name="connsiteY221" fmla="*/ 7596 h 10000"/>
                <a:gd name="connsiteX222" fmla="*/ 6489 w 10000"/>
                <a:gd name="connsiteY222" fmla="*/ 8466 h 10000"/>
                <a:gd name="connsiteX223" fmla="*/ 6516 w 10000"/>
                <a:gd name="connsiteY223" fmla="*/ 8801 h 10000"/>
                <a:gd name="connsiteX224" fmla="*/ 6548 w 10000"/>
                <a:gd name="connsiteY224" fmla="*/ 7714 h 10000"/>
                <a:gd name="connsiteX225" fmla="*/ 6575 w 10000"/>
                <a:gd name="connsiteY225" fmla="*/ 7261 h 10000"/>
                <a:gd name="connsiteX226" fmla="*/ 6607 w 10000"/>
                <a:gd name="connsiteY226" fmla="*/ 6981 h 10000"/>
                <a:gd name="connsiteX227" fmla="*/ 6634 w 10000"/>
                <a:gd name="connsiteY227" fmla="*/ 6795 h 10000"/>
                <a:gd name="connsiteX228" fmla="*/ 6661 w 10000"/>
                <a:gd name="connsiteY228" fmla="*/ 6658 h 10000"/>
                <a:gd name="connsiteX229" fmla="*/ 6692 w 10000"/>
                <a:gd name="connsiteY229" fmla="*/ 6559 h 10000"/>
                <a:gd name="connsiteX230" fmla="*/ 6719 w 10000"/>
                <a:gd name="connsiteY230" fmla="*/ 6497 h 10000"/>
                <a:gd name="connsiteX231" fmla="*/ 6751 w 10000"/>
                <a:gd name="connsiteY231" fmla="*/ 6460 h 10000"/>
                <a:gd name="connsiteX232" fmla="*/ 6778 w 10000"/>
                <a:gd name="connsiteY232" fmla="*/ 6453 h 10000"/>
                <a:gd name="connsiteX233" fmla="*/ 6805 w 10000"/>
                <a:gd name="connsiteY233" fmla="*/ 6460 h 10000"/>
                <a:gd name="connsiteX234" fmla="*/ 6836 w 10000"/>
                <a:gd name="connsiteY234" fmla="*/ 6503 h 10000"/>
                <a:gd name="connsiteX235" fmla="*/ 6863 w 10000"/>
                <a:gd name="connsiteY235" fmla="*/ 6565 h 10000"/>
                <a:gd name="connsiteX236" fmla="*/ 6890 w 10000"/>
                <a:gd name="connsiteY236" fmla="*/ 6658 h 10000"/>
                <a:gd name="connsiteX237" fmla="*/ 6922 w 10000"/>
                <a:gd name="connsiteY237" fmla="*/ 6789 h 10000"/>
                <a:gd name="connsiteX238" fmla="*/ 6949 w 10000"/>
                <a:gd name="connsiteY238" fmla="*/ 6975 h 10000"/>
                <a:gd name="connsiteX239" fmla="*/ 6981 w 10000"/>
                <a:gd name="connsiteY239" fmla="*/ 7236 h 10000"/>
                <a:gd name="connsiteX240" fmla="*/ 7008 w 10000"/>
                <a:gd name="connsiteY240" fmla="*/ 7634 h 10000"/>
                <a:gd name="connsiteX241" fmla="*/ 7035 w 10000"/>
                <a:gd name="connsiteY241" fmla="*/ 8460 h 10000"/>
                <a:gd name="connsiteX242" fmla="*/ 7066 w 10000"/>
                <a:gd name="connsiteY242" fmla="*/ 8969 h 10000"/>
                <a:gd name="connsiteX243" fmla="*/ 7093 w 10000"/>
                <a:gd name="connsiteY243" fmla="*/ 7801 h 10000"/>
                <a:gd name="connsiteX244" fmla="*/ 7125 w 10000"/>
                <a:gd name="connsiteY244" fmla="*/ 7329 h 10000"/>
                <a:gd name="connsiteX245" fmla="*/ 7152 w 10000"/>
                <a:gd name="connsiteY245" fmla="*/ 7037 h 10000"/>
                <a:gd name="connsiteX246" fmla="*/ 7179 w 10000"/>
                <a:gd name="connsiteY246" fmla="*/ 6839 h 10000"/>
                <a:gd name="connsiteX247" fmla="*/ 7210 w 10000"/>
                <a:gd name="connsiteY247" fmla="*/ 6696 h 10000"/>
                <a:gd name="connsiteX248" fmla="*/ 7237 w 10000"/>
                <a:gd name="connsiteY248" fmla="*/ 6590 h 10000"/>
                <a:gd name="connsiteX249" fmla="*/ 7269 w 10000"/>
                <a:gd name="connsiteY249" fmla="*/ 6516 h 10000"/>
                <a:gd name="connsiteX250" fmla="*/ 7296 w 10000"/>
                <a:gd name="connsiteY250" fmla="*/ 6472 h 10000"/>
                <a:gd name="connsiteX251" fmla="*/ 7323 w 10000"/>
                <a:gd name="connsiteY251" fmla="*/ 6447 h 10000"/>
                <a:gd name="connsiteX252" fmla="*/ 7350 w 10000"/>
                <a:gd name="connsiteY252" fmla="*/ 6447 h 10000"/>
                <a:gd name="connsiteX253" fmla="*/ 7382 w 10000"/>
                <a:gd name="connsiteY253" fmla="*/ 6466 h 10000"/>
                <a:gd name="connsiteX254" fmla="*/ 7409 w 10000"/>
                <a:gd name="connsiteY254" fmla="*/ 6509 h 10000"/>
                <a:gd name="connsiteX255" fmla="*/ 7440 w 10000"/>
                <a:gd name="connsiteY255" fmla="*/ 6578 h 10000"/>
                <a:gd name="connsiteX256" fmla="*/ 7467 w 10000"/>
                <a:gd name="connsiteY256" fmla="*/ 6677 h 10000"/>
                <a:gd name="connsiteX257" fmla="*/ 7494 w 10000"/>
                <a:gd name="connsiteY257" fmla="*/ 6814 h 10000"/>
                <a:gd name="connsiteX258" fmla="*/ 7526 w 10000"/>
                <a:gd name="connsiteY258" fmla="*/ 7006 h 10000"/>
                <a:gd name="connsiteX259" fmla="*/ 7553 w 10000"/>
                <a:gd name="connsiteY259" fmla="*/ 7273 h 10000"/>
                <a:gd name="connsiteX260" fmla="*/ 7584 w 10000"/>
                <a:gd name="connsiteY260" fmla="*/ 7696 h 10000"/>
                <a:gd name="connsiteX261" fmla="*/ 7612 w 10000"/>
                <a:gd name="connsiteY261" fmla="*/ 8584 h 10000"/>
                <a:gd name="connsiteX262" fmla="*/ 7639 w 10000"/>
                <a:gd name="connsiteY262" fmla="*/ 8814 h 10000"/>
                <a:gd name="connsiteX263" fmla="*/ 7670 w 10000"/>
                <a:gd name="connsiteY263" fmla="*/ 7770 h 10000"/>
                <a:gd name="connsiteX264" fmla="*/ 7697 w 10000"/>
                <a:gd name="connsiteY264" fmla="*/ 7317 h 10000"/>
                <a:gd name="connsiteX265" fmla="*/ 7729 w 10000"/>
                <a:gd name="connsiteY265" fmla="*/ 7031 h 10000"/>
                <a:gd name="connsiteX266" fmla="*/ 7756 w 10000"/>
                <a:gd name="connsiteY266" fmla="*/ 6839 h 10000"/>
                <a:gd name="connsiteX267" fmla="*/ 7783 w 10000"/>
                <a:gd name="connsiteY267" fmla="*/ 6696 h 10000"/>
                <a:gd name="connsiteX268" fmla="*/ 7810 w 10000"/>
                <a:gd name="connsiteY268" fmla="*/ 6590 h 10000"/>
                <a:gd name="connsiteX269" fmla="*/ 7841 w 10000"/>
                <a:gd name="connsiteY269" fmla="*/ 6522 h 10000"/>
                <a:gd name="connsiteX270" fmla="*/ 7868 w 10000"/>
                <a:gd name="connsiteY270" fmla="*/ 6472 h 10000"/>
                <a:gd name="connsiteX271" fmla="*/ 7900 w 10000"/>
                <a:gd name="connsiteY271" fmla="*/ 6447 h 10000"/>
                <a:gd name="connsiteX272" fmla="*/ 7927 w 10000"/>
                <a:gd name="connsiteY272" fmla="*/ 6447 h 10000"/>
                <a:gd name="connsiteX273" fmla="*/ 7954 w 10000"/>
                <a:gd name="connsiteY273" fmla="*/ 6466 h 10000"/>
                <a:gd name="connsiteX274" fmla="*/ 7986 w 10000"/>
                <a:gd name="connsiteY274" fmla="*/ 6509 h 10000"/>
                <a:gd name="connsiteX275" fmla="*/ 8013 w 10000"/>
                <a:gd name="connsiteY275" fmla="*/ 6578 h 10000"/>
                <a:gd name="connsiteX276" fmla="*/ 8044 w 10000"/>
                <a:gd name="connsiteY276" fmla="*/ 6683 h 10000"/>
                <a:gd name="connsiteX277" fmla="*/ 8071 w 10000"/>
                <a:gd name="connsiteY277" fmla="*/ 6820 h 10000"/>
                <a:gd name="connsiteX278" fmla="*/ 8098 w 10000"/>
                <a:gd name="connsiteY278" fmla="*/ 7006 h 10000"/>
                <a:gd name="connsiteX279" fmla="*/ 8130 w 10000"/>
                <a:gd name="connsiteY279" fmla="*/ 7280 h 10000"/>
                <a:gd name="connsiteX280" fmla="*/ 8157 w 10000"/>
                <a:gd name="connsiteY280" fmla="*/ 7714 h 10000"/>
                <a:gd name="connsiteX281" fmla="*/ 8188 w 10000"/>
                <a:gd name="connsiteY281" fmla="*/ 8671 h 10000"/>
                <a:gd name="connsiteX282" fmla="*/ 8215 w 10000"/>
                <a:gd name="connsiteY282" fmla="*/ 8696 h 10000"/>
                <a:gd name="connsiteX283" fmla="*/ 8242 w 10000"/>
                <a:gd name="connsiteY283" fmla="*/ 7720 h 10000"/>
                <a:gd name="connsiteX284" fmla="*/ 8274 w 10000"/>
                <a:gd name="connsiteY284" fmla="*/ 7286 h 10000"/>
                <a:gd name="connsiteX285" fmla="*/ 8301 w 10000"/>
                <a:gd name="connsiteY285" fmla="*/ 7006 h 10000"/>
                <a:gd name="connsiteX286" fmla="*/ 8328 w 10000"/>
                <a:gd name="connsiteY286" fmla="*/ 6820 h 10000"/>
                <a:gd name="connsiteX287" fmla="*/ 8360 w 10000"/>
                <a:gd name="connsiteY287" fmla="*/ 6683 h 10000"/>
                <a:gd name="connsiteX288" fmla="*/ 8387 w 10000"/>
                <a:gd name="connsiteY288" fmla="*/ 6584 h 10000"/>
                <a:gd name="connsiteX289" fmla="*/ 8418 w 10000"/>
                <a:gd name="connsiteY289" fmla="*/ 6516 h 10000"/>
                <a:gd name="connsiteX290" fmla="*/ 8445 w 10000"/>
                <a:gd name="connsiteY290" fmla="*/ 6472 h 10000"/>
                <a:gd name="connsiteX291" fmla="*/ 8472 w 10000"/>
                <a:gd name="connsiteY291" fmla="*/ 6453 h 10000"/>
                <a:gd name="connsiteX292" fmla="*/ 8504 w 10000"/>
                <a:gd name="connsiteY292" fmla="*/ 6460 h 10000"/>
                <a:gd name="connsiteX293" fmla="*/ 8531 w 10000"/>
                <a:gd name="connsiteY293" fmla="*/ 6491 h 10000"/>
                <a:gd name="connsiteX294" fmla="*/ 8562 w 10000"/>
                <a:gd name="connsiteY294" fmla="*/ 6553 h 10000"/>
                <a:gd name="connsiteX295" fmla="*/ 8589 w 10000"/>
                <a:gd name="connsiteY295" fmla="*/ 6640 h 10000"/>
                <a:gd name="connsiteX296" fmla="*/ 8616 w 10000"/>
                <a:gd name="connsiteY296" fmla="*/ 6770 h 10000"/>
                <a:gd name="connsiteX297" fmla="*/ 8648 w 10000"/>
                <a:gd name="connsiteY297" fmla="*/ 6944 h 10000"/>
                <a:gd name="connsiteX298" fmla="*/ 8675 w 10000"/>
                <a:gd name="connsiteY298" fmla="*/ 7205 h 10000"/>
                <a:gd name="connsiteX299" fmla="*/ 8707 w 10000"/>
                <a:gd name="connsiteY299" fmla="*/ 7615 h 10000"/>
                <a:gd name="connsiteX300" fmla="*/ 8734 w 10000"/>
                <a:gd name="connsiteY300" fmla="*/ 8460 h 10000"/>
                <a:gd name="connsiteX301" fmla="*/ 8761 w 10000"/>
                <a:gd name="connsiteY301" fmla="*/ 8839 h 10000"/>
                <a:gd name="connsiteX302" fmla="*/ 8788 w 10000"/>
                <a:gd name="connsiteY302" fmla="*/ 7733 h 10000"/>
                <a:gd name="connsiteX303" fmla="*/ 8819 w 10000"/>
                <a:gd name="connsiteY303" fmla="*/ 7267 h 10000"/>
                <a:gd name="connsiteX304" fmla="*/ 8851 w 10000"/>
                <a:gd name="connsiteY304" fmla="*/ 6981 h 10000"/>
                <a:gd name="connsiteX305" fmla="*/ 8878 w 10000"/>
                <a:gd name="connsiteY305" fmla="*/ 6783 h 10000"/>
                <a:gd name="connsiteX306" fmla="*/ 8905 w 10000"/>
                <a:gd name="connsiteY306" fmla="*/ 6646 h 10000"/>
                <a:gd name="connsiteX307" fmla="*/ 8932 w 10000"/>
                <a:gd name="connsiteY307" fmla="*/ 6547 h 10000"/>
                <a:gd name="connsiteX308" fmla="*/ 8963 w 10000"/>
                <a:gd name="connsiteY308" fmla="*/ 6484 h 10000"/>
                <a:gd name="connsiteX309" fmla="*/ 8991 w 10000"/>
                <a:gd name="connsiteY309" fmla="*/ 6453 h 10000"/>
                <a:gd name="connsiteX310" fmla="*/ 9022 w 10000"/>
                <a:gd name="connsiteY310" fmla="*/ 6447 h 10000"/>
                <a:gd name="connsiteX311" fmla="*/ 9049 w 10000"/>
                <a:gd name="connsiteY311" fmla="*/ 6472 h 10000"/>
                <a:gd name="connsiteX312" fmla="*/ 9076 w 10000"/>
                <a:gd name="connsiteY312" fmla="*/ 6528 h 10000"/>
                <a:gd name="connsiteX313" fmla="*/ 9108 w 10000"/>
                <a:gd name="connsiteY313" fmla="*/ 6621 h 10000"/>
                <a:gd name="connsiteX314" fmla="*/ 9135 w 10000"/>
                <a:gd name="connsiteY314" fmla="*/ 6758 h 10000"/>
                <a:gd name="connsiteX315" fmla="*/ 9166 w 10000"/>
                <a:gd name="connsiteY315" fmla="*/ 6957 h 10000"/>
                <a:gd name="connsiteX316" fmla="*/ 9193 w 10000"/>
                <a:gd name="connsiteY316" fmla="*/ 7267 h 10000"/>
                <a:gd name="connsiteX317" fmla="*/ 9220 w 10000"/>
                <a:gd name="connsiteY317" fmla="*/ 7814 h 10000"/>
                <a:gd name="connsiteX318" fmla="*/ 9252 w 10000"/>
                <a:gd name="connsiteY318" fmla="*/ 9863 h 10000"/>
                <a:gd name="connsiteX319" fmla="*/ 9279 w 10000"/>
                <a:gd name="connsiteY319" fmla="*/ 7988 h 10000"/>
                <a:gd name="connsiteX320" fmla="*/ 9306 w 10000"/>
                <a:gd name="connsiteY320" fmla="*/ 7335 h 10000"/>
                <a:gd name="connsiteX321" fmla="*/ 9338 w 10000"/>
                <a:gd name="connsiteY321" fmla="*/ 6988 h 10000"/>
                <a:gd name="connsiteX322" fmla="*/ 9365 w 10000"/>
                <a:gd name="connsiteY322" fmla="*/ 6758 h 10000"/>
                <a:gd name="connsiteX323" fmla="*/ 9396 w 10000"/>
                <a:gd name="connsiteY323" fmla="*/ 6602 h 10000"/>
                <a:gd name="connsiteX324" fmla="*/ 9423 w 10000"/>
                <a:gd name="connsiteY324" fmla="*/ 6503 h 10000"/>
                <a:gd name="connsiteX325" fmla="*/ 9450 w 10000"/>
                <a:gd name="connsiteY325" fmla="*/ 6447 h 10000"/>
                <a:gd name="connsiteX326" fmla="*/ 9482 w 10000"/>
                <a:gd name="connsiteY326" fmla="*/ 6435 h 10000"/>
                <a:gd name="connsiteX327" fmla="*/ 9509 w 10000"/>
                <a:gd name="connsiteY327" fmla="*/ 6460 h 10000"/>
                <a:gd name="connsiteX328" fmla="*/ 9540 w 10000"/>
                <a:gd name="connsiteY328" fmla="*/ 6534 h 10000"/>
                <a:gd name="connsiteX329" fmla="*/ 9567 w 10000"/>
                <a:gd name="connsiteY329" fmla="*/ 6665 h 10000"/>
                <a:gd name="connsiteX330" fmla="*/ 9594 w 10000"/>
                <a:gd name="connsiteY330" fmla="*/ 6882 h 10000"/>
                <a:gd name="connsiteX331" fmla="*/ 9626 w 10000"/>
                <a:gd name="connsiteY331" fmla="*/ 7242 h 10000"/>
                <a:gd name="connsiteX332" fmla="*/ 9653 w 10000"/>
                <a:gd name="connsiteY332" fmla="*/ 7981 h 10000"/>
                <a:gd name="connsiteX333" fmla="*/ 9680 w 10000"/>
                <a:gd name="connsiteY333" fmla="*/ 8820 h 10000"/>
                <a:gd name="connsiteX334" fmla="*/ 9712 w 10000"/>
                <a:gd name="connsiteY334" fmla="*/ 7484 h 10000"/>
                <a:gd name="connsiteX335" fmla="*/ 9739 w 10000"/>
                <a:gd name="connsiteY335" fmla="*/ 7012 h 10000"/>
                <a:gd name="connsiteX336" fmla="*/ 9766 w 10000"/>
                <a:gd name="connsiteY336" fmla="*/ 6758 h 10000"/>
                <a:gd name="connsiteX337" fmla="*/ 9797 w 10000"/>
                <a:gd name="connsiteY337" fmla="*/ 6615 h 10000"/>
                <a:gd name="connsiteX338" fmla="*/ 9824 w 10000"/>
                <a:gd name="connsiteY338" fmla="*/ 6559 h 10000"/>
                <a:gd name="connsiteX339" fmla="*/ 9856 w 10000"/>
                <a:gd name="connsiteY339" fmla="*/ 6590 h 10000"/>
                <a:gd name="connsiteX340" fmla="*/ 9883 w 10000"/>
                <a:gd name="connsiteY340" fmla="*/ 6708 h 10000"/>
                <a:gd name="connsiteX341" fmla="*/ 9910 w 10000"/>
                <a:gd name="connsiteY341" fmla="*/ 6950 h 10000"/>
                <a:gd name="connsiteX342" fmla="*/ 9941 w 10000"/>
                <a:gd name="connsiteY342" fmla="*/ 7404 h 10000"/>
                <a:gd name="connsiteX343" fmla="*/ 9968 w 10000"/>
                <a:gd name="connsiteY343" fmla="*/ 8516 h 10000"/>
                <a:gd name="connsiteX344" fmla="*/ 10000 w 10000"/>
                <a:gd name="connsiteY34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128 w 10000"/>
                <a:gd name="connsiteY104" fmla="*/ 1286 h 10000"/>
                <a:gd name="connsiteX105" fmla="*/ 3155 w 10000"/>
                <a:gd name="connsiteY105" fmla="*/ 1075 h 10000"/>
                <a:gd name="connsiteX106" fmla="*/ 3182 w 10000"/>
                <a:gd name="connsiteY106" fmla="*/ 907 h 10000"/>
                <a:gd name="connsiteX107" fmla="*/ 3213 w 10000"/>
                <a:gd name="connsiteY107" fmla="*/ 770 h 10000"/>
                <a:gd name="connsiteX108" fmla="*/ 3240 w 10000"/>
                <a:gd name="connsiteY108" fmla="*/ 658 h 10000"/>
                <a:gd name="connsiteX109" fmla="*/ 3267 w 10000"/>
                <a:gd name="connsiteY109" fmla="*/ 559 h 10000"/>
                <a:gd name="connsiteX110" fmla="*/ 3299 w 10000"/>
                <a:gd name="connsiteY110" fmla="*/ 478 h 10000"/>
                <a:gd name="connsiteX111" fmla="*/ 3326 w 10000"/>
                <a:gd name="connsiteY111" fmla="*/ 404 h 10000"/>
                <a:gd name="connsiteX112" fmla="*/ 3357 w 10000"/>
                <a:gd name="connsiteY112" fmla="*/ 335 h 10000"/>
                <a:gd name="connsiteX113" fmla="*/ 3384 w 10000"/>
                <a:gd name="connsiteY113" fmla="*/ 280 h 10000"/>
                <a:gd name="connsiteX114" fmla="*/ 3411 w 10000"/>
                <a:gd name="connsiteY114" fmla="*/ 230 h 10000"/>
                <a:gd name="connsiteX115" fmla="*/ 3443 w 10000"/>
                <a:gd name="connsiteY115" fmla="*/ 186 h 10000"/>
                <a:gd name="connsiteX116" fmla="*/ 3470 w 10000"/>
                <a:gd name="connsiteY116" fmla="*/ 149 h 10000"/>
                <a:gd name="connsiteX117" fmla="*/ 3497 w 10000"/>
                <a:gd name="connsiteY117" fmla="*/ 118 h 10000"/>
                <a:gd name="connsiteX118" fmla="*/ 3529 w 10000"/>
                <a:gd name="connsiteY118" fmla="*/ 87 h 10000"/>
                <a:gd name="connsiteX119" fmla="*/ 3556 w 10000"/>
                <a:gd name="connsiteY119" fmla="*/ 68 h 10000"/>
                <a:gd name="connsiteX120" fmla="*/ 3587 w 10000"/>
                <a:gd name="connsiteY120" fmla="*/ 43 h 10000"/>
                <a:gd name="connsiteX121" fmla="*/ 3614 w 10000"/>
                <a:gd name="connsiteY121" fmla="*/ 31 h 10000"/>
                <a:gd name="connsiteX122" fmla="*/ 3641 w 10000"/>
                <a:gd name="connsiteY122" fmla="*/ 19 h 10000"/>
                <a:gd name="connsiteX123" fmla="*/ 3673 w 10000"/>
                <a:gd name="connsiteY123" fmla="*/ 6 h 10000"/>
                <a:gd name="connsiteX124" fmla="*/ 3700 w 10000"/>
                <a:gd name="connsiteY124" fmla="*/ 6 h 10000"/>
                <a:gd name="connsiteX125" fmla="*/ 3731 w 10000"/>
                <a:gd name="connsiteY125" fmla="*/ 0 h 10000"/>
                <a:gd name="connsiteX126" fmla="*/ 3758 w 10000"/>
                <a:gd name="connsiteY126" fmla="*/ 0 h 10000"/>
                <a:gd name="connsiteX127" fmla="*/ 3785 w 10000"/>
                <a:gd name="connsiteY127" fmla="*/ 6 h 10000"/>
                <a:gd name="connsiteX128" fmla="*/ 3817 w 10000"/>
                <a:gd name="connsiteY128" fmla="*/ 12 h 10000"/>
                <a:gd name="connsiteX129" fmla="*/ 3844 w 10000"/>
                <a:gd name="connsiteY129" fmla="*/ 19 h 10000"/>
                <a:gd name="connsiteX130" fmla="*/ 3876 w 10000"/>
                <a:gd name="connsiteY130" fmla="*/ 31 h 10000"/>
                <a:gd name="connsiteX131" fmla="*/ 3903 w 10000"/>
                <a:gd name="connsiteY131" fmla="*/ 43 h 10000"/>
                <a:gd name="connsiteX132" fmla="*/ 3930 w 10000"/>
                <a:gd name="connsiteY132" fmla="*/ 62 h 10000"/>
                <a:gd name="connsiteX133" fmla="*/ 3957 w 10000"/>
                <a:gd name="connsiteY133" fmla="*/ 81 h 10000"/>
                <a:gd name="connsiteX134" fmla="*/ 3988 w 10000"/>
                <a:gd name="connsiteY134" fmla="*/ 106 h 10000"/>
                <a:gd name="connsiteX135" fmla="*/ 4015 w 10000"/>
                <a:gd name="connsiteY135" fmla="*/ 130 h 10000"/>
                <a:gd name="connsiteX136" fmla="*/ 4047 w 10000"/>
                <a:gd name="connsiteY136" fmla="*/ 155 h 10000"/>
                <a:gd name="connsiteX137" fmla="*/ 4074 w 10000"/>
                <a:gd name="connsiteY137" fmla="*/ 186 h 10000"/>
                <a:gd name="connsiteX138" fmla="*/ 4101 w 10000"/>
                <a:gd name="connsiteY138" fmla="*/ 217 h 10000"/>
                <a:gd name="connsiteX139" fmla="*/ 4132 w 10000"/>
                <a:gd name="connsiteY139" fmla="*/ 255 h 10000"/>
                <a:gd name="connsiteX140" fmla="*/ 4160 w 10000"/>
                <a:gd name="connsiteY140" fmla="*/ 292 h 10000"/>
                <a:gd name="connsiteX141" fmla="*/ 4191 w 10000"/>
                <a:gd name="connsiteY141" fmla="*/ 329 h 10000"/>
                <a:gd name="connsiteX142" fmla="*/ 4218 w 10000"/>
                <a:gd name="connsiteY142" fmla="*/ 373 h 10000"/>
                <a:gd name="connsiteX143" fmla="*/ 4245 w 10000"/>
                <a:gd name="connsiteY143" fmla="*/ 422 h 10000"/>
                <a:gd name="connsiteX144" fmla="*/ 4277 w 10000"/>
                <a:gd name="connsiteY144" fmla="*/ 466 h 10000"/>
                <a:gd name="connsiteX145" fmla="*/ 4304 w 10000"/>
                <a:gd name="connsiteY145" fmla="*/ 522 h 10000"/>
                <a:gd name="connsiteX146" fmla="*/ 4335 w 10000"/>
                <a:gd name="connsiteY146" fmla="*/ 571 h 10000"/>
                <a:gd name="connsiteX147" fmla="*/ 4362 w 10000"/>
                <a:gd name="connsiteY147" fmla="*/ 634 h 10000"/>
                <a:gd name="connsiteX148" fmla="*/ 4389 w 10000"/>
                <a:gd name="connsiteY148" fmla="*/ 689 h 10000"/>
                <a:gd name="connsiteX149" fmla="*/ 4421 w 10000"/>
                <a:gd name="connsiteY149" fmla="*/ 752 h 10000"/>
                <a:gd name="connsiteX150" fmla="*/ 4448 w 10000"/>
                <a:gd name="connsiteY150" fmla="*/ 820 h 10000"/>
                <a:gd name="connsiteX151" fmla="*/ 4475 w 10000"/>
                <a:gd name="connsiteY151" fmla="*/ 888 h 10000"/>
                <a:gd name="connsiteX152" fmla="*/ 4507 w 10000"/>
                <a:gd name="connsiteY152" fmla="*/ 957 h 10000"/>
                <a:gd name="connsiteX153" fmla="*/ 4534 w 10000"/>
                <a:gd name="connsiteY153" fmla="*/ 1037 h 10000"/>
                <a:gd name="connsiteX154" fmla="*/ 4565 w 10000"/>
                <a:gd name="connsiteY154" fmla="*/ 1118 h 10000"/>
                <a:gd name="connsiteX155" fmla="*/ 4592 w 10000"/>
                <a:gd name="connsiteY155" fmla="*/ 1199 h 10000"/>
                <a:gd name="connsiteX156" fmla="*/ 4619 w 10000"/>
                <a:gd name="connsiteY156" fmla="*/ 1286 h 10000"/>
                <a:gd name="connsiteX157" fmla="*/ 4651 w 10000"/>
                <a:gd name="connsiteY157" fmla="*/ 1373 h 10000"/>
                <a:gd name="connsiteX158" fmla="*/ 4678 w 10000"/>
                <a:gd name="connsiteY158" fmla="*/ 1472 h 10000"/>
                <a:gd name="connsiteX159" fmla="*/ 4709 w 10000"/>
                <a:gd name="connsiteY159" fmla="*/ 1565 h 10000"/>
                <a:gd name="connsiteX160" fmla="*/ 4736 w 10000"/>
                <a:gd name="connsiteY160" fmla="*/ 1671 h 10000"/>
                <a:gd name="connsiteX161" fmla="*/ 4763 w 10000"/>
                <a:gd name="connsiteY161" fmla="*/ 1776 h 10000"/>
                <a:gd name="connsiteX162" fmla="*/ 4795 w 10000"/>
                <a:gd name="connsiteY162" fmla="*/ 1894 h 10000"/>
                <a:gd name="connsiteX163" fmla="*/ 4822 w 10000"/>
                <a:gd name="connsiteY163" fmla="*/ 2012 h 10000"/>
                <a:gd name="connsiteX164" fmla="*/ 4854 w 10000"/>
                <a:gd name="connsiteY164" fmla="*/ 2137 h 10000"/>
                <a:gd name="connsiteX165" fmla="*/ 4881 w 10000"/>
                <a:gd name="connsiteY165" fmla="*/ 2267 h 10000"/>
                <a:gd name="connsiteX166" fmla="*/ 4908 w 10000"/>
                <a:gd name="connsiteY166" fmla="*/ 2404 h 10000"/>
                <a:gd name="connsiteX167" fmla="*/ 4935 w 10000"/>
                <a:gd name="connsiteY167" fmla="*/ 2553 h 10000"/>
                <a:gd name="connsiteX168" fmla="*/ 4966 w 10000"/>
                <a:gd name="connsiteY168" fmla="*/ 2708 h 10000"/>
                <a:gd name="connsiteX169" fmla="*/ 4993 w 10000"/>
                <a:gd name="connsiteY169" fmla="*/ 2870 h 10000"/>
                <a:gd name="connsiteX170" fmla="*/ 5025 w 10000"/>
                <a:gd name="connsiteY170" fmla="*/ 3043 h 10000"/>
                <a:gd name="connsiteX171" fmla="*/ 5052 w 10000"/>
                <a:gd name="connsiteY171" fmla="*/ 3230 h 10000"/>
                <a:gd name="connsiteX172" fmla="*/ 5079 w 10000"/>
                <a:gd name="connsiteY172" fmla="*/ 3429 h 10000"/>
                <a:gd name="connsiteX173" fmla="*/ 5110 w 10000"/>
                <a:gd name="connsiteY173" fmla="*/ 3646 h 10000"/>
                <a:gd name="connsiteX174" fmla="*/ 5137 w 10000"/>
                <a:gd name="connsiteY174" fmla="*/ 3882 h 10000"/>
                <a:gd name="connsiteX175" fmla="*/ 5169 w 10000"/>
                <a:gd name="connsiteY175" fmla="*/ 4143 h 10000"/>
                <a:gd name="connsiteX176" fmla="*/ 5196 w 10000"/>
                <a:gd name="connsiteY176" fmla="*/ 4441 h 10000"/>
                <a:gd name="connsiteX177" fmla="*/ 5223 w 10000"/>
                <a:gd name="connsiteY177" fmla="*/ 4789 h 10000"/>
                <a:gd name="connsiteX178" fmla="*/ 5255 w 10000"/>
                <a:gd name="connsiteY178" fmla="*/ 5205 h 10000"/>
                <a:gd name="connsiteX179" fmla="*/ 5282 w 10000"/>
                <a:gd name="connsiteY179" fmla="*/ 5758 h 10000"/>
                <a:gd name="connsiteX180" fmla="*/ 5313 w 10000"/>
                <a:gd name="connsiteY180" fmla="*/ 6671 h 10000"/>
                <a:gd name="connsiteX181" fmla="*/ 5340 w 10000"/>
                <a:gd name="connsiteY181" fmla="*/ 7776 h 10000"/>
                <a:gd name="connsiteX182" fmla="*/ 5367 w 10000"/>
                <a:gd name="connsiteY182" fmla="*/ 6565 h 10000"/>
                <a:gd name="connsiteX183" fmla="*/ 5399 w 10000"/>
                <a:gd name="connsiteY183" fmla="*/ 6255 h 10000"/>
                <a:gd name="connsiteX184" fmla="*/ 5426 w 10000"/>
                <a:gd name="connsiteY184" fmla="*/ 6155 h 10000"/>
                <a:gd name="connsiteX185" fmla="*/ 5453 w 10000"/>
                <a:gd name="connsiteY185" fmla="*/ 6180 h 10000"/>
                <a:gd name="connsiteX186" fmla="*/ 5484 w 10000"/>
                <a:gd name="connsiteY186" fmla="*/ 6286 h 10000"/>
                <a:gd name="connsiteX187" fmla="*/ 5511 w 10000"/>
                <a:gd name="connsiteY187" fmla="*/ 6484 h 10000"/>
                <a:gd name="connsiteX188" fmla="*/ 5539 w 10000"/>
                <a:gd name="connsiteY188" fmla="*/ 6801 h 10000"/>
                <a:gd name="connsiteX189" fmla="*/ 5570 w 10000"/>
                <a:gd name="connsiteY189" fmla="*/ 7373 h 10000"/>
                <a:gd name="connsiteX190" fmla="*/ 5597 w 10000"/>
                <a:gd name="connsiteY190" fmla="*/ 9447 h 10000"/>
                <a:gd name="connsiteX191" fmla="*/ 5629 w 10000"/>
                <a:gd name="connsiteY191" fmla="*/ 7621 h 10000"/>
                <a:gd name="connsiteX192" fmla="*/ 5656 w 10000"/>
                <a:gd name="connsiteY192" fmla="*/ 7012 h 10000"/>
                <a:gd name="connsiteX193" fmla="*/ 5683 w 10000"/>
                <a:gd name="connsiteY193" fmla="*/ 6708 h 10000"/>
                <a:gd name="connsiteX194" fmla="*/ 5714 w 10000"/>
                <a:gd name="connsiteY194" fmla="*/ 6534 h 10000"/>
                <a:gd name="connsiteX195" fmla="*/ 5741 w 10000"/>
                <a:gd name="connsiteY195" fmla="*/ 6429 h 10000"/>
                <a:gd name="connsiteX196" fmla="*/ 5773 w 10000"/>
                <a:gd name="connsiteY196" fmla="*/ 6385 h 10000"/>
                <a:gd name="connsiteX197" fmla="*/ 5800 w 10000"/>
                <a:gd name="connsiteY197" fmla="*/ 6385 h 10000"/>
                <a:gd name="connsiteX198" fmla="*/ 5827 w 10000"/>
                <a:gd name="connsiteY198" fmla="*/ 6429 h 10000"/>
                <a:gd name="connsiteX199" fmla="*/ 5858 w 10000"/>
                <a:gd name="connsiteY199" fmla="*/ 6516 h 10000"/>
                <a:gd name="connsiteX200" fmla="*/ 5886 w 10000"/>
                <a:gd name="connsiteY200" fmla="*/ 6646 h 10000"/>
                <a:gd name="connsiteX201" fmla="*/ 5913 w 10000"/>
                <a:gd name="connsiteY201" fmla="*/ 6845 h 10000"/>
                <a:gd name="connsiteX202" fmla="*/ 5944 w 10000"/>
                <a:gd name="connsiteY202" fmla="*/ 7149 h 10000"/>
                <a:gd name="connsiteX203" fmla="*/ 5971 w 10000"/>
                <a:gd name="connsiteY203" fmla="*/ 7658 h 10000"/>
                <a:gd name="connsiteX204" fmla="*/ 6003 w 10000"/>
                <a:gd name="connsiteY204" fmla="*/ 9093 h 10000"/>
                <a:gd name="connsiteX205" fmla="*/ 6030 w 10000"/>
                <a:gd name="connsiteY205" fmla="*/ 8106 h 10000"/>
                <a:gd name="connsiteX206" fmla="*/ 6057 w 10000"/>
                <a:gd name="connsiteY206" fmla="*/ 7385 h 10000"/>
                <a:gd name="connsiteX207" fmla="*/ 6088 w 10000"/>
                <a:gd name="connsiteY207" fmla="*/ 7019 h 10000"/>
                <a:gd name="connsiteX208" fmla="*/ 6115 w 10000"/>
                <a:gd name="connsiteY208" fmla="*/ 6789 h 10000"/>
                <a:gd name="connsiteX209" fmla="*/ 6147 w 10000"/>
                <a:gd name="connsiteY209" fmla="*/ 6634 h 10000"/>
                <a:gd name="connsiteX210" fmla="*/ 6174 w 10000"/>
                <a:gd name="connsiteY210" fmla="*/ 6534 h 10000"/>
                <a:gd name="connsiteX211" fmla="*/ 6201 w 10000"/>
                <a:gd name="connsiteY211" fmla="*/ 6472 h 10000"/>
                <a:gd name="connsiteX212" fmla="*/ 6233 w 10000"/>
                <a:gd name="connsiteY212" fmla="*/ 6441 h 10000"/>
                <a:gd name="connsiteX213" fmla="*/ 6260 w 10000"/>
                <a:gd name="connsiteY213" fmla="*/ 6435 h 10000"/>
                <a:gd name="connsiteX214" fmla="*/ 6291 w 10000"/>
                <a:gd name="connsiteY214" fmla="*/ 6460 h 10000"/>
                <a:gd name="connsiteX215" fmla="*/ 6318 w 10000"/>
                <a:gd name="connsiteY215" fmla="*/ 6516 h 10000"/>
                <a:gd name="connsiteX216" fmla="*/ 6345 w 10000"/>
                <a:gd name="connsiteY216" fmla="*/ 6609 h 10000"/>
                <a:gd name="connsiteX217" fmla="*/ 6372 w 10000"/>
                <a:gd name="connsiteY217" fmla="*/ 6733 h 10000"/>
                <a:gd name="connsiteX218" fmla="*/ 6404 w 10000"/>
                <a:gd name="connsiteY218" fmla="*/ 6919 h 10000"/>
                <a:gd name="connsiteX219" fmla="*/ 6431 w 10000"/>
                <a:gd name="connsiteY219" fmla="*/ 7186 h 10000"/>
                <a:gd name="connsiteX220" fmla="*/ 6462 w 10000"/>
                <a:gd name="connsiteY220" fmla="*/ 7596 h 10000"/>
                <a:gd name="connsiteX221" fmla="*/ 6489 w 10000"/>
                <a:gd name="connsiteY221" fmla="*/ 8466 h 10000"/>
                <a:gd name="connsiteX222" fmla="*/ 6516 w 10000"/>
                <a:gd name="connsiteY222" fmla="*/ 8801 h 10000"/>
                <a:gd name="connsiteX223" fmla="*/ 6548 w 10000"/>
                <a:gd name="connsiteY223" fmla="*/ 7714 h 10000"/>
                <a:gd name="connsiteX224" fmla="*/ 6575 w 10000"/>
                <a:gd name="connsiteY224" fmla="*/ 7261 h 10000"/>
                <a:gd name="connsiteX225" fmla="*/ 6607 w 10000"/>
                <a:gd name="connsiteY225" fmla="*/ 6981 h 10000"/>
                <a:gd name="connsiteX226" fmla="*/ 6634 w 10000"/>
                <a:gd name="connsiteY226" fmla="*/ 6795 h 10000"/>
                <a:gd name="connsiteX227" fmla="*/ 6661 w 10000"/>
                <a:gd name="connsiteY227" fmla="*/ 6658 h 10000"/>
                <a:gd name="connsiteX228" fmla="*/ 6692 w 10000"/>
                <a:gd name="connsiteY228" fmla="*/ 6559 h 10000"/>
                <a:gd name="connsiteX229" fmla="*/ 6719 w 10000"/>
                <a:gd name="connsiteY229" fmla="*/ 6497 h 10000"/>
                <a:gd name="connsiteX230" fmla="*/ 6751 w 10000"/>
                <a:gd name="connsiteY230" fmla="*/ 6460 h 10000"/>
                <a:gd name="connsiteX231" fmla="*/ 6778 w 10000"/>
                <a:gd name="connsiteY231" fmla="*/ 6453 h 10000"/>
                <a:gd name="connsiteX232" fmla="*/ 6805 w 10000"/>
                <a:gd name="connsiteY232" fmla="*/ 6460 h 10000"/>
                <a:gd name="connsiteX233" fmla="*/ 6836 w 10000"/>
                <a:gd name="connsiteY233" fmla="*/ 6503 h 10000"/>
                <a:gd name="connsiteX234" fmla="*/ 6863 w 10000"/>
                <a:gd name="connsiteY234" fmla="*/ 6565 h 10000"/>
                <a:gd name="connsiteX235" fmla="*/ 6890 w 10000"/>
                <a:gd name="connsiteY235" fmla="*/ 6658 h 10000"/>
                <a:gd name="connsiteX236" fmla="*/ 6922 w 10000"/>
                <a:gd name="connsiteY236" fmla="*/ 6789 h 10000"/>
                <a:gd name="connsiteX237" fmla="*/ 6949 w 10000"/>
                <a:gd name="connsiteY237" fmla="*/ 6975 h 10000"/>
                <a:gd name="connsiteX238" fmla="*/ 6981 w 10000"/>
                <a:gd name="connsiteY238" fmla="*/ 7236 h 10000"/>
                <a:gd name="connsiteX239" fmla="*/ 7008 w 10000"/>
                <a:gd name="connsiteY239" fmla="*/ 7634 h 10000"/>
                <a:gd name="connsiteX240" fmla="*/ 7035 w 10000"/>
                <a:gd name="connsiteY240" fmla="*/ 8460 h 10000"/>
                <a:gd name="connsiteX241" fmla="*/ 7066 w 10000"/>
                <a:gd name="connsiteY241" fmla="*/ 8969 h 10000"/>
                <a:gd name="connsiteX242" fmla="*/ 7093 w 10000"/>
                <a:gd name="connsiteY242" fmla="*/ 7801 h 10000"/>
                <a:gd name="connsiteX243" fmla="*/ 7125 w 10000"/>
                <a:gd name="connsiteY243" fmla="*/ 7329 h 10000"/>
                <a:gd name="connsiteX244" fmla="*/ 7152 w 10000"/>
                <a:gd name="connsiteY244" fmla="*/ 7037 h 10000"/>
                <a:gd name="connsiteX245" fmla="*/ 7179 w 10000"/>
                <a:gd name="connsiteY245" fmla="*/ 6839 h 10000"/>
                <a:gd name="connsiteX246" fmla="*/ 7210 w 10000"/>
                <a:gd name="connsiteY246" fmla="*/ 6696 h 10000"/>
                <a:gd name="connsiteX247" fmla="*/ 7237 w 10000"/>
                <a:gd name="connsiteY247" fmla="*/ 6590 h 10000"/>
                <a:gd name="connsiteX248" fmla="*/ 7269 w 10000"/>
                <a:gd name="connsiteY248" fmla="*/ 6516 h 10000"/>
                <a:gd name="connsiteX249" fmla="*/ 7296 w 10000"/>
                <a:gd name="connsiteY249" fmla="*/ 6472 h 10000"/>
                <a:gd name="connsiteX250" fmla="*/ 7323 w 10000"/>
                <a:gd name="connsiteY250" fmla="*/ 6447 h 10000"/>
                <a:gd name="connsiteX251" fmla="*/ 7350 w 10000"/>
                <a:gd name="connsiteY251" fmla="*/ 6447 h 10000"/>
                <a:gd name="connsiteX252" fmla="*/ 7382 w 10000"/>
                <a:gd name="connsiteY252" fmla="*/ 6466 h 10000"/>
                <a:gd name="connsiteX253" fmla="*/ 7409 w 10000"/>
                <a:gd name="connsiteY253" fmla="*/ 6509 h 10000"/>
                <a:gd name="connsiteX254" fmla="*/ 7440 w 10000"/>
                <a:gd name="connsiteY254" fmla="*/ 6578 h 10000"/>
                <a:gd name="connsiteX255" fmla="*/ 7467 w 10000"/>
                <a:gd name="connsiteY255" fmla="*/ 6677 h 10000"/>
                <a:gd name="connsiteX256" fmla="*/ 7494 w 10000"/>
                <a:gd name="connsiteY256" fmla="*/ 6814 h 10000"/>
                <a:gd name="connsiteX257" fmla="*/ 7526 w 10000"/>
                <a:gd name="connsiteY257" fmla="*/ 7006 h 10000"/>
                <a:gd name="connsiteX258" fmla="*/ 7553 w 10000"/>
                <a:gd name="connsiteY258" fmla="*/ 7273 h 10000"/>
                <a:gd name="connsiteX259" fmla="*/ 7584 w 10000"/>
                <a:gd name="connsiteY259" fmla="*/ 7696 h 10000"/>
                <a:gd name="connsiteX260" fmla="*/ 7612 w 10000"/>
                <a:gd name="connsiteY260" fmla="*/ 8584 h 10000"/>
                <a:gd name="connsiteX261" fmla="*/ 7639 w 10000"/>
                <a:gd name="connsiteY261" fmla="*/ 8814 h 10000"/>
                <a:gd name="connsiteX262" fmla="*/ 7670 w 10000"/>
                <a:gd name="connsiteY262" fmla="*/ 7770 h 10000"/>
                <a:gd name="connsiteX263" fmla="*/ 7697 w 10000"/>
                <a:gd name="connsiteY263" fmla="*/ 7317 h 10000"/>
                <a:gd name="connsiteX264" fmla="*/ 7729 w 10000"/>
                <a:gd name="connsiteY264" fmla="*/ 7031 h 10000"/>
                <a:gd name="connsiteX265" fmla="*/ 7756 w 10000"/>
                <a:gd name="connsiteY265" fmla="*/ 6839 h 10000"/>
                <a:gd name="connsiteX266" fmla="*/ 7783 w 10000"/>
                <a:gd name="connsiteY266" fmla="*/ 6696 h 10000"/>
                <a:gd name="connsiteX267" fmla="*/ 7810 w 10000"/>
                <a:gd name="connsiteY267" fmla="*/ 6590 h 10000"/>
                <a:gd name="connsiteX268" fmla="*/ 7841 w 10000"/>
                <a:gd name="connsiteY268" fmla="*/ 6522 h 10000"/>
                <a:gd name="connsiteX269" fmla="*/ 7868 w 10000"/>
                <a:gd name="connsiteY269" fmla="*/ 6472 h 10000"/>
                <a:gd name="connsiteX270" fmla="*/ 7900 w 10000"/>
                <a:gd name="connsiteY270" fmla="*/ 6447 h 10000"/>
                <a:gd name="connsiteX271" fmla="*/ 7927 w 10000"/>
                <a:gd name="connsiteY271" fmla="*/ 6447 h 10000"/>
                <a:gd name="connsiteX272" fmla="*/ 7954 w 10000"/>
                <a:gd name="connsiteY272" fmla="*/ 6466 h 10000"/>
                <a:gd name="connsiteX273" fmla="*/ 7986 w 10000"/>
                <a:gd name="connsiteY273" fmla="*/ 6509 h 10000"/>
                <a:gd name="connsiteX274" fmla="*/ 8013 w 10000"/>
                <a:gd name="connsiteY274" fmla="*/ 6578 h 10000"/>
                <a:gd name="connsiteX275" fmla="*/ 8044 w 10000"/>
                <a:gd name="connsiteY275" fmla="*/ 6683 h 10000"/>
                <a:gd name="connsiteX276" fmla="*/ 8071 w 10000"/>
                <a:gd name="connsiteY276" fmla="*/ 6820 h 10000"/>
                <a:gd name="connsiteX277" fmla="*/ 8098 w 10000"/>
                <a:gd name="connsiteY277" fmla="*/ 7006 h 10000"/>
                <a:gd name="connsiteX278" fmla="*/ 8130 w 10000"/>
                <a:gd name="connsiteY278" fmla="*/ 7280 h 10000"/>
                <a:gd name="connsiteX279" fmla="*/ 8157 w 10000"/>
                <a:gd name="connsiteY279" fmla="*/ 7714 h 10000"/>
                <a:gd name="connsiteX280" fmla="*/ 8188 w 10000"/>
                <a:gd name="connsiteY280" fmla="*/ 8671 h 10000"/>
                <a:gd name="connsiteX281" fmla="*/ 8215 w 10000"/>
                <a:gd name="connsiteY281" fmla="*/ 8696 h 10000"/>
                <a:gd name="connsiteX282" fmla="*/ 8242 w 10000"/>
                <a:gd name="connsiteY282" fmla="*/ 7720 h 10000"/>
                <a:gd name="connsiteX283" fmla="*/ 8274 w 10000"/>
                <a:gd name="connsiteY283" fmla="*/ 7286 h 10000"/>
                <a:gd name="connsiteX284" fmla="*/ 8301 w 10000"/>
                <a:gd name="connsiteY284" fmla="*/ 7006 h 10000"/>
                <a:gd name="connsiteX285" fmla="*/ 8328 w 10000"/>
                <a:gd name="connsiteY285" fmla="*/ 6820 h 10000"/>
                <a:gd name="connsiteX286" fmla="*/ 8360 w 10000"/>
                <a:gd name="connsiteY286" fmla="*/ 6683 h 10000"/>
                <a:gd name="connsiteX287" fmla="*/ 8387 w 10000"/>
                <a:gd name="connsiteY287" fmla="*/ 6584 h 10000"/>
                <a:gd name="connsiteX288" fmla="*/ 8418 w 10000"/>
                <a:gd name="connsiteY288" fmla="*/ 6516 h 10000"/>
                <a:gd name="connsiteX289" fmla="*/ 8445 w 10000"/>
                <a:gd name="connsiteY289" fmla="*/ 6472 h 10000"/>
                <a:gd name="connsiteX290" fmla="*/ 8472 w 10000"/>
                <a:gd name="connsiteY290" fmla="*/ 6453 h 10000"/>
                <a:gd name="connsiteX291" fmla="*/ 8504 w 10000"/>
                <a:gd name="connsiteY291" fmla="*/ 6460 h 10000"/>
                <a:gd name="connsiteX292" fmla="*/ 8531 w 10000"/>
                <a:gd name="connsiteY292" fmla="*/ 6491 h 10000"/>
                <a:gd name="connsiteX293" fmla="*/ 8562 w 10000"/>
                <a:gd name="connsiteY293" fmla="*/ 6553 h 10000"/>
                <a:gd name="connsiteX294" fmla="*/ 8589 w 10000"/>
                <a:gd name="connsiteY294" fmla="*/ 6640 h 10000"/>
                <a:gd name="connsiteX295" fmla="*/ 8616 w 10000"/>
                <a:gd name="connsiteY295" fmla="*/ 6770 h 10000"/>
                <a:gd name="connsiteX296" fmla="*/ 8648 w 10000"/>
                <a:gd name="connsiteY296" fmla="*/ 6944 h 10000"/>
                <a:gd name="connsiteX297" fmla="*/ 8675 w 10000"/>
                <a:gd name="connsiteY297" fmla="*/ 7205 h 10000"/>
                <a:gd name="connsiteX298" fmla="*/ 8707 w 10000"/>
                <a:gd name="connsiteY298" fmla="*/ 7615 h 10000"/>
                <a:gd name="connsiteX299" fmla="*/ 8734 w 10000"/>
                <a:gd name="connsiteY299" fmla="*/ 8460 h 10000"/>
                <a:gd name="connsiteX300" fmla="*/ 8761 w 10000"/>
                <a:gd name="connsiteY300" fmla="*/ 8839 h 10000"/>
                <a:gd name="connsiteX301" fmla="*/ 8788 w 10000"/>
                <a:gd name="connsiteY301" fmla="*/ 7733 h 10000"/>
                <a:gd name="connsiteX302" fmla="*/ 8819 w 10000"/>
                <a:gd name="connsiteY302" fmla="*/ 7267 h 10000"/>
                <a:gd name="connsiteX303" fmla="*/ 8851 w 10000"/>
                <a:gd name="connsiteY303" fmla="*/ 6981 h 10000"/>
                <a:gd name="connsiteX304" fmla="*/ 8878 w 10000"/>
                <a:gd name="connsiteY304" fmla="*/ 6783 h 10000"/>
                <a:gd name="connsiteX305" fmla="*/ 8905 w 10000"/>
                <a:gd name="connsiteY305" fmla="*/ 6646 h 10000"/>
                <a:gd name="connsiteX306" fmla="*/ 8932 w 10000"/>
                <a:gd name="connsiteY306" fmla="*/ 6547 h 10000"/>
                <a:gd name="connsiteX307" fmla="*/ 8963 w 10000"/>
                <a:gd name="connsiteY307" fmla="*/ 6484 h 10000"/>
                <a:gd name="connsiteX308" fmla="*/ 8991 w 10000"/>
                <a:gd name="connsiteY308" fmla="*/ 6453 h 10000"/>
                <a:gd name="connsiteX309" fmla="*/ 9022 w 10000"/>
                <a:gd name="connsiteY309" fmla="*/ 6447 h 10000"/>
                <a:gd name="connsiteX310" fmla="*/ 9049 w 10000"/>
                <a:gd name="connsiteY310" fmla="*/ 6472 h 10000"/>
                <a:gd name="connsiteX311" fmla="*/ 9076 w 10000"/>
                <a:gd name="connsiteY311" fmla="*/ 6528 h 10000"/>
                <a:gd name="connsiteX312" fmla="*/ 9108 w 10000"/>
                <a:gd name="connsiteY312" fmla="*/ 6621 h 10000"/>
                <a:gd name="connsiteX313" fmla="*/ 9135 w 10000"/>
                <a:gd name="connsiteY313" fmla="*/ 6758 h 10000"/>
                <a:gd name="connsiteX314" fmla="*/ 9166 w 10000"/>
                <a:gd name="connsiteY314" fmla="*/ 6957 h 10000"/>
                <a:gd name="connsiteX315" fmla="*/ 9193 w 10000"/>
                <a:gd name="connsiteY315" fmla="*/ 7267 h 10000"/>
                <a:gd name="connsiteX316" fmla="*/ 9220 w 10000"/>
                <a:gd name="connsiteY316" fmla="*/ 7814 h 10000"/>
                <a:gd name="connsiteX317" fmla="*/ 9252 w 10000"/>
                <a:gd name="connsiteY317" fmla="*/ 9863 h 10000"/>
                <a:gd name="connsiteX318" fmla="*/ 9279 w 10000"/>
                <a:gd name="connsiteY318" fmla="*/ 7988 h 10000"/>
                <a:gd name="connsiteX319" fmla="*/ 9306 w 10000"/>
                <a:gd name="connsiteY319" fmla="*/ 7335 h 10000"/>
                <a:gd name="connsiteX320" fmla="*/ 9338 w 10000"/>
                <a:gd name="connsiteY320" fmla="*/ 6988 h 10000"/>
                <a:gd name="connsiteX321" fmla="*/ 9365 w 10000"/>
                <a:gd name="connsiteY321" fmla="*/ 6758 h 10000"/>
                <a:gd name="connsiteX322" fmla="*/ 9396 w 10000"/>
                <a:gd name="connsiteY322" fmla="*/ 6602 h 10000"/>
                <a:gd name="connsiteX323" fmla="*/ 9423 w 10000"/>
                <a:gd name="connsiteY323" fmla="*/ 6503 h 10000"/>
                <a:gd name="connsiteX324" fmla="*/ 9450 w 10000"/>
                <a:gd name="connsiteY324" fmla="*/ 6447 h 10000"/>
                <a:gd name="connsiteX325" fmla="*/ 9482 w 10000"/>
                <a:gd name="connsiteY325" fmla="*/ 6435 h 10000"/>
                <a:gd name="connsiteX326" fmla="*/ 9509 w 10000"/>
                <a:gd name="connsiteY326" fmla="*/ 6460 h 10000"/>
                <a:gd name="connsiteX327" fmla="*/ 9540 w 10000"/>
                <a:gd name="connsiteY327" fmla="*/ 6534 h 10000"/>
                <a:gd name="connsiteX328" fmla="*/ 9567 w 10000"/>
                <a:gd name="connsiteY328" fmla="*/ 6665 h 10000"/>
                <a:gd name="connsiteX329" fmla="*/ 9594 w 10000"/>
                <a:gd name="connsiteY329" fmla="*/ 6882 h 10000"/>
                <a:gd name="connsiteX330" fmla="*/ 9626 w 10000"/>
                <a:gd name="connsiteY330" fmla="*/ 7242 h 10000"/>
                <a:gd name="connsiteX331" fmla="*/ 9653 w 10000"/>
                <a:gd name="connsiteY331" fmla="*/ 7981 h 10000"/>
                <a:gd name="connsiteX332" fmla="*/ 9680 w 10000"/>
                <a:gd name="connsiteY332" fmla="*/ 8820 h 10000"/>
                <a:gd name="connsiteX333" fmla="*/ 9712 w 10000"/>
                <a:gd name="connsiteY333" fmla="*/ 7484 h 10000"/>
                <a:gd name="connsiteX334" fmla="*/ 9739 w 10000"/>
                <a:gd name="connsiteY334" fmla="*/ 7012 h 10000"/>
                <a:gd name="connsiteX335" fmla="*/ 9766 w 10000"/>
                <a:gd name="connsiteY335" fmla="*/ 6758 h 10000"/>
                <a:gd name="connsiteX336" fmla="*/ 9797 w 10000"/>
                <a:gd name="connsiteY336" fmla="*/ 6615 h 10000"/>
                <a:gd name="connsiteX337" fmla="*/ 9824 w 10000"/>
                <a:gd name="connsiteY337" fmla="*/ 6559 h 10000"/>
                <a:gd name="connsiteX338" fmla="*/ 9856 w 10000"/>
                <a:gd name="connsiteY338" fmla="*/ 6590 h 10000"/>
                <a:gd name="connsiteX339" fmla="*/ 9883 w 10000"/>
                <a:gd name="connsiteY339" fmla="*/ 6708 h 10000"/>
                <a:gd name="connsiteX340" fmla="*/ 9910 w 10000"/>
                <a:gd name="connsiteY340" fmla="*/ 6950 h 10000"/>
                <a:gd name="connsiteX341" fmla="*/ 9941 w 10000"/>
                <a:gd name="connsiteY341" fmla="*/ 7404 h 10000"/>
                <a:gd name="connsiteX342" fmla="*/ 9968 w 10000"/>
                <a:gd name="connsiteY342" fmla="*/ 8516 h 10000"/>
                <a:gd name="connsiteX343" fmla="*/ 10000 w 10000"/>
                <a:gd name="connsiteY34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3128 w 10000"/>
                <a:gd name="connsiteY103" fmla="*/ 1286 h 10000"/>
                <a:gd name="connsiteX104" fmla="*/ 3155 w 10000"/>
                <a:gd name="connsiteY104" fmla="*/ 1075 h 10000"/>
                <a:gd name="connsiteX105" fmla="*/ 3182 w 10000"/>
                <a:gd name="connsiteY105" fmla="*/ 907 h 10000"/>
                <a:gd name="connsiteX106" fmla="*/ 3213 w 10000"/>
                <a:gd name="connsiteY106" fmla="*/ 770 h 10000"/>
                <a:gd name="connsiteX107" fmla="*/ 3240 w 10000"/>
                <a:gd name="connsiteY107" fmla="*/ 658 h 10000"/>
                <a:gd name="connsiteX108" fmla="*/ 3267 w 10000"/>
                <a:gd name="connsiteY108" fmla="*/ 559 h 10000"/>
                <a:gd name="connsiteX109" fmla="*/ 3299 w 10000"/>
                <a:gd name="connsiteY109" fmla="*/ 478 h 10000"/>
                <a:gd name="connsiteX110" fmla="*/ 3326 w 10000"/>
                <a:gd name="connsiteY110" fmla="*/ 404 h 10000"/>
                <a:gd name="connsiteX111" fmla="*/ 3357 w 10000"/>
                <a:gd name="connsiteY111" fmla="*/ 335 h 10000"/>
                <a:gd name="connsiteX112" fmla="*/ 3384 w 10000"/>
                <a:gd name="connsiteY112" fmla="*/ 280 h 10000"/>
                <a:gd name="connsiteX113" fmla="*/ 3411 w 10000"/>
                <a:gd name="connsiteY113" fmla="*/ 230 h 10000"/>
                <a:gd name="connsiteX114" fmla="*/ 3443 w 10000"/>
                <a:gd name="connsiteY114" fmla="*/ 186 h 10000"/>
                <a:gd name="connsiteX115" fmla="*/ 3470 w 10000"/>
                <a:gd name="connsiteY115" fmla="*/ 149 h 10000"/>
                <a:gd name="connsiteX116" fmla="*/ 3497 w 10000"/>
                <a:gd name="connsiteY116" fmla="*/ 118 h 10000"/>
                <a:gd name="connsiteX117" fmla="*/ 3529 w 10000"/>
                <a:gd name="connsiteY117" fmla="*/ 87 h 10000"/>
                <a:gd name="connsiteX118" fmla="*/ 3556 w 10000"/>
                <a:gd name="connsiteY118" fmla="*/ 68 h 10000"/>
                <a:gd name="connsiteX119" fmla="*/ 3587 w 10000"/>
                <a:gd name="connsiteY119" fmla="*/ 43 h 10000"/>
                <a:gd name="connsiteX120" fmla="*/ 3614 w 10000"/>
                <a:gd name="connsiteY120" fmla="*/ 31 h 10000"/>
                <a:gd name="connsiteX121" fmla="*/ 3641 w 10000"/>
                <a:gd name="connsiteY121" fmla="*/ 19 h 10000"/>
                <a:gd name="connsiteX122" fmla="*/ 3673 w 10000"/>
                <a:gd name="connsiteY122" fmla="*/ 6 h 10000"/>
                <a:gd name="connsiteX123" fmla="*/ 3700 w 10000"/>
                <a:gd name="connsiteY123" fmla="*/ 6 h 10000"/>
                <a:gd name="connsiteX124" fmla="*/ 3731 w 10000"/>
                <a:gd name="connsiteY124" fmla="*/ 0 h 10000"/>
                <a:gd name="connsiteX125" fmla="*/ 3758 w 10000"/>
                <a:gd name="connsiteY125" fmla="*/ 0 h 10000"/>
                <a:gd name="connsiteX126" fmla="*/ 3785 w 10000"/>
                <a:gd name="connsiteY126" fmla="*/ 6 h 10000"/>
                <a:gd name="connsiteX127" fmla="*/ 3817 w 10000"/>
                <a:gd name="connsiteY127" fmla="*/ 12 h 10000"/>
                <a:gd name="connsiteX128" fmla="*/ 3844 w 10000"/>
                <a:gd name="connsiteY128" fmla="*/ 19 h 10000"/>
                <a:gd name="connsiteX129" fmla="*/ 3876 w 10000"/>
                <a:gd name="connsiteY129" fmla="*/ 31 h 10000"/>
                <a:gd name="connsiteX130" fmla="*/ 3903 w 10000"/>
                <a:gd name="connsiteY130" fmla="*/ 43 h 10000"/>
                <a:gd name="connsiteX131" fmla="*/ 3930 w 10000"/>
                <a:gd name="connsiteY131" fmla="*/ 62 h 10000"/>
                <a:gd name="connsiteX132" fmla="*/ 3957 w 10000"/>
                <a:gd name="connsiteY132" fmla="*/ 81 h 10000"/>
                <a:gd name="connsiteX133" fmla="*/ 3988 w 10000"/>
                <a:gd name="connsiteY133" fmla="*/ 106 h 10000"/>
                <a:gd name="connsiteX134" fmla="*/ 4015 w 10000"/>
                <a:gd name="connsiteY134" fmla="*/ 130 h 10000"/>
                <a:gd name="connsiteX135" fmla="*/ 4047 w 10000"/>
                <a:gd name="connsiteY135" fmla="*/ 155 h 10000"/>
                <a:gd name="connsiteX136" fmla="*/ 4074 w 10000"/>
                <a:gd name="connsiteY136" fmla="*/ 186 h 10000"/>
                <a:gd name="connsiteX137" fmla="*/ 4101 w 10000"/>
                <a:gd name="connsiteY137" fmla="*/ 217 h 10000"/>
                <a:gd name="connsiteX138" fmla="*/ 4132 w 10000"/>
                <a:gd name="connsiteY138" fmla="*/ 255 h 10000"/>
                <a:gd name="connsiteX139" fmla="*/ 4160 w 10000"/>
                <a:gd name="connsiteY139" fmla="*/ 292 h 10000"/>
                <a:gd name="connsiteX140" fmla="*/ 4191 w 10000"/>
                <a:gd name="connsiteY140" fmla="*/ 329 h 10000"/>
                <a:gd name="connsiteX141" fmla="*/ 4218 w 10000"/>
                <a:gd name="connsiteY141" fmla="*/ 373 h 10000"/>
                <a:gd name="connsiteX142" fmla="*/ 4245 w 10000"/>
                <a:gd name="connsiteY142" fmla="*/ 422 h 10000"/>
                <a:gd name="connsiteX143" fmla="*/ 4277 w 10000"/>
                <a:gd name="connsiteY143" fmla="*/ 466 h 10000"/>
                <a:gd name="connsiteX144" fmla="*/ 4304 w 10000"/>
                <a:gd name="connsiteY144" fmla="*/ 522 h 10000"/>
                <a:gd name="connsiteX145" fmla="*/ 4335 w 10000"/>
                <a:gd name="connsiteY145" fmla="*/ 571 h 10000"/>
                <a:gd name="connsiteX146" fmla="*/ 4362 w 10000"/>
                <a:gd name="connsiteY146" fmla="*/ 634 h 10000"/>
                <a:gd name="connsiteX147" fmla="*/ 4389 w 10000"/>
                <a:gd name="connsiteY147" fmla="*/ 689 h 10000"/>
                <a:gd name="connsiteX148" fmla="*/ 4421 w 10000"/>
                <a:gd name="connsiteY148" fmla="*/ 752 h 10000"/>
                <a:gd name="connsiteX149" fmla="*/ 4448 w 10000"/>
                <a:gd name="connsiteY149" fmla="*/ 820 h 10000"/>
                <a:gd name="connsiteX150" fmla="*/ 4475 w 10000"/>
                <a:gd name="connsiteY150" fmla="*/ 888 h 10000"/>
                <a:gd name="connsiteX151" fmla="*/ 4507 w 10000"/>
                <a:gd name="connsiteY151" fmla="*/ 957 h 10000"/>
                <a:gd name="connsiteX152" fmla="*/ 4534 w 10000"/>
                <a:gd name="connsiteY152" fmla="*/ 1037 h 10000"/>
                <a:gd name="connsiteX153" fmla="*/ 4565 w 10000"/>
                <a:gd name="connsiteY153" fmla="*/ 1118 h 10000"/>
                <a:gd name="connsiteX154" fmla="*/ 4592 w 10000"/>
                <a:gd name="connsiteY154" fmla="*/ 1199 h 10000"/>
                <a:gd name="connsiteX155" fmla="*/ 4619 w 10000"/>
                <a:gd name="connsiteY155" fmla="*/ 1286 h 10000"/>
                <a:gd name="connsiteX156" fmla="*/ 4651 w 10000"/>
                <a:gd name="connsiteY156" fmla="*/ 1373 h 10000"/>
                <a:gd name="connsiteX157" fmla="*/ 4678 w 10000"/>
                <a:gd name="connsiteY157" fmla="*/ 1472 h 10000"/>
                <a:gd name="connsiteX158" fmla="*/ 4709 w 10000"/>
                <a:gd name="connsiteY158" fmla="*/ 1565 h 10000"/>
                <a:gd name="connsiteX159" fmla="*/ 4736 w 10000"/>
                <a:gd name="connsiteY159" fmla="*/ 1671 h 10000"/>
                <a:gd name="connsiteX160" fmla="*/ 4763 w 10000"/>
                <a:gd name="connsiteY160" fmla="*/ 1776 h 10000"/>
                <a:gd name="connsiteX161" fmla="*/ 4795 w 10000"/>
                <a:gd name="connsiteY161" fmla="*/ 1894 h 10000"/>
                <a:gd name="connsiteX162" fmla="*/ 4822 w 10000"/>
                <a:gd name="connsiteY162" fmla="*/ 2012 h 10000"/>
                <a:gd name="connsiteX163" fmla="*/ 4854 w 10000"/>
                <a:gd name="connsiteY163" fmla="*/ 2137 h 10000"/>
                <a:gd name="connsiteX164" fmla="*/ 4881 w 10000"/>
                <a:gd name="connsiteY164" fmla="*/ 2267 h 10000"/>
                <a:gd name="connsiteX165" fmla="*/ 4908 w 10000"/>
                <a:gd name="connsiteY165" fmla="*/ 2404 h 10000"/>
                <a:gd name="connsiteX166" fmla="*/ 4935 w 10000"/>
                <a:gd name="connsiteY166" fmla="*/ 2553 h 10000"/>
                <a:gd name="connsiteX167" fmla="*/ 4966 w 10000"/>
                <a:gd name="connsiteY167" fmla="*/ 2708 h 10000"/>
                <a:gd name="connsiteX168" fmla="*/ 4993 w 10000"/>
                <a:gd name="connsiteY168" fmla="*/ 2870 h 10000"/>
                <a:gd name="connsiteX169" fmla="*/ 5025 w 10000"/>
                <a:gd name="connsiteY169" fmla="*/ 3043 h 10000"/>
                <a:gd name="connsiteX170" fmla="*/ 5052 w 10000"/>
                <a:gd name="connsiteY170" fmla="*/ 3230 h 10000"/>
                <a:gd name="connsiteX171" fmla="*/ 5079 w 10000"/>
                <a:gd name="connsiteY171" fmla="*/ 3429 h 10000"/>
                <a:gd name="connsiteX172" fmla="*/ 5110 w 10000"/>
                <a:gd name="connsiteY172" fmla="*/ 3646 h 10000"/>
                <a:gd name="connsiteX173" fmla="*/ 5137 w 10000"/>
                <a:gd name="connsiteY173" fmla="*/ 3882 h 10000"/>
                <a:gd name="connsiteX174" fmla="*/ 5169 w 10000"/>
                <a:gd name="connsiteY174" fmla="*/ 4143 h 10000"/>
                <a:gd name="connsiteX175" fmla="*/ 5196 w 10000"/>
                <a:gd name="connsiteY175" fmla="*/ 4441 h 10000"/>
                <a:gd name="connsiteX176" fmla="*/ 5223 w 10000"/>
                <a:gd name="connsiteY176" fmla="*/ 4789 h 10000"/>
                <a:gd name="connsiteX177" fmla="*/ 5255 w 10000"/>
                <a:gd name="connsiteY177" fmla="*/ 5205 h 10000"/>
                <a:gd name="connsiteX178" fmla="*/ 5282 w 10000"/>
                <a:gd name="connsiteY178" fmla="*/ 5758 h 10000"/>
                <a:gd name="connsiteX179" fmla="*/ 5313 w 10000"/>
                <a:gd name="connsiteY179" fmla="*/ 6671 h 10000"/>
                <a:gd name="connsiteX180" fmla="*/ 5340 w 10000"/>
                <a:gd name="connsiteY180" fmla="*/ 7776 h 10000"/>
                <a:gd name="connsiteX181" fmla="*/ 5367 w 10000"/>
                <a:gd name="connsiteY181" fmla="*/ 6565 h 10000"/>
                <a:gd name="connsiteX182" fmla="*/ 5399 w 10000"/>
                <a:gd name="connsiteY182" fmla="*/ 6255 h 10000"/>
                <a:gd name="connsiteX183" fmla="*/ 5426 w 10000"/>
                <a:gd name="connsiteY183" fmla="*/ 6155 h 10000"/>
                <a:gd name="connsiteX184" fmla="*/ 5453 w 10000"/>
                <a:gd name="connsiteY184" fmla="*/ 6180 h 10000"/>
                <a:gd name="connsiteX185" fmla="*/ 5484 w 10000"/>
                <a:gd name="connsiteY185" fmla="*/ 6286 h 10000"/>
                <a:gd name="connsiteX186" fmla="*/ 5511 w 10000"/>
                <a:gd name="connsiteY186" fmla="*/ 6484 h 10000"/>
                <a:gd name="connsiteX187" fmla="*/ 5539 w 10000"/>
                <a:gd name="connsiteY187" fmla="*/ 6801 h 10000"/>
                <a:gd name="connsiteX188" fmla="*/ 5570 w 10000"/>
                <a:gd name="connsiteY188" fmla="*/ 7373 h 10000"/>
                <a:gd name="connsiteX189" fmla="*/ 5597 w 10000"/>
                <a:gd name="connsiteY189" fmla="*/ 9447 h 10000"/>
                <a:gd name="connsiteX190" fmla="*/ 5629 w 10000"/>
                <a:gd name="connsiteY190" fmla="*/ 7621 h 10000"/>
                <a:gd name="connsiteX191" fmla="*/ 5656 w 10000"/>
                <a:gd name="connsiteY191" fmla="*/ 7012 h 10000"/>
                <a:gd name="connsiteX192" fmla="*/ 5683 w 10000"/>
                <a:gd name="connsiteY192" fmla="*/ 6708 h 10000"/>
                <a:gd name="connsiteX193" fmla="*/ 5714 w 10000"/>
                <a:gd name="connsiteY193" fmla="*/ 6534 h 10000"/>
                <a:gd name="connsiteX194" fmla="*/ 5741 w 10000"/>
                <a:gd name="connsiteY194" fmla="*/ 6429 h 10000"/>
                <a:gd name="connsiteX195" fmla="*/ 5773 w 10000"/>
                <a:gd name="connsiteY195" fmla="*/ 6385 h 10000"/>
                <a:gd name="connsiteX196" fmla="*/ 5800 w 10000"/>
                <a:gd name="connsiteY196" fmla="*/ 6385 h 10000"/>
                <a:gd name="connsiteX197" fmla="*/ 5827 w 10000"/>
                <a:gd name="connsiteY197" fmla="*/ 6429 h 10000"/>
                <a:gd name="connsiteX198" fmla="*/ 5858 w 10000"/>
                <a:gd name="connsiteY198" fmla="*/ 6516 h 10000"/>
                <a:gd name="connsiteX199" fmla="*/ 5886 w 10000"/>
                <a:gd name="connsiteY199" fmla="*/ 6646 h 10000"/>
                <a:gd name="connsiteX200" fmla="*/ 5913 w 10000"/>
                <a:gd name="connsiteY200" fmla="*/ 6845 h 10000"/>
                <a:gd name="connsiteX201" fmla="*/ 5944 w 10000"/>
                <a:gd name="connsiteY201" fmla="*/ 7149 h 10000"/>
                <a:gd name="connsiteX202" fmla="*/ 5971 w 10000"/>
                <a:gd name="connsiteY202" fmla="*/ 7658 h 10000"/>
                <a:gd name="connsiteX203" fmla="*/ 6003 w 10000"/>
                <a:gd name="connsiteY203" fmla="*/ 9093 h 10000"/>
                <a:gd name="connsiteX204" fmla="*/ 6030 w 10000"/>
                <a:gd name="connsiteY204" fmla="*/ 8106 h 10000"/>
                <a:gd name="connsiteX205" fmla="*/ 6057 w 10000"/>
                <a:gd name="connsiteY205" fmla="*/ 7385 h 10000"/>
                <a:gd name="connsiteX206" fmla="*/ 6088 w 10000"/>
                <a:gd name="connsiteY206" fmla="*/ 7019 h 10000"/>
                <a:gd name="connsiteX207" fmla="*/ 6115 w 10000"/>
                <a:gd name="connsiteY207" fmla="*/ 6789 h 10000"/>
                <a:gd name="connsiteX208" fmla="*/ 6147 w 10000"/>
                <a:gd name="connsiteY208" fmla="*/ 6634 h 10000"/>
                <a:gd name="connsiteX209" fmla="*/ 6174 w 10000"/>
                <a:gd name="connsiteY209" fmla="*/ 6534 h 10000"/>
                <a:gd name="connsiteX210" fmla="*/ 6201 w 10000"/>
                <a:gd name="connsiteY210" fmla="*/ 6472 h 10000"/>
                <a:gd name="connsiteX211" fmla="*/ 6233 w 10000"/>
                <a:gd name="connsiteY211" fmla="*/ 6441 h 10000"/>
                <a:gd name="connsiteX212" fmla="*/ 6260 w 10000"/>
                <a:gd name="connsiteY212" fmla="*/ 6435 h 10000"/>
                <a:gd name="connsiteX213" fmla="*/ 6291 w 10000"/>
                <a:gd name="connsiteY213" fmla="*/ 6460 h 10000"/>
                <a:gd name="connsiteX214" fmla="*/ 6318 w 10000"/>
                <a:gd name="connsiteY214" fmla="*/ 6516 h 10000"/>
                <a:gd name="connsiteX215" fmla="*/ 6345 w 10000"/>
                <a:gd name="connsiteY215" fmla="*/ 6609 h 10000"/>
                <a:gd name="connsiteX216" fmla="*/ 6372 w 10000"/>
                <a:gd name="connsiteY216" fmla="*/ 6733 h 10000"/>
                <a:gd name="connsiteX217" fmla="*/ 6404 w 10000"/>
                <a:gd name="connsiteY217" fmla="*/ 6919 h 10000"/>
                <a:gd name="connsiteX218" fmla="*/ 6431 w 10000"/>
                <a:gd name="connsiteY218" fmla="*/ 7186 h 10000"/>
                <a:gd name="connsiteX219" fmla="*/ 6462 w 10000"/>
                <a:gd name="connsiteY219" fmla="*/ 7596 h 10000"/>
                <a:gd name="connsiteX220" fmla="*/ 6489 w 10000"/>
                <a:gd name="connsiteY220" fmla="*/ 8466 h 10000"/>
                <a:gd name="connsiteX221" fmla="*/ 6516 w 10000"/>
                <a:gd name="connsiteY221" fmla="*/ 8801 h 10000"/>
                <a:gd name="connsiteX222" fmla="*/ 6548 w 10000"/>
                <a:gd name="connsiteY222" fmla="*/ 7714 h 10000"/>
                <a:gd name="connsiteX223" fmla="*/ 6575 w 10000"/>
                <a:gd name="connsiteY223" fmla="*/ 7261 h 10000"/>
                <a:gd name="connsiteX224" fmla="*/ 6607 w 10000"/>
                <a:gd name="connsiteY224" fmla="*/ 6981 h 10000"/>
                <a:gd name="connsiteX225" fmla="*/ 6634 w 10000"/>
                <a:gd name="connsiteY225" fmla="*/ 6795 h 10000"/>
                <a:gd name="connsiteX226" fmla="*/ 6661 w 10000"/>
                <a:gd name="connsiteY226" fmla="*/ 6658 h 10000"/>
                <a:gd name="connsiteX227" fmla="*/ 6692 w 10000"/>
                <a:gd name="connsiteY227" fmla="*/ 6559 h 10000"/>
                <a:gd name="connsiteX228" fmla="*/ 6719 w 10000"/>
                <a:gd name="connsiteY228" fmla="*/ 6497 h 10000"/>
                <a:gd name="connsiteX229" fmla="*/ 6751 w 10000"/>
                <a:gd name="connsiteY229" fmla="*/ 6460 h 10000"/>
                <a:gd name="connsiteX230" fmla="*/ 6778 w 10000"/>
                <a:gd name="connsiteY230" fmla="*/ 6453 h 10000"/>
                <a:gd name="connsiteX231" fmla="*/ 6805 w 10000"/>
                <a:gd name="connsiteY231" fmla="*/ 6460 h 10000"/>
                <a:gd name="connsiteX232" fmla="*/ 6836 w 10000"/>
                <a:gd name="connsiteY232" fmla="*/ 6503 h 10000"/>
                <a:gd name="connsiteX233" fmla="*/ 6863 w 10000"/>
                <a:gd name="connsiteY233" fmla="*/ 6565 h 10000"/>
                <a:gd name="connsiteX234" fmla="*/ 6890 w 10000"/>
                <a:gd name="connsiteY234" fmla="*/ 6658 h 10000"/>
                <a:gd name="connsiteX235" fmla="*/ 6922 w 10000"/>
                <a:gd name="connsiteY235" fmla="*/ 6789 h 10000"/>
                <a:gd name="connsiteX236" fmla="*/ 6949 w 10000"/>
                <a:gd name="connsiteY236" fmla="*/ 6975 h 10000"/>
                <a:gd name="connsiteX237" fmla="*/ 6981 w 10000"/>
                <a:gd name="connsiteY237" fmla="*/ 7236 h 10000"/>
                <a:gd name="connsiteX238" fmla="*/ 7008 w 10000"/>
                <a:gd name="connsiteY238" fmla="*/ 7634 h 10000"/>
                <a:gd name="connsiteX239" fmla="*/ 7035 w 10000"/>
                <a:gd name="connsiteY239" fmla="*/ 8460 h 10000"/>
                <a:gd name="connsiteX240" fmla="*/ 7066 w 10000"/>
                <a:gd name="connsiteY240" fmla="*/ 8969 h 10000"/>
                <a:gd name="connsiteX241" fmla="*/ 7093 w 10000"/>
                <a:gd name="connsiteY241" fmla="*/ 7801 h 10000"/>
                <a:gd name="connsiteX242" fmla="*/ 7125 w 10000"/>
                <a:gd name="connsiteY242" fmla="*/ 7329 h 10000"/>
                <a:gd name="connsiteX243" fmla="*/ 7152 w 10000"/>
                <a:gd name="connsiteY243" fmla="*/ 7037 h 10000"/>
                <a:gd name="connsiteX244" fmla="*/ 7179 w 10000"/>
                <a:gd name="connsiteY244" fmla="*/ 6839 h 10000"/>
                <a:gd name="connsiteX245" fmla="*/ 7210 w 10000"/>
                <a:gd name="connsiteY245" fmla="*/ 6696 h 10000"/>
                <a:gd name="connsiteX246" fmla="*/ 7237 w 10000"/>
                <a:gd name="connsiteY246" fmla="*/ 6590 h 10000"/>
                <a:gd name="connsiteX247" fmla="*/ 7269 w 10000"/>
                <a:gd name="connsiteY247" fmla="*/ 6516 h 10000"/>
                <a:gd name="connsiteX248" fmla="*/ 7296 w 10000"/>
                <a:gd name="connsiteY248" fmla="*/ 6472 h 10000"/>
                <a:gd name="connsiteX249" fmla="*/ 7323 w 10000"/>
                <a:gd name="connsiteY249" fmla="*/ 6447 h 10000"/>
                <a:gd name="connsiteX250" fmla="*/ 7350 w 10000"/>
                <a:gd name="connsiteY250" fmla="*/ 6447 h 10000"/>
                <a:gd name="connsiteX251" fmla="*/ 7382 w 10000"/>
                <a:gd name="connsiteY251" fmla="*/ 6466 h 10000"/>
                <a:gd name="connsiteX252" fmla="*/ 7409 w 10000"/>
                <a:gd name="connsiteY252" fmla="*/ 6509 h 10000"/>
                <a:gd name="connsiteX253" fmla="*/ 7440 w 10000"/>
                <a:gd name="connsiteY253" fmla="*/ 6578 h 10000"/>
                <a:gd name="connsiteX254" fmla="*/ 7467 w 10000"/>
                <a:gd name="connsiteY254" fmla="*/ 6677 h 10000"/>
                <a:gd name="connsiteX255" fmla="*/ 7494 w 10000"/>
                <a:gd name="connsiteY255" fmla="*/ 6814 h 10000"/>
                <a:gd name="connsiteX256" fmla="*/ 7526 w 10000"/>
                <a:gd name="connsiteY256" fmla="*/ 7006 h 10000"/>
                <a:gd name="connsiteX257" fmla="*/ 7553 w 10000"/>
                <a:gd name="connsiteY257" fmla="*/ 7273 h 10000"/>
                <a:gd name="connsiteX258" fmla="*/ 7584 w 10000"/>
                <a:gd name="connsiteY258" fmla="*/ 7696 h 10000"/>
                <a:gd name="connsiteX259" fmla="*/ 7612 w 10000"/>
                <a:gd name="connsiteY259" fmla="*/ 8584 h 10000"/>
                <a:gd name="connsiteX260" fmla="*/ 7639 w 10000"/>
                <a:gd name="connsiteY260" fmla="*/ 8814 h 10000"/>
                <a:gd name="connsiteX261" fmla="*/ 7670 w 10000"/>
                <a:gd name="connsiteY261" fmla="*/ 7770 h 10000"/>
                <a:gd name="connsiteX262" fmla="*/ 7697 w 10000"/>
                <a:gd name="connsiteY262" fmla="*/ 7317 h 10000"/>
                <a:gd name="connsiteX263" fmla="*/ 7729 w 10000"/>
                <a:gd name="connsiteY263" fmla="*/ 7031 h 10000"/>
                <a:gd name="connsiteX264" fmla="*/ 7756 w 10000"/>
                <a:gd name="connsiteY264" fmla="*/ 6839 h 10000"/>
                <a:gd name="connsiteX265" fmla="*/ 7783 w 10000"/>
                <a:gd name="connsiteY265" fmla="*/ 6696 h 10000"/>
                <a:gd name="connsiteX266" fmla="*/ 7810 w 10000"/>
                <a:gd name="connsiteY266" fmla="*/ 6590 h 10000"/>
                <a:gd name="connsiteX267" fmla="*/ 7841 w 10000"/>
                <a:gd name="connsiteY267" fmla="*/ 6522 h 10000"/>
                <a:gd name="connsiteX268" fmla="*/ 7868 w 10000"/>
                <a:gd name="connsiteY268" fmla="*/ 6472 h 10000"/>
                <a:gd name="connsiteX269" fmla="*/ 7900 w 10000"/>
                <a:gd name="connsiteY269" fmla="*/ 6447 h 10000"/>
                <a:gd name="connsiteX270" fmla="*/ 7927 w 10000"/>
                <a:gd name="connsiteY270" fmla="*/ 6447 h 10000"/>
                <a:gd name="connsiteX271" fmla="*/ 7954 w 10000"/>
                <a:gd name="connsiteY271" fmla="*/ 6466 h 10000"/>
                <a:gd name="connsiteX272" fmla="*/ 7986 w 10000"/>
                <a:gd name="connsiteY272" fmla="*/ 6509 h 10000"/>
                <a:gd name="connsiteX273" fmla="*/ 8013 w 10000"/>
                <a:gd name="connsiteY273" fmla="*/ 6578 h 10000"/>
                <a:gd name="connsiteX274" fmla="*/ 8044 w 10000"/>
                <a:gd name="connsiteY274" fmla="*/ 6683 h 10000"/>
                <a:gd name="connsiteX275" fmla="*/ 8071 w 10000"/>
                <a:gd name="connsiteY275" fmla="*/ 6820 h 10000"/>
                <a:gd name="connsiteX276" fmla="*/ 8098 w 10000"/>
                <a:gd name="connsiteY276" fmla="*/ 7006 h 10000"/>
                <a:gd name="connsiteX277" fmla="*/ 8130 w 10000"/>
                <a:gd name="connsiteY277" fmla="*/ 7280 h 10000"/>
                <a:gd name="connsiteX278" fmla="*/ 8157 w 10000"/>
                <a:gd name="connsiteY278" fmla="*/ 7714 h 10000"/>
                <a:gd name="connsiteX279" fmla="*/ 8188 w 10000"/>
                <a:gd name="connsiteY279" fmla="*/ 8671 h 10000"/>
                <a:gd name="connsiteX280" fmla="*/ 8215 w 10000"/>
                <a:gd name="connsiteY280" fmla="*/ 8696 h 10000"/>
                <a:gd name="connsiteX281" fmla="*/ 8242 w 10000"/>
                <a:gd name="connsiteY281" fmla="*/ 7720 h 10000"/>
                <a:gd name="connsiteX282" fmla="*/ 8274 w 10000"/>
                <a:gd name="connsiteY282" fmla="*/ 7286 h 10000"/>
                <a:gd name="connsiteX283" fmla="*/ 8301 w 10000"/>
                <a:gd name="connsiteY283" fmla="*/ 7006 h 10000"/>
                <a:gd name="connsiteX284" fmla="*/ 8328 w 10000"/>
                <a:gd name="connsiteY284" fmla="*/ 6820 h 10000"/>
                <a:gd name="connsiteX285" fmla="*/ 8360 w 10000"/>
                <a:gd name="connsiteY285" fmla="*/ 6683 h 10000"/>
                <a:gd name="connsiteX286" fmla="*/ 8387 w 10000"/>
                <a:gd name="connsiteY286" fmla="*/ 6584 h 10000"/>
                <a:gd name="connsiteX287" fmla="*/ 8418 w 10000"/>
                <a:gd name="connsiteY287" fmla="*/ 6516 h 10000"/>
                <a:gd name="connsiteX288" fmla="*/ 8445 w 10000"/>
                <a:gd name="connsiteY288" fmla="*/ 6472 h 10000"/>
                <a:gd name="connsiteX289" fmla="*/ 8472 w 10000"/>
                <a:gd name="connsiteY289" fmla="*/ 6453 h 10000"/>
                <a:gd name="connsiteX290" fmla="*/ 8504 w 10000"/>
                <a:gd name="connsiteY290" fmla="*/ 6460 h 10000"/>
                <a:gd name="connsiteX291" fmla="*/ 8531 w 10000"/>
                <a:gd name="connsiteY291" fmla="*/ 6491 h 10000"/>
                <a:gd name="connsiteX292" fmla="*/ 8562 w 10000"/>
                <a:gd name="connsiteY292" fmla="*/ 6553 h 10000"/>
                <a:gd name="connsiteX293" fmla="*/ 8589 w 10000"/>
                <a:gd name="connsiteY293" fmla="*/ 6640 h 10000"/>
                <a:gd name="connsiteX294" fmla="*/ 8616 w 10000"/>
                <a:gd name="connsiteY294" fmla="*/ 6770 h 10000"/>
                <a:gd name="connsiteX295" fmla="*/ 8648 w 10000"/>
                <a:gd name="connsiteY295" fmla="*/ 6944 h 10000"/>
                <a:gd name="connsiteX296" fmla="*/ 8675 w 10000"/>
                <a:gd name="connsiteY296" fmla="*/ 7205 h 10000"/>
                <a:gd name="connsiteX297" fmla="*/ 8707 w 10000"/>
                <a:gd name="connsiteY297" fmla="*/ 7615 h 10000"/>
                <a:gd name="connsiteX298" fmla="*/ 8734 w 10000"/>
                <a:gd name="connsiteY298" fmla="*/ 8460 h 10000"/>
                <a:gd name="connsiteX299" fmla="*/ 8761 w 10000"/>
                <a:gd name="connsiteY299" fmla="*/ 8839 h 10000"/>
                <a:gd name="connsiteX300" fmla="*/ 8788 w 10000"/>
                <a:gd name="connsiteY300" fmla="*/ 7733 h 10000"/>
                <a:gd name="connsiteX301" fmla="*/ 8819 w 10000"/>
                <a:gd name="connsiteY301" fmla="*/ 7267 h 10000"/>
                <a:gd name="connsiteX302" fmla="*/ 8851 w 10000"/>
                <a:gd name="connsiteY302" fmla="*/ 6981 h 10000"/>
                <a:gd name="connsiteX303" fmla="*/ 8878 w 10000"/>
                <a:gd name="connsiteY303" fmla="*/ 6783 h 10000"/>
                <a:gd name="connsiteX304" fmla="*/ 8905 w 10000"/>
                <a:gd name="connsiteY304" fmla="*/ 6646 h 10000"/>
                <a:gd name="connsiteX305" fmla="*/ 8932 w 10000"/>
                <a:gd name="connsiteY305" fmla="*/ 6547 h 10000"/>
                <a:gd name="connsiteX306" fmla="*/ 8963 w 10000"/>
                <a:gd name="connsiteY306" fmla="*/ 6484 h 10000"/>
                <a:gd name="connsiteX307" fmla="*/ 8991 w 10000"/>
                <a:gd name="connsiteY307" fmla="*/ 6453 h 10000"/>
                <a:gd name="connsiteX308" fmla="*/ 9022 w 10000"/>
                <a:gd name="connsiteY308" fmla="*/ 6447 h 10000"/>
                <a:gd name="connsiteX309" fmla="*/ 9049 w 10000"/>
                <a:gd name="connsiteY309" fmla="*/ 6472 h 10000"/>
                <a:gd name="connsiteX310" fmla="*/ 9076 w 10000"/>
                <a:gd name="connsiteY310" fmla="*/ 6528 h 10000"/>
                <a:gd name="connsiteX311" fmla="*/ 9108 w 10000"/>
                <a:gd name="connsiteY311" fmla="*/ 6621 h 10000"/>
                <a:gd name="connsiteX312" fmla="*/ 9135 w 10000"/>
                <a:gd name="connsiteY312" fmla="*/ 6758 h 10000"/>
                <a:gd name="connsiteX313" fmla="*/ 9166 w 10000"/>
                <a:gd name="connsiteY313" fmla="*/ 6957 h 10000"/>
                <a:gd name="connsiteX314" fmla="*/ 9193 w 10000"/>
                <a:gd name="connsiteY314" fmla="*/ 7267 h 10000"/>
                <a:gd name="connsiteX315" fmla="*/ 9220 w 10000"/>
                <a:gd name="connsiteY315" fmla="*/ 7814 h 10000"/>
                <a:gd name="connsiteX316" fmla="*/ 9252 w 10000"/>
                <a:gd name="connsiteY316" fmla="*/ 9863 h 10000"/>
                <a:gd name="connsiteX317" fmla="*/ 9279 w 10000"/>
                <a:gd name="connsiteY317" fmla="*/ 7988 h 10000"/>
                <a:gd name="connsiteX318" fmla="*/ 9306 w 10000"/>
                <a:gd name="connsiteY318" fmla="*/ 7335 h 10000"/>
                <a:gd name="connsiteX319" fmla="*/ 9338 w 10000"/>
                <a:gd name="connsiteY319" fmla="*/ 6988 h 10000"/>
                <a:gd name="connsiteX320" fmla="*/ 9365 w 10000"/>
                <a:gd name="connsiteY320" fmla="*/ 6758 h 10000"/>
                <a:gd name="connsiteX321" fmla="*/ 9396 w 10000"/>
                <a:gd name="connsiteY321" fmla="*/ 6602 h 10000"/>
                <a:gd name="connsiteX322" fmla="*/ 9423 w 10000"/>
                <a:gd name="connsiteY322" fmla="*/ 6503 h 10000"/>
                <a:gd name="connsiteX323" fmla="*/ 9450 w 10000"/>
                <a:gd name="connsiteY323" fmla="*/ 6447 h 10000"/>
                <a:gd name="connsiteX324" fmla="*/ 9482 w 10000"/>
                <a:gd name="connsiteY324" fmla="*/ 6435 h 10000"/>
                <a:gd name="connsiteX325" fmla="*/ 9509 w 10000"/>
                <a:gd name="connsiteY325" fmla="*/ 6460 h 10000"/>
                <a:gd name="connsiteX326" fmla="*/ 9540 w 10000"/>
                <a:gd name="connsiteY326" fmla="*/ 6534 h 10000"/>
                <a:gd name="connsiteX327" fmla="*/ 9567 w 10000"/>
                <a:gd name="connsiteY327" fmla="*/ 6665 h 10000"/>
                <a:gd name="connsiteX328" fmla="*/ 9594 w 10000"/>
                <a:gd name="connsiteY328" fmla="*/ 6882 h 10000"/>
                <a:gd name="connsiteX329" fmla="*/ 9626 w 10000"/>
                <a:gd name="connsiteY329" fmla="*/ 7242 h 10000"/>
                <a:gd name="connsiteX330" fmla="*/ 9653 w 10000"/>
                <a:gd name="connsiteY330" fmla="*/ 7981 h 10000"/>
                <a:gd name="connsiteX331" fmla="*/ 9680 w 10000"/>
                <a:gd name="connsiteY331" fmla="*/ 8820 h 10000"/>
                <a:gd name="connsiteX332" fmla="*/ 9712 w 10000"/>
                <a:gd name="connsiteY332" fmla="*/ 7484 h 10000"/>
                <a:gd name="connsiteX333" fmla="*/ 9739 w 10000"/>
                <a:gd name="connsiteY333" fmla="*/ 7012 h 10000"/>
                <a:gd name="connsiteX334" fmla="*/ 9766 w 10000"/>
                <a:gd name="connsiteY334" fmla="*/ 6758 h 10000"/>
                <a:gd name="connsiteX335" fmla="*/ 9797 w 10000"/>
                <a:gd name="connsiteY335" fmla="*/ 6615 h 10000"/>
                <a:gd name="connsiteX336" fmla="*/ 9824 w 10000"/>
                <a:gd name="connsiteY336" fmla="*/ 6559 h 10000"/>
                <a:gd name="connsiteX337" fmla="*/ 9856 w 10000"/>
                <a:gd name="connsiteY337" fmla="*/ 6590 h 10000"/>
                <a:gd name="connsiteX338" fmla="*/ 9883 w 10000"/>
                <a:gd name="connsiteY338" fmla="*/ 6708 h 10000"/>
                <a:gd name="connsiteX339" fmla="*/ 9910 w 10000"/>
                <a:gd name="connsiteY339" fmla="*/ 6950 h 10000"/>
                <a:gd name="connsiteX340" fmla="*/ 9941 w 10000"/>
                <a:gd name="connsiteY340" fmla="*/ 7404 h 10000"/>
                <a:gd name="connsiteX341" fmla="*/ 9968 w 10000"/>
                <a:gd name="connsiteY341" fmla="*/ 8516 h 10000"/>
                <a:gd name="connsiteX342" fmla="*/ 10000 w 10000"/>
                <a:gd name="connsiteY34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3128 w 10000"/>
                <a:gd name="connsiteY102" fmla="*/ 1286 h 10000"/>
                <a:gd name="connsiteX103" fmla="*/ 3155 w 10000"/>
                <a:gd name="connsiteY103" fmla="*/ 1075 h 10000"/>
                <a:gd name="connsiteX104" fmla="*/ 3182 w 10000"/>
                <a:gd name="connsiteY104" fmla="*/ 907 h 10000"/>
                <a:gd name="connsiteX105" fmla="*/ 3213 w 10000"/>
                <a:gd name="connsiteY105" fmla="*/ 770 h 10000"/>
                <a:gd name="connsiteX106" fmla="*/ 3240 w 10000"/>
                <a:gd name="connsiteY106" fmla="*/ 658 h 10000"/>
                <a:gd name="connsiteX107" fmla="*/ 3267 w 10000"/>
                <a:gd name="connsiteY107" fmla="*/ 559 h 10000"/>
                <a:gd name="connsiteX108" fmla="*/ 3299 w 10000"/>
                <a:gd name="connsiteY108" fmla="*/ 478 h 10000"/>
                <a:gd name="connsiteX109" fmla="*/ 3326 w 10000"/>
                <a:gd name="connsiteY109" fmla="*/ 404 h 10000"/>
                <a:gd name="connsiteX110" fmla="*/ 3357 w 10000"/>
                <a:gd name="connsiteY110" fmla="*/ 335 h 10000"/>
                <a:gd name="connsiteX111" fmla="*/ 3384 w 10000"/>
                <a:gd name="connsiteY111" fmla="*/ 280 h 10000"/>
                <a:gd name="connsiteX112" fmla="*/ 3411 w 10000"/>
                <a:gd name="connsiteY112" fmla="*/ 230 h 10000"/>
                <a:gd name="connsiteX113" fmla="*/ 3443 w 10000"/>
                <a:gd name="connsiteY113" fmla="*/ 186 h 10000"/>
                <a:gd name="connsiteX114" fmla="*/ 3470 w 10000"/>
                <a:gd name="connsiteY114" fmla="*/ 149 h 10000"/>
                <a:gd name="connsiteX115" fmla="*/ 3497 w 10000"/>
                <a:gd name="connsiteY115" fmla="*/ 118 h 10000"/>
                <a:gd name="connsiteX116" fmla="*/ 3529 w 10000"/>
                <a:gd name="connsiteY116" fmla="*/ 87 h 10000"/>
                <a:gd name="connsiteX117" fmla="*/ 3556 w 10000"/>
                <a:gd name="connsiteY117" fmla="*/ 68 h 10000"/>
                <a:gd name="connsiteX118" fmla="*/ 3587 w 10000"/>
                <a:gd name="connsiteY118" fmla="*/ 43 h 10000"/>
                <a:gd name="connsiteX119" fmla="*/ 3614 w 10000"/>
                <a:gd name="connsiteY119" fmla="*/ 31 h 10000"/>
                <a:gd name="connsiteX120" fmla="*/ 3641 w 10000"/>
                <a:gd name="connsiteY120" fmla="*/ 19 h 10000"/>
                <a:gd name="connsiteX121" fmla="*/ 3673 w 10000"/>
                <a:gd name="connsiteY121" fmla="*/ 6 h 10000"/>
                <a:gd name="connsiteX122" fmla="*/ 3700 w 10000"/>
                <a:gd name="connsiteY122" fmla="*/ 6 h 10000"/>
                <a:gd name="connsiteX123" fmla="*/ 3731 w 10000"/>
                <a:gd name="connsiteY123" fmla="*/ 0 h 10000"/>
                <a:gd name="connsiteX124" fmla="*/ 3758 w 10000"/>
                <a:gd name="connsiteY124" fmla="*/ 0 h 10000"/>
                <a:gd name="connsiteX125" fmla="*/ 3785 w 10000"/>
                <a:gd name="connsiteY125" fmla="*/ 6 h 10000"/>
                <a:gd name="connsiteX126" fmla="*/ 3817 w 10000"/>
                <a:gd name="connsiteY126" fmla="*/ 12 h 10000"/>
                <a:gd name="connsiteX127" fmla="*/ 3844 w 10000"/>
                <a:gd name="connsiteY127" fmla="*/ 19 h 10000"/>
                <a:gd name="connsiteX128" fmla="*/ 3876 w 10000"/>
                <a:gd name="connsiteY128" fmla="*/ 31 h 10000"/>
                <a:gd name="connsiteX129" fmla="*/ 3903 w 10000"/>
                <a:gd name="connsiteY129" fmla="*/ 43 h 10000"/>
                <a:gd name="connsiteX130" fmla="*/ 3930 w 10000"/>
                <a:gd name="connsiteY130" fmla="*/ 62 h 10000"/>
                <a:gd name="connsiteX131" fmla="*/ 3957 w 10000"/>
                <a:gd name="connsiteY131" fmla="*/ 81 h 10000"/>
                <a:gd name="connsiteX132" fmla="*/ 3988 w 10000"/>
                <a:gd name="connsiteY132" fmla="*/ 106 h 10000"/>
                <a:gd name="connsiteX133" fmla="*/ 4015 w 10000"/>
                <a:gd name="connsiteY133" fmla="*/ 130 h 10000"/>
                <a:gd name="connsiteX134" fmla="*/ 4047 w 10000"/>
                <a:gd name="connsiteY134" fmla="*/ 155 h 10000"/>
                <a:gd name="connsiteX135" fmla="*/ 4074 w 10000"/>
                <a:gd name="connsiteY135" fmla="*/ 186 h 10000"/>
                <a:gd name="connsiteX136" fmla="*/ 4101 w 10000"/>
                <a:gd name="connsiteY136" fmla="*/ 217 h 10000"/>
                <a:gd name="connsiteX137" fmla="*/ 4132 w 10000"/>
                <a:gd name="connsiteY137" fmla="*/ 255 h 10000"/>
                <a:gd name="connsiteX138" fmla="*/ 4160 w 10000"/>
                <a:gd name="connsiteY138" fmla="*/ 292 h 10000"/>
                <a:gd name="connsiteX139" fmla="*/ 4191 w 10000"/>
                <a:gd name="connsiteY139" fmla="*/ 329 h 10000"/>
                <a:gd name="connsiteX140" fmla="*/ 4218 w 10000"/>
                <a:gd name="connsiteY140" fmla="*/ 373 h 10000"/>
                <a:gd name="connsiteX141" fmla="*/ 4245 w 10000"/>
                <a:gd name="connsiteY141" fmla="*/ 422 h 10000"/>
                <a:gd name="connsiteX142" fmla="*/ 4277 w 10000"/>
                <a:gd name="connsiteY142" fmla="*/ 466 h 10000"/>
                <a:gd name="connsiteX143" fmla="*/ 4304 w 10000"/>
                <a:gd name="connsiteY143" fmla="*/ 522 h 10000"/>
                <a:gd name="connsiteX144" fmla="*/ 4335 w 10000"/>
                <a:gd name="connsiteY144" fmla="*/ 571 h 10000"/>
                <a:gd name="connsiteX145" fmla="*/ 4362 w 10000"/>
                <a:gd name="connsiteY145" fmla="*/ 634 h 10000"/>
                <a:gd name="connsiteX146" fmla="*/ 4389 w 10000"/>
                <a:gd name="connsiteY146" fmla="*/ 689 h 10000"/>
                <a:gd name="connsiteX147" fmla="*/ 4421 w 10000"/>
                <a:gd name="connsiteY147" fmla="*/ 752 h 10000"/>
                <a:gd name="connsiteX148" fmla="*/ 4448 w 10000"/>
                <a:gd name="connsiteY148" fmla="*/ 820 h 10000"/>
                <a:gd name="connsiteX149" fmla="*/ 4475 w 10000"/>
                <a:gd name="connsiteY149" fmla="*/ 888 h 10000"/>
                <a:gd name="connsiteX150" fmla="*/ 4507 w 10000"/>
                <a:gd name="connsiteY150" fmla="*/ 957 h 10000"/>
                <a:gd name="connsiteX151" fmla="*/ 4534 w 10000"/>
                <a:gd name="connsiteY151" fmla="*/ 1037 h 10000"/>
                <a:gd name="connsiteX152" fmla="*/ 4565 w 10000"/>
                <a:gd name="connsiteY152" fmla="*/ 1118 h 10000"/>
                <a:gd name="connsiteX153" fmla="*/ 4592 w 10000"/>
                <a:gd name="connsiteY153" fmla="*/ 1199 h 10000"/>
                <a:gd name="connsiteX154" fmla="*/ 4619 w 10000"/>
                <a:gd name="connsiteY154" fmla="*/ 1286 h 10000"/>
                <a:gd name="connsiteX155" fmla="*/ 4651 w 10000"/>
                <a:gd name="connsiteY155" fmla="*/ 1373 h 10000"/>
                <a:gd name="connsiteX156" fmla="*/ 4678 w 10000"/>
                <a:gd name="connsiteY156" fmla="*/ 1472 h 10000"/>
                <a:gd name="connsiteX157" fmla="*/ 4709 w 10000"/>
                <a:gd name="connsiteY157" fmla="*/ 1565 h 10000"/>
                <a:gd name="connsiteX158" fmla="*/ 4736 w 10000"/>
                <a:gd name="connsiteY158" fmla="*/ 1671 h 10000"/>
                <a:gd name="connsiteX159" fmla="*/ 4763 w 10000"/>
                <a:gd name="connsiteY159" fmla="*/ 1776 h 10000"/>
                <a:gd name="connsiteX160" fmla="*/ 4795 w 10000"/>
                <a:gd name="connsiteY160" fmla="*/ 1894 h 10000"/>
                <a:gd name="connsiteX161" fmla="*/ 4822 w 10000"/>
                <a:gd name="connsiteY161" fmla="*/ 2012 h 10000"/>
                <a:gd name="connsiteX162" fmla="*/ 4854 w 10000"/>
                <a:gd name="connsiteY162" fmla="*/ 2137 h 10000"/>
                <a:gd name="connsiteX163" fmla="*/ 4881 w 10000"/>
                <a:gd name="connsiteY163" fmla="*/ 2267 h 10000"/>
                <a:gd name="connsiteX164" fmla="*/ 4908 w 10000"/>
                <a:gd name="connsiteY164" fmla="*/ 2404 h 10000"/>
                <a:gd name="connsiteX165" fmla="*/ 4935 w 10000"/>
                <a:gd name="connsiteY165" fmla="*/ 2553 h 10000"/>
                <a:gd name="connsiteX166" fmla="*/ 4966 w 10000"/>
                <a:gd name="connsiteY166" fmla="*/ 2708 h 10000"/>
                <a:gd name="connsiteX167" fmla="*/ 4993 w 10000"/>
                <a:gd name="connsiteY167" fmla="*/ 2870 h 10000"/>
                <a:gd name="connsiteX168" fmla="*/ 5025 w 10000"/>
                <a:gd name="connsiteY168" fmla="*/ 3043 h 10000"/>
                <a:gd name="connsiteX169" fmla="*/ 5052 w 10000"/>
                <a:gd name="connsiteY169" fmla="*/ 3230 h 10000"/>
                <a:gd name="connsiteX170" fmla="*/ 5079 w 10000"/>
                <a:gd name="connsiteY170" fmla="*/ 3429 h 10000"/>
                <a:gd name="connsiteX171" fmla="*/ 5110 w 10000"/>
                <a:gd name="connsiteY171" fmla="*/ 3646 h 10000"/>
                <a:gd name="connsiteX172" fmla="*/ 5137 w 10000"/>
                <a:gd name="connsiteY172" fmla="*/ 3882 h 10000"/>
                <a:gd name="connsiteX173" fmla="*/ 5169 w 10000"/>
                <a:gd name="connsiteY173" fmla="*/ 4143 h 10000"/>
                <a:gd name="connsiteX174" fmla="*/ 5196 w 10000"/>
                <a:gd name="connsiteY174" fmla="*/ 4441 h 10000"/>
                <a:gd name="connsiteX175" fmla="*/ 5223 w 10000"/>
                <a:gd name="connsiteY175" fmla="*/ 4789 h 10000"/>
                <a:gd name="connsiteX176" fmla="*/ 5255 w 10000"/>
                <a:gd name="connsiteY176" fmla="*/ 5205 h 10000"/>
                <a:gd name="connsiteX177" fmla="*/ 5282 w 10000"/>
                <a:gd name="connsiteY177" fmla="*/ 5758 h 10000"/>
                <a:gd name="connsiteX178" fmla="*/ 5313 w 10000"/>
                <a:gd name="connsiteY178" fmla="*/ 6671 h 10000"/>
                <a:gd name="connsiteX179" fmla="*/ 5340 w 10000"/>
                <a:gd name="connsiteY179" fmla="*/ 7776 h 10000"/>
                <a:gd name="connsiteX180" fmla="*/ 5367 w 10000"/>
                <a:gd name="connsiteY180" fmla="*/ 6565 h 10000"/>
                <a:gd name="connsiteX181" fmla="*/ 5399 w 10000"/>
                <a:gd name="connsiteY181" fmla="*/ 6255 h 10000"/>
                <a:gd name="connsiteX182" fmla="*/ 5426 w 10000"/>
                <a:gd name="connsiteY182" fmla="*/ 6155 h 10000"/>
                <a:gd name="connsiteX183" fmla="*/ 5453 w 10000"/>
                <a:gd name="connsiteY183" fmla="*/ 6180 h 10000"/>
                <a:gd name="connsiteX184" fmla="*/ 5484 w 10000"/>
                <a:gd name="connsiteY184" fmla="*/ 6286 h 10000"/>
                <a:gd name="connsiteX185" fmla="*/ 5511 w 10000"/>
                <a:gd name="connsiteY185" fmla="*/ 6484 h 10000"/>
                <a:gd name="connsiteX186" fmla="*/ 5539 w 10000"/>
                <a:gd name="connsiteY186" fmla="*/ 6801 h 10000"/>
                <a:gd name="connsiteX187" fmla="*/ 5570 w 10000"/>
                <a:gd name="connsiteY187" fmla="*/ 7373 h 10000"/>
                <a:gd name="connsiteX188" fmla="*/ 5597 w 10000"/>
                <a:gd name="connsiteY188" fmla="*/ 9447 h 10000"/>
                <a:gd name="connsiteX189" fmla="*/ 5629 w 10000"/>
                <a:gd name="connsiteY189" fmla="*/ 7621 h 10000"/>
                <a:gd name="connsiteX190" fmla="*/ 5656 w 10000"/>
                <a:gd name="connsiteY190" fmla="*/ 7012 h 10000"/>
                <a:gd name="connsiteX191" fmla="*/ 5683 w 10000"/>
                <a:gd name="connsiteY191" fmla="*/ 6708 h 10000"/>
                <a:gd name="connsiteX192" fmla="*/ 5714 w 10000"/>
                <a:gd name="connsiteY192" fmla="*/ 6534 h 10000"/>
                <a:gd name="connsiteX193" fmla="*/ 5741 w 10000"/>
                <a:gd name="connsiteY193" fmla="*/ 6429 h 10000"/>
                <a:gd name="connsiteX194" fmla="*/ 5773 w 10000"/>
                <a:gd name="connsiteY194" fmla="*/ 6385 h 10000"/>
                <a:gd name="connsiteX195" fmla="*/ 5800 w 10000"/>
                <a:gd name="connsiteY195" fmla="*/ 6385 h 10000"/>
                <a:gd name="connsiteX196" fmla="*/ 5827 w 10000"/>
                <a:gd name="connsiteY196" fmla="*/ 6429 h 10000"/>
                <a:gd name="connsiteX197" fmla="*/ 5858 w 10000"/>
                <a:gd name="connsiteY197" fmla="*/ 6516 h 10000"/>
                <a:gd name="connsiteX198" fmla="*/ 5886 w 10000"/>
                <a:gd name="connsiteY198" fmla="*/ 6646 h 10000"/>
                <a:gd name="connsiteX199" fmla="*/ 5913 w 10000"/>
                <a:gd name="connsiteY199" fmla="*/ 6845 h 10000"/>
                <a:gd name="connsiteX200" fmla="*/ 5944 w 10000"/>
                <a:gd name="connsiteY200" fmla="*/ 7149 h 10000"/>
                <a:gd name="connsiteX201" fmla="*/ 5971 w 10000"/>
                <a:gd name="connsiteY201" fmla="*/ 7658 h 10000"/>
                <a:gd name="connsiteX202" fmla="*/ 6003 w 10000"/>
                <a:gd name="connsiteY202" fmla="*/ 9093 h 10000"/>
                <a:gd name="connsiteX203" fmla="*/ 6030 w 10000"/>
                <a:gd name="connsiteY203" fmla="*/ 8106 h 10000"/>
                <a:gd name="connsiteX204" fmla="*/ 6057 w 10000"/>
                <a:gd name="connsiteY204" fmla="*/ 7385 h 10000"/>
                <a:gd name="connsiteX205" fmla="*/ 6088 w 10000"/>
                <a:gd name="connsiteY205" fmla="*/ 7019 h 10000"/>
                <a:gd name="connsiteX206" fmla="*/ 6115 w 10000"/>
                <a:gd name="connsiteY206" fmla="*/ 6789 h 10000"/>
                <a:gd name="connsiteX207" fmla="*/ 6147 w 10000"/>
                <a:gd name="connsiteY207" fmla="*/ 6634 h 10000"/>
                <a:gd name="connsiteX208" fmla="*/ 6174 w 10000"/>
                <a:gd name="connsiteY208" fmla="*/ 6534 h 10000"/>
                <a:gd name="connsiteX209" fmla="*/ 6201 w 10000"/>
                <a:gd name="connsiteY209" fmla="*/ 6472 h 10000"/>
                <a:gd name="connsiteX210" fmla="*/ 6233 w 10000"/>
                <a:gd name="connsiteY210" fmla="*/ 6441 h 10000"/>
                <a:gd name="connsiteX211" fmla="*/ 6260 w 10000"/>
                <a:gd name="connsiteY211" fmla="*/ 6435 h 10000"/>
                <a:gd name="connsiteX212" fmla="*/ 6291 w 10000"/>
                <a:gd name="connsiteY212" fmla="*/ 6460 h 10000"/>
                <a:gd name="connsiteX213" fmla="*/ 6318 w 10000"/>
                <a:gd name="connsiteY213" fmla="*/ 6516 h 10000"/>
                <a:gd name="connsiteX214" fmla="*/ 6345 w 10000"/>
                <a:gd name="connsiteY214" fmla="*/ 6609 h 10000"/>
                <a:gd name="connsiteX215" fmla="*/ 6372 w 10000"/>
                <a:gd name="connsiteY215" fmla="*/ 6733 h 10000"/>
                <a:gd name="connsiteX216" fmla="*/ 6404 w 10000"/>
                <a:gd name="connsiteY216" fmla="*/ 6919 h 10000"/>
                <a:gd name="connsiteX217" fmla="*/ 6431 w 10000"/>
                <a:gd name="connsiteY217" fmla="*/ 7186 h 10000"/>
                <a:gd name="connsiteX218" fmla="*/ 6462 w 10000"/>
                <a:gd name="connsiteY218" fmla="*/ 7596 h 10000"/>
                <a:gd name="connsiteX219" fmla="*/ 6489 w 10000"/>
                <a:gd name="connsiteY219" fmla="*/ 8466 h 10000"/>
                <a:gd name="connsiteX220" fmla="*/ 6516 w 10000"/>
                <a:gd name="connsiteY220" fmla="*/ 8801 h 10000"/>
                <a:gd name="connsiteX221" fmla="*/ 6548 w 10000"/>
                <a:gd name="connsiteY221" fmla="*/ 7714 h 10000"/>
                <a:gd name="connsiteX222" fmla="*/ 6575 w 10000"/>
                <a:gd name="connsiteY222" fmla="*/ 7261 h 10000"/>
                <a:gd name="connsiteX223" fmla="*/ 6607 w 10000"/>
                <a:gd name="connsiteY223" fmla="*/ 6981 h 10000"/>
                <a:gd name="connsiteX224" fmla="*/ 6634 w 10000"/>
                <a:gd name="connsiteY224" fmla="*/ 6795 h 10000"/>
                <a:gd name="connsiteX225" fmla="*/ 6661 w 10000"/>
                <a:gd name="connsiteY225" fmla="*/ 6658 h 10000"/>
                <a:gd name="connsiteX226" fmla="*/ 6692 w 10000"/>
                <a:gd name="connsiteY226" fmla="*/ 6559 h 10000"/>
                <a:gd name="connsiteX227" fmla="*/ 6719 w 10000"/>
                <a:gd name="connsiteY227" fmla="*/ 6497 h 10000"/>
                <a:gd name="connsiteX228" fmla="*/ 6751 w 10000"/>
                <a:gd name="connsiteY228" fmla="*/ 6460 h 10000"/>
                <a:gd name="connsiteX229" fmla="*/ 6778 w 10000"/>
                <a:gd name="connsiteY229" fmla="*/ 6453 h 10000"/>
                <a:gd name="connsiteX230" fmla="*/ 6805 w 10000"/>
                <a:gd name="connsiteY230" fmla="*/ 6460 h 10000"/>
                <a:gd name="connsiteX231" fmla="*/ 6836 w 10000"/>
                <a:gd name="connsiteY231" fmla="*/ 6503 h 10000"/>
                <a:gd name="connsiteX232" fmla="*/ 6863 w 10000"/>
                <a:gd name="connsiteY232" fmla="*/ 6565 h 10000"/>
                <a:gd name="connsiteX233" fmla="*/ 6890 w 10000"/>
                <a:gd name="connsiteY233" fmla="*/ 6658 h 10000"/>
                <a:gd name="connsiteX234" fmla="*/ 6922 w 10000"/>
                <a:gd name="connsiteY234" fmla="*/ 6789 h 10000"/>
                <a:gd name="connsiteX235" fmla="*/ 6949 w 10000"/>
                <a:gd name="connsiteY235" fmla="*/ 6975 h 10000"/>
                <a:gd name="connsiteX236" fmla="*/ 6981 w 10000"/>
                <a:gd name="connsiteY236" fmla="*/ 7236 h 10000"/>
                <a:gd name="connsiteX237" fmla="*/ 7008 w 10000"/>
                <a:gd name="connsiteY237" fmla="*/ 7634 h 10000"/>
                <a:gd name="connsiteX238" fmla="*/ 7035 w 10000"/>
                <a:gd name="connsiteY238" fmla="*/ 8460 h 10000"/>
                <a:gd name="connsiteX239" fmla="*/ 7066 w 10000"/>
                <a:gd name="connsiteY239" fmla="*/ 8969 h 10000"/>
                <a:gd name="connsiteX240" fmla="*/ 7093 w 10000"/>
                <a:gd name="connsiteY240" fmla="*/ 7801 h 10000"/>
                <a:gd name="connsiteX241" fmla="*/ 7125 w 10000"/>
                <a:gd name="connsiteY241" fmla="*/ 7329 h 10000"/>
                <a:gd name="connsiteX242" fmla="*/ 7152 w 10000"/>
                <a:gd name="connsiteY242" fmla="*/ 7037 h 10000"/>
                <a:gd name="connsiteX243" fmla="*/ 7179 w 10000"/>
                <a:gd name="connsiteY243" fmla="*/ 6839 h 10000"/>
                <a:gd name="connsiteX244" fmla="*/ 7210 w 10000"/>
                <a:gd name="connsiteY244" fmla="*/ 6696 h 10000"/>
                <a:gd name="connsiteX245" fmla="*/ 7237 w 10000"/>
                <a:gd name="connsiteY245" fmla="*/ 6590 h 10000"/>
                <a:gd name="connsiteX246" fmla="*/ 7269 w 10000"/>
                <a:gd name="connsiteY246" fmla="*/ 6516 h 10000"/>
                <a:gd name="connsiteX247" fmla="*/ 7296 w 10000"/>
                <a:gd name="connsiteY247" fmla="*/ 6472 h 10000"/>
                <a:gd name="connsiteX248" fmla="*/ 7323 w 10000"/>
                <a:gd name="connsiteY248" fmla="*/ 6447 h 10000"/>
                <a:gd name="connsiteX249" fmla="*/ 7350 w 10000"/>
                <a:gd name="connsiteY249" fmla="*/ 6447 h 10000"/>
                <a:gd name="connsiteX250" fmla="*/ 7382 w 10000"/>
                <a:gd name="connsiteY250" fmla="*/ 6466 h 10000"/>
                <a:gd name="connsiteX251" fmla="*/ 7409 w 10000"/>
                <a:gd name="connsiteY251" fmla="*/ 6509 h 10000"/>
                <a:gd name="connsiteX252" fmla="*/ 7440 w 10000"/>
                <a:gd name="connsiteY252" fmla="*/ 6578 h 10000"/>
                <a:gd name="connsiteX253" fmla="*/ 7467 w 10000"/>
                <a:gd name="connsiteY253" fmla="*/ 6677 h 10000"/>
                <a:gd name="connsiteX254" fmla="*/ 7494 w 10000"/>
                <a:gd name="connsiteY254" fmla="*/ 6814 h 10000"/>
                <a:gd name="connsiteX255" fmla="*/ 7526 w 10000"/>
                <a:gd name="connsiteY255" fmla="*/ 7006 h 10000"/>
                <a:gd name="connsiteX256" fmla="*/ 7553 w 10000"/>
                <a:gd name="connsiteY256" fmla="*/ 7273 h 10000"/>
                <a:gd name="connsiteX257" fmla="*/ 7584 w 10000"/>
                <a:gd name="connsiteY257" fmla="*/ 7696 h 10000"/>
                <a:gd name="connsiteX258" fmla="*/ 7612 w 10000"/>
                <a:gd name="connsiteY258" fmla="*/ 8584 h 10000"/>
                <a:gd name="connsiteX259" fmla="*/ 7639 w 10000"/>
                <a:gd name="connsiteY259" fmla="*/ 8814 h 10000"/>
                <a:gd name="connsiteX260" fmla="*/ 7670 w 10000"/>
                <a:gd name="connsiteY260" fmla="*/ 7770 h 10000"/>
                <a:gd name="connsiteX261" fmla="*/ 7697 w 10000"/>
                <a:gd name="connsiteY261" fmla="*/ 7317 h 10000"/>
                <a:gd name="connsiteX262" fmla="*/ 7729 w 10000"/>
                <a:gd name="connsiteY262" fmla="*/ 7031 h 10000"/>
                <a:gd name="connsiteX263" fmla="*/ 7756 w 10000"/>
                <a:gd name="connsiteY263" fmla="*/ 6839 h 10000"/>
                <a:gd name="connsiteX264" fmla="*/ 7783 w 10000"/>
                <a:gd name="connsiteY264" fmla="*/ 6696 h 10000"/>
                <a:gd name="connsiteX265" fmla="*/ 7810 w 10000"/>
                <a:gd name="connsiteY265" fmla="*/ 6590 h 10000"/>
                <a:gd name="connsiteX266" fmla="*/ 7841 w 10000"/>
                <a:gd name="connsiteY266" fmla="*/ 6522 h 10000"/>
                <a:gd name="connsiteX267" fmla="*/ 7868 w 10000"/>
                <a:gd name="connsiteY267" fmla="*/ 6472 h 10000"/>
                <a:gd name="connsiteX268" fmla="*/ 7900 w 10000"/>
                <a:gd name="connsiteY268" fmla="*/ 6447 h 10000"/>
                <a:gd name="connsiteX269" fmla="*/ 7927 w 10000"/>
                <a:gd name="connsiteY269" fmla="*/ 6447 h 10000"/>
                <a:gd name="connsiteX270" fmla="*/ 7954 w 10000"/>
                <a:gd name="connsiteY270" fmla="*/ 6466 h 10000"/>
                <a:gd name="connsiteX271" fmla="*/ 7986 w 10000"/>
                <a:gd name="connsiteY271" fmla="*/ 6509 h 10000"/>
                <a:gd name="connsiteX272" fmla="*/ 8013 w 10000"/>
                <a:gd name="connsiteY272" fmla="*/ 6578 h 10000"/>
                <a:gd name="connsiteX273" fmla="*/ 8044 w 10000"/>
                <a:gd name="connsiteY273" fmla="*/ 6683 h 10000"/>
                <a:gd name="connsiteX274" fmla="*/ 8071 w 10000"/>
                <a:gd name="connsiteY274" fmla="*/ 6820 h 10000"/>
                <a:gd name="connsiteX275" fmla="*/ 8098 w 10000"/>
                <a:gd name="connsiteY275" fmla="*/ 7006 h 10000"/>
                <a:gd name="connsiteX276" fmla="*/ 8130 w 10000"/>
                <a:gd name="connsiteY276" fmla="*/ 7280 h 10000"/>
                <a:gd name="connsiteX277" fmla="*/ 8157 w 10000"/>
                <a:gd name="connsiteY277" fmla="*/ 7714 h 10000"/>
                <a:gd name="connsiteX278" fmla="*/ 8188 w 10000"/>
                <a:gd name="connsiteY278" fmla="*/ 8671 h 10000"/>
                <a:gd name="connsiteX279" fmla="*/ 8215 w 10000"/>
                <a:gd name="connsiteY279" fmla="*/ 8696 h 10000"/>
                <a:gd name="connsiteX280" fmla="*/ 8242 w 10000"/>
                <a:gd name="connsiteY280" fmla="*/ 7720 h 10000"/>
                <a:gd name="connsiteX281" fmla="*/ 8274 w 10000"/>
                <a:gd name="connsiteY281" fmla="*/ 7286 h 10000"/>
                <a:gd name="connsiteX282" fmla="*/ 8301 w 10000"/>
                <a:gd name="connsiteY282" fmla="*/ 7006 h 10000"/>
                <a:gd name="connsiteX283" fmla="*/ 8328 w 10000"/>
                <a:gd name="connsiteY283" fmla="*/ 6820 h 10000"/>
                <a:gd name="connsiteX284" fmla="*/ 8360 w 10000"/>
                <a:gd name="connsiteY284" fmla="*/ 6683 h 10000"/>
                <a:gd name="connsiteX285" fmla="*/ 8387 w 10000"/>
                <a:gd name="connsiteY285" fmla="*/ 6584 h 10000"/>
                <a:gd name="connsiteX286" fmla="*/ 8418 w 10000"/>
                <a:gd name="connsiteY286" fmla="*/ 6516 h 10000"/>
                <a:gd name="connsiteX287" fmla="*/ 8445 w 10000"/>
                <a:gd name="connsiteY287" fmla="*/ 6472 h 10000"/>
                <a:gd name="connsiteX288" fmla="*/ 8472 w 10000"/>
                <a:gd name="connsiteY288" fmla="*/ 6453 h 10000"/>
                <a:gd name="connsiteX289" fmla="*/ 8504 w 10000"/>
                <a:gd name="connsiteY289" fmla="*/ 6460 h 10000"/>
                <a:gd name="connsiteX290" fmla="*/ 8531 w 10000"/>
                <a:gd name="connsiteY290" fmla="*/ 6491 h 10000"/>
                <a:gd name="connsiteX291" fmla="*/ 8562 w 10000"/>
                <a:gd name="connsiteY291" fmla="*/ 6553 h 10000"/>
                <a:gd name="connsiteX292" fmla="*/ 8589 w 10000"/>
                <a:gd name="connsiteY292" fmla="*/ 6640 h 10000"/>
                <a:gd name="connsiteX293" fmla="*/ 8616 w 10000"/>
                <a:gd name="connsiteY293" fmla="*/ 6770 h 10000"/>
                <a:gd name="connsiteX294" fmla="*/ 8648 w 10000"/>
                <a:gd name="connsiteY294" fmla="*/ 6944 h 10000"/>
                <a:gd name="connsiteX295" fmla="*/ 8675 w 10000"/>
                <a:gd name="connsiteY295" fmla="*/ 7205 h 10000"/>
                <a:gd name="connsiteX296" fmla="*/ 8707 w 10000"/>
                <a:gd name="connsiteY296" fmla="*/ 7615 h 10000"/>
                <a:gd name="connsiteX297" fmla="*/ 8734 w 10000"/>
                <a:gd name="connsiteY297" fmla="*/ 8460 h 10000"/>
                <a:gd name="connsiteX298" fmla="*/ 8761 w 10000"/>
                <a:gd name="connsiteY298" fmla="*/ 8839 h 10000"/>
                <a:gd name="connsiteX299" fmla="*/ 8788 w 10000"/>
                <a:gd name="connsiteY299" fmla="*/ 7733 h 10000"/>
                <a:gd name="connsiteX300" fmla="*/ 8819 w 10000"/>
                <a:gd name="connsiteY300" fmla="*/ 7267 h 10000"/>
                <a:gd name="connsiteX301" fmla="*/ 8851 w 10000"/>
                <a:gd name="connsiteY301" fmla="*/ 6981 h 10000"/>
                <a:gd name="connsiteX302" fmla="*/ 8878 w 10000"/>
                <a:gd name="connsiteY302" fmla="*/ 6783 h 10000"/>
                <a:gd name="connsiteX303" fmla="*/ 8905 w 10000"/>
                <a:gd name="connsiteY303" fmla="*/ 6646 h 10000"/>
                <a:gd name="connsiteX304" fmla="*/ 8932 w 10000"/>
                <a:gd name="connsiteY304" fmla="*/ 6547 h 10000"/>
                <a:gd name="connsiteX305" fmla="*/ 8963 w 10000"/>
                <a:gd name="connsiteY305" fmla="*/ 6484 h 10000"/>
                <a:gd name="connsiteX306" fmla="*/ 8991 w 10000"/>
                <a:gd name="connsiteY306" fmla="*/ 6453 h 10000"/>
                <a:gd name="connsiteX307" fmla="*/ 9022 w 10000"/>
                <a:gd name="connsiteY307" fmla="*/ 6447 h 10000"/>
                <a:gd name="connsiteX308" fmla="*/ 9049 w 10000"/>
                <a:gd name="connsiteY308" fmla="*/ 6472 h 10000"/>
                <a:gd name="connsiteX309" fmla="*/ 9076 w 10000"/>
                <a:gd name="connsiteY309" fmla="*/ 6528 h 10000"/>
                <a:gd name="connsiteX310" fmla="*/ 9108 w 10000"/>
                <a:gd name="connsiteY310" fmla="*/ 6621 h 10000"/>
                <a:gd name="connsiteX311" fmla="*/ 9135 w 10000"/>
                <a:gd name="connsiteY311" fmla="*/ 6758 h 10000"/>
                <a:gd name="connsiteX312" fmla="*/ 9166 w 10000"/>
                <a:gd name="connsiteY312" fmla="*/ 6957 h 10000"/>
                <a:gd name="connsiteX313" fmla="*/ 9193 w 10000"/>
                <a:gd name="connsiteY313" fmla="*/ 7267 h 10000"/>
                <a:gd name="connsiteX314" fmla="*/ 9220 w 10000"/>
                <a:gd name="connsiteY314" fmla="*/ 7814 h 10000"/>
                <a:gd name="connsiteX315" fmla="*/ 9252 w 10000"/>
                <a:gd name="connsiteY315" fmla="*/ 9863 h 10000"/>
                <a:gd name="connsiteX316" fmla="*/ 9279 w 10000"/>
                <a:gd name="connsiteY316" fmla="*/ 7988 h 10000"/>
                <a:gd name="connsiteX317" fmla="*/ 9306 w 10000"/>
                <a:gd name="connsiteY317" fmla="*/ 7335 h 10000"/>
                <a:gd name="connsiteX318" fmla="*/ 9338 w 10000"/>
                <a:gd name="connsiteY318" fmla="*/ 6988 h 10000"/>
                <a:gd name="connsiteX319" fmla="*/ 9365 w 10000"/>
                <a:gd name="connsiteY319" fmla="*/ 6758 h 10000"/>
                <a:gd name="connsiteX320" fmla="*/ 9396 w 10000"/>
                <a:gd name="connsiteY320" fmla="*/ 6602 h 10000"/>
                <a:gd name="connsiteX321" fmla="*/ 9423 w 10000"/>
                <a:gd name="connsiteY321" fmla="*/ 6503 h 10000"/>
                <a:gd name="connsiteX322" fmla="*/ 9450 w 10000"/>
                <a:gd name="connsiteY322" fmla="*/ 6447 h 10000"/>
                <a:gd name="connsiteX323" fmla="*/ 9482 w 10000"/>
                <a:gd name="connsiteY323" fmla="*/ 6435 h 10000"/>
                <a:gd name="connsiteX324" fmla="*/ 9509 w 10000"/>
                <a:gd name="connsiteY324" fmla="*/ 6460 h 10000"/>
                <a:gd name="connsiteX325" fmla="*/ 9540 w 10000"/>
                <a:gd name="connsiteY325" fmla="*/ 6534 h 10000"/>
                <a:gd name="connsiteX326" fmla="*/ 9567 w 10000"/>
                <a:gd name="connsiteY326" fmla="*/ 6665 h 10000"/>
                <a:gd name="connsiteX327" fmla="*/ 9594 w 10000"/>
                <a:gd name="connsiteY327" fmla="*/ 6882 h 10000"/>
                <a:gd name="connsiteX328" fmla="*/ 9626 w 10000"/>
                <a:gd name="connsiteY328" fmla="*/ 7242 h 10000"/>
                <a:gd name="connsiteX329" fmla="*/ 9653 w 10000"/>
                <a:gd name="connsiteY329" fmla="*/ 7981 h 10000"/>
                <a:gd name="connsiteX330" fmla="*/ 9680 w 10000"/>
                <a:gd name="connsiteY330" fmla="*/ 8820 h 10000"/>
                <a:gd name="connsiteX331" fmla="*/ 9712 w 10000"/>
                <a:gd name="connsiteY331" fmla="*/ 7484 h 10000"/>
                <a:gd name="connsiteX332" fmla="*/ 9739 w 10000"/>
                <a:gd name="connsiteY332" fmla="*/ 7012 h 10000"/>
                <a:gd name="connsiteX333" fmla="*/ 9766 w 10000"/>
                <a:gd name="connsiteY333" fmla="*/ 6758 h 10000"/>
                <a:gd name="connsiteX334" fmla="*/ 9797 w 10000"/>
                <a:gd name="connsiteY334" fmla="*/ 6615 h 10000"/>
                <a:gd name="connsiteX335" fmla="*/ 9824 w 10000"/>
                <a:gd name="connsiteY335" fmla="*/ 6559 h 10000"/>
                <a:gd name="connsiteX336" fmla="*/ 9856 w 10000"/>
                <a:gd name="connsiteY336" fmla="*/ 6590 h 10000"/>
                <a:gd name="connsiteX337" fmla="*/ 9883 w 10000"/>
                <a:gd name="connsiteY337" fmla="*/ 6708 h 10000"/>
                <a:gd name="connsiteX338" fmla="*/ 9910 w 10000"/>
                <a:gd name="connsiteY338" fmla="*/ 6950 h 10000"/>
                <a:gd name="connsiteX339" fmla="*/ 9941 w 10000"/>
                <a:gd name="connsiteY339" fmla="*/ 7404 h 10000"/>
                <a:gd name="connsiteX340" fmla="*/ 9968 w 10000"/>
                <a:gd name="connsiteY340" fmla="*/ 8516 h 10000"/>
                <a:gd name="connsiteX341" fmla="*/ 10000 w 10000"/>
                <a:gd name="connsiteY34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3128 w 10000"/>
                <a:gd name="connsiteY101" fmla="*/ 1286 h 10000"/>
                <a:gd name="connsiteX102" fmla="*/ 3155 w 10000"/>
                <a:gd name="connsiteY102" fmla="*/ 1075 h 10000"/>
                <a:gd name="connsiteX103" fmla="*/ 3182 w 10000"/>
                <a:gd name="connsiteY103" fmla="*/ 907 h 10000"/>
                <a:gd name="connsiteX104" fmla="*/ 3213 w 10000"/>
                <a:gd name="connsiteY104" fmla="*/ 770 h 10000"/>
                <a:gd name="connsiteX105" fmla="*/ 3240 w 10000"/>
                <a:gd name="connsiteY105" fmla="*/ 658 h 10000"/>
                <a:gd name="connsiteX106" fmla="*/ 3267 w 10000"/>
                <a:gd name="connsiteY106" fmla="*/ 559 h 10000"/>
                <a:gd name="connsiteX107" fmla="*/ 3299 w 10000"/>
                <a:gd name="connsiteY107" fmla="*/ 478 h 10000"/>
                <a:gd name="connsiteX108" fmla="*/ 3326 w 10000"/>
                <a:gd name="connsiteY108" fmla="*/ 404 h 10000"/>
                <a:gd name="connsiteX109" fmla="*/ 3357 w 10000"/>
                <a:gd name="connsiteY109" fmla="*/ 335 h 10000"/>
                <a:gd name="connsiteX110" fmla="*/ 3384 w 10000"/>
                <a:gd name="connsiteY110" fmla="*/ 280 h 10000"/>
                <a:gd name="connsiteX111" fmla="*/ 3411 w 10000"/>
                <a:gd name="connsiteY111" fmla="*/ 230 h 10000"/>
                <a:gd name="connsiteX112" fmla="*/ 3443 w 10000"/>
                <a:gd name="connsiteY112" fmla="*/ 186 h 10000"/>
                <a:gd name="connsiteX113" fmla="*/ 3470 w 10000"/>
                <a:gd name="connsiteY113" fmla="*/ 149 h 10000"/>
                <a:gd name="connsiteX114" fmla="*/ 3497 w 10000"/>
                <a:gd name="connsiteY114" fmla="*/ 118 h 10000"/>
                <a:gd name="connsiteX115" fmla="*/ 3529 w 10000"/>
                <a:gd name="connsiteY115" fmla="*/ 87 h 10000"/>
                <a:gd name="connsiteX116" fmla="*/ 3556 w 10000"/>
                <a:gd name="connsiteY116" fmla="*/ 68 h 10000"/>
                <a:gd name="connsiteX117" fmla="*/ 3587 w 10000"/>
                <a:gd name="connsiteY117" fmla="*/ 43 h 10000"/>
                <a:gd name="connsiteX118" fmla="*/ 3614 w 10000"/>
                <a:gd name="connsiteY118" fmla="*/ 31 h 10000"/>
                <a:gd name="connsiteX119" fmla="*/ 3641 w 10000"/>
                <a:gd name="connsiteY119" fmla="*/ 19 h 10000"/>
                <a:gd name="connsiteX120" fmla="*/ 3673 w 10000"/>
                <a:gd name="connsiteY120" fmla="*/ 6 h 10000"/>
                <a:gd name="connsiteX121" fmla="*/ 3700 w 10000"/>
                <a:gd name="connsiteY121" fmla="*/ 6 h 10000"/>
                <a:gd name="connsiteX122" fmla="*/ 3731 w 10000"/>
                <a:gd name="connsiteY122" fmla="*/ 0 h 10000"/>
                <a:gd name="connsiteX123" fmla="*/ 3758 w 10000"/>
                <a:gd name="connsiteY123" fmla="*/ 0 h 10000"/>
                <a:gd name="connsiteX124" fmla="*/ 3785 w 10000"/>
                <a:gd name="connsiteY124" fmla="*/ 6 h 10000"/>
                <a:gd name="connsiteX125" fmla="*/ 3817 w 10000"/>
                <a:gd name="connsiteY125" fmla="*/ 12 h 10000"/>
                <a:gd name="connsiteX126" fmla="*/ 3844 w 10000"/>
                <a:gd name="connsiteY126" fmla="*/ 19 h 10000"/>
                <a:gd name="connsiteX127" fmla="*/ 3876 w 10000"/>
                <a:gd name="connsiteY127" fmla="*/ 31 h 10000"/>
                <a:gd name="connsiteX128" fmla="*/ 3903 w 10000"/>
                <a:gd name="connsiteY128" fmla="*/ 43 h 10000"/>
                <a:gd name="connsiteX129" fmla="*/ 3930 w 10000"/>
                <a:gd name="connsiteY129" fmla="*/ 62 h 10000"/>
                <a:gd name="connsiteX130" fmla="*/ 3957 w 10000"/>
                <a:gd name="connsiteY130" fmla="*/ 81 h 10000"/>
                <a:gd name="connsiteX131" fmla="*/ 3988 w 10000"/>
                <a:gd name="connsiteY131" fmla="*/ 106 h 10000"/>
                <a:gd name="connsiteX132" fmla="*/ 4015 w 10000"/>
                <a:gd name="connsiteY132" fmla="*/ 130 h 10000"/>
                <a:gd name="connsiteX133" fmla="*/ 4047 w 10000"/>
                <a:gd name="connsiteY133" fmla="*/ 155 h 10000"/>
                <a:gd name="connsiteX134" fmla="*/ 4074 w 10000"/>
                <a:gd name="connsiteY134" fmla="*/ 186 h 10000"/>
                <a:gd name="connsiteX135" fmla="*/ 4101 w 10000"/>
                <a:gd name="connsiteY135" fmla="*/ 217 h 10000"/>
                <a:gd name="connsiteX136" fmla="*/ 4132 w 10000"/>
                <a:gd name="connsiteY136" fmla="*/ 255 h 10000"/>
                <a:gd name="connsiteX137" fmla="*/ 4160 w 10000"/>
                <a:gd name="connsiteY137" fmla="*/ 292 h 10000"/>
                <a:gd name="connsiteX138" fmla="*/ 4191 w 10000"/>
                <a:gd name="connsiteY138" fmla="*/ 329 h 10000"/>
                <a:gd name="connsiteX139" fmla="*/ 4218 w 10000"/>
                <a:gd name="connsiteY139" fmla="*/ 373 h 10000"/>
                <a:gd name="connsiteX140" fmla="*/ 4245 w 10000"/>
                <a:gd name="connsiteY140" fmla="*/ 422 h 10000"/>
                <a:gd name="connsiteX141" fmla="*/ 4277 w 10000"/>
                <a:gd name="connsiteY141" fmla="*/ 466 h 10000"/>
                <a:gd name="connsiteX142" fmla="*/ 4304 w 10000"/>
                <a:gd name="connsiteY142" fmla="*/ 522 h 10000"/>
                <a:gd name="connsiteX143" fmla="*/ 4335 w 10000"/>
                <a:gd name="connsiteY143" fmla="*/ 571 h 10000"/>
                <a:gd name="connsiteX144" fmla="*/ 4362 w 10000"/>
                <a:gd name="connsiteY144" fmla="*/ 634 h 10000"/>
                <a:gd name="connsiteX145" fmla="*/ 4389 w 10000"/>
                <a:gd name="connsiteY145" fmla="*/ 689 h 10000"/>
                <a:gd name="connsiteX146" fmla="*/ 4421 w 10000"/>
                <a:gd name="connsiteY146" fmla="*/ 752 h 10000"/>
                <a:gd name="connsiteX147" fmla="*/ 4448 w 10000"/>
                <a:gd name="connsiteY147" fmla="*/ 820 h 10000"/>
                <a:gd name="connsiteX148" fmla="*/ 4475 w 10000"/>
                <a:gd name="connsiteY148" fmla="*/ 888 h 10000"/>
                <a:gd name="connsiteX149" fmla="*/ 4507 w 10000"/>
                <a:gd name="connsiteY149" fmla="*/ 957 h 10000"/>
                <a:gd name="connsiteX150" fmla="*/ 4534 w 10000"/>
                <a:gd name="connsiteY150" fmla="*/ 1037 h 10000"/>
                <a:gd name="connsiteX151" fmla="*/ 4565 w 10000"/>
                <a:gd name="connsiteY151" fmla="*/ 1118 h 10000"/>
                <a:gd name="connsiteX152" fmla="*/ 4592 w 10000"/>
                <a:gd name="connsiteY152" fmla="*/ 1199 h 10000"/>
                <a:gd name="connsiteX153" fmla="*/ 4619 w 10000"/>
                <a:gd name="connsiteY153" fmla="*/ 1286 h 10000"/>
                <a:gd name="connsiteX154" fmla="*/ 4651 w 10000"/>
                <a:gd name="connsiteY154" fmla="*/ 1373 h 10000"/>
                <a:gd name="connsiteX155" fmla="*/ 4678 w 10000"/>
                <a:gd name="connsiteY155" fmla="*/ 1472 h 10000"/>
                <a:gd name="connsiteX156" fmla="*/ 4709 w 10000"/>
                <a:gd name="connsiteY156" fmla="*/ 1565 h 10000"/>
                <a:gd name="connsiteX157" fmla="*/ 4736 w 10000"/>
                <a:gd name="connsiteY157" fmla="*/ 1671 h 10000"/>
                <a:gd name="connsiteX158" fmla="*/ 4763 w 10000"/>
                <a:gd name="connsiteY158" fmla="*/ 1776 h 10000"/>
                <a:gd name="connsiteX159" fmla="*/ 4795 w 10000"/>
                <a:gd name="connsiteY159" fmla="*/ 1894 h 10000"/>
                <a:gd name="connsiteX160" fmla="*/ 4822 w 10000"/>
                <a:gd name="connsiteY160" fmla="*/ 2012 h 10000"/>
                <a:gd name="connsiteX161" fmla="*/ 4854 w 10000"/>
                <a:gd name="connsiteY161" fmla="*/ 2137 h 10000"/>
                <a:gd name="connsiteX162" fmla="*/ 4881 w 10000"/>
                <a:gd name="connsiteY162" fmla="*/ 2267 h 10000"/>
                <a:gd name="connsiteX163" fmla="*/ 4908 w 10000"/>
                <a:gd name="connsiteY163" fmla="*/ 2404 h 10000"/>
                <a:gd name="connsiteX164" fmla="*/ 4935 w 10000"/>
                <a:gd name="connsiteY164" fmla="*/ 2553 h 10000"/>
                <a:gd name="connsiteX165" fmla="*/ 4966 w 10000"/>
                <a:gd name="connsiteY165" fmla="*/ 2708 h 10000"/>
                <a:gd name="connsiteX166" fmla="*/ 4993 w 10000"/>
                <a:gd name="connsiteY166" fmla="*/ 2870 h 10000"/>
                <a:gd name="connsiteX167" fmla="*/ 5025 w 10000"/>
                <a:gd name="connsiteY167" fmla="*/ 3043 h 10000"/>
                <a:gd name="connsiteX168" fmla="*/ 5052 w 10000"/>
                <a:gd name="connsiteY168" fmla="*/ 3230 h 10000"/>
                <a:gd name="connsiteX169" fmla="*/ 5079 w 10000"/>
                <a:gd name="connsiteY169" fmla="*/ 3429 h 10000"/>
                <a:gd name="connsiteX170" fmla="*/ 5110 w 10000"/>
                <a:gd name="connsiteY170" fmla="*/ 3646 h 10000"/>
                <a:gd name="connsiteX171" fmla="*/ 5137 w 10000"/>
                <a:gd name="connsiteY171" fmla="*/ 3882 h 10000"/>
                <a:gd name="connsiteX172" fmla="*/ 5169 w 10000"/>
                <a:gd name="connsiteY172" fmla="*/ 4143 h 10000"/>
                <a:gd name="connsiteX173" fmla="*/ 5196 w 10000"/>
                <a:gd name="connsiteY173" fmla="*/ 4441 h 10000"/>
                <a:gd name="connsiteX174" fmla="*/ 5223 w 10000"/>
                <a:gd name="connsiteY174" fmla="*/ 4789 h 10000"/>
                <a:gd name="connsiteX175" fmla="*/ 5255 w 10000"/>
                <a:gd name="connsiteY175" fmla="*/ 5205 h 10000"/>
                <a:gd name="connsiteX176" fmla="*/ 5282 w 10000"/>
                <a:gd name="connsiteY176" fmla="*/ 5758 h 10000"/>
                <a:gd name="connsiteX177" fmla="*/ 5313 w 10000"/>
                <a:gd name="connsiteY177" fmla="*/ 6671 h 10000"/>
                <a:gd name="connsiteX178" fmla="*/ 5340 w 10000"/>
                <a:gd name="connsiteY178" fmla="*/ 7776 h 10000"/>
                <a:gd name="connsiteX179" fmla="*/ 5367 w 10000"/>
                <a:gd name="connsiteY179" fmla="*/ 6565 h 10000"/>
                <a:gd name="connsiteX180" fmla="*/ 5399 w 10000"/>
                <a:gd name="connsiteY180" fmla="*/ 6255 h 10000"/>
                <a:gd name="connsiteX181" fmla="*/ 5426 w 10000"/>
                <a:gd name="connsiteY181" fmla="*/ 6155 h 10000"/>
                <a:gd name="connsiteX182" fmla="*/ 5453 w 10000"/>
                <a:gd name="connsiteY182" fmla="*/ 6180 h 10000"/>
                <a:gd name="connsiteX183" fmla="*/ 5484 w 10000"/>
                <a:gd name="connsiteY183" fmla="*/ 6286 h 10000"/>
                <a:gd name="connsiteX184" fmla="*/ 5511 w 10000"/>
                <a:gd name="connsiteY184" fmla="*/ 6484 h 10000"/>
                <a:gd name="connsiteX185" fmla="*/ 5539 w 10000"/>
                <a:gd name="connsiteY185" fmla="*/ 6801 h 10000"/>
                <a:gd name="connsiteX186" fmla="*/ 5570 w 10000"/>
                <a:gd name="connsiteY186" fmla="*/ 7373 h 10000"/>
                <a:gd name="connsiteX187" fmla="*/ 5597 w 10000"/>
                <a:gd name="connsiteY187" fmla="*/ 9447 h 10000"/>
                <a:gd name="connsiteX188" fmla="*/ 5629 w 10000"/>
                <a:gd name="connsiteY188" fmla="*/ 7621 h 10000"/>
                <a:gd name="connsiteX189" fmla="*/ 5656 w 10000"/>
                <a:gd name="connsiteY189" fmla="*/ 7012 h 10000"/>
                <a:gd name="connsiteX190" fmla="*/ 5683 w 10000"/>
                <a:gd name="connsiteY190" fmla="*/ 6708 h 10000"/>
                <a:gd name="connsiteX191" fmla="*/ 5714 w 10000"/>
                <a:gd name="connsiteY191" fmla="*/ 6534 h 10000"/>
                <a:gd name="connsiteX192" fmla="*/ 5741 w 10000"/>
                <a:gd name="connsiteY192" fmla="*/ 6429 h 10000"/>
                <a:gd name="connsiteX193" fmla="*/ 5773 w 10000"/>
                <a:gd name="connsiteY193" fmla="*/ 6385 h 10000"/>
                <a:gd name="connsiteX194" fmla="*/ 5800 w 10000"/>
                <a:gd name="connsiteY194" fmla="*/ 6385 h 10000"/>
                <a:gd name="connsiteX195" fmla="*/ 5827 w 10000"/>
                <a:gd name="connsiteY195" fmla="*/ 6429 h 10000"/>
                <a:gd name="connsiteX196" fmla="*/ 5858 w 10000"/>
                <a:gd name="connsiteY196" fmla="*/ 6516 h 10000"/>
                <a:gd name="connsiteX197" fmla="*/ 5886 w 10000"/>
                <a:gd name="connsiteY197" fmla="*/ 6646 h 10000"/>
                <a:gd name="connsiteX198" fmla="*/ 5913 w 10000"/>
                <a:gd name="connsiteY198" fmla="*/ 6845 h 10000"/>
                <a:gd name="connsiteX199" fmla="*/ 5944 w 10000"/>
                <a:gd name="connsiteY199" fmla="*/ 7149 h 10000"/>
                <a:gd name="connsiteX200" fmla="*/ 5971 w 10000"/>
                <a:gd name="connsiteY200" fmla="*/ 7658 h 10000"/>
                <a:gd name="connsiteX201" fmla="*/ 6003 w 10000"/>
                <a:gd name="connsiteY201" fmla="*/ 9093 h 10000"/>
                <a:gd name="connsiteX202" fmla="*/ 6030 w 10000"/>
                <a:gd name="connsiteY202" fmla="*/ 8106 h 10000"/>
                <a:gd name="connsiteX203" fmla="*/ 6057 w 10000"/>
                <a:gd name="connsiteY203" fmla="*/ 7385 h 10000"/>
                <a:gd name="connsiteX204" fmla="*/ 6088 w 10000"/>
                <a:gd name="connsiteY204" fmla="*/ 7019 h 10000"/>
                <a:gd name="connsiteX205" fmla="*/ 6115 w 10000"/>
                <a:gd name="connsiteY205" fmla="*/ 6789 h 10000"/>
                <a:gd name="connsiteX206" fmla="*/ 6147 w 10000"/>
                <a:gd name="connsiteY206" fmla="*/ 6634 h 10000"/>
                <a:gd name="connsiteX207" fmla="*/ 6174 w 10000"/>
                <a:gd name="connsiteY207" fmla="*/ 6534 h 10000"/>
                <a:gd name="connsiteX208" fmla="*/ 6201 w 10000"/>
                <a:gd name="connsiteY208" fmla="*/ 6472 h 10000"/>
                <a:gd name="connsiteX209" fmla="*/ 6233 w 10000"/>
                <a:gd name="connsiteY209" fmla="*/ 6441 h 10000"/>
                <a:gd name="connsiteX210" fmla="*/ 6260 w 10000"/>
                <a:gd name="connsiteY210" fmla="*/ 6435 h 10000"/>
                <a:gd name="connsiteX211" fmla="*/ 6291 w 10000"/>
                <a:gd name="connsiteY211" fmla="*/ 6460 h 10000"/>
                <a:gd name="connsiteX212" fmla="*/ 6318 w 10000"/>
                <a:gd name="connsiteY212" fmla="*/ 6516 h 10000"/>
                <a:gd name="connsiteX213" fmla="*/ 6345 w 10000"/>
                <a:gd name="connsiteY213" fmla="*/ 6609 h 10000"/>
                <a:gd name="connsiteX214" fmla="*/ 6372 w 10000"/>
                <a:gd name="connsiteY214" fmla="*/ 6733 h 10000"/>
                <a:gd name="connsiteX215" fmla="*/ 6404 w 10000"/>
                <a:gd name="connsiteY215" fmla="*/ 6919 h 10000"/>
                <a:gd name="connsiteX216" fmla="*/ 6431 w 10000"/>
                <a:gd name="connsiteY216" fmla="*/ 7186 h 10000"/>
                <a:gd name="connsiteX217" fmla="*/ 6462 w 10000"/>
                <a:gd name="connsiteY217" fmla="*/ 7596 h 10000"/>
                <a:gd name="connsiteX218" fmla="*/ 6489 w 10000"/>
                <a:gd name="connsiteY218" fmla="*/ 8466 h 10000"/>
                <a:gd name="connsiteX219" fmla="*/ 6516 w 10000"/>
                <a:gd name="connsiteY219" fmla="*/ 8801 h 10000"/>
                <a:gd name="connsiteX220" fmla="*/ 6548 w 10000"/>
                <a:gd name="connsiteY220" fmla="*/ 7714 h 10000"/>
                <a:gd name="connsiteX221" fmla="*/ 6575 w 10000"/>
                <a:gd name="connsiteY221" fmla="*/ 7261 h 10000"/>
                <a:gd name="connsiteX222" fmla="*/ 6607 w 10000"/>
                <a:gd name="connsiteY222" fmla="*/ 6981 h 10000"/>
                <a:gd name="connsiteX223" fmla="*/ 6634 w 10000"/>
                <a:gd name="connsiteY223" fmla="*/ 6795 h 10000"/>
                <a:gd name="connsiteX224" fmla="*/ 6661 w 10000"/>
                <a:gd name="connsiteY224" fmla="*/ 6658 h 10000"/>
                <a:gd name="connsiteX225" fmla="*/ 6692 w 10000"/>
                <a:gd name="connsiteY225" fmla="*/ 6559 h 10000"/>
                <a:gd name="connsiteX226" fmla="*/ 6719 w 10000"/>
                <a:gd name="connsiteY226" fmla="*/ 6497 h 10000"/>
                <a:gd name="connsiteX227" fmla="*/ 6751 w 10000"/>
                <a:gd name="connsiteY227" fmla="*/ 6460 h 10000"/>
                <a:gd name="connsiteX228" fmla="*/ 6778 w 10000"/>
                <a:gd name="connsiteY228" fmla="*/ 6453 h 10000"/>
                <a:gd name="connsiteX229" fmla="*/ 6805 w 10000"/>
                <a:gd name="connsiteY229" fmla="*/ 6460 h 10000"/>
                <a:gd name="connsiteX230" fmla="*/ 6836 w 10000"/>
                <a:gd name="connsiteY230" fmla="*/ 6503 h 10000"/>
                <a:gd name="connsiteX231" fmla="*/ 6863 w 10000"/>
                <a:gd name="connsiteY231" fmla="*/ 6565 h 10000"/>
                <a:gd name="connsiteX232" fmla="*/ 6890 w 10000"/>
                <a:gd name="connsiteY232" fmla="*/ 6658 h 10000"/>
                <a:gd name="connsiteX233" fmla="*/ 6922 w 10000"/>
                <a:gd name="connsiteY233" fmla="*/ 6789 h 10000"/>
                <a:gd name="connsiteX234" fmla="*/ 6949 w 10000"/>
                <a:gd name="connsiteY234" fmla="*/ 6975 h 10000"/>
                <a:gd name="connsiteX235" fmla="*/ 6981 w 10000"/>
                <a:gd name="connsiteY235" fmla="*/ 7236 h 10000"/>
                <a:gd name="connsiteX236" fmla="*/ 7008 w 10000"/>
                <a:gd name="connsiteY236" fmla="*/ 7634 h 10000"/>
                <a:gd name="connsiteX237" fmla="*/ 7035 w 10000"/>
                <a:gd name="connsiteY237" fmla="*/ 8460 h 10000"/>
                <a:gd name="connsiteX238" fmla="*/ 7066 w 10000"/>
                <a:gd name="connsiteY238" fmla="*/ 8969 h 10000"/>
                <a:gd name="connsiteX239" fmla="*/ 7093 w 10000"/>
                <a:gd name="connsiteY239" fmla="*/ 7801 h 10000"/>
                <a:gd name="connsiteX240" fmla="*/ 7125 w 10000"/>
                <a:gd name="connsiteY240" fmla="*/ 7329 h 10000"/>
                <a:gd name="connsiteX241" fmla="*/ 7152 w 10000"/>
                <a:gd name="connsiteY241" fmla="*/ 7037 h 10000"/>
                <a:gd name="connsiteX242" fmla="*/ 7179 w 10000"/>
                <a:gd name="connsiteY242" fmla="*/ 6839 h 10000"/>
                <a:gd name="connsiteX243" fmla="*/ 7210 w 10000"/>
                <a:gd name="connsiteY243" fmla="*/ 6696 h 10000"/>
                <a:gd name="connsiteX244" fmla="*/ 7237 w 10000"/>
                <a:gd name="connsiteY244" fmla="*/ 6590 h 10000"/>
                <a:gd name="connsiteX245" fmla="*/ 7269 w 10000"/>
                <a:gd name="connsiteY245" fmla="*/ 6516 h 10000"/>
                <a:gd name="connsiteX246" fmla="*/ 7296 w 10000"/>
                <a:gd name="connsiteY246" fmla="*/ 6472 h 10000"/>
                <a:gd name="connsiteX247" fmla="*/ 7323 w 10000"/>
                <a:gd name="connsiteY247" fmla="*/ 6447 h 10000"/>
                <a:gd name="connsiteX248" fmla="*/ 7350 w 10000"/>
                <a:gd name="connsiteY248" fmla="*/ 6447 h 10000"/>
                <a:gd name="connsiteX249" fmla="*/ 7382 w 10000"/>
                <a:gd name="connsiteY249" fmla="*/ 6466 h 10000"/>
                <a:gd name="connsiteX250" fmla="*/ 7409 w 10000"/>
                <a:gd name="connsiteY250" fmla="*/ 6509 h 10000"/>
                <a:gd name="connsiteX251" fmla="*/ 7440 w 10000"/>
                <a:gd name="connsiteY251" fmla="*/ 6578 h 10000"/>
                <a:gd name="connsiteX252" fmla="*/ 7467 w 10000"/>
                <a:gd name="connsiteY252" fmla="*/ 6677 h 10000"/>
                <a:gd name="connsiteX253" fmla="*/ 7494 w 10000"/>
                <a:gd name="connsiteY253" fmla="*/ 6814 h 10000"/>
                <a:gd name="connsiteX254" fmla="*/ 7526 w 10000"/>
                <a:gd name="connsiteY254" fmla="*/ 7006 h 10000"/>
                <a:gd name="connsiteX255" fmla="*/ 7553 w 10000"/>
                <a:gd name="connsiteY255" fmla="*/ 7273 h 10000"/>
                <a:gd name="connsiteX256" fmla="*/ 7584 w 10000"/>
                <a:gd name="connsiteY256" fmla="*/ 7696 h 10000"/>
                <a:gd name="connsiteX257" fmla="*/ 7612 w 10000"/>
                <a:gd name="connsiteY257" fmla="*/ 8584 h 10000"/>
                <a:gd name="connsiteX258" fmla="*/ 7639 w 10000"/>
                <a:gd name="connsiteY258" fmla="*/ 8814 h 10000"/>
                <a:gd name="connsiteX259" fmla="*/ 7670 w 10000"/>
                <a:gd name="connsiteY259" fmla="*/ 7770 h 10000"/>
                <a:gd name="connsiteX260" fmla="*/ 7697 w 10000"/>
                <a:gd name="connsiteY260" fmla="*/ 7317 h 10000"/>
                <a:gd name="connsiteX261" fmla="*/ 7729 w 10000"/>
                <a:gd name="connsiteY261" fmla="*/ 7031 h 10000"/>
                <a:gd name="connsiteX262" fmla="*/ 7756 w 10000"/>
                <a:gd name="connsiteY262" fmla="*/ 6839 h 10000"/>
                <a:gd name="connsiteX263" fmla="*/ 7783 w 10000"/>
                <a:gd name="connsiteY263" fmla="*/ 6696 h 10000"/>
                <a:gd name="connsiteX264" fmla="*/ 7810 w 10000"/>
                <a:gd name="connsiteY264" fmla="*/ 6590 h 10000"/>
                <a:gd name="connsiteX265" fmla="*/ 7841 w 10000"/>
                <a:gd name="connsiteY265" fmla="*/ 6522 h 10000"/>
                <a:gd name="connsiteX266" fmla="*/ 7868 w 10000"/>
                <a:gd name="connsiteY266" fmla="*/ 6472 h 10000"/>
                <a:gd name="connsiteX267" fmla="*/ 7900 w 10000"/>
                <a:gd name="connsiteY267" fmla="*/ 6447 h 10000"/>
                <a:gd name="connsiteX268" fmla="*/ 7927 w 10000"/>
                <a:gd name="connsiteY268" fmla="*/ 6447 h 10000"/>
                <a:gd name="connsiteX269" fmla="*/ 7954 w 10000"/>
                <a:gd name="connsiteY269" fmla="*/ 6466 h 10000"/>
                <a:gd name="connsiteX270" fmla="*/ 7986 w 10000"/>
                <a:gd name="connsiteY270" fmla="*/ 6509 h 10000"/>
                <a:gd name="connsiteX271" fmla="*/ 8013 w 10000"/>
                <a:gd name="connsiteY271" fmla="*/ 6578 h 10000"/>
                <a:gd name="connsiteX272" fmla="*/ 8044 w 10000"/>
                <a:gd name="connsiteY272" fmla="*/ 6683 h 10000"/>
                <a:gd name="connsiteX273" fmla="*/ 8071 w 10000"/>
                <a:gd name="connsiteY273" fmla="*/ 6820 h 10000"/>
                <a:gd name="connsiteX274" fmla="*/ 8098 w 10000"/>
                <a:gd name="connsiteY274" fmla="*/ 7006 h 10000"/>
                <a:gd name="connsiteX275" fmla="*/ 8130 w 10000"/>
                <a:gd name="connsiteY275" fmla="*/ 7280 h 10000"/>
                <a:gd name="connsiteX276" fmla="*/ 8157 w 10000"/>
                <a:gd name="connsiteY276" fmla="*/ 7714 h 10000"/>
                <a:gd name="connsiteX277" fmla="*/ 8188 w 10000"/>
                <a:gd name="connsiteY277" fmla="*/ 8671 h 10000"/>
                <a:gd name="connsiteX278" fmla="*/ 8215 w 10000"/>
                <a:gd name="connsiteY278" fmla="*/ 8696 h 10000"/>
                <a:gd name="connsiteX279" fmla="*/ 8242 w 10000"/>
                <a:gd name="connsiteY279" fmla="*/ 7720 h 10000"/>
                <a:gd name="connsiteX280" fmla="*/ 8274 w 10000"/>
                <a:gd name="connsiteY280" fmla="*/ 7286 h 10000"/>
                <a:gd name="connsiteX281" fmla="*/ 8301 w 10000"/>
                <a:gd name="connsiteY281" fmla="*/ 7006 h 10000"/>
                <a:gd name="connsiteX282" fmla="*/ 8328 w 10000"/>
                <a:gd name="connsiteY282" fmla="*/ 6820 h 10000"/>
                <a:gd name="connsiteX283" fmla="*/ 8360 w 10000"/>
                <a:gd name="connsiteY283" fmla="*/ 6683 h 10000"/>
                <a:gd name="connsiteX284" fmla="*/ 8387 w 10000"/>
                <a:gd name="connsiteY284" fmla="*/ 6584 h 10000"/>
                <a:gd name="connsiteX285" fmla="*/ 8418 w 10000"/>
                <a:gd name="connsiteY285" fmla="*/ 6516 h 10000"/>
                <a:gd name="connsiteX286" fmla="*/ 8445 w 10000"/>
                <a:gd name="connsiteY286" fmla="*/ 6472 h 10000"/>
                <a:gd name="connsiteX287" fmla="*/ 8472 w 10000"/>
                <a:gd name="connsiteY287" fmla="*/ 6453 h 10000"/>
                <a:gd name="connsiteX288" fmla="*/ 8504 w 10000"/>
                <a:gd name="connsiteY288" fmla="*/ 6460 h 10000"/>
                <a:gd name="connsiteX289" fmla="*/ 8531 w 10000"/>
                <a:gd name="connsiteY289" fmla="*/ 6491 h 10000"/>
                <a:gd name="connsiteX290" fmla="*/ 8562 w 10000"/>
                <a:gd name="connsiteY290" fmla="*/ 6553 h 10000"/>
                <a:gd name="connsiteX291" fmla="*/ 8589 w 10000"/>
                <a:gd name="connsiteY291" fmla="*/ 6640 h 10000"/>
                <a:gd name="connsiteX292" fmla="*/ 8616 w 10000"/>
                <a:gd name="connsiteY292" fmla="*/ 6770 h 10000"/>
                <a:gd name="connsiteX293" fmla="*/ 8648 w 10000"/>
                <a:gd name="connsiteY293" fmla="*/ 6944 h 10000"/>
                <a:gd name="connsiteX294" fmla="*/ 8675 w 10000"/>
                <a:gd name="connsiteY294" fmla="*/ 7205 h 10000"/>
                <a:gd name="connsiteX295" fmla="*/ 8707 w 10000"/>
                <a:gd name="connsiteY295" fmla="*/ 7615 h 10000"/>
                <a:gd name="connsiteX296" fmla="*/ 8734 w 10000"/>
                <a:gd name="connsiteY296" fmla="*/ 8460 h 10000"/>
                <a:gd name="connsiteX297" fmla="*/ 8761 w 10000"/>
                <a:gd name="connsiteY297" fmla="*/ 8839 h 10000"/>
                <a:gd name="connsiteX298" fmla="*/ 8788 w 10000"/>
                <a:gd name="connsiteY298" fmla="*/ 7733 h 10000"/>
                <a:gd name="connsiteX299" fmla="*/ 8819 w 10000"/>
                <a:gd name="connsiteY299" fmla="*/ 7267 h 10000"/>
                <a:gd name="connsiteX300" fmla="*/ 8851 w 10000"/>
                <a:gd name="connsiteY300" fmla="*/ 6981 h 10000"/>
                <a:gd name="connsiteX301" fmla="*/ 8878 w 10000"/>
                <a:gd name="connsiteY301" fmla="*/ 6783 h 10000"/>
                <a:gd name="connsiteX302" fmla="*/ 8905 w 10000"/>
                <a:gd name="connsiteY302" fmla="*/ 6646 h 10000"/>
                <a:gd name="connsiteX303" fmla="*/ 8932 w 10000"/>
                <a:gd name="connsiteY303" fmla="*/ 6547 h 10000"/>
                <a:gd name="connsiteX304" fmla="*/ 8963 w 10000"/>
                <a:gd name="connsiteY304" fmla="*/ 6484 h 10000"/>
                <a:gd name="connsiteX305" fmla="*/ 8991 w 10000"/>
                <a:gd name="connsiteY305" fmla="*/ 6453 h 10000"/>
                <a:gd name="connsiteX306" fmla="*/ 9022 w 10000"/>
                <a:gd name="connsiteY306" fmla="*/ 6447 h 10000"/>
                <a:gd name="connsiteX307" fmla="*/ 9049 w 10000"/>
                <a:gd name="connsiteY307" fmla="*/ 6472 h 10000"/>
                <a:gd name="connsiteX308" fmla="*/ 9076 w 10000"/>
                <a:gd name="connsiteY308" fmla="*/ 6528 h 10000"/>
                <a:gd name="connsiteX309" fmla="*/ 9108 w 10000"/>
                <a:gd name="connsiteY309" fmla="*/ 6621 h 10000"/>
                <a:gd name="connsiteX310" fmla="*/ 9135 w 10000"/>
                <a:gd name="connsiteY310" fmla="*/ 6758 h 10000"/>
                <a:gd name="connsiteX311" fmla="*/ 9166 w 10000"/>
                <a:gd name="connsiteY311" fmla="*/ 6957 h 10000"/>
                <a:gd name="connsiteX312" fmla="*/ 9193 w 10000"/>
                <a:gd name="connsiteY312" fmla="*/ 7267 h 10000"/>
                <a:gd name="connsiteX313" fmla="*/ 9220 w 10000"/>
                <a:gd name="connsiteY313" fmla="*/ 7814 h 10000"/>
                <a:gd name="connsiteX314" fmla="*/ 9252 w 10000"/>
                <a:gd name="connsiteY314" fmla="*/ 9863 h 10000"/>
                <a:gd name="connsiteX315" fmla="*/ 9279 w 10000"/>
                <a:gd name="connsiteY315" fmla="*/ 7988 h 10000"/>
                <a:gd name="connsiteX316" fmla="*/ 9306 w 10000"/>
                <a:gd name="connsiteY316" fmla="*/ 7335 h 10000"/>
                <a:gd name="connsiteX317" fmla="*/ 9338 w 10000"/>
                <a:gd name="connsiteY317" fmla="*/ 6988 h 10000"/>
                <a:gd name="connsiteX318" fmla="*/ 9365 w 10000"/>
                <a:gd name="connsiteY318" fmla="*/ 6758 h 10000"/>
                <a:gd name="connsiteX319" fmla="*/ 9396 w 10000"/>
                <a:gd name="connsiteY319" fmla="*/ 6602 h 10000"/>
                <a:gd name="connsiteX320" fmla="*/ 9423 w 10000"/>
                <a:gd name="connsiteY320" fmla="*/ 6503 h 10000"/>
                <a:gd name="connsiteX321" fmla="*/ 9450 w 10000"/>
                <a:gd name="connsiteY321" fmla="*/ 6447 h 10000"/>
                <a:gd name="connsiteX322" fmla="*/ 9482 w 10000"/>
                <a:gd name="connsiteY322" fmla="*/ 6435 h 10000"/>
                <a:gd name="connsiteX323" fmla="*/ 9509 w 10000"/>
                <a:gd name="connsiteY323" fmla="*/ 6460 h 10000"/>
                <a:gd name="connsiteX324" fmla="*/ 9540 w 10000"/>
                <a:gd name="connsiteY324" fmla="*/ 6534 h 10000"/>
                <a:gd name="connsiteX325" fmla="*/ 9567 w 10000"/>
                <a:gd name="connsiteY325" fmla="*/ 6665 h 10000"/>
                <a:gd name="connsiteX326" fmla="*/ 9594 w 10000"/>
                <a:gd name="connsiteY326" fmla="*/ 6882 h 10000"/>
                <a:gd name="connsiteX327" fmla="*/ 9626 w 10000"/>
                <a:gd name="connsiteY327" fmla="*/ 7242 h 10000"/>
                <a:gd name="connsiteX328" fmla="*/ 9653 w 10000"/>
                <a:gd name="connsiteY328" fmla="*/ 7981 h 10000"/>
                <a:gd name="connsiteX329" fmla="*/ 9680 w 10000"/>
                <a:gd name="connsiteY329" fmla="*/ 8820 h 10000"/>
                <a:gd name="connsiteX330" fmla="*/ 9712 w 10000"/>
                <a:gd name="connsiteY330" fmla="*/ 7484 h 10000"/>
                <a:gd name="connsiteX331" fmla="*/ 9739 w 10000"/>
                <a:gd name="connsiteY331" fmla="*/ 7012 h 10000"/>
                <a:gd name="connsiteX332" fmla="*/ 9766 w 10000"/>
                <a:gd name="connsiteY332" fmla="*/ 6758 h 10000"/>
                <a:gd name="connsiteX333" fmla="*/ 9797 w 10000"/>
                <a:gd name="connsiteY333" fmla="*/ 6615 h 10000"/>
                <a:gd name="connsiteX334" fmla="*/ 9824 w 10000"/>
                <a:gd name="connsiteY334" fmla="*/ 6559 h 10000"/>
                <a:gd name="connsiteX335" fmla="*/ 9856 w 10000"/>
                <a:gd name="connsiteY335" fmla="*/ 6590 h 10000"/>
                <a:gd name="connsiteX336" fmla="*/ 9883 w 10000"/>
                <a:gd name="connsiteY336" fmla="*/ 6708 h 10000"/>
                <a:gd name="connsiteX337" fmla="*/ 9910 w 10000"/>
                <a:gd name="connsiteY337" fmla="*/ 6950 h 10000"/>
                <a:gd name="connsiteX338" fmla="*/ 9941 w 10000"/>
                <a:gd name="connsiteY338" fmla="*/ 7404 h 10000"/>
                <a:gd name="connsiteX339" fmla="*/ 9968 w 10000"/>
                <a:gd name="connsiteY339" fmla="*/ 8516 h 10000"/>
                <a:gd name="connsiteX340" fmla="*/ 10000 w 10000"/>
                <a:gd name="connsiteY34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3128 w 10000"/>
                <a:gd name="connsiteY100" fmla="*/ 1286 h 10000"/>
                <a:gd name="connsiteX101" fmla="*/ 3155 w 10000"/>
                <a:gd name="connsiteY101" fmla="*/ 1075 h 10000"/>
                <a:gd name="connsiteX102" fmla="*/ 3182 w 10000"/>
                <a:gd name="connsiteY102" fmla="*/ 907 h 10000"/>
                <a:gd name="connsiteX103" fmla="*/ 3213 w 10000"/>
                <a:gd name="connsiteY103" fmla="*/ 770 h 10000"/>
                <a:gd name="connsiteX104" fmla="*/ 3240 w 10000"/>
                <a:gd name="connsiteY104" fmla="*/ 658 h 10000"/>
                <a:gd name="connsiteX105" fmla="*/ 3267 w 10000"/>
                <a:gd name="connsiteY105" fmla="*/ 559 h 10000"/>
                <a:gd name="connsiteX106" fmla="*/ 3299 w 10000"/>
                <a:gd name="connsiteY106" fmla="*/ 478 h 10000"/>
                <a:gd name="connsiteX107" fmla="*/ 3326 w 10000"/>
                <a:gd name="connsiteY107" fmla="*/ 404 h 10000"/>
                <a:gd name="connsiteX108" fmla="*/ 3357 w 10000"/>
                <a:gd name="connsiteY108" fmla="*/ 335 h 10000"/>
                <a:gd name="connsiteX109" fmla="*/ 3384 w 10000"/>
                <a:gd name="connsiteY109" fmla="*/ 280 h 10000"/>
                <a:gd name="connsiteX110" fmla="*/ 3411 w 10000"/>
                <a:gd name="connsiteY110" fmla="*/ 230 h 10000"/>
                <a:gd name="connsiteX111" fmla="*/ 3443 w 10000"/>
                <a:gd name="connsiteY111" fmla="*/ 186 h 10000"/>
                <a:gd name="connsiteX112" fmla="*/ 3470 w 10000"/>
                <a:gd name="connsiteY112" fmla="*/ 149 h 10000"/>
                <a:gd name="connsiteX113" fmla="*/ 3497 w 10000"/>
                <a:gd name="connsiteY113" fmla="*/ 118 h 10000"/>
                <a:gd name="connsiteX114" fmla="*/ 3529 w 10000"/>
                <a:gd name="connsiteY114" fmla="*/ 87 h 10000"/>
                <a:gd name="connsiteX115" fmla="*/ 3556 w 10000"/>
                <a:gd name="connsiteY115" fmla="*/ 68 h 10000"/>
                <a:gd name="connsiteX116" fmla="*/ 3587 w 10000"/>
                <a:gd name="connsiteY116" fmla="*/ 43 h 10000"/>
                <a:gd name="connsiteX117" fmla="*/ 3614 w 10000"/>
                <a:gd name="connsiteY117" fmla="*/ 31 h 10000"/>
                <a:gd name="connsiteX118" fmla="*/ 3641 w 10000"/>
                <a:gd name="connsiteY118" fmla="*/ 19 h 10000"/>
                <a:gd name="connsiteX119" fmla="*/ 3673 w 10000"/>
                <a:gd name="connsiteY119" fmla="*/ 6 h 10000"/>
                <a:gd name="connsiteX120" fmla="*/ 3700 w 10000"/>
                <a:gd name="connsiteY120" fmla="*/ 6 h 10000"/>
                <a:gd name="connsiteX121" fmla="*/ 3731 w 10000"/>
                <a:gd name="connsiteY121" fmla="*/ 0 h 10000"/>
                <a:gd name="connsiteX122" fmla="*/ 3758 w 10000"/>
                <a:gd name="connsiteY122" fmla="*/ 0 h 10000"/>
                <a:gd name="connsiteX123" fmla="*/ 3785 w 10000"/>
                <a:gd name="connsiteY123" fmla="*/ 6 h 10000"/>
                <a:gd name="connsiteX124" fmla="*/ 3817 w 10000"/>
                <a:gd name="connsiteY124" fmla="*/ 12 h 10000"/>
                <a:gd name="connsiteX125" fmla="*/ 3844 w 10000"/>
                <a:gd name="connsiteY125" fmla="*/ 19 h 10000"/>
                <a:gd name="connsiteX126" fmla="*/ 3876 w 10000"/>
                <a:gd name="connsiteY126" fmla="*/ 31 h 10000"/>
                <a:gd name="connsiteX127" fmla="*/ 3903 w 10000"/>
                <a:gd name="connsiteY127" fmla="*/ 43 h 10000"/>
                <a:gd name="connsiteX128" fmla="*/ 3930 w 10000"/>
                <a:gd name="connsiteY128" fmla="*/ 62 h 10000"/>
                <a:gd name="connsiteX129" fmla="*/ 3957 w 10000"/>
                <a:gd name="connsiteY129" fmla="*/ 81 h 10000"/>
                <a:gd name="connsiteX130" fmla="*/ 3988 w 10000"/>
                <a:gd name="connsiteY130" fmla="*/ 106 h 10000"/>
                <a:gd name="connsiteX131" fmla="*/ 4015 w 10000"/>
                <a:gd name="connsiteY131" fmla="*/ 130 h 10000"/>
                <a:gd name="connsiteX132" fmla="*/ 4047 w 10000"/>
                <a:gd name="connsiteY132" fmla="*/ 155 h 10000"/>
                <a:gd name="connsiteX133" fmla="*/ 4074 w 10000"/>
                <a:gd name="connsiteY133" fmla="*/ 186 h 10000"/>
                <a:gd name="connsiteX134" fmla="*/ 4101 w 10000"/>
                <a:gd name="connsiteY134" fmla="*/ 217 h 10000"/>
                <a:gd name="connsiteX135" fmla="*/ 4132 w 10000"/>
                <a:gd name="connsiteY135" fmla="*/ 255 h 10000"/>
                <a:gd name="connsiteX136" fmla="*/ 4160 w 10000"/>
                <a:gd name="connsiteY136" fmla="*/ 292 h 10000"/>
                <a:gd name="connsiteX137" fmla="*/ 4191 w 10000"/>
                <a:gd name="connsiteY137" fmla="*/ 329 h 10000"/>
                <a:gd name="connsiteX138" fmla="*/ 4218 w 10000"/>
                <a:gd name="connsiteY138" fmla="*/ 373 h 10000"/>
                <a:gd name="connsiteX139" fmla="*/ 4245 w 10000"/>
                <a:gd name="connsiteY139" fmla="*/ 422 h 10000"/>
                <a:gd name="connsiteX140" fmla="*/ 4277 w 10000"/>
                <a:gd name="connsiteY140" fmla="*/ 466 h 10000"/>
                <a:gd name="connsiteX141" fmla="*/ 4304 w 10000"/>
                <a:gd name="connsiteY141" fmla="*/ 522 h 10000"/>
                <a:gd name="connsiteX142" fmla="*/ 4335 w 10000"/>
                <a:gd name="connsiteY142" fmla="*/ 571 h 10000"/>
                <a:gd name="connsiteX143" fmla="*/ 4362 w 10000"/>
                <a:gd name="connsiteY143" fmla="*/ 634 h 10000"/>
                <a:gd name="connsiteX144" fmla="*/ 4389 w 10000"/>
                <a:gd name="connsiteY144" fmla="*/ 689 h 10000"/>
                <a:gd name="connsiteX145" fmla="*/ 4421 w 10000"/>
                <a:gd name="connsiteY145" fmla="*/ 752 h 10000"/>
                <a:gd name="connsiteX146" fmla="*/ 4448 w 10000"/>
                <a:gd name="connsiteY146" fmla="*/ 820 h 10000"/>
                <a:gd name="connsiteX147" fmla="*/ 4475 w 10000"/>
                <a:gd name="connsiteY147" fmla="*/ 888 h 10000"/>
                <a:gd name="connsiteX148" fmla="*/ 4507 w 10000"/>
                <a:gd name="connsiteY148" fmla="*/ 957 h 10000"/>
                <a:gd name="connsiteX149" fmla="*/ 4534 w 10000"/>
                <a:gd name="connsiteY149" fmla="*/ 1037 h 10000"/>
                <a:gd name="connsiteX150" fmla="*/ 4565 w 10000"/>
                <a:gd name="connsiteY150" fmla="*/ 1118 h 10000"/>
                <a:gd name="connsiteX151" fmla="*/ 4592 w 10000"/>
                <a:gd name="connsiteY151" fmla="*/ 1199 h 10000"/>
                <a:gd name="connsiteX152" fmla="*/ 4619 w 10000"/>
                <a:gd name="connsiteY152" fmla="*/ 1286 h 10000"/>
                <a:gd name="connsiteX153" fmla="*/ 4651 w 10000"/>
                <a:gd name="connsiteY153" fmla="*/ 1373 h 10000"/>
                <a:gd name="connsiteX154" fmla="*/ 4678 w 10000"/>
                <a:gd name="connsiteY154" fmla="*/ 1472 h 10000"/>
                <a:gd name="connsiteX155" fmla="*/ 4709 w 10000"/>
                <a:gd name="connsiteY155" fmla="*/ 1565 h 10000"/>
                <a:gd name="connsiteX156" fmla="*/ 4736 w 10000"/>
                <a:gd name="connsiteY156" fmla="*/ 1671 h 10000"/>
                <a:gd name="connsiteX157" fmla="*/ 4763 w 10000"/>
                <a:gd name="connsiteY157" fmla="*/ 1776 h 10000"/>
                <a:gd name="connsiteX158" fmla="*/ 4795 w 10000"/>
                <a:gd name="connsiteY158" fmla="*/ 1894 h 10000"/>
                <a:gd name="connsiteX159" fmla="*/ 4822 w 10000"/>
                <a:gd name="connsiteY159" fmla="*/ 2012 h 10000"/>
                <a:gd name="connsiteX160" fmla="*/ 4854 w 10000"/>
                <a:gd name="connsiteY160" fmla="*/ 2137 h 10000"/>
                <a:gd name="connsiteX161" fmla="*/ 4881 w 10000"/>
                <a:gd name="connsiteY161" fmla="*/ 2267 h 10000"/>
                <a:gd name="connsiteX162" fmla="*/ 4908 w 10000"/>
                <a:gd name="connsiteY162" fmla="*/ 2404 h 10000"/>
                <a:gd name="connsiteX163" fmla="*/ 4935 w 10000"/>
                <a:gd name="connsiteY163" fmla="*/ 2553 h 10000"/>
                <a:gd name="connsiteX164" fmla="*/ 4966 w 10000"/>
                <a:gd name="connsiteY164" fmla="*/ 2708 h 10000"/>
                <a:gd name="connsiteX165" fmla="*/ 4993 w 10000"/>
                <a:gd name="connsiteY165" fmla="*/ 2870 h 10000"/>
                <a:gd name="connsiteX166" fmla="*/ 5025 w 10000"/>
                <a:gd name="connsiteY166" fmla="*/ 3043 h 10000"/>
                <a:gd name="connsiteX167" fmla="*/ 5052 w 10000"/>
                <a:gd name="connsiteY167" fmla="*/ 3230 h 10000"/>
                <a:gd name="connsiteX168" fmla="*/ 5079 w 10000"/>
                <a:gd name="connsiteY168" fmla="*/ 3429 h 10000"/>
                <a:gd name="connsiteX169" fmla="*/ 5110 w 10000"/>
                <a:gd name="connsiteY169" fmla="*/ 3646 h 10000"/>
                <a:gd name="connsiteX170" fmla="*/ 5137 w 10000"/>
                <a:gd name="connsiteY170" fmla="*/ 3882 h 10000"/>
                <a:gd name="connsiteX171" fmla="*/ 5169 w 10000"/>
                <a:gd name="connsiteY171" fmla="*/ 4143 h 10000"/>
                <a:gd name="connsiteX172" fmla="*/ 5196 w 10000"/>
                <a:gd name="connsiteY172" fmla="*/ 4441 h 10000"/>
                <a:gd name="connsiteX173" fmla="*/ 5223 w 10000"/>
                <a:gd name="connsiteY173" fmla="*/ 4789 h 10000"/>
                <a:gd name="connsiteX174" fmla="*/ 5255 w 10000"/>
                <a:gd name="connsiteY174" fmla="*/ 5205 h 10000"/>
                <a:gd name="connsiteX175" fmla="*/ 5282 w 10000"/>
                <a:gd name="connsiteY175" fmla="*/ 5758 h 10000"/>
                <a:gd name="connsiteX176" fmla="*/ 5313 w 10000"/>
                <a:gd name="connsiteY176" fmla="*/ 6671 h 10000"/>
                <a:gd name="connsiteX177" fmla="*/ 5340 w 10000"/>
                <a:gd name="connsiteY177" fmla="*/ 7776 h 10000"/>
                <a:gd name="connsiteX178" fmla="*/ 5367 w 10000"/>
                <a:gd name="connsiteY178" fmla="*/ 6565 h 10000"/>
                <a:gd name="connsiteX179" fmla="*/ 5399 w 10000"/>
                <a:gd name="connsiteY179" fmla="*/ 6255 h 10000"/>
                <a:gd name="connsiteX180" fmla="*/ 5426 w 10000"/>
                <a:gd name="connsiteY180" fmla="*/ 6155 h 10000"/>
                <a:gd name="connsiteX181" fmla="*/ 5453 w 10000"/>
                <a:gd name="connsiteY181" fmla="*/ 6180 h 10000"/>
                <a:gd name="connsiteX182" fmla="*/ 5484 w 10000"/>
                <a:gd name="connsiteY182" fmla="*/ 6286 h 10000"/>
                <a:gd name="connsiteX183" fmla="*/ 5511 w 10000"/>
                <a:gd name="connsiteY183" fmla="*/ 6484 h 10000"/>
                <a:gd name="connsiteX184" fmla="*/ 5539 w 10000"/>
                <a:gd name="connsiteY184" fmla="*/ 6801 h 10000"/>
                <a:gd name="connsiteX185" fmla="*/ 5570 w 10000"/>
                <a:gd name="connsiteY185" fmla="*/ 7373 h 10000"/>
                <a:gd name="connsiteX186" fmla="*/ 5597 w 10000"/>
                <a:gd name="connsiteY186" fmla="*/ 9447 h 10000"/>
                <a:gd name="connsiteX187" fmla="*/ 5629 w 10000"/>
                <a:gd name="connsiteY187" fmla="*/ 7621 h 10000"/>
                <a:gd name="connsiteX188" fmla="*/ 5656 w 10000"/>
                <a:gd name="connsiteY188" fmla="*/ 7012 h 10000"/>
                <a:gd name="connsiteX189" fmla="*/ 5683 w 10000"/>
                <a:gd name="connsiteY189" fmla="*/ 6708 h 10000"/>
                <a:gd name="connsiteX190" fmla="*/ 5714 w 10000"/>
                <a:gd name="connsiteY190" fmla="*/ 6534 h 10000"/>
                <a:gd name="connsiteX191" fmla="*/ 5741 w 10000"/>
                <a:gd name="connsiteY191" fmla="*/ 6429 h 10000"/>
                <a:gd name="connsiteX192" fmla="*/ 5773 w 10000"/>
                <a:gd name="connsiteY192" fmla="*/ 6385 h 10000"/>
                <a:gd name="connsiteX193" fmla="*/ 5800 w 10000"/>
                <a:gd name="connsiteY193" fmla="*/ 6385 h 10000"/>
                <a:gd name="connsiteX194" fmla="*/ 5827 w 10000"/>
                <a:gd name="connsiteY194" fmla="*/ 6429 h 10000"/>
                <a:gd name="connsiteX195" fmla="*/ 5858 w 10000"/>
                <a:gd name="connsiteY195" fmla="*/ 6516 h 10000"/>
                <a:gd name="connsiteX196" fmla="*/ 5886 w 10000"/>
                <a:gd name="connsiteY196" fmla="*/ 6646 h 10000"/>
                <a:gd name="connsiteX197" fmla="*/ 5913 w 10000"/>
                <a:gd name="connsiteY197" fmla="*/ 6845 h 10000"/>
                <a:gd name="connsiteX198" fmla="*/ 5944 w 10000"/>
                <a:gd name="connsiteY198" fmla="*/ 7149 h 10000"/>
                <a:gd name="connsiteX199" fmla="*/ 5971 w 10000"/>
                <a:gd name="connsiteY199" fmla="*/ 7658 h 10000"/>
                <a:gd name="connsiteX200" fmla="*/ 6003 w 10000"/>
                <a:gd name="connsiteY200" fmla="*/ 9093 h 10000"/>
                <a:gd name="connsiteX201" fmla="*/ 6030 w 10000"/>
                <a:gd name="connsiteY201" fmla="*/ 8106 h 10000"/>
                <a:gd name="connsiteX202" fmla="*/ 6057 w 10000"/>
                <a:gd name="connsiteY202" fmla="*/ 7385 h 10000"/>
                <a:gd name="connsiteX203" fmla="*/ 6088 w 10000"/>
                <a:gd name="connsiteY203" fmla="*/ 7019 h 10000"/>
                <a:gd name="connsiteX204" fmla="*/ 6115 w 10000"/>
                <a:gd name="connsiteY204" fmla="*/ 6789 h 10000"/>
                <a:gd name="connsiteX205" fmla="*/ 6147 w 10000"/>
                <a:gd name="connsiteY205" fmla="*/ 6634 h 10000"/>
                <a:gd name="connsiteX206" fmla="*/ 6174 w 10000"/>
                <a:gd name="connsiteY206" fmla="*/ 6534 h 10000"/>
                <a:gd name="connsiteX207" fmla="*/ 6201 w 10000"/>
                <a:gd name="connsiteY207" fmla="*/ 6472 h 10000"/>
                <a:gd name="connsiteX208" fmla="*/ 6233 w 10000"/>
                <a:gd name="connsiteY208" fmla="*/ 6441 h 10000"/>
                <a:gd name="connsiteX209" fmla="*/ 6260 w 10000"/>
                <a:gd name="connsiteY209" fmla="*/ 6435 h 10000"/>
                <a:gd name="connsiteX210" fmla="*/ 6291 w 10000"/>
                <a:gd name="connsiteY210" fmla="*/ 6460 h 10000"/>
                <a:gd name="connsiteX211" fmla="*/ 6318 w 10000"/>
                <a:gd name="connsiteY211" fmla="*/ 6516 h 10000"/>
                <a:gd name="connsiteX212" fmla="*/ 6345 w 10000"/>
                <a:gd name="connsiteY212" fmla="*/ 6609 h 10000"/>
                <a:gd name="connsiteX213" fmla="*/ 6372 w 10000"/>
                <a:gd name="connsiteY213" fmla="*/ 6733 h 10000"/>
                <a:gd name="connsiteX214" fmla="*/ 6404 w 10000"/>
                <a:gd name="connsiteY214" fmla="*/ 6919 h 10000"/>
                <a:gd name="connsiteX215" fmla="*/ 6431 w 10000"/>
                <a:gd name="connsiteY215" fmla="*/ 7186 h 10000"/>
                <a:gd name="connsiteX216" fmla="*/ 6462 w 10000"/>
                <a:gd name="connsiteY216" fmla="*/ 7596 h 10000"/>
                <a:gd name="connsiteX217" fmla="*/ 6489 w 10000"/>
                <a:gd name="connsiteY217" fmla="*/ 8466 h 10000"/>
                <a:gd name="connsiteX218" fmla="*/ 6516 w 10000"/>
                <a:gd name="connsiteY218" fmla="*/ 8801 h 10000"/>
                <a:gd name="connsiteX219" fmla="*/ 6548 w 10000"/>
                <a:gd name="connsiteY219" fmla="*/ 7714 h 10000"/>
                <a:gd name="connsiteX220" fmla="*/ 6575 w 10000"/>
                <a:gd name="connsiteY220" fmla="*/ 7261 h 10000"/>
                <a:gd name="connsiteX221" fmla="*/ 6607 w 10000"/>
                <a:gd name="connsiteY221" fmla="*/ 6981 h 10000"/>
                <a:gd name="connsiteX222" fmla="*/ 6634 w 10000"/>
                <a:gd name="connsiteY222" fmla="*/ 6795 h 10000"/>
                <a:gd name="connsiteX223" fmla="*/ 6661 w 10000"/>
                <a:gd name="connsiteY223" fmla="*/ 6658 h 10000"/>
                <a:gd name="connsiteX224" fmla="*/ 6692 w 10000"/>
                <a:gd name="connsiteY224" fmla="*/ 6559 h 10000"/>
                <a:gd name="connsiteX225" fmla="*/ 6719 w 10000"/>
                <a:gd name="connsiteY225" fmla="*/ 6497 h 10000"/>
                <a:gd name="connsiteX226" fmla="*/ 6751 w 10000"/>
                <a:gd name="connsiteY226" fmla="*/ 6460 h 10000"/>
                <a:gd name="connsiteX227" fmla="*/ 6778 w 10000"/>
                <a:gd name="connsiteY227" fmla="*/ 6453 h 10000"/>
                <a:gd name="connsiteX228" fmla="*/ 6805 w 10000"/>
                <a:gd name="connsiteY228" fmla="*/ 6460 h 10000"/>
                <a:gd name="connsiteX229" fmla="*/ 6836 w 10000"/>
                <a:gd name="connsiteY229" fmla="*/ 6503 h 10000"/>
                <a:gd name="connsiteX230" fmla="*/ 6863 w 10000"/>
                <a:gd name="connsiteY230" fmla="*/ 6565 h 10000"/>
                <a:gd name="connsiteX231" fmla="*/ 6890 w 10000"/>
                <a:gd name="connsiteY231" fmla="*/ 6658 h 10000"/>
                <a:gd name="connsiteX232" fmla="*/ 6922 w 10000"/>
                <a:gd name="connsiteY232" fmla="*/ 6789 h 10000"/>
                <a:gd name="connsiteX233" fmla="*/ 6949 w 10000"/>
                <a:gd name="connsiteY233" fmla="*/ 6975 h 10000"/>
                <a:gd name="connsiteX234" fmla="*/ 6981 w 10000"/>
                <a:gd name="connsiteY234" fmla="*/ 7236 h 10000"/>
                <a:gd name="connsiteX235" fmla="*/ 7008 w 10000"/>
                <a:gd name="connsiteY235" fmla="*/ 7634 h 10000"/>
                <a:gd name="connsiteX236" fmla="*/ 7035 w 10000"/>
                <a:gd name="connsiteY236" fmla="*/ 8460 h 10000"/>
                <a:gd name="connsiteX237" fmla="*/ 7066 w 10000"/>
                <a:gd name="connsiteY237" fmla="*/ 8969 h 10000"/>
                <a:gd name="connsiteX238" fmla="*/ 7093 w 10000"/>
                <a:gd name="connsiteY238" fmla="*/ 7801 h 10000"/>
                <a:gd name="connsiteX239" fmla="*/ 7125 w 10000"/>
                <a:gd name="connsiteY239" fmla="*/ 7329 h 10000"/>
                <a:gd name="connsiteX240" fmla="*/ 7152 w 10000"/>
                <a:gd name="connsiteY240" fmla="*/ 7037 h 10000"/>
                <a:gd name="connsiteX241" fmla="*/ 7179 w 10000"/>
                <a:gd name="connsiteY241" fmla="*/ 6839 h 10000"/>
                <a:gd name="connsiteX242" fmla="*/ 7210 w 10000"/>
                <a:gd name="connsiteY242" fmla="*/ 6696 h 10000"/>
                <a:gd name="connsiteX243" fmla="*/ 7237 w 10000"/>
                <a:gd name="connsiteY243" fmla="*/ 6590 h 10000"/>
                <a:gd name="connsiteX244" fmla="*/ 7269 w 10000"/>
                <a:gd name="connsiteY244" fmla="*/ 6516 h 10000"/>
                <a:gd name="connsiteX245" fmla="*/ 7296 w 10000"/>
                <a:gd name="connsiteY245" fmla="*/ 6472 h 10000"/>
                <a:gd name="connsiteX246" fmla="*/ 7323 w 10000"/>
                <a:gd name="connsiteY246" fmla="*/ 6447 h 10000"/>
                <a:gd name="connsiteX247" fmla="*/ 7350 w 10000"/>
                <a:gd name="connsiteY247" fmla="*/ 6447 h 10000"/>
                <a:gd name="connsiteX248" fmla="*/ 7382 w 10000"/>
                <a:gd name="connsiteY248" fmla="*/ 6466 h 10000"/>
                <a:gd name="connsiteX249" fmla="*/ 7409 w 10000"/>
                <a:gd name="connsiteY249" fmla="*/ 6509 h 10000"/>
                <a:gd name="connsiteX250" fmla="*/ 7440 w 10000"/>
                <a:gd name="connsiteY250" fmla="*/ 6578 h 10000"/>
                <a:gd name="connsiteX251" fmla="*/ 7467 w 10000"/>
                <a:gd name="connsiteY251" fmla="*/ 6677 h 10000"/>
                <a:gd name="connsiteX252" fmla="*/ 7494 w 10000"/>
                <a:gd name="connsiteY252" fmla="*/ 6814 h 10000"/>
                <a:gd name="connsiteX253" fmla="*/ 7526 w 10000"/>
                <a:gd name="connsiteY253" fmla="*/ 7006 h 10000"/>
                <a:gd name="connsiteX254" fmla="*/ 7553 w 10000"/>
                <a:gd name="connsiteY254" fmla="*/ 7273 h 10000"/>
                <a:gd name="connsiteX255" fmla="*/ 7584 w 10000"/>
                <a:gd name="connsiteY255" fmla="*/ 7696 h 10000"/>
                <a:gd name="connsiteX256" fmla="*/ 7612 w 10000"/>
                <a:gd name="connsiteY256" fmla="*/ 8584 h 10000"/>
                <a:gd name="connsiteX257" fmla="*/ 7639 w 10000"/>
                <a:gd name="connsiteY257" fmla="*/ 8814 h 10000"/>
                <a:gd name="connsiteX258" fmla="*/ 7670 w 10000"/>
                <a:gd name="connsiteY258" fmla="*/ 7770 h 10000"/>
                <a:gd name="connsiteX259" fmla="*/ 7697 w 10000"/>
                <a:gd name="connsiteY259" fmla="*/ 7317 h 10000"/>
                <a:gd name="connsiteX260" fmla="*/ 7729 w 10000"/>
                <a:gd name="connsiteY260" fmla="*/ 7031 h 10000"/>
                <a:gd name="connsiteX261" fmla="*/ 7756 w 10000"/>
                <a:gd name="connsiteY261" fmla="*/ 6839 h 10000"/>
                <a:gd name="connsiteX262" fmla="*/ 7783 w 10000"/>
                <a:gd name="connsiteY262" fmla="*/ 6696 h 10000"/>
                <a:gd name="connsiteX263" fmla="*/ 7810 w 10000"/>
                <a:gd name="connsiteY263" fmla="*/ 6590 h 10000"/>
                <a:gd name="connsiteX264" fmla="*/ 7841 w 10000"/>
                <a:gd name="connsiteY264" fmla="*/ 6522 h 10000"/>
                <a:gd name="connsiteX265" fmla="*/ 7868 w 10000"/>
                <a:gd name="connsiteY265" fmla="*/ 6472 h 10000"/>
                <a:gd name="connsiteX266" fmla="*/ 7900 w 10000"/>
                <a:gd name="connsiteY266" fmla="*/ 6447 h 10000"/>
                <a:gd name="connsiteX267" fmla="*/ 7927 w 10000"/>
                <a:gd name="connsiteY267" fmla="*/ 6447 h 10000"/>
                <a:gd name="connsiteX268" fmla="*/ 7954 w 10000"/>
                <a:gd name="connsiteY268" fmla="*/ 6466 h 10000"/>
                <a:gd name="connsiteX269" fmla="*/ 7986 w 10000"/>
                <a:gd name="connsiteY269" fmla="*/ 6509 h 10000"/>
                <a:gd name="connsiteX270" fmla="*/ 8013 w 10000"/>
                <a:gd name="connsiteY270" fmla="*/ 6578 h 10000"/>
                <a:gd name="connsiteX271" fmla="*/ 8044 w 10000"/>
                <a:gd name="connsiteY271" fmla="*/ 6683 h 10000"/>
                <a:gd name="connsiteX272" fmla="*/ 8071 w 10000"/>
                <a:gd name="connsiteY272" fmla="*/ 6820 h 10000"/>
                <a:gd name="connsiteX273" fmla="*/ 8098 w 10000"/>
                <a:gd name="connsiteY273" fmla="*/ 7006 h 10000"/>
                <a:gd name="connsiteX274" fmla="*/ 8130 w 10000"/>
                <a:gd name="connsiteY274" fmla="*/ 7280 h 10000"/>
                <a:gd name="connsiteX275" fmla="*/ 8157 w 10000"/>
                <a:gd name="connsiteY275" fmla="*/ 7714 h 10000"/>
                <a:gd name="connsiteX276" fmla="*/ 8188 w 10000"/>
                <a:gd name="connsiteY276" fmla="*/ 8671 h 10000"/>
                <a:gd name="connsiteX277" fmla="*/ 8215 w 10000"/>
                <a:gd name="connsiteY277" fmla="*/ 8696 h 10000"/>
                <a:gd name="connsiteX278" fmla="*/ 8242 w 10000"/>
                <a:gd name="connsiteY278" fmla="*/ 7720 h 10000"/>
                <a:gd name="connsiteX279" fmla="*/ 8274 w 10000"/>
                <a:gd name="connsiteY279" fmla="*/ 7286 h 10000"/>
                <a:gd name="connsiteX280" fmla="*/ 8301 w 10000"/>
                <a:gd name="connsiteY280" fmla="*/ 7006 h 10000"/>
                <a:gd name="connsiteX281" fmla="*/ 8328 w 10000"/>
                <a:gd name="connsiteY281" fmla="*/ 6820 h 10000"/>
                <a:gd name="connsiteX282" fmla="*/ 8360 w 10000"/>
                <a:gd name="connsiteY282" fmla="*/ 6683 h 10000"/>
                <a:gd name="connsiteX283" fmla="*/ 8387 w 10000"/>
                <a:gd name="connsiteY283" fmla="*/ 6584 h 10000"/>
                <a:gd name="connsiteX284" fmla="*/ 8418 w 10000"/>
                <a:gd name="connsiteY284" fmla="*/ 6516 h 10000"/>
                <a:gd name="connsiteX285" fmla="*/ 8445 w 10000"/>
                <a:gd name="connsiteY285" fmla="*/ 6472 h 10000"/>
                <a:gd name="connsiteX286" fmla="*/ 8472 w 10000"/>
                <a:gd name="connsiteY286" fmla="*/ 6453 h 10000"/>
                <a:gd name="connsiteX287" fmla="*/ 8504 w 10000"/>
                <a:gd name="connsiteY287" fmla="*/ 6460 h 10000"/>
                <a:gd name="connsiteX288" fmla="*/ 8531 w 10000"/>
                <a:gd name="connsiteY288" fmla="*/ 6491 h 10000"/>
                <a:gd name="connsiteX289" fmla="*/ 8562 w 10000"/>
                <a:gd name="connsiteY289" fmla="*/ 6553 h 10000"/>
                <a:gd name="connsiteX290" fmla="*/ 8589 w 10000"/>
                <a:gd name="connsiteY290" fmla="*/ 6640 h 10000"/>
                <a:gd name="connsiteX291" fmla="*/ 8616 w 10000"/>
                <a:gd name="connsiteY291" fmla="*/ 6770 h 10000"/>
                <a:gd name="connsiteX292" fmla="*/ 8648 w 10000"/>
                <a:gd name="connsiteY292" fmla="*/ 6944 h 10000"/>
                <a:gd name="connsiteX293" fmla="*/ 8675 w 10000"/>
                <a:gd name="connsiteY293" fmla="*/ 7205 h 10000"/>
                <a:gd name="connsiteX294" fmla="*/ 8707 w 10000"/>
                <a:gd name="connsiteY294" fmla="*/ 7615 h 10000"/>
                <a:gd name="connsiteX295" fmla="*/ 8734 w 10000"/>
                <a:gd name="connsiteY295" fmla="*/ 8460 h 10000"/>
                <a:gd name="connsiteX296" fmla="*/ 8761 w 10000"/>
                <a:gd name="connsiteY296" fmla="*/ 8839 h 10000"/>
                <a:gd name="connsiteX297" fmla="*/ 8788 w 10000"/>
                <a:gd name="connsiteY297" fmla="*/ 7733 h 10000"/>
                <a:gd name="connsiteX298" fmla="*/ 8819 w 10000"/>
                <a:gd name="connsiteY298" fmla="*/ 7267 h 10000"/>
                <a:gd name="connsiteX299" fmla="*/ 8851 w 10000"/>
                <a:gd name="connsiteY299" fmla="*/ 6981 h 10000"/>
                <a:gd name="connsiteX300" fmla="*/ 8878 w 10000"/>
                <a:gd name="connsiteY300" fmla="*/ 6783 h 10000"/>
                <a:gd name="connsiteX301" fmla="*/ 8905 w 10000"/>
                <a:gd name="connsiteY301" fmla="*/ 6646 h 10000"/>
                <a:gd name="connsiteX302" fmla="*/ 8932 w 10000"/>
                <a:gd name="connsiteY302" fmla="*/ 6547 h 10000"/>
                <a:gd name="connsiteX303" fmla="*/ 8963 w 10000"/>
                <a:gd name="connsiteY303" fmla="*/ 6484 h 10000"/>
                <a:gd name="connsiteX304" fmla="*/ 8991 w 10000"/>
                <a:gd name="connsiteY304" fmla="*/ 6453 h 10000"/>
                <a:gd name="connsiteX305" fmla="*/ 9022 w 10000"/>
                <a:gd name="connsiteY305" fmla="*/ 6447 h 10000"/>
                <a:gd name="connsiteX306" fmla="*/ 9049 w 10000"/>
                <a:gd name="connsiteY306" fmla="*/ 6472 h 10000"/>
                <a:gd name="connsiteX307" fmla="*/ 9076 w 10000"/>
                <a:gd name="connsiteY307" fmla="*/ 6528 h 10000"/>
                <a:gd name="connsiteX308" fmla="*/ 9108 w 10000"/>
                <a:gd name="connsiteY308" fmla="*/ 6621 h 10000"/>
                <a:gd name="connsiteX309" fmla="*/ 9135 w 10000"/>
                <a:gd name="connsiteY309" fmla="*/ 6758 h 10000"/>
                <a:gd name="connsiteX310" fmla="*/ 9166 w 10000"/>
                <a:gd name="connsiteY310" fmla="*/ 6957 h 10000"/>
                <a:gd name="connsiteX311" fmla="*/ 9193 w 10000"/>
                <a:gd name="connsiteY311" fmla="*/ 7267 h 10000"/>
                <a:gd name="connsiteX312" fmla="*/ 9220 w 10000"/>
                <a:gd name="connsiteY312" fmla="*/ 7814 h 10000"/>
                <a:gd name="connsiteX313" fmla="*/ 9252 w 10000"/>
                <a:gd name="connsiteY313" fmla="*/ 9863 h 10000"/>
                <a:gd name="connsiteX314" fmla="*/ 9279 w 10000"/>
                <a:gd name="connsiteY314" fmla="*/ 7988 h 10000"/>
                <a:gd name="connsiteX315" fmla="*/ 9306 w 10000"/>
                <a:gd name="connsiteY315" fmla="*/ 7335 h 10000"/>
                <a:gd name="connsiteX316" fmla="*/ 9338 w 10000"/>
                <a:gd name="connsiteY316" fmla="*/ 6988 h 10000"/>
                <a:gd name="connsiteX317" fmla="*/ 9365 w 10000"/>
                <a:gd name="connsiteY317" fmla="*/ 6758 h 10000"/>
                <a:gd name="connsiteX318" fmla="*/ 9396 w 10000"/>
                <a:gd name="connsiteY318" fmla="*/ 6602 h 10000"/>
                <a:gd name="connsiteX319" fmla="*/ 9423 w 10000"/>
                <a:gd name="connsiteY319" fmla="*/ 6503 h 10000"/>
                <a:gd name="connsiteX320" fmla="*/ 9450 w 10000"/>
                <a:gd name="connsiteY320" fmla="*/ 6447 h 10000"/>
                <a:gd name="connsiteX321" fmla="*/ 9482 w 10000"/>
                <a:gd name="connsiteY321" fmla="*/ 6435 h 10000"/>
                <a:gd name="connsiteX322" fmla="*/ 9509 w 10000"/>
                <a:gd name="connsiteY322" fmla="*/ 6460 h 10000"/>
                <a:gd name="connsiteX323" fmla="*/ 9540 w 10000"/>
                <a:gd name="connsiteY323" fmla="*/ 6534 h 10000"/>
                <a:gd name="connsiteX324" fmla="*/ 9567 w 10000"/>
                <a:gd name="connsiteY324" fmla="*/ 6665 h 10000"/>
                <a:gd name="connsiteX325" fmla="*/ 9594 w 10000"/>
                <a:gd name="connsiteY325" fmla="*/ 6882 h 10000"/>
                <a:gd name="connsiteX326" fmla="*/ 9626 w 10000"/>
                <a:gd name="connsiteY326" fmla="*/ 7242 h 10000"/>
                <a:gd name="connsiteX327" fmla="*/ 9653 w 10000"/>
                <a:gd name="connsiteY327" fmla="*/ 7981 h 10000"/>
                <a:gd name="connsiteX328" fmla="*/ 9680 w 10000"/>
                <a:gd name="connsiteY328" fmla="*/ 8820 h 10000"/>
                <a:gd name="connsiteX329" fmla="*/ 9712 w 10000"/>
                <a:gd name="connsiteY329" fmla="*/ 7484 h 10000"/>
                <a:gd name="connsiteX330" fmla="*/ 9739 w 10000"/>
                <a:gd name="connsiteY330" fmla="*/ 7012 h 10000"/>
                <a:gd name="connsiteX331" fmla="*/ 9766 w 10000"/>
                <a:gd name="connsiteY331" fmla="*/ 6758 h 10000"/>
                <a:gd name="connsiteX332" fmla="*/ 9797 w 10000"/>
                <a:gd name="connsiteY332" fmla="*/ 6615 h 10000"/>
                <a:gd name="connsiteX333" fmla="*/ 9824 w 10000"/>
                <a:gd name="connsiteY333" fmla="*/ 6559 h 10000"/>
                <a:gd name="connsiteX334" fmla="*/ 9856 w 10000"/>
                <a:gd name="connsiteY334" fmla="*/ 6590 h 10000"/>
                <a:gd name="connsiteX335" fmla="*/ 9883 w 10000"/>
                <a:gd name="connsiteY335" fmla="*/ 6708 h 10000"/>
                <a:gd name="connsiteX336" fmla="*/ 9910 w 10000"/>
                <a:gd name="connsiteY336" fmla="*/ 6950 h 10000"/>
                <a:gd name="connsiteX337" fmla="*/ 9941 w 10000"/>
                <a:gd name="connsiteY337" fmla="*/ 7404 h 10000"/>
                <a:gd name="connsiteX338" fmla="*/ 9968 w 10000"/>
                <a:gd name="connsiteY338" fmla="*/ 8516 h 10000"/>
                <a:gd name="connsiteX339" fmla="*/ 10000 w 10000"/>
                <a:gd name="connsiteY33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28 w 10000"/>
                <a:gd name="connsiteY99" fmla="*/ 1286 h 10000"/>
                <a:gd name="connsiteX100" fmla="*/ 3155 w 10000"/>
                <a:gd name="connsiteY100" fmla="*/ 1075 h 10000"/>
                <a:gd name="connsiteX101" fmla="*/ 3182 w 10000"/>
                <a:gd name="connsiteY101" fmla="*/ 907 h 10000"/>
                <a:gd name="connsiteX102" fmla="*/ 3213 w 10000"/>
                <a:gd name="connsiteY102" fmla="*/ 770 h 10000"/>
                <a:gd name="connsiteX103" fmla="*/ 3240 w 10000"/>
                <a:gd name="connsiteY103" fmla="*/ 658 h 10000"/>
                <a:gd name="connsiteX104" fmla="*/ 3267 w 10000"/>
                <a:gd name="connsiteY104" fmla="*/ 559 h 10000"/>
                <a:gd name="connsiteX105" fmla="*/ 3299 w 10000"/>
                <a:gd name="connsiteY105" fmla="*/ 478 h 10000"/>
                <a:gd name="connsiteX106" fmla="*/ 3326 w 10000"/>
                <a:gd name="connsiteY106" fmla="*/ 404 h 10000"/>
                <a:gd name="connsiteX107" fmla="*/ 3357 w 10000"/>
                <a:gd name="connsiteY107" fmla="*/ 335 h 10000"/>
                <a:gd name="connsiteX108" fmla="*/ 3384 w 10000"/>
                <a:gd name="connsiteY108" fmla="*/ 280 h 10000"/>
                <a:gd name="connsiteX109" fmla="*/ 3411 w 10000"/>
                <a:gd name="connsiteY109" fmla="*/ 230 h 10000"/>
                <a:gd name="connsiteX110" fmla="*/ 3443 w 10000"/>
                <a:gd name="connsiteY110" fmla="*/ 186 h 10000"/>
                <a:gd name="connsiteX111" fmla="*/ 3470 w 10000"/>
                <a:gd name="connsiteY111" fmla="*/ 149 h 10000"/>
                <a:gd name="connsiteX112" fmla="*/ 3497 w 10000"/>
                <a:gd name="connsiteY112" fmla="*/ 118 h 10000"/>
                <a:gd name="connsiteX113" fmla="*/ 3529 w 10000"/>
                <a:gd name="connsiteY113" fmla="*/ 87 h 10000"/>
                <a:gd name="connsiteX114" fmla="*/ 3556 w 10000"/>
                <a:gd name="connsiteY114" fmla="*/ 68 h 10000"/>
                <a:gd name="connsiteX115" fmla="*/ 3587 w 10000"/>
                <a:gd name="connsiteY115" fmla="*/ 43 h 10000"/>
                <a:gd name="connsiteX116" fmla="*/ 3614 w 10000"/>
                <a:gd name="connsiteY116" fmla="*/ 31 h 10000"/>
                <a:gd name="connsiteX117" fmla="*/ 3641 w 10000"/>
                <a:gd name="connsiteY117" fmla="*/ 19 h 10000"/>
                <a:gd name="connsiteX118" fmla="*/ 3673 w 10000"/>
                <a:gd name="connsiteY118" fmla="*/ 6 h 10000"/>
                <a:gd name="connsiteX119" fmla="*/ 3700 w 10000"/>
                <a:gd name="connsiteY119" fmla="*/ 6 h 10000"/>
                <a:gd name="connsiteX120" fmla="*/ 3731 w 10000"/>
                <a:gd name="connsiteY120" fmla="*/ 0 h 10000"/>
                <a:gd name="connsiteX121" fmla="*/ 3758 w 10000"/>
                <a:gd name="connsiteY121" fmla="*/ 0 h 10000"/>
                <a:gd name="connsiteX122" fmla="*/ 3785 w 10000"/>
                <a:gd name="connsiteY122" fmla="*/ 6 h 10000"/>
                <a:gd name="connsiteX123" fmla="*/ 3817 w 10000"/>
                <a:gd name="connsiteY123" fmla="*/ 12 h 10000"/>
                <a:gd name="connsiteX124" fmla="*/ 3844 w 10000"/>
                <a:gd name="connsiteY124" fmla="*/ 19 h 10000"/>
                <a:gd name="connsiteX125" fmla="*/ 3876 w 10000"/>
                <a:gd name="connsiteY125" fmla="*/ 31 h 10000"/>
                <a:gd name="connsiteX126" fmla="*/ 3903 w 10000"/>
                <a:gd name="connsiteY126" fmla="*/ 43 h 10000"/>
                <a:gd name="connsiteX127" fmla="*/ 3930 w 10000"/>
                <a:gd name="connsiteY127" fmla="*/ 62 h 10000"/>
                <a:gd name="connsiteX128" fmla="*/ 3957 w 10000"/>
                <a:gd name="connsiteY128" fmla="*/ 81 h 10000"/>
                <a:gd name="connsiteX129" fmla="*/ 3988 w 10000"/>
                <a:gd name="connsiteY129" fmla="*/ 106 h 10000"/>
                <a:gd name="connsiteX130" fmla="*/ 4015 w 10000"/>
                <a:gd name="connsiteY130" fmla="*/ 130 h 10000"/>
                <a:gd name="connsiteX131" fmla="*/ 4047 w 10000"/>
                <a:gd name="connsiteY131" fmla="*/ 155 h 10000"/>
                <a:gd name="connsiteX132" fmla="*/ 4074 w 10000"/>
                <a:gd name="connsiteY132" fmla="*/ 186 h 10000"/>
                <a:gd name="connsiteX133" fmla="*/ 4101 w 10000"/>
                <a:gd name="connsiteY133" fmla="*/ 217 h 10000"/>
                <a:gd name="connsiteX134" fmla="*/ 4132 w 10000"/>
                <a:gd name="connsiteY134" fmla="*/ 255 h 10000"/>
                <a:gd name="connsiteX135" fmla="*/ 4160 w 10000"/>
                <a:gd name="connsiteY135" fmla="*/ 292 h 10000"/>
                <a:gd name="connsiteX136" fmla="*/ 4191 w 10000"/>
                <a:gd name="connsiteY136" fmla="*/ 329 h 10000"/>
                <a:gd name="connsiteX137" fmla="*/ 4218 w 10000"/>
                <a:gd name="connsiteY137" fmla="*/ 373 h 10000"/>
                <a:gd name="connsiteX138" fmla="*/ 4245 w 10000"/>
                <a:gd name="connsiteY138" fmla="*/ 422 h 10000"/>
                <a:gd name="connsiteX139" fmla="*/ 4277 w 10000"/>
                <a:gd name="connsiteY139" fmla="*/ 466 h 10000"/>
                <a:gd name="connsiteX140" fmla="*/ 4304 w 10000"/>
                <a:gd name="connsiteY140" fmla="*/ 522 h 10000"/>
                <a:gd name="connsiteX141" fmla="*/ 4335 w 10000"/>
                <a:gd name="connsiteY141" fmla="*/ 571 h 10000"/>
                <a:gd name="connsiteX142" fmla="*/ 4362 w 10000"/>
                <a:gd name="connsiteY142" fmla="*/ 634 h 10000"/>
                <a:gd name="connsiteX143" fmla="*/ 4389 w 10000"/>
                <a:gd name="connsiteY143" fmla="*/ 689 h 10000"/>
                <a:gd name="connsiteX144" fmla="*/ 4421 w 10000"/>
                <a:gd name="connsiteY144" fmla="*/ 752 h 10000"/>
                <a:gd name="connsiteX145" fmla="*/ 4448 w 10000"/>
                <a:gd name="connsiteY145" fmla="*/ 820 h 10000"/>
                <a:gd name="connsiteX146" fmla="*/ 4475 w 10000"/>
                <a:gd name="connsiteY146" fmla="*/ 888 h 10000"/>
                <a:gd name="connsiteX147" fmla="*/ 4507 w 10000"/>
                <a:gd name="connsiteY147" fmla="*/ 957 h 10000"/>
                <a:gd name="connsiteX148" fmla="*/ 4534 w 10000"/>
                <a:gd name="connsiteY148" fmla="*/ 1037 h 10000"/>
                <a:gd name="connsiteX149" fmla="*/ 4565 w 10000"/>
                <a:gd name="connsiteY149" fmla="*/ 1118 h 10000"/>
                <a:gd name="connsiteX150" fmla="*/ 4592 w 10000"/>
                <a:gd name="connsiteY150" fmla="*/ 1199 h 10000"/>
                <a:gd name="connsiteX151" fmla="*/ 4619 w 10000"/>
                <a:gd name="connsiteY151" fmla="*/ 1286 h 10000"/>
                <a:gd name="connsiteX152" fmla="*/ 4651 w 10000"/>
                <a:gd name="connsiteY152" fmla="*/ 1373 h 10000"/>
                <a:gd name="connsiteX153" fmla="*/ 4678 w 10000"/>
                <a:gd name="connsiteY153" fmla="*/ 1472 h 10000"/>
                <a:gd name="connsiteX154" fmla="*/ 4709 w 10000"/>
                <a:gd name="connsiteY154" fmla="*/ 1565 h 10000"/>
                <a:gd name="connsiteX155" fmla="*/ 4736 w 10000"/>
                <a:gd name="connsiteY155" fmla="*/ 1671 h 10000"/>
                <a:gd name="connsiteX156" fmla="*/ 4763 w 10000"/>
                <a:gd name="connsiteY156" fmla="*/ 1776 h 10000"/>
                <a:gd name="connsiteX157" fmla="*/ 4795 w 10000"/>
                <a:gd name="connsiteY157" fmla="*/ 1894 h 10000"/>
                <a:gd name="connsiteX158" fmla="*/ 4822 w 10000"/>
                <a:gd name="connsiteY158" fmla="*/ 2012 h 10000"/>
                <a:gd name="connsiteX159" fmla="*/ 4854 w 10000"/>
                <a:gd name="connsiteY159" fmla="*/ 2137 h 10000"/>
                <a:gd name="connsiteX160" fmla="*/ 4881 w 10000"/>
                <a:gd name="connsiteY160" fmla="*/ 2267 h 10000"/>
                <a:gd name="connsiteX161" fmla="*/ 4908 w 10000"/>
                <a:gd name="connsiteY161" fmla="*/ 2404 h 10000"/>
                <a:gd name="connsiteX162" fmla="*/ 4935 w 10000"/>
                <a:gd name="connsiteY162" fmla="*/ 2553 h 10000"/>
                <a:gd name="connsiteX163" fmla="*/ 4966 w 10000"/>
                <a:gd name="connsiteY163" fmla="*/ 2708 h 10000"/>
                <a:gd name="connsiteX164" fmla="*/ 4993 w 10000"/>
                <a:gd name="connsiteY164" fmla="*/ 2870 h 10000"/>
                <a:gd name="connsiteX165" fmla="*/ 5025 w 10000"/>
                <a:gd name="connsiteY165" fmla="*/ 3043 h 10000"/>
                <a:gd name="connsiteX166" fmla="*/ 5052 w 10000"/>
                <a:gd name="connsiteY166" fmla="*/ 3230 h 10000"/>
                <a:gd name="connsiteX167" fmla="*/ 5079 w 10000"/>
                <a:gd name="connsiteY167" fmla="*/ 3429 h 10000"/>
                <a:gd name="connsiteX168" fmla="*/ 5110 w 10000"/>
                <a:gd name="connsiteY168" fmla="*/ 3646 h 10000"/>
                <a:gd name="connsiteX169" fmla="*/ 5137 w 10000"/>
                <a:gd name="connsiteY169" fmla="*/ 3882 h 10000"/>
                <a:gd name="connsiteX170" fmla="*/ 5169 w 10000"/>
                <a:gd name="connsiteY170" fmla="*/ 4143 h 10000"/>
                <a:gd name="connsiteX171" fmla="*/ 5196 w 10000"/>
                <a:gd name="connsiteY171" fmla="*/ 4441 h 10000"/>
                <a:gd name="connsiteX172" fmla="*/ 5223 w 10000"/>
                <a:gd name="connsiteY172" fmla="*/ 4789 h 10000"/>
                <a:gd name="connsiteX173" fmla="*/ 5255 w 10000"/>
                <a:gd name="connsiteY173" fmla="*/ 5205 h 10000"/>
                <a:gd name="connsiteX174" fmla="*/ 5282 w 10000"/>
                <a:gd name="connsiteY174" fmla="*/ 5758 h 10000"/>
                <a:gd name="connsiteX175" fmla="*/ 5313 w 10000"/>
                <a:gd name="connsiteY175" fmla="*/ 6671 h 10000"/>
                <a:gd name="connsiteX176" fmla="*/ 5340 w 10000"/>
                <a:gd name="connsiteY176" fmla="*/ 7776 h 10000"/>
                <a:gd name="connsiteX177" fmla="*/ 5367 w 10000"/>
                <a:gd name="connsiteY177" fmla="*/ 6565 h 10000"/>
                <a:gd name="connsiteX178" fmla="*/ 5399 w 10000"/>
                <a:gd name="connsiteY178" fmla="*/ 6255 h 10000"/>
                <a:gd name="connsiteX179" fmla="*/ 5426 w 10000"/>
                <a:gd name="connsiteY179" fmla="*/ 6155 h 10000"/>
                <a:gd name="connsiteX180" fmla="*/ 5453 w 10000"/>
                <a:gd name="connsiteY180" fmla="*/ 6180 h 10000"/>
                <a:gd name="connsiteX181" fmla="*/ 5484 w 10000"/>
                <a:gd name="connsiteY181" fmla="*/ 6286 h 10000"/>
                <a:gd name="connsiteX182" fmla="*/ 5511 w 10000"/>
                <a:gd name="connsiteY182" fmla="*/ 6484 h 10000"/>
                <a:gd name="connsiteX183" fmla="*/ 5539 w 10000"/>
                <a:gd name="connsiteY183" fmla="*/ 6801 h 10000"/>
                <a:gd name="connsiteX184" fmla="*/ 5570 w 10000"/>
                <a:gd name="connsiteY184" fmla="*/ 7373 h 10000"/>
                <a:gd name="connsiteX185" fmla="*/ 5597 w 10000"/>
                <a:gd name="connsiteY185" fmla="*/ 9447 h 10000"/>
                <a:gd name="connsiteX186" fmla="*/ 5629 w 10000"/>
                <a:gd name="connsiteY186" fmla="*/ 7621 h 10000"/>
                <a:gd name="connsiteX187" fmla="*/ 5656 w 10000"/>
                <a:gd name="connsiteY187" fmla="*/ 7012 h 10000"/>
                <a:gd name="connsiteX188" fmla="*/ 5683 w 10000"/>
                <a:gd name="connsiteY188" fmla="*/ 6708 h 10000"/>
                <a:gd name="connsiteX189" fmla="*/ 5714 w 10000"/>
                <a:gd name="connsiteY189" fmla="*/ 6534 h 10000"/>
                <a:gd name="connsiteX190" fmla="*/ 5741 w 10000"/>
                <a:gd name="connsiteY190" fmla="*/ 6429 h 10000"/>
                <a:gd name="connsiteX191" fmla="*/ 5773 w 10000"/>
                <a:gd name="connsiteY191" fmla="*/ 6385 h 10000"/>
                <a:gd name="connsiteX192" fmla="*/ 5800 w 10000"/>
                <a:gd name="connsiteY192" fmla="*/ 6385 h 10000"/>
                <a:gd name="connsiteX193" fmla="*/ 5827 w 10000"/>
                <a:gd name="connsiteY193" fmla="*/ 6429 h 10000"/>
                <a:gd name="connsiteX194" fmla="*/ 5858 w 10000"/>
                <a:gd name="connsiteY194" fmla="*/ 6516 h 10000"/>
                <a:gd name="connsiteX195" fmla="*/ 5886 w 10000"/>
                <a:gd name="connsiteY195" fmla="*/ 6646 h 10000"/>
                <a:gd name="connsiteX196" fmla="*/ 5913 w 10000"/>
                <a:gd name="connsiteY196" fmla="*/ 6845 h 10000"/>
                <a:gd name="connsiteX197" fmla="*/ 5944 w 10000"/>
                <a:gd name="connsiteY197" fmla="*/ 7149 h 10000"/>
                <a:gd name="connsiteX198" fmla="*/ 5971 w 10000"/>
                <a:gd name="connsiteY198" fmla="*/ 7658 h 10000"/>
                <a:gd name="connsiteX199" fmla="*/ 6003 w 10000"/>
                <a:gd name="connsiteY199" fmla="*/ 9093 h 10000"/>
                <a:gd name="connsiteX200" fmla="*/ 6030 w 10000"/>
                <a:gd name="connsiteY200" fmla="*/ 8106 h 10000"/>
                <a:gd name="connsiteX201" fmla="*/ 6057 w 10000"/>
                <a:gd name="connsiteY201" fmla="*/ 7385 h 10000"/>
                <a:gd name="connsiteX202" fmla="*/ 6088 w 10000"/>
                <a:gd name="connsiteY202" fmla="*/ 7019 h 10000"/>
                <a:gd name="connsiteX203" fmla="*/ 6115 w 10000"/>
                <a:gd name="connsiteY203" fmla="*/ 6789 h 10000"/>
                <a:gd name="connsiteX204" fmla="*/ 6147 w 10000"/>
                <a:gd name="connsiteY204" fmla="*/ 6634 h 10000"/>
                <a:gd name="connsiteX205" fmla="*/ 6174 w 10000"/>
                <a:gd name="connsiteY205" fmla="*/ 6534 h 10000"/>
                <a:gd name="connsiteX206" fmla="*/ 6201 w 10000"/>
                <a:gd name="connsiteY206" fmla="*/ 6472 h 10000"/>
                <a:gd name="connsiteX207" fmla="*/ 6233 w 10000"/>
                <a:gd name="connsiteY207" fmla="*/ 6441 h 10000"/>
                <a:gd name="connsiteX208" fmla="*/ 6260 w 10000"/>
                <a:gd name="connsiteY208" fmla="*/ 6435 h 10000"/>
                <a:gd name="connsiteX209" fmla="*/ 6291 w 10000"/>
                <a:gd name="connsiteY209" fmla="*/ 6460 h 10000"/>
                <a:gd name="connsiteX210" fmla="*/ 6318 w 10000"/>
                <a:gd name="connsiteY210" fmla="*/ 6516 h 10000"/>
                <a:gd name="connsiteX211" fmla="*/ 6345 w 10000"/>
                <a:gd name="connsiteY211" fmla="*/ 6609 h 10000"/>
                <a:gd name="connsiteX212" fmla="*/ 6372 w 10000"/>
                <a:gd name="connsiteY212" fmla="*/ 6733 h 10000"/>
                <a:gd name="connsiteX213" fmla="*/ 6404 w 10000"/>
                <a:gd name="connsiteY213" fmla="*/ 6919 h 10000"/>
                <a:gd name="connsiteX214" fmla="*/ 6431 w 10000"/>
                <a:gd name="connsiteY214" fmla="*/ 7186 h 10000"/>
                <a:gd name="connsiteX215" fmla="*/ 6462 w 10000"/>
                <a:gd name="connsiteY215" fmla="*/ 7596 h 10000"/>
                <a:gd name="connsiteX216" fmla="*/ 6489 w 10000"/>
                <a:gd name="connsiteY216" fmla="*/ 8466 h 10000"/>
                <a:gd name="connsiteX217" fmla="*/ 6516 w 10000"/>
                <a:gd name="connsiteY217" fmla="*/ 8801 h 10000"/>
                <a:gd name="connsiteX218" fmla="*/ 6548 w 10000"/>
                <a:gd name="connsiteY218" fmla="*/ 7714 h 10000"/>
                <a:gd name="connsiteX219" fmla="*/ 6575 w 10000"/>
                <a:gd name="connsiteY219" fmla="*/ 7261 h 10000"/>
                <a:gd name="connsiteX220" fmla="*/ 6607 w 10000"/>
                <a:gd name="connsiteY220" fmla="*/ 6981 h 10000"/>
                <a:gd name="connsiteX221" fmla="*/ 6634 w 10000"/>
                <a:gd name="connsiteY221" fmla="*/ 6795 h 10000"/>
                <a:gd name="connsiteX222" fmla="*/ 6661 w 10000"/>
                <a:gd name="connsiteY222" fmla="*/ 6658 h 10000"/>
                <a:gd name="connsiteX223" fmla="*/ 6692 w 10000"/>
                <a:gd name="connsiteY223" fmla="*/ 6559 h 10000"/>
                <a:gd name="connsiteX224" fmla="*/ 6719 w 10000"/>
                <a:gd name="connsiteY224" fmla="*/ 6497 h 10000"/>
                <a:gd name="connsiteX225" fmla="*/ 6751 w 10000"/>
                <a:gd name="connsiteY225" fmla="*/ 6460 h 10000"/>
                <a:gd name="connsiteX226" fmla="*/ 6778 w 10000"/>
                <a:gd name="connsiteY226" fmla="*/ 6453 h 10000"/>
                <a:gd name="connsiteX227" fmla="*/ 6805 w 10000"/>
                <a:gd name="connsiteY227" fmla="*/ 6460 h 10000"/>
                <a:gd name="connsiteX228" fmla="*/ 6836 w 10000"/>
                <a:gd name="connsiteY228" fmla="*/ 6503 h 10000"/>
                <a:gd name="connsiteX229" fmla="*/ 6863 w 10000"/>
                <a:gd name="connsiteY229" fmla="*/ 6565 h 10000"/>
                <a:gd name="connsiteX230" fmla="*/ 6890 w 10000"/>
                <a:gd name="connsiteY230" fmla="*/ 6658 h 10000"/>
                <a:gd name="connsiteX231" fmla="*/ 6922 w 10000"/>
                <a:gd name="connsiteY231" fmla="*/ 6789 h 10000"/>
                <a:gd name="connsiteX232" fmla="*/ 6949 w 10000"/>
                <a:gd name="connsiteY232" fmla="*/ 6975 h 10000"/>
                <a:gd name="connsiteX233" fmla="*/ 6981 w 10000"/>
                <a:gd name="connsiteY233" fmla="*/ 7236 h 10000"/>
                <a:gd name="connsiteX234" fmla="*/ 7008 w 10000"/>
                <a:gd name="connsiteY234" fmla="*/ 7634 h 10000"/>
                <a:gd name="connsiteX235" fmla="*/ 7035 w 10000"/>
                <a:gd name="connsiteY235" fmla="*/ 8460 h 10000"/>
                <a:gd name="connsiteX236" fmla="*/ 7066 w 10000"/>
                <a:gd name="connsiteY236" fmla="*/ 8969 h 10000"/>
                <a:gd name="connsiteX237" fmla="*/ 7093 w 10000"/>
                <a:gd name="connsiteY237" fmla="*/ 7801 h 10000"/>
                <a:gd name="connsiteX238" fmla="*/ 7125 w 10000"/>
                <a:gd name="connsiteY238" fmla="*/ 7329 h 10000"/>
                <a:gd name="connsiteX239" fmla="*/ 7152 w 10000"/>
                <a:gd name="connsiteY239" fmla="*/ 7037 h 10000"/>
                <a:gd name="connsiteX240" fmla="*/ 7179 w 10000"/>
                <a:gd name="connsiteY240" fmla="*/ 6839 h 10000"/>
                <a:gd name="connsiteX241" fmla="*/ 7210 w 10000"/>
                <a:gd name="connsiteY241" fmla="*/ 6696 h 10000"/>
                <a:gd name="connsiteX242" fmla="*/ 7237 w 10000"/>
                <a:gd name="connsiteY242" fmla="*/ 6590 h 10000"/>
                <a:gd name="connsiteX243" fmla="*/ 7269 w 10000"/>
                <a:gd name="connsiteY243" fmla="*/ 6516 h 10000"/>
                <a:gd name="connsiteX244" fmla="*/ 7296 w 10000"/>
                <a:gd name="connsiteY244" fmla="*/ 6472 h 10000"/>
                <a:gd name="connsiteX245" fmla="*/ 7323 w 10000"/>
                <a:gd name="connsiteY245" fmla="*/ 6447 h 10000"/>
                <a:gd name="connsiteX246" fmla="*/ 7350 w 10000"/>
                <a:gd name="connsiteY246" fmla="*/ 6447 h 10000"/>
                <a:gd name="connsiteX247" fmla="*/ 7382 w 10000"/>
                <a:gd name="connsiteY247" fmla="*/ 6466 h 10000"/>
                <a:gd name="connsiteX248" fmla="*/ 7409 w 10000"/>
                <a:gd name="connsiteY248" fmla="*/ 6509 h 10000"/>
                <a:gd name="connsiteX249" fmla="*/ 7440 w 10000"/>
                <a:gd name="connsiteY249" fmla="*/ 6578 h 10000"/>
                <a:gd name="connsiteX250" fmla="*/ 7467 w 10000"/>
                <a:gd name="connsiteY250" fmla="*/ 6677 h 10000"/>
                <a:gd name="connsiteX251" fmla="*/ 7494 w 10000"/>
                <a:gd name="connsiteY251" fmla="*/ 6814 h 10000"/>
                <a:gd name="connsiteX252" fmla="*/ 7526 w 10000"/>
                <a:gd name="connsiteY252" fmla="*/ 7006 h 10000"/>
                <a:gd name="connsiteX253" fmla="*/ 7553 w 10000"/>
                <a:gd name="connsiteY253" fmla="*/ 7273 h 10000"/>
                <a:gd name="connsiteX254" fmla="*/ 7584 w 10000"/>
                <a:gd name="connsiteY254" fmla="*/ 7696 h 10000"/>
                <a:gd name="connsiteX255" fmla="*/ 7612 w 10000"/>
                <a:gd name="connsiteY255" fmla="*/ 8584 h 10000"/>
                <a:gd name="connsiteX256" fmla="*/ 7639 w 10000"/>
                <a:gd name="connsiteY256" fmla="*/ 8814 h 10000"/>
                <a:gd name="connsiteX257" fmla="*/ 7670 w 10000"/>
                <a:gd name="connsiteY257" fmla="*/ 7770 h 10000"/>
                <a:gd name="connsiteX258" fmla="*/ 7697 w 10000"/>
                <a:gd name="connsiteY258" fmla="*/ 7317 h 10000"/>
                <a:gd name="connsiteX259" fmla="*/ 7729 w 10000"/>
                <a:gd name="connsiteY259" fmla="*/ 7031 h 10000"/>
                <a:gd name="connsiteX260" fmla="*/ 7756 w 10000"/>
                <a:gd name="connsiteY260" fmla="*/ 6839 h 10000"/>
                <a:gd name="connsiteX261" fmla="*/ 7783 w 10000"/>
                <a:gd name="connsiteY261" fmla="*/ 6696 h 10000"/>
                <a:gd name="connsiteX262" fmla="*/ 7810 w 10000"/>
                <a:gd name="connsiteY262" fmla="*/ 6590 h 10000"/>
                <a:gd name="connsiteX263" fmla="*/ 7841 w 10000"/>
                <a:gd name="connsiteY263" fmla="*/ 6522 h 10000"/>
                <a:gd name="connsiteX264" fmla="*/ 7868 w 10000"/>
                <a:gd name="connsiteY264" fmla="*/ 6472 h 10000"/>
                <a:gd name="connsiteX265" fmla="*/ 7900 w 10000"/>
                <a:gd name="connsiteY265" fmla="*/ 6447 h 10000"/>
                <a:gd name="connsiteX266" fmla="*/ 7927 w 10000"/>
                <a:gd name="connsiteY266" fmla="*/ 6447 h 10000"/>
                <a:gd name="connsiteX267" fmla="*/ 7954 w 10000"/>
                <a:gd name="connsiteY267" fmla="*/ 6466 h 10000"/>
                <a:gd name="connsiteX268" fmla="*/ 7986 w 10000"/>
                <a:gd name="connsiteY268" fmla="*/ 6509 h 10000"/>
                <a:gd name="connsiteX269" fmla="*/ 8013 w 10000"/>
                <a:gd name="connsiteY269" fmla="*/ 6578 h 10000"/>
                <a:gd name="connsiteX270" fmla="*/ 8044 w 10000"/>
                <a:gd name="connsiteY270" fmla="*/ 6683 h 10000"/>
                <a:gd name="connsiteX271" fmla="*/ 8071 w 10000"/>
                <a:gd name="connsiteY271" fmla="*/ 6820 h 10000"/>
                <a:gd name="connsiteX272" fmla="*/ 8098 w 10000"/>
                <a:gd name="connsiteY272" fmla="*/ 7006 h 10000"/>
                <a:gd name="connsiteX273" fmla="*/ 8130 w 10000"/>
                <a:gd name="connsiteY273" fmla="*/ 7280 h 10000"/>
                <a:gd name="connsiteX274" fmla="*/ 8157 w 10000"/>
                <a:gd name="connsiteY274" fmla="*/ 7714 h 10000"/>
                <a:gd name="connsiteX275" fmla="*/ 8188 w 10000"/>
                <a:gd name="connsiteY275" fmla="*/ 8671 h 10000"/>
                <a:gd name="connsiteX276" fmla="*/ 8215 w 10000"/>
                <a:gd name="connsiteY276" fmla="*/ 8696 h 10000"/>
                <a:gd name="connsiteX277" fmla="*/ 8242 w 10000"/>
                <a:gd name="connsiteY277" fmla="*/ 7720 h 10000"/>
                <a:gd name="connsiteX278" fmla="*/ 8274 w 10000"/>
                <a:gd name="connsiteY278" fmla="*/ 7286 h 10000"/>
                <a:gd name="connsiteX279" fmla="*/ 8301 w 10000"/>
                <a:gd name="connsiteY279" fmla="*/ 7006 h 10000"/>
                <a:gd name="connsiteX280" fmla="*/ 8328 w 10000"/>
                <a:gd name="connsiteY280" fmla="*/ 6820 h 10000"/>
                <a:gd name="connsiteX281" fmla="*/ 8360 w 10000"/>
                <a:gd name="connsiteY281" fmla="*/ 6683 h 10000"/>
                <a:gd name="connsiteX282" fmla="*/ 8387 w 10000"/>
                <a:gd name="connsiteY282" fmla="*/ 6584 h 10000"/>
                <a:gd name="connsiteX283" fmla="*/ 8418 w 10000"/>
                <a:gd name="connsiteY283" fmla="*/ 6516 h 10000"/>
                <a:gd name="connsiteX284" fmla="*/ 8445 w 10000"/>
                <a:gd name="connsiteY284" fmla="*/ 6472 h 10000"/>
                <a:gd name="connsiteX285" fmla="*/ 8472 w 10000"/>
                <a:gd name="connsiteY285" fmla="*/ 6453 h 10000"/>
                <a:gd name="connsiteX286" fmla="*/ 8504 w 10000"/>
                <a:gd name="connsiteY286" fmla="*/ 6460 h 10000"/>
                <a:gd name="connsiteX287" fmla="*/ 8531 w 10000"/>
                <a:gd name="connsiteY287" fmla="*/ 6491 h 10000"/>
                <a:gd name="connsiteX288" fmla="*/ 8562 w 10000"/>
                <a:gd name="connsiteY288" fmla="*/ 6553 h 10000"/>
                <a:gd name="connsiteX289" fmla="*/ 8589 w 10000"/>
                <a:gd name="connsiteY289" fmla="*/ 6640 h 10000"/>
                <a:gd name="connsiteX290" fmla="*/ 8616 w 10000"/>
                <a:gd name="connsiteY290" fmla="*/ 6770 h 10000"/>
                <a:gd name="connsiteX291" fmla="*/ 8648 w 10000"/>
                <a:gd name="connsiteY291" fmla="*/ 6944 h 10000"/>
                <a:gd name="connsiteX292" fmla="*/ 8675 w 10000"/>
                <a:gd name="connsiteY292" fmla="*/ 7205 h 10000"/>
                <a:gd name="connsiteX293" fmla="*/ 8707 w 10000"/>
                <a:gd name="connsiteY293" fmla="*/ 7615 h 10000"/>
                <a:gd name="connsiteX294" fmla="*/ 8734 w 10000"/>
                <a:gd name="connsiteY294" fmla="*/ 8460 h 10000"/>
                <a:gd name="connsiteX295" fmla="*/ 8761 w 10000"/>
                <a:gd name="connsiteY295" fmla="*/ 8839 h 10000"/>
                <a:gd name="connsiteX296" fmla="*/ 8788 w 10000"/>
                <a:gd name="connsiteY296" fmla="*/ 7733 h 10000"/>
                <a:gd name="connsiteX297" fmla="*/ 8819 w 10000"/>
                <a:gd name="connsiteY297" fmla="*/ 7267 h 10000"/>
                <a:gd name="connsiteX298" fmla="*/ 8851 w 10000"/>
                <a:gd name="connsiteY298" fmla="*/ 6981 h 10000"/>
                <a:gd name="connsiteX299" fmla="*/ 8878 w 10000"/>
                <a:gd name="connsiteY299" fmla="*/ 6783 h 10000"/>
                <a:gd name="connsiteX300" fmla="*/ 8905 w 10000"/>
                <a:gd name="connsiteY300" fmla="*/ 6646 h 10000"/>
                <a:gd name="connsiteX301" fmla="*/ 8932 w 10000"/>
                <a:gd name="connsiteY301" fmla="*/ 6547 h 10000"/>
                <a:gd name="connsiteX302" fmla="*/ 8963 w 10000"/>
                <a:gd name="connsiteY302" fmla="*/ 6484 h 10000"/>
                <a:gd name="connsiteX303" fmla="*/ 8991 w 10000"/>
                <a:gd name="connsiteY303" fmla="*/ 6453 h 10000"/>
                <a:gd name="connsiteX304" fmla="*/ 9022 w 10000"/>
                <a:gd name="connsiteY304" fmla="*/ 6447 h 10000"/>
                <a:gd name="connsiteX305" fmla="*/ 9049 w 10000"/>
                <a:gd name="connsiteY305" fmla="*/ 6472 h 10000"/>
                <a:gd name="connsiteX306" fmla="*/ 9076 w 10000"/>
                <a:gd name="connsiteY306" fmla="*/ 6528 h 10000"/>
                <a:gd name="connsiteX307" fmla="*/ 9108 w 10000"/>
                <a:gd name="connsiteY307" fmla="*/ 6621 h 10000"/>
                <a:gd name="connsiteX308" fmla="*/ 9135 w 10000"/>
                <a:gd name="connsiteY308" fmla="*/ 6758 h 10000"/>
                <a:gd name="connsiteX309" fmla="*/ 9166 w 10000"/>
                <a:gd name="connsiteY309" fmla="*/ 6957 h 10000"/>
                <a:gd name="connsiteX310" fmla="*/ 9193 w 10000"/>
                <a:gd name="connsiteY310" fmla="*/ 7267 h 10000"/>
                <a:gd name="connsiteX311" fmla="*/ 9220 w 10000"/>
                <a:gd name="connsiteY311" fmla="*/ 7814 h 10000"/>
                <a:gd name="connsiteX312" fmla="*/ 9252 w 10000"/>
                <a:gd name="connsiteY312" fmla="*/ 9863 h 10000"/>
                <a:gd name="connsiteX313" fmla="*/ 9279 w 10000"/>
                <a:gd name="connsiteY313" fmla="*/ 7988 h 10000"/>
                <a:gd name="connsiteX314" fmla="*/ 9306 w 10000"/>
                <a:gd name="connsiteY314" fmla="*/ 7335 h 10000"/>
                <a:gd name="connsiteX315" fmla="*/ 9338 w 10000"/>
                <a:gd name="connsiteY315" fmla="*/ 6988 h 10000"/>
                <a:gd name="connsiteX316" fmla="*/ 9365 w 10000"/>
                <a:gd name="connsiteY316" fmla="*/ 6758 h 10000"/>
                <a:gd name="connsiteX317" fmla="*/ 9396 w 10000"/>
                <a:gd name="connsiteY317" fmla="*/ 6602 h 10000"/>
                <a:gd name="connsiteX318" fmla="*/ 9423 w 10000"/>
                <a:gd name="connsiteY318" fmla="*/ 6503 h 10000"/>
                <a:gd name="connsiteX319" fmla="*/ 9450 w 10000"/>
                <a:gd name="connsiteY319" fmla="*/ 6447 h 10000"/>
                <a:gd name="connsiteX320" fmla="*/ 9482 w 10000"/>
                <a:gd name="connsiteY320" fmla="*/ 6435 h 10000"/>
                <a:gd name="connsiteX321" fmla="*/ 9509 w 10000"/>
                <a:gd name="connsiteY321" fmla="*/ 6460 h 10000"/>
                <a:gd name="connsiteX322" fmla="*/ 9540 w 10000"/>
                <a:gd name="connsiteY322" fmla="*/ 6534 h 10000"/>
                <a:gd name="connsiteX323" fmla="*/ 9567 w 10000"/>
                <a:gd name="connsiteY323" fmla="*/ 6665 h 10000"/>
                <a:gd name="connsiteX324" fmla="*/ 9594 w 10000"/>
                <a:gd name="connsiteY324" fmla="*/ 6882 h 10000"/>
                <a:gd name="connsiteX325" fmla="*/ 9626 w 10000"/>
                <a:gd name="connsiteY325" fmla="*/ 7242 h 10000"/>
                <a:gd name="connsiteX326" fmla="*/ 9653 w 10000"/>
                <a:gd name="connsiteY326" fmla="*/ 7981 h 10000"/>
                <a:gd name="connsiteX327" fmla="*/ 9680 w 10000"/>
                <a:gd name="connsiteY327" fmla="*/ 8820 h 10000"/>
                <a:gd name="connsiteX328" fmla="*/ 9712 w 10000"/>
                <a:gd name="connsiteY328" fmla="*/ 7484 h 10000"/>
                <a:gd name="connsiteX329" fmla="*/ 9739 w 10000"/>
                <a:gd name="connsiteY329" fmla="*/ 7012 h 10000"/>
                <a:gd name="connsiteX330" fmla="*/ 9766 w 10000"/>
                <a:gd name="connsiteY330" fmla="*/ 6758 h 10000"/>
                <a:gd name="connsiteX331" fmla="*/ 9797 w 10000"/>
                <a:gd name="connsiteY331" fmla="*/ 6615 h 10000"/>
                <a:gd name="connsiteX332" fmla="*/ 9824 w 10000"/>
                <a:gd name="connsiteY332" fmla="*/ 6559 h 10000"/>
                <a:gd name="connsiteX333" fmla="*/ 9856 w 10000"/>
                <a:gd name="connsiteY333" fmla="*/ 6590 h 10000"/>
                <a:gd name="connsiteX334" fmla="*/ 9883 w 10000"/>
                <a:gd name="connsiteY334" fmla="*/ 6708 h 10000"/>
                <a:gd name="connsiteX335" fmla="*/ 9910 w 10000"/>
                <a:gd name="connsiteY335" fmla="*/ 6950 h 10000"/>
                <a:gd name="connsiteX336" fmla="*/ 9941 w 10000"/>
                <a:gd name="connsiteY336" fmla="*/ 7404 h 10000"/>
                <a:gd name="connsiteX337" fmla="*/ 9968 w 10000"/>
                <a:gd name="connsiteY337" fmla="*/ 8516 h 10000"/>
                <a:gd name="connsiteX338" fmla="*/ 10000 w 10000"/>
                <a:gd name="connsiteY33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182 w 10000"/>
                <a:gd name="connsiteY100" fmla="*/ 907 h 10000"/>
                <a:gd name="connsiteX101" fmla="*/ 3213 w 10000"/>
                <a:gd name="connsiteY101" fmla="*/ 770 h 10000"/>
                <a:gd name="connsiteX102" fmla="*/ 3240 w 10000"/>
                <a:gd name="connsiteY102" fmla="*/ 658 h 10000"/>
                <a:gd name="connsiteX103" fmla="*/ 3267 w 10000"/>
                <a:gd name="connsiteY103" fmla="*/ 559 h 10000"/>
                <a:gd name="connsiteX104" fmla="*/ 3299 w 10000"/>
                <a:gd name="connsiteY104" fmla="*/ 478 h 10000"/>
                <a:gd name="connsiteX105" fmla="*/ 3326 w 10000"/>
                <a:gd name="connsiteY105" fmla="*/ 404 h 10000"/>
                <a:gd name="connsiteX106" fmla="*/ 3357 w 10000"/>
                <a:gd name="connsiteY106" fmla="*/ 335 h 10000"/>
                <a:gd name="connsiteX107" fmla="*/ 3384 w 10000"/>
                <a:gd name="connsiteY107" fmla="*/ 280 h 10000"/>
                <a:gd name="connsiteX108" fmla="*/ 3411 w 10000"/>
                <a:gd name="connsiteY108" fmla="*/ 230 h 10000"/>
                <a:gd name="connsiteX109" fmla="*/ 3443 w 10000"/>
                <a:gd name="connsiteY109" fmla="*/ 186 h 10000"/>
                <a:gd name="connsiteX110" fmla="*/ 3470 w 10000"/>
                <a:gd name="connsiteY110" fmla="*/ 149 h 10000"/>
                <a:gd name="connsiteX111" fmla="*/ 3497 w 10000"/>
                <a:gd name="connsiteY111" fmla="*/ 118 h 10000"/>
                <a:gd name="connsiteX112" fmla="*/ 3529 w 10000"/>
                <a:gd name="connsiteY112" fmla="*/ 87 h 10000"/>
                <a:gd name="connsiteX113" fmla="*/ 3556 w 10000"/>
                <a:gd name="connsiteY113" fmla="*/ 68 h 10000"/>
                <a:gd name="connsiteX114" fmla="*/ 3587 w 10000"/>
                <a:gd name="connsiteY114" fmla="*/ 43 h 10000"/>
                <a:gd name="connsiteX115" fmla="*/ 3614 w 10000"/>
                <a:gd name="connsiteY115" fmla="*/ 31 h 10000"/>
                <a:gd name="connsiteX116" fmla="*/ 3641 w 10000"/>
                <a:gd name="connsiteY116" fmla="*/ 19 h 10000"/>
                <a:gd name="connsiteX117" fmla="*/ 3673 w 10000"/>
                <a:gd name="connsiteY117" fmla="*/ 6 h 10000"/>
                <a:gd name="connsiteX118" fmla="*/ 3700 w 10000"/>
                <a:gd name="connsiteY118" fmla="*/ 6 h 10000"/>
                <a:gd name="connsiteX119" fmla="*/ 3731 w 10000"/>
                <a:gd name="connsiteY119" fmla="*/ 0 h 10000"/>
                <a:gd name="connsiteX120" fmla="*/ 3758 w 10000"/>
                <a:gd name="connsiteY120" fmla="*/ 0 h 10000"/>
                <a:gd name="connsiteX121" fmla="*/ 3785 w 10000"/>
                <a:gd name="connsiteY121" fmla="*/ 6 h 10000"/>
                <a:gd name="connsiteX122" fmla="*/ 3817 w 10000"/>
                <a:gd name="connsiteY122" fmla="*/ 12 h 10000"/>
                <a:gd name="connsiteX123" fmla="*/ 3844 w 10000"/>
                <a:gd name="connsiteY123" fmla="*/ 19 h 10000"/>
                <a:gd name="connsiteX124" fmla="*/ 3876 w 10000"/>
                <a:gd name="connsiteY124" fmla="*/ 31 h 10000"/>
                <a:gd name="connsiteX125" fmla="*/ 3903 w 10000"/>
                <a:gd name="connsiteY125" fmla="*/ 43 h 10000"/>
                <a:gd name="connsiteX126" fmla="*/ 3930 w 10000"/>
                <a:gd name="connsiteY126" fmla="*/ 62 h 10000"/>
                <a:gd name="connsiteX127" fmla="*/ 3957 w 10000"/>
                <a:gd name="connsiteY127" fmla="*/ 81 h 10000"/>
                <a:gd name="connsiteX128" fmla="*/ 3988 w 10000"/>
                <a:gd name="connsiteY128" fmla="*/ 106 h 10000"/>
                <a:gd name="connsiteX129" fmla="*/ 4015 w 10000"/>
                <a:gd name="connsiteY129" fmla="*/ 130 h 10000"/>
                <a:gd name="connsiteX130" fmla="*/ 4047 w 10000"/>
                <a:gd name="connsiteY130" fmla="*/ 155 h 10000"/>
                <a:gd name="connsiteX131" fmla="*/ 4074 w 10000"/>
                <a:gd name="connsiteY131" fmla="*/ 186 h 10000"/>
                <a:gd name="connsiteX132" fmla="*/ 4101 w 10000"/>
                <a:gd name="connsiteY132" fmla="*/ 217 h 10000"/>
                <a:gd name="connsiteX133" fmla="*/ 4132 w 10000"/>
                <a:gd name="connsiteY133" fmla="*/ 255 h 10000"/>
                <a:gd name="connsiteX134" fmla="*/ 4160 w 10000"/>
                <a:gd name="connsiteY134" fmla="*/ 292 h 10000"/>
                <a:gd name="connsiteX135" fmla="*/ 4191 w 10000"/>
                <a:gd name="connsiteY135" fmla="*/ 329 h 10000"/>
                <a:gd name="connsiteX136" fmla="*/ 4218 w 10000"/>
                <a:gd name="connsiteY136" fmla="*/ 373 h 10000"/>
                <a:gd name="connsiteX137" fmla="*/ 4245 w 10000"/>
                <a:gd name="connsiteY137" fmla="*/ 422 h 10000"/>
                <a:gd name="connsiteX138" fmla="*/ 4277 w 10000"/>
                <a:gd name="connsiteY138" fmla="*/ 466 h 10000"/>
                <a:gd name="connsiteX139" fmla="*/ 4304 w 10000"/>
                <a:gd name="connsiteY139" fmla="*/ 522 h 10000"/>
                <a:gd name="connsiteX140" fmla="*/ 4335 w 10000"/>
                <a:gd name="connsiteY140" fmla="*/ 571 h 10000"/>
                <a:gd name="connsiteX141" fmla="*/ 4362 w 10000"/>
                <a:gd name="connsiteY141" fmla="*/ 634 h 10000"/>
                <a:gd name="connsiteX142" fmla="*/ 4389 w 10000"/>
                <a:gd name="connsiteY142" fmla="*/ 689 h 10000"/>
                <a:gd name="connsiteX143" fmla="*/ 4421 w 10000"/>
                <a:gd name="connsiteY143" fmla="*/ 752 h 10000"/>
                <a:gd name="connsiteX144" fmla="*/ 4448 w 10000"/>
                <a:gd name="connsiteY144" fmla="*/ 820 h 10000"/>
                <a:gd name="connsiteX145" fmla="*/ 4475 w 10000"/>
                <a:gd name="connsiteY145" fmla="*/ 888 h 10000"/>
                <a:gd name="connsiteX146" fmla="*/ 4507 w 10000"/>
                <a:gd name="connsiteY146" fmla="*/ 957 h 10000"/>
                <a:gd name="connsiteX147" fmla="*/ 4534 w 10000"/>
                <a:gd name="connsiteY147" fmla="*/ 1037 h 10000"/>
                <a:gd name="connsiteX148" fmla="*/ 4565 w 10000"/>
                <a:gd name="connsiteY148" fmla="*/ 1118 h 10000"/>
                <a:gd name="connsiteX149" fmla="*/ 4592 w 10000"/>
                <a:gd name="connsiteY149" fmla="*/ 1199 h 10000"/>
                <a:gd name="connsiteX150" fmla="*/ 4619 w 10000"/>
                <a:gd name="connsiteY150" fmla="*/ 1286 h 10000"/>
                <a:gd name="connsiteX151" fmla="*/ 4651 w 10000"/>
                <a:gd name="connsiteY151" fmla="*/ 1373 h 10000"/>
                <a:gd name="connsiteX152" fmla="*/ 4678 w 10000"/>
                <a:gd name="connsiteY152" fmla="*/ 1472 h 10000"/>
                <a:gd name="connsiteX153" fmla="*/ 4709 w 10000"/>
                <a:gd name="connsiteY153" fmla="*/ 1565 h 10000"/>
                <a:gd name="connsiteX154" fmla="*/ 4736 w 10000"/>
                <a:gd name="connsiteY154" fmla="*/ 1671 h 10000"/>
                <a:gd name="connsiteX155" fmla="*/ 4763 w 10000"/>
                <a:gd name="connsiteY155" fmla="*/ 1776 h 10000"/>
                <a:gd name="connsiteX156" fmla="*/ 4795 w 10000"/>
                <a:gd name="connsiteY156" fmla="*/ 1894 h 10000"/>
                <a:gd name="connsiteX157" fmla="*/ 4822 w 10000"/>
                <a:gd name="connsiteY157" fmla="*/ 2012 h 10000"/>
                <a:gd name="connsiteX158" fmla="*/ 4854 w 10000"/>
                <a:gd name="connsiteY158" fmla="*/ 2137 h 10000"/>
                <a:gd name="connsiteX159" fmla="*/ 4881 w 10000"/>
                <a:gd name="connsiteY159" fmla="*/ 2267 h 10000"/>
                <a:gd name="connsiteX160" fmla="*/ 4908 w 10000"/>
                <a:gd name="connsiteY160" fmla="*/ 2404 h 10000"/>
                <a:gd name="connsiteX161" fmla="*/ 4935 w 10000"/>
                <a:gd name="connsiteY161" fmla="*/ 2553 h 10000"/>
                <a:gd name="connsiteX162" fmla="*/ 4966 w 10000"/>
                <a:gd name="connsiteY162" fmla="*/ 2708 h 10000"/>
                <a:gd name="connsiteX163" fmla="*/ 4993 w 10000"/>
                <a:gd name="connsiteY163" fmla="*/ 2870 h 10000"/>
                <a:gd name="connsiteX164" fmla="*/ 5025 w 10000"/>
                <a:gd name="connsiteY164" fmla="*/ 3043 h 10000"/>
                <a:gd name="connsiteX165" fmla="*/ 5052 w 10000"/>
                <a:gd name="connsiteY165" fmla="*/ 3230 h 10000"/>
                <a:gd name="connsiteX166" fmla="*/ 5079 w 10000"/>
                <a:gd name="connsiteY166" fmla="*/ 3429 h 10000"/>
                <a:gd name="connsiteX167" fmla="*/ 5110 w 10000"/>
                <a:gd name="connsiteY167" fmla="*/ 3646 h 10000"/>
                <a:gd name="connsiteX168" fmla="*/ 5137 w 10000"/>
                <a:gd name="connsiteY168" fmla="*/ 3882 h 10000"/>
                <a:gd name="connsiteX169" fmla="*/ 5169 w 10000"/>
                <a:gd name="connsiteY169" fmla="*/ 4143 h 10000"/>
                <a:gd name="connsiteX170" fmla="*/ 5196 w 10000"/>
                <a:gd name="connsiteY170" fmla="*/ 4441 h 10000"/>
                <a:gd name="connsiteX171" fmla="*/ 5223 w 10000"/>
                <a:gd name="connsiteY171" fmla="*/ 4789 h 10000"/>
                <a:gd name="connsiteX172" fmla="*/ 5255 w 10000"/>
                <a:gd name="connsiteY172" fmla="*/ 5205 h 10000"/>
                <a:gd name="connsiteX173" fmla="*/ 5282 w 10000"/>
                <a:gd name="connsiteY173" fmla="*/ 5758 h 10000"/>
                <a:gd name="connsiteX174" fmla="*/ 5313 w 10000"/>
                <a:gd name="connsiteY174" fmla="*/ 6671 h 10000"/>
                <a:gd name="connsiteX175" fmla="*/ 5340 w 10000"/>
                <a:gd name="connsiteY175" fmla="*/ 7776 h 10000"/>
                <a:gd name="connsiteX176" fmla="*/ 5367 w 10000"/>
                <a:gd name="connsiteY176" fmla="*/ 6565 h 10000"/>
                <a:gd name="connsiteX177" fmla="*/ 5399 w 10000"/>
                <a:gd name="connsiteY177" fmla="*/ 6255 h 10000"/>
                <a:gd name="connsiteX178" fmla="*/ 5426 w 10000"/>
                <a:gd name="connsiteY178" fmla="*/ 6155 h 10000"/>
                <a:gd name="connsiteX179" fmla="*/ 5453 w 10000"/>
                <a:gd name="connsiteY179" fmla="*/ 6180 h 10000"/>
                <a:gd name="connsiteX180" fmla="*/ 5484 w 10000"/>
                <a:gd name="connsiteY180" fmla="*/ 6286 h 10000"/>
                <a:gd name="connsiteX181" fmla="*/ 5511 w 10000"/>
                <a:gd name="connsiteY181" fmla="*/ 6484 h 10000"/>
                <a:gd name="connsiteX182" fmla="*/ 5539 w 10000"/>
                <a:gd name="connsiteY182" fmla="*/ 6801 h 10000"/>
                <a:gd name="connsiteX183" fmla="*/ 5570 w 10000"/>
                <a:gd name="connsiteY183" fmla="*/ 7373 h 10000"/>
                <a:gd name="connsiteX184" fmla="*/ 5597 w 10000"/>
                <a:gd name="connsiteY184" fmla="*/ 9447 h 10000"/>
                <a:gd name="connsiteX185" fmla="*/ 5629 w 10000"/>
                <a:gd name="connsiteY185" fmla="*/ 7621 h 10000"/>
                <a:gd name="connsiteX186" fmla="*/ 5656 w 10000"/>
                <a:gd name="connsiteY186" fmla="*/ 7012 h 10000"/>
                <a:gd name="connsiteX187" fmla="*/ 5683 w 10000"/>
                <a:gd name="connsiteY187" fmla="*/ 6708 h 10000"/>
                <a:gd name="connsiteX188" fmla="*/ 5714 w 10000"/>
                <a:gd name="connsiteY188" fmla="*/ 6534 h 10000"/>
                <a:gd name="connsiteX189" fmla="*/ 5741 w 10000"/>
                <a:gd name="connsiteY189" fmla="*/ 6429 h 10000"/>
                <a:gd name="connsiteX190" fmla="*/ 5773 w 10000"/>
                <a:gd name="connsiteY190" fmla="*/ 6385 h 10000"/>
                <a:gd name="connsiteX191" fmla="*/ 5800 w 10000"/>
                <a:gd name="connsiteY191" fmla="*/ 6385 h 10000"/>
                <a:gd name="connsiteX192" fmla="*/ 5827 w 10000"/>
                <a:gd name="connsiteY192" fmla="*/ 6429 h 10000"/>
                <a:gd name="connsiteX193" fmla="*/ 5858 w 10000"/>
                <a:gd name="connsiteY193" fmla="*/ 6516 h 10000"/>
                <a:gd name="connsiteX194" fmla="*/ 5886 w 10000"/>
                <a:gd name="connsiteY194" fmla="*/ 6646 h 10000"/>
                <a:gd name="connsiteX195" fmla="*/ 5913 w 10000"/>
                <a:gd name="connsiteY195" fmla="*/ 6845 h 10000"/>
                <a:gd name="connsiteX196" fmla="*/ 5944 w 10000"/>
                <a:gd name="connsiteY196" fmla="*/ 7149 h 10000"/>
                <a:gd name="connsiteX197" fmla="*/ 5971 w 10000"/>
                <a:gd name="connsiteY197" fmla="*/ 7658 h 10000"/>
                <a:gd name="connsiteX198" fmla="*/ 6003 w 10000"/>
                <a:gd name="connsiteY198" fmla="*/ 9093 h 10000"/>
                <a:gd name="connsiteX199" fmla="*/ 6030 w 10000"/>
                <a:gd name="connsiteY199" fmla="*/ 8106 h 10000"/>
                <a:gd name="connsiteX200" fmla="*/ 6057 w 10000"/>
                <a:gd name="connsiteY200" fmla="*/ 7385 h 10000"/>
                <a:gd name="connsiteX201" fmla="*/ 6088 w 10000"/>
                <a:gd name="connsiteY201" fmla="*/ 7019 h 10000"/>
                <a:gd name="connsiteX202" fmla="*/ 6115 w 10000"/>
                <a:gd name="connsiteY202" fmla="*/ 6789 h 10000"/>
                <a:gd name="connsiteX203" fmla="*/ 6147 w 10000"/>
                <a:gd name="connsiteY203" fmla="*/ 6634 h 10000"/>
                <a:gd name="connsiteX204" fmla="*/ 6174 w 10000"/>
                <a:gd name="connsiteY204" fmla="*/ 6534 h 10000"/>
                <a:gd name="connsiteX205" fmla="*/ 6201 w 10000"/>
                <a:gd name="connsiteY205" fmla="*/ 6472 h 10000"/>
                <a:gd name="connsiteX206" fmla="*/ 6233 w 10000"/>
                <a:gd name="connsiteY206" fmla="*/ 6441 h 10000"/>
                <a:gd name="connsiteX207" fmla="*/ 6260 w 10000"/>
                <a:gd name="connsiteY207" fmla="*/ 6435 h 10000"/>
                <a:gd name="connsiteX208" fmla="*/ 6291 w 10000"/>
                <a:gd name="connsiteY208" fmla="*/ 6460 h 10000"/>
                <a:gd name="connsiteX209" fmla="*/ 6318 w 10000"/>
                <a:gd name="connsiteY209" fmla="*/ 6516 h 10000"/>
                <a:gd name="connsiteX210" fmla="*/ 6345 w 10000"/>
                <a:gd name="connsiteY210" fmla="*/ 6609 h 10000"/>
                <a:gd name="connsiteX211" fmla="*/ 6372 w 10000"/>
                <a:gd name="connsiteY211" fmla="*/ 6733 h 10000"/>
                <a:gd name="connsiteX212" fmla="*/ 6404 w 10000"/>
                <a:gd name="connsiteY212" fmla="*/ 6919 h 10000"/>
                <a:gd name="connsiteX213" fmla="*/ 6431 w 10000"/>
                <a:gd name="connsiteY213" fmla="*/ 7186 h 10000"/>
                <a:gd name="connsiteX214" fmla="*/ 6462 w 10000"/>
                <a:gd name="connsiteY214" fmla="*/ 7596 h 10000"/>
                <a:gd name="connsiteX215" fmla="*/ 6489 w 10000"/>
                <a:gd name="connsiteY215" fmla="*/ 8466 h 10000"/>
                <a:gd name="connsiteX216" fmla="*/ 6516 w 10000"/>
                <a:gd name="connsiteY216" fmla="*/ 8801 h 10000"/>
                <a:gd name="connsiteX217" fmla="*/ 6548 w 10000"/>
                <a:gd name="connsiteY217" fmla="*/ 7714 h 10000"/>
                <a:gd name="connsiteX218" fmla="*/ 6575 w 10000"/>
                <a:gd name="connsiteY218" fmla="*/ 7261 h 10000"/>
                <a:gd name="connsiteX219" fmla="*/ 6607 w 10000"/>
                <a:gd name="connsiteY219" fmla="*/ 6981 h 10000"/>
                <a:gd name="connsiteX220" fmla="*/ 6634 w 10000"/>
                <a:gd name="connsiteY220" fmla="*/ 6795 h 10000"/>
                <a:gd name="connsiteX221" fmla="*/ 6661 w 10000"/>
                <a:gd name="connsiteY221" fmla="*/ 6658 h 10000"/>
                <a:gd name="connsiteX222" fmla="*/ 6692 w 10000"/>
                <a:gd name="connsiteY222" fmla="*/ 6559 h 10000"/>
                <a:gd name="connsiteX223" fmla="*/ 6719 w 10000"/>
                <a:gd name="connsiteY223" fmla="*/ 6497 h 10000"/>
                <a:gd name="connsiteX224" fmla="*/ 6751 w 10000"/>
                <a:gd name="connsiteY224" fmla="*/ 6460 h 10000"/>
                <a:gd name="connsiteX225" fmla="*/ 6778 w 10000"/>
                <a:gd name="connsiteY225" fmla="*/ 6453 h 10000"/>
                <a:gd name="connsiteX226" fmla="*/ 6805 w 10000"/>
                <a:gd name="connsiteY226" fmla="*/ 6460 h 10000"/>
                <a:gd name="connsiteX227" fmla="*/ 6836 w 10000"/>
                <a:gd name="connsiteY227" fmla="*/ 6503 h 10000"/>
                <a:gd name="connsiteX228" fmla="*/ 6863 w 10000"/>
                <a:gd name="connsiteY228" fmla="*/ 6565 h 10000"/>
                <a:gd name="connsiteX229" fmla="*/ 6890 w 10000"/>
                <a:gd name="connsiteY229" fmla="*/ 6658 h 10000"/>
                <a:gd name="connsiteX230" fmla="*/ 6922 w 10000"/>
                <a:gd name="connsiteY230" fmla="*/ 6789 h 10000"/>
                <a:gd name="connsiteX231" fmla="*/ 6949 w 10000"/>
                <a:gd name="connsiteY231" fmla="*/ 6975 h 10000"/>
                <a:gd name="connsiteX232" fmla="*/ 6981 w 10000"/>
                <a:gd name="connsiteY232" fmla="*/ 7236 h 10000"/>
                <a:gd name="connsiteX233" fmla="*/ 7008 w 10000"/>
                <a:gd name="connsiteY233" fmla="*/ 7634 h 10000"/>
                <a:gd name="connsiteX234" fmla="*/ 7035 w 10000"/>
                <a:gd name="connsiteY234" fmla="*/ 8460 h 10000"/>
                <a:gd name="connsiteX235" fmla="*/ 7066 w 10000"/>
                <a:gd name="connsiteY235" fmla="*/ 8969 h 10000"/>
                <a:gd name="connsiteX236" fmla="*/ 7093 w 10000"/>
                <a:gd name="connsiteY236" fmla="*/ 7801 h 10000"/>
                <a:gd name="connsiteX237" fmla="*/ 7125 w 10000"/>
                <a:gd name="connsiteY237" fmla="*/ 7329 h 10000"/>
                <a:gd name="connsiteX238" fmla="*/ 7152 w 10000"/>
                <a:gd name="connsiteY238" fmla="*/ 7037 h 10000"/>
                <a:gd name="connsiteX239" fmla="*/ 7179 w 10000"/>
                <a:gd name="connsiteY239" fmla="*/ 6839 h 10000"/>
                <a:gd name="connsiteX240" fmla="*/ 7210 w 10000"/>
                <a:gd name="connsiteY240" fmla="*/ 6696 h 10000"/>
                <a:gd name="connsiteX241" fmla="*/ 7237 w 10000"/>
                <a:gd name="connsiteY241" fmla="*/ 6590 h 10000"/>
                <a:gd name="connsiteX242" fmla="*/ 7269 w 10000"/>
                <a:gd name="connsiteY242" fmla="*/ 6516 h 10000"/>
                <a:gd name="connsiteX243" fmla="*/ 7296 w 10000"/>
                <a:gd name="connsiteY243" fmla="*/ 6472 h 10000"/>
                <a:gd name="connsiteX244" fmla="*/ 7323 w 10000"/>
                <a:gd name="connsiteY244" fmla="*/ 6447 h 10000"/>
                <a:gd name="connsiteX245" fmla="*/ 7350 w 10000"/>
                <a:gd name="connsiteY245" fmla="*/ 6447 h 10000"/>
                <a:gd name="connsiteX246" fmla="*/ 7382 w 10000"/>
                <a:gd name="connsiteY246" fmla="*/ 6466 h 10000"/>
                <a:gd name="connsiteX247" fmla="*/ 7409 w 10000"/>
                <a:gd name="connsiteY247" fmla="*/ 6509 h 10000"/>
                <a:gd name="connsiteX248" fmla="*/ 7440 w 10000"/>
                <a:gd name="connsiteY248" fmla="*/ 6578 h 10000"/>
                <a:gd name="connsiteX249" fmla="*/ 7467 w 10000"/>
                <a:gd name="connsiteY249" fmla="*/ 6677 h 10000"/>
                <a:gd name="connsiteX250" fmla="*/ 7494 w 10000"/>
                <a:gd name="connsiteY250" fmla="*/ 6814 h 10000"/>
                <a:gd name="connsiteX251" fmla="*/ 7526 w 10000"/>
                <a:gd name="connsiteY251" fmla="*/ 7006 h 10000"/>
                <a:gd name="connsiteX252" fmla="*/ 7553 w 10000"/>
                <a:gd name="connsiteY252" fmla="*/ 7273 h 10000"/>
                <a:gd name="connsiteX253" fmla="*/ 7584 w 10000"/>
                <a:gd name="connsiteY253" fmla="*/ 7696 h 10000"/>
                <a:gd name="connsiteX254" fmla="*/ 7612 w 10000"/>
                <a:gd name="connsiteY254" fmla="*/ 8584 h 10000"/>
                <a:gd name="connsiteX255" fmla="*/ 7639 w 10000"/>
                <a:gd name="connsiteY255" fmla="*/ 8814 h 10000"/>
                <a:gd name="connsiteX256" fmla="*/ 7670 w 10000"/>
                <a:gd name="connsiteY256" fmla="*/ 7770 h 10000"/>
                <a:gd name="connsiteX257" fmla="*/ 7697 w 10000"/>
                <a:gd name="connsiteY257" fmla="*/ 7317 h 10000"/>
                <a:gd name="connsiteX258" fmla="*/ 7729 w 10000"/>
                <a:gd name="connsiteY258" fmla="*/ 7031 h 10000"/>
                <a:gd name="connsiteX259" fmla="*/ 7756 w 10000"/>
                <a:gd name="connsiteY259" fmla="*/ 6839 h 10000"/>
                <a:gd name="connsiteX260" fmla="*/ 7783 w 10000"/>
                <a:gd name="connsiteY260" fmla="*/ 6696 h 10000"/>
                <a:gd name="connsiteX261" fmla="*/ 7810 w 10000"/>
                <a:gd name="connsiteY261" fmla="*/ 6590 h 10000"/>
                <a:gd name="connsiteX262" fmla="*/ 7841 w 10000"/>
                <a:gd name="connsiteY262" fmla="*/ 6522 h 10000"/>
                <a:gd name="connsiteX263" fmla="*/ 7868 w 10000"/>
                <a:gd name="connsiteY263" fmla="*/ 6472 h 10000"/>
                <a:gd name="connsiteX264" fmla="*/ 7900 w 10000"/>
                <a:gd name="connsiteY264" fmla="*/ 6447 h 10000"/>
                <a:gd name="connsiteX265" fmla="*/ 7927 w 10000"/>
                <a:gd name="connsiteY265" fmla="*/ 6447 h 10000"/>
                <a:gd name="connsiteX266" fmla="*/ 7954 w 10000"/>
                <a:gd name="connsiteY266" fmla="*/ 6466 h 10000"/>
                <a:gd name="connsiteX267" fmla="*/ 7986 w 10000"/>
                <a:gd name="connsiteY267" fmla="*/ 6509 h 10000"/>
                <a:gd name="connsiteX268" fmla="*/ 8013 w 10000"/>
                <a:gd name="connsiteY268" fmla="*/ 6578 h 10000"/>
                <a:gd name="connsiteX269" fmla="*/ 8044 w 10000"/>
                <a:gd name="connsiteY269" fmla="*/ 6683 h 10000"/>
                <a:gd name="connsiteX270" fmla="*/ 8071 w 10000"/>
                <a:gd name="connsiteY270" fmla="*/ 6820 h 10000"/>
                <a:gd name="connsiteX271" fmla="*/ 8098 w 10000"/>
                <a:gd name="connsiteY271" fmla="*/ 7006 h 10000"/>
                <a:gd name="connsiteX272" fmla="*/ 8130 w 10000"/>
                <a:gd name="connsiteY272" fmla="*/ 7280 h 10000"/>
                <a:gd name="connsiteX273" fmla="*/ 8157 w 10000"/>
                <a:gd name="connsiteY273" fmla="*/ 7714 h 10000"/>
                <a:gd name="connsiteX274" fmla="*/ 8188 w 10000"/>
                <a:gd name="connsiteY274" fmla="*/ 8671 h 10000"/>
                <a:gd name="connsiteX275" fmla="*/ 8215 w 10000"/>
                <a:gd name="connsiteY275" fmla="*/ 8696 h 10000"/>
                <a:gd name="connsiteX276" fmla="*/ 8242 w 10000"/>
                <a:gd name="connsiteY276" fmla="*/ 7720 h 10000"/>
                <a:gd name="connsiteX277" fmla="*/ 8274 w 10000"/>
                <a:gd name="connsiteY277" fmla="*/ 7286 h 10000"/>
                <a:gd name="connsiteX278" fmla="*/ 8301 w 10000"/>
                <a:gd name="connsiteY278" fmla="*/ 7006 h 10000"/>
                <a:gd name="connsiteX279" fmla="*/ 8328 w 10000"/>
                <a:gd name="connsiteY279" fmla="*/ 6820 h 10000"/>
                <a:gd name="connsiteX280" fmla="*/ 8360 w 10000"/>
                <a:gd name="connsiteY280" fmla="*/ 6683 h 10000"/>
                <a:gd name="connsiteX281" fmla="*/ 8387 w 10000"/>
                <a:gd name="connsiteY281" fmla="*/ 6584 h 10000"/>
                <a:gd name="connsiteX282" fmla="*/ 8418 w 10000"/>
                <a:gd name="connsiteY282" fmla="*/ 6516 h 10000"/>
                <a:gd name="connsiteX283" fmla="*/ 8445 w 10000"/>
                <a:gd name="connsiteY283" fmla="*/ 6472 h 10000"/>
                <a:gd name="connsiteX284" fmla="*/ 8472 w 10000"/>
                <a:gd name="connsiteY284" fmla="*/ 6453 h 10000"/>
                <a:gd name="connsiteX285" fmla="*/ 8504 w 10000"/>
                <a:gd name="connsiteY285" fmla="*/ 6460 h 10000"/>
                <a:gd name="connsiteX286" fmla="*/ 8531 w 10000"/>
                <a:gd name="connsiteY286" fmla="*/ 6491 h 10000"/>
                <a:gd name="connsiteX287" fmla="*/ 8562 w 10000"/>
                <a:gd name="connsiteY287" fmla="*/ 6553 h 10000"/>
                <a:gd name="connsiteX288" fmla="*/ 8589 w 10000"/>
                <a:gd name="connsiteY288" fmla="*/ 6640 h 10000"/>
                <a:gd name="connsiteX289" fmla="*/ 8616 w 10000"/>
                <a:gd name="connsiteY289" fmla="*/ 6770 h 10000"/>
                <a:gd name="connsiteX290" fmla="*/ 8648 w 10000"/>
                <a:gd name="connsiteY290" fmla="*/ 6944 h 10000"/>
                <a:gd name="connsiteX291" fmla="*/ 8675 w 10000"/>
                <a:gd name="connsiteY291" fmla="*/ 7205 h 10000"/>
                <a:gd name="connsiteX292" fmla="*/ 8707 w 10000"/>
                <a:gd name="connsiteY292" fmla="*/ 7615 h 10000"/>
                <a:gd name="connsiteX293" fmla="*/ 8734 w 10000"/>
                <a:gd name="connsiteY293" fmla="*/ 8460 h 10000"/>
                <a:gd name="connsiteX294" fmla="*/ 8761 w 10000"/>
                <a:gd name="connsiteY294" fmla="*/ 8839 h 10000"/>
                <a:gd name="connsiteX295" fmla="*/ 8788 w 10000"/>
                <a:gd name="connsiteY295" fmla="*/ 7733 h 10000"/>
                <a:gd name="connsiteX296" fmla="*/ 8819 w 10000"/>
                <a:gd name="connsiteY296" fmla="*/ 7267 h 10000"/>
                <a:gd name="connsiteX297" fmla="*/ 8851 w 10000"/>
                <a:gd name="connsiteY297" fmla="*/ 6981 h 10000"/>
                <a:gd name="connsiteX298" fmla="*/ 8878 w 10000"/>
                <a:gd name="connsiteY298" fmla="*/ 6783 h 10000"/>
                <a:gd name="connsiteX299" fmla="*/ 8905 w 10000"/>
                <a:gd name="connsiteY299" fmla="*/ 6646 h 10000"/>
                <a:gd name="connsiteX300" fmla="*/ 8932 w 10000"/>
                <a:gd name="connsiteY300" fmla="*/ 6547 h 10000"/>
                <a:gd name="connsiteX301" fmla="*/ 8963 w 10000"/>
                <a:gd name="connsiteY301" fmla="*/ 6484 h 10000"/>
                <a:gd name="connsiteX302" fmla="*/ 8991 w 10000"/>
                <a:gd name="connsiteY302" fmla="*/ 6453 h 10000"/>
                <a:gd name="connsiteX303" fmla="*/ 9022 w 10000"/>
                <a:gd name="connsiteY303" fmla="*/ 6447 h 10000"/>
                <a:gd name="connsiteX304" fmla="*/ 9049 w 10000"/>
                <a:gd name="connsiteY304" fmla="*/ 6472 h 10000"/>
                <a:gd name="connsiteX305" fmla="*/ 9076 w 10000"/>
                <a:gd name="connsiteY305" fmla="*/ 6528 h 10000"/>
                <a:gd name="connsiteX306" fmla="*/ 9108 w 10000"/>
                <a:gd name="connsiteY306" fmla="*/ 6621 h 10000"/>
                <a:gd name="connsiteX307" fmla="*/ 9135 w 10000"/>
                <a:gd name="connsiteY307" fmla="*/ 6758 h 10000"/>
                <a:gd name="connsiteX308" fmla="*/ 9166 w 10000"/>
                <a:gd name="connsiteY308" fmla="*/ 6957 h 10000"/>
                <a:gd name="connsiteX309" fmla="*/ 9193 w 10000"/>
                <a:gd name="connsiteY309" fmla="*/ 7267 h 10000"/>
                <a:gd name="connsiteX310" fmla="*/ 9220 w 10000"/>
                <a:gd name="connsiteY310" fmla="*/ 7814 h 10000"/>
                <a:gd name="connsiteX311" fmla="*/ 9252 w 10000"/>
                <a:gd name="connsiteY311" fmla="*/ 9863 h 10000"/>
                <a:gd name="connsiteX312" fmla="*/ 9279 w 10000"/>
                <a:gd name="connsiteY312" fmla="*/ 7988 h 10000"/>
                <a:gd name="connsiteX313" fmla="*/ 9306 w 10000"/>
                <a:gd name="connsiteY313" fmla="*/ 7335 h 10000"/>
                <a:gd name="connsiteX314" fmla="*/ 9338 w 10000"/>
                <a:gd name="connsiteY314" fmla="*/ 6988 h 10000"/>
                <a:gd name="connsiteX315" fmla="*/ 9365 w 10000"/>
                <a:gd name="connsiteY315" fmla="*/ 6758 h 10000"/>
                <a:gd name="connsiteX316" fmla="*/ 9396 w 10000"/>
                <a:gd name="connsiteY316" fmla="*/ 6602 h 10000"/>
                <a:gd name="connsiteX317" fmla="*/ 9423 w 10000"/>
                <a:gd name="connsiteY317" fmla="*/ 6503 h 10000"/>
                <a:gd name="connsiteX318" fmla="*/ 9450 w 10000"/>
                <a:gd name="connsiteY318" fmla="*/ 6447 h 10000"/>
                <a:gd name="connsiteX319" fmla="*/ 9482 w 10000"/>
                <a:gd name="connsiteY319" fmla="*/ 6435 h 10000"/>
                <a:gd name="connsiteX320" fmla="*/ 9509 w 10000"/>
                <a:gd name="connsiteY320" fmla="*/ 6460 h 10000"/>
                <a:gd name="connsiteX321" fmla="*/ 9540 w 10000"/>
                <a:gd name="connsiteY321" fmla="*/ 6534 h 10000"/>
                <a:gd name="connsiteX322" fmla="*/ 9567 w 10000"/>
                <a:gd name="connsiteY322" fmla="*/ 6665 h 10000"/>
                <a:gd name="connsiteX323" fmla="*/ 9594 w 10000"/>
                <a:gd name="connsiteY323" fmla="*/ 6882 h 10000"/>
                <a:gd name="connsiteX324" fmla="*/ 9626 w 10000"/>
                <a:gd name="connsiteY324" fmla="*/ 7242 h 10000"/>
                <a:gd name="connsiteX325" fmla="*/ 9653 w 10000"/>
                <a:gd name="connsiteY325" fmla="*/ 7981 h 10000"/>
                <a:gd name="connsiteX326" fmla="*/ 9680 w 10000"/>
                <a:gd name="connsiteY326" fmla="*/ 8820 h 10000"/>
                <a:gd name="connsiteX327" fmla="*/ 9712 w 10000"/>
                <a:gd name="connsiteY327" fmla="*/ 7484 h 10000"/>
                <a:gd name="connsiteX328" fmla="*/ 9739 w 10000"/>
                <a:gd name="connsiteY328" fmla="*/ 7012 h 10000"/>
                <a:gd name="connsiteX329" fmla="*/ 9766 w 10000"/>
                <a:gd name="connsiteY329" fmla="*/ 6758 h 10000"/>
                <a:gd name="connsiteX330" fmla="*/ 9797 w 10000"/>
                <a:gd name="connsiteY330" fmla="*/ 6615 h 10000"/>
                <a:gd name="connsiteX331" fmla="*/ 9824 w 10000"/>
                <a:gd name="connsiteY331" fmla="*/ 6559 h 10000"/>
                <a:gd name="connsiteX332" fmla="*/ 9856 w 10000"/>
                <a:gd name="connsiteY332" fmla="*/ 6590 h 10000"/>
                <a:gd name="connsiteX333" fmla="*/ 9883 w 10000"/>
                <a:gd name="connsiteY333" fmla="*/ 6708 h 10000"/>
                <a:gd name="connsiteX334" fmla="*/ 9910 w 10000"/>
                <a:gd name="connsiteY334" fmla="*/ 6950 h 10000"/>
                <a:gd name="connsiteX335" fmla="*/ 9941 w 10000"/>
                <a:gd name="connsiteY335" fmla="*/ 7404 h 10000"/>
                <a:gd name="connsiteX336" fmla="*/ 9968 w 10000"/>
                <a:gd name="connsiteY336" fmla="*/ 8516 h 10000"/>
                <a:gd name="connsiteX337" fmla="*/ 10000 w 10000"/>
                <a:gd name="connsiteY33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213 w 10000"/>
                <a:gd name="connsiteY100" fmla="*/ 770 h 10000"/>
                <a:gd name="connsiteX101" fmla="*/ 3240 w 10000"/>
                <a:gd name="connsiteY101" fmla="*/ 658 h 10000"/>
                <a:gd name="connsiteX102" fmla="*/ 3267 w 10000"/>
                <a:gd name="connsiteY102" fmla="*/ 559 h 10000"/>
                <a:gd name="connsiteX103" fmla="*/ 3299 w 10000"/>
                <a:gd name="connsiteY103" fmla="*/ 478 h 10000"/>
                <a:gd name="connsiteX104" fmla="*/ 3326 w 10000"/>
                <a:gd name="connsiteY104" fmla="*/ 404 h 10000"/>
                <a:gd name="connsiteX105" fmla="*/ 3357 w 10000"/>
                <a:gd name="connsiteY105" fmla="*/ 335 h 10000"/>
                <a:gd name="connsiteX106" fmla="*/ 3384 w 10000"/>
                <a:gd name="connsiteY106" fmla="*/ 280 h 10000"/>
                <a:gd name="connsiteX107" fmla="*/ 3411 w 10000"/>
                <a:gd name="connsiteY107" fmla="*/ 230 h 10000"/>
                <a:gd name="connsiteX108" fmla="*/ 3443 w 10000"/>
                <a:gd name="connsiteY108" fmla="*/ 186 h 10000"/>
                <a:gd name="connsiteX109" fmla="*/ 3470 w 10000"/>
                <a:gd name="connsiteY109" fmla="*/ 149 h 10000"/>
                <a:gd name="connsiteX110" fmla="*/ 3497 w 10000"/>
                <a:gd name="connsiteY110" fmla="*/ 118 h 10000"/>
                <a:gd name="connsiteX111" fmla="*/ 3529 w 10000"/>
                <a:gd name="connsiteY111" fmla="*/ 87 h 10000"/>
                <a:gd name="connsiteX112" fmla="*/ 3556 w 10000"/>
                <a:gd name="connsiteY112" fmla="*/ 68 h 10000"/>
                <a:gd name="connsiteX113" fmla="*/ 3587 w 10000"/>
                <a:gd name="connsiteY113" fmla="*/ 43 h 10000"/>
                <a:gd name="connsiteX114" fmla="*/ 3614 w 10000"/>
                <a:gd name="connsiteY114" fmla="*/ 31 h 10000"/>
                <a:gd name="connsiteX115" fmla="*/ 3641 w 10000"/>
                <a:gd name="connsiteY115" fmla="*/ 19 h 10000"/>
                <a:gd name="connsiteX116" fmla="*/ 3673 w 10000"/>
                <a:gd name="connsiteY116" fmla="*/ 6 h 10000"/>
                <a:gd name="connsiteX117" fmla="*/ 3700 w 10000"/>
                <a:gd name="connsiteY117" fmla="*/ 6 h 10000"/>
                <a:gd name="connsiteX118" fmla="*/ 3731 w 10000"/>
                <a:gd name="connsiteY118" fmla="*/ 0 h 10000"/>
                <a:gd name="connsiteX119" fmla="*/ 3758 w 10000"/>
                <a:gd name="connsiteY119" fmla="*/ 0 h 10000"/>
                <a:gd name="connsiteX120" fmla="*/ 3785 w 10000"/>
                <a:gd name="connsiteY120" fmla="*/ 6 h 10000"/>
                <a:gd name="connsiteX121" fmla="*/ 3817 w 10000"/>
                <a:gd name="connsiteY121" fmla="*/ 12 h 10000"/>
                <a:gd name="connsiteX122" fmla="*/ 3844 w 10000"/>
                <a:gd name="connsiteY122" fmla="*/ 19 h 10000"/>
                <a:gd name="connsiteX123" fmla="*/ 3876 w 10000"/>
                <a:gd name="connsiteY123" fmla="*/ 31 h 10000"/>
                <a:gd name="connsiteX124" fmla="*/ 3903 w 10000"/>
                <a:gd name="connsiteY124" fmla="*/ 43 h 10000"/>
                <a:gd name="connsiteX125" fmla="*/ 3930 w 10000"/>
                <a:gd name="connsiteY125" fmla="*/ 62 h 10000"/>
                <a:gd name="connsiteX126" fmla="*/ 3957 w 10000"/>
                <a:gd name="connsiteY126" fmla="*/ 81 h 10000"/>
                <a:gd name="connsiteX127" fmla="*/ 3988 w 10000"/>
                <a:gd name="connsiteY127" fmla="*/ 106 h 10000"/>
                <a:gd name="connsiteX128" fmla="*/ 4015 w 10000"/>
                <a:gd name="connsiteY128" fmla="*/ 130 h 10000"/>
                <a:gd name="connsiteX129" fmla="*/ 4047 w 10000"/>
                <a:gd name="connsiteY129" fmla="*/ 155 h 10000"/>
                <a:gd name="connsiteX130" fmla="*/ 4074 w 10000"/>
                <a:gd name="connsiteY130" fmla="*/ 186 h 10000"/>
                <a:gd name="connsiteX131" fmla="*/ 4101 w 10000"/>
                <a:gd name="connsiteY131" fmla="*/ 217 h 10000"/>
                <a:gd name="connsiteX132" fmla="*/ 4132 w 10000"/>
                <a:gd name="connsiteY132" fmla="*/ 255 h 10000"/>
                <a:gd name="connsiteX133" fmla="*/ 4160 w 10000"/>
                <a:gd name="connsiteY133" fmla="*/ 292 h 10000"/>
                <a:gd name="connsiteX134" fmla="*/ 4191 w 10000"/>
                <a:gd name="connsiteY134" fmla="*/ 329 h 10000"/>
                <a:gd name="connsiteX135" fmla="*/ 4218 w 10000"/>
                <a:gd name="connsiteY135" fmla="*/ 373 h 10000"/>
                <a:gd name="connsiteX136" fmla="*/ 4245 w 10000"/>
                <a:gd name="connsiteY136" fmla="*/ 422 h 10000"/>
                <a:gd name="connsiteX137" fmla="*/ 4277 w 10000"/>
                <a:gd name="connsiteY137" fmla="*/ 466 h 10000"/>
                <a:gd name="connsiteX138" fmla="*/ 4304 w 10000"/>
                <a:gd name="connsiteY138" fmla="*/ 522 h 10000"/>
                <a:gd name="connsiteX139" fmla="*/ 4335 w 10000"/>
                <a:gd name="connsiteY139" fmla="*/ 571 h 10000"/>
                <a:gd name="connsiteX140" fmla="*/ 4362 w 10000"/>
                <a:gd name="connsiteY140" fmla="*/ 634 h 10000"/>
                <a:gd name="connsiteX141" fmla="*/ 4389 w 10000"/>
                <a:gd name="connsiteY141" fmla="*/ 689 h 10000"/>
                <a:gd name="connsiteX142" fmla="*/ 4421 w 10000"/>
                <a:gd name="connsiteY142" fmla="*/ 752 h 10000"/>
                <a:gd name="connsiteX143" fmla="*/ 4448 w 10000"/>
                <a:gd name="connsiteY143" fmla="*/ 820 h 10000"/>
                <a:gd name="connsiteX144" fmla="*/ 4475 w 10000"/>
                <a:gd name="connsiteY144" fmla="*/ 888 h 10000"/>
                <a:gd name="connsiteX145" fmla="*/ 4507 w 10000"/>
                <a:gd name="connsiteY145" fmla="*/ 957 h 10000"/>
                <a:gd name="connsiteX146" fmla="*/ 4534 w 10000"/>
                <a:gd name="connsiteY146" fmla="*/ 1037 h 10000"/>
                <a:gd name="connsiteX147" fmla="*/ 4565 w 10000"/>
                <a:gd name="connsiteY147" fmla="*/ 1118 h 10000"/>
                <a:gd name="connsiteX148" fmla="*/ 4592 w 10000"/>
                <a:gd name="connsiteY148" fmla="*/ 1199 h 10000"/>
                <a:gd name="connsiteX149" fmla="*/ 4619 w 10000"/>
                <a:gd name="connsiteY149" fmla="*/ 1286 h 10000"/>
                <a:gd name="connsiteX150" fmla="*/ 4651 w 10000"/>
                <a:gd name="connsiteY150" fmla="*/ 1373 h 10000"/>
                <a:gd name="connsiteX151" fmla="*/ 4678 w 10000"/>
                <a:gd name="connsiteY151" fmla="*/ 1472 h 10000"/>
                <a:gd name="connsiteX152" fmla="*/ 4709 w 10000"/>
                <a:gd name="connsiteY152" fmla="*/ 1565 h 10000"/>
                <a:gd name="connsiteX153" fmla="*/ 4736 w 10000"/>
                <a:gd name="connsiteY153" fmla="*/ 1671 h 10000"/>
                <a:gd name="connsiteX154" fmla="*/ 4763 w 10000"/>
                <a:gd name="connsiteY154" fmla="*/ 1776 h 10000"/>
                <a:gd name="connsiteX155" fmla="*/ 4795 w 10000"/>
                <a:gd name="connsiteY155" fmla="*/ 1894 h 10000"/>
                <a:gd name="connsiteX156" fmla="*/ 4822 w 10000"/>
                <a:gd name="connsiteY156" fmla="*/ 2012 h 10000"/>
                <a:gd name="connsiteX157" fmla="*/ 4854 w 10000"/>
                <a:gd name="connsiteY157" fmla="*/ 2137 h 10000"/>
                <a:gd name="connsiteX158" fmla="*/ 4881 w 10000"/>
                <a:gd name="connsiteY158" fmla="*/ 2267 h 10000"/>
                <a:gd name="connsiteX159" fmla="*/ 4908 w 10000"/>
                <a:gd name="connsiteY159" fmla="*/ 2404 h 10000"/>
                <a:gd name="connsiteX160" fmla="*/ 4935 w 10000"/>
                <a:gd name="connsiteY160" fmla="*/ 2553 h 10000"/>
                <a:gd name="connsiteX161" fmla="*/ 4966 w 10000"/>
                <a:gd name="connsiteY161" fmla="*/ 2708 h 10000"/>
                <a:gd name="connsiteX162" fmla="*/ 4993 w 10000"/>
                <a:gd name="connsiteY162" fmla="*/ 2870 h 10000"/>
                <a:gd name="connsiteX163" fmla="*/ 5025 w 10000"/>
                <a:gd name="connsiteY163" fmla="*/ 3043 h 10000"/>
                <a:gd name="connsiteX164" fmla="*/ 5052 w 10000"/>
                <a:gd name="connsiteY164" fmla="*/ 3230 h 10000"/>
                <a:gd name="connsiteX165" fmla="*/ 5079 w 10000"/>
                <a:gd name="connsiteY165" fmla="*/ 3429 h 10000"/>
                <a:gd name="connsiteX166" fmla="*/ 5110 w 10000"/>
                <a:gd name="connsiteY166" fmla="*/ 3646 h 10000"/>
                <a:gd name="connsiteX167" fmla="*/ 5137 w 10000"/>
                <a:gd name="connsiteY167" fmla="*/ 3882 h 10000"/>
                <a:gd name="connsiteX168" fmla="*/ 5169 w 10000"/>
                <a:gd name="connsiteY168" fmla="*/ 4143 h 10000"/>
                <a:gd name="connsiteX169" fmla="*/ 5196 w 10000"/>
                <a:gd name="connsiteY169" fmla="*/ 4441 h 10000"/>
                <a:gd name="connsiteX170" fmla="*/ 5223 w 10000"/>
                <a:gd name="connsiteY170" fmla="*/ 4789 h 10000"/>
                <a:gd name="connsiteX171" fmla="*/ 5255 w 10000"/>
                <a:gd name="connsiteY171" fmla="*/ 5205 h 10000"/>
                <a:gd name="connsiteX172" fmla="*/ 5282 w 10000"/>
                <a:gd name="connsiteY172" fmla="*/ 5758 h 10000"/>
                <a:gd name="connsiteX173" fmla="*/ 5313 w 10000"/>
                <a:gd name="connsiteY173" fmla="*/ 6671 h 10000"/>
                <a:gd name="connsiteX174" fmla="*/ 5340 w 10000"/>
                <a:gd name="connsiteY174" fmla="*/ 7776 h 10000"/>
                <a:gd name="connsiteX175" fmla="*/ 5367 w 10000"/>
                <a:gd name="connsiteY175" fmla="*/ 6565 h 10000"/>
                <a:gd name="connsiteX176" fmla="*/ 5399 w 10000"/>
                <a:gd name="connsiteY176" fmla="*/ 6255 h 10000"/>
                <a:gd name="connsiteX177" fmla="*/ 5426 w 10000"/>
                <a:gd name="connsiteY177" fmla="*/ 6155 h 10000"/>
                <a:gd name="connsiteX178" fmla="*/ 5453 w 10000"/>
                <a:gd name="connsiteY178" fmla="*/ 6180 h 10000"/>
                <a:gd name="connsiteX179" fmla="*/ 5484 w 10000"/>
                <a:gd name="connsiteY179" fmla="*/ 6286 h 10000"/>
                <a:gd name="connsiteX180" fmla="*/ 5511 w 10000"/>
                <a:gd name="connsiteY180" fmla="*/ 6484 h 10000"/>
                <a:gd name="connsiteX181" fmla="*/ 5539 w 10000"/>
                <a:gd name="connsiteY181" fmla="*/ 6801 h 10000"/>
                <a:gd name="connsiteX182" fmla="*/ 5570 w 10000"/>
                <a:gd name="connsiteY182" fmla="*/ 7373 h 10000"/>
                <a:gd name="connsiteX183" fmla="*/ 5597 w 10000"/>
                <a:gd name="connsiteY183" fmla="*/ 9447 h 10000"/>
                <a:gd name="connsiteX184" fmla="*/ 5629 w 10000"/>
                <a:gd name="connsiteY184" fmla="*/ 7621 h 10000"/>
                <a:gd name="connsiteX185" fmla="*/ 5656 w 10000"/>
                <a:gd name="connsiteY185" fmla="*/ 7012 h 10000"/>
                <a:gd name="connsiteX186" fmla="*/ 5683 w 10000"/>
                <a:gd name="connsiteY186" fmla="*/ 6708 h 10000"/>
                <a:gd name="connsiteX187" fmla="*/ 5714 w 10000"/>
                <a:gd name="connsiteY187" fmla="*/ 6534 h 10000"/>
                <a:gd name="connsiteX188" fmla="*/ 5741 w 10000"/>
                <a:gd name="connsiteY188" fmla="*/ 6429 h 10000"/>
                <a:gd name="connsiteX189" fmla="*/ 5773 w 10000"/>
                <a:gd name="connsiteY189" fmla="*/ 6385 h 10000"/>
                <a:gd name="connsiteX190" fmla="*/ 5800 w 10000"/>
                <a:gd name="connsiteY190" fmla="*/ 6385 h 10000"/>
                <a:gd name="connsiteX191" fmla="*/ 5827 w 10000"/>
                <a:gd name="connsiteY191" fmla="*/ 6429 h 10000"/>
                <a:gd name="connsiteX192" fmla="*/ 5858 w 10000"/>
                <a:gd name="connsiteY192" fmla="*/ 6516 h 10000"/>
                <a:gd name="connsiteX193" fmla="*/ 5886 w 10000"/>
                <a:gd name="connsiteY193" fmla="*/ 6646 h 10000"/>
                <a:gd name="connsiteX194" fmla="*/ 5913 w 10000"/>
                <a:gd name="connsiteY194" fmla="*/ 6845 h 10000"/>
                <a:gd name="connsiteX195" fmla="*/ 5944 w 10000"/>
                <a:gd name="connsiteY195" fmla="*/ 7149 h 10000"/>
                <a:gd name="connsiteX196" fmla="*/ 5971 w 10000"/>
                <a:gd name="connsiteY196" fmla="*/ 7658 h 10000"/>
                <a:gd name="connsiteX197" fmla="*/ 6003 w 10000"/>
                <a:gd name="connsiteY197" fmla="*/ 9093 h 10000"/>
                <a:gd name="connsiteX198" fmla="*/ 6030 w 10000"/>
                <a:gd name="connsiteY198" fmla="*/ 8106 h 10000"/>
                <a:gd name="connsiteX199" fmla="*/ 6057 w 10000"/>
                <a:gd name="connsiteY199" fmla="*/ 7385 h 10000"/>
                <a:gd name="connsiteX200" fmla="*/ 6088 w 10000"/>
                <a:gd name="connsiteY200" fmla="*/ 7019 h 10000"/>
                <a:gd name="connsiteX201" fmla="*/ 6115 w 10000"/>
                <a:gd name="connsiteY201" fmla="*/ 6789 h 10000"/>
                <a:gd name="connsiteX202" fmla="*/ 6147 w 10000"/>
                <a:gd name="connsiteY202" fmla="*/ 6634 h 10000"/>
                <a:gd name="connsiteX203" fmla="*/ 6174 w 10000"/>
                <a:gd name="connsiteY203" fmla="*/ 6534 h 10000"/>
                <a:gd name="connsiteX204" fmla="*/ 6201 w 10000"/>
                <a:gd name="connsiteY204" fmla="*/ 6472 h 10000"/>
                <a:gd name="connsiteX205" fmla="*/ 6233 w 10000"/>
                <a:gd name="connsiteY205" fmla="*/ 6441 h 10000"/>
                <a:gd name="connsiteX206" fmla="*/ 6260 w 10000"/>
                <a:gd name="connsiteY206" fmla="*/ 6435 h 10000"/>
                <a:gd name="connsiteX207" fmla="*/ 6291 w 10000"/>
                <a:gd name="connsiteY207" fmla="*/ 6460 h 10000"/>
                <a:gd name="connsiteX208" fmla="*/ 6318 w 10000"/>
                <a:gd name="connsiteY208" fmla="*/ 6516 h 10000"/>
                <a:gd name="connsiteX209" fmla="*/ 6345 w 10000"/>
                <a:gd name="connsiteY209" fmla="*/ 6609 h 10000"/>
                <a:gd name="connsiteX210" fmla="*/ 6372 w 10000"/>
                <a:gd name="connsiteY210" fmla="*/ 6733 h 10000"/>
                <a:gd name="connsiteX211" fmla="*/ 6404 w 10000"/>
                <a:gd name="connsiteY211" fmla="*/ 6919 h 10000"/>
                <a:gd name="connsiteX212" fmla="*/ 6431 w 10000"/>
                <a:gd name="connsiteY212" fmla="*/ 7186 h 10000"/>
                <a:gd name="connsiteX213" fmla="*/ 6462 w 10000"/>
                <a:gd name="connsiteY213" fmla="*/ 7596 h 10000"/>
                <a:gd name="connsiteX214" fmla="*/ 6489 w 10000"/>
                <a:gd name="connsiteY214" fmla="*/ 8466 h 10000"/>
                <a:gd name="connsiteX215" fmla="*/ 6516 w 10000"/>
                <a:gd name="connsiteY215" fmla="*/ 8801 h 10000"/>
                <a:gd name="connsiteX216" fmla="*/ 6548 w 10000"/>
                <a:gd name="connsiteY216" fmla="*/ 7714 h 10000"/>
                <a:gd name="connsiteX217" fmla="*/ 6575 w 10000"/>
                <a:gd name="connsiteY217" fmla="*/ 7261 h 10000"/>
                <a:gd name="connsiteX218" fmla="*/ 6607 w 10000"/>
                <a:gd name="connsiteY218" fmla="*/ 6981 h 10000"/>
                <a:gd name="connsiteX219" fmla="*/ 6634 w 10000"/>
                <a:gd name="connsiteY219" fmla="*/ 6795 h 10000"/>
                <a:gd name="connsiteX220" fmla="*/ 6661 w 10000"/>
                <a:gd name="connsiteY220" fmla="*/ 6658 h 10000"/>
                <a:gd name="connsiteX221" fmla="*/ 6692 w 10000"/>
                <a:gd name="connsiteY221" fmla="*/ 6559 h 10000"/>
                <a:gd name="connsiteX222" fmla="*/ 6719 w 10000"/>
                <a:gd name="connsiteY222" fmla="*/ 6497 h 10000"/>
                <a:gd name="connsiteX223" fmla="*/ 6751 w 10000"/>
                <a:gd name="connsiteY223" fmla="*/ 6460 h 10000"/>
                <a:gd name="connsiteX224" fmla="*/ 6778 w 10000"/>
                <a:gd name="connsiteY224" fmla="*/ 6453 h 10000"/>
                <a:gd name="connsiteX225" fmla="*/ 6805 w 10000"/>
                <a:gd name="connsiteY225" fmla="*/ 6460 h 10000"/>
                <a:gd name="connsiteX226" fmla="*/ 6836 w 10000"/>
                <a:gd name="connsiteY226" fmla="*/ 6503 h 10000"/>
                <a:gd name="connsiteX227" fmla="*/ 6863 w 10000"/>
                <a:gd name="connsiteY227" fmla="*/ 6565 h 10000"/>
                <a:gd name="connsiteX228" fmla="*/ 6890 w 10000"/>
                <a:gd name="connsiteY228" fmla="*/ 6658 h 10000"/>
                <a:gd name="connsiteX229" fmla="*/ 6922 w 10000"/>
                <a:gd name="connsiteY229" fmla="*/ 6789 h 10000"/>
                <a:gd name="connsiteX230" fmla="*/ 6949 w 10000"/>
                <a:gd name="connsiteY230" fmla="*/ 6975 h 10000"/>
                <a:gd name="connsiteX231" fmla="*/ 6981 w 10000"/>
                <a:gd name="connsiteY231" fmla="*/ 7236 h 10000"/>
                <a:gd name="connsiteX232" fmla="*/ 7008 w 10000"/>
                <a:gd name="connsiteY232" fmla="*/ 7634 h 10000"/>
                <a:gd name="connsiteX233" fmla="*/ 7035 w 10000"/>
                <a:gd name="connsiteY233" fmla="*/ 8460 h 10000"/>
                <a:gd name="connsiteX234" fmla="*/ 7066 w 10000"/>
                <a:gd name="connsiteY234" fmla="*/ 8969 h 10000"/>
                <a:gd name="connsiteX235" fmla="*/ 7093 w 10000"/>
                <a:gd name="connsiteY235" fmla="*/ 7801 h 10000"/>
                <a:gd name="connsiteX236" fmla="*/ 7125 w 10000"/>
                <a:gd name="connsiteY236" fmla="*/ 7329 h 10000"/>
                <a:gd name="connsiteX237" fmla="*/ 7152 w 10000"/>
                <a:gd name="connsiteY237" fmla="*/ 7037 h 10000"/>
                <a:gd name="connsiteX238" fmla="*/ 7179 w 10000"/>
                <a:gd name="connsiteY238" fmla="*/ 6839 h 10000"/>
                <a:gd name="connsiteX239" fmla="*/ 7210 w 10000"/>
                <a:gd name="connsiteY239" fmla="*/ 6696 h 10000"/>
                <a:gd name="connsiteX240" fmla="*/ 7237 w 10000"/>
                <a:gd name="connsiteY240" fmla="*/ 6590 h 10000"/>
                <a:gd name="connsiteX241" fmla="*/ 7269 w 10000"/>
                <a:gd name="connsiteY241" fmla="*/ 6516 h 10000"/>
                <a:gd name="connsiteX242" fmla="*/ 7296 w 10000"/>
                <a:gd name="connsiteY242" fmla="*/ 6472 h 10000"/>
                <a:gd name="connsiteX243" fmla="*/ 7323 w 10000"/>
                <a:gd name="connsiteY243" fmla="*/ 6447 h 10000"/>
                <a:gd name="connsiteX244" fmla="*/ 7350 w 10000"/>
                <a:gd name="connsiteY244" fmla="*/ 6447 h 10000"/>
                <a:gd name="connsiteX245" fmla="*/ 7382 w 10000"/>
                <a:gd name="connsiteY245" fmla="*/ 6466 h 10000"/>
                <a:gd name="connsiteX246" fmla="*/ 7409 w 10000"/>
                <a:gd name="connsiteY246" fmla="*/ 6509 h 10000"/>
                <a:gd name="connsiteX247" fmla="*/ 7440 w 10000"/>
                <a:gd name="connsiteY247" fmla="*/ 6578 h 10000"/>
                <a:gd name="connsiteX248" fmla="*/ 7467 w 10000"/>
                <a:gd name="connsiteY248" fmla="*/ 6677 h 10000"/>
                <a:gd name="connsiteX249" fmla="*/ 7494 w 10000"/>
                <a:gd name="connsiteY249" fmla="*/ 6814 h 10000"/>
                <a:gd name="connsiteX250" fmla="*/ 7526 w 10000"/>
                <a:gd name="connsiteY250" fmla="*/ 7006 h 10000"/>
                <a:gd name="connsiteX251" fmla="*/ 7553 w 10000"/>
                <a:gd name="connsiteY251" fmla="*/ 7273 h 10000"/>
                <a:gd name="connsiteX252" fmla="*/ 7584 w 10000"/>
                <a:gd name="connsiteY252" fmla="*/ 7696 h 10000"/>
                <a:gd name="connsiteX253" fmla="*/ 7612 w 10000"/>
                <a:gd name="connsiteY253" fmla="*/ 8584 h 10000"/>
                <a:gd name="connsiteX254" fmla="*/ 7639 w 10000"/>
                <a:gd name="connsiteY254" fmla="*/ 8814 h 10000"/>
                <a:gd name="connsiteX255" fmla="*/ 7670 w 10000"/>
                <a:gd name="connsiteY255" fmla="*/ 7770 h 10000"/>
                <a:gd name="connsiteX256" fmla="*/ 7697 w 10000"/>
                <a:gd name="connsiteY256" fmla="*/ 7317 h 10000"/>
                <a:gd name="connsiteX257" fmla="*/ 7729 w 10000"/>
                <a:gd name="connsiteY257" fmla="*/ 7031 h 10000"/>
                <a:gd name="connsiteX258" fmla="*/ 7756 w 10000"/>
                <a:gd name="connsiteY258" fmla="*/ 6839 h 10000"/>
                <a:gd name="connsiteX259" fmla="*/ 7783 w 10000"/>
                <a:gd name="connsiteY259" fmla="*/ 6696 h 10000"/>
                <a:gd name="connsiteX260" fmla="*/ 7810 w 10000"/>
                <a:gd name="connsiteY260" fmla="*/ 6590 h 10000"/>
                <a:gd name="connsiteX261" fmla="*/ 7841 w 10000"/>
                <a:gd name="connsiteY261" fmla="*/ 6522 h 10000"/>
                <a:gd name="connsiteX262" fmla="*/ 7868 w 10000"/>
                <a:gd name="connsiteY262" fmla="*/ 6472 h 10000"/>
                <a:gd name="connsiteX263" fmla="*/ 7900 w 10000"/>
                <a:gd name="connsiteY263" fmla="*/ 6447 h 10000"/>
                <a:gd name="connsiteX264" fmla="*/ 7927 w 10000"/>
                <a:gd name="connsiteY264" fmla="*/ 6447 h 10000"/>
                <a:gd name="connsiteX265" fmla="*/ 7954 w 10000"/>
                <a:gd name="connsiteY265" fmla="*/ 6466 h 10000"/>
                <a:gd name="connsiteX266" fmla="*/ 7986 w 10000"/>
                <a:gd name="connsiteY266" fmla="*/ 6509 h 10000"/>
                <a:gd name="connsiteX267" fmla="*/ 8013 w 10000"/>
                <a:gd name="connsiteY267" fmla="*/ 6578 h 10000"/>
                <a:gd name="connsiteX268" fmla="*/ 8044 w 10000"/>
                <a:gd name="connsiteY268" fmla="*/ 6683 h 10000"/>
                <a:gd name="connsiteX269" fmla="*/ 8071 w 10000"/>
                <a:gd name="connsiteY269" fmla="*/ 6820 h 10000"/>
                <a:gd name="connsiteX270" fmla="*/ 8098 w 10000"/>
                <a:gd name="connsiteY270" fmla="*/ 7006 h 10000"/>
                <a:gd name="connsiteX271" fmla="*/ 8130 w 10000"/>
                <a:gd name="connsiteY271" fmla="*/ 7280 h 10000"/>
                <a:gd name="connsiteX272" fmla="*/ 8157 w 10000"/>
                <a:gd name="connsiteY272" fmla="*/ 7714 h 10000"/>
                <a:gd name="connsiteX273" fmla="*/ 8188 w 10000"/>
                <a:gd name="connsiteY273" fmla="*/ 8671 h 10000"/>
                <a:gd name="connsiteX274" fmla="*/ 8215 w 10000"/>
                <a:gd name="connsiteY274" fmla="*/ 8696 h 10000"/>
                <a:gd name="connsiteX275" fmla="*/ 8242 w 10000"/>
                <a:gd name="connsiteY275" fmla="*/ 7720 h 10000"/>
                <a:gd name="connsiteX276" fmla="*/ 8274 w 10000"/>
                <a:gd name="connsiteY276" fmla="*/ 7286 h 10000"/>
                <a:gd name="connsiteX277" fmla="*/ 8301 w 10000"/>
                <a:gd name="connsiteY277" fmla="*/ 7006 h 10000"/>
                <a:gd name="connsiteX278" fmla="*/ 8328 w 10000"/>
                <a:gd name="connsiteY278" fmla="*/ 6820 h 10000"/>
                <a:gd name="connsiteX279" fmla="*/ 8360 w 10000"/>
                <a:gd name="connsiteY279" fmla="*/ 6683 h 10000"/>
                <a:gd name="connsiteX280" fmla="*/ 8387 w 10000"/>
                <a:gd name="connsiteY280" fmla="*/ 6584 h 10000"/>
                <a:gd name="connsiteX281" fmla="*/ 8418 w 10000"/>
                <a:gd name="connsiteY281" fmla="*/ 6516 h 10000"/>
                <a:gd name="connsiteX282" fmla="*/ 8445 w 10000"/>
                <a:gd name="connsiteY282" fmla="*/ 6472 h 10000"/>
                <a:gd name="connsiteX283" fmla="*/ 8472 w 10000"/>
                <a:gd name="connsiteY283" fmla="*/ 6453 h 10000"/>
                <a:gd name="connsiteX284" fmla="*/ 8504 w 10000"/>
                <a:gd name="connsiteY284" fmla="*/ 6460 h 10000"/>
                <a:gd name="connsiteX285" fmla="*/ 8531 w 10000"/>
                <a:gd name="connsiteY285" fmla="*/ 6491 h 10000"/>
                <a:gd name="connsiteX286" fmla="*/ 8562 w 10000"/>
                <a:gd name="connsiteY286" fmla="*/ 6553 h 10000"/>
                <a:gd name="connsiteX287" fmla="*/ 8589 w 10000"/>
                <a:gd name="connsiteY287" fmla="*/ 6640 h 10000"/>
                <a:gd name="connsiteX288" fmla="*/ 8616 w 10000"/>
                <a:gd name="connsiteY288" fmla="*/ 6770 h 10000"/>
                <a:gd name="connsiteX289" fmla="*/ 8648 w 10000"/>
                <a:gd name="connsiteY289" fmla="*/ 6944 h 10000"/>
                <a:gd name="connsiteX290" fmla="*/ 8675 w 10000"/>
                <a:gd name="connsiteY290" fmla="*/ 7205 h 10000"/>
                <a:gd name="connsiteX291" fmla="*/ 8707 w 10000"/>
                <a:gd name="connsiteY291" fmla="*/ 7615 h 10000"/>
                <a:gd name="connsiteX292" fmla="*/ 8734 w 10000"/>
                <a:gd name="connsiteY292" fmla="*/ 8460 h 10000"/>
                <a:gd name="connsiteX293" fmla="*/ 8761 w 10000"/>
                <a:gd name="connsiteY293" fmla="*/ 8839 h 10000"/>
                <a:gd name="connsiteX294" fmla="*/ 8788 w 10000"/>
                <a:gd name="connsiteY294" fmla="*/ 7733 h 10000"/>
                <a:gd name="connsiteX295" fmla="*/ 8819 w 10000"/>
                <a:gd name="connsiteY295" fmla="*/ 7267 h 10000"/>
                <a:gd name="connsiteX296" fmla="*/ 8851 w 10000"/>
                <a:gd name="connsiteY296" fmla="*/ 6981 h 10000"/>
                <a:gd name="connsiteX297" fmla="*/ 8878 w 10000"/>
                <a:gd name="connsiteY297" fmla="*/ 6783 h 10000"/>
                <a:gd name="connsiteX298" fmla="*/ 8905 w 10000"/>
                <a:gd name="connsiteY298" fmla="*/ 6646 h 10000"/>
                <a:gd name="connsiteX299" fmla="*/ 8932 w 10000"/>
                <a:gd name="connsiteY299" fmla="*/ 6547 h 10000"/>
                <a:gd name="connsiteX300" fmla="*/ 8963 w 10000"/>
                <a:gd name="connsiteY300" fmla="*/ 6484 h 10000"/>
                <a:gd name="connsiteX301" fmla="*/ 8991 w 10000"/>
                <a:gd name="connsiteY301" fmla="*/ 6453 h 10000"/>
                <a:gd name="connsiteX302" fmla="*/ 9022 w 10000"/>
                <a:gd name="connsiteY302" fmla="*/ 6447 h 10000"/>
                <a:gd name="connsiteX303" fmla="*/ 9049 w 10000"/>
                <a:gd name="connsiteY303" fmla="*/ 6472 h 10000"/>
                <a:gd name="connsiteX304" fmla="*/ 9076 w 10000"/>
                <a:gd name="connsiteY304" fmla="*/ 6528 h 10000"/>
                <a:gd name="connsiteX305" fmla="*/ 9108 w 10000"/>
                <a:gd name="connsiteY305" fmla="*/ 6621 h 10000"/>
                <a:gd name="connsiteX306" fmla="*/ 9135 w 10000"/>
                <a:gd name="connsiteY306" fmla="*/ 6758 h 10000"/>
                <a:gd name="connsiteX307" fmla="*/ 9166 w 10000"/>
                <a:gd name="connsiteY307" fmla="*/ 6957 h 10000"/>
                <a:gd name="connsiteX308" fmla="*/ 9193 w 10000"/>
                <a:gd name="connsiteY308" fmla="*/ 7267 h 10000"/>
                <a:gd name="connsiteX309" fmla="*/ 9220 w 10000"/>
                <a:gd name="connsiteY309" fmla="*/ 7814 h 10000"/>
                <a:gd name="connsiteX310" fmla="*/ 9252 w 10000"/>
                <a:gd name="connsiteY310" fmla="*/ 9863 h 10000"/>
                <a:gd name="connsiteX311" fmla="*/ 9279 w 10000"/>
                <a:gd name="connsiteY311" fmla="*/ 7988 h 10000"/>
                <a:gd name="connsiteX312" fmla="*/ 9306 w 10000"/>
                <a:gd name="connsiteY312" fmla="*/ 7335 h 10000"/>
                <a:gd name="connsiteX313" fmla="*/ 9338 w 10000"/>
                <a:gd name="connsiteY313" fmla="*/ 6988 h 10000"/>
                <a:gd name="connsiteX314" fmla="*/ 9365 w 10000"/>
                <a:gd name="connsiteY314" fmla="*/ 6758 h 10000"/>
                <a:gd name="connsiteX315" fmla="*/ 9396 w 10000"/>
                <a:gd name="connsiteY315" fmla="*/ 6602 h 10000"/>
                <a:gd name="connsiteX316" fmla="*/ 9423 w 10000"/>
                <a:gd name="connsiteY316" fmla="*/ 6503 h 10000"/>
                <a:gd name="connsiteX317" fmla="*/ 9450 w 10000"/>
                <a:gd name="connsiteY317" fmla="*/ 6447 h 10000"/>
                <a:gd name="connsiteX318" fmla="*/ 9482 w 10000"/>
                <a:gd name="connsiteY318" fmla="*/ 6435 h 10000"/>
                <a:gd name="connsiteX319" fmla="*/ 9509 w 10000"/>
                <a:gd name="connsiteY319" fmla="*/ 6460 h 10000"/>
                <a:gd name="connsiteX320" fmla="*/ 9540 w 10000"/>
                <a:gd name="connsiteY320" fmla="*/ 6534 h 10000"/>
                <a:gd name="connsiteX321" fmla="*/ 9567 w 10000"/>
                <a:gd name="connsiteY321" fmla="*/ 6665 h 10000"/>
                <a:gd name="connsiteX322" fmla="*/ 9594 w 10000"/>
                <a:gd name="connsiteY322" fmla="*/ 6882 h 10000"/>
                <a:gd name="connsiteX323" fmla="*/ 9626 w 10000"/>
                <a:gd name="connsiteY323" fmla="*/ 7242 h 10000"/>
                <a:gd name="connsiteX324" fmla="*/ 9653 w 10000"/>
                <a:gd name="connsiteY324" fmla="*/ 7981 h 10000"/>
                <a:gd name="connsiteX325" fmla="*/ 9680 w 10000"/>
                <a:gd name="connsiteY325" fmla="*/ 8820 h 10000"/>
                <a:gd name="connsiteX326" fmla="*/ 9712 w 10000"/>
                <a:gd name="connsiteY326" fmla="*/ 7484 h 10000"/>
                <a:gd name="connsiteX327" fmla="*/ 9739 w 10000"/>
                <a:gd name="connsiteY327" fmla="*/ 7012 h 10000"/>
                <a:gd name="connsiteX328" fmla="*/ 9766 w 10000"/>
                <a:gd name="connsiteY328" fmla="*/ 6758 h 10000"/>
                <a:gd name="connsiteX329" fmla="*/ 9797 w 10000"/>
                <a:gd name="connsiteY329" fmla="*/ 6615 h 10000"/>
                <a:gd name="connsiteX330" fmla="*/ 9824 w 10000"/>
                <a:gd name="connsiteY330" fmla="*/ 6559 h 10000"/>
                <a:gd name="connsiteX331" fmla="*/ 9856 w 10000"/>
                <a:gd name="connsiteY331" fmla="*/ 6590 h 10000"/>
                <a:gd name="connsiteX332" fmla="*/ 9883 w 10000"/>
                <a:gd name="connsiteY332" fmla="*/ 6708 h 10000"/>
                <a:gd name="connsiteX333" fmla="*/ 9910 w 10000"/>
                <a:gd name="connsiteY333" fmla="*/ 6950 h 10000"/>
                <a:gd name="connsiteX334" fmla="*/ 9941 w 10000"/>
                <a:gd name="connsiteY334" fmla="*/ 7404 h 10000"/>
                <a:gd name="connsiteX335" fmla="*/ 9968 w 10000"/>
                <a:gd name="connsiteY335" fmla="*/ 8516 h 10000"/>
                <a:gd name="connsiteX336" fmla="*/ 10000 w 10000"/>
                <a:gd name="connsiteY33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40 w 10000"/>
                <a:gd name="connsiteY100" fmla="*/ 658 h 10000"/>
                <a:gd name="connsiteX101" fmla="*/ 3267 w 10000"/>
                <a:gd name="connsiteY101" fmla="*/ 559 h 10000"/>
                <a:gd name="connsiteX102" fmla="*/ 3299 w 10000"/>
                <a:gd name="connsiteY102" fmla="*/ 478 h 10000"/>
                <a:gd name="connsiteX103" fmla="*/ 3326 w 10000"/>
                <a:gd name="connsiteY103" fmla="*/ 404 h 10000"/>
                <a:gd name="connsiteX104" fmla="*/ 3357 w 10000"/>
                <a:gd name="connsiteY104" fmla="*/ 335 h 10000"/>
                <a:gd name="connsiteX105" fmla="*/ 3384 w 10000"/>
                <a:gd name="connsiteY105" fmla="*/ 280 h 10000"/>
                <a:gd name="connsiteX106" fmla="*/ 3411 w 10000"/>
                <a:gd name="connsiteY106" fmla="*/ 230 h 10000"/>
                <a:gd name="connsiteX107" fmla="*/ 3443 w 10000"/>
                <a:gd name="connsiteY107" fmla="*/ 186 h 10000"/>
                <a:gd name="connsiteX108" fmla="*/ 3470 w 10000"/>
                <a:gd name="connsiteY108" fmla="*/ 149 h 10000"/>
                <a:gd name="connsiteX109" fmla="*/ 3497 w 10000"/>
                <a:gd name="connsiteY109" fmla="*/ 118 h 10000"/>
                <a:gd name="connsiteX110" fmla="*/ 3529 w 10000"/>
                <a:gd name="connsiteY110" fmla="*/ 87 h 10000"/>
                <a:gd name="connsiteX111" fmla="*/ 3556 w 10000"/>
                <a:gd name="connsiteY111" fmla="*/ 68 h 10000"/>
                <a:gd name="connsiteX112" fmla="*/ 3587 w 10000"/>
                <a:gd name="connsiteY112" fmla="*/ 43 h 10000"/>
                <a:gd name="connsiteX113" fmla="*/ 3614 w 10000"/>
                <a:gd name="connsiteY113" fmla="*/ 31 h 10000"/>
                <a:gd name="connsiteX114" fmla="*/ 3641 w 10000"/>
                <a:gd name="connsiteY114" fmla="*/ 19 h 10000"/>
                <a:gd name="connsiteX115" fmla="*/ 3673 w 10000"/>
                <a:gd name="connsiteY115" fmla="*/ 6 h 10000"/>
                <a:gd name="connsiteX116" fmla="*/ 3700 w 10000"/>
                <a:gd name="connsiteY116" fmla="*/ 6 h 10000"/>
                <a:gd name="connsiteX117" fmla="*/ 3731 w 10000"/>
                <a:gd name="connsiteY117" fmla="*/ 0 h 10000"/>
                <a:gd name="connsiteX118" fmla="*/ 3758 w 10000"/>
                <a:gd name="connsiteY118" fmla="*/ 0 h 10000"/>
                <a:gd name="connsiteX119" fmla="*/ 3785 w 10000"/>
                <a:gd name="connsiteY119" fmla="*/ 6 h 10000"/>
                <a:gd name="connsiteX120" fmla="*/ 3817 w 10000"/>
                <a:gd name="connsiteY120" fmla="*/ 12 h 10000"/>
                <a:gd name="connsiteX121" fmla="*/ 3844 w 10000"/>
                <a:gd name="connsiteY121" fmla="*/ 19 h 10000"/>
                <a:gd name="connsiteX122" fmla="*/ 3876 w 10000"/>
                <a:gd name="connsiteY122" fmla="*/ 31 h 10000"/>
                <a:gd name="connsiteX123" fmla="*/ 3903 w 10000"/>
                <a:gd name="connsiteY123" fmla="*/ 43 h 10000"/>
                <a:gd name="connsiteX124" fmla="*/ 3930 w 10000"/>
                <a:gd name="connsiteY124" fmla="*/ 62 h 10000"/>
                <a:gd name="connsiteX125" fmla="*/ 3957 w 10000"/>
                <a:gd name="connsiteY125" fmla="*/ 81 h 10000"/>
                <a:gd name="connsiteX126" fmla="*/ 3988 w 10000"/>
                <a:gd name="connsiteY126" fmla="*/ 106 h 10000"/>
                <a:gd name="connsiteX127" fmla="*/ 4015 w 10000"/>
                <a:gd name="connsiteY127" fmla="*/ 130 h 10000"/>
                <a:gd name="connsiteX128" fmla="*/ 4047 w 10000"/>
                <a:gd name="connsiteY128" fmla="*/ 155 h 10000"/>
                <a:gd name="connsiteX129" fmla="*/ 4074 w 10000"/>
                <a:gd name="connsiteY129" fmla="*/ 186 h 10000"/>
                <a:gd name="connsiteX130" fmla="*/ 4101 w 10000"/>
                <a:gd name="connsiteY130" fmla="*/ 217 h 10000"/>
                <a:gd name="connsiteX131" fmla="*/ 4132 w 10000"/>
                <a:gd name="connsiteY131" fmla="*/ 255 h 10000"/>
                <a:gd name="connsiteX132" fmla="*/ 4160 w 10000"/>
                <a:gd name="connsiteY132" fmla="*/ 292 h 10000"/>
                <a:gd name="connsiteX133" fmla="*/ 4191 w 10000"/>
                <a:gd name="connsiteY133" fmla="*/ 329 h 10000"/>
                <a:gd name="connsiteX134" fmla="*/ 4218 w 10000"/>
                <a:gd name="connsiteY134" fmla="*/ 373 h 10000"/>
                <a:gd name="connsiteX135" fmla="*/ 4245 w 10000"/>
                <a:gd name="connsiteY135" fmla="*/ 422 h 10000"/>
                <a:gd name="connsiteX136" fmla="*/ 4277 w 10000"/>
                <a:gd name="connsiteY136" fmla="*/ 466 h 10000"/>
                <a:gd name="connsiteX137" fmla="*/ 4304 w 10000"/>
                <a:gd name="connsiteY137" fmla="*/ 522 h 10000"/>
                <a:gd name="connsiteX138" fmla="*/ 4335 w 10000"/>
                <a:gd name="connsiteY138" fmla="*/ 571 h 10000"/>
                <a:gd name="connsiteX139" fmla="*/ 4362 w 10000"/>
                <a:gd name="connsiteY139" fmla="*/ 634 h 10000"/>
                <a:gd name="connsiteX140" fmla="*/ 4389 w 10000"/>
                <a:gd name="connsiteY140" fmla="*/ 689 h 10000"/>
                <a:gd name="connsiteX141" fmla="*/ 4421 w 10000"/>
                <a:gd name="connsiteY141" fmla="*/ 752 h 10000"/>
                <a:gd name="connsiteX142" fmla="*/ 4448 w 10000"/>
                <a:gd name="connsiteY142" fmla="*/ 820 h 10000"/>
                <a:gd name="connsiteX143" fmla="*/ 4475 w 10000"/>
                <a:gd name="connsiteY143" fmla="*/ 888 h 10000"/>
                <a:gd name="connsiteX144" fmla="*/ 4507 w 10000"/>
                <a:gd name="connsiteY144" fmla="*/ 957 h 10000"/>
                <a:gd name="connsiteX145" fmla="*/ 4534 w 10000"/>
                <a:gd name="connsiteY145" fmla="*/ 1037 h 10000"/>
                <a:gd name="connsiteX146" fmla="*/ 4565 w 10000"/>
                <a:gd name="connsiteY146" fmla="*/ 1118 h 10000"/>
                <a:gd name="connsiteX147" fmla="*/ 4592 w 10000"/>
                <a:gd name="connsiteY147" fmla="*/ 1199 h 10000"/>
                <a:gd name="connsiteX148" fmla="*/ 4619 w 10000"/>
                <a:gd name="connsiteY148" fmla="*/ 1286 h 10000"/>
                <a:gd name="connsiteX149" fmla="*/ 4651 w 10000"/>
                <a:gd name="connsiteY149" fmla="*/ 1373 h 10000"/>
                <a:gd name="connsiteX150" fmla="*/ 4678 w 10000"/>
                <a:gd name="connsiteY150" fmla="*/ 1472 h 10000"/>
                <a:gd name="connsiteX151" fmla="*/ 4709 w 10000"/>
                <a:gd name="connsiteY151" fmla="*/ 1565 h 10000"/>
                <a:gd name="connsiteX152" fmla="*/ 4736 w 10000"/>
                <a:gd name="connsiteY152" fmla="*/ 1671 h 10000"/>
                <a:gd name="connsiteX153" fmla="*/ 4763 w 10000"/>
                <a:gd name="connsiteY153" fmla="*/ 1776 h 10000"/>
                <a:gd name="connsiteX154" fmla="*/ 4795 w 10000"/>
                <a:gd name="connsiteY154" fmla="*/ 1894 h 10000"/>
                <a:gd name="connsiteX155" fmla="*/ 4822 w 10000"/>
                <a:gd name="connsiteY155" fmla="*/ 2012 h 10000"/>
                <a:gd name="connsiteX156" fmla="*/ 4854 w 10000"/>
                <a:gd name="connsiteY156" fmla="*/ 2137 h 10000"/>
                <a:gd name="connsiteX157" fmla="*/ 4881 w 10000"/>
                <a:gd name="connsiteY157" fmla="*/ 2267 h 10000"/>
                <a:gd name="connsiteX158" fmla="*/ 4908 w 10000"/>
                <a:gd name="connsiteY158" fmla="*/ 2404 h 10000"/>
                <a:gd name="connsiteX159" fmla="*/ 4935 w 10000"/>
                <a:gd name="connsiteY159" fmla="*/ 2553 h 10000"/>
                <a:gd name="connsiteX160" fmla="*/ 4966 w 10000"/>
                <a:gd name="connsiteY160" fmla="*/ 2708 h 10000"/>
                <a:gd name="connsiteX161" fmla="*/ 4993 w 10000"/>
                <a:gd name="connsiteY161" fmla="*/ 2870 h 10000"/>
                <a:gd name="connsiteX162" fmla="*/ 5025 w 10000"/>
                <a:gd name="connsiteY162" fmla="*/ 3043 h 10000"/>
                <a:gd name="connsiteX163" fmla="*/ 5052 w 10000"/>
                <a:gd name="connsiteY163" fmla="*/ 3230 h 10000"/>
                <a:gd name="connsiteX164" fmla="*/ 5079 w 10000"/>
                <a:gd name="connsiteY164" fmla="*/ 3429 h 10000"/>
                <a:gd name="connsiteX165" fmla="*/ 5110 w 10000"/>
                <a:gd name="connsiteY165" fmla="*/ 3646 h 10000"/>
                <a:gd name="connsiteX166" fmla="*/ 5137 w 10000"/>
                <a:gd name="connsiteY166" fmla="*/ 3882 h 10000"/>
                <a:gd name="connsiteX167" fmla="*/ 5169 w 10000"/>
                <a:gd name="connsiteY167" fmla="*/ 4143 h 10000"/>
                <a:gd name="connsiteX168" fmla="*/ 5196 w 10000"/>
                <a:gd name="connsiteY168" fmla="*/ 4441 h 10000"/>
                <a:gd name="connsiteX169" fmla="*/ 5223 w 10000"/>
                <a:gd name="connsiteY169" fmla="*/ 4789 h 10000"/>
                <a:gd name="connsiteX170" fmla="*/ 5255 w 10000"/>
                <a:gd name="connsiteY170" fmla="*/ 5205 h 10000"/>
                <a:gd name="connsiteX171" fmla="*/ 5282 w 10000"/>
                <a:gd name="connsiteY171" fmla="*/ 5758 h 10000"/>
                <a:gd name="connsiteX172" fmla="*/ 5313 w 10000"/>
                <a:gd name="connsiteY172" fmla="*/ 6671 h 10000"/>
                <a:gd name="connsiteX173" fmla="*/ 5340 w 10000"/>
                <a:gd name="connsiteY173" fmla="*/ 7776 h 10000"/>
                <a:gd name="connsiteX174" fmla="*/ 5367 w 10000"/>
                <a:gd name="connsiteY174" fmla="*/ 6565 h 10000"/>
                <a:gd name="connsiteX175" fmla="*/ 5399 w 10000"/>
                <a:gd name="connsiteY175" fmla="*/ 6255 h 10000"/>
                <a:gd name="connsiteX176" fmla="*/ 5426 w 10000"/>
                <a:gd name="connsiteY176" fmla="*/ 6155 h 10000"/>
                <a:gd name="connsiteX177" fmla="*/ 5453 w 10000"/>
                <a:gd name="connsiteY177" fmla="*/ 6180 h 10000"/>
                <a:gd name="connsiteX178" fmla="*/ 5484 w 10000"/>
                <a:gd name="connsiteY178" fmla="*/ 6286 h 10000"/>
                <a:gd name="connsiteX179" fmla="*/ 5511 w 10000"/>
                <a:gd name="connsiteY179" fmla="*/ 6484 h 10000"/>
                <a:gd name="connsiteX180" fmla="*/ 5539 w 10000"/>
                <a:gd name="connsiteY180" fmla="*/ 6801 h 10000"/>
                <a:gd name="connsiteX181" fmla="*/ 5570 w 10000"/>
                <a:gd name="connsiteY181" fmla="*/ 7373 h 10000"/>
                <a:gd name="connsiteX182" fmla="*/ 5597 w 10000"/>
                <a:gd name="connsiteY182" fmla="*/ 9447 h 10000"/>
                <a:gd name="connsiteX183" fmla="*/ 5629 w 10000"/>
                <a:gd name="connsiteY183" fmla="*/ 7621 h 10000"/>
                <a:gd name="connsiteX184" fmla="*/ 5656 w 10000"/>
                <a:gd name="connsiteY184" fmla="*/ 7012 h 10000"/>
                <a:gd name="connsiteX185" fmla="*/ 5683 w 10000"/>
                <a:gd name="connsiteY185" fmla="*/ 6708 h 10000"/>
                <a:gd name="connsiteX186" fmla="*/ 5714 w 10000"/>
                <a:gd name="connsiteY186" fmla="*/ 6534 h 10000"/>
                <a:gd name="connsiteX187" fmla="*/ 5741 w 10000"/>
                <a:gd name="connsiteY187" fmla="*/ 6429 h 10000"/>
                <a:gd name="connsiteX188" fmla="*/ 5773 w 10000"/>
                <a:gd name="connsiteY188" fmla="*/ 6385 h 10000"/>
                <a:gd name="connsiteX189" fmla="*/ 5800 w 10000"/>
                <a:gd name="connsiteY189" fmla="*/ 6385 h 10000"/>
                <a:gd name="connsiteX190" fmla="*/ 5827 w 10000"/>
                <a:gd name="connsiteY190" fmla="*/ 6429 h 10000"/>
                <a:gd name="connsiteX191" fmla="*/ 5858 w 10000"/>
                <a:gd name="connsiteY191" fmla="*/ 6516 h 10000"/>
                <a:gd name="connsiteX192" fmla="*/ 5886 w 10000"/>
                <a:gd name="connsiteY192" fmla="*/ 6646 h 10000"/>
                <a:gd name="connsiteX193" fmla="*/ 5913 w 10000"/>
                <a:gd name="connsiteY193" fmla="*/ 6845 h 10000"/>
                <a:gd name="connsiteX194" fmla="*/ 5944 w 10000"/>
                <a:gd name="connsiteY194" fmla="*/ 7149 h 10000"/>
                <a:gd name="connsiteX195" fmla="*/ 5971 w 10000"/>
                <a:gd name="connsiteY195" fmla="*/ 7658 h 10000"/>
                <a:gd name="connsiteX196" fmla="*/ 6003 w 10000"/>
                <a:gd name="connsiteY196" fmla="*/ 9093 h 10000"/>
                <a:gd name="connsiteX197" fmla="*/ 6030 w 10000"/>
                <a:gd name="connsiteY197" fmla="*/ 8106 h 10000"/>
                <a:gd name="connsiteX198" fmla="*/ 6057 w 10000"/>
                <a:gd name="connsiteY198" fmla="*/ 7385 h 10000"/>
                <a:gd name="connsiteX199" fmla="*/ 6088 w 10000"/>
                <a:gd name="connsiteY199" fmla="*/ 7019 h 10000"/>
                <a:gd name="connsiteX200" fmla="*/ 6115 w 10000"/>
                <a:gd name="connsiteY200" fmla="*/ 6789 h 10000"/>
                <a:gd name="connsiteX201" fmla="*/ 6147 w 10000"/>
                <a:gd name="connsiteY201" fmla="*/ 6634 h 10000"/>
                <a:gd name="connsiteX202" fmla="*/ 6174 w 10000"/>
                <a:gd name="connsiteY202" fmla="*/ 6534 h 10000"/>
                <a:gd name="connsiteX203" fmla="*/ 6201 w 10000"/>
                <a:gd name="connsiteY203" fmla="*/ 6472 h 10000"/>
                <a:gd name="connsiteX204" fmla="*/ 6233 w 10000"/>
                <a:gd name="connsiteY204" fmla="*/ 6441 h 10000"/>
                <a:gd name="connsiteX205" fmla="*/ 6260 w 10000"/>
                <a:gd name="connsiteY205" fmla="*/ 6435 h 10000"/>
                <a:gd name="connsiteX206" fmla="*/ 6291 w 10000"/>
                <a:gd name="connsiteY206" fmla="*/ 6460 h 10000"/>
                <a:gd name="connsiteX207" fmla="*/ 6318 w 10000"/>
                <a:gd name="connsiteY207" fmla="*/ 6516 h 10000"/>
                <a:gd name="connsiteX208" fmla="*/ 6345 w 10000"/>
                <a:gd name="connsiteY208" fmla="*/ 6609 h 10000"/>
                <a:gd name="connsiteX209" fmla="*/ 6372 w 10000"/>
                <a:gd name="connsiteY209" fmla="*/ 6733 h 10000"/>
                <a:gd name="connsiteX210" fmla="*/ 6404 w 10000"/>
                <a:gd name="connsiteY210" fmla="*/ 6919 h 10000"/>
                <a:gd name="connsiteX211" fmla="*/ 6431 w 10000"/>
                <a:gd name="connsiteY211" fmla="*/ 7186 h 10000"/>
                <a:gd name="connsiteX212" fmla="*/ 6462 w 10000"/>
                <a:gd name="connsiteY212" fmla="*/ 7596 h 10000"/>
                <a:gd name="connsiteX213" fmla="*/ 6489 w 10000"/>
                <a:gd name="connsiteY213" fmla="*/ 8466 h 10000"/>
                <a:gd name="connsiteX214" fmla="*/ 6516 w 10000"/>
                <a:gd name="connsiteY214" fmla="*/ 8801 h 10000"/>
                <a:gd name="connsiteX215" fmla="*/ 6548 w 10000"/>
                <a:gd name="connsiteY215" fmla="*/ 7714 h 10000"/>
                <a:gd name="connsiteX216" fmla="*/ 6575 w 10000"/>
                <a:gd name="connsiteY216" fmla="*/ 7261 h 10000"/>
                <a:gd name="connsiteX217" fmla="*/ 6607 w 10000"/>
                <a:gd name="connsiteY217" fmla="*/ 6981 h 10000"/>
                <a:gd name="connsiteX218" fmla="*/ 6634 w 10000"/>
                <a:gd name="connsiteY218" fmla="*/ 6795 h 10000"/>
                <a:gd name="connsiteX219" fmla="*/ 6661 w 10000"/>
                <a:gd name="connsiteY219" fmla="*/ 6658 h 10000"/>
                <a:gd name="connsiteX220" fmla="*/ 6692 w 10000"/>
                <a:gd name="connsiteY220" fmla="*/ 6559 h 10000"/>
                <a:gd name="connsiteX221" fmla="*/ 6719 w 10000"/>
                <a:gd name="connsiteY221" fmla="*/ 6497 h 10000"/>
                <a:gd name="connsiteX222" fmla="*/ 6751 w 10000"/>
                <a:gd name="connsiteY222" fmla="*/ 6460 h 10000"/>
                <a:gd name="connsiteX223" fmla="*/ 6778 w 10000"/>
                <a:gd name="connsiteY223" fmla="*/ 6453 h 10000"/>
                <a:gd name="connsiteX224" fmla="*/ 6805 w 10000"/>
                <a:gd name="connsiteY224" fmla="*/ 6460 h 10000"/>
                <a:gd name="connsiteX225" fmla="*/ 6836 w 10000"/>
                <a:gd name="connsiteY225" fmla="*/ 6503 h 10000"/>
                <a:gd name="connsiteX226" fmla="*/ 6863 w 10000"/>
                <a:gd name="connsiteY226" fmla="*/ 6565 h 10000"/>
                <a:gd name="connsiteX227" fmla="*/ 6890 w 10000"/>
                <a:gd name="connsiteY227" fmla="*/ 6658 h 10000"/>
                <a:gd name="connsiteX228" fmla="*/ 6922 w 10000"/>
                <a:gd name="connsiteY228" fmla="*/ 6789 h 10000"/>
                <a:gd name="connsiteX229" fmla="*/ 6949 w 10000"/>
                <a:gd name="connsiteY229" fmla="*/ 6975 h 10000"/>
                <a:gd name="connsiteX230" fmla="*/ 6981 w 10000"/>
                <a:gd name="connsiteY230" fmla="*/ 7236 h 10000"/>
                <a:gd name="connsiteX231" fmla="*/ 7008 w 10000"/>
                <a:gd name="connsiteY231" fmla="*/ 7634 h 10000"/>
                <a:gd name="connsiteX232" fmla="*/ 7035 w 10000"/>
                <a:gd name="connsiteY232" fmla="*/ 8460 h 10000"/>
                <a:gd name="connsiteX233" fmla="*/ 7066 w 10000"/>
                <a:gd name="connsiteY233" fmla="*/ 8969 h 10000"/>
                <a:gd name="connsiteX234" fmla="*/ 7093 w 10000"/>
                <a:gd name="connsiteY234" fmla="*/ 7801 h 10000"/>
                <a:gd name="connsiteX235" fmla="*/ 7125 w 10000"/>
                <a:gd name="connsiteY235" fmla="*/ 7329 h 10000"/>
                <a:gd name="connsiteX236" fmla="*/ 7152 w 10000"/>
                <a:gd name="connsiteY236" fmla="*/ 7037 h 10000"/>
                <a:gd name="connsiteX237" fmla="*/ 7179 w 10000"/>
                <a:gd name="connsiteY237" fmla="*/ 6839 h 10000"/>
                <a:gd name="connsiteX238" fmla="*/ 7210 w 10000"/>
                <a:gd name="connsiteY238" fmla="*/ 6696 h 10000"/>
                <a:gd name="connsiteX239" fmla="*/ 7237 w 10000"/>
                <a:gd name="connsiteY239" fmla="*/ 6590 h 10000"/>
                <a:gd name="connsiteX240" fmla="*/ 7269 w 10000"/>
                <a:gd name="connsiteY240" fmla="*/ 6516 h 10000"/>
                <a:gd name="connsiteX241" fmla="*/ 7296 w 10000"/>
                <a:gd name="connsiteY241" fmla="*/ 6472 h 10000"/>
                <a:gd name="connsiteX242" fmla="*/ 7323 w 10000"/>
                <a:gd name="connsiteY242" fmla="*/ 6447 h 10000"/>
                <a:gd name="connsiteX243" fmla="*/ 7350 w 10000"/>
                <a:gd name="connsiteY243" fmla="*/ 6447 h 10000"/>
                <a:gd name="connsiteX244" fmla="*/ 7382 w 10000"/>
                <a:gd name="connsiteY244" fmla="*/ 6466 h 10000"/>
                <a:gd name="connsiteX245" fmla="*/ 7409 w 10000"/>
                <a:gd name="connsiteY245" fmla="*/ 6509 h 10000"/>
                <a:gd name="connsiteX246" fmla="*/ 7440 w 10000"/>
                <a:gd name="connsiteY246" fmla="*/ 6578 h 10000"/>
                <a:gd name="connsiteX247" fmla="*/ 7467 w 10000"/>
                <a:gd name="connsiteY247" fmla="*/ 6677 h 10000"/>
                <a:gd name="connsiteX248" fmla="*/ 7494 w 10000"/>
                <a:gd name="connsiteY248" fmla="*/ 6814 h 10000"/>
                <a:gd name="connsiteX249" fmla="*/ 7526 w 10000"/>
                <a:gd name="connsiteY249" fmla="*/ 7006 h 10000"/>
                <a:gd name="connsiteX250" fmla="*/ 7553 w 10000"/>
                <a:gd name="connsiteY250" fmla="*/ 7273 h 10000"/>
                <a:gd name="connsiteX251" fmla="*/ 7584 w 10000"/>
                <a:gd name="connsiteY251" fmla="*/ 7696 h 10000"/>
                <a:gd name="connsiteX252" fmla="*/ 7612 w 10000"/>
                <a:gd name="connsiteY252" fmla="*/ 8584 h 10000"/>
                <a:gd name="connsiteX253" fmla="*/ 7639 w 10000"/>
                <a:gd name="connsiteY253" fmla="*/ 8814 h 10000"/>
                <a:gd name="connsiteX254" fmla="*/ 7670 w 10000"/>
                <a:gd name="connsiteY254" fmla="*/ 7770 h 10000"/>
                <a:gd name="connsiteX255" fmla="*/ 7697 w 10000"/>
                <a:gd name="connsiteY255" fmla="*/ 7317 h 10000"/>
                <a:gd name="connsiteX256" fmla="*/ 7729 w 10000"/>
                <a:gd name="connsiteY256" fmla="*/ 7031 h 10000"/>
                <a:gd name="connsiteX257" fmla="*/ 7756 w 10000"/>
                <a:gd name="connsiteY257" fmla="*/ 6839 h 10000"/>
                <a:gd name="connsiteX258" fmla="*/ 7783 w 10000"/>
                <a:gd name="connsiteY258" fmla="*/ 6696 h 10000"/>
                <a:gd name="connsiteX259" fmla="*/ 7810 w 10000"/>
                <a:gd name="connsiteY259" fmla="*/ 6590 h 10000"/>
                <a:gd name="connsiteX260" fmla="*/ 7841 w 10000"/>
                <a:gd name="connsiteY260" fmla="*/ 6522 h 10000"/>
                <a:gd name="connsiteX261" fmla="*/ 7868 w 10000"/>
                <a:gd name="connsiteY261" fmla="*/ 6472 h 10000"/>
                <a:gd name="connsiteX262" fmla="*/ 7900 w 10000"/>
                <a:gd name="connsiteY262" fmla="*/ 6447 h 10000"/>
                <a:gd name="connsiteX263" fmla="*/ 7927 w 10000"/>
                <a:gd name="connsiteY263" fmla="*/ 6447 h 10000"/>
                <a:gd name="connsiteX264" fmla="*/ 7954 w 10000"/>
                <a:gd name="connsiteY264" fmla="*/ 6466 h 10000"/>
                <a:gd name="connsiteX265" fmla="*/ 7986 w 10000"/>
                <a:gd name="connsiteY265" fmla="*/ 6509 h 10000"/>
                <a:gd name="connsiteX266" fmla="*/ 8013 w 10000"/>
                <a:gd name="connsiteY266" fmla="*/ 6578 h 10000"/>
                <a:gd name="connsiteX267" fmla="*/ 8044 w 10000"/>
                <a:gd name="connsiteY267" fmla="*/ 6683 h 10000"/>
                <a:gd name="connsiteX268" fmla="*/ 8071 w 10000"/>
                <a:gd name="connsiteY268" fmla="*/ 6820 h 10000"/>
                <a:gd name="connsiteX269" fmla="*/ 8098 w 10000"/>
                <a:gd name="connsiteY269" fmla="*/ 7006 h 10000"/>
                <a:gd name="connsiteX270" fmla="*/ 8130 w 10000"/>
                <a:gd name="connsiteY270" fmla="*/ 7280 h 10000"/>
                <a:gd name="connsiteX271" fmla="*/ 8157 w 10000"/>
                <a:gd name="connsiteY271" fmla="*/ 7714 h 10000"/>
                <a:gd name="connsiteX272" fmla="*/ 8188 w 10000"/>
                <a:gd name="connsiteY272" fmla="*/ 8671 h 10000"/>
                <a:gd name="connsiteX273" fmla="*/ 8215 w 10000"/>
                <a:gd name="connsiteY273" fmla="*/ 8696 h 10000"/>
                <a:gd name="connsiteX274" fmla="*/ 8242 w 10000"/>
                <a:gd name="connsiteY274" fmla="*/ 7720 h 10000"/>
                <a:gd name="connsiteX275" fmla="*/ 8274 w 10000"/>
                <a:gd name="connsiteY275" fmla="*/ 7286 h 10000"/>
                <a:gd name="connsiteX276" fmla="*/ 8301 w 10000"/>
                <a:gd name="connsiteY276" fmla="*/ 7006 h 10000"/>
                <a:gd name="connsiteX277" fmla="*/ 8328 w 10000"/>
                <a:gd name="connsiteY277" fmla="*/ 6820 h 10000"/>
                <a:gd name="connsiteX278" fmla="*/ 8360 w 10000"/>
                <a:gd name="connsiteY278" fmla="*/ 6683 h 10000"/>
                <a:gd name="connsiteX279" fmla="*/ 8387 w 10000"/>
                <a:gd name="connsiteY279" fmla="*/ 6584 h 10000"/>
                <a:gd name="connsiteX280" fmla="*/ 8418 w 10000"/>
                <a:gd name="connsiteY280" fmla="*/ 6516 h 10000"/>
                <a:gd name="connsiteX281" fmla="*/ 8445 w 10000"/>
                <a:gd name="connsiteY281" fmla="*/ 6472 h 10000"/>
                <a:gd name="connsiteX282" fmla="*/ 8472 w 10000"/>
                <a:gd name="connsiteY282" fmla="*/ 6453 h 10000"/>
                <a:gd name="connsiteX283" fmla="*/ 8504 w 10000"/>
                <a:gd name="connsiteY283" fmla="*/ 6460 h 10000"/>
                <a:gd name="connsiteX284" fmla="*/ 8531 w 10000"/>
                <a:gd name="connsiteY284" fmla="*/ 6491 h 10000"/>
                <a:gd name="connsiteX285" fmla="*/ 8562 w 10000"/>
                <a:gd name="connsiteY285" fmla="*/ 6553 h 10000"/>
                <a:gd name="connsiteX286" fmla="*/ 8589 w 10000"/>
                <a:gd name="connsiteY286" fmla="*/ 6640 h 10000"/>
                <a:gd name="connsiteX287" fmla="*/ 8616 w 10000"/>
                <a:gd name="connsiteY287" fmla="*/ 6770 h 10000"/>
                <a:gd name="connsiteX288" fmla="*/ 8648 w 10000"/>
                <a:gd name="connsiteY288" fmla="*/ 6944 h 10000"/>
                <a:gd name="connsiteX289" fmla="*/ 8675 w 10000"/>
                <a:gd name="connsiteY289" fmla="*/ 7205 h 10000"/>
                <a:gd name="connsiteX290" fmla="*/ 8707 w 10000"/>
                <a:gd name="connsiteY290" fmla="*/ 7615 h 10000"/>
                <a:gd name="connsiteX291" fmla="*/ 8734 w 10000"/>
                <a:gd name="connsiteY291" fmla="*/ 8460 h 10000"/>
                <a:gd name="connsiteX292" fmla="*/ 8761 w 10000"/>
                <a:gd name="connsiteY292" fmla="*/ 8839 h 10000"/>
                <a:gd name="connsiteX293" fmla="*/ 8788 w 10000"/>
                <a:gd name="connsiteY293" fmla="*/ 7733 h 10000"/>
                <a:gd name="connsiteX294" fmla="*/ 8819 w 10000"/>
                <a:gd name="connsiteY294" fmla="*/ 7267 h 10000"/>
                <a:gd name="connsiteX295" fmla="*/ 8851 w 10000"/>
                <a:gd name="connsiteY295" fmla="*/ 6981 h 10000"/>
                <a:gd name="connsiteX296" fmla="*/ 8878 w 10000"/>
                <a:gd name="connsiteY296" fmla="*/ 6783 h 10000"/>
                <a:gd name="connsiteX297" fmla="*/ 8905 w 10000"/>
                <a:gd name="connsiteY297" fmla="*/ 6646 h 10000"/>
                <a:gd name="connsiteX298" fmla="*/ 8932 w 10000"/>
                <a:gd name="connsiteY298" fmla="*/ 6547 h 10000"/>
                <a:gd name="connsiteX299" fmla="*/ 8963 w 10000"/>
                <a:gd name="connsiteY299" fmla="*/ 6484 h 10000"/>
                <a:gd name="connsiteX300" fmla="*/ 8991 w 10000"/>
                <a:gd name="connsiteY300" fmla="*/ 6453 h 10000"/>
                <a:gd name="connsiteX301" fmla="*/ 9022 w 10000"/>
                <a:gd name="connsiteY301" fmla="*/ 6447 h 10000"/>
                <a:gd name="connsiteX302" fmla="*/ 9049 w 10000"/>
                <a:gd name="connsiteY302" fmla="*/ 6472 h 10000"/>
                <a:gd name="connsiteX303" fmla="*/ 9076 w 10000"/>
                <a:gd name="connsiteY303" fmla="*/ 6528 h 10000"/>
                <a:gd name="connsiteX304" fmla="*/ 9108 w 10000"/>
                <a:gd name="connsiteY304" fmla="*/ 6621 h 10000"/>
                <a:gd name="connsiteX305" fmla="*/ 9135 w 10000"/>
                <a:gd name="connsiteY305" fmla="*/ 6758 h 10000"/>
                <a:gd name="connsiteX306" fmla="*/ 9166 w 10000"/>
                <a:gd name="connsiteY306" fmla="*/ 6957 h 10000"/>
                <a:gd name="connsiteX307" fmla="*/ 9193 w 10000"/>
                <a:gd name="connsiteY307" fmla="*/ 7267 h 10000"/>
                <a:gd name="connsiteX308" fmla="*/ 9220 w 10000"/>
                <a:gd name="connsiteY308" fmla="*/ 7814 h 10000"/>
                <a:gd name="connsiteX309" fmla="*/ 9252 w 10000"/>
                <a:gd name="connsiteY309" fmla="*/ 9863 h 10000"/>
                <a:gd name="connsiteX310" fmla="*/ 9279 w 10000"/>
                <a:gd name="connsiteY310" fmla="*/ 7988 h 10000"/>
                <a:gd name="connsiteX311" fmla="*/ 9306 w 10000"/>
                <a:gd name="connsiteY311" fmla="*/ 7335 h 10000"/>
                <a:gd name="connsiteX312" fmla="*/ 9338 w 10000"/>
                <a:gd name="connsiteY312" fmla="*/ 6988 h 10000"/>
                <a:gd name="connsiteX313" fmla="*/ 9365 w 10000"/>
                <a:gd name="connsiteY313" fmla="*/ 6758 h 10000"/>
                <a:gd name="connsiteX314" fmla="*/ 9396 w 10000"/>
                <a:gd name="connsiteY314" fmla="*/ 6602 h 10000"/>
                <a:gd name="connsiteX315" fmla="*/ 9423 w 10000"/>
                <a:gd name="connsiteY315" fmla="*/ 6503 h 10000"/>
                <a:gd name="connsiteX316" fmla="*/ 9450 w 10000"/>
                <a:gd name="connsiteY316" fmla="*/ 6447 h 10000"/>
                <a:gd name="connsiteX317" fmla="*/ 9482 w 10000"/>
                <a:gd name="connsiteY317" fmla="*/ 6435 h 10000"/>
                <a:gd name="connsiteX318" fmla="*/ 9509 w 10000"/>
                <a:gd name="connsiteY318" fmla="*/ 6460 h 10000"/>
                <a:gd name="connsiteX319" fmla="*/ 9540 w 10000"/>
                <a:gd name="connsiteY319" fmla="*/ 6534 h 10000"/>
                <a:gd name="connsiteX320" fmla="*/ 9567 w 10000"/>
                <a:gd name="connsiteY320" fmla="*/ 6665 h 10000"/>
                <a:gd name="connsiteX321" fmla="*/ 9594 w 10000"/>
                <a:gd name="connsiteY321" fmla="*/ 6882 h 10000"/>
                <a:gd name="connsiteX322" fmla="*/ 9626 w 10000"/>
                <a:gd name="connsiteY322" fmla="*/ 7242 h 10000"/>
                <a:gd name="connsiteX323" fmla="*/ 9653 w 10000"/>
                <a:gd name="connsiteY323" fmla="*/ 7981 h 10000"/>
                <a:gd name="connsiteX324" fmla="*/ 9680 w 10000"/>
                <a:gd name="connsiteY324" fmla="*/ 8820 h 10000"/>
                <a:gd name="connsiteX325" fmla="*/ 9712 w 10000"/>
                <a:gd name="connsiteY325" fmla="*/ 7484 h 10000"/>
                <a:gd name="connsiteX326" fmla="*/ 9739 w 10000"/>
                <a:gd name="connsiteY326" fmla="*/ 7012 h 10000"/>
                <a:gd name="connsiteX327" fmla="*/ 9766 w 10000"/>
                <a:gd name="connsiteY327" fmla="*/ 6758 h 10000"/>
                <a:gd name="connsiteX328" fmla="*/ 9797 w 10000"/>
                <a:gd name="connsiteY328" fmla="*/ 6615 h 10000"/>
                <a:gd name="connsiteX329" fmla="*/ 9824 w 10000"/>
                <a:gd name="connsiteY329" fmla="*/ 6559 h 10000"/>
                <a:gd name="connsiteX330" fmla="*/ 9856 w 10000"/>
                <a:gd name="connsiteY330" fmla="*/ 6590 h 10000"/>
                <a:gd name="connsiteX331" fmla="*/ 9883 w 10000"/>
                <a:gd name="connsiteY331" fmla="*/ 6708 h 10000"/>
                <a:gd name="connsiteX332" fmla="*/ 9910 w 10000"/>
                <a:gd name="connsiteY332" fmla="*/ 6950 h 10000"/>
                <a:gd name="connsiteX333" fmla="*/ 9941 w 10000"/>
                <a:gd name="connsiteY333" fmla="*/ 7404 h 10000"/>
                <a:gd name="connsiteX334" fmla="*/ 9968 w 10000"/>
                <a:gd name="connsiteY334" fmla="*/ 8516 h 10000"/>
                <a:gd name="connsiteX335" fmla="*/ 10000 w 10000"/>
                <a:gd name="connsiteY33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67 w 10000"/>
                <a:gd name="connsiteY100" fmla="*/ 559 h 10000"/>
                <a:gd name="connsiteX101" fmla="*/ 3299 w 10000"/>
                <a:gd name="connsiteY101" fmla="*/ 478 h 10000"/>
                <a:gd name="connsiteX102" fmla="*/ 3326 w 10000"/>
                <a:gd name="connsiteY102" fmla="*/ 404 h 10000"/>
                <a:gd name="connsiteX103" fmla="*/ 3357 w 10000"/>
                <a:gd name="connsiteY103" fmla="*/ 335 h 10000"/>
                <a:gd name="connsiteX104" fmla="*/ 3384 w 10000"/>
                <a:gd name="connsiteY104" fmla="*/ 280 h 10000"/>
                <a:gd name="connsiteX105" fmla="*/ 3411 w 10000"/>
                <a:gd name="connsiteY105" fmla="*/ 230 h 10000"/>
                <a:gd name="connsiteX106" fmla="*/ 3443 w 10000"/>
                <a:gd name="connsiteY106" fmla="*/ 186 h 10000"/>
                <a:gd name="connsiteX107" fmla="*/ 3470 w 10000"/>
                <a:gd name="connsiteY107" fmla="*/ 149 h 10000"/>
                <a:gd name="connsiteX108" fmla="*/ 3497 w 10000"/>
                <a:gd name="connsiteY108" fmla="*/ 118 h 10000"/>
                <a:gd name="connsiteX109" fmla="*/ 3529 w 10000"/>
                <a:gd name="connsiteY109" fmla="*/ 87 h 10000"/>
                <a:gd name="connsiteX110" fmla="*/ 3556 w 10000"/>
                <a:gd name="connsiteY110" fmla="*/ 68 h 10000"/>
                <a:gd name="connsiteX111" fmla="*/ 3587 w 10000"/>
                <a:gd name="connsiteY111" fmla="*/ 43 h 10000"/>
                <a:gd name="connsiteX112" fmla="*/ 3614 w 10000"/>
                <a:gd name="connsiteY112" fmla="*/ 31 h 10000"/>
                <a:gd name="connsiteX113" fmla="*/ 3641 w 10000"/>
                <a:gd name="connsiteY113" fmla="*/ 19 h 10000"/>
                <a:gd name="connsiteX114" fmla="*/ 3673 w 10000"/>
                <a:gd name="connsiteY114" fmla="*/ 6 h 10000"/>
                <a:gd name="connsiteX115" fmla="*/ 3700 w 10000"/>
                <a:gd name="connsiteY115" fmla="*/ 6 h 10000"/>
                <a:gd name="connsiteX116" fmla="*/ 3731 w 10000"/>
                <a:gd name="connsiteY116" fmla="*/ 0 h 10000"/>
                <a:gd name="connsiteX117" fmla="*/ 3758 w 10000"/>
                <a:gd name="connsiteY117" fmla="*/ 0 h 10000"/>
                <a:gd name="connsiteX118" fmla="*/ 3785 w 10000"/>
                <a:gd name="connsiteY118" fmla="*/ 6 h 10000"/>
                <a:gd name="connsiteX119" fmla="*/ 3817 w 10000"/>
                <a:gd name="connsiteY119" fmla="*/ 12 h 10000"/>
                <a:gd name="connsiteX120" fmla="*/ 3844 w 10000"/>
                <a:gd name="connsiteY120" fmla="*/ 19 h 10000"/>
                <a:gd name="connsiteX121" fmla="*/ 3876 w 10000"/>
                <a:gd name="connsiteY121" fmla="*/ 31 h 10000"/>
                <a:gd name="connsiteX122" fmla="*/ 3903 w 10000"/>
                <a:gd name="connsiteY122" fmla="*/ 43 h 10000"/>
                <a:gd name="connsiteX123" fmla="*/ 3930 w 10000"/>
                <a:gd name="connsiteY123" fmla="*/ 62 h 10000"/>
                <a:gd name="connsiteX124" fmla="*/ 3957 w 10000"/>
                <a:gd name="connsiteY124" fmla="*/ 81 h 10000"/>
                <a:gd name="connsiteX125" fmla="*/ 3988 w 10000"/>
                <a:gd name="connsiteY125" fmla="*/ 106 h 10000"/>
                <a:gd name="connsiteX126" fmla="*/ 4015 w 10000"/>
                <a:gd name="connsiteY126" fmla="*/ 130 h 10000"/>
                <a:gd name="connsiteX127" fmla="*/ 4047 w 10000"/>
                <a:gd name="connsiteY127" fmla="*/ 155 h 10000"/>
                <a:gd name="connsiteX128" fmla="*/ 4074 w 10000"/>
                <a:gd name="connsiteY128" fmla="*/ 186 h 10000"/>
                <a:gd name="connsiteX129" fmla="*/ 4101 w 10000"/>
                <a:gd name="connsiteY129" fmla="*/ 217 h 10000"/>
                <a:gd name="connsiteX130" fmla="*/ 4132 w 10000"/>
                <a:gd name="connsiteY130" fmla="*/ 255 h 10000"/>
                <a:gd name="connsiteX131" fmla="*/ 4160 w 10000"/>
                <a:gd name="connsiteY131" fmla="*/ 292 h 10000"/>
                <a:gd name="connsiteX132" fmla="*/ 4191 w 10000"/>
                <a:gd name="connsiteY132" fmla="*/ 329 h 10000"/>
                <a:gd name="connsiteX133" fmla="*/ 4218 w 10000"/>
                <a:gd name="connsiteY133" fmla="*/ 373 h 10000"/>
                <a:gd name="connsiteX134" fmla="*/ 4245 w 10000"/>
                <a:gd name="connsiteY134" fmla="*/ 422 h 10000"/>
                <a:gd name="connsiteX135" fmla="*/ 4277 w 10000"/>
                <a:gd name="connsiteY135" fmla="*/ 466 h 10000"/>
                <a:gd name="connsiteX136" fmla="*/ 4304 w 10000"/>
                <a:gd name="connsiteY136" fmla="*/ 522 h 10000"/>
                <a:gd name="connsiteX137" fmla="*/ 4335 w 10000"/>
                <a:gd name="connsiteY137" fmla="*/ 571 h 10000"/>
                <a:gd name="connsiteX138" fmla="*/ 4362 w 10000"/>
                <a:gd name="connsiteY138" fmla="*/ 634 h 10000"/>
                <a:gd name="connsiteX139" fmla="*/ 4389 w 10000"/>
                <a:gd name="connsiteY139" fmla="*/ 689 h 10000"/>
                <a:gd name="connsiteX140" fmla="*/ 4421 w 10000"/>
                <a:gd name="connsiteY140" fmla="*/ 752 h 10000"/>
                <a:gd name="connsiteX141" fmla="*/ 4448 w 10000"/>
                <a:gd name="connsiteY141" fmla="*/ 820 h 10000"/>
                <a:gd name="connsiteX142" fmla="*/ 4475 w 10000"/>
                <a:gd name="connsiteY142" fmla="*/ 888 h 10000"/>
                <a:gd name="connsiteX143" fmla="*/ 4507 w 10000"/>
                <a:gd name="connsiteY143" fmla="*/ 957 h 10000"/>
                <a:gd name="connsiteX144" fmla="*/ 4534 w 10000"/>
                <a:gd name="connsiteY144" fmla="*/ 1037 h 10000"/>
                <a:gd name="connsiteX145" fmla="*/ 4565 w 10000"/>
                <a:gd name="connsiteY145" fmla="*/ 1118 h 10000"/>
                <a:gd name="connsiteX146" fmla="*/ 4592 w 10000"/>
                <a:gd name="connsiteY146" fmla="*/ 1199 h 10000"/>
                <a:gd name="connsiteX147" fmla="*/ 4619 w 10000"/>
                <a:gd name="connsiteY147" fmla="*/ 1286 h 10000"/>
                <a:gd name="connsiteX148" fmla="*/ 4651 w 10000"/>
                <a:gd name="connsiteY148" fmla="*/ 1373 h 10000"/>
                <a:gd name="connsiteX149" fmla="*/ 4678 w 10000"/>
                <a:gd name="connsiteY149" fmla="*/ 1472 h 10000"/>
                <a:gd name="connsiteX150" fmla="*/ 4709 w 10000"/>
                <a:gd name="connsiteY150" fmla="*/ 1565 h 10000"/>
                <a:gd name="connsiteX151" fmla="*/ 4736 w 10000"/>
                <a:gd name="connsiteY151" fmla="*/ 1671 h 10000"/>
                <a:gd name="connsiteX152" fmla="*/ 4763 w 10000"/>
                <a:gd name="connsiteY152" fmla="*/ 1776 h 10000"/>
                <a:gd name="connsiteX153" fmla="*/ 4795 w 10000"/>
                <a:gd name="connsiteY153" fmla="*/ 1894 h 10000"/>
                <a:gd name="connsiteX154" fmla="*/ 4822 w 10000"/>
                <a:gd name="connsiteY154" fmla="*/ 2012 h 10000"/>
                <a:gd name="connsiteX155" fmla="*/ 4854 w 10000"/>
                <a:gd name="connsiteY155" fmla="*/ 2137 h 10000"/>
                <a:gd name="connsiteX156" fmla="*/ 4881 w 10000"/>
                <a:gd name="connsiteY156" fmla="*/ 2267 h 10000"/>
                <a:gd name="connsiteX157" fmla="*/ 4908 w 10000"/>
                <a:gd name="connsiteY157" fmla="*/ 2404 h 10000"/>
                <a:gd name="connsiteX158" fmla="*/ 4935 w 10000"/>
                <a:gd name="connsiteY158" fmla="*/ 2553 h 10000"/>
                <a:gd name="connsiteX159" fmla="*/ 4966 w 10000"/>
                <a:gd name="connsiteY159" fmla="*/ 2708 h 10000"/>
                <a:gd name="connsiteX160" fmla="*/ 4993 w 10000"/>
                <a:gd name="connsiteY160" fmla="*/ 2870 h 10000"/>
                <a:gd name="connsiteX161" fmla="*/ 5025 w 10000"/>
                <a:gd name="connsiteY161" fmla="*/ 3043 h 10000"/>
                <a:gd name="connsiteX162" fmla="*/ 5052 w 10000"/>
                <a:gd name="connsiteY162" fmla="*/ 3230 h 10000"/>
                <a:gd name="connsiteX163" fmla="*/ 5079 w 10000"/>
                <a:gd name="connsiteY163" fmla="*/ 3429 h 10000"/>
                <a:gd name="connsiteX164" fmla="*/ 5110 w 10000"/>
                <a:gd name="connsiteY164" fmla="*/ 3646 h 10000"/>
                <a:gd name="connsiteX165" fmla="*/ 5137 w 10000"/>
                <a:gd name="connsiteY165" fmla="*/ 3882 h 10000"/>
                <a:gd name="connsiteX166" fmla="*/ 5169 w 10000"/>
                <a:gd name="connsiteY166" fmla="*/ 4143 h 10000"/>
                <a:gd name="connsiteX167" fmla="*/ 5196 w 10000"/>
                <a:gd name="connsiteY167" fmla="*/ 4441 h 10000"/>
                <a:gd name="connsiteX168" fmla="*/ 5223 w 10000"/>
                <a:gd name="connsiteY168" fmla="*/ 4789 h 10000"/>
                <a:gd name="connsiteX169" fmla="*/ 5255 w 10000"/>
                <a:gd name="connsiteY169" fmla="*/ 5205 h 10000"/>
                <a:gd name="connsiteX170" fmla="*/ 5282 w 10000"/>
                <a:gd name="connsiteY170" fmla="*/ 5758 h 10000"/>
                <a:gd name="connsiteX171" fmla="*/ 5313 w 10000"/>
                <a:gd name="connsiteY171" fmla="*/ 6671 h 10000"/>
                <a:gd name="connsiteX172" fmla="*/ 5340 w 10000"/>
                <a:gd name="connsiteY172" fmla="*/ 7776 h 10000"/>
                <a:gd name="connsiteX173" fmla="*/ 5367 w 10000"/>
                <a:gd name="connsiteY173" fmla="*/ 6565 h 10000"/>
                <a:gd name="connsiteX174" fmla="*/ 5399 w 10000"/>
                <a:gd name="connsiteY174" fmla="*/ 6255 h 10000"/>
                <a:gd name="connsiteX175" fmla="*/ 5426 w 10000"/>
                <a:gd name="connsiteY175" fmla="*/ 6155 h 10000"/>
                <a:gd name="connsiteX176" fmla="*/ 5453 w 10000"/>
                <a:gd name="connsiteY176" fmla="*/ 6180 h 10000"/>
                <a:gd name="connsiteX177" fmla="*/ 5484 w 10000"/>
                <a:gd name="connsiteY177" fmla="*/ 6286 h 10000"/>
                <a:gd name="connsiteX178" fmla="*/ 5511 w 10000"/>
                <a:gd name="connsiteY178" fmla="*/ 6484 h 10000"/>
                <a:gd name="connsiteX179" fmla="*/ 5539 w 10000"/>
                <a:gd name="connsiteY179" fmla="*/ 6801 h 10000"/>
                <a:gd name="connsiteX180" fmla="*/ 5570 w 10000"/>
                <a:gd name="connsiteY180" fmla="*/ 7373 h 10000"/>
                <a:gd name="connsiteX181" fmla="*/ 5597 w 10000"/>
                <a:gd name="connsiteY181" fmla="*/ 9447 h 10000"/>
                <a:gd name="connsiteX182" fmla="*/ 5629 w 10000"/>
                <a:gd name="connsiteY182" fmla="*/ 7621 h 10000"/>
                <a:gd name="connsiteX183" fmla="*/ 5656 w 10000"/>
                <a:gd name="connsiteY183" fmla="*/ 7012 h 10000"/>
                <a:gd name="connsiteX184" fmla="*/ 5683 w 10000"/>
                <a:gd name="connsiteY184" fmla="*/ 6708 h 10000"/>
                <a:gd name="connsiteX185" fmla="*/ 5714 w 10000"/>
                <a:gd name="connsiteY185" fmla="*/ 6534 h 10000"/>
                <a:gd name="connsiteX186" fmla="*/ 5741 w 10000"/>
                <a:gd name="connsiteY186" fmla="*/ 6429 h 10000"/>
                <a:gd name="connsiteX187" fmla="*/ 5773 w 10000"/>
                <a:gd name="connsiteY187" fmla="*/ 6385 h 10000"/>
                <a:gd name="connsiteX188" fmla="*/ 5800 w 10000"/>
                <a:gd name="connsiteY188" fmla="*/ 6385 h 10000"/>
                <a:gd name="connsiteX189" fmla="*/ 5827 w 10000"/>
                <a:gd name="connsiteY189" fmla="*/ 6429 h 10000"/>
                <a:gd name="connsiteX190" fmla="*/ 5858 w 10000"/>
                <a:gd name="connsiteY190" fmla="*/ 6516 h 10000"/>
                <a:gd name="connsiteX191" fmla="*/ 5886 w 10000"/>
                <a:gd name="connsiteY191" fmla="*/ 6646 h 10000"/>
                <a:gd name="connsiteX192" fmla="*/ 5913 w 10000"/>
                <a:gd name="connsiteY192" fmla="*/ 6845 h 10000"/>
                <a:gd name="connsiteX193" fmla="*/ 5944 w 10000"/>
                <a:gd name="connsiteY193" fmla="*/ 7149 h 10000"/>
                <a:gd name="connsiteX194" fmla="*/ 5971 w 10000"/>
                <a:gd name="connsiteY194" fmla="*/ 7658 h 10000"/>
                <a:gd name="connsiteX195" fmla="*/ 6003 w 10000"/>
                <a:gd name="connsiteY195" fmla="*/ 9093 h 10000"/>
                <a:gd name="connsiteX196" fmla="*/ 6030 w 10000"/>
                <a:gd name="connsiteY196" fmla="*/ 8106 h 10000"/>
                <a:gd name="connsiteX197" fmla="*/ 6057 w 10000"/>
                <a:gd name="connsiteY197" fmla="*/ 7385 h 10000"/>
                <a:gd name="connsiteX198" fmla="*/ 6088 w 10000"/>
                <a:gd name="connsiteY198" fmla="*/ 7019 h 10000"/>
                <a:gd name="connsiteX199" fmla="*/ 6115 w 10000"/>
                <a:gd name="connsiteY199" fmla="*/ 6789 h 10000"/>
                <a:gd name="connsiteX200" fmla="*/ 6147 w 10000"/>
                <a:gd name="connsiteY200" fmla="*/ 6634 h 10000"/>
                <a:gd name="connsiteX201" fmla="*/ 6174 w 10000"/>
                <a:gd name="connsiteY201" fmla="*/ 6534 h 10000"/>
                <a:gd name="connsiteX202" fmla="*/ 6201 w 10000"/>
                <a:gd name="connsiteY202" fmla="*/ 6472 h 10000"/>
                <a:gd name="connsiteX203" fmla="*/ 6233 w 10000"/>
                <a:gd name="connsiteY203" fmla="*/ 6441 h 10000"/>
                <a:gd name="connsiteX204" fmla="*/ 6260 w 10000"/>
                <a:gd name="connsiteY204" fmla="*/ 6435 h 10000"/>
                <a:gd name="connsiteX205" fmla="*/ 6291 w 10000"/>
                <a:gd name="connsiteY205" fmla="*/ 6460 h 10000"/>
                <a:gd name="connsiteX206" fmla="*/ 6318 w 10000"/>
                <a:gd name="connsiteY206" fmla="*/ 6516 h 10000"/>
                <a:gd name="connsiteX207" fmla="*/ 6345 w 10000"/>
                <a:gd name="connsiteY207" fmla="*/ 6609 h 10000"/>
                <a:gd name="connsiteX208" fmla="*/ 6372 w 10000"/>
                <a:gd name="connsiteY208" fmla="*/ 6733 h 10000"/>
                <a:gd name="connsiteX209" fmla="*/ 6404 w 10000"/>
                <a:gd name="connsiteY209" fmla="*/ 6919 h 10000"/>
                <a:gd name="connsiteX210" fmla="*/ 6431 w 10000"/>
                <a:gd name="connsiteY210" fmla="*/ 7186 h 10000"/>
                <a:gd name="connsiteX211" fmla="*/ 6462 w 10000"/>
                <a:gd name="connsiteY211" fmla="*/ 7596 h 10000"/>
                <a:gd name="connsiteX212" fmla="*/ 6489 w 10000"/>
                <a:gd name="connsiteY212" fmla="*/ 8466 h 10000"/>
                <a:gd name="connsiteX213" fmla="*/ 6516 w 10000"/>
                <a:gd name="connsiteY213" fmla="*/ 8801 h 10000"/>
                <a:gd name="connsiteX214" fmla="*/ 6548 w 10000"/>
                <a:gd name="connsiteY214" fmla="*/ 7714 h 10000"/>
                <a:gd name="connsiteX215" fmla="*/ 6575 w 10000"/>
                <a:gd name="connsiteY215" fmla="*/ 7261 h 10000"/>
                <a:gd name="connsiteX216" fmla="*/ 6607 w 10000"/>
                <a:gd name="connsiteY216" fmla="*/ 6981 h 10000"/>
                <a:gd name="connsiteX217" fmla="*/ 6634 w 10000"/>
                <a:gd name="connsiteY217" fmla="*/ 6795 h 10000"/>
                <a:gd name="connsiteX218" fmla="*/ 6661 w 10000"/>
                <a:gd name="connsiteY218" fmla="*/ 6658 h 10000"/>
                <a:gd name="connsiteX219" fmla="*/ 6692 w 10000"/>
                <a:gd name="connsiteY219" fmla="*/ 6559 h 10000"/>
                <a:gd name="connsiteX220" fmla="*/ 6719 w 10000"/>
                <a:gd name="connsiteY220" fmla="*/ 6497 h 10000"/>
                <a:gd name="connsiteX221" fmla="*/ 6751 w 10000"/>
                <a:gd name="connsiteY221" fmla="*/ 6460 h 10000"/>
                <a:gd name="connsiteX222" fmla="*/ 6778 w 10000"/>
                <a:gd name="connsiteY222" fmla="*/ 6453 h 10000"/>
                <a:gd name="connsiteX223" fmla="*/ 6805 w 10000"/>
                <a:gd name="connsiteY223" fmla="*/ 6460 h 10000"/>
                <a:gd name="connsiteX224" fmla="*/ 6836 w 10000"/>
                <a:gd name="connsiteY224" fmla="*/ 6503 h 10000"/>
                <a:gd name="connsiteX225" fmla="*/ 6863 w 10000"/>
                <a:gd name="connsiteY225" fmla="*/ 6565 h 10000"/>
                <a:gd name="connsiteX226" fmla="*/ 6890 w 10000"/>
                <a:gd name="connsiteY226" fmla="*/ 6658 h 10000"/>
                <a:gd name="connsiteX227" fmla="*/ 6922 w 10000"/>
                <a:gd name="connsiteY227" fmla="*/ 6789 h 10000"/>
                <a:gd name="connsiteX228" fmla="*/ 6949 w 10000"/>
                <a:gd name="connsiteY228" fmla="*/ 6975 h 10000"/>
                <a:gd name="connsiteX229" fmla="*/ 6981 w 10000"/>
                <a:gd name="connsiteY229" fmla="*/ 7236 h 10000"/>
                <a:gd name="connsiteX230" fmla="*/ 7008 w 10000"/>
                <a:gd name="connsiteY230" fmla="*/ 7634 h 10000"/>
                <a:gd name="connsiteX231" fmla="*/ 7035 w 10000"/>
                <a:gd name="connsiteY231" fmla="*/ 8460 h 10000"/>
                <a:gd name="connsiteX232" fmla="*/ 7066 w 10000"/>
                <a:gd name="connsiteY232" fmla="*/ 8969 h 10000"/>
                <a:gd name="connsiteX233" fmla="*/ 7093 w 10000"/>
                <a:gd name="connsiteY233" fmla="*/ 7801 h 10000"/>
                <a:gd name="connsiteX234" fmla="*/ 7125 w 10000"/>
                <a:gd name="connsiteY234" fmla="*/ 7329 h 10000"/>
                <a:gd name="connsiteX235" fmla="*/ 7152 w 10000"/>
                <a:gd name="connsiteY235" fmla="*/ 7037 h 10000"/>
                <a:gd name="connsiteX236" fmla="*/ 7179 w 10000"/>
                <a:gd name="connsiteY236" fmla="*/ 6839 h 10000"/>
                <a:gd name="connsiteX237" fmla="*/ 7210 w 10000"/>
                <a:gd name="connsiteY237" fmla="*/ 6696 h 10000"/>
                <a:gd name="connsiteX238" fmla="*/ 7237 w 10000"/>
                <a:gd name="connsiteY238" fmla="*/ 6590 h 10000"/>
                <a:gd name="connsiteX239" fmla="*/ 7269 w 10000"/>
                <a:gd name="connsiteY239" fmla="*/ 6516 h 10000"/>
                <a:gd name="connsiteX240" fmla="*/ 7296 w 10000"/>
                <a:gd name="connsiteY240" fmla="*/ 6472 h 10000"/>
                <a:gd name="connsiteX241" fmla="*/ 7323 w 10000"/>
                <a:gd name="connsiteY241" fmla="*/ 6447 h 10000"/>
                <a:gd name="connsiteX242" fmla="*/ 7350 w 10000"/>
                <a:gd name="connsiteY242" fmla="*/ 6447 h 10000"/>
                <a:gd name="connsiteX243" fmla="*/ 7382 w 10000"/>
                <a:gd name="connsiteY243" fmla="*/ 6466 h 10000"/>
                <a:gd name="connsiteX244" fmla="*/ 7409 w 10000"/>
                <a:gd name="connsiteY244" fmla="*/ 6509 h 10000"/>
                <a:gd name="connsiteX245" fmla="*/ 7440 w 10000"/>
                <a:gd name="connsiteY245" fmla="*/ 6578 h 10000"/>
                <a:gd name="connsiteX246" fmla="*/ 7467 w 10000"/>
                <a:gd name="connsiteY246" fmla="*/ 6677 h 10000"/>
                <a:gd name="connsiteX247" fmla="*/ 7494 w 10000"/>
                <a:gd name="connsiteY247" fmla="*/ 6814 h 10000"/>
                <a:gd name="connsiteX248" fmla="*/ 7526 w 10000"/>
                <a:gd name="connsiteY248" fmla="*/ 7006 h 10000"/>
                <a:gd name="connsiteX249" fmla="*/ 7553 w 10000"/>
                <a:gd name="connsiteY249" fmla="*/ 7273 h 10000"/>
                <a:gd name="connsiteX250" fmla="*/ 7584 w 10000"/>
                <a:gd name="connsiteY250" fmla="*/ 7696 h 10000"/>
                <a:gd name="connsiteX251" fmla="*/ 7612 w 10000"/>
                <a:gd name="connsiteY251" fmla="*/ 8584 h 10000"/>
                <a:gd name="connsiteX252" fmla="*/ 7639 w 10000"/>
                <a:gd name="connsiteY252" fmla="*/ 8814 h 10000"/>
                <a:gd name="connsiteX253" fmla="*/ 7670 w 10000"/>
                <a:gd name="connsiteY253" fmla="*/ 7770 h 10000"/>
                <a:gd name="connsiteX254" fmla="*/ 7697 w 10000"/>
                <a:gd name="connsiteY254" fmla="*/ 7317 h 10000"/>
                <a:gd name="connsiteX255" fmla="*/ 7729 w 10000"/>
                <a:gd name="connsiteY255" fmla="*/ 7031 h 10000"/>
                <a:gd name="connsiteX256" fmla="*/ 7756 w 10000"/>
                <a:gd name="connsiteY256" fmla="*/ 6839 h 10000"/>
                <a:gd name="connsiteX257" fmla="*/ 7783 w 10000"/>
                <a:gd name="connsiteY257" fmla="*/ 6696 h 10000"/>
                <a:gd name="connsiteX258" fmla="*/ 7810 w 10000"/>
                <a:gd name="connsiteY258" fmla="*/ 6590 h 10000"/>
                <a:gd name="connsiteX259" fmla="*/ 7841 w 10000"/>
                <a:gd name="connsiteY259" fmla="*/ 6522 h 10000"/>
                <a:gd name="connsiteX260" fmla="*/ 7868 w 10000"/>
                <a:gd name="connsiteY260" fmla="*/ 6472 h 10000"/>
                <a:gd name="connsiteX261" fmla="*/ 7900 w 10000"/>
                <a:gd name="connsiteY261" fmla="*/ 6447 h 10000"/>
                <a:gd name="connsiteX262" fmla="*/ 7927 w 10000"/>
                <a:gd name="connsiteY262" fmla="*/ 6447 h 10000"/>
                <a:gd name="connsiteX263" fmla="*/ 7954 w 10000"/>
                <a:gd name="connsiteY263" fmla="*/ 6466 h 10000"/>
                <a:gd name="connsiteX264" fmla="*/ 7986 w 10000"/>
                <a:gd name="connsiteY264" fmla="*/ 6509 h 10000"/>
                <a:gd name="connsiteX265" fmla="*/ 8013 w 10000"/>
                <a:gd name="connsiteY265" fmla="*/ 6578 h 10000"/>
                <a:gd name="connsiteX266" fmla="*/ 8044 w 10000"/>
                <a:gd name="connsiteY266" fmla="*/ 6683 h 10000"/>
                <a:gd name="connsiteX267" fmla="*/ 8071 w 10000"/>
                <a:gd name="connsiteY267" fmla="*/ 6820 h 10000"/>
                <a:gd name="connsiteX268" fmla="*/ 8098 w 10000"/>
                <a:gd name="connsiteY268" fmla="*/ 7006 h 10000"/>
                <a:gd name="connsiteX269" fmla="*/ 8130 w 10000"/>
                <a:gd name="connsiteY269" fmla="*/ 7280 h 10000"/>
                <a:gd name="connsiteX270" fmla="*/ 8157 w 10000"/>
                <a:gd name="connsiteY270" fmla="*/ 7714 h 10000"/>
                <a:gd name="connsiteX271" fmla="*/ 8188 w 10000"/>
                <a:gd name="connsiteY271" fmla="*/ 8671 h 10000"/>
                <a:gd name="connsiteX272" fmla="*/ 8215 w 10000"/>
                <a:gd name="connsiteY272" fmla="*/ 8696 h 10000"/>
                <a:gd name="connsiteX273" fmla="*/ 8242 w 10000"/>
                <a:gd name="connsiteY273" fmla="*/ 7720 h 10000"/>
                <a:gd name="connsiteX274" fmla="*/ 8274 w 10000"/>
                <a:gd name="connsiteY274" fmla="*/ 7286 h 10000"/>
                <a:gd name="connsiteX275" fmla="*/ 8301 w 10000"/>
                <a:gd name="connsiteY275" fmla="*/ 7006 h 10000"/>
                <a:gd name="connsiteX276" fmla="*/ 8328 w 10000"/>
                <a:gd name="connsiteY276" fmla="*/ 6820 h 10000"/>
                <a:gd name="connsiteX277" fmla="*/ 8360 w 10000"/>
                <a:gd name="connsiteY277" fmla="*/ 6683 h 10000"/>
                <a:gd name="connsiteX278" fmla="*/ 8387 w 10000"/>
                <a:gd name="connsiteY278" fmla="*/ 6584 h 10000"/>
                <a:gd name="connsiteX279" fmla="*/ 8418 w 10000"/>
                <a:gd name="connsiteY279" fmla="*/ 6516 h 10000"/>
                <a:gd name="connsiteX280" fmla="*/ 8445 w 10000"/>
                <a:gd name="connsiteY280" fmla="*/ 6472 h 10000"/>
                <a:gd name="connsiteX281" fmla="*/ 8472 w 10000"/>
                <a:gd name="connsiteY281" fmla="*/ 6453 h 10000"/>
                <a:gd name="connsiteX282" fmla="*/ 8504 w 10000"/>
                <a:gd name="connsiteY282" fmla="*/ 6460 h 10000"/>
                <a:gd name="connsiteX283" fmla="*/ 8531 w 10000"/>
                <a:gd name="connsiteY283" fmla="*/ 6491 h 10000"/>
                <a:gd name="connsiteX284" fmla="*/ 8562 w 10000"/>
                <a:gd name="connsiteY284" fmla="*/ 6553 h 10000"/>
                <a:gd name="connsiteX285" fmla="*/ 8589 w 10000"/>
                <a:gd name="connsiteY285" fmla="*/ 6640 h 10000"/>
                <a:gd name="connsiteX286" fmla="*/ 8616 w 10000"/>
                <a:gd name="connsiteY286" fmla="*/ 6770 h 10000"/>
                <a:gd name="connsiteX287" fmla="*/ 8648 w 10000"/>
                <a:gd name="connsiteY287" fmla="*/ 6944 h 10000"/>
                <a:gd name="connsiteX288" fmla="*/ 8675 w 10000"/>
                <a:gd name="connsiteY288" fmla="*/ 7205 h 10000"/>
                <a:gd name="connsiteX289" fmla="*/ 8707 w 10000"/>
                <a:gd name="connsiteY289" fmla="*/ 7615 h 10000"/>
                <a:gd name="connsiteX290" fmla="*/ 8734 w 10000"/>
                <a:gd name="connsiteY290" fmla="*/ 8460 h 10000"/>
                <a:gd name="connsiteX291" fmla="*/ 8761 w 10000"/>
                <a:gd name="connsiteY291" fmla="*/ 8839 h 10000"/>
                <a:gd name="connsiteX292" fmla="*/ 8788 w 10000"/>
                <a:gd name="connsiteY292" fmla="*/ 7733 h 10000"/>
                <a:gd name="connsiteX293" fmla="*/ 8819 w 10000"/>
                <a:gd name="connsiteY293" fmla="*/ 7267 h 10000"/>
                <a:gd name="connsiteX294" fmla="*/ 8851 w 10000"/>
                <a:gd name="connsiteY294" fmla="*/ 6981 h 10000"/>
                <a:gd name="connsiteX295" fmla="*/ 8878 w 10000"/>
                <a:gd name="connsiteY295" fmla="*/ 6783 h 10000"/>
                <a:gd name="connsiteX296" fmla="*/ 8905 w 10000"/>
                <a:gd name="connsiteY296" fmla="*/ 6646 h 10000"/>
                <a:gd name="connsiteX297" fmla="*/ 8932 w 10000"/>
                <a:gd name="connsiteY297" fmla="*/ 6547 h 10000"/>
                <a:gd name="connsiteX298" fmla="*/ 8963 w 10000"/>
                <a:gd name="connsiteY298" fmla="*/ 6484 h 10000"/>
                <a:gd name="connsiteX299" fmla="*/ 8991 w 10000"/>
                <a:gd name="connsiteY299" fmla="*/ 6453 h 10000"/>
                <a:gd name="connsiteX300" fmla="*/ 9022 w 10000"/>
                <a:gd name="connsiteY300" fmla="*/ 6447 h 10000"/>
                <a:gd name="connsiteX301" fmla="*/ 9049 w 10000"/>
                <a:gd name="connsiteY301" fmla="*/ 6472 h 10000"/>
                <a:gd name="connsiteX302" fmla="*/ 9076 w 10000"/>
                <a:gd name="connsiteY302" fmla="*/ 6528 h 10000"/>
                <a:gd name="connsiteX303" fmla="*/ 9108 w 10000"/>
                <a:gd name="connsiteY303" fmla="*/ 6621 h 10000"/>
                <a:gd name="connsiteX304" fmla="*/ 9135 w 10000"/>
                <a:gd name="connsiteY304" fmla="*/ 6758 h 10000"/>
                <a:gd name="connsiteX305" fmla="*/ 9166 w 10000"/>
                <a:gd name="connsiteY305" fmla="*/ 6957 h 10000"/>
                <a:gd name="connsiteX306" fmla="*/ 9193 w 10000"/>
                <a:gd name="connsiteY306" fmla="*/ 7267 h 10000"/>
                <a:gd name="connsiteX307" fmla="*/ 9220 w 10000"/>
                <a:gd name="connsiteY307" fmla="*/ 7814 h 10000"/>
                <a:gd name="connsiteX308" fmla="*/ 9252 w 10000"/>
                <a:gd name="connsiteY308" fmla="*/ 9863 h 10000"/>
                <a:gd name="connsiteX309" fmla="*/ 9279 w 10000"/>
                <a:gd name="connsiteY309" fmla="*/ 7988 h 10000"/>
                <a:gd name="connsiteX310" fmla="*/ 9306 w 10000"/>
                <a:gd name="connsiteY310" fmla="*/ 7335 h 10000"/>
                <a:gd name="connsiteX311" fmla="*/ 9338 w 10000"/>
                <a:gd name="connsiteY311" fmla="*/ 6988 h 10000"/>
                <a:gd name="connsiteX312" fmla="*/ 9365 w 10000"/>
                <a:gd name="connsiteY312" fmla="*/ 6758 h 10000"/>
                <a:gd name="connsiteX313" fmla="*/ 9396 w 10000"/>
                <a:gd name="connsiteY313" fmla="*/ 6602 h 10000"/>
                <a:gd name="connsiteX314" fmla="*/ 9423 w 10000"/>
                <a:gd name="connsiteY314" fmla="*/ 6503 h 10000"/>
                <a:gd name="connsiteX315" fmla="*/ 9450 w 10000"/>
                <a:gd name="connsiteY315" fmla="*/ 6447 h 10000"/>
                <a:gd name="connsiteX316" fmla="*/ 9482 w 10000"/>
                <a:gd name="connsiteY316" fmla="*/ 6435 h 10000"/>
                <a:gd name="connsiteX317" fmla="*/ 9509 w 10000"/>
                <a:gd name="connsiteY317" fmla="*/ 6460 h 10000"/>
                <a:gd name="connsiteX318" fmla="*/ 9540 w 10000"/>
                <a:gd name="connsiteY318" fmla="*/ 6534 h 10000"/>
                <a:gd name="connsiteX319" fmla="*/ 9567 w 10000"/>
                <a:gd name="connsiteY319" fmla="*/ 6665 h 10000"/>
                <a:gd name="connsiteX320" fmla="*/ 9594 w 10000"/>
                <a:gd name="connsiteY320" fmla="*/ 6882 h 10000"/>
                <a:gd name="connsiteX321" fmla="*/ 9626 w 10000"/>
                <a:gd name="connsiteY321" fmla="*/ 7242 h 10000"/>
                <a:gd name="connsiteX322" fmla="*/ 9653 w 10000"/>
                <a:gd name="connsiteY322" fmla="*/ 7981 h 10000"/>
                <a:gd name="connsiteX323" fmla="*/ 9680 w 10000"/>
                <a:gd name="connsiteY323" fmla="*/ 8820 h 10000"/>
                <a:gd name="connsiteX324" fmla="*/ 9712 w 10000"/>
                <a:gd name="connsiteY324" fmla="*/ 7484 h 10000"/>
                <a:gd name="connsiteX325" fmla="*/ 9739 w 10000"/>
                <a:gd name="connsiteY325" fmla="*/ 7012 h 10000"/>
                <a:gd name="connsiteX326" fmla="*/ 9766 w 10000"/>
                <a:gd name="connsiteY326" fmla="*/ 6758 h 10000"/>
                <a:gd name="connsiteX327" fmla="*/ 9797 w 10000"/>
                <a:gd name="connsiteY327" fmla="*/ 6615 h 10000"/>
                <a:gd name="connsiteX328" fmla="*/ 9824 w 10000"/>
                <a:gd name="connsiteY328" fmla="*/ 6559 h 10000"/>
                <a:gd name="connsiteX329" fmla="*/ 9856 w 10000"/>
                <a:gd name="connsiteY329" fmla="*/ 6590 h 10000"/>
                <a:gd name="connsiteX330" fmla="*/ 9883 w 10000"/>
                <a:gd name="connsiteY330" fmla="*/ 6708 h 10000"/>
                <a:gd name="connsiteX331" fmla="*/ 9910 w 10000"/>
                <a:gd name="connsiteY331" fmla="*/ 6950 h 10000"/>
                <a:gd name="connsiteX332" fmla="*/ 9941 w 10000"/>
                <a:gd name="connsiteY332" fmla="*/ 7404 h 10000"/>
                <a:gd name="connsiteX333" fmla="*/ 9968 w 10000"/>
                <a:gd name="connsiteY333" fmla="*/ 8516 h 10000"/>
                <a:gd name="connsiteX334" fmla="*/ 10000 w 10000"/>
                <a:gd name="connsiteY33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67 w 10000"/>
                <a:gd name="connsiteY99" fmla="*/ 559 h 10000"/>
                <a:gd name="connsiteX100" fmla="*/ 3299 w 10000"/>
                <a:gd name="connsiteY100" fmla="*/ 478 h 10000"/>
                <a:gd name="connsiteX101" fmla="*/ 3326 w 10000"/>
                <a:gd name="connsiteY101" fmla="*/ 404 h 10000"/>
                <a:gd name="connsiteX102" fmla="*/ 3357 w 10000"/>
                <a:gd name="connsiteY102" fmla="*/ 335 h 10000"/>
                <a:gd name="connsiteX103" fmla="*/ 3384 w 10000"/>
                <a:gd name="connsiteY103" fmla="*/ 280 h 10000"/>
                <a:gd name="connsiteX104" fmla="*/ 3411 w 10000"/>
                <a:gd name="connsiteY104" fmla="*/ 230 h 10000"/>
                <a:gd name="connsiteX105" fmla="*/ 3443 w 10000"/>
                <a:gd name="connsiteY105" fmla="*/ 186 h 10000"/>
                <a:gd name="connsiteX106" fmla="*/ 3470 w 10000"/>
                <a:gd name="connsiteY106" fmla="*/ 149 h 10000"/>
                <a:gd name="connsiteX107" fmla="*/ 3497 w 10000"/>
                <a:gd name="connsiteY107" fmla="*/ 118 h 10000"/>
                <a:gd name="connsiteX108" fmla="*/ 3529 w 10000"/>
                <a:gd name="connsiteY108" fmla="*/ 87 h 10000"/>
                <a:gd name="connsiteX109" fmla="*/ 3556 w 10000"/>
                <a:gd name="connsiteY109" fmla="*/ 68 h 10000"/>
                <a:gd name="connsiteX110" fmla="*/ 3587 w 10000"/>
                <a:gd name="connsiteY110" fmla="*/ 43 h 10000"/>
                <a:gd name="connsiteX111" fmla="*/ 3614 w 10000"/>
                <a:gd name="connsiteY111" fmla="*/ 31 h 10000"/>
                <a:gd name="connsiteX112" fmla="*/ 3641 w 10000"/>
                <a:gd name="connsiteY112" fmla="*/ 19 h 10000"/>
                <a:gd name="connsiteX113" fmla="*/ 3673 w 10000"/>
                <a:gd name="connsiteY113" fmla="*/ 6 h 10000"/>
                <a:gd name="connsiteX114" fmla="*/ 3700 w 10000"/>
                <a:gd name="connsiteY114" fmla="*/ 6 h 10000"/>
                <a:gd name="connsiteX115" fmla="*/ 3731 w 10000"/>
                <a:gd name="connsiteY115" fmla="*/ 0 h 10000"/>
                <a:gd name="connsiteX116" fmla="*/ 3758 w 10000"/>
                <a:gd name="connsiteY116" fmla="*/ 0 h 10000"/>
                <a:gd name="connsiteX117" fmla="*/ 3785 w 10000"/>
                <a:gd name="connsiteY117" fmla="*/ 6 h 10000"/>
                <a:gd name="connsiteX118" fmla="*/ 3817 w 10000"/>
                <a:gd name="connsiteY118" fmla="*/ 12 h 10000"/>
                <a:gd name="connsiteX119" fmla="*/ 3844 w 10000"/>
                <a:gd name="connsiteY119" fmla="*/ 19 h 10000"/>
                <a:gd name="connsiteX120" fmla="*/ 3876 w 10000"/>
                <a:gd name="connsiteY120" fmla="*/ 31 h 10000"/>
                <a:gd name="connsiteX121" fmla="*/ 3903 w 10000"/>
                <a:gd name="connsiteY121" fmla="*/ 43 h 10000"/>
                <a:gd name="connsiteX122" fmla="*/ 3930 w 10000"/>
                <a:gd name="connsiteY122" fmla="*/ 62 h 10000"/>
                <a:gd name="connsiteX123" fmla="*/ 3957 w 10000"/>
                <a:gd name="connsiteY123" fmla="*/ 81 h 10000"/>
                <a:gd name="connsiteX124" fmla="*/ 3988 w 10000"/>
                <a:gd name="connsiteY124" fmla="*/ 106 h 10000"/>
                <a:gd name="connsiteX125" fmla="*/ 4015 w 10000"/>
                <a:gd name="connsiteY125" fmla="*/ 130 h 10000"/>
                <a:gd name="connsiteX126" fmla="*/ 4047 w 10000"/>
                <a:gd name="connsiteY126" fmla="*/ 155 h 10000"/>
                <a:gd name="connsiteX127" fmla="*/ 4074 w 10000"/>
                <a:gd name="connsiteY127" fmla="*/ 186 h 10000"/>
                <a:gd name="connsiteX128" fmla="*/ 4101 w 10000"/>
                <a:gd name="connsiteY128" fmla="*/ 217 h 10000"/>
                <a:gd name="connsiteX129" fmla="*/ 4132 w 10000"/>
                <a:gd name="connsiteY129" fmla="*/ 255 h 10000"/>
                <a:gd name="connsiteX130" fmla="*/ 4160 w 10000"/>
                <a:gd name="connsiteY130" fmla="*/ 292 h 10000"/>
                <a:gd name="connsiteX131" fmla="*/ 4191 w 10000"/>
                <a:gd name="connsiteY131" fmla="*/ 329 h 10000"/>
                <a:gd name="connsiteX132" fmla="*/ 4218 w 10000"/>
                <a:gd name="connsiteY132" fmla="*/ 373 h 10000"/>
                <a:gd name="connsiteX133" fmla="*/ 4245 w 10000"/>
                <a:gd name="connsiteY133" fmla="*/ 422 h 10000"/>
                <a:gd name="connsiteX134" fmla="*/ 4277 w 10000"/>
                <a:gd name="connsiteY134" fmla="*/ 466 h 10000"/>
                <a:gd name="connsiteX135" fmla="*/ 4304 w 10000"/>
                <a:gd name="connsiteY135" fmla="*/ 522 h 10000"/>
                <a:gd name="connsiteX136" fmla="*/ 4335 w 10000"/>
                <a:gd name="connsiteY136" fmla="*/ 571 h 10000"/>
                <a:gd name="connsiteX137" fmla="*/ 4362 w 10000"/>
                <a:gd name="connsiteY137" fmla="*/ 634 h 10000"/>
                <a:gd name="connsiteX138" fmla="*/ 4389 w 10000"/>
                <a:gd name="connsiteY138" fmla="*/ 689 h 10000"/>
                <a:gd name="connsiteX139" fmla="*/ 4421 w 10000"/>
                <a:gd name="connsiteY139" fmla="*/ 752 h 10000"/>
                <a:gd name="connsiteX140" fmla="*/ 4448 w 10000"/>
                <a:gd name="connsiteY140" fmla="*/ 820 h 10000"/>
                <a:gd name="connsiteX141" fmla="*/ 4475 w 10000"/>
                <a:gd name="connsiteY141" fmla="*/ 888 h 10000"/>
                <a:gd name="connsiteX142" fmla="*/ 4507 w 10000"/>
                <a:gd name="connsiteY142" fmla="*/ 957 h 10000"/>
                <a:gd name="connsiteX143" fmla="*/ 4534 w 10000"/>
                <a:gd name="connsiteY143" fmla="*/ 1037 h 10000"/>
                <a:gd name="connsiteX144" fmla="*/ 4565 w 10000"/>
                <a:gd name="connsiteY144" fmla="*/ 1118 h 10000"/>
                <a:gd name="connsiteX145" fmla="*/ 4592 w 10000"/>
                <a:gd name="connsiteY145" fmla="*/ 1199 h 10000"/>
                <a:gd name="connsiteX146" fmla="*/ 4619 w 10000"/>
                <a:gd name="connsiteY146" fmla="*/ 1286 h 10000"/>
                <a:gd name="connsiteX147" fmla="*/ 4651 w 10000"/>
                <a:gd name="connsiteY147" fmla="*/ 1373 h 10000"/>
                <a:gd name="connsiteX148" fmla="*/ 4678 w 10000"/>
                <a:gd name="connsiteY148" fmla="*/ 1472 h 10000"/>
                <a:gd name="connsiteX149" fmla="*/ 4709 w 10000"/>
                <a:gd name="connsiteY149" fmla="*/ 1565 h 10000"/>
                <a:gd name="connsiteX150" fmla="*/ 4736 w 10000"/>
                <a:gd name="connsiteY150" fmla="*/ 1671 h 10000"/>
                <a:gd name="connsiteX151" fmla="*/ 4763 w 10000"/>
                <a:gd name="connsiteY151" fmla="*/ 1776 h 10000"/>
                <a:gd name="connsiteX152" fmla="*/ 4795 w 10000"/>
                <a:gd name="connsiteY152" fmla="*/ 1894 h 10000"/>
                <a:gd name="connsiteX153" fmla="*/ 4822 w 10000"/>
                <a:gd name="connsiteY153" fmla="*/ 2012 h 10000"/>
                <a:gd name="connsiteX154" fmla="*/ 4854 w 10000"/>
                <a:gd name="connsiteY154" fmla="*/ 2137 h 10000"/>
                <a:gd name="connsiteX155" fmla="*/ 4881 w 10000"/>
                <a:gd name="connsiteY155" fmla="*/ 2267 h 10000"/>
                <a:gd name="connsiteX156" fmla="*/ 4908 w 10000"/>
                <a:gd name="connsiteY156" fmla="*/ 2404 h 10000"/>
                <a:gd name="connsiteX157" fmla="*/ 4935 w 10000"/>
                <a:gd name="connsiteY157" fmla="*/ 2553 h 10000"/>
                <a:gd name="connsiteX158" fmla="*/ 4966 w 10000"/>
                <a:gd name="connsiteY158" fmla="*/ 2708 h 10000"/>
                <a:gd name="connsiteX159" fmla="*/ 4993 w 10000"/>
                <a:gd name="connsiteY159" fmla="*/ 2870 h 10000"/>
                <a:gd name="connsiteX160" fmla="*/ 5025 w 10000"/>
                <a:gd name="connsiteY160" fmla="*/ 3043 h 10000"/>
                <a:gd name="connsiteX161" fmla="*/ 5052 w 10000"/>
                <a:gd name="connsiteY161" fmla="*/ 3230 h 10000"/>
                <a:gd name="connsiteX162" fmla="*/ 5079 w 10000"/>
                <a:gd name="connsiteY162" fmla="*/ 3429 h 10000"/>
                <a:gd name="connsiteX163" fmla="*/ 5110 w 10000"/>
                <a:gd name="connsiteY163" fmla="*/ 3646 h 10000"/>
                <a:gd name="connsiteX164" fmla="*/ 5137 w 10000"/>
                <a:gd name="connsiteY164" fmla="*/ 3882 h 10000"/>
                <a:gd name="connsiteX165" fmla="*/ 5169 w 10000"/>
                <a:gd name="connsiteY165" fmla="*/ 4143 h 10000"/>
                <a:gd name="connsiteX166" fmla="*/ 5196 w 10000"/>
                <a:gd name="connsiteY166" fmla="*/ 4441 h 10000"/>
                <a:gd name="connsiteX167" fmla="*/ 5223 w 10000"/>
                <a:gd name="connsiteY167" fmla="*/ 4789 h 10000"/>
                <a:gd name="connsiteX168" fmla="*/ 5255 w 10000"/>
                <a:gd name="connsiteY168" fmla="*/ 5205 h 10000"/>
                <a:gd name="connsiteX169" fmla="*/ 5282 w 10000"/>
                <a:gd name="connsiteY169" fmla="*/ 5758 h 10000"/>
                <a:gd name="connsiteX170" fmla="*/ 5313 w 10000"/>
                <a:gd name="connsiteY170" fmla="*/ 6671 h 10000"/>
                <a:gd name="connsiteX171" fmla="*/ 5340 w 10000"/>
                <a:gd name="connsiteY171" fmla="*/ 7776 h 10000"/>
                <a:gd name="connsiteX172" fmla="*/ 5367 w 10000"/>
                <a:gd name="connsiteY172" fmla="*/ 6565 h 10000"/>
                <a:gd name="connsiteX173" fmla="*/ 5399 w 10000"/>
                <a:gd name="connsiteY173" fmla="*/ 6255 h 10000"/>
                <a:gd name="connsiteX174" fmla="*/ 5426 w 10000"/>
                <a:gd name="connsiteY174" fmla="*/ 6155 h 10000"/>
                <a:gd name="connsiteX175" fmla="*/ 5453 w 10000"/>
                <a:gd name="connsiteY175" fmla="*/ 6180 h 10000"/>
                <a:gd name="connsiteX176" fmla="*/ 5484 w 10000"/>
                <a:gd name="connsiteY176" fmla="*/ 6286 h 10000"/>
                <a:gd name="connsiteX177" fmla="*/ 5511 w 10000"/>
                <a:gd name="connsiteY177" fmla="*/ 6484 h 10000"/>
                <a:gd name="connsiteX178" fmla="*/ 5539 w 10000"/>
                <a:gd name="connsiteY178" fmla="*/ 6801 h 10000"/>
                <a:gd name="connsiteX179" fmla="*/ 5570 w 10000"/>
                <a:gd name="connsiteY179" fmla="*/ 7373 h 10000"/>
                <a:gd name="connsiteX180" fmla="*/ 5597 w 10000"/>
                <a:gd name="connsiteY180" fmla="*/ 9447 h 10000"/>
                <a:gd name="connsiteX181" fmla="*/ 5629 w 10000"/>
                <a:gd name="connsiteY181" fmla="*/ 7621 h 10000"/>
                <a:gd name="connsiteX182" fmla="*/ 5656 w 10000"/>
                <a:gd name="connsiteY182" fmla="*/ 7012 h 10000"/>
                <a:gd name="connsiteX183" fmla="*/ 5683 w 10000"/>
                <a:gd name="connsiteY183" fmla="*/ 6708 h 10000"/>
                <a:gd name="connsiteX184" fmla="*/ 5714 w 10000"/>
                <a:gd name="connsiteY184" fmla="*/ 6534 h 10000"/>
                <a:gd name="connsiteX185" fmla="*/ 5741 w 10000"/>
                <a:gd name="connsiteY185" fmla="*/ 6429 h 10000"/>
                <a:gd name="connsiteX186" fmla="*/ 5773 w 10000"/>
                <a:gd name="connsiteY186" fmla="*/ 6385 h 10000"/>
                <a:gd name="connsiteX187" fmla="*/ 5800 w 10000"/>
                <a:gd name="connsiteY187" fmla="*/ 6385 h 10000"/>
                <a:gd name="connsiteX188" fmla="*/ 5827 w 10000"/>
                <a:gd name="connsiteY188" fmla="*/ 6429 h 10000"/>
                <a:gd name="connsiteX189" fmla="*/ 5858 w 10000"/>
                <a:gd name="connsiteY189" fmla="*/ 6516 h 10000"/>
                <a:gd name="connsiteX190" fmla="*/ 5886 w 10000"/>
                <a:gd name="connsiteY190" fmla="*/ 6646 h 10000"/>
                <a:gd name="connsiteX191" fmla="*/ 5913 w 10000"/>
                <a:gd name="connsiteY191" fmla="*/ 6845 h 10000"/>
                <a:gd name="connsiteX192" fmla="*/ 5944 w 10000"/>
                <a:gd name="connsiteY192" fmla="*/ 7149 h 10000"/>
                <a:gd name="connsiteX193" fmla="*/ 5971 w 10000"/>
                <a:gd name="connsiteY193" fmla="*/ 7658 h 10000"/>
                <a:gd name="connsiteX194" fmla="*/ 6003 w 10000"/>
                <a:gd name="connsiteY194" fmla="*/ 9093 h 10000"/>
                <a:gd name="connsiteX195" fmla="*/ 6030 w 10000"/>
                <a:gd name="connsiteY195" fmla="*/ 8106 h 10000"/>
                <a:gd name="connsiteX196" fmla="*/ 6057 w 10000"/>
                <a:gd name="connsiteY196" fmla="*/ 7385 h 10000"/>
                <a:gd name="connsiteX197" fmla="*/ 6088 w 10000"/>
                <a:gd name="connsiteY197" fmla="*/ 7019 h 10000"/>
                <a:gd name="connsiteX198" fmla="*/ 6115 w 10000"/>
                <a:gd name="connsiteY198" fmla="*/ 6789 h 10000"/>
                <a:gd name="connsiteX199" fmla="*/ 6147 w 10000"/>
                <a:gd name="connsiteY199" fmla="*/ 6634 h 10000"/>
                <a:gd name="connsiteX200" fmla="*/ 6174 w 10000"/>
                <a:gd name="connsiteY200" fmla="*/ 6534 h 10000"/>
                <a:gd name="connsiteX201" fmla="*/ 6201 w 10000"/>
                <a:gd name="connsiteY201" fmla="*/ 6472 h 10000"/>
                <a:gd name="connsiteX202" fmla="*/ 6233 w 10000"/>
                <a:gd name="connsiteY202" fmla="*/ 6441 h 10000"/>
                <a:gd name="connsiteX203" fmla="*/ 6260 w 10000"/>
                <a:gd name="connsiteY203" fmla="*/ 6435 h 10000"/>
                <a:gd name="connsiteX204" fmla="*/ 6291 w 10000"/>
                <a:gd name="connsiteY204" fmla="*/ 6460 h 10000"/>
                <a:gd name="connsiteX205" fmla="*/ 6318 w 10000"/>
                <a:gd name="connsiteY205" fmla="*/ 6516 h 10000"/>
                <a:gd name="connsiteX206" fmla="*/ 6345 w 10000"/>
                <a:gd name="connsiteY206" fmla="*/ 6609 h 10000"/>
                <a:gd name="connsiteX207" fmla="*/ 6372 w 10000"/>
                <a:gd name="connsiteY207" fmla="*/ 6733 h 10000"/>
                <a:gd name="connsiteX208" fmla="*/ 6404 w 10000"/>
                <a:gd name="connsiteY208" fmla="*/ 6919 h 10000"/>
                <a:gd name="connsiteX209" fmla="*/ 6431 w 10000"/>
                <a:gd name="connsiteY209" fmla="*/ 7186 h 10000"/>
                <a:gd name="connsiteX210" fmla="*/ 6462 w 10000"/>
                <a:gd name="connsiteY210" fmla="*/ 7596 h 10000"/>
                <a:gd name="connsiteX211" fmla="*/ 6489 w 10000"/>
                <a:gd name="connsiteY211" fmla="*/ 8466 h 10000"/>
                <a:gd name="connsiteX212" fmla="*/ 6516 w 10000"/>
                <a:gd name="connsiteY212" fmla="*/ 8801 h 10000"/>
                <a:gd name="connsiteX213" fmla="*/ 6548 w 10000"/>
                <a:gd name="connsiteY213" fmla="*/ 7714 h 10000"/>
                <a:gd name="connsiteX214" fmla="*/ 6575 w 10000"/>
                <a:gd name="connsiteY214" fmla="*/ 7261 h 10000"/>
                <a:gd name="connsiteX215" fmla="*/ 6607 w 10000"/>
                <a:gd name="connsiteY215" fmla="*/ 6981 h 10000"/>
                <a:gd name="connsiteX216" fmla="*/ 6634 w 10000"/>
                <a:gd name="connsiteY216" fmla="*/ 6795 h 10000"/>
                <a:gd name="connsiteX217" fmla="*/ 6661 w 10000"/>
                <a:gd name="connsiteY217" fmla="*/ 6658 h 10000"/>
                <a:gd name="connsiteX218" fmla="*/ 6692 w 10000"/>
                <a:gd name="connsiteY218" fmla="*/ 6559 h 10000"/>
                <a:gd name="connsiteX219" fmla="*/ 6719 w 10000"/>
                <a:gd name="connsiteY219" fmla="*/ 6497 h 10000"/>
                <a:gd name="connsiteX220" fmla="*/ 6751 w 10000"/>
                <a:gd name="connsiteY220" fmla="*/ 6460 h 10000"/>
                <a:gd name="connsiteX221" fmla="*/ 6778 w 10000"/>
                <a:gd name="connsiteY221" fmla="*/ 6453 h 10000"/>
                <a:gd name="connsiteX222" fmla="*/ 6805 w 10000"/>
                <a:gd name="connsiteY222" fmla="*/ 6460 h 10000"/>
                <a:gd name="connsiteX223" fmla="*/ 6836 w 10000"/>
                <a:gd name="connsiteY223" fmla="*/ 6503 h 10000"/>
                <a:gd name="connsiteX224" fmla="*/ 6863 w 10000"/>
                <a:gd name="connsiteY224" fmla="*/ 6565 h 10000"/>
                <a:gd name="connsiteX225" fmla="*/ 6890 w 10000"/>
                <a:gd name="connsiteY225" fmla="*/ 6658 h 10000"/>
                <a:gd name="connsiteX226" fmla="*/ 6922 w 10000"/>
                <a:gd name="connsiteY226" fmla="*/ 6789 h 10000"/>
                <a:gd name="connsiteX227" fmla="*/ 6949 w 10000"/>
                <a:gd name="connsiteY227" fmla="*/ 6975 h 10000"/>
                <a:gd name="connsiteX228" fmla="*/ 6981 w 10000"/>
                <a:gd name="connsiteY228" fmla="*/ 7236 h 10000"/>
                <a:gd name="connsiteX229" fmla="*/ 7008 w 10000"/>
                <a:gd name="connsiteY229" fmla="*/ 7634 h 10000"/>
                <a:gd name="connsiteX230" fmla="*/ 7035 w 10000"/>
                <a:gd name="connsiteY230" fmla="*/ 8460 h 10000"/>
                <a:gd name="connsiteX231" fmla="*/ 7066 w 10000"/>
                <a:gd name="connsiteY231" fmla="*/ 8969 h 10000"/>
                <a:gd name="connsiteX232" fmla="*/ 7093 w 10000"/>
                <a:gd name="connsiteY232" fmla="*/ 7801 h 10000"/>
                <a:gd name="connsiteX233" fmla="*/ 7125 w 10000"/>
                <a:gd name="connsiteY233" fmla="*/ 7329 h 10000"/>
                <a:gd name="connsiteX234" fmla="*/ 7152 w 10000"/>
                <a:gd name="connsiteY234" fmla="*/ 7037 h 10000"/>
                <a:gd name="connsiteX235" fmla="*/ 7179 w 10000"/>
                <a:gd name="connsiteY235" fmla="*/ 6839 h 10000"/>
                <a:gd name="connsiteX236" fmla="*/ 7210 w 10000"/>
                <a:gd name="connsiteY236" fmla="*/ 6696 h 10000"/>
                <a:gd name="connsiteX237" fmla="*/ 7237 w 10000"/>
                <a:gd name="connsiteY237" fmla="*/ 6590 h 10000"/>
                <a:gd name="connsiteX238" fmla="*/ 7269 w 10000"/>
                <a:gd name="connsiteY238" fmla="*/ 6516 h 10000"/>
                <a:gd name="connsiteX239" fmla="*/ 7296 w 10000"/>
                <a:gd name="connsiteY239" fmla="*/ 6472 h 10000"/>
                <a:gd name="connsiteX240" fmla="*/ 7323 w 10000"/>
                <a:gd name="connsiteY240" fmla="*/ 6447 h 10000"/>
                <a:gd name="connsiteX241" fmla="*/ 7350 w 10000"/>
                <a:gd name="connsiteY241" fmla="*/ 6447 h 10000"/>
                <a:gd name="connsiteX242" fmla="*/ 7382 w 10000"/>
                <a:gd name="connsiteY242" fmla="*/ 6466 h 10000"/>
                <a:gd name="connsiteX243" fmla="*/ 7409 w 10000"/>
                <a:gd name="connsiteY243" fmla="*/ 6509 h 10000"/>
                <a:gd name="connsiteX244" fmla="*/ 7440 w 10000"/>
                <a:gd name="connsiteY244" fmla="*/ 6578 h 10000"/>
                <a:gd name="connsiteX245" fmla="*/ 7467 w 10000"/>
                <a:gd name="connsiteY245" fmla="*/ 6677 h 10000"/>
                <a:gd name="connsiteX246" fmla="*/ 7494 w 10000"/>
                <a:gd name="connsiteY246" fmla="*/ 6814 h 10000"/>
                <a:gd name="connsiteX247" fmla="*/ 7526 w 10000"/>
                <a:gd name="connsiteY247" fmla="*/ 7006 h 10000"/>
                <a:gd name="connsiteX248" fmla="*/ 7553 w 10000"/>
                <a:gd name="connsiteY248" fmla="*/ 7273 h 10000"/>
                <a:gd name="connsiteX249" fmla="*/ 7584 w 10000"/>
                <a:gd name="connsiteY249" fmla="*/ 7696 h 10000"/>
                <a:gd name="connsiteX250" fmla="*/ 7612 w 10000"/>
                <a:gd name="connsiteY250" fmla="*/ 8584 h 10000"/>
                <a:gd name="connsiteX251" fmla="*/ 7639 w 10000"/>
                <a:gd name="connsiteY251" fmla="*/ 8814 h 10000"/>
                <a:gd name="connsiteX252" fmla="*/ 7670 w 10000"/>
                <a:gd name="connsiteY252" fmla="*/ 7770 h 10000"/>
                <a:gd name="connsiteX253" fmla="*/ 7697 w 10000"/>
                <a:gd name="connsiteY253" fmla="*/ 7317 h 10000"/>
                <a:gd name="connsiteX254" fmla="*/ 7729 w 10000"/>
                <a:gd name="connsiteY254" fmla="*/ 7031 h 10000"/>
                <a:gd name="connsiteX255" fmla="*/ 7756 w 10000"/>
                <a:gd name="connsiteY255" fmla="*/ 6839 h 10000"/>
                <a:gd name="connsiteX256" fmla="*/ 7783 w 10000"/>
                <a:gd name="connsiteY256" fmla="*/ 6696 h 10000"/>
                <a:gd name="connsiteX257" fmla="*/ 7810 w 10000"/>
                <a:gd name="connsiteY257" fmla="*/ 6590 h 10000"/>
                <a:gd name="connsiteX258" fmla="*/ 7841 w 10000"/>
                <a:gd name="connsiteY258" fmla="*/ 6522 h 10000"/>
                <a:gd name="connsiteX259" fmla="*/ 7868 w 10000"/>
                <a:gd name="connsiteY259" fmla="*/ 6472 h 10000"/>
                <a:gd name="connsiteX260" fmla="*/ 7900 w 10000"/>
                <a:gd name="connsiteY260" fmla="*/ 6447 h 10000"/>
                <a:gd name="connsiteX261" fmla="*/ 7927 w 10000"/>
                <a:gd name="connsiteY261" fmla="*/ 6447 h 10000"/>
                <a:gd name="connsiteX262" fmla="*/ 7954 w 10000"/>
                <a:gd name="connsiteY262" fmla="*/ 6466 h 10000"/>
                <a:gd name="connsiteX263" fmla="*/ 7986 w 10000"/>
                <a:gd name="connsiteY263" fmla="*/ 6509 h 10000"/>
                <a:gd name="connsiteX264" fmla="*/ 8013 w 10000"/>
                <a:gd name="connsiteY264" fmla="*/ 6578 h 10000"/>
                <a:gd name="connsiteX265" fmla="*/ 8044 w 10000"/>
                <a:gd name="connsiteY265" fmla="*/ 6683 h 10000"/>
                <a:gd name="connsiteX266" fmla="*/ 8071 w 10000"/>
                <a:gd name="connsiteY266" fmla="*/ 6820 h 10000"/>
                <a:gd name="connsiteX267" fmla="*/ 8098 w 10000"/>
                <a:gd name="connsiteY267" fmla="*/ 7006 h 10000"/>
                <a:gd name="connsiteX268" fmla="*/ 8130 w 10000"/>
                <a:gd name="connsiteY268" fmla="*/ 7280 h 10000"/>
                <a:gd name="connsiteX269" fmla="*/ 8157 w 10000"/>
                <a:gd name="connsiteY269" fmla="*/ 7714 h 10000"/>
                <a:gd name="connsiteX270" fmla="*/ 8188 w 10000"/>
                <a:gd name="connsiteY270" fmla="*/ 8671 h 10000"/>
                <a:gd name="connsiteX271" fmla="*/ 8215 w 10000"/>
                <a:gd name="connsiteY271" fmla="*/ 8696 h 10000"/>
                <a:gd name="connsiteX272" fmla="*/ 8242 w 10000"/>
                <a:gd name="connsiteY272" fmla="*/ 7720 h 10000"/>
                <a:gd name="connsiteX273" fmla="*/ 8274 w 10000"/>
                <a:gd name="connsiteY273" fmla="*/ 7286 h 10000"/>
                <a:gd name="connsiteX274" fmla="*/ 8301 w 10000"/>
                <a:gd name="connsiteY274" fmla="*/ 7006 h 10000"/>
                <a:gd name="connsiteX275" fmla="*/ 8328 w 10000"/>
                <a:gd name="connsiteY275" fmla="*/ 6820 h 10000"/>
                <a:gd name="connsiteX276" fmla="*/ 8360 w 10000"/>
                <a:gd name="connsiteY276" fmla="*/ 6683 h 10000"/>
                <a:gd name="connsiteX277" fmla="*/ 8387 w 10000"/>
                <a:gd name="connsiteY277" fmla="*/ 6584 h 10000"/>
                <a:gd name="connsiteX278" fmla="*/ 8418 w 10000"/>
                <a:gd name="connsiteY278" fmla="*/ 6516 h 10000"/>
                <a:gd name="connsiteX279" fmla="*/ 8445 w 10000"/>
                <a:gd name="connsiteY279" fmla="*/ 6472 h 10000"/>
                <a:gd name="connsiteX280" fmla="*/ 8472 w 10000"/>
                <a:gd name="connsiteY280" fmla="*/ 6453 h 10000"/>
                <a:gd name="connsiteX281" fmla="*/ 8504 w 10000"/>
                <a:gd name="connsiteY281" fmla="*/ 6460 h 10000"/>
                <a:gd name="connsiteX282" fmla="*/ 8531 w 10000"/>
                <a:gd name="connsiteY282" fmla="*/ 6491 h 10000"/>
                <a:gd name="connsiteX283" fmla="*/ 8562 w 10000"/>
                <a:gd name="connsiteY283" fmla="*/ 6553 h 10000"/>
                <a:gd name="connsiteX284" fmla="*/ 8589 w 10000"/>
                <a:gd name="connsiteY284" fmla="*/ 6640 h 10000"/>
                <a:gd name="connsiteX285" fmla="*/ 8616 w 10000"/>
                <a:gd name="connsiteY285" fmla="*/ 6770 h 10000"/>
                <a:gd name="connsiteX286" fmla="*/ 8648 w 10000"/>
                <a:gd name="connsiteY286" fmla="*/ 6944 h 10000"/>
                <a:gd name="connsiteX287" fmla="*/ 8675 w 10000"/>
                <a:gd name="connsiteY287" fmla="*/ 7205 h 10000"/>
                <a:gd name="connsiteX288" fmla="*/ 8707 w 10000"/>
                <a:gd name="connsiteY288" fmla="*/ 7615 h 10000"/>
                <a:gd name="connsiteX289" fmla="*/ 8734 w 10000"/>
                <a:gd name="connsiteY289" fmla="*/ 8460 h 10000"/>
                <a:gd name="connsiteX290" fmla="*/ 8761 w 10000"/>
                <a:gd name="connsiteY290" fmla="*/ 8839 h 10000"/>
                <a:gd name="connsiteX291" fmla="*/ 8788 w 10000"/>
                <a:gd name="connsiteY291" fmla="*/ 7733 h 10000"/>
                <a:gd name="connsiteX292" fmla="*/ 8819 w 10000"/>
                <a:gd name="connsiteY292" fmla="*/ 7267 h 10000"/>
                <a:gd name="connsiteX293" fmla="*/ 8851 w 10000"/>
                <a:gd name="connsiteY293" fmla="*/ 6981 h 10000"/>
                <a:gd name="connsiteX294" fmla="*/ 8878 w 10000"/>
                <a:gd name="connsiteY294" fmla="*/ 6783 h 10000"/>
                <a:gd name="connsiteX295" fmla="*/ 8905 w 10000"/>
                <a:gd name="connsiteY295" fmla="*/ 6646 h 10000"/>
                <a:gd name="connsiteX296" fmla="*/ 8932 w 10000"/>
                <a:gd name="connsiteY296" fmla="*/ 6547 h 10000"/>
                <a:gd name="connsiteX297" fmla="*/ 8963 w 10000"/>
                <a:gd name="connsiteY297" fmla="*/ 6484 h 10000"/>
                <a:gd name="connsiteX298" fmla="*/ 8991 w 10000"/>
                <a:gd name="connsiteY298" fmla="*/ 6453 h 10000"/>
                <a:gd name="connsiteX299" fmla="*/ 9022 w 10000"/>
                <a:gd name="connsiteY299" fmla="*/ 6447 h 10000"/>
                <a:gd name="connsiteX300" fmla="*/ 9049 w 10000"/>
                <a:gd name="connsiteY300" fmla="*/ 6472 h 10000"/>
                <a:gd name="connsiteX301" fmla="*/ 9076 w 10000"/>
                <a:gd name="connsiteY301" fmla="*/ 6528 h 10000"/>
                <a:gd name="connsiteX302" fmla="*/ 9108 w 10000"/>
                <a:gd name="connsiteY302" fmla="*/ 6621 h 10000"/>
                <a:gd name="connsiteX303" fmla="*/ 9135 w 10000"/>
                <a:gd name="connsiteY303" fmla="*/ 6758 h 10000"/>
                <a:gd name="connsiteX304" fmla="*/ 9166 w 10000"/>
                <a:gd name="connsiteY304" fmla="*/ 6957 h 10000"/>
                <a:gd name="connsiteX305" fmla="*/ 9193 w 10000"/>
                <a:gd name="connsiteY305" fmla="*/ 7267 h 10000"/>
                <a:gd name="connsiteX306" fmla="*/ 9220 w 10000"/>
                <a:gd name="connsiteY306" fmla="*/ 7814 h 10000"/>
                <a:gd name="connsiteX307" fmla="*/ 9252 w 10000"/>
                <a:gd name="connsiteY307" fmla="*/ 9863 h 10000"/>
                <a:gd name="connsiteX308" fmla="*/ 9279 w 10000"/>
                <a:gd name="connsiteY308" fmla="*/ 7988 h 10000"/>
                <a:gd name="connsiteX309" fmla="*/ 9306 w 10000"/>
                <a:gd name="connsiteY309" fmla="*/ 7335 h 10000"/>
                <a:gd name="connsiteX310" fmla="*/ 9338 w 10000"/>
                <a:gd name="connsiteY310" fmla="*/ 6988 h 10000"/>
                <a:gd name="connsiteX311" fmla="*/ 9365 w 10000"/>
                <a:gd name="connsiteY311" fmla="*/ 6758 h 10000"/>
                <a:gd name="connsiteX312" fmla="*/ 9396 w 10000"/>
                <a:gd name="connsiteY312" fmla="*/ 6602 h 10000"/>
                <a:gd name="connsiteX313" fmla="*/ 9423 w 10000"/>
                <a:gd name="connsiteY313" fmla="*/ 6503 h 10000"/>
                <a:gd name="connsiteX314" fmla="*/ 9450 w 10000"/>
                <a:gd name="connsiteY314" fmla="*/ 6447 h 10000"/>
                <a:gd name="connsiteX315" fmla="*/ 9482 w 10000"/>
                <a:gd name="connsiteY315" fmla="*/ 6435 h 10000"/>
                <a:gd name="connsiteX316" fmla="*/ 9509 w 10000"/>
                <a:gd name="connsiteY316" fmla="*/ 6460 h 10000"/>
                <a:gd name="connsiteX317" fmla="*/ 9540 w 10000"/>
                <a:gd name="connsiteY317" fmla="*/ 6534 h 10000"/>
                <a:gd name="connsiteX318" fmla="*/ 9567 w 10000"/>
                <a:gd name="connsiteY318" fmla="*/ 6665 h 10000"/>
                <a:gd name="connsiteX319" fmla="*/ 9594 w 10000"/>
                <a:gd name="connsiteY319" fmla="*/ 6882 h 10000"/>
                <a:gd name="connsiteX320" fmla="*/ 9626 w 10000"/>
                <a:gd name="connsiteY320" fmla="*/ 7242 h 10000"/>
                <a:gd name="connsiteX321" fmla="*/ 9653 w 10000"/>
                <a:gd name="connsiteY321" fmla="*/ 7981 h 10000"/>
                <a:gd name="connsiteX322" fmla="*/ 9680 w 10000"/>
                <a:gd name="connsiteY322" fmla="*/ 8820 h 10000"/>
                <a:gd name="connsiteX323" fmla="*/ 9712 w 10000"/>
                <a:gd name="connsiteY323" fmla="*/ 7484 h 10000"/>
                <a:gd name="connsiteX324" fmla="*/ 9739 w 10000"/>
                <a:gd name="connsiteY324" fmla="*/ 7012 h 10000"/>
                <a:gd name="connsiteX325" fmla="*/ 9766 w 10000"/>
                <a:gd name="connsiteY325" fmla="*/ 6758 h 10000"/>
                <a:gd name="connsiteX326" fmla="*/ 9797 w 10000"/>
                <a:gd name="connsiteY326" fmla="*/ 6615 h 10000"/>
                <a:gd name="connsiteX327" fmla="*/ 9824 w 10000"/>
                <a:gd name="connsiteY327" fmla="*/ 6559 h 10000"/>
                <a:gd name="connsiteX328" fmla="*/ 9856 w 10000"/>
                <a:gd name="connsiteY328" fmla="*/ 6590 h 10000"/>
                <a:gd name="connsiteX329" fmla="*/ 9883 w 10000"/>
                <a:gd name="connsiteY329" fmla="*/ 6708 h 10000"/>
                <a:gd name="connsiteX330" fmla="*/ 9910 w 10000"/>
                <a:gd name="connsiteY330" fmla="*/ 6950 h 10000"/>
                <a:gd name="connsiteX331" fmla="*/ 9941 w 10000"/>
                <a:gd name="connsiteY331" fmla="*/ 7404 h 10000"/>
                <a:gd name="connsiteX332" fmla="*/ 9968 w 10000"/>
                <a:gd name="connsiteY332" fmla="*/ 8516 h 10000"/>
                <a:gd name="connsiteX333" fmla="*/ 10000 w 10000"/>
                <a:gd name="connsiteY33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3267 w 10000"/>
                <a:gd name="connsiteY98" fmla="*/ 559 h 10000"/>
                <a:gd name="connsiteX99" fmla="*/ 3299 w 10000"/>
                <a:gd name="connsiteY99" fmla="*/ 478 h 10000"/>
                <a:gd name="connsiteX100" fmla="*/ 3326 w 10000"/>
                <a:gd name="connsiteY100" fmla="*/ 404 h 10000"/>
                <a:gd name="connsiteX101" fmla="*/ 3357 w 10000"/>
                <a:gd name="connsiteY101" fmla="*/ 335 h 10000"/>
                <a:gd name="connsiteX102" fmla="*/ 3384 w 10000"/>
                <a:gd name="connsiteY102" fmla="*/ 280 h 10000"/>
                <a:gd name="connsiteX103" fmla="*/ 3411 w 10000"/>
                <a:gd name="connsiteY103" fmla="*/ 230 h 10000"/>
                <a:gd name="connsiteX104" fmla="*/ 3443 w 10000"/>
                <a:gd name="connsiteY104" fmla="*/ 186 h 10000"/>
                <a:gd name="connsiteX105" fmla="*/ 3470 w 10000"/>
                <a:gd name="connsiteY105" fmla="*/ 149 h 10000"/>
                <a:gd name="connsiteX106" fmla="*/ 3497 w 10000"/>
                <a:gd name="connsiteY106" fmla="*/ 118 h 10000"/>
                <a:gd name="connsiteX107" fmla="*/ 3529 w 10000"/>
                <a:gd name="connsiteY107" fmla="*/ 87 h 10000"/>
                <a:gd name="connsiteX108" fmla="*/ 3556 w 10000"/>
                <a:gd name="connsiteY108" fmla="*/ 68 h 10000"/>
                <a:gd name="connsiteX109" fmla="*/ 3587 w 10000"/>
                <a:gd name="connsiteY109" fmla="*/ 43 h 10000"/>
                <a:gd name="connsiteX110" fmla="*/ 3614 w 10000"/>
                <a:gd name="connsiteY110" fmla="*/ 31 h 10000"/>
                <a:gd name="connsiteX111" fmla="*/ 3641 w 10000"/>
                <a:gd name="connsiteY111" fmla="*/ 19 h 10000"/>
                <a:gd name="connsiteX112" fmla="*/ 3673 w 10000"/>
                <a:gd name="connsiteY112" fmla="*/ 6 h 10000"/>
                <a:gd name="connsiteX113" fmla="*/ 3700 w 10000"/>
                <a:gd name="connsiteY113" fmla="*/ 6 h 10000"/>
                <a:gd name="connsiteX114" fmla="*/ 3731 w 10000"/>
                <a:gd name="connsiteY114" fmla="*/ 0 h 10000"/>
                <a:gd name="connsiteX115" fmla="*/ 3758 w 10000"/>
                <a:gd name="connsiteY115" fmla="*/ 0 h 10000"/>
                <a:gd name="connsiteX116" fmla="*/ 3785 w 10000"/>
                <a:gd name="connsiteY116" fmla="*/ 6 h 10000"/>
                <a:gd name="connsiteX117" fmla="*/ 3817 w 10000"/>
                <a:gd name="connsiteY117" fmla="*/ 12 h 10000"/>
                <a:gd name="connsiteX118" fmla="*/ 3844 w 10000"/>
                <a:gd name="connsiteY118" fmla="*/ 19 h 10000"/>
                <a:gd name="connsiteX119" fmla="*/ 3876 w 10000"/>
                <a:gd name="connsiteY119" fmla="*/ 31 h 10000"/>
                <a:gd name="connsiteX120" fmla="*/ 3903 w 10000"/>
                <a:gd name="connsiteY120" fmla="*/ 43 h 10000"/>
                <a:gd name="connsiteX121" fmla="*/ 3930 w 10000"/>
                <a:gd name="connsiteY121" fmla="*/ 62 h 10000"/>
                <a:gd name="connsiteX122" fmla="*/ 3957 w 10000"/>
                <a:gd name="connsiteY122" fmla="*/ 81 h 10000"/>
                <a:gd name="connsiteX123" fmla="*/ 3988 w 10000"/>
                <a:gd name="connsiteY123" fmla="*/ 106 h 10000"/>
                <a:gd name="connsiteX124" fmla="*/ 4015 w 10000"/>
                <a:gd name="connsiteY124" fmla="*/ 130 h 10000"/>
                <a:gd name="connsiteX125" fmla="*/ 4047 w 10000"/>
                <a:gd name="connsiteY125" fmla="*/ 155 h 10000"/>
                <a:gd name="connsiteX126" fmla="*/ 4074 w 10000"/>
                <a:gd name="connsiteY126" fmla="*/ 186 h 10000"/>
                <a:gd name="connsiteX127" fmla="*/ 4101 w 10000"/>
                <a:gd name="connsiteY127" fmla="*/ 217 h 10000"/>
                <a:gd name="connsiteX128" fmla="*/ 4132 w 10000"/>
                <a:gd name="connsiteY128" fmla="*/ 255 h 10000"/>
                <a:gd name="connsiteX129" fmla="*/ 4160 w 10000"/>
                <a:gd name="connsiteY129" fmla="*/ 292 h 10000"/>
                <a:gd name="connsiteX130" fmla="*/ 4191 w 10000"/>
                <a:gd name="connsiteY130" fmla="*/ 329 h 10000"/>
                <a:gd name="connsiteX131" fmla="*/ 4218 w 10000"/>
                <a:gd name="connsiteY131" fmla="*/ 373 h 10000"/>
                <a:gd name="connsiteX132" fmla="*/ 4245 w 10000"/>
                <a:gd name="connsiteY132" fmla="*/ 422 h 10000"/>
                <a:gd name="connsiteX133" fmla="*/ 4277 w 10000"/>
                <a:gd name="connsiteY133" fmla="*/ 466 h 10000"/>
                <a:gd name="connsiteX134" fmla="*/ 4304 w 10000"/>
                <a:gd name="connsiteY134" fmla="*/ 522 h 10000"/>
                <a:gd name="connsiteX135" fmla="*/ 4335 w 10000"/>
                <a:gd name="connsiteY135" fmla="*/ 571 h 10000"/>
                <a:gd name="connsiteX136" fmla="*/ 4362 w 10000"/>
                <a:gd name="connsiteY136" fmla="*/ 634 h 10000"/>
                <a:gd name="connsiteX137" fmla="*/ 4389 w 10000"/>
                <a:gd name="connsiteY137" fmla="*/ 689 h 10000"/>
                <a:gd name="connsiteX138" fmla="*/ 4421 w 10000"/>
                <a:gd name="connsiteY138" fmla="*/ 752 h 10000"/>
                <a:gd name="connsiteX139" fmla="*/ 4448 w 10000"/>
                <a:gd name="connsiteY139" fmla="*/ 820 h 10000"/>
                <a:gd name="connsiteX140" fmla="*/ 4475 w 10000"/>
                <a:gd name="connsiteY140" fmla="*/ 888 h 10000"/>
                <a:gd name="connsiteX141" fmla="*/ 4507 w 10000"/>
                <a:gd name="connsiteY141" fmla="*/ 957 h 10000"/>
                <a:gd name="connsiteX142" fmla="*/ 4534 w 10000"/>
                <a:gd name="connsiteY142" fmla="*/ 1037 h 10000"/>
                <a:gd name="connsiteX143" fmla="*/ 4565 w 10000"/>
                <a:gd name="connsiteY143" fmla="*/ 1118 h 10000"/>
                <a:gd name="connsiteX144" fmla="*/ 4592 w 10000"/>
                <a:gd name="connsiteY144" fmla="*/ 1199 h 10000"/>
                <a:gd name="connsiteX145" fmla="*/ 4619 w 10000"/>
                <a:gd name="connsiteY145" fmla="*/ 1286 h 10000"/>
                <a:gd name="connsiteX146" fmla="*/ 4651 w 10000"/>
                <a:gd name="connsiteY146" fmla="*/ 1373 h 10000"/>
                <a:gd name="connsiteX147" fmla="*/ 4678 w 10000"/>
                <a:gd name="connsiteY147" fmla="*/ 1472 h 10000"/>
                <a:gd name="connsiteX148" fmla="*/ 4709 w 10000"/>
                <a:gd name="connsiteY148" fmla="*/ 1565 h 10000"/>
                <a:gd name="connsiteX149" fmla="*/ 4736 w 10000"/>
                <a:gd name="connsiteY149" fmla="*/ 1671 h 10000"/>
                <a:gd name="connsiteX150" fmla="*/ 4763 w 10000"/>
                <a:gd name="connsiteY150" fmla="*/ 1776 h 10000"/>
                <a:gd name="connsiteX151" fmla="*/ 4795 w 10000"/>
                <a:gd name="connsiteY151" fmla="*/ 1894 h 10000"/>
                <a:gd name="connsiteX152" fmla="*/ 4822 w 10000"/>
                <a:gd name="connsiteY152" fmla="*/ 2012 h 10000"/>
                <a:gd name="connsiteX153" fmla="*/ 4854 w 10000"/>
                <a:gd name="connsiteY153" fmla="*/ 2137 h 10000"/>
                <a:gd name="connsiteX154" fmla="*/ 4881 w 10000"/>
                <a:gd name="connsiteY154" fmla="*/ 2267 h 10000"/>
                <a:gd name="connsiteX155" fmla="*/ 4908 w 10000"/>
                <a:gd name="connsiteY155" fmla="*/ 2404 h 10000"/>
                <a:gd name="connsiteX156" fmla="*/ 4935 w 10000"/>
                <a:gd name="connsiteY156" fmla="*/ 2553 h 10000"/>
                <a:gd name="connsiteX157" fmla="*/ 4966 w 10000"/>
                <a:gd name="connsiteY157" fmla="*/ 2708 h 10000"/>
                <a:gd name="connsiteX158" fmla="*/ 4993 w 10000"/>
                <a:gd name="connsiteY158" fmla="*/ 2870 h 10000"/>
                <a:gd name="connsiteX159" fmla="*/ 5025 w 10000"/>
                <a:gd name="connsiteY159" fmla="*/ 3043 h 10000"/>
                <a:gd name="connsiteX160" fmla="*/ 5052 w 10000"/>
                <a:gd name="connsiteY160" fmla="*/ 3230 h 10000"/>
                <a:gd name="connsiteX161" fmla="*/ 5079 w 10000"/>
                <a:gd name="connsiteY161" fmla="*/ 3429 h 10000"/>
                <a:gd name="connsiteX162" fmla="*/ 5110 w 10000"/>
                <a:gd name="connsiteY162" fmla="*/ 3646 h 10000"/>
                <a:gd name="connsiteX163" fmla="*/ 5137 w 10000"/>
                <a:gd name="connsiteY163" fmla="*/ 3882 h 10000"/>
                <a:gd name="connsiteX164" fmla="*/ 5169 w 10000"/>
                <a:gd name="connsiteY164" fmla="*/ 4143 h 10000"/>
                <a:gd name="connsiteX165" fmla="*/ 5196 w 10000"/>
                <a:gd name="connsiteY165" fmla="*/ 4441 h 10000"/>
                <a:gd name="connsiteX166" fmla="*/ 5223 w 10000"/>
                <a:gd name="connsiteY166" fmla="*/ 4789 h 10000"/>
                <a:gd name="connsiteX167" fmla="*/ 5255 w 10000"/>
                <a:gd name="connsiteY167" fmla="*/ 5205 h 10000"/>
                <a:gd name="connsiteX168" fmla="*/ 5282 w 10000"/>
                <a:gd name="connsiteY168" fmla="*/ 5758 h 10000"/>
                <a:gd name="connsiteX169" fmla="*/ 5313 w 10000"/>
                <a:gd name="connsiteY169" fmla="*/ 6671 h 10000"/>
                <a:gd name="connsiteX170" fmla="*/ 5340 w 10000"/>
                <a:gd name="connsiteY170" fmla="*/ 7776 h 10000"/>
                <a:gd name="connsiteX171" fmla="*/ 5367 w 10000"/>
                <a:gd name="connsiteY171" fmla="*/ 6565 h 10000"/>
                <a:gd name="connsiteX172" fmla="*/ 5399 w 10000"/>
                <a:gd name="connsiteY172" fmla="*/ 6255 h 10000"/>
                <a:gd name="connsiteX173" fmla="*/ 5426 w 10000"/>
                <a:gd name="connsiteY173" fmla="*/ 6155 h 10000"/>
                <a:gd name="connsiteX174" fmla="*/ 5453 w 10000"/>
                <a:gd name="connsiteY174" fmla="*/ 6180 h 10000"/>
                <a:gd name="connsiteX175" fmla="*/ 5484 w 10000"/>
                <a:gd name="connsiteY175" fmla="*/ 6286 h 10000"/>
                <a:gd name="connsiteX176" fmla="*/ 5511 w 10000"/>
                <a:gd name="connsiteY176" fmla="*/ 6484 h 10000"/>
                <a:gd name="connsiteX177" fmla="*/ 5539 w 10000"/>
                <a:gd name="connsiteY177" fmla="*/ 6801 h 10000"/>
                <a:gd name="connsiteX178" fmla="*/ 5570 w 10000"/>
                <a:gd name="connsiteY178" fmla="*/ 7373 h 10000"/>
                <a:gd name="connsiteX179" fmla="*/ 5597 w 10000"/>
                <a:gd name="connsiteY179" fmla="*/ 9447 h 10000"/>
                <a:gd name="connsiteX180" fmla="*/ 5629 w 10000"/>
                <a:gd name="connsiteY180" fmla="*/ 7621 h 10000"/>
                <a:gd name="connsiteX181" fmla="*/ 5656 w 10000"/>
                <a:gd name="connsiteY181" fmla="*/ 7012 h 10000"/>
                <a:gd name="connsiteX182" fmla="*/ 5683 w 10000"/>
                <a:gd name="connsiteY182" fmla="*/ 6708 h 10000"/>
                <a:gd name="connsiteX183" fmla="*/ 5714 w 10000"/>
                <a:gd name="connsiteY183" fmla="*/ 6534 h 10000"/>
                <a:gd name="connsiteX184" fmla="*/ 5741 w 10000"/>
                <a:gd name="connsiteY184" fmla="*/ 6429 h 10000"/>
                <a:gd name="connsiteX185" fmla="*/ 5773 w 10000"/>
                <a:gd name="connsiteY185" fmla="*/ 6385 h 10000"/>
                <a:gd name="connsiteX186" fmla="*/ 5800 w 10000"/>
                <a:gd name="connsiteY186" fmla="*/ 6385 h 10000"/>
                <a:gd name="connsiteX187" fmla="*/ 5827 w 10000"/>
                <a:gd name="connsiteY187" fmla="*/ 6429 h 10000"/>
                <a:gd name="connsiteX188" fmla="*/ 5858 w 10000"/>
                <a:gd name="connsiteY188" fmla="*/ 6516 h 10000"/>
                <a:gd name="connsiteX189" fmla="*/ 5886 w 10000"/>
                <a:gd name="connsiteY189" fmla="*/ 6646 h 10000"/>
                <a:gd name="connsiteX190" fmla="*/ 5913 w 10000"/>
                <a:gd name="connsiteY190" fmla="*/ 6845 h 10000"/>
                <a:gd name="connsiteX191" fmla="*/ 5944 w 10000"/>
                <a:gd name="connsiteY191" fmla="*/ 7149 h 10000"/>
                <a:gd name="connsiteX192" fmla="*/ 5971 w 10000"/>
                <a:gd name="connsiteY192" fmla="*/ 7658 h 10000"/>
                <a:gd name="connsiteX193" fmla="*/ 6003 w 10000"/>
                <a:gd name="connsiteY193" fmla="*/ 9093 h 10000"/>
                <a:gd name="connsiteX194" fmla="*/ 6030 w 10000"/>
                <a:gd name="connsiteY194" fmla="*/ 8106 h 10000"/>
                <a:gd name="connsiteX195" fmla="*/ 6057 w 10000"/>
                <a:gd name="connsiteY195" fmla="*/ 7385 h 10000"/>
                <a:gd name="connsiteX196" fmla="*/ 6088 w 10000"/>
                <a:gd name="connsiteY196" fmla="*/ 7019 h 10000"/>
                <a:gd name="connsiteX197" fmla="*/ 6115 w 10000"/>
                <a:gd name="connsiteY197" fmla="*/ 6789 h 10000"/>
                <a:gd name="connsiteX198" fmla="*/ 6147 w 10000"/>
                <a:gd name="connsiteY198" fmla="*/ 6634 h 10000"/>
                <a:gd name="connsiteX199" fmla="*/ 6174 w 10000"/>
                <a:gd name="connsiteY199" fmla="*/ 6534 h 10000"/>
                <a:gd name="connsiteX200" fmla="*/ 6201 w 10000"/>
                <a:gd name="connsiteY200" fmla="*/ 6472 h 10000"/>
                <a:gd name="connsiteX201" fmla="*/ 6233 w 10000"/>
                <a:gd name="connsiteY201" fmla="*/ 6441 h 10000"/>
                <a:gd name="connsiteX202" fmla="*/ 6260 w 10000"/>
                <a:gd name="connsiteY202" fmla="*/ 6435 h 10000"/>
                <a:gd name="connsiteX203" fmla="*/ 6291 w 10000"/>
                <a:gd name="connsiteY203" fmla="*/ 6460 h 10000"/>
                <a:gd name="connsiteX204" fmla="*/ 6318 w 10000"/>
                <a:gd name="connsiteY204" fmla="*/ 6516 h 10000"/>
                <a:gd name="connsiteX205" fmla="*/ 6345 w 10000"/>
                <a:gd name="connsiteY205" fmla="*/ 6609 h 10000"/>
                <a:gd name="connsiteX206" fmla="*/ 6372 w 10000"/>
                <a:gd name="connsiteY206" fmla="*/ 6733 h 10000"/>
                <a:gd name="connsiteX207" fmla="*/ 6404 w 10000"/>
                <a:gd name="connsiteY207" fmla="*/ 6919 h 10000"/>
                <a:gd name="connsiteX208" fmla="*/ 6431 w 10000"/>
                <a:gd name="connsiteY208" fmla="*/ 7186 h 10000"/>
                <a:gd name="connsiteX209" fmla="*/ 6462 w 10000"/>
                <a:gd name="connsiteY209" fmla="*/ 7596 h 10000"/>
                <a:gd name="connsiteX210" fmla="*/ 6489 w 10000"/>
                <a:gd name="connsiteY210" fmla="*/ 8466 h 10000"/>
                <a:gd name="connsiteX211" fmla="*/ 6516 w 10000"/>
                <a:gd name="connsiteY211" fmla="*/ 8801 h 10000"/>
                <a:gd name="connsiteX212" fmla="*/ 6548 w 10000"/>
                <a:gd name="connsiteY212" fmla="*/ 7714 h 10000"/>
                <a:gd name="connsiteX213" fmla="*/ 6575 w 10000"/>
                <a:gd name="connsiteY213" fmla="*/ 7261 h 10000"/>
                <a:gd name="connsiteX214" fmla="*/ 6607 w 10000"/>
                <a:gd name="connsiteY214" fmla="*/ 6981 h 10000"/>
                <a:gd name="connsiteX215" fmla="*/ 6634 w 10000"/>
                <a:gd name="connsiteY215" fmla="*/ 6795 h 10000"/>
                <a:gd name="connsiteX216" fmla="*/ 6661 w 10000"/>
                <a:gd name="connsiteY216" fmla="*/ 6658 h 10000"/>
                <a:gd name="connsiteX217" fmla="*/ 6692 w 10000"/>
                <a:gd name="connsiteY217" fmla="*/ 6559 h 10000"/>
                <a:gd name="connsiteX218" fmla="*/ 6719 w 10000"/>
                <a:gd name="connsiteY218" fmla="*/ 6497 h 10000"/>
                <a:gd name="connsiteX219" fmla="*/ 6751 w 10000"/>
                <a:gd name="connsiteY219" fmla="*/ 6460 h 10000"/>
                <a:gd name="connsiteX220" fmla="*/ 6778 w 10000"/>
                <a:gd name="connsiteY220" fmla="*/ 6453 h 10000"/>
                <a:gd name="connsiteX221" fmla="*/ 6805 w 10000"/>
                <a:gd name="connsiteY221" fmla="*/ 6460 h 10000"/>
                <a:gd name="connsiteX222" fmla="*/ 6836 w 10000"/>
                <a:gd name="connsiteY222" fmla="*/ 6503 h 10000"/>
                <a:gd name="connsiteX223" fmla="*/ 6863 w 10000"/>
                <a:gd name="connsiteY223" fmla="*/ 6565 h 10000"/>
                <a:gd name="connsiteX224" fmla="*/ 6890 w 10000"/>
                <a:gd name="connsiteY224" fmla="*/ 6658 h 10000"/>
                <a:gd name="connsiteX225" fmla="*/ 6922 w 10000"/>
                <a:gd name="connsiteY225" fmla="*/ 6789 h 10000"/>
                <a:gd name="connsiteX226" fmla="*/ 6949 w 10000"/>
                <a:gd name="connsiteY226" fmla="*/ 6975 h 10000"/>
                <a:gd name="connsiteX227" fmla="*/ 6981 w 10000"/>
                <a:gd name="connsiteY227" fmla="*/ 7236 h 10000"/>
                <a:gd name="connsiteX228" fmla="*/ 7008 w 10000"/>
                <a:gd name="connsiteY228" fmla="*/ 7634 h 10000"/>
                <a:gd name="connsiteX229" fmla="*/ 7035 w 10000"/>
                <a:gd name="connsiteY229" fmla="*/ 8460 h 10000"/>
                <a:gd name="connsiteX230" fmla="*/ 7066 w 10000"/>
                <a:gd name="connsiteY230" fmla="*/ 8969 h 10000"/>
                <a:gd name="connsiteX231" fmla="*/ 7093 w 10000"/>
                <a:gd name="connsiteY231" fmla="*/ 7801 h 10000"/>
                <a:gd name="connsiteX232" fmla="*/ 7125 w 10000"/>
                <a:gd name="connsiteY232" fmla="*/ 7329 h 10000"/>
                <a:gd name="connsiteX233" fmla="*/ 7152 w 10000"/>
                <a:gd name="connsiteY233" fmla="*/ 7037 h 10000"/>
                <a:gd name="connsiteX234" fmla="*/ 7179 w 10000"/>
                <a:gd name="connsiteY234" fmla="*/ 6839 h 10000"/>
                <a:gd name="connsiteX235" fmla="*/ 7210 w 10000"/>
                <a:gd name="connsiteY235" fmla="*/ 6696 h 10000"/>
                <a:gd name="connsiteX236" fmla="*/ 7237 w 10000"/>
                <a:gd name="connsiteY236" fmla="*/ 6590 h 10000"/>
                <a:gd name="connsiteX237" fmla="*/ 7269 w 10000"/>
                <a:gd name="connsiteY237" fmla="*/ 6516 h 10000"/>
                <a:gd name="connsiteX238" fmla="*/ 7296 w 10000"/>
                <a:gd name="connsiteY238" fmla="*/ 6472 h 10000"/>
                <a:gd name="connsiteX239" fmla="*/ 7323 w 10000"/>
                <a:gd name="connsiteY239" fmla="*/ 6447 h 10000"/>
                <a:gd name="connsiteX240" fmla="*/ 7350 w 10000"/>
                <a:gd name="connsiteY240" fmla="*/ 6447 h 10000"/>
                <a:gd name="connsiteX241" fmla="*/ 7382 w 10000"/>
                <a:gd name="connsiteY241" fmla="*/ 6466 h 10000"/>
                <a:gd name="connsiteX242" fmla="*/ 7409 w 10000"/>
                <a:gd name="connsiteY242" fmla="*/ 6509 h 10000"/>
                <a:gd name="connsiteX243" fmla="*/ 7440 w 10000"/>
                <a:gd name="connsiteY243" fmla="*/ 6578 h 10000"/>
                <a:gd name="connsiteX244" fmla="*/ 7467 w 10000"/>
                <a:gd name="connsiteY244" fmla="*/ 6677 h 10000"/>
                <a:gd name="connsiteX245" fmla="*/ 7494 w 10000"/>
                <a:gd name="connsiteY245" fmla="*/ 6814 h 10000"/>
                <a:gd name="connsiteX246" fmla="*/ 7526 w 10000"/>
                <a:gd name="connsiteY246" fmla="*/ 7006 h 10000"/>
                <a:gd name="connsiteX247" fmla="*/ 7553 w 10000"/>
                <a:gd name="connsiteY247" fmla="*/ 7273 h 10000"/>
                <a:gd name="connsiteX248" fmla="*/ 7584 w 10000"/>
                <a:gd name="connsiteY248" fmla="*/ 7696 h 10000"/>
                <a:gd name="connsiteX249" fmla="*/ 7612 w 10000"/>
                <a:gd name="connsiteY249" fmla="*/ 8584 h 10000"/>
                <a:gd name="connsiteX250" fmla="*/ 7639 w 10000"/>
                <a:gd name="connsiteY250" fmla="*/ 8814 h 10000"/>
                <a:gd name="connsiteX251" fmla="*/ 7670 w 10000"/>
                <a:gd name="connsiteY251" fmla="*/ 7770 h 10000"/>
                <a:gd name="connsiteX252" fmla="*/ 7697 w 10000"/>
                <a:gd name="connsiteY252" fmla="*/ 7317 h 10000"/>
                <a:gd name="connsiteX253" fmla="*/ 7729 w 10000"/>
                <a:gd name="connsiteY253" fmla="*/ 7031 h 10000"/>
                <a:gd name="connsiteX254" fmla="*/ 7756 w 10000"/>
                <a:gd name="connsiteY254" fmla="*/ 6839 h 10000"/>
                <a:gd name="connsiteX255" fmla="*/ 7783 w 10000"/>
                <a:gd name="connsiteY255" fmla="*/ 6696 h 10000"/>
                <a:gd name="connsiteX256" fmla="*/ 7810 w 10000"/>
                <a:gd name="connsiteY256" fmla="*/ 6590 h 10000"/>
                <a:gd name="connsiteX257" fmla="*/ 7841 w 10000"/>
                <a:gd name="connsiteY257" fmla="*/ 6522 h 10000"/>
                <a:gd name="connsiteX258" fmla="*/ 7868 w 10000"/>
                <a:gd name="connsiteY258" fmla="*/ 6472 h 10000"/>
                <a:gd name="connsiteX259" fmla="*/ 7900 w 10000"/>
                <a:gd name="connsiteY259" fmla="*/ 6447 h 10000"/>
                <a:gd name="connsiteX260" fmla="*/ 7927 w 10000"/>
                <a:gd name="connsiteY260" fmla="*/ 6447 h 10000"/>
                <a:gd name="connsiteX261" fmla="*/ 7954 w 10000"/>
                <a:gd name="connsiteY261" fmla="*/ 6466 h 10000"/>
                <a:gd name="connsiteX262" fmla="*/ 7986 w 10000"/>
                <a:gd name="connsiteY262" fmla="*/ 6509 h 10000"/>
                <a:gd name="connsiteX263" fmla="*/ 8013 w 10000"/>
                <a:gd name="connsiteY263" fmla="*/ 6578 h 10000"/>
                <a:gd name="connsiteX264" fmla="*/ 8044 w 10000"/>
                <a:gd name="connsiteY264" fmla="*/ 6683 h 10000"/>
                <a:gd name="connsiteX265" fmla="*/ 8071 w 10000"/>
                <a:gd name="connsiteY265" fmla="*/ 6820 h 10000"/>
                <a:gd name="connsiteX266" fmla="*/ 8098 w 10000"/>
                <a:gd name="connsiteY266" fmla="*/ 7006 h 10000"/>
                <a:gd name="connsiteX267" fmla="*/ 8130 w 10000"/>
                <a:gd name="connsiteY267" fmla="*/ 7280 h 10000"/>
                <a:gd name="connsiteX268" fmla="*/ 8157 w 10000"/>
                <a:gd name="connsiteY268" fmla="*/ 7714 h 10000"/>
                <a:gd name="connsiteX269" fmla="*/ 8188 w 10000"/>
                <a:gd name="connsiteY269" fmla="*/ 8671 h 10000"/>
                <a:gd name="connsiteX270" fmla="*/ 8215 w 10000"/>
                <a:gd name="connsiteY270" fmla="*/ 8696 h 10000"/>
                <a:gd name="connsiteX271" fmla="*/ 8242 w 10000"/>
                <a:gd name="connsiteY271" fmla="*/ 7720 h 10000"/>
                <a:gd name="connsiteX272" fmla="*/ 8274 w 10000"/>
                <a:gd name="connsiteY272" fmla="*/ 7286 h 10000"/>
                <a:gd name="connsiteX273" fmla="*/ 8301 w 10000"/>
                <a:gd name="connsiteY273" fmla="*/ 7006 h 10000"/>
                <a:gd name="connsiteX274" fmla="*/ 8328 w 10000"/>
                <a:gd name="connsiteY274" fmla="*/ 6820 h 10000"/>
                <a:gd name="connsiteX275" fmla="*/ 8360 w 10000"/>
                <a:gd name="connsiteY275" fmla="*/ 6683 h 10000"/>
                <a:gd name="connsiteX276" fmla="*/ 8387 w 10000"/>
                <a:gd name="connsiteY276" fmla="*/ 6584 h 10000"/>
                <a:gd name="connsiteX277" fmla="*/ 8418 w 10000"/>
                <a:gd name="connsiteY277" fmla="*/ 6516 h 10000"/>
                <a:gd name="connsiteX278" fmla="*/ 8445 w 10000"/>
                <a:gd name="connsiteY278" fmla="*/ 6472 h 10000"/>
                <a:gd name="connsiteX279" fmla="*/ 8472 w 10000"/>
                <a:gd name="connsiteY279" fmla="*/ 6453 h 10000"/>
                <a:gd name="connsiteX280" fmla="*/ 8504 w 10000"/>
                <a:gd name="connsiteY280" fmla="*/ 6460 h 10000"/>
                <a:gd name="connsiteX281" fmla="*/ 8531 w 10000"/>
                <a:gd name="connsiteY281" fmla="*/ 6491 h 10000"/>
                <a:gd name="connsiteX282" fmla="*/ 8562 w 10000"/>
                <a:gd name="connsiteY282" fmla="*/ 6553 h 10000"/>
                <a:gd name="connsiteX283" fmla="*/ 8589 w 10000"/>
                <a:gd name="connsiteY283" fmla="*/ 6640 h 10000"/>
                <a:gd name="connsiteX284" fmla="*/ 8616 w 10000"/>
                <a:gd name="connsiteY284" fmla="*/ 6770 h 10000"/>
                <a:gd name="connsiteX285" fmla="*/ 8648 w 10000"/>
                <a:gd name="connsiteY285" fmla="*/ 6944 h 10000"/>
                <a:gd name="connsiteX286" fmla="*/ 8675 w 10000"/>
                <a:gd name="connsiteY286" fmla="*/ 7205 h 10000"/>
                <a:gd name="connsiteX287" fmla="*/ 8707 w 10000"/>
                <a:gd name="connsiteY287" fmla="*/ 7615 h 10000"/>
                <a:gd name="connsiteX288" fmla="*/ 8734 w 10000"/>
                <a:gd name="connsiteY288" fmla="*/ 8460 h 10000"/>
                <a:gd name="connsiteX289" fmla="*/ 8761 w 10000"/>
                <a:gd name="connsiteY289" fmla="*/ 8839 h 10000"/>
                <a:gd name="connsiteX290" fmla="*/ 8788 w 10000"/>
                <a:gd name="connsiteY290" fmla="*/ 7733 h 10000"/>
                <a:gd name="connsiteX291" fmla="*/ 8819 w 10000"/>
                <a:gd name="connsiteY291" fmla="*/ 7267 h 10000"/>
                <a:gd name="connsiteX292" fmla="*/ 8851 w 10000"/>
                <a:gd name="connsiteY292" fmla="*/ 6981 h 10000"/>
                <a:gd name="connsiteX293" fmla="*/ 8878 w 10000"/>
                <a:gd name="connsiteY293" fmla="*/ 6783 h 10000"/>
                <a:gd name="connsiteX294" fmla="*/ 8905 w 10000"/>
                <a:gd name="connsiteY294" fmla="*/ 6646 h 10000"/>
                <a:gd name="connsiteX295" fmla="*/ 8932 w 10000"/>
                <a:gd name="connsiteY295" fmla="*/ 6547 h 10000"/>
                <a:gd name="connsiteX296" fmla="*/ 8963 w 10000"/>
                <a:gd name="connsiteY296" fmla="*/ 6484 h 10000"/>
                <a:gd name="connsiteX297" fmla="*/ 8991 w 10000"/>
                <a:gd name="connsiteY297" fmla="*/ 6453 h 10000"/>
                <a:gd name="connsiteX298" fmla="*/ 9022 w 10000"/>
                <a:gd name="connsiteY298" fmla="*/ 6447 h 10000"/>
                <a:gd name="connsiteX299" fmla="*/ 9049 w 10000"/>
                <a:gd name="connsiteY299" fmla="*/ 6472 h 10000"/>
                <a:gd name="connsiteX300" fmla="*/ 9076 w 10000"/>
                <a:gd name="connsiteY300" fmla="*/ 6528 h 10000"/>
                <a:gd name="connsiteX301" fmla="*/ 9108 w 10000"/>
                <a:gd name="connsiteY301" fmla="*/ 6621 h 10000"/>
                <a:gd name="connsiteX302" fmla="*/ 9135 w 10000"/>
                <a:gd name="connsiteY302" fmla="*/ 6758 h 10000"/>
                <a:gd name="connsiteX303" fmla="*/ 9166 w 10000"/>
                <a:gd name="connsiteY303" fmla="*/ 6957 h 10000"/>
                <a:gd name="connsiteX304" fmla="*/ 9193 w 10000"/>
                <a:gd name="connsiteY304" fmla="*/ 7267 h 10000"/>
                <a:gd name="connsiteX305" fmla="*/ 9220 w 10000"/>
                <a:gd name="connsiteY305" fmla="*/ 7814 h 10000"/>
                <a:gd name="connsiteX306" fmla="*/ 9252 w 10000"/>
                <a:gd name="connsiteY306" fmla="*/ 9863 h 10000"/>
                <a:gd name="connsiteX307" fmla="*/ 9279 w 10000"/>
                <a:gd name="connsiteY307" fmla="*/ 7988 h 10000"/>
                <a:gd name="connsiteX308" fmla="*/ 9306 w 10000"/>
                <a:gd name="connsiteY308" fmla="*/ 7335 h 10000"/>
                <a:gd name="connsiteX309" fmla="*/ 9338 w 10000"/>
                <a:gd name="connsiteY309" fmla="*/ 6988 h 10000"/>
                <a:gd name="connsiteX310" fmla="*/ 9365 w 10000"/>
                <a:gd name="connsiteY310" fmla="*/ 6758 h 10000"/>
                <a:gd name="connsiteX311" fmla="*/ 9396 w 10000"/>
                <a:gd name="connsiteY311" fmla="*/ 6602 h 10000"/>
                <a:gd name="connsiteX312" fmla="*/ 9423 w 10000"/>
                <a:gd name="connsiteY312" fmla="*/ 6503 h 10000"/>
                <a:gd name="connsiteX313" fmla="*/ 9450 w 10000"/>
                <a:gd name="connsiteY313" fmla="*/ 6447 h 10000"/>
                <a:gd name="connsiteX314" fmla="*/ 9482 w 10000"/>
                <a:gd name="connsiteY314" fmla="*/ 6435 h 10000"/>
                <a:gd name="connsiteX315" fmla="*/ 9509 w 10000"/>
                <a:gd name="connsiteY315" fmla="*/ 6460 h 10000"/>
                <a:gd name="connsiteX316" fmla="*/ 9540 w 10000"/>
                <a:gd name="connsiteY316" fmla="*/ 6534 h 10000"/>
                <a:gd name="connsiteX317" fmla="*/ 9567 w 10000"/>
                <a:gd name="connsiteY317" fmla="*/ 6665 h 10000"/>
                <a:gd name="connsiteX318" fmla="*/ 9594 w 10000"/>
                <a:gd name="connsiteY318" fmla="*/ 6882 h 10000"/>
                <a:gd name="connsiteX319" fmla="*/ 9626 w 10000"/>
                <a:gd name="connsiteY319" fmla="*/ 7242 h 10000"/>
                <a:gd name="connsiteX320" fmla="*/ 9653 w 10000"/>
                <a:gd name="connsiteY320" fmla="*/ 7981 h 10000"/>
                <a:gd name="connsiteX321" fmla="*/ 9680 w 10000"/>
                <a:gd name="connsiteY321" fmla="*/ 8820 h 10000"/>
                <a:gd name="connsiteX322" fmla="*/ 9712 w 10000"/>
                <a:gd name="connsiteY322" fmla="*/ 7484 h 10000"/>
                <a:gd name="connsiteX323" fmla="*/ 9739 w 10000"/>
                <a:gd name="connsiteY323" fmla="*/ 7012 h 10000"/>
                <a:gd name="connsiteX324" fmla="*/ 9766 w 10000"/>
                <a:gd name="connsiteY324" fmla="*/ 6758 h 10000"/>
                <a:gd name="connsiteX325" fmla="*/ 9797 w 10000"/>
                <a:gd name="connsiteY325" fmla="*/ 6615 h 10000"/>
                <a:gd name="connsiteX326" fmla="*/ 9824 w 10000"/>
                <a:gd name="connsiteY326" fmla="*/ 6559 h 10000"/>
                <a:gd name="connsiteX327" fmla="*/ 9856 w 10000"/>
                <a:gd name="connsiteY327" fmla="*/ 6590 h 10000"/>
                <a:gd name="connsiteX328" fmla="*/ 9883 w 10000"/>
                <a:gd name="connsiteY328" fmla="*/ 6708 h 10000"/>
                <a:gd name="connsiteX329" fmla="*/ 9910 w 10000"/>
                <a:gd name="connsiteY329" fmla="*/ 6950 h 10000"/>
                <a:gd name="connsiteX330" fmla="*/ 9941 w 10000"/>
                <a:gd name="connsiteY330" fmla="*/ 7404 h 10000"/>
                <a:gd name="connsiteX331" fmla="*/ 9968 w 10000"/>
                <a:gd name="connsiteY331" fmla="*/ 8516 h 10000"/>
                <a:gd name="connsiteX332" fmla="*/ 10000 w 10000"/>
                <a:gd name="connsiteY33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3267 w 10000"/>
                <a:gd name="connsiteY97" fmla="*/ 559 h 10000"/>
                <a:gd name="connsiteX98" fmla="*/ 3299 w 10000"/>
                <a:gd name="connsiteY98" fmla="*/ 478 h 10000"/>
                <a:gd name="connsiteX99" fmla="*/ 3326 w 10000"/>
                <a:gd name="connsiteY99" fmla="*/ 404 h 10000"/>
                <a:gd name="connsiteX100" fmla="*/ 3357 w 10000"/>
                <a:gd name="connsiteY100" fmla="*/ 335 h 10000"/>
                <a:gd name="connsiteX101" fmla="*/ 3384 w 10000"/>
                <a:gd name="connsiteY101" fmla="*/ 280 h 10000"/>
                <a:gd name="connsiteX102" fmla="*/ 3411 w 10000"/>
                <a:gd name="connsiteY102" fmla="*/ 230 h 10000"/>
                <a:gd name="connsiteX103" fmla="*/ 3443 w 10000"/>
                <a:gd name="connsiteY103" fmla="*/ 186 h 10000"/>
                <a:gd name="connsiteX104" fmla="*/ 3470 w 10000"/>
                <a:gd name="connsiteY104" fmla="*/ 149 h 10000"/>
                <a:gd name="connsiteX105" fmla="*/ 3497 w 10000"/>
                <a:gd name="connsiteY105" fmla="*/ 118 h 10000"/>
                <a:gd name="connsiteX106" fmla="*/ 3529 w 10000"/>
                <a:gd name="connsiteY106" fmla="*/ 87 h 10000"/>
                <a:gd name="connsiteX107" fmla="*/ 3556 w 10000"/>
                <a:gd name="connsiteY107" fmla="*/ 68 h 10000"/>
                <a:gd name="connsiteX108" fmla="*/ 3587 w 10000"/>
                <a:gd name="connsiteY108" fmla="*/ 43 h 10000"/>
                <a:gd name="connsiteX109" fmla="*/ 3614 w 10000"/>
                <a:gd name="connsiteY109" fmla="*/ 31 h 10000"/>
                <a:gd name="connsiteX110" fmla="*/ 3641 w 10000"/>
                <a:gd name="connsiteY110" fmla="*/ 19 h 10000"/>
                <a:gd name="connsiteX111" fmla="*/ 3673 w 10000"/>
                <a:gd name="connsiteY111" fmla="*/ 6 h 10000"/>
                <a:gd name="connsiteX112" fmla="*/ 3700 w 10000"/>
                <a:gd name="connsiteY112" fmla="*/ 6 h 10000"/>
                <a:gd name="connsiteX113" fmla="*/ 3731 w 10000"/>
                <a:gd name="connsiteY113" fmla="*/ 0 h 10000"/>
                <a:gd name="connsiteX114" fmla="*/ 3758 w 10000"/>
                <a:gd name="connsiteY114" fmla="*/ 0 h 10000"/>
                <a:gd name="connsiteX115" fmla="*/ 3785 w 10000"/>
                <a:gd name="connsiteY115" fmla="*/ 6 h 10000"/>
                <a:gd name="connsiteX116" fmla="*/ 3817 w 10000"/>
                <a:gd name="connsiteY116" fmla="*/ 12 h 10000"/>
                <a:gd name="connsiteX117" fmla="*/ 3844 w 10000"/>
                <a:gd name="connsiteY117" fmla="*/ 19 h 10000"/>
                <a:gd name="connsiteX118" fmla="*/ 3876 w 10000"/>
                <a:gd name="connsiteY118" fmla="*/ 31 h 10000"/>
                <a:gd name="connsiteX119" fmla="*/ 3903 w 10000"/>
                <a:gd name="connsiteY119" fmla="*/ 43 h 10000"/>
                <a:gd name="connsiteX120" fmla="*/ 3930 w 10000"/>
                <a:gd name="connsiteY120" fmla="*/ 62 h 10000"/>
                <a:gd name="connsiteX121" fmla="*/ 3957 w 10000"/>
                <a:gd name="connsiteY121" fmla="*/ 81 h 10000"/>
                <a:gd name="connsiteX122" fmla="*/ 3988 w 10000"/>
                <a:gd name="connsiteY122" fmla="*/ 106 h 10000"/>
                <a:gd name="connsiteX123" fmla="*/ 4015 w 10000"/>
                <a:gd name="connsiteY123" fmla="*/ 130 h 10000"/>
                <a:gd name="connsiteX124" fmla="*/ 4047 w 10000"/>
                <a:gd name="connsiteY124" fmla="*/ 155 h 10000"/>
                <a:gd name="connsiteX125" fmla="*/ 4074 w 10000"/>
                <a:gd name="connsiteY125" fmla="*/ 186 h 10000"/>
                <a:gd name="connsiteX126" fmla="*/ 4101 w 10000"/>
                <a:gd name="connsiteY126" fmla="*/ 217 h 10000"/>
                <a:gd name="connsiteX127" fmla="*/ 4132 w 10000"/>
                <a:gd name="connsiteY127" fmla="*/ 255 h 10000"/>
                <a:gd name="connsiteX128" fmla="*/ 4160 w 10000"/>
                <a:gd name="connsiteY128" fmla="*/ 292 h 10000"/>
                <a:gd name="connsiteX129" fmla="*/ 4191 w 10000"/>
                <a:gd name="connsiteY129" fmla="*/ 329 h 10000"/>
                <a:gd name="connsiteX130" fmla="*/ 4218 w 10000"/>
                <a:gd name="connsiteY130" fmla="*/ 373 h 10000"/>
                <a:gd name="connsiteX131" fmla="*/ 4245 w 10000"/>
                <a:gd name="connsiteY131" fmla="*/ 422 h 10000"/>
                <a:gd name="connsiteX132" fmla="*/ 4277 w 10000"/>
                <a:gd name="connsiteY132" fmla="*/ 466 h 10000"/>
                <a:gd name="connsiteX133" fmla="*/ 4304 w 10000"/>
                <a:gd name="connsiteY133" fmla="*/ 522 h 10000"/>
                <a:gd name="connsiteX134" fmla="*/ 4335 w 10000"/>
                <a:gd name="connsiteY134" fmla="*/ 571 h 10000"/>
                <a:gd name="connsiteX135" fmla="*/ 4362 w 10000"/>
                <a:gd name="connsiteY135" fmla="*/ 634 h 10000"/>
                <a:gd name="connsiteX136" fmla="*/ 4389 w 10000"/>
                <a:gd name="connsiteY136" fmla="*/ 689 h 10000"/>
                <a:gd name="connsiteX137" fmla="*/ 4421 w 10000"/>
                <a:gd name="connsiteY137" fmla="*/ 752 h 10000"/>
                <a:gd name="connsiteX138" fmla="*/ 4448 w 10000"/>
                <a:gd name="connsiteY138" fmla="*/ 820 h 10000"/>
                <a:gd name="connsiteX139" fmla="*/ 4475 w 10000"/>
                <a:gd name="connsiteY139" fmla="*/ 888 h 10000"/>
                <a:gd name="connsiteX140" fmla="*/ 4507 w 10000"/>
                <a:gd name="connsiteY140" fmla="*/ 957 h 10000"/>
                <a:gd name="connsiteX141" fmla="*/ 4534 w 10000"/>
                <a:gd name="connsiteY141" fmla="*/ 1037 h 10000"/>
                <a:gd name="connsiteX142" fmla="*/ 4565 w 10000"/>
                <a:gd name="connsiteY142" fmla="*/ 1118 h 10000"/>
                <a:gd name="connsiteX143" fmla="*/ 4592 w 10000"/>
                <a:gd name="connsiteY143" fmla="*/ 1199 h 10000"/>
                <a:gd name="connsiteX144" fmla="*/ 4619 w 10000"/>
                <a:gd name="connsiteY144" fmla="*/ 1286 h 10000"/>
                <a:gd name="connsiteX145" fmla="*/ 4651 w 10000"/>
                <a:gd name="connsiteY145" fmla="*/ 1373 h 10000"/>
                <a:gd name="connsiteX146" fmla="*/ 4678 w 10000"/>
                <a:gd name="connsiteY146" fmla="*/ 1472 h 10000"/>
                <a:gd name="connsiteX147" fmla="*/ 4709 w 10000"/>
                <a:gd name="connsiteY147" fmla="*/ 1565 h 10000"/>
                <a:gd name="connsiteX148" fmla="*/ 4736 w 10000"/>
                <a:gd name="connsiteY148" fmla="*/ 1671 h 10000"/>
                <a:gd name="connsiteX149" fmla="*/ 4763 w 10000"/>
                <a:gd name="connsiteY149" fmla="*/ 1776 h 10000"/>
                <a:gd name="connsiteX150" fmla="*/ 4795 w 10000"/>
                <a:gd name="connsiteY150" fmla="*/ 1894 h 10000"/>
                <a:gd name="connsiteX151" fmla="*/ 4822 w 10000"/>
                <a:gd name="connsiteY151" fmla="*/ 2012 h 10000"/>
                <a:gd name="connsiteX152" fmla="*/ 4854 w 10000"/>
                <a:gd name="connsiteY152" fmla="*/ 2137 h 10000"/>
                <a:gd name="connsiteX153" fmla="*/ 4881 w 10000"/>
                <a:gd name="connsiteY153" fmla="*/ 2267 h 10000"/>
                <a:gd name="connsiteX154" fmla="*/ 4908 w 10000"/>
                <a:gd name="connsiteY154" fmla="*/ 2404 h 10000"/>
                <a:gd name="connsiteX155" fmla="*/ 4935 w 10000"/>
                <a:gd name="connsiteY155" fmla="*/ 2553 h 10000"/>
                <a:gd name="connsiteX156" fmla="*/ 4966 w 10000"/>
                <a:gd name="connsiteY156" fmla="*/ 2708 h 10000"/>
                <a:gd name="connsiteX157" fmla="*/ 4993 w 10000"/>
                <a:gd name="connsiteY157" fmla="*/ 2870 h 10000"/>
                <a:gd name="connsiteX158" fmla="*/ 5025 w 10000"/>
                <a:gd name="connsiteY158" fmla="*/ 3043 h 10000"/>
                <a:gd name="connsiteX159" fmla="*/ 5052 w 10000"/>
                <a:gd name="connsiteY159" fmla="*/ 3230 h 10000"/>
                <a:gd name="connsiteX160" fmla="*/ 5079 w 10000"/>
                <a:gd name="connsiteY160" fmla="*/ 3429 h 10000"/>
                <a:gd name="connsiteX161" fmla="*/ 5110 w 10000"/>
                <a:gd name="connsiteY161" fmla="*/ 3646 h 10000"/>
                <a:gd name="connsiteX162" fmla="*/ 5137 w 10000"/>
                <a:gd name="connsiteY162" fmla="*/ 3882 h 10000"/>
                <a:gd name="connsiteX163" fmla="*/ 5169 w 10000"/>
                <a:gd name="connsiteY163" fmla="*/ 4143 h 10000"/>
                <a:gd name="connsiteX164" fmla="*/ 5196 w 10000"/>
                <a:gd name="connsiteY164" fmla="*/ 4441 h 10000"/>
                <a:gd name="connsiteX165" fmla="*/ 5223 w 10000"/>
                <a:gd name="connsiteY165" fmla="*/ 4789 h 10000"/>
                <a:gd name="connsiteX166" fmla="*/ 5255 w 10000"/>
                <a:gd name="connsiteY166" fmla="*/ 5205 h 10000"/>
                <a:gd name="connsiteX167" fmla="*/ 5282 w 10000"/>
                <a:gd name="connsiteY167" fmla="*/ 5758 h 10000"/>
                <a:gd name="connsiteX168" fmla="*/ 5313 w 10000"/>
                <a:gd name="connsiteY168" fmla="*/ 6671 h 10000"/>
                <a:gd name="connsiteX169" fmla="*/ 5340 w 10000"/>
                <a:gd name="connsiteY169" fmla="*/ 7776 h 10000"/>
                <a:gd name="connsiteX170" fmla="*/ 5367 w 10000"/>
                <a:gd name="connsiteY170" fmla="*/ 6565 h 10000"/>
                <a:gd name="connsiteX171" fmla="*/ 5399 w 10000"/>
                <a:gd name="connsiteY171" fmla="*/ 6255 h 10000"/>
                <a:gd name="connsiteX172" fmla="*/ 5426 w 10000"/>
                <a:gd name="connsiteY172" fmla="*/ 6155 h 10000"/>
                <a:gd name="connsiteX173" fmla="*/ 5453 w 10000"/>
                <a:gd name="connsiteY173" fmla="*/ 6180 h 10000"/>
                <a:gd name="connsiteX174" fmla="*/ 5484 w 10000"/>
                <a:gd name="connsiteY174" fmla="*/ 6286 h 10000"/>
                <a:gd name="connsiteX175" fmla="*/ 5511 w 10000"/>
                <a:gd name="connsiteY175" fmla="*/ 6484 h 10000"/>
                <a:gd name="connsiteX176" fmla="*/ 5539 w 10000"/>
                <a:gd name="connsiteY176" fmla="*/ 6801 h 10000"/>
                <a:gd name="connsiteX177" fmla="*/ 5570 w 10000"/>
                <a:gd name="connsiteY177" fmla="*/ 7373 h 10000"/>
                <a:gd name="connsiteX178" fmla="*/ 5597 w 10000"/>
                <a:gd name="connsiteY178" fmla="*/ 9447 h 10000"/>
                <a:gd name="connsiteX179" fmla="*/ 5629 w 10000"/>
                <a:gd name="connsiteY179" fmla="*/ 7621 h 10000"/>
                <a:gd name="connsiteX180" fmla="*/ 5656 w 10000"/>
                <a:gd name="connsiteY180" fmla="*/ 7012 h 10000"/>
                <a:gd name="connsiteX181" fmla="*/ 5683 w 10000"/>
                <a:gd name="connsiteY181" fmla="*/ 6708 h 10000"/>
                <a:gd name="connsiteX182" fmla="*/ 5714 w 10000"/>
                <a:gd name="connsiteY182" fmla="*/ 6534 h 10000"/>
                <a:gd name="connsiteX183" fmla="*/ 5741 w 10000"/>
                <a:gd name="connsiteY183" fmla="*/ 6429 h 10000"/>
                <a:gd name="connsiteX184" fmla="*/ 5773 w 10000"/>
                <a:gd name="connsiteY184" fmla="*/ 6385 h 10000"/>
                <a:gd name="connsiteX185" fmla="*/ 5800 w 10000"/>
                <a:gd name="connsiteY185" fmla="*/ 6385 h 10000"/>
                <a:gd name="connsiteX186" fmla="*/ 5827 w 10000"/>
                <a:gd name="connsiteY186" fmla="*/ 6429 h 10000"/>
                <a:gd name="connsiteX187" fmla="*/ 5858 w 10000"/>
                <a:gd name="connsiteY187" fmla="*/ 6516 h 10000"/>
                <a:gd name="connsiteX188" fmla="*/ 5886 w 10000"/>
                <a:gd name="connsiteY188" fmla="*/ 6646 h 10000"/>
                <a:gd name="connsiteX189" fmla="*/ 5913 w 10000"/>
                <a:gd name="connsiteY189" fmla="*/ 6845 h 10000"/>
                <a:gd name="connsiteX190" fmla="*/ 5944 w 10000"/>
                <a:gd name="connsiteY190" fmla="*/ 7149 h 10000"/>
                <a:gd name="connsiteX191" fmla="*/ 5971 w 10000"/>
                <a:gd name="connsiteY191" fmla="*/ 7658 h 10000"/>
                <a:gd name="connsiteX192" fmla="*/ 6003 w 10000"/>
                <a:gd name="connsiteY192" fmla="*/ 9093 h 10000"/>
                <a:gd name="connsiteX193" fmla="*/ 6030 w 10000"/>
                <a:gd name="connsiteY193" fmla="*/ 8106 h 10000"/>
                <a:gd name="connsiteX194" fmla="*/ 6057 w 10000"/>
                <a:gd name="connsiteY194" fmla="*/ 7385 h 10000"/>
                <a:gd name="connsiteX195" fmla="*/ 6088 w 10000"/>
                <a:gd name="connsiteY195" fmla="*/ 7019 h 10000"/>
                <a:gd name="connsiteX196" fmla="*/ 6115 w 10000"/>
                <a:gd name="connsiteY196" fmla="*/ 6789 h 10000"/>
                <a:gd name="connsiteX197" fmla="*/ 6147 w 10000"/>
                <a:gd name="connsiteY197" fmla="*/ 6634 h 10000"/>
                <a:gd name="connsiteX198" fmla="*/ 6174 w 10000"/>
                <a:gd name="connsiteY198" fmla="*/ 6534 h 10000"/>
                <a:gd name="connsiteX199" fmla="*/ 6201 w 10000"/>
                <a:gd name="connsiteY199" fmla="*/ 6472 h 10000"/>
                <a:gd name="connsiteX200" fmla="*/ 6233 w 10000"/>
                <a:gd name="connsiteY200" fmla="*/ 6441 h 10000"/>
                <a:gd name="connsiteX201" fmla="*/ 6260 w 10000"/>
                <a:gd name="connsiteY201" fmla="*/ 6435 h 10000"/>
                <a:gd name="connsiteX202" fmla="*/ 6291 w 10000"/>
                <a:gd name="connsiteY202" fmla="*/ 6460 h 10000"/>
                <a:gd name="connsiteX203" fmla="*/ 6318 w 10000"/>
                <a:gd name="connsiteY203" fmla="*/ 6516 h 10000"/>
                <a:gd name="connsiteX204" fmla="*/ 6345 w 10000"/>
                <a:gd name="connsiteY204" fmla="*/ 6609 h 10000"/>
                <a:gd name="connsiteX205" fmla="*/ 6372 w 10000"/>
                <a:gd name="connsiteY205" fmla="*/ 6733 h 10000"/>
                <a:gd name="connsiteX206" fmla="*/ 6404 w 10000"/>
                <a:gd name="connsiteY206" fmla="*/ 6919 h 10000"/>
                <a:gd name="connsiteX207" fmla="*/ 6431 w 10000"/>
                <a:gd name="connsiteY207" fmla="*/ 7186 h 10000"/>
                <a:gd name="connsiteX208" fmla="*/ 6462 w 10000"/>
                <a:gd name="connsiteY208" fmla="*/ 7596 h 10000"/>
                <a:gd name="connsiteX209" fmla="*/ 6489 w 10000"/>
                <a:gd name="connsiteY209" fmla="*/ 8466 h 10000"/>
                <a:gd name="connsiteX210" fmla="*/ 6516 w 10000"/>
                <a:gd name="connsiteY210" fmla="*/ 8801 h 10000"/>
                <a:gd name="connsiteX211" fmla="*/ 6548 w 10000"/>
                <a:gd name="connsiteY211" fmla="*/ 7714 h 10000"/>
                <a:gd name="connsiteX212" fmla="*/ 6575 w 10000"/>
                <a:gd name="connsiteY212" fmla="*/ 7261 h 10000"/>
                <a:gd name="connsiteX213" fmla="*/ 6607 w 10000"/>
                <a:gd name="connsiteY213" fmla="*/ 6981 h 10000"/>
                <a:gd name="connsiteX214" fmla="*/ 6634 w 10000"/>
                <a:gd name="connsiteY214" fmla="*/ 6795 h 10000"/>
                <a:gd name="connsiteX215" fmla="*/ 6661 w 10000"/>
                <a:gd name="connsiteY215" fmla="*/ 6658 h 10000"/>
                <a:gd name="connsiteX216" fmla="*/ 6692 w 10000"/>
                <a:gd name="connsiteY216" fmla="*/ 6559 h 10000"/>
                <a:gd name="connsiteX217" fmla="*/ 6719 w 10000"/>
                <a:gd name="connsiteY217" fmla="*/ 6497 h 10000"/>
                <a:gd name="connsiteX218" fmla="*/ 6751 w 10000"/>
                <a:gd name="connsiteY218" fmla="*/ 6460 h 10000"/>
                <a:gd name="connsiteX219" fmla="*/ 6778 w 10000"/>
                <a:gd name="connsiteY219" fmla="*/ 6453 h 10000"/>
                <a:gd name="connsiteX220" fmla="*/ 6805 w 10000"/>
                <a:gd name="connsiteY220" fmla="*/ 6460 h 10000"/>
                <a:gd name="connsiteX221" fmla="*/ 6836 w 10000"/>
                <a:gd name="connsiteY221" fmla="*/ 6503 h 10000"/>
                <a:gd name="connsiteX222" fmla="*/ 6863 w 10000"/>
                <a:gd name="connsiteY222" fmla="*/ 6565 h 10000"/>
                <a:gd name="connsiteX223" fmla="*/ 6890 w 10000"/>
                <a:gd name="connsiteY223" fmla="*/ 6658 h 10000"/>
                <a:gd name="connsiteX224" fmla="*/ 6922 w 10000"/>
                <a:gd name="connsiteY224" fmla="*/ 6789 h 10000"/>
                <a:gd name="connsiteX225" fmla="*/ 6949 w 10000"/>
                <a:gd name="connsiteY225" fmla="*/ 6975 h 10000"/>
                <a:gd name="connsiteX226" fmla="*/ 6981 w 10000"/>
                <a:gd name="connsiteY226" fmla="*/ 7236 h 10000"/>
                <a:gd name="connsiteX227" fmla="*/ 7008 w 10000"/>
                <a:gd name="connsiteY227" fmla="*/ 7634 h 10000"/>
                <a:gd name="connsiteX228" fmla="*/ 7035 w 10000"/>
                <a:gd name="connsiteY228" fmla="*/ 8460 h 10000"/>
                <a:gd name="connsiteX229" fmla="*/ 7066 w 10000"/>
                <a:gd name="connsiteY229" fmla="*/ 8969 h 10000"/>
                <a:gd name="connsiteX230" fmla="*/ 7093 w 10000"/>
                <a:gd name="connsiteY230" fmla="*/ 7801 h 10000"/>
                <a:gd name="connsiteX231" fmla="*/ 7125 w 10000"/>
                <a:gd name="connsiteY231" fmla="*/ 7329 h 10000"/>
                <a:gd name="connsiteX232" fmla="*/ 7152 w 10000"/>
                <a:gd name="connsiteY232" fmla="*/ 7037 h 10000"/>
                <a:gd name="connsiteX233" fmla="*/ 7179 w 10000"/>
                <a:gd name="connsiteY233" fmla="*/ 6839 h 10000"/>
                <a:gd name="connsiteX234" fmla="*/ 7210 w 10000"/>
                <a:gd name="connsiteY234" fmla="*/ 6696 h 10000"/>
                <a:gd name="connsiteX235" fmla="*/ 7237 w 10000"/>
                <a:gd name="connsiteY235" fmla="*/ 6590 h 10000"/>
                <a:gd name="connsiteX236" fmla="*/ 7269 w 10000"/>
                <a:gd name="connsiteY236" fmla="*/ 6516 h 10000"/>
                <a:gd name="connsiteX237" fmla="*/ 7296 w 10000"/>
                <a:gd name="connsiteY237" fmla="*/ 6472 h 10000"/>
                <a:gd name="connsiteX238" fmla="*/ 7323 w 10000"/>
                <a:gd name="connsiteY238" fmla="*/ 6447 h 10000"/>
                <a:gd name="connsiteX239" fmla="*/ 7350 w 10000"/>
                <a:gd name="connsiteY239" fmla="*/ 6447 h 10000"/>
                <a:gd name="connsiteX240" fmla="*/ 7382 w 10000"/>
                <a:gd name="connsiteY240" fmla="*/ 6466 h 10000"/>
                <a:gd name="connsiteX241" fmla="*/ 7409 w 10000"/>
                <a:gd name="connsiteY241" fmla="*/ 6509 h 10000"/>
                <a:gd name="connsiteX242" fmla="*/ 7440 w 10000"/>
                <a:gd name="connsiteY242" fmla="*/ 6578 h 10000"/>
                <a:gd name="connsiteX243" fmla="*/ 7467 w 10000"/>
                <a:gd name="connsiteY243" fmla="*/ 6677 h 10000"/>
                <a:gd name="connsiteX244" fmla="*/ 7494 w 10000"/>
                <a:gd name="connsiteY244" fmla="*/ 6814 h 10000"/>
                <a:gd name="connsiteX245" fmla="*/ 7526 w 10000"/>
                <a:gd name="connsiteY245" fmla="*/ 7006 h 10000"/>
                <a:gd name="connsiteX246" fmla="*/ 7553 w 10000"/>
                <a:gd name="connsiteY246" fmla="*/ 7273 h 10000"/>
                <a:gd name="connsiteX247" fmla="*/ 7584 w 10000"/>
                <a:gd name="connsiteY247" fmla="*/ 7696 h 10000"/>
                <a:gd name="connsiteX248" fmla="*/ 7612 w 10000"/>
                <a:gd name="connsiteY248" fmla="*/ 8584 h 10000"/>
                <a:gd name="connsiteX249" fmla="*/ 7639 w 10000"/>
                <a:gd name="connsiteY249" fmla="*/ 8814 h 10000"/>
                <a:gd name="connsiteX250" fmla="*/ 7670 w 10000"/>
                <a:gd name="connsiteY250" fmla="*/ 7770 h 10000"/>
                <a:gd name="connsiteX251" fmla="*/ 7697 w 10000"/>
                <a:gd name="connsiteY251" fmla="*/ 7317 h 10000"/>
                <a:gd name="connsiteX252" fmla="*/ 7729 w 10000"/>
                <a:gd name="connsiteY252" fmla="*/ 7031 h 10000"/>
                <a:gd name="connsiteX253" fmla="*/ 7756 w 10000"/>
                <a:gd name="connsiteY253" fmla="*/ 6839 h 10000"/>
                <a:gd name="connsiteX254" fmla="*/ 7783 w 10000"/>
                <a:gd name="connsiteY254" fmla="*/ 6696 h 10000"/>
                <a:gd name="connsiteX255" fmla="*/ 7810 w 10000"/>
                <a:gd name="connsiteY255" fmla="*/ 6590 h 10000"/>
                <a:gd name="connsiteX256" fmla="*/ 7841 w 10000"/>
                <a:gd name="connsiteY256" fmla="*/ 6522 h 10000"/>
                <a:gd name="connsiteX257" fmla="*/ 7868 w 10000"/>
                <a:gd name="connsiteY257" fmla="*/ 6472 h 10000"/>
                <a:gd name="connsiteX258" fmla="*/ 7900 w 10000"/>
                <a:gd name="connsiteY258" fmla="*/ 6447 h 10000"/>
                <a:gd name="connsiteX259" fmla="*/ 7927 w 10000"/>
                <a:gd name="connsiteY259" fmla="*/ 6447 h 10000"/>
                <a:gd name="connsiteX260" fmla="*/ 7954 w 10000"/>
                <a:gd name="connsiteY260" fmla="*/ 6466 h 10000"/>
                <a:gd name="connsiteX261" fmla="*/ 7986 w 10000"/>
                <a:gd name="connsiteY261" fmla="*/ 6509 h 10000"/>
                <a:gd name="connsiteX262" fmla="*/ 8013 w 10000"/>
                <a:gd name="connsiteY262" fmla="*/ 6578 h 10000"/>
                <a:gd name="connsiteX263" fmla="*/ 8044 w 10000"/>
                <a:gd name="connsiteY263" fmla="*/ 6683 h 10000"/>
                <a:gd name="connsiteX264" fmla="*/ 8071 w 10000"/>
                <a:gd name="connsiteY264" fmla="*/ 6820 h 10000"/>
                <a:gd name="connsiteX265" fmla="*/ 8098 w 10000"/>
                <a:gd name="connsiteY265" fmla="*/ 7006 h 10000"/>
                <a:gd name="connsiteX266" fmla="*/ 8130 w 10000"/>
                <a:gd name="connsiteY266" fmla="*/ 7280 h 10000"/>
                <a:gd name="connsiteX267" fmla="*/ 8157 w 10000"/>
                <a:gd name="connsiteY267" fmla="*/ 7714 h 10000"/>
                <a:gd name="connsiteX268" fmla="*/ 8188 w 10000"/>
                <a:gd name="connsiteY268" fmla="*/ 8671 h 10000"/>
                <a:gd name="connsiteX269" fmla="*/ 8215 w 10000"/>
                <a:gd name="connsiteY269" fmla="*/ 8696 h 10000"/>
                <a:gd name="connsiteX270" fmla="*/ 8242 w 10000"/>
                <a:gd name="connsiteY270" fmla="*/ 7720 h 10000"/>
                <a:gd name="connsiteX271" fmla="*/ 8274 w 10000"/>
                <a:gd name="connsiteY271" fmla="*/ 7286 h 10000"/>
                <a:gd name="connsiteX272" fmla="*/ 8301 w 10000"/>
                <a:gd name="connsiteY272" fmla="*/ 7006 h 10000"/>
                <a:gd name="connsiteX273" fmla="*/ 8328 w 10000"/>
                <a:gd name="connsiteY273" fmla="*/ 6820 h 10000"/>
                <a:gd name="connsiteX274" fmla="*/ 8360 w 10000"/>
                <a:gd name="connsiteY274" fmla="*/ 6683 h 10000"/>
                <a:gd name="connsiteX275" fmla="*/ 8387 w 10000"/>
                <a:gd name="connsiteY275" fmla="*/ 6584 h 10000"/>
                <a:gd name="connsiteX276" fmla="*/ 8418 w 10000"/>
                <a:gd name="connsiteY276" fmla="*/ 6516 h 10000"/>
                <a:gd name="connsiteX277" fmla="*/ 8445 w 10000"/>
                <a:gd name="connsiteY277" fmla="*/ 6472 h 10000"/>
                <a:gd name="connsiteX278" fmla="*/ 8472 w 10000"/>
                <a:gd name="connsiteY278" fmla="*/ 6453 h 10000"/>
                <a:gd name="connsiteX279" fmla="*/ 8504 w 10000"/>
                <a:gd name="connsiteY279" fmla="*/ 6460 h 10000"/>
                <a:gd name="connsiteX280" fmla="*/ 8531 w 10000"/>
                <a:gd name="connsiteY280" fmla="*/ 6491 h 10000"/>
                <a:gd name="connsiteX281" fmla="*/ 8562 w 10000"/>
                <a:gd name="connsiteY281" fmla="*/ 6553 h 10000"/>
                <a:gd name="connsiteX282" fmla="*/ 8589 w 10000"/>
                <a:gd name="connsiteY282" fmla="*/ 6640 h 10000"/>
                <a:gd name="connsiteX283" fmla="*/ 8616 w 10000"/>
                <a:gd name="connsiteY283" fmla="*/ 6770 h 10000"/>
                <a:gd name="connsiteX284" fmla="*/ 8648 w 10000"/>
                <a:gd name="connsiteY284" fmla="*/ 6944 h 10000"/>
                <a:gd name="connsiteX285" fmla="*/ 8675 w 10000"/>
                <a:gd name="connsiteY285" fmla="*/ 7205 h 10000"/>
                <a:gd name="connsiteX286" fmla="*/ 8707 w 10000"/>
                <a:gd name="connsiteY286" fmla="*/ 7615 h 10000"/>
                <a:gd name="connsiteX287" fmla="*/ 8734 w 10000"/>
                <a:gd name="connsiteY287" fmla="*/ 8460 h 10000"/>
                <a:gd name="connsiteX288" fmla="*/ 8761 w 10000"/>
                <a:gd name="connsiteY288" fmla="*/ 8839 h 10000"/>
                <a:gd name="connsiteX289" fmla="*/ 8788 w 10000"/>
                <a:gd name="connsiteY289" fmla="*/ 7733 h 10000"/>
                <a:gd name="connsiteX290" fmla="*/ 8819 w 10000"/>
                <a:gd name="connsiteY290" fmla="*/ 7267 h 10000"/>
                <a:gd name="connsiteX291" fmla="*/ 8851 w 10000"/>
                <a:gd name="connsiteY291" fmla="*/ 6981 h 10000"/>
                <a:gd name="connsiteX292" fmla="*/ 8878 w 10000"/>
                <a:gd name="connsiteY292" fmla="*/ 6783 h 10000"/>
                <a:gd name="connsiteX293" fmla="*/ 8905 w 10000"/>
                <a:gd name="connsiteY293" fmla="*/ 6646 h 10000"/>
                <a:gd name="connsiteX294" fmla="*/ 8932 w 10000"/>
                <a:gd name="connsiteY294" fmla="*/ 6547 h 10000"/>
                <a:gd name="connsiteX295" fmla="*/ 8963 w 10000"/>
                <a:gd name="connsiteY295" fmla="*/ 6484 h 10000"/>
                <a:gd name="connsiteX296" fmla="*/ 8991 w 10000"/>
                <a:gd name="connsiteY296" fmla="*/ 6453 h 10000"/>
                <a:gd name="connsiteX297" fmla="*/ 9022 w 10000"/>
                <a:gd name="connsiteY297" fmla="*/ 6447 h 10000"/>
                <a:gd name="connsiteX298" fmla="*/ 9049 w 10000"/>
                <a:gd name="connsiteY298" fmla="*/ 6472 h 10000"/>
                <a:gd name="connsiteX299" fmla="*/ 9076 w 10000"/>
                <a:gd name="connsiteY299" fmla="*/ 6528 h 10000"/>
                <a:gd name="connsiteX300" fmla="*/ 9108 w 10000"/>
                <a:gd name="connsiteY300" fmla="*/ 6621 h 10000"/>
                <a:gd name="connsiteX301" fmla="*/ 9135 w 10000"/>
                <a:gd name="connsiteY301" fmla="*/ 6758 h 10000"/>
                <a:gd name="connsiteX302" fmla="*/ 9166 w 10000"/>
                <a:gd name="connsiteY302" fmla="*/ 6957 h 10000"/>
                <a:gd name="connsiteX303" fmla="*/ 9193 w 10000"/>
                <a:gd name="connsiteY303" fmla="*/ 7267 h 10000"/>
                <a:gd name="connsiteX304" fmla="*/ 9220 w 10000"/>
                <a:gd name="connsiteY304" fmla="*/ 7814 h 10000"/>
                <a:gd name="connsiteX305" fmla="*/ 9252 w 10000"/>
                <a:gd name="connsiteY305" fmla="*/ 9863 h 10000"/>
                <a:gd name="connsiteX306" fmla="*/ 9279 w 10000"/>
                <a:gd name="connsiteY306" fmla="*/ 7988 h 10000"/>
                <a:gd name="connsiteX307" fmla="*/ 9306 w 10000"/>
                <a:gd name="connsiteY307" fmla="*/ 7335 h 10000"/>
                <a:gd name="connsiteX308" fmla="*/ 9338 w 10000"/>
                <a:gd name="connsiteY308" fmla="*/ 6988 h 10000"/>
                <a:gd name="connsiteX309" fmla="*/ 9365 w 10000"/>
                <a:gd name="connsiteY309" fmla="*/ 6758 h 10000"/>
                <a:gd name="connsiteX310" fmla="*/ 9396 w 10000"/>
                <a:gd name="connsiteY310" fmla="*/ 6602 h 10000"/>
                <a:gd name="connsiteX311" fmla="*/ 9423 w 10000"/>
                <a:gd name="connsiteY311" fmla="*/ 6503 h 10000"/>
                <a:gd name="connsiteX312" fmla="*/ 9450 w 10000"/>
                <a:gd name="connsiteY312" fmla="*/ 6447 h 10000"/>
                <a:gd name="connsiteX313" fmla="*/ 9482 w 10000"/>
                <a:gd name="connsiteY313" fmla="*/ 6435 h 10000"/>
                <a:gd name="connsiteX314" fmla="*/ 9509 w 10000"/>
                <a:gd name="connsiteY314" fmla="*/ 6460 h 10000"/>
                <a:gd name="connsiteX315" fmla="*/ 9540 w 10000"/>
                <a:gd name="connsiteY315" fmla="*/ 6534 h 10000"/>
                <a:gd name="connsiteX316" fmla="*/ 9567 w 10000"/>
                <a:gd name="connsiteY316" fmla="*/ 6665 h 10000"/>
                <a:gd name="connsiteX317" fmla="*/ 9594 w 10000"/>
                <a:gd name="connsiteY317" fmla="*/ 6882 h 10000"/>
                <a:gd name="connsiteX318" fmla="*/ 9626 w 10000"/>
                <a:gd name="connsiteY318" fmla="*/ 7242 h 10000"/>
                <a:gd name="connsiteX319" fmla="*/ 9653 w 10000"/>
                <a:gd name="connsiteY319" fmla="*/ 7981 h 10000"/>
                <a:gd name="connsiteX320" fmla="*/ 9680 w 10000"/>
                <a:gd name="connsiteY320" fmla="*/ 8820 h 10000"/>
                <a:gd name="connsiteX321" fmla="*/ 9712 w 10000"/>
                <a:gd name="connsiteY321" fmla="*/ 7484 h 10000"/>
                <a:gd name="connsiteX322" fmla="*/ 9739 w 10000"/>
                <a:gd name="connsiteY322" fmla="*/ 7012 h 10000"/>
                <a:gd name="connsiteX323" fmla="*/ 9766 w 10000"/>
                <a:gd name="connsiteY323" fmla="*/ 6758 h 10000"/>
                <a:gd name="connsiteX324" fmla="*/ 9797 w 10000"/>
                <a:gd name="connsiteY324" fmla="*/ 6615 h 10000"/>
                <a:gd name="connsiteX325" fmla="*/ 9824 w 10000"/>
                <a:gd name="connsiteY325" fmla="*/ 6559 h 10000"/>
                <a:gd name="connsiteX326" fmla="*/ 9856 w 10000"/>
                <a:gd name="connsiteY326" fmla="*/ 6590 h 10000"/>
                <a:gd name="connsiteX327" fmla="*/ 9883 w 10000"/>
                <a:gd name="connsiteY327" fmla="*/ 6708 h 10000"/>
                <a:gd name="connsiteX328" fmla="*/ 9910 w 10000"/>
                <a:gd name="connsiteY328" fmla="*/ 6950 h 10000"/>
                <a:gd name="connsiteX329" fmla="*/ 9941 w 10000"/>
                <a:gd name="connsiteY329" fmla="*/ 7404 h 10000"/>
                <a:gd name="connsiteX330" fmla="*/ 9968 w 10000"/>
                <a:gd name="connsiteY330" fmla="*/ 8516 h 10000"/>
                <a:gd name="connsiteX331" fmla="*/ 10000 w 10000"/>
                <a:gd name="connsiteY33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299 w 10000"/>
                <a:gd name="connsiteY97" fmla="*/ 478 h 10000"/>
                <a:gd name="connsiteX98" fmla="*/ 3326 w 10000"/>
                <a:gd name="connsiteY98" fmla="*/ 404 h 10000"/>
                <a:gd name="connsiteX99" fmla="*/ 3357 w 10000"/>
                <a:gd name="connsiteY99" fmla="*/ 335 h 10000"/>
                <a:gd name="connsiteX100" fmla="*/ 3384 w 10000"/>
                <a:gd name="connsiteY100" fmla="*/ 280 h 10000"/>
                <a:gd name="connsiteX101" fmla="*/ 3411 w 10000"/>
                <a:gd name="connsiteY101" fmla="*/ 230 h 10000"/>
                <a:gd name="connsiteX102" fmla="*/ 3443 w 10000"/>
                <a:gd name="connsiteY102" fmla="*/ 186 h 10000"/>
                <a:gd name="connsiteX103" fmla="*/ 3470 w 10000"/>
                <a:gd name="connsiteY103" fmla="*/ 149 h 10000"/>
                <a:gd name="connsiteX104" fmla="*/ 3497 w 10000"/>
                <a:gd name="connsiteY104" fmla="*/ 118 h 10000"/>
                <a:gd name="connsiteX105" fmla="*/ 3529 w 10000"/>
                <a:gd name="connsiteY105" fmla="*/ 87 h 10000"/>
                <a:gd name="connsiteX106" fmla="*/ 3556 w 10000"/>
                <a:gd name="connsiteY106" fmla="*/ 68 h 10000"/>
                <a:gd name="connsiteX107" fmla="*/ 3587 w 10000"/>
                <a:gd name="connsiteY107" fmla="*/ 43 h 10000"/>
                <a:gd name="connsiteX108" fmla="*/ 3614 w 10000"/>
                <a:gd name="connsiteY108" fmla="*/ 31 h 10000"/>
                <a:gd name="connsiteX109" fmla="*/ 3641 w 10000"/>
                <a:gd name="connsiteY109" fmla="*/ 19 h 10000"/>
                <a:gd name="connsiteX110" fmla="*/ 3673 w 10000"/>
                <a:gd name="connsiteY110" fmla="*/ 6 h 10000"/>
                <a:gd name="connsiteX111" fmla="*/ 3700 w 10000"/>
                <a:gd name="connsiteY111" fmla="*/ 6 h 10000"/>
                <a:gd name="connsiteX112" fmla="*/ 3731 w 10000"/>
                <a:gd name="connsiteY112" fmla="*/ 0 h 10000"/>
                <a:gd name="connsiteX113" fmla="*/ 3758 w 10000"/>
                <a:gd name="connsiteY113" fmla="*/ 0 h 10000"/>
                <a:gd name="connsiteX114" fmla="*/ 3785 w 10000"/>
                <a:gd name="connsiteY114" fmla="*/ 6 h 10000"/>
                <a:gd name="connsiteX115" fmla="*/ 3817 w 10000"/>
                <a:gd name="connsiteY115" fmla="*/ 12 h 10000"/>
                <a:gd name="connsiteX116" fmla="*/ 3844 w 10000"/>
                <a:gd name="connsiteY116" fmla="*/ 19 h 10000"/>
                <a:gd name="connsiteX117" fmla="*/ 3876 w 10000"/>
                <a:gd name="connsiteY117" fmla="*/ 31 h 10000"/>
                <a:gd name="connsiteX118" fmla="*/ 3903 w 10000"/>
                <a:gd name="connsiteY118" fmla="*/ 43 h 10000"/>
                <a:gd name="connsiteX119" fmla="*/ 3930 w 10000"/>
                <a:gd name="connsiteY119" fmla="*/ 62 h 10000"/>
                <a:gd name="connsiteX120" fmla="*/ 3957 w 10000"/>
                <a:gd name="connsiteY120" fmla="*/ 81 h 10000"/>
                <a:gd name="connsiteX121" fmla="*/ 3988 w 10000"/>
                <a:gd name="connsiteY121" fmla="*/ 106 h 10000"/>
                <a:gd name="connsiteX122" fmla="*/ 4015 w 10000"/>
                <a:gd name="connsiteY122" fmla="*/ 130 h 10000"/>
                <a:gd name="connsiteX123" fmla="*/ 4047 w 10000"/>
                <a:gd name="connsiteY123" fmla="*/ 155 h 10000"/>
                <a:gd name="connsiteX124" fmla="*/ 4074 w 10000"/>
                <a:gd name="connsiteY124" fmla="*/ 186 h 10000"/>
                <a:gd name="connsiteX125" fmla="*/ 4101 w 10000"/>
                <a:gd name="connsiteY125" fmla="*/ 217 h 10000"/>
                <a:gd name="connsiteX126" fmla="*/ 4132 w 10000"/>
                <a:gd name="connsiteY126" fmla="*/ 255 h 10000"/>
                <a:gd name="connsiteX127" fmla="*/ 4160 w 10000"/>
                <a:gd name="connsiteY127" fmla="*/ 292 h 10000"/>
                <a:gd name="connsiteX128" fmla="*/ 4191 w 10000"/>
                <a:gd name="connsiteY128" fmla="*/ 329 h 10000"/>
                <a:gd name="connsiteX129" fmla="*/ 4218 w 10000"/>
                <a:gd name="connsiteY129" fmla="*/ 373 h 10000"/>
                <a:gd name="connsiteX130" fmla="*/ 4245 w 10000"/>
                <a:gd name="connsiteY130" fmla="*/ 422 h 10000"/>
                <a:gd name="connsiteX131" fmla="*/ 4277 w 10000"/>
                <a:gd name="connsiteY131" fmla="*/ 466 h 10000"/>
                <a:gd name="connsiteX132" fmla="*/ 4304 w 10000"/>
                <a:gd name="connsiteY132" fmla="*/ 522 h 10000"/>
                <a:gd name="connsiteX133" fmla="*/ 4335 w 10000"/>
                <a:gd name="connsiteY133" fmla="*/ 571 h 10000"/>
                <a:gd name="connsiteX134" fmla="*/ 4362 w 10000"/>
                <a:gd name="connsiteY134" fmla="*/ 634 h 10000"/>
                <a:gd name="connsiteX135" fmla="*/ 4389 w 10000"/>
                <a:gd name="connsiteY135" fmla="*/ 689 h 10000"/>
                <a:gd name="connsiteX136" fmla="*/ 4421 w 10000"/>
                <a:gd name="connsiteY136" fmla="*/ 752 h 10000"/>
                <a:gd name="connsiteX137" fmla="*/ 4448 w 10000"/>
                <a:gd name="connsiteY137" fmla="*/ 820 h 10000"/>
                <a:gd name="connsiteX138" fmla="*/ 4475 w 10000"/>
                <a:gd name="connsiteY138" fmla="*/ 888 h 10000"/>
                <a:gd name="connsiteX139" fmla="*/ 4507 w 10000"/>
                <a:gd name="connsiteY139" fmla="*/ 957 h 10000"/>
                <a:gd name="connsiteX140" fmla="*/ 4534 w 10000"/>
                <a:gd name="connsiteY140" fmla="*/ 1037 h 10000"/>
                <a:gd name="connsiteX141" fmla="*/ 4565 w 10000"/>
                <a:gd name="connsiteY141" fmla="*/ 1118 h 10000"/>
                <a:gd name="connsiteX142" fmla="*/ 4592 w 10000"/>
                <a:gd name="connsiteY142" fmla="*/ 1199 h 10000"/>
                <a:gd name="connsiteX143" fmla="*/ 4619 w 10000"/>
                <a:gd name="connsiteY143" fmla="*/ 1286 h 10000"/>
                <a:gd name="connsiteX144" fmla="*/ 4651 w 10000"/>
                <a:gd name="connsiteY144" fmla="*/ 1373 h 10000"/>
                <a:gd name="connsiteX145" fmla="*/ 4678 w 10000"/>
                <a:gd name="connsiteY145" fmla="*/ 1472 h 10000"/>
                <a:gd name="connsiteX146" fmla="*/ 4709 w 10000"/>
                <a:gd name="connsiteY146" fmla="*/ 1565 h 10000"/>
                <a:gd name="connsiteX147" fmla="*/ 4736 w 10000"/>
                <a:gd name="connsiteY147" fmla="*/ 1671 h 10000"/>
                <a:gd name="connsiteX148" fmla="*/ 4763 w 10000"/>
                <a:gd name="connsiteY148" fmla="*/ 1776 h 10000"/>
                <a:gd name="connsiteX149" fmla="*/ 4795 w 10000"/>
                <a:gd name="connsiteY149" fmla="*/ 1894 h 10000"/>
                <a:gd name="connsiteX150" fmla="*/ 4822 w 10000"/>
                <a:gd name="connsiteY150" fmla="*/ 2012 h 10000"/>
                <a:gd name="connsiteX151" fmla="*/ 4854 w 10000"/>
                <a:gd name="connsiteY151" fmla="*/ 2137 h 10000"/>
                <a:gd name="connsiteX152" fmla="*/ 4881 w 10000"/>
                <a:gd name="connsiteY152" fmla="*/ 2267 h 10000"/>
                <a:gd name="connsiteX153" fmla="*/ 4908 w 10000"/>
                <a:gd name="connsiteY153" fmla="*/ 2404 h 10000"/>
                <a:gd name="connsiteX154" fmla="*/ 4935 w 10000"/>
                <a:gd name="connsiteY154" fmla="*/ 2553 h 10000"/>
                <a:gd name="connsiteX155" fmla="*/ 4966 w 10000"/>
                <a:gd name="connsiteY155" fmla="*/ 2708 h 10000"/>
                <a:gd name="connsiteX156" fmla="*/ 4993 w 10000"/>
                <a:gd name="connsiteY156" fmla="*/ 2870 h 10000"/>
                <a:gd name="connsiteX157" fmla="*/ 5025 w 10000"/>
                <a:gd name="connsiteY157" fmla="*/ 3043 h 10000"/>
                <a:gd name="connsiteX158" fmla="*/ 5052 w 10000"/>
                <a:gd name="connsiteY158" fmla="*/ 3230 h 10000"/>
                <a:gd name="connsiteX159" fmla="*/ 5079 w 10000"/>
                <a:gd name="connsiteY159" fmla="*/ 3429 h 10000"/>
                <a:gd name="connsiteX160" fmla="*/ 5110 w 10000"/>
                <a:gd name="connsiteY160" fmla="*/ 3646 h 10000"/>
                <a:gd name="connsiteX161" fmla="*/ 5137 w 10000"/>
                <a:gd name="connsiteY161" fmla="*/ 3882 h 10000"/>
                <a:gd name="connsiteX162" fmla="*/ 5169 w 10000"/>
                <a:gd name="connsiteY162" fmla="*/ 4143 h 10000"/>
                <a:gd name="connsiteX163" fmla="*/ 5196 w 10000"/>
                <a:gd name="connsiteY163" fmla="*/ 4441 h 10000"/>
                <a:gd name="connsiteX164" fmla="*/ 5223 w 10000"/>
                <a:gd name="connsiteY164" fmla="*/ 4789 h 10000"/>
                <a:gd name="connsiteX165" fmla="*/ 5255 w 10000"/>
                <a:gd name="connsiteY165" fmla="*/ 5205 h 10000"/>
                <a:gd name="connsiteX166" fmla="*/ 5282 w 10000"/>
                <a:gd name="connsiteY166" fmla="*/ 5758 h 10000"/>
                <a:gd name="connsiteX167" fmla="*/ 5313 w 10000"/>
                <a:gd name="connsiteY167" fmla="*/ 6671 h 10000"/>
                <a:gd name="connsiteX168" fmla="*/ 5340 w 10000"/>
                <a:gd name="connsiteY168" fmla="*/ 7776 h 10000"/>
                <a:gd name="connsiteX169" fmla="*/ 5367 w 10000"/>
                <a:gd name="connsiteY169" fmla="*/ 6565 h 10000"/>
                <a:gd name="connsiteX170" fmla="*/ 5399 w 10000"/>
                <a:gd name="connsiteY170" fmla="*/ 6255 h 10000"/>
                <a:gd name="connsiteX171" fmla="*/ 5426 w 10000"/>
                <a:gd name="connsiteY171" fmla="*/ 6155 h 10000"/>
                <a:gd name="connsiteX172" fmla="*/ 5453 w 10000"/>
                <a:gd name="connsiteY172" fmla="*/ 6180 h 10000"/>
                <a:gd name="connsiteX173" fmla="*/ 5484 w 10000"/>
                <a:gd name="connsiteY173" fmla="*/ 6286 h 10000"/>
                <a:gd name="connsiteX174" fmla="*/ 5511 w 10000"/>
                <a:gd name="connsiteY174" fmla="*/ 6484 h 10000"/>
                <a:gd name="connsiteX175" fmla="*/ 5539 w 10000"/>
                <a:gd name="connsiteY175" fmla="*/ 6801 h 10000"/>
                <a:gd name="connsiteX176" fmla="*/ 5570 w 10000"/>
                <a:gd name="connsiteY176" fmla="*/ 7373 h 10000"/>
                <a:gd name="connsiteX177" fmla="*/ 5597 w 10000"/>
                <a:gd name="connsiteY177" fmla="*/ 9447 h 10000"/>
                <a:gd name="connsiteX178" fmla="*/ 5629 w 10000"/>
                <a:gd name="connsiteY178" fmla="*/ 7621 h 10000"/>
                <a:gd name="connsiteX179" fmla="*/ 5656 w 10000"/>
                <a:gd name="connsiteY179" fmla="*/ 7012 h 10000"/>
                <a:gd name="connsiteX180" fmla="*/ 5683 w 10000"/>
                <a:gd name="connsiteY180" fmla="*/ 6708 h 10000"/>
                <a:gd name="connsiteX181" fmla="*/ 5714 w 10000"/>
                <a:gd name="connsiteY181" fmla="*/ 6534 h 10000"/>
                <a:gd name="connsiteX182" fmla="*/ 5741 w 10000"/>
                <a:gd name="connsiteY182" fmla="*/ 6429 h 10000"/>
                <a:gd name="connsiteX183" fmla="*/ 5773 w 10000"/>
                <a:gd name="connsiteY183" fmla="*/ 6385 h 10000"/>
                <a:gd name="connsiteX184" fmla="*/ 5800 w 10000"/>
                <a:gd name="connsiteY184" fmla="*/ 6385 h 10000"/>
                <a:gd name="connsiteX185" fmla="*/ 5827 w 10000"/>
                <a:gd name="connsiteY185" fmla="*/ 6429 h 10000"/>
                <a:gd name="connsiteX186" fmla="*/ 5858 w 10000"/>
                <a:gd name="connsiteY186" fmla="*/ 6516 h 10000"/>
                <a:gd name="connsiteX187" fmla="*/ 5886 w 10000"/>
                <a:gd name="connsiteY187" fmla="*/ 6646 h 10000"/>
                <a:gd name="connsiteX188" fmla="*/ 5913 w 10000"/>
                <a:gd name="connsiteY188" fmla="*/ 6845 h 10000"/>
                <a:gd name="connsiteX189" fmla="*/ 5944 w 10000"/>
                <a:gd name="connsiteY189" fmla="*/ 7149 h 10000"/>
                <a:gd name="connsiteX190" fmla="*/ 5971 w 10000"/>
                <a:gd name="connsiteY190" fmla="*/ 7658 h 10000"/>
                <a:gd name="connsiteX191" fmla="*/ 6003 w 10000"/>
                <a:gd name="connsiteY191" fmla="*/ 9093 h 10000"/>
                <a:gd name="connsiteX192" fmla="*/ 6030 w 10000"/>
                <a:gd name="connsiteY192" fmla="*/ 8106 h 10000"/>
                <a:gd name="connsiteX193" fmla="*/ 6057 w 10000"/>
                <a:gd name="connsiteY193" fmla="*/ 7385 h 10000"/>
                <a:gd name="connsiteX194" fmla="*/ 6088 w 10000"/>
                <a:gd name="connsiteY194" fmla="*/ 7019 h 10000"/>
                <a:gd name="connsiteX195" fmla="*/ 6115 w 10000"/>
                <a:gd name="connsiteY195" fmla="*/ 6789 h 10000"/>
                <a:gd name="connsiteX196" fmla="*/ 6147 w 10000"/>
                <a:gd name="connsiteY196" fmla="*/ 6634 h 10000"/>
                <a:gd name="connsiteX197" fmla="*/ 6174 w 10000"/>
                <a:gd name="connsiteY197" fmla="*/ 6534 h 10000"/>
                <a:gd name="connsiteX198" fmla="*/ 6201 w 10000"/>
                <a:gd name="connsiteY198" fmla="*/ 6472 h 10000"/>
                <a:gd name="connsiteX199" fmla="*/ 6233 w 10000"/>
                <a:gd name="connsiteY199" fmla="*/ 6441 h 10000"/>
                <a:gd name="connsiteX200" fmla="*/ 6260 w 10000"/>
                <a:gd name="connsiteY200" fmla="*/ 6435 h 10000"/>
                <a:gd name="connsiteX201" fmla="*/ 6291 w 10000"/>
                <a:gd name="connsiteY201" fmla="*/ 6460 h 10000"/>
                <a:gd name="connsiteX202" fmla="*/ 6318 w 10000"/>
                <a:gd name="connsiteY202" fmla="*/ 6516 h 10000"/>
                <a:gd name="connsiteX203" fmla="*/ 6345 w 10000"/>
                <a:gd name="connsiteY203" fmla="*/ 6609 h 10000"/>
                <a:gd name="connsiteX204" fmla="*/ 6372 w 10000"/>
                <a:gd name="connsiteY204" fmla="*/ 6733 h 10000"/>
                <a:gd name="connsiteX205" fmla="*/ 6404 w 10000"/>
                <a:gd name="connsiteY205" fmla="*/ 6919 h 10000"/>
                <a:gd name="connsiteX206" fmla="*/ 6431 w 10000"/>
                <a:gd name="connsiteY206" fmla="*/ 7186 h 10000"/>
                <a:gd name="connsiteX207" fmla="*/ 6462 w 10000"/>
                <a:gd name="connsiteY207" fmla="*/ 7596 h 10000"/>
                <a:gd name="connsiteX208" fmla="*/ 6489 w 10000"/>
                <a:gd name="connsiteY208" fmla="*/ 8466 h 10000"/>
                <a:gd name="connsiteX209" fmla="*/ 6516 w 10000"/>
                <a:gd name="connsiteY209" fmla="*/ 8801 h 10000"/>
                <a:gd name="connsiteX210" fmla="*/ 6548 w 10000"/>
                <a:gd name="connsiteY210" fmla="*/ 7714 h 10000"/>
                <a:gd name="connsiteX211" fmla="*/ 6575 w 10000"/>
                <a:gd name="connsiteY211" fmla="*/ 7261 h 10000"/>
                <a:gd name="connsiteX212" fmla="*/ 6607 w 10000"/>
                <a:gd name="connsiteY212" fmla="*/ 6981 h 10000"/>
                <a:gd name="connsiteX213" fmla="*/ 6634 w 10000"/>
                <a:gd name="connsiteY213" fmla="*/ 6795 h 10000"/>
                <a:gd name="connsiteX214" fmla="*/ 6661 w 10000"/>
                <a:gd name="connsiteY214" fmla="*/ 6658 h 10000"/>
                <a:gd name="connsiteX215" fmla="*/ 6692 w 10000"/>
                <a:gd name="connsiteY215" fmla="*/ 6559 h 10000"/>
                <a:gd name="connsiteX216" fmla="*/ 6719 w 10000"/>
                <a:gd name="connsiteY216" fmla="*/ 6497 h 10000"/>
                <a:gd name="connsiteX217" fmla="*/ 6751 w 10000"/>
                <a:gd name="connsiteY217" fmla="*/ 6460 h 10000"/>
                <a:gd name="connsiteX218" fmla="*/ 6778 w 10000"/>
                <a:gd name="connsiteY218" fmla="*/ 6453 h 10000"/>
                <a:gd name="connsiteX219" fmla="*/ 6805 w 10000"/>
                <a:gd name="connsiteY219" fmla="*/ 6460 h 10000"/>
                <a:gd name="connsiteX220" fmla="*/ 6836 w 10000"/>
                <a:gd name="connsiteY220" fmla="*/ 6503 h 10000"/>
                <a:gd name="connsiteX221" fmla="*/ 6863 w 10000"/>
                <a:gd name="connsiteY221" fmla="*/ 6565 h 10000"/>
                <a:gd name="connsiteX222" fmla="*/ 6890 w 10000"/>
                <a:gd name="connsiteY222" fmla="*/ 6658 h 10000"/>
                <a:gd name="connsiteX223" fmla="*/ 6922 w 10000"/>
                <a:gd name="connsiteY223" fmla="*/ 6789 h 10000"/>
                <a:gd name="connsiteX224" fmla="*/ 6949 w 10000"/>
                <a:gd name="connsiteY224" fmla="*/ 6975 h 10000"/>
                <a:gd name="connsiteX225" fmla="*/ 6981 w 10000"/>
                <a:gd name="connsiteY225" fmla="*/ 7236 h 10000"/>
                <a:gd name="connsiteX226" fmla="*/ 7008 w 10000"/>
                <a:gd name="connsiteY226" fmla="*/ 7634 h 10000"/>
                <a:gd name="connsiteX227" fmla="*/ 7035 w 10000"/>
                <a:gd name="connsiteY227" fmla="*/ 8460 h 10000"/>
                <a:gd name="connsiteX228" fmla="*/ 7066 w 10000"/>
                <a:gd name="connsiteY228" fmla="*/ 8969 h 10000"/>
                <a:gd name="connsiteX229" fmla="*/ 7093 w 10000"/>
                <a:gd name="connsiteY229" fmla="*/ 7801 h 10000"/>
                <a:gd name="connsiteX230" fmla="*/ 7125 w 10000"/>
                <a:gd name="connsiteY230" fmla="*/ 7329 h 10000"/>
                <a:gd name="connsiteX231" fmla="*/ 7152 w 10000"/>
                <a:gd name="connsiteY231" fmla="*/ 7037 h 10000"/>
                <a:gd name="connsiteX232" fmla="*/ 7179 w 10000"/>
                <a:gd name="connsiteY232" fmla="*/ 6839 h 10000"/>
                <a:gd name="connsiteX233" fmla="*/ 7210 w 10000"/>
                <a:gd name="connsiteY233" fmla="*/ 6696 h 10000"/>
                <a:gd name="connsiteX234" fmla="*/ 7237 w 10000"/>
                <a:gd name="connsiteY234" fmla="*/ 6590 h 10000"/>
                <a:gd name="connsiteX235" fmla="*/ 7269 w 10000"/>
                <a:gd name="connsiteY235" fmla="*/ 6516 h 10000"/>
                <a:gd name="connsiteX236" fmla="*/ 7296 w 10000"/>
                <a:gd name="connsiteY236" fmla="*/ 6472 h 10000"/>
                <a:gd name="connsiteX237" fmla="*/ 7323 w 10000"/>
                <a:gd name="connsiteY237" fmla="*/ 6447 h 10000"/>
                <a:gd name="connsiteX238" fmla="*/ 7350 w 10000"/>
                <a:gd name="connsiteY238" fmla="*/ 6447 h 10000"/>
                <a:gd name="connsiteX239" fmla="*/ 7382 w 10000"/>
                <a:gd name="connsiteY239" fmla="*/ 6466 h 10000"/>
                <a:gd name="connsiteX240" fmla="*/ 7409 w 10000"/>
                <a:gd name="connsiteY240" fmla="*/ 6509 h 10000"/>
                <a:gd name="connsiteX241" fmla="*/ 7440 w 10000"/>
                <a:gd name="connsiteY241" fmla="*/ 6578 h 10000"/>
                <a:gd name="connsiteX242" fmla="*/ 7467 w 10000"/>
                <a:gd name="connsiteY242" fmla="*/ 6677 h 10000"/>
                <a:gd name="connsiteX243" fmla="*/ 7494 w 10000"/>
                <a:gd name="connsiteY243" fmla="*/ 6814 h 10000"/>
                <a:gd name="connsiteX244" fmla="*/ 7526 w 10000"/>
                <a:gd name="connsiteY244" fmla="*/ 7006 h 10000"/>
                <a:gd name="connsiteX245" fmla="*/ 7553 w 10000"/>
                <a:gd name="connsiteY245" fmla="*/ 7273 h 10000"/>
                <a:gd name="connsiteX246" fmla="*/ 7584 w 10000"/>
                <a:gd name="connsiteY246" fmla="*/ 7696 h 10000"/>
                <a:gd name="connsiteX247" fmla="*/ 7612 w 10000"/>
                <a:gd name="connsiteY247" fmla="*/ 8584 h 10000"/>
                <a:gd name="connsiteX248" fmla="*/ 7639 w 10000"/>
                <a:gd name="connsiteY248" fmla="*/ 8814 h 10000"/>
                <a:gd name="connsiteX249" fmla="*/ 7670 w 10000"/>
                <a:gd name="connsiteY249" fmla="*/ 7770 h 10000"/>
                <a:gd name="connsiteX250" fmla="*/ 7697 w 10000"/>
                <a:gd name="connsiteY250" fmla="*/ 7317 h 10000"/>
                <a:gd name="connsiteX251" fmla="*/ 7729 w 10000"/>
                <a:gd name="connsiteY251" fmla="*/ 7031 h 10000"/>
                <a:gd name="connsiteX252" fmla="*/ 7756 w 10000"/>
                <a:gd name="connsiteY252" fmla="*/ 6839 h 10000"/>
                <a:gd name="connsiteX253" fmla="*/ 7783 w 10000"/>
                <a:gd name="connsiteY253" fmla="*/ 6696 h 10000"/>
                <a:gd name="connsiteX254" fmla="*/ 7810 w 10000"/>
                <a:gd name="connsiteY254" fmla="*/ 6590 h 10000"/>
                <a:gd name="connsiteX255" fmla="*/ 7841 w 10000"/>
                <a:gd name="connsiteY255" fmla="*/ 6522 h 10000"/>
                <a:gd name="connsiteX256" fmla="*/ 7868 w 10000"/>
                <a:gd name="connsiteY256" fmla="*/ 6472 h 10000"/>
                <a:gd name="connsiteX257" fmla="*/ 7900 w 10000"/>
                <a:gd name="connsiteY257" fmla="*/ 6447 h 10000"/>
                <a:gd name="connsiteX258" fmla="*/ 7927 w 10000"/>
                <a:gd name="connsiteY258" fmla="*/ 6447 h 10000"/>
                <a:gd name="connsiteX259" fmla="*/ 7954 w 10000"/>
                <a:gd name="connsiteY259" fmla="*/ 6466 h 10000"/>
                <a:gd name="connsiteX260" fmla="*/ 7986 w 10000"/>
                <a:gd name="connsiteY260" fmla="*/ 6509 h 10000"/>
                <a:gd name="connsiteX261" fmla="*/ 8013 w 10000"/>
                <a:gd name="connsiteY261" fmla="*/ 6578 h 10000"/>
                <a:gd name="connsiteX262" fmla="*/ 8044 w 10000"/>
                <a:gd name="connsiteY262" fmla="*/ 6683 h 10000"/>
                <a:gd name="connsiteX263" fmla="*/ 8071 w 10000"/>
                <a:gd name="connsiteY263" fmla="*/ 6820 h 10000"/>
                <a:gd name="connsiteX264" fmla="*/ 8098 w 10000"/>
                <a:gd name="connsiteY264" fmla="*/ 7006 h 10000"/>
                <a:gd name="connsiteX265" fmla="*/ 8130 w 10000"/>
                <a:gd name="connsiteY265" fmla="*/ 7280 h 10000"/>
                <a:gd name="connsiteX266" fmla="*/ 8157 w 10000"/>
                <a:gd name="connsiteY266" fmla="*/ 7714 h 10000"/>
                <a:gd name="connsiteX267" fmla="*/ 8188 w 10000"/>
                <a:gd name="connsiteY267" fmla="*/ 8671 h 10000"/>
                <a:gd name="connsiteX268" fmla="*/ 8215 w 10000"/>
                <a:gd name="connsiteY268" fmla="*/ 8696 h 10000"/>
                <a:gd name="connsiteX269" fmla="*/ 8242 w 10000"/>
                <a:gd name="connsiteY269" fmla="*/ 7720 h 10000"/>
                <a:gd name="connsiteX270" fmla="*/ 8274 w 10000"/>
                <a:gd name="connsiteY270" fmla="*/ 7286 h 10000"/>
                <a:gd name="connsiteX271" fmla="*/ 8301 w 10000"/>
                <a:gd name="connsiteY271" fmla="*/ 7006 h 10000"/>
                <a:gd name="connsiteX272" fmla="*/ 8328 w 10000"/>
                <a:gd name="connsiteY272" fmla="*/ 6820 h 10000"/>
                <a:gd name="connsiteX273" fmla="*/ 8360 w 10000"/>
                <a:gd name="connsiteY273" fmla="*/ 6683 h 10000"/>
                <a:gd name="connsiteX274" fmla="*/ 8387 w 10000"/>
                <a:gd name="connsiteY274" fmla="*/ 6584 h 10000"/>
                <a:gd name="connsiteX275" fmla="*/ 8418 w 10000"/>
                <a:gd name="connsiteY275" fmla="*/ 6516 h 10000"/>
                <a:gd name="connsiteX276" fmla="*/ 8445 w 10000"/>
                <a:gd name="connsiteY276" fmla="*/ 6472 h 10000"/>
                <a:gd name="connsiteX277" fmla="*/ 8472 w 10000"/>
                <a:gd name="connsiteY277" fmla="*/ 6453 h 10000"/>
                <a:gd name="connsiteX278" fmla="*/ 8504 w 10000"/>
                <a:gd name="connsiteY278" fmla="*/ 6460 h 10000"/>
                <a:gd name="connsiteX279" fmla="*/ 8531 w 10000"/>
                <a:gd name="connsiteY279" fmla="*/ 6491 h 10000"/>
                <a:gd name="connsiteX280" fmla="*/ 8562 w 10000"/>
                <a:gd name="connsiteY280" fmla="*/ 6553 h 10000"/>
                <a:gd name="connsiteX281" fmla="*/ 8589 w 10000"/>
                <a:gd name="connsiteY281" fmla="*/ 6640 h 10000"/>
                <a:gd name="connsiteX282" fmla="*/ 8616 w 10000"/>
                <a:gd name="connsiteY282" fmla="*/ 6770 h 10000"/>
                <a:gd name="connsiteX283" fmla="*/ 8648 w 10000"/>
                <a:gd name="connsiteY283" fmla="*/ 6944 h 10000"/>
                <a:gd name="connsiteX284" fmla="*/ 8675 w 10000"/>
                <a:gd name="connsiteY284" fmla="*/ 7205 h 10000"/>
                <a:gd name="connsiteX285" fmla="*/ 8707 w 10000"/>
                <a:gd name="connsiteY285" fmla="*/ 7615 h 10000"/>
                <a:gd name="connsiteX286" fmla="*/ 8734 w 10000"/>
                <a:gd name="connsiteY286" fmla="*/ 8460 h 10000"/>
                <a:gd name="connsiteX287" fmla="*/ 8761 w 10000"/>
                <a:gd name="connsiteY287" fmla="*/ 8839 h 10000"/>
                <a:gd name="connsiteX288" fmla="*/ 8788 w 10000"/>
                <a:gd name="connsiteY288" fmla="*/ 7733 h 10000"/>
                <a:gd name="connsiteX289" fmla="*/ 8819 w 10000"/>
                <a:gd name="connsiteY289" fmla="*/ 7267 h 10000"/>
                <a:gd name="connsiteX290" fmla="*/ 8851 w 10000"/>
                <a:gd name="connsiteY290" fmla="*/ 6981 h 10000"/>
                <a:gd name="connsiteX291" fmla="*/ 8878 w 10000"/>
                <a:gd name="connsiteY291" fmla="*/ 6783 h 10000"/>
                <a:gd name="connsiteX292" fmla="*/ 8905 w 10000"/>
                <a:gd name="connsiteY292" fmla="*/ 6646 h 10000"/>
                <a:gd name="connsiteX293" fmla="*/ 8932 w 10000"/>
                <a:gd name="connsiteY293" fmla="*/ 6547 h 10000"/>
                <a:gd name="connsiteX294" fmla="*/ 8963 w 10000"/>
                <a:gd name="connsiteY294" fmla="*/ 6484 h 10000"/>
                <a:gd name="connsiteX295" fmla="*/ 8991 w 10000"/>
                <a:gd name="connsiteY295" fmla="*/ 6453 h 10000"/>
                <a:gd name="connsiteX296" fmla="*/ 9022 w 10000"/>
                <a:gd name="connsiteY296" fmla="*/ 6447 h 10000"/>
                <a:gd name="connsiteX297" fmla="*/ 9049 w 10000"/>
                <a:gd name="connsiteY297" fmla="*/ 6472 h 10000"/>
                <a:gd name="connsiteX298" fmla="*/ 9076 w 10000"/>
                <a:gd name="connsiteY298" fmla="*/ 6528 h 10000"/>
                <a:gd name="connsiteX299" fmla="*/ 9108 w 10000"/>
                <a:gd name="connsiteY299" fmla="*/ 6621 h 10000"/>
                <a:gd name="connsiteX300" fmla="*/ 9135 w 10000"/>
                <a:gd name="connsiteY300" fmla="*/ 6758 h 10000"/>
                <a:gd name="connsiteX301" fmla="*/ 9166 w 10000"/>
                <a:gd name="connsiteY301" fmla="*/ 6957 h 10000"/>
                <a:gd name="connsiteX302" fmla="*/ 9193 w 10000"/>
                <a:gd name="connsiteY302" fmla="*/ 7267 h 10000"/>
                <a:gd name="connsiteX303" fmla="*/ 9220 w 10000"/>
                <a:gd name="connsiteY303" fmla="*/ 7814 h 10000"/>
                <a:gd name="connsiteX304" fmla="*/ 9252 w 10000"/>
                <a:gd name="connsiteY304" fmla="*/ 9863 h 10000"/>
                <a:gd name="connsiteX305" fmla="*/ 9279 w 10000"/>
                <a:gd name="connsiteY305" fmla="*/ 7988 h 10000"/>
                <a:gd name="connsiteX306" fmla="*/ 9306 w 10000"/>
                <a:gd name="connsiteY306" fmla="*/ 7335 h 10000"/>
                <a:gd name="connsiteX307" fmla="*/ 9338 w 10000"/>
                <a:gd name="connsiteY307" fmla="*/ 6988 h 10000"/>
                <a:gd name="connsiteX308" fmla="*/ 9365 w 10000"/>
                <a:gd name="connsiteY308" fmla="*/ 6758 h 10000"/>
                <a:gd name="connsiteX309" fmla="*/ 9396 w 10000"/>
                <a:gd name="connsiteY309" fmla="*/ 6602 h 10000"/>
                <a:gd name="connsiteX310" fmla="*/ 9423 w 10000"/>
                <a:gd name="connsiteY310" fmla="*/ 6503 h 10000"/>
                <a:gd name="connsiteX311" fmla="*/ 9450 w 10000"/>
                <a:gd name="connsiteY311" fmla="*/ 6447 h 10000"/>
                <a:gd name="connsiteX312" fmla="*/ 9482 w 10000"/>
                <a:gd name="connsiteY312" fmla="*/ 6435 h 10000"/>
                <a:gd name="connsiteX313" fmla="*/ 9509 w 10000"/>
                <a:gd name="connsiteY313" fmla="*/ 6460 h 10000"/>
                <a:gd name="connsiteX314" fmla="*/ 9540 w 10000"/>
                <a:gd name="connsiteY314" fmla="*/ 6534 h 10000"/>
                <a:gd name="connsiteX315" fmla="*/ 9567 w 10000"/>
                <a:gd name="connsiteY315" fmla="*/ 6665 h 10000"/>
                <a:gd name="connsiteX316" fmla="*/ 9594 w 10000"/>
                <a:gd name="connsiteY316" fmla="*/ 6882 h 10000"/>
                <a:gd name="connsiteX317" fmla="*/ 9626 w 10000"/>
                <a:gd name="connsiteY317" fmla="*/ 7242 h 10000"/>
                <a:gd name="connsiteX318" fmla="*/ 9653 w 10000"/>
                <a:gd name="connsiteY318" fmla="*/ 7981 h 10000"/>
                <a:gd name="connsiteX319" fmla="*/ 9680 w 10000"/>
                <a:gd name="connsiteY319" fmla="*/ 8820 h 10000"/>
                <a:gd name="connsiteX320" fmla="*/ 9712 w 10000"/>
                <a:gd name="connsiteY320" fmla="*/ 7484 h 10000"/>
                <a:gd name="connsiteX321" fmla="*/ 9739 w 10000"/>
                <a:gd name="connsiteY321" fmla="*/ 7012 h 10000"/>
                <a:gd name="connsiteX322" fmla="*/ 9766 w 10000"/>
                <a:gd name="connsiteY322" fmla="*/ 6758 h 10000"/>
                <a:gd name="connsiteX323" fmla="*/ 9797 w 10000"/>
                <a:gd name="connsiteY323" fmla="*/ 6615 h 10000"/>
                <a:gd name="connsiteX324" fmla="*/ 9824 w 10000"/>
                <a:gd name="connsiteY324" fmla="*/ 6559 h 10000"/>
                <a:gd name="connsiteX325" fmla="*/ 9856 w 10000"/>
                <a:gd name="connsiteY325" fmla="*/ 6590 h 10000"/>
                <a:gd name="connsiteX326" fmla="*/ 9883 w 10000"/>
                <a:gd name="connsiteY326" fmla="*/ 6708 h 10000"/>
                <a:gd name="connsiteX327" fmla="*/ 9910 w 10000"/>
                <a:gd name="connsiteY327" fmla="*/ 6950 h 10000"/>
                <a:gd name="connsiteX328" fmla="*/ 9941 w 10000"/>
                <a:gd name="connsiteY328" fmla="*/ 7404 h 10000"/>
                <a:gd name="connsiteX329" fmla="*/ 9968 w 10000"/>
                <a:gd name="connsiteY329" fmla="*/ 8516 h 10000"/>
                <a:gd name="connsiteX330" fmla="*/ 10000 w 10000"/>
                <a:gd name="connsiteY33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326 w 10000"/>
                <a:gd name="connsiteY97" fmla="*/ 404 h 10000"/>
                <a:gd name="connsiteX98" fmla="*/ 3357 w 10000"/>
                <a:gd name="connsiteY98" fmla="*/ 335 h 10000"/>
                <a:gd name="connsiteX99" fmla="*/ 3384 w 10000"/>
                <a:gd name="connsiteY99" fmla="*/ 280 h 10000"/>
                <a:gd name="connsiteX100" fmla="*/ 3411 w 10000"/>
                <a:gd name="connsiteY100" fmla="*/ 230 h 10000"/>
                <a:gd name="connsiteX101" fmla="*/ 3443 w 10000"/>
                <a:gd name="connsiteY101" fmla="*/ 186 h 10000"/>
                <a:gd name="connsiteX102" fmla="*/ 3470 w 10000"/>
                <a:gd name="connsiteY102" fmla="*/ 149 h 10000"/>
                <a:gd name="connsiteX103" fmla="*/ 3497 w 10000"/>
                <a:gd name="connsiteY103" fmla="*/ 118 h 10000"/>
                <a:gd name="connsiteX104" fmla="*/ 3529 w 10000"/>
                <a:gd name="connsiteY104" fmla="*/ 87 h 10000"/>
                <a:gd name="connsiteX105" fmla="*/ 3556 w 10000"/>
                <a:gd name="connsiteY105" fmla="*/ 68 h 10000"/>
                <a:gd name="connsiteX106" fmla="*/ 3587 w 10000"/>
                <a:gd name="connsiteY106" fmla="*/ 43 h 10000"/>
                <a:gd name="connsiteX107" fmla="*/ 3614 w 10000"/>
                <a:gd name="connsiteY107" fmla="*/ 31 h 10000"/>
                <a:gd name="connsiteX108" fmla="*/ 3641 w 10000"/>
                <a:gd name="connsiteY108" fmla="*/ 19 h 10000"/>
                <a:gd name="connsiteX109" fmla="*/ 3673 w 10000"/>
                <a:gd name="connsiteY109" fmla="*/ 6 h 10000"/>
                <a:gd name="connsiteX110" fmla="*/ 3700 w 10000"/>
                <a:gd name="connsiteY110" fmla="*/ 6 h 10000"/>
                <a:gd name="connsiteX111" fmla="*/ 3731 w 10000"/>
                <a:gd name="connsiteY111" fmla="*/ 0 h 10000"/>
                <a:gd name="connsiteX112" fmla="*/ 3758 w 10000"/>
                <a:gd name="connsiteY112" fmla="*/ 0 h 10000"/>
                <a:gd name="connsiteX113" fmla="*/ 3785 w 10000"/>
                <a:gd name="connsiteY113" fmla="*/ 6 h 10000"/>
                <a:gd name="connsiteX114" fmla="*/ 3817 w 10000"/>
                <a:gd name="connsiteY114" fmla="*/ 12 h 10000"/>
                <a:gd name="connsiteX115" fmla="*/ 3844 w 10000"/>
                <a:gd name="connsiteY115" fmla="*/ 19 h 10000"/>
                <a:gd name="connsiteX116" fmla="*/ 3876 w 10000"/>
                <a:gd name="connsiteY116" fmla="*/ 31 h 10000"/>
                <a:gd name="connsiteX117" fmla="*/ 3903 w 10000"/>
                <a:gd name="connsiteY117" fmla="*/ 43 h 10000"/>
                <a:gd name="connsiteX118" fmla="*/ 3930 w 10000"/>
                <a:gd name="connsiteY118" fmla="*/ 62 h 10000"/>
                <a:gd name="connsiteX119" fmla="*/ 3957 w 10000"/>
                <a:gd name="connsiteY119" fmla="*/ 81 h 10000"/>
                <a:gd name="connsiteX120" fmla="*/ 3988 w 10000"/>
                <a:gd name="connsiteY120" fmla="*/ 106 h 10000"/>
                <a:gd name="connsiteX121" fmla="*/ 4015 w 10000"/>
                <a:gd name="connsiteY121" fmla="*/ 130 h 10000"/>
                <a:gd name="connsiteX122" fmla="*/ 4047 w 10000"/>
                <a:gd name="connsiteY122" fmla="*/ 155 h 10000"/>
                <a:gd name="connsiteX123" fmla="*/ 4074 w 10000"/>
                <a:gd name="connsiteY123" fmla="*/ 186 h 10000"/>
                <a:gd name="connsiteX124" fmla="*/ 4101 w 10000"/>
                <a:gd name="connsiteY124" fmla="*/ 217 h 10000"/>
                <a:gd name="connsiteX125" fmla="*/ 4132 w 10000"/>
                <a:gd name="connsiteY125" fmla="*/ 255 h 10000"/>
                <a:gd name="connsiteX126" fmla="*/ 4160 w 10000"/>
                <a:gd name="connsiteY126" fmla="*/ 292 h 10000"/>
                <a:gd name="connsiteX127" fmla="*/ 4191 w 10000"/>
                <a:gd name="connsiteY127" fmla="*/ 329 h 10000"/>
                <a:gd name="connsiteX128" fmla="*/ 4218 w 10000"/>
                <a:gd name="connsiteY128" fmla="*/ 373 h 10000"/>
                <a:gd name="connsiteX129" fmla="*/ 4245 w 10000"/>
                <a:gd name="connsiteY129" fmla="*/ 422 h 10000"/>
                <a:gd name="connsiteX130" fmla="*/ 4277 w 10000"/>
                <a:gd name="connsiteY130" fmla="*/ 466 h 10000"/>
                <a:gd name="connsiteX131" fmla="*/ 4304 w 10000"/>
                <a:gd name="connsiteY131" fmla="*/ 522 h 10000"/>
                <a:gd name="connsiteX132" fmla="*/ 4335 w 10000"/>
                <a:gd name="connsiteY132" fmla="*/ 571 h 10000"/>
                <a:gd name="connsiteX133" fmla="*/ 4362 w 10000"/>
                <a:gd name="connsiteY133" fmla="*/ 634 h 10000"/>
                <a:gd name="connsiteX134" fmla="*/ 4389 w 10000"/>
                <a:gd name="connsiteY134" fmla="*/ 689 h 10000"/>
                <a:gd name="connsiteX135" fmla="*/ 4421 w 10000"/>
                <a:gd name="connsiteY135" fmla="*/ 752 h 10000"/>
                <a:gd name="connsiteX136" fmla="*/ 4448 w 10000"/>
                <a:gd name="connsiteY136" fmla="*/ 820 h 10000"/>
                <a:gd name="connsiteX137" fmla="*/ 4475 w 10000"/>
                <a:gd name="connsiteY137" fmla="*/ 888 h 10000"/>
                <a:gd name="connsiteX138" fmla="*/ 4507 w 10000"/>
                <a:gd name="connsiteY138" fmla="*/ 957 h 10000"/>
                <a:gd name="connsiteX139" fmla="*/ 4534 w 10000"/>
                <a:gd name="connsiteY139" fmla="*/ 1037 h 10000"/>
                <a:gd name="connsiteX140" fmla="*/ 4565 w 10000"/>
                <a:gd name="connsiteY140" fmla="*/ 1118 h 10000"/>
                <a:gd name="connsiteX141" fmla="*/ 4592 w 10000"/>
                <a:gd name="connsiteY141" fmla="*/ 1199 h 10000"/>
                <a:gd name="connsiteX142" fmla="*/ 4619 w 10000"/>
                <a:gd name="connsiteY142" fmla="*/ 1286 h 10000"/>
                <a:gd name="connsiteX143" fmla="*/ 4651 w 10000"/>
                <a:gd name="connsiteY143" fmla="*/ 1373 h 10000"/>
                <a:gd name="connsiteX144" fmla="*/ 4678 w 10000"/>
                <a:gd name="connsiteY144" fmla="*/ 1472 h 10000"/>
                <a:gd name="connsiteX145" fmla="*/ 4709 w 10000"/>
                <a:gd name="connsiteY145" fmla="*/ 1565 h 10000"/>
                <a:gd name="connsiteX146" fmla="*/ 4736 w 10000"/>
                <a:gd name="connsiteY146" fmla="*/ 1671 h 10000"/>
                <a:gd name="connsiteX147" fmla="*/ 4763 w 10000"/>
                <a:gd name="connsiteY147" fmla="*/ 1776 h 10000"/>
                <a:gd name="connsiteX148" fmla="*/ 4795 w 10000"/>
                <a:gd name="connsiteY148" fmla="*/ 1894 h 10000"/>
                <a:gd name="connsiteX149" fmla="*/ 4822 w 10000"/>
                <a:gd name="connsiteY149" fmla="*/ 2012 h 10000"/>
                <a:gd name="connsiteX150" fmla="*/ 4854 w 10000"/>
                <a:gd name="connsiteY150" fmla="*/ 2137 h 10000"/>
                <a:gd name="connsiteX151" fmla="*/ 4881 w 10000"/>
                <a:gd name="connsiteY151" fmla="*/ 2267 h 10000"/>
                <a:gd name="connsiteX152" fmla="*/ 4908 w 10000"/>
                <a:gd name="connsiteY152" fmla="*/ 2404 h 10000"/>
                <a:gd name="connsiteX153" fmla="*/ 4935 w 10000"/>
                <a:gd name="connsiteY153" fmla="*/ 2553 h 10000"/>
                <a:gd name="connsiteX154" fmla="*/ 4966 w 10000"/>
                <a:gd name="connsiteY154" fmla="*/ 2708 h 10000"/>
                <a:gd name="connsiteX155" fmla="*/ 4993 w 10000"/>
                <a:gd name="connsiteY155" fmla="*/ 2870 h 10000"/>
                <a:gd name="connsiteX156" fmla="*/ 5025 w 10000"/>
                <a:gd name="connsiteY156" fmla="*/ 3043 h 10000"/>
                <a:gd name="connsiteX157" fmla="*/ 5052 w 10000"/>
                <a:gd name="connsiteY157" fmla="*/ 3230 h 10000"/>
                <a:gd name="connsiteX158" fmla="*/ 5079 w 10000"/>
                <a:gd name="connsiteY158" fmla="*/ 3429 h 10000"/>
                <a:gd name="connsiteX159" fmla="*/ 5110 w 10000"/>
                <a:gd name="connsiteY159" fmla="*/ 3646 h 10000"/>
                <a:gd name="connsiteX160" fmla="*/ 5137 w 10000"/>
                <a:gd name="connsiteY160" fmla="*/ 3882 h 10000"/>
                <a:gd name="connsiteX161" fmla="*/ 5169 w 10000"/>
                <a:gd name="connsiteY161" fmla="*/ 4143 h 10000"/>
                <a:gd name="connsiteX162" fmla="*/ 5196 w 10000"/>
                <a:gd name="connsiteY162" fmla="*/ 4441 h 10000"/>
                <a:gd name="connsiteX163" fmla="*/ 5223 w 10000"/>
                <a:gd name="connsiteY163" fmla="*/ 4789 h 10000"/>
                <a:gd name="connsiteX164" fmla="*/ 5255 w 10000"/>
                <a:gd name="connsiteY164" fmla="*/ 5205 h 10000"/>
                <a:gd name="connsiteX165" fmla="*/ 5282 w 10000"/>
                <a:gd name="connsiteY165" fmla="*/ 5758 h 10000"/>
                <a:gd name="connsiteX166" fmla="*/ 5313 w 10000"/>
                <a:gd name="connsiteY166" fmla="*/ 6671 h 10000"/>
                <a:gd name="connsiteX167" fmla="*/ 5340 w 10000"/>
                <a:gd name="connsiteY167" fmla="*/ 7776 h 10000"/>
                <a:gd name="connsiteX168" fmla="*/ 5367 w 10000"/>
                <a:gd name="connsiteY168" fmla="*/ 6565 h 10000"/>
                <a:gd name="connsiteX169" fmla="*/ 5399 w 10000"/>
                <a:gd name="connsiteY169" fmla="*/ 6255 h 10000"/>
                <a:gd name="connsiteX170" fmla="*/ 5426 w 10000"/>
                <a:gd name="connsiteY170" fmla="*/ 6155 h 10000"/>
                <a:gd name="connsiteX171" fmla="*/ 5453 w 10000"/>
                <a:gd name="connsiteY171" fmla="*/ 6180 h 10000"/>
                <a:gd name="connsiteX172" fmla="*/ 5484 w 10000"/>
                <a:gd name="connsiteY172" fmla="*/ 6286 h 10000"/>
                <a:gd name="connsiteX173" fmla="*/ 5511 w 10000"/>
                <a:gd name="connsiteY173" fmla="*/ 6484 h 10000"/>
                <a:gd name="connsiteX174" fmla="*/ 5539 w 10000"/>
                <a:gd name="connsiteY174" fmla="*/ 6801 h 10000"/>
                <a:gd name="connsiteX175" fmla="*/ 5570 w 10000"/>
                <a:gd name="connsiteY175" fmla="*/ 7373 h 10000"/>
                <a:gd name="connsiteX176" fmla="*/ 5597 w 10000"/>
                <a:gd name="connsiteY176" fmla="*/ 9447 h 10000"/>
                <a:gd name="connsiteX177" fmla="*/ 5629 w 10000"/>
                <a:gd name="connsiteY177" fmla="*/ 7621 h 10000"/>
                <a:gd name="connsiteX178" fmla="*/ 5656 w 10000"/>
                <a:gd name="connsiteY178" fmla="*/ 7012 h 10000"/>
                <a:gd name="connsiteX179" fmla="*/ 5683 w 10000"/>
                <a:gd name="connsiteY179" fmla="*/ 6708 h 10000"/>
                <a:gd name="connsiteX180" fmla="*/ 5714 w 10000"/>
                <a:gd name="connsiteY180" fmla="*/ 6534 h 10000"/>
                <a:gd name="connsiteX181" fmla="*/ 5741 w 10000"/>
                <a:gd name="connsiteY181" fmla="*/ 6429 h 10000"/>
                <a:gd name="connsiteX182" fmla="*/ 5773 w 10000"/>
                <a:gd name="connsiteY182" fmla="*/ 6385 h 10000"/>
                <a:gd name="connsiteX183" fmla="*/ 5800 w 10000"/>
                <a:gd name="connsiteY183" fmla="*/ 6385 h 10000"/>
                <a:gd name="connsiteX184" fmla="*/ 5827 w 10000"/>
                <a:gd name="connsiteY184" fmla="*/ 6429 h 10000"/>
                <a:gd name="connsiteX185" fmla="*/ 5858 w 10000"/>
                <a:gd name="connsiteY185" fmla="*/ 6516 h 10000"/>
                <a:gd name="connsiteX186" fmla="*/ 5886 w 10000"/>
                <a:gd name="connsiteY186" fmla="*/ 6646 h 10000"/>
                <a:gd name="connsiteX187" fmla="*/ 5913 w 10000"/>
                <a:gd name="connsiteY187" fmla="*/ 6845 h 10000"/>
                <a:gd name="connsiteX188" fmla="*/ 5944 w 10000"/>
                <a:gd name="connsiteY188" fmla="*/ 7149 h 10000"/>
                <a:gd name="connsiteX189" fmla="*/ 5971 w 10000"/>
                <a:gd name="connsiteY189" fmla="*/ 7658 h 10000"/>
                <a:gd name="connsiteX190" fmla="*/ 6003 w 10000"/>
                <a:gd name="connsiteY190" fmla="*/ 9093 h 10000"/>
                <a:gd name="connsiteX191" fmla="*/ 6030 w 10000"/>
                <a:gd name="connsiteY191" fmla="*/ 8106 h 10000"/>
                <a:gd name="connsiteX192" fmla="*/ 6057 w 10000"/>
                <a:gd name="connsiteY192" fmla="*/ 7385 h 10000"/>
                <a:gd name="connsiteX193" fmla="*/ 6088 w 10000"/>
                <a:gd name="connsiteY193" fmla="*/ 7019 h 10000"/>
                <a:gd name="connsiteX194" fmla="*/ 6115 w 10000"/>
                <a:gd name="connsiteY194" fmla="*/ 6789 h 10000"/>
                <a:gd name="connsiteX195" fmla="*/ 6147 w 10000"/>
                <a:gd name="connsiteY195" fmla="*/ 6634 h 10000"/>
                <a:gd name="connsiteX196" fmla="*/ 6174 w 10000"/>
                <a:gd name="connsiteY196" fmla="*/ 6534 h 10000"/>
                <a:gd name="connsiteX197" fmla="*/ 6201 w 10000"/>
                <a:gd name="connsiteY197" fmla="*/ 6472 h 10000"/>
                <a:gd name="connsiteX198" fmla="*/ 6233 w 10000"/>
                <a:gd name="connsiteY198" fmla="*/ 6441 h 10000"/>
                <a:gd name="connsiteX199" fmla="*/ 6260 w 10000"/>
                <a:gd name="connsiteY199" fmla="*/ 6435 h 10000"/>
                <a:gd name="connsiteX200" fmla="*/ 6291 w 10000"/>
                <a:gd name="connsiteY200" fmla="*/ 6460 h 10000"/>
                <a:gd name="connsiteX201" fmla="*/ 6318 w 10000"/>
                <a:gd name="connsiteY201" fmla="*/ 6516 h 10000"/>
                <a:gd name="connsiteX202" fmla="*/ 6345 w 10000"/>
                <a:gd name="connsiteY202" fmla="*/ 6609 h 10000"/>
                <a:gd name="connsiteX203" fmla="*/ 6372 w 10000"/>
                <a:gd name="connsiteY203" fmla="*/ 6733 h 10000"/>
                <a:gd name="connsiteX204" fmla="*/ 6404 w 10000"/>
                <a:gd name="connsiteY204" fmla="*/ 6919 h 10000"/>
                <a:gd name="connsiteX205" fmla="*/ 6431 w 10000"/>
                <a:gd name="connsiteY205" fmla="*/ 7186 h 10000"/>
                <a:gd name="connsiteX206" fmla="*/ 6462 w 10000"/>
                <a:gd name="connsiteY206" fmla="*/ 7596 h 10000"/>
                <a:gd name="connsiteX207" fmla="*/ 6489 w 10000"/>
                <a:gd name="connsiteY207" fmla="*/ 8466 h 10000"/>
                <a:gd name="connsiteX208" fmla="*/ 6516 w 10000"/>
                <a:gd name="connsiteY208" fmla="*/ 8801 h 10000"/>
                <a:gd name="connsiteX209" fmla="*/ 6548 w 10000"/>
                <a:gd name="connsiteY209" fmla="*/ 7714 h 10000"/>
                <a:gd name="connsiteX210" fmla="*/ 6575 w 10000"/>
                <a:gd name="connsiteY210" fmla="*/ 7261 h 10000"/>
                <a:gd name="connsiteX211" fmla="*/ 6607 w 10000"/>
                <a:gd name="connsiteY211" fmla="*/ 6981 h 10000"/>
                <a:gd name="connsiteX212" fmla="*/ 6634 w 10000"/>
                <a:gd name="connsiteY212" fmla="*/ 6795 h 10000"/>
                <a:gd name="connsiteX213" fmla="*/ 6661 w 10000"/>
                <a:gd name="connsiteY213" fmla="*/ 6658 h 10000"/>
                <a:gd name="connsiteX214" fmla="*/ 6692 w 10000"/>
                <a:gd name="connsiteY214" fmla="*/ 6559 h 10000"/>
                <a:gd name="connsiteX215" fmla="*/ 6719 w 10000"/>
                <a:gd name="connsiteY215" fmla="*/ 6497 h 10000"/>
                <a:gd name="connsiteX216" fmla="*/ 6751 w 10000"/>
                <a:gd name="connsiteY216" fmla="*/ 6460 h 10000"/>
                <a:gd name="connsiteX217" fmla="*/ 6778 w 10000"/>
                <a:gd name="connsiteY217" fmla="*/ 6453 h 10000"/>
                <a:gd name="connsiteX218" fmla="*/ 6805 w 10000"/>
                <a:gd name="connsiteY218" fmla="*/ 6460 h 10000"/>
                <a:gd name="connsiteX219" fmla="*/ 6836 w 10000"/>
                <a:gd name="connsiteY219" fmla="*/ 6503 h 10000"/>
                <a:gd name="connsiteX220" fmla="*/ 6863 w 10000"/>
                <a:gd name="connsiteY220" fmla="*/ 6565 h 10000"/>
                <a:gd name="connsiteX221" fmla="*/ 6890 w 10000"/>
                <a:gd name="connsiteY221" fmla="*/ 6658 h 10000"/>
                <a:gd name="connsiteX222" fmla="*/ 6922 w 10000"/>
                <a:gd name="connsiteY222" fmla="*/ 6789 h 10000"/>
                <a:gd name="connsiteX223" fmla="*/ 6949 w 10000"/>
                <a:gd name="connsiteY223" fmla="*/ 6975 h 10000"/>
                <a:gd name="connsiteX224" fmla="*/ 6981 w 10000"/>
                <a:gd name="connsiteY224" fmla="*/ 7236 h 10000"/>
                <a:gd name="connsiteX225" fmla="*/ 7008 w 10000"/>
                <a:gd name="connsiteY225" fmla="*/ 7634 h 10000"/>
                <a:gd name="connsiteX226" fmla="*/ 7035 w 10000"/>
                <a:gd name="connsiteY226" fmla="*/ 8460 h 10000"/>
                <a:gd name="connsiteX227" fmla="*/ 7066 w 10000"/>
                <a:gd name="connsiteY227" fmla="*/ 8969 h 10000"/>
                <a:gd name="connsiteX228" fmla="*/ 7093 w 10000"/>
                <a:gd name="connsiteY228" fmla="*/ 7801 h 10000"/>
                <a:gd name="connsiteX229" fmla="*/ 7125 w 10000"/>
                <a:gd name="connsiteY229" fmla="*/ 7329 h 10000"/>
                <a:gd name="connsiteX230" fmla="*/ 7152 w 10000"/>
                <a:gd name="connsiteY230" fmla="*/ 7037 h 10000"/>
                <a:gd name="connsiteX231" fmla="*/ 7179 w 10000"/>
                <a:gd name="connsiteY231" fmla="*/ 6839 h 10000"/>
                <a:gd name="connsiteX232" fmla="*/ 7210 w 10000"/>
                <a:gd name="connsiteY232" fmla="*/ 6696 h 10000"/>
                <a:gd name="connsiteX233" fmla="*/ 7237 w 10000"/>
                <a:gd name="connsiteY233" fmla="*/ 6590 h 10000"/>
                <a:gd name="connsiteX234" fmla="*/ 7269 w 10000"/>
                <a:gd name="connsiteY234" fmla="*/ 6516 h 10000"/>
                <a:gd name="connsiteX235" fmla="*/ 7296 w 10000"/>
                <a:gd name="connsiteY235" fmla="*/ 6472 h 10000"/>
                <a:gd name="connsiteX236" fmla="*/ 7323 w 10000"/>
                <a:gd name="connsiteY236" fmla="*/ 6447 h 10000"/>
                <a:gd name="connsiteX237" fmla="*/ 7350 w 10000"/>
                <a:gd name="connsiteY237" fmla="*/ 6447 h 10000"/>
                <a:gd name="connsiteX238" fmla="*/ 7382 w 10000"/>
                <a:gd name="connsiteY238" fmla="*/ 6466 h 10000"/>
                <a:gd name="connsiteX239" fmla="*/ 7409 w 10000"/>
                <a:gd name="connsiteY239" fmla="*/ 6509 h 10000"/>
                <a:gd name="connsiteX240" fmla="*/ 7440 w 10000"/>
                <a:gd name="connsiteY240" fmla="*/ 6578 h 10000"/>
                <a:gd name="connsiteX241" fmla="*/ 7467 w 10000"/>
                <a:gd name="connsiteY241" fmla="*/ 6677 h 10000"/>
                <a:gd name="connsiteX242" fmla="*/ 7494 w 10000"/>
                <a:gd name="connsiteY242" fmla="*/ 6814 h 10000"/>
                <a:gd name="connsiteX243" fmla="*/ 7526 w 10000"/>
                <a:gd name="connsiteY243" fmla="*/ 7006 h 10000"/>
                <a:gd name="connsiteX244" fmla="*/ 7553 w 10000"/>
                <a:gd name="connsiteY244" fmla="*/ 7273 h 10000"/>
                <a:gd name="connsiteX245" fmla="*/ 7584 w 10000"/>
                <a:gd name="connsiteY245" fmla="*/ 7696 h 10000"/>
                <a:gd name="connsiteX246" fmla="*/ 7612 w 10000"/>
                <a:gd name="connsiteY246" fmla="*/ 8584 h 10000"/>
                <a:gd name="connsiteX247" fmla="*/ 7639 w 10000"/>
                <a:gd name="connsiteY247" fmla="*/ 8814 h 10000"/>
                <a:gd name="connsiteX248" fmla="*/ 7670 w 10000"/>
                <a:gd name="connsiteY248" fmla="*/ 7770 h 10000"/>
                <a:gd name="connsiteX249" fmla="*/ 7697 w 10000"/>
                <a:gd name="connsiteY249" fmla="*/ 7317 h 10000"/>
                <a:gd name="connsiteX250" fmla="*/ 7729 w 10000"/>
                <a:gd name="connsiteY250" fmla="*/ 7031 h 10000"/>
                <a:gd name="connsiteX251" fmla="*/ 7756 w 10000"/>
                <a:gd name="connsiteY251" fmla="*/ 6839 h 10000"/>
                <a:gd name="connsiteX252" fmla="*/ 7783 w 10000"/>
                <a:gd name="connsiteY252" fmla="*/ 6696 h 10000"/>
                <a:gd name="connsiteX253" fmla="*/ 7810 w 10000"/>
                <a:gd name="connsiteY253" fmla="*/ 6590 h 10000"/>
                <a:gd name="connsiteX254" fmla="*/ 7841 w 10000"/>
                <a:gd name="connsiteY254" fmla="*/ 6522 h 10000"/>
                <a:gd name="connsiteX255" fmla="*/ 7868 w 10000"/>
                <a:gd name="connsiteY255" fmla="*/ 6472 h 10000"/>
                <a:gd name="connsiteX256" fmla="*/ 7900 w 10000"/>
                <a:gd name="connsiteY256" fmla="*/ 6447 h 10000"/>
                <a:gd name="connsiteX257" fmla="*/ 7927 w 10000"/>
                <a:gd name="connsiteY257" fmla="*/ 6447 h 10000"/>
                <a:gd name="connsiteX258" fmla="*/ 7954 w 10000"/>
                <a:gd name="connsiteY258" fmla="*/ 6466 h 10000"/>
                <a:gd name="connsiteX259" fmla="*/ 7986 w 10000"/>
                <a:gd name="connsiteY259" fmla="*/ 6509 h 10000"/>
                <a:gd name="connsiteX260" fmla="*/ 8013 w 10000"/>
                <a:gd name="connsiteY260" fmla="*/ 6578 h 10000"/>
                <a:gd name="connsiteX261" fmla="*/ 8044 w 10000"/>
                <a:gd name="connsiteY261" fmla="*/ 6683 h 10000"/>
                <a:gd name="connsiteX262" fmla="*/ 8071 w 10000"/>
                <a:gd name="connsiteY262" fmla="*/ 6820 h 10000"/>
                <a:gd name="connsiteX263" fmla="*/ 8098 w 10000"/>
                <a:gd name="connsiteY263" fmla="*/ 7006 h 10000"/>
                <a:gd name="connsiteX264" fmla="*/ 8130 w 10000"/>
                <a:gd name="connsiteY264" fmla="*/ 7280 h 10000"/>
                <a:gd name="connsiteX265" fmla="*/ 8157 w 10000"/>
                <a:gd name="connsiteY265" fmla="*/ 7714 h 10000"/>
                <a:gd name="connsiteX266" fmla="*/ 8188 w 10000"/>
                <a:gd name="connsiteY266" fmla="*/ 8671 h 10000"/>
                <a:gd name="connsiteX267" fmla="*/ 8215 w 10000"/>
                <a:gd name="connsiteY267" fmla="*/ 8696 h 10000"/>
                <a:gd name="connsiteX268" fmla="*/ 8242 w 10000"/>
                <a:gd name="connsiteY268" fmla="*/ 7720 h 10000"/>
                <a:gd name="connsiteX269" fmla="*/ 8274 w 10000"/>
                <a:gd name="connsiteY269" fmla="*/ 7286 h 10000"/>
                <a:gd name="connsiteX270" fmla="*/ 8301 w 10000"/>
                <a:gd name="connsiteY270" fmla="*/ 7006 h 10000"/>
                <a:gd name="connsiteX271" fmla="*/ 8328 w 10000"/>
                <a:gd name="connsiteY271" fmla="*/ 6820 h 10000"/>
                <a:gd name="connsiteX272" fmla="*/ 8360 w 10000"/>
                <a:gd name="connsiteY272" fmla="*/ 6683 h 10000"/>
                <a:gd name="connsiteX273" fmla="*/ 8387 w 10000"/>
                <a:gd name="connsiteY273" fmla="*/ 6584 h 10000"/>
                <a:gd name="connsiteX274" fmla="*/ 8418 w 10000"/>
                <a:gd name="connsiteY274" fmla="*/ 6516 h 10000"/>
                <a:gd name="connsiteX275" fmla="*/ 8445 w 10000"/>
                <a:gd name="connsiteY275" fmla="*/ 6472 h 10000"/>
                <a:gd name="connsiteX276" fmla="*/ 8472 w 10000"/>
                <a:gd name="connsiteY276" fmla="*/ 6453 h 10000"/>
                <a:gd name="connsiteX277" fmla="*/ 8504 w 10000"/>
                <a:gd name="connsiteY277" fmla="*/ 6460 h 10000"/>
                <a:gd name="connsiteX278" fmla="*/ 8531 w 10000"/>
                <a:gd name="connsiteY278" fmla="*/ 6491 h 10000"/>
                <a:gd name="connsiteX279" fmla="*/ 8562 w 10000"/>
                <a:gd name="connsiteY279" fmla="*/ 6553 h 10000"/>
                <a:gd name="connsiteX280" fmla="*/ 8589 w 10000"/>
                <a:gd name="connsiteY280" fmla="*/ 6640 h 10000"/>
                <a:gd name="connsiteX281" fmla="*/ 8616 w 10000"/>
                <a:gd name="connsiteY281" fmla="*/ 6770 h 10000"/>
                <a:gd name="connsiteX282" fmla="*/ 8648 w 10000"/>
                <a:gd name="connsiteY282" fmla="*/ 6944 h 10000"/>
                <a:gd name="connsiteX283" fmla="*/ 8675 w 10000"/>
                <a:gd name="connsiteY283" fmla="*/ 7205 h 10000"/>
                <a:gd name="connsiteX284" fmla="*/ 8707 w 10000"/>
                <a:gd name="connsiteY284" fmla="*/ 7615 h 10000"/>
                <a:gd name="connsiteX285" fmla="*/ 8734 w 10000"/>
                <a:gd name="connsiteY285" fmla="*/ 8460 h 10000"/>
                <a:gd name="connsiteX286" fmla="*/ 8761 w 10000"/>
                <a:gd name="connsiteY286" fmla="*/ 8839 h 10000"/>
                <a:gd name="connsiteX287" fmla="*/ 8788 w 10000"/>
                <a:gd name="connsiteY287" fmla="*/ 7733 h 10000"/>
                <a:gd name="connsiteX288" fmla="*/ 8819 w 10000"/>
                <a:gd name="connsiteY288" fmla="*/ 7267 h 10000"/>
                <a:gd name="connsiteX289" fmla="*/ 8851 w 10000"/>
                <a:gd name="connsiteY289" fmla="*/ 6981 h 10000"/>
                <a:gd name="connsiteX290" fmla="*/ 8878 w 10000"/>
                <a:gd name="connsiteY290" fmla="*/ 6783 h 10000"/>
                <a:gd name="connsiteX291" fmla="*/ 8905 w 10000"/>
                <a:gd name="connsiteY291" fmla="*/ 6646 h 10000"/>
                <a:gd name="connsiteX292" fmla="*/ 8932 w 10000"/>
                <a:gd name="connsiteY292" fmla="*/ 6547 h 10000"/>
                <a:gd name="connsiteX293" fmla="*/ 8963 w 10000"/>
                <a:gd name="connsiteY293" fmla="*/ 6484 h 10000"/>
                <a:gd name="connsiteX294" fmla="*/ 8991 w 10000"/>
                <a:gd name="connsiteY294" fmla="*/ 6453 h 10000"/>
                <a:gd name="connsiteX295" fmla="*/ 9022 w 10000"/>
                <a:gd name="connsiteY295" fmla="*/ 6447 h 10000"/>
                <a:gd name="connsiteX296" fmla="*/ 9049 w 10000"/>
                <a:gd name="connsiteY296" fmla="*/ 6472 h 10000"/>
                <a:gd name="connsiteX297" fmla="*/ 9076 w 10000"/>
                <a:gd name="connsiteY297" fmla="*/ 6528 h 10000"/>
                <a:gd name="connsiteX298" fmla="*/ 9108 w 10000"/>
                <a:gd name="connsiteY298" fmla="*/ 6621 h 10000"/>
                <a:gd name="connsiteX299" fmla="*/ 9135 w 10000"/>
                <a:gd name="connsiteY299" fmla="*/ 6758 h 10000"/>
                <a:gd name="connsiteX300" fmla="*/ 9166 w 10000"/>
                <a:gd name="connsiteY300" fmla="*/ 6957 h 10000"/>
                <a:gd name="connsiteX301" fmla="*/ 9193 w 10000"/>
                <a:gd name="connsiteY301" fmla="*/ 7267 h 10000"/>
                <a:gd name="connsiteX302" fmla="*/ 9220 w 10000"/>
                <a:gd name="connsiteY302" fmla="*/ 7814 h 10000"/>
                <a:gd name="connsiteX303" fmla="*/ 9252 w 10000"/>
                <a:gd name="connsiteY303" fmla="*/ 9863 h 10000"/>
                <a:gd name="connsiteX304" fmla="*/ 9279 w 10000"/>
                <a:gd name="connsiteY304" fmla="*/ 7988 h 10000"/>
                <a:gd name="connsiteX305" fmla="*/ 9306 w 10000"/>
                <a:gd name="connsiteY305" fmla="*/ 7335 h 10000"/>
                <a:gd name="connsiteX306" fmla="*/ 9338 w 10000"/>
                <a:gd name="connsiteY306" fmla="*/ 6988 h 10000"/>
                <a:gd name="connsiteX307" fmla="*/ 9365 w 10000"/>
                <a:gd name="connsiteY307" fmla="*/ 6758 h 10000"/>
                <a:gd name="connsiteX308" fmla="*/ 9396 w 10000"/>
                <a:gd name="connsiteY308" fmla="*/ 6602 h 10000"/>
                <a:gd name="connsiteX309" fmla="*/ 9423 w 10000"/>
                <a:gd name="connsiteY309" fmla="*/ 6503 h 10000"/>
                <a:gd name="connsiteX310" fmla="*/ 9450 w 10000"/>
                <a:gd name="connsiteY310" fmla="*/ 6447 h 10000"/>
                <a:gd name="connsiteX311" fmla="*/ 9482 w 10000"/>
                <a:gd name="connsiteY311" fmla="*/ 6435 h 10000"/>
                <a:gd name="connsiteX312" fmla="*/ 9509 w 10000"/>
                <a:gd name="connsiteY312" fmla="*/ 6460 h 10000"/>
                <a:gd name="connsiteX313" fmla="*/ 9540 w 10000"/>
                <a:gd name="connsiteY313" fmla="*/ 6534 h 10000"/>
                <a:gd name="connsiteX314" fmla="*/ 9567 w 10000"/>
                <a:gd name="connsiteY314" fmla="*/ 6665 h 10000"/>
                <a:gd name="connsiteX315" fmla="*/ 9594 w 10000"/>
                <a:gd name="connsiteY315" fmla="*/ 6882 h 10000"/>
                <a:gd name="connsiteX316" fmla="*/ 9626 w 10000"/>
                <a:gd name="connsiteY316" fmla="*/ 7242 h 10000"/>
                <a:gd name="connsiteX317" fmla="*/ 9653 w 10000"/>
                <a:gd name="connsiteY317" fmla="*/ 7981 h 10000"/>
                <a:gd name="connsiteX318" fmla="*/ 9680 w 10000"/>
                <a:gd name="connsiteY318" fmla="*/ 8820 h 10000"/>
                <a:gd name="connsiteX319" fmla="*/ 9712 w 10000"/>
                <a:gd name="connsiteY319" fmla="*/ 7484 h 10000"/>
                <a:gd name="connsiteX320" fmla="*/ 9739 w 10000"/>
                <a:gd name="connsiteY320" fmla="*/ 7012 h 10000"/>
                <a:gd name="connsiteX321" fmla="*/ 9766 w 10000"/>
                <a:gd name="connsiteY321" fmla="*/ 6758 h 10000"/>
                <a:gd name="connsiteX322" fmla="*/ 9797 w 10000"/>
                <a:gd name="connsiteY322" fmla="*/ 6615 h 10000"/>
                <a:gd name="connsiteX323" fmla="*/ 9824 w 10000"/>
                <a:gd name="connsiteY323" fmla="*/ 6559 h 10000"/>
                <a:gd name="connsiteX324" fmla="*/ 9856 w 10000"/>
                <a:gd name="connsiteY324" fmla="*/ 6590 h 10000"/>
                <a:gd name="connsiteX325" fmla="*/ 9883 w 10000"/>
                <a:gd name="connsiteY325" fmla="*/ 6708 h 10000"/>
                <a:gd name="connsiteX326" fmla="*/ 9910 w 10000"/>
                <a:gd name="connsiteY326" fmla="*/ 6950 h 10000"/>
                <a:gd name="connsiteX327" fmla="*/ 9941 w 10000"/>
                <a:gd name="connsiteY327" fmla="*/ 7404 h 10000"/>
                <a:gd name="connsiteX328" fmla="*/ 9968 w 10000"/>
                <a:gd name="connsiteY328" fmla="*/ 8516 h 10000"/>
                <a:gd name="connsiteX329" fmla="*/ 10000 w 10000"/>
                <a:gd name="connsiteY32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57 w 10000"/>
                <a:gd name="connsiteY97" fmla="*/ 335 h 10000"/>
                <a:gd name="connsiteX98" fmla="*/ 3384 w 10000"/>
                <a:gd name="connsiteY98" fmla="*/ 280 h 10000"/>
                <a:gd name="connsiteX99" fmla="*/ 3411 w 10000"/>
                <a:gd name="connsiteY99" fmla="*/ 230 h 10000"/>
                <a:gd name="connsiteX100" fmla="*/ 3443 w 10000"/>
                <a:gd name="connsiteY100" fmla="*/ 186 h 10000"/>
                <a:gd name="connsiteX101" fmla="*/ 3470 w 10000"/>
                <a:gd name="connsiteY101" fmla="*/ 149 h 10000"/>
                <a:gd name="connsiteX102" fmla="*/ 3497 w 10000"/>
                <a:gd name="connsiteY102" fmla="*/ 118 h 10000"/>
                <a:gd name="connsiteX103" fmla="*/ 3529 w 10000"/>
                <a:gd name="connsiteY103" fmla="*/ 87 h 10000"/>
                <a:gd name="connsiteX104" fmla="*/ 3556 w 10000"/>
                <a:gd name="connsiteY104" fmla="*/ 68 h 10000"/>
                <a:gd name="connsiteX105" fmla="*/ 3587 w 10000"/>
                <a:gd name="connsiteY105" fmla="*/ 43 h 10000"/>
                <a:gd name="connsiteX106" fmla="*/ 3614 w 10000"/>
                <a:gd name="connsiteY106" fmla="*/ 31 h 10000"/>
                <a:gd name="connsiteX107" fmla="*/ 3641 w 10000"/>
                <a:gd name="connsiteY107" fmla="*/ 19 h 10000"/>
                <a:gd name="connsiteX108" fmla="*/ 3673 w 10000"/>
                <a:gd name="connsiteY108" fmla="*/ 6 h 10000"/>
                <a:gd name="connsiteX109" fmla="*/ 3700 w 10000"/>
                <a:gd name="connsiteY109" fmla="*/ 6 h 10000"/>
                <a:gd name="connsiteX110" fmla="*/ 3731 w 10000"/>
                <a:gd name="connsiteY110" fmla="*/ 0 h 10000"/>
                <a:gd name="connsiteX111" fmla="*/ 3758 w 10000"/>
                <a:gd name="connsiteY111" fmla="*/ 0 h 10000"/>
                <a:gd name="connsiteX112" fmla="*/ 3785 w 10000"/>
                <a:gd name="connsiteY112" fmla="*/ 6 h 10000"/>
                <a:gd name="connsiteX113" fmla="*/ 3817 w 10000"/>
                <a:gd name="connsiteY113" fmla="*/ 12 h 10000"/>
                <a:gd name="connsiteX114" fmla="*/ 3844 w 10000"/>
                <a:gd name="connsiteY114" fmla="*/ 19 h 10000"/>
                <a:gd name="connsiteX115" fmla="*/ 3876 w 10000"/>
                <a:gd name="connsiteY115" fmla="*/ 31 h 10000"/>
                <a:gd name="connsiteX116" fmla="*/ 3903 w 10000"/>
                <a:gd name="connsiteY116" fmla="*/ 43 h 10000"/>
                <a:gd name="connsiteX117" fmla="*/ 3930 w 10000"/>
                <a:gd name="connsiteY117" fmla="*/ 62 h 10000"/>
                <a:gd name="connsiteX118" fmla="*/ 3957 w 10000"/>
                <a:gd name="connsiteY118" fmla="*/ 81 h 10000"/>
                <a:gd name="connsiteX119" fmla="*/ 3988 w 10000"/>
                <a:gd name="connsiteY119" fmla="*/ 106 h 10000"/>
                <a:gd name="connsiteX120" fmla="*/ 4015 w 10000"/>
                <a:gd name="connsiteY120" fmla="*/ 130 h 10000"/>
                <a:gd name="connsiteX121" fmla="*/ 4047 w 10000"/>
                <a:gd name="connsiteY121" fmla="*/ 155 h 10000"/>
                <a:gd name="connsiteX122" fmla="*/ 4074 w 10000"/>
                <a:gd name="connsiteY122" fmla="*/ 186 h 10000"/>
                <a:gd name="connsiteX123" fmla="*/ 4101 w 10000"/>
                <a:gd name="connsiteY123" fmla="*/ 217 h 10000"/>
                <a:gd name="connsiteX124" fmla="*/ 4132 w 10000"/>
                <a:gd name="connsiteY124" fmla="*/ 255 h 10000"/>
                <a:gd name="connsiteX125" fmla="*/ 4160 w 10000"/>
                <a:gd name="connsiteY125" fmla="*/ 292 h 10000"/>
                <a:gd name="connsiteX126" fmla="*/ 4191 w 10000"/>
                <a:gd name="connsiteY126" fmla="*/ 329 h 10000"/>
                <a:gd name="connsiteX127" fmla="*/ 4218 w 10000"/>
                <a:gd name="connsiteY127" fmla="*/ 373 h 10000"/>
                <a:gd name="connsiteX128" fmla="*/ 4245 w 10000"/>
                <a:gd name="connsiteY128" fmla="*/ 422 h 10000"/>
                <a:gd name="connsiteX129" fmla="*/ 4277 w 10000"/>
                <a:gd name="connsiteY129" fmla="*/ 466 h 10000"/>
                <a:gd name="connsiteX130" fmla="*/ 4304 w 10000"/>
                <a:gd name="connsiteY130" fmla="*/ 522 h 10000"/>
                <a:gd name="connsiteX131" fmla="*/ 4335 w 10000"/>
                <a:gd name="connsiteY131" fmla="*/ 571 h 10000"/>
                <a:gd name="connsiteX132" fmla="*/ 4362 w 10000"/>
                <a:gd name="connsiteY132" fmla="*/ 634 h 10000"/>
                <a:gd name="connsiteX133" fmla="*/ 4389 w 10000"/>
                <a:gd name="connsiteY133" fmla="*/ 689 h 10000"/>
                <a:gd name="connsiteX134" fmla="*/ 4421 w 10000"/>
                <a:gd name="connsiteY134" fmla="*/ 752 h 10000"/>
                <a:gd name="connsiteX135" fmla="*/ 4448 w 10000"/>
                <a:gd name="connsiteY135" fmla="*/ 820 h 10000"/>
                <a:gd name="connsiteX136" fmla="*/ 4475 w 10000"/>
                <a:gd name="connsiteY136" fmla="*/ 888 h 10000"/>
                <a:gd name="connsiteX137" fmla="*/ 4507 w 10000"/>
                <a:gd name="connsiteY137" fmla="*/ 957 h 10000"/>
                <a:gd name="connsiteX138" fmla="*/ 4534 w 10000"/>
                <a:gd name="connsiteY138" fmla="*/ 1037 h 10000"/>
                <a:gd name="connsiteX139" fmla="*/ 4565 w 10000"/>
                <a:gd name="connsiteY139" fmla="*/ 1118 h 10000"/>
                <a:gd name="connsiteX140" fmla="*/ 4592 w 10000"/>
                <a:gd name="connsiteY140" fmla="*/ 1199 h 10000"/>
                <a:gd name="connsiteX141" fmla="*/ 4619 w 10000"/>
                <a:gd name="connsiteY141" fmla="*/ 1286 h 10000"/>
                <a:gd name="connsiteX142" fmla="*/ 4651 w 10000"/>
                <a:gd name="connsiteY142" fmla="*/ 1373 h 10000"/>
                <a:gd name="connsiteX143" fmla="*/ 4678 w 10000"/>
                <a:gd name="connsiteY143" fmla="*/ 1472 h 10000"/>
                <a:gd name="connsiteX144" fmla="*/ 4709 w 10000"/>
                <a:gd name="connsiteY144" fmla="*/ 1565 h 10000"/>
                <a:gd name="connsiteX145" fmla="*/ 4736 w 10000"/>
                <a:gd name="connsiteY145" fmla="*/ 1671 h 10000"/>
                <a:gd name="connsiteX146" fmla="*/ 4763 w 10000"/>
                <a:gd name="connsiteY146" fmla="*/ 1776 h 10000"/>
                <a:gd name="connsiteX147" fmla="*/ 4795 w 10000"/>
                <a:gd name="connsiteY147" fmla="*/ 1894 h 10000"/>
                <a:gd name="connsiteX148" fmla="*/ 4822 w 10000"/>
                <a:gd name="connsiteY148" fmla="*/ 2012 h 10000"/>
                <a:gd name="connsiteX149" fmla="*/ 4854 w 10000"/>
                <a:gd name="connsiteY149" fmla="*/ 2137 h 10000"/>
                <a:gd name="connsiteX150" fmla="*/ 4881 w 10000"/>
                <a:gd name="connsiteY150" fmla="*/ 2267 h 10000"/>
                <a:gd name="connsiteX151" fmla="*/ 4908 w 10000"/>
                <a:gd name="connsiteY151" fmla="*/ 2404 h 10000"/>
                <a:gd name="connsiteX152" fmla="*/ 4935 w 10000"/>
                <a:gd name="connsiteY152" fmla="*/ 2553 h 10000"/>
                <a:gd name="connsiteX153" fmla="*/ 4966 w 10000"/>
                <a:gd name="connsiteY153" fmla="*/ 2708 h 10000"/>
                <a:gd name="connsiteX154" fmla="*/ 4993 w 10000"/>
                <a:gd name="connsiteY154" fmla="*/ 2870 h 10000"/>
                <a:gd name="connsiteX155" fmla="*/ 5025 w 10000"/>
                <a:gd name="connsiteY155" fmla="*/ 3043 h 10000"/>
                <a:gd name="connsiteX156" fmla="*/ 5052 w 10000"/>
                <a:gd name="connsiteY156" fmla="*/ 3230 h 10000"/>
                <a:gd name="connsiteX157" fmla="*/ 5079 w 10000"/>
                <a:gd name="connsiteY157" fmla="*/ 3429 h 10000"/>
                <a:gd name="connsiteX158" fmla="*/ 5110 w 10000"/>
                <a:gd name="connsiteY158" fmla="*/ 3646 h 10000"/>
                <a:gd name="connsiteX159" fmla="*/ 5137 w 10000"/>
                <a:gd name="connsiteY159" fmla="*/ 3882 h 10000"/>
                <a:gd name="connsiteX160" fmla="*/ 5169 w 10000"/>
                <a:gd name="connsiteY160" fmla="*/ 4143 h 10000"/>
                <a:gd name="connsiteX161" fmla="*/ 5196 w 10000"/>
                <a:gd name="connsiteY161" fmla="*/ 4441 h 10000"/>
                <a:gd name="connsiteX162" fmla="*/ 5223 w 10000"/>
                <a:gd name="connsiteY162" fmla="*/ 4789 h 10000"/>
                <a:gd name="connsiteX163" fmla="*/ 5255 w 10000"/>
                <a:gd name="connsiteY163" fmla="*/ 5205 h 10000"/>
                <a:gd name="connsiteX164" fmla="*/ 5282 w 10000"/>
                <a:gd name="connsiteY164" fmla="*/ 5758 h 10000"/>
                <a:gd name="connsiteX165" fmla="*/ 5313 w 10000"/>
                <a:gd name="connsiteY165" fmla="*/ 6671 h 10000"/>
                <a:gd name="connsiteX166" fmla="*/ 5340 w 10000"/>
                <a:gd name="connsiteY166" fmla="*/ 7776 h 10000"/>
                <a:gd name="connsiteX167" fmla="*/ 5367 w 10000"/>
                <a:gd name="connsiteY167" fmla="*/ 6565 h 10000"/>
                <a:gd name="connsiteX168" fmla="*/ 5399 w 10000"/>
                <a:gd name="connsiteY168" fmla="*/ 6255 h 10000"/>
                <a:gd name="connsiteX169" fmla="*/ 5426 w 10000"/>
                <a:gd name="connsiteY169" fmla="*/ 6155 h 10000"/>
                <a:gd name="connsiteX170" fmla="*/ 5453 w 10000"/>
                <a:gd name="connsiteY170" fmla="*/ 6180 h 10000"/>
                <a:gd name="connsiteX171" fmla="*/ 5484 w 10000"/>
                <a:gd name="connsiteY171" fmla="*/ 6286 h 10000"/>
                <a:gd name="connsiteX172" fmla="*/ 5511 w 10000"/>
                <a:gd name="connsiteY172" fmla="*/ 6484 h 10000"/>
                <a:gd name="connsiteX173" fmla="*/ 5539 w 10000"/>
                <a:gd name="connsiteY173" fmla="*/ 6801 h 10000"/>
                <a:gd name="connsiteX174" fmla="*/ 5570 w 10000"/>
                <a:gd name="connsiteY174" fmla="*/ 7373 h 10000"/>
                <a:gd name="connsiteX175" fmla="*/ 5597 w 10000"/>
                <a:gd name="connsiteY175" fmla="*/ 9447 h 10000"/>
                <a:gd name="connsiteX176" fmla="*/ 5629 w 10000"/>
                <a:gd name="connsiteY176" fmla="*/ 7621 h 10000"/>
                <a:gd name="connsiteX177" fmla="*/ 5656 w 10000"/>
                <a:gd name="connsiteY177" fmla="*/ 7012 h 10000"/>
                <a:gd name="connsiteX178" fmla="*/ 5683 w 10000"/>
                <a:gd name="connsiteY178" fmla="*/ 6708 h 10000"/>
                <a:gd name="connsiteX179" fmla="*/ 5714 w 10000"/>
                <a:gd name="connsiteY179" fmla="*/ 6534 h 10000"/>
                <a:gd name="connsiteX180" fmla="*/ 5741 w 10000"/>
                <a:gd name="connsiteY180" fmla="*/ 6429 h 10000"/>
                <a:gd name="connsiteX181" fmla="*/ 5773 w 10000"/>
                <a:gd name="connsiteY181" fmla="*/ 6385 h 10000"/>
                <a:gd name="connsiteX182" fmla="*/ 5800 w 10000"/>
                <a:gd name="connsiteY182" fmla="*/ 6385 h 10000"/>
                <a:gd name="connsiteX183" fmla="*/ 5827 w 10000"/>
                <a:gd name="connsiteY183" fmla="*/ 6429 h 10000"/>
                <a:gd name="connsiteX184" fmla="*/ 5858 w 10000"/>
                <a:gd name="connsiteY184" fmla="*/ 6516 h 10000"/>
                <a:gd name="connsiteX185" fmla="*/ 5886 w 10000"/>
                <a:gd name="connsiteY185" fmla="*/ 6646 h 10000"/>
                <a:gd name="connsiteX186" fmla="*/ 5913 w 10000"/>
                <a:gd name="connsiteY186" fmla="*/ 6845 h 10000"/>
                <a:gd name="connsiteX187" fmla="*/ 5944 w 10000"/>
                <a:gd name="connsiteY187" fmla="*/ 7149 h 10000"/>
                <a:gd name="connsiteX188" fmla="*/ 5971 w 10000"/>
                <a:gd name="connsiteY188" fmla="*/ 7658 h 10000"/>
                <a:gd name="connsiteX189" fmla="*/ 6003 w 10000"/>
                <a:gd name="connsiteY189" fmla="*/ 9093 h 10000"/>
                <a:gd name="connsiteX190" fmla="*/ 6030 w 10000"/>
                <a:gd name="connsiteY190" fmla="*/ 8106 h 10000"/>
                <a:gd name="connsiteX191" fmla="*/ 6057 w 10000"/>
                <a:gd name="connsiteY191" fmla="*/ 7385 h 10000"/>
                <a:gd name="connsiteX192" fmla="*/ 6088 w 10000"/>
                <a:gd name="connsiteY192" fmla="*/ 7019 h 10000"/>
                <a:gd name="connsiteX193" fmla="*/ 6115 w 10000"/>
                <a:gd name="connsiteY193" fmla="*/ 6789 h 10000"/>
                <a:gd name="connsiteX194" fmla="*/ 6147 w 10000"/>
                <a:gd name="connsiteY194" fmla="*/ 6634 h 10000"/>
                <a:gd name="connsiteX195" fmla="*/ 6174 w 10000"/>
                <a:gd name="connsiteY195" fmla="*/ 6534 h 10000"/>
                <a:gd name="connsiteX196" fmla="*/ 6201 w 10000"/>
                <a:gd name="connsiteY196" fmla="*/ 6472 h 10000"/>
                <a:gd name="connsiteX197" fmla="*/ 6233 w 10000"/>
                <a:gd name="connsiteY197" fmla="*/ 6441 h 10000"/>
                <a:gd name="connsiteX198" fmla="*/ 6260 w 10000"/>
                <a:gd name="connsiteY198" fmla="*/ 6435 h 10000"/>
                <a:gd name="connsiteX199" fmla="*/ 6291 w 10000"/>
                <a:gd name="connsiteY199" fmla="*/ 6460 h 10000"/>
                <a:gd name="connsiteX200" fmla="*/ 6318 w 10000"/>
                <a:gd name="connsiteY200" fmla="*/ 6516 h 10000"/>
                <a:gd name="connsiteX201" fmla="*/ 6345 w 10000"/>
                <a:gd name="connsiteY201" fmla="*/ 6609 h 10000"/>
                <a:gd name="connsiteX202" fmla="*/ 6372 w 10000"/>
                <a:gd name="connsiteY202" fmla="*/ 6733 h 10000"/>
                <a:gd name="connsiteX203" fmla="*/ 6404 w 10000"/>
                <a:gd name="connsiteY203" fmla="*/ 6919 h 10000"/>
                <a:gd name="connsiteX204" fmla="*/ 6431 w 10000"/>
                <a:gd name="connsiteY204" fmla="*/ 7186 h 10000"/>
                <a:gd name="connsiteX205" fmla="*/ 6462 w 10000"/>
                <a:gd name="connsiteY205" fmla="*/ 7596 h 10000"/>
                <a:gd name="connsiteX206" fmla="*/ 6489 w 10000"/>
                <a:gd name="connsiteY206" fmla="*/ 8466 h 10000"/>
                <a:gd name="connsiteX207" fmla="*/ 6516 w 10000"/>
                <a:gd name="connsiteY207" fmla="*/ 8801 h 10000"/>
                <a:gd name="connsiteX208" fmla="*/ 6548 w 10000"/>
                <a:gd name="connsiteY208" fmla="*/ 7714 h 10000"/>
                <a:gd name="connsiteX209" fmla="*/ 6575 w 10000"/>
                <a:gd name="connsiteY209" fmla="*/ 7261 h 10000"/>
                <a:gd name="connsiteX210" fmla="*/ 6607 w 10000"/>
                <a:gd name="connsiteY210" fmla="*/ 6981 h 10000"/>
                <a:gd name="connsiteX211" fmla="*/ 6634 w 10000"/>
                <a:gd name="connsiteY211" fmla="*/ 6795 h 10000"/>
                <a:gd name="connsiteX212" fmla="*/ 6661 w 10000"/>
                <a:gd name="connsiteY212" fmla="*/ 6658 h 10000"/>
                <a:gd name="connsiteX213" fmla="*/ 6692 w 10000"/>
                <a:gd name="connsiteY213" fmla="*/ 6559 h 10000"/>
                <a:gd name="connsiteX214" fmla="*/ 6719 w 10000"/>
                <a:gd name="connsiteY214" fmla="*/ 6497 h 10000"/>
                <a:gd name="connsiteX215" fmla="*/ 6751 w 10000"/>
                <a:gd name="connsiteY215" fmla="*/ 6460 h 10000"/>
                <a:gd name="connsiteX216" fmla="*/ 6778 w 10000"/>
                <a:gd name="connsiteY216" fmla="*/ 6453 h 10000"/>
                <a:gd name="connsiteX217" fmla="*/ 6805 w 10000"/>
                <a:gd name="connsiteY217" fmla="*/ 6460 h 10000"/>
                <a:gd name="connsiteX218" fmla="*/ 6836 w 10000"/>
                <a:gd name="connsiteY218" fmla="*/ 6503 h 10000"/>
                <a:gd name="connsiteX219" fmla="*/ 6863 w 10000"/>
                <a:gd name="connsiteY219" fmla="*/ 6565 h 10000"/>
                <a:gd name="connsiteX220" fmla="*/ 6890 w 10000"/>
                <a:gd name="connsiteY220" fmla="*/ 6658 h 10000"/>
                <a:gd name="connsiteX221" fmla="*/ 6922 w 10000"/>
                <a:gd name="connsiteY221" fmla="*/ 6789 h 10000"/>
                <a:gd name="connsiteX222" fmla="*/ 6949 w 10000"/>
                <a:gd name="connsiteY222" fmla="*/ 6975 h 10000"/>
                <a:gd name="connsiteX223" fmla="*/ 6981 w 10000"/>
                <a:gd name="connsiteY223" fmla="*/ 7236 h 10000"/>
                <a:gd name="connsiteX224" fmla="*/ 7008 w 10000"/>
                <a:gd name="connsiteY224" fmla="*/ 7634 h 10000"/>
                <a:gd name="connsiteX225" fmla="*/ 7035 w 10000"/>
                <a:gd name="connsiteY225" fmla="*/ 8460 h 10000"/>
                <a:gd name="connsiteX226" fmla="*/ 7066 w 10000"/>
                <a:gd name="connsiteY226" fmla="*/ 8969 h 10000"/>
                <a:gd name="connsiteX227" fmla="*/ 7093 w 10000"/>
                <a:gd name="connsiteY227" fmla="*/ 7801 h 10000"/>
                <a:gd name="connsiteX228" fmla="*/ 7125 w 10000"/>
                <a:gd name="connsiteY228" fmla="*/ 7329 h 10000"/>
                <a:gd name="connsiteX229" fmla="*/ 7152 w 10000"/>
                <a:gd name="connsiteY229" fmla="*/ 7037 h 10000"/>
                <a:gd name="connsiteX230" fmla="*/ 7179 w 10000"/>
                <a:gd name="connsiteY230" fmla="*/ 6839 h 10000"/>
                <a:gd name="connsiteX231" fmla="*/ 7210 w 10000"/>
                <a:gd name="connsiteY231" fmla="*/ 6696 h 10000"/>
                <a:gd name="connsiteX232" fmla="*/ 7237 w 10000"/>
                <a:gd name="connsiteY232" fmla="*/ 6590 h 10000"/>
                <a:gd name="connsiteX233" fmla="*/ 7269 w 10000"/>
                <a:gd name="connsiteY233" fmla="*/ 6516 h 10000"/>
                <a:gd name="connsiteX234" fmla="*/ 7296 w 10000"/>
                <a:gd name="connsiteY234" fmla="*/ 6472 h 10000"/>
                <a:gd name="connsiteX235" fmla="*/ 7323 w 10000"/>
                <a:gd name="connsiteY235" fmla="*/ 6447 h 10000"/>
                <a:gd name="connsiteX236" fmla="*/ 7350 w 10000"/>
                <a:gd name="connsiteY236" fmla="*/ 6447 h 10000"/>
                <a:gd name="connsiteX237" fmla="*/ 7382 w 10000"/>
                <a:gd name="connsiteY237" fmla="*/ 6466 h 10000"/>
                <a:gd name="connsiteX238" fmla="*/ 7409 w 10000"/>
                <a:gd name="connsiteY238" fmla="*/ 6509 h 10000"/>
                <a:gd name="connsiteX239" fmla="*/ 7440 w 10000"/>
                <a:gd name="connsiteY239" fmla="*/ 6578 h 10000"/>
                <a:gd name="connsiteX240" fmla="*/ 7467 w 10000"/>
                <a:gd name="connsiteY240" fmla="*/ 6677 h 10000"/>
                <a:gd name="connsiteX241" fmla="*/ 7494 w 10000"/>
                <a:gd name="connsiteY241" fmla="*/ 6814 h 10000"/>
                <a:gd name="connsiteX242" fmla="*/ 7526 w 10000"/>
                <a:gd name="connsiteY242" fmla="*/ 7006 h 10000"/>
                <a:gd name="connsiteX243" fmla="*/ 7553 w 10000"/>
                <a:gd name="connsiteY243" fmla="*/ 7273 h 10000"/>
                <a:gd name="connsiteX244" fmla="*/ 7584 w 10000"/>
                <a:gd name="connsiteY244" fmla="*/ 7696 h 10000"/>
                <a:gd name="connsiteX245" fmla="*/ 7612 w 10000"/>
                <a:gd name="connsiteY245" fmla="*/ 8584 h 10000"/>
                <a:gd name="connsiteX246" fmla="*/ 7639 w 10000"/>
                <a:gd name="connsiteY246" fmla="*/ 8814 h 10000"/>
                <a:gd name="connsiteX247" fmla="*/ 7670 w 10000"/>
                <a:gd name="connsiteY247" fmla="*/ 7770 h 10000"/>
                <a:gd name="connsiteX248" fmla="*/ 7697 w 10000"/>
                <a:gd name="connsiteY248" fmla="*/ 7317 h 10000"/>
                <a:gd name="connsiteX249" fmla="*/ 7729 w 10000"/>
                <a:gd name="connsiteY249" fmla="*/ 7031 h 10000"/>
                <a:gd name="connsiteX250" fmla="*/ 7756 w 10000"/>
                <a:gd name="connsiteY250" fmla="*/ 6839 h 10000"/>
                <a:gd name="connsiteX251" fmla="*/ 7783 w 10000"/>
                <a:gd name="connsiteY251" fmla="*/ 6696 h 10000"/>
                <a:gd name="connsiteX252" fmla="*/ 7810 w 10000"/>
                <a:gd name="connsiteY252" fmla="*/ 6590 h 10000"/>
                <a:gd name="connsiteX253" fmla="*/ 7841 w 10000"/>
                <a:gd name="connsiteY253" fmla="*/ 6522 h 10000"/>
                <a:gd name="connsiteX254" fmla="*/ 7868 w 10000"/>
                <a:gd name="connsiteY254" fmla="*/ 6472 h 10000"/>
                <a:gd name="connsiteX255" fmla="*/ 7900 w 10000"/>
                <a:gd name="connsiteY255" fmla="*/ 6447 h 10000"/>
                <a:gd name="connsiteX256" fmla="*/ 7927 w 10000"/>
                <a:gd name="connsiteY256" fmla="*/ 6447 h 10000"/>
                <a:gd name="connsiteX257" fmla="*/ 7954 w 10000"/>
                <a:gd name="connsiteY257" fmla="*/ 6466 h 10000"/>
                <a:gd name="connsiteX258" fmla="*/ 7986 w 10000"/>
                <a:gd name="connsiteY258" fmla="*/ 6509 h 10000"/>
                <a:gd name="connsiteX259" fmla="*/ 8013 w 10000"/>
                <a:gd name="connsiteY259" fmla="*/ 6578 h 10000"/>
                <a:gd name="connsiteX260" fmla="*/ 8044 w 10000"/>
                <a:gd name="connsiteY260" fmla="*/ 6683 h 10000"/>
                <a:gd name="connsiteX261" fmla="*/ 8071 w 10000"/>
                <a:gd name="connsiteY261" fmla="*/ 6820 h 10000"/>
                <a:gd name="connsiteX262" fmla="*/ 8098 w 10000"/>
                <a:gd name="connsiteY262" fmla="*/ 7006 h 10000"/>
                <a:gd name="connsiteX263" fmla="*/ 8130 w 10000"/>
                <a:gd name="connsiteY263" fmla="*/ 7280 h 10000"/>
                <a:gd name="connsiteX264" fmla="*/ 8157 w 10000"/>
                <a:gd name="connsiteY264" fmla="*/ 7714 h 10000"/>
                <a:gd name="connsiteX265" fmla="*/ 8188 w 10000"/>
                <a:gd name="connsiteY265" fmla="*/ 8671 h 10000"/>
                <a:gd name="connsiteX266" fmla="*/ 8215 w 10000"/>
                <a:gd name="connsiteY266" fmla="*/ 8696 h 10000"/>
                <a:gd name="connsiteX267" fmla="*/ 8242 w 10000"/>
                <a:gd name="connsiteY267" fmla="*/ 7720 h 10000"/>
                <a:gd name="connsiteX268" fmla="*/ 8274 w 10000"/>
                <a:gd name="connsiteY268" fmla="*/ 7286 h 10000"/>
                <a:gd name="connsiteX269" fmla="*/ 8301 w 10000"/>
                <a:gd name="connsiteY269" fmla="*/ 7006 h 10000"/>
                <a:gd name="connsiteX270" fmla="*/ 8328 w 10000"/>
                <a:gd name="connsiteY270" fmla="*/ 6820 h 10000"/>
                <a:gd name="connsiteX271" fmla="*/ 8360 w 10000"/>
                <a:gd name="connsiteY271" fmla="*/ 6683 h 10000"/>
                <a:gd name="connsiteX272" fmla="*/ 8387 w 10000"/>
                <a:gd name="connsiteY272" fmla="*/ 6584 h 10000"/>
                <a:gd name="connsiteX273" fmla="*/ 8418 w 10000"/>
                <a:gd name="connsiteY273" fmla="*/ 6516 h 10000"/>
                <a:gd name="connsiteX274" fmla="*/ 8445 w 10000"/>
                <a:gd name="connsiteY274" fmla="*/ 6472 h 10000"/>
                <a:gd name="connsiteX275" fmla="*/ 8472 w 10000"/>
                <a:gd name="connsiteY275" fmla="*/ 6453 h 10000"/>
                <a:gd name="connsiteX276" fmla="*/ 8504 w 10000"/>
                <a:gd name="connsiteY276" fmla="*/ 6460 h 10000"/>
                <a:gd name="connsiteX277" fmla="*/ 8531 w 10000"/>
                <a:gd name="connsiteY277" fmla="*/ 6491 h 10000"/>
                <a:gd name="connsiteX278" fmla="*/ 8562 w 10000"/>
                <a:gd name="connsiteY278" fmla="*/ 6553 h 10000"/>
                <a:gd name="connsiteX279" fmla="*/ 8589 w 10000"/>
                <a:gd name="connsiteY279" fmla="*/ 6640 h 10000"/>
                <a:gd name="connsiteX280" fmla="*/ 8616 w 10000"/>
                <a:gd name="connsiteY280" fmla="*/ 6770 h 10000"/>
                <a:gd name="connsiteX281" fmla="*/ 8648 w 10000"/>
                <a:gd name="connsiteY281" fmla="*/ 6944 h 10000"/>
                <a:gd name="connsiteX282" fmla="*/ 8675 w 10000"/>
                <a:gd name="connsiteY282" fmla="*/ 7205 h 10000"/>
                <a:gd name="connsiteX283" fmla="*/ 8707 w 10000"/>
                <a:gd name="connsiteY283" fmla="*/ 7615 h 10000"/>
                <a:gd name="connsiteX284" fmla="*/ 8734 w 10000"/>
                <a:gd name="connsiteY284" fmla="*/ 8460 h 10000"/>
                <a:gd name="connsiteX285" fmla="*/ 8761 w 10000"/>
                <a:gd name="connsiteY285" fmla="*/ 8839 h 10000"/>
                <a:gd name="connsiteX286" fmla="*/ 8788 w 10000"/>
                <a:gd name="connsiteY286" fmla="*/ 7733 h 10000"/>
                <a:gd name="connsiteX287" fmla="*/ 8819 w 10000"/>
                <a:gd name="connsiteY287" fmla="*/ 7267 h 10000"/>
                <a:gd name="connsiteX288" fmla="*/ 8851 w 10000"/>
                <a:gd name="connsiteY288" fmla="*/ 6981 h 10000"/>
                <a:gd name="connsiteX289" fmla="*/ 8878 w 10000"/>
                <a:gd name="connsiteY289" fmla="*/ 6783 h 10000"/>
                <a:gd name="connsiteX290" fmla="*/ 8905 w 10000"/>
                <a:gd name="connsiteY290" fmla="*/ 6646 h 10000"/>
                <a:gd name="connsiteX291" fmla="*/ 8932 w 10000"/>
                <a:gd name="connsiteY291" fmla="*/ 6547 h 10000"/>
                <a:gd name="connsiteX292" fmla="*/ 8963 w 10000"/>
                <a:gd name="connsiteY292" fmla="*/ 6484 h 10000"/>
                <a:gd name="connsiteX293" fmla="*/ 8991 w 10000"/>
                <a:gd name="connsiteY293" fmla="*/ 6453 h 10000"/>
                <a:gd name="connsiteX294" fmla="*/ 9022 w 10000"/>
                <a:gd name="connsiteY294" fmla="*/ 6447 h 10000"/>
                <a:gd name="connsiteX295" fmla="*/ 9049 w 10000"/>
                <a:gd name="connsiteY295" fmla="*/ 6472 h 10000"/>
                <a:gd name="connsiteX296" fmla="*/ 9076 w 10000"/>
                <a:gd name="connsiteY296" fmla="*/ 6528 h 10000"/>
                <a:gd name="connsiteX297" fmla="*/ 9108 w 10000"/>
                <a:gd name="connsiteY297" fmla="*/ 6621 h 10000"/>
                <a:gd name="connsiteX298" fmla="*/ 9135 w 10000"/>
                <a:gd name="connsiteY298" fmla="*/ 6758 h 10000"/>
                <a:gd name="connsiteX299" fmla="*/ 9166 w 10000"/>
                <a:gd name="connsiteY299" fmla="*/ 6957 h 10000"/>
                <a:gd name="connsiteX300" fmla="*/ 9193 w 10000"/>
                <a:gd name="connsiteY300" fmla="*/ 7267 h 10000"/>
                <a:gd name="connsiteX301" fmla="*/ 9220 w 10000"/>
                <a:gd name="connsiteY301" fmla="*/ 7814 h 10000"/>
                <a:gd name="connsiteX302" fmla="*/ 9252 w 10000"/>
                <a:gd name="connsiteY302" fmla="*/ 9863 h 10000"/>
                <a:gd name="connsiteX303" fmla="*/ 9279 w 10000"/>
                <a:gd name="connsiteY303" fmla="*/ 7988 h 10000"/>
                <a:gd name="connsiteX304" fmla="*/ 9306 w 10000"/>
                <a:gd name="connsiteY304" fmla="*/ 7335 h 10000"/>
                <a:gd name="connsiteX305" fmla="*/ 9338 w 10000"/>
                <a:gd name="connsiteY305" fmla="*/ 6988 h 10000"/>
                <a:gd name="connsiteX306" fmla="*/ 9365 w 10000"/>
                <a:gd name="connsiteY306" fmla="*/ 6758 h 10000"/>
                <a:gd name="connsiteX307" fmla="*/ 9396 w 10000"/>
                <a:gd name="connsiteY307" fmla="*/ 6602 h 10000"/>
                <a:gd name="connsiteX308" fmla="*/ 9423 w 10000"/>
                <a:gd name="connsiteY308" fmla="*/ 6503 h 10000"/>
                <a:gd name="connsiteX309" fmla="*/ 9450 w 10000"/>
                <a:gd name="connsiteY309" fmla="*/ 6447 h 10000"/>
                <a:gd name="connsiteX310" fmla="*/ 9482 w 10000"/>
                <a:gd name="connsiteY310" fmla="*/ 6435 h 10000"/>
                <a:gd name="connsiteX311" fmla="*/ 9509 w 10000"/>
                <a:gd name="connsiteY311" fmla="*/ 6460 h 10000"/>
                <a:gd name="connsiteX312" fmla="*/ 9540 w 10000"/>
                <a:gd name="connsiteY312" fmla="*/ 6534 h 10000"/>
                <a:gd name="connsiteX313" fmla="*/ 9567 w 10000"/>
                <a:gd name="connsiteY313" fmla="*/ 6665 h 10000"/>
                <a:gd name="connsiteX314" fmla="*/ 9594 w 10000"/>
                <a:gd name="connsiteY314" fmla="*/ 6882 h 10000"/>
                <a:gd name="connsiteX315" fmla="*/ 9626 w 10000"/>
                <a:gd name="connsiteY315" fmla="*/ 7242 h 10000"/>
                <a:gd name="connsiteX316" fmla="*/ 9653 w 10000"/>
                <a:gd name="connsiteY316" fmla="*/ 7981 h 10000"/>
                <a:gd name="connsiteX317" fmla="*/ 9680 w 10000"/>
                <a:gd name="connsiteY317" fmla="*/ 8820 h 10000"/>
                <a:gd name="connsiteX318" fmla="*/ 9712 w 10000"/>
                <a:gd name="connsiteY318" fmla="*/ 7484 h 10000"/>
                <a:gd name="connsiteX319" fmla="*/ 9739 w 10000"/>
                <a:gd name="connsiteY319" fmla="*/ 7012 h 10000"/>
                <a:gd name="connsiteX320" fmla="*/ 9766 w 10000"/>
                <a:gd name="connsiteY320" fmla="*/ 6758 h 10000"/>
                <a:gd name="connsiteX321" fmla="*/ 9797 w 10000"/>
                <a:gd name="connsiteY321" fmla="*/ 6615 h 10000"/>
                <a:gd name="connsiteX322" fmla="*/ 9824 w 10000"/>
                <a:gd name="connsiteY322" fmla="*/ 6559 h 10000"/>
                <a:gd name="connsiteX323" fmla="*/ 9856 w 10000"/>
                <a:gd name="connsiteY323" fmla="*/ 6590 h 10000"/>
                <a:gd name="connsiteX324" fmla="*/ 9883 w 10000"/>
                <a:gd name="connsiteY324" fmla="*/ 6708 h 10000"/>
                <a:gd name="connsiteX325" fmla="*/ 9910 w 10000"/>
                <a:gd name="connsiteY325" fmla="*/ 6950 h 10000"/>
                <a:gd name="connsiteX326" fmla="*/ 9941 w 10000"/>
                <a:gd name="connsiteY326" fmla="*/ 7404 h 10000"/>
                <a:gd name="connsiteX327" fmla="*/ 9968 w 10000"/>
                <a:gd name="connsiteY327" fmla="*/ 8516 h 10000"/>
                <a:gd name="connsiteX328" fmla="*/ 10000 w 10000"/>
                <a:gd name="connsiteY32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84 w 10000"/>
                <a:gd name="connsiteY97" fmla="*/ 280 h 10000"/>
                <a:gd name="connsiteX98" fmla="*/ 3411 w 10000"/>
                <a:gd name="connsiteY98" fmla="*/ 230 h 10000"/>
                <a:gd name="connsiteX99" fmla="*/ 3443 w 10000"/>
                <a:gd name="connsiteY99" fmla="*/ 186 h 10000"/>
                <a:gd name="connsiteX100" fmla="*/ 3470 w 10000"/>
                <a:gd name="connsiteY100" fmla="*/ 149 h 10000"/>
                <a:gd name="connsiteX101" fmla="*/ 3497 w 10000"/>
                <a:gd name="connsiteY101" fmla="*/ 118 h 10000"/>
                <a:gd name="connsiteX102" fmla="*/ 3529 w 10000"/>
                <a:gd name="connsiteY102" fmla="*/ 87 h 10000"/>
                <a:gd name="connsiteX103" fmla="*/ 3556 w 10000"/>
                <a:gd name="connsiteY103" fmla="*/ 68 h 10000"/>
                <a:gd name="connsiteX104" fmla="*/ 3587 w 10000"/>
                <a:gd name="connsiteY104" fmla="*/ 43 h 10000"/>
                <a:gd name="connsiteX105" fmla="*/ 3614 w 10000"/>
                <a:gd name="connsiteY105" fmla="*/ 31 h 10000"/>
                <a:gd name="connsiteX106" fmla="*/ 3641 w 10000"/>
                <a:gd name="connsiteY106" fmla="*/ 19 h 10000"/>
                <a:gd name="connsiteX107" fmla="*/ 3673 w 10000"/>
                <a:gd name="connsiteY107" fmla="*/ 6 h 10000"/>
                <a:gd name="connsiteX108" fmla="*/ 3700 w 10000"/>
                <a:gd name="connsiteY108" fmla="*/ 6 h 10000"/>
                <a:gd name="connsiteX109" fmla="*/ 3731 w 10000"/>
                <a:gd name="connsiteY109" fmla="*/ 0 h 10000"/>
                <a:gd name="connsiteX110" fmla="*/ 3758 w 10000"/>
                <a:gd name="connsiteY110" fmla="*/ 0 h 10000"/>
                <a:gd name="connsiteX111" fmla="*/ 3785 w 10000"/>
                <a:gd name="connsiteY111" fmla="*/ 6 h 10000"/>
                <a:gd name="connsiteX112" fmla="*/ 3817 w 10000"/>
                <a:gd name="connsiteY112" fmla="*/ 12 h 10000"/>
                <a:gd name="connsiteX113" fmla="*/ 3844 w 10000"/>
                <a:gd name="connsiteY113" fmla="*/ 19 h 10000"/>
                <a:gd name="connsiteX114" fmla="*/ 3876 w 10000"/>
                <a:gd name="connsiteY114" fmla="*/ 31 h 10000"/>
                <a:gd name="connsiteX115" fmla="*/ 3903 w 10000"/>
                <a:gd name="connsiteY115" fmla="*/ 43 h 10000"/>
                <a:gd name="connsiteX116" fmla="*/ 3930 w 10000"/>
                <a:gd name="connsiteY116" fmla="*/ 62 h 10000"/>
                <a:gd name="connsiteX117" fmla="*/ 3957 w 10000"/>
                <a:gd name="connsiteY117" fmla="*/ 81 h 10000"/>
                <a:gd name="connsiteX118" fmla="*/ 3988 w 10000"/>
                <a:gd name="connsiteY118" fmla="*/ 106 h 10000"/>
                <a:gd name="connsiteX119" fmla="*/ 4015 w 10000"/>
                <a:gd name="connsiteY119" fmla="*/ 130 h 10000"/>
                <a:gd name="connsiteX120" fmla="*/ 4047 w 10000"/>
                <a:gd name="connsiteY120" fmla="*/ 155 h 10000"/>
                <a:gd name="connsiteX121" fmla="*/ 4074 w 10000"/>
                <a:gd name="connsiteY121" fmla="*/ 186 h 10000"/>
                <a:gd name="connsiteX122" fmla="*/ 4101 w 10000"/>
                <a:gd name="connsiteY122" fmla="*/ 217 h 10000"/>
                <a:gd name="connsiteX123" fmla="*/ 4132 w 10000"/>
                <a:gd name="connsiteY123" fmla="*/ 255 h 10000"/>
                <a:gd name="connsiteX124" fmla="*/ 4160 w 10000"/>
                <a:gd name="connsiteY124" fmla="*/ 292 h 10000"/>
                <a:gd name="connsiteX125" fmla="*/ 4191 w 10000"/>
                <a:gd name="connsiteY125" fmla="*/ 329 h 10000"/>
                <a:gd name="connsiteX126" fmla="*/ 4218 w 10000"/>
                <a:gd name="connsiteY126" fmla="*/ 373 h 10000"/>
                <a:gd name="connsiteX127" fmla="*/ 4245 w 10000"/>
                <a:gd name="connsiteY127" fmla="*/ 422 h 10000"/>
                <a:gd name="connsiteX128" fmla="*/ 4277 w 10000"/>
                <a:gd name="connsiteY128" fmla="*/ 466 h 10000"/>
                <a:gd name="connsiteX129" fmla="*/ 4304 w 10000"/>
                <a:gd name="connsiteY129" fmla="*/ 522 h 10000"/>
                <a:gd name="connsiteX130" fmla="*/ 4335 w 10000"/>
                <a:gd name="connsiteY130" fmla="*/ 571 h 10000"/>
                <a:gd name="connsiteX131" fmla="*/ 4362 w 10000"/>
                <a:gd name="connsiteY131" fmla="*/ 634 h 10000"/>
                <a:gd name="connsiteX132" fmla="*/ 4389 w 10000"/>
                <a:gd name="connsiteY132" fmla="*/ 689 h 10000"/>
                <a:gd name="connsiteX133" fmla="*/ 4421 w 10000"/>
                <a:gd name="connsiteY133" fmla="*/ 752 h 10000"/>
                <a:gd name="connsiteX134" fmla="*/ 4448 w 10000"/>
                <a:gd name="connsiteY134" fmla="*/ 820 h 10000"/>
                <a:gd name="connsiteX135" fmla="*/ 4475 w 10000"/>
                <a:gd name="connsiteY135" fmla="*/ 888 h 10000"/>
                <a:gd name="connsiteX136" fmla="*/ 4507 w 10000"/>
                <a:gd name="connsiteY136" fmla="*/ 957 h 10000"/>
                <a:gd name="connsiteX137" fmla="*/ 4534 w 10000"/>
                <a:gd name="connsiteY137" fmla="*/ 1037 h 10000"/>
                <a:gd name="connsiteX138" fmla="*/ 4565 w 10000"/>
                <a:gd name="connsiteY138" fmla="*/ 1118 h 10000"/>
                <a:gd name="connsiteX139" fmla="*/ 4592 w 10000"/>
                <a:gd name="connsiteY139" fmla="*/ 1199 h 10000"/>
                <a:gd name="connsiteX140" fmla="*/ 4619 w 10000"/>
                <a:gd name="connsiteY140" fmla="*/ 1286 h 10000"/>
                <a:gd name="connsiteX141" fmla="*/ 4651 w 10000"/>
                <a:gd name="connsiteY141" fmla="*/ 1373 h 10000"/>
                <a:gd name="connsiteX142" fmla="*/ 4678 w 10000"/>
                <a:gd name="connsiteY142" fmla="*/ 1472 h 10000"/>
                <a:gd name="connsiteX143" fmla="*/ 4709 w 10000"/>
                <a:gd name="connsiteY143" fmla="*/ 1565 h 10000"/>
                <a:gd name="connsiteX144" fmla="*/ 4736 w 10000"/>
                <a:gd name="connsiteY144" fmla="*/ 1671 h 10000"/>
                <a:gd name="connsiteX145" fmla="*/ 4763 w 10000"/>
                <a:gd name="connsiteY145" fmla="*/ 1776 h 10000"/>
                <a:gd name="connsiteX146" fmla="*/ 4795 w 10000"/>
                <a:gd name="connsiteY146" fmla="*/ 1894 h 10000"/>
                <a:gd name="connsiteX147" fmla="*/ 4822 w 10000"/>
                <a:gd name="connsiteY147" fmla="*/ 2012 h 10000"/>
                <a:gd name="connsiteX148" fmla="*/ 4854 w 10000"/>
                <a:gd name="connsiteY148" fmla="*/ 2137 h 10000"/>
                <a:gd name="connsiteX149" fmla="*/ 4881 w 10000"/>
                <a:gd name="connsiteY149" fmla="*/ 2267 h 10000"/>
                <a:gd name="connsiteX150" fmla="*/ 4908 w 10000"/>
                <a:gd name="connsiteY150" fmla="*/ 2404 h 10000"/>
                <a:gd name="connsiteX151" fmla="*/ 4935 w 10000"/>
                <a:gd name="connsiteY151" fmla="*/ 2553 h 10000"/>
                <a:gd name="connsiteX152" fmla="*/ 4966 w 10000"/>
                <a:gd name="connsiteY152" fmla="*/ 2708 h 10000"/>
                <a:gd name="connsiteX153" fmla="*/ 4993 w 10000"/>
                <a:gd name="connsiteY153" fmla="*/ 2870 h 10000"/>
                <a:gd name="connsiteX154" fmla="*/ 5025 w 10000"/>
                <a:gd name="connsiteY154" fmla="*/ 3043 h 10000"/>
                <a:gd name="connsiteX155" fmla="*/ 5052 w 10000"/>
                <a:gd name="connsiteY155" fmla="*/ 3230 h 10000"/>
                <a:gd name="connsiteX156" fmla="*/ 5079 w 10000"/>
                <a:gd name="connsiteY156" fmla="*/ 3429 h 10000"/>
                <a:gd name="connsiteX157" fmla="*/ 5110 w 10000"/>
                <a:gd name="connsiteY157" fmla="*/ 3646 h 10000"/>
                <a:gd name="connsiteX158" fmla="*/ 5137 w 10000"/>
                <a:gd name="connsiteY158" fmla="*/ 3882 h 10000"/>
                <a:gd name="connsiteX159" fmla="*/ 5169 w 10000"/>
                <a:gd name="connsiteY159" fmla="*/ 4143 h 10000"/>
                <a:gd name="connsiteX160" fmla="*/ 5196 w 10000"/>
                <a:gd name="connsiteY160" fmla="*/ 4441 h 10000"/>
                <a:gd name="connsiteX161" fmla="*/ 5223 w 10000"/>
                <a:gd name="connsiteY161" fmla="*/ 4789 h 10000"/>
                <a:gd name="connsiteX162" fmla="*/ 5255 w 10000"/>
                <a:gd name="connsiteY162" fmla="*/ 5205 h 10000"/>
                <a:gd name="connsiteX163" fmla="*/ 5282 w 10000"/>
                <a:gd name="connsiteY163" fmla="*/ 5758 h 10000"/>
                <a:gd name="connsiteX164" fmla="*/ 5313 w 10000"/>
                <a:gd name="connsiteY164" fmla="*/ 6671 h 10000"/>
                <a:gd name="connsiteX165" fmla="*/ 5340 w 10000"/>
                <a:gd name="connsiteY165" fmla="*/ 7776 h 10000"/>
                <a:gd name="connsiteX166" fmla="*/ 5367 w 10000"/>
                <a:gd name="connsiteY166" fmla="*/ 6565 h 10000"/>
                <a:gd name="connsiteX167" fmla="*/ 5399 w 10000"/>
                <a:gd name="connsiteY167" fmla="*/ 6255 h 10000"/>
                <a:gd name="connsiteX168" fmla="*/ 5426 w 10000"/>
                <a:gd name="connsiteY168" fmla="*/ 6155 h 10000"/>
                <a:gd name="connsiteX169" fmla="*/ 5453 w 10000"/>
                <a:gd name="connsiteY169" fmla="*/ 6180 h 10000"/>
                <a:gd name="connsiteX170" fmla="*/ 5484 w 10000"/>
                <a:gd name="connsiteY170" fmla="*/ 6286 h 10000"/>
                <a:gd name="connsiteX171" fmla="*/ 5511 w 10000"/>
                <a:gd name="connsiteY171" fmla="*/ 6484 h 10000"/>
                <a:gd name="connsiteX172" fmla="*/ 5539 w 10000"/>
                <a:gd name="connsiteY172" fmla="*/ 6801 h 10000"/>
                <a:gd name="connsiteX173" fmla="*/ 5570 w 10000"/>
                <a:gd name="connsiteY173" fmla="*/ 7373 h 10000"/>
                <a:gd name="connsiteX174" fmla="*/ 5597 w 10000"/>
                <a:gd name="connsiteY174" fmla="*/ 9447 h 10000"/>
                <a:gd name="connsiteX175" fmla="*/ 5629 w 10000"/>
                <a:gd name="connsiteY175" fmla="*/ 7621 h 10000"/>
                <a:gd name="connsiteX176" fmla="*/ 5656 w 10000"/>
                <a:gd name="connsiteY176" fmla="*/ 7012 h 10000"/>
                <a:gd name="connsiteX177" fmla="*/ 5683 w 10000"/>
                <a:gd name="connsiteY177" fmla="*/ 6708 h 10000"/>
                <a:gd name="connsiteX178" fmla="*/ 5714 w 10000"/>
                <a:gd name="connsiteY178" fmla="*/ 6534 h 10000"/>
                <a:gd name="connsiteX179" fmla="*/ 5741 w 10000"/>
                <a:gd name="connsiteY179" fmla="*/ 6429 h 10000"/>
                <a:gd name="connsiteX180" fmla="*/ 5773 w 10000"/>
                <a:gd name="connsiteY180" fmla="*/ 6385 h 10000"/>
                <a:gd name="connsiteX181" fmla="*/ 5800 w 10000"/>
                <a:gd name="connsiteY181" fmla="*/ 6385 h 10000"/>
                <a:gd name="connsiteX182" fmla="*/ 5827 w 10000"/>
                <a:gd name="connsiteY182" fmla="*/ 6429 h 10000"/>
                <a:gd name="connsiteX183" fmla="*/ 5858 w 10000"/>
                <a:gd name="connsiteY183" fmla="*/ 6516 h 10000"/>
                <a:gd name="connsiteX184" fmla="*/ 5886 w 10000"/>
                <a:gd name="connsiteY184" fmla="*/ 6646 h 10000"/>
                <a:gd name="connsiteX185" fmla="*/ 5913 w 10000"/>
                <a:gd name="connsiteY185" fmla="*/ 6845 h 10000"/>
                <a:gd name="connsiteX186" fmla="*/ 5944 w 10000"/>
                <a:gd name="connsiteY186" fmla="*/ 7149 h 10000"/>
                <a:gd name="connsiteX187" fmla="*/ 5971 w 10000"/>
                <a:gd name="connsiteY187" fmla="*/ 7658 h 10000"/>
                <a:gd name="connsiteX188" fmla="*/ 6003 w 10000"/>
                <a:gd name="connsiteY188" fmla="*/ 9093 h 10000"/>
                <a:gd name="connsiteX189" fmla="*/ 6030 w 10000"/>
                <a:gd name="connsiteY189" fmla="*/ 8106 h 10000"/>
                <a:gd name="connsiteX190" fmla="*/ 6057 w 10000"/>
                <a:gd name="connsiteY190" fmla="*/ 7385 h 10000"/>
                <a:gd name="connsiteX191" fmla="*/ 6088 w 10000"/>
                <a:gd name="connsiteY191" fmla="*/ 7019 h 10000"/>
                <a:gd name="connsiteX192" fmla="*/ 6115 w 10000"/>
                <a:gd name="connsiteY192" fmla="*/ 6789 h 10000"/>
                <a:gd name="connsiteX193" fmla="*/ 6147 w 10000"/>
                <a:gd name="connsiteY193" fmla="*/ 6634 h 10000"/>
                <a:gd name="connsiteX194" fmla="*/ 6174 w 10000"/>
                <a:gd name="connsiteY194" fmla="*/ 6534 h 10000"/>
                <a:gd name="connsiteX195" fmla="*/ 6201 w 10000"/>
                <a:gd name="connsiteY195" fmla="*/ 6472 h 10000"/>
                <a:gd name="connsiteX196" fmla="*/ 6233 w 10000"/>
                <a:gd name="connsiteY196" fmla="*/ 6441 h 10000"/>
                <a:gd name="connsiteX197" fmla="*/ 6260 w 10000"/>
                <a:gd name="connsiteY197" fmla="*/ 6435 h 10000"/>
                <a:gd name="connsiteX198" fmla="*/ 6291 w 10000"/>
                <a:gd name="connsiteY198" fmla="*/ 6460 h 10000"/>
                <a:gd name="connsiteX199" fmla="*/ 6318 w 10000"/>
                <a:gd name="connsiteY199" fmla="*/ 6516 h 10000"/>
                <a:gd name="connsiteX200" fmla="*/ 6345 w 10000"/>
                <a:gd name="connsiteY200" fmla="*/ 6609 h 10000"/>
                <a:gd name="connsiteX201" fmla="*/ 6372 w 10000"/>
                <a:gd name="connsiteY201" fmla="*/ 6733 h 10000"/>
                <a:gd name="connsiteX202" fmla="*/ 6404 w 10000"/>
                <a:gd name="connsiteY202" fmla="*/ 6919 h 10000"/>
                <a:gd name="connsiteX203" fmla="*/ 6431 w 10000"/>
                <a:gd name="connsiteY203" fmla="*/ 7186 h 10000"/>
                <a:gd name="connsiteX204" fmla="*/ 6462 w 10000"/>
                <a:gd name="connsiteY204" fmla="*/ 7596 h 10000"/>
                <a:gd name="connsiteX205" fmla="*/ 6489 w 10000"/>
                <a:gd name="connsiteY205" fmla="*/ 8466 h 10000"/>
                <a:gd name="connsiteX206" fmla="*/ 6516 w 10000"/>
                <a:gd name="connsiteY206" fmla="*/ 8801 h 10000"/>
                <a:gd name="connsiteX207" fmla="*/ 6548 w 10000"/>
                <a:gd name="connsiteY207" fmla="*/ 7714 h 10000"/>
                <a:gd name="connsiteX208" fmla="*/ 6575 w 10000"/>
                <a:gd name="connsiteY208" fmla="*/ 7261 h 10000"/>
                <a:gd name="connsiteX209" fmla="*/ 6607 w 10000"/>
                <a:gd name="connsiteY209" fmla="*/ 6981 h 10000"/>
                <a:gd name="connsiteX210" fmla="*/ 6634 w 10000"/>
                <a:gd name="connsiteY210" fmla="*/ 6795 h 10000"/>
                <a:gd name="connsiteX211" fmla="*/ 6661 w 10000"/>
                <a:gd name="connsiteY211" fmla="*/ 6658 h 10000"/>
                <a:gd name="connsiteX212" fmla="*/ 6692 w 10000"/>
                <a:gd name="connsiteY212" fmla="*/ 6559 h 10000"/>
                <a:gd name="connsiteX213" fmla="*/ 6719 w 10000"/>
                <a:gd name="connsiteY213" fmla="*/ 6497 h 10000"/>
                <a:gd name="connsiteX214" fmla="*/ 6751 w 10000"/>
                <a:gd name="connsiteY214" fmla="*/ 6460 h 10000"/>
                <a:gd name="connsiteX215" fmla="*/ 6778 w 10000"/>
                <a:gd name="connsiteY215" fmla="*/ 6453 h 10000"/>
                <a:gd name="connsiteX216" fmla="*/ 6805 w 10000"/>
                <a:gd name="connsiteY216" fmla="*/ 6460 h 10000"/>
                <a:gd name="connsiteX217" fmla="*/ 6836 w 10000"/>
                <a:gd name="connsiteY217" fmla="*/ 6503 h 10000"/>
                <a:gd name="connsiteX218" fmla="*/ 6863 w 10000"/>
                <a:gd name="connsiteY218" fmla="*/ 6565 h 10000"/>
                <a:gd name="connsiteX219" fmla="*/ 6890 w 10000"/>
                <a:gd name="connsiteY219" fmla="*/ 6658 h 10000"/>
                <a:gd name="connsiteX220" fmla="*/ 6922 w 10000"/>
                <a:gd name="connsiteY220" fmla="*/ 6789 h 10000"/>
                <a:gd name="connsiteX221" fmla="*/ 6949 w 10000"/>
                <a:gd name="connsiteY221" fmla="*/ 6975 h 10000"/>
                <a:gd name="connsiteX222" fmla="*/ 6981 w 10000"/>
                <a:gd name="connsiteY222" fmla="*/ 7236 h 10000"/>
                <a:gd name="connsiteX223" fmla="*/ 7008 w 10000"/>
                <a:gd name="connsiteY223" fmla="*/ 7634 h 10000"/>
                <a:gd name="connsiteX224" fmla="*/ 7035 w 10000"/>
                <a:gd name="connsiteY224" fmla="*/ 8460 h 10000"/>
                <a:gd name="connsiteX225" fmla="*/ 7066 w 10000"/>
                <a:gd name="connsiteY225" fmla="*/ 8969 h 10000"/>
                <a:gd name="connsiteX226" fmla="*/ 7093 w 10000"/>
                <a:gd name="connsiteY226" fmla="*/ 7801 h 10000"/>
                <a:gd name="connsiteX227" fmla="*/ 7125 w 10000"/>
                <a:gd name="connsiteY227" fmla="*/ 7329 h 10000"/>
                <a:gd name="connsiteX228" fmla="*/ 7152 w 10000"/>
                <a:gd name="connsiteY228" fmla="*/ 7037 h 10000"/>
                <a:gd name="connsiteX229" fmla="*/ 7179 w 10000"/>
                <a:gd name="connsiteY229" fmla="*/ 6839 h 10000"/>
                <a:gd name="connsiteX230" fmla="*/ 7210 w 10000"/>
                <a:gd name="connsiteY230" fmla="*/ 6696 h 10000"/>
                <a:gd name="connsiteX231" fmla="*/ 7237 w 10000"/>
                <a:gd name="connsiteY231" fmla="*/ 6590 h 10000"/>
                <a:gd name="connsiteX232" fmla="*/ 7269 w 10000"/>
                <a:gd name="connsiteY232" fmla="*/ 6516 h 10000"/>
                <a:gd name="connsiteX233" fmla="*/ 7296 w 10000"/>
                <a:gd name="connsiteY233" fmla="*/ 6472 h 10000"/>
                <a:gd name="connsiteX234" fmla="*/ 7323 w 10000"/>
                <a:gd name="connsiteY234" fmla="*/ 6447 h 10000"/>
                <a:gd name="connsiteX235" fmla="*/ 7350 w 10000"/>
                <a:gd name="connsiteY235" fmla="*/ 6447 h 10000"/>
                <a:gd name="connsiteX236" fmla="*/ 7382 w 10000"/>
                <a:gd name="connsiteY236" fmla="*/ 6466 h 10000"/>
                <a:gd name="connsiteX237" fmla="*/ 7409 w 10000"/>
                <a:gd name="connsiteY237" fmla="*/ 6509 h 10000"/>
                <a:gd name="connsiteX238" fmla="*/ 7440 w 10000"/>
                <a:gd name="connsiteY238" fmla="*/ 6578 h 10000"/>
                <a:gd name="connsiteX239" fmla="*/ 7467 w 10000"/>
                <a:gd name="connsiteY239" fmla="*/ 6677 h 10000"/>
                <a:gd name="connsiteX240" fmla="*/ 7494 w 10000"/>
                <a:gd name="connsiteY240" fmla="*/ 6814 h 10000"/>
                <a:gd name="connsiteX241" fmla="*/ 7526 w 10000"/>
                <a:gd name="connsiteY241" fmla="*/ 7006 h 10000"/>
                <a:gd name="connsiteX242" fmla="*/ 7553 w 10000"/>
                <a:gd name="connsiteY242" fmla="*/ 7273 h 10000"/>
                <a:gd name="connsiteX243" fmla="*/ 7584 w 10000"/>
                <a:gd name="connsiteY243" fmla="*/ 7696 h 10000"/>
                <a:gd name="connsiteX244" fmla="*/ 7612 w 10000"/>
                <a:gd name="connsiteY244" fmla="*/ 8584 h 10000"/>
                <a:gd name="connsiteX245" fmla="*/ 7639 w 10000"/>
                <a:gd name="connsiteY245" fmla="*/ 8814 h 10000"/>
                <a:gd name="connsiteX246" fmla="*/ 7670 w 10000"/>
                <a:gd name="connsiteY246" fmla="*/ 7770 h 10000"/>
                <a:gd name="connsiteX247" fmla="*/ 7697 w 10000"/>
                <a:gd name="connsiteY247" fmla="*/ 7317 h 10000"/>
                <a:gd name="connsiteX248" fmla="*/ 7729 w 10000"/>
                <a:gd name="connsiteY248" fmla="*/ 7031 h 10000"/>
                <a:gd name="connsiteX249" fmla="*/ 7756 w 10000"/>
                <a:gd name="connsiteY249" fmla="*/ 6839 h 10000"/>
                <a:gd name="connsiteX250" fmla="*/ 7783 w 10000"/>
                <a:gd name="connsiteY250" fmla="*/ 6696 h 10000"/>
                <a:gd name="connsiteX251" fmla="*/ 7810 w 10000"/>
                <a:gd name="connsiteY251" fmla="*/ 6590 h 10000"/>
                <a:gd name="connsiteX252" fmla="*/ 7841 w 10000"/>
                <a:gd name="connsiteY252" fmla="*/ 6522 h 10000"/>
                <a:gd name="connsiteX253" fmla="*/ 7868 w 10000"/>
                <a:gd name="connsiteY253" fmla="*/ 6472 h 10000"/>
                <a:gd name="connsiteX254" fmla="*/ 7900 w 10000"/>
                <a:gd name="connsiteY254" fmla="*/ 6447 h 10000"/>
                <a:gd name="connsiteX255" fmla="*/ 7927 w 10000"/>
                <a:gd name="connsiteY255" fmla="*/ 6447 h 10000"/>
                <a:gd name="connsiteX256" fmla="*/ 7954 w 10000"/>
                <a:gd name="connsiteY256" fmla="*/ 6466 h 10000"/>
                <a:gd name="connsiteX257" fmla="*/ 7986 w 10000"/>
                <a:gd name="connsiteY257" fmla="*/ 6509 h 10000"/>
                <a:gd name="connsiteX258" fmla="*/ 8013 w 10000"/>
                <a:gd name="connsiteY258" fmla="*/ 6578 h 10000"/>
                <a:gd name="connsiteX259" fmla="*/ 8044 w 10000"/>
                <a:gd name="connsiteY259" fmla="*/ 6683 h 10000"/>
                <a:gd name="connsiteX260" fmla="*/ 8071 w 10000"/>
                <a:gd name="connsiteY260" fmla="*/ 6820 h 10000"/>
                <a:gd name="connsiteX261" fmla="*/ 8098 w 10000"/>
                <a:gd name="connsiteY261" fmla="*/ 7006 h 10000"/>
                <a:gd name="connsiteX262" fmla="*/ 8130 w 10000"/>
                <a:gd name="connsiteY262" fmla="*/ 7280 h 10000"/>
                <a:gd name="connsiteX263" fmla="*/ 8157 w 10000"/>
                <a:gd name="connsiteY263" fmla="*/ 7714 h 10000"/>
                <a:gd name="connsiteX264" fmla="*/ 8188 w 10000"/>
                <a:gd name="connsiteY264" fmla="*/ 8671 h 10000"/>
                <a:gd name="connsiteX265" fmla="*/ 8215 w 10000"/>
                <a:gd name="connsiteY265" fmla="*/ 8696 h 10000"/>
                <a:gd name="connsiteX266" fmla="*/ 8242 w 10000"/>
                <a:gd name="connsiteY266" fmla="*/ 7720 h 10000"/>
                <a:gd name="connsiteX267" fmla="*/ 8274 w 10000"/>
                <a:gd name="connsiteY267" fmla="*/ 7286 h 10000"/>
                <a:gd name="connsiteX268" fmla="*/ 8301 w 10000"/>
                <a:gd name="connsiteY268" fmla="*/ 7006 h 10000"/>
                <a:gd name="connsiteX269" fmla="*/ 8328 w 10000"/>
                <a:gd name="connsiteY269" fmla="*/ 6820 h 10000"/>
                <a:gd name="connsiteX270" fmla="*/ 8360 w 10000"/>
                <a:gd name="connsiteY270" fmla="*/ 6683 h 10000"/>
                <a:gd name="connsiteX271" fmla="*/ 8387 w 10000"/>
                <a:gd name="connsiteY271" fmla="*/ 6584 h 10000"/>
                <a:gd name="connsiteX272" fmla="*/ 8418 w 10000"/>
                <a:gd name="connsiteY272" fmla="*/ 6516 h 10000"/>
                <a:gd name="connsiteX273" fmla="*/ 8445 w 10000"/>
                <a:gd name="connsiteY273" fmla="*/ 6472 h 10000"/>
                <a:gd name="connsiteX274" fmla="*/ 8472 w 10000"/>
                <a:gd name="connsiteY274" fmla="*/ 6453 h 10000"/>
                <a:gd name="connsiteX275" fmla="*/ 8504 w 10000"/>
                <a:gd name="connsiteY275" fmla="*/ 6460 h 10000"/>
                <a:gd name="connsiteX276" fmla="*/ 8531 w 10000"/>
                <a:gd name="connsiteY276" fmla="*/ 6491 h 10000"/>
                <a:gd name="connsiteX277" fmla="*/ 8562 w 10000"/>
                <a:gd name="connsiteY277" fmla="*/ 6553 h 10000"/>
                <a:gd name="connsiteX278" fmla="*/ 8589 w 10000"/>
                <a:gd name="connsiteY278" fmla="*/ 6640 h 10000"/>
                <a:gd name="connsiteX279" fmla="*/ 8616 w 10000"/>
                <a:gd name="connsiteY279" fmla="*/ 6770 h 10000"/>
                <a:gd name="connsiteX280" fmla="*/ 8648 w 10000"/>
                <a:gd name="connsiteY280" fmla="*/ 6944 h 10000"/>
                <a:gd name="connsiteX281" fmla="*/ 8675 w 10000"/>
                <a:gd name="connsiteY281" fmla="*/ 7205 h 10000"/>
                <a:gd name="connsiteX282" fmla="*/ 8707 w 10000"/>
                <a:gd name="connsiteY282" fmla="*/ 7615 h 10000"/>
                <a:gd name="connsiteX283" fmla="*/ 8734 w 10000"/>
                <a:gd name="connsiteY283" fmla="*/ 8460 h 10000"/>
                <a:gd name="connsiteX284" fmla="*/ 8761 w 10000"/>
                <a:gd name="connsiteY284" fmla="*/ 8839 h 10000"/>
                <a:gd name="connsiteX285" fmla="*/ 8788 w 10000"/>
                <a:gd name="connsiteY285" fmla="*/ 7733 h 10000"/>
                <a:gd name="connsiteX286" fmla="*/ 8819 w 10000"/>
                <a:gd name="connsiteY286" fmla="*/ 7267 h 10000"/>
                <a:gd name="connsiteX287" fmla="*/ 8851 w 10000"/>
                <a:gd name="connsiteY287" fmla="*/ 6981 h 10000"/>
                <a:gd name="connsiteX288" fmla="*/ 8878 w 10000"/>
                <a:gd name="connsiteY288" fmla="*/ 6783 h 10000"/>
                <a:gd name="connsiteX289" fmla="*/ 8905 w 10000"/>
                <a:gd name="connsiteY289" fmla="*/ 6646 h 10000"/>
                <a:gd name="connsiteX290" fmla="*/ 8932 w 10000"/>
                <a:gd name="connsiteY290" fmla="*/ 6547 h 10000"/>
                <a:gd name="connsiteX291" fmla="*/ 8963 w 10000"/>
                <a:gd name="connsiteY291" fmla="*/ 6484 h 10000"/>
                <a:gd name="connsiteX292" fmla="*/ 8991 w 10000"/>
                <a:gd name="connsiteY292" fmla="*/ 6453 h 10000"/>
                <a:gd name="connsiteX293" fmla="*/ 9022 w 10000"/>
                <a:gd name="connsiteY293" fmla="*/ 6447 h 10000"/>
                <a:gd name="connsiteX294" fmla="*/ 9049 w 10000"/>
                <a:gd name="connsiteY294" fmla="*/ 6472 h 10000"/>
                <a:gd name="connsiteX295" fmla="*/ 9076 w 10000"/>
                <a:gd name="connsiteY295" fmla="*/ 6528 h 10000"/>
                <a:gd name="connsiteX296" fmla="*/ 9108 w 10000"/>
                <a:gd name="connsiteY296" fmla="*/ 6621 h 10000"/>
                <a:gd name="connsiteX297" fmla="*/ 9135 w 10000"/>
                <a:gd name="connsiteY297" fmla="*/ 6758 h 10000"/>
                <a:gd name="connsiteX298" fmla="*/ 9166 w 10000"/>
                <a:gd name="connsiteY298" fmla="*/ 6957 h 10000"/>
                <a:gd name="connsiteX299" fmla="*/ 9193 w 10000"/>
                <a:gd name="connsiteY299" fmla="*/ 7267 h 10000"/>
                <a:gd name="connsiteX300" fmla="*/ 9220 w 10000"/>
                <a:gd name="connsiteY300" fmla="*/ 7814 h 10000"/>
                <a:gd name="connsiteX301" fmla="*/ 9252 w 10000"/>
                <a:gd name="connsiteY301" fmla="*/ 9863 h 10000"/>
                <a:gd name="connsiteX302" fmla="*/ 9279 w 10000"/>
                <a:gd name="connsiteY302" fmla="*/ 7988 h 10000"/>
                <a:gd name="connsiteX303" fmla="*/ 9306 w 10000"/>
                <a:gd name="connsiteY303" fmla="*/ 7335 h 10000"/>
                <a:gd name="connsiteX304" fmla="*/ 9338 w 10000"/>
                <a:gd name="connsiteY304" fmla="*/ 6988 h 10000"/>
                <a:gd name="connsiteX305" fmla="*/ 9365 w 10000"/>
                <a:gd name="connsiteY305" fmla="*/ 6758 h 10000"/>
                <a:gd name="connsiteX306" fmla="*/ 9396 w 10000"/>
                <a:gd name="connsiteY306" fmla="*/ 6602 h 10000"/>
                <a:gd name="connsiteX307" fmla="*/ 9423 w 10000"/>
                <a:gd name="connsiteY307" fmla="*/ 6503 h 10000"/>
                <a:gd name="connsiteX308" fmla="*/ 9450 w 10000"/>
                <a:gd name="connsiteY308" fmla="*/ 6447 h 10000"/>
                <a:gd name="connsiteX309" fmla="*/ 9482 w 10000"/>
                <a:gd name="connsiteY309" fmla="*/ 6435 h 10000"/>
                <a:gd name="connsiteX310" fmla="*/ 9509 w 10000"/>
                <a:gd name="connsiteY310" fmla="*/ 6460 h 10000"/>
                <a:gd name="connsiteX311" fmla="*/ 9540 w 10000"/>
                <a:gd name="connsiteY311" fmla="*/ 6534 h 10000"/>
                <a:gd name="connsiteX312" fmla="*/ 9567 w 10000"/>
                <a:gd name="connsiteY312" fmla="*/ 6665 h 10000"/>
                <a:gd name="connsiteX313" fmla="*/ 9594 w 10000"/>
                <a:gd name="connsiteY313" fmla="*/ 6882 h 10000"/>
                <a:gd name="connsiteX314" fmla="*/ 9626 w 10000"/>
                <a:gd name="connsiteY314" fmla="*/ 7242 h 10000"/>
                <a:gd name="connsiteX315" fmla="*/ 9653 w 10000"/>
                <a:gd name="connsiteY315" fmla="*/ 7981 h 10000"/>
                <a:gd name="connsiteX316" fmla="*/ 9680 w 10000"/>
                <a:gd name="connsiteY316" fmla="*/ 8820 h 10000"/>
                <a:gd name="connsiteX317" fmla="*/ 9712 w 10000"/>
                <a:gd name="connsiteY317" fmla="*/ 7484 h 10000"/>
                <a:gd name="connsiteX318" fmla="*/ 9739 w 10000"/>
                <a:gd name="connsiteY318" fmla="*/ 7012 h 10000"/>
                <a:gd name="connsiteX319" fmla="*/ 9766 w 10000"/>
                <a:gd name="connsiteY319" fmla="*/ 6758 h 10000"/>
                <a:gd name="connsiteX320" fmla="*/ 9797 w 10000"/>
                <a:gd name="connsiteY320" fmla="*/ 6615 h 10000"/>
                <a:gd name="connsiteX321" fmla="*/ 9824 w 10000"/>
                <a:gd name="connsiteY321" fmla="*/ 6559 h 10000"/>
                <a:gd name="connsiteX322" fmla="*/ 9856 w 10000"/>
                <a:gd name="connsiteY322" fmla="*/ 6590 h 10000"/>
                <a:gd name="connsiteX323" fmla="*/ 9883 w 10000"/>
                <a:gd name="connsiteY323" fmla="*/ 6708 h 10000"/>
                <a:gd name="connsiteX324" fmla="*/ 9910 w 10000"/>
                <a:gd name="connsiteY324" fmla="*/ 6950 h 10000"/>
                <a:gd name="connsiteX325" fmla="*/ 9941 w 10000"/>
                <a:gd name="connsiteY325" fmla="*/ 7404 h 10000"/>
                <a:gd name="connsiteX326" fmla="*/ 9968 w 10000"/>
                <a:gd name="connsiteY326" fmla="*/ 8516 h 10000"/>
                <a:gd name="connsiteX327" fmla="*/ 10000 w 10000"/>
                <a:gd name="connsiteY32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3326 w 10000"/>
                <a:gd name="connsiteY95" fmla="*/ 404 h 10000"/>
                <a:gd name="connsiteX96" fmla="*/ 3384 w 10000"/>
                <a:gd name="connsiteY96" fmla="*/ 280 h 10000"/>
                <a:gd name="connsiteX97" fmla="*/ 3411 w 10000"/>
                <a:gd name="connsiteY97" fmla="*/ 230 h 10000"/>
                <a:gd name="connsiteX98" fmla="*/ 3443 w 10000"/>
                <a:gd name="connsiteY98" fmla="*/ 186 h 10000"/>
                <a:gd name="connsiteX99" fmla="*/ 3470 w 10000"/>
                <a:gd name="connsiteY99" fmla="*/ 149 h 10000"/>
                <a:gd name="connsiteX100" fmla="*/ 3497 w 10000"/>
                <a:gd name="connsiteY100" fmla="*/ 118 h 10000"/>
                <a:gd name="connsiteX101" fmla="*/ 3529 w 10000"/>
                <a:gd name="connsiteY101" fmla="*/ 87 h 10000"/>
                <a:gd name="connsiteX102" fmla="*/ 3556 w 10000"/>
                <a:gd name="connsiteY102" fmla="*/ 68 h 10000"/>
                <a:gd name="connsiteX103" fmla="*/ 3587 w 10000"/>
                <a:gd name="connsiteY103" fmla="*/ 43 h 10000"/>
                <a:gd name="connsiteX104" fmla="*/ 3614 w 10000"/>
                <a:gd name="connsiteY104" fmla="*/ 31 h 10000"/>
                <a:gd name="connsiteX105" fmla="*/ 3641 w 10000"/>
                <a:gd name="connsiteY105" fmla="*/ 19 h 10000"/>
                <a:gd name="connsiteX106" fmla="*/ 3673 w 10000"/>
                <a:gd name="connsiteY106" fmla="*/ 6 h 10000"/>
                <a:gd name="connsiteX107" fmla="*/ 3700 w 10000"/>
                <a:gd name="connsiteY107" fmla="*/ 6 h 10000"/>
                <a:gd name="connsiteX108" fmla="*/ 3731 w 10000"/>
                <a:gd name="connsiteY108" fmla="*/ 0 h 10000"/>
                <a:gd name="connsiteX109" fmla="*/ 3758 w 10000"/>
                <a:gd name="connsiteY109" fmla="*/ 0 h 10000"/>
                <a:gd name="connsiteX110" fmla="*/ 3785 w 10000"/>
                <a:gd name="connsiteY110" fmla="*/ 6 h 10000"/>
                <a:gd name="connsiteX111" fmla="*/ 3817 w 10000"/>
                <a:gd name="connsiteY111" fmla="*/ 12 h 10000"/>
                <a:gd name="connsiteX112" fmla="*/ 3844 w 10000"/>
                <a:gd name="connsiteY112" fmla="*/ 19 h 10000"/>
                <a:gd name="connsiteX113" fmla="*/ 3876 w 10000"/>
                <a:gd name="connsiteY113" fmla="*/ 31 h 10000"/>
                <a:gd name="connsiteX114" fmla="*/ 3903 w 10000"/>
                <a:gd name="connsiteY114" fmla="*/ 43 h 10000"/>
                <a:gd name="connsiteX115" fmla="*/ 3930 w 10000"/>
                <a:gd name="connsiteY115" fmla="*/ 62 h 10000"/>
                <a:gd name="connsiteX116" fmla="*/ 3957 w 10000"/>
                <a:gd name="connsiteY116" fmla="*/ 81 h 10000"/>
                <a:gd name="connsiteX117" fmla="*/ 3988 w 10000"/>
                <a:gd name="connsiteY117" fmla="*/ 106 h 10000"/>
                <a:gd name="connsiteX118" fmla="*/ 4015 w 10000"/>
                <a:gd name="connsiteY118" fmla="*/ 130 h 10000"/>
                <a:gd name="connsiteX119" fmla="*/ 4047 w 10000"/>
                <a:gd name="connsiteY119" fmla="*/ 155 h 10000"/>
                <a:gd name="connsiteX120" fmla="*/ 4074 w 10000"/>
                <a:gd name="connsiteY120" fmla="*/ 186 h 10000"/>
                <a:gd name="connsiteX121" fmla="*/ 4101 w 10000"/>
                <a:gd name="connsiteY121" fmla="*/ 217 h 10000"/>
                <a:gd name="connsiteX122" fmla="*/ 4132 w 10000"/>
                <a:gd name="connsiteY122" fmla="*/ 255 h 10000"/>
                <a:gd name="connsiteX123" fmla="*/ 4160 w 10000"/>
                <a:gd name="connsiteY123" fmla="*/ 292 h 10000"/>
                <a:gd name="connsiteX124" fmla="*/ 4191 w 10000"/>
                <a:gd name="connsiteY124" fmla="*/ 329 h 10000"/>
                <a:gd name="connsiteX125" fmla="*/ 4218 w 10000"/>
                <a:gd name="connsiteY125" fmla="*/ 373 h 10000"/>
                <a:gd name="connsiteX126" fmla="*/ 4245 w 10000"/>
                <a:gd name="connsiteY126" fmla="*/ 422 h 10000"/>
                <a:gd name="connsiteX127" fmla="*/ 4277 w 10000"/>
                <a:gd name="connsiteY127" fmla="*/ 466 h 10000"/>
                <a:gd name="connsiteX128" fmla="*/ 4304 w 10000"/>
                <a:gd name="connsiteY128" fmla="*/ 522 h 10000"/>
                <a:gd name="connsiteX129" fmla="*/ 4335 w 10000"/>
                <a:gd name="connsiteY129" fmla="*/ 571 h 10000"/>
                <a:gd name="connsiteX130" fmla="*/ 4362 w 10000"/>
                <a:gd name="connsiteY130" fmla="*/ 634 h 10000"/>
                <a:gd name="connsiteX131" fmla="*/ 4389 w 10000"/>
                <a:gd name="connsiteY131" fmla="*/ 689 h 10000"/>
                <a:gd name="connsiteX132" fmla="*/ 4421 w 10000"/>
                <a:gd name="connsiteY132" fmla="*/ 752 h 10000"/>
                <a:gd name="connsiteX133" fmla="*/ 4448 w 10000"/>
                <a:gd name="connsiteY133" fmla="*/ 820 h 10000"/>
                <a:gd name="connsiteX134" fmla="*/ 4475 w 10000"/>
                <a:gd name="connsiteY134" fmla="*/ 888 h 10000"/>
                <a:gd name="connsiteX135" fmla="*/ 4507 w 10000"/>
                <a:gd name="connsiteY135" fmla="*/ 957 h 10000"/>
                <a:gd name="connsiteX136" fmla="*/ 4534 w 10000"/>
                <a:gd name="connsiteY136" fmla="*/ 1037 h 10000"/>
                <a:gd name="connsiteX137" fmla="*/ 4565 w 10000"/>
                <a:gd name="connsiteY137" fmla="*/ 1118 h 10000"/>
                <a:gd name="connsiteX138" fmla="*/ 4592 w 10000"/>
                <a:gd name="connsiteY138" fmla="*/ 1199 h 10000"/>
                <a:gd name="connsiteX139" fmla="*/ 4619 w 10000"/>
                <a:gd name="connsiteY139" fmla="*/ 1286 h 10000"/>
                <a:gd name="connsiteX140" fmla="*/ 4651 w 10000"/>
                <a:gd name="connsiteY140" fmla="*/ 1373 h 10000"/>
                <a:gd name="connsiteX141" fmla="*/ 4678 w 10000"/>
                <a:gd name="connsiteY141" fmla="*/ 1472 h 10000"/>
                <a:gd name="connsiteX142" fmla="*/ 4709 w 10000"/>
                <a:gd name="connsiteY142" fmla="*/ 1565 h 10000"/>
                <a:gd name="connsiteX143" fmla="*/ 4736 w 10000"/>
                <a:gd name="connsiteY143" fmla="*/ 1671 h 10000"/>
                <a:gd name="connsiteX144" fmla="*/ 4763 w 10000"/>
                <a:gd name="connsiteY144" fmla="*/ 1776 h 10000"/>
                <a:gd name="connsiteX145" fmla="*/ 4795 w 10000"/>
                <a:gd name="connsiteY145" fmla="*/ 1894 h 10000"/>
                <a:gd name="connsiteX146" fmla="*/ 4822 w 10000"/>
                <a:gd name="connsiteY146" fmla="*/ 2012 h 10000"/>
                <a:gd name="connsiteX147" fmla="*/ 4854 w 10000"/>
                <a:gd name="connsiteY147" fmla="*/ 2137 h 10000"/>
                <a:gd name="connsiteX148" fmla="*/ 4881 w 10000"/>
                <a:gd name="connsiteY148" fmla="*/ 2267 h 10000"/>
                <a:gd name="connsiteX149" fmla="*/ 4908 w 10000"/>
                <a:gd name="connsiteY149" fmla="*/ 2404 h 10000"/>
                <a:gd name="connsiteX150" fmla="*/ 4935 w 10000"/>
                <a:gd name="connsiteY150" fmla="*/ 2553 h 10000"/>
                <a:gd name="connsiteX151" fmla="*/ 4966 w 10000"/>
                <a:gd name="connsiteY151" fmla="*/ 2708 h 10000"/>
                <a:gd name="connsiteX152" fmla="*/ 4993 w 10000"/>
                <a:gd name="connsiteY152" fmla="*/ 2870 h 10000"/>
                <a:gd name="connsiteX153" fmla="*/ 5025 w 10000"/>
                <a:gd name="connsiteY153" fmla="*/ 3043 h 10000"/>
                <a:gd name="connsiteX154" fmla="*/ 5052 w 10000"/>
                <a:gd name="connsiteY154" fmla="*/ 3230 h 10000"/>
                <a:gd name="connsiteX155" fmla="*/ 5079 w 10000"/>
                <a:gd name="connsiteY155" fmla="*/ 3429 h 10000"/>
                <a:gd name="connsiteX156" fmla="*/ 5110 w 10000"/>
                <a:gd name="connsiteY156" fmla="*/ 3646 h 10000"/>
                <a:gd name="connsiteX157" fmla="*/ 5137 w 10000"/>
                <a:gd name="connsiteY157" fmla="*/ 3882 h 10000"/>
                <a:gd name="connsiteX158" fmla="*/ 5169 w 10000"/>
                <a:gd name="connsiteY158" fmla="*/ 4143 h 10000"/>
                <a:gd name="connsiteX159" fmla="*/ 5196 w 10000"/>
                <a:gd name="connsiteY159" fmla="*/ 4441 h 10000"/>
                <a:gd name="connsiteX160" fmla="*/ 5223 w 10000"/>
                <a:gd name="connsiteY160" fmla="*/ 4789 h 10000"/>
                <a:gd name="connsiteX161" fmla="*/ 5255 w 10000"/>
                <a:gd name="connsiteY161" fmla="*/ 5205 h 10000"/>
                <a:gd name="connsiteX162" fmla="*/ 5282 w 10000"/>
                <a:gd name="connsiteY162" fmla="*/ 5758 h 10000"/>
                <a:gd name="connsiteX163" fmla="*/ 5313 w 10000"/>
                <a:gd name="connsiteY163" fmla="*/ 6671 h 10000"/>
                <a:gd name="connsiteX164" fmla="*/ 5340 w 10000"/>
                <a:gd name="connsiteY164" fmla="*/ 7776 h 10000"/>
                <a:gd name="connsiteX165" fmla="*/ 5367 w 10000"/>
                <a:gd name="connsiteY165" fmla="*/ 6565 h 10000"/>
                <a:gd name="connsiteX166" fmla="*/ 5399 w 10000"/>
                <a:gd name="connsiteY166" fmla="*/ 6255 h 10000"/>
                <a:gd name="connsiteX167" fmla="*/ 5426 w 10000"/>
                <a:gd name="connsiteY167" fmla="*/ 6155 h 10000"/>
                <a:gd name="connsiteX168" fmla="*/ 5453 w 10000"/>
                <a:gd name="connsiteY168" fmla="*/ 6180 h 10000"/>
                <a:gd name="connsiteX169" fmla="*/ 5484 w 10000"/>
                <a:gd name="connsiteY169" fmla="*/ 6286 h 10000"/>
                <a:gd name="connsiteX170" fmla="*/ 5511 w 10000"/>
                <a:gd name="connsiteY170" fmla="*/ 6484 h 10000"/>
                <a:gd name="connsiteX171" fmla="*/ 5539 w 10000"/>
                <a:gd name="connsiteY171" fmla="*/ 6801 h 10000"/>
                <a:gd name="connsiteX172" fmla="*/ 5570 w 10000"/>
                <a:gd name="connsiteY172" fmla="*/ 7373 h 10000"/>
                <a:gd name="connsiteX173" fmla="*/ 5597 w 10000"/>
                <a:gd name="connsiteY173" fmla="*/ 9447 h 10000"/>
                <a:gd name="connsiteX174" fmla="*/ 5629 w 10000"/>
                <a:gd name="connsiteY174" fmla="*/ 7621 h 10000"/>
                <a:gd name="connsiteX175" fmla="*/ 5656 w 10000"/>
                <a:gd name="connsiteY175" fmla="*/ 7012 h 10000"/>
                <a:gd name="connsiteX176" fmla="*/ 5683 w 10000"/>
                <a:gd name="connsiteY176" fmla="*/ 6708 h 10000"/>
                <a:gd name="connsiteX177" fmla="*/ 5714 w 10000"/>
                <a:gd name="connsiteY177" fmla="*/ 6534 h 10000"/>
                <a:gd name="connsiteX178" fmla="*/ 5741 w 10000"/>
                <a:gd name="connsiteY178" fmla="*/ 6429 h 10000"/>
                <a:gd name="connsiteX179" fmla="*/ 5773 w 10000"/>
                <a:gd name="connsiteY179" fmla="*/ 6385 h 10000"/>
                <a:gd name="connsiteX180" fmla="*/ 5800 w 10000"/>
                <a:gd name="connsiteY180" fmla="*/ 6385 h 10000"/>
                <a:gd name="connsiteX181" fmla="*/ 5827 w 10000"/>
                <a:gd name="connsiteY181" fmla="*/ 6429 h 10000"/>
                <a:gd name="connsiteX182" fmla="*/ 5858 w 10000"/>
                <a:gd name="connsiteY182" fmla="*/ 6516 h 10000"/>
                <a:gd name="connsiteX183" fmla="*/ 5886 w 10000"/>
                <a:gd name="connsiteY183" fmla="*/ 6646 h 10000"/>
                <a:gd name="connsiteX184" fmla="*/ 5913 w 10000"/>
                <a:gd name="connsiteY184" fmla="*/ 6845 h 10000"/>
                <a:gd name="connsiteX185" fmla="*/ 5944 w 10000"/>
                <a:gd name="connsiteY185" fmla="*/ 7149 h 10000"/>
                <a:gd name="connsiteX186" fmla="*/ 5971 w 10000"/>
                <a:gd name="connsiteY186" fmla="*/ 7658 h 10000"/>
                <a:gd name="connsiteX187" fmla="*/ 6003 w 10000"/>
                <a:gd name="connsiteY187" fmla="*/ 9093 h 10000"/>
                <a:gd name="connsiteX188" fmla="*/ 6030 w 10000"/>
                <a:gd name="connsiteY188" fmla="*/ 8106 h 10000"/>
                <a:gd name="connsiteX189" fmla="*/ 6057 w 10000"/>
                <a:gd name="connsiteY189" fmla="*/ 7385 h 10000"/>
                <a:gd name="connsiteX190" fmla="*/ 6088 w 10000"/>
                <a:gd name="connsiteY190" fmla="*/ 7019 h 10000"/>
                <a:gd name="connsiteX191" fmla="*/ 6115 w 10000"/>
                <a:gd name="connsiteY191" fmla="*/ 6789 h 10000"/>
                <a:gd name="connsiteX192" fmla="*/ 6147 w 10000"/>
                <a:gd name="connsiteY192" fmla="*/ 6634 h 10000"/>
                <a:gd name="connsiteX193" fmla="*/ 6174 w 10000"/>
                <a:gd name="connsiteY193" fmla="*/ 6534 h 10000"/>
                <a:gd name="connsiteX194" fmla="*/ 6201 w 10000"/>
                <a:gd name="connsiteY194" fmla="*/ 6472 h 10000"/>
                <a:gd name="connsiteX195" fmla="*/ 6233 w 10000"/>
                <a:gd name="connsiteY195" fmla="*/ 6441 h 10000"/>
                <a:gd name="connsiteX196" fmla="*/ 6260 w 10000"/>
                <a:gd name="connsiteY196" fmla="*/ 6435 h 10000"/>
                <a:gd name="connsiteX197" fmla="*/ 6291 w 10000"/>
                <a:gd name="connsiteY197" fmla="*/ 6460 h 10000"/>
                <a:gd name="connsiteX198" fmla="*/ 6318 w 10000"/>
                <a:gd name="connsiteY198" fmla="*/ 6516 h 10000"/>
                <a:gd name="connsiteX199" fmla="*/ 6345 w 10000"/>
                <a:gd name="connsiteY199" fmla="*/ 6609 h 10000"/>
                <a:gd name="connsiteX200" fmla="*/ 6372 w 10000"/>
                <a:gd name="connsiteY200" fmla="*/ 6733 h 10000"/>
                <a:gd name="connsiteX201" fmla="*/ 6404 w 10000"/>
                <a:gd name="connsiteY201" fmla="*/ 6919 h 10000"/>
                <a:gd name="connsiteX202" fmla="*/ 6431 w 10000"/>
                <a:gd name="connsiteY202" fmla="*/ 7186 h 10000"/>
                <a:gd name="connsiteX203" fmla="*/ 6462 w 10000"/>
                <a:gd name="connsiteY203" fmla="*/ 7596 h 10000"/>
                <a:gd name="connsiteX204" fmla="*/ 6489 w 10000"/>
                <a:gd name="connsiteY204" fmla="*/ 8466 h 10000"/>
                <a:gd name="connsiteX205" fmla="*/ 6516 w 10000"/>
                <a:gd name="connsiteY205" fmla="*/ 8801 h 10000"/>
                <a:gd name="connsiteX206" fmla="*/ 6548 w 10000"/>
                <a:gd name="connsiteY206" fmla="*/ 7714 h 10000"/>
                <a:gd name="connsiteX207" fmla="*/ 6575 w 10000"/>
                <a:gd name="connsiteY207" fmla="*/ 7261 h 10000"/>
                <a:gd name="connsiteX208" fmla="*/ 6607 w 10000"/>
                <a:gd name="connsiteY208" fmla="*/ 6981 h 10000"/>
                <a:gd name="connsiteX209" fmla="*/ 6634 w 10000"/>
                <a:gd name="connsiteY209" fmla="*/ 6795 h 10000"/>
                <a:gd name="connsiteX210" fmla="*/ 6661 w 10000"/>
                <a:gd name="connsiteY210" fmla="*/ 6658 h 10000"/>
                <a:gd name="connsiteX211" fmla="*/ 6692 w 10000"/>
                <a:gd name="connsiteY211" fmla="*/ 6559 h 10000"/>
                <a:gd name="connsiteX212" fmla="*/ 6719 w 10000"/>
                <a:gd name="connsiteY212" fmla="*/ 6497 h 10000"/>
                <a:gd name="connsiteX213" fmla="*/ 6751 w 10000"/>
                <a:gd name="connsiteY213" fmla="*/ 6460 h 10000"/>
                <a:gd name="connsiteX214" fmla="*/ 6778 w 10000"/>
                <a:gd name="connsiteY214" fmla="*/ 6453 h 10000"/>
                <a:gd name="connsiteX215" fmla="*/ 6805 w 10000"/>
                <a:gd name="connsiteY215" fmla="*/ 6460 h 10000"/>
                <a:gd name="connsiteX216" fmla="*/ 6836 w 10000"/>
                <a:gd name="connsiteY216" fmla="*/ 6503 h 10000"/>
                <a:gd name="connsiteX217" fmla="*/ 6863 w 10000"/>
                <a:gd name="connsiteY217" fmla="*/ 6565 h 10000"/>
                <a:gd name="connsiteX218" fmla="*/ 6890 w 10000"/>
                <a:gd name="connsiteY218" fmla="*/ 6658 h 10000"/>
                <a:gd name="connsiteX219" fmla="*/ 6922 w 10000"/>
                <a:gd name="connsiteY219" fmla="*/ 6789 h 10000"/>
                <a:gd name="connsiteX220" fmla="*/ 6949 w 10000"/>
                <a:gd name="connsiteY220" fmla="*/ 6975 h 10000"/>
                <a:gd name="connsiteX221" fmla="*/ 6981 w 10000"/>
                <a:gd name="connsiteY221" fmla="*/ 7236 h 10000"/>
                <a:gd name="connsiteX222" fmla="*/ 7008 w 10000"/>
                <a:gd name="connsiteY222" fmla="*/ 7634 h 10000"/>
                <a:gd name="connsiteX223" fmla="*/ 7035 w 10000"/>
                <a:gd name="connsiteY223" fmla="*/ 8460 h 10000"/>
                <a:gd name="connsiteX224" fmla="*/ 7066 w 10000"/>
                <a:gd name="connsiteY224" fmla="*/ 8969 h 10000"/>
                <a:gd name="connsiteX225" fmla="*/ 7093 w 10000"/>
                <a:gd name="connsiteY225" fmla="*/ 7801 h 10000"/>
                <a:gd name="connsiteX226" fmla="*/ 7125 w 10000"/>
                <a:gd name="connsiteY226" fmla="*/ 7329 h 10000"/>
                <a:gd name="connsiteX227" fmla="*/ 7152 w 10000"/>
                <a:gd name="connsiteY227" fmla="*/ 7037 h 10000"/>
                <a:gd name="connsiteX228" fmla="*/ 7179 w 10000"/>
                <a:gd name="connsiteY228" fmla="*/ 6839 h 10000"/>
                <a:gd name="connsiteX229" fmla="*/ 7210 w 10000"/>
                <a:gd name="connsiteY229" fmla="*/ 6696 h 10000"/>
                <a:gd name="connsiteX230" fmla="*/ 7237 w 10000"/>
                <a:gd name="connsiteY230" fmla="*/ 6590 h 10000"/>
                <a:gd name="connsiteX231" fmla="*/ 7269 w 10000"/>
                <a:gd name="connsiteY231" fmla="*/ 6516 h 10000"/>
                <a:gd name="connsiteX232" fmla="*/ 7296 w 10000"/>
                <a:gd name="connsiteY232" fmla="*/ 6472 h 10000"/>
                <a:gd name="connsiteX233" fmla="*/ 7323 w 10000"/>
                <a:gd name="connsiteY233" fmla="*/ 6447 h 10000"/>
                <a:gd name="connsiteX234" fmla="*/ 7350 w 10000"/>
                <a:gd name="connsiteY234" fmla="*/ 6447 h 10000"/>
                <a:gd name="connsiteX235" fmla="*/ 7382 w 10000"/>
                <a:gd name="connsiteY235" fmla="*/ 6466 h 10000"/>
                <a:gd name="connsiteX236" fmla="*/ 7409 w 10000"/>
                <a:gd name="connsiteY236" fmla="*/ 6509 h 10000"/>
                <a:gd name="connsiteX237" fmla="*/ 7440 w 10000"/>
                <a:gd name="connsiteY237" fmla="*/ 6578 h 10000"/>
                <a:gd name="connsiteX238" fmla="*/ 7467 w 10000"/>
                <a:gd name="connsiteY238" fmla="*/ 6677 h 10000"/>
                <a:gd name="connsiteX239" fmla="*/ 7494 w 10000"/>
                <a:gd name="connsiteY239" fmla="*/ 6814 h 10000"/>
                <a:gd name="connsiteX240" fmla="*/ 7526 w 10000"/>
                <a:gd name="connsiteY240" fmla="*/ 7006 h 10000"/>
                <a:gd name="connsiteX241" fmla="*/ 7553 w 10000"/>
                <a:gd name="connsiteY241" fmla="*/ 7273 h 10000"/>
                <a:gd name="connsiteX242" fmla="*/ 7584 w 10000"/>
                <a:gd name="connsiteY242" fmla="*/ 7696 h 10000"/>
                <a:gd name="connsiteX243" fmla="*/ 7612 w 10000"/>
                <a:gd name="connsiteY243" fmla="*/ 8584 h 10000"/>
                <a:gd name="connsiteX244" fmla="*/ 7639 w 10000"/>
                <a:gd name="connsiteY244" fmla="*/ 8814 h 10000"/>
                <a:gd name="connsiteX245" fmla="*/ 7670 w 10000"/>
                <a:gd name="connsiteY245" fmla="*/ 7770 h 10000"/>
                <a:gd name="connsiteX246" fmla="*/ 7697 w 10000"/>
                <a:gd name="connsiteY246" fmla="*/ 7317 h 10000"/>
                <a:gd name="connsiteX247" fmla="*/ 7729 w 10000"/>
                <a:gd name="connsiteY247" fmla="*/ 7031 h 10000"/>
                <a:gd name="connsiteX248" fmla="*/ 7756 w 10000"/>
                <a:gd name="connsiteY248" fmla="*/ 6839 h 10000"/>
                <a:gd name="connsiteX249" fmla="*/ 7783 w 10000"/>
                <a:gd name="connsiteY249" fmla="*/ 6696 h 10000"/>
                <a:gd name="connsiteX250" fmla="*/ 7810 w 10000"/>
                <a:gd name="connsiteY250" fmla="*/ 6590 h 10000"/>
                <a:gd name="connsiteX251" fmla="*/ 7841 w 10000"/>
                <a:gd name="connsiteY251" fmla="*/ 6522 h 10000"/>
                <a:gd name="connsiteX252" fmla="*/ 7868 w 10000"/>
                <a:gd name="connsiteY252" fmla="*/ 6472 h 10000"/>
                <a:gd name="connsiteX253" fmla="*/ 7900 w 10000"/>
                <a:gd name="connsiteY253" fmla="*/ 6447 h 10000"/>
                <a:gd name="connsiteX254" fmla="*/ 7927 w 10000"/>
                <a:gd name="connsiteY254" fmla="*/ 6447 h 10000"/>
                <a:gd name="connsiteX255" fmla="*/ 7954 w 10000"/>
                <a:gd name="connsiteY255" fmla="*/ 6466 h 10000"/>
                <a:gd name="connsiteX256" fmla="*/ 7986 w 10000"/>
                <a:gd name="connsiteY256" fmla="*/ 6509 h 10000"/>
                <a:gd name="connsiteX257" fmla="*/ 8013 w 10000"/>
                <a:gd name="connsiteY257" fmla="*/ 6578 h 10000"/>
                <a:gd name="connsiteX258" fmla="*/ 8044 w 10000"/>
                <a:gd name="connsiteY258" fmla="*/ 6683 h 10000"/>
                <a:gd name="connsiteX259" fmla="*/ 8071 w 10000"/>
                <a:gd name="connsiteY259" fmla="*/ 6820 h 10000"/>
                <a:gd name="connsiteX260" fmla="*/ 8098 w 10000"/>
                <a:gd name="connsiteY260" fmla="*/ 7006 h 10000"/>
                <a:gd name="connsiteX261" fmla="*/ 8130 w 10000"/>
                <a:gd name="connsiteY261" fmla="*/ 7280 h 10000"/>
                <a:gd name="connsiteX262" fmla="*/ 8157 w 10000"/>
                <a:gd name="connsiteY262" fmla="*/ 7714 h 10000"/>
                <a:gd name="connsiteX263" fmla="*/ 8188 w 10000"/>
                <a:gd name="connsiteY263" fmla="*/ 8671 h 10000"/>
                <a:gd name="connsiteX264" fmla="*/ 8215 w 10000"/>
                <a:gd name="connsiteY264" fmla="*/ 8696 h 10000"/>
                <a:gd name="connsiteX265" fmla="*/ 8242 w 10000"/>
                <a:gd name="connsiteY265" fmla="*/ 7720 h 10000"/>
                <a:gd name="connsiteX266" fmla="*/ 8274 w 10000"/>
                <a:gd name="connsiteY266" fmla="*/ 7286 h 10000"/>
                <a:gd name="connsiteX267" fmla="*/ 8301 w 10000"/>
                <a:gd name="connsiteY267" fmla="*/ 7006 h 10000"/>
                <a:gd name="connsiteX268" fmla="*/ 8328 w 10000"/>
                <a:gd name="connsiteY268" fmla="*/ 6820 h 10000"/>
                <a:gd name="connsiteX269" fmla="*/ 8360 w 10000"/>
                <a:gd name="connsiteY269" fmla="*/ 6683 h 10000"/>
                <a:gd name="connsiteX270" fmla="*/ 8387 w 10000"/>
                <a:gd name="connsiteY270" fmla="*/ 6584 h 10000"/>
                <a:gd name="connsiteX271" fmla="*/ 8418 w 10000"/>
                <a:gd name="connsiteY271" fmla="*/ 6516 h 10000"/>
                <a:gd name="connsiteX272" fmla="*/ 8445 w 10000"/>
                <a:gd name="connsiteY272" fmla="*/ 6472 h 10000"/>
                <a:gd name="connsiteX273" fmla="*/ 8472 w 10000"/>
                <a:gd name="connsiteY273" fmla="*/ 6453 h 10000"/>
                <a:gd name="connsiteX274" fmla="*/ 8504 w 10000"/>
                <a:gd name="connsiteY274" fmla="*/ 6460 h 10000"/>
                <a:gd name="connsiteX275" fmla="*/ 8531 w 10000"/>
                <a:gd name="connsiteY275" fmla="*/ 6491 h 10000"/>
                <a:gd name="connsiteX276" fmla="*/ 8562 w 10000"/>
                <a:gd name="connsiteY276" fmla="*/ 6553 h 10000"/>
                <a:gd name="connsiteX277" fmla="*/ 8589 w 10000"/>
                <a:gd name="connsiteY277" fmla="*/ 6640 h 10000"/>
                <a:gd name="connsiteX278" fmla="*/ 8616 w 10000"/>
                <a:gd name="connsiteY278" fmla="*/ 6770 h 10000"/>
                <a:gd name="connsiteX279" fmla="*/ 8648 w 10000"/>
                <a:gd name="connsiteY279" fmla="*/ 6944 h 10000"/>
                <a:gd name="connsiteX280" fmla="*/ 8675 w 10000"/>
                <a:gd name="connsiteY280" fmla="*/ 7205 h 10000"/>
                <a:gd name="connsiteX281" fmla="*/ 8707 w 10000"/>
                <a:gd name="connsiteY281" fmla="*/ 7615 h 10000"/>
                <a:gd name="connsiteX282" fmla="*/ 8734 w 10000"/>
                <a:gd name="connsiteY282" fmla="*/ 8460 h 10000"/>
                <a:gd name="connsiteX283" fmla="*/ 8761 w 10000"/>
                <a:gd name="connsiteY283" fmla="*/ 8839 h 10000"/>
                <a:gd name="connsiteX284" fmla="*/ 8788 w 10000"/>
                <a:gd name="connsiteY284" fmla="*/ 7733 h 10000"/>
                <a:gd name="connsiteX285" fmla="*/ 8819 w 10000"/>
                <a:gd name="connsiteY285" fmla="*/ 7267 h 10000"/>
                <a:gd name="connsiteX286" fmla="*/ 8851 w 10000"/>
                <a:gd name="connsiteY286" fmla="*/ 6981 h 10000"/>
                <a:gd name="connsiteX287" fmla="*/ 8878 w 10000"/>
                <a:gd name="connsiteY287" fmla="*/ 6783 h 10000"/>
                <a:gd name="connsiteX288" fmla="*/ 8905 w 10000"/>
                <a:gd name="connsiteY288" fmla="*/ 6646 h 10000"/>
                <a:gd name="connsiteX289" fmla="*/ 8932 w 10000"/>
                <a:gd name="connsiteY289" fmla="*/ 6547 h 10000"/>
                <a:gd name="connsiteX290" fmla="*/ 8963 w 10000"/>
                <a:gd name="connsiteY290" fmla="*/ 6484 h 10000"/>
                <a:gd name="connsiteX291" fmla="*/ 8991 w 10000"/>
                <a:gd name="connsiteY291" fmla="*/ 6453 h 10000"/>
                <a:gd name="connsiteX292" fmla="*/ 9022 w 10000"/>
                <a:gd name="connsiteY292" fmla="*/ 6447 h 10000"/>
                <a:gd name="connsiteX293" fmla="*/ 9049 w 10000"/>
                <a:gd name="connsiteY293" fmla="*/ 6472 h 10000"/>
                <a:gd name="connsiteX294" fmla="*/ 9076 w 10000"/>
                <a:gd name="connsiteY294" fmla="*/ 6528 h 10000"/>
                <a:gd name="connsiteX295" fmla="*/ 9108 w 10000"/>
                <a:gd name="connsiteY295" fmla="*/ 6621 h 10000"/>
                <a:gd name="connsiteX296" fmla="*/ 9135 w 10000"/>
                <a:gd name="connsiteY296" fmla="*/ 6758 h 10000"/>
                <a:gd name="connsiteX297" fmla="*/ 9166 w 10000"/>
                <a:gd name="connsiteY297" fmla="*/ 6957 h 10000"/>
                <a:gd name="connsiteX298" fmla="*/ 9193 w 10000"/>
                <a:gd name="connsiteY298" fmla="*/ 7267 h 10000"/>
                <a:gd name="connsiteX299" fmla="*/ 9220 w 10000"/>
                <a:gd name="connsiteY299" fmla="*/ 7814 h 10000"/>
                <a:gd name="connsiteX300" fmla="*/ 9252 w 10000"/>
                <a:gd name="connsiteY300" fmla="*/ 9863 h 10000"/>
                <a:gd name="connsiteX301" fmla="*/ 9279 w 10000"/>
                <a:gd name="connsiteY301" fmla="*/ 7988 h 10000"/>
                <a:gd name="connsiteX302" fmla="*/ 9306 w 10000"/>
                <a:gd name="connsiteY302" fmla="*/ 7335 h 10000"/>
                <a:gd name="connsiteX303" fmla="*/ 9338 w 10000"/>
                <a:gd name="connsiteY303" fmla="*/ 6988 h 10000"/>
                <a:gd name="connsiteX304" fmla="*/ 9365 w 10000"/>
                <a:gd name="connsiteY304" fmla="*/ 6758 h 10000"/>
                <a:gd name="connsiteX305" fmla="*/ 9396 w 10000"/>
                <a:gd name="connsiteY305" fmla="*/ 6602 h 10000"/>
                <a:gd name="connsiteX306" fmla="*/ 9423 w 10000"/>
                <a:gd name="connsiteY306" fmla="*/ 6503 h 10000"/>
                <a:gd name="connsiteX307" fmla="*/ 9450 w 10000"/>
                <a:gd name="connsiteY307" fmla="*/ 6447 h 10000"/>
                <a:gd name="connsiteX308" fmla="*/ 9482 w 10000"/>
                <a:gd name="connsiteY308" fmla="*/ 6435 h 10000"/>
                <a:gd name="connsiteX309" fmla="*/ 9509 w 10000"/>
                <a:gd name="connsiteY309" fmla="*/ 6460 h 10000"/>
                <a:gd name="connsiteX310" fmla="*/ 9540 w 10000"/>
                <a:gd name="connsiteY310" fmla="*/ 6534 h 10000"/>
                <a:gd name="connsiteX311" fmla="*/ 9567 w 10000"/>
                <a:gd name="connsiteY311" fmla="*/ 6665 h 10000"/>
                <a:gd name="connsiteX312" fmla="*/ 9594 w 10000"/>
                <a:gd name="connsiteY312" fmla="*/ 6882 h 10000"/>
                <a:gd name="connsiteX313" fmla="*/ 9626 w 10000"/>
                <a:gd name="connsiteY313" fmla="*/ 7242 h 10000"/>
                <a:gd name="connsiteX314" fmla="*/ 9653 w 10000"/>
                <a:gd name="connsiteY314" fmla="*/ 7981 h 10000"/>
                <a:gd name="connsiteX315" fmla="*/ 9680 w 10000"/>
                <a:gd name="connsiteY315" fmla="*/ 8820 h 10000"/>
                <a:gd name="connsiteX316" fmla="*/ 9712 w 10000"/>
                <a:gd name="connsiteY316" fmla="*/ 7484 h 10000"/>
                <a:gd name="connsiteX317" fmla="*/ 9739 w 10000"/>
                <a:gd name="connsiteY317" fmla="*/ 7012 h 10000"/>
                <a:gd name="connsiteX318" fmla="*/ 9766 w 10000"/>
                <a:gd name="connsiteY318" fmla="*/ 6758 h 10000"/>
                <a:gd name="connsiteX319" fmla="*/ 9797 w 10000"/>
                <a:gd name="connsiteY319" fmla="*/ 6615 h 10000"/>
                <a:gd name="connsiteX320" fmla="*/ 9824 w 10000"/>
                <a:gd name="connsiteY320" fmla="*/ 6559 h 10000"/>
                <a:gd name="connsiteX321" fmla="*/ 9856 w 10000"/>
                <a:gd name="connsiteY321" fmla="*/ 6590 h 10000"/>
                <a:gd name="connsiteX322" fmla="*/ 9883 w 10000"/>
                <a:gd name="connsiteY322" fmla="*/ 6708 h 10000"/>
                <a:gd name="connsiteX323" fmla="*/ 9910 w 10000"/>
                <a:gd name="connsiteY323" fmla="*/ 6950 h 10000"/>
                <a:gd name="connsiteX324" fmla="*/ 9941 w 10000"/>
                <a:gd name="connsiteY324" fmla="*/ 7404 h 10000"/>
                <a:gd name="connsiteX325" fmla="*/ 9968 w 10000"/>
                <a:gd name="connsiteY325" fmla="*/ 8516 h 10000"/>
                <a:gd name="connsiteX326" fmla="*/ 10000 w 10000"/>
                <a:gd name="connsiteY32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3326 w 10000"/>
                <a:gd name="connsiteY94" fmla="*/ 404 h 10000"/>
                <a:gd name="connsiteX95" fmla="*/ 3384 w 10000"/>
                <a:gd name="connsiteY95" fmla="*/ 280 h 10000"/>
                <a:gd name="connsiteX96" fmla="*/ 3411 w 10000"/>
                <a:gd name="connsiteY96" fmla="*/ 230 h 10000"/>
                <a:gd name="connsiteX97" fmla="*/ 3443 w 10000"/>
                <a:gd name="connsiteY97" fmla="*/ 186 h 10000"/>
                <a:gd name="connsiteX98" fmla="*/ 3470 w 10000"/>
                <a:gd name="connsiteY98" fmla="*/ 149 h 10000"/>
                <a:gd name="connsiteX99" fmla="*/ 3497 w 10000"/>
                <a:gd name="connsiteY99" fmla="*/ 118 h 10000"/>
                <a:gd name="connsiteX100" fmla="*/ 3529 w 10000"/>
                <a:gd name="connsiteY100" fmla="*/ 87 h 10000"/>
                <a:gd name="connsiteX101" fmla="*/ 3556 w 10000"/>
                <a:gd name="connsiteY101" fmla="*/ 68 h 10000"/>
                <a:gd name="connsiteX102" fmla="*/ 3587 w 10000"/>
                <a:gd name="connsiteY102" fmla="*/ 43 h 10000"/>
                <a:gd name="connsiteX103" fmla="*/ 3614 w 10000"/>
                <a:gd name="connsiteY103" fmla="*/ 31 h 10000"/>
                <a:gd name="connsiteX104" fmla="*/ 3641 w 10000"/>
                <a:gd name="connsiteY104" fmla="*/ 19 h 10000"/>
                <a:gd name="connsiteX105" fmla="*/ 3673 w 10000"/>
                <a:gd name="connsiteY105" fmla="*/ 6 h 10000"/>
                <a:gd name="connsiteX106" fmla="*/ 3700 w 10000"/>
                <a:gd name="connsiteY106" fmla="*/ 6 h 10000"/>
                <a:gd name="connsiteX107" fmla="*/ 3731 w 10000"/>
                <a:gd name="connsiteY107" fmla="*/ 0 h 10000"/>
                <a:gd name="connsiteX108" fmla="*/ 3758 w 10000"/>
                <a:gd name="connsiteY108" fmla="*/ 0 h 10000"/>
                <a:gd name="connsiteX109" fmla="*/ 3785 w 10000"/>
                <a:gd name="connsiteY109" fmla="*/ 6 h 10000"/>
                <a:gd name="connsiteX110" fmla="*/ 3817 w 10000"/>
                <a:gd name="connsiteY110" fmla="*/ 12 h 10000"/>
                <a:gd name="connsiteX111" fmla="*/ 3844 w 10000"/>
                <a:gd name="connsiteY111" fmla="*/ 19 h 10000"/>
                <a:gd name="connsiteX112" fmla="*/ 3876 w 10000"/>
                <a:gd name="connsiteY112" fmla="*/ 31 h 10000"/>
                <a:gd name="connsiteX113" fmla="*/ 3903 w 10000"/>
                <a:gd name="connsiteY113" fmla="*/ 43 h 10000"/>
                <a:gd name="connsiteX114" fmla="*/ 3930 w 10000"/>
                <a:gd name="connsiteY114" fmla="*/ 62 h 10000"/>
                <a:gd name="connsiteX115" fmla="*/ 3957 w 10000"/>
                <a:gd name="connsiteY115" fmla="*/ 81 h 10000"/>
                <a:gd name="connsiteX116" fmla="*/ 3988 w 10000"/>
                <a:gd name="connsiteY116" fmla="*/ 106 h 10000"/>
                <a:gd name="connsiteX117" fmla="*/ 4015 w 10000"/>
                <a:gd name="connsiteY117" fmla="*/ 130 h 10000"/>
                <a:gd name="connsiteX118" fmla="*/ 4047 w 10000"/>
                <a:gd name="connsiteY118" fmla="*/ 155 h 10000"/>
                <a:gd name="connsiteX119" fmla="*/ 4074 w 10000"/>
                <a:gd name="connsiteY119" fmla="*/ 186 h 10000"/>
                <a:gd name="connsiteX120" fmla="*/ 4101 w 10000"/>
                <a:gd name="connsiteY120" fmla="*/ 217 h 10000"/>
                <a:gd name="connsiteX121" fmla="*/ 4132 w 10000"/>
                <a:gd name="connsiteY121" fmla="*/ 255 h 10000"/>
                <a:gd name="connsiteX122" fmla="*/ 4160 w 10000"/>
                <a:gd name="connsiteY122" fmla="*/ 292 h 10000"/>
                <a:gd name="connsiteX123" fmla="*/ 4191 w 10000"/>
                <a:gd name="connsiteY123" fmla="*/ 329 h 10000"/>
                <a:gd name="connsiteX124" fmla="*/ 4218 w 10000"/>
                <a:gd name="connsiteY124" fmla="*/ 373 h 10000"/>
                <a:gd name="connsiteX125" fmla="*/ 4245 w 10000"/>
                <a:gd name="connsiteY125" fmla="*/ 422 h 10000"/>
                <a:gd name="connsiteX126" fmla="*/ 4277 w 10000"/>
                <a:gd name="connsiteY126" fmla="*/ 466 h 10000"/>
                <a:gd name="connsiteX127" fmla="*/ 4304 w 10000"/>
                <a:gd name="connsiteY127" fmla="*/ 522 h 10000"/>
                <a:gd name="connsiteX128" fmla="*/ 4335 w 10000"/>
                <a:gd name="connsiteY128" fmla="*/ 571 h 10000"/>
                <a:gd name="connsiteX129" fmla="*/ 4362 w 10000"/>
                <a:gd name="connsiteY129" fmla="*/ 634 h 10000"/>
                <a:gd name="connsiteX130" fmla="*/ 4389 w 10000"/>
                <a:gd name="connsiteY130" fmla="*/ 689 h 10000"/>
                <a:gd name="connsiteX131" fmla="*/ 4421 w 10000"/>
                <a:gd name="connsiteY131" fmla="*/ 752 h 10000"/>
                <a:gd name="connsiteX132" fmla="*/ 4448 w 10000"/>
                <a:gd name="connsiteY132" fmla="*/ 820 h 10000"/>
                <a:gd name="connsiteX133" fmla="*/ 4475 w 10000"/>
                <a:gd name="connsiteY133" fmla="*/ 888 h 10000"/>
                <a:gd name="connsiteX134" fmla="*/ 4507 w 10000"/>
                <a:gd name="connsiteY134" fmla="*/ 957 h 10000"/>
                <a:gd name="connsiteX135" fmla="*/ 4534 w 10000"/>
                <a:gd name="connsiteY135" fmla="*/ 1037 h 10000"/>
                <a:gd name="connsiteX136" fmla="*/ 4565 w 10000"/>
                <a:gd name="connsiteY136" fmla="*/ 1118 h 10000"/>
                <a:gd name="connsiteX137" fmla="*/ 4592 w 10000"/>
                <a:gd name="connsiteY137" fmla="*/ 1199 h 10000"/>
                <a:gd name="connsiteX138" fmla="*/ 4619 w 10000"/>
                <a:gd name="connsiteY138" fmla="*/ 1286 h 10000"/>
                <a:gd name="connsiteX139" fmla="*/ 4651 w 10000"/>
                <a:gd name="connsiteY139" fmla="*/ 1373 h 10000"/>
                <a:gd name="connsiteX140" fmla="*/ 4678 w 10000"/>
                <a:gd name="connsiteY140" fmla="*/ 1472 h 10000"/>
                <a:gd name="connsiteX141" fmla="*/ 4709 w 10000"/>
                <a:gd name="connsiteY141" fmla="*/ 1565 h 10000"/>
                <a:gd name="connsiteX142" fmla="*/ 4736 w 10000"/>
                <a:gd name="connsiteY142" fmla="*/ 1671 h 10000"/>
                <a:gd name="connsiteX143" fmla="*/ 4763 w 10000"/>
                <a:gd name="connsiteY143" fmla="*/ 1776 h 10000"/>
                <a:gd name="connsiteX144" fmla="*/ 4795 w 10000"/>
                <a:gd name="connsiteY144" fmla="*/ 1894 h 10000"/>
                <a:gd name="connsiteX145" fmla="*/ 4822 w 10000"/>
                <a:gd name="connsiteY145" fmla="*/ 2012 h 10000"/>
                <a:gd name="connsiteX146" fmla="*/ 4854 w 10000"/>
                <a:gd name="connsiteY146" fmla="*/ 2137 h 10000"/>
                <a:gd name="connsiteX147" fmla="*/ 4881 w 10000"/>
                <a:gd name="connsiteY147" fmla="*/ 2267 h 10000"/>
                <a:gd name="connsiteX148" fmla="*/ 4908 w 10000"/>
                <a:gd name="connsiteY148" fmla="*/ 2404 h 10000"/>
                <a:gd name="connsiteX149" fmla="*/ 4935 w 10000"/>
                <a:gd name="connsiteY149" fmla="*/ 2553 h 10000"/>
                <a:gd name="connsiteX150" fmla="*/ 4966 w 10000"/>
                <a:gd name="connsiteY150" fmla="*/ 2708 h 10000"/>
                <a:gd name="connsiteX151" fmla="*/ 4993 w 10000"/>
                <a:gd name="connsiteY151" fmla="*/ 2870 h 10000"/>
                <a:gd name="connsiteX152" fmla="*/ 5025 w 10000"/>
                <a:gd name="connsiteY152" fmla="*/ 3043 h 10000"/>
                <a:gd name="connsiteX153" fmla="*/ 5052 w 10000"/>
                <a:gd name="connsiteY153" fmla="*/ 3230 h 10000"/>
                <a:gd name="connsiteX154" fmla="*/ 5079 w 10000"/>
                <a:gd name="connsiteY154" fmla="*/ 3429 h 10000"/>
                <a:gd name="connsiteX155" fmla="*/ 5110 w 10000"/>
                <a:gd name="connsiteY155" fmla="*/ 3646 h 10000"/>
                <a:gd name="connsiteX156" fmla="*/ 5137 w 10000"/>
                <a:gd name="connsiteY156" fmla="*/ 3882 h 10000"/>
                <a:gd name="connsiteX157" fmla="*/ 5169 w 10000"/>
                <a:gd name="connsiteY157" fmla="*/ 4143 h 10000"/>
                <a:gd name="connsiteX158" fmla="*/ 5196 w 10000"/>
                <a:gd name="connsiteY158" fmla="*/ 4441 h 10000"/>
                <a:gd name="connsiteX159" fmla="*/ 5223 w 10000"/>
                <a:gd name="connsiteY159" fmla="*/ 4789 h 10000"/>
                <a:gd name="connsiteX160" fmla="*/ 5255 w 10000"/>
                <a:gd name="connsiteY160" fmla="*/ 5205 h 10000"/>
                <a:gd name="connsiteX161" fmla="*/ 5282 w 10000"/>
                <a:gd name="connsiteY161" fmla="*/ 5758 h 10000"/>
                <a:gd name="connsiteX162" fmla="*/ 5313 w 10000"/>
                <a:gd name="connsiteY162" fmla="*/ 6671 h 10000"/>
                <a:gd name="connsiteX163" fmla="*/ 5340 w 10000"/>
                <a:gd name="connsiteY163" fmla="*/ 7776 h 10000"/>
                <a:gd name="connsiteX164" fmla="*/ 5367 w 10000"/>
                <a:gd name="connsiteY164" fmla="*/ 6565 h 10000"/>
                <a:gd name="connsiteX165" fmla="*/ 5399 w 10000"/>
                <a:gd name="connsiteY165" fmla="*/ 6255 h 10000"/>
                <a:gd name="connsiteX166" fmla="*/ 5426 w 10000"/>
                <a:gd name="connsiteY166" fmla="*/ 6155 h 10000"/>
                <a:gd name="connsiteX167" fmla="*/ 5453 w 10000"/>
                <a:gd name="connsiteY167" fmla="*/ 6180 h 10000"/>
                <a:gd name="connsiteX168" fmla="*/ 5484 w 10000"/>
                <a:gd name="connsiteY168" fmla="*/ 6286 h 10000"/>
                <a:gd name="connsiteX169" fmla="*/ 5511 w 10000"/>
                <a:gd name="connsiteY169" fmla="*/ 6484 h 10000"/>
                <a:gd name="connsiteX170" fmla="*/ 5539 w 10000"/>
                <a:gd name="connsiteY170" fmla="*/ 6801 h 10000"/>
                <a:gd name="connsiteX171" fmla="*/ 5570 w 10000"/>
                <a:gd name="connsiteY171" fmla="*/ 7373 h 10000"/>
                <a:gd name="connsiteX172" fmla="*/ 5597 w 10000"/>
                <a:gd name="connsiteY172" fmla="*/ 9447 h 10000"/>
                <a:gd name="connsiteX173" fmla="*/ 5629 w 10000"/>
                <a:gd name="connsiteY173" fmla="*/ 7621 h 10000"/>
                <a:gd name="connsiteX174" fmla="*/ 5656 w 10000"/>
                <a:gd name="connsiteY174" fmla="*/ 7012 h 10000"/>
                <a:gd name="connsiteX175" fmla="*/ 5683 w 10000"/>
                <a:gd name="connsiteY175" fmla="*/ 6708 h 10000"/>
                <a:gd name="connsiteX176" fmla="*/ 5714 w 10000"/>
                <a:gd name="connsiteY176" fmla="*/ 6534 h 10000"/>
                <a:gd name="connsiteX177" fmla="*/ 5741 w 10000"/>
                <a:gd name="connsiteY177" fmla="*/ 6429 h 10000"/>
                <a:gd name="connsiteX178" fmla="*/ 5773 w 10000"/>
                <a:gd name="connsiteY178" fmla="*/ 6385 h 10000"/>
                <a:gd name="connsiteX179" fmla="*/ 5800 w 10000"/>
                <a:gd name="connsiteY179" fmla="*/ 6385 h 10000"/>
                <a:gd name="connsiteX180" fmla="*/ 5827 w 10000"/>
                <a:gd name="connsiteY180" fmla="*/ 6429 h 10000"/>
                <a:gd name="connsiteX181" fmla="*/ 5858 w 10000"/>
                <a:gd name="connsiteY181" fmla="*/ 6516 h 10000"/>
                <a:gd name="connsiteX182" fmla="*/ 5886 w 10000"/>
                <a:gd name="connsiteY182" fmla="*/ 6646 h 10000"/>
                <a:gd name="connsiteX183" fmla="*/ 5913 w 10000"/>
                <a:gd name="connsiteY183" fmla="*/ 6845 h 10000"/>
                <a:gd name="connsiteX184" fmla="*/ 5944 w 10000"/>
                <a:gd name="connsiteY184" fmla="*/ 7149 h 10000"/>
                <a:gd name="connsiteX185" fmla="*/ 5971 w 10000"/>
                <a:gd name="connsiteY185" fmla="*/ 7658 h 10000"/>
                <a:gd name="connsiteX186" fmla="*/ 6003 w 10000"/>
                <a:gd name="connsiteY186" fmla="*/ 9093 h 10000"/>
                <a:gd name="connsiteX187" fmla="*/ 6030 w 10000"/>
                <a:gd name="connsiteY187" fmla="*/ 8106 h 10000"/>
                <a:gd name="connsiteX188" fmla="*/ 6057 w 10000"/>
                <a:gd name="connsiteY188" fmla="*/ 7385 h 10000"/>
                <a:gd name="connsiteX189" fmla="*/ 6088 w 10000"/>
                <a:gd name="connsiteY189" fmla="*/ 7019 h 10000"/>
                <a:gd name="connsiteX190" fmla="*/ 6115 w 10000"/>
                <a:gd name="connsiteY190" fmla="*/ 6789 h 10000"/>
                <a:gd name="connsiteX191" fmla="*/ 6147 w 10000"/>
                <a:gd name="connsiteY191" fmla="*/ 6634 h 10000"/>
                <a:gd name="connsiteX192" fmla="*/ 6174 w 10000"/>
                <a:gd name="connsiteY192" fmla="*/ 6534 h 10000"/>
                <a:gd name="connsiteX193" fmla="*/ 6201 w 10000"/>
                <a:gd name="connsiteY193" fmla="*/ 6472 h 10000"/>
                <a:gd name="connsiteX194" fmla="*/ 6233 w 10000"/>
                <a:gd name="connsiteY194" fmla="*/ 6441 h 10000"/>
                <a:gd name="connsiteX195" fmla="*/ 6260 w 10000"/>
                <a:gd name="connsiteY195" fmla="*/ 6435 h 10000"/>
                <a:gd name="connsiteX196" fmla="*/ 6291 w 10000"/>
                <a:gd name="connsiteY196" fmla="*/ 6460 h 10000"/>
                <a:gd name="connsiteX197" fmla="*/ 6318 w 10000"/>
                <a:gd name="connsiteY197" fmla="*/ 6516 h 10000"/>
                <a:gd name="connsiteX198" fmla="*/ 6345 w 10000"/>
                <a:gd name="connsiteY198" fmla="*/ 6609 h 10000"/>
                <a:gd name="connsiteX199" fmla="*/ 6372 w 10000"/>
                <a:gd name="connsiteY199" fmla="*/ 6733 h 10000"/>
                <a:gd name="connsiteX200" fmla="*/ 6404 w 10000"/>
                <a:gd name="connsiteY200" fmla="*/ 6919 h 10000"/>
                <a:gd name="connsiteX201" fmla="*/ 6431 w 10000"/>
                <a:gd name="connsiteY201" fmla="*/ 7186 h 10000"/>
                <a:gd name="connsiteX202" fmla="*/ 6462 w 10000"/>
                <a:gd name="connsiteY202" fmla="*/ 7596 h 10000"/>
                <a:gd name="connsiteX203" fmla="*/ 6489 w 10000"/>
                <a:gd name="connsiteY203" fmla="*/ 8466 h 10000"/>
                <a:gd name="connsiteX204" fmla="*/ 6516 w 10000"/>
                <a:gd name="connsiteY204" fmla="*/ 8801 h 10000"/>
                <a:gd name="connsiteX205" fmla="*/ 6548 w 10000"/>
                <a:gd name="connsiteY205" fmla="*/ 7714 h 10000"/>
                <a:gd name="connsiteX206" fmla="*/ 6575 w 10000"/>
                <a:gd name="connsiteY206" fmla="*/ 7261 h 10000"/>
                <a:gd name="connsiteX207" fmla="*/ 6607 w 10000"/>
                <a:gd name="connsiteY207" fmla="*/ 6981 h 10000"/>
                <a:gd name="connsiteX208" fmla="*/ 6634 w 10000"/>
                <a:gd name="connsiteY208" fmla="*/ 6795 h 10000"/>
                <a:gd name="connsiteX209" fmla="*/ 6661 w 10000"/>
                <a:gd name="connsiteY209" fmla="*/ 6658 h 10000"/>
                <a:gd name="connsiteX210" fmla="*/ 6692 w 10000"/>
                <a:gd name="connsiteY210" fmla="*/ 6559 h 10000"/>
                <a:gd name="connsiteX211" fmla="*/ 6719 w 10000"/>
                <a:gd name="connsiteY211" fmla="*/ 6497 h 10000"/>
                <a:gd name="connsiteX212" fmla="*/ 6751 w 10000"/>
                <a:gd name="connsiteY212" fmla="*/ 6460 h 10000"/>
                <a:gd name="connsiteX213" fmla="*/ 6778 w 10000"/>
                <a:gd name="connsiteY213" fmla="*/ 6453 h 10000"/>
                <a:gd name="connsiteX214" fmla="*/ 6805 w 10000"/>
                <a:gd name="connsiteY214" fmla="*/ 6460 h 10000"/>
                <a:gd name="connsiteX215" fmla="*/ 6836 w 10000"/>
                <a:gd name="connsiteY215" fmla="*/ 6503 h 10000"/>
                <a:gd name="connsiteX216" fmla="*/ 6863 w 10000"/>
                <a:gd name="connsiteY216" fmla="*/ 6565 h 10000"/>
                <a:gd name="connsiteX217" fmla="*/ 6890 w 10000"/>
                <a:gd name="connsiteY217" fmla="*/ 6658 h 10000"/>
                <a:gd name="connsiteX218" fmla="*/ 6922 w 10000"/>
                <a:gd name="connsiteY218" fmla="*/ 6789 h 10000"/>
                <a:gd name="connsiteX219" fmla="*/ 6949 w 10000"/>
                <a:gd name="connsiteY219" fmla="*/ 6975 h 10000"/>
                <a:gd name="connsiteX220" fmla="*/ 6981 w 10000"/>
                <a:gd name="connsiteY220" fmla="*/ 7236 h 10000"/>
                <a:gd name="connsiteX221" fmla="*/ 7008 w 10000"/>
                <a:gd name="connsiteY221" fmla="*/ 7634 h 10000"/>
                <a:gd name="connsiteX222" fmla="*/ 7035 w 10000"/>
                <a:gd name="connsiteY222" fmla="*/ 8460 h 10000"/>
                <a:gd name="connsiteX223" fmla="*/ 7066 w 10000"/>
                <a:gd name="connsiteY223" fmla="*/ 8969 h 10000"/>
                <a:gd name="connsiteX224" fmla="*/ 7093 w 10000"/>
                <a:gd name="connsiteY224" fmla="*/ 7801 h 10000"/>
                <a:gd name="connsiteX225" fmla="*/ 7125 w 10000"/>
                <a:gd name="connsiteY225" fmla="*/ 7329 h 10000"/>
                <a:gd name="connsiteX226" fmla="*/ 7152 w 10000"/>
                <a:gd name="connsiteY226" fmla="*/ 7037 h 10000"/>
                <a:gd name="connsiteX227" fmla="*/ 7179 w 10000"/>
                <a:gd name="connsiteY227" fmla="*/ 6839 h 10000"/>
                <a:gd name="connsiteX228" fmla="*/ 7210 w 10000"/>
                <a:gd name="connsiteY228" fmla="*/ 6696 h 10000"/>
                <a:gd name="connsiteX229" fmla="*/ 7237 w 10000"/>
                <a:gd name="connsiteY229" fmla="*/ 6590 h 10000"/>
                <a:gd name="connsiteX230" fmla="*/ 7269 w 10000"/>
                <a:gd name="connsiteY230" fmla="*/ 6516 h 10000"/>
                <a:gd name="connsiteX231" fmla="*/ 7296 w 10000"/>
                <a:gd name="connsiteY231" fmla="*/ 6472 h 10000"/>
                <a:gd name="connsiteX232" fmla="*/ 7323 w 10000"/>
                <a:gd name="connsiteY232" fmla="*/ 6447 h 10000"/>
                <a:gd name="connsiteX233" fmla="*/ 7350 w 10000"/>
                <a:gd name="connsiteY233" fmla="*/ 6447 h 10000"/>
                <a:gd name="connsiteX234" fmla="*/ 7382 w 10000"/>
                <a:gd name="connsiteY234" fmla="*/ 6466 h 10000"/>
                <a:gd name="connsiteX235" fmla="*/ 7409 w 10000"/>
                <a:gd name="connsiteY235" fmla="*/ 6509 h 10000"/>
                <a:gd name="connsiteX236" fmla="*/ 7440 w 10000"/>
                <a:gd name="connsiteY236" fmla="*/ 6578 h 10000"/>
                <a:gd name="connsiteX237" fmla="*/ 7467 w 10000"/>
                <a:gd name="connsiteY237" fmla="*/ 6677 h 10000"/>
                <a:gd name="connsiteX238" fmla="*/ 7494 w 10000"/>
                <a:gd name="connsiteY238" fmla="*/ 6814 h 10000"/>
                <a:gd name="connsiteX239" fmla="*/ 7526 w 10000"/>
                <a:gd name="connsiteY239" fmla="*/ 7006 h 10000"/>
                <a:gd name="connsiteX240" fmla="*/ 7553 w 10000"/>
                <a:gd name="connsiteY240" fmla="*/ 7273 h 10000"/>
                <a:gd name="connsiteX241" fmla="*/ 7584 w 10000"/>
                <a:gd name="connsiteY241" fmla="*/ 7696 h 10000"/>
                <a:gd name="connsiteX242" fmla="*/ 7612 w 10000"/>
                <a:gd name="connsiteY242" fmla="*/ 8584 h 10000"/>
                <a:gd name="connsiteX243" fmla="*/ 7639 w 10000"/>
                <a:gd name="connsiteY243" fmla="*/ 8814 h 10000"/>
                <a:gd name="connsiteX244" fmla="*/ 7670 w 10000"/>
                <a:gd name="connsiteY244" fmla="*/ 7770 h 10000"/>
                <a:gd name="connsiteX245" fmla="*/ 7697 w 10000"/>
                <a:gd name="connsiteY245" fmla="*/ 7317 h 10000"/>
                <a:gd name="connsiteX246" fmla="*/ 7729 w 10000"/>
                <a:gd name="connsiteY246" fmla="*/ 7031 h 10000"/>
                <a:gd name="connsiteX247" fmla="*/ 7756 w 10000"/>
                <a:gd name="connsiteY247" fmla="*/ 6839 h 10000"/>
                <a:gd name="connsiteX248" fmla="*/ 7783 w 10000"/>
                <a:gd name="connsiteY248" fmla="*/ 6696 h 10000"/>
                <a:gd name="connsiteX249" fmla="*/ 7810 w 10000"/>
                <a:gd name="connsiteY249" fmla="*/ 6590 h 10000"/>
                <a:gd name="connsiteX250" fmla="*/ 7841 w 10000"/>
                <a:gd name="connsiteY250" fmla="*/ 6522 h 10000"/>
                <a:gd name="connsiteX251" fmla="*/ 7868 w 10000"/>
                <a:gd name="connsiteY251" fmla="*/ 6472 h 10000"/>
                <a:gd name="connsiteX252" fmla="*/ 7900 w 10000"/>
                <a:gd name="connsiteY252" fmla="*/ 6447 h 10000"/>
                <a:gd name="connsiteX253" fmla="*/ 7927 w 10000"/>
                <a:gd name="connsiteY253" fmla="*/ 6447 h 10000"/>
                <a:gd name="connsiteX254" fmla="*/ 7954 w 10000"/>
                <a:gd name="connsiteY254" fmla="*/ 6466 h 10000"/>
                <a:gd name="connsiteX255" fmla="*/ 7986 w 10000"/>
                <a:gd name="connsiteY255" fmla="*/ 6509 h 10000"/>
                <a:gd name="connsiteX256" fmla="*/ 8013 w 10000"/>
                <a:gd name="connsiteY256" fmla="*/ 6578 h 10000"/>
                <a:gd name="connsiteX257" fmla="*/ 8044 w 10000"/>
                <a:gd name="connsiteY257" fmla="*/ 6683 h 10000"/>
                <a:gd name="connsiteX258" fmla="*/ 8071 w 10000"/>
                <a:gd name="connsiteY258" fmla="*/ 6820 h 10000"/>
                <a:gd name="connsiteX259" fmla="*/ 8098 w 10000"/>
                <a:gd name="connsiteY259" fmla="*/ 7006 h 10000"/>
                <a:gd name="connsiteX260" fmla="*/ 8130 w 10000"/>
                <a:gd name="connsiteY260" fmla="*/ 7280 h 10000"/>
                <a:gd name="connsiteX261" fmla="*/ 8157 w 10000"/>
                <a:gd name="connsiteY261" fmla="*/ 7714 h 10000"/>
                <a:gd name="connsiteX262" fmla="*/ 8188 w 10000"/>
                <a:gd name="connsiteY262" fmla="*/ 8671 h 10000"/>
                <a:gd name="connsiteX263" fmla="*/ 8215 w 10000"/>
                <a:gd name="connsiteY263" fmla="*/ 8696 h 10000"/>
                <a:gd name="connsiteX264" fmla="*/ 8242 w 10000"/>
                <a:gd name="connsiteY264" fmla="*/ 7720 h 10000"/>
                <a:gd name="connsiteX265" fmla="*/ 8274 w 10000"/>
                <a:gd name="connsiteY265" fmla="*/ 7286 h 10000"/>
                <a:gd name="connsiteX266" fmla="*/ 8301 w 10000"/>
                <a:gd name="connsiteY266" fmla="*/ 7006 h 10000"/>
                <a:gd name="connsiteX267" fmla="*/ 8328 w 10000"/>
                <a:gd name="connsiteY267" fmla="*/ 6820 h 10000"/>
                <a:gd name="connsiteX268" fmla="*/ 8360 w 10000"/>
                <a:gd name="connsiteY268" fmla="*/ 6683 h 10000"/>
                <a:gd name="connsiteX269" fmla="*/ 8387 w 10000"/>
                <a:gd name="connsiteY269" fmla="*/ 6584 h 10000"/>
                <a:gd name="connsiteX270" fmla="*/ 8418 w 10000"/>
                <a:gd name="connsiteY270" fmla="*/ 6516 h 10000"/>
                <a:gd name="connsiteX271" fmla="*/ 8445 w 10000"/>
                <a:gd name="connsiteY271" fmla="*/ 6472 h 10000"/>
                <a:gd name="connsiteX272" fmla="*/ 8472 w 10000"/>
                <a:gd name="connsiteY272" fmla="*/ 6453 h 10000"/>
                <a:gd name="connsiteX273" fmla="*/ 8504 w 10000"/>
                <a:gd name="connsiteY273" fmla="*/ 6460 h 10000"/>
                <a:gd name="connsiteX274" fmla="*/ 8531 w 10000"/>
                <a:gd name="connsiteY274" fmla="*/ 6491 h 10000"/>
                <a:gd name="connsiteX275" fmla="*/ 8562 w 10000"/>
                <a:gd name="connsiteY275" fmla="*/ 6553 h 10000"/>
                <a:gd name="connsiteX276" fmla="*/ 8589 w 10000"/>
                <a:gd name="connsiteY276" fmla="*/ 6640 h 10000"/>
                <a:gd name="connsiteX277" fmla="*/ 8616 w 10000"/>
                <a:gd name="connsiteY277" fmla="*/ 6770 h 10000"/>
                <a:gd name="connsiteX278" fmla="*/ 8648 w 10000"/>
                <a:gd name="connsiteY278" fmla="*/ 6944 h 10000"/>
                <a:gd name="connsiteX279" fmla="*/ 8675 w 10000"/>
                <a:gd name="connsiteY279" fmla="*/ 7205 h 10000"/>
                <a:gd name="connsiteX280" fmla="*/ 8707 w 10000"/>
                <a:gd name="connsiteY280" fmla="*/ 7615 h 10000"/>
                <a:gd name="connsiteX281" fmla="*/ 8734 w 10000"/>
                <a:gd name="connsiteY281" fmla="*/ 8460 h 10000"/>
                <a:gd name="connsiteX282" fmla="*/ 8761 w 10000"/>
                <a:gd name="connsiteY282" fmla="*/ 8839 h 10000"/>
                <a:gd name="connsiteX283" fmla="*/ 8788 w 10000"/>
                <a:gd name="connsiteY283" fmla="*/ 7733 h 10000"/>
                <a:gd name="connsiteX284" fmla="*/ 8819 w 10000"/>
                <a:gd name="connsiteY284" fmla="*/ 7267 h 10000"/>
                <a:gd name="connsiteX285" fmla="*/ 8851 w 10000"/>
                <a:gd name="connsiteY285" fmla="*/ 6981 h 10000"/>
                <a:gd name="connsiteX286" fmla="*/ 8878 w 10000"/>
                <a:gd name="connsiteY286" fmla="*/ 6783 h 10000"/>
                <a:gd name="connsiteX287" fmla="*/ 8905 w 10000"/>
                <a:gd name="connsiteY287" fmla="*/ 6646 h 10000"/>
                <a:gd name="connsiteX288" fmla="*/ 8932 w 10000"/>
                <a:gd name="connsiteY288" fmla="*/ 6547 h 10000"/>
                <a:gd name="connsiteX289" fmla="*/ 8963 w 10000"/>
                <a:gd name="connsiteY289" fmla="*/ 6484 h 10000"/>
                <a:gd name="connsiteX290" fmla="*/ 8991 w 10000"/>
                <a:gd name="connsiteY290" fmla="*/ 6453 h 10000"/>
                <a:gd name="connsiteX291" fmla="*/ 9022 w 10000"/>
                <a:gd name="connsiteY291" fmla="*/ 6447 h 10000"/>
                <a:gd name="connsiteX292" fmla="*/ 9049 w 10000"/>
                <a:gd name="connsiteY292" fmla="*/ 6472 h 10000"/>
                <a:gd name="connsiteX293" fmla="*/ 9076 w 10000"/>
                <a:gd name="connsiteY293" fmla="*/ 6528 h 10000"/>
                <a:gd name="connsiteX294" fmla="*/ 9108 w 10000"/>
                <a:gd name="connsiteY294" fmla="*/ 6621 h 10000"/>
                <a:gd name="connsiteX295" fmla="*/ 9135 w 10000"/>
                <a:gd name="connsiteY295" fmla="*/ 6758 h 10000"/>
                <a:gd name="connsiteX296" fmla="*/ 9166 w 10000"/>
                <a:gd name="connsiteY296" fmla="*/ 6957 h 10000"/>
                <a:gd name="connsiteX297" fmla="*/ 9193 w 10000"/>
                <a:gd name="connsiteY297" fmla="*/ 7267 h 10000"/>
                <a:gd name="connsiteX298" fmla="*/ 9220 w 10000"/>
                <a:gd name="connsiteY298" fmla="*/ 7814 h 10000"/>
                <a:gd name="connsiteX299" fmla="*/ 9252 w 10000"/>
                <a:gd name="connsiteY299" fmla="*/ 9863 h 10000"/>
                <a:gd name="connsiteX300" fmla="*/ 9279 w 10000"/>
                <a:gd name="connsiteY300" fmla="*/ 7988 h 10000"/>
                <a:gd name="connsiteX301" fmla="*/ 9306 w 10000"/>
                <a:gd name="connsiteY301" fmla="*/ 7335 h 10000"/>
                <a:gd name="connsiteX302" fmla="*/ 9338 w 10000"/>
                <a:gd name="connsiteY302" fmla="*/ 6988 h 10000"/>
                <a:gd name="connsiteX303" fmla="*/ 9365 w 10000"/>
                <a:gd name="connsiteY303" fmla="*/ 6758 h 10000"/>
                <a:gd name="connsiteX304" fmla="*/ 9396 w 10000"/>
                <a:gd name="connsiteY304" fmla="*/ 6602 h 10000"/>
                <a:gd name="connsiteX305" fmla="*/ 9423 w 10000"/>
                <a:gd name="connsiteY305" fmla="*/ 6503 h 10000"/>
                <a:gd name="connsiteX306" fmla="*/ 9450 w 10000"/>
                <a:gd name="connsiteY306" fmla="*/ 6447 h 10000"/>
                <a:gd name="connsiteX307" fmla="*/ 9482 w 10000"/>
                <a:gd name="connsiteY307" fmla="*/ 6435 h 10000"/>
                <a:gd name="connsiteX308" fmla="*/ 9509 w 10000"/>
                <a:gd name="connsiteY308" fmla="*/ 6460 h 10000"/>
                <a:gd name="connsiteX309" fmla="*/ 9540 w 10000"/>
                <a:gd name="connsiteY309" fmla="*/ 6534 h 10000"/>
                <a:gd name="connsiteX310" fmla="*/ 9567 w 10000"/>
                <a:gd name="connsiteY310" fmla="*/ 6665 h 10000"/>
                <a:gd name="connsiteX311" fmla="*/ 9594 w 10000"/>
                <a:gd name="connsiteY311" fmla="*/ 6882 h 10000"/>
                <a:gd name="connsiteX312" fmla="*/ 9626 w 10000"/>
                <a:gd name="connsiteY312" fmla="*/ 7242 h 10000"/>
                <a:gd name="connsiteX313" fmla="*/ 9653 w 10000"/>
                <a:gd name="connsiteY313" fmla="*/ 7981 h 10000"/>
                <a:gd name="connsiteX314" fmla="*/ 9680 w 10000"/>
                <a:gd name="connsiteY314" fmla="*/ 8820 h 10000"/>
                <a:gd name="connsiteX315" fmla="*/ 9712 w 10000"/>
                <a:gd name="connsiteY315" fmla="*/ 7484 h 10000"/>
                <a:gd name="connsiteX316" fmla="*/ 9739 w 10000"/>
                <a:gd name="connsiteY316" fmla="*/ 7012 h 10000"/>
                <a:gd name="connsiteX317" fmla="*/ 9766 w 10000"/>
                <a:gd name="connsiteY317" fmla="*/ 6758 h 10000"/>
                <a:gd name="connsiteX318" fmla="*/ 9797 w 10000"/>
                <a:gd name="connsiteY318" fmla="*/ 6615 h 10000"/>
                <a:gd name="connsiteX319" fmla="*/ 9824 w 10000"/>
                <a:gd name="connsiteY319" fmla="*/ 6559 h 10000"/>
                <a:gd name="connsiteX320" fmla="*/ 9856 w 10000"/>
                <a:gd name="connsiteY320" fmla="*/ 6590 h 10000"/>
                <a:gd name="connsiteX321" fmla="*/ 9883 w 10000"/>
                <a:gd name="connsiteY321" fmla="*/ 6708 h 10000"/>
                <a:gd name="connsiteX322" fmla="*/ 9910 w 10000"/>
                <a:gd name="connsiteY322" fmla="*/ 6950 h 10000"/>
                <a:gd name="connsiteX323" fmla="*/ 9941 w 10000"/>
                <a:gd name="connsiteY323" fmla="*/ 7404 h 10000"/>
                <a:gd name="connsiteX324" fmla="*/ 9968 w 10000"/>
                <a:gd name="connsiteY324" fmla="*/ 8516 h 10000"/>
                <a:gd name="connsiteX325" fmla="*/ 10000 w 10000"/>
                <a:gd name="connsiteY32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3326 w 10000"/>
                <a:gd name="connsiteY93" fmla="*/ 404 h 10000"/>
                <a:gd name="connsiteX94" fmla="*/ 3384 w 10000"/>
                <a:gd name="connsiteY94" fmla="*/ 280 h 10000"/>
                <a:gd name="connsiteX95" fmla="*/ 3411 w 10000"/>
                <a:gd name="connsiteY95" fmla="*/ 230 h 10000"/>
                <a:gd name="connsiteX96" fmla="*/ 3443 w 10000"/>
                <a:gd name="connsiteY96" fmla="*/ 186 h 10000"/>
                <a:gd name="connsiteX97" fmla="*/ 3470 w 10000"/>
                <a:gd name="connsiteY97" fmla="*/ 149 h 10000"/>
                <a:gd name="connsiteX98" fmla="*/ 3497 w 10000"/>
                <a:gd name="connsiteY98" fmla="*/ 118 h 10000"/>
                <a:gd name="connsiteX99" fmla="*/ 3529 w 10000"/>
                <a:gd name="connsiteY99" fmla="*/ 87 h 10000"/>
                <a:gd name="connsiteX100" fmla="*/ 3556 w 10000"/>
                <a:gd name="connsiteY100" fmla="*/ 68 h 10000"/>
                <a:gd name="connsiteX101" fmla="*/ 3587 w 10000"/>
                <a:gd name="connsiteY101" fmla="*/ 43 h 10000"/>
                <a:gd name="connsiteX102" fmla="*/ 3614 w 10000"/>
                <a:gd name="connsiteY102" fmla="*/ 31 h 10000"/>
                <a:gd name="connsiteX103" fmla="*/ 3641 w 10000"/>
                <a:gd name="connsiteY103" fmla="*/ 19 h 10000"/>
                <a:gd name="connsiteX104" fmla="*/ 3673 w 10000"/>
                <a:gd name="connsiteY104" fmla="*/ 6 h 10000"/>
                <a:gd name="connsiteX105" fmla="*/ 3700 w 10000"/>
                <a:gd name="connsiteY105" fmla="*/ 6 h 10000"/>
                <a:gd name="connsiteX106" fmla="*/ 3731 w 10000"/>
                <a:gd name="connsiteY106" fmla="*/ 0 h 10000"/>
                <a:gd name="connsiteX107" fmla="*/ 3758 w 10000"/>
                <a:gd name="connsiteY107" fmla="*/ 0 h 10000"/>
                <a:gd name="connsiteX108" fmla="*/ 3785 w 10000"/>
                <a:gd name="connsiteY108" fmla="*/ 6 h 10000"/>
                <a:gd name="connsiteX109" fmla="*/ 3817 w 10000"/>
                <a:gd name="connsiteY109" fmla="*/ 12 h 10000"/>
                <a:gd name="connsiteX110" fmla="*/ 3844 w 10000"/>
                <a:gd name="connsiteY110" fmla="*/ 19 h 10000"/>
                <a:gd name="connsiteX111" fmla="*/ 3876 w 10000"/>
                <a:gd name="connsiteY111" fmla="*/ 31 h 10000"/>
                <a:gd name="connsiteX112" fmla="*/ 3903 w 10000"/>
                <a:gd name="connsiteY112" fmla="*/ 43 h 10000"/>
                <a:gd name="connsiteX113" fmla="*/ 3930 w 10000"/>
                <a:gd name="connsiteY113" fmla="*/ 62 h 10000"/>
                <a:gd name="connsiteX114" fmla="*/ 3957 w 10000"/>
                <a:gd name="connsiteY114" fmla="*/ 81 h 10000"/>
                <a:gd name="connsiteX115" fmla="*/ 3988 w 10000"/>
                <a:gd name="connsiteY115" fmla="*/ 106 h 10000"/>
                <a:gd name="connsiteX116" fmla="*/ 4015 w 10000"/>
                <a:gd name="connsiteY116" fmla="*/ 130 h 10000"/>
                <a:gd name="connsiteX117" fmla="*/ 4047 w 10000"/>
                <a:gd name="connsiteY117" fmla="*/ 155 h 10000"/>
                <a:gd name="connsiteX118" fmla="*/ 4074 w 10000"/>
                <a:gd name="connsiteY118" fmla="*/ 186 h 10000"/>
                <a:gd name="connsiteX119" fmla="*/ 4101 w 10000"/>
                <a:gd name="connsiteY119" fmla="*/ 217 h 10000"/>
                <a:gd name="connsiteX120" fmla="*/ 4132 w 10000"/>
                <a:gd name="connsiteY120" fmla="*/ 255 h 10000"/>
                <a:gd name="connsiteX121" fmla="*/ 4160 w 10000"/>
                <a:gd name="connsiteY121" fmla="*/ 292 h 10000"/>
                <a:gd name="connsiteX122" fmla="*/ 4191 w 10000"/>
                <a:gd name="connsiteY122" fmla="*/ 329 h 10000"/>
                <a:gd name="connsiteX123" fmla="*/ 4218 w 10000"/>
                <a:gd name="connsiteY123" fmla="*/ 373 h 10000"/>
                <a:gd name="connsiteX124" fmla="*/ 4245 w 10000"/>
                <a:gd name="connsiteY124" fmla="*/ 422 h 10000"/>
                <a:gd name="connsiteX125" fmla="*/ 4277 w 10000"/>
                <a:gd name="connsiteY125" fmla="*/ 466 h 10000"/>
                <a:gd name="connsiteX126" fmla="*/ 4304 w 10000"/>
                <a:gd name="connsiteY126" fmla="*/ 522 h 10000"/>
                <a:gd name="connsiteX127" fmla="*/ 4335 w 10000"/>
                <a:gd name="connsiteY127" fmla="*/ 571 h 10000"/>
                <a:gd name="connsiteX128" fmla="*/ 4362 w 10000"/>
                <a:gd name="connsiteY128" fmla="*/ 634 h 10000"/>
                <a:gd name="connsiteX129" fmla="*/ 4389 w 10000"/>
                <a:gd name="connsiteY129" fmla="*/ 689 h 10000"/>
                <a:gd name="connsiteX130" fmla="*/ 4421 w 10000"/>
                <a:gd name="connsiteY130" fmla="*/ 752 h 10000"/>
                <a:gd name="connsiteX131" fmla="*/ 4448 w 10000"/>
                <a:gd name="connsiteY131" fmla="*/ 820 h 10000"/>
                <a:gd name="connsiteX132" fmla="*/ 4475 w 10000"/>
                <a:gd name="connsiteY132" fmla="*/ 888 h 10000"/>
                <a:gd name="connsiteX133" fmla="*/ 4507 w 10000"/>
                <a:gd name="connsiteY133" fmla="*/ 957 h 10000"/>
                <a:gd name="connsiteX134" fmla="*/ 4534 w 10000"/>
                <a:gd name="connsiteY134" fmla="*/ 1037 h 10000"/>
                <a:gd name="connsiteX135" fmla="*/ 4565 w 10000"/>
                <a:gd name="connsiteY135" fmla="*/ 1118 h 10000"/>
                <a:gd name="connsiteX136" fmla="*/ 4592 w 10000"/>
                <a:gd name="connsiteY136" fmla="*/ 1199 h 10000"/>
                <a:gd name="connsiteX137" fmla="*/ 4619 w 10000"/>
                <a:gd name="connsiteY137" fmla="*/ 1286 h 10000"/>
                <a:gd name="connsiteX138" fmla="*/ 4651 w 10000"/>
                <a:gd name="connsiteY138" fmla="*/ 1373 h 10000"/>
                <a:gd name="connsiteX139" fmla="*/ 4678 w 10000"/>
                <a:gd name="connsiteY139" fmla="*/ 1472 h 10000"/>
                <a:gd name="connsiteX140" fmla="*/ 4709 w 10000"/>
                <a:gd name="connsiteY140" fmla="*/ 1565 h 10000"/>
                <a:gd name="connsiteX141" fmla="*/ 4736 w 10000"/>
                <a:gd name="connsiteY141" fmla="*/ 1671 h 10000"/>
                <a:gd name="connsiteX142" fmla="*/ 4763 w 10000"/>
                <a:gd name="connsiteY142" fmla="*/ 1776 h 10000"/>
                <a:gd name="connsiteX143" fmla="*/ 4795 w 10000"/>
                <a:gd name="connsiteY143" fmla="*/ 1894 h 10000"/>
                <a:gd name="connsiteX144" fmla="*/ 4822 w 10000"/>
                <a:gd name="connsiteY144" fmla="*/ 2012 h 10000"/>
                <a:gd name="connsiteX145" fmla="*/ 4854 w 10000"/>
                <a:gd name="connsiteY145" fmla="*/ 2137 h 10000"/>
                <a:gd name="connsiteX146" fmla="*/ 4881 w 10000"/>
                <a:gd name="connsiteY146" fmla="*/ 2267 h 10000"/>
                <a:gd name="connsiteX147" fmla="*/ 4908 w 10000"/>
                <a:gd name="connsiteY147" fmla="*/ 2404 h 10000"/>
                <a:gd name="connsiteX148" fmla="*/ 4935 w 10000"/>
                <a:gd name="connsiteY148" fmla="*/ 2553 h 10000"/>
                <a:gd name="connsiteX149" fmla="*/ 4966 w 10000"/>
                <a:gd name="connsiteY149" fmla="*/ 2708 h 10000"/>
                <a:gd name="connsiteX150" fmla="*/ 4993 w 10000"/>
                <a:gd name="connsiteY150" fmla="*/ 2870 h 10000"/>
                <a:gd name="connsiteX151" fmla="*/ 5025 w 10000"/>
                <a:gd name="connsiteY151" fmla="*/ 3043 h 10000"/>
                <a:gd name="connsiteX152" fmla="*/ 5052 w 10000"/>
                <a:gd name="connsiteY152" fmla="*/ 3230 h 10000"/>
                <a:gd name="connsiteX153" fmla="*/ 5079 w 10000"/>
                <a:gd name="connsiteY153" fmla="*/ 3429 h 10000"/>
                <a:gd name="connsiteX154" fmla="*/ 5110 w 10000"/>
                <a:gd name="connsiteY154" fmla="*/ 3646 h 10000"/>
                <a:gd name="connsiteX155" fmla="*/ 5137 w 10000"/>
                <a:gd name="connsiteY155" fmla="*/ 3882 h 10000"/>
                <a:gd name="connsiteX156" fmla="*/ 5169 w 10000"/>
                <a:gd name="connsiteY156" fmla="*/ 4143 h 10000"/>
                <a:gd name="connsiteX157" fmla="*/ 5196 w 10000"/>
                <a:gd name="connsiteY157" fmla="*/ 4441 h 10000"/>
                <a:gd name="connsiteX158" fmla="*/ 5223 w 10000"/>
                <a:gd name="connsiteY158" fmla="*/ 4789 h 10000"/>
                <a:gd name="connsiteX159" fmla="*/ 5255 w 10000"/>
                <a:gd name="connsiteY159" fmla="*/ 5205 h 10000"/>
                <a:gd name="connsiteX160" fmla="*/ 5282 w 10000"/>
                <a:gd name="connsiteY160" fmla="*/ 5758 h 10000"/>
                <a:gd name="connsiteX161" fmla="*/ 5313 w 10000"/>
                <a:gd name="connsiteY161" fmla="*/ 6671 h 10000"/>
                <a:gd name="connsiteX162" fmla="*/ 5340 w 10000"/>
                <a:gd name="connsiteY162" fmla="*/ 7776 h 10000"/>
                <a:gd name="connsiteX163" fmla="*/ 5367 w 10000"/>
                <a:gd name="connsiteY163" fmla="*/ 6565 h 10000"/>
                <a:gd name="connsiteX164" fmla="*/ 5399 w 10000"/>
                <a:gd name="connsiteY164" fmla="*/ 6255 h 10000"/>
                <a:gd name="connsiteX165" fmla="*/ 5426 w 10000"/>
                <a:gd name="connsiteY165" fmla="*/ 6155 h 10000"/>
                <a:gd name="connsiteX166" fmla="*/ 5453 w 10000"/>
                <a:gd name="connsiteY166" fmla="*/ 6180 h 10000"/>
                <a:gd name="connsiteX167" fmla="*/ 5484 w 10000"/>
                <a:gd name="connsiteY167" fmla="*/ 6286 h 10000"/>
                <a:gd name="connsiteX168" fmla="*/ 5511 w 10000"/>
                <a:gd name="connsiteY168" fmla="*/ 6484 h 10000"/>
                <a:gd name="connsiteX169" fmla="*/ 5539 w 10000"/>
                <a:gd name="connsiteY169" fmla="*/ 6801 h 10000"/>
                <a:gd name="connsiteX170" fmla="*/ 5570 w 10000"/>
                <a:gd name="connsiteY170" fmla="*/ 7373 h 10000"/>
                <a:gd name="connsiteX171" fmla="*/ 5597 w 10000"/>
                <a:gd name="connsiteY171" fmla="*/ 9447 h 10000"/>
                <a:gd name="connsiteX172" fmla="*/ 5629 w 10000"/>
                <a:gd name="connsiteY172" fmla="*/ 7621 h 10000"/>
                <a:gd name="connsiteX173" fmla="*/ 5656 w 10000"/>
                <a:gd name="connsiteY173" fmla="*/ 7012 h 10000"/>
                <a:gd name="connsiteX174" fmla="*/ 5683 w 10000"/>
                <a:gd name="connsiteY174" fmla="*/ 6708 h 10000"/>
                <a:gd name="connsiteX175" fmla="*/ 5714 w 10000"/>
                <a:gd name="connsiteY175" fmla="*/ 6534 h 10000"/>
                <a:gd name="connsiteX176" fmla="*/ 5741 w 10000"/>
                <a:gd name="connsiteY176" fmla="*/ 6429 h 10000"/>
                <a:gd name="connsiteX177" fmla="*/ 5773 w 10000"/>
                <a:gd name="connsiteY177" fmla="*/ 6385 h 10000"/>
                <a:gd name="connsiteX178" fmla="*/ 5800 w 10000"/>
                <a:gd name="connsiteY178" fmla="*/ 6385 h 10000"/>
                <a:gd name="connsiteX179" fmla="*/ 5827 w 10000"/>
                <a:gd name="connsiteY179" fmla="*/ 6429 h 10000"/>
                <a:gd name="connsiteX180" fmla="*/ 5858 w 10000"/>
                <a:gd name="connsiteY180" fmla="*/ 6516 h 10000"/>
                <a:gd name="connsiteX181" fmla="*/ 5886 w 10000"/>
                <a:gd name="connsiteY181" fmla="*/ 6646 h 10000"/>
                <a:gd name="connsiteX182" fmla="*/ 5913 w 10000"/>
                <a:gd name="connsiteY182" fmla="*/ 6845 h 10000"/>
                <a:gd name="connsiteX183" fmla="*/ 5944 w 10000"/>
                <a:gd name="connsiteY183" fmla="*/ 7149 h 10000"/>
                <a:gd name="connsiteX184" fmla="*/ 5971 w 10000"/>
                <a:gd name="connsiteY184" fmla="*/ 7658 h 10000"/>
                <a:gd name="connsiteX185" fmla="*/ 6003 w 10000"/>
                <a:gd name="connsiteY185" fmla="*/ 9093 h 10000"/>
                <a:gd name="connsiteX186" fmla="*/ 6030 w 10000"/>
                <a:gd name="connsiteY186" fmla="*/ 8106 h 10000"/>
                <a:gd name="connsiteX187" fmla="*/ 6057 w 10000"/>
                <a:gd name="connsiteY187" fmla="*/ 7385 h 10000"/>
                <a:gd name="connsiteX188" fmla="*/ 6088 w 10000"/>
                <a:gd name="connsiteY188" fmla="*/ 7019 h 10000"/>
                <a:gd name="connsiteX189" fmla="*/ 6115 w 10000"/>
                <a:gd name="connsiteY189" fmla="*/ 6789 h 10000"/>
                <a:gd name="connsiteX190" fmla="*/ 6147 w 10000"/>
                <a:gd name="connsiteY190" fmla="*/ 6634 h 10000"/>
                <a:gd name="connsiteX191" fmla="*/ 6174 w 10000"/>
                <a:gd name="connsiteY191" fmla="*/ 6534 h 10000"/>
                <a:gd name="connsiteX192" fmla="*/ 6201 w 10000"/>
                <a:gd name="connsiteY192" fmla="*/ 6472 h 10000"/>
                <a:gd name="connsiteX193" fmla="*/ 6233 w 10000"/>
                <a:gd name="connsiteY193" fmla="*/ 6441 h 10000"/>
                <a:gd name="connsiteX194" fmla="*/ 6260 w 10000"/>
                <a:gd name="connsiteY194" fmla="*/ 6435 h 10000"/>
                <a:gd name="connsiteX195" fmla="*/ 6291 w 10000"/>
                <a:gd name="connsiteY195" fmla="*/ 6460 h 10000"/>
                <a:gd name="connsiteX196" fmla="*/ 6318 w 10000"/>
                <a:gd name="connsiteY196" fmla="*/ 6516 h 10000"/>
                <a:gd name="connsiteX197" fmla="*/ 6345 w 10000"/>
                <a:gd name="connsiteY197" fmla="*/ 6609 h 10000"/>
                <a:gd name="connsiteX198" fmla="*/ 6372 w 10000"/>
                <a:gd name="connsiteY198" fmla="*/ 6733 h 10000"/>
                <a:gd name="connsiteX199" fmla="*/ 6404 w 10000"/>
                <a:gd name="connsiteY199" fmla="*/ 6919 h 10000"/>
                <a:gd name="connsiteX200" fmla="*/ 6431 w 10000"/>
                <a:gd name="connsiteY200" fmla="*/ 7186 h 10000"/>
                <a:gd name="connsiteX201" fmla="*/ 6462 w 10000"/>
                <a:gd name="connsiteY201" fmla="*/ 7596 h 10000"/>
                <a:gd name="connsiteX202" fmla="*/ 6489 w 10000"/>
                <a:gd name="connsiteY202" fmla="*/ 8466 h 10000"/>
                <a:gd name="connsiteX203" fmla="*/ 6516 w 10000"/>
                <a:gd name="connsiteY203" fmla="*/ 8801 h 10000"/>
                <a:gd name="connsiteX204" fmla="*/ 6548 w 10000"/>
                <a:gd name="connsiteY204" fmla="*/ 7714 h 10000"/>
                <a:gd name="connsiteX205" fmla="*/ 6575 w 10000"/>
                <a:gd name="connsiteY205" fmla="*/ 7261 h 10000"/>
                <a:gd name="connsiteX206" fmla="*/ 6607 w 10000"/>
                <a:gd name="connsiteY206" fmla="*/ 6981 h 10000"/>
                <a:gd name="connsiteX207" fmla="*/ 6634 w 10000"/>
                <a:gd name="connsiteY207" fmla="*/ 6795 h 10000"/>
                <a:gd name="connsiteX208" fmla="*/ 6661 w 10000"/>
                <a:gd name="connsiteY208" fmla="*/ 6658 h 10000"/>
                <a:gd name="connsiteX209" fmla="*/ 6692 w 10000"/>
                <a:gd name="connsiteY209" fmla="*/ 6559 h 10000"/>
                <a:gd name="connsiteX210" fmla="*/ 6719 w 10000"/>
                <a:gd name="connsiteY210" fmla="*/ 6497 h 10000"/>
                <a:gd name="connsiteX211" fmla="*/ 6751 w 10000"/>
                <a:gd name="connsiteY211" fmla="*/ 6460 h 10000"/>
                <a:gd name="connsiteX212" fmla="*/ 6778 w 10000"/>
                <a:gd name="connsiteY212" fmla="*/ 6453 h 10000"/>
                <a:gd name="connsiteX213" fmla="*/ 6805 w 10000"/>
                <a:gd name="connsiteY213" fmla="*/ 6460 h 10000"/>
                <a:gd name="connsiteX214" fmla="*/ 6836 w 10000"/>
                <a:gd name="connsiteY214" fmla="*/ 6503 h 10000"/>
                <a:gd name="connsiteX215" fmla="*/ 6863 w 10000"/>
                <a:gd name="connsiteY215" fmla="*/ 6565 h 10000"/>
                <a:gd name="connsiteX216" fmla="*/ 6890 w 10000"/>
                <a:gd name="connsiteY216" fmla="*/ 6658 h 10000"/>
                <a:gd name="connsiteX217" fmla="*/ 6922 w 10000"/>
                <a:gd name="connsiteY217" fmla="*/ 6789 h 10000"/>
                <a:gd name="connsiteX218" fmla="*/ 6949 w 10000"/>
                <a:gd name="connsiteY218" fmla="*/ 6975 h 10000"/>
                <a:gd name="connsiteX219" fmla="*/ 6981 w 10000"/>
                <a:gd name="connsiteY219" fmla="*/ 7236 h 10000"/>
                <a:gd name="connsiteX220" fmla="*/ 7008 w 10000"/>
                <a:gd name="connsiteY220" fmla="*/ 7634 h 10000"/>
                <a:gd name="connsiteX221" fmla="*/ 7035 w 10000"/>
                <a:gd name="connsiteY221" fmla="*/ 8460 h 10000"/>
                <a:gd name="connsiteX222" fmla="*/ 7066 w 10000"/>
                <a:gd name="connsiteY222" fmla="*/ 8969 h 10000"/>
                <a:gd name="connsiteX223" fmla="*/ 7093 w 10000"/>
                <a:gd name="connsiteY223" fmla="*/ 7801 h 10000"/>
                <a:gd name="connsiteX224" fmla="*/ 7125 w 10000"/>
                <a:gd name="connsiteY224" fmla="*/ 7329 h 10000"/>
                <a:gd name="connsiteX225" fmla="*/ 7152 w 10000"/>
                <a:gd name="connsiteY225" fmla="*/ 7037 h 10000"/>
                <a:gd name="connsiteX226" fmla="*/ 7179 w 10000"/>
                <a:gd name="connsiteY226" fmla="*/ 6839 h 10000"/>
                <a:gd name="connsiteX227" fmla="*/ 7210 w 10000"/>
                <a:gd name="connsiteY227" fmla="*/ 6696 h 10000"/>
                <a:gd name="connsiteX228" fmla="*/ 7237 w 10000"/>
                <a:gd name="connsiteY228" fmla="*/ 6590 h 10000"/>
                <a:gd name="connsiteX229" fmla="*/ 7269 w 10000"/>
                <a:gd name="connsiteY229" fmla="*/ 6516 h 10000"/>
                <a:gd name="connsiteX230" fmla="*/ 7296 w 10000"/>
                <a:gd name="connsiteY230" fmla="*/ 6472 h 10000"/>
                <a:gd name="connsiteX231" fmla="*/ 7323 w 10000"/>
                <a:gd name="connsiteY231" fmla="*/ 6447 h 10000"/>
                <a:gd name="connsiteX232" fmla="*/ 7350 w 10000"/>
                <a:gd name="connsiteY232" fmla="*/ 6447 h 10000"/>
                <a:gd name="connsiteX233" fmla="*/ 7382 w 10000"/>
                <a:gd name="connsiteY233" fmla="*/ 6466 h 10000"/>
                <a:gd name="connsiteX234" fmla="*/ 7409 w 10000"/>
                <a:gd name="connsiteY234" fmla="*/ 6509 h 10000"/>
                <a:gd name="connsiteX235" fmla="*/ 7440 w 10000"/>
                <a:gd name="connsiteY235" fmla="*/ 6578 h 10000"/>
                <a:gd name="connsiteX236" fmla="*/ 7467 w 10000"/>
                <a:gd name="connsiteY236" fmla="*/ 6677 h 10000"/>
                <a:gd name="connsiteX237" fmla="*/ 7494 w 10000"/>
                <a:gd name="connsiteY237" fmla="*/ 6814 h 10000"/>
                <a:gd name="connsiteX238" fmla="*/ 7526 w 10000"/>
                <a:gd name="connsiteY238" fmla="*/ 7006 h 10000"/>
                <a:gd name="connsiteX239" fmla="*/ 7553 w 10000"/>
                <a:gd name="connsiteY239" fmla="*/ 7273 h 10000"/>
                <a:gd name="connsiteX240" fmla="*/ 7584 w 10000"/>
                <a:gd name="connsiteY240" fmla="*/ 7696 h 10000"/>
                <a:gd name="connsiteX241" fmla="*/ 7612 w 10000"/>
                <a:gd name="connsiteY241" fmla="*/ 8584 h 10000"/>
                <a:gd name="connsiteX242" fmla="*/ 7639 w 10000"/>
                <a:gd name="connsiteY242" fmla="*/ 8814 h 10000"/>
                <a:gd name="connsiteX243" fmla="*/ 7670 w 10000"/>
                <a:gd name="connsiteY243" fmla="*/ 7770 h 10000"/>
                <a:gd name="connsiteX244" fmla="*/ 7697 w 10000"/>
                <a:gd name="connsiteY244" fmla="*/ 7317 h 10000"/>
                <a:gd name="connsiteX245" fmla="*/ 7729 w 10000"/>
                <a:gd name="connsiteY245" fmla="*/ 7031 h 10000"/>
                <a:gd name="connsiteX246" fmla="*/ 7756 w 10000"/>
                <a:gd name="connsiteY246" fmla="*/ 6839 h 10000"/>
                <a:gd name="connsiteX247" fmla="*/ 7783 w 10000"/>
                <a:gd name="connsiteY247" fmla="*/ 6696 h 10000"/>
                <a:gd name="connsiteX248" fmla="*/ 7810 w 10000"/>
                <a:gd name="connsiteY248" fmla="*/ 6590 h 10000"/>
                <a:gd name="connsiteX249" fmla="*/ 7841 w 10000"/>
                <a:gd name="connsiteY249" fmla="*/ 6522 h 10000"/>
                <a:gd name="connsiteX250" fmla="*/ 7868 w 10000"/>
                <a:gd name="connsiteY250" fmla="*/ 6472 h 10000"/>
                <a:gd name="connsiteX251" fmla="*/ 7900 w 10000"/>
                <a:gd name="connsiteY251" fmla="*/ 6447 h 10000"/>
                <a:gd name="connsiteX252" fmla="*/ 7927 w 10000"/>
                <a:gd name="connsiteY252" fmla="*/ 6447 h 10000"/>
                <a:gd name="connsiteX253" fmla="*/ 7954 w 10000"/>
                <a:gd name="connsiteY253" fmla="*/ 6466 h 10000"/>
                <a:gd name="connsiteX254" fmla="*/ 7986 w 10000"/>
                <a:gd name="connsiteY254" fmla="*/ 6509 h 10000"/>
                <a:gd name="connsiteX255" fmla="*/ 8013 w 10000"/>
                <a:gd name="connsiteY255" fmla="*/ 6578 h 10000"/>
                <a:gd name="connsiteX256" fmla="*/ 8044 w 10000"/>
                <a:gd name="connsiteY256" fmla="*/ 6683 h 10000"/>
                <a:gd name="connsiteX257" fmla="*/ 8071 w 10000"/>
                <a:gd name="connsiteY257" fmla="*/ 6820 h 10000"/>
                <a:gd name="connsiteX258" fmla="*/ 8098 w 10000"/>
                <a:gd name="connsiteY258" fmla="*/ 7006 h 10000"/>
                <a:gd name="connsiteX259" fmla="*/ 8130 w 10000"/>
                <a:gd name="connsiteY259" fmla="*/ 7280 h 10000"/>
                <a:gd name="connsiteX260" fmla="*/ 8157 w 10000"/>
                <a:gd name="connsiteY260" fmla="*/ 7714 h 10000"/>
                <a:gd name="connsiteX261" fmla="*/ 8188 w 10000"/>
                <a:gd name="connsiteY261" fmla="*/ 8671 h 10000"/>
                <a:gd name="connsiteX262" fmla="*/ 8215 w 10000"/>
                <a:gd name="connsiteY262" fmla="*/ 8696 h 10000"/>
                <a:gd name="connsiteX263" fmla="*/ 8242 w 10000"/>
                <a:gd name="connsiteY263" fmla="*/ 7720 h 10000"/>
                <a:gd name="connsiteX264" fmla="*/ 8274 w 10000"/>
                <a:gd name="connsiteY264" fmla="*/ 7286 h 10000"/>
                <a:gd name="connsiteX265" fmla="*/ 8301 w 10000"/>
                <a:gd name="connsiteY265" fmla="*/ 7006 h 10000"/>
                <a:gd name="connsiteX266" fmla="*/ 8328 w 10000"/>
                <a:gd name="connsiteY266" fmla="*/ 6820 h 10000"/>
                <a:gd name="connsiteX267" fmla="*/ 8360 w 10000"/>
                <a:gd name="connsiteY267" fmla="*/ 6683 h 10000"/>
                <a:gd name="connsiteX268" fmla="*/ 8387 w 10000"/>
                <a:gd name="connsiteY268" fmla="*/ 6584 h 10000"/>
                <a:gd name="connsiteX269" fmla="*/ 8418 w 10000"/>
                <a:gd name="connsiteY269" fmla="*/ 6516 h 10000"/>
                <a:gd name="connsiteX270" fmla="*/ 8445 w 10000"/>
                <a:gd name="connsiteY270" fmla="*/ 6472 h 10000"/>
                <a:gd name="connsiteX271" fmla="*/ 8472 w 10000"/>
                <a:gd name="connsiteY271" fmla="*/ 6453 h 10000"/>
                <a:gd name="connsiteX272" fmla="*/ 8504 w 10000"/>
                <a:gd name="connsiteY272" fmla="*/ 6460 h 10000"/>
                <a:gd name="connsiteX273" fmla="*/ 8531 w 10000"/>
                <a:gd name="connsiteY273" fmla="*/ 6491 h 10000"/>
                <a:gd name="connsiteX274" fmla="*/ 8562 w 10000"/>
                <a:gd name="connsiteY274" fmla="*/ 6553 h 10000"/>
                <a:gd name="connsiteX275" fmla="*/ 8589 w 10000"/>
                <a:gd name="connsiteY275" fmla="*/ 6640 h 10000"/>
                <a:gd name="connsiteX276" fmla="*/ 8616 w 10000"/>
                <a:gd name="connsiteY276" fmla="*/ 6770 h 10000"/>
                <a:gd name="connsiteX277" fmla="*/ 8648 w 10000"/>
                <a:gd name="connsiteY277" fmla="*/ 6944 h 10000"/>
                <a:gd name="connsiteX278" fmla="*/ 8675 w 10000"/>
                <a:gd name="connsiteY278" fmla="*/ 7205 h 10000"/>
                <a:gd name="connsiteX279" fmla="*/ 8707 w 10000"/>
                <a:gd name="connsiteY279" fmla="*/ 7615 h 10000"/>
                <a:gd name="connsiteX280" fmla="*/ 8734 w 10000"/>
                <a:gd name="connsiteY280" fmla="*/ 8460 h 10000"/>
                <a:gd name="connsiteX281" fmla="*/ 8761 w 10000"/>
                <a:gd name="connsiteY281" fmla="*/ 8839 h 10000"/>
                <a:gd name="connsiteX282" fmla="*/ 8788 w 10000"/>
                <a:gd name="connsiteY282" fmla="*/ 7733 h 10000"/>
                <a:gd name="connsiteX283" fmla="*/ 8819 w 10000"/>
                <a:gd name="connsiteY283" fmla="*/ 7267 h 10000"/>
                <a:gd name="connsiteX284" fmla="*/ 8851 w 10000"/>
                <a:gd name="connsiteY284" fmla="*/ 6981 h 10000"/>
                <a:gd name="connsiteX285" fmla="*/ 8878 w 10000"/>
                <a:gd name="connsiteY285" fmla="*/ 6783 h 10000"/>
                <a:gd name="connsiteX286" fmla="*/ 8905 w 10000"/>
                <a:gd name="connsiteY286" fmla="*/ 6646 h 10000"/>
                <a:gd name="connsiteX287" fmla="*/ 8932 w 10000"/>
                <a:gd name="connsiteY287" fmla="*/ 6547 h 10000"/>
                <a:gd name="connsiteX288" fmla="*/ 8963 w 10000"/>
                <a:gd name="connsiteY288" fmla="*/ 6484 h 10000"/>
                <a:gd name="connsiteX289" fmla="*/ 8991 w 10000"/>
                <a:gd name="connsiteY289" fmla="*/ 6453 h 10000"/>
                <a:gd name="connsiteX290" fmla="*/ 9022 w 10000"/>
                <a:gd name="connsiteY290" fmla="*/ 6447 h 10000"/>
                <a:gd name="connsiteX291" fmla="*/ 9049 w 10000"/>
                <a:gd name="connsiteY291" fmla="*/ 6472 h 10000"/>
                <a:gd name="connsiteX292" fmla="*/ 9076 w 10000"/>
                <a:gd name="connsiteY292" fmla="*/ 6528 h 10000"/>
                <a:gd name="connsiteX293" fmla="*/ 9108 w 10000"/>
                <a:gd name="connsiteY293" fmla="*/ 6621 h 10000"/>
                <a:gd name="connsiteX294" fmla="*/ 9135 w 10000"/>
                <a:gd name="connsiteY294" fmla="*/ 6758 h 10000"/>
                <a:gd name="connsiteX295" fmla="*/ 9166 w 10000"/>
                <a:gd name="connsiteY295" fmla="*/ 6957 h 10000"/>
                <a:gd name="connsiteX296" fmla="*/ 9193 w 10000"/>
                <a:gd name="connsiteY296" fmla="*/ 7267 h 10000"/>
                <a:gd name="connsiteX297" fmla="*/ 9220 w 10000"/>
                <a:gd name="connsiteY297" fmla="*/ 7814 h 10000"/>
                <a:gd name="connsiteX298" fmla="*/ 9252 w 10000"/>
                <a:gd name="connsiteY298" fmla="*/ 9863 h 10000"/>
                <a:gd name="connsiteX299" fmla="*/ 9279 w 10000"/>
                <a:gd name="connsiteY299" fmla="*/ 7988 h 10000"/>
                <a:gd name="connsiteX300" fmla="*/ 9306 w 10000"/>
                <a:gd name="connsiteY300" fmla="*/ 7335 h 10000"/>
                <a:gd name="connsiteX301" fmla="*/ 9338 w 10000"/>
                <a:gd name="connsiteY301" fmla="*/ 6988 h 10000"/>
                <a:gd name="connsiteX302" fmla="*/ 9365 w 10000"/>
                <a:gd name="connsiteY302" fmla="*/ 6758 h 10000"/>
                <a:gd name="connsiteX303" fmla="*/ 9396 w 10000"/>
                <a:gd name="connsiteY303" fmla="*/ 6602 h 10000"/>
                <a:gd name="connsiteX304" fmla="*/ 9423 w 10000"/>
                <a:gd name="connsiteY304" fmla="*/ 6503 h 10000"/>
                <a:gd name="connsiteX305" fmla="*/ 9450 w 10000"/>
                <a:gd name="connsiteY305" fmla="*/ 6447 h 10000"/>
                <a:gd name="connsiteX306" fmla="*/ 9482 w 10000"/>
                <a:gd name="connsiteY306" fmla="*/ 6435 h 10000"/>
                <a:gd name="connsiteX307" fmla="*/ 9509 w 10000"/>
                <a:gd name="connsiteY307" fmla="*/ 6460 h 10000"/>
                <a:gd name="connsiteX308" fmla="*/ 9540 w 10000"/>
                <a:gd name="connsiteY308" fmla="*/ 6534 h 10000"/>
                <a:gd name="connsiteX309" fmla="*/ 9567 w 10000"/>
                <a:gd name="connsiteY309" fmla="*/ 6665 h 10000"/>
                <a:gd name="connsiteX310" fmla="*/ 9594 w 10000"/>
                <a:gd name="connsiteY310" fmla="*/ 6882 h 10000"/>
                <a:gd name="connsiteX311" fmla="*/ 9626 w 10000"/>
                <a:gd name="connsiteY311" fmla="*/ 7242 h 10000"/>
                <a:gd name="connsiteX312" fmla="*/ 9653 w 10000"/>
                <a:gd name="connsiteY312" fmla="*/ 7981 h 10000"/>
                <a:gd name="connsiteX313" fmla="*/ 9680 w 10000"/>
                <a:gd name="connsiteY313" fmla="*/ 8820 h 10000"/>
                <a:gd name="connsiteX314" fmla="*/ 9712 w 10000"/>
                <a:gd name="connsiteY314" fmla="*/ 7484 h 10000"/>
                <a:gd name="connsiteX315" fmla="*/ 9739 w 10000"/>
                <a:gd name="connsiteY315" fmla="*/ 7012 h 10000"/>
                <a:gd name="connsiteX316" fmla="*/ 9766 w 10000"/>
                <a:gd name="connsiteY316" fmla="*/ 6758 h 10000"/>
                <a:gd name="connsiteX317" fmla="*/ 9797 w 10000"/>
                <a:gd name="connsiteY317" fmla="*/ 6615 h 10000"/>
                <a:gd name="connsiteX318" fmla="*/ 9824 w 10000"/>
                <a:gd name="connsiteY318" fmla="*/ 6559 h 10000"/>
                <a:gd name="connsiteX319" fmla="*/ 9856 w 10000"/>
                <a:gd name="connsiteY319" fmla="*/ 6590 h 10000"/>
                <a:gd name="connsiteX320" fmla="*/ 9883 w 10000"/>
                <a:gd name="connsiteY320" fmla="*/ 6708 h 10000"/>
                <a:gd name="connsiteX321" fmla="*/ 9910 w 10000"/>
                <a:gd name="connsiteY321" fmla="*/ 6950 h 10000"/>
                <a:gd name="connsiteX322" fmla="*/ 9941 w 10000"/>
                <a:gd name="connsiteY322" fmla="*/ 7404 h 10000"/>
                <a:gd name="connsiteX323" fmla="*/ 9968 w 10000"/>
                <a:gd name="connsiteY323" fmla="*/ 8516 h 10000"/>
                <a:gd name="connsiteX324" fmla="*/ 10000 w 10000"/>
                <a:gd name="connsiteY32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26 w 10000"/>
                <a:gd name="connsiteY92" fmla="*/ 404 h 10000"/>
                <a:gd name="connsiteX93" fmla="*/ 3384 w 10000"/>
                <a:gd name="connsiteY93" fmla="*/ 280 h 10000"/>
                <a:gd name="connsiteX94" fmla="*/ 3411 w 10000"/>
                <a:gd name="connsiteY94" fmla="*/ 230 h 10000"/>
                <a:gd name="connsiteX95" fmla="*/ 3443 w 10000"/>
                <a:gd name="connsiteY95" fmla="*/ 186 h 10000"/>
                <a:gd name="connsiteX96" fmla="*/ 3470 w 10000"/>
                <a:gd name="connsiteY96" fmla="*/ 149 h 10000"/>
                <a:gd name="connsiteX97" fmla="*/ 3497 w 10000"/>
                <a:gd name="connsiteY97" fmla="*/ 118 h 10000"/>
                <a:gd name="connsiteX98" fmla="*/ 3529 w 10000"/>
                <a:gd name="connsiteY98" fmla="*/ 87 h 10000"/>
                <a:gd name="connsiteX99" fmla="*/ 3556 w 10000"/>
                <a:gd name="connsiteY99" fmla="*/ 68 h 10000"/>
                <a:gd name="connsiteX100" fmla="*/ 3587 w 10000"/>
                <a:gd name="connsiteY100" fmla="*/ 43 h 10000"/>
                <a:gd name="connsiteX101" fmla="*/ 3614 w 10000"/>
                <a:gd name="connsiteY101" fmla="*/ 31 h 10000"/>
                <a:gd name="connsiteX102" fmla="*/ 3641 w 10000"/>
                <a:gd name="connsiteY102" fmla="*/ 19 h 10000"/>
                <a:gd name="connsiteX103" fmla="*/ 3673 w 10000"/>
                <a:gd name="connsiteY103" fmla="*/ 6 h 10000"/>
                <a:gd name="connsiteX104" fmla="*/ 3700 w 10000"/>
                <a:gd name="connsiteY104" fmla="*/ 6 h 10000"/>
                <a:gd name="connsiteX105" fmla="*/ 3731 w 10000"/>
                <a:gd name="connsiteY105" fmla="*/ 0 h 10000"/>
                <a:gd name="connsiteX106" fmla="*/ 3758 w 10000"/>
                <a:gd name="connsiteY106" fmla="*/ 0 h 10000"/>
                <a:gd name="connsiteX107" fmla="*/ 3785 w 10000"/>
                <a:gd name="connsiteY107" fmla="*/ 6 h 10000"/>
                <a:gd name="connsiteX108" fmla="*/ 3817 w 10000"/>
                <a:gd name="connsiteY108" fmla="*/ 12 h 10000"/>
                <a:gd name="connsiteX109" fmla="*/ 3844 w 10000"/>
                <a:gd name="connsiteY109" fmla="*/ 19 h 10000"/>
                <a:gd name="connsiteX110" fmla="*/ 3876 w 10000"/>
                <a:gd name="connsiteY110" fmla="*/ 31 h 10000"/>
                <a:gd name="connsiteX111" fmla="*/ 3903 w 10000"/>
                <a:gd name="connsiteY111" fmla="*/ 43 h 10000"/>
                <a:gd name="connsiteX112" fmla="*/ 3930 w 10000"/>
                <a:gd name="connsiteY112" fmla="*/ 62 h 10000"/>
                <a:gd name="connsiteX113" fmla="*/ 3957 w 10000"/>
                <a:gd name="connsiteY113" fmla="*/ 81 h 10000"/>
                <a:gd name="connsiteX114" fmla="*/ 3988 w 10000"/>
                <a:gd name="connsiteY114" fmla="*/ 106 h 10000"/>
                <a:gd name="connsiteX115" fmla="*/ 4015 w 10000"/>
                <a:gd name="connsiteY115" fmla="*/ 130 h 10000"/>
                <a:gd name="connsiteX116" fmla="*/ 4047 w 10000"/>
                <a:gd name="connsiteY116" fmla="*/ 155 h 10000"/>
                <a:gd name="connsiteX117" fmla="*/ 4074 w 10000"/>
                <a:gd name="connsiteY117" fmla="*/ 186 h 10000"/>
                <a:gd name="connsiteX118" fmla="*/ 4101 w 10000"/>
                <a:gd name="connsiteY118" fmla="*/ 217 h 10000"/>
                <a:gd name="connsiteX119" fmla="*/ 4132 w 10000"/>
                <a:gd name="connsiteY119" fmla="*/ 255 h 10000"/>
                <a:gd name="connsiteX120" fmla="*/ 4160 w 10000"/>
                <a:gd name="connsiteY120" fmla="*/ 292 h 10000"/>
                <a:gd name="connsiteX121" fmla="*/ 4191 w 10000"/>
                <a:gd name="connsiteY121" fmla="*/ 329 h 10000"/>
                <a:gd name="connsiteX122" fmla="*/ 4218 w 10000"/>
                <a:gd name="connsiteY122" fmla="*/ 373 h 10000"/>
                <a:gd name="connsiteX123" fmla="*/ 4245 w 10000"/>
                <a:gd name="connsiteY123" fmla="*/ 422 h 10000"/>
                <a:gd name="connsiteX124" fmla="*/ 4277 w 10000"/>
                <a:gd name="connsiteY124" fmla="*/ 466 h 10000"/>
                <a:gd name="connsiteX125" fmla="*/ 4304 w 10000"/>
                <a:gd name="connsiteY125" fmla="*/ 522 h 10000"/>
                <a:gd name="connsiteX126" fmla="*/ 4335 w 10000"/>
                <a:gd name="connsiteY126" fmla="*/ 571 h 10000"/>
                <a:gd name="connsiteX127" fmla="*/ 4362 w 10000"/>
                <a:gd name="connsiteY127" fmla="*/ 634 h 10000"/>
                <a:gd name="connsiteX128" fmla="*/ 4389 w 10000"/>
                <a:gd name="connsiteY128" fmla="*/ 689 h 10000"/>
                <a:gd name="connsiteX129" fmla="*/ 4421 w 10000"/>
                <a:gd name="connsiteY129" fmla="*/ 752 h 10000"/>
                <a:gd name="connsiteX130" fmla="*/ 4448 w 10000"/>
                <a:gd name="connsiteY130" fmla="*/ 820 h 10000"/>
                <a:gd name="connsiteX131" fmla="*/ 4475 w 10000"/>
                <a:gd name="connsiteY131" fmla="*/ 888 h 10000"/>
                <a:gd name="connsiteX132" fmla="*/ 4507 w 10000"/>
                <a:gd name="connsiteY132" fmla="*/ 957 h 10000"/>
                <a:gd name="connsiteX133" fmla="*/ 4534 w 10000"/>
                <a:gd name="connsiteY133" fmla="*/ 1037 h 10000"/>
                <a:gd name="connsiteX134" fmla="*/ 4565 w 10000"/>
                <a:gd name="connsiteY134" fmla="*/ 1118 h 10000"/>
                <a:gd name="connsiteX135" fmla="*/ 4592 w 10000"/>
                <a:gd name="connsiteY135" fmla="*/ 1199 h 10000"/>
                <a:gd name="connsiteX136" fmla="*/ 4619 w 10000"/>
                <a:gd name="connsiteY136" fmla="*/ 1286 h 10000"/>
                <a:gd name="connsiteX137" fmla="*/ 4651 w 10000"/>
                <a:gd name="connsiteY137" fmla="*/ 1373 h 10000"/>
                <a:gd name="connsiteX138" fmla="*/ 4678 w 10000"/>
                <a:gd name="connsiteY138" fmla="*/ 1472 h 10000"/>
                <a:gd name="connsiteX139" fmla="*/ 4709 w 10000"/>
                <a:gd name="connsiteY139" fmla="*/ 1565 h 10000"/>
                <a:gd name="connsiteX140" fmla="*/ 4736 w 10000"/>
                <a:gd name="connsiteY140" fmla="*/ 1671 h 10000"/>
                <a:gd name="connsiteX141" fmla="*/ 4763 w 10000"/>
                <a:gd name="connsiteY141" fmla="*/ 1776 h 10000"/>
                <a:gd name="connsiteX142" fmla="*/ 4795 w 10000"/>
                <a:gd name="connsiteY142" fmla="*/ 1894 h 10000"/>
                <a:gd name="connsiteX143" fmla="*/ 4822 w 10000"/>
                <a:gd name="connsiteY143" fmla="*/ 2012 h 10000"/>
                <a:gd name="connsiteX144" fmla="*/ 4854 w 10000"/>
                <a:gd name="connsiteY144" fmla="*/ 2137 h 10000"/>
                <a:gd name="connsiteX145" fmla="*/ 4881 w 10000"/>
                <a:gd name="connsiteY145" fmla="*/ 2267 h 10000"/>
                <a:gd name="connsiteX146" fmla="*/ 4908 w 10000"/>
                <a:gd name="connsiteY146" fmla="*/ 2404 h 10000"/>
                <a:gd name="connsiteX147" fmla="*/ 4935 w 10000"/>
                <a:gd name="connsiteY147" fmla="*/ 2553 h 10000"/>
                <a:gd name="connsiteX148" fmla="*/ 4966 w 10000"/>
                <a:gd name="connsiteY148" fmla="*/ 2708 h 10000"/>
                <a:gd name="connsiteX149" fmla="*/ 4993 w 10000"/>
                <a:gd name="connsiteY149" fmla="*/ 2870 h 10000"/>
                <a:gd name="connsiteX150" fmla="*/ 5025 w 10000"/>
                <a:gd name="connsiteY150" fmla="*/ 3043 h 10000"/>
                <a:gd name="connsiteX151" fmla="*/ 5052 w 10000"/>
                <a:gd name="connsiteY151" fmla="*/ 3230 h 10000"/>
                <a:gd name="connsiteX152" fmla="*/ 5079 w 10000"/>
                <a:gd name="connsiteY152" fmla="*/ 3429 h 10000"/>
                <a:gd name="connsiteX153" fmla="*/ 5110 w 10000"/>
                <a:gd name="connsiteY153" fmla="*/ 3646 h 10000"/>
                <a:gd name="connsiteX154" fmla="*/ 5137 w 10000"/>
                <a:gd name="connsiteY154" fmla="*/ 3882 h 10000"/>
                <a:gd name="connsiteX155" fmla="*/ 5169 w 10000"/>
                <a:gd name="connsiteY155" fmla="*/ 4143 h 10000"/>
                <a:gd name="connsiteX156" fmla="*/ 5196 w 10000"/>
                <a:gd name="connsiteY156" fmla="*/ 4441 h 10000"/>
                <a:gd name="connsiteX157" fmla="*/ 5223 w 10000"/>
                <a:gd name="connsiteY157" fmla="*/ 4789 h 10000"/>
                <a:gd name="connsiteX158" fmla="*/ 5255 w 10000"/>
                <a:gd name="connsiteY158" fmla="*/ 5205 h 10000"/>
                <a:gd name="connsiteX159" fmla="*/ 5282 w 10000"/>
                <a:gd name="connsiteY159" fmla="*/ 5758 h 10000"/>
                <a:gd name="connsiteX160" fmla="*/ 5313 w 10000"/>
                <a:gd name="connsiteY160" fmla="*/ 6671 h 10000"/>
                <a:gd name="connsiteX161" fmla="*/ 5340 w 10000"/>
                <a:gd name="connsiteY161" fmla="*/ 7776 h 10000"/>
                <a:gd name="connsiteX162" fmla="*/ 5367 w 10000"/>
                <a:gd name="connsiteY162" fmla="*/ 6565 h 10000"/>
                <a:gd name="connsiteX163" fmla="*/ 5399 w 10000"/>
                <a:gd name="connsiteY163" fmla="*/ 6255 h 10000"/>
                <a:gd name="connsiteX164" fmla="*/ 5426 w 10000"/>
                <a:gd name="connsiteY164" fmla="*/ 6155 h 10000"/>
                <a:gd name="connsiteX165" fmla="*/ 5453 w 10000"/>
                <a:gd name="connsiteY165" fmla="*/ 6180 h 10000"/>
                <a:gd name="connsiteX166" fmla="*/ 5484 w 10000"/>
                <a:gd name="connsiteY166" fmla="*/ 6286 h 10000"/>
                <a:gd name="connsiteX167" fmla="*/ 5511 w 10000"/>
                <a:gd name="connsiteY167" fmla="*/ 6484 h 10000"/>
                <a:gd name="connsiteX168" fmla="*/ 5539 w 10000"/>
                <a:gd name="connsiteY168" fmla="*/ 6801 h 10000"/>
                <a:gd name="connsiteX169" fmla="*/ 5570 w 10000"/>
                <a:gd name="connsiteY169" fmla="*/ 7373 h 10000"/>
                <a:gd name="connsiteX170" fmla="*/ 5597 w 10000"/>
                <a:gd name="connsiteY170" fmla="*/ 9447 h 10000"/>
                <a:gd name="connsiteX171" fmla="*/ 5629 w 10000"/>
                <a:gd name="connsiteY171" fmla="*/ 7621 h 10000"/>
                <a:gd name="connsiteX172" fmla="*/ 5656 w 10000"/>
                <a:gd name="connsiteY172" fmla="*/ 7012 h 10000"/>
                <a:gd name="connsiteX173" fmla="*/ 5683 w 10000"/>
                <a:gd name="connsiteY173" fmla="*/ 6708 h 10000"/>
                <a:gd name="connsiteX174" fmla="*/ 5714 w 10000"/>
                <a:gd name="connsiteY174" fmla="*/ 6534 h 10000"/>
                <a:gd name="connsiteX175" fmla="*/ 5741 w 10000"/>
                <a:gd name="connsiteY175" fmla="*/ 6429 h 10000"/>
                <a:gd name="connsiteX176" fmla="*/ 5773 w 10000"/>
                <a:gd name="connsiteY176" fmla="*/ 6385 h 10000"/>
                <a:gd name="connsiteX177" fmla="*/ 5800 w 10000"/>
                <a:gd name="connsiteY177" fmla="*/ 6385 h 10000"/>
                <a:gd name="connsiteX178" fmla="*/ 5827 w 10000"/>
                <a:gd name="connsiteY178" fmla="*/ 6429 h 10000"/>
                <a:gd name="connsiteX179" fmla="*/ 5858 w 10000"/>
                <a:gd name="connsiteY179" fmla="*/ 6516 h 10000"/>
                <a:gd name="connsiteX180" fmla="*/ 5886 w 10000"/>
                <a:gd name="connsiteY180" fmla="*/ 6646 h 10000"/>
                <a:gd name="connsiteX181" fmla="*/ 5913 w 10000"/>
                <a:gd name="connsiteY181" fmla="*/ 6845 h 10000"/>
                <a:gd name="connsiteX182" fmla="*/ 5944 w 10000"/>
                <a:gd name="connsiteY182" fmla="*/ 7149 h 10000"/>
                <a:gd name="connsiteX183" fmla="*/ 5971 w 10000"/>
                <a:gd name="connsiteY183" fmla="*/ 7658 h 10000"/>
                <a:gd name="connsiteX184" fmla="*/ 6003 w 10000"/>
                <a:gd name="connsiteY184" fmla="*/ 9093 h 10000"/>
                <a:gd name="connsiteX185" fmla="*/ 6030 w 10000"/>
                <a:gd name="connsiteY185" fmla="*/ 8106 h 10000"/>
                <a:gd name="connsiteX186" fmla="*/ 6057 w 10000"/>
                <a:gd name="connsiteY186" fmla="*/ 7385 h 10000"/>
                <a:gd name="connsiteX187" fmla="*/ 6088 w 10000"/>
                <a:gd name="connsiteY187" fmla="*/ 7019 h 10000"/>
                <a:gd name="connsiteX188" fmla="*/ 6115 w 10000"/>
                <a:gd name="connsiteY188" fmla="*/ 6789 h 10000"/>
                <a:gd name="connsiteX189" fmla="*/ 6147 w 10000"/>
                <a:gd name="connsiteY189" fmla="*/ 6634 h 10000"/>
                <a:gd name="connsiteX190" fmla="*/ 6174 w 10000"/>
                <a:gd name="connsiteY190" fmla="*/ 6534 h 10000"/>
                <a:gd name="connsiteX191" fmla="*/ 6201 w 10000"/>
                <a:gd name="connsiteY191" fmla="*/ 6472 h 10000"/>
                <a:gd name="connsiteX192" fmla="*/ 6233 w 10000"/>
                <a:gd name="connsiteY192" fmla="*/ 6441 h 10000"/>
                <a:gd name="connsiteX193" fmla="*/ 6260 w 10000"/>
                <a:gd name="connsiteY193" fmla="*/ 6435 h 10000"/>
                <a:gd name="connsiteX194" fmla="*/ 6291 w 10000"/>
                <a:gd name="connsiteY194" fmla="*/ 6460 h 10000"/>
                <a:gd name="connsiteX195" fmla="*/ 6318 w 10000"/>
                <a:gd name="connsiteY195" fmla="*/ 6516 h 10000"/>
                <a:gd name="connsiteX196" fmla="*/ 6345 w 10000"/>
                <a:gd name="connsiteY196" fmla="*/ 6609 h 10000"/>
                <a:gd name="connsiteX197" fmla="*/ 6372 w 10000"/>
                <a:gd name="connsiteY197" fmla="*/ 6733 h 10000"/>
                <a:gd name="connsiteX198" fmla="*/ 6404 w 10000"/>
                <a:gd name="connsiteY198" fmla="*/ 6919 h 10000"/>
                <a:gd name="connsiteX199" fmla="*/ 6431 w 10000"/>
                <a:gd name="connsiteY199" fmla="*/ 7186 h 10000"/>
                <a:gd name="connsiteX200" fmla="*/ 6462 w 10000"/>
                <a:gd name="connsiteY200" fmla="*/ 7596 h 10000"/>
                <a:gd name="connsiteX201" fmla="*/ 6489 w 10000"/>
                <a:gd name="connsiteY201" fmla="*/ 8466 h 10000"/>
                <a:gd name="connsiteX202" fmla="*/ 6516 w 10000"/>
                <a:gd name="connsiteY202" fmla="*/ 8801 h 10000"/>
                <a:gd name="connsiteX203" fmla="*/ 6548 w 10000"/>
                <a:gd name="connsiteY203" fmla="*/ 7714 h 10000"/>
                <a:gd name="connsiteX204" fmla="*/ 6575 w 10000"/>
                <a:gd name="connsiteY204" fmla="*/ 7261 h 10000"/>
                <a:gd name="connsiteX205" fmla="*/ 6607 w 10000"/>
                <a:gd name="connsiteY205" fmla="*/ 6981 h 10000"/>
                <a:gd name="connsiteX206" fmla="*/ 6634 w 10000"/>
                <a:gd name="connsiteY206" fmla="*/ 6795 h 10000"/>
                <a:gd name="connsiteX207" fmla="*/ 6661 w 10000"/>
                <a:gd name="connsiteY207" fmla="*/ 6658 h 10000"/>
                <a:gd name="connsiteX208" fmla="*/ 6692 w 10000"/>
                <a:gd name="connsiteY208" fmla="*/ 6559 h 10000"/>
                <a:gd name="connsiteX209" fmla="*/ 6719 w 10000"/>
                <a:gd name="connsiteY209" fmla="*/ 6497 h 10000"/>
                <a:gd name="connsiteX210" fmla="*/ 6751 w 10000"/>
                <a:gd name="connsiteY210" fmla="*/ 6460 h 10000"/>
                <a:gd name="connsiteX211" fmla="*/ 6778 w 10000"/>
                <a:gd name="connsiteY211" fmla="*/ 6453 h 10000"/>
                <a:gd name="connsiteX212" fmla="*/ 6805 w 10000"/>
                <a:gd name="connsiteY212" fmla="*/ 6460 h 10000"/>
                <a:gd name="connsiteX213" fmla="*/ 6836 w 10000"/>
                <a:gd name="connsiteY213" fmla="*/ 6503 h 10000"/>
                <a:gd name="connsiteX214" fmla="*/ 6863 w 10000"/>
                <a:gd name="connsiteY214" fmla="*/ 6565 h 10000"/>
                <a:gd name="connsiteX215" fmla="*/ 6890 w 10000"/>
                <a:gd name="connsiteY215" fmla="*/ 6658 h 10000"/>
                <a:gd name="connsiteX216" fmla="*/ 6922 w 10000"/>
                <a:gd name="connsiteY216" fmla="*/ 6789 h 10000"/>
                <a:gd name="connsiteX217" fmla="*/ 6949 w 10000"/>
                <a:gd name="connsiteY217" fmla="*/ 6975 h 10000"/>
                <a:gd name="connsiteX218" fmla="*/ 6981 w 10000"/>
                <a:gd name="connsiteY218" fmla="*/ 7236 h 10000"/>
                <a:gd name="connsiteX219" fmla="*/ 7008 w 10000"/>
                <a:gd name="connsiteY219" fmla="*/ 7634 h 10000"/>
                <a:gd name="connsiteX220" fmla="*/ 7035 w 10000"/>
                <a:gd name="connsiteY220" fmla="*/ 8460 h 10000"/>
                <a:gd name="connsiteX221" fmla="*/ 7066 w 10000"/>
                <a:gd name="connsiteY221" fmla="*/ 8969 h 10000"/>
                <a:gd name="connsiteX222" fmla="*/ 7093 w 10000"/>
                <a:gd name="connsiteY222" fmla="*/ 7801 h 10000"/>
                <a:gd name="connsiteX223" fmla="*/ 7125 w 10000"/>
                <a:gd name="connsiteY223" fmla="*/ 7329 h 10000"/>
                <a:gd name="connsiteX224" fmla="*/ 7152 w 10000"/>
                <a:gd name="connsiteY224" fmla="*/ 7037 h 10000"/>
                <a:gd name="connsiteX225" fmla="*/ 7179 w 10000"/>
                <a:gd name="connsiteY225" fmla="*/ 6839 h 10000"/>
                <a:gd name="connsiteX226" fmla="*/ 7210 w 10000"/>
                <a:gd name="connsiteY226" fmla="*/ 6696 h 10000"/>
                <a:gd name="connsiteX227" fmla="*/ 7237 w 10000"/>
                <a:gd name="connsiteY227" fmla="*/ 6590 h 10000"/>
                <a:gd name="connsiteX228" fmla="*/ 7269 w 10000"/>
                <a:gd name="connsiteY228" fmla="*/ 6516 h 10000"/>
                <a:gd name="connsiteX229" fmla="*/ 7296 w 10000"/>
                <a:gd name="connsiteY229" fmla="*/ 6472 h 10000"/>
                <a:gd name="connsiteX230" fmla="*/ 7323 w 10000"/>
                <a:gd name="connsiteY230" fmla="*/ 6447 h 10000"/>
                <a:gd name="connsiteX231" fmla="*/ 7350 w 10000"/>
                <a:gd name="connsiteY231" fmla="*/ 6447 h 10000"/>
                <a:gd name="connsiteX232" fmla="*/ 7382 w 10000"/>
                <a:gd name="connsiteY232" fmla="*/ 6466 h 10000"/>
                <a:gd name="connsiteX233" fmla="*/ 7409 w 10000"/>
                <a:gd name="connsiteY233" fmla="*/ 6509 h 10000"/>
                <a:gd name="connsiteX234" fmla="*/ 7440 w 10000"/>
                <a:gd name="connsiteY234" fmla="*/ 6578 h 10000"/>
                <a:gd name="connsiteX235" fmla="*/ 7467 w 10000"/>
                <a:gd name="connsiteY235" fmla="*/ 6677 h 10000"/>
                <a:gd name="connsiteX236" fmla="*/ 7494 w 10000"/>
                <a:gd name="connsiteY236" fmla="*/ 6814 h 10000"/>
                <a:gd name="connsiteX237" fmla="*/ 7526 w 10000"/>
                <a:gd name="connsiteY237" fmla="*/ 7006 h 10000"/>
                <a:gd name="connsiteX238" fmla="*/ 7553 w 10000"/>
                <a:gd name="connsiteY238" fmla="*/ 7273 h 10000"/>
                <a:gd name="connsiteX239" fmla="*/ 7584 w 10000"/>
                <a:gd name="connsiteY239" fmla="*/ 7696 h 10000"/>
                <a:gd name="connsiteX240" fmla="*/ 7612 w 10000"/>
                <a:gd name="connsiteY240" fmla="*/ 8584 h 10000"/>
                <a:gd name="connsiteX241" fmla="*/ 7639 w 10000"/>
                <a:gd name="connsiteY241" fmla="*/ 8814 h 10000"/>
                <a:gd name="connsiteX242" fmla="*/ 7670 w 10000"/>
                <a:gd name="connsiteY242" fmla="*/ 7770 h 10000"/>
                <a:gd name="connsiteX243" fmla="*/ 7697 w 10000"/>
                <a:gd name="connsiteY243" fmla="*/ 7317 h 10000"/>
                <a:gd name="connsiteX244" fmla="*/ 7729 w 10000"/>
                <a:gd name="connsiteY244" fmla="*/ 7031 h 10000"/>
                <a:gd name="connsiteX245" fmla="*/ 7756 w 10000"/>
                <a:gd name="connsiteY245" fmla="*/ 6839 h 10000"/>
                <a:gd name="connsiteX246" fmla="*/ 7783 w 10000"/>
                <a:gd name="connsiteY246" fmla="*/ 6696 h 10000"/>
                <a:gd name="connsiteX247" fmla="*/ 7810 w 10000"/>
                <a:gd name="connsiteY247" fmla="*/ 6590 h 10000"/>
                <a:gd name="connsiteX248" fmla="*/ 7841 w 10000"/>
                <a:gd name="connsiteY248" fmla="*/ 6522 h 10000"/>
                <a:gd name="connsiteX249" fmla="*/ 7868 w 10000"/>
                <a:gd name="connsiteY249" fmla="*/ 6472 h 10000"/>
                <a:gd name="connsiteX250" fmla="*/ 7900 w 10000"/>
                <a:gd name="connsiteY250" fmla="*/ 6447 h 10000"/>
                <a:gd name="connsiteX251" fmla="*/ 7927 w 10000"/>
                <a:gd name="connsiteY251" fmla="*/ 6447 h 10000"/>
                <a:gd name="connsiteX252" fmla="*/ 7954 w 10000"/>
                <a:gd name="connsiteY252" fmla="*/ 6466 h 10000"/>
                <a:gd name="connsiteX253" fmla="*/ 7986 w 10000"/>
                <a:gd name="connsiteY253" fmla="*/ 6509 h 10000"/>
                <a:gd name="connsiteX254" fmla="*/ 8013 w 10000"/>
                <a:gd name="connsiteY254" fmla="*/ 6578 h 10000"/>
                <a:gd name="connsiteX255" fmla="*/ 8044 w 10000"/>
                <a:gd name="connsiteY255" fmla="*/ 6683 h 10000"/>
                <a:gd name="connsiteX256" fmla="*/ 8071 w 10000"/>
                <a:gd name="connsiteY256" fmla="*/ 6820 h 10000"/>
                <a:gd name="connsiteX257" fmla="*/ 8098 w 10000"/>
                <a:gd name="connsiteY257" fmla="*/ 7006 h 10000"/>
                <a:gd name="connsiteX258" fmla="*/ 8130 w 10000"/>
                <a:gd name="connsiteY258" fmla="*/ 7280 h 10000"/>
                <a:gd name="connsiteX259" fmla="*/ 8157 w 10000"/>
                <a:gd name="connsiteY259" fmla="*/ 7714 h 10000"/>
                <a:gd name="connsiteX260" fmla="*/ 8188 w 10000"/>
                <a:gd name="connsiteY260" fmla="*/ 8671 h 10000"/>
                <a:gd name="connsiteX261" fmla="*/ 8215 w 10000"/>
                <a:gd name="connsiteY261" fmla="*/ 8696 h 10000"/>
                <a:gd name="connsiteX262" fmla="*/ 8242 w 10000"/>
                <a:gd name="connsiteY262" fmla="*/ 7720 h 10000"/>
                <a:gd name="connsiteX263" fmla="*/ 8274 w 10000"/>
                <a:gd name="connsiteY263" fmla="*/ 7286 h 10000"/>
                <a:gd name="connsiteX264" fmla="*/ 8301 w 10000"/>
                <a:gd name="connsiteY264" fmla="*/ 7006 h 10000"/>
                <a:gd name="connsiteX265" fmla="*/ 8328 w 10000"/>
                <a:gd name="connsiteY265" fmla="*/ 6820 h 10000"/>
                <a:gd name="connsiteX266" fmla="*/ 8360 w 10000"/>
                <a:gd name="connsiteY266" fmla="*/ 6683 h 10000"/>
                <a:gd name="connsiteX267" fmla="*/ 8387 w 10000"/>
                <a:gd name="connsiteY267" fmla="*/ 6584 h 10000"/>
                <a:gd name="connsiteX268" fmla="*/ 8418 w 10000"/>
                <a:gd name="connsiteY268" fmla="*/ 6516 h 10000"/>
                <a:gd name="connsiteX269" fmla="*/ 8445 w 10000"/>
                <a:gd name="connsiteY269" fmla="*/ 6472 h 10000"/>
                <a:gd name="connsiteX270" fmla="*/ 8472 w 10000"/>
                <a:gd name="connsiteY270" fmla="*/ 6453 h 10000"/>
                <a:gd name="connsiteX271" fmla="*/ 8504 w 10000"/>
                <a:gd name="connsiteY271" fmla="*/ 6460 h 10000"/>
                <a:gd name="connsiteX272" fmla="*/ 8531 w 10000"/>
                <a:gd name="connsiteY272" fmla="*/ 6491 h 10000"/>
                <a:gd name="connsiteX273" fmla="*/ 8562 w 10000"/>
                <a:gd name="connsiteY273" fmla="*/ 6553 h 10000"/>
                <a:gd name="connsiteX274" fmla="*/ 8589 w 10000"/>
                <a:gd name="connsiteY274" fmla="*/ 6640 h 10000"/>
                <a:gd name="connsiteX275" fmla="*/ 8616 w 10000"/>
                <a:gd name="connsiteY275" fmla="*/ 6770 h 10000"/>
                <a:gd name="connsiteX276" fmla="*/ 8648 w 10000"/>
                <a:gd name="connsiteY276" fmla="*/ 6944 h 10000"/>
                <a:gd name="connsiteX277" fmla="*/ 8675 w 10000"/>
                <a:gd name="connsiteY277" fmla="*/ 7205 h 10000"/>
                <a:gd name="connsiteX278" fmla="*/ 8707 w 10000"/>
                <a:gd name="connsiteY278" fmla="*/ 7615 h 10000"/>
                <a:gd name="connsiteX279" fmla="*/ 8734 w 10000"/>
                <a:gd name="connsiteY279" fmla="*/ 8460 h 10000"/>
                <a:gd name="connsiteX280" fmla="*/ 8761 w 10000"/>
                <a:gd name="connsiteY280" fmla="*/ 8839 h 10000"/>
                <a:gd name="connsiteX281" fmla="*/ 8788 w 10000"/>
                <a:gd name="connsiteY281" fmla="*/ 7733 h 10000"/>
                <a:gd name="connsiteX282" fmla="*/ 8819 w 10000"/>
                <a:gd name="connsiteY282" fmla="*/ 7267 h 10000"/>
                <a:gd name="connsiteX283" fmla="*/ 8851 w 10000"/>
                <a:gd name="connsiteY283" fmla="*/ 6981 h 10000"/>
                <a:gd name="connsiteX284" fmla="*/ 8878 w 10000"/>
                <a:gd name="connsiteY284" fmla="*/ 6783 h 10000"/>
                <a:gd name="connsiteX285" fmla="*/ 8905 w 10000"/>
                <a:gd name="connsiteY285" fmla="*/ 6646 h 10000"/>
                <a:gd name="connsiteX286" fmla="*/ 8932 w 10000"/>
                <a:gd name="connsiteY286" fmla="*/ 6547 h 10000"/>
                <a:gd name="connsiteX287" fmla="*/ 8963 w 10000"/>
                <a:gd name="connsiteY287" fmla="*/ 6484 h 10000"/>
                <a:gd name="connsiteX288" fmla="*/ 8991 w 10000"/>
                <a:gd name="connsiteY288" fmla="*/ 6453 h 10000"/>
                <a:gd name="connsiteX289" fmla="*/ 9022 w 10000"/>
                <a:gd name="connsiteY289" fmla="*/ 6447 h 10000"/>
                <a:gd name="connsiteX290" fmla="*/ 9049 w 10000"/>
                <a:gd name="connsiteY290" fmla="*/ 6472 h 10000"/>
                <a:gd name="connsiteX291" fmla="*/ 9076 w 10000"/>
                <a:gd name="connsiteY291" fmla="*/ 6528 h 10000"/>
                <a:gd name="connsiteX292" fmla="*/ 9108 w 10000"/>
                <a:gd name="connsiteY292" fmla="*/ 6621 h 10000"/>
                <a:gd name="connsiteX293" fmla="*/ 9135 w 10000"/>
                <a:gd name="connsiteY293" fmla="*/ 6758 h 10000"/>
                <a:gd name="connsiteX294" fmla="*/ 9166 w 10000"/>
                <a:gd name="connsiteY294" fmla="*/ 6957 h 10000"/>
                <a:gd name="connsiteX295" fmla="*/ 9193 w 10000"/>
                <a:gd name="connsiteY295" fmla="*/ 7267 h 10000"/>
                <a:gd name="connsiteX296" fmla="*/ 9220 w 10000"/>
                <a:gd name="connsiteY296" fmla="*/ 7814 h 10000"/>
                <a:gd name="connsiteX297" fmla="*/ 9252 w 10000"/>
                <a:gd name="connsiteY297" fmla="*/ 9863 h 10000"/>
                <a:gd name="connsiteX298" fmla="*/ 9279 w 10000"/>
                <a:gd name="connsiteY298" fmla="*/ 7988 h 10000"/>
                <a:gd name="connsiteX299" fmla="*/ 9306 w 10000"/>
                <a:gd name="connsiteY299" fmla="*/ 7335 h 10000"/>
                <a:gd name="connsiteX300" fmla="*/ 9338 w 10000"/>
                <a:gd name="connsiteY300" fmla="*/ 6988 h 10000"/>
                <a:gd name="connsiteX301" fmla="*/ 9365 w 10000"/>
                <a:gd name="connsiteY301" fmla="*/ 6758 h 10000"/>
                <a:gd name="connsiteX302" fmla="*/ 9396 w 10000"/>
                <a:gd name="connsiteY302" fmla="*/ 6602 h 10000"/>
                <a:gd name="connsiteX303" fmla="*/ 9423 w 10000"/>
                <a:gd name="connsiteY303" fmla="*/ 6503 h 10000"/>
                <a:gd name="connsiteX304" fmla="*/ 9450 w 10000"/>
                <a:gd name="connsiteY304" fmla="*/ 6447 h 10000"/>
                <a:gd name="connsiteX305" fmla="*/ 9482 w 10000"/>
                <a:gd name="connsiteY305" fmla="*/ 6435 h 10000"/>
                <a:gd name="connsiteX306" fmla="*/ 9509 w 10000"/>
                <a:gd name="connsiteY306" fmla="*/ 6460 h 10000"/>
                <a:gd name="connsiteX307" fmla="*/ 9540 w 10000"/>
                <a:gd name="connsiteY307" fmla="*/ 6534 h 10000"/>
                <a:gd name="connsiteX308" fmla="*/ 9567 w 10000"/>
                <a:gd name="connsiteY308" fmla="*/ 6665 h 10000"/>
                <a:gd name="connsiteX309" fmla="*/ 9594 w 10000"/>
                <a:gd name="connsiteY309" fmla="*/ 6882 h 10000"/>
                <a:gd name="connsiteX310" fmla="*/ 9626 w 10000"/>
                <a:gd name="connsiteY310" fmla="*/ 7242 h 10000"/>
                <a:gd name="connsiteX311" fmla="*/ 9653 w 10000"/>
                <a:gd name="connsiteY311" fmla="*/ 7981 h 10000"/>
                <a:gd name="connsiteX312" fmla="*/ 9680 w 10000"/>
                <a:gd name="connsiteY312" fmla="*/ 8820 h 10000"/>
                <a:gd name="connsiteX313" fmla="*/ 9712 w 10000"/>
                <a:gd name="connsiteY313" fmla="*/ 7484 h 10000"/>
                <a:gd name="connsiteX314" fmla="*/ 9739 w 10000"/>
                <a:gd name="connsiteY314" fmla="*/ 7012 h 10000"/>
                <a:gd name="connsiteX315" fmla="*/ 9766 w 10000"/>
                <a:gd name="connsiteY315" fmla="*/ 6758 h 10000"/>
                <a:gd name="connsiteX316" fmla="*/ 9797 w 10000"/>
                <a:gd name="connsiteY316" fmla="*/ 6615 h 10000"/>
                <a:gd name="connsiteX317" fmla="*/ 9824 w 10000"/>
                <a:gd name="connsiteY317" fmla="*/ 6559 h 10000"/>
                <a:gd name="connsiteX318" fmla="*/ 9856 w 10000"/>
                <a:gd name="connsiteY318" fmla="*/ 6590 h 10000"/>
                <a:gd name="connsiteX319" fmla="*/ 9883 w 10000"/>
                <a:gd name="connsiteY319" fmla="*/ 6708 h 10000"/>
                <a:gd name="connsiteX320" fmla="*/ 9910 w 10000"/>
                <a:gd name="connsiteY320" fmla="*/ 6950 h 10000"/>
                <a:gd name="connsiteX321" fmla="*/ 9941 w 10000"/>
                <a:gd name="connsiteY321" fmla="*/ 7404 h 10000"/>
                <a:gd name="connsiteX322" fmla="*/ 9968 w 10000"/>
                <a:gd name="connsiteY322" fmla="*/ 8516 h 10000"/>
                <a:gd name="connsiteX323" fmla="*/ 10000 w 10000"/>
                <a:gd name="connsiteY32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43 w 10000"/>
                <a:gd name="connsiteY94" fmla="*/ 186 h 10000"/>
                <a:gd name="connsiteX95" fmla="*/ 3470 w 10000"/>
                <a:gd name="connsiteY95" fmla="*/ 149 h 10000"/>
                <a:gd name="connsiteX96" fmla="*/ 3497 w 10000"/>
                <a:gd name="connsiteY96" fmla="*/ 118 h 10000"/>
                <a:gd name="connsiteX97" fmla="*/ 3529 w 10000"/>
                <a:gd name="connsiteY97" fmla="*/ 87 h 10000"/>
                <a:gd name="connsiteX98" fmla="*/ 3556 w 10000"/>
                <a:gd name="connsiteY98" fmla="*/ 68 h 10000"/>
                <a:gd name="connsiteX99" fmla="*/ 3587 w 10000"/>
                <a:gd name="connsiteY99" fmla="*/ 43 h 10000"/>
                <a:gd name="connsiteX100" fmla="*/ 3614 w 10000"/>
                <a:gd name="connsiteY100" fmla="*/ 31 h 10000"/>
                <a:gd name="connsiteX101" fmla="*/ 3641 w 10000"/>
                <a:gd name="connsiteY101" fmla="*/ 19 h 10000"/>
                <a:gd name="connsiteX102" fmla="*/ 3673 w 10000"/>
                <a:gd name="connsiteY102" fmla="*/ 6 h 10000"/>
                <a:gd name="connsiteX103" fmla="*/ 3700 w 10000"/>
                <a:gd name="connsiteY103" fmla="*/ 6 h 10000"/>
                <a:gd name="connsiteX104" fmla="*/ 3731 w 10000"/>
                <a:gd name="connsiteY104" fmla="*/ 0 h 10000"/>
                <a:gd name="connsiteX105" fmla="*/ 3758 w 10000"/>
                <a:gd name="connsiteY105" fmla="*/ 0 h 10000"/>
                <a:gd name="connsiteX106" fmla="*/ 3785 w 10000"/>
                <a:gd name="connsiteY106" fmla="*/ 6 h 10000"/>
                <a:gd name="connsiteX107" fmla="*/ 3817 w 10000"/>
                <a:gd name="connsiteY107" fmla="*/ 12 h 10000"/>
                <a:gd name="connsiteX108" fmla="*/ 3844 w 10000"/>
                <a:gd name="connsiteY108" fmla="*/ 19 h 10000"/>
                <a:gd name="connsiteX109" fmla="*/ 3876 w 10000"/>
                <a:gd name="connsiteY109" fmla="*/ 31 h 10000"/>
                <a:gd name="connsiteX110" fmla="*/ 3903 w 10000"/>
                <a:gd name="connsiteY110" fmla="*/ 43 h 10000"/>
                <a:gd name="connsiteX111" fmla="*/ 3930 w 10000"/>
                <a:gd name="connsiteY111" fmla="*/ 62 h 10000"/>
                <a:gd name="connsiteX112" fmla="*/ 3957 w 10000"/>
                <a:gd name="connsiteY112" fmla="*/ 81 h 10000"/>
                <a:gd name="connsiteX113" fmla="*/ 3988 w 10000"/>
                <a:gd name="connsiteY113" fmla="*/ 106 h 10000"/>
                <a:gd name="connsiteX114" fmla="*/ 4015 w 10000"/>
                <a:gd name="connsiteY114" fmla="*/ 130 h 10000"/>
                <a:gd name="connsiteX115" fmla="*/ 4047 w 10000"/>
                <a:gd name="connsiteY115" fmla="*/ 155 h 10000"/>
                <a:gd name="connsiteX116" fmla="*/ 4074 w 10000"/>
                <a:gd name="connsiteY116" fmla="*/ 186 h 10000"/>
                <a:gd name="connsiteX117" fmla="*/ 4101 w 10000"/>
                <a:gd name="connsiteY117" fmla="*/ 217 h 10000"/>
                <a:gd name="connsiteX118" fmla="*/ 4132 w 10000"/>
                <a:gd name="connsiteY118" fmla="*/ 255 h 10000"/>
                <a:gd name="connsiteX119" fmla="*/ 4160 w 10000"/>
                <a:gd name="connsiteY119" fmla="*/ 292 h 10000"/>
                <a:gd name="connsiteX120" fmla="*/ 4191 w 10000"/>
                <a:gd name="connsiteY120" fmla="*/ 329 h 10000"/>
                <a:gd name="connsiteX121" fmla="*/ 4218 w 10000"/>
                <a:gd name="connsiteY121" fmla="*/ 373 h 10000"/>
                <a:gd name="connsiteX122" fmla="*/ 4245 w 10000"/>
                <a:gd name="connsiteY122" fmla="*/ 422 h 10000"/>
                <a:gd name="connsiteX123" fmla="*/ 4277 w 10000"/>
                <a:gd name="connsiteY123" fmla="*/ 466 h 10000"/>
                <a:gd name="connsiteX124" fmla="*/ 4304 w 10000"/>
                <a:gd name="connsiteY124" fmla="*/ 522 h 10000"/>
                <a:gd name="connsiteX125" fmla="*/ 4335 w 10000"/>
                <a:gd name="connsiteY125" fmla="*/ 571 h 10000"/>
                <a:gd name="connsiteX126" fmla="*/ 4362 w 10000"/>
                <a:gd name="connsiteY126" fmla="*/ 634 h 10000"/>
                <a:gd name="connsiteX127" fmla="*/ 4389 w 10000"/>
                <a:gd name="connsiteY127" fmla="*/ 689 h 10000"/>
                <a:gd name="connsiteX128" fmla="*/ 4421 w 10000"/>
                <a:gd name="connsiteY128" fmla="*/ 752 h 10000"/>
                <a:gd name="connsiteX129" fmla="*/ 4448 w 10000"/>
                <a:gd name="connsiteY129" fmla="*/ 820 h 10000"/>
                <a:gd name="connsiteX130" fmla="*/ 4475 w 10000"/>
                <a:gd name="connsiteY130" fmla="*/ 888 h 10000"/>
                <a:gd name="connsiteX131" fmla="*/ 4507 w 10000"/>
                <a:gd name="connsiteY131" fmla="*/ 957 h 10000"/>
                <a:gd name="connsiteX132" fmla="*/ 4534 w 10000"/>
                <a:gd name="connsiteY132" fmla="*/ 1037 h 10000"/>
                <a:gd name="connsiteX133" fmla="*/ 4565 w 10000"/>
                <a:gd name="connsiteY133" fmla="*/ 1118 h 10000"/>
                <a:gd name="connsiteX134" fmla="*/ 4592 w 10000"/>
                <a:gd name="connsiteY134" fmla="*/ 1199 h 10000"/>
                <a:gd name="connsiteX135" fmla="*/ 4619 w 10000"/>
                <a:gd name="connsiteY135" fmla="*/ 1286 h 10000"/>
                <a:gd name="connsiteX136" fmla="*/ 4651 w 10000"/>
                <a:gd name="connsiteY136" fmla="*/ 1373 h 10000"/>
                <a:gd name="connsiteX137" fmla="*/ 4678 w 10000"/>
                <a:gd name="connsiteY137" fmla="*/ 1472 h 10000"/>
                <a:gd name="connsiteX138" fmla="*/ 4709 w 10000"/>
                <a:gd name="connsiteY138" fmla="*/ 1565 h 10000"/>
                <a:gd name="connsiteX139" fmla="*/ 4736 w 10000"/>
                <a:gd name="connsiteY139" fmla="*/ 1671 h 10000"/>
                <a:gd name="connsiteX140" fmla="*/ 4763 w 10000"/>
                <a:gd name="connsiteY140" fmla="*/ 1776 h 10000"/>
                <a:gd name="connsiteX141" fmla="*/ 4795 w 10000"/>
                <a:gd name="connsiteY141" fmla="*/ 1894 h 10000"/>
                <a:gd name="connsiteX142" fmla="*/ 4822 w 10000"/>
                <a:gd name="connsiteY142" fmla="*/ 2012 h 10000"/>
                <a:gd name="connsiteX143" fmla="*/ 4854 w 10000"/>
                <a:gd name="connsiteY143" fmla="*/ 2137 h 10000"/>
                <a:gd name="connsiteX144" fmla="*/ 4881 w 10000"/>
                <a:gd name="connsiteY144" fmla="*/ 2267 h 10000"/>
                <a:gd name="connsiteX145" fmla="*/ 4908 w 10000"/>
                <a:gd name="connsiteY145" fmla="*/ 2404 h 10000"/>
                <a:gd name="connsiteX146" fmla="*/ 4935 w 10000"/>
                <a:gd name="connsiteY146" fmla="*/ 2553 h 10000"/>
                <a:gd name="connsiteX147" fmla="*/ 4966 w 10000"/>
                <a:gd name="connsiteY147" fmla="*/ 2708 h 10000"/>
                <a:gd name="connsiteX148" fmla="*/ 4993 w 10000"/>
                <a:gd name="connsiteY148" fmla="*/ 2870 h 10000"/>
                <a:gd name="connsiteX149" fmla="*/ 5025 w 10000"/>
                <a:gd name="connsiteY149" fmla="*/ 3043 h 10000"/>
                <a:gd name="connsiteX150" fmla="*/ 5052 w 10000"/>
                <a:gd name="connsiteY150" fmla="*/ 3230 h 10000"/>
                <a:gd name="connsiteX151" fmla="*/ 5079 w 10000"/>
                <a:gd name="connsiteY151" fmla="*/ 3429 h 10000"/>
                <a:gd name="connsiteX152" fmla="*/ 5110 w 10000"/>
                <a:gd name="connsiteY152" fmla="*/ 3646 h 10000"/>
                <a:gd name="connsiteX153" fmla="*/ 5137 w 10000"/>
                <a:gd name="connsiteY153" fmla="*/ 3882 h 10000"/>
                <a:gd name="connsiteX154" fmla="*/ 5169 w 10000"/>
                <a:gd name="connsiteY154" fmla="*/ 4143 h 10000"/>
                <a:gd name="connsiteX155" fmla="*/ 5196 w 10000"/>
                <a:gd name="connsiteY155" fmla="*/ 4441 h 10000"/>
                <a:gd name="connsiteX156" fmla="*/ 5223 w 10000"/>
                <a:gd name="connsiteY156" fmla="*/ 4789 h 10000"/>
                <a:gd name="connsiteX157" fmla="*/ 5255 w 10000"/>
                <a:gd name="connsiteY157" fmla="*/ 5205 h 10000"/>
                <a:gd name="connsiteX158" fmla="*/ 5282 w 10000"/>
                <a:gd name="connsiteY158" fmla="*/ 5758 h 10000"/>
                <a:gd name="connsiteX159" fmla="*/ 5313 w 10000"/>
                <a:gd name="connsiteY159" fmla="*/ 6671 h 10000"/>
                <a:gd name="connsiteX160" fmla="*/ 5340 w 10000"/>
                <a:gd name="connsiteY160" fmla="*/ 7776 h 10000"/>
                <a:gd name="connsiteX161" fmla="*/ 5367 w 10000"/>
                <a:gd name="connsiteY161" fmla="*/ 6565 h 10000"/>
                <a:gd name="connsiteX162" fmla="*/ 5399 w 10000"/>
                <a:gd name="connsiteY162" fmla="*/ 6255 h 10000"/>
                <a:gd name="connsiteX163" fmla="*/ 5426 w 10000"/>
                <a:gd name="connsiteY163" fmla="*/ 6155 h 10000"/>
                <a:gd name="connsiteX164" fmla="*/ 5453 w 10000"/>
                <a:gd name="connsiteY164" fmla="*/ 6180 h 10000"/>
                <a:gd name="connsiteX165" fmla="*/ 5484 w 10000"/>
                <a:gd name="connsiteY165" fmla="*/ 6286 h 10000"/>
                <a:gd name="connsiteX166" fmla="*/ 5511 w 10000"/>
                <a:gd name="connsiteY166" fmla="*/ 6484 h 10000"/>
                <a:gd name="connsiteX167" fmla="*/ 5539 w 10000"/>
                <a:gd name="connsiteY167" fmla="*/ 6801 h 10000"/>
                <a:gd name="connsiteX168" fmla="*/ 5570 w 10000"/>
                <a:gd name="connsiteY168" fmla="*/ 7373 h 10000"/>
                <a:gd name="connsiteX169" fmla="*/ 5597 w 10000"/>
                <a:gd name="connsiteY169" fmla="*/ 9447 h 10000"/>
                <a:gd name="connsiteX170" fmla="*/ 5629 w 10000"/>
                <a:gd name="connsiteY170" fmla="*/ 7621 h 10000"/>
                <a:gd name="connsiteX171" fmla="*/ 5656 w 10000"/>
                <a:gd name="connsiteY171" fmla="*/ 7012 h 10000"/>
                <a:gd name="connsiteX172" fmla="*/ 5683 w 10000"/>
                <a:gd name="connsiteY172" fmla="*/ 6708 h 10000"/>
                <a:gd name="connsiteX173" fmla="*/ 5714 w 10000"/>
                <a:gd name="connsiteY173" fmla="*/ 6534 h 10000"/>
                <a:gd name="connsiteX174" fmla="*/ 5741 w 10000"/>
                <a:gd name="connsiteY174" fmla="*/ 6429 h 10000"/>
                <a:gd name="connsiteX175" fmla="*/ 5773 w 10000"/>
                <a:gd name="connsiteY175" fmla="*/ 6385 h 10000"/>
                <a:gd name="connsiteX176" fmla="*/ 5800 w 10000"/>
                <a:gd name="connsiteY176" fmla="*/ 6385 h 10000"/>
                <a:gd name="connsiteX177" fmla="*/ 5827 w 10000"/>
                <a:gd name="connsiteY177" fmla="*/ 6429 h 10000"/>
                <a:gd name="connsiteX178" fmla="*/ 5858 w 10000"/>
                <a:gd name="connsiteY178" fmla="*/ 6516 h 10000"/>
                <a:gd name="connsiteX179" fmla="*/ 5886 w 10000"/>
                <a:gd name="connsiteY179" fmla="*/ 6646 h 10000"/>
                <a:gd name="connsiteX180" fmla="*/ 5913 w 10000"/>
                <a:gd name="connsiteY180" fmla="*/ 6845 h 10000"/>
                <a:gd name="connsiteX181" fmla="*/ 5944 w 10000"/>
                <a:gd name="connsiteY181" fmla="*/ 7149 h 10000"/>
                <a:gd name="connsiteX182" fmla="*/ 5971 w 10000"/>
                <a:gd name="connsiteY182" fmla="*/ 7658 h 10000"/>
                <a:gd name="connsiteX183" fmla="*/ 6003 w 10000"/>
                <a:gd name="connsiteY183" fmla="*/ 9093 h 10000"/>
                <a:gd name="connsiteX184" fmla="*/ 6030 w 10000"/>
                <a:gd name="connsiteY184" fmla="*/ 8106 h 10000"/>
                <a:gd name="connsiteX185" fmla="*/ 6057 w 10000"/>
                <a:gd name="connsiteY185" fmla="*/ 7385 h 10000"/>
                <a:gd name="connsiteX186" fmla="*/ 6088 w 10000"/>
                <a:gd name="connsiteY186" fmla="*/ 7019 h 10000"/>
                <a:gd name="connsiteX187" fmla="*/ 6115 w 10000"/>
                <a:gd name="connsiteY187" fmla="*/ 6789 h 10000"/>
                <a:gd name="connsiteX188" fmla="*/ 6147 w 10000"/>
                <a:gd name="connsiteY188" fmla="*/ 6634 h 10000"/>
                <a:gd name="connsiteX189" fmla="*/ 6174 w 10000"/>
                <a:gd name="connsiteY189" fmla="*/ 6534 h 10000"/>
                <a:gd name="connsiteX190" fmla="*/ 6201 w 10000"/>
                <a:gd name="connsiteY190" fmla="*/ 6472 h 10000"/>
                <a:gd name="connsiteX191" fmla="*/ 6233 w 10000"/>
                <a:gd name="connsiteY191" fmla="*/ 6441 h 10000"/>
                <a:gd name="connsiteX192" fmla="*/ 6260 w 10000"/>
                <a:gd name="connsiteY192" fmla="*/ 6435 h 10000"/>
                <a:gd name="connsiteX193" fmla="*/ 6291 w 10000"/>
                <a:gd name="connsiteY193" fmla="*/ 6460 h 10000"/>
                <a:gd name="connsiteX194" fmla="*/ 6318 w 10000"/>
                <a:gd name="connsiteY194" fmla="*/ 6516 h 10000"/>
                <a:gd name="connsiteX195" fmla="*/ 6345 w 10000"/>
                <a:gd name="connsiteY195" fmla="*/ 6609 h 10000"/>
                <a:gd name="connsiteX196" fmla="*/ 6372 w 10000"/>
                <a:gd name="connsiteY196" fmla="*/ 6733 h 10000"/>
                <a:gd name="connsiteX197" fmla="*/ 6404 w 10000"/>
                <a:gd name="connsiteY197" fmla="*/ 6919 h 10000"/>
                <a:gd name="connsiteX198" fmla="*/ 6431 w 10000"/>
                <a:gd name="connsiteY198" fmla="*/ 7186 h 10000"/>
                <a:gd name="connsiteX199" fmla="*/ 6462 w 10000"/>
                <a:gd name="connsiteY199" fmla="*/ 7596 h 10000"/>
                <a:gd name="connsiteX200" fmla="*/ 6489 w 10000"/>
                <a:gd name="connsiteY200" fmla="*/ 8466 h 10000"/>
                <a:gd name="connsiteX201" fmla="*/ 6516 w 10000"/>
                <a:gd name="connsiteY201" fmla="*/ 8801 h 10000"/>
                <a:gd name="connsiteX202" fmla="*/ 6548 w 10000"/>
                <a:gd name="connsiteY202" fmla="*/ 7714 h 10000"/>
                <a:gd name="connsiteX203" fmla="*/ 6575 w 10000"/>
                <a:gd name="connsiteY203" fmla="*/ 7261 h 10000"/>
                <a:gd name="connsiteX204" fmla="*/ 6607 w 10000"/>
                <a:gd name="connsiteY204" fmla="*/ 6981 h 10000"/>
                <a:gd name="connsiteX205" fmla="*/ 6634 w 10000"/>
                <a:gd name="connsiteY205" fmla="*/ 6795 h 10000"/>
                <a:gd name="connsiteX206" fmla="*/ 6661 w 10000"/>
                <a:gd name="connsiteY206" fmla="*/ 6658 h 10000"/>
                <a:gd name="connsiteX207" fmla="*/ 6692 w 10000"/>
                <a:gd name="connsiteY207" fmla="*/ 6559 h 10000"/>
                <a:gd name="connsiteX208" fmla="*/ 6719 w 10000"/>
                <a:gd name="connsiteY208" fmla="*/ 6497 h 10000"/>
                <a:gd name="connsiteX209" fmla="*/ 6751 w 10000"/>
                <a:gd name="connsiteY209" fmla="*/ 6460 h 10000"/>
                <a:gd name="connsiteX210" fmla="*/ 6778 w 10000"/>
                <a:gd name="connsiteY210" fmla="*/ 6453 h 10000"/>
                <a:gd name="connsiteX211" fmla="*/ 6805 w 10000"/>
                <a:gd name="connsiteY211" fmla="*/ 6460 h 10000"/>
                <a:gd name="connsiteX212" fmla="*/ 6836 w 10000"/>
                <a:gd name="connsiteY212" fmla="*/ 6503 h 10000"/>
                <a:gd name="connsiteX213" fmla="*/ 6863 w 10000"/>
                <a:gd name="connsiteY213" fmla="*/ 6565 h 10000"/>
                <a:gd name="connsiteX214" fmla="*/ 6890 w 10000"/>
                <a:gd name="connsiteY214" fmla="*/ 6658 h 10000"/>
                <a:gd name="connsiteX215" fmla="*/ 6922 w 10000"/>
                <a:gd name="connsiteY215" fmla="*/ 6789 h 10000"/>
                <a:gd name="connsiteX216" fmla="*/ 6949 w 10000"/>
                <a:gd name="connsiteY216" fmla="*/ 6975 h 10000"/>
                <a:gd name="connsiteX217" fmla="*/ 6981 w 10000"/>
                <a:gd name="connsiteY217" fmla="*/ 7236 h 10000"/>
                <a:gd name="connsiteX218" fmla="*/ 7008 w 10000"/>
                <a:gd name="connsiteY218" fmla="*/ 7634 h 10000"/>
                <a:gd name="connsiteX219" fmla="*/ 7035 w 10000"/>
                <a:gd name="connsiteY219" fmla="*/ 8460 h 10000"/>
                <a:gd name="connsiteX220" fmla="*/ 7066 w 10000"/>
                <a:gd name="connsiteY220" fmla="*/ 8969 h 10000"/>
                <a:gd name="connsiteX221" fmla="*/ 7093 w 10000"/>
                <a:gd name="connsiteY221" fmla="*/ 7801 h 10000"/>
                <a:gd name="connsiteX222" fmla="*/ 7125 w 10000"/>
                <a:gd name="connsiteY222" fmla="*/ 7329 h 10000"/>
                <a:gd name="connsiteX223" fmla="*/ 7152 w 10000"/>
                <a:gd name="connsiteY223" fmla="*/ 7037 h 10000"/>
                <a:gd name="connsiteX224" fmla="*/ 7179 w 10000"/>
                <a:gd name="connsiteY224" fmla="*/ 6839 h 10000"/>
                <a:gd name="connsiteX225" fmla="*/ 7210 w 10000"/>
                <a:gd name="connsiteY225" fmla="*/ 6696 h 10000"/>
                <a:gd name="connsiteX226" fmla="*/ 7237 w 10000"/>
                <a:gd name="connsiteY226" fmla="*/ 6590 h 10000"/>
                <a:gd name="connsiteX227" fmla="*/ 7269 w 10000"/>
                <a:gd name="connsiteY227" fmla="*/ 6516 h 10000"/>
                <a:gd name="connsiteX228" fmla="*/ 7296 w 10000"/>
                <a:gd name="connsiteY228" fmla="*/ 6472 h 10000"/>
                <a:gd name="connsiteX229" fmla="*/ 7323 w 10000"/>
                <a:gd name="connsiteY229" fmla="*/ 6447 h 10000"/>
                <a:gd name="connsiteX230" fmla="*/ 7350 w 10000"/>
                <a:gd name="connsiteY230" fmla="*/ 6447 h 10000"/>
                <a:gd name="connsiteX231" fmla="*/ 7382 w 10000"/>
                <a:gd name="connsiteY231" fmla="*/ 6466 h 10000"/>
                <a:gd name="connsiteX232" fmla="*/ 7409 w 10000"/>
                <a:gd name="connsiteY232" fmla="*/ 6509 h 10000"/>
                <a:gd name="connsiteX233" fmla="*/ 7440 w 10000"/>
                <a:gd name="connsiteY233" fmla="*/ 6578 h 10000"/>
                <a:gd name="connsiteX234" fmla="*/ 7467 w 10000"/>
                <a:gd name="connsiteY234" fmla="*/ 6677 h 10000"/>
                <a:gd name="connsiteX235" fmla="*/ 7494 w 10000"/>
                <a:gd name="connsiteY235" fmla="*/ 6814 h 10000"/>
                <a:gd name="connsiteX236" fmla="*/ 7526 w 10000"/>
                <a:gd name="connsiteY236" fmla="*/ 7006 h 10000"/>
                <a:gd name="connsiteX237" fmla="*/ 7553 w 10000"/>
                <a:gd name="connsiteY237" fmla="*/ 7273 h 10000"/>
                <a:gd name="connsiteX238" fmla="*/ 7584 w 10000"/>
                <a:gd name="connsiteY238" fmla="*/ 7696 h 10000"/>
                <a:gd name="connsiteX239" fmla="*/ 7612 w 10000"/>
                <a:gd name="connsiteY239" fmla="*/ 8584 h 10000"/>
                <a:gd name="connsiteX240" fmla="*/ 7639 w 10000"/>
                <a:gd name="connsiteY240" fmla="*/ 8814 h 10000"/>
                <a:gd name="connsiteX241" fmla="*/ 7670 w 10000"/>
                <a:gd name="connsiteY241" fmla="*/ 7770 h 10000"/>
                <a:gd name="connsiteX242" fmla="*/ 7697 w 10000"/>
                <a:gd name="connsiteY242" fmla="*/ 7317 h 10000"/>
                <a:gd name="connsiteX243" fmla="*/ 7729 w 10000"/>
                <a:gd name="connsiteY243" fmla="*/ 7031 h 10000"/>
                <a:gd name="connsiteX244" fmla="*/ 7756 w 10000"/>
                <a:gd name="connsiteY244" fmla="*/ 6839 h 10000"/>
                <a:gd name="connsiteX245" fmla="*/ 7783 w 10000"/>
                <a:gd name="connsiteY245" fmla="*/ 6696 h 10000"/>
                <a:gd name="connsiteX246" fmla="*/ 7810 w 10000"/>
                <a:gd name="connsiteY246" fmla="*/ 6590 h 10000"/>
                <a:gd name="connsiteX247" fmla="*/ 7841 w 10000"/>
                <a:gd name="connsiteY247" fmla="*/ 6522 h 10000"/>
                <a:gd name="connsiteX248" fmla="*/ 7868 w 10000"/>
                <a:gd name="connsiteY248" fmla="*/ 6472 h 10000"/>
                <a:gd name="connsiteX249" fmla="*/ 7900 w 10000"/>
                <a:gd name="connsiteY249" fmla="*/ 6447 h 10000"/>
                <a:gd name="connsiteX250" fmla="*/ 7927 w 10000"/>
                <a:gd name="connsiteY250" fmla="*/ 6447 h 10000"/>
                <a:gd name="connsiteX251" fmla="*/ 7954 w 10000"/>
                <a:gd name="connsiteY251" fmla="*/ 6466 h 10000"/>
                <a:gd name="connsiteX252" fmla="*/ 7986 w 10000"/>
                <a:gd name="connsiteY252" fmla="*/ 6509 h 10000"/>
                <a:gd name="connsiteX253" fmla="*/ 8013 w 10000"/>
                <a:gd name="connsiteY253" fmla="*/ 6578 h 10000"/>
                <a:gd name="connsiteX254" fmla="*/ 8044 w 10000"/>
                <a:gd name="connsiteY254" fmla="*/ 6683 h 10000"/>
                <a:gd name="connsiteX255" fmla="*/ 8071 w 10000"/>
                <a:gd name="connsiteY255" fmla="*/ 6820 h 10000"/>
                <a:gd name="connsiteX256" fmla="*/ 8098 w 10000"/>
                <a:gd name="connsiteY256" fmla="*/ 7006 h 10000"/>
                <a:gd name="connsiteX257" fmla="*/ 8130 w 10000"/>
                <a:gd name="connsiteY257" fmla="*/ 7280 h 10000"/>
                <a:gd name="connsiteX258" fmla="*/ 8157 w 10000"/>
                <a:gd name="connsiteY258" fmla="*/ 7714 h 10000"/>
                <a:gd name="connsiteX259" fmla="*/ 8188 w 10000"/>
                <a:gd name="connsiteY259" fmla="*/ 8671 h 10000"/>
                <a:gd name="connsiteX260" fmla="*/ 8215 w 10000"/>
                <a:gd name="connsiteY260" fmla="*/ 8696 h 10000"/>
                <a:gd name="connsiteX261" fmla="*/ 8242 w 10000"/>
                <a:gd name="connsiteY261" fmla="*/ 7720 h 10000"/>
                <a:gd name="connsiteX262" fmla="*/ 8274 w 10000"/>
                <a:gd name="connsiteY262" fmla="*/ 7286 h 10000"/>
                <a:gd name="connsiteX263" fmla="*/ 8301 w 10000"/>
                <a:gd name="connsiteY263" fmla="*/ 7006 h 10000"/>
                <a:gd name="connsiteX264" fmla="*/ 8328 w 10000"/>
                <a:gd name="connsiteY264" fmla="*/ 6820 h 10000"/>
                <a:gd name="connsiteX265" fmla="*/ 8360 w 10000"/>
                <a:gd name="connsiteY265" fmla="*/ 6683 h 10000"/>
                <a:gd name="connsiteX266" fmla="*/ 8387 w 10000"/>
                <a:gd name="connsiteY266" fmla="*/ 6584 h 10000"/>
                <a:gd name="connsiteX267" fmla="*/ 8418 w 10000"/>
                <a:gd name="connsiteY267" fmla="*/ 6516 h 10000"/>
                <a:gd name="connsiteX268" fmla="*/ 8445 w 10000"/>
                <a:gd name="connsiteY268" fmla="*/ 6472 h 10000"/>
                <a:gd name="connsiteX269" fmla="*/ 8472 w 10000"/>
                <a:gd name="connsiteY269" fmla="*/ 6453 h 10000"/>
                <a:gd name="connsiteX270" fmla="*/ 8504 w 10000"/>
                <a:gd name="connsiteY270" fmla="*/ 6460 h 10000"/>
                <a:gd name="connsiteX271" fmla="*/ 8531 w 10000"/>
                <a:gd name="connsiteY271" fmla="*/ 6491 h 10000"/>
                <a:gd name="connsiteX272" fmla="*/ 8562 w 10000"/>
                <a:gd name="connsiteY272" fmla="*/ 6553 h 10000"/>
                <a:gd name="connsiteX273" fmla="*/ 8589 w 10000"/>
                <a:gd name="connsiteY273" fmla="*/ 6640 h 10000"/>
                <a:gd name="connsiteX274" fmla="*/ 8616 w 10000"/>
                <a:gd name="connsiteY274" fmla="*/ 6770 h 10000"/>
                <a:gd name="connsiteX275" fmla="*/ 8648 w 10000"/>
                <a:gd name="connsiteY275" fmla="*/ 6944 h 10000"/>
                <a:gd name="connsiteX276" fmla="*/ 8675 w 10000"/>
                <a:gd name="connsiteY276" fmla="*/ 7205 h 10000"/>
                <a:gd name="connsiteX277" fmla="*/ 8707 w 10000"/>
                <a:gd name="connsiteY277" fmla="*/ 7615 h 10000"/>
                <a:gd name="connsiteX278" fmla="*/ 8734 w 10000"/>
                <a:gd name="connsiteY278" fmla="*/ 8460 h 10000"/>
                <a:gd name="connsiteX279" fmla="*/ 8761 w 10000"/>
                <a:gd name="connsiteY279" fmla="*/ 8839 h 10000"/>
                <a:gd name="connsiteX280" fmla="*/ 8788 w 10000"/>
                <a:gd name="connsiteY280" fmla="*/ 7733 h 10000"/>
                <a:gd name="connsiteX281" fmla="*/ 8819 w 10000"/>
                <a:gd name="connsiteY281" fmla="*/ 7267 h 10000"/>
                <a:gd name="connsiteX282" fmla="*/ 8851 w 10000"/>
                <a:gd name="connsiteY282" fmla="*/ 6981 h 10000"/>
                <a:gd name="connsiteX283" fmla="*/ 8878 w 10000"/>
                <a:gd name="connsiteY283" fmla="*/ 6783 h 10000"/>
                <a:gd name="connsiteX284" fmla="*/ 8905 w 10000"/>
                <a:gd name="connsiteY284" fmla="*/ 6646 h 10000"/>
                <a:gd name="connsiteX285" fmla="*/ 8932 w 10000"/>
                <a:gd name="connsiteY285" fmla="*/ 6547 h 10000"/>
                <a:gd name="connsiteX286" fmla="*/ 8963 w 10000"/>
                <a:gd name="connsiteY286" fmla="*/ 6484 h 10000"/>
                <a:gd name="connsiteX287" fmla="*/ 8991 w 10000"/>
                <a:gd name="connsiteY287" fmla="*/ 6453 h 10000"/>
                <a:gd name="connsiteX288" fmla="*/ 9022 w 10000"/>
                <a:gd name="connsiteY288" fmla="*/ 6447 h 10000"/>
                <a:gd name="connsiteX289" fmla="*/ 9049 w 10000"/>
                <a:gd name="connsiteY289" fmla="*/ 6472 h 10000"/>
                <a:gd name="connsiteX290" fmla="*/ 9076 w 10000"/>
                <a:gd name="connsiteY290" fmla="*/ 6528 h 10000"/>
                <a:gd name="connsiteX291" fmla="*/ 9108 w 10000"/>
                <a:gd name="connsiteY291" fmla="*/ 6621 h 10000"/>
                <a:gd name="connsiteX292" fmla="*/ 9135 w 10000"/>
                <a:gd name="connsiteY292" fmla="*/ 6758 h 10000"/>
                <a:gd name="connsiteX293" fmla="*/ 9166 w 10000"/>
                <a:gd name="connsiteY293" fmla="*/ 6957 h 10000"/>
                <a:gd name="connsiteX294" fmla="*/ 9193 w 10000"/>
                <a:gd name="connsiteY294" fmla="*/ 7267 h 10000"/>
                <a:gd name="connsiteX295" fmla="*/ 9220 w 10000"/>
                <a:gd name="connsiteY295" fmla="*/ 7814 h 10000"/>
                <a:gd name="connsiteX296" fmla="*/ 9252 w 10000"/>
                <a:gd name="connsiteY296" fmla="*/ 9863 h 10000"/>
                <a:gd name="connsiteX297" fmla="*/ 9279 w 10000"/>
                <a:gd name="connsiteY297" fmla="*/ 7988 h 10000"/>
                <a:gd name="connsiteX298" fmla="*/ 9306 w 10000"/>
                <a:gd name="connsiteY298" fmla="*/ 7335 h 10000"/>
                <a:gd name="connsiteX299" fmla="*/ 9338 w 10000"/>
                <a:gd name="connsiteY299" fmla="*/ 6988 h 10000"/>
                <a:gd name="connsiteX300" fmla="*/ 9365 w 10000"/>
                <a:gd name="connsiteY300" fmla="*/ 6758 h 10000"/>
                <a:gd name="connsiteX301" fmla="*/ 9396 w 10000"/>
                <a:gd name="connsiteY301" fmla="*/ 6602 h 10000"/>
                <a:gd name="connsiteX302" fmla="*/ 9423 w 10000"/>
                <a:gd name="connsiteY302" fmla="*/ 6503 h 10000"/>
                <a:gd name="connsiteX303" fmla="*/ 9450 w 10000"/>
                <a:gd name="connsiteY303" fmla="*/ 6447 h 10000"/>
                <a:gd name="connsiteX304" fmla="*/ 9482 w 10000"/>
                <a:gd name="connsiteY304" fmla="*/ 6435 h 10000"/>
                <a:gd name="connsiteX305" fmla="*/ 9509 w 10000"/>
                <a:gd name="connsiteY305" fmla="*/ 6460 h 10000"/>
                <a:gd name="connsiteX306" fmla="*/ 9540 w 10000"/>
                <a:gd name="connsiteY306" fmla="*/ 6534 h 10000"/>
                <a:gd name="connsiteX307" fmla="*/ 9567 w 10000"/>
                <a:gd name="connsiteY307" fmla="*/ 6665 h 10000"/>
                <a:gd name="connsiteX308" fmla="*/ 9594 w 10000"/>
                <a:gd name="connsiteY308" fmla="*/ 6882 h 10000"/>
                <a:gd name="connsiteX309" fmla="*/ 9626 w 10000"/>
                <a:gd name="connsiteY309" fmla="*/ 7242 h 10000"/>
                <a:gd name="connsiteX310" fmla="*/ 9653 w 10000"/>
                <a:gd name="connsiteY310" fmla="*/ 7981 h 10000"/>
                <a:gd name="connsiteX311" fmla="*/ 9680 w 10000"/>
                <a:gd name="connsiteY311" fmla="*/ 8820 h 10000"/>
                <a:gd name="connsiteX312" fmla="*/ 9712 w 10000"/>
                <a:gd name="connsiteY312" fmla="*/ 7484 h 10000"/>
                <a:gd name="connsiteX313" fmla="*/ 9739 w 10000"/>
                <a:gd name="connsiteY313" fmla="*/ 7012 h 10000"/>
                <a:gd name="connsiteX314" fmla="*/ 9766 w 10000"/>
                <a:gd name="connsiteY314" fmla="*/ 6758 h 10000"/>
                <a:gd name="connsiteX315" fmla="*/ 9797 w 10000"/>
                <a:gd name="connsiteY315" fmla="*/ 6615 h 10000"/>
                <a:gd name="connsiteX316" fmla="*/ 9824 w 10000"/>
                <a:gd name="connsiteY316" fmla="*/ 6559 h 10000"/>
                <a:gd name="connsiteX317" fmla="*/ 9856 w 10000"/>
                <a:gd name="connsiteY317" fmla="*/ 6590 h 10000"/>
                <a:gd name="connsiteX318" fmla="*/ 9883 w 10000"/>
                <a:gd name="connsiteY318" fmla="*/ 6708 h 10000"/>
                <a:gd name="connsiteX319" fmla="*/ 9910 w 10000"/>
                <a:gd name="connsiteY319" fmla="*/ 6950 h 10000"/>
                <a:gd name="connsiteX320" fmla="*/ 9941 w 10000"/>
                <a:gd name="connsiteY320" fmla="*/ 7404 h 10000"/>
                <a:gd name="connsiteX321" fmla="*/ 9968 w 10000"/>
                <a:gd name="connsiteY321" fmla="*/ 8516 h 10000"/>
                <a:gd name="connsiteX322" fmla="*/ 10000 w 10000"/>
                <a:gd name="connsiteY32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70 w 10000"/>
                <a:gd name="connsiteY94" fmla="*/ 149 h 10000"/>
                <a:gd name="connsiteX95" fmla="*/ 3497 w 10000"/>
                <a:gd name="connsiteY95" fmla="*/ 118 h 10000"/>
                <a:gd name="connsiteX96" fmla="*/ 3529 w 10000"/>
                <a:gd name="connsiteY96" fmla="*/ 87 h 10000"/>
                <a:gd name="connsiteX97" fmla="*/ 3556 w 10000"/>
                <a:gd name="connsiteY97" fmla="*/ 68 h 10000"/>
                <a:gd name="connsiteX98" fmla="*/ 3587 w 10000"/>
                <a:gd name="connsiteY98" fmla="*/ 43 h 10000"/>
                <a:gd name="connsiteX99" fmla="*/ 3614 w 10000"/>
                <a:gd name="connsiteY99" fmla="*/ 31 h 10000"/>
                <a:gd name="connsiteX100" fmla="*/ 3641 w 10000"/>
                <a:gd name="connsiteY100" fmla="*/ 19 h 10000"/>
                <a:gd name="connsiteX101" fmla="*/ 3673 w 10000"/>
                <a:gd name="connsiteY101" fmla="*/ 6 h 10000"/>
                <a:gd name="connsiteX102" fmla="*/ 3700 w 10000"/>
                <a:gd name="connsiteY102" fmla="*/ 6 h 10000"/>
                <a:gd name="connsiteX103" fmla="*/ 3731 w 10000"/>
                <a:gd name="connsiteY103" fmla="*/ 0 h 10000"/>
                <a:gd name="connsiteX104" fmla="*/ 3758 w 10000"/>
                <a:gd name="connsiteY104" fmla="*/ 0 h 10000"/>
                <a:gd name="connsiteX105" fmla="*/ 3785 w 10000"/>
                <a:gd name="connsiteY105" fmla="*/ 6 h 10000"/>
                <a:gd name="connsiteX106" fmla="*/ 3817 w 10000"/>
                <a:gd name="connsiteY106" fmla="*/ 12 h 10000"/>
                <a:gd name="connsiteX107" fmla="*/ 3844 w 10000"/>
                <a:gd name="connsiteY107" fmla="*/ 19 h 10000"/>
                <a:gd name="connsiteX108" fmla="*/ 3876 w 10000"/>
                <a:gd name="connsiteY108" fmla="*/ 31 h 10000"/>
                <a:gd name="connsiteX109" fmla="*/ 3903 w 10000"/>
                <a:gd name="connsiteY109" fmla="*/ 43 h 10000"/>
                <a:gd name="connsiteX110" fmla="*/ 3930 w 10000"/>
                <a:gd name="connsiteY110" fmla="*/ 62 h 10000"/>
                <a:gd name="connsiteX111" fmla="*/ 3957 w 10000"/>
                <a:gd name="connsiteY111" fmla="*/ 81 h 10000"/>
                <a:gd name="connsiteX112" fmla="*/ 3988 w 10000"/>
                <a:gd name="connsiteY112" fmla="*/ 106 h 10000"/>
                <a:gd name="connsiteX113" fmla="*/ 4015 w 10000"/>
                <a:gd name="connsiteY113" fmla="*/ 130 h 10000"/>
                <a:gd name="connsiteX114" fmla="*/ 4047 w 10000"/>
                <a:gd name="connsiteY114" fmla="*/ 155 h 10000"/>
                <a:gd name="connsiteX115" fmla="*/ 4074 w 10000"/>
                <a:gd name="connsiteY115" fmla="*/ 186 h 10000"/>
                <a:gd name="connsiteX116" fmla="*/ 4101 w 10000"/>
                <a:gd name="connsiteY116" fmla="*/ 217 h 10000"/>
                <a:gd name="connsiteX117" fmla="*/ 4132 w 10000"/>
                <a:gd name="connsiteY117" fmla="*/ 255 h 10000"/>
                <a:gd name="connsiteX118" fmla="*/ 4160 w 10000"/>
                <a:gd name="connsiteY118" fmla="*/ 292 h 10000"/>
                <a:gd name="connsiteX119" fmla="*/ 4191 w 10000"/>
                <a:gd name="connsiteY119" fmla="*/ 329 h 10000"/>
                <a:gd name="connsiteX120" fmla="*/ 4218 w 10000"/>
                <a:gd name="connsiteY120" fmla="*/ 373 h 10000"/>
                <a:gd name="connsiteX121" fmla="*/ 4245 w 10000"/>
                <a:gd name="connsiteY121" fmla="*/ 422 h 10000"/>
                <a:gd name="connsiteX122" fmla="*/ 4277 w 10000"/>
                <a:gd name="connsiteY122" fmla="*/ 466 h 10000"/>
                <a:gd name="connsiteX123" fmla="*/ 4304 w 10000"/>
                <a:gd name="connsiteY123" fmla="*/ 522 h 10000"/>
                <a:gd name="connsiteX124" fmla="*/ 4335 w 10000"/>
                <a:gd name="connsiteY124" fmla="*/ 571 h 10000"/>
                <a:gd name="connsiteX125" fmla="*/ 4362 w 10000"/>
                <a:gd name="connsiteY125" fmla="*/ 634 h 10000"/>
                <a:gd name="connsiteX126" fmla="*/ 4389 w 10000"/>
                <a:gd name="connsiteY126" fmla="*/ 689 h 10000"/>
                <a:gd name="connsiteX127" fmla="*/ 4421 w 10000"/>
                <a:gd name="connsiteY127" fmla="*/ 752 h 10000"/>
                <a:gd name="connsiteX128" fmla="*/ 4448 w 10000"/>
                <a:gd name="connsiteY128" fmla="*/ 820 h 10000"/>
                <a:gd name="connsiteX129" fmla="*/ 4475 w 10000"/>
                <a:gd name="connsiteY129" fmla="*/ 888 h 10000"/>
                <a:gd name="connsiteX130" fmla="*/ 4507 w 10000"/>
                <a:gd name="connsiteY130" fmla="*/ 957 h 10000"/>
                <a:gd name="connsiteX131" fmla="*/ 4534 w 10000"/>
                <a:gd name="connsiteY131" fmla="*/ 1037 h 10000"/>
                <a:gd name="connsiteX132" fmla="*/ 4565 w 10000"/>
                <a:gd name="connsiteY132" fmla="*/ 1118 h 10000"/>
                <a:gd name="connsiteX133" fmla="*/ 4592 w 10000"/>
                <a:gd name="connsiteY133" fmla="*/ 1199 h 10000"/>
                <a:gd name="connsiteX134" fmla="*/ 4619 w 10000"/>
                <a:gd name="connsiteY134" fmla="*/ 1286 h 10000"/>
                <a:gd name="connsiteX135" fmla="*/ 4651 w 10000"/>
                <a:gd name="connsiteY135" fmla="*/ 1373 h 10000"/>
                <a:gd name="connsiteX136" fmla="*/ 4678 w 10000"/>
                <a:gd name="connsiteY136" fmla="*/ 1472 h 10000"/>
                <a:gd name="connsiteX137" fmla="*/ 4709 w 10000"/>
                <a:gd name="connsiteY137" fmla="*/ 1565 h 10000"/>
                <a:gd name="connsiteX138" fmla="*/ 4736 w 10000"/>
                <a:gd name="connsiteY138" fmla="*/ 1671 h 10000"/>
                <a:gd name="connsiteX139" fmla="*/ 4763 w 10000"/>
                <a:gd name="connsiteY139" fmla="*/ 1776 h 10000"/>
                <a:gd name="connsiteX140" fmla="*/ 4795 w 10000"/>
                <a:gd name="connsiteY140" fmla="*/ 1894 h 10000"/>
                <a:gd name="connsiteX141" fmla="*/ 4822 w 10000"/>
                <a:gd name="connsiteY141" fmla="*/ 2012 h 10000"/>
                <a:gd name="connsiteX142" fmla="*/ 4854 w 10000"/>
                <a:gd name="connsiteY142" fmla="*/ 2137 h 10000"/>
                <a:gd name="connsiteX143" fmla="*/ 4881 w 10000"/>
                <a:gd name="connsiteY143" fmla="*/ 2267 h 10000"/>
                <a:gd name="connsiteX144" fmla="*/ 4908 w 10000"/>
                <a:gd name="connsiteY144" fmla="*/ 2404 h 10000"/>
                <a:gd name="connsiteX145" fmla="*/ 4935 w 10000"/>
                <a:gd name="connsiteY145" fmla="*/ 2553 h 10000"/>
                <a:gd name="connsiteX146" fmla="*/ 4966 w 10000"/>
                <a:gd name="connsiteY146" fmla="*/ 2708 h 10000"/>
                <a:gd name="connsiteX147" fmla="*/ 4993 w 10000"/>
                <a:gd name="connsiteY147" fmla="*/ 2870 h 10000"/>
                <a:gd name="connsiteX148" fmla="*/ 5025 w 10000"/>
                <a:gd name="connsiteY148" fmla="*/ 3043 h 10000"/>
                <a:gd name="connsiteX149" fmla="*/ 5052 w 10000"/>
                <a:gd name="connsiteY149" fmla="*/ 3230 h 10000"/>
                <a:gd name="connsiteX150" fmla="*/ 5079 w 10000"/>
                <a:gd name="connsiteY150" fmla="*/ 3429 h 10000"/>
                <a:gd name="connsiteX151" fmla="*/ 5110 w 10000"/>
                <a:gd name="connsiteY151" fmla="*/ 3646 h 10000"/>
                <a:gd name="connsiteX152" fmla="*/ 5137 w 10000"/>
                <a:gd name="connsiteY152" fmla="*/ 3882 h 10000"/>
                <a:gd name="connsiteX153" fmla="*/ 5169 w 10000"/>
                <a:gd name="connsiteY153" fmla="*/ 4143 h 10000"/>
                <a:gd name="connsiteX154" fmla="*/ 5196 w 10000"/>
                <a:gd name="connsiteY154" fmla="*/ 4441 h 10000"/>
                <a:gd name="connsiteX155" fmla="*/ 5223 w 10000"/>
                <a:gd name="connsiteY155" fmla="*/ 4789 h 10000"/>
                <a:gd name="connsiteX156" fmla="*/ 5255 w 10000"/>
                <a:gd name="connsiteY156" fmla="*/ 5205 h 10000"/>
                <a:gd name="connsiteX157" fmla="*/ 5282 w 10000"/>
                <a:gd name="connsiteY157" fmla="*/ 5758 h 10000"/>
                <a:gd name="connsiteX158" fmla="*/ 5313 w 10000"/>
                <a:gd name="connsiteY158" fmla="*/ 6671 h 10000"/>
                <a:gd name="connsiteX159" fmla="*/ 5340 w 10000"/>
                <a:gd name="connsiteY159" fmla="*/ 7776 h 10000"/>
                <a:gd name="connsiteX160" fmla="*/ 5367 w 10000"/>
                <a:gd name="connsiteY160" fmla="*/ 6565 h 10000"/>
                <a:gd name="connsiteX161" fmla="*/ 5399 w 10000"/>
                <a:gd name="connsiteY161" fmla="*/ 6255 h 10000"/>
                <a:gd name="connsiteX162" fmla="*/ 5426 w 10000"/>
                <a:gd name="connsiteY162" fmla="*/ 6155 h 10000"/>
                <a:gd name="connsiteX163" fmla="*/ 5453 w 10000"/>
                <a:gd name="connsiteY163" fmla="*/ 6180 h 10000"/>
                <a:gd name="connsiteX164" fmla="*/ 5484 w 10000"/>
                <a:gd name="connsiteY164" fmla="*/ 6286 h 10000"/>
                <a:gd name="connsiteX165" fmla="*/ 5511 w 10000"/>
                <a:gd name="connsiteY165" fmla="*/ 6484 h 10000"/>
                <a:gd name="connsiteX166" fmla="*/ 5539 w 10000"/>
                <a:gd name="connsiteY166" fmla="*/ 6801 h 10000"/>
                <a:gd name="connsiteX167" fmla="*/ 5570 w 10000"/>
                <a:gd name="connsiteY167" fmla="*/ 7373 h 10000"/>
                <a:gd name="connsiteX168" fmla="*/ 5597 w 10000"/>
                <a:gd name="connsiteY168" fmla="*/ 9447 h 10000"/>
                <a:gd name="connsiteX169" fmla="*/ 5629 w 10000"/>
                <a:gd name="connsiteY169" fmla="*/ 7621 h 10000"/>
                <a:gd name="connsiteX170" fmla="*/ 5656 w 10000"/>
                <a:gd name="connsiteY170" fmla="*/ 7012 h 10000"/>
                <a:gd name="connsiteX171" fmla="*/ 5683 w 10000"/>
                <a:gd name="connsiteY171" fmla="*/ 6708 h 10000"/>
                <a:gd name="connsiteX172" fmla="*/ 5714 w 10000"/>
                <a:gd name="connsiteY172" fmla="*/ 6534 h 10000"/>
                <a:gd name="connsiteX173" fmla="*/ 5741 w 10000"/>
                <a:gd name="connsiteY173" fmla="*/ 6429 h 10000"/>
                <a:gd name="connsiteX174" fmla="*/ 5773 w 10000"/>
                <a:gd name="connsiteY174" fmla="*/ 6385 h 10000"/>
                <a:gd name="connsiteX175" fmla="*/ 5800 w 10000"/>
                <a:gd name="connsiteY175" fmla="*/ 6385 h 10000"/>
                <a:gd name="connsiteX176" fmla="*/ 5827 w 10000"/>
                <a:gd name="connsiteY176" fmla="*/ 6429 h 10000"/>
                <a:gd name="connsiteX177" fmla="*/ 5858 w 10000"/>
                <a:gd name="connsiteY177" fmla="*/ 6516 h 10000"/>
                <a:gd name="connsiteX178" fmla="*/ 5886 w 10000"/>
                <a:gd name="connsiteY178" fmla="*/ 6646 h 10000"/>
                <a:gd name="connsiteX179" fmla="*/ 5913 w 10000"/>
                <a:gd name="connsiteY179" fmla="*/ 6845 h 10000"/>
                <a:gd name="connsiteX180" fmla="*/ 5944 w 10000"/>
                <a:gd name="connsiteY180" fmla="*/ 7149 h 10000"/>
                <a:gd name="connsiteX181" fmla="*/ 5971 w 10000"/>
                <a:gd name="connsiteY181" fmla="*/ 7658 h 10000"/>
                <a:gd name="connsiteX182" fmla="*/ 6003 w 10000"/>
                <a:gd name="connsiteY182" fmla="*/ 9093 h 10000"/>
                <a:gd name="connsiteX183" fmla="*/ 6030 w 10000"/>
                <a:gd name="connsiteY183" fmla="*/ 8106 h 10000"/>
                <a:gd name="connsiteX184" fmla="*/ 6057 w 10000"/>
                <a:gd name="connsiteY184" fmla="*/ 7385 h 10000"/>
                <a:gd name="connsiteX185" fmla="*/ 6088 w 10000"/>
                <a:gd name="connsiteY185" fmla="*/ 7019 h 10000"/>
                <a:gd name="connsiteX186" fmla="*/ 6115 w 10000"/>
                <a:gd name="connsiteY186" fmla="*/ 6789 h 10000"/>
                <a:gd name="connsiteX187" fmla="*/ 6147 w 10000"/>
                <a:gd name="connsiteY187" fmla="*/ 6634 h 10000"/>
                <a:gd name="connsiteX188" fmla="*/ 6174 w 10000"/>
                <a:gd name="connsiteY188" fmla="*/ 6534 h 10000"/>
                <a:gd name="connsiteX189" fmla="*/ 6201 w 10000"/>
                <a:gd name="connsiteY189" fmla="*/ 6472 h 10000"/>
                <a:gd name="connsiteX190" fmla="*/ 6233 w 10000"/>
                <a:gd name="connsiteY190" fmla="*/ 6441 h 10000"/>
                <a:gd name="connsiteX191" fmla="*/ 6260 w 10000"/>
                <a:gd name="connsiteY191" fmla="*/ 6435 h 10000"/>
                <a:gd name="connsiteX192" fmla="*/ 6291 w 10000"/>
                <a:gd name="connsiteY192" fmla="*/ 6460 h 10000"/>
                <a:gd name="connsiteX193" fmla="*/ 6318 w 10000"/>
                <a:gd name="connsiteY193" fmla="*/ 6516 h 10000"/>
                <a:gd name="connsiteX194" fmla="*/ 6345 w 10000"/>
                <a:gd name="connsiteY194" fmla="*/ 6609 h 10000"/>
                <a:gd name="connsiteX195" fmla="*/ 6372 w 10000"/>
                <a:gd name="connsiteY195" fmla="*/ 6733 h 10000"/>
                <a:gd name="connsiteX196" fmla="*/ 6404 w 10000"/>
                <a:gd name="connsiteY196" fmla="*/ 6919 h 10000"/>
                <a:gd name="connsiteX197" fmla="*/ 6431 w 10000"/>
                <a:gd name="connsiteY197" fmla="*/ 7186 h 10000"/>
                <a:gd name="connsiteX198" fmla="*/ 6462 w 10000"/>
                <a:gd name="connsiteY198" fmla="*/ 7596 h 10000"/>
                <a:gd name="connsiteX199" fmla="*/ 6489 w 10000"/>
                <a:gd name="connsiteY199" fmla="*/ 8466 h 10000"/>
                <a:gd name="connsiteX200" fmla="*/ 6516 w 10000"/>
                <a:gd name="connsiteY200" fmla="*/ 8801 h 10000"/>
                <a:gd name="connsiteX201" fmla="*/ 6548 w 10000"/>
                <a:gd name="connsiteY201" fmla="*/ 7714 h 10000"/>
                <a:gd name="connsiteX202" fmla="*/ 6575 w 10000"/>
                <a:gd name="connsiteY202" fmla="*/ 7261 h 10000"/>
                <a:gd name="connsiteX203" fmla="*/ 6607 w 10000"/>
                <a:gd name="connsiteY203" fmla="*/ 6981 h 10000"/>
                <a:gd name="connsiteX204" fmla="*/ 6634 w 10000"/>
                <a:gd name="connsiteY204" fmla="*/ 6795 h 10000"/>
                <a:gd name="connsiteX205" fmla="*/ 6661 w 10000"/>
                <a:gd name="connsiteY205" fmla="*/ 6658 h 10000"/>
                <a:gd name="connsiteX206" fmla="*/ 6692 w 10000"/>
                <a:gd name="connsiteY206" fmla="*/ 6559 h 10000"/>
                <a:gd name="connsiteX207" fmla="*/ 6719 w 10000"/>
                <a:gd name="connsiteY207" fmla="*/ 6497 h 10000"/>
                <a:gd name="connsiteX208" fmla="*/ 6751 w 10000"/>
                <a:gd name="connsiteY208" fmla="*/ 6460 h 10000"/>
                <a:gd name="connsiteX209" fmla="*/ 6778 w 10000"/>
                <a:gd name="connsiteY209" fmla="*/ 6453 h 10000"/>
                <a:gd name="connsiteX210" fmla="*/ 6805 w 10000"/>
                <a:gd name="connsiteY210" fmla="*/ 6460 h 10000"/>
                <a:gd name="connsiteX211" fmla="*/ 6836 w 10000"/>
                <a:gd name="connsiteY211" fmla="*/ 6503 h 10000"/>
                <a:gd name="connsiteX212" fmla="*/ 6863 w 10000"/>
                <a:gd name="connsiteY212" fmla="*/ 6565 h 10000"/>
                <a:gd name="connsiteX213" fmla="*/ 6890 w 10000"/>
                <a:gd name="connsiteY213" fmla="*/ 6658 h 10000"/>
                <a:gd name="connsiteX214" fmla="*/ 6922 w 10000"/>
                <a:gd name="connsiteY214" fmla="*/ 6789 h 10000"/>
                <a:gd name="connsiteX215" fmla="*/ 6949 w 10000"/>
                <a:gd name="connsiteY215" fmla="*/ 6975 h 10000"/>
                <a:gd name="connsiteX216" fmla="*/ 6981 w 10000"/>
                <a:gd name="connsiteY216" fmla="*/ 7236 h 10000"/>
                <a:gd name="connsiteX217" fmla="*/ 7008 w 10000"/>
                <a:gd name="connsiteY217" fmla="*/ 7634 h 10000"/>
                <a:gd name="connsiteX218" fmla="*/ 7035 w 10000"/>
                <a:gd name="connsiteY218" fmla="*/ 8460 h 10000"/>
                <a:gd name="connsiteX219" fmla="*/ 7066 w 10000"/>
                <a:gd name="connsiteY219" fmla="*/ 8969 h 10000"/>
                <a:gd name="connsiteX220" fmla="*/ 7093 w 10000"/>
                <a:gd name="connsiteY220" fmla="*/ 7801 h 10000"/>
                <a:gd name="connsiteX221" fmla="*/ 7125 w 10000"/>
                <a:gd name="connsiteY221" fmla="*/ 7329 h 10000"/>
                <a:gd name="connsiteX222" fmla="*/ 7152 w 10000"/>
                <a:gd name="connsiteY222" fmla="*/ 7037 h 10000"/>
                <a:gd name="connsiteX223" fmla="*/ 7179 w 10000"/>
                <a:gd name="connsiteY223" fmla="*/ 6839 h 10000"/>
                <a:gd name="connsiteX224" fmla="*/ 7210 w 10000"/>
                <a:gd name="connsiteY224" fmla="*/ 6696 h 10000"/>
                <a:gd name="connsiteX225" fmla="*/ 7237 w 10000"/>
                <a:gd name="connsiteY225" fmla="*/ 6590 h 10000"/>
                <a:gd name="connsiteX226" fmla="*/ 7269 w 10000"/>
                <a:gd name="connsiteY226" fmla="*/ 6516 h 10000"/>
                <a:gd name="connsiteX227" fmla="*/ 7296 w 10000"/>
                <a:gd name="connsiteY227" fmla="*/ 6472 h 10000"/>
                <a:gd name="connsiteX228" fmla="*/ 7323 w 10000"/>
                <a:gd name="connsiteY228" fmla="*/ 6447 h 10000"/>
                <a:gd name="connsiteX229" fmla="*/ 7350 w 10000"/>
                <a:gd name="connsiteY229" fmla="*/ 6447 h 10000"/>
                <a:gd name="connsiteX230" fmla="*/ 7382 w 10000"/>
                <a:gd name="connsiteY230" fmla="*/ 6466 h 10000"/>
                <a:gd name="connsiteX231" fmla="*/ 7409 w 10000"/>
                <a:gd name="connsiteY231" fmla="*/ 6509 h 10000"/>
                <a:gd name="connsiteX232" fmla="*/ 7440 w 10000"/>
                <a:gd name="connsiteY232" fmla="*/ 6578 h 10000"/>
                <a:gd name="connsiteX233" fmla="*/ 7467 w 10000"/>
                <a:gd name="connsiteY233" fmla="*/ 6677 h 10000"/>
                <a:gd name="connsiteX234" fmla="*/ 7494 w 10000"/>
                <a:gd name="connsiteY234" fmla="*/ 6814 h 10000"/>
                <a:gd name="connsiteX235" fmla="*/ 7526 w 10000"/>
                <a:gd name="connsiteY235" fmla="*/ 7006 h 10000"/>
                <a:gd name="connsiteX236" fmla="*/ 7553 w 10000"/>
                <a:gd name="connsiteY236" fmla="*/ 7273 h 10000"/>
                <a:gd name="connsiteX237" fmla="*/ 7584 w 10000"/>
                <a:gd name="connsiteY237" fmla="*/ 7696 h 10000"/>
                <a:gd name="connsiteX238" fmla="*/ 7612 w 10000"/>
                <a:gd name="connsiteY238" fmla="*/ 8584 h 10000"/>
                <a:gd name="connsiteX239" fmla="*/ 7639 w 10000"/>
                <a:gd name="connsiteY239" fmla="*/ 8814 h 10000"/>
                <a:gd name="connsiteX240" fmla="*/ 7670 w 10000"/>
                <a:gd name="connsiteY240" fmla="*/ 7770 h 10000"/>
                <a:gd name="connsiteX241" fmla="*/ 7697 w 10000"/>
                <a:gd name="connsiteY241" fmla="*/ 7317 h 10000"/>
                <a:gd name="connsiteX242" fmla="*/ 7729 w 10000"/>
                <a:gd name="connsiteY242" fmla="*/ 7031 h 10000"/>
                <a:gd name="connsiteX243" fmla="*/ 7756 w 10000"/>
                <a:gd name="connsiteY243" fmla="*/ 6839 h 10000"/>
                <a:gd name="connsiteX244" fmla="*/ 7783 w 10000"/>
                <a:gd name="connsiteY244" fmla="*/ 6696 h 10000"/>
                <a:gd name="connsiteX245" fmla="*/ 7810 w 10000"/>
                <a:gd name="connsiteY245" fmla="*/ 6590 h 10000"/>
                <a:gd name="connsiteX246" fmla="*/ 7841 w 10000"/>
                <a:gd name="connsiteY246" fmla="*/ 6522 h 10000"/>
                <a:gd name="connsiteX247" fmla="*/ 7868 w 10000"/>
                <a:gd name="connsiteY247" fmla="*/ 6472 h 10000"/>
                <a:gd name="connsiteX248" fmla="*/ 7900 w 10000"/>
                <a:gd name="connsiteY248" fmla="*/ 6447 h 10000"/>
                <a:gd name="connsiteX249" fmla="*/ 7927 w 10000"/>
                <a:gd name="connsiteY249" fmla="*/ 6447 h 10000"/>
                <a:gd name="connsiteX250" fmla="*/ 7954 w 10000"/>
                <a:gd name="connsiteY250" fmla="*/ 6466 h 10000"/>
                <a:gd name="connsiteX251" fmla="*/ 7986 w 10000"/>
                <a:gd name="connsiteY251" fmla="*/ 6509 h 10000"/>
                <a:gd name="connsiteX252" fmla="*/ 8013 w 10000"/>
                <a:gd name="connsiteY252" fmla="*/ 6578 h 10000"/>
                <a:gd name="connsiteX253" fmla="*/ 8044 w 10000"/>
                <a:gd name="connsiteY253" fmla="*/ 6683 h 10000"/>
                <a:gd name="connsiteX254" fmla="*/ 8071 w 10000"/>
                <a:gd name="connsiteY254" fmla="*/ 6820 h 10000"/>
                <a:gd name="connsiteX255" fmla="*/ 8098 w 10000"/>
                <a:gd name="connsiteY255" fmla="*/ 7006 h 10000"/>
                <a:gd name="connsiteX256" fmla="*/ 8130 w 10000"/>
                <a:gd name="connsiteY256" fmla="*/ 7280 h 10000"/>
                <a:gd name="connsiteX257" fmla="*/ 8157 w 10000"/>
                <a:gd name="connsiteY257" fmla="*/ 7714 h 10000"/>
                <a:gd name="connsiteX258" fmla="*/ 8188 w 10000"/>
                <a:gd name="connsiteY258" fmla="*/ 8671 h 10000"/>
                <a:gd name="connsiteX259" fmla="*/ 8215 w 10000"/>
                <a:gd name="connsiteY259" fmla="*/ 8696 h 10000"/>
                <a:gd name="connsiteX260" fmla="*/ 8242 w 10000"/>
                <a:gd name="connsiteY260" fmla="*/ 7720 h 10000"/>
                <a:gd name="connsiteX261" fmla="*/ 8274 w 10000"/>
                <a:gd name="connsiteY261" fmla="*/ 7286 h 10000"/>
                <a:gd name="connsiteX262" fmla="*/ 8301 w 10000"/>
                <a:gd name="connsiteY262" fmla="*/ 7006 h 10000"/>
                <a:gd name="connsiteX263" fmla="*/ 8328 w 10000"/>
                <a:gd name="connsiteY263" fmla="*/ 6820 h 10000"/>
                <a:gd name="connsiteX264" fmla="*/ 8360 w 10000"/>
                <a:gd name="connsiteY264" fmla="*/ 6683 h 10000"/>
                <a:gd name="connsiteX265" fmla="*/ 8387 w 10000"/>
                <a:gd name="connsiteY265" fmla="*/ 6584 h 10000"/>
                <a:gd name="connsiteX266" fmla="*/ 8418 w 10000"/>
                <a:gd name="connsiteY266" fmla="*/ 6516 h 10000"/>
                <a:gd name="connsiteX267" fmla="*/ 8445 w 10000"/>
                <a:gd name="connsiteY267" fmla="*/ 6472 h 10000"/>
                <a:gd name="connsiteX268" fmla="*/ 8472 w 10000"/>
                <a:gd name="connsiteY268" fmla="*/ 6453 h 10000"/>
                <a:gd name="connsiteX269" fmla="*/ 8504 w 10000"/>
                <a:gd name="connsiteY269" fmla="*/ 6460 h 10000"/>
                <a:gd name="connsiteX270" fmla="*/ 8531 w 10000"/>
                <a:gd name="connsiteY270" fmla="*/ 6491 h 10000"/>
                <a:gd name="connsiteX271" fmla="*/ 8562 w 10000"/>
                <a:gd name="connsiteY271" fmla="*/ 6553 h 10000"/>
                <a:gd name="connsiteX272" fmla="*/ 8589 w 10000"/>
                <a:gd name="connsiteY272" fmla="*/ 6640 h 10000"/>
                <a:gd name="connsiteX273" fmla="*/ 8616 w 10000"/>
                <a:gd name="connsiteY273" fmla="*/ 6770 h 10000"/>
                <a:gd name="connsiteX274" fmla="*/ 8648 w 10000"/>
                <a:gd name="connsiteY274" fmla="*/ 6944 h 10000"/>
                <a:gd name="connsiteX275" fmla="*/ 8675 w 10000"/>
                <a:gd name="connsiteY275" fmla="*/ 7205 h 10000"/>
                <a:gd name="connsiteX276" fmla="*/ 8707 w 10000"/>
                <a:gd name="connsiteY276" fmla="*/ 7615 h 10000"/>
                <a:gd name="connsiteX277" fmla="*/ 8734 w 10000"/>
                <a:gd name="connsiteY277" fmla="*/ 8460 h 10000"/>
                <a:gd name="connsiteX278" fmla="*/ 8761 w 10000"/>
                <a:gd name="connsiteY278" fmla="*/ 8839 h 10000"/>
                <a:gd name="connsiteX279" fmla="*/ 8788 w 10000"/>
                <a:gd name="connsiteY279" fmla="*/ 7733 h 10000"/>
                <a:gd name="connsiteX280" fmla="*/ 8819 w 10000"/>
                <a:gd name="connsiteY280" fmla="*/ 7267 h 10000"/>
                <a:gd name="connsiteX281" fmla="*/ 8851 w 10000"/>
                <a:gd name="connsiteY281" fmla="*/ 6981 h 10000"/>
                <a:gd name="connsiteX282" fmla="*/ 8878 w 10000"/>
                <a:gd name="connsiteY282" fmla="*/ 6783 h 10000"/>
                <a:gd name="connsiteX283" fmla="*/ 8905 w 10000"/>
                <a:gd name="connsiteY283" fmla="*/ 6646 h 10000"/>
                <a:gd name="connsiteX284" fmla="*/ 8932 w 10000"/>
                <a:gd name="connsiteY284" fmla="*/ 6547 h 10000"/>
                <a:gd name="connsiteX285" fmla="*/ 8963 w 10000"/>
                <a:gd name="connsiteY285" fmla="*/ 6484 h 10000"/>
                <a:gd name="connsiteX286" fmla="*/ 8991 w 10000"/>
                <a:gd name="connsiteY286" fmla="*/ 6453 h 10000"/>
                <a:gd name="connsiteX287" fmla="*/ 9022 w 10000"/>
                <a:gd name="connsiteY287" fmla="*/ 6447 h 10000"/>
                <a:gd name="connsiteX288" fmla="*/ 9049 w 10000"/>
                <a:gd name="connsiteY288" fmla="*/ 6472 h 10000"/>
                <a:gd name="connsiteX289" fmla="*/ 9076 w 10000"/>
                <a:gd name="connsiteY289" fmla="*/ 6528 h 10000"/>
                <a:gd name="connsiteX290" fmla="*/ 9108 w 10000"/>
                <a:gd name="connsiteY290" fmla="*/ 6621 h 10000"/>
                <a:gd name="connsiteX291" fmla="*/ 9135 w 10000"/>
                <a:gd name="connsiteY291" fmla="*/ 6758 h 10000"/>
                <a:gd name="connsiteX292" fmla="*/ 9166 w 10000"/>
                <a:gd name="connsiteY292" fmla="*/ 6957 h 10000"/>
                <a:gd name="connsiteX293" fmla="*/ 9193 w 10000"/>
                <a:gd name="connsiteY293" fmla="*/ 7267 h 10000"/>
                <a:gd name="connsiteX294" fmla="*/ 9220 w 10000"/>
                <a:gd name="connsiteY294" fmla="*/ 7814 h 10000"/>
                <a:gd name="connsiteX295" fmla="*/ 9252 w 10000"/>
                <a:gd name="connsiteY295" fmla="*/ 9863 h 10000"/>
                <a:gd name="connsiteX296" fmla="*/ 9279 w 10000"/>
                <a:gd name="connsiteY296" fmla="*/ 7988 h 10000"/>
                <a:gd name="connsiteX297" fmla="*/ 9306 w 10000"/>
                <a:gd name="connsiteY297" fmla="*/ 7335 h 10000"/>
                <a:gd name="connsiteX298" fmla="*/ 9338 w 10000"/>
                <a:gd name="connsiteY298" fmla="*/ 6988 h 10000"/>
                <a:gd name="connsiteX299" fmla="*/ 9365 w 10000"/>
                <a:gd name="connsiteY299" fmla="*/ 6758 h 10000"/>
                <a:gd name="connsiteX300" fmla="*/ 9396 w 10000"/>
                <a:gd name="connsiteY300" fmla="*/ 6602 h 10000"/>
                <a:gd name="connsiteX301" fmla="*/ 9423 w 10000"/>
                <a:gd name="connsiteY301" fmla="*/ 6503 h 10000"/>
                <a:gd name="connsiteX302" fmla="*/ 9450 w 10000"/>
                <a:gd name="connsiteY302" fmla="*/ 6447 h 10000"/>
                <a:gd name="connsiteX303" fmla="*/ 9482 w 10000"/>
                <a:gd name="connsiteY303" fmla="*/ 6435 h 10000"/>
                <a:gd name="connsiteX304" fmla="*/ 9509 w 10000"/>
                <a:gd name="connsiteY304" fmla="*/ 6460 h 10000"/>
                <a:gd name="connsiteX305" fmla="*/ 9540 w 10000"/>
                <a:gd name="connsiteY305" fmla="*/ 6534 h 10000"/>
                <a:gd name="connsiteX306" fmla="*/ 9567 w 10000"/>
                <a:gd name="connsiteY306" fmla="*/ 6665 h 10000"/>
                <a:gd name="connsiteX307" fmla="*/ 9594 w 10000"/>
                <a:gd name="connsiteY307" fmla="*/ 6882 h 10000"/>
                <a:gd name="connsiteX308" fmla="*/ 9626 w 10000"/>
                <a:gd name="connsiteY308" fmla="*/ 7242 h 10000"/>
                <a:gd name="connsiteX309" fmla="*/ 9653 w 10000"/>
                <a:gd name="connsiteY309" fmla="*/ 7981 h 10000"/>
                <a:gd name="connsiteX310" fmla="*/ 9680 w 10000"/>
                <a:gd name="connsiteY310" fmla="*/ 8820 h 10000"/>
                <a:gd name="connsiteX311" fmla="*/ 9712 w 10000"/>
                <a:gd name="connsiteY311" fmla="*/ 7484 h 10000"/>
                <a:gd name="connsiteX312" fmla="*/ 9739 w 10000"/>
                <a:gd name="connsiteY312" fmla="*/ 7012 h 10000"/>
                <a:gd name="connsiteX313" fmla="*/ 9766 w 10000"/>
                <a:gd name="connsiteY313" fmla="*/ 6758 h 10000"/>
                <a:gd name="connsiteX314" fmla="*/ 9797 w 10000"/>
                <a:gd name="connsiteY314" fmla="*/ 6615 h 10000"/>
                <a:gd name="connsiteX315" fmla="*/ 9824 w 10000"/>
                <a:gd name="connsiteY315" fmla="*/ 6559 h 10000"/>
                <a:gd name="connsiteX316" fmla="*/ 9856 w 10000"/>
                <a:gd name="connsiteY316" fmla="*/ 6590 h 10000"/>
                <a:gd name="connsiteX317" fmla="*/ 9883 w 10000"/>
                <a:gd name="connsiteY317" fmla="*/ 6708 h 10000"/>
                <a:gd name="connsiteX318" fmla="*/ 9910 w 10000"/>
                <a:gd name="connsiteY318" fmla="*/ 6950 h 10000"/>
                <a:gd name="connsiteX319" fmla="*/ 9941 w 10000"/>
                <a:gd name="connsiteY319" fmla="*/ 7404 h 10000"/>
                <a:gd name="connsiteX320" fmla="*/ 9968 w 10000"/>
                <a:gd name="connsiteY320" fmla="*/ 8516 h 10000"/>
                <a:gd name="connsiteX321" fmla="*/ 10000 w 10000"/>
                <a:gd name="connsiteY32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70 w 10000"/>
                <a:gd name="connsiteY93" fmla="*/ 149 h 10000"/>
                <a:gd name="connsiteX94" fmla="*/ 3497 w 10000"/>
                <a:gd name="connsiteY94" fmla="*/ 118 h 10000"/>
                <a:gd name="connsiteX95" fmla="*/ 3529 w 10000"/>
                <a:gd name="connsiteY95" fmla="*/ 87 h 10000"/>
                <a:gd name="connsiteX96" fmla="*/ 3556 w 10000"/>
                <a:gd name="connsiteY96" fmla="*/ 68 h 10000"/>
                <a:gd name="connsiteX97" fmla="*/ 3587 w 10000"/>
                <a:gd name="connsiteY97" fmla="*/ 43 h 10000"/>
                <a:gd name="connsiteX98" fmla="*/ 3614 w 10000"/>
                <a:gd name="connsiteY98" fmla="*/ 31 h 10000"/>
                <a:gd name="connsiteX99" fmla="*/ 3641 w 10000"/>
                <a:gd name="connsiteY99" fmla="*/ 19 h 10000"/>
                <a:gd name="connsiteX100" fmla="*/ 3673 w 10000"/>
                <a:gd name="connsiteY100" fmla="*/ 6 h 10000"/>
                <a:gd name="connsiteX101" fmla="*/ 3700 w 10000"/>
                <a:gd name="connsiteY101" fmla="*/ 6 h 10000"/>
                <a:gd name="connsiteX102" fmla="*/ 3731 w 10000"/>
                <a:gd name="connsiteY102" fmla="*/ 0 h 10000"/>
                <a:gd name="connsiteX103" fmla="*/ 3758 w 10000"/>
                <a:gd name="connsiteY103" fmla="*/ 0 h 10000"/>
                <a:gd name="connsiteX104" fmla="*/ 3785 w 10000"/>
                <a:gd name="connsiteY104" fmla="*/ 6 h 10000"/>
                <a:gd name="connsiteX105" fmla="*/ 3817 w 10000"/>
                <a:gd name="connsiteY105" fmla="*/ 12 h 10000"/>
                <a:gd name="connsiteX106" fmla="*/ 3844 w 10000"/>
                <a:gd name="connsiteY106" fmla="*/ 19 h 10000"/>
                <a:gd name="connsiteX107" fmla="*/ 3876 w 10000"/>
                <a:gd name="connsiteY107" fmla="*/ 31 h 10000"/>
                <a:gd name="connsiteX108" fmla="*/ 3903 w 10000"/>
                <a:gd name="connsiteY108" fmla="*/ 43 h 10000"/>
                <a:gd name="connsiteX109" fmla="*/ 3930 w 10000"/>
                <a:gd name="connsiteY109" fmla="*/ 62 h 10000"/>
                <a:gd name="connsiteX110" fmla="*/ 3957 w 10000"/>
                <a:gd name="connsiteY110" fmla="*/ 81 h 10000"/>
                <a:gd name="connsiteX111" fmla="*/ 3988 w 10000"/>
                <a:gd name="connsiteY111" fmla="*/ 106 h 10000"/>
                <a:gd name="connsiteX112" fmla="*/ 4015 w 10000"/>
                <a:gd name="connsiteY112" fmla="*/ 130 h 10000"/>
                <a:gd name="connsiteX113" fmla="*/ 4047 w 10000"/>
                <a:gd name="connsiteY113" fmla="*/ 155 h 10000"/>
                <a:gd name="connsiteX114" fmla="*/ 4074 w 10000"/>
                <a:gd name="connsiteY114" fmla="*/ 186 h 10000"/>
                <a:gd name="connsiteX115" fmla="*/ 4101 w 10000"/>
                <a:gd name="connsiteY115" fmla="*/ 217 h 10000"/>
                <a:gd name="connsiteX116" fmla="*/ 4132 w 10000"/>
                <a:gd name="connsiteY116" fmla="*/ 255 h 10000"/>
                <a:gd name="connsiteX117" fmla="*/ 4160 w 10000"/>
                <a:gd name="connsiteY117" fmla="*/ 292 h 10000"/>
                <a:gd name="connsiteX118" fmla="*/ 4191 w 10000"/>
                <a:gd name="connsiteY118" fmla="*/ 329 h 10000"/>
                <a:gd name="connsiteX119" fmla="*/ 4218 w 10000"/>
                <a:gd name="connsiteY119" fmla="*/ 373 h 10000"/>
                <a:gd name="connsiteX120" fmla="*/ 4245 w 10000"/>
                <a:gd name="connsiteY120" fmla="*/ 422 h 10000"/>
                <a:gd name="connsiteX121" fmla="*/ 4277 w 10000"/>
                <a:gd name="connsiteY121" fmla="*/ 466 h 10000"/>
                <a:gd name="connsiteX122" fmla="*/ 4304 w 10000"/>
                <a:gd name="connsiteY122" fmla="*/ 522 h 10000"/>
                <a:gd name="connsiteX123" fmla="*/ 4335 w 10000"/>
                <a:gd name="connsiteY123" fmla="*/ 571 h 10000"/>
                <a:gd name="connsiteX124" fmla="*/ 4362 w 10000"/>
                <a:gd name="connsiteY124" fmla="*/ 634 h 10000"/>
                <a:gd name="connsiteX125" fmla="*/ 4389 w 10000"/>
                <a:gd name="connsiteY125" fmla="*/ 689 h 10000"/>
                <a:gd name="connsiteX126" fmla="*/ 4421 w 10000"/>
                <a:gd name="connsiteY126" fmla="*/ 752 h 10000"/>
                <a:gd name="connsiteX127" fmla="*/ 4448 w 10000"/>
                <a:gd name="connsiteY127" fmla="*/ 820 h 10000"/>
                <a:gd name="connsiteX128" fmla="*/ 4475 w 10000"/>
                <a:gd name="connsiteY128" fmla="*/ 888 h 10000"/>
                <a:gd name="connsiteX129" fmla="*/ 4507 w 10000"/>
                <a:gd name="connsiteY129" fmla="*/ 957 h 10000"/>
                <a:gd name="connsiteX130" fmla="*/ 4534 w 10000"/>
                <a:gd name="connsiteY130" fmla="*/ 1037 h 10000"/>
                <a:gd name="connsiteX131" fmla="*/ 4565 w 10000"/>
                <a:gd name="connsiteY131" fmla="*/ 1118 h 10000"/>
                <a:gd name="connsiteX132" fmla="*/ 4592 w 10000"/>
                <a:gd name="connsiteY132" fmla="*/ 1199 h 10000"/>
                <a:gd name="connsiteX133" fmla="*/ 4619 w 10000"/>
                <a:gd name="connsiteY133" fmla="*/ 1286 h 10000"/>
                <a:gd name="connsiteX134" fmla="*/ 4651 w 10000"/>
                <a:gd name="connsiteY134" fmla="*/ 1373 h 10000"/>
                <a:gd name="connsiteX135" fmla="*/ 4678 w 10000"/>
                <a:gd name="connsiteY135" fmla="*/ 1472 h 10000"/>
                <a:gd name="connsiteX136" fmla="*/ 4709 w 10000"/>
                <a:gd name="connsiteY136" fmla="*/ 1565 h 10000"/>
                <a:gd name="connsiteX137" fmla="*/ 4736 w 10000"/>
                <a:gd name="connsiteY137" fmla="*/ 1671 h 10000"/>
                <a:gd name="connsiteX138" fmla="*/ 4763 w 10000"/>
                <a:gd name="connsiteY138" fmla="*/ 1776 h 10000"/>
                <a:gd name="connsiteX139" fmla="*/ 4795 w 10000"/>
                <a:gd name="connsiteY139" fmla="*/ 1894 h 10000"/>
                <a:gd name="connsiteX140" fmla="*/ 4822 w 10000"/>
                <a:gd name="connsiteY140" fmla="*/ 2012 h 10000"/>
                <a:gd name="connsiteX141" fmla="*/ 4854 w 10000"/>
                <a:gd name="connsiteY141" fmla="*/ 2137 h 10000"/>
                <a:gd name="connsiteX142" fmla="*/ 4881 w 10000"/>
                <a:gd name="connsiteY142" fmla="*/ 2267 h 10000"/>
                <a:gd name="connsiteX143" fmla="*/ 4908 w 10000"/>
                <a:gd name="connsiteY143" fmla="*/ 2404 h 10000"/>
                <a:gd name="connsiteX144" fmla="*/ 4935 w 10000"/>
                <a:gd name="connsiteY144" fmla="*/ 2553 h 10000"/>
                <a:gd name="connsiteX145" fmla="*/ 4966 w 10000"/>
                <a:gd name="connsiteY145" fmla="*/ 2708 h 10000"/>
                <a:gd name="connsiteX146" fmla="*/ 4993 w 10000"/>
                <a:gd name="connsiteY146" fmla="*/ 2870 h 10000"/>
                <a:gd name="connsiteX147" fmla="*/ 5025 w 10000"/>
                <a:gd name="connsiteY147" fmla="*/ 3043 h 10000"/>
                <a:gd name="connsiteX148" fmla="*/ 5052 w 10000"/>
                <a:gd name="connsiteY148" fmla="*/ 3230 h 10000"/>
                <a:gd name="connsiteX149" fmla="*/ 5079 w 10000"/>
                <a:gd name="connsiteY149" fmla="*/ 3429 h 10000"/>
                <a:gd name="connsiteX150" fmla="*/ 5110 w 10000"/>
                <a:gd name="connsiteY150" fmla="*/ 3646 h 10000"/>
                <a:gd name="connsiteX151" fmla="*/ 5137 w 10000"/>
                <a:gd name="connsiteY151" fmla="*/ 3882 h 10000"/>
                <a:gd name="connsiteX152" fmla="*/ 5169 w 10000"/>
                <a:gd name="connsiteY152" fmla="*/ 4143 h 10000"/>
                <a:gd name="connsiteX153" fmla="*/ 5196 w 10000"/>
                <a:gd name="connsiteY153" fmla="*/ 4441 h 10000"/>
                <a:gd name="connsiteX154" fmla="*/ 5223 w 10000"/>
                <a:gd name="connsiteY154" fmla="*/ 4789 h 10000"/>
                <a:gd name="connsiteX155" fmla="*/ 5255 w 10000"/>
                <a:gd name="connsiteY155" fmla="*/ 5205 h 10000"/>
                <a:gd name="connsiteX156" fmla="*/ 5282 w 10000"/>
                <a:gd name="connsiteY156" fmla="*/ 5758 h 10000"/>
                <a:gd name="connsiteX157" fmla="*/ 5313 w 10000"/>
                <a:gd name="connsiteY157" fmla="*/ 6671 h 10000"/>
                <a:gd name="connsiteX158" fmla="*/ 5340 w 10000"/>
                <a:gd name="connsiteY158" fmla="*/ 7776 h 10000"/>
                <a:gd name="connsiteX159" fmla="*/ 5367 w 10000"/>
                <a:gd name="connsiteY159" fmla="*/ 6565 h 10000"/>
                <a:gd name="connsiteX160" fmla="*/ 5399 w 10000"/>
                <a:gd name="connsiteY160" fmla="*/ 6255 h 10000"/>
                <a:gd name="connsiteX161" fmla="*/ 5426 w 10000"/>
                <a:gd name="connsiteY161" fmla="*/ 6155 h 10000"/>
                <a:gd name="connsiteX162" fmla="*/ 5453 w 10000"/>
                <a:gd name="connsiteY162" fmla="*/ 6180 h 10000"/>
                <a:gd name="connsiteX163" fmla="*/ 5484 w 10000"/>
                <a:gd name="connsiteY163" fmla="*/ 6286 h 10000"/>
                <a:gd name="connsiteX164" fmla="*/ 5511 w 10000"/>
                <a:gd name="connsiteY164" fmla="*/ 6484 h 10000"/>
                <a:gd name="connsiteX165" fmla="*/ 5539 w 10000"/>
                <a:gd name="connsiteY165" fmla="*/ 6801 h 10000"/>
                <a:gd name="connsiteX166" fmla="*/ 5570 w 10000"/>
                <a:gd name="connsiteY166" fmla="*/ 7373 h 10000"/>
                <a:gd name="connsiteX167" fmla="*/ 5597 w 10000"/>
                <a:gd name="connsiteY167" fmla="*/ 9447 h 10000"/>
                <a:gd name="connsiteX168" fmla="*/ 5629 w 10000"/>
                <a:gd name="connsiteY168" fmla="*/ 7621 h 10000"/>
                <a:gd name="connsiteX169" fmla="*/ 5656 w 10000"/>
                <a:gd name="connsiteY169" fmla="*/ 7012 h 10000"/>
                <a:gd name="connsiteX170" fmla="*/ 5683 w 10000"/>
                <a:gd name="connsiteY170" fmla="*/ 6708 h 10000"/>
                <a:gd name="connsiteX171" fmla="*/ 5714 w 10000"/>
                <a:gd name="connsiteY171" fmla="*/ 6534 h 10000"/>
                <a:gd name="connsiteX172" fmla="*/ 5741 w 10000"/>
                <a:gd name="connsiteY172" fmla="*/ 6429 h 10000"/>
                <a:gd name="connsiteX173" fmla="*/ 5773 w 10000"/>
                <a:gd name="connsiteY173" fmla="*/ 6385 h 10000"/>
                <a:gd name="connsiteX174" fmla="*/ 5800 w 10000"/>
                <a:gd name="connsiteY174" fmla="*/ 6385 h 10000"/>
                <a:gd name="connsiteX175" fmla="*/ 5827 w 10000"/>
                <a:gd name="connsiteY175" fmla="*/ 6429 h 10000"/>
                <a:gd name="connsiteX176" fmla="*/ 5858 w 10000"/>
                <a:gd name="connsiteY176" fmla="*/ 6516 h 10000"/>
                <a:gd name="connsiteX177" fmla="*/ 5886 w 10000"/>
                <a:gd name="connsiteY177" fmla="*/ 6646 h 10000"/>
                <a:gd name="connsiteX178" fmla="*/ 5913 w 10000"/>
                <a:gd name="connsiteY178" fmla="*/ 6845 h 10000"/>
                <a:gd name="connsiteX179" fmla="*/ 5944 w 10000"/>
                <a:gd name="connsiteY179" fmla="*/ 7149 h 10000"/>
                <a:gd name="connsiteX180" fmla="*/ 5971 w 10000"/>
                <a:gd name="connsiteY180" fmla="*/ 7658 h 10000"/>
                <a:gd name="connsiteX181" fmla="*/ 6003 w 10000"/>
                <a:gd name="connsiteY181" fmla="*/ 9093 h 10000"/>
                <a:gd name="connsiteX182" fmla="*/ 6030 w 10000"/>
                <a:gd name="connsiteY182" fmla="*/ 8106 h 10000"/>
                <a:gd name="connsiteX183" fmla="*/ 6057 w 10000"/>
                <a:gd name="connsiteY183" fmla="*/ 7385 h 10000"/>
                <a:gd name="connsiteX184" fmla="*/ 6088 w 10000"/>
                <a:gd name="connsiteY184" fmla="*/ 7019 h 10000"/>
                <a:gd name="connsiteX185" fmla="*/ 6115 w 10000"/>
                <a:gd name="connsiteY185" fmla="*/ 6789 h 10000"/>
                <a:gd name="connsiteX186" fmla="*/ 6147 w 10000"/>
                <a:gd name="connsiteY186" fmla="*/ 6634 h 10000"/>
                <a:gd name="connsiteX187" fmla="*/ 6174 w 10000"/>
                <a:gd name="connsiteY187" fmla="*/ 6534 h 10000"/>
                <a:gd name="connsiteX188" fmla="*/ 6201 w 10000"/>
                <a:gd name="connsiteY188" fmla="*/ 6472 h 10000"/>
                <a:gd name="connsiteX189" fmla="*/ 6233 w 10000"/>
                <a:gd name="connsiteY189" fmla="*/ 6441 h 10000"/>
                <a:gd name="connsiteX190" fmla="*/ 6260 w 10000"/>
                <a:gd name="connsiteY190" fmla="*/ 6435 h 10000"/>
                <a:gd name="connsiteX191" fmla="*/ 6291 w 10000"/>
                <a:gd name="connsiteY191" fmla="*/ 6460 h 10000"/>
                <a:gd name="connsiteX192" fmla="*/ 6318 w 10000"/>
                <a:gd name="connsiteY192" fmla="*/ 6516 h 10000"/>
                <a:gd name="connsiteX193" fmla="*/ 6345 w 10000"/>
                <a:gd name="connsiteY193" fmla="*/ 6609 h 10000"/>
                <a:gd name="connsiteX194" fmla="*/ 6372 w 10000"/>
                <a:gd name="connsiteY194" fmla="*/ 6733 h 10000"/>
                <a:gd name="connsiteX195" fmla="*/ 6404 w 10000"/>
                <a:gd name="connsiteY195" fmla="*/ 6919 h 10000"/>
                <a:gd name="connsiteX196" fmla="*/ 6431 w 10000"/>
                <a:gd name="connsiteY196" fmla="*/ 7186 h 10000"/>
                <a:gd name="connsiteX197" fmla="*/ 6462 w 10000"/>
                <a:gd name="connsiteY197" fmla="*/ 7596 h 10000"/>
                <a:gd name="connsiteX198" fmla="*/ 6489 w 10000"/>
                <a:gd name="connsiteY198" fmla="*/ 8466 h 10000"/>
                <a:gd name="connsiteX199" fmla="*/ 6516 w 10000"/>
                <a:gd name="connsiteY199" fmla="*/ 8801 h 10000"/>
                <a:gd name="connsiteX200" fmla="*/ 6548 w 10000"/>
                <a:gd name="connsiteY200" fmla="*/ 7714 h 10000"/>
                <a:gd name="connsiteX201" fmla="*/ 6575 w 10000"/>
                <a:gd name="connsiteY201" fmla="*/ 7261 h 10000"/>
                <a:gd name="connsiteX202" fmla="*/ 6607 w 10000"/>
                <a:gd name="connsiteY202" fmla="*/ 6981 h 10000"/>
                <a:gd name="connsiteX203" fmla="*/ 6634 w 10000"/>
                <a:gd name="connsiteY203" fmla="*/ 6795 h 10000"/>
                <a:gd name="connsiteX204" fmla="*/ 6661 w 10000"/>
                <a:gd name="connsiteY204" fmla="*/ 6658 h 10000"/>
                <a:gd name="connsiteX205" fmla="*/ 6692 w 10000"/>
                <a:gd name="connsiteY205" fmla="*/ 6559 h 10000"/>
                <a:gd name="connsiteX206" fmla="*/ 6719 w 10000"/>
                <a:gd name="connsiteY206" fmla="*/ 6497 h 10000"/>
                <a:gd name="connsiteX207" fmla="*/ 6751 w 10000"/>
                <a:gd name="connsiteY207" fmla="*/ 6460 h 10000"/>
                <a:gd name="connsiteX208" fmla="*/ 6778 w 10000"/>
                <a:gd name="connsiteY208" fmla="*/ 6453 h 10000"/>
                <a:gd name="connsiteX209" fmla="*/ 6805 w 10000"/>
                <a:gd name="connsiteY209" fmla="*/ 6460 h 10000"/>
                <a:gd name="connsiteX210" fmla="*/ 6836 w 10000"/>
                <a:gd name="connsiteY210" fmla="*/ 6503 h 10000"/>
                <a:gd name="connsiteX211" fmla="*/ 6863 w 10000"/>
                <a:gd name="connsiteY211" fmla="*/ 6565 h 10000"/>
                <a:gd name="connsiteX212" fmla="*/ 6890 w 10000"/>
                <a:gd name="connsiteY212" fmla="*/ 6658 h 10000"/>
                <a:gd name="connsiteX213" fmla="*/ 6922 w 10000"/>
                <a:gd name="connsiteY213" fmla="*/ 6789 h 10000"/>
                <a:gd name="connsiteX214" fmla="*/ 6949 w 10000"/>
                <a:gd name="connsiteY214" fmla="*/ 6975 h 10000"/>
                <a:gd name="connsiteX215" fmla="*/ 6981 w 10000"/>
                <a:gd name="connsiteY215" fmla="*/ 7236 h 10000"/>
                <a:gd name="connsiteX216" fmla="*/ 7008 w 10000"/>
                <a:gd name="connsiteY216" fmla="*/ 7634 h 10000"/>
                <a:gd name="connsiteX217" fmla="*/ 7035 w 10000"/>
                <a:gd name="connsiteY217" fmla="*/ 8460 h 10000"/>
                <a:gd name="connsiteX218" fmla="*/ 7066 w 10000"/>
                <a:gd name="connsiteY218" fmla="*/ 8969 h 10000"/>
                <a:gd name="connsiteX219" fmla="*/ 7093 w 10000"/>
                <a:gd name="connsiteY219" fmla="*/ 7801 h 10000"/>
                <a:gd name="connsiteX220" fmla="*/ 7125 w 10000"/>
                <a:gd name="connsiteY220" fmla="*/ 7329 h 10000"/>
                <a:gd name="connsiteX221" fmla="*/ 7152 w 10000"/>
                <a:gd name="connsiteY221" fmla="*/ 7037 h 10000"/>
                <a:gd name="connsiteX222" fmla="*/ 7179 w 10000"/>
                <a:gd name="connsiteY222" fmla="*/ 6839 h 10000"/>
                <a:gd name="connsiteX223" fmla="*/ 7210 w 10000"/>
                <a:gd name="connsiteY223" fmla="*/ 6696 h 10000"/>
                <a:gd name="connsiteX224" fmla="*/ 7237 w 10000"/>
                <a:gd name="connsiteY224" fmla="*/ 6590 h 10000"/>
                <a:gd name="connsiteX225" fmla="*/ 7269 w 10000"/>
                <a:gd name="connsiteY225" fmla="*/ 6516 h 10000"/>
                <a:gd name="connsiteX226" fmla="*/ 7296 w 10000"/>
                <a:gd name="connsiteY226" fmla="*/ 6472 h 10000"/>
                <a:gd name="connsiteX227" fmla="*/ 7323 w 10000"/>
                <a:gd name="connsiteY227" fmla="*/ 6447 h 10000"/>
                <a:gd name="connsiteX228" fmla="*/ 7350 w 10000"/>
                <a:gd name="connsiteY228" fmla="*/ 6447 h 10000"/>
                <a:gd name="connsiteX229" fmla="*/ 7382 w 10000"/>
                <a:gd name="connsiteY229" fmla="*/ 6466 h 10000"/>
                <a:gd name="connsiteX230" fmla="*/ 7409 w 10000"/>
                <a:gd name="connsiteY230" fmla="*/ 6509 h 10000"/>
                <a:gd name="connsiteX231" fmla="*/ 7440 w 10000"/>
                <a:gd name="connsiteY231" fmla="*/ 6578 h 10000"/>
                <a:gd name="connsiteX232" fmla="*/ 7467 w 10000"/>
                <a:gd name="connsiteY232" fmla="*/ 6677 h 10000"/>
                <a:gd name="connsiteX233" fmla="*/ 7494 w 10000"/>
                <a:gd name="connsiteY233" fmla="*/ 6814 h 10000"/>
                <a:gd name="connsiteX234" fmla="*/ 7526 w 10000"/>
                <a:gd name="connsiteY234" fmla="*/ 7006 h 10000"/>
                <a:gd name="connsiteX235" fmla="*/ 7553 w 10000"/>
                <a:gd name="connsiteY235" fmla="*/ 7273 h 10000"/>
                <a:gd name="connsiteX236" fmla="*/ 7584 w 10000"/>
                <a:gd name="connsiteY236" fmla="*/ 7696 h 10000"/>
                <a:gd name="connsiteX237" fmla="*/ 7612 w 10000"/>
                <a:gd name="connsiteY237" fmla="*/ 8584 h 10000"/>
                <a:gd name="connsiteX238" fmla="*/ 7639 w 10000"/>
                <a:gd name="connsiteY238" fmla="*/ 8814 h 10000"/>
                <a:gd name="connsiteX239" fmla="*/ 7670 w 10000"/>
                <a:gd name="connsiteY239" fmla="*/ 7770 h 10000"/>
                <a:gd name="connsiteX240" fmla="*/ 7697 w 10000"/>
                <a:gd name="connsiteY240" fmla="*/ 7317 h 10000"/>
                <a:gd name="connsiteX241" fmla="*/ 7729 w 10000"/>
                <a:gd name="connsiteY241" fmla="*/ 7031 h 10000"/>
                <a:gd name="connsiteX242" fmla="*/ 7756 w 10000"/>
                <a:gd name="connsiteY242" fmla="*/ 6839 h 10000"/>
                <a:gd name="connsiteX243" fmla="*/ 7783 w 10000"/>
                <a:gd name="connsiteY243" fmla="*/ 6696 h 10000"/>
                <a:gd name="connsiteX244" fmla="*/ 7810 w 10000"/>
                <a:gd name="connsiteY244" fmla="*/ 6590 h 10000"/>
                <a:gd name="connsiteX245" fmla="*/ 7841 w 10000"/>
                <a:gd name="connsiteY245" fmla="*/ 6522 h 10000"/>
                <a:gd name="connsiteX246" fmla="*/ 7868 w 10000"/>
                <a:gd name="connsiteY246" fmla="*/ 6472 h 10000"/>
                <a:gd name="connsiteX247" fmla="*/ 7900 w 10000"/>
                <a:gd name="connsiteY247" fmla="*/ 6447 h 10000"/>
                <a:gd name="connsiteX248" fmla="*/ 7927 w 10000"/>
                <a:gd name="connsiteY248" fmla="*/ 6447 h 10000"/>
                <a:gd name="connsiteX249" fmla="*/ 7954 w 10000"/>
                <a:gd name="connsiteY249" fmla="*/ 6466 h 10000"/>
                <a:gd name="connsiteX250" fmla="*/ 7986 w 10000"/>
                <a:gd name="connsiteY250" fmla="*/ 6509 h 10000"/>
                <a:gd name="connsiteX251" fmla="*/ 8013 w 10000"/>
                <a:gd name="connsiteY251" fmla="*/ 6578 h 10000"/>
                <a:gd name="connsiteX252" fmla="*/ 8044 w 10000"/>
                <a:gd name="connsiteY252" fmla="*/ 6683 h 10000"/>
                <a:gd name="connsiteX253" fmla="*/ 8071 w 10000"/>
                <a:gd name="connsiteY253" fmla="*/ 6820 h 10000"/>
                <a:gd name="connsiteX254" fmla="*/ 8098 w 10000"/>
                <a:gd name="connsiteY254" fmla="*/ 7006 h 10000"/>
                <a:gd name="connsiteX255" fmla="*/ 8130 w 10000"/>
                <a:gd name="connsiteY255" fmla="*/ 7280 h 10000"/>
                <a:gd name="connsiteX256" fmla="*/ 8157 w 10000"/>
                <a:gd name="connsiteY256" fmla="*/ 7714 h 10000"/>
                <a:gd name="connsiteX257" fmla="*/ 8188 w 10000"/>
                <a:gd name="connsiteY257" fmla="*/ 8671 h 10000"/>
                <a:gd name="connsiteX258" fmla="*/ 8215 w 10000"/>
                <a:gd name="connsiteY258" fmla="*/ 8696 h 10000"/>
                <a:gd name="connsiteX259" fmla="*/ 8242 w 10000"/>
                <a:gd name="connsiteY259" fmla="*/ 7720 h 10000"/>
                <a:gd name="connsiteX260" fmla="*/ 8274 w 10000"/>
                <a:gd name="connsiteY260" fmla="*/ 7286 h 10000"/>
                <a:gd name="connsiteX261" fmla="*/ 8301 w 10000"/>
                <a:gd name="connsiteY261" fmla="*/ 7006 h 10000"/>
                <a:gd name="connsiteX262" fmla="*/ 8328 w 10000"/>
                <a:gd name="connsiteY262" fmla="*/ 6820 h 10000"/>
                <a:gd name="connsiteX263" fmla="*/ 8360 w 10000"/>
                <a:gd name="connsiteY263" fmla="*/ 6683 h 10000"/>
                <a:gd name="connsiteX264" fmla="*/ 8387 w 10000"/>
                <a:gd name="connsiteY264" fmla="*/ 6584 h 10000"/>
                <a:gd name="connsiteX265" fmla="*/ 8418 w 10000"/>
                <a:gd name="connsiteY265" fmla="*/ 6516 h 10000"/>
                <a:gd name="connsiteX266" fmla="*/ 8445 w 10000"/>
                <a:gd name="connsiteY266" fmla="*/ 6472 h 10000"/>
                <a:gd name="connsiteX267" fmla="*/ 8472 w 10000"/>
                <a:gd name="connsiteY267" fmla="*/ 6453 h 10000"/>
                <a:gd name="connsiteX268" fmla="*/ 8504 w 10000"/>
                <a:gd name="connsiteY268" fmla="*/ 6460 h 10000"/>
                <a:gd name="connsiteX269" fmla="*/ 8531 w 10000"/>
                <a:gd name="connsiteY269" fmla="*/ 6491 h 10000"/>
                <a:gd name="connsiteX270" fmla="*/ 8562 w 10000"/>
                <a:gd name="connsiteY270" fmla="*/ 6553 h 10000"/>
                <a:gd name="connsiteX271" fmla="*/ 8589 w 10000"/>
                <a:gd name="connsiteY271" fmla="*/ 6640 h 10000"/>
                <a:gd name="connsiteX272" fmla="*/ 8616 w 10000"/>
                <a:gd name="connsiteY272" fmla="*/ 6770 h 10000"/>
                <a:gd name="connsiteX273" fmla="*/ 8648 w 10000"/>
                <a:gd name="connsiteY273" fmla="*/ 6944 h 10000"/>
                <a:gd name="connsiteX274" fmla="*/ 8675 w 10000"/>
                <a:gd name="connsiteY274" fmla="*/ 7205 h 10000"/>
                <a:gd name="connsiteX275" fmla="*/ 8707 w 10000"/>
                <a:gd name="connsiteY275" fmla="*/ 7615 h 10000"/>
                <a:gd name="connsiteX276" fmla="*/ 8734 w 10000"/>
                <a:gd name="connsiteY276" fmla="*/ 8460 h 10000"/>
                <a:gd name="connsiteX277" fmla="*/ 8761 w 10000"/>
                <a:gd name="connsiteY277" fmla="*/ 8839 h 10000"/>
                <a:gd name="connsiteX278" fmla="*/ 8788 w 10000"/>
                <a:gd name="connsiteY278" fmla="*/ 7733 h 10000"/>
                <a:gd name="connsiteX279" fmla="*/ 8819 w 10000"/>
                <a:gd name="connsiteY279" fmla="*/ 7267 h 10000"/>
                <a:gd name="connsiteX280" fmla="*/ 8851 w 10000"/>
                <a:gd name="connsiteY280" fmla="*/ 6981 h 10000"/>
                <a:gd name="connsiteX281" fmla="*/ 8878 w 10000"/>
                <a:gd name="connsiteY281" fmla="*/ 6783 h 10000"/>
                <a:gd name="connsiteX282" fmla="*/ 8905 w 10000"/>
                <a:gd name="connsiteY282" fmla="*/ 6646 h 10000"/>
                <a:gd name="connsiteX283" fmla="*/ 8932 w 10000"/>
                <a:gd name="connsiteY283" fmla="*/ 6547 h 10000"/>
                <a:gd name="connsiteX284" fmla="*/ 8963 w 10000"/>
                <a:gd name="connsiteY284" fmla="*/ 6484 h 10000"/>
                <a:gd name="connsiteX285" fmla="*/ 8991 w 10000"/>
                <a:gd name="connsiteY285" fmla="*/ 6453 h 10000"/>
                <a:gd name="connsiteX286" fmla="*/ 9022 w 10000"/>
                <a:gd name="connsiteY286" fmla="*/ 6447 h 10000"/>
                <a:gd name="connsiteX287" fmla="*/ 9049 w 10000"/>
                <a:gd name="connsiteY287" fmla="*/ 6472 h 10000"/>
                <a:gd name="connsiteX288" fmla="*/ 9076 w 10000"/>
                <a:gd name="connsiteY288" fmla="*/ 6528 h 10000"/>
                <a:gd name="connsiteX289" fmla="*/ 9108 w 10000"/>
                <a:gd name="connsiteY289" fmla="*/ 6621 h 10000"/>
                <a:gd name="connsiteX290" fmla="*/ 9135 w 10000"/>
                <a:gd name="connsiteY290" fmla="*/ 6758 h 10000"/>
                <a:gd name="connsiteX291" fmla="*/ 9166 w 10000"/>
                <a:gd name="connsiteY291" fmla="*/ 6957 h 10000"/>
                <a:gd name="connsiteX292" fmla="*/ 9193 w 10000"/>
                <a:gd name="connsiteY292" fmla="*/ 7267 h 10000"/>
                <a:gd name="connsiteX293" fmla="*/ 9220 w 10000"/>
                <a:gd name="connsiteY293" fmla="*/ 7814 h 10000"/>
                <a:gd name="connsiteX294" fmla="*/ 9252 w 10000"/>
                <a:gd name="connsiteY294" fmla="*/ 9863 h 10000"/>
                <a:gd name="connsiteX295" fmla="*/ 9279 w 10000"/>
                <a:gd name="connsiteY295" fmla="*/ 7988 h 10000"/>
                <a:gd name="connsiteX296" fmla="*/ 9306 w 10000"/>
                <a:gd name="connsiteY296" fmla="*/ 7335 h 10000"/>
                <a:gd name="connsiteX297" fmla="*/ 9338 w 10000"/>
                <a:gd name="connsiteY297" fmla="*/ 6988 h 10000"/>
                <a:gd name="connsiteX298" fmla="*/ 9365 w 10000"/>
                <a:gd name="connsiteY298" fmla="*/ 6758 h 10000"/>
                <a:gd name="connsiteX299" fmla="*/ 9396 w 10000"/>
                <a:gd name="connsiteY299" fmla="*/ 6602 h 10000"/>
                <a:gd name="connsiteX300" fmla="*/ 9423 w 10000"/>
                <a:gd name="connsiteY300" fmla="*/ 6503 h 10000"/>
                <a:gd name="connsiteX301" fmla="*/ 9450 w 10000"/>
                <a:gd name="connsiteY301" fmla="*/ 6447 h 10000"/>
                <a:gd name="connsiteX302" fmla="*/ 9482 w 10000"/>
                <a:gd name="connsiteY302" fmla="*/ 6435 h 10000"/>
                <a:gd name="connsiteX303" fmla="*/ 9509 w 10000"/>
                <a:gd name="connsiteY303" fmla="*/ 6460 h 10000"/>
                <a:gd name="connsiteX304" fmla="*/ 9540 w 10000"/>
                <a:gd name="connsiteY304" fmla="*/ 6534 h 10000"/>
                <a:gd name="connsiteX305" fmla="*/ 9567 w 10000"/>
                <a:gd name="connsiteY305" fmla="*/ 6665 h 10000"/>
                <a:gd name="connsiteX306" fmla="*/ 9594 w 10000"/>
                <a:gd name="connsiteY306" fmla="*/ 6882 h 10000"/>
                <a:gd name="connsiteX307" fmla="*/ 9626 w 10000"/>
                <a:gd name="connsiteY307" fmla="*/ 7242 h 10000"/>
                <a:gd name="connsiteX308" fmla="*/ 9653 w 10000"/>
                <a:gd name="connsiteY308" fmla="*/ 7981 h 10000"/>
                <a:gd name="connsiteX309" fmla="*/ 9680 w 10000"/>
                <a:gd name="connsiteY309" fmla="*/ 8820 h 10000"/>
                <a:gd name="connsiteX310" fmla="*/ 9712 w 10000"/>
                <a:gd name="connsiteY310" fmla="*/ 7484 h 10000"/>
                <a:gd name="connsiteX311" fmla="*/ 9739 w 10000"/>
                <a:gd name="connsiteY311" fmla="*/ 7012 h 10000"/>
                <a:gd name="connsiteX312" fmla="*/ 9766 w 10000"/>
                <a:gd name="connsiteY312" fmla="*/ 6758 h 10000"/>
                <a:gd name="connsiteX313" fmla="*/ 9797 w 10000"/>
                <a:gd name="connsiteY313" fmla="*/ 6615 h 10000"/>
                <a:gd name="connsiteX314" fmla="*/ 9824 w 10000"/>
                <a:gd name="connsiteY314" fmla="*/ 6559 h 10000"/>
                <a:gd name="connsiteX315" fmla="*/ 9856 w 10000"/>
                <a:gd name="connsiteY315" fmla="*/ 6590 h 10000"/>
                <a:gd name="connsiteX316" fmla="*/ 9883 w 10000"/>
                <a:gd name="connsiteY316" fmla="*/ 6708 h 10000"/>
                <a:gd name="connsiteX317" fmla="*/ 9910 w 10000"/>
                <a:gd name="connsiteY317" fmla="*/ 6950 h 10000"/>
                <a:gd name="connsiteX318" fmla="*/ 9941 w 10000"/>
                <a:gd name="connsiteY318" fmla="*/ 7404 h 10000"/>
                <a:gd name="connsiteX319" fmla="*/ 9968 w 10000"/>
                <a:gd name="connsiteY319" fmla="*/ 8516 h 10000"/>
                <a:gd name="connsiteX320" fmla="*/ 10000 w 10000"/>
                <a:gd name="connsiteY32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470 w 10000"/>
                <a:gd name="connsiteY92" fmla="*/ 149 h 10000"/>
                <a:gd name="connsiteX93" fmla="*/ 3497 w 10000"/>
                <a:gd name="connsiteY93" fmla="*/ 118 h 10000"/>
                <a:gd name="connsiteX94" fmla="*/ 3529 w 10000"/>
                <a:gd name="connsiteY94" fmla="*/ 87 h 10000"/>
                <a:gd name="connsiteX95" fmla="*/ 3556 w 10000"/>
                <a:gd name="connsiteY95" fmla="*/ 68 h 10000"/>
                <a:gd name="connsiteX96" fmla="*/ 3587 w 10000"/>
                <a:gd name="connsiteY96" fmla="*/ 43 h 10000"/>
                <a:gd name="connsiteX97" fmla="*/ 3614 w 10000"/>
                <a:gd name="connsiteY97" fmla="*/ 31 h 10000"/>
                <a:gd name="connsiteX98" fmla="*/ 3641 w 10000"/>
                <a:gd name="connsiteY98" fmla="*/ 19 h 10000"/>
                <a:gd name="connsiteX99" fmla="*/ 3673 w 10000"/>
                <a:gd name="connsiteY99" fmla="*/ 6 h 10000"/>
                <a:gd name="connsiteX100" fmla="*/ 3700 w 10000"/>
                <a:gd name="connsiteY100" fmla="*/ 6 h 10000"/>
                <a:gd name="connsiteX101" fmla="*/ 3731 w 10000"/>
                <a:gd name="connsiteY101" fmla="*/ 0 h 10000"/>
                <a:gd name="connsiteX102" fmla="*/ 3758 w 10000"/>
                <a:gd name="connsiteY102" fmla="*/ 0 h 10000"/>
                <a:gd name="connsiteX103" fmla="*/ 3785 w 10000"/>
                <a:gd name="connsiteY103" fmla="*/ 6 h 10000"/>
                <a:gd name="connsiteX104" fmla="*/ 3817 w 10000"/>
                <a:gd name="connsiteY104" fmla="*/ 12 h 10000"/>
                <a:gd name="connsiteX105" fmla="*/ 3844 w 10000"/>
                <a:gd name="connsiteY105" fmla="*/ 19 h 10000"/>
                <a:gd name="connsiteX106" fmla="*/ 3876 w 10000"/>
                <a:gd name="connsiteY106" fmla="*/ 31 h 10000"/>
                <a:gd name="connsiteX107" fmla="*/ 3903 w 10000"/>
                <a:gd name="connsiteY107" fmla="*/ 43 h 10000"/>
                <a:gd name="connsiteX108" fmla="*/ 3930 w 10000"/>
                <a:gd name="connsiteY108" fmla="*/ 62 h 10000"/>
                <a:gd name="connsiteX109" fmla="*/ 3957 w 10000"/>
                <a:gd name="connsiteY109" fmla="*/ 81 h 10000"/>
                <a:gd name="connsiteX110" fmla="*/ 3988 w 10000"/>
                <a:gd name="connsiteY110" fmla="*/ 106 h 10000"/>
                <a:gd name="connsiteX111" fmla="*/ 4015 w 10000"/>
                <a:gd name="connsiteY111" fmla="*/ 130 h 10000"/>
                <a:gd name="connsiteX112" fmla="*/ 4047 w 10000"/>
                <a:gd name="connsiteY112" fmla="*/ 155 h 10000"/>
                <a:gd name="connsiteX113" fmla="*/ 4074 w 10000"/>
                <a:gd name="connsiteY113" fmla="*/ 186 h 10000"/>
                <a:gd name="connsiteX114" fmla="*/ 4101 w 10000"/>
                <a:gd name="connsiteY114" fmla="*/ 217 h 10000"/>
                <a:gd name="connsiteX115" fmla="*/ 4132 w 10000"/>
                <a:gd name="connsiteY115" fmla="*/ 255 h 10000"/>
                <a:gd name="connsiteX116" fmla="*/ 4160 w 10000"/>
                <a:gd name="connsiteY116" fmla="*/ 292 h 10000"/>
                <a:gd name="connsiteX117" fmla="*/ 4191 w 10000"/>
                <a:gd name="connsiteY117" fmla="*/ 329 h 10000"/>
                <a:gd name="connsiteX118" fmla="*/ 4218 w 10000"/>
                <a:gd name="connsiteY118" fmla="*/ 373 h 10000"/>
                <a:gd name="connsiteX119" fmla="*/ 4245 w 10000"/>
                <a:gd name="connsiteY119" fmla="*/ 422 h 10000"/>
                <a:gd name="connsiteX120" fmla="*/ 4277 w 10000"/>
                <a:gd name="connsiteY120" fmla="*/ 466 h 10000"/>
                <a:gd name="connsiteX121" fmla="*/ 4304 w 10000"/>
                <a:gd name="connsiteY121" fmla="*/ 522 h 10000"/>
                <a:gd name="connsiteX122" fmla="*/ 4335 w 10000"/>
                <a:gd name="connsiteY122" fmla="*/ 571 h 10000"/>
                <a:gd name="connsiteX123" fmla="*/ 4362 w 10000"/>
                <a:gd name="connsiteY123" fmla="*/ 634 h 10000"/>
                <a:gd name="connsiteX124" fmla="*/ 4389 w 10000"/>
                <a:gd name="connsiteY124" fmla="*/ 689 h 10000"/>
                <a:gd name="connsiteX125" fmla="*/ 4421 w 10000"/>
                <a:gd name="connsiteY125" fmla="*/ 752 h 10000"/>
                <a:gd name="connsiteX126" fmla="*/ 4448 w 10000"/>
                <a:gd name="connsiteY126" fmla="*/ 820 h 10000"/>
                <a:gd name="connsiteX127" fmla="*/ 4475 w 10000"/>
                <a:gd name="connsiteY127" fmla="*/ 888 h 10000"/>
                <a:gd name="connsiteX128" fmla="*/ 4507 w 10000"/>
                <a:gd name="connsiteY128" fmla="*/ 957 h 10000"/>
                <a:gd name="connsiteX129" fmla="*/ 4534 w 10000"/>
                <a:gd name="connsiteY129" fmla="*/ 1037 h 10000"/>
                <a:gd name="connsiteX130" fmla="*/ 4565 w 10000"/>
                <a:gd name="connsiteY130" fmla="*/ 1118 h 10000"/>
                <a:gd name="connsiteX131" fmla="*/ 4592 w 10000"/>
                <a:gd name="connsiteY131" fmla="*/ 1199 h 10000"/>
                <a:gd name="connsiteX132" fmla="*/ 4619 w 10000"/>
                <a:gd name="connsiteY132" fmla="*/ 1286 h 10000"/>
                <a:gd name="connsiteX133" fmla="*/ 4651 w 10000"/>
                <a:gd name="connsiteY133" fmla="*/ 1373 h 10000"/>
                <a:gd name="connsiteX134" fmla="*/ 4678 w 10000"/>
                <a:gd name="connsiteY134" fmla="*/ 1472 h 10000"/>
                <a:gd name="connsiteX135" fmla="*/ 4709 w 10000"/>
                <a:gd name="connsiteY135" fmla="*/ 1565 h 10000"/>
                <a:gd name="connsiteX136" fmla="*/ 4736 w 10000"/>
                <a:gd name="connsiteY136" fmla="*/ 1671 h 10000"/>
                <a:gd name="connsiteX137" fmla="*/ 4763 w 10000"/>
                <a:gd name="connsiteY137" fmla="*/ 1776 h 10000"/>
                <a:gd name="connsiteX138" fmla="*/ 4795 w 10000"/>
                <a:gd name="connsiteY138" fmla="*/ 1894 h 10000"/>
                <a:gd name="connsiteX139" fmla="*/ 4822 w 10000"/>
                <a:gd name="connsiteY139" fmla="*/ 2012 h 10000"/>
                <a:gd name="connsiteX140" fmla="*/ 4854 w 10000"/>
                <a:gd name="connsiteY140" fmla="*/ 2137 h 10000"/>
                <a:gd name="connsiteX141" fmla="*/ 4881 w 10000"/>
                <a:gd name="connsiteY141" fmla="*/ 2267 h 10000"/>
                <a:gd name="connsiteX142" fmla="*/ 4908 w 10000"/>
                <a:gd name="connsiteY142" fmla="*/ 2404 h 10000"/>
                <a:gd name="connsiteX143" fmla="*/ 4935 w 10000"/>
                <a:gd name="connsiteY143" fmla="*/ 2553 h 10000"/>
                <a:gd name="connsiteX144" fmla="*/ 4966 w 10000"/>
                <a:gd name="connsiteY144" fmla="*/ 2708 h 10000"/>
                <a:gd name="connsiteX145" fmla="*/ 4993 w 10000"/>
                <a:gd name="connsiteY145" fmla="*/ 2870 h 10000"/>
                <a:gd name="connsiteX146" fmla="*/ 5025 w 10000"/>
                <a:gd name="connsiteY146" fmla="*/ 3043 h 10000"/>
                <a:gd name="connsiteX147" fmla="*/ 5052 w 10000"/>
                <a:gd name="connsiteY147" fmla="*/ 3230 h 10000"/>
                <a:gd name="connsiteX148" fmla="*/ 5079 w 10000"/>
                <a:gd name="connsiteY148" fmla="*/ 3429 h 10000"/>
                <a:gd name="connsiteX149" fmla="*/ 5110 w 10000"/>
                <a:gd name="connsiteY149" fmla="*/ 3646 h 10000"/>
                <a:gd name="connsiteX150" fmla="*/ 5137 w 10000"/>
                <a:gd name="connsiteY150" fmla="*/ 3882 h 10000"/>
                <a:gd name="connsiteX151" fmla="*/ 5169 w 10000"/>
                <a:gd name="connsiteY151" fmla="*/ 4143 h 10000"/>
                <a:gd name="connsiteX152" fmla="*/ 5196 w 10000"/>
                <a:gd name="connsiteY152" fmla="*/ 4441 h 10000"/>
                <a:gd name="connsiteX153" fmla="*/ 5223 w 10000"/>
                <a:gd name="connsiteY153" fmla="*/ 4789 h 10000"/>
                <a:gd name="connsiteX154" fmla="*/ 5255 w 10000"/>
                <a:gd name="connsiteY154" fmla="*/ 5205 h 10000"/>
                <a:gd name="connsiteX155" fmla="*/ 5282 w 10000"/>
                <a:gd name="connsiteY155" fmla="*/ 5758 h 10000"/>
                <a:gd name="connsiteX156" fmla="*/ 5313 w 10000"/>
                <a:gd name="connsiteY156" fmla="*/ 6671 h 10000"/>
                <a:gd name="connsiteX157" fmla="*/ 5340 w 10000"/>
                <a:gd name="connsiteY157" fmla="*/ 7776 h 10000"/>
                <a:gd name="connsiteX158" fmla="*/ 5367 w 10000"/>
                <a:gd name="connsiteY158" fmla="*/ 6565 h 10000"/>
                <a:gd name="connsiteX159" fmla="*/ 5399 w 10000"/>
                <a:gd name="connsiteY159" fmla="*/ 6255 h 10000"/>
                <a:gd name="connsiteX160" fmla="*/ 5426 w 10000"/>
                <a:gd name="connsiteY160" fmla="*/ 6155 h 10000"/>
                <a:gd name="connsiteX161" fmla="*/ 5453 w 10000"/>
                <a:gd name="connsiteY161" fmla="*/ 6180 h 10000"/>
                <a:gd name="connsiteX162" fmla="*/ 5484 w 10000"/>
                <a:gd name="connsiteY162" fmla="*/ 6286 h 10000"/>
                <a:gd name="connsiteX163" fmla="*/ 5511 w 10000"/>
                <a:gd name="connsiteY163" fmla="*/ 6484 h 10000"/>
                <a:gd name="connsiteX164" fmla="*/ 5539 w 10000"/>
                <a:gd name="connsiteY164" fmla="*/ 6801 h 10000"/>
                <a:gd name="connsiteX165" fmla="*/ 5570 w 10000"/>
                <a:gd name="connsiteY165" fmla="*/ 7373 h 10000"/>
                <a:gd name="connsiteX166" fmla="*/ 5597 w 10000"/>
                <a:gd name="connsiteY166" fmla="*/ 9447 h 10000"/>
                <a:gd name="connsiteX167" fmla="*/ 5629 w 10000"/>
                <a:gd name="connsiteY167" fmla="*/ 7621 h 10000"/>
                <a:gd name="connsiteX168" fmla="*/ 5656 w 10000"/>
                <a:gd name="connsiteY168" fmla="*/ 7012 h 10000"/>
                <a:gd name="connsiteX169" fmla="*/ 5683 w 10000"/>
                <a:gd name="connsiteY169" fmla="*/ 6708 h 10000"/>
                <a:gd name="connsiteX170" fmla="*/ 5714 w 10000"/>
                <a:gd name="connsiteY170" fmla="*/ 6534 h 10000"/>
                <a:gd name="connsiteX171" fmla="*/ 5741 w 10000"/>
                <a:gd name="connsiteY171" fmla="*/ 6429 h 10000"/>
                <a:gd name="connsiteX172" fmla="*/ 5773 w 10000"/>
                <a:gd name="connsiteY172" fmla="*/ 6385 h 10000"/>
                <a:gd name="connsiteX173" fmla="*/ 5800 w 10000"/>
                <a:gd name="connsiteY173" fmla="*/ 6385 h 10000"/>
                <a:gd name="connsiteX174" fmla="*/ 5827 w 10000"/>
                <a:gd name="connsiteY174" fmla="*/ 6429 h 10000"/>
                <a:gd name="connsiteX175" fmla="*/ 5858 w 10000"/>
                <a:gd name="connsiteY175" fmla="*/ 6516 h 10000"/>
                <a:gd name="connsiteX176" fmla="*/ 5886 w 10000"/>
                <a:gd name="connsiteY176" fmla="*/ 6646 h 10000"/>
                <a:gd name="connsiteX177" fmla="*/ 5913 w 10000"/>
                <a:gd name="connsiteY177" fmla="*/ 6845 h 10000"/>
                <a:gd name="connsiteX178" fmla="*/ 5944 w 10000"/>
                <a:gd name="connsiteY178" fmla="*/ 7149 h 10000"/>
                <a:gd name="connsiteX179" fmla="*/ 5971 w 10000"/>
                <a:gd name="connsiteY179" fmla="*/ 7658 h 10000"/>
                <a:gd name="connsiteX180" fmla="*/ 6003 w 10000"/>
                <a:gd name="connsiteY180" fmla="*/ 9093 h 10000"/>
                <a:gd name="connsiteX181" fmla="*/ 6030 w 10000"/>
                <a:gd name="connsiteY181" fmla="*/ 8106 h 10000"/>
                <a:gd name="connsiteX182" fmla="*/ 6057 w 10000"/>
                <a:gd name="connsiteY182" fmla="*/ 7385 h 10000"/>
                <a:gd name="connsiteX183" fmla="*/ 6088 w 10000"/>
                <a:gd name="connsiteY183" fmla="*/ 7019 h 10000"/>
                <a:gd name="connsiteX184" fmla="*/ 6115 w 10000"/>
                <a:gd name="connsiteY184" fmla="*/ 6789 h 10000"/>
                <a:gd name="connsiteX185" fmla="*/ 6147 w 10000"/>
                <a:gd name="connsiteY185" fmla="*/ 6634 h 10000"/>
                <a:gd name="connsiteX186" fmla="*/ 6174 w 10000"/>
                <a:gd name="connsiteY186" fmla="*/ 6534 h 10000"/>
                <a:gd name="connsiteX187" fmla="*/ 6201 w 10000"/>
                <a:gd name="connsiteY187" fmla="*/ 6472 h 10000"/>
                <a:gd name="connsiteX188" fmla="*/ 6233 w 10000"/>
                <a:gd name="connsiteY188" fmla="*/ 6441 h 10000"/>
                <a:gd name="connsiteX189" fmla="*/ 6260 w 10000"/>
                <a:gd name="connsiteY189" fmla="*/ 6435 h 10000"/>
                <a:gd name="connsiteX190" fmla="*/ 6291 w 10000"/>
                <a:gd name="connsiteY190" fmla="*/ 6460 h 10000"/>
                <a:gd name="connsiteX191" fmla="*/ 6318 w 10000"/>
                <a:gd name="connsiteY191" fmla="*/ 6516 h 10000"/>
                <a:gd name="connsiteX192" fmla="*/ 6345 w 10000"/>
                <a:gd name="connsiteY192" fmla="*/ 6609 h 10000"/>
                <a:gd name="connsiteX193" fmla="*/ 6372 w 10000"/>
                <a:gd name="connsiteY193" fmla="*/ 6733 h 10000"/>
                <a:gd name="connsiteX194" fmla="*/ 6404 w 10000"/>
                <a:gd name="connsiteY194" fmla="*/ 6919 h 10000"/>
                <a:gd name="connsiteX195" fmla="*/ 6431 w 10000"/>
                <a:gd name="connsiteY195" fmla="*/ 7186 h 10000"/>
                <a:gd name="connsiteX196" fmla="*/ 6462 w 10000"/>
                <a:gd name="connsiteY196" fmla="*/ 7596 h 10000"/>
                <a:gd name="connsiteX197" fmla="*/ 6489 w 10000"/>
                <a:gd name="connsiteY197" fmla="*/ 8466 h 10000"/>
                <a:gd name="connsiteX198" fmla="*/ 6516 w 10000"/>
                <a:gd name="connsiteY198" fmla="*/ 8801 h 10000"/>
                <a:gd name="connsiteX199" fmla="*/ 6548 w 10000"/>
                <a:gd name="connsiteY199" fmla="*/ 7714 h 10000"/>
                <a:gd name="connsiteX200" fmla="*/ 6575 w 10000"/>
                <a:gd name="connsiteY200" fmla="*/ 7261 h 10000"/>
                <a:gd name="connsiteX201" fmla="*/ 6607 w 10000"/>
                <a:gd name="connsiteY201" fmla="*/ 6981 h 10000"/>
                <a:gd name="connsiteX202" fmla="*/ 6634 w 10000"/>
                <a:gd name="connsiteY202" fmla="*/ 6795 h 10000"/>
                <a:gd name="connsiteX203" fmla="*/ 6661 w 10000"/>
                <a:gd name="connsiteY203" fmla="*/ 6658 h 10000"/>
                <a:gd name="connsiteX204" fmla="*/ 6692 w 10000"/>
                <a:gd name="connsiteY204" fmla="*/ 6559 h 10000"/>
                <a:gd name="connsiteX205" fmla="*/ 6719 w 10000"/>
                <a:gd name="connsiteY205" fmla="*/ 6497 h 10000"/>
                <a:gd name="connsiteX206" fmla="*/ 6751 w 10000"/>
                <a:gd name="connsiteY206" fmla="*/ 6460 h 10000"/>
                <a:gd name="connsiteX207" fmla="*/ 6778 w 10000"/>
                <a:gd name="connsiteY207" fmla="*/ 6453 h 10000"/>
                <a:gd name="connsiteX208" fmla="*/ 6805 w 10000"/>
                <a:gd name="connsiteY208" fmla="*/ 6460 h 10000"/>
                <a:gd name="connsiteX209" fmla="*/ 6836 w 10000"/>
                <a:gd name="connsiteY209" fmla="*/ 6503 h 10000"/>
                <a:gd name="connsiteX210" fmla="*/ 6863 w 10000"/>
                <a:gd name="connsiteY210" fmla="*/ 6565 h 10000"/>
                <a:gd name="connsiteX211" fmla="*/ 6890 w 10000"/>
                <a:gd name="connsiteY211" fmla="*/ 6658 h 10000"/>
                <a:gd name="connsiteX212" fmla="*/ 6922 w 10000"/>
                <a:gd name="connsiteY212" fmla="*/ 6789 h 10000"/>
                <a:gd name="connsiteX213" fmla="*/ 6949 w 10000"/>
                <a:gd name="connsiteY213" fmla="*/ 6975 h 10000"/>
                <a:gd name="connsiteX214" fmla="*/ 6981 w 10000"/>
                <a:gd name="connsiteY214" fmla="*/ 7236 h 10000"/>
                <a:gd name="connsiteX215" fmla="*/ 7008 w 10000"/>
                <a:gd name="connsiteY215" fmla="*/ 7634 h 10000"/>
                <a:gd name="connsiteX216" fmla="*/ 7035 w 10000"/>
                <a:gd name="connsiteY216" fmla="*/ 8460 h 10000"/>
                <a:gd name="connsiteX217" fmla="*/ 7066 w 10000"/>
                <a:gd name="connsiteY217" fmla="*/ 8969 h 10000"/>
                <a:gd name="connsiteX218" fmla="*/ 7093 w 10000"/>
                <a:gd name="connsiteY218" fmla="*/ 7801 h 10000"/>
                <a:gd name="connsiteX219" fmla="*/ 7125 w 10000"/>
                <a:gd name="connsiteY219" fmla="*/ 7329 h 10000"/>
                <a:gd name="connsiteX220" fmla="*/ 7152 w 10000"/>
                <a:gd name="connsiteY220" fmla="*/ 7037 h 10000"/>
                <a:gd name="connsiteX221" fmla="*/ 7179 w 10000"/>
                <a:gd name="connsiteY221" fmla="*/ 6839 h 10000"/>
                <a:gd name="connsiteX222" fmla="*/ 7210 w 10000"/>
                <a:gd name="connsiteY222" fmla="*/ 6696 h 10000"/>
                <a:gd name="connsiteX223" fmla="*/ 7237 w 10000"/>
                <a:gd name="connsiteY223" fmla="*/ 6590 h 10000"/>
                <a:gd name="connsiteX224" fmla="*/ 7269 w 10000"/>
                <a:gd name="connsiteY224" fmla="*/ 6516 h 10000"/>
                <a:gd name="connsiteX225" fmla="*/ 7296 w 10000"/>
                <a:gd name="connsiteY225" fmla="*/ 6472 h 10000"/>
                <a:gd name="connsiteX226" fmla="*/ 7323 w 10000"/>
                <a:gd name="connsiteY226" fmla="*/ 6447 h 10000"/>
                <a:gd name="connsiteX227" fmla="*/ 7350 w 10000"/>
                <a:gd name="connsiteY227" fmla="*/ 6447 h 10000"/>
                <a:gd name="connsiteX228" fmla="*/ 7382 w 10000"/>
                <a:gd name="connsiteY228" fmla="*/ 6466 h 10000"/>
                <a:gd name="connsiteX229" fmla="*/ 7409 w 10000"/>
                <a:gd name="connsiteY229" fmla="*/ 6509 h 10000"/>
                <a:gd name="connsiteX230" fmla="*/ 7440 w 10000"/>
                <a:gd name="connsiteY230" fmla="*/ 6578 h 10000"/>
                <a:gd name="connsiteX231" fmla="*/ 7467 w 10000"/>
                <a:gd name="connsiteY231" fmla="*/ 6677 h 10000"/>
                <a:gd name="connsiteX232" fmla="*/ 7494 w 10000"/>
                <a:gd name="connsiteY232" fmla="*/ 6814 h 10000"/>
                <a:gd name="connsiteX233" fmla="*/ 7526 w 10000"/>
                <a:gd name="connsiteY233" fmla="*/ 7006 h 10000"/>
                <a:gd name="connsiteX234" fmla="*/ 7553 w 10000"/>
                <a:gd name="connsiteY234" fmla="*/ 7273 h 10000"/>
                <a:gd name="connsiteX235" fmla="*/ 7584 w 10000"/>
                <a:gd name="connsiteY235" fmla="*/ 7696 h 10000"/>
                <a:gd name="connsiteX236" fmla="*/ 7612 w 10000"/>
                <a:gd name="connsiteY236" fmla="*/ 8584 h 10000"/>
                <a:gd name="connsiteX237" fmla="*/ 7639 w 10000"/>
                <a:gd name="connsiteY237" fmla="*/ 8814 h 10000"/>
                <a:gd name="connsiteX238" fmla="*/ 7670 w 10000"/>
                <a:gd name="connsiteY238" fmla="*/ 7770 h 10000"/>
                <a:gd name="connsiteX239" fmla="*/ 7697 w 10000"/>
                <a:gd name="connsiteY239" fmla="*/ 7317 h 10000"/>
                <a:gd name="connsiteX240" fmla="*/ 7729 w 10000"/>
                <a:gd name="connsiteY240" fmla="*/ 7031 h 10000"/>
                <a:gd name="connsiteX241" fmla="*/ 7756 w 10000"/>
                <a:gd name="connsiteY241" fmla="*/ 6839 h 10000"/>
                <a:gd name="connsiteX242" fmla="*/ 7783 w 10000"/>
                <a:gd name="connsiteY242" fmla="*/ 6696 h 10000"/>
                <a:gd name="connsiteX243" fmla="*/ 7810 w 10000"/>
                <a:gd name="connsiteY243" fmla="*/ 6590 h 10000"/>
                <a:gd name="connsiteX244" fmla="*/ 7841 w 10000"/>
                <a:gd name="connsiteY244" fmla="*/ 6522 h 10000"/>
                <a:gd name="connsiteX245" fmla="*/ 7868 w 10000"/>
                <a:gd name="connsiteY245" fmla="*/ 6472 h 10000"/>
                <a:gd name="connsiteX246" fmla="*/ 7900 w 10000"/>
                <a:gd name="connsiteY246" fmla="*/ 6447 h 10000"/>
                <a:gd name="connsiteX247" fmla="*/ 7927 w 10000"/>
                <a:gd name="connsiteY247" fmla="*/ 6447 h 10000"/>
                <a:gd name="connsiteX248" fmla="*/ 7954 w 10000"/>
                <a:gd name="connsiteY248" fmla="*/ 6466 h 10000"/>
                <a:gd name="connsiteX249" fmla="*/ 7986 w 10000"/>
                <a:gd name="connsiteY249" fmla="*/ 6509 h 10000"/>
                <a:gd name="connsiteX250" fmla="*/ 8013 w 10000"/>
                <a:gd name="connsiteY250" fmla="*/ 6578 h 10000"/>
                <a:gd name="connsiteX251" fmla="*/ 8044 w 10000"/>
                <a:gd name="connsiteY251" fmla="*/ 6683 h 10000"/>
                <a:gd name="connsiteX252" fmla="*/ 8071 w 10000"/>
                <a:gd name="connsiteY252" fmla="*/ 6820 h 10000"/>
                <a:gd name="connsiteX253" fmla="*/ 8098 w 10000"/>
                <a:gd name="connsiteY253" fmla="*/ 7006 h 10000"/>
                <a:gd name="connsiteX254" fmla="*/ 8130 w 10000"/>
                <a:gd name="connsiteY254" fmla="*/ 7280 h 10000"/>
                <a:gd name="connsiteX255" fmla="*/ 8157 w 10000"/>
                <a:gd name="connsiteY255" fmla="*/ 7714 h 10000"/>
                <a:gd name="connsiteX256" fmla="*/ 8188 w 10000"/>
                <a:gd name="connsiteY256" fmla="*/ 8671 h 10000"/>
                <a:gd name="connsiteX257" fmla="*/ 8215 w 10000"/>
                <a:gd name="connsiteY257" fmla="*/ 8696 h 10000"/>
                <a:gd name="connsiteX258" fmla="*/ 8242 w 10000"/>
                <a:gd name="connsiteY258" fmla="*/ 7720 h 10000"/>
                <a:gd name="connsiteX259" fmla="*/ 8274 w 10000"/>
                <a:gd name="connsiteY259" fmla="*/ 7286 h 10000"/>
                <a:gd name="connsiteX260" fmla="*/ 8301 w 10000"/>
                <a:gd name="connsiteY260" fmla="*/ 7006 h 10000"/>
                <a:gd name="connsiteX261" fmla="*/ 8328 w 10000"/>
                <a:gd name="connsiteY261" fmla="*/ 6820 h 10000"/>
                <a:gd name="connsiteX262" fmla="*/ 8360 w 10000"/>
                <a:gd name="connsiteY262" fmla="*/ 6683 h 10000"/>
                <a:gd name="connsiteX263" fmla="*/ 8387 w 10000"/>
                <a:gd name="connsiteY263" fmla="*/ 6584 h 10000"/>
                <a:gd name="connsiteX264" fmla="*/ 8418 w 10000"/>
                <a:gd name="connsiteY264" fmla="*/ 6516 h 10000"/>
                <a:gd name="connsiteX265" fmla="*/ 8445 w 10000"/>
                <a:gd name="connsiteY265" fmla="*/ 6472 h 10000"/>
                <a:gd name="connsiteX266" fmla="*/ 8472 w 10000"/>
                <a:gd name="connsiteY266" fmla="*/ 6453 h 10000"/>
                <a:gd name="connsiteX267" fmla="*/ 8504 w 10000"/>
                <a:gd name="connsiteY267" fmla="*/ 6460 h 10000"/>
                <a:gd name="connsiteX268" fmla="*/ 8531 w 10000"/>
                <a:gd name="connsiteY268" fmla="*/ 6491 h 10000"/>
                <a:gd name="connsiteX269" fmla="*/ 8562 w 10000"/>
                <a:gd name="connsiteY269" fmla="*/ 6553 h 10000"/>
                <a:gd name="connsiteX270" fmla="*/ 8589 w 10000"/>
                <a:gd name="connsiteY270" fmla="*/ 6640 h 10000"/>
                <a:gd name="connsiteX271" fmla="*/ 8616 w 10000"/>
                <a:gd name="connsiteY271" fmla="*/ 6770 h 10000"/>
                <a:gd name="connsiteX272" fmla="*/ 8648 w 10000"/>
                <a:gd name="connsiteY272" fmla="*/ 6944 h 10000"/>
                <a:gd name="connsiteX273" fmla="*/ 8675 w 10000"/>
                <a:gd name="connsiteY273" fmla="*/ 7205 h 10000"/>
                <a:gd name="connsiteX274" fmla="*/ 8707 w 10000"/>
                <a:gd name="connsiteY274" fmla="*/ 7615 h 10000"/>
                <a:gd name="connsiteX275" fmla="*/ 8734 w 10000"/>
                <a:gd name="connsiteY275" fmla="*/ 8460 h 10000"/>
                <a:gd name="connsiteX276" fmla="*/ 8761 w 10000"/>
                <a:gd name="connsiteY276" fmla="*/ 8839 h 10000"/>
                <a:gd name="connsiteX277" fmla="*/ 8788 w 10000"/>
                <a:gd name="connsiteY277" fmla="*/ 7733 h 10000"/>
                <a:gd name="connsiteX278" fmla="*/ 8819 w 10000"/>
                <a:gd name="connsiteY278" fmla="*/ 7267 h 10000"/>
                <a:gd name="connsiteX279" fmla="*/ 8851 w 10000"/>
                <a:gd name="connsiteY279" fmla="*/ 6981 h 10000"/>
                <a:gd name="connsiteX280" fmla="*/ 8878 w 10000"/>
                <a:gd name="connsiteY280" fmla="*/ 6783 h 10000"/>
                <a:gd name="connsiteX281" fmla="*/ 8905 w 10000"/>
                <a:gd name="connsiteY281" fmla="*/ 6646 h 10000"/>
                <a:gd name="connsiteX282" fmla="*/ 8932 w 10000"/>
                <a:gd name="connsiteY282" fmla="*/ 6547 h 10000"/>
                <a:gd name="connsiteX283" fmla="*/ 8963 w 10000"/>
                <a:gd name="connsiteY283" fmla="*/ 6484 h 10000"/>
                <a:gd name="connsiteX284" fmla="*/ 8991 w 10000"/>
                <a:gd name="connsiteY284" fmla="*/ 6453 h 10000"/>
                <a:gd name="connsiteX285" fmla="*/ 9022 w 10000"/>
                <a:gd name="connsiteY285" fmla="*/ 6447 h 10000"/>
                <a:gd name="connsiteX286" fmla="*/ 9049 w 10000"/>
                <a:gd name="connsiteY286" fmla="*/ 6472 h 10000"/>
                <a:gd name="connsiteX287" fmla="*/ 9076 w 10000"/>
                <a:gd name="connsiteY287" fmla="*/ 6528 h 10000"/>
                <a:gd name="connsiteX288" fmla="*/ 9108 w 10000"/>
                <a:gd name="connsiteY288" fmla="*/ 6621 h 10000"/>
                <a:gd name="connsiteX289" fmla="*/ 9135 w 10000"/>
                <a:gd name="connsiteY289" fmla="*/ 6758 h 10000"/>
                <a:gd name="connsiteX290" fmla="*/ 9166 w 10000"/>
                <a:gd name="connsiteY290" fmla="*/ 6957 h 10000"/>
                <a:gd name="connsiteX291" fmla="*/ 9193 w 10000"/>
                <a:gd name="connsiteY291" fmla="*/ 7267 h 10000"/>
                <a:gd name="connsiteX292" fmla="*/ 9220 w 10000"/>
                <a:gd name="connsiteY292" fmla="*/ 7814 h 10000"/>
                <a:gd name="connsiteX293" fmla="*/ 9252 w 10000"/>
                <a:gd name="connsiteY293" fmla="*/ 9863 h 10000"/>
                <a:gd name="connsiteX294" fmla="*/ 9279 w 10000"/>
                <a:gd name="connsiteY294" fmla="*/ 7988 h 10000"/>
                <a:gd name="connsiteX295" fmla="*/ 9306 w 10000"/>
                <a:gd name="connsiteY295" fmla="*/ 7335 h 10000"/>
                <a:gd name="connsiteX296" fmla="*/ 9338 w 10000"/>
                <a:gd name="connsiteY296" fmla="*/ 6988 h 10000"/>
                <a:gd name="connsiteX297" fmla="*/ 9365 w 10000"/>
                <a:gd name="connsiteY297" fmla="*/ 6758 h 10000"/>
                <a:gd name="connsiteX298" fmla="*/ 9396 w 10000"/>
                <a:gd name="connsiteY298" fmla="*/ 6602 h 10000"/>
                <a:gd name="connsiteX299" fmla="*/ 9423 w 10000"/>
                <a:gd name="connsiteY299" fmla="*/ 6503 h 10000"/>
                <a:gd name="connsiteX300" fmla="*/ 9450 w 10000"/>
                <a:gd name="connsiteY300" fmla="*/ 6447 h 10000"/>
                <a:gd name="connsiteX301" fmla="*/ 9482 w 10000"/>
                <a:gd name="connsiteY301" fmla="*/ 6435 h 10000"/>
                <a:gd name="connsiteX302" fmla="*/ 9509 w 10000"/>
                <a:gd name="connsiteY302" fmla="*/ 6460 h 10000"/>
                <a:gd name="connsiteX303" fmla="*/ 9540 w 10000"/>
                <a:gd name="connsiteY303" fmla="*/ 6534 h 10000"/>
                <a:gd name="connsiteX304" fmla="*/ 9567 w 10000"/>
                <a:gd name="connsiteY304" fmla="*/ 6665 h 10000"/>
                <a:gd name="connsiteX305" fmla="*/ 9594 w 10000"/>
                <a:gd name="connsiteY305" fmla="*/ 6882 h 10000"/>
                <a:gd name="connsiteX306" fmla="*/ 9626 w 10000"/>
                <a:gd name="connsiteY306" fmla="*/ 7242 h 10000"/>
                <a:gd name="connsiteX307" fmla="*/ 9653 w 10000"/>
                <a:gd name="connsiteY307" fmla="*/ 7981 h 10000"/>
                <a:gd name="connsiteX308" fmla="*/ 9680 w 10000"/>
                <a:gd name="connsiteY308" fmla="*/ 8820 h 10000"/>
                <a:gd name="connsiteX309" fmla="*/ 9712 w 10000"/>
                <a:gd name="connsiteY309" fmla="*/ 7484 h 10000"/>
                <a:gd name="connsiteX310" fmla="*/ 9739 w 10000"/>
                <a:gd name="connsiteY310" fmla="*/ 7012 h 10000"/>
                <a:gd name="connsiteX311" fmla="*/ 9766 w 10000"/>
                <a:gd name="connsiteY311" fmla="*/ 6758 h 10000"/>
                <a:gd name="connsiteX312" fmla="*/ 9797 w 10000"/>
                <a:gd name="connsiteY312" fmla="*/ 6615 h 10000"/>
                <a:gd name="connsiteX313" fmla="*/ 9824 w 10000"/>
                <a:gd name="connsiteY313" fmla="*/ 6559 h 10000"/>
                <a:gd name="connsiteX314" fmla="*/ 9856 w 10000"/>
                <a:gd name="connsiteY314" fmla="*/ 6590 h 10000"/>
                <a:gd name="connsiteX315" fmla="*/ 9883 w 10000"/>
                <a:gd name="connsiteY315" fmla="*/ 6708 h 10000"/>
                <a:gd name="connsiteX316" fmla="*/ 9910 w 10000"/>
                <a:gd name="connsiteY316" fmla="*/ 6950 h 10000"/>
                <a:gd name="connsiteX317" fmla="*/ 9941 w 10000"/>
                <a:gd name="connsiteY317" fmla="*/ 7404 h 10000"/>
                <a:gd name="connsiteX318" fmla="*/ 9968 w 10000"/>
                <a:gd name="connsiteY318" fmla="*/ 8516 h 10000"/>
                <a:gd name="connsiteX319" fmla="*/ 10000 w 10000"/>
                <a:gd name="connsiteY31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3470 w 10000"/>
                <a:gd name="connsiteY91" fmla="*/ 149 h 10000"/>
                <a:gd name="connsiteX92" fmla="*/ 3497 w 10000"/>
                <a:gd name="connsiteY92" fmla="*/ 118 h 10000"/>
                <a:gd name="connsiteX93" fmla="*/ 3529 w 10000"/>
                <a:gd name="connsiteY93" fmla="*/ 87 h 10000"/>
                <a:gd name="connsiteX94" fmla="*/ 3556 w 10000"/>
                <a:gd name="connsiteY94" fmla="*/ 68 h 10000"/>
                <a:gd name="connsiteX95" fmla="*/ 3587 w 10000"/>
                <a:gd name="connsiteY95" fmla="*/ 43 h 10000"/>
                <a:gd name="connsiteX96" fmla="*/ 3614 w 10000"/>
                <a:gd name="connsiteY96" fmla="*/ 31 h 10000"/>
                <a:gd name="connsiteX97" fmla="*/ 3641 w 10000"/>
                <a:gd name="connsiteY97" fmla="*/ 19 h 10000"/>
                <a:gd name="connsiteX98" fmla="*/ 3673 w 10000"/>
                <a:gd name="connsiteY98" fmla="*/ 6 h 10000"/>
                <a:gd name="connsiteX99" fmla="*/ 3700 w 10000"/>
                <a:gd name="connsiteY99" fmla="*/ 6 h 10000"/>
                <a:gd name="connsiteX100" fmla="*/ 3731 w 10000"/>
                <a:gd name="connsiteY100" fmla="*/ 0 h 10000"/>
                <a:gd name="connsiteX101" fmla="*/ 3758 w 10000"/>
                <a:gd name="connsiteY101" fmla="*/ 0 h 10000"/>
                <a:gd name="connsiteX102" fmla="*/ 3785 w 10000"/>
                <a:gd name="connsiteY102" fmla="*/ 6 h 10000"/>
                <a:gd name="connsiteX103" fmla="*/ 3817 w 10000"/>
                <a:gd name="connsiteY103" fmla="*/ 12 h 10000"/>
                <a:gd name="connsiteX104" fmla="*/ 3844 w 10000"/>
                <a:gd name="connsiteY104" fmla="*/ 19 h 10000"/>
                <a:gd name="connsiteX105" fmla="*/ 3876 w 10000"/>
                <a:gd name="connsiteY105" fmla="*/ 31 h 10000"/>
                <a:gd name="connsiteX106" fmla="*/ 3903 w 10000"/>
                <a:gd name="connsiteY106" fmla="*/ 43 h 10000"/>
                <a:gd name="connsiteX107" fmla="*/ 3930 w 10000"/>
                <a:gd name="connsiteY107" fmla="*/ 62 h 10000"/>
                <a:gd name="connsiteX108" fmla="*/ 3957 w 10000"/>
                <a:gd name="connsiteY108" fmla="*/ 81 h 10000"/>
                <a:gd name="connsiteX109" fmla="*/ 3988 w 10000"/>
                <a:gd name="connsiteY109" fmla="*/ 106 h 10000"/>
                <a:gd name="connsiteX110" fmla="*/ 4015 w 10000"/>
                <a:gd name="connsiteY110" fmla="*/ 130 h 10000"/>
                <a:gd name="connsiteX111" fmla="*/ 4047 w 10000"/>
                <a:gd name="connsiteY111" fmla="*/ 155 h 10000"/>
                <a:gd name="connsiteX112" fmla="*/ 4074 w 10000"/>
                <a:gd name="connsiteY112" fmla="*/ 186 h 10000"/>
                <a:gd name="connsiteX113" fmla="*/ 4101 w 10000"/>
                <a:gd name="connsiteY113" fmla="*/ 217 h 10000"/>
                <a:gd name="connsiteX114" fmla="*/ 4132 w 10000"/>
                <a:gd name="connsiteY114" fmla="*/ 255 h 10000"/>
                <a:gd name="connsiteX115" fmla="*/ 4160 w 10000"/>
                <a:gd name="connsiteY115" fmla="*/ 292 h 10000"/>
                <a:gd name="connsiteX116" fmla="*/ 4191 w 10000"/>
                <a:gd name="connsiteY116" fmla="*/ 329 h 10000"/>
                <a:gd name="connsiteX117" fmla="*/ 4218 w 10000"/>
                <a:gd name="connsiteY117" fmla="*/ 373 h 10000"/>
                <a:gd name="connsiteX118" fmla="*/ 4245 w 10000"/>
                <a:gd name="connsiteY118" fmla="*/ 422 h 10000"/>
                <a:gd name="connsiteX119" fmla="*/ 4277 w 10000"/>
                <a:gd name="connsiteY119" fmla="*/ 466 h 10000"/>
                <a:gd name="connsiteX120" fmla="*/ 4304 w 10000"/>
                <a:gd name="connsiteY120" fmla="*/ 522 h 10000"/>
                <a:gd name="connsiteX121" fmla="*/ 4335 w 10000"/>
                <a:gd name="connsiteY121" fmla="*/ 571 h 10000"/>
                <a:gd name="connsiteX122" fmla="*/ 4362 w 10000"/>
                <a:gd name="connsiteY122" fmla="*/ 634 h 10000"/>
                <a:gd name="connsiteX123" fmla="*/ 4389 w 10000"/>
                <a:gd name="connsiteY123" fmla="*/ 689 h 10000"/>
                <a:gd name="connsiteX124" fmla="*/ 4421 w 10000"/>
                <a:gd name="connsiteY124" fmla="*/ 752 h 10000"/>
                <a:gd name="connsiteX125" fmla="*/ 4448 w 10000"/>
                <a:gd name="connsiteY125" fmla="*/ 820 h 10000"/>
                <a:gd name="connsiteX126" fmla="*/ 4475 w 10000"/>
                <a:gd name="connsiteY126" fmla="*/ 888 h 10000"/>
                <a:gd name="connsiteX127" fmla="*/ 4507 w 10000"/>
                <a:gd name="connsiteY127" fmla="*/ 957 h 10000"/>
                <a:gd name="connsiteX128" fmla="*/ 4534 w 10000"/>
                <a:gd name="connsiteY128" fmla="*/ 1037 h 10000"/>
                <a:gd name="connsiteX129" fmla="*/ 4565 w 10000"/>
                <a:gd name="connsiteY129" fmla="*/ 1118 h 10000"/>
                <a:gd name="connsiteX130" fmla="*/ 4592 w 10000"/>
                <a:gd name="connsiteY130" fmla="*/ 1199 h 10000"/>
                <a:gd name="connsiteX131" fmla="*/ 4619 w 10000"/>
                <a:gd name="connsiteY131" fmla="*/ 1286 h 10000"/>
                <a:gd name="connsiteX132" fmla="*/ 4651 w 10000"/>
                <a:gd name="connsiteY132" fmla="*/ 1373 h 10000"/>
                <a:gd name="connsiteX133" fmla="*/ 4678 w 10000"/>
                <a:gd name="connsiteY133" fmla="*/ 1472 h 10000"/>
                <a:gd name="connsiteX134" fmla="*/ 4709 w 10000"/>
                <a:gd name="connsiteY134" fmla="*/ 1565 h 10000"/>
                <a:gd name="connsiteX135" fmla="*/ 4736 w 10000"/>
                <a:gd name="connsiteY135" fmla="*/ 1671 h 10000"/>
                <a:gd name="connsiteX136" fmla="*/ 4763 w 10000"/>
                <a:gd name="connsiteY136" fmla="*/ 1776 h 10000"/>
                <a:gd name="connsiteX137" fmla="*/ 4795 w 10000"/>
                <a:gd name="connsiteY137" fmla="*/ 1894 h 10000"/>
                <a:gd name="connsiteX138" fmla="*/ 4822 w 10000"/>
                <a:gd name="connsiteY138" fmla="*/ 2012 h 10000"/>
                <a:gd name="connsiteX139" fmla="*/ 4854 w 10000"/>
                <a:gd name="connsiteY139" fmla="*/ 2137 h 10000"/>
                <a:gd name="connsiteX140" fmla="*/ 4881 w 10000"/>
                <a:gd name="connsiteY140" fmla="*/ 2267 h 10000"/>
                <a:gd name="connsiteX141" fmla="*/ 4908 w 10000"/>
                <a:gd name="connsiteY141" fmla="*/ 2404 h 10000"/>
                <a:gd name="connsiteX142" fmla="*/ 4935 w 10000"/>
                <a:gd name="connsiteY142" fmla="*/ 2553 h 10000"/>
                <a:gd name="connsiteX143" fmla="*/ 4966 w 10000"/>
                <a:gd name="connsiteY143" fmla="*/ 2708 h 10000"/>
                <a:gd name="connsiteX144" fmla="*/ 4993 w 10000"/>
                <a:gd name="connsiteY144" fmla="*/ 2870 h 10000"/>
                <a:gd name="connsiteX145" fmla="*/ 5025 w 10000"/>
                <a:gd name="connsiteY145" fmla="*/ 3043 h 10000"/>
                <a:gd name="connsiteX146" fmla="*/ 5052 w 10000"/>
                <a:gd name="connsiteY146" fmla="*/ 3230 h 10000"/>
                <a:gd name="connsiteX147" fmla="*/ 5079 w 10000"/>
                <a:gd name="connsiteY147" fmla="*/ 3429 h 10000"/>
                <a:gd name="connsiteX148" fmla="*/ 5110 w 10000"/>
                <a:gd name="connsiteY148" fmla="*/ 3646 h 10000"/>
                <a:gd name="connsiteX149" fmla="*/ 5137 w 10000"/>
                <a:gd name="connsiteY149" fmla="*/ 3882 h 10000"/>
                <a:gd name="connsiteX150" fmla="*/ 5169 w 10000"/>
                <a:gd name="connsiteY150" fmla="*/ 4143 h 10000"/>
                <a:gd name="connsiteX151" fmla="*/ 5196 w 10000"/>
                <a:gd name="connsiteY151" fmla="*/ 4441 h 10000"/>
                <a:gd name="connsiteX152" fmla="*/ 5223 w 10000"/>
                <a:gd name="connsiteY152" fmla="*/ 4789 h 10000"/>
                <a:gd name="connsiteX153" fmla="*/ 5255 w 10000"/>
                <a:gd name="connsiteY153" fmla="*/ 5205 h 10000"/>
                <a:gd name="connsiteX154" fmla="*/ 5282 w 10000"/>
                <a:gd name="connsiteY154" fmla="*/ 5758 h 10000"/>
                <a:gd name="connsiteX155" fmla="*/ 5313 w 10000"/>
                <a:gd name="connsiteY155" fmla="*/ 6671 h 10000"/>
                <a:gd name="connsiteX156" fmla="*/ 5340 w 10000"/>
                <a:gd name="connsiteY156" fmla="*/ 7776 h 10000"/>
                <a:gd name="connsiteX157" fmla="*/ 5367 w 10000"/>
                <a:gd name="connsiteY157" fmla="*/ 6565 h 10000"/>
                <a:gd name="connsiteX158" fmla="*/ 5399 w 10000"/>
                <a:gd name="connsiteY158" fmla="*/ 6255 h 10000"/>
                <a:gd name="connsiteX159" fmla="*/ 5426 w 10000"/>
                <a:gd name="connsiteY159" fmla="*/ 6155 h 10000"/>
                <a:gd name="connsiteX160" fmla="*/ 5453 w 10000"/>
                <a:gd name="connsiteY160" fmla="*/ 6180 h 10000"/>
                <a:gd name="connsiteX161" fmla="*/ 5484 w 10000"/>
                <a:gd name="connsiteY161" fmla="*/ 6286 h 10000"/>
                <a:gd name="connsiteX162" fmla="*/ 5511 w 10000"/>
                <a:gd name="connsiteY162" fmla="*/ 6484 h 10000"/>
                <a:gd name="connsiteX163" fmla="*/ 5539 w 10000"/>
                <a:gd name="connsiteY163" fmla="*/ 6801 h 10000"/>
                <a:gd name="connsiteX164" fmla="*/ 5570 w 10000"/>
                <a:gd name="connsiteY164" fmla="*/ 7373 h 10000"/>
                <a:gd name="connsiteX165" fmla="*/ 5597 w 10000"/>
                <a:gd name="connsiteY165" fmla="*/ 9447 h 10000"/>
                <a:gd name="connsiteX166" fmla="*/ 5629 w 10000"/>
                <a:gd name="connsiteY166" fmla="*/ 7621 h 10000"/>
                <a:gd name="connsiteX167" fmla="*/ 5656 w 10000"/>
                <a:gd name="connsiteY167" fmla="*/ 7012 h 10000"/>
                <a:gd name="connsiteX168" fmla="*/ 5683 w 10000"/>
                <a:gd name="connsiteY168" fmla="*/ 6708 h 10000"/>
                <a:gd name="connsiteX169" fmla="*/ 5714 w 10000"/>
                <a:gd name="connsiteY169" fmla="*/ 6534 h 10000"/>
                <a:gd name="connsiteX170" fmla="*/ 5741 w 10000"/>
                <a:gd name="connsiteY170" fmla="*/ 6429 h 10000"/>
                <a:gd name="connsiteX171" fmla="*/ 5773 w 10000"/>
                <a:gd name="connsiteY171" fmla="*/ 6385 h 10000"/>
                <a:gd name="connsiteX172" fmla="*/ 5800 w 10000"/>
                <a:gd name="connsiteY172" fmla="*/ 6385 h 10000"/>
                <a:gd name="connsiteX173" fmla="*/ 5827 w 10000"/>
                <a:gd name="connsiteY173" fmla="*/ 6429 h 10000"/>
                <a:gd name="connsiteX174" fmla="*/ 5858 w 10000"/>
                <a:gd name="connsiteY174" fmla="*/ 6516 h 10000"/>
                <a:gd name="connsiteX175" fmla="*/ 5886 w 10000"/>
                <a:gd name="connsiteY175" fmla="*/ 6646 h 10000"/>
                <a:gd name="connsiteX176" fmla="*/ 5913 w 10000"/>
                <a:gd name="connsiteY176" fmla="*/ 6845 h 10000"/>
                <a:gd name="connsiteX177" fmla="*/ 5944 w 10000"/>
                <a:gd name="connsiteY177" fmla="*/ 7149 h 10000"/>
                <a:gd name="connsiteX178" fmla="*/ 5971 w 10000"/>
                <a:gd name="connsiteY178" fmla="*/ 7658 h 10000"/>
                <a:gd name="connsiteX179" fmla="*/ 6003 w 10000"/>
                <a:gd name="connsiteY179" fmla="*/ 9093 h 10000"/>
                <a:gd name="connsiteX180" fmla="*/ 6030 w 10000"/>
                <a:gd name="connsiteY180" fmla="*/ 8106 h 10000"/>
                <a:gd name="connsiteX181" fmla="*/ 6057 w 10000"/>
                <a:gd name="connsiteY181" fmla="*/ 7385 h 10000"/>
                <a:gd name="connsiteX182" fmla="*/ 6088 w 10000"/>
                <a:gd name="connsiteY182" fmla="*/ 7019 h 10000"/>
                <a:gd name="connsiteX183" fmla="*/ 6115 w 10000"/>
                <a:gd name="connsiteY183" fmla="*/ 6789 h 10000"/>
                <a:gd name="connsiteX184" fmla="*/ 6147 w 10000"/>
                <a:gd name="connsiteY184" fmla="*/ 6634 h 10000"/>
                <a:gd name="connsiteX185" fmla="*/ 6174 w 10000"/>
                <a:gd name="connsiteY185" fmla="*/ 6534 h 10000"/>
                <a:gd name="connsiteX186" fmla="*/ 6201 w 10000"/>
                <a:gd name="connsiteY186" fmla="*/ 6472 h 10000"/>
                <a:gd name="connsiteX187" fmla="*/ 6233 w 10000"/>
                <a:gd name="connsiteY187" fmla="*/ 6441 h 10000"/>
                <a:gd name="connsiteX188" fmla="*/ 6260 w 10000"/>
                <a:gd name="connsiteY188" fmla="*/ 6435 h 10000"/>
                <a:gd name="connsiteX189" fmla="*/ 6291 w 10000"/>
                <a:gd name="connsiteY189" fmla="*/ 6460 h 10000"/>
                <a:gd name="connsiteX190" fmla="*/ 6318 w 10000"/>
                <a:gd name="connsiteY190" fmla="*/ 6516 h 10000"/>
                <a:gd name="connsiteX191" fmla="*/ 6345 w 10000"/>
                <a:gd name="connsiteY191" fmla="*/ 6609 h 10000"/>
                <a:gd name="connsiteX192" fmla="*/ 6372 w 10000"/>
                <a:gd name="connsiteY192" fmla="*/ 6733 h 10000"/>
                <a:gd name="connsiteX193" fmla="*/ 6404 w 10000"/>
                <a:gd name="connsiteY193" fmla="*/ 6919 h 10000"/>
                <a:gd name="connsiteX194" fmla="*/ 6431 w 10000"/>
                <a:gd name="connsiteY194" fmla="*/ 7186 h 10000"/>
                <a:gd name="connsiteX195" fmla="*/ 6462 w 10000"/>
                <a:gd name="connsiteY195" fmla="*/ 7596 h 10000"/>
                <a:gd name="connsiteX196" fmla="*/ 6489 w 10000"/>
                <a:gd name="connsiteY196" fmla="*/ 8466 h 10000"/>
                <a:gd name="connsiteX197" fmla="*/ 6516 w 10000"/>
                <a:gd name="connsiteY197" fmla="*/ 8801 h 10000"/>
                <a:gd name="connsiteX198" fmla="*/ 6548 w 10000"/>
                <a:gd name="connsiteY198" fmla="*/ 7714 h 10000"/>
                <a:gd name="connsiteX199" fmla="*/ 6575 w 10000"/>
                <a:gd name="connsiteY199" fmla="*/ 7261 h 10000"/>
                <a:gd name="connsiteX200" fmla="*/ 6607 w 10000"/>
                <a:gd name="connsiteY200" fmla="*/ 6981 h 10000"/>
                <a:gd name="connsiteX201" fmla="*/ 6634 w 10000"/>
                <a:gd name="connsiteY201" fmla="*/ 6795 h 10000"/>
                <a:gd name="connsiteX202" fmla="*/ 6661 w 10000"/>
                <a:gd name="connsiteY202" fmla="*/ 6658 h 10000"/>
                <a:gd name="connsiteX203" fmla="*/ 6692 w 10000"/>
                <a:gd name="connsiteY203" fmla="*/ 6559 h 10000"/>
                <a:gd name="connsiteX204" fmla="*/ 6719 w 10000"/>
                <a:gd name="connsiteY204" fmla="*/ 6497 h 10000"/>
                <a:gd name="connsiteX205" fmla="*/ 6751 w 10000"/>
                <a:gd name="connsiteY205" fmla="*/ 6460 h 10000"/>
                <a:gd name="connsiteX206" fmla="*/ 6778 w 10000"/>
                <a:gd name="connsiteY206" fmla="*/ 6453 h 10000"/>
                <a:gd name="connsiteX207" fmla="*/ 6805 w 10000"/>
                <a:gd name="connsiteY207" fmla="*/ 6460 h 10000"/>
                <a:gd name="connsiteX208" fmla="*/ 6836 w 10000"/>
                <a:gd name="connsiteY208" fmla="*/ 6503 h 10000"/>
                <a:gd name="connsiteX209" fmla="*/ 6863 w 10000"/>
                <a:gd name="connsiteY209" fmla="*/ 6565 h 10000"/>
                <a:gd name="connsiteX210" fmla="*/ 6890 w 10000"/>
                <a:gd name="connsiteY210" fmla="*/ 6658 h 10000"/>
                <a:gd name="connsiteX211" fmla="*/ 6922 w 10000"/>
                <a:gd name="connsiteY211" fmla="*/ 6789 h 10000"/>
                <a:gd name="connsiteX212" fmla="*/ 6949 w 10000"/>
                <a:gd name="connsiteY212" fmla="*/ 6975 h 10000"/>
                <a:gd name="connsiteX213" fmla="*/ 6981 w 10000"/>
                <a:gd name="connsiteY213" fmla="*/ 7236 h 10000"/>
                <a:gd name="connsiteX214" fmla="*/ 7008 w 10000"/>
                <a:gd name="connsiteY214" fmla="*/ 7634 h 10000"/>
                <a:gd name="connsiteX215" fmla="*/ 7035 w 10000"/>
                <a:gd name="connsiteY215" fmla="*/ 8460 h 10000"/>
                <a:gd name="connsiteX216" fmla="*/ 7066 w 10000"/>
                <a:gd name="connsiteY216" fmla="*/ 8969 h 10000"/>
                <a:gd name="connsiteX217" fmla="*/ 7093 w 10000"/>
                <a:gd name="connsiteY217" fmla="*/ 7801 h 10000"/>
                <a:gd name="connsiteX218" fmla="*/ 7125 w 10000"/>
                <a:gd name="connsiteY218" fmla="*/ 7329 h 10000"/>
                <a:gd name="connsiteX219" fmla="*/ 7152 w 10000"/>
                <a:gd name="connsiteY219" fmla="*/ 7037 h 10000"/>
                <a:gd name="connsiteX220" fmla="*/ 7179 w 10000"/>
                <a:gd name="connsiteY220" fmla="*/ 6839 h 10000"/>
                <a:gd name="connsiteX221" fmla="*/ 7210 w 10000"/>
                <a:gd name="connsiteY221" fmla="*/ 6696 h 10000"/>
                <a:gd name="connsiteX222" fmla="*/ 7237 w 10000"/>
                <a:gd name="connsiteY222" fmla="*/ 6590 h 10000"/>
                <a:gd name="connsiteX223" fmla="*/ 7269 w 10000"/>
                <a:gd name="connsiteY223" fmla="*/ 6516 h 10000"/>
                <a:gd name="connsiteX224" fmla="*/ 7296 w 10000"/>
                <a:gd name="connsiteY224" fmla="*/ 6472 h 10000"/>
                <a:gd name="connsiteX225" fmla="*/ 7323 w 10000"/>
                <a:gd name="connsiteY225" fmla="*/ 6447 h 10000"/>
                <a:gd name="connsiteX226" fmla="*/ 7350 w 10000"/>
                <a:gd name="connsiteY226" fmla="*/ 6447 h 10000"/>
                <a:gd name="connsiteX227" fmla="*/ 7382 w 10000"/>
                <a:gd name="connsiteY227" fmla="*/ 6466 h 10000"/>
                <a:gd name="connsiteX228" fmla="*/ 7409 w 10000"/>
                <a:gd name="connsiteY228" fmla="*/ 6509 h 10000"/>
                <a:gd name="connsiteX229" fmla="*/ 7440 w 10000"/>
                <a:gd name="connsiteY229" fmla="*/ 6578 h 10000"/>
                <a:gd name="connsiteX230" fmla="*/ 7467 w 10000"/>
                <a:gd name="connsiteY230" fmla="*/ 6677 h 10000"/>
                <a:gd name="connsiteX231" fmla="*/ 7494 w 10000"/>
                <a:gd name="connsiteY231" fmla="*/ 6814 h 10000"/>
                <a:gd name="connsiteX232" fmla="*/ 7526 w 10000"/>
                <a:gd name="connsiteY232" fmla="*/ 7006 h 10000"/>
                <a:gd name="connsiteX233" fmla="*/ 7553 w 10000"/>
                <a:gd name="connsiteY233" fmla="*/ 7273 h 10000"/>
                <a:gd name="connsiteX234" fmla="*/ 7584 w 10000"/>
                <a:gd name="connsiteY234" fmla="*/ 7696 h 10000"/>
                <a:gd name="connsiteX235" fmla="*/ 7612 w 10000"/>
                <a:gd name="connsiteY235" fmla="*/ 8584 h 10000"/>
                <a:gd name="connsiteX236" fmla="*/ 7639 w 10000"/>
                <a:gd name="connsiteY236" fmla="*/ 8814 h 10000"/>
                <a:gd name="connsiteX237" fmla="*/ 7670 w 10000"/>
                <a:gd name="connsiteY237" fmla="*/ 7770 h 10000"/>
                <a:gd name="connsiteX238" fmla="*/ 7697 w 10000"/>
                <a:gd name="connsiteY238" fmla="*/ 7317 h 10000"/>
                <a:gd name="connsiteX239" fmla="*/ 7729 w 10000"/>
                <a:gd name="connsiteY239" fmla="*/ 7031 h 10000"/>
                <a:gd name="connsiteX240" fmla="*/ 7756 w 10000"/>
                <a:gd name="connsiteY240" fmla="*/ 6839 h 10000"/>
                <a:gd name="connsiteX241" fmla="*/ 7783 w 10000"/>
                <a:gd name="connsiteY241" fmla="*/ 6696 h 10000"/>
                <a:gd name="connsiteX242" fmla="*/ 7810 w 10000"/>
                <a:gd name="connsiteY242" fmla="*/ 6590 h 10000"/>
                <a:gd name="connsiteX243" fmla="*/ 7841 w 10000"/>
                <a:gd name="connsiteY243" fmla="*/ 6522 h 10000"/>
                <a:gd name="connsiteX244" fmla="*/ 7868 w 10000"/>
                <a:gd name="connsiteY244" fmla="*/ 6472 h 10000"/>
                <a:gd name="connsiteX245" fmla="*/ 7900 w 10000"/>
                <a:gd name="connsiteY245" fmla="*/ 6447 h 10000"/>
                <a:gd name="connsiteX246" fmla="*/ 7927 w 10000"/>
                <a:gd name="connsiteY246" fmla="*/ 6447 h 10000"/>
                <a:gd name="connsiteX247" fmla="*/ 7954 w 10000"/>
                <a:gd name="connsiteY247" fmla="*/ 6466 h 10000"/>
                <a:gd name="connsiteX248" fmla="*/ 7986 w 10000"/>
                <a:gd name="connsiteY248" fmla="*/ 6509 h 10000"/>
                <a:gd name="connsiteX249" fmla="*/ 8013 w 10000"/>
                <a:gd name="connsiteY249" fmla="*/ 6578 h 10000"/>
                <a:gd name="connsiteX250" fmla="*/ 8044 w 10000"/>
                <a:gd name="connsiteY250" fmla="*/ 6683 h 10000"/>
                <a:gd name="connsiteX251" fmla="*/ 8071 w 10000"/>
                <a:gd name="connsiteY251" fmla="*/ 6820 h 10000"/>
                <a:gd name="connsiteX252" fmla="*/ 8098 w 10000"/>
                <a:gd name="connsiteY252" fmla="*/ 7006 h 10000"/>
                <a:gd name="connsiteX253" fmla="*/ 8130 w 10000"/>
                <a:gd name="connsiteY253" fmla="*/ 7280 h 10000"/>
                <a:gd name="connsiteX254" fmla="*/ 8157 w 10000"/>
                <a:gd name="connsiteY254" fmla="*/ 7714 h 10000"/>
                <a:gd name="connsiteX255" fmla="*/ 8188 w 10000"/>
                <a:gd name="connsiteY255" fmla="*/ 8671 h 10000"/>
                <a:gd name="connsiteX256" fmla="*/ 8215 w 10000"/>
                <a:gd name="connsiteY256" fmla="*/ 8696 h 10000"/>
                <a:gd name="connsiteX257" fmla="*/ 8242 w 10000"/>
                <a:gd name="connsiteY257" fmla="*/ 7720 h 10000"/>
                <a:gd name="connsiteX258" fmla="*/ 8274 w 10000"/>
                <a:gd name="connsiteY258" fmla="*/ 7286 h 10000"/>
                <a:gd name="connsiteX259" fmla="*/ 8301 w 10000"/>
                <a:gd name="connsiteY259" fmla="*/ 7006 h 10000"/>
                <a:gd name="connsiteX260" fmla="*/ 8328 w 10000"/>
                <a:gd name="connsiteY260" fmla="*/ 6820 h 10000"/>
                <a:gd name="connsiteX261" fmla="*/ 8360 w 10000"/>
                <a:gd name="connsiteY261" fmla="*/ 6683 h 10000"/>
                <a:gd name="connsiteX262" fmla="*/ 8387 w 10000"/>
                <a:gd name="connsiteY262" fmla="*/ 6584 h 10000"/>
                <a:gd name="connsiteX263" fmla="*/ 8418 w 10000"/>
                <a:gd name="connsiteY263" fmla="*/ 6516 h 10000"/>
                <a:gd name="connsiteX264" fmla="*/ 8445 w 10000"/>
                <a:gd name="connsiteY264" fmla="*/ 6472 h 10000"/>
                <a:gd name="connsiteX265" fmla="*/ 8472 w 10000"/>
                <a:gd name="connsiteY265" fmla="*/ 6453 h 10000"/>
                <a:gd name="connsiteX266" fmla="*/ 8504 w 10000"/>
                <a:gd name="connsiteY266" fmla="*/ 6460 h 10000"/>
                <a:gd name="connsiteX267" fmla="*/ 8531 w 10000"/>
                <a:gd name="connsiteY267" fmla="*/ 6491 h 10000"/>
                <a:gd name="connsiteX268" fmla="*/ 8562 w 10000"/>
                <a:gd name="connsiteY268" fmla="*/ 6553 h 10000"/>
                <a:gd name="connsiteX269" fmla="*/ 8589 w 10000"/>
                <a:gd name="connsiteY269" fmla="*/ 6640 h 10000"/>
                <a:gd name="connsiteX270" fmla="*/ 8616 w 10000"/>
                <a:gd name="connsiteY270" fmla="*/ 6770 h 10000"/>
                <a:gd name="connsiteX271" fmla="*/ 8648 w 10000"/>
                <a:gd name="connsiteY271" fmla="*/ 6944 h 10000"/>
                <a:gd name="connsiteX272" fmla="*/ 8675 w 10000"/>
                <a:gd name="connsiteY272" fmla="*/ 7205 h 10000"/>
                <a:gd name="connsiteX273" fmla="*/ 8707 w 10000"/>
                <a:gd name="connsiteY273" fmla="*/ 7615 h 10000"/>
                <a:gd name="connsiteX274" fmla="*/ 8734 w 10000"/>
                <a:gd name="connsiteY274" fmla="*/ 8460 h 10000"/>
                <a:gd name="connsiteX275" fmla="*/ 8761 w 10000"/>
                <a:gd name="connsiteY275" fmla="*/ 8839 h 10000"/>
                <a:gd name="connsiteX276" fmla="*/ 8788 w 10000"/>
                <a:gd name="connsiteY276" fmla="*/ 7733 h 10000"/>
                <a:gd name="connsiteX277" fmla="*/ 8819 w 10000"/>
                <a:gd name="connsiteY277" fmla="*/ 7267 h 10000"/>
                <a:gd name="connsiteX278" fmla="*/ 8851 w 10000"/>
                <a:gd name="connsiteY278" fmla="*/ 6981 h 10000"/>
                <a:gd name="connsiteX279" fmla="*/ 8878 w 10000"/>
                <a:gd name="connsiteY279" fmla="*/ 6783 h 10000"/>
                <a:gd name="connsiteX280" fmla="*/ 8905 w 10000"/>
                <a:gd name="connsiteY280" fmla="*/ 6646 h 10000"/>
                <a:gd name="connsiteX281" fmla="*/ 8932 w 10000"/>
                <a:gd name="connsiteY281" fmla="*/ 6547 h 10000"/>
                <a:gd name="connsiteX282" fmla="*/ 8963 w 10000"/>
                <a:gd name="connsiteY282" fmla="*/ 6484 h 10000"/>
                <a:gd name="connsiteX283" fmla="*/ 8991 w 10000"/>
                <a:gd name="connsiteY283" fmla="*/ 6453 h 10000"/>
                <a:gd name="connsiteX284" fmla="*/ 9022 w 10000"/>
                <a:gd name="connsiteY284" fmla="*/ 6447 h 10000"/>
                <a:gd name="connsiteX285" fmla="*/ 9049 w 10000"/>
                <a:gd name="connsiteY285" fmla="*/ 6472 h 10000"/>
                <a:gd name="connsiteX286" fmla="*/ 9076 w 10000"/>
                <a:gd name="connsiteY286" fmla="*/ 6528 h 10000"/>
                <a:gd name="connsiteX287" fmla="*/ 9108 w 10000"/>
                <a:gd name="connsiteY287" fmla="*/ 6621 h 10000"/>
                <a:gd name="connsiteX288" fmla="*/ 9135 w 10000"/>
                <a:gd name="connsiteY288" fmla="*/ 6758 h 10000"/>
                <a:gd name="connsiteX289" fmla="*/ 9166 w 10000"/>
                <a:gd name="connsiteY289" fmla="*/ 6957 h 10000"/>
                <a:gd name="connsiteX290" fmla="*/ 9193 w 10000"/>
                <a:gd name="connsiteY290" fmla="*/ 7267 h 10000"/>
                <a:gd name="connsiteX291" fmla="*/ 9220 w 10000"/>
                <a:gd name="connsiteY291" fmla="*/ 7814 h 10000"/>
                <a:gd name="connsiteX292" fmla="*/ 9252 w 10000"/>
                <a:gd name="connsiteY292" fmla="*/ 9863 h 10000"/>
                <a:gd name="connsiteX293" fmla="*/ 9279 w 10000"/>
                <a:gd name="connsiteY293" fmla="*/ 7988 h 10000"/>
                <a:gd name="connsiteX294" fmla="*/ 9306 w 10000"/>
                <a:gd name="connsiteY294" fmla="*/ 7335 h 10000"/>
                <a:gd name="connsiteX295" fmla="*/ 9338 w 10000"/>
                <a:gd name="connsiteY295" fmla="*/ 6988 h 10000"/>
                <a:gd name="connsiteX296" fmla="*/ 9365 w 10000"/>
                <a:gd name="connsiteY296" fmla="*/ 6758 h 10000"/>
                <a:gd name="connsiteX297" fmla="*/ 9396 w 10000"/>
                <a:gd name="connsiteY297" fmla="*/ 6602 h 10000"/>
                <a:gd name="connsiteX298" fmla="*/ 9423 w 10000"/>
                <a:gd name="connsiteY298" fmla="*/ 6503 h 10000"/>
                <a:gd name="connsiteX299" fmla="*/ 9450 w 10000"/>
                <a:gd name="connsiteY299" fmla="*/ 6447 h 10000"/>
                <a:gd name="connsiteX300" fmla="*/ 9482 w 10000"/>
                <a:gd name="connsiteY300" fmla="*/ 6435 h 10000"/>
                <a:gd name="connsiteX301" fmla="*/ 9509 w 10000"/>
                <a:gd name="connsiteY301" fmla="*/ 6460 h 10000"/>
                <a:gd name="connsiteX302" fmla="*/ 9540 w 10000"/>
                <a:gd name="connsiteY302" fmla="*/ 6534 h 10000"/>
                <a:gd name="connsiteX303" fmla="*/ 9567 w 10000"/>
                <a:gd name="connsiteY303" fmla="*/ 6665 h 10000"/>
                <a:gd name="connsiteX304" fmla="*/ 9594 w 10000"/>
                <a:gd name="connsiteY304" fmla="*/ 6882 h 10000"/>
                <a:gd name="connsiteX305" fmla="*/ 9626 w 10000"/>
                <a:gd name="connsiteY305" fmla="*/ 7242 h 10000"/>
                <a:gd name="connsiteX306" fmla="*/ 9653 w 10000"/>
                <a:gd name="connsiteY306" fmla="*/ 7981 h 10000"/>
                <a:gd name="connsiteX307" fmla="*/ 9680 w 10000"/>
                <a:gd name="connsiteY307" fmla="*/ 8820 h 10000"/>
                <a:gd name="connsiteX308" fmla="*/ 9712 w 10000"/>
                <a:gd name="connsiteY308" fmla="*/ 7484 h 10000"/>
                <a:gd name="connsiteX309" fmla="*/ 9739 w 10000"/>
                <a:gd name="connsiteY309" fmla="*/ 7012 h 10000"/>
                <a:gd name="connsiteX310" fmla="*/ 9766 w 10000"/>
                <a:gd name="connsiteY310" fmla="*/ 6758 h 10000"/>
                <a:gd name="connsiteX311" fmla="*/ 9797 w 10000"/>
                <a:gd name="connsiteY311" fmla="*/ 6615 h 10000"/>
                <a:gd name="connsiteX312" fmla="*/ 9824 w 10000"/>
                <a:gd name="connsiteY312" fmla="*/ 6559 h 10000"/>
                <a:gd name="connsiteX313" fmla="*/ 9856 w 10000"/>
                <a:gd name="connsiteY313" fmla="*/ 6590 h 10000"/>
                <a:gd name="connsiteX314" fmla="*/ 9883 w 10000"/>
                <a:gd name="connsiteY314" fmla="*/ 6708 h 10000"/>
                <a:gd name="connsiteX315" fmla="*/ 9910 w 10000"/>
                <a:gd name="connsiteY315" fmla="*/ 6950 h 10000"/>
                <a:gd name="connsiteX316" fmla="*/ 9941 w 10000"/>
                <a:gd name="connsiteY316" fmla="*/ 7404 h 10000"/>
                <a:gd name="connsiteX317" fmla="*/ 9968 w 10000"/>
                <a:gd name="connsiteY317" fmla="*/ 8516 h 10000"/>
                <a:gd name="connsiteX318" fmla="*/ 10000 w 10000"/>
                <a:gd name="connsiteY31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3470 w 10000"/>
                <a:gd name="connsiteY90" fmla="*/ 149 h 10000"/>
                <a:gd name="connsiteX91" fmla="*/ 3497 w 10000"/>
                <a:gd name="connsiteY91" fmla="*/ 118 h 10000"/>
                <a:gd name="connsiteX92" fmla="*/ 3529 w 10000"/>
                <a:gd name="connsiteY92" fmla="*/ 87 h 10000"/>
                <a:gd name="connsiteX93" fmla="*/ 3556 w 10000"/>
                <a:gd name="connsiteY93" fmla="*/ 68 h 10000"/>
                <a:gd name="connsiteX94" fmla="*/ 3587 w 10000"/>
                <a:gd name="connsiteY94" fmla="*/ 43 h 10000"/>
                <a:gd name="connsiteX95" fmla="*/ 3614 w 10000"/>
                <a:gd name="connsiteY95" fmla="*/ 31 h 10000"/>
                <a:gd name="connsiteX96" fmla="*/ 3641 w 10000"/>
                <a:gd name="connsiteY96" fmla="*/ 19 h 10000"/>
                <a:gd name="connsiteX97" fmla="*/ 3673 w 10000"/>
                <a:gd name="connsiteY97" fmla="*/ 6 h 10000"/>
                <a:gd name="connsiteX98" fmla="*/ 3700 w 10000"/>
                <a:gd name="connsiteY98" fmla="*/ 6 h 10000"/>
                <a:gd name="connsiteX99" fmla="*/ 3731 w 10000"/>
                <a:gd name="connsiteY99" fmla="*/ 0 h 10000"/>
                <a:gd name="connsiteX100" fmla="*/ 3758 w 10000"/>
                <a:gd name="connsiteY100" fmla="*/ 0 h 10000"/>
                <a:gd name="connsiteX101" fmla="*/ 3785 w 10000"/>
                <a:gd name="connsiteY101" fmla="*/ 6 h 10000"/>
                <a:gd name="connsiteX102" fmla="*/ 3817 w 10000"/>
                <a:gd name="connsiteY102" fmla="*/ 12 h 10000"/>
                <a:gd name="connsiteX103" fmla="*/ 3844 w 10000"/>
                <a:gd name="connsiteY103" fmla="*/ 19 h 10000"/>
                <a:gd name="connsiteX104" fmla="*/ 3876 w 10000"/>
                <a:gd name="connsiteY104" fmla="*/ 31 h 10000"/>
                <a:gd name="connsiteX105" fmla="*/ 3903 w 10000"/>
                <a:gd name="connsiteY105" fmla="*/ 43 h 10000"/>
                <a:gd name="connsiteX106" fmla="*/ 3930 w 10000"/>
                <a:gd name="connsiteY106" fmla="*/ 62 h 10000"/>
                <a:gd name="connsiteX107" fmla="*/ 3957 w 10000"/>
                <a:gd name="connsiteY107" fmla="*/ 81 h 10000"/>
                <a:gd name="connsiteX108" fmla="*/ 3988 w 10000"/>
                <a:gd name="connsiteY108" fmla="*/ 106 h 10000"/>
                <a:gd name="connsiteX109" fmla="*/ 4015 w 10000"/>
                <a:gd name="connsiteY109" fmla="*/ 130 h 10000"/>
                <a:gd name="connsiteX110" fmla="*/ 4047 w 10000"/>
                <a:gd name="connsiteY110" fmla="*/ 155 h 10000"/>
                <a:gd name="connsiteX111" fmla="*/ 4074 w 10000"/>
                <a:gd name="connsiteY111" fmla="*/ 186 h 10000"/>
                <a:gd name="connsiteX112" fmla="*/ 4101 w 10000"/>
                <a:gd name="connsiteY112" fmla="*/ 217 h 10000"/>
                <a:gd name="connsiteX113" fmla="*/ 4132 w 10000"/>
                <a:gd name="connsiteY113" fmla="*/ 255 h 10000"/>
                <a:gd name="connsiteX114" fmla="*/ 4160 w 10000"/>
                <a:gd name="connsiteY114" fmla="*/ 292 h 10000"/>
                <a:gd name="connsiteX115" fmla="*/ 4191 w 10000"/>
                <a:gd name="connsiteY115" fmla="*/ 329 h 10000"/>
                <a:gd name="connsiteX116" fmla="*/ 4218 w 10000"/>
                <a:gd name="connsiteY116" fmla="*/ 373 h 10000"/>
                <a:gd name="connsiteX117" fmla="*/ 4245 w 10000"/>
                <a:gd name="connsiteY117" fmla="*/ 422 h 10000"/>
                <a:gd name="connsiteX118" fmla="*/ 4277 w 10000"/>
                <a:gd name="connsiteY118" fmla="*/ 466 h 10000"/>
                <a:gd name="connsiteX119" fmla="*/ 4304 w 10000"/>
                <a:gd name="connsiteY119" fmla="*/ 522 h 10000"/>
                <a:gd name="connsiteX120" fmla="*/ 4335 w 10000"/>
                <a:gd name="connsiteY120" fmla="*/ 571 h 10000"/>
                <a:gd name="connsiteX121" fmla="*/ 4362 w 10000"/>
                <a:gd name="connsiteY121" fmla="*/ 634 h 10000"/>
                <a:gd name="connsiteX122" fmla="*/ 4389 w 10000"/>
                <a:gd name="connsiteY122" fmla="*/ 689 h 10000"/>
                <a:gd name="connsiteX123" fmla="*/ 4421 w 10000"/>
                <a:gd name="connsiteY123" fmla="*/ 752 h 10000"/>
                <a:gd name="connsiteX124" fmla="*/ 4448 w 10000"/>
                <a:gd name="connsiteY124" fmla="*/ 820 h 10000"/>
                <a:gd name="connsiteX125" fmla="*/ 4475 w 10000"/>
                <a:gd name="connsiteY125" fmla="*/ 888 h 10000"/>
                <a:gd name="connsiteX126" fmla="*/ 4507 w 10000"/>
                <a:gd name="connsiteY126" fmla="*/ 957 h 10000"/>
                <a:gd name="connsiteX127" fmla="*/ 4534 w 10000"/>
                <a:gd name="connsiteY127" fmla="*/ 1037 h 10000"/>
                <a:gd name="connsiteX128" fmla="*/ 4565 w 10000"/>
                <a:gd name="connsiteY128" fmla="*/ 1118 h 10000"/>
                <a:gd name="connsiteX129" fmla="*/ 4592 w 10000"/>
                <a:gd name="connsiteY129" fmla="*/ 1199 h 10000"/>
                <a:gd name="connsiteX130" fmla="*/ 4619 w 10000"/>
                <a:gd name="connsiteY130" fmla="*/ 1286 h 10000"/>
                <a:gd name="connsiteX131" fmla="*/ 4651 w 10000"/>
                <a:gd name="connsiteY131" fmla="*/ 1373 h 10000"/>
                <a:gd name="connsiteX132" fmla="*/ 4678 w 10000"/>
                <a:gd name="connsiteY132" fmla="*/ 1472 h 10000"/>
                <a:gd name="connsiteX133" fmla="*/ 4709 w 10000"/>
                <a:gd name="connsiteY133" fmla="*/ 1565 h 10000"/>
                <a:gd name="connsiteX134" fmla="*/ 4736 w 10000"/>
                <a:gd name="connsiteY134" fmla="*/ 1671 h 10000"/>
                <a:gd name="connsiteX135" fmla="*/ 4763 w 10000"/>
                <a:gd name="connsiteY135" fmla="*/ 1776 h 10000"/>
                <a:gd name="connsiteX136" fmla="*/ 4795 w 10000"/>
                <a:gd name="connsiteY136" fmla="*/ 1894 h 10000"/>
                <a:gd name="connsiteX137" fmla="*/ 4822 w 10000"/>
                <a:gd name="connsiteY137" fmla="*/ 2012 h 10000"/>
                <a:gd name="connsiteX138" fmla="*/ 4854 w 10000"/>
                <a:gd name="connsiteY138" fmla="*/ 2137 h 10000"/>
                <a:gd name="connsiteX139" fmla="*/ 4881 w 10000"/>
                <a:gd name="connsiteY139" fmla="*/ 2267 h 10000"/>
                <a:gd name="connsiteX140" fmla="*/ 4908 w 10000"/>
                <a:gd name="connsiteY140" fmla="*/ 2404 h 10000"/>
                <a:gd name="connsiteX141" fmla="*/ 4935 w 10000"/>
                <a:gd name="connsiteY141" fmla="*/ 2553 h 10000"/>
                <a:gd name="connsiteX142" fmla="*/ 4966 w 10000"/>
                <a:gd name="connsiteY142" fmla="*/ 2708 h 10000"/>
                <a:gd name="connsiteX143" fmla="*/ 4993 w 10000"/>
                <a:gd name="connsiteY143" fmla="*/ 2870 h 10000"/>
                <a:gd name="connsiteX144" fmla="*/ 5025 w 10000"/>
                <a:gd name="connsiteY144" fmla="*/ 3043 h 10000"/>
                <a:gd name="connsiteX145" fmla="*/ 5052 w 10000"/>
                <a:gd name="connsiteY145" fmla="*/ 3230 h 10000"/>
                <a:gd name="connsiteX146" fmla="*/ 5079 w 10000"/>
                <a:gd name="connsiteY146" fmla="*/ 3429 h 10000"/>
                <a:gd name="connsiteX147" fmla="*/ 5110 w 10000"/>
                <a:gd name="connsiteY147" fmla="*/ 3646 h 10000"/>
                <a:gd name="connsiteX148" fmla="*/ 5137 w 10000"/>
                <a:gd name="connsiteY148" fmla="*/ 3882 h 10000"/>
                <a:gd name="connsiteX149" fmla="*/ 5169 w 10000"/>
                <a:gd name="connsiteY149" fmla="*/ 4143 h 10000"/>
                <a:gd name="connsiteX150" fmla="*/ 5196 w 10000"/>
                <a:gd name="connsiteY150" fmla="*/ 4441 h 10000"/>
                <a:gd name="connsiteX151" fmla="*/ 5223 w 10000"/>
                <a:gd name="connsiteY151" fmla="*/ 4789 h 10000"/>
                <a:gd name="connsiteX152" fmla="*/ 5255 w 10000"/>
                <a:gd name="connsiteY152" fmla="*/ 5205 h 10000"/>
                <a:gd name="connsiteX153" fmla="*/ 5282 w 10000"/>
                <a:gd name="connsiteY153" fmla="*/ 5758 h 10000"/>
                <a:gd name="connsiteX154" fmla="*/ 5313 w 10000"/>
                <a:gd name="connsiteY154" fmla="*/ 6671 h 10000"/>
                <a:gd name="connsiteX155" fmla="*/ 5340 w 10000"/>
                <a:gd name="connsiteY155" fmla="*/ 7776 h 10000"/>
                <a:gd name="connsiteX156" fmla="*/ 5367 w 10000"/>
                <a:gd name="connsiteY156" fmla="*/ 6565 h 10000"/>
                <a:gd name="connsiteX157" fmla="*/ 5399 w 10000"/>
                <a:gd name="connsiteY157" fmla="*/ 6255 h 10000"/>
                <a:gd name="connsiteX158" fmla="*/ 5426 w 10000"/>
                <a:gd name="connsiteY158" fmla="*/ 6155 h 10000"/>
                <a:gd name="connsiteX159" fmla="*/ 5453 w 10000"/>
                <a:gd name="connsiteY159" fmla="*/ 6180 h 10000"/>
                <a:gd name="connsiteX160" fmla="*/ 5484 w 10000"/>
                <a:gd name="connsiteY160" fmla="*/ 6286 h 10000"/>
                <a:gd name="connsiteX161" fmla="*/ 5511 w 10000"/>
                <a:gd name="connsiteY161" fmla="*/ 6484 h 10000"/>
                <a:gd name="connsiteX162" fmla="*/ 5539 w 10000"/>
                <a:gd name="connsiteY162" fmla="*/ 6801 h 10000"/>
                <a:gd name="connsiteX163" fmla="*/ 5570 w 10000"/>
                <a:gd name="connsiteY163" fmla="*/ 7373 h 10000"/>
                <a:gd name="connsiteX164" fmla="*/ 5597 w 10000"/>
                <a:gd name="connsiteY164" fmla="*/ 9447 h 10000"/>
                <a:gd name="connsiteX165" fmla="*/ 5629 w 10000"/>
                <a:gd name="connsiteY165" fmla="*/ 7621 h 10000"/>
                <a:gd name="connsiteX166" fmla="*/ 5656 w 10000"/>
                <a:gd name="connsiteY166" fmla="*/ 7012 h 10000"/>
                <a:gd name="connsiteX167" fmla="*/ 5683 w 10000"/>
                <a:gd name="connsiteY167" fmla="*/ 6708 h 10000"/>
                <a:gd name="connsiteX168" fmla="*/ 5714 w 10000"/>
                <a:gd name="connsiteY168" fmla="*/ 6534 h 10000"/>
                <a:gd name="connsiteX169" fmla="*/ 5741 w 10000"/>
                <a:gd name="connsiteY169" fmla="*/ 6429 h 10000"/>
                <a:gd name="connsiteX170" fmla="*/ 5773 w 10000"/>
                <a:gd name="connsiteY170" fmla="*/ 6385 h 10000"/>
                <a:gd name="connsiteX171" fmla="*/ 5800 w 10000"/>
                <a:gd name="connsiteY171" fmla="*/ 6385 h 10000"/>
                <a:gd name="connsiteX172" fmla="*/ 5827 w 10000"/>
                <a:gd name="connsiteY172" fmla="*/ 6429 h 10000"/>
                <a:gd name="connsiteX173" fmla="*/ 5858 w 10000"/>
                <a:gd name="connsiteY173" fmla="*/ 6516 h 10000"/>
                <a:gd name="connsiteX174" fmla="*/ 5886 w 10000"/>
                <a:gd name="connsiteY174" fmla="*/ 6646 h 10000"/>
                <a:gd name="connsiteX175" fmla="*/ 5913 w 10000"/>
                <a:gd name="connsiteY175" fmla="*/ 6845 h 10000"/>
                <a:gd name="connsiteX176" fmla="*/ 5944 w 10000"/>
                <a:gd name="connsiteY176" fmla="*/ 7149 h 10000"/>
                <a:gd name="connsiteX177" fmla="*/ 5971 w 10000"/>
                <a:gd name="connsiteY177" fmla="*/ 7658 h 10000"/>
                <a:gd name="connsiteX178" fmla="*/ 6003 w 10000"/>
                <a:gd name="connsiteY178" fmla="*/ 9093 h 10000"/>
                <a:gd name="connsiteX179" fmla="*/ 6030 w 10000"/>
                <a:gd name="connsiteY179" fmla="*/ 8106 h 10000"/>
                <a:gd name="connsiteX180" fmla="*/ 6057 w 10000"/>
                <a:gd name="connsiteY180" fmla="*/ 7385 h 10000"/>
                <a:gd name="connsiteX181" fmla="*/ 6088 w 10000"/>
                <a:gd name="connsiteY181" fmla="*/ 7019 h 10000"/>
                <a:gd name="connsiteX182" fmla="*/ 6115 w 10000"/>
                <a:gd name="connsiteY182" fmla="*/ 6789 h 10000"/>
                <a:gd name="connsiteX183" fmla="*/ 6147 w 10000"/>
                <a:gd name="connsiteY183" fmla="*/ 6634 h 10000"/>
                <a:gd name="connsiteX184" fmla="*/ 6174 w 10000"/>
                <a:gd name="connsiteY184" fmla="*/ 6534 h 10000"/>
                <a:gd name="connsiteX185" fmla="*/ 6201 w 10000"/>
                <a:gd name="connsiteY185" fmla="*/ 6472 h 10000"/>
                <a:gd name="connsiteX186" fmla="*/ 6233 w 10000"/>
                <a:gd name="connsiteY186" fmla="*/ 6441 h 10000"/>
                <a:gd name="connsiteX187" fmla="*/ 6260 w 10000"/>
                <a:gd name="connsiteY187" fmla="*/ 6435 h 10000"/>
                <a:gd name="connsiteX188" fmla="*/ 6291 w 10000"/>
                <a:gd name="connsiteY188" fmla="*/ 6460 h 10000"/>
                <a:gd name="connsiteX189" fmla="*/ 6318 w 10000"/>
                <a:gd name="connsiteY189" fmla="*/ 6516 h 10000"/>
                <a:gd name="connsiteX190" fmla="*/ 6345 w 10000"/>
                <a:gd name="connsiteY190" fmla="*/ 6609 h 10000"/>
                <a:gd name="connsiteX191" fmla="*/ 6372 w 10000"/>
                <a:gd name="connsiteY191" fmla="*/ 6733 h 10000"/>
                <a:gd name="connsiteX192" fmla="*/ 6404 w 10000"/>
                <a:gd name="connsiteY192" fmla="*/ 6919 h 10000"/>
                <a:gd name="connsiteX193" fmla="*/ 6431 w 10000"/>
                <a:gd name="connsiteY193" fmla="*/ 7186 h 10000"/>
                <a:gd name="connsiteX194" fmla="*/ 6462 w 10000"/>
                <a:gd name="connsiteY194" fmla="*/ 7596 h 10000"/>
                <a:gd name="connsiteX195" fmla="*/ 6489 w 10000"/>
                <a:gd name="connsiteY195" fmla="*/ 8466 h 10000"/>
                <a:gd name="connsiteX196" fmla="*/ 6516 w 10000"/>
                <a:gd name="connsiteY196" fmla="*/ 8801 h 10000"/>
                <a:gd name="connsiteX197" fmla="*/ 6548 w 10000"/>
                <a:gd name="connsiteY197" fmla="*/ 7714 h 10000"/>
                <a:gd name="connsiteX198" fmla="*/ 6575 w 10000"/>
                <a:gd name="connsiteY198" fmla="*/ 7261 h 10000"/>
                <a:gd name="connsiteX199" fmla="*/ 6607 w 10000"/>
                <a:gd name="connsiteY199" fmla="*/ 6981 h 10000"/>
                <a:gd name="connsiteX200" fmla="*/ 6634 w 10000"/>
                <a:gd name="connsiteY200" fmla="*/ 6795 h 10000"/>
                <a:gd name="connsiteX201" fmla="*/ 6661 w 10000"/>
                <a:gd name="connsiteY201" fmla="*/ 6658 h 10000"/>
                <a:gd name="connsiteX202" fmla="*/ 6692 w 10000"/>
                <a:gd name="connsiteY202" fmla="*/ 6559 h 10000"/>
                <a:gd name="connsiteX203" fmla="*/ 6719 w 10000"/>
                <a:gd name="connsiteY203" fmla="*/ 6497 h 10000"/>
                <a:gd name="connsiteX204" fmla="*/ 6751 w 10000"/>
                <a:gd name="connsiteY204" fmla="*/ 6460 h 10000"/>
                <a:gd name="connsiteX205" fmla="*/ 6778 w 10000"/>
                <a:gd name="connsiteY205" fmla="*/ 6453 h 10000"/>
                <a:gd name="connsiteX206" fmla="*/ 6805 w 10000"/>
                <a:gd name="connsiteY206" fmla="*/ 6460 h 10000"/>
                <a:gd name="connsiteX207" fmla="*/ 6836 w 10000"/>
                <a:gd name="connsiteY207" fmla="*/ 6503 h 10000"/>
                <a:gd name="connsiteX208" fmla="*/ 6863 w 10000"/>
                <a:gd name="connsiteY208" fmla="*/ 6565 h 10000"/>
                <a:gd name="connsiteX209" fmla="*/ 6890 w 10000"/>
                <a:gd name="connsiteY209" fmla="*/ 6658 h 10000"/>
                <a:gd name="connsiteX210" fmla="*/ 6922 w 10000"/>
                <a:gd name="connsiteY210" fmla="*/ 6789 h 10000"/>
                <a:gd name="connsiteX211" fmla="*/ 6949 w 10000"/>
                <a:gd name="connsiteY211" fmla="*/ 6975 h 10000"/>
                <a:gd name="connsiteX212" fmla="*/ 6981 w 10000"/>
                <a:gd name="connsiteY212" fmla="*/ 7236 h 10000"/>
                <a:gd name="connsiteX213" fmla="*/ 7008 w 10000"/>
                <a:gd name="connsiteY213" fmla="*/ 7634 h 10000"/>
                <a:gd name="connsiteX214" fmla="*/ 7035 w 10000"/>
                <a:gd name="connsiteY214" fmla="*/ 8460 h 10000"/>
                <a:gd name="connsiteX215" fmla="*/ 7066 w 10000"/>
                <a:gd name="connsiteY215" fmla="*/ 8969 h 10000"/>
                <a:gd name="connsiteX216" fmla="*/ 7093 w 10000"/>
                <a:gd name="connsiteY216" fmla="*/ 7801 h 10000"/>
                <a:gd name="connsiteX217" fmla="*/ 7125 w 10000"/>
                <a:gd name="connsiteY217" fmla="*/ 7329 h 10000"/>
                <a:gd name="connsiteX218" fmla="*/ 7152 w 10000"/>
                <a:gd name="connsiteY218" fmla="*/ 7037 h 10000"/>
                <a:gd name="connsiteX219" fmla="*/ 7179 w 10000"/>
                <a:gd name="connsiteY219" fmla="*/ 6839 h 10000"/>
                <a:gd name="connsiteX220" fmla="*/ 7210 w 10000"/>
                <a:gd name="connsiteY220" fmla="*/ 6696 h 10000"/>
                <a:gd name="connsiteX221" fmla="*/ 7237 w 10000"/>
                <a:gd name="connsiteY221" fmla="*/ 6590 h 10000"/>
                <a:gd name="connsiteX222" fmla="*/ 7269 w 10000"/>
                <a:gd name="connsiteY222" fmla="*/ 6516 h 10000"/>
                <a:gd name="connsiteX223" fmla="*/ 7296 w 10000"/>
                <a:gd name="connsiteY223" fmla="*/ 6472 h 10000"/>
                <a:gd name="connsiteX224" fmla="*/ 7323 w 10000"/>
                <a:gd name="connsiteY224" fmla="*/ 6447 h 10000"/>
                <a:gd name="connsiteX225" fmla="*/ 7350 w 10000"/>
                <a:gd name="connsiteY225" fmla="*/ 6447 h 10000"/>
                <a:gd name="connsiteX226" fmla="*/ 7382 w 10000"/>
                <a:gd name="connsiteY226" fmla="*/ 6466 h 10000"/>
                <a:gd name="connsiteX227" fmla="*/ 7409 w 10000"/>
                <a:gd name="connsiteY227" fmla="*/ 6509 h 10000"/>
                <a:gd name="connsiteX228" fmla="*/ 7440 w 10000"/>
                <a:gd name="connsiteY228" fmla="*/ 6578 h 10000"/>
                <a:gd name="connsiteX229" fmla="*/ 7467 w 10000"/>
                <a:gd name="connsiteY229" fmla="*/ 6677 h 10000"/>
                <a:gd name="connsiteX230" fmla="*/ 7494 w 10000"/>
                <a:gd name="connsiteY230" fmla="*/ 6814 h 10000"/>
                <a:gd name="connsiteX231" fmla="*/ 7526 w 10000"/>
                <a:gd name="connsiteY231" fmla="*/ 7006 h 10000"/>
                <a:gd name="connsiteX232" fmla="*/ 7553 w 10000"/>
                <a:gd name="connsiteY232" fmla="*/ 7273 h 10000"/>
                <a:gd name="connsiteX233" fmla="*/ 7584 w 10000"/>
                <a:gd name="connsiteY233" fmla="*/ 7696 h 10000"/>
                <a:gd name="connsiteX234" fmla="*/ 7612 w 10000"/>
                <a:gd name="connsiteY234" fmla="*/ 8584 h 10000"/>
                <a:gd name="connsiteX235" fmla="*/ 7639 w 10000"/>
                <a:gd name="connsiteY235" fmla="*/ 8814 h 10000"/>
                <a:gd name="connsiteX236" fmla="*/ 7670 w 10000"/>
                <a:gd name="connsiteY236" fmla="*/ 7770 h 10000"/>
                <a:gd name="connsiteX237" fmla="*/ 7697 w 10000"/>
                <a:gd name="connsiteY237" fmla="*/ 7317 h 10000"/>
                <a:gd name="connsiteX238" fmla="*/ 7729 w 10000"/>
                <a:gd name="connsiteY238" fmla="*/ 7031 h 10000"/>
                <a:gd name="connsiteX239" fmla="*/ 7756 w 10000"/>
                <a:gd name="connsiteY239" fmla="*/ 6839 h 10000"/>
                <a:gd name="connsiteX240" fmla="*/ 7783 w 10000"/>
                <a:gd name="connsiteY240" fmla="*/ 6696 h 10000"/>
                <a:gd name="connsiteX241" fmla="*/ 7810 w 10000"/>
                <a:gd name="connsiteY241" fmla="*/ 6590 h 10000"/>
                <a:gd name="connsiteX242" fmla="*/ 7841 w 10000"/>
                <a:gd name="connsiteY242" fmla="*/ 6522 h 10000"/>
                <a:gd name="connsiteX243" fmla="*/ 7868 w 10000"/>
                <a:gd name="connsiteY243" fmla="*/ 6472 h 10000"/>
                <a:gd name="connsiteX244" fmla="*/ 7900 w 10000"/>
                <a:gd name="connsiteY244" fmla="*/ 6447 h 10000"/>
                <a:gd name="connsiteX245" fmla="*/ 7927 w 10000"/>
                <a:gd name="connsiteY245" fmla="*/ 6447 h 10000"/>
                <a:gd name="connsiteX246" fmla="*/ 7954 w 10000"/>
                <a:gd name="connsiteY246" fmla="*/ 6466 h 10000"/>
                <a:gd name="connsiteX247" fmla="*/ 7986 w 10000"/>
                <a:gd name="connsiteY247" fmla="*/ 6509 h 10000"/>
                <a:gd name="connsiteX248" fmla="*/ 8013 w 10000"/>
                <a:gd name="connsiteY248" fmla="*/ 6578 h 10000"/>
                <a:gd name="connsiteX249" fmla="*/ 8044 w 10000"/>
                <a:gd name="connsiteY249" fmla="*/ 6683 h 10000"/>
                <a:gd name="connsiteX250" fmla="*/ 8071 w 10000"/>
                <a:gd name="connsiteY250" fmla="*/ 6820 h 10000"/>
                <a:gd name="connsiteX251" fmla="*/ 8098 w 10000"/>
                <a:gd name="connsiteY251" fmla="*/ 7006 h 10000"/>
                <a:gd name="connsiteX252" fmla="*/ 8130 w 10000"/>
                <a:gd name="connsiteY252" fmla="*/ 7280 h 10000"/>
                <a:gd name="connsiteX253" fmla="*/ 8157 w 10000"/>
                <a:gd name="connsiteY253" fmla="*/ 7714 h 10000"/>
                <a:gd name="connsiteX254" fmla="*/ 8188 w 10000"/>
                <a:gd name="connsiteY254" fmla="*/ 8671 h 10000"/>
                <a:gd name="connsiteX255" fmla="*/ 8215 w 10000"/>
                <a:gd name="connsiteY255" fmla="*/ 8696 h 10000"/>
                <a:gd name="connsiteX256" fmla="*/ 8242 w 10000"/>
                <a:gd name="connsiteY256" fmla="*/ 7720 h 10000"/>
                <a:gd name="connsiteX257" fmla="*/ 8274 w 10000"/>
                <a:gd name="connsiteY257" fmla="*/ 7286 h 10000"/>
                <a:gd name="connsiteX258" fmla="*/ 8301 w 10000"/>
                <a:gd name="connsiteY258" fmla="*/ 7006 h 10000"/>
                <a:gd name="connsiteX259" fmla="*/ 8328 w 10000"/>
                <a:gd name="connsiteY259" fmla="*/ 6820 h 10000"/>
                <a:gd name="connsiteX260" fmla="*/ 8360 w 10000"/>
                <a:gd name="connsiteY260" fmla="*/ 6683 h 10000"/>
                <a:gd name="connsiteX261" fmla="*/ 8387 w 10000"/>
                <a:gd name="connsiteY261" fmla="*/ 6584 h 10000"/>
                <a:gd name="connsiteX262" fmla="*/ 8418 w 10000"/>
                <a:gd name="connsiteY262" fmla="*/ 6516 h 10000"/>
                <a:gd name="connsiteX263" fmla="*/ 8445 w 10000"/>
                <a:gd name="connsiteY263" fmla="*/ 6472 h 10000"/>
                <a:gd name="connsiteX264" fmla="*/ 8472 w 10000"/>
                <a:gd name="connsiteY264" fmla="*/ 6453 h 10000"/>
                <a:gd name="connsiteX265" fmla="*/ 8504 w 10000"/>
                <a:gd name="connsiteY265" fmla="*/ 6460 h 10000"/>
                <a:gd name="connsiteX266" fmla="*/ 8531 w 10000"/>
                <a:gd name="connsiteY266" fmla="*/ 6491 h 10000"/>
                <a:gd name="connsiteX267" fmla="*/ 8562 w 10000"/>
                <a:gd name="connsiteY267" fmla="*/ 6553 h 10000"/>
                <a:gd name="connsiteX268" fmla="*/ 8589 w 10000"/>
                <a:gd name="connsiteY268" fmla="*/ 6640 h 10000"/>
                <a:gd name="connsiteX269" fmla="*/ 8616 w 10000"/>
                <a:gd name="connsiteY269" fmla="*/ 6770 h 10000"/>
                <a:gd name="connsiteX270" fmla="*/ 8648 w 10000"/>
                <a:gd name="connsiteY270" fmla="*/ 6944 h 10000"/>
                <a:gd name="connsiteX271" fmla="*/ 8675 w 10000"/>
                <a:gd name="connsiteY271" fmla="*/ 7205 h 10000"/>
                <a:gd name="connsiteX272" fmla="*/ 8707 w 10000"/>
                <a:gd name="connsiteY272" fmla="*/ 7615 h 10000"/>
                <a:gd name="connsiteX273" fmla="*/ 8734 w 10000"/>
                <a:gd name="connsiteY273" fmla="*/ 8460 h 10000"/>
                <a:gd name="connsiteX274" fmla="*/ 8761 w 10000"/>
                <a:gd name="connsiteY274" fmla="*/ 8839 h 10000"/>
                <a:gd name="connsiteX275" fmla="*/ 8788 w 10000"/>
                <a:gd name="connsiteY275" fmla="*/ 7733 h 10000"/>
                <a:gd name="connsiteX276" fmla="*/ 8819 w 10000"/>
                <a:gd name="connsiteY276" fmla="*/ 7267 h 10000"/>
                <a:gd name="connsiteX277" fmla="*/ 8851 w 10000"/>
                <a:gd name="connsiteY277" fmla="*/ 6981 h 10000"/>
                <a:gd name="connsiteX278" fmla="*/ 8878 w 10000"/>
                <a:gd name="connsiteY278" fmla="*/ 6783 h 10000"/>
                <a:gd name="connsiteX279" fmla="*/ 8905 w 10000"/>
                <a:gd name="connsiteY279" fmla="*/ 6646 h 10000"/>
                <a:gd name="connsiteX280" fmla="*/ 8932 w 10000"/>
                <a:gd name="connsiteY280" fmla="*/ 6547 h 10000"/>
                <a:gd name="connsiteX281" fmla="*/ 8963 w 10000"/>
                <a:gd name="connsiteY281" fmla="*/ 6484 h 10000"/>
                <a:gd name="connsiteX282" fmla="*/ 8991 w 10000"/>
                <a:gd name="connsiteY282" fmla="*/ 6453 h 10000"/>
                <a:gd name="connsiteX283" fmla="*/ 9022 w 10000"/>
                <a:gd name="connsiteY283" fmla="*/ 6447 h 10000"/>
                <a:gd name="connsiteX284" fmla="*/ 9049 w 10000"/>
                <a:gd name="connsiteY284" fmla="*/ 6472 h 10000"/>
                <a:gd name="connsiteX285" fmla="*/ 9076 w 10000"/>
                <a:gd name="connsiteY285" fmla="*/ 6528 h 10000"/>
                <a:gd name="connsiteX286" fmla="*/ 9108 w 10000"/>
                <a:gd name="connsiteY286" fmla="*/ 6621 h 10000"/>
                <a:gd name="connsiteX287" fmla="*/ 9135 w 10000"/>
                <a:gd name="connsiteY287" fmla="*/ 6758 h 10000"/>
                <a:gd name="connsiteX288" fmla="*/ 9166 w 10000"/>
                <a:gd name="connsiteY288" fmla="*/ 6957 h 10000"/>
                <a:gd name="connsiteX289" fmla="*/ 9193 w 10000"/>
                <a:gd name="connsiteY289" fmla="*/ 7267 h 10000"/>
                <a:gd name="connsiteX290" fmla="*/ 9220 w 10000"/>
                <a:gd name="connsiteY290" fmla="*/ 7814 h 10000"/>
                <a:gd name="connsiteX291" fmla="*/ 9252 w 10000"/>
                <a:gd name="connsiteY291" fmla="*/ 9863 h 10000"/>
                <a:gd name="connsiteX292" fmla="*/ 9279 w 10000"/>
                <a:gd name="connsiteY292" fmla="*/ 7988 h 10000"/>
                <a:gd name="connsiteX293" fmla="*/ 9306 w 10000"/>
                <a:gd name="connsiteY293" fmla="*/ 7335 h 10000"/>
                <a:gd name="connsiteX294" fmla="*/ 9338 w 10000"/>
                <a:gd name="connsiteY294" fmla="*/ 6988 h 10000"/>
                <a:gd name="connsiteX295" fmla="*/ 9365 w 10000"/>
                <a:gd name="connsiteY295" fmla="*/ 6758 h 10000"/>
                <a:gd name="connsiteX296" fmla="*/ 9396 w 10000"/>
                <a:gd name="connsiteY296" fmla="*/ 6602 h 10000"/>
                <a:gd name="connsiteX297" fmla="*/ 9423 w 10000"/>
                <a:gd name="connsiteY297" fmla="*/ 6503 h 10000"/>
                <a:gd name="connsiteX298" fmla="*/ 9450 w 10000"/>
                <a:gd name="connsiteY298" fmla="*/ 6447 h 10000"/>
                <a:gd name="connsiteX299" fmla="*/ 9482 w 10000"/>
                <a:gd name="connsiteY299" fmla="*/ 6435 h 10000"/>
                <a:gd name="connsiteX300" fmla="*/ 9509 w 10000"/>
                <a:gd name="connsiteY300" fmla="*/ 6460 h 10000"/>
                <a:gd name="connsiteX301" fmla="*/ 9540 w 10000"/>
                <a:gd name="connsiteY301" fmla="*/ 6534 h 10000"/>
                <a:gd name="connsiteX302" fmla="*/ 9567 w 10000"/>
                <a:gd name="connsiteY302" fmla="*/ 6665 h 10000"/>
                <a:gd name="connsiteX303" fmla="*/ 9594 w 10000"/>
                <a:gd name="connsiteY303" fmla="*/ 6882 h 10000"/>
                <a:gd name="connsiteX304" fmla="*/ 9626 w 10000"/>
                <a:gd name="connsiteY304" fmla="*/ 7242 h 10000"/>
                <a:gd name="connsiteX305" fmla="*/ 9653 w 10000"/>
                <a:gd name="connsiteY305" fmla="*/ 7981 h 10000"/>
                <a:gd name="connsiteX306" fmla="*/ 9680 w 10000"/>
                <a:gd name="connsiteY306" fmla="*/ 8820 h 10000"/>
                <a:gd name="connsiteX307" fmla="*/ 9712 w 10000"/>
                <a:gd name="connsiteY307" fmla="*/ 7484 h 10000"/>
                <a:gd name="connsiteX308" fmla="*/ 9739 w 10000"/>
                <a:gd name="connsiteY308" fmla="*/ 7012 h 10000"/>
                <a:gd name="connsiteX309" fmla="*/ 9766 w 10000"/>
                <a:gd name="connsiteY309" fmla="*/ 6758 h 10000"/>
                <a:gd name="connsiteX310" fmla="*/ 9797 w 10000"/>
                <a:gd name="connsiteY310" fmla="*/ 6615 h 10000"/>
                <a:gd name="connsiteX311" fmla="*/ 9824 w 10000"/>
                <a:gd name="connsiteY311" fmla="*/ 6559 h 10000"/>
                <a:gd name="connsiteX312" fmla="*/ 9856 w 10000"/>
                <a:gd name="connsiteY312" fmla="*/ 6590 h 10000"/>
                <a:gd name="connsiteX313" fmla="*/ 9883 w 10000"/>
                <a:gd name="connsiteY313" fmla="*/ 6708 h 10000"/>
                <a:gd name="connsiteX314" fmla="*/ 9910 w 10000"/>
                <a:gd name="connsiteY314" fmla="*/ 6950 h 10000"/>
                <a:gd name="connsiteX315" fmla="*/ 9941 w 10000"/>
                <a:gd name="connsiteY315" fmla="*/ 7404 h 10000"/>
                <a:gd name="connsiteX316" fmla="*/ 9968 w 10000"/>
                <a:gd name="connsiteY316" fmla="*/ 8516 h 10000"/>
                <a:gd name="connsiteX317" fmla="*/ 10000 w 10000"/>
                <a:gd name="connsiteY31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497 w 10000"/>
                <a:gd name="connsiteY90" fmla="*/ 118 h 10000"/>
                <a:gd name="connsiteX91" fmla="*/ 3529 w 10000"/>
                <a:gd name="connsiteY91" fmla="*/ 87 h 10000"/>
                <a:gd name="connsiteX92" fmla="*/ 3556 w 10000"/>
                <a:gd name="connsiteY92" fmla="*/ 68 h 10000"/>
                <a:gd name="connsiteX93" fmla="*/ 3587 w 10000"/>
                <a:gd name="connsiteY93" fmla="*/ 43 h 10000"/>
                <a:gd name="connsiteX94" fmla="*/ 3614 w 10000"/>
                <a:gd name="connsiteY94" fmla="*/ 31 h 10000"/>
                <a:gd name="connsiteX95" fmla="*/ 3641 w 10000"/>
                <a:gd name="connsiteY95" fmla="*/ 19 h 10000"/>
                <a:gd name="connsiteX96" fmla="*/ 3673 w 10000"/>
                <a:gd name="connsiteY96" fmla="*/ 6 h 10000"/>
                <a:gd name="connsiteX97" fmla="*/ 3700 w 10000"/>
                <a:gd name="connsiteY97" fmla="*/ 6 h 10000"/>
                <a:gd name="connsiteX98" fmla="*/ 3731 w 10000"/>
                <a:gd name="connsiteY98" fmla="*/ 0 h 10000"/>
                <a:gd name="connsiteX99" fmla="*/ 3758 w 10000"/>
                <a:gd name="connsiteY99" fmla="*/ 0 h 10000"/>
                <a:gd name="connsiteX100" fmla="*/ 3785 w 10000"/>
                <a:gd name="connsiteY100" fmla="*/ 6 h 10000"/>
                <a:gd name="connsiteX101" fmla="*/ 3817 w 10000"/>
                <a:gd name="connsiteY101" fmla="*/ 12 h 10000"/>
                <a:gd name="connsiteX102" fmla="*/ 3844 w 10000"/>
                <a:gd name="connsiteY102" fmla="*/ 19 h 10000"/>
                <a:gd name="connsiteX103" fmla="*/ 3876 w 10000"/>
                <a:gd name="connsiteY103" fmla="*/ 31 h 10000"/>
                <a:gd name="connsiteX104" fmla="*/ 3903 w 10000"/>
                <a:gd name="connsiteY104" fmla="*/ 43 h 10000"/>
                <a:gd name="connsiteX105" fmla="*/ 3930 w 10000"/>
                <a:gd name="connsiteY105" fmla="*/ 62 h 10000"/>
                <a:gd name="connsiteX106" fmla="*/ 3957 w 10000"/>
                <a:gd name="connsiteY106" fmla="*/ 81 h 10000"/>
                <a:gd name="connsiteX107" fmla="*/ 3988 w 10000"/>
                <a:gd name="connsiteY107" fmla="*/ 106 h 10000"/>
                <a:gd name="connsiteX108" fmla="*/ 4015 w 10000"/>
                <a:gd name="connsiteY108" fmla="*/ 130 h 10000"/>
                <a:gd name="connsiteX109" fmla="*/ 4047 w 10000"/>
                <a:gd name="connsiteY109" fmla="*/ 155 h 10000"/>
                <a:gd name="connsiteX110" fmla="*/ 4074 w 10000"/>
                <a:gd name="connsiteY110" fmla="*/ 186 h 10000"/>
                <a:gd name="connsiteX111" fmla="*/ 4101 w 10000"/>
                <a:gd name="connsiteY111" fmla="*/ 217 h 10000"/>
                <a:gd name="connsiteX112" fmla="*/ 4132 w 10000"/>
                <a:gd name="connsiteY112" fmla="*/ 255 h 10000"/>
                <a:gd name="connsiteX113" fmla="*/ 4160 w 10000"/>
                <a:gd name="connsiteY113" fmla="*/ 292 h 10000"/>
                <a:gd name="connsiteX114" fmla="*/ 4191 w 10000"/>
                <a:gd name="connsiteY114" fmla="*/ 329 h 10000"/>
                <a:gd name="connsiteX115" fmla="*/ 4218 w 10000"/>
                <a:gd name="connsiteY115" fmla="*/ 373 h 10000"/>
                <a:gd name="connsiteX116" fmla="*/ 4245 w 10000"/>
                <a:gd name="connsiteY116" fmla="*/ 422 h 10000"/>
                <a:gd name="connsiteX117" fmla="*/ 4277 w 10000"/>
                <a:gd name="connsiteY117" fmla="*/ 466 h 10000"/>
                <a:gd name="connsiteX118" fmla="*/ 4304 w 10000"/>
                <a:gd name="connsiteY118" fmla="*/ 522 h 10000"/>
                <a:gd name="connsiteX119" fmla="*/ 4335 w 10000"/>
                <a:gd name="connsiteY119" fmla="*/ 571 h 10000"/>
                <a:gd name="connsiteX120" fmla="*/ 4362 w 10000"/>
                <a:gd name="connsiteY120" fmla="*/ 634 h 10000"/>
                <a:gd name="connsiteX121" fmla="*/ 4389 w 10000"/>
                <a:gd name="connsiteY121" fmla="*/ 689 h 10000"/>
                <a:gd name="connsiteX122" fmla="*/ 4421 w 10000"/>
                <a:gd name="connsiteY122" fmla="*/ 752 h 10000"/>
                <a:gd name="connsiteX123" fmla="*/ 4448 w 10000"/>
                <a:gd name="connsiteY123" fmla="*/ 820 h 10000"/>
                <a:gd name="connsiteX124" fmla="*/ 4475 w 10000"/>
                <a:gd name="connsiteY124" fmla="*/ 888 h 10000"/>
                <a:gd name="connsiteX125" fmla="*/ 4507 w 10000"/>
                <a:gd name="connsiteY125" fmla="*/ 957 h 10000"/>
                <a:gd name="connsiteX126" fmla="*/ 4534 w 10000"/>
                <a:gd name="connsiteY126" fmla="*/ 1037 h 10000"/>
                <a:gd name="connsiteX127" fmla="*/ 4565 w 10000"/>
                <a:gd name="connsiteY127" fmla="*/ 1118 h 10000"/>
                <a:gd name="connsiteX128" fmla="*/ 4592 w 10000"/>
                <a:gd name="connsiteY128" fmla="*/ 1199 h 10000"/>
                <a:gd name="connsiteX129" fmla="*/ 4619 w 10000"/>
                <a:gd name="connsiteY129" fmla="*/ 1286 h 10000"/>
                <a:gd name="connsiteX130" fmla="*/ 4651 w 10000"/>
                <a:gd name="connsiteY130" fmla="*/ 1373 h 10000"/>
                <a:gd name="connsiteX131" fmla="*/ 4678 w 10000"/>
                <a:gd name="connsiteY131" fmla="*/ 1472 h 10000"/>
                <a:gd name="connsiteX132" fmla="*/ 4709 w 10000"/>
                <a:gd name="connsiteY132" fmla="*/ 1565 h 10000"/>
                <a:gd name="connsiteX133" fmla="*/ 4736 w 10000"/>
                <a:gd name="connsiteY133" fmla="*/ 1671 h 10000"/>
                <a:gd name="connsiteX134" fmla="*/ 4763 w 10000"/>
                <a:gd name="connsiteY134" fmla="*/ 1776 h 10000"/>
                <a:gd name="connsiteX135" fmla="*/ 4795 w 10000"/>
                <a:gd name="connsiteY135" fmla="*/ 1894 h 10000"/>
                <a:gd name="connsiteX136" fmla="*/ 4822 w 10000"/>
                <a:gd name="connsiteY136" fmla="*/ 2012 h 10000"/>
                <a:gd name="connsiteX137" fmla="*/ 4854 w 10000"/>
                <a:gd name="connsiteY137" fmla="*/ 2137 h 10000"/>
                <a:gd name="connsiteX138" fmla="*/ 4881 w 10000"/>
                <a:gd name="connsiteY138" fmla="*/ 2267 h 10000"/>
                <a:gd name="connsiteX139" fmla="*/ 4908 w 10000"/>
                <a:gd name="connsiteY139" fmla="*/ 2404 h 10000"/>
                <a:gd name="connsiteX140" fmla="*/ 4935 w 10000"/>
                <a:gd name="connsiteY140" fmla="*/ 2553 h 10000"/>
                <a:gd name="connsiteX141" fmla="*/ 4966 w 10000"/>
                <a:gd name="connsiteY141" fmla="*/ 2708 h 10000"/>
                <a:gd name="connsiteX142" fmla="*/ 4993 w 10000"/>
                <a:gd name="connsiteY142" fmla="*/ 2870 h 10000"/>
                <a:gd name="connsiteX143" fmla="*/ 5025 w 10000"/>
                <a:gd name="connsiteY143" fmla="*/ 3043 h 10000"/>
                <a:gd name="connsiteX144" fmla="*/ 5052 w 10000"/>
                <a:gd name="connsiteY144" fmla="*/ 3230 h 10000"/>
                <a:gd name="connsiteX145" fmla="*/ 5079 w 10000"/>
                <a:gd name="connsiteY145" fmla="*/ 3429 h 10000"/>
                <a:gd name="connsiteX146" fmla="*/ 5110 w 10000"/>
                <a:gd name="connsiteY146" fmla="*/ 3646 h 10000"/>
                <a:gd name="connsiteX147" fmla="*/ 5137 w 10000"/>
                <a:gd name="connsiteY147" fmla="*/ 3882 h 10000"/>
                <a:gd name="connsiteX148" fmla="*/ 5169 w 10000"/>
                <a:gd name="connsiteY148" fmla="*/ 4143 h 10000"/>
                <a:gd name="connsiteX149" fmla="*/ 5196 w 10000"/>
                <a:gd name="connsiteY149" fmla="*/ 4441 h 10000"/>
                <a:gd name="connsiteX150" fmla="*/ 5223 w 10000"/>
                <a:gd name="connsiteY150" fmla="*/ 4789 h 10000"/>
                <a:gd name="connsiteX151" fmla="*/ 5255 w 10000"/>
                <a:gd name="connsiteY151" fmla="*/ 5205 h 10000"/>
                <a:gd name="connsiteX152" fmla="*/ 5282 w 10000"/>
                <a:gd name="connsiteY152" fmla="*/ 5758 h 10000"/>
                <a:gd name="connsiteX153" fmla="*/ 5313 w 10000"/>
                <a:gd name="connsiteY153" fmla="*/ 6671 h 10000"/>
                <a:gd name="connsiteX154" fmla="*/ 5340 w 10000"/>
                <a:gd name="connsiteY154" fmla="*/ 7776 h 10000"/>
                <a:gd name="connsiteX155" fmla="*/ 5367 w 10000"/>
                <a:gd name="connsiteY155" fmla="*/ 6565 h 10000"/>
                <a:gd name="connsiteX156" fmla="*/ 5399 w 10000"/>
                <a:gd name="connsiteY156" fmla="*/ 6255 h 10000"/>
                <a:gd name="connsiteX157" fmla="*/ 5426 w 10000"/>
                <a:gd name="connsiteY157" fmla="*/ 6155 h 10000"/>
                <a:gd name="connsiteX158" fmla="*/ 5453 w 10000"/>
                <a:gd name="connsiteY158" fmla="*/ 6180 h 10000"/>
                <a:gd name="connsiteX159" fmla="*/ 5484 w 10000"/>
                <a:gd name="connsiteY159" fmla="*/ 6286 h 10000"/>
                <a:gd name="connsiteX160" fmla="*/ 5511 w 10000"/>
                <a:gd name="connsiteY160" fmla="*/ 6484 h 10000"/>
                <a:gd name="connsiteX161" fmla="*/ 5539 w 10000"/>
                <a:gd name="connsiteY161" fmla="*/ 6801 h 10000"/>
                <a:gd name="connsiteX162" fmla="*/ 5570 w 10000"/>
                <a:gd name="connsiteY162" fmla="*/ 7373 h 10000"/>
                <a:gd name="connsiteX163" fmla="*/ 5597 w 10000"/>
                <a:gd name="connsiteY163" fmla="*/ 9447 h 10000"/>
                <a:gd name="connsiteX164" fmla="*/ 5629 w 10000"/>
                <a:gd name="connsiteY164" fmla="*/ 7621 h 10000"/>
                <a:gd name="connsiteX165" fmla="*/ 5656 w 10000"/>
                <a:gd name="connsiteY165" fmla="*/ 7012 h 10000"/>
                <a:gd name="connsiteX166" fmla="*/ 5683 w 10000"/>
                <a:gd name="connsiteY166" fmla="*/ 6708 h 10000"/>
                <a:gd name="connsiteX167" fmla="*/ 5714 w 10000"/>
                <a:gd name="connsiteY167" fmla="*/ 6534 h 10000"/>
                <a:gd name="connsiteX168" fmla="*/ 5741 w 10000"/>
                <a:gd name="connsiteY168" fmla="*/ 6429 h 10000"/>
                <a:gd name="connsiteX169" fmla="*/ 5773 w 10000"/>
                <a:gd name="connsiteY169" fmla="*/ 6385 h 10000"/>
                <a:gd name="connsiteX170" fmla="*/ 5800 w 10000"/>
                <a:gd name="connsiteY170" fmla="*/ 6385 h 10000"/>
                <a:gd name="connsiteX171" fmla="*/ 5827 w 10000"/>
                <a:gd name="connsiteY171" fmla="*/ 6429 h 10000"/>
                <a:gd name="connsiteX172" fmla="*/ 5858 w 10000"/>
                <a:gd name="connsiteY172" fmla="*/ 6516 h 10000"/>
                <a:gd name="connsiteX173" fmla="*/ 5886 w 10000"/>
                <a:gd name="connsiteY173" fmla="*/ 6646 h 10000"/>
                <a:gd name="connsiteX174" fmla="*/ 5913 w 10000"/>
                <a:gd name="connsiteY174" fmla="*/ 6845 h 10000"/>
                <a:gd name="connsiteX175" fmla="*/ 5944 w 10000"/>
                <a:gd name="connsiteY175" fmla="*/ 7149 h 10000"/>
                <a:gd name="connsiteX176" fmla="*/ 5971 w 10000"/>
                <a:gd name="connsiteY176" fmla="*/ 7658 h 10000"/>
                <a:gd name="connsiteX177" fmla="*/ 6003 w 10000"/>
                <a:gd name="connsiteY177" fmla="*/ 9093 h 10000"/>
                <a:gd name="connsiteX178" fmla="*/ 6030 w 10000"/>
                <a:gd name="connsiteY178" fmla="*/ 8106 h 10000"/>
                <a:gd name="connsiteX179" fmla="*/ 6057 w 10000"/>
                <a:gd name="connsiteY179" fmla="*/ 7385 h 10000"/>
                <a:gd name="connsiteX180" fmla="*/ 6088 w 10000"/>
                <a:gd name="connsiteY180" fmla="*/ 7019 h 10000"/>
                <a:gd name="connsiteX181" fmla="*/ 6115 w 10000"/>
                <a:gd name="connsiteY181" fmla="*/ 6789 h 10000"/>
                <a:gd name="connsiteX182" fmla="*/ 6147 w 10000"/>
                <a:gd name="connsiteY182" fmla="*/ 6634 h 10000"/>
                <a:gd name="connsiteX183" fmla="*/ 6174 w 10000"/>
                <a:gd name="connsiteY183" fmla="*/ 6534 h 10000"/>
                <a:gd name="connsiteX184" fmla="*/ 6201 w 10000"/>
                <a:gd name="connsiteY184" fmla="*/ 6472 h 10000"/>
                <a:gd name="connsiteX185" fmla="*/ 6233 w 10000"/>
                <a:gd name="connsiteY185" fmla="*/ 6441 h 10000"/>
                <a:gd name="connsiteX186" fmla="*/ 6260 w 10000"/>
                <a:gd name="connsiteY186" fmla="*/ 6435 h 10000"/>
                <a:gd name="connsiteX187" fmla="*/ 6291 w 10000"/>
                <a:gd name="connsiteY187" fmla="*/ 6460 h 10000"/>
                <a:gd name="connsiteX188" fmla="*/ 6318 w 10000"/>
                <a:gd name="connsiteY188" fmla="*/ 6516 h 10000"/>
                <a:gd name="connsiteX189" fmla="*/ 6345 w 10000"/>
                <a:gd name="connsiteY189" fmla="*/ 6609 h 10000"/>
                <a:gd name="connsiteX190" fmla="*/ 6372 w 10000"/>
                <a:gd name="connsiteY190" fmla="*/ 6733 h 10000"/>
                <a:gd name="connsiteX191" fmla="*/ 6404 w 10000"/>
                <a:gd name="connsiteY191" fmla="*/ 6919 h 10000"/>
                <a:gd name="connsiteX192" fmla="*/ 6431 w 10000"/>
                <a:gd name="connsiteY192" fmla="*/ 7186 h 10000"/>
                <a:gd name="connsiteX193" fmla="*/ 6462 w 10000"/>
                <a:gd name="connsiteY193" fmla="*/ 7596 h 10000"/>
                <a:gd name="connsiteX194" fmla="*/ 6489 w 10000"/>
                <a:gd name="connsiteY194" fmla="*/ 8466 h 10000"/>
                <a:gd name="connsiteX195" fmla="*/ 6516 w 10000"/>
                <a:gd name="connsiteY195" fmla="*/ 8801 h 10000"/>
                <a:gd name="connsiteX196" fmla="*/ 6548 w 10000"/>
                <a:gd name="connsiteY196" fmla="*/ 7714 h 10000"/>
                <a:gd name="connsiteX197" fmla="*/ 6575 w 10000"/>
                <a:gd name="connsiteY197" fmla="*/ 7261 h 10000"/>
                <a:gd name="connsiteX198" fmla="*/ 6607 w 10000"/>
                <a:gd name="connsiteY198" fmla="*/ 6981 h 10000"/>
                <a:gd name="connsiteX199" fmla="*/ 6634 w 10000"/>
                <a:gd name="connsiteY199" fmla="*/ 6795 h 10000"/>
                <a:gd name="connsiteX200" fmla="*/ 6661 w 10000"/>
                <a:gd name="connsiteY200" fmla="*/ 6658 h 10000"/>
                <a:gd name="connsiteX201" fmla="*/ 6692 w 10000"/>
                <a:gd name="connsiteY201" fmla="*/ 6559 h 10000"/>
                <a:gd name="connsiteX202" fmla="*/ 6719 w 10000"/>
                <a:gd name="connsiteY202" fmla="*/ 6497 h 10000"/>
                <a:gd name="connsiteX203" fmla="*/ 6751 w 10000"/>
                <a:gd name="connsiteY203" fmla="*/ 6460 h 10000"/>
                <a:gd name="connsiteX204" fmla="*/ 6778 w 10000"/>
                <a:gd name="connsiteY204" fmla="*/ 6453 h 10000"/>
                <a:gd name="connsiteX205" fmla="*/ 6805 w 10000"/>
                <a:gd name="connsiteY205" fmla="*/ 6460 h 10000"/>
                <a:gd name="connsiteX206" fmla="*/ 6836 w 10000"/>
                <a:gd name="connsiteY206" fmla="*/ 6503 h 10000"/>
                <a:gd name="connsiteX207" fmla="*/ 6863 w 10000"/>
                <a:gd name="connsiteY207" fmla="*/ 6565 h 10000"/>
                <a:gd name="connsiteX208" fmla="*/ 6890 w 10000"/>
                <a:gd name="connsiteY208" fmla="*/ 6658 h 10000"/>
                <a:gd name="connsiteX209" fmla="*/ 6922 w 10000"/>
                <a:gd name="connsiteY209" fmla="*/ 6789 h 10000"/>
                <a:gd name="connsiteX210" fmla="*/ 6949 w 10000"/>
                <a:gd name="connsiteY210" fmla="*/ 6975 h 10000"/>
                <a:gd name="connsiteX211" fmla="*/ 6981 w 10000"/>
                <a:gd name="connsiteY211" fmla="*/ 7236 h 10000"/>
                <a:gd name="connsiteX212" fmla="*/ 7008 w 10000"/>
                <a:gd name="connsiteY212" fmla="*/ 7634 h 10000"/>
                <a:gd name="connsiteX213" fmla="*/ 7035 w 10000"/>
                <a:gd name="connsiteY213" fmla="*/ 8460 h 10000"/>
                <a:gd name="connsiteX214" fmla="*/ 7066 w 10000"/>
                <a:gd name="connsiteY214" fmla="*/ 8969 h 10000"/>
                <a:gd name="connsiteX215" fmla="*/ 7093 w 10000"/>
                <a:gd name="connsiteY215" fmla="*/ 7801 h 10000"/>
                <a:gd name="connsiteX216" fmla="*/ 7125 w 10000"/>
                <a:gd name="connsiteY216" fmla="*/ 7329 h 10000"/>
                <a:gd name="connsiteX217" fmla="*/ 7152 w 10000"/>
                <a:gd name="connsiteY217" fmla="*/ 7037 h 10000"/>
                <a:gd name="connsiteX218" fmla="*/ 7179 w 10000"/>
                <a:gd name="connsiteY218" fmla="*/ 6839 h 10000"/>
                <a:gd name="connsiteX219" fmla="*/ 7210 w 10000"/>
                <a:gd name="connsiteY219" fmla="*/ 6696 h 10000"/>
                <a:gd name="connsiteX220" fmla="*/ 7237 w 10000"/>
                <a:gd name="connsiteY220" fmla="*/ 6590 h 10000"/>
                <a:gd name="connsiteX221" fmla="*/ 7269 w 10000"/>
                <a:gd name="connsiteY221" fmla="*/ 6516 h 10000"/>
                <a:gd name="connsiteX222" fmla="*/ 7296 w 10000"/>
                <a:gd name="connsiteY222" fmla="*/ 6472 h 10000"/>
                <a:gd name="connsiteX223" fmla="*/ 7323 w 10000"/>
                <a:gd name="connsiteY223" fmla="*/ 6447 h 10000"/>
                <a:gd name="connsiteX224" fmla="*/ 7350 w 10000"/>
                <a:gd name="connsiteY224" fmla="*/ 6447 h 10000"/>
                <a:gd name="connsiteX225" fmla="*/ 7382 w 10000"/>
                <a:gd name="connsiteY225" fmla="*/ 6466 h 10000"/>
                <a:gd name="connsiteX226" fmla="*/ 7409 w 10000"/>
                <a:gd name="connsiteY226" fmla="*/ 6509 h 10000"/>
                <a:gd name="connsiteX227" fmla="*/ 7440 w 10000"/>
                <a:gd name="connsiteY227" fmla="*/ 6578 h 10000"/>
                <a:gd name="connsiteX228" fmla="*/ 7467 w 10000"/>
                <a:gd name="connsiteY228" fmla="*/ 6677 h 10000"/>
                <a:gd name="connsiteX229" fmla="*/ 7494 w 10000"/>
                <a:gd name="connsiteY229" fmla="*/ 6814 h 10000"/>
                <a:gd name="connsiteX230" fmla="*/ 7526 w 10000"/>
                <a:gd name="connsiteY230" fmla="*/ 7006 h 10000"/>
                <a:gd name="connsiteX231" fmla="*/ 7553 w 10000"/>
                <a:gd name="connsiteY231" fmla="*/ 7273 h 10000"/>
                <a:gd name="connsiteX232" fmla="*/ 7584 w 10000"/>
                <a:gd name="connsiteY232" fmla="*/ 7696 h 10000"/>
                <a:gd name="connsiteX233" fmla="*/ 7612 w 10000"/>
                <a:gd name="connsiteY233" fmla="*/ 8584 h 10000"/>
                <a:gd name="connsiteX234" fmla="*/ 7639 w 10000"/>
                <a:gd name="connsiteY234" fmla="*/ 8814 h 10000"/>
                <a:gd name="connsiteX235" fmla="*/ 7670 w 10000"/>
                <a:gd name="connsiteY235" fmla="*/ 7770 h 10000"/>
                <a:gd name="connsiteX236" fmla="*/ 7697 w 10000"/>
                <a:gd name="connsiteY236" fmla="*/ 7317 h 10000"/>
                <a:gd name="connsiteX237" fmla="*/ 7729 w 10000"/>
                <a:gd name="connsiteY237" fmla="*/ 7031 h 10000"/>
                <a:gd name="connsiteX238" fmla="*/ 7756 w 10000"/>
                <a:gd name="connsiteY238" fmla="*/ 6839 h 10000"/>
                <a:gd name="connsiteX239" fmla="*/ 7783 w 10000"/>
                <a:gd name="connsiteY239" fmla="*/ 6696 h 10000"/>
                <a:gd name="connsiteX240" fmla="*/ 7810 w 10000"/>
                <a:gd name="connsiteY240" fmla="*/ 6590 h 10000"/>
                <a:gd name="connsiteX241" fmla="*/ 7841 w 10000"/>
                <a:gd name="connsiteY241" fmla="*/ 6522 h 10000"/>
                <a:gd name="connsiteX242" fmla="*/ 7868 w 10000"/>
                <a:gd name="connsiteY242" fmla="*/ 6472 h 10000"/>
                <a:gd name="connsiteX243" fmla="*/ 7900 w 10000"/>
                <a:gd name="connsiteY243" fmla="*/ 6447 h 10000"/>
                <a:gd name="connsiteX244" fmla="*/ 7927 w 10000"/>
                <a:gd name="connsiteY244" fmla="*/ 6447 h 10000"/>
                <a:gd name="connsiteX245" fmla="*/ 7954 w 10000"/>
                <a:gd name="connsiteY245" fmla="*/ 6466 h 10000"/>
                <a:gd name="connsiteX246" fmla="*/ 7986 w 10000"/>
                <a:gd name="connsiteY246" fmla="*/ 6509 h 10000"/>
                <a:gd name="connsiteX247" fmla="*/ 8013 w 10000"/>
                <a:gd name="connsiteY247" fmla="*/ 6578 h 10000"/>
                <a:gd name="connsiteX248" fmla="*/ 8044 w 10000"/>
                <a:gd name="connsiteY248" fmla="*/ 6683 h 10000"/>
                <a:gd name="connsiteX249" fmla="*/ 8071 w 10000"/>
                <a:gd name="connsiteY249" fmla="*/ 6820 h 10000"/>
                <a:gd name="connsiteX250" fmla="*/ 8098 w 10000"/>
                <a:gd name="connsiteY250" fmla="*/ 7006 h 10000"/>
                <a:gd name="connsiteX251" fmla="*/ 8130 w 10000"/>
                <a:gd name="connsiteY251" fmla="*/ 7280 h 10000"/>
                <a:gd name="connsiteX252" fmla="*/ 8157 w 10000"/>
                <a:gd name="connsiteY252" fmla="*/ 7714 h 10000"/>
                <a:gd name="connsiteX253" fmla="*/ 8188 w 10000"/>
                <a:gd name="connsiteY253" fmla="*/ 8671 h 10000"/>
                <a:gd name="connsiteX254" fmla="*/ 8215 w 10000"/>
                <a:gd name="connsiteY254" fmla="*/ 8696 h 10000"/>
                <a:gd name="connsiteX255" fmla="*/ 8242 w 10000"/>
                <a:gd name="connsiteY255" fmla="*/ 7720 h 10000"/>
                <a:gd name="connsiteX256" fmla="*/ 8274 w 10000"/>
                <a:gd name="connsiteY256" fmla="*/ 7286 h 10000"/>
                <a:gd name="connsiteX257" fmla="*/ 8301 w 10000"/>
                <a:gd name="connsiteY257" fmla="*/ 7006 h 10000"/>
                <a:gd name="connsiteX258" fmla="*/ 8328 w 10000"/>
                <a:gd name="connsiteY258" fmla="*/ 6820 h 10000"/>
                <a:gd name="connsiteX259" fmla="*/ 8360 w 10000"/>
                <a:gd name="connsiteY259" fmla="*/ 6683 h 10000"/>
                <a:gd name="connsiteX260" fmla="*/ 8387 w 10000"/>
                <a:gd name="connsiteY260" fmla="*/ 6584 h 10000"/>
                <a:gd name="connsiteX261" fmla="*/ 8418 w 10000"/>
                <a:gd name="connsiteY261" fmla="*/ 6516 h 10000"/>
                <a:gd name="connsiteX262" fmla="*/ 8445 w 10000"/>
                <a:gd name="connsiteY262" fmla="*/ 6472 h 10000"/>
                <a:gd name="connsiteX263" fmla="*/ 8472 w 10000"/>
                <a:gd name="connsiteY263" fmla="*/ 6453 h 10000"/>
                <a:gd name="connsiteX264" fmla="*/ 8504 w 10000"/>
                <a:gd name="connsiteY264" fmla="*/ 6460 h 10000"/>
                <a:gd name="connsiteX265" fmla="*/ 8531 w 10000"/>
                <a:gd name="connsiteY265" fmla="*/ 6491 h 10000"/>
                <a:gd name="connsiteX266" fmla="*/ 8562 w 10000"/>
                <a:gd name="connsiteY266" fmla="*/ 6553 h 10000"/>
                <a:gd name="connsiteX267" fmla="*/ 8589 w 10000"/>
                <a:gd name="connsiteY267" fmla="*/ 6640 h 10000"/>
                <a:gd name="connsiteX268" fmla="*/ 8616 w 10000"/>
                <a:gd name="connsiteY268" fmla="*/ 6770 h 10000"/>
                <a:gd name="connsiteX269" fmla="*/ 8648 w 10000"/>
                <a:gd name="connsiteY269" fmla="*/ 6944 h 10000"/>
                <a:gd name="connsiteX270" fmla="*/ 8675 w 10000"/>
                <a:gd name="connsiteY270" fmla="*/ 7205 h 10000"/>
                <a:gd name="connsiteX271" fmla="*/ 8707 w 10000"/>
                <a:gd name="connsiteY271" fmla="*/ 7615 h 10000"/>
                <a:gd name="connsiteX272" fmla="*/ 8734 w 10000"/>
                <a:gd name="connsiteY272" fmla="*/ 8460 h 10000"/>
                <a:gd name="connsiteX273" fmla="*/ 8761 w 10000"/>
                <a:gd name="connsiteY273" fmla="*/ 8839 h 10000"/>
                <a:gd name="connsiteX274" fmla="*/ 8788 w 10000"/>
                <a:gd name="connsiteY274" fmla="*/ 7733 h 10000"/>
                <a:gd name="connsiteX275" fmla="*/ 8819 w 10000"/>
                <a:gd name="connsiteY275" fmla="*/ 7267 h 10000"/>
                <a:gd name="connsiteX276" fmla="*/ 8851 w 10000"/>
                <a:gd name="connsiteY276" fmla="*/ 6981 h 10000"/>
                <a:gd name="connsiteX277" fmla="*/ 8878 w 10000"/>
                <a:gd name="connsiteY277" fmla="*/ 6783 h 10000"/>
                <a:gd name="connsiteX278" fmla="*/ 8905 w 10000"/>
                <a:gd name="connsiteY278" fmla="*/ 6646 h 10000"/>
                <a:gd name="connsiteX279" fmla="*/ 8932 w 10000"/>
                <a:gd name="connsiteY279" fmla="*/ 6547 h 10000"/>
                <a:gd name="connsiteX280" fmla="*/ 8963 w 10000"/>
                <a:gd name="connsiteY280" fmla="*/ 6484 h 10000"/>
                <a:gd name="connsiteX281" fmla="*/ 8991 w 10000"/>
                <a:gd name="connsiteY281" fmla="*/ 6453 h 10000"/>
                <a:gd name="connsiteX282" fmla="*/ 9022 w 10000"/>
                <a:gd name="connsiteY282" fmla="*/ 6447 h 10000"/>
                <a:gd name="connsiteX283" fmla="*/ 9049 w 10000"/>
                <a:gd name="connsiteY283" fmla="*/ 6472 h 10000"/>
                <a:gd name="connsiteX284" fmla="*/ 9076 w 10000"/>
                <a:gd name="connsiteY284" fmla="*/ 6528 h 10000"/>
                <a:gd name="connsiteX285" fmla="*/ 9108 w 10000"/>
                <a:gd name="connsiteY285" fmla="*/ 6621 h 10000"/>
                <a:gd name="connsiteX286" fmla="*/ 9135 w 10000"/>
                <a:gd name="connsiteY286" fmla="*/ 6758 h 10000"/>
                <a:gd name="connsiteX287" fmla="*/ 9166 w 10000"/>
                <a:gd name="connsiteY287" fmla="*/ 6957 h 10000"/>
                <a:gd name="connsiteX288" fmla="*/ 9193 w 10000"/>
                <a:gd name="connsiteY288" fmla="*/ 7267 h 10000"/>
                <a:gd name="connsiteX289" fmla="*/ 9220 w 10000"/>
                <a:gd name="connsiteY289" fmla="*/ 7814 h 10000"/>
                <a:gd name="connsiteX290" fmla="*/ 9252 w 10000"/>
                <a:gd name="connsiteY290" fmla="*/ 9863 h 10000"/>
                <a:gd name="connsiteX291" fmla="*/ 9279 w 10000"/>
                <a:gd name="connsiteY291" fmla="*/ 7988 h 10000"/>
                <a:gd name="connsiteX292" fmla="*/ 9306 w 10000"/>
                <a:gd name="connsiteY292" fmla="*/ 7335 h 10000"/>
                <a:gd name="connsiteX293" fmla="*/ 9338 w 10000"/>
                <a:gd name="connsiteY293" fmla="*/ 6988 h 10000"/>
                <a:gd name="connsiteX294" fmla="*/ 9365 w 10000"/>
                <a:gd name="connsiteY294" fmla="*/ 6758 h 10000"/>
                <a:gd name="connsiteX295" fmla="*/ 9396 w 10000"/>
                <a:gd name="connsiteY295" fmla="*/ 6602 h 10000"/>
                <a:gd name="connsiteX296" fmla="*/ 9423 w 10000"/>
                <a:gd name="connsiteY296" fmla="*/ 6503 h 10000"/>
                <a:gd name="connsiteX297" fmla="*/ 9450 w 10000"/>
                <a:gd name="connsiteY297" fmla="*/ 6447 h 10000"/>
                <a:gd name="connsiteX298" fmla="*/ 9482 w 10000"/>
                <a:gd name="connsiteY298" fmla="*/ 6435 h 10000"/>
                <a:gd name="connsiteX299" fmla="*/ 9509 w 10000"/>
                <a:gd name="connsiteY299" fmla="*/ 6460 h 10000"/>
                <a:gd name="connsiteX300" fmla="*/ 9540 w 10000"/>
                <a:gd name="connsiteY300" fmla="*/ 6534 h 10000"/>
                <a:gd name="connsiteX301" fmla="*/ 9567 w 10000"/>
                <a:gd name="connsiteY301" fmla="*/ 6665 h 10000"/>
                <a:gd name="connsiteX302" fmla="*/ 9594 w 10000"/>
                <a:gd name="connsiteY302" fmla="*/ 6882 h 10000"/>
                <a:gd name="connsiteX303" fmla="*/ 9626 w 10000"/>
                <a:gd name="connsiteY303" fmla="*/ 7242 h 10000"/>
                <a:gd name="connsiteX304" fmla="*/ 9653 w 10000"/>
                <a:gd name="connsiteY304" fmla="*/ 7981 h 10000"/>
                <a:gd name="connsiteX305" fmla="*/ 9680 w 10000"/>
                <a:gd name="connsiteY305" fmla="*/ 8820 h 10000"/>
                <a:gd name="connsiteX306" fmla="*/ 9712 w 10000"/>
                <a:gd name="connsiteY306" fmla="*/ 7484 h 10000"/>
                <a:gd name="connsiteX307" fmla="*/ 9739 w 10000"/>
                <a:gd name="connsiteY307" fmla="*/ 7012 h 10000"/>
                <a:gd name="connsiteX308" fmla="*/ 9766 w 10000"/>
                <a:gd name="connsiteY308" fmla="*/ 6758 h 10000"/>
                <a:gd name="connsiteX309" fmla="*/ 9797 w 10000"/>
                <a:gd name="connsiteY309" fmla="*/ 6615 h 10000"/>
                <a:gd name="connsiteX310" fmla="*/ 9824 w 10000"/>
                <a:gd name="connsiteY310" fmla="*/ 6559 h 10000"/>
                <a:gd name="connsiteX311" fmla="*/ 9856 w 10000"/>
                <a:gd name="connsiteY311" fmla="*/ 6590 h 10000"/>
                <a:gd name="connsiteX312" fmla="*/ 9883 w 10000"/>
                <a:gd name="connsiteY312" fmla="*/ 6708 h 10000"/>
                <a:gd name="connsiteX313" fmla="*/ 9910 w 10000"/>
                <a:gd name="connsiteY313" fmla="*/ 6950 h 10000"/>
                <a:gd name="connsiteX314" fmla="*/ 9941 w 10000"/>
                <a:gd name="connsiteY314" fmla="*/ 7404 h 10000"/>
                <a:gd name="connsiteX315" fmla="*/ 9968 w 10000"/>
                <a:gd name="connsiteY315" fmla="*/ 8516 h 10000"/>
                <a:gd name="connsiteX316" fmla="*/ 10000 w 10000"/>
                <a:gd name="connsiteY31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529 w 10000"/>
                <a:gd name="connsiteY90" fmla="*/ 87 h 10000"/>
                <a:gd name="connsiteX91" fmla="*/ 3556 w 10000"/>
                <a:gd name="connsiteY91" fmla="*/ 68 h 10000"/>
                <a:gd name="connsiteX92" fmla="*/ 3587 w 10000"/>
                <a:gd name="connsiteY92" fmla="*/ 43 h 10000"/>
                <a:gd name="connsiteX93" fmla="*/ 3614 w 10000"/>
                <a:gd name="connsiteY93" fmla="*/ 31 h 10000"/>
                <a:gd name="connsiteX94" fmla="*/ 3641 w 10000"/>
                <a:gd name="connsiteY94" fmla="*/ 19 h 10000"/>
                <a:gd name="connsiteX95" fmla="*/ 3673 w 10000"/>
                <a:gd name="connsiteY95" fmla="*/ 6 h 10000"/>
                <a:gd name="connsiteX96" fmla="*/ 3700 w 10000"/>
                <a:gd name="connsiteY96" fmla="*/ 6 h 10000"/>
                <a:gd name="connsiteX97" fmla="*/ 3731 w 10000"/>
                <a:gd name="connsiteY97" fmla="*/ 0 h 10000"/>
                <a:gd name="connsiteX98" fmla="*/ 3758 w 10000"/>
                <a:gd name="connsiteY98" fmla="*/ 0 h 10000"/>
                <a:gd name="connsiteX99" fmla="*/ 3785 w 10000"/>
                <a:gd name="connsiteY99" fmla="*/ 6 h 10000"/>
                <a:gd name="connsiteX100" fmla="*/ 3817 w 10000"/>
                <a:gd name="connsiteY100" fmla="*/ 12 h 10000"/>
                <a:gd name="connsiteX101" fmla="*/ 3844 w 10000"/>
                <a:gd name="connsiteY101" fmla="*/ 19 h 10000"/>
                <a:gd name="connsiteX102" fmla="*/ 3876 w 10000"/>
                <a:gd name="connsiteY102" fmla="*/ 31 h 10000"/>
                <a:gd name="connsiteX103" fmla="*/ 3903 w 10000"/>
                <a:gd name="connsiteY103" fmla="*/ 43 h 10000"/>
                <a:gd name="connsiteX104" fmla="*/ 3930 w 10000"/>
                <a:gd name="connsiteY104" fmla="*/ 62 h 10000"/>
                <a:gd name="connsiteX105" fmla="*/ 3957 w 10000"/>
                <a:gd name="connsiteY105" fmla="*/ 81 h 10000"/>
                <a:gd name="connsiteX106" fmla="*/ 3988 w 10000"/>
                <a:gd name="connsiteY106" fmla="*/ 106 h 10000"/>
                <a:gd name="connsiteX107" fmla="*/ 4015 w 10000"/>
                <a:gd name="connsiteY107" fmla="*/ 130 h 10000"/>
                <a:gd name="connsiteX108" fmla="*/ 4047 w 10000"/>
                <a:gd name="connsiteY108" fmla="*/ 155 h 10000"/>
                <a:gd name="connsiteX109" fmla="*/ 4074 w 10000"/>
                <a:gd name="connsiteY109" fmla="*/ 186 h 10000"/>
                <a:gd name="connsiteX110" fmla="*/ 4101 w 10000"/>
                <a:gd name="connsiteY110" fmla="*/ 217 h 10000"/>
                <a:gd name="connsiteX111" fmla="*/ 4132 w 10000"/>
                <a:gd name="connsiteY111" fmla="*/ 255 h 10000"/>
                <a:gd name="connsiteX112" fmla="*/ 4160 w 10000"/>
                <a:gd name="connsiteY112" fmla="*/ 292 h 10000"/>
                <a:gd name="connsiteX113" fmla="*/ 4191 w 10000"/>
                <a:gd name="connsiteY113" fmla="*/ 329 h 10000"/>
                <a:gd name="connsiteX114" fmla="*/ 4218 w 10000"/>
                <a:gd name="connsiteY114" fmla="*/ 373 h 10000"/>
                <a:gd name="connsiteX115" fmla="*/ 4245 w 10000"/>
                <a:gd name="connsiteY115" fmla="*/ 422 h 10000"/>
                <a:gd name="connsiteX116" fmla="*/ 4277 w 10000"/>
                <a:gd name="connsiteY116" fmla="*/ 466 h 10000"/>
                <a:gd name="connsiteX117" fmla="*/ 4304 w 10000"/>
                <a:gd name="connsiteY117" fmla="*/ 522 h 10000"/>
                <a:gd name="connsiteX118" fmla="*/ 4335 w 10000"/>
                <a:gd name="connsiteY118" fmla="*/ 571 h 10000"/>
                <a:gd name="connsiteX119" fmla="*/ 4362 w 10000"/>
                <a:gd name="connsiteY119" fmla="*/ 634 h 10000"/>
                <a:gd name="connsiteX120" fmla="*/ 4389 w 10000"/>
                <a:gd name="connsiteY120" fmla="*/ 689 h 10000"/>
                <a:gd name="connsiteX121" fmla="*/ 4421 w 10000"/>
                <a:gd name="connsiteY121" fmla="*/ 752 h 10000"/>
                <a:gd name="connsiteX122" fmla="*/ 4448 w 10000"/>
                <a:gd name="connsiteY122" fmla="*/ 820 h 10000"/>
                <a:gd name="connsiteX123" fmla="*/ 4475 w 10000"/>
                <a:gd name="connsiteY123" fmla="*/ 888 h 10000"/>
                <a:gd name="connsiteX124" fmla="*/ 4507 w 10000"/>
                <a:gd name="connsiteY124" fmla="*/ 957 h 10000"/>
                <a:gd name="connsiteX125" fmla="*/ 4534 w 10000"/>
                <a:gd name="connsiteY125" fmla="*/ 1037 h 10000"/>
                <a:gd name="connsiteX126" fmla="*/ 4565 w 10000"/>
                <a:gd name="connsiteY126" fmla="*/ 1118 h 10000"/>
                <a:gd name="connsiteX127" fmla="*/ 4592 w 10000"/>
                <a:gd name="connsiteY127" fmla="*/ 1199 h 10000"/>
                <a:gd name="connsiteX128" fmla="*/ 4619 w 10000"/>
                <a:gd name="connsiteY128" fmla="*/ 1286 h 10000"/>
                <a:gd name="connsiteX129" fmla="*/ 4651 w 10000"/>
                <a:gd name="connsiteY129" fmla="*/ 1373 h 10000"/>
                <a:gd name="connsiteX130" fmla="*/ 4678 w 10000"/>
                <a:gd name="connsiteY130" fmla="*/ 1472 h 10000"/>
                <a:gd name="connsiteX131" fmla="*/ 4709 w 10000"/>
                <a:gd name="connsiteY131" fmla="*/ 1565 h 10000"/>
                <a:gd name="connsiteX132" fmla="*/ 4736 w 10000"/>
                <a:gd name="connsiteY132" fmla="*/ 1671 h 10000"/>
                <a:gd name="connsiteX133" fmla="*/ 4763 w 10000"/>
                <a:gd name="connsiteY133" fmla="*/ 1776 h 10000"/>
                <a:gd name="connsiteX134" fmla="*/ 4795 w 10000"/>
                <a:gd name="connsiteY134" fmla="*/ 1894 h 10000"/>
                <a:gd name="connsiteX135" fmla="*/ 4822 w 10000"/>
                <a:gd name="connsiteY135" fmla="*/ 2012 h 10000"/>
                <a:gd name="connsiteX136" fmla="*/ 4854 w 10000"/>
                <a:gd name="connsiteY136" fmla="*/ 2137 h 10000"/>
                <a:gd name="connsiteX137" fmla="*/ 4881 w 10000"/>
                <a:gd name="connsiteY137" fmla="*/ 2267 h 10000"/>
                <a:gd name="connsiteX138" fmla="*/ 4908 w 10000"/>
                <a:gd name="connsiteY138" fmla="*/ 2404 h 10000"/>
                <a:gd name="connsiteX139" fmla="*/ 4935 w 10000"/>
                <a:gd name="connsiteY139" fmla="*/ 2553 h 10000"/>
                <a:gd name="connsiteX140" fmla="*/ 4966 w 10000"/>
                <a:gd name="connsiteY140" fmla="*/ 2708 h 10000"/>
                <a:gd name="connsiteX141" fmla="*/ 4993 w 10000"/>
                <a:gd name="connsiteY141" fmla="*/ 2870 h 10000"/>
                <a:gd name="connsiteX142" fmla="*/ 5025 w 10000"/>
                <a:gd name="connsiteY142" fmla="*/ 3043 h 10000"/>
                <a:gd name="connsiteX143" fmla="*/ 5052 w 10000"/>
                <a:gd name="connsiteY143" fmla="*/ 3230 h 10000"/>
                <a:gd name="connsiteX144" fmla="*/ 5079 w 10000"/>
                <a:gd name="connsiteY144" fmla="*/ 3429 h 10000"/>
                <a:gd name="connsiteX145" fmla="*/ 5110 w 10000"/>
                <a:gd name="connsiteY145" fmla="*/ 3646 h 10000"/>
                <a:gd name="connsiteX146" fmla="*/ 5137 w 10000"/>
                <a:gd name="connsiteY146" fmla="*/ 3882 h 10000"/>
                <a:gd name="connsiteX147" fmla="*/ 5169 w 10000"/>
                <a:gd name="connsiteY147" fmla="*/ 4143 h 10000"/>
                <a:gd name="connsiteX148" fmla="*/ 5196 w 10000"/>
                <a:gd name="connsiteY148" fmla="*/ 4441 h 10000"/>
                <a:gd name="connsiteX149" fmla="*/ 5223 w 10000"/>
                <a:gd name="connsiteY149" fmla="*/ 4789 h 10000"/>
                <a:gd name="connsiteX150" fmla="*/ 5255 w 10000"/>
                <a:gd name="connsiteY150" fmla="*/ 5205 h 10000"/>
                <a:gd name="connsiteX151" fmla="*/ 5282 w 10000"/>
                <a:gd name="connsiteY151" fmla="*/ 5758 h 10000"/>
                <a:gd name="connsiteX152" fmla="*/ 5313 w 10000"/>
                <a:gd name="connsiteY152" fmla="*/ 6671 h 10000"/>
                <a:gd name="connsiteX153" fmla="*/ 5340 w 10000"/>
                <a:gd name="connsiteY153" fmla="*/ 7776 h 10000"/>
                <a:gd name="connsiteX154" fmla="*/ 5367 w 10000"/>
                <a:gd name="connsiteY154" fmla="*/ 6565 h 10000"/>
                <a:gd name="connsiteX155" fmla="*/ 5399 w 10000"/>
                <a:gd name="connsiteY155" fmla="*/ 6255 h 10000"/>
                <a:gd name="connsiteX156" fmla="*/ 5426 w 10000"/>
                <a:gd name="connsiteY156" fmla="*/ 6155 h 10000"/>
                <a:gd name="connsiteX157" fmla="*/ 5453 w 10000"/>
                <a:gd name="connsiteY157" fmla="*/ 6180 h 10000"/>
                <a:gd name="connsiteX158" fmla="*/ 5484 w 10000"/>
                <a:gd name="connsiteY158" fmla="*/ 6286 h 10000"/>
                <a:gd name="connsiteX159" fmla="*/ 5511 w 10000"/>
                <a:gd name="connsiteY159" fmla="*/ 6484 h 10000"/>
                <a:gd name="connsiteX160" fmla="*/ 5539 w 10000"/>
                <a:gd name="connsiteY160" fmla="*/ 6801 h 10000"/>
                <a:gd name="connsiteX161" fmla="*/ 5570 w 10000"/>
                <a:gd name="connsiteY161" fmla="*/ 7373 h 10000"/>
                <a:gd name="connsiteX162" fmla="*/ 5597 w 10000"/>
                <a:gd name="connsiteY162" fmla="*/ 9447 h 10000"/>
                <a:gd name="connsiteX163" fmla="*/ 5629 w 10000"/>
                <a:gd name="connsiteY163" fmla="*/ 7621 h 10000"/>
                <a:gd name="connsiteX164" fmla="*/ 5656 w 10000"/>
                <a:gd name="connsiteY164" fmla="*/ 7012 h 10000"/>
                <a:gd name="connsiteX165" fmla="*/ 5683 w 10000"/>
                <a:gd name="connsiteY165" fmla="*/ 6708 h 10000"/>
                <a:gd name="connsiteX166" fmla="*/ 5714 w 10000"/>
                <a:gd name="connsiteY166" fmla="*/ 6534 h 10000"/>
                <a:gd name="connsiteX167" fmla="*/ 5741 w 10000"/>
                <a:gd name="connsiteY167" fmla="*/ 6429 h 10000"/>
                <a:gd name="connsiteX168" fmla="*/ 5773 w 10000"/>
                <a:gd name="connsiteY168" fmla="*/ 6385 h 10000"/>
                <a:gd name="connsiteX169" fmla="*/ 5800 w 10000"/>
                <a:gd name="connsiteY169" fmla="*/ 6385 h 10000"/>
                <a:gd name="connsiteX170" fmla="*/ 5827 w 10000"/>
                <a:gd name="connsiteY170" fmla="*/ 6429 h 10000"/>
                <a:gd name="connsiteX171" fmla="*/ 5858 w 10000"/>
                <a:gd name="connsiteY171" fmla="*/ 6516 h 10000"/>
                <a:gd name="connsiteX172" fmla="*/ 5886 w 10000"/>
                <a:gd name="connsiteY172" fmla="*/ 6646 h 10000"/>
                <a:gd name="connsiteX173" fmla="*/ 5913 w 10000"/>
                <a:gd name="connsiteY173" fmla="*/ 6845 h 10000"/>
                <a:gd name="connsiteX174" fmla="*/ 5944 w 10000"/>
                <a:gd name="connsiteY174" fmla="*/ 7149 h 10000"/>
                <a:gd name="connsiteX175" fmla="*/ 5971 w 10000"/>
                <a:gd name="connsiteY175" fmla="*/ 7658 h 10000"/>
                <a:gd name="connsiteX176" fmla="*/ 6003 w 10000"/>
                <a:gd name="connsiteY176" fmla="*/ 9093 h 10000"/>
                <a:gd name="connsiteX177" fmla="*/ 6030 w 10000"/>
                <a:gd name="connsiteY177" fmla="*/ 8106 h 10000"/>
                <a:gd name="connsiteX178" fmla="*/ 6057 w 10000"/>
                <a:gd name="connsiteY178" fmla="*/ 7385 h 10000"/>
                <a:gd name="connsiteX179" fmla="*/ 6088 w 10000"/>
                <a:gd name="connsiteY179" fmla="*/ 7019 h 10000"/>
                <a:gd name="connsiteX180" fmla="*/ 6115 w 10000"/>
                <a:gd name="connsiteY180" fmla="*/ 6789 h 10000"/>
                <a:gd name="connsiteX181" fmla="*/ 6147 w 10000"/>
                <a:gd name="connsiteY181" fmla="*/ 6634 h 10000"/>
                <a:gd name="connsiteX182" fmla="*/ 6174 w 10000"/>
                <a:gd name="connsiteY182" fmla="*/ 6534 h 10000"/>
                <a:gd name="connsiteX183" fmla="*/ 6201 w 10000"/>
                <a:gd name="connsiteY183" fmla="*/ 6472 h 10000"/>
                <a:gd name="connsiteX184" fmla="*/ 6233 w 10000"/>
                <a:gd name="connsiteY184" fmla="*/ 6441 h 10000"/>
                <a:gd name="connsiteX185" fmla="*/ 6260 w 10000"/>
                <a:gd name="connsiteY185" fmla="*/ 6435 h 10000"/>
                <a:gd name="connsiteX186" fmla="*/ 6291 w 10000"/>
                <a:gd name="connsiteY186" fmla="*/ 6460 h 10000"/>
                <a:gd name="connsiteX187" fmla="*/ 6318 w 10000"/>
                <a:gd name="connsiteY187" fmla="*/ 6516 h 10000"/>
                <a:gd name="connsiteX188" fmla="*/ 6345 w 10000"/>
                <a:gd name="connsiteY188" fmla="*/ 6609 h 10000"/>
                <a:gd name="connsiteX189" fmla="*/ 6372 w 10000"/>
                <a:gd name="connsiteY189" fmla="*/ 6733 h 10000"/>
                <a:gd name="connsiteX190" fmla="*/ 6404 w 10000"/>
                <a:gd name="connsiteY190" fmla="*/ 6919 h 10000"/>
                <a:gd name="connsiteX191" fmla="*/ 6431 w 10000"/>
                <a:gd name="connsiteY191" fmla="*/ 7186 h 10000"/>
                <a:gd name="connsiteX192" fmla="*/ 6462 w 10000"/>
                <a:gd name="connsiteY192" fmla="*/ 7596 h 10000"/>
                <a:gd name="connsiteX193" fmla="*/ 6489 w 10000"/>
                <a:gd name="connsiteY193" fmla="*/ 8466 h 10000"/>
                <a:gd name="connsiteX194" fmla="*/ 6516 w 10000"/>
                <a:gd name="connsiteY194" fmla="*/ 8801 h 10000"/>
                <a:gd name="connsiteX195" fmla="*/ 6548 w 10000"/>
                <a:gd name="connsiteY195" fmla="*/ 7714 h 10000"/>
                <a:gd name="connsiteX196" fmla="*/ 6575 w 10000"/>
                <a:gd name="connsiteY196" fmla="*/ 7261 h 10000"/>
                <a:gd name="connsiteX197" fmla="*/ 6607 w 10000"/>
                <a:gd name="connsiteY197" fmla="*/ 6981 h 10000"/>
                <a:gd name="connsiteX198" fmla="*/ 6634 w 10000"/>
                <a:gd name="connsiteY198" fmla="*/ 6795 h 10000"/>
                <a:gd name="connsiteX199" fmla="*/ 6661 w 10000"/>
                <a:gd name="connsiteY199" fmla="*/ 6658 h 10000"/>
                <a:gd name="connsiteX200" fmla="*/ 6692 w 10000"/>
                <a:gd name="connsiteY200" fmla="*/ 6559 h 10000"/>
                <a:gd name="connsiteX201" fmla="*/ 6719 w 10000"/>
                <a:gd name="connsiteY201" fmla="*/ 6497 h 10000"/>
                <a:gd name="connsiteX202" fmla="*/ 6751 w 10000"/>
                <a:gd name="connsiteY202" fmla="*/ 6460 h 10000"/>
                <a:gd name="connsiteX203" fmla="*/ 6778 w 10000"/>
                <a:gd name="connsiteY203" fmla="*/ 6453 h 10000"/>
                <a:gd name="connsiteX204" fmla="*/ 6805 w 10000"/>
                <a:gd name="connsiteY204" fmla="*/ 6460 h 10000"/>
                <a:gd name="connsiteX205" fmla="*/ 6836 w 10000"/>
                <a:gd name="connsiteY205" fmla="*/ 6503 h 10000"/>
                <a:gd name="connsiteX206" fmla="*/ 6863 w 10000"/>
                <a:gd name="connsiteY206" fmla="*/ 6565 h 10000"/>
                <a:gd name="connsiteX207" fmla="*/ 6890 w 10000"/>
                <a:gd name="connsiteY207" fmla="*/ 6658 h 10000"/>
                <a:gd name="connsiteX208" fmla="*/ 6922 w 10000"/>
                <a:gd name="connsiteY208" fmla="*/ 6789 h 10000"/>
                <a:gd name="connsiteX209" fmla="*/ 6949 w 10000"/>
                <a:gd name="connsiteY209" fmla="*/ 6975 h 10000"/>
                <a:gd name="connsiteX210" fmla="*/ 6981 w 10000"/>
                <a:gd name="connsiteY210" fmla="*/ 7236 h 10000"/>
                <a:gd name="connsiteX211" fmla="*/ 7008 w 10000"/>
                <a:gd name="connsiteY211" fmla="*/ 7634 h 10000"/>
                <a:gd name="connsiteX212" fmla="*/ 7035 w 10000"/>
                <a:gd name="connsiteY212" fmla="*/ 8460 h 10000"/>
                <a:gd name="connsiteX213" fmla="*/ 7066 w 10000"/>
                <a:gd name="connsiteY213" fmla="*/ 8969 h 10000"/>
                <a:gd name="connsiteX214" fmla="*/ 7093 w 10000"/>
                <a:gd name="connsiteY214" fmla="*/ 7801 h 10000"/>
                <a:gd name="connsiteX215" fmla="*/ 7125 w 10000"/>
                <a:gd name="connsiteY215" fmla="*/ 7329 h 10000"/>
                <a:gd name="connsiteX216" fmla="*/ 7152 w 10000"/>
                <a:gd name="connsiteY216" fmla="*/ 7037 h 10000"/>
                <a:gd name="connsiteX217" fmla="*/ 7179 w 10000"/>
                <a:gd name="connsiteY217" fmla="*/ 6839 h 10000"/>
                <a:gd name="connsiteX218" fmla="*/ 7210 w 10000"/>
                <a:gd name="connsiteY218" fmla="*/ 6696 h 10000"/>
                <a:gd name="connsiteX219" fmla="*/ 7237 w 10000"/>
                <a:gd name="connsiteY219" fmla="*/ 6590 h 10000"/>
                <a:gd name="connsiteX220" fmla="*/ 7269 w 10000"/>
                <a:gd name="connsiteY220" fmla="*/ 6516 h 10000"/>
                <a:gd name="connsiteX221" fmla="*/ 7296 w 10000"/>
                <a:gd name="connsiteY221" fmla="*/ 6472 h 10000"/>
                <a:gd name="connsiteX222" fmla="*/ 7323 w 10000"/>
                <a:gd name="connsiteY222" fmla="*/ 6447 h 10000"/>
                <a:gd name="connsiteX223" fmla="*/ 7350 w 10000"/>
                <a:gd name="connsiteY223" fmla="*/ 6447 h 10000"/>
                <a:gd name="connsiteX224" fmla="*/ 7382 w 10000"/>
                <a:gd name="connsiteY224" fmla="*/ 6466 h 10000"/>
                <a:gd name="connsiteX225" fmla="*/ 7409 w 10000"/>
                <a:gd name="connsiteY225" fmla="*/ 6509 h 10000"/>
                <a:gd name="connsiteX226" fmla="*/ 7440 w 10000"/>
                <a:gd name="connsiteY226" fmla="*/ 6578 h 10000"/>
                <a:gd name="connsiteX227" fmla="*/ 7467 w 10000"/>
                <a:gd name="connsiteY227" fmla="*/ 6677 h 10000"/>
                <a:gd name="connsiteX228" fmla="*/ 7494 w 10000"/>
                <a:gd name="connsiteY228" fmla="*/ 6814 h 10000"/>
                <a:gd name="connsiteX229" fmla="*/ 7526 w 10000"/>
                <a:gd name="connsiteY229" fmla="*/ 7006 h 10000"/>
                <a:gd name="connsiteX230" fmla="*/ 7553 w 10000"/>
                <a:gd name="connsiteY230" fmla="*/ 7273 h 10000"/>
                <a:gd name="connsiteX231" fmla="*/ 7584 w 10000"/>
                <a:gd name="connsiteY231" fmla="*/ 7696 h 10000"/>
                <a:gd name="connsiteX232" fmla="*/ 7612 w 10000"/>
                <a:gd name="connsiteY232" fmla="*/ 8584 h 10000"/>
                <a:gd name="connsiteX233" fmla="*/ 7639 w 10000"/>
                <a:gd name="connsiteY233" fmla="*/ 8814 h 10000"/>
                <a:gd name="connsiteX234" fmla="*/ 7670 w 10000"/>
                <a:gd name="connsiteY234" fmla="*/ 7770 h 10000"/>
                <a:gd name="connsiteX235" fmla="*/ 7697 w 10000"/>
                <a:gd name="connsiteY235" fmla="*/ 7317 h 10000"/>
                <a:gd name="connsiteX236" fmla="*/ 7729 w 10000"/>
                <a:gd name="connsiteY236" fmla="*/ 7031 h 10000"/>
                <a:gd name="connsiteX237" fmla="*/ 7756 w 10000"/>
                <a:gd name="connsiteY237" fmla="*/ 6839 h 10000"/>
                <a:gd name="connsiteX238" fmla="*/ 7783 w 10000"/>
                <a:gd name="connsiteY238" fmla="*/ 6696 h 10000"/>
                <a:gd name="connsiteX239" fmla="*/ 7810 w 10000"/>
                <a:gd name="connsiteY239" fmla="*/ 6590 h 10000"/>
                <a:gd name="connsiteX240" fmla="*/ 7841 w 10000"/>
                <a:gd name="connsiteY240" fmla="*/ 6522 h 10000"/>
                <a:gd name="connsiteX241" fmla="*/ 7868 w 10000"/>
                <a:gd name="connsiteY241" fmla="*/ 6472 h 10000"/>
                <a:gd name="connsiteX242" fmla="*/ 7900 w 10000"/>
                <a:gd name="connsiteY242" fmla="*/ 6447 h 10000"/>
                <a:gd name="connsiteX243" fmla="*/ 7927 w 10000"/>
                <a:gd name="connsiteY243" fmla="*/ 6447 h 10000"/>
                <a:gd name="connsiteX244" fmla="*/ 7954 w 10000"/>
                <a:gd name="connsiteY244" fmla="*/ 6466 h 10000"/>
                <a:gd name="connsiteX245" fmla="*/ 7986 w 10000"/>
                <a:gd name="connsiteY245" fmla="*/ 6509 h 10000"/>
                <a:gd name="connsiteX246" fmla="*/ 8013 w 10000"/>
                <a:gd name="connsiteY246" fmla="*/ 6578 h 10000"/>
                <a:gd name="connsiteX247" fmla="*/ 8044 w 10000"/>
                <a:gd name="connsiteY247" fmla="*/ 6683 h 10000"/>
                <a:gd name="connsiteX248" fmla="*/ 8071 w 10000"/>
                <a:gd name="connsiteY248" fmla="*/ 6820 h 10000"/>
                <a:gd name="connsiteX249" fmla="*/ 8098 w 10000"/>
                <a:gd name="connsiteY249" fmla="*/ 7006 h 10000"/>
                <a:gd name="connsiteX250" fmla="*/ 8130 w 10000"/>
                <a:gd name="connsiteY250" fmla="*/ 7280 h 10000"/>
                <a:gd name="connsiteX251" fmla="*/ 8157 w 10000"/>
                <a:gd name="connsiteY251" fmla="*/ 7714 h 10000"/>
                <a:gd name="connsiteX252" fmla="*/ 8188 w 10000"/>
                <a:gd name="connsiteY252" fmla="*/ 8671 h 10000"/>
                <a:gd name="connsiteX253" fmla="*/ 8215 w 10000"/>
                <a:gd name="connsiteY253" fmla="*/ 8696 h 10000"/>
                <a:gd name="connsiteX254" fmla="*/ 8242 w 10000"/>
                <a:gd name="connsiteY254" fmla="*/ 7720 h 10000"/>
                <a:gd name="connsiteX255" fmla="*/ 8274 w 10000"/>
                <a:gd name="connsiteY255" fmla="*/ 7286 h 10000"/>
                <a:gd name="connsiteX256" fmla="*/ 8301 w 10000"/>
                <a:gd name="connsiteY256" fmla="*/ 7006 h 10000"/>
                <a:gd name="connsiteX257" fmla="*/ 8328 w 10000"/>
                <a:gd name="connsiteY257" fmla="*/ 6820 h 10000"/>
                <a:gd name="connsiteX258" fmla="*/ 8360 w 10000"/>
                <a:gd name="connsiteY258" fmla="*/ 6683 h 10000"/>
                <a:gd name="connsiteX259" fmla="*/ 8387 w 10000"/>
                <a:gd name="connsiteY259" fmla="*/ 6584 h 10000"/>
                <a:gd name="connsiteX260" fmla="*/ 8418 w 10000"/>
                <a:gd name="connsiteY260" fmla="*/ 6516 h 10000"/>
                <a:gd name="connsiteX261" fmla="*/ 8445 w 10000"/>
                <a:gd name="connsiteY261" fmla="*/ 6472 h 10000"/>
                <a:gd name="connsiteX262" fmla="*/ 8472 w 10000"/>
                <a:gd name="connsiteY262" fmla="*/ 6453 h 10000"/>
                <a:gd name="connsiteX263" fmla="*/ 8504 w 10000"/>
                <a:gd name="connsiteY263" fmla="*/ 6460 h 10000"/>
                <a:gd name="connsiteX264" fmla="*/ 8531 w 10000"/>
                <a:gd name="connsiteY264" fmla="*/ 6491 h 10000"/>
                <a:gd name="connsiteX265" fmla="*/ 8562 w 10000"/>
                <a:gd name="connsiteY265" fmla="*/ 6553 h 10000"/>
                <a:gd name="connsiteX266" fmla="*/ 8589 w 10000"/>
                <a:gd name="connsiteY266" fmla="*/ 6640 h 10000"/>
                <a:gd name="connsiteX267" fmla="*/ 8616 w 10000"/>
                <a:gd name="connsiteY267" fmla="*/ 6770 h 10000"/>
                <a:gd name="connsiteX268" fmla="*/ 8648 w 10000"/>
                <a:gd name="connsiteY268" fmla="*/ 6944 h 10000"/>
                <a:gd name="connsiteX269" fmla="*/ 8675 w 10000"/>
                <a:gd name="connsiteY269" fmla="*/ 7205 h 10000"/>
                <a:gd name="connsiteX270" fmla="*/ 8707 w 10000"/>
                <a:gd name="connsiteY270" fmla="*/ 7615 h 10000"/>
                <a:gd name="connsiteX271" fmla="*/ 8734 w 10000"/>
                <a:gd name="connsiteY271" fmla="*/ 8460 h 10000"/>
                <a:gd name="connsiteX272" fmla="*/ 8761 w 10000"/>
                <a:gd name="connsiteY272" fmla="*/ 8839 h 10000"/>
                <a:gd name="connsiteX273" fmla="*/ 8788 w 10000"/>
                <a:gd name="connsiteY273" fmla="*/ 7733 h 10000"/>
                <a:gd name="connsiteX274" fmla="*/ 8819 w 10000"/>
                <a:gd name="connsiteY274" fmla="*/ 7267 h 10000"/>
                <a:gd name="connsiteX275" fmla="*/ 8851 w 10000"/>
                <a:gd name="connsiteY275" fmla="*/ 6981 h 10000"/>
                <a:gd name="connsiteX276" fmla="*/ 8878 w 10000"/>
                <a:gd name="connsiteY276" fmla="*/ 6783 h 10000"/>
                <a:gd name="connsiteX277" fmla="*/ 8905 w 10000"/>
                <a:gd name="connsiteY277" fmla="*/ 6646 h 10000"/>
                <a:gd name="connsiteX278" fmla="*/ 8932 w 10000"/>
                <a:gd name="connsiteY278" fmla="*/ 6547 h 10000"/>
                <a:gd name="connsiteX279" fmla="*/ 8963 w 10000"/>
                <a:gd name="connsiteY279" fmla="*/ 6484 h 10000"/>
                <a:gd name="connsiteX280" fmla="*/ 8991 w 10000"/>
                <a:gd name="connsiteY280" fmla="*/ 6453 h 10000"/>
                <a:gd name="connsiteX281" fmla="*/ 9022 w 10000"/>
                <a:gd name="connsiteY281" fmla="*/ 6447 h 10000"/>
                <a:gd name="connsiteX282" fmla="*/ 9049 w 10000"/>
                <a:gd name="connsiteY282" fmla="*/ 6472 h 10000"/>
                <a:gd name="connsiteX283" fmla="*/ 9076 w 10000"/>
                <a:gd name="connsiteY283" fmla="*/ 6528 h 10000"/>
                <a:gd name="connsiteX284" fmla="*/ 9108 w 10000"/>
                <a:gd name="connsiteY284" fmla="*/ 6621 h 10000"/>
                <a:gd name="connsiteX285" fmla="*/ 9135 w 10000"/>
                <a:gd name="connsiteY285" fmla="*/ 6758 h 10000"/>
                <a:gd name="connsiteX286" fmla="*/ 9166 w 10000"/>
                <a:gd name="connsiteY286" fmla="*/ 6957 h 10000"/>
                <a:gd name="connsiteX287" fmla="*/ 9193 w 10000"/>
                <a:gd name="connsiteY287" fmla="*/ 7267 h 10000"/>
                <a:gd name="connsiteX288" fmla="*/ 9220 w 10000"/>
                <a:gd name="connsiteY288" fmla="*/ 7814 h 10000"/>
                <a:gd name="connsiteX289" fmla="*/ 9252 w 10000"/>
                <a:gd name="connsiteY289" fmla="*/ 9863 h 10000"/>
                <a:gd name="connsiteX290" fmla="*/ 9279 w 10000"/>
                <a:gd name="connsiteY290" fmla="*/ 7988 h 10000"/>
                <a:gd name="connsiteX291" fmla="*/ 9306 w 10000"/>
                <a:gd name="connsiteY291" fmla="*/ 7335 h 10000"/>
                <a:gd name="connsiteX292" fmla="*/ 9338 w 10000"/>
                <a:gd name="connsiteY292" fmla="*/ 6988 h 10000"/>
                <a:gd name="connsiteX293" fmla="*/ 9365 w 10000"/>
                <a:gd name="connsiteY293" fmla="*/ 6758 h 10000"/>
                <a:gd name="connsiteX294" fmla="*/ 9396 w 10000"/>
                <a:gd name="connsiteY294" fmla="*/ 6602 h 10000"/>
                <a:gd name="connsiteX295" fmla="*/ 9423 w 10000"/>
                <a:gd name="connsiteY295" fmla="*/ 6503 h 10000"/>
                <a:gd name="connsiteX296" fmla="*/ 9450 w 10000"/>
                <a:gd name="connsiteY296" fmla="*/ 6447 h 10000"/>
                <a:gd name="connsiteX297" fmla="*/ 9482 w 10000"/>
                <a:gd name="connsiteY297" fmla="*/ 6435 h 10000"/>
                <a:gd name="connsiteX298" fmla="*/ 9509 w 10000"/>
                <a:gd name="connsiteY298" fmla="*/ 6460 h 10000"/>
                <a:gd name="connsiteX299" fmla="*/ 9540 w 10000"/>
                <a:gd name="connsiteY299" fmla="*/ 6534 h 10000"/>
                <a:gd name="connsiteX300" fmla="*/ 9567 w 10000"/>
                <a:gd name="connsiteY300" fmla="*/ 6665 h 10000"/>
                <a:gd name="connsiteX301" fmla="*/ 9594 w 10000"/>
                <a:gd name="connsiteY301" fmla="*/ 6882 h 10000"/>
                <a:gd name="connsiteX302" fmla="*/ 9626 w 10000"/>
                <a:gd name="connsiteY302" fmla="*/ 7242 h 10000"/>
                <a:gd name="connsiteX303" fmla="*/ 9653 w 10000"/>
                <a:gd name="connsiteY303" fmla="*/ 7981 h 10000"/>
                <a:gd name="connsiteX304" fmla="*/ 9680 w 10000"/>
                <a:gd name="connsiteY304" fmla="*/ 8820 h 10000"/>
                <a:gd name="connsiteX305" fmla="*/ 9712 w 10000"/>
                <a:gd name="connsiteY305" fmla="*/ 7484 h 10000"/>
                <a:gd name="connsiteX306" fmla="*/ 9739 w 10000"/>
                <a:gd name="connsiteY306" fmla="*/ 7012 h 10000"/>
                <a:gd name="connsiteX307" fmla="*/ 9766 w 10000"/>
                <a:gd name="connsiteY307" fmla="*/ 6758 h 10000"/>
                <a:gd name="connsiteX308" fmla="*/ 9797 w 10000"/>
                <a:gd name="connsiteY308" fmla="*/ 6615 h 10000"/>
                <a:gd name="connsiteX309" fmla="*/ 9824 w 10000"/>
                <a:gd name="connsiteY309" fmla="*/ 6559 h 10000"/>
                <a:gd name="connsiteX310" fmla="*/ 9856 w 10000"/>
                <a:gd name="connsiteY310" fmla="*/ 6590 h 10000"/>
                <a:gd name="connsiteX311" fmla="*/ 9883 w 10000"/>
                <a:gd name="connsiteY311" fmla="*/ 6708 h 10000"/>
                <a:gd name="connsiteX312" fmla="*/ 9910 w 10000"/>
                <a:gd name="connsiteY312" fmla="*/ 6950 h 10000"/>
                <a:gd name="connsiteX313" fmla="*/ 9941 w 10000"/>
                <a:gd name="connsiteY313" fmla="*/ 7404 h 10000"/>
                <a:gd name="connsiteX314" fmla="*/ 9968 w 10000"/>
                <a:gd name="connsiteY314" fmla="*/ 8516 h 10000"/>
                <a:gd name="connsiteX315" fmla="*/ 10000 w 10000"/>
                <a:gd name="connsiteY31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3470 w 10000"/>
                <a:gd name="connsiteY88" fmla="*/ 149 h 10000"/>
                <a:gd name="connsiteX89" fmla="*/ 3529 w 10000"/>
                <a:gd name="connsiteY89" fmla="*/ 87 h 10000"/>
                <a:gd name="connsiteX90" fmla="*/ 3556 w 10000"/>
                <a:gd name="connsiteY90" fmla="*/ 68 h 10000"/>
                <a:gd name="connsiteX91" fmla="*/ 3587 w 10000"/>
                <a:gd name="connsiteY91" fmla="*/ 43 h 10000"/>
                <a:gd name="connsiteX92" fmla="*/ 3614 w 10000"/>
                <a:gd name="connsiteY92" fmla="*/ 31 h 10000"/>
                <a:gd name="connsiteX93" fmla="*/ 3641 w 10000"/>
                <a:gd name="connsiteY93" fmla="*/ 19 h 10000"/>
                <a:gd name="connsiteX94" fmla="*/ 3673 w 10000"/>
                <a:gd name="connsiteY94" fmla="*/ 6 h 10000"/>
                <a:gd name="connsiteX95" fmla="*/ 3700 w 10000"/>
                <a:gd name="connsiteY95" fmla="*/ 6 h 10000"/>
                <a:gd name="connsiteX96" fmla="*/ 3731 w 10000"/>
                <a:gd name="connsiteY96" fmla="*/ 0 h 10000"/>
                <a:gd name="connsiteX97" fmla="*/ 3758 w 10000"/>
                <a:gd name="connsiteY97" fmla="*/ 0 h 10000"/>
                <a:gd name="connsiteX98" fmla="*/ 3785 w 10000"/>
                <a:gd name="connsiteY98" fmla="*/ 6 h 10000"/>
                <a:gd name="connsiteX99" fmla="*/ 3817 w 10000"/>
                <a:gd name="connsiteY99" fmla="*/ 12 h 10000"/>
                <a:gd name="connsiteX100" fmla="*/ 3844 w 10000"/>
                <a:gd name="connsiteY100" fmla="*/ 19 h 10000"/>
                <a:gd name="connsiteX101" fmla="*/ 3876 w 10000"/>
                <a:gd name="connsiteY101" fmla="*/ 31 h 10000"/>
                <a:gd name="connsiteX102" fmla="*/ 3903 w 10000"/>
                <a:gd name="connsiteY102" fmla="*/ 43 h 10000"/>
                <a:gd name="connsiteX103" fmla="*/ 3930 w 10000"/>
                <a:gd name="connsiteY103" fmla="*/ 62 h 10000"/>
                <a:gd name="connsiteX104" fmla="*/ 3957 w 10000"/>
                <a:gd name="connsiteY104" fmla="*/ 81 h 10000"/>
                <a:gd name="connsiteX105" fmla="*/ 3988 w 10000"/>
                <a:gd name="connsiteY105" fmla="*/ 106 h 10000"/>
                <a:gd name="connsiteX106" fmla="*/ 4015 w 10000"/>
                <a:gd name="connsiteY106" fmla="*/ 130 h 10000"/>
                <a:gd name="connsiteX107" fmla="*/ 4047 w 10000"/>
                <a:gd name="connsiteY107" fmla="*/ 155 h 10000"/>
                <a:gd name="connsiteX108" fmla="*/ 4074 w 10000"/>
                <a:gd name="connsiteY108" fmla="*/ 186 h 10000"/>
                <a:gd name="connsiteX109" fmla="*/ 4101 w 10000"/>
                <a:gd name="connsiteY109" fmla="*/ 217 h 10000"/>
                <a:gd name="connsiteX110" fmla="*/ 4132 w 10000"/>
                <a:gd name="connsiteY110" fmla="*/ 255 h 10000"/>
                <a:gd name="connsiteX111" fmla="*/ 4160 w 10000"/>
                <a:gd name="connsiteY111" fmla="*/ 292 h 10000"/>
                <a:gd name="connsiteX112" fmla="*/ 4191 w 10000"/>
                <a:gd name="connsiteY112" fmla="*/ 329 h 10000"/>
                <a:gd name="connsiteX113" fmla="*/ 4218 w 10000"/>
                <a:gd name="connsiteY113" fmla="*/ 373 h 10000"/>
                <a:gd name="connsiteX114" fmla="*/ 4245 w 10000"/>
                <a:gd name="connsiteY114" fmla="*/ 422 h 10000"/>
                <a:gd name="connsiteX115" fmla="*/ 4277 w 10000"/>
                <a:gd name="connsiteY115" fmla="*/ 466 h 10000"/>
                <a:gd name="connsiteX116" fmla="*/ 4304 w 10000"/>
                <a:gd name="connsiteY116" fmla="*/ 522 h 10000"/>
                <a:gd name="connsiteX117" fmla="*/ 4335 w 10000"/>
                <a:gd name="connsiteY117" fmla="*/ 571 h 10000"/>
                <a:gd name="connsiteX118" fmla="*/ 4362 w 10000"/>
                <a:gd name="connsiteY118" fmla="*/ 634 h 10000"/>
                <a:gd name="connsiteX119" fmla="*/ 4389 w 10000"/>
                <a:gd name="connsiteY119" fmla="*/ 689 h 10000"/>
                <a:gd name="connsiteX120" fmla="*/ 4421 w 10000"/>
                <a:gd name="connsiteY120" fmla="*/ 752 h 10000"/>
                <a:gd name="connsiteX121" fmla="*/ 4448 w 10000"/>
                <a:gd name="connsiteY121" fmla="*/ 820 h 10000"/>
                <a:gd name="connsiteX122" fmla="*/ 4475 w 10000"/>
                <a:gd name="connsiteY122" fmla="*/ 888 h 10000"/>
                <a:gd name="connsiteX123" fmla="*/ 4507 w 10000"/>
                <a:gd name="connsiteY123" fmla="*/ 957 h 10000"/>
                <a:gd name="connsiteX124" fmla="*/ 4534 w 10000"/>
                <a:gd name="connsiteY124" fmla="*/ 1037 h 10000"/>
                <a:gd name="connsiteX125" fmla="*/ 4565 w 10000"/>
                <a:gd name="connsiteY125" fmla="*/ 1118 h 10000"/>
                <a:gd name="connsiteX126" fmla="*/ 4592 w 10000"/>
                <a:gd name="connsiteY126" fmla="*/ 1199 h 10000"/>
                <a:gd name="connsiteX127" fmla="*/ 4619 w 10000"/>
                <a:gd name="connsiteY127" fmla="*/ 1286 h 10000"/>
                <a:gd name="connsiteX128" fmla="*/ 4651 w 10000"/>
                <a:gd name="connsiteY128" fmla="*/ 1373 h 10000"/>
                <a:gd name="connsiteX129" fmla="*/ 4678 w 10000"/>
                <a:gd name="connsiteY129" fmla="*/ 1472 h 10000"/>
                <a:gd name="connsiteX130" fmla="*/ 4709 w 10000"/>
                <a:gd name="connsiteY130" fmla="*/ 1565 h 10000"/>
                <a:gd name="connsiteX131" fmla="*/ 4736 w 10000"/>
                <a:gd name="connsiteY131" fmla="*/ 1671 h 10000"/>
                <a:gd name="connsiteX132" fmla="*/ 4763 w 10000"/>
                <a:gd name="connsiteY132" fmla="*/ 1776 h 10000"/>
                <a:gd name="connsiteX133" fmla="*/ 4795 w 10000"/>
                <a:gd name="connsiteY133" fmla="*/ 1894 h 10000"/>
                <a:gd name="connsiteX134" fmla="*/ 4822 w 10000"/>
                <a:gd name="connsiteY134" fmla="*/ 2012 h 10000"/>
                <a:gd name="connsiteX135" fmla="*/ 4854 w 10000"/>
                <a:gd name="connsiteY135" fmla="*/ 2137 h 10000"/>
                <a:gd name="connsiteX136" fmla="*/ 4881 w 10000"/>
                <a:gd name="connsiteY136" fmla="*/ 2267 h 10000"/>
                <a:gd name="connsiteX137" fmla="*/ 4908 w 10000"/>
                <a:gd name="connsiteY137" fmla="*/ 2404 h 10000"/>
                <a:gd name="connsiteX138" fmla="*/ 4935 w 10000"/>
                <a:gd name="connsiteY138" fmla="*/ 2553 h 10000"/>
                <a:gd name="connsiteX139" fmla="*/ 4966 w 10000"/>
                <a:gd name="connsiteY139" fmla="*/ 2708 h 10000"/>
                <a:gd name="connsiteX140" fmla="*/ 4993 w 10000"/>
                <a:gd name="connsiteY140" fmla="*/ 2870 h 10000"/>
                <a:gd name="connsiteX141" fmla="*/ 5025 w 10000"/>
                <a:gd name="connsiteY141" fmla="*/ 3043 h 10000"/>
                <a:gd name="connsiteX142" fmla="*/ 5052 w 10000"/>
                <a:gd name="connsiteY142" fmla="*/ 3230 h 10000"/>
                <a:gd name="connsiteX143" fmla="*/ 5079 w 10000"/>
                <a:gd name="connsiteY143" fmla="*/ 3429 h 10000"/>
                <a:gd name="connsiteX144" fmla="*/ 5110 w 10000"/>
                <a:gd name="connsiteY144" fmla="*/ 3646 h 10000"/>
                <a:gd name="connsiteX145" fmla="*/ 5137 w 10000"/>
                <a:gd name="connsiteY145" fmla="*/ 3882 h 10000"/>
                <a:gd name="connsiteX146" fmla="*/ 5169 w 10000"/>
                <a:gd name="connsiteY146" fmla="*/ 4143 h 10000"/>
                <a:gd name="connsiteX147" fmla="*/ 5196 w 10000"/>
                <a:gd name="connsiteY147" fmla="*/ 4441 h 10000"/>
                <a:gd name="connsiteX148" fmla="*/ 5223 w 10000"/>
                <a:gd name="connsiteY148" fmla="*/ 4789 h 10000"/>
                <a:gd name="connsiteX149" fmla="*/ 5255 w 10000"/>
                <a:gd name="connsiteY149" fmla="*/ 5205 h 10000"/>
                <a:gd name="connsiteX150" fmla="*/ 5282 w 10000"/>
                <a:gd name="connsiteY150" fmla="*/ 5758 h 10000"/>
                <a:gd name="connsiteX151" fmla="*/ 5313 w 10000"/>
                <a:gd name="connsiteY151" fmla="*/ 6671 h 10000"/>
                <a:gd name="connsiteX152" fmla="*/ 5340 w 10000"/>
                <a:gd name="connsiteY152" fmla="*/ 7776 h 10000"/>
                <a:gd name="connsiteX153" fmla="*/ 5367 w 10000"/>
                <a:gd name="connsiteY153" fmla="*/ 6565 h 10000"/>
                <a:gd name="connsiteX154" fmla="*/ 5399 w 10000"/>
                <a:gd name="connsiteY154" fmla="*/ 6255 h 10000"/>
                <a:gd name="connsiteX155" fmla="*/ 5426 w 10000"/>
                <a:gd name="connsiteY155" fmla="*/ 6155 h 10000"/>
                <a:gd name="connsiteX156" fmla="*/ 5453 w 10000"/>
                <a:gd name="connsiteY156" fmla="*/ 6180 h 10000"/>
                <a:gd name="connsiteX157" fmla="*/ 5484 w 10000"/>
                <a:gd name="connsiteY157" fmla="*/ 6286 h 10000"/>
                <a:gd name="connsiteX158" fmla="*/ 5511 w 10000"/>
                <a:gd name="connsiteY158" fmla="*/ 6484 h 10000"/>
                <a:gd name="connsiteX159" fmla="*/ 5539 w 10000"/>
                <a:gd name="connsiteY159" fmla="*/ 6801 h 10000"/>
                <a:gd name="connsiteX160" fmla="*/ 5570 w 10000"/>
                <a:gd name="connsiteY160" fmla="*/ 7373 h 10000"/>
                <a:gd name="connsiteX161" fmla="*/ 5597 w 10000"/>
                <a:gd name="connsiteY161" fmla="*/ 9447 h 10000"/>
                <a:gd name="connsiteX162" fmla="*/ 5629 w 10000"/>
                <a:gd name="connsiteY162" fmla="*/ 7621 h 10000"/>
                <a:gd name="connsiteX163" fmla="*/ 5656 w 10000"/>
                <a:gd name="connsiteY163" fmla="*/ 7012 h 10000"/>
                <a:gd name="connsiteX164" fmla="*/ 5683 w 10000"/>
                <a:gd name="connsiteY164" fmla="*/ 6708 h 10000"/>
                <a:gd name="connsiteX165" fmla="*/ 5714 w 10000"/>
                <a:gd name="connsiteY165" fmla="*/ 6534 h 10000"/>
                <a:gd name="connsiteX166" fmla="*/ 5741 w 10000"/>
                <a:gd name="connsiteY166" fmla="*/ 6429 h 10000"/>
                <a:gd name="connsiteX167" fmla="*/ 5773 w 10000"/>
                <a:gd name="connsiteY167" fmla="*/ 6385 h 10000"/>
                <a:gd name="connsiteX168" fmla="*/ 5800 w 10000"/>
                <a:gd name="connsiteY168" fmla="*/ 6385 h 10000"/>
                <a:gd name="connsiteX169" fmla="*/ 5827 w 10000"/>
                <a:gd name="connsiteY169" fmla="*/ 6429 h 10000"/>
                <a:gd name="connsiteX170" fmla="*/ 5858 w 10000"/>
                <a:gd name="connsiteY170" fmla="*/ 6516 h 10000"/>
                <a:gd name="connsiteX171" fmla="*/ 5886 w 10000"/>
                <a:gd name="connsiteY171" fmla="*/ 6646 h 10000"/>
                <a:gd name="connsiteX172" fmla="*/ 5913 w 10000"/>
                <a:gd name="connsiteY172" fmla="*/ 6845 h 10000"/>
                <a:gd name="connsiteX173" fmla="*/ 5944 w 10000"/>
                <a:gd name="connsiteY173" fmla="*/ 7149 h 10000"/>
                <a:gd name="connsiteX174" fmla="*/ 5971 w 10000"/>
                <a:gd name="connsiteY174" fmla="*/ 7658 h 10000"/>
                <a:gd name="connsiteX175" fmla="*/ 6003 w 10000"/>
                <a:gd name="connsiteY175" fmla="*/ 9093 h 10000"/>
                <a:gd name="connsiteX176" fmla="*/ 6030 w 10000"/>
                <a:gd name="connsiteY176" fmla="*/ 8106 h 10000"/>
                <a:gd name="connsiteX177" fmla="*/ 6057 w 10000"/>
                <a:gd name="connsiteY177" fmla="*/ 7385 h 10000"/>
                <a:gd name="connsiteX178" fmla="*/ 6088 w 10000"/>
                <a:gd name="connsiteY178" fmla="*/ 7019 h 10000"/>
                <a:gd name="connsiteX179" fmla="*/ 6115 w 10000"/>
                <a:gd name="connsiteY179" fmla="*/ 6789 h 10000"/>
                <a:gd name="connsiteX180" fmla="*/ 6147 w 10000"/>
                <a:gd name="connsiteY180" fmla="*/ 6634 h 10000"/>
                <a:gd name="connsiteX181" fmla="*/ 6174 w 10000"/>
                <a:gd name="connsiteY181" fmla="*/ 6534 h 10000"/>
                <a:gd name="connsiteX182" fmla="*/ 6201 w 10000"/>
                <a:gd name="connsiteY182" fmla="*/ 6472 h 10000"/>
                <a:gd name="connsiteX183" fmla="*/ 6233 w 10000"/>
                <a:gd name="connsiteY183" fmla="*/ 6441 h 10000"/>
                <a:gd name="connsiteX184" fmla="*/ 6260 w 10000"/>
                <a:gd name="connsiteY184" fmla="*/ 6435 h 10000"/>
                <a:gd name="connsiteX185" fmla="*/ 6291 w 10000"/>
                <a:gd name="connsiteY185" fmla="*/ 6460 h 10000"/>
                <a:gd name="connsiteX186" fmla="*/ 6318 w 10000"/>
                <a:gd name="connsiteY186" fmla="*/ 6516 h 10000"/>
                <a:gd name="connsiteX187" fmla="*/ 6345 w 10000"/>
                <a:gd name="connsiteY187" fmla="*/ 6609 h 10000"/>
                <a:gd name="connsiteX188" fmla="*/ 6372 w 10000"/>
                <a:gd name="connsiteY188" fmla="*/ 6733 h 10000"/>
                <a:gd name="connsiteX189" fmla="*/ 6404 w 10000"/>
                <a:gd name="connsiteY189" fmla="*/ 6919 h 10000"/>
                <a:gd name="connsiteX190" fmla="*/ 6431 w 10000"/>
                <a:gd name="connsiteY190" fmla="*/ 7186 h 10000"/>
                <a:gd name="connsiteX191" fmla="*/ 6462 w 10000"/>
                <a:gd name="connsiteY191" fmla="*/ 7596 h 10000"/>
                <a:gd name="connsiteX192" fmla="*/ 6489 w 10000"/>
                <a:gd name="connsiteY192" fmla="*/ 8466 h 10000"/>
                <a:gd name="connsiteX193" fmla="*/ 6516 w 10000"/>
                <a:gd name="connsiteY193" fmla="*/ 8801 h 10000"/>
                <a:gd name="connsiteX194" fmla="*/ 6548 w 10000"/>
                <a:gd name="connsiteY194" fmla="*/ 7714 h 10000"/>
                <a:gd name="connsiteX195" fmla="*/ 6575 w 10000"/>
                <a:gd name="connsiteY195" fmla="*/ 7261 h 10000"/>
                <a:gd name="connsiteX196" fmla="*/ 6607 w 10000"/>
                <a:gd name="connsiteY196" fmla="*/ 6981 h 10000"/>
                <a:gd name="connsiteX197" fmla="*/ 6634 w 10000"/>
                <a:gd name="connsiteY197" fmla="*/ 6795 h 10000"/>
                <a:gd name="connsiteX198" fmla="*/ 6661 w 10000"/>
                <a:gd name="connsiteY198" fmla="*/ 6658 h 10000"/>
                <a:gd name="connsiteX199" fmla="*/ 6692 w 10000"/>
                <a:gd name="connsiteY199" fmla="*/ 6559 h 10000"/>
                <a:gd name="connsiteX200" fmla="*/ 6719 w 10000"/>
                <a:gd name="connsiteY200" fmla="*/ 6497 h 10000"/>
                <a:gd name="connsiteX201" fmla="*/ 6751 w 10000"/>
                <a:gd name="connsiteY201" fmla="*/ 6460 h 10000"/>
                <a:gd name="connsiteX202" fmla="*/ 6778 w 10000"/>
                <a:gd name="connsiteY202" fmla="*/ 6453 h 10000"/>
                <a:gd name="connsiteX203" fmla="*/ 6805 w 10000"/>
                <a:gd name="connsiteY203" fmla="*/ 6460 h 10000"/>
                <a:gd name="connsiteX204" fmla="*/ 6836 w 10000"/>
                <a:gd name="connsiteY204" fmla="*/ 6503 h 10000"/>
                <a:gd name="connsiteX205" fmla="*/ 6863 w 10000"/>
                <a:gd name="connsiteY205" fmla="*/ 6565 h 10000"/>
                <a:gd name="connsiteX206" fmla="*/ 6890 w 10000"/>
                <a:gd name="connsiteY206" fmla="*/ 6658 h 10000"/>
                <a:gd name="connsiteX207" fmla="*/ 6922 w 10000"/>
                <a:gd name="connsiteY207" fmla="*/ 6789 h 10000"/>
                <a:gd name="connsiteX208" fmla="*/ 6949 w 10000"/>
                <a:gd name="connsiteY208" fmla="*/ 6975 h 10000"/>
                <a:gd name="connsiteX209" fmla="*/ 6981 w 10000"/>
                <a:gd name="connsiteY209" fmla="*/ 7236 h 10000"/>
                <a:gd name="connsiteX210" fmla="*/ 7008 w 10000"/>
                <a:gd name="connsiteY210" fmla="*/ 7634 h 10000"/>
                <a:gd name="connsiteX211" fmla="*/ 7035 w 10000"/>
                <a:gd name="connsiteY211" fmla="*/ 8460 h 10000"/>
                <a:gd name="connsiteX212" fmla="*/ 7066 w 10000"/>
                <a:gd name="connsiteY212" fmla="*/ 8969 h 10000"/>
                <a:gd name="connsiteX213" fmla="*/ 7093 w 10000"/>
                <a:gd name="connsiteY213" fmla="*/ 7801 h 10000"/>
                <a:gd name="connsiteX214" fmla="*/ 7125 w 10000"/>
                <a:gd name="connsiteY214" fmla="*/ 7329 h 10000"/>
                <a:gd name="connsiteX215" fmla="*/ 7152 w 10000"/>
                <a:gd name="connsiteY215" fmla="*/ 7037 h 10000"/>
                <a:gd name="connsiteX216" fmla="*/ 7179 w 10000"/>
                <a:gd name="connsiteY216" fmla="*/ 6839 h 10000"/>
                <a:gd name="connsiteX217" fmla="*/ 7210 w 10000"/>
                <a:gd name="connsiteY217" fmla="*/ 6696 h 10000"/>
                <a:gd name="connsiteX218" fmla="*/ 7237 w 10000"/>
                <a:gd name="connsiteY218" fmla="*/ 6590 h 10000"/>
                <a:gd name="connsiteX219" fmla="*/ 7269 w 10000"/>
                <a:gd name="connsiteY219" fmla="*/ 6516 h 10000"/>
                <a:gd name="connsiteX220" fmla="*/ 7296 w 10000"/>
                <a:gd name="connsiteY220" fmla="*/ 6472 h 10000"/>
                <a:gd name="connsiteX221" fmla="*/ 7323 w 10000"/>
                <a:gd name="connsiteY221" fmla="*/ 6447 h 10000"/>
                <a:gd name="connsiteX222" fmla="*/ 7350 w 10000"/>
                <a:gd name="connsiteY222" fmla="*/ 6447 h 10000"/>
                <a:gd name="connsiteX223" fmla="*/ 7382 w 10000"/>
                <a:gd name="connsiteY223" fmla="*/ 6466 h 10000"/>
                <a:gd name="connsiteX224" fmla="*/ 7409 w 10000"/>
                <a:gd name="connsiteY224" fmla="*/ 6509 h 10000"/>
                <a:gd name="connsiteX225" fmla="*/ 7440 w 10000"/>
                <a:gd name="connsiteY225" fmla="*/ 6578 h 10000"/>
                <a:gd name="connsiteX226" fmla="*/ 7467 w 10000"/>
                <a:gd name="connsiteY226" fmla="*/ 6677 h 10000"/>
                <a:gd name="connsiteX227" fmla="*/ 7494 w 10000"/>
                <a:gd name="connsiteY227" fmla="*/ 6814 h 10000"/>
                <a:gd name="connsiteX228" fmla="*/ 7526 w 10000"/>
                <a:gd name="connsiteY228" fmla="*/ 7006 h 10000"/>
                <a:gd name="connsiteX229" fmla="*/ 7553 w 10000"/>
                <a:gd name="connsiteY229" fmla="*/ 7273 h 10000"/>
                <a:gd name="connsiteX230" fmla="*/ 7584 w 10000"/>
                <a:gd name="connsiteY230" fmla="*/ 7696 h 10000"/>
                <a:gd name="connsiteX231" fmla="*/ 7612 w 10000"/>
                <a:gd name="connsiteY231" fmla="*/ 8584 h 10000"/>
                <a:gd name="connsiteX232" fmla="*/ 7639 w 10000"/>
                <a:gd name="connsiteY232" fmla="*/ 8814 h 10000"/>
                <a:gd name="connsiteX233" fmla="*/ 7670 w 10000"/>
                <a:gd name="connsiteY233" fmla="*/ 7770 h 10000"/>
                <a:gd name="connsiteX234" fmla="*/ 7697 w 10000"/>
                <a:gd name="connsiteY234" fmla="*/ 7317 h 10000"/>
                <a:gd name="connsiteX235" fmla="*/ 7729 w 10000"/>
                <a:gd name="connsiteY235" fmla="*/ 7031 h 10000"/>
                <a:gd name="connsiteX236" fmla="*/ 7756 w 10000"/>
                <a:gd name="connsiteY236" fmla="*/ 6839 h 10000"/>
                <a:gd name="connsiteX237" fmla="*/ 7783 w 10000"/>
                <a:gd name="connsiteY237" fmla="*/ 6696 h 10000"/>
                <a:gd name="connsiteX238" fmla="*/ 7810 w 10000"/>
                <a:gd name="connsiteY238" fmla="*/ 6590 h 10000"/>
                <a:gd name="connsiteX239" fmla="*/ 7841 w 10000"/>
                <a:gd name="connsiteY239" fmla="*/ 6522 h 10000"/>
                <a:gd name="connsiteX240" fmla="*/ 7868 w 10000"/>
                <a:gd name="connsiteY240" fmla="*/ 6472 h 10000"/>
                <a:gd name="connsiteX241" fmla="*/ 7900 w 10000"/>
                <a:gd name="connsiteY241" fmla="*/ 6447 h 10000"/>
                <a:gd name="connsiteX242" fmla="*/ 7927 w 10000"/>
                <a:gd name="connsiteY242" fmla="*/ 6447 h 10000"/>
                <a:gd name="connsiteX243" fmla="*/ 7954 w 10000"/>
                <a:gd name="connsiteY243" fmla="*/ 6466 h 10000"/>
                <a:gd name="connsiteX244" fmla="*/ 7986 w 10000"/>
                <a:gd name="connsiteY244" fmla="*/ 6509 h 10000"/>
                <a:gd name="connsiteX245" fmla="*/ 8013 w 10000"/>
                <a:gd name="connsiteY245" fmla="*/ 6578 h 10000"/>
                <a:gd name="connsiteX246" fmla="*/ 8044 w 10000"/>
                <a:gd name="connsiteY246" fmla="*/ 6683 h 10000"/>
                <a:gd name="connsiteX247" fmla="*/ 8071 w 10000"/>
                <a:gd name="connsiteY247" fmla="*/ 6820 h 10000"/>
                <a:gd name="connsiteX248" fmla="*/ 8098 w 10000"/>
                <a:gd name="connsiteY248" fmla="*/ 7006 h 10000"/>
                <a:gd name="connsiteX249" fmla="*/ 8130 w 10000"/>
                <a:gd name="connsiteY249" fmla="*/ 7280 h 10000"/>
                <a:gd name="connsiteX250" fmla="*/ 8157 w 10000"/>
                <a:gd name="connsiteY250" fmla="*/ 7714 h 10000"/>
                <a:gd name="connsiteX251" fmla="*/ 8188 w 10000"/>
                <a:gd name="connsiteY251" fmla="*/ 8671 h 10000"/>
                <a:gd name="connsiteX252" fmla="*/ 8215 w 10000"/>
                <a:gd name="connsiteY252" fmla="*/ 8696 h 10000"/>
                <a:gd name="connsiteX253" fmla="*/ 8242 w 10000"/>
                <a:gd name="connsiteY253" fmla="*/ 7720 h 10000"/>
                <a:gd name="connsiteX254" fmla="*/ 8274 w 10000"/>
                <a:gd name="connsiteY254" fmla="*/ 7286 h 10000"/>
                <a:gd name="connsiteX255" fmla="*/ 8301 w 10000"/>
                <a:gd name="connsiteY255" fmla="*/ 7006 h 10000"/>
                <a:gd name="connsiteX256" fmla="*/ 8328 w 10000"/>
                <a:gd name="connsiteY256" fmla="*/ 6820 h 10000"/>
                <a:gd name="connsiteX257" fmla="*/ 8360 w 10000"/>
                <a:gd name="connsiteY257" fmla="*/ 6683 h 10000"/>
                <a:gd name="connsiteX258" fmla="*/ 8387 w 10000"/>
                <a:gd name="connsiteY258" fmla="*/ 6584 h 10000"/>
                <a:gd name="connsiteX259" fmla="*/ 8418 w 10000"/>
                <a:gd name="connsiteY259" fmla="*/ 6516 h 10000"/>
                <a:gd name="connsiteX260" fmla="*/ 8445 w 10000"/>
                <a:gd name="connsiteY260" fmla="*/ 6472 h 10000"/>
                <a:gd name="connsiteX261" fmla="*/ 8472 w 10000"/>
                <a:gd name="connsiteY261" fmla="*/ 6453 h 10000"/>
                <a:gd name="connsiteX262" fmla="*/ 8504 w 10000"/>
                <a:gd name="connsiteY262" fmla="*/ 6460 h 10000"/>
                <a:gd name="connsiteX263" fmla="*/ 8531 w 10000"/>
                <a:gd name="connsiteY263" fmla="*/ 6491 h 10000"/>
                <a:gd name="connsiteX264" fmla="*/ 8562 w 10000"/>
                <a:gd name="connsiteY264" fmla="*/ 6553 h 10000"/>
                <a:gd name="connsiteX265" fmla="*/ 8589 w 10000"/>
                <a:gd name="connsiteY265" fmla="*/ 6640 h 10000"/>
                <a:gd name="connsiteX266" fmla="*/ 8616 w 10000"/>
                <a:gd name="connsiteY266" fmla="*/ 6770 h 10000"/>
                <a:gd name="connsiteX267" fmla="*/ 8648 w 10000"/>
                <a:gd name="connsiteY267" fmla="*/ 6944 h 10000"/>
                <a:gd name="connsiteX268" fmla="*/ 8675 w 10000"/>
                <a:gd name="connsiteY268" fmla="*/ 7205 h 10000"/>
                <a:gd name="connsiteX269" fmla="*/ 8707 w 10000"/>
                <a:gd name="connsiteY269" fmla="*/ 7615 h 10000"/>
                <a:gd name="connsiteX270" fmla="*/ 8734 w 10000"/>
                <a:gd name="connsiteY270" fmla="*/ 8460 h 10000"/>
                <a:gd name="connsiteX271" fmla="*/ 8761 w 10000"/>
                <a:gd name="connsiteY271" fmla="*/ 8839 h 10000"/>
                <a:gd name="connsiteX272" fmla="*/ 8788 w 10000"/>
                <a:gd name="connsiteY272" fmla="*/ 7733 h 10000"/>
                <a:gd name="connsiteX273" fmla="*/ 8819 w 10000"/>
                <a:gd name="connsiteY273" fmla="*/ 7267 h 10000"/>
                <a:gd name="connsiteX274" fmla="*/ 8851 w 10000"/>
                <a:gd name="connsiteY274" fmla="*/ 6981 h 10000"/>
                <a:gd name="connsiteX275" fmla="*/ 8878 w 10000"/>
                <a:gd name="connsiteY275" fmla="*/ 6783 h 10000"/>
                <a:gd name="connsiteX276" fmla="*/ 8905 w 10000"/>
                <a:gd name="connsiteY276" fmla="*/ 6646 h 10000"/>
                <a:gd name="connsiteX277" fmla="*/ 8932 w 10000"/>
                <a:gd name="connsiteY277" fmla="*/ 6547 h 10000"/>
                <a:gd name="connsiteX278" fmla="*/ 8963 w 10000"/>
                <a:gd name="connsiteY278" fmla="*/ 6484 h 10000"/>
                <a:gd name="connsiteX279" fmla="*/ 8991 w 10000"/>
                <a:gd name="connsiteY279" fmla="*/ 6453 h 10000"/>
                <a:gd name="connsiteX280" fmla="*/ 9022 w 10000"/>
                <a:gd name="connsiteY280" fmla="*/ 6447 h 10000"/>
                <a:gd name="connsiteX281" fmla="*/ 9049 w 10000"/>
                <a:gd name="connsiteY281" fmla="*/ 6472 h 10000"/>
                <a:gd name="connsiteX282" fmla="*/ 9076 w 10000"/>
                <a:gd name="connsiteY282" fmla="*/ 6528 h 10000"/>
                <a:gd name="connsiteX283" fmla="*/ 9108 w 10000"/>
                <a:gd name="connsiteY283" fmla="*/ 6621 h 10000"/>
                <a:gd name="connsiteX284" fmla="*/ 9135 w 10000"/>
                <a:gd name="connsiteY284" fmla="*/ 6758 h 10000"/>
                <a:gd name="connsiteX285" fmla="*/ 9166 w 10000"/>
                <a:gd name="connsiteY285" fmla="*/ 6957 h 10000"/>
                <a:gd name="connsiteX286" fmla="*/ 9193 w 10000"/>
                <a:gd name="connsiteY286" fmla="*/ 7267 h 10000"/>
                <a:gd name="connsiteX287" fmla="*/ 9220 w 10000"/>
                <a:gd name="connsiteY287" fmla="*/ 7814 h 10000"/>
                <a:gd name="connsiteX288" fmla="*/ 9252 w 10000"/>
                <a:gd name="connsiteY288" fmla="*/ 9863 h 10000"/>
                <a:gd name="connsiteX289" fmla="*/ 9279 w 10000"/>
                <a:gd name="connsiteY289" fmla="*/ 7988 h 10000"/>
                <a:gd name="connsiteX290" fmla="*/ 9306 w 10000"/>
                <a:gd name="connsiteY290" fmla="*/ 7335 h 10000"/>
                <a:gd name="connsiteX291" fmla="*/ 9338 w 10000"/>
                <a:gd name="connsiteY291" fmla="*/ 6988 h 10000"/>
                <a:gd name="connsiteX292" fmla="*/ 9365 w 10000"/>
                <a:gd name="connsiteY292" fmla="*/ 6758 h 10000"/>
                <a:gd name="connsiteX293" fmla="*/ 9396 w 10000"/>
                <a:gd name="connsiteY293" fmla="*/ 6602 h 10000"/>
                <a:gd name="connsiteX294" fmla="*/ 9423 w 10000"/>
                <a:gd name="connsiteY294" fmla="*/ 6503 h 10000"/>
                <a:gd name="connsiteX295" fmla="*/ 9450 w 10000"/>
                <a:gd name="connsiteY295" fmla="*/ 6447 h 10000"/>
                <a:gd name="connsiteX296" fmla="*/ 9482 w 10000"/>
                <a:gd name="connsiteY296" fmla="*/ 6435 h 10000"/>
                <a:gd name="connsiteX297" fmla="*/ 9509 w 10000"/>
                <a:gd name="connsiteY297" fmla="*/ 6460 h 10000"/>
                <a:gd name="connsiteX298" fmla="*/ 9540 w 10000"/>
                <a:gd name="connsiteY298" fmla="*/ 6534 h 10000"/>
                <a:gd name="connsiteX299" fmla="*/ 9567 w 10000"/>
                <a:gd name="connsiteY299" fmla="*/ 6665 h 10000"/>
                <a:gd name="connsiteX300" fmla="*/ 9594 w 10000"/>
                <a:gd name="connsiteY300" fmla="*/ 6882 h 10000"/>
                <a:gd name="connsiteX301" fmla="*/ 9626 w 10000"/>
                <a:gd name="connsiteY301" fmla="*/ 7242 h 10000"/>
                <a:gd name="connsiteX302" fmla="*/ 9653 w 10000"/>
                <a:gd name="connsiteY302" fmla="*/ 7981 h 10000"/>
                <a:gd name="connsiteX303" fmla="*/ 9680 w 10000"/>
                <a:gd name="connsiteY303" fmla="*/ 8820 h 10000"/>
                <a:gd name="connsiteX304" fmla="*/ 9712 w 10000"/>
                <a:gd name="connsiteY304" fmla="*/ 7484 h 10000"/>
                <a:gd name="connsiteX305" fmla="*/ 9739 w 10000"/>
                <a:gd name="connsiteY305" fmla="*/ 7012 h 10000"/>
                <a:gd name="connsiteX306" fmla="*/ 9766 w 10000"/>
                <a:gd name="connsiteY306" fmla="*/ 6758 h 10000"/>
                <a:gd name="connsiteX307" fmla="*/ 9797 w 10000"/>
                <a:gd name="connsiteY307" fmla="*/ 6615 h 10000"/>
                <a:gd name="connsiteX308" fmla="*/ 9824 w 10000"/>
                <a:gd name="connsiteY308" fmla="*/ 6559 h 10000"/>
                <a:gd name="connsiteX309" fmla="*/ 9856 w 10000"/>
                <a:gd name="connsiteY309" fmla="*/ 6590 h 10000"/>
                <a:gd name="connsiteX310" fmla="*/ 9883 w 10000"/>
                <a:gd name="connsiteY310" fmla="*/ 6708 h 10000"/>
                <a:gd name="connsiteX311" fmla="*/ 9910 w 10000"/>
                <a:gd name="connsiteY311" fmla="*/ 6950 h 10000"/>
                <a:gd name="connsiteX312" fmla="*/ 9941 w 10000"/>
                <a:gd name="connsiteY312" fmla="*/ 7404 h 10000"/>
                <a:gd name="connsiteX313" fmla="*/ 9968 w 10000"/>
                <a:gd name="connsiteY313" fmla="*/ 8516 h 10000"/>
                <a:gd name="connsiteX314" fmla="*/ 10000 w 10000"/>
                <a:gd name="connsiteY31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29 w 10000"/>
                <a:gd name="connsiteY88" fmla="*/ 87 h 10000"/>
                <a:gd name="connsiteX89" fmla="*/ 3556 w 10000"/>
                <a:gd name="connsiteY89" fmla="*/ 68 h 10000"/>
                <a:gd name="connsiteX90" fmla="*/ 3587 w 10000"/>
                <a:gd name="connsiteY90" fmla="*/ 43 h 10000"/>
                <a:gd name="connsiteX91" fmla="*/ 3614 w 10000"/>
                <a:gd name="connsiteY91" fmla="*/ 31 h 10000"/>
                <a:gd name="connsiteX92" fmla="*/ 3641 w 10000"/>
                <a:gd name="connsiteY92" fmla="*/ 19 h 10000"/>
                <a:gd name="connsiteX93" fmla="*/ 3673 w 10000"/>
                <a:gd name="connsiteY93" fmla="*/ 6 h 10000"/>
                <a:gd name="connsiteX94" fmla="*/ 3700 w 10000"/>
                <a:gd name="connsiteY94" fmla="*/ 6 h 10000"/>
                <a:gd name="connsiteX95" fmla="*/ 3731 w 10000"/>
                <a:gd name="connsiteY95" fmla="*/ 0 h 10000"/>
                <a:gd name="connsiteX96" fmla="*/ 3758 w 10000"/>
                <a:gd name="connsiteY96" fmla="*/ 0 h 10000"/>
                <a:gd name="connsiteX97" fmla="*/ 3785 w 10000"/>
                <a:gd name="connsiteY97" fmla="*/ 6 h 10000"/>
                <a:gd name="connsiteX98" fmla="*/ 3817 w 10000"/>
                <a:gd name="connsiteY98" fmla="*/ 12 h 10000"/>
                <a:gd name="connsiteX99" fmla="*/ 3844 w 10000"/>
                <a:gd name="connsiteY99" fmla="*/ 19 h 10000"/>
                <a:gd name="connsiteX100" fmla="*/ 3876 w 10000"/>
                <a:gd name="connsiteY100" fmla="*/ 31 h 10000"/>
                <a:gd name="connsiteX101" fmla="*/ 3903 w 10000"/>
                <a:gd name="connsiteY101" fmla="*/ 43 h 10000"/>
                <a:gd name="connsiteX102" fmla="*/ 3930 w 10000"/>
                <a:gd name="connsiteY102" fmla="*/ 62 h 10000"/>
                <a:gd name="connsiteX103" fmla="*/ 3957 w 10000"/>
                <a:gd name="connsiteY103" fmla="*/ 81 h 10000"/>
                <a:gd name="connsiteX104" fmla="*/ 3988 w 10000"/>
                <a:gd name="connsiteY104" fmla="*/ 106 h 10000"/>
                <a:gd name="connsiteX105" fmla="*/ 4015 w 10000"/>
                <a:gd name="connsiteY105" fmla="*/ 130 h 10000"/>
                <a:gd name="connsiteX106" fmla="*/ 4047 w 10000"/>
                <a:gd name="connsiteY106" fmla="*/ 155 h 10000"/>
                <a:gd name="connsiteX107" fmla="*/ 4074 w 10000"/>
                <a:gd name="connsiteY107" fmla="*/ 186 h 10000"/>
                <a:gd name="connsiteX108" fmla="*/ 4101 w 10000"/>
                <a:gd name="connsiteY108" fmla="*/ 217 h 10000"/>
                <a:gd name="connsiteX109" fmla="*/ 4132 w 10000"/>
                <a:gd name="connsiteY109" fmla="*/ 255 h 10000"/>
                <a:gd name="connsiteX110" fmla="*/ 4160 w 10000"/>
                <a:gd name="connsiteY110" fmla="*/ 292 h 10000"/>
                <a:gd name="connsiteX111" fmla="*/ 4191 w 10000"/>
                <a:gd name="connsiteY111" fmla="*/ 329 h 10000"/>
                <a:gd name="connsiteX112" fmla="*/ 4218 w 10000"/>
                <a:gd name="connsiteY112" fmla="*/ 373 h 10000"/>
                <a:gd name="connsiteX113" fmla="*/ 4245 w 10000"/>
                <a:gd name="connsiteY113" fmla="*/ 422 h 10000"/>
                <a:gd name="connsiteX114" fmla="*/ 4277 w 10000"/>
                <a:gd name="connsiteY114" fmla="*/ 466 h 10000"/>
                <a:gd name="connsiteX115" fmla="*/ 4304 w 10000"/>
                <a:gd name="connsiteY115" fmla="*/ 522 h 10000"/>
                <a:gd name="connsiteX116" fmla="*/ 4335 w 10000"/>
                <a:gd name="connsiteY116" fmla="*/ 571 h 10000"/>
                <a:gd name="connsiteX117" fmla="*/ 4362 w 10000"/>
                <a:gd name="connsiteY117" fmla="*/ 634 h 10000"/>
                <a:gd name="connsiteX118" fmla="*/ 4389 w 10000"/>
                <a:gd name="connsiteY118" fmla="*/ 689 h 10000"/>
                <a:gd name="connsiteX119" fmla="*/ 4421 w 10000"/>
                <a:gd name="connsiteY119" fmla="*/ 752 h 10000"/>
                <a:gd name="connsiteX120" fmla="*/ 4448 w 10000"/>
                <a:gd name="connsiteY120" fmla="*/ 820 h 10000"/>
                <a:gd name="connsiteX121" fmla="*/ 4475 w 10000"/>
                <a:gd name="connsiteY121" fmla="*/ 888 h 10000"/>
                <a:gd name="connsiteX122" fmla="*/ 4507 w 10000"/>
                <a:gd name="connsiteY122" fmla="*/ 957 h 10000"/>
                <a:gd name="connsiteX123" fmla="*/ 4534 w 10000"/>
                <a:gd name="connsiteY123" fmla="*/ 1037 h 10000"/>
                <a:gd name="connsiteX124" fmla="*/ 4565 w 10000"/>
                <a:gd name="connsiteY124" fmla="*/ 1118 h 10000"/>
                <a:gd name="connsiteX125" fmla="*/ 4592 w 10000"/>
                <a:gd name="connsiteY125" fmla="*/ 1199 h 10000"/>
                <a:gd name="connsiteX126" fmla="*/ 4619 w 10000"/>
                <a:gd name="connsiteY126" fmla="*/ 1286 h 10000"/>
                <a:gd name="connsiteX127" fmla="*/ 4651 w 10000"/>
                <a:gd name="connsiteY127" fmla="*/ 1373 h 10000"/>
                <a:gd name="connsiteX128" fmla="*/ 4678 w 10000"/>
                <a:gd name="connsiteY128" fmla="*/ 1472 h 10000"/>
                <a:gd name="connsiteX129" fmla="*/ 4709 w 10000"/>
                <a:gd name="connsiteY129" fmla="*/ 1565 h 10000"/>
                <a:gd name="connsiteX130" fmla="*/ 4736 w 10000"/>
                <a:gd name="connsiteY130" fmla="*/ 1671 h 10000"/>
                <a:gd name="connsiteX131" fmla="*/ 4763 w 10000"/>
                <a:gd name="connsiteY131" fmla="*/ 1776 h 10000"/>
                <a:gd name="connsiteX132" fmla="*/ 4795 w 10000"/>
                <a:gd name="connsiteY132" fmla="*/ 1894 h 10000"/>
                <a:gd name="connsiteX133" fmla="*/ 4822 w 10000"/>
                <a:gd name="connsiteY133" fmla="*/ 2012 h 10000"/>
                <a:gd name="connsiteX134" fmla="*/ 4854 w 10000"/>
                <a:gd name="connsiteY134" fmla="*/ 2137 h 10000"/>
                <a:gd name="connsiteX135" fmla="*/ 4881 w 10000"/>
                <a:gd name="connsiteY135" fmla="*/ 2267 h 10000"/>
                <a:gd name="connsiteX136" fmla="*/ 4908 w 10000"/>
                <a:gd name="connsiteY136" fmla="*/ 2404 h 10000"/>
                <a:gd name="connsiteX137" fmla="*/ 4935 w 10000"/>
                <a:gd name="connsiteY137" fmla="*/ 2553 h 10000"/>
                <a:gd name="connsiteX138" fmla="*/ 4966 w 10000"/>
                <a:gd name="connsiteY138" fmla="*/ 2708 h 10000"/>
                <a:gd name="connsiteX139" fmla="*/ 4993 w 10000"/>
                <a:gd name="connsiteY139" fmla="*/ 2870 h 10000"/>
                <a:gd name="connsiteX140" fmla="*/ 5025 w 10000"/>
                <a:gd name="connsiteY140" fmla="*/ 3043 h 10000"/>
                <a:gd name="connsiteX141" fmla="*/ 5052 w 10000"/>
                <a:gd name="connsiteY141" fmla="*/ 3230 h 10000"/>
                <a:gd name="connsiteX142" fmla="*/ 5079 w 10000"/>
                <a:gd name="connsiteY142" fmla="*/ 3429 h 10000"/>
                <a:gd name="connsiteX143" fmla="*/ 5110 w 10000"/>
                <a:gd name="connsiteY143" fmla="*/ 3646 h 10000"/>
                <a:gd name="connsiteX144" fmla="*/ 5137 w 10000"/>
                <a:gd name="connsiteY144" fmla="*/ 3882 h 10000"/>
                <a:gd name="connsiteX145" fmla="*/ 5169 w 10000"/>
                <a:gd name="connsiteY145" fmla="*/ 4143 h 10000"/>
                <a:gd name="connsiteX146" fmla="*/ 5196 w 10000"/>
                <a:gd name="connsiteY146" fmla="*/ 4441 h 10000"/>
                <a:gd name="connsiteX147" fmla="*/ 5223 w 10000"/>
                <a:gd name="connsiteY147" fmla="*/ 4789 h 10000"/>
                <a:gd name="connsiteX148" fmla="*/ 5255 w 10000"/>
                <a:gd name="connsiteY148" fmla="*/ 5205 h 10000"/>
                <a:gd name="connsiteX149" fmla="*/ 5282 w 10000"/>
                <a:gd name="connsiteY149" fmla="*/ 5758 h 10000"/>
                <a:gd name="connsiteX150" fmla="*/ 5313 w 10000"/>
                <a:gd name="connsiteY150" fmla="*/ 6671 h 10000"/>
                <a:gd name="connsiteX151" fmla="*/ 5340 w 10000"/>
                <a:gd name="connsiteY151" fmla="*/ 7776 h 10000"/>
                <a:gd name="connsiteX152" fmla="*/ 5367 w 10000"/>
                <a:gd name="connsiteY152" fmla="*/ 6565 h 10000"/>
                <a:gd name="connsiteX153" fmla="*/ 5399 w 10000"/>
                <a:gd name="connsiteY153" fmla="*/ 6255 h 10000"/>
                <a:gd name="connsiteX154" fmla="*/ 5426 w 10000"/>
                <a:gd name="connsiteY154" fmla="*/ 6155 h 10000"/>
                <a:gd name="connsiteX155" fmla="*/ 5453 w 10000"/>
                <a:gd name="connsiteY155" fmla="*/ 6180 h 10000"/>
                <a:gd name="connsiteX156" fmla="*/ 5484 w 10000"/>
                <a:gd name="connsiteY156" fmla="*/ 6286 h 10000"/>
                <a:gd name="connsiteX157" fmla="*/ 5511 w 10000"/>
                <a:gd name="connsiteY157" fmla="*/ 6484 h 10000"/>
                <a:gd name="connsiteX158" fmla="*/ 5539 w 10000"/>
                <a:gd name="connsiteY158" fmla="*/ 6801 h 10000"/>
                <a:gd name="connsiteX159" fmla="*/ 5570 w 10000"/>
                <a:gd name="connsiteY159" fmla="*/ 7373 h 10000"/>
                <a:gd name="connsiteX160" fmla="*/ 5597 w 10000"/>
                <a:gd name="connsiteY160" fmla="*/ 9447 h 10000"/>
                <a:gd name="connsiteX161" fmla="*/ 5629 w 10000"/>
                <a:gd name="connsiteY161" fmla="*/ 7621 h 10000"/>
                <a:gd name="connsiteX162" fmla="*/ 5656 w 10000"/>
                <a:gd name="connsiteY162" fmla="*/ 7012 h 10000"/>
                <a:gd name="connsiteX163" fmla="*/ 5683 w 10000"/>
                <a:gd name="connsiteY163" fmla="*/ 6708 h 10000"/>
                <a:gd name="connsiteX164" fmla="*/ 5714 w 10000"/>
                <a:gd name="connsiteY164" fmla="*/ 6534 h 10000"/>
                <a:gd name="connsiteX165" fmla="*/ 5741 w 10000"/>
                <a:gd name="connsiteY165" fmla="*/ 6429 h 10000"/>
                <a:gd name="connsiteX166" fmla="*/ 5773 w 10000"/>
                <a:gd name="connsiteY166" fmla="*/ 6385 h 10000"/>
                <a:gd name="connsiteX167" fmla="*/ 5800 w 10000"/>
                <a:gd name="connsiteY167" fmla="*/ 6385 h 10000"/>
                <a:gd name="connsiteX168" fmla="*/ 5827 w 10000"/>
                <a:gd name="connsiteY168" fmla="*/ 6429 h 10000"/>
                <a:gd name="connsiteX169" fmla="*/ 5858 w 10000"/>
                <a:gd name="connsiteY169" fmla="*/ 6516 h 10000"/>
                <a:gd name="connsiteX170" fmla="*/ 5886 w 10000"/>
                <a:gd name="connsiteY170" fmla="*/ 6646 h 10000"/>
                <a:gd name="connsiteX171" fmla="*/ 5913 w 10000"/>
                <a:gd name="connsiteY171" fmla="*/ 6845 h 10000"/>
                <a:gd name="connsiteX172" fmla="*/ 5944 w 10000"/>
                <a:gd name="connsiteY172" fmla="*/ 7149 h 10000"/>
                <a:gd name="connsiteX173" fmla="*/ 5971 w 10000"/>
                <a:gd name="connsiteY173" fmla="*/ 7658 h 10000"/>
                <a:gd name="connsiteX174" fmla="*/ 6003 w 10000"/>
                <a:gd name="connsiteY174" fmla="*/ 9093 h 10000"/>
                <a:gd name="connsiteX175" fmla="*/ 6030 w 10000"/>
                <a:gd name="connsiteY175" fmla="*/ 8106 h 10000"/>
                <a:gd name="connsiteX176" fmla="*/ 6057 w 10000"/>
                <a:gd name="connsiteY176" fmla="*/ 7385 h 10000"/>
                <a:gd name="connsiteX177" fmla="*/ 6088 w 10000"/>
                <a:gd name="connsiteY177" fmla="*/ 7019 h 10000"/>
                <a:gd name="connsiteX178" fmla="*/ 6115 w 10000"/>
                <a:gd name="connsiteY178" fmla="*/ 6789 h 10000"/>
                <a:gd name="connsiteX179" fmla="*/ 6147 w 10000"/>
                <a:gd name="connsiteY179" fmla="*/ 6634 h 10000"/>
                <a:gd name="connsiteX180" fmla="*/ 6174 w 10000"/>
                <a:gd name="connsiteY180" fmla="*/ 6534 h 10000"/>
                <a:gd name="connsiteX181" fmla="*/ 6201 w 10000"/>
                <a:gd name="connsiteY181" fmla="*/ 6472 h 10000"/>
                <a:gd name="connsiteX182" fmla="*/ 6233 w 10000"/>
                <a:gd name="connsiteY182" fmla="*/ 6441 h 10000"/>
                <a:gd name="connsiteX183" fmla="*/ 6260 w 10000"/>
                <a:gd name="connsiteY183" fmla="*/ 6435 h 10000"/>
                <a:gd name="connsiteX184" fmla="*/ 6291 w 10000"/>
                <a:gd name="connsiteY184" fmla="*/ 6460 h 10000"/>
                <a:gd name="connsiteX185" fmla="*/ 6318 w 10000"/>
                <a:gd name="connsiteY185" fmla="*/ 6516 h 10000"/>
                <a:gd name="connsiteX186" fmla="*/ 6345 w 10000"/>
                <a:gd name="connsiteY186" fmla="*/ 6609 h 10000"/>
                <a:gd name="connsiteX187" fmla="*/ 6372 w 10000"/>
                <a:gd name="connsiteY187" fmla="*/ 6733 h 10000"/>
                <a:gd name="connsiteX188" fmla="*/ 6404 w 10000"/>
                <a:gd name="connsiteY188" fmla="*/ 6919 h 10000"/>
                <a:gd name="connsiteX189" fmla="*/ 6431 w 10000"/>
                <a:gd name="connsiteY189" fmla="*/ 7186 h 10000"/>
                <a:gd name="connsiteX190" fmla="*/ 6462 w 10000"/>
                <a:gd name="connsiteY190" fmla="*/ 7596 h 10000"/>
                <a:gd name="connsiteX191" fmla="*/ 6489 w 10000"/>
                <a:gd name="connsiteY191" fmla="*/ 8466 h 10000"/>
                <a:gd name="connsiteX192" fmla="*/ 6516 w 10000"/>
                <a:gd name="connsiteY192" fmla="*/ 8801 h 10000"/>
                <a:gd name="connsiteX193" fmla="*/ 6548 w 10000"/>
                <a:gd name="connsiteY193" fmla="*/ 7714 h 10000"/>
                <a:gd name="connsiteX194" fmla="*/ 6575 w 10000"/>
                <a:gd name="connsiteY194" fmla="*/ 7261 h 10000"/>
                <a:gd name="connsiteX195" fmla="*/ 6607 w 10000"/>
                <a:gd name="connsiteY195" fmla="*/ 6981 h 10000"/>
                <a:gd name="connsiteX196" fmla="*/ 6634 w 10000"/>
                <a:gd name="connsiteY196" fmla="*/ 6795 h 10000"/>
                <a:gd name="connsiteX197" fmla="*/ 6661 w 10000"/>
                <a:gd name="connsiteY197" fmla="*/ 6658 h 10000"/>
                <a:gd name="connsiteX198" fmla="*/ 6692 w 10000"/>
                <a:gd name="connsiteY198" fmla="*/ 6559 h 10000"/>
                <a:gd name="connsiteX199" fmla="*/ 6719 w 10000"/>
                <a:gd name="connsiteY199" fmla="*/ 6497 h 10000"/>
                <a:gd name="connsiteX200" fmla="*/ 6751 w 10000"/>
                <a:gd name="connsiteY200" fmla="*/ 6460 h 10000"/>
                <a:gd name="connsiteX201" fmla="*/ 6778 w 10000"/>
                <a:gd name="connsiteY201" fmla="*/ 6453 h 10000"/>
                <a:gd name="connsiteX202" fmla="*/ 6805 w 10000"/>
                <a:gd name="connsiteY202" fmla="*/ 6460 h 10000"/>
                <a:gd name="connsiteX203" fmla="*/ 6836 w 10000"/>
                <a:gd name="connsiteY203" fmla="*/ 6503 h 10000"/>
                <a:gd name="connsiteX204" fmla="*/ 6863 w 10000"/>
                <a:gd name="connsiteY204" fmla="*/ 6565 h 10000"/>
                <a:gd name="connsiteX205" fmla="*/ 6890 w 10000"/>
                <a:gd name="connsiteY205" fmla="*/ 6658 h 10000"/>
                <a:gd name="connsiteX206" fmla="*/ 6922 w 10000"/>
                <a:gd name="connsiteY206" fmla="*/ 6789 h 10000"/>
                <a:gd name="connsiteX207" fmla="*/ 6949 w 10000"/>
                <a:gd name="connsiteY207" fmla="*/ 6975 h 10000"/>
                <a:gd name="connsiteX208" fmla="*/ 6981 w 10000"/>
                <a:gd name="connsiteY208" fmla="*/ 7236 h 10000"/>
                <a:gd name="connsiteX209" fmla="*/ 7008 w 10000"/>
                <a:gd name="connsiteY209" fmla="*/ 7634 h 10000"/>
                <a:gd name="connsiteX210" fmla="*/ 7035 w 10000"/>
                <a:gd name="connsiteY210" fmla="*/ 8460 h 10000"/>
                <a:gd name="connsiteX211" fmla="*/ 7066 w 10000"/>
                <a:gd name="connsiteY211" fmla="*/ 8969 h 10000"/>
                <a:gd name="connsiteX212" fmla="*/ 7093 w 10000"/>
                <a:gd name="connsiteY212" fmla="*/ 7801 h 10000"/>
                <a:gd name="connsiteX213" fmla="*/ 7125 w 10000"/>
                <a:gd name="connsiteY213" fmla="*/ 7329 h 10000"/>
                <a:gd name="connsiteX214" fmla="*/ 7152 w 10000"/>
                <a:gd name="connsiteY214" fmla="*/ 7037 h 10000"/>
                <a:gd name="connsiteX215" fmla="*/ 7179 w 10000"/>
                <a:gd name="connsiteY215" fmla="*/ 6839 h 10000"/>
                <a:gd name="connsiteX216" fmla="*/ 7210 w 10000"/>
                <a:gd name="connsiteY216" fmla="*/ 6696 h 10000"/>
                <a:gd name="connsiteX217" fmla="*/ 7237 w 10000"/>
                <a:gd name="connsiteY217" fmla="*/ 6590 h 10000"/>
                <a:gd name="connsiteX218" fmla="*/ 7269 w 10000"/>
                <a:gd name="connsiteY218" fmla="*/ 6516 h 10000"/>
                <a:gd name="connsiteX219" fmla="*/ 7296 w 10000"/>
                <a:gd name="connsiteY219" fmla="*/ 6472 h 10000"/>
                <a:gd name="connsiteX220" fmla="*/ 7323 w 10000"/>
                <a:gd name="connsiteY220" fmla="*/ 6447 h 10000"/>
                <a:gd name="connsiteX221" fmla="*/ 7350 w 10000"/>
                <a:gd name="connsiteY221" fmla="*/ 6447 h 10000"/>
                <a:gd name="connsiteX222" fmla="*/ 7382 w 10000"/>
                <a:gd name="connsiteY222" fmla="*/ 6466 h 10000"/>
                <a:gd name="connsiteX223" fmla="*/ 7409 w 10000"/>
                <a:gd name="connsiteY223" fmla="*/ 6509 h 10000"/>
                <a:gd name="connsiteX224" fmla="*/ 7440 w 10000"/>
                <a:gd name="connsiteY224" fmla="*/ 6578 h 10000"/>
                <a:gd name="connsiteX225" fmla="*/ 7467 w 10000"/>
                <a:gd name="connsiteY225" fmla="*/ 6677 h 10000"/>
                <a:gd name="connsiteX226" fmla="*/ 7494 w 10000"/>
                <a:gd name="connsiteY226" fmla="*/ 6814 h 10000"/>
                <a:gd name="connsiteX227" fmla="*/ 7526 w 10000"/>
                <a:gd name="connsiteY227" fmla="*/ 7006 h 10000"/>
                <a:gd name="connsiteX228" fmla="*/ 7553 w 10000"/>
                <a:gd name="connsiteY228" fmla="*/ 7273 h 10000"/>
                <a:gd name="connsiteX229" fmla="*/ 7584 w 10000"/>
                <a:gd name="connsiteY229" fmla="*/ 7696 h 10000"/>
                <a:gd name="connsiteX230" fmla="*/ 7612 w 10000"/>
                <a:gd name="connsiteY230" fmla="*/ 8584 h 10000"/>
                <a:gd name="connsiteX231" fmla="*/ 7639 w 10000"/>
                <a:gd name="connsiteY231" fmla="*/ 8814 h 10000"/>
                <a:gd name="connsiteX232" fmla="*/ 7670 w 10000"/>
                <a:gd name="connsiteY232" fmla="*/ 7770 h 10000"/>
                <a:gd name="connsiteX233" fmla="*/ 7697 w 10000"/>
                <a:gd name="connsiteY233" fmla="*/ 7317 h 10000"/>
                <a:gd name="connsiteX234" fmla="*/ 7729 w 10000"/>
                <a:gd name="connsiteY234" fmla="*/ 7031 h 10000"/>
                <a:gd name="connsiteX235" fmla="*/ 7756 w 10000"/>
                <a:gd name="connsiteY235" fmla="*/ 6839 h 10000"/>
                <a:gd name="connsiteX236" fmla="*/ 7783 w 10000"/>
                <a:gd name="connsiteY236" fmla="*/ 6696 h 10000"/>
                <a:gd name="connsiteX237" fmla="*/ 7810 w 10000"/>
                <a:gd name="connsiteY237" fmla="*/ 6590 h 10000"/>
                <a:gd name="connsiteX238" fmla="*/ 7841 w 10000"/>
                <a:gd name="connsiteY238" fmla="*/ 6522 h 10000"/>
                <a:gd name="connsiteX239" fmla="*/ 7868 w 10000"/>
                <a:gd name="connsiteY239" fmla="*/ 6472 h 10000"/>
                <a:gd name="connsiteX240" fmla="*/ 7900 w 10000"/>
                <a:gd name="connsiteY240" fmla="*/ 6447 h 10000"/>
                <a:gd name="connsiteX241" fmla="*/ 7927 w 10000"/>
                <a:gd name="connsiteY241" fmla="*/ 6447 h 10000"/>
                <a:gd name="connsiteX242" fmla="*/ 7954 w 10000"/>
                <a:gd name="connsiteY242" fmla="*/ 6466 h 10000"/>
                <a:gd name="connsiteX243" fmla="*/ 7986 w 10000"/>
                <a:gd name="connsiteY243" fmla="*/ 6509 h 10000"/>
                <a:gd name="connsiteX244" fmla="*/ 8013 w 10000"/>
                <a:gd name="connsiteY244" fmla="*/ 6578 h 10000"/>
                <a:gd name="connsiteX245" fmla="*/ 8044 w 10000"/>
                <a:gd name="connsiteY245" fmla="*/ 6683 h 10000"/>
                <a:gd name="connsiteX246" fmla="*/ 8071 w 10000"/>
                <a:gd name="connsiteY246" fmla="*/ 6820 h 10000"/>
                <a:gd name="connsiteX247" fmla="*/ 8098 w 10000"/>
                <a:gd name="connsiteY247" fmla="*/ 7006 h 10000"/>
                <a:gd name="connsiteX248" fmla="*/ 8130 w 10000"/>
                <a:gd name="connsiteY248" fmla="*/ 7280 h 10000"/>
                <a:gd name="connsiteX249" fmla="*/ 8157 w 10000"/>
                <a:gd name="connsiteY249" fmla="*/ 7714 h 10000"/>
                <a:gd name="connsiteX250" fmla="*/ 8188 w 10000"/>
                <a:gd name="connsiteY250" fmla="*/ 8671 h 10000"/>
                <a:gd name="connsiteX251" fmla="*/ 8215 w 10000"/>
                <a:gd name="connsiteY251" fmla="*/ 8696 h 10000"/>
                <a:gd name="connsiteX252" fmla="*/ 8242 w 10000"/>
                <a:gd name="connsiteY252" fmla="*/ 7720 h 10000"/>
                <a:gd name="connsiteX253" fmla="*/ 8274 w 10000"/>
                <a:gd name="connsiteY253" fmla="*/ 7286 h 10000"/>
                <a:gd name="connsiteX254" fmla="*/ 8301 w 10000"/>
                <a:gd name="connsiteY254" fmla="*/ 7006 h 10000"/>
                <a:gd name="connsiteX255" fmla="*/ 8328 w 10000"/>
                <a:gd name="connsiteY255" fmla="*/ 6820 h 10000"/>
                <a:gd name="connsiteX256" fmla="*/ 8360 w 10000"/>
                <a:gd name="connsiteY256" fmla="*/ 6683 h 10000"/>
                <a:gd name="connsiteX257" fmla="*/ 8387 w 10000"/>
                <a:gd name="connsiteY257" fmla="*/ 6584 h 10000"/>
                <a:gd name="connsiteX258" fmla="*/ 8418 w 10000"/>
                <a:gd name="connsiteY258" fmla="*/ 6516 h 10000"/>
                <a:gd name="connsiteX259" fmla="*/ 8445 w 10000"/>
                <a:gd name="connsiteY259" fmla="*/ 6472 h 10000"/>
                <a:gd name="connsiteX260" fmla="*/ 8472 w 10000"/>
                <a:gd name="connsiteY260" fmla="*/ 6453 h 10000"/>
                <a:gd name="connsiteX261" fmla="*/ 8504 w 10000"/>
                <a:gd name="connsiteY261" fmla="*/ 6460 h 10000"/>
                <a:gd name="connsiteX262" fmla="*/ 8531 w 10000"/>
                <a:gd name="connsiteY262" fmla="*/ 6491 h 10000"/>
                <a:gd name="connsiteX263" fmla="*/ 8562 w 10000"/>
                <a:gd name="connsiteY263" fmla="*/ 6553 h 10000"/>
                <a:gd name="connsiteX264" fmla="*/ 8589 w 10000"/>
                <a:gd name="connsiteY264" fmla="*/ 6640 h 10000"/>
                <a:gd name="connsiteX265" fmla="*/ 8616 w 10000"/>
                <a:gd name="connsiteY265" fmla="*/ 6770 h 10000"/>
                <a:gd name="connsiteX266" fmla="*/ 8648 w 10000"/>
                <a:gd name="connsiteY266" fmla="*/ 6944 h 10000"/>
                <a:gd name="connsiteX267" fmla="*/ 8675 w 10000"/>
                <a:gd name="connsiteY267" fmla="*/ 7205 h 10000"/>
                <a:gd name="connsiteX268" fmla="*/ 8707 w 10000"/>
                <a:gd name="connsiteY268" fmla="*/ 7615 h 10000"/>
                <a:gd name="connsiteX269" fmla="*/ 8734 w 10000"/>
                <a:gd name="connsiteY269" fmla="*/ 8460 h 10000"/>
                <a:gd name="connsiteX270" fmla="*/ 8761 w 10000"/>
                <a:gd name="connsiteY270" fmla="*/ 8839 h 10000"/>
                <a:gd name="connsiteX271" fmla="*/ 8788 w 10000"/>
                <a:gd name="connsiteY271" fmla="*/ 7733 h 10000"/>
                <a:gd name="connsiteX272" fmla="*/ 8819 w 10000"/>
                <a:gd name="connsiteY272" fmla="*/ 7267 h 10000"/>
                <a:gd name="connsiteX273" fmla="*/ 8851 w 10000"/>
                <a:gd name="connsiteY273" fmla="*/ 6981 h 10000"/>
                <a:gd name="connsiteX274" fmla="*/ 8878 w 10000"/>
                <a:gd name="connsiteY274" fmla="*/ 6783 h 10000"/>
                <a:gd name="connsiteX275" fmla="*/ 8905 w 10000"/>
                <a:gd name="connsiteY275" fmla="*/ 6646 h 10000"/>
                <a:gd name="connsiteX276" fmla="*/ 8932 w 10000"/>
                <a:gd name="connsiteY276" fmla="*/ 6547 h 10000"/>
                <a:gd name="connsiteX277" fmla="*/ 8963 w 10000"/>
                <a:gd name="connsiteY277" fmla="*/ 6484 h 10000"/>
                <a:gd name="connsiteX278" fmla="*/ 8991 w 10000"/>
                <a:gd name="connsiteY278" fmla="*/ 6453 h 10000"/>
                <a:gd name="connsiteX279" fmla="*/ 9022 w 10000"/>
                <a:gd name="connsiteY279" fmla="*/ 6447 h 10000"/>
                <a:gd name="connsiteX280" fmla="*/ 9049 w 10000"/>
                <a:gd name="connsiteY280" fmla="*/ 6472 h 10000"/>
                <a:gd name="connsiteX281" fmla="*/ 9076 w 10000"/>
                <a:gd name="connsiteY281" fmla="*/ 6528 h 10000"/>
                <a:gd name="connsiteX282" fmla="*/ 9108 w 10000"/>
                <a:gd name="connsiteY282" fmla="*/ 6621 h 10000"/>
                <a:gd name="connsiteX283" fmla="*/ 9135 w 10000"/>
                <a:gd name="connsiteY283" fmla="*/ 6758 h 10000"/>
                <a:gd name="connsiteX284" fmla="*/ 9166 w 10000"/>
                <a:gd name="connsiteY284" fmla="*/ 6957 h 10000"/>
                <a:gd name="connsiteX285" fmla="*/ 9193 w 10000"/>
                <a:gd name="connsiteY285" fmla="*/ 7267 h 10000"/>
                <a:gd name="connsiteX286" fmla="*/ 9220 w 10000"/>
                <a:gd name="connsiteY286" fmla="*/ 7814 h 10000"/>
                <a:gd name="connsiteX287" fmla="*/ 9252 w 10000"/>
                <a:gd name="connsiteY287" fmla="*/ 9863 h 10000"/>
                <a:gd name="connsiteX288" fmla="*/ 9279 w 10000"/>
                <a:gd name="connsiteY288" fmla="*/ 7988 h 10000"/>
                <a:gd name="connsiteX289" fmla="*/ 9306 w 10000"/>
                <a:gd name="connsiteY289" fmla="*/ 7335 h 10000"/>
                <a:gd name="connsiteX290" fmla="*/ 9338 w 10000"/>
                <a:gd name="connsiteY290" fmla="*/ 6988 h 10000"/>
                <a:gd name="connsiteX291" fmla="*/ 9365 w 10000"/>
                <a:gd name="connsiteY291" fmla="*/ 6758 h 10000"/>
                <a:gd name="connsiteX292" fmla="*/ 9396 w 10000"/>
                <a:gd name="connsiteY292" fmla="*/ 6602 h 10000"/>
                <a:gd name="connsiteX293" fmla="*/ 9423 w 10000"/>
                <a:gd name="connsiteY293" fmla="*/ 6503 h 10000"/>
                <a:gd name="connsiteX294" fmla="*/ 9450 w 10000"/>
                <a:gd name="connsiteY294" fmla="*/ 6447 h 10000"/>
                <a:gd name="connsiteX295" fmla="*/ 9482 w 10000"/>
                <a:gd name="connsiteY295" fmla="*/ 6435 h 10000"/>
                <a:gd name="connsiteX296" fmla="*/ 9509 w 10000"/>
                <a:gd name="connsiteY296" fmla="*/ 6460 h 10000"/>
                <a:gd name="connsiteX297" fmla="*/ 9540 w 10000"/>
                <a:gd name="connsiteY297" fmla="*/ 6534 h 10000"/>
                <a:gd name="connsiteX298" fmla="*/ 9567 w 10000"/>
                <a:gd name="connsiteY298" fmla="*/ 6665 h 10000"/>
                <a:gd name="connsiteX299" fmla="*/ 9594 w 10000"/>
                <a:gd name="connsiteY299" fmla="*/ 6882 h 10000"/>
                <a:gd name="connsiteX300" fmla="*/ 9626 w 10000"/>
                <a:gd name="connsiteY300" fmla="*/ 7242 h 10000"/>
                <a:gd name="connsiteX301" fmla="*/ 9653 w 10000"/>
                <a:gd name="connsiteY301" fmla="*/ 7981 h 10000"/>
                <a:gd name="connsiteX302" fmla="*/ 9680 w 10000"/>
                <a:gd name="connsiteY302" fmla="*/ 8820 h 10000"/>
                <a:gd name="connsiteX303" fmla="*/ 9712 w 10000"/>
                <a:gd name="connsiteY303" fmla="*/ 7484 h 10000"/>
                <a:gd name="connsiteX304" fmla="*/ 9739 w 10000"/>
                <a:gd name="connsiteY304" fmla="*/ 7012 h 10000"/>
                <a:gd name="connsiteX305" fmla="*/ 9766 w 10000"/>
                <a:gd name="connsiteY305" fmla="*/ 6758 h 10000"/>
                <a:gd name="connsiteX306" fmla="*/ 9797 w 10000"/>
                <a:gd name="connsiteY306" fmla="*/ 6615 h 10000"/>
                <a:gd name="connsiteX307" fmla="*/ 9824 w 10000"/>
                <a:gd name="connsiteY307" fmla="*/ 6559 h 10000"/>
                <a:gd name="connsiteX308" fmla="*/ 9856 w 10000"/>
                <a:gd name="connsiteY308" fmla="*/ 6590 h 10000"/>
                <a:gd name="connsiteX309" fmla="*/ 9883 w 10000"/>
                <a:gd name="connsiteY309" fmla="*/ 6708 h 10000"/>
                <a:gd name="connsiteX310" fmla="*/ 9910 w 10000"/>
                <a:gd name="connsiteY310" fmla="*/ 6950 h 10000"/>
                <a:gd name="connsiteX311" fmla="*/ 9941 w 10000"/>
                <a:gd name="connsiteY311" fmla="*/ 7404 h 10000"/>
                <a:gd name="connsiteX312" fmla="*/ 9968 w 10000"/>
                <a:gd name="connsiteY312" fmla="*/ 8516 h 10000"/>
                <a:gd name="connsiteX313" fmla="*/ 10000 w 10000"/>
                <a:gd name="connsiteY31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56 w 10000"/>
                <a:gd name="connsiteY88" fmla="*/ 68 h 10000"/>
                <a:gd name="connsiteX89" fmla="*/ 3587 w 10000"/>
                <a:gd name="connsiteY89" fmla="*/ 43 h 10000"/>
                <a:gd name="connsiteX90" fmla="*/ 3614 w 10000"/>
                <a:gd name="connsiteY90" fmla="*/ 31 h 10000"/>
                <a:gd name="connsiteX91" fmla="*/ 3641 w 10000"/>
                <a:gd name="connsiteY91" fmla="*/ 19 h 10000"/>
                <a:gd name="connsiteX92" fmla="*/ 3673 w 10000"/>
                <a:gd name="connsiteY92" fmla="*/ 6 h 10000"/>
                <a:gd name="connsiteX93" fmla="*/ 3700 w 10000"/>
                <a:gd name="connsiteY93" fmla="*/ 6 h 10000"/>
                <a:gd name="connsiteX94" fmla="*/ 3731 w 10000"/>
                <a:gd name="connsiteY94" fmla="*/ 0 h 10000"/>
                <a:gd name="connsiteX95" fmla="*/ 3758 w 10000"/>
                <a:gd name="connsiteY95" fmla="*/ 0 h 10000"/>
                <a:gd name="connsiteX96" fmla="*/ 3785 w 10000"/>
                <a:gd name="connsiteY96" fmla="*/ 6 h 10000"/>
                <a:gd name="connsiteX97" fmla="*/ 3817 w 10000"/>
                <a:gd name="connsiteY97" fmla="*/ 12 h 10000"/>
                <a:gd name="connsiteX98" fmla="*/ 3844 w 10000"/>
                <a:gd name="connsiteY98" fmla="*/ 19 h 10000"/>
                <a:gd name="connsiteX99" fmla="*/ 3876 w 10000"/>
                <a:gd name="connsiteY99" fmla="*/ 31 h 10000"/>
                <a:gd name="connsiteX100" fmla="*/ 3903 w 10000"/>
                <a:gd name="connsiteY100" fmla="*/ 43 h 10000"/>
                <a:gd name="connsiteX101" fmla="*/ 3930 w 10000"/>
                <a:gd name="connsiteY101" fmla="*/ 62 h 10000"/>
                <a:gd name="connsiteX102" fmla="*/ 3957 w 10000"/>
                <a:gd name="connsiteY102" fmla="*/ 81 h 10000"/>
                <a:gd name="connsiteX103" fmla="*/ 3988 w 10000"/>
                <a:gd name="connsiteY103" fmla="*/ 106 h 10000"/>
                <a:gd name="connsiteX104" fmla="*/ 4015 w 10000"/>
                <a:gd name="connsiteY104" fmla="*/ 130 h 10000"/>
                <a:gd name="connsiteX105" fmla="*/ 4047 w 10000"/>
                <a:gd name="connsiteY105" fmla="*/ 155 h 10000"/>
                <a:gd name="connsiteX106" fmla="*/ 4074 w 10000"/>
                <a:gd name="connsiteY106" fmla="*/ 186 h 10000"/>
                <a:gd name="connsiteX107" fmla="*/ 4101 w 10000"/>
                <a:gd name="connsiteY107" fmla="*/ 217 h 10000"/>
                <a:gd name="connsiteX108" fmla="*/ 4132 w 10000"/>
                <a:gd name="connsiteY108" fmla="*/ 255 h 10000"/>
                <a:gd name="connsiteX109" fmla="*/ 4160 w 10000"/>
                <a:gd name="connsiteY109" fmla="*/ 292 h 10000"/>
                <a:gd name="connsiteX110" fmla="*/ 4191 w 10000"/>
                <a:gd name="connsiteY110" fmla="*/ 329 h 10000"/>
                <a:gd name="connsiteX111" fmla="*/ 4218 w 10000"/>
                <a:gd name="connsiteY111" fmla="*/ 373 h 10000"/>
                <a:gd name="connsiteX112" fmla="*/ 4245 w 10000"/>
                <a:gd name="connsiteY112" fmla="*/ 422 h 10000"/>
                <a:gd name="connsiteX113" fmla="*/ 4277 w 10000"/>
                <a:gd name="connsiteY113" fmla="*/ 466 h 10000"/>
                <a:gd name="connsiteX114" fmla="*/ 4304 w 10000"/>
                <a:gd name="connsiteY114" fmla="*/ 522 h 10000"/>
                <a:gd name="connsiteX115" fmla="*/ 4335 w 10000"/>
                <a:gd name="connsiteY115" fmla="*/ 571 h 10000"/>
                <a:gd name="connsiteX116" fmla="*/ 4362 w 10000"/>
                <a:gd name="connsiteY116" fmla="*/ 634 h 10000"/>
                <a:gd name="connsiteX117" fmla="*/ 4389 w 10000"/>
                <a:gd name="connsiteY117" fmla="*/ 689 h 10000"/>
                <a:gd name="connsiteX118" fmla="*/ 4421 w 10000"/>
                <a:gd name="connsiteY118" fmla="*/ 752 h 10000"/>
                <a:gd name="connsiteX119" fmla="*/ 4448 w 10000"/>
                <a:gd name="connsiteY119" fmla="*/ 820 h 10000"/>
                <a:gd name="connsiteX120" fmla="*/ 4475 w 10000"/>
                <a:gd name="connsiteY120" fmla="*/ 888 h 10000"/>
                <a:gd name="connsiteX121" fmla="*/ 4507 w 10000"/>
                <a:gd name="connsiteY121" fmla="*/ 957 h 10000"/>
                <a:gd name="connsiteX122" fmla="*/ 4534 w 10000"/>
                <a:gd name="connsiteY122" fmla="*/ 1037 h 10000"/>
                <a:gd name="connsiteX123" fmla="*/ 4565 w 10000"/>
                <a:gd name="connsiteY123" fmla="*/ 1118 h 10000"/>
                <a:gd name="connsiteX124" fmla="*/ 4592 w 10000"/>
                <a:gd name="connsiteY124" fmla="*/ 1199 h 10000"/>
                <a:gd name="connsiteX125" fmla="*/ 4619 w 10000"/>
                <a:gd name="connsiteY125" fmla="*/ 1286 h 10000"/>
                <a:gd name="connsiteX126" fmla="*/ 4651 w 10000"/>
                <a:gd name="connsiteY126" fmla="*/ 1373 h 10000"/>
                <a:gd name="connsiteX127" fmla="*/ 4678 w 10000"/>
                <a:gd name="connsiteY127" fmla="*/ 1472 h 10000"/>
                <a:gd name="connsiteX128" fmla="*/ 4709 w 10000"/>
                <a:gd name="connsiteY128" fmla="*/ 1565 h 10000"/>
                <a:gd name="connsiteX129" fmla="*/ 4736 w 10000"/>
                <a:gd name="connsiteY129" fmla="*/ 1671 h 10000"/>
                <a:gd name="connsiteX130" fmla="*/ 4763 w 10000"/>
                <a:gd name="connsiteY130" fmla="*/ 1776 h 10000"/>
                <a:gd name="connsiteX131" fmla="*/ 4795 w 10000"/>
                <a:gd name="connsiteY131" fmla="*/ 1894 h 10000"/>
                <a:gd name="connsiteX132" fmla="*/ 4822 w 10000"/>
                <a:gd name="connsiteY132" fmla="*/ 2012 h 10000"/>
                <a:gd name="connsiteX133" fmla="*/ 4854 w 10000"/>
                <a:gd name="connsiteY133" fmla="*/ 2137 h 10000"/>
                <a:gd name="connsiteX134" fmla="*/ 4881 w 10000"/>
                <a:gd name="connsiteY134" fmla="*/ 2267 h 10000"/>
                <a:gd name="connsiteX135" fmla="*/ 4908 w 10000"/>
                <a:gd name="connsiteY135" fmla="*/ 2404 h 10000"/>
                <a:gd name="connsiteX136" fmla="*/ 4935 w 10000"/>
                <a:gd name="connsiteY136" fmla="*/ 2553 h 10000"/>
                <a:gd name="connsiteX137" fmla="*/ 4966 w 10000"/>
                <a:gd name="connsiteY137" fmla="*/ 2708 h 10000"/>
                <a:gd name="connsiteX138" fmla="*/ 4993 w 10000"/>
                <a:gd name="connsiteY138" fmla="*/ 2870 h 10000"/>
                <a:gd name="connsiteX139" fmla="*/ 5025 w 10000"/>
                <a:gd name="connsiteY139" fmla="*/ 3043 h 10000"/>
                <a:gd name="connsiteX140" fmla="*/ 5052 w 10000"/>
                <a:gd name="connsiteY140" fmla="*/ 3230 h 10000"/>
                <a:gd name="connsiteX141" fmla="*/ 5079 w 10000"/>
                <a:gd name="connsiteY141" fmla="*/ 3429 h 10000"/>
                <a:gd name="connsiteX142" fmla="*/ 5110 w 10000"/>
                <a:gd name="connsiteY142" fmla="*/ 3646 h 10000"/>
                <a:gd name="connsiteX143" fmla="*/ 5137 w 10000"/>
                <a:gd name="connsiteY143" fmla="*/ 3882 h 10000"/>
                <a:gd name="connsiteX144" fmla="*/ 5169 w 10000"/>
                <a:gd name="connsiteY144" fmla="*/ 4143 h 10000"/>
                <a:gd name="connsiteX145" fmla="*/ 5196 w 10000"/>
                <a:gd name="connsiteY145" fmla="*/ 4441 h 10000"/>
                <a:gd name="connsiteX146" fmla="*/ 5223 w 10000"/>
                <a:gd name="connsiteY146" fmla="*/ 4789 h 10000"/>
                <a:gd name="connsiteX147" fmla="*/ 5255 w 10000"/>
                <a:gd name="connsiteY147" fmla="*/ 5205 h 10000"/>
                <a:gd name="connsiteX148" fmla="*/ 5282 w 10000"/>
                <a:gd name="connsiteY148" fmla="*/ 5758 h 10000"/>
                <a:gd name="connsiteX149" fmla="*/ 5313 w 10000"/>
                <a:gd name="connsiteY149" fmla="*/ 6671 h 10000"/>
                <a:gd name="connsiteX150" fmla="*/ 5340 w 10000"/>
                <a:gd name="connsiteY150" fmla="*/ 7776 h 10000"/>
                <a:gd name="connsiteX151" fmla="*/ 5367 w 10000"/>
                <a:gd name="connsiteY151" fmla="*/ 6565 h 10000"/>
                <a:gd name="connsiteX152" fmla="*/ 5399 w 10000"/>
                <a:gd name="connsiteY152" fmla="*/ 6255 h 10000"/>
                <a:gd name="connsiteX153" fmla="*/ 5426 w 10000"/>
                <a:gd name="connsiteY153" fmla="*/ 6155 h 10000"/>
                <a:gd name="connsiteX154" fmla="*/ 5453 w 10000"/>
                <a:gd name="connsiteY154" fmla="*/ 6180 h 10000"/>
                <a:gd name="connsiteX155" fmla="*/ 5484 w 10000"/>
                <a:gd name="connsiteY155" fmla="*/ 6286 h 10000"/>
                <a:gd name="connsiteX156" fmla="*/ 5511 w 10000"/>
                <a:gd name="connsiteY156" fmla="*/ 6484 h 10000"/>
                <a:gd name="connsiteX157" fmla="*/ 5539 w 10000"/>
                <a:gd name="connsiteY157" fmla="*/ 6801 h 10000"/>
                <a:gd name="connsiteX158" fmla="*/ 5570 w 10000"/>
                <a:gd name="connsiteY158" fmla="*/ 7373 h 10000"/>
                <a:gd name="connsiteX159" fmla="*/ 5597 w 10000"/>
                <a:gd name="connsiteY159" fmla="*/ 9447 h 10000"/>
                <a:gd name="connsiteX160" fmla="*/ 5629 w 10000"/>
                <a:gd name="connsiteY160" fmla="*/ 7621 h 10000"/>
                <a:gd name="connsiteX161" fmla="*/ 5656 w 10000"/>
                <a:gd name="connsiteY161" fmla="*/ 7012 h 10000"/>
                <a:gd name="connsiteX162" fmla="*/ 5683 w 10000"/>
                <a:gd name="connsiteY162" fmla="*/ 6708 h 10000"/>
                <a:gd name="connsiteX163" fmla="*/ 5714 w 10000"/>
                <a:gd name="connsiteY163" fmla="*/ 6534 h 10000"/>
                <a:gd name="connsiteX164" fmla="*/ 5741 w 10000"/>
                <a:gd name="connsiteY164" fmla="*/ 6429 h 10000"/>
                <a:gd name="connsiteX165" fmla="*/ 5773 w 10000"/>
                <a:gd name="connsiteY165" fmla="*/ 6385 h 10000"/>
                <a:gd name="connsiteX166" fmla="*/ 5800 w 10000"/>
                <a:gd name="connsiteY166" fmla="*/ 6385 h 10000"/>
                <a:gd name="connsiteX167" fmla="*/ 5827 w 10000"/>
                <a:gd name="connsiteY167" fmla="*/ 6429 h 10000"/>
                <a:gd name="connsiteX168" fmla="*/ 5858 w 10000"/>
                <a:gd name="connsiteY168" fmla="*/ 6516 h 10000"/>
                <a:gd name="connsiteX169" fmla="*/ 5886 w 10000"/>
                <a:gd name="connsiteY169" fmla="*/ 6646 h 10000"/>
                <a:gd name="connsiteX170" fmla="*/ 5913 w 10000"/>
                <a:gd name="connsiteY170" fmla="*/ 6845 h 10000"/>
                <a:gd name="connsiteX171" fmla="*/ 5944 w 10000"/>
                <a:gd name="connsiteY171" fmla="*/ 7149 h 10000"/>
                <a:gd name="connsiteX172" fmla="*/ 5971 w 10000"/>
                <a:gd name="connsiteY172" fmla="*/ 7658 h 10000"/>
                <a:gd name="connsiteX173" fmla="*/ 6003 w 10000"/>
                <a:gd name="connsiteY173" fmla="*/ 9093 h 10000"/>
                <a:gd name="connsiteX174" fmla="*/ 6030 w 10000"/>
                <a:gd name="connsiteY174" fmla="*/ 8106 h 10000"/>
                <a:gd name="connsiteX175" fmla="*/ 6057 w 10000"/>
                <a:gd name="connsiteY175" fmla="*/ 7385 h 10000"/>
                <a:gd name="connsiteX176" fmla="*/ 6088 w 10000"/>
                <a:gd name="connsiteY176" fmla="*/ 7019 h 10000"/>
                <a:gd name="connsiteX177" fmla="*/ 6115 w 10000"/>
                <a:gd name="connsiteY177" fmla="*/ 6789 h 10000"/>
                <a:gd name="connsiteX178" fmla="*/ 6147 w 10000"/>
                <a:gd name="connsiteY178" fmla="*/ 6634 h 10000"/>
                <a:gd name="connsiteX179" fmla="*/ 6174 w 10000"/>
                <a:gd name="connsiteY179" fmla="*/ 6534 h 10000"/>
                <a:gd name="connsiteX180" fmla="*/ 6201 w 10000"/>
                <a:gd name="connsiteY180" fmla="*/ 6472 h 10000"/>
                <a:gd name="connsiteX181" fmla="*/ 6233 w 10000"/>
                <a:gd name="connsiteY181" fmla="*/ 6441 h 10000"/>
                <a:gd name="connsiteX182" fmla="*/ 6260 w 10000"/>
                <a:gd name="connsiteY182" fmla="*/ 6435 h 10000"/>
                <a:gd name="connsiteX183" fmla="*/ 6291 w 10000"/>
                <a:gd name="connsiteY183" fmla="*/ 6460 h 10000"/>
                <a:gd name="connsiteX184" fmla="*/ 6318 w 10000"/>
                <a:gd name="connsiteY184" fmla="*/ 6516 h 10000"/>
                <a:gd name="connsiteX185" fmla="*/ 6345 w 10000"/>
                <a:gd name="connsiteY185" fmla="*/ 6609 h 10000"/>
                <a:gd name="connsiteX186" fmla="*/ 6372 w 10000"/>
                <a:gd name="connsiteY186" fmla="*/ 6733 h 10000"/>
                <a:gd name="connsiteX187" fmla="*/ 6404 w 10000"/>
                <a:gd name="connsiteY187" fmla="*/ 6919 h 10000"/>
                <a:gd name="connsiteX188" fmla="*/ 6431 w 10000"/>
                <a:gd name="connsiteY188" fmla="*/ 7186 h 10000"/>
                <a:gd name="connsiteX189" fmla="*/ 6462 w 10000"/>
                <a:gd name="connsiteY189" fmla="*/ 7596 h 10000"/>
                <a:gd name="connsiteX190" fmla="*/ 6489 w 10000"/>
                <a:gd name="connsiteY190" fmla="*/ 8466 h 10000"/>
                <a:gd name="connsiteX191" fmla="*/ 6516 w 10000"/>
                <a:gd name="connsiteY191" fmla="*/ 8801 h 10000"/>
                <a:gd name="connsiteX192" fmla="*/ 6548 w 10000"/>
                <a:gd name="connsiteY192" fmla="*/ 7714 h 10000"/>
                <a:gd name="connsiteX193" fmla="*/ 6575 w 10000"/>
                <a:gd name="connsiteY193" fmla="*/ 7261 h 10000"/>
                <a:gd name="connsiteX194" fmla="*/ 6607 w 10000"/>
                <a:gd name="connsiteY194" fmla="*/ 6981 h 10000"/>
                <a:gd name="connsiteX195" fmla="*/ 6634 w 10000"/>
                <a:gd name="connsiteY195" fmla="*/ 6795 h 10000"/>
                <a:gd name="connsiteX196" fmla="*/ 6661 w 10000"/>
                <a:gd name="connsiteY196" fmla="*/ 6658 h 10000"/>
                <a:gd name="connsiteX197" fmla="*/ 6692 w 10000"/>
                <a:gd name="connsiteY197" fmla="*/ 6559 h 10000"/>
                <a:gd name="connsiteX198" fmla="*/ 6719 w 10000"/>
                <a:gd name="connsiteY198" fmla="*/ 6497 h 10000"/>
                <a:gd name="connsiteX199" fmla="*/ 6751 w 10000"/>
                <a:gd name="connsiteY199" fmla="*/ 6460 h 10000"/>
                <a:gd name="connsiteX200" fmla="*/ 6778 w 10000"/>
                <a:gd name="connsiteY200" fmla="*/ 6453 h 10000"/>
                <a:gd name="connsiteX201" fmla="*/ 6805 w 10000"/>
                <a:gd name="connsiteY201" fmla="*/ 6460 h 10000"/>
                <a:gd name="connsiteX202" fmla="*/ 6836 w 10000"/>
                <a:gd name="connsiteY202" fmla="*/ 6503 h 10000"/>
                <a:gd name="connsiteX203" fmla="*/ 6863 w 10000"/>
                <a:gd name="connsiteY203" fmla="*/ 6565 h 10000"/>
                <a:gd name="connsiteX204" fmla="*/ 6890 w 10000"/>
                <a:gd name="connsiteY204" fmla="*/ 6658 h 10000"/>
                <a:gd name="connsiteX205" fmla="*/ 6922 w 10000"/>
                <a:gd name="connsiteY205" fmla="*/ 6789 h 10000"/>
                <a:gd name="connsiteX206" fmla="*/ 6949 w 10000"/>
                <a:gd name="connsiteY206" fmla="*/ 6975 h 10000"/>
                <a:gd name="connsiteX207" fmla="*/ 6981 w 10000"/>
                <a:gd name="connsiteY207" fmla="*/ 7236 h 10000"/>
                <a:gd name="connsiteX208" fmla="*/ 7008 w 10000"/>
                <a:gd name="connsiteY208" fmla="*/ 7634 h 10000"/>
                <a:gd name="connsiteX209" fmla="*/ 7035 w 10000"/>
                <a:gd name="connsiteY209" fmla="*/ 8460 h 10000"/>
                <a:gd name="connsiteX210" fmla="*/ 7066 w 10000"/>
                <a:gd name="connsiteY210" fmla="*/ 8969 h 10000"/>
                <a:gd name="connsiteX211" fmla="*/ 7093 w 10000"/>
                <a:gd name="connsiteY211" fmla="*/ 7801 h 10000"/>
                <a:gd name="connsiteX212" fmla="*/ 7125 w 10000"/>
                <a:gd name="connsiteY212" fmla="*/ 7329 h 10000"/>
                <a:gd name="connsiteX213" fmla="*/ 7152 w 10000"/>
                <a:gd name="connsiteY213" fmla="*/ 7037 h 10000"/>
                <a:gd name="connsiteX214" fmla="*/ 7179 w 10000"/>
                <a:gd name="connsiteY214" fmla="*/ 6839 h 10000"/>
                <a:gd name="connsiteX215" fmla="*/ 7210 w 10000"/>
                <a:gd name="connsiteY215" fmla="*/ 6696 h 10000"/>
                <a:gd name="connsiteX216" fmla="*/ 7237 w 10000"/>
                <a:gd name="connsiteY216" fmla="*/ 6590 h 10000"/>
                <a:gd name="connsiteX217" fmla="*/ 7269 w 10000"/>
                <a:gd name="connsiteY217" fmla="*/ 6516 h 10000"/>
                <a:gd name="connsiteX218" fmla="*/ 7296 w 10000"/>
                <a:gd name="connsiteY218" fmla="*/ 6472 h 10000"/>
                <a:gd name="connsiteX219" fmla="*/ 7323 w 10000"/>
                <a:gd name="connsiteY219" fmla="*/ 6447 h 10000"/>
                <a:gd name="connsiteX220" fmla="*/ 7350 w 10000"/>
                <a:gd name="connsiteY220" fmla="*/ 6447 h 10000"/>
                <a:gd name="connsiteX221" fmla="*/ 7382 w 10000"/>
                <a:gd name="connsiteY221" fmla="*/ 6466 h 10000"/>
                <a:gd name="connsiteX222" fmla="*/ 7409 w 10000"/>
                <a:gd name="connsiteY222" fmla="*/ 6509 h 10000"/>
                <a:gd name="connsiteX223" fmla="*/ 7440 w 10000"/>
                <a:gd name="connsiteY223" fmla="*/ 6578 h 10000"/>
                <a:gd name="connsiteX224" fmla="*/ 7467 w 10000"/>
                <a:gd name="connsiteY224" fmla="*/ 6677 h 10000"/>
                <a:gd name="connsiteX225" fmla="*/ 7494 w 10000"/>
                <a:gd name="connsiteY225" fmla="*/ 6814 h 10000"/>
                <a:gd name="connsiteX226" fmla="*/ 7526 w 10000"/>
                <a:gd name="connsiteY226" fmla="*/ 7006 h 10000"/>
                <a:gd name="connsiteX227" fmla="*/ 7553 w 10000"/>
                <a:gd name="connsiteY227" fmla="*/ 7273 h 10000"/>
                <a:gd name="connsiteX228" fmla="*/ 7584 w 10000"/>
                <a:gd name="connsiteY228" fmla="*/ 7696 h 10000"/>
                <a:gd name="connsiteX229" fmla="*/ 7612 w 10000"/>
                <a:gd name="connsiteY229" fmla="*/ 8584 h 10000"/>
                <a:gd name="connsiteX230" fmla="*/ 7639 w 10000"/>
                <a:gd name="connsiteY230" fmla="*/ 8814 h 10000"/>
                <a:gd name="connsiteX231" fmla="*/ 7670 w 10000"/>
                <a:gd name="connsiteY231" fmla="*/ 7770 h 10000"/>
                <a:gd name="connsiteX232" fmla="*/ 7697 w 10000"/>
                <a:gd name="connsiteY232" fmla="*/ 7317 h 10000"/>
                <a:gd name="connsiteX233" fmla="*/ 7729 w 10000"/>
                <a:gd name="connsiteY233" fmla="*/ 7031 h 10000"/>
                <a:gd name="connsiteX234" fmla="*/ 7756 w 10000"/>
                <a:gd name="connsiteY234" fmla="*/ 6839 h 10000"/>
                <a:gd name="connsiteX235" fmla="*/ 7783 w 10000"/>
                <a:gd name="connsiteY235" fmla="*/ 6696 h 10000"/>
                <a:gd name="connsiteX236" fmla="*/ 7810 w 10000"/>
                <a:gd name="connsiteY236" fmla="*/ 6590 h 10000"/>
                <a:gd name="connsiteX237" fmla="*/ 7841 w 10000"/>
                <a:gd name="connsiteY237" fmla="*/ 6522 h 10000"/>
                <a:gd name="connsiteX238" fmla="*/ 7868 w 10000"/>
                <a:gd name="connsiteY238" fmla="*/ 6472 h 10000"/>
                <a:gd name="connsiteX239" fmla="*/ 7900 w 10000"/>
                <a:gd name="connsiteY239" fmla="*/ 6447 h 10000"/>
                <a:gd name="connsiteX240" fmla="*/ 7927 w 10000"/>
                <a:gd name="connsiteY240" fmla="*/ 6447 h 10000"/>
                <a:gd name="connsiteX241" fmla="*/ 7954 w 10000"/>
                <a:gd name="connsiteY241" fmla="*/ 6466 h 10000"/>
                <a:gd name="connsiteX242" fmla="*/ 7986 w 10000"/>
                <a:gd name="connsiteY242" fmla="*/ 6509 h 10000"/>
                <a:gd name="connsiteX243" fmla="*/ 8013 w 10000"/>
                <a:gd name="connsiteY243" fmla="*/ 6578 h 10000"/>
                <a:gd name="connsiteX244" fmla="*/ 8044 w 10000"/>
                <a:gd name="connsiteY244" fmla="*/ 6683 h 10000"/>
                <a:gd name="connsiteX245" fmla="*/ 8071 w 10000"/>
                <a:gd name="connsiteY245" fmla="*/ 6820 h 10000"/>
                <a:gd name="connsiteX246" fmla="*/ 8098 w 10000"/>
                <a:gd name="connsiteY246" fmla="*/ 7006 h 10000"/>
                <a:gd name="connsiteX247" fmla="*/ 8130 w 10000"/>
                <a:gd name="connsiteY247" fmla="*/ 7280 h 10000"/>
                <a:gd name="connsiteX248" fmla="*/ 8157 w 10000"/>
                <a:gd name="connsiteY248" fmla="*/ 7714 h 10000"/>
                <a:gd name="connsiteX249" fmla="*/ 8188 w 10000"/>
                <a:gd name="connsiteY249" fmla="*/ 8671 h 10000"/>
                <a:gd name="connsiteX250" fmla="*/ 8215 w 10000"/>
                <a:gd name="connsiteY250" fmla="*/ 8696 h 10000"/>
                <a:gd name="connsiteX251" fmla="*/ 8242 w 10000"/>
                <a:gd name="connsiteY251" fmla="*/ 7720 h 10000"/>
                <a:gd name="connsiteX252" fmla="*/ 8274 w 10000"/>
                <a:gd name="connsiteY252" fmla="*/ 7286 h 10000"/>
                <a:gd name="connsiteX253" fmla="*/ 8301 w 10000"/>
                <a:gd name="connsiteY253" fmla="*/ 7006 h 10000"/>
                <a:gd name="connsiteX254" fmla="*/ 8328 w 10000"/>
                <a:gd name="connsiteY254" fmla="*/ 6820 h 10000"/>
                <a:gd name="connsiteX255" fmla="*/ 8360 w 10000"/>
                <a:gd name="connsiteY255" fmla="*/ 6683 h 10000"/>
                <a:gd name="connsiteX256" fmla="*/ 8387 w 10000"/>
                <a:gd name="connsiteY256" fmla="*/ 6584 h 10000"/>
                <a:gd name="connsiteX257" fmla="*/ 8418 w 10000"/>
                <a:gd name="connsiteY257" fmla="*/ 6516 h 10000"/>
                <a:gd name="connsiteX258" fmla="*/ 8445 w 10000"/>
                <a:gd name="connsiteY258" fmla="*/ 6472 h 10000"/>
                <a:gd name="connsiteX259" fmla="*/ 8472 w 10000"/>
                <a:gd name="connsiteY259" fmla="*/ 6453 h 10000"/>
                <a:gd name="connsiteX260" fmla="*/ 8504 w 10000"/>
                <a:gd name="connsiteY260" fmla="*/ 6460 h 10000"/>
                <a:gd name="connsiteX261" fmla="*/ 8531 w 10000"/>
                <a:gd name="connsiteY261" fmla="*/ 6491 h 10000"/>
                <a:gd name="connsiteX262" fmla="*/ 8562 w 10000"/>
                <a:gd name="connsiteY262" fmla="*/ 6553 h 10000"/>
                <a:gd name="connsiteX263" fmla="*/ 8589 w 10000"/>
                <a:gd name="connsiteY263" fmla="*/ 6640 h 10000"/>
                <a:gd name="connsiteX264" fmla="*/ 8616 w 10000"/>
                <a:gd name="connsiteY264" fmla="*/ 6770 h 10000"/>
                <a:gd name="connsiteX265" fmla="*/ 8648 w 10000"/>
                <a:gd name="connsiteY265" fmla="*/ 6944 h 10000"/>
                <a:gd name="connsiteX266" fmla="*/ 8675 w 10000"/>
                <a:gd name="connsiteY266" fmla="*/ 7205 h 10000"/>
                <a:gd name="connsiteX267" fmla="*/ 8707 w 10000"/>
                <a:gd name="connsiteY267" fmla="*/ 7615 h 10000"/>
                <a:gd name="connsiteX268" fmla="*/ 8734 w 10000"/>
                <a:gd name="connsiteY268" fmla="*/ 8460 h 10000"/>
                <a:gd name="connsiteX269" fmla="*/ 8761 w 10000"/>
                <a:gd name="connsiteY269" fmla="*/ 8839 h 10000"/>
                <a:gd name="connsiteX270" fmla="*/ 8788 w 10000"/>
                <a:gd name="connsiteY270" fmla="*/ 7733 h 10000"/>
                <a:gd name="connsiteX271" fmla="*/ 8819 w 10000"/>
                <a:gd name="connsiteY271" fmla="*/ 7267 h 10000"/>
                <a:gd name="connsiteX272" fmla="*/ 8851 w 10000"/>
                <a:gd name="connsiteY272" fmla="*/ 6981 h 10000"/>
                <a:gd name="connsiteX273" fmla="*/ 8878 w 10000"/>
                <a:gd name="connsiteY273" fmla="*/ 6783 h 10000"/>
                <a:gd name="connsiteX274" fmla="*/ 8905 w 10000"/>
                <a:gd name="connsiteY274" fmla="*/ 6646 h 10000"/>
                <a:gd name="connsiteX275" fmla="*/ 8932 w 10000"/>
                <a:gd name="connsiteY275" fmla="*/ 6547 h 10000"/>
                <a:gd name="connsiteX276" fmla="*/ 8963 w 10000"/>
                <a:gd name="connsiteY276" fmla="*/ 6484 h 10000"/>
                <a:gd name="connsiteX277" fmla="*/ 8991 w 10000"/>
                <a:gd name="connsiteY277" fmla="*/ 6453 h 10000"/>
                <a:gd name="connsiteX278" fmla="*/ 9022 w 10000"/>
                <a:gd name="connsiteY278" fmla="*/ 6447 h 10000"/>
                <a:gd name="connsiteX279" fmla="*/ 9049 w 10000"/>
                <a:gd name="connsiteY279" fmla="*/ 6472 h 10000"/>
                <a:gd name="connsiteX280" fmla="*/ 9076 w 10000"/>
                <a:gd name="connsiteY280" fmla="*/ 6528 h 10000"/>
                <a:gd name="connsiteX281" fmla="*/ 9108 w 10000"/>
                <a:gd name="connsiteY281" fmla="*/ 6621 h 10000"/>
                <a:gd name="connsiteX282" fmla="*/ 9135 w 10000"/>
                <a:gd name="connsiteY282" fmla="*/ 6758 h 10000"/>
                <a:gd name="connsiteX283" fmla="*/ 9166 w 10000"/>
                <a:gd name="connsiteY283" fmla="*/ 6957 h 10000"/>
                <a:gd name="connsiteX284" fmla="*/ 9193 w 10000"/>
                <a:gd name="connsiteY284" fmla="*/ 7267 h 10000"/>
                <a:gd name="connsiteX285" fmla="*/ 9220 w 10000"/>
                <a:gd name="connsiteY285" fmla="*/ 7814 h 10000"/>
                <a:gd name="connsiteX286" fmla="*/ 9252 w 10000"/>
                <a:gd name="connsiteY286" fmla="*/ 9863 h 10000"/>
                <a:gd name="connsiteX287" fmla="*/ 9279 w 10000"/>
                <a:gd name="connsiteY287" fmla="*/ 7988 h 10000"/>
                <a:gd name="connsiteX288" fmla="*/ 9306 w 10000"/>
                <a:gd name="connsiteY288" fmla="*/ 7335 h 10000"/>
                <a:gd name="connsiteX289" fmla="*/ 9338 w 10000"/>
                <a:gd name="connsiteY289" fmla="*/ 6988 h 10000"/>
                <a:gd name="connsiteX290" fmla="*/ 9365 w 10000"/>
                <a:gd name="connsiteY290" fmla="*/ 6758 h 10000"/>
                <a:gd name="connsiteX291" fmla="*/ 9396 w 10000"/>
                <a:gd name="connsiteY291" fmla="*/ 6602 h 10000"/>
                <a:gd name="connsiteX292" fmla="*/ 9423 w 10000"/>
                <a:gd name="connsiteY292" fmla="*/ 6503 h 10000"/>
                <a:gd name="connsiteX293" fmla="*/ 9450 w 10000"/>
                <a:gd name="connsiteY293" fmla="*/ 6447 h 10000"/>
                <a:gd name="connsiteX294" fmla="*/ 9482 w 10000"/>
                <a:gd name="connsiteY294" fmla="*/ 6435 h 10000"/>
                <a:gd name="connsiteX295" fmla="*/ 9509 w 10000"/>
                <a:gd name="connsiteY295" fmla="*/ 6460 h 10000"/>
                <a:gd name="connsiteX296" fmla="*/ 9540 w 10000"/>
                <a:gd name="connsiteY296" fmla="*/ 6534 h 10000"/>
                <a:gd name="connsiteX297" fmla="*/ 9567 w 10000"/>
                <a:gd name="connsiteY297" fmla="*/ 6665 h 10000"/>
                <a:gd name="connsiteX298" fmla="*/ 9594 w 10000"/>
                <a:gd name="connsiteY298" fmla="*/ 6882 h 10000"/>
                <a:gd name="connsiteX299" fmla="*/ 9626 w 10000"/>
                <a:gd name="connsiteY299" fmla="*/ 7242 h 10000"/>
                <a:gd name="connsiteX300" fmla="*/ 9653 w 10000"/>
                <a:gd name="connsiteY300" fmla="*/ 7981 h 10000"/>
                <a:gd name="connsiteX301" fmla="*/ 9680 w 10000"/>
                <a:gd name="connsiteY301" fmla="*/ 8820 h 10000"/>
                <a:gd name="connsiteX302" fmla="*/ 9712 w 10000"/>
                <a:gd name="connsiteY302" fmla="*/ 7484 h 10000"/>
                <a:gd name="connsiteX303" fmla="*/ 9739 w 10000"/>
                <a:gd name="connsiteY303" fmla="*/ 7012 h 10000"/>
                <a:gd name="connsiteX304" fmla="*/ 9766 w 10000"/>
                <a:gd name="connsiteY304" fmla="*/ 6758 h 10000"/>
                <a:gd name="connsiteX305" fmla="*/ 9797 w 10000"/>
                <a:gd name="connsiteY305" fmla="*/ 6615 h 10000"/>
                <a:gd name="connsiteX306" fmla="*/ 9824 w 10000"/>
                <a:gd name="connsiteY306" fmla="*/ 6559 h 10000"/>
                <a:gd name="connsiteX307" fmla="*/ 9856 w 10000"/>
                <a:gd name="connsiteY307" fmla="*/ 6590 h 10000"/>
                <a:gd name="connsiteX308" fmla="*/ 9883 w 10000"/>
                <a:gd name="connsiteY308" fmla="*/ 6708 h 10000"/>
                <a:gd name="connsiteX309" fmla="*/ 9910 w 10000"/>
                <a:gd name="connsiteY309" fmla="*/ 6950 h 10000"/>
                <a:gd name="connsiteX310" fmla="*/ 9941 w 10000"/>
                <a:gd name="connsiteY310" fmla="*/ 7404 h 10000"/>
                <a:gd name="connsiteX311" fmla="*/ 9968 w 10000"/>
                <a:gd name="connsiteY311" fmla="*/ 8516 h 10000"/>
                <a:gd name="connsiteX312" fmla="*/ 10000 w 10000"/>
                <a:gd name="connsiteY31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587 w 10000"/>
                <a:gd name="connsiteY88" fmla="*/ 43 h 10000"/>
                <a:gd name="connsiteX89" fmla="*/ 3614 w 10000"/>
                <a:gd name="connsiteY89" fmla="*/ 31 h 10000"/>
                <a:gd name="connsiteX90" fmla="*/ 3641 w 10000"/>
                <a:gd name="connsiteY90" fmla="*/ 19 h 10000"/>
                <a:gd name="connsiteX91" fmla="*/ 3673 w 10000"/>
                <a:gd name="connsiteY91" fmla="*/ 6 h 10000"/>
                <a:gd name="connsiteX92" fmla="*/ 3700 w 10000"/>
                <a:gd name="connsiteY92" fmla="*/ 6 h 10000"/>
                <a:gd name="connsiteX93" fmla="*/ 3731 w 10000"/>
                <a:gd name="connsiteY93" fmla="*/ 0 h 10000"/>
                <a:gd name="connsiteX94" fmla="*/ 3758 w 10000"/>
                <a:gd name="connsiteY94" fmla="*/ 0 h 10000"/>
                <a:gd name="connsiteX95" fmla="*/ 3785 w 10000"/>
                <a:gd name="connsiteY95" fmla="*/ 6 h 10000"/>
                <a:gd name="connsiteX96" fmla="*/ 3817 w 10000"/>
                <a:gd name="connsiteY96" fmla="*/ 12 h 10000"/>
                <a:gd name="connsiteX97" fmla="*/ 3844 w 10000"/>
                <a:gd name="connsiteY97" fmla="*/ 19 h 10000"/>
                <a:gd name="connsiteX98" fmla="*/ 3876 w 10000"/>
                <a:gd name="connsiteY98" fmla="*/ 31 h 10000"/>
                <a:gd name="connsiteX99" fmla="*/ 3903 w 10000"/>
                <a:gd name="connsiteY99" fmla="*/ 43 h 10000"/>
                <a:gd name="connsiteX100" fmla="*/ 3930 w 10000"/>
                <a:gd name="connsiteY100" fmla="*/ 62 h 10000"/>
                <a:gd name="connsiteX101" fmla="*/ 3957 w 10000"/>
                <a:gd name="connsiteY101" fmla="*/ 81 h 10000"/>
                <a:gd name="connsiteX102" fmla="*/ 3988 w 10000"/>
                <a:gd name="connsiteY102" fmla="*/ 106 h 10000"/>
                <a:gd name="connsiteX103" fmla="*/ 4015 w 10000"/>
                <a:gd name="connsiteY103" fmla="*/ 130 h 10000"/>
                <a:gd name="connsiteX104" fmla="*/ 4047 w 10000"/>
                <a:gd name="connsiteY104" fmla="*/ 155 h 10000"/>
                <a:gd name="connsiteX105" fmla="*/ 4074 w 10000"/>
                <a:gd name="connsiteY105" fmla="*/ 186 h 10000"/>
                <a:gd name="connsiteX106" fmla="*/ 4101 w 10000"/>
                <a:gd name="connsiteY106" fmla="*/ 217 h 10000"/>
                <a:gd name="connsiteX107" fmla="*/ 4132 w 10000"/>
                <a:gd name="connsiteY107" fmla="*/ 255 h 10000"/>
                <a:gd name="connsiteX108" fmla="*/ 4160 w 10000"/>
                <a:gd name="connsiteY108" fmla="*/ 292 h 10000"/>
                <a:gd name="connsiteX109" fmla="*/ 4191 w 10000"/>
                <a:gd name="connsiteY109" fmla="*/ 329 h 10000"/>
                <a:gd name="connsiteX110" fmla="*/ 4218 w 10000"/>
                <a:gd name="connsiteY110" fmla="*/ 373 h 10000"/>
                <a:gd name="connsiteX111" fmla="*/ 4245 w 10000"/>
                <a:gd name="connsiteY111" fmla="*/ 422 h 10000"/>
                <a:gd name="connsiteX112" fmla="*/ 4277 w 10000"/>
                <a:gd name="connsiteY112" fmla="*/ 466 h 10000"/>
                <a:gd name="connsiteX113" fmla="*/ 4304 w 10000"/>
                <a:gd name="connsiteY113" fmla="*/ 522 h 10000"/>
                <a:gd name="connsiteX114" fmla="*/ 4335 w 10000"/>
                <a:gd name="connsiteY114" fmla="*/ 571 h 10000"/>
                <a:gd name="connsiteX115" fmla="*/ 4362 w 10000"/>
                <a:gd name="connsiteY115" fmla="*/ 634 h 10000"/>
                <a:gd name="connsiteX116" fmla="*/ 4389 w 10000"/>
                <a:gd name="connsiteY116" fmla="*/ 689 h 10000"/>
                <a:gd name="connsiteX117" fmla="*/ 4421 w 10000"/>
                <a:gd name="connsiteY117" fmla="*/ 752 h 10000"/>
                <a:gd name="connsiteX118" fmla="*/ 4448 w 10000"/>
                <a:gd name="connsiteY118" fmla="*/ 820 h 10000"/>
                <a:gd name="connsiteX119" fmla="*/ 4475 w 10000"/>
                <a:gd name="connsiteY119" fmla="*/ 888 h 10000"/>
                <a:gd name="connsiteX120" fmla="*/ 4507 w 10000"/>
                <a:gd name="connsiteY120" fmla="*/ 957 h 10000"/>
                <a:gd name="connsiteX121" fmla="*/ 4534 w 10000"/>
                <a:gd name="connsiteY121" fmla="*/ 1037 h 10000"/>
                <a:gd name="connsiteX122" fmla="*/ 4565 w 10000"/>
                <a:gd name="connsiteY122" fmla="*/ 1118 h 10000"/>
                <a:gd name="connsiteX123" fmla="*/ 4592 w 10000"/>
                <a:gd name="connsiteY123" fmla="*/ 1199 h 10000"/>
                <a:gd name="connsiteX124" fmla="*/ 4619 w 10000"/>
                <a:gd name="connsiteY124" fmla="*/ 1286 h 10000"/>
                <a:gd name="connsiteX125" fmla="*/ 4651 w 10000"/>
                <a:gd name="connsiteY125" fmla="*/ 1373 h 10000"/>
                <a:gd name="connsiteX126" fmla="*/ 4678 w 10000"/>
                <a:gd name="connsiteY126" fmla="*/ 1472 h 10000"/>
                <a:gd name="connsiteX127" fmla="*/ 4709 w 10000"/>
                <a:gd name="connsiteY127" fmla="*/ 1565 h 10000"/>
                <a:gd name="connsiteX128" fmla="*/ 4736 w 10000"/>
                <a:gd name="connsiteY128" fmla="*/ 1671 h 10000"/>
                <a:gd name="connsiteX129" fmla="*/ 4763 w 10000"/>
                <a:gd name="connsiteY129" fmla="*/ 1776 h 10000"/>
                <a:gd name="connsiteX130" fmla="*/ 4795 w 10000"/>
                <a:gd name="connsiteY130" fmla="*/ 1894 h 10000"/>
                <a:gd name="connsiteX131" fmla="*/ 4822 w 10000"/>
                <a:gd name="connsiteY131" fmla="*/ 2012 h 10000"/>
                <a:gd name="connsiteX132" fmla="*/ 4854 w 10000"/>
                <a:gd name="connsiteY132" fmla="*/ 2137 h 10000"/>
                <a:gd name="connsiteX133" fmla="*/ 4881 w 10000"/>
                <a:gd name="connsiteY133" fmla="*/ 2267 h 10000"/>
                <a:gd name="connsiteX134" fmla="*/ 4908 w 10000"/>
                <a:gd name="connsiteY134" fmla="*/ 2404 h 10000"/>
                <a:gd name="connsiteX135" fmla="*/ 4935 w 10000"/>
                <a:gd name="connsiteY135" fmla="*/ 2553 h 10000"/>
                <a:gd name="connsiteX136" fmla="*/ 4966 w 10000"/>
                <a:gd name="connsiteY136" fmla="*/ 2708 h 10000"/>
                <a:gd name="connsiteX137" fmla="*/ 4993 w 10000"/>
                <a:gd name="connsiteY137" fmla="*/ 2870 h 10000"/>
                <a:gd name="connsiteX138" fmla="*/ 5025 w 10000"/>
                <a:gd name="connsiteY138" fmla="*/ 3043 h 10000"/>
                <a:gd name="connsiteX139" fmla="*/ 5052 w 10000"/>
                <a:gd name="connsiteY139" fmla="*/ 3230 h 10000"/>
                <a:gd name="connsiteX140" fmla="*/ 5079 w 10000"/>
                <a:gd name="connsiteY140" fmla="*/ 3429 h 10000"/>
                <a:gd name="connsiteX141" fmla="*/ 5110 w 10000"/>
                <a:gd name="connsiteY141" fmla="*/ 3646 h 10000"/>
                <a:gd name="connsiteX142" fmla="*/ 5137 w 10000"/>
                <a:gd name="connsiteY142" fmla="*/ 3882 h 10000"/>
                <a:gd name="connsiteX143" fmla="*/ 5169 w 10000"/>
                <a:gd name="connsiteY143" fmla="*/ 4143 h 10000"/>
                <a:gd name="connsiteX144" fmla="*/ 5196 w 10000"/>
                <a:gd name="connsiteY144" fmla="*/ 4441 h 10000"/>
                <a:gd name="connsiteX145" fmla="*/ 5223 w 10000"/>
                <a:gd name="connsiteY145" fmla="*/ 4789 h 10000"/>
                <a:gd name="connsiteX146" fmla="*/ 5255 w 10000"/>
                <a:gd name="connsiteY146" fmla="*/ 5205 h 10000"/>
                <a:gd name="connsiteX147" fmla="*/ 5282 w 10000"/>
                <a:gd name="connsiteY147" fmla="*/ 5758 h 10000"/>
                <a:gd name="connsiteX148" fmla="*/ 5313 w 10000"/>
                <a:gd name="connsiteY148" fmla="*/ 6671 h 10000"/>
                <a:gd name="connsiteX149" fmla="*/ 5340 w 10000"/>
                <a:gd name="connsiteY149" fmla="*/ 7776 h 10000"/>
                <a:gd name="connsiteX150" fmla="*/ 5367 w 10000"/>
                <a:gd name="connsiteY150" fmla="*/ 6565 h 10000"/>
                <a:gd name="connsiteX151" fmla="*/ 5399 w 10000"/>
                <a:gd name="connsiteY151" fmla="*/ 6255 h 10000"/>
                <a:gd name="connsiteX152" fmla="*/ 5426 w 10000"/>
                <a:gd name="connsiteY152" fmla="*/ 6155 h 10000"/>
                <a:gd name="connsiteX153" fmla="*/ 5453 w 10000"/>
                <a:gd name="connsiteY153" fmla="*/ 6180 h 10000"/>
                <a:gd name="connsiteX154" fmla="*/ 5484 w 10000"/>
                <a:gd name="connsiteY154" fmla="*/ 6286 h 10000"/>
                <a:gd name="connsiteX155" fmla="*/ 5511 w 10000"/>
                <a:gd name="connsiteY155" fmla="*/ 6484 h 10000"/>
                <a:gd name="connsiteX156" fmla="*/ 5539 w 10000"/>
                <a:gd name="connsiteY156" fmla="*/ 6801 h 10000"/>
                <a:gd name="connsiteX157" fmla="*/ 5570 w 10000"/>
                <a:gd name="connsiteY157" fmla="*/ 7373 h 10000"/>
                <a:gd name="connsiteX158" fmla="*/ 5597 w 10000"/>
                <a:gd name="connsiteY158" fmla="*/ 9447 h 10000"/>
                <a:gd name="connsiteX159" fmla="*/ 5629 w 10000"/>
                <a:gd name="connsiteY159" fmla="*/ 7621 h 10000"/>
                <a:gd name="connsiteX160" fmla="*/ 5656 w 10000"/>
                <a:gd name="connsiteY160" fmla="*/ 7012 h 10000"/>
                <a:gd name="connsiteX161" fmla="*/ 5683 w 10000"/>
                <a:gd name="connsiteY161" fmla="*/ 6708 h 10000"/>
                <a:gd name="connsiteX162" fmla="*/ 5714 w 10000"/>
                <a:gd name="connsiteY162" fmla="*/ 6534 h 10000"/>
                <a:gd name="connsiteX163" fmla="*/ 5741 w 10000"/>
                <a:gd name="connsiteY163" fmla="*/ 6429 h 10000"/>
                <a:gd name="connsiteX164" fmla="*/ 5773 w 10000"/>
                <a:gd name="connsiteY164" fmla="*/ 6385 h 10000"/>
                <a:gd name="connsiteX165" fmla="*/ 5800 w 10000"/>
                <a:gd name="connsiteY165" fmla="*/ 6385 h 10000"/>
                <a:gd name="connsiteX166" fmla="*/ 5827 w 10000"/>
                <a:gd name="connsiteY166" fmla="*/ 6429 h 10000"/>
                <a:gd name="connsiteX167" fmla="*/ 5858 w 10000"/>
                <a:gd name="connsiteY167" fmla="*/ 6516 h 10000"/>
                <a:gd name="connsiteX168" fmla="*/ 5886 w 10000"/>
                <a:gd name="connsiteY168" fmla="*/ 6646 h 10000"/>
                <a:gd name="connsiteX169" fmla="*/ 5913 w 10000"/>
                <a:gd name="connsiteY169" fmla="*/ 6845 h 10000"/>
                <a:gd name="connsiteX170" fmla="*/ 5944 w 10000"/>
                <a:gd name="connsiteY170" fmla="*/ 7149 h 10000"/>
                <a:gd name="connsiteX171" fmla="*/ 5971 w 10000"/>
                <a:gd name="connsiteY171" fmla="*/ 7658 h 10000"/>
                <a:gd name="connsiteX172" fmla="*/ 6003 w 10000"/>
                <a:gd name="connsiteY172" fmla="*/ 9093 h 10000"/>
                <a:gd name="connsiteX173" fmla="*/ 6030 w 10000"/>
                <a:gd name="connsiteY173" fmla="*/ 8106 h 10000"/>
                <a:gd name="connsiteX174" fmla="*/ 6057 w 10000"/>
                <a:gd name="connsiteY174" fmla="*/ 7385 h 10000"/>
                <a:gd name="connsiteX175" fmla="*/ 6088 w 10000"/>
                <a:gd name="connsiteY175" fmla="*/ 7019 h 10000"/>
                <a:gd name="connsiteX176" fmla="*/ 6115 w 10000"/>
                <a:gd name="connsiteY176" fmla="*/ 6789 h 10000"/>
                <a:gd name="connsiteX177" fmla="*/ 6147 w 10000"/>
                <a:gd name="connsiteY177" fmla="*/ 6634 h 10000"/>
                <a:gd name="connsiteX178" fmla="*/ 6174 w 10000"/>
                <a:gd name="connsiteY178" fmla="*/ 6534 h 10000"/>
                <a:gd name="connsiteX179" fmla="*/ 6201 w 10000"/>
                <a:gd name="connsiteY179" fmla="*/ 6472 h 10000"/>
                <a:gd name="connsiteX180" fmla="*/ 6233 w 10000"/>
                <a:gd name="connsiteY180" fmla="*/ 6441 h 10000"/>
                <a:gd name="connsiteX181" fmla="*/ 6260 w 10000"/>
                <a:gd name="connsiteY181" fmla="*/ 6435 h 10000"/>
                <a:gd name="connsiteX182" fmla="*/ 6291 w 10000"/>
                <a:gd name="connsiteY182" fmla="*/ 6460 h 10000"/>
                <a:gd name="connsiteX183" fmla="*/ 6318 w 10000"/>
                <a:gd name="connsiteY183" fmla="*/ 6516 h 10000"/>
                <a:gd name="connsiteX184" fmla="*/ 6345 w 10000"/>
                <a:gd name="connsiteY184" fmla="*/ 6609 h 10000"/>
                <a:gd name="connsiteX185" fmla="*/ 6372 w 10000"/>
                <a:gd name="connsiteY185" fmla="*/ 6733 h 10000"/>
                <a:gd name="connsiteX186" fmla="*/ 6404 w 10000"/>
                <a:gd name="connsiteY186" fmla="*/ 6919 h 10000"/>
                <a:gd name="connsiteX187" fmla="*/ 6431 w 10000"/>
                <a:gd name="connsiteY187" fmla="*/ 7186 h 10000"/>
                <a:gd name="connsiteX188" fmla="*/ 6462 w 10000"/>
                <a:gd name="connsiteY188" fmla="*/ 7596 h 10000"/>
                <a:gd name="connsiteX189" fmla="*/ 6489 w 10000"/>
                <a:gd name="connsiteY189" fmla="*/ 8466 h 10000"/>
                <a:gd name="connsiteX190" fmla="*/ 6516 w 10000"/>
                <a:gd name="connsiteY190" fmla="*/ 8801 h 10000"/>
                <a:gd name="connsiteX191" fmla="*/ 6548 w 10000"/>
                <a:gd name="connsiteY191" fmla="*/ 7714 h 10000"/>
                <a:gd name="connsiteX192" fmla="*/ 6575 w 10000"/>
                <a:gd name="connsiteY192" fmla="*/ 7261 h 10000"/>
                <a:gd name="connsiteX193" fmla="*/ 6607 w 10000"/>
                <a:gd name="connsiteY193" fmla="*/ 6981 h 10000"/>
                <a:gd name="connsiteX194" fmla="*/ 6634 w 10000"/>
                <a:gd name="connsiteY194" fmla="*/ 6795 h 10000"/>
                <a:gd name="connsiteX195" fmla="*/ 6661 w 10000"/>
                <a:gd name="connsiteY195" fmla="*/ 6658 h 10000"/>
                <a:gd name="connsiteX196" fmla="*/ 6692 w 10000"/>
                <a:gd name="connsiteY196" fmla="*/ 6559 h 10000"/>
                <a:gd name="connsiteX197" fmla="*/ 6719 w 10000"/>
                <a:gd name="connsiteY197" fmla="*/ 6497 h 10000"/>
                <a:gd name="connsiteX198" fmla="*/ 6751 w 10000"/>
                <a:gd name="connsiteY198" fmla="*/ 6460 h 10000"/>
                <a:gd name="connsiteX199" fmla="*/ 6778 w 10000"/>
                <a:gd name="connsiteY199" fmla="*/ 6453 h 10000"/>
                <a:gd name="connsiteX200" fmla="*/ 6805 w 10000"/>
                <a:gd name="connsiteY200" fmla="*/ 6460 h 10000"/>
                <a:gd name="connsiteX201" fmla="*/ 6836 w 10000"/>
                <a:gd name="connsiteY201" fmla="*/ 6503 h 10000"/>
                <a:gd name="connsiteX202" fmla="*/ 6863 w 10000"/>
                <a:gd name="connsiteY202" fmla="*/ 6565 h 10000"/>
                <a:gd name="connsiteX203" fmla="*/ 6890 w 10000"/>
                <a:gd name="connsiteY203" fmla="*/ 6658 h 10000"/>
                <a:gd name="connsiteX204" fmla="*/ 6922 w 10000"/>
                <a:gd name="connsiteY204" fmla="*/ 6789 h 10000"/>
                <a:gd name="connsiteX205" fmla="*/ 6949 w 10000"/>
                <a:gd name="connsiteY205" fmla="*/ 6975 h 10000"/>
                <a:gd name="connsiteX206" fmla="*/ 6981 w 10000"/>
                <a:gd name="connsiteY206" fmla="*/ 7236 h 10000"/>
                <a:gd name="connsiteX207" fmla="*/ 7008 w 10000"/>
                <a:gd name="connsiteY207" fmla="*/ 7634 h 10000"/>
                <a:gd name="connsiteX208" fmla="*/ 7035 w 10000"/>
                <a:gd name="connsiteY208" fmla="*/ 8460 h 10000"/>
                <a:gd name="connsiteX209" fmla="*/ 7066 w 10000"/>
                <a:gd name="connsiteY209" fmla="*/ 8969 h 10000"/>
                <a:gd name="connsiteX210" fmla="*/ 7093 w 10000"/>
                <a:gd name="connsiteY210" fmla="*/ 7801 h 10000"/>
                <a:gd name="connsiteX211" fmla="*/ 7125 w 10000"/>
                <a:gd name="connsiteY211" fmla="*/ 7329 h 10000"/>
                <a:gd name="connsiteX212" fmla="*/ 7152 w 10000"/>
                <a:gd name="connsiteY212" fmla="*/ 7037 h 10000"/>
                <a:gd name="connsiteX213" fmla="*/ 7179 w 10000"/>
                <a:gd name="connsiteY213" fmla="*/ 6839 h 10000"/>
                <a:gd name="connsiteX214" fmla="*/ 7210 w 10000"/>
                <a:gd name="connsiteY214" fmla="*/ 6696 h 10000"/>
                <a:gd name="connsiteX215" fmla="*/ 7237 w 10000"/>
                <a:gd name="connsiteY215" fmla="*/ 6590 h 10000"/>
                <a:gd name="connsiteX216" fmla="*/ 7269 w 10000"/>
                <a:gd name="connsiteY216" fmla="*/ 6516 h 10000"/>
                <a:gd name="connsiteX217" fmla="*/ 7296 w 10000"/>
                <a:gd name="connsiteY217" fmla="*/ 6472 h 10000"/>
                <a:gd name="connsiteX218" fmla="*/ 7323 w 10000"/>
                <a:gd name="connsiteY218" fmla="*/ 6447 h 10000"/>
                <a:gd name="connsiteX219" fmla="*/ 7350 w 10000"/>
                <a:gd name="connsiteY219" fmla="*/ 6447 h 10000"/>
                <a:gd name="connsiteX220" fmla="*/ 7382 w 10000"/>
                <a:gd name="connsiteY220" fmla="*/ 6466 h 10000"/>
                <a:gd name="connsiteX221" fmla="*/ 7409 w 10000"/>
                <a:gd name="connsiteY221" fmla="*/ 6509 h 10000"/>
                <a:gd name="connsiteX222" fmla="*/ 7440 w 10000"/>
                <a:gd name="connsiteY222" fmla="*/ 6578 h 10000"/>
                <a:gd name="connsiteX223" fmla="*/ 7467 w 10000"/>
                <a:gd name="connsiteY223" fmla="*/ 6677 h 10000"/>
                <a:gd name="connsiteX224" fmla="*/ 7494 w 10000"/>
                <a:gd name="connsiteY224" fmla="*/ 6814 h 10000"/>
                <a:gd name="connsiteX225" fmla="*/ 7526 w 10000"/>
                <a:gd name="connsiteY225" fmla="*/ 7006 h 10000"/>
                <a:gd name="connsiteX226" fmla="*/ 7553 w 10000"/>
                <a:gd name="connsiteY226" fmla="*/ 7273 h 10000"/>
                <a:gd name="connsiteX227" fmla="*/ 7584 w 10000"/>
                <a:gd name="connsiteY227" fmla="*/ 7696 h 10000"/>
                <a:gd name="connsiteX228" fmla="*/ 7612 w 10000"/>
                <a:gd name="connsiteY228" fmla="*/ 8584 h 10000"/>
                <a:gd name="connsiteX229" fmla="*/ 7639 w 10000"/>
                <a:gd name="connsiteY229" fmla="*/ 8814 h 10000"/>
                <a:gd name="connsiteX230" fmla="*/ 7670 w 10000"/>
                <a:gd name="connsiteY230" fmla="*/ 7770 h 10000"/>
                <a:gd name="connsiteX231" fmla="*/ 7697 w 10000"/>
                <a:gd name="connsiteY231" fmla="*/ 7317 h 10000"/>
                <a:gd name="connsiteX232" fmla="*/ 7729 w 10000"/>
                <a:gd name="connsiteY232" fmla="*/ 7031 h 10000"/>
                <a:gd name="connsiteX233" fmla="*/ 7756 w 10000"/>
                <a:gd name="connsiteY233" fmla="*/ 6839 h 10000"/>
                <a:gd name="connsiteX234" fmla="*/ 7783 w 10000"/>
                <a:gd name="connsiteY234" fmla="*/ 6696 h 10000"/>
                <a:gd name="connsiteX235" fmla="*/ 7810 w 10000"/>
                <a:gd name="connsiteY235" fmla="*/ 6590 h 10000"/>
                <a:gd name="connsiteX236" fmla="*/ 7841 w 10000"/>
                <a:gd name="connsiteY236" fmla="*/ 6522 h 10000"/>
                <a:gd name="connsiteX237" fmla="*/ 7868 w 10000"/>
                <a:gd name="connsiteY237" fmla="*/ 6472 h 10000"/>
                <a:gd name="connsiteX238" fmla="*/ 7900 w 10000"/>
                <a:gd name="connsiteY238" fmla="*/ 6447 h 10000"/>
                <a:gd name="connsiteX239" fmla="*/ 7927 w 10000"/>
                <a:gd name="connsiteY239" fmla="*/ 6447 h 10000"/>
                <a:gd name="connsiteX240" fmla="*/ 7954 w 10000"/>
                <a:gd name="connsiteY240" fmla="*/ 6466 h 10000"/>
                <a:gd name="connsiteX241" fmla="*/ 7986 w 10000"/>
                <a:gd name="connsiteY241" fmla="*/ 6509 h 10000"/>
                <a:gd name="connsiteX242" fmla="*/ 8013 w 10000"/>
                <a:gd name="connsiteY242" fmla="*/ 6578 h 10000"/>
                <a:gd name="connsiteX243" fmla="*/ 8044 w 10000"/>
                <a:gd name="connsiteY243" fmla="*/ 6683 h 10000"/>
                <a:gd name="connsiteX244" fmla="*/ 8071 w 10000"/>
                <a:gd name="connsiteY244" fmla="*/ 6820 h 10000"/>
                <a:gd name="connsiteX245" fmla="*/ 8098 w 10000"/>
                <a:gd name="connsiteY245" fmla="*/ 7006 h 10000"/>
                <a:gd name="connsiteX246" fmla="*/ 8130 w 10000"/>
                <a:gd name="connsiteY246" fmla="*/ 7280 h 10000"/>
                <a:gd name="connsiteX247" fmla="*/ 8157 w 10000"/>
                <a:gd name="connsiteY247" fmla="*/ 7714 h 10000"/>
                <a:gd name="connsiteX248" fmla="*/ 8188 w 10000"/>
                <a:gd name="connsiteY248" fmla="*/ 8671 h 10000"/>
                <a:gd name="connsiteX249" fmla="*/ 8215 w 10000"/>
                <a:gd name="connsiteY249" fmla="*/ 8696 h 10000"/>
                <a:gd name="connsiteX250" fmla="*/ 8242 w 10000"/>
                <a:gd name="connsiteY250" fmla="*/ 7720 h 10000"/>
                <a:gd name="connsiteX251" fmla="*/ 8274 w 10000"/>
                <a:gd name="connsiteY251" fmla="*/ 7286 h 10000"/>
                <a:gd name="connsiteX252" fmla="*/ 8301 w 10000"/>
                <a:gd name="connsiteY252" fmla="*/ 7006 h 10000"/>
                <a:gd name="connsiteX253" fmla="*/ 8328 w 10000"/>
                <a:gd name="connsiteY253" fmla="*/ 6820 h 10000"/>
                <a:gd name="connsiteX254" fmla="*/ 8360 w 10000"/>
                <a:gd name="connsiteY254" fmla="*/ 6683 h 10000"/>
                <a:gd name="connsiteX255" fmla="*/ 8387 w 10000"/>
                <a:gd name="connsiteY255" fmla="*/ 6584 h 10000"/>
                <a:gd name="connsiteX256" fmla="*/ 8418 w 10000"/>
                <a:gd name="connsiteY256" fmla="*/ 6516 h 10000"/>
                <a:gd name="connsiteX257" fmla="*/ 8445 w 10000"/>
                <a:gd name="connsiteY257" fmla="*/ 6472 h 10000"/>
                <a:gd name="connsiteX258" fmla="*/ 8472 w 10000"/>
                <a:gd name="connsiteY258" fmla="*/ 6453 h 10000"/>
                <a:gd name="connsiteX259" fmla="*/ 8504 w 10000"/>
                <a:gd name="connsiteY259" fmla="*/ 6460 h 10000"/>
                <a:gd name="connsiteX260" fmla="*/ 8531 w 10000"/>
                <a:gd name="connsiteY260" fmla="*/ 6491 h 10000"/>
                <a:gd name="connsiteX261" fmla="*/ 8562 w 10000"/>
                <a:gd name="connsiteY261" fmla="*/ 6553 h 10000"/>
                <a:gd name="connsiteX262" fmla="*/ 8589 w 10000"/>
                <a:gd name="connsiteY262" fmla="*/ 6640 h 10000"/>
                <a:gd name="connsiteX263" fmla="*/ 8616 w 10000"/>
                <a:gd name="connsiteY263" fmla="*/ 6770 h 10000"/>
                <a:gd name="connsiteX264" fmla="*/ 8648 w 10000"/>
                <a:gd name="connsiteY264" fmla="*/ 6944 h 10000"/>
                <a:gd name="connsiteX265" fmla="*/ 8675 w 10000"/>
                <a:gd name="connsiteY265" fmla="*/ 7205 h 10000"/>
                <a:gd name="connsiteX266" fmla="*/ 8707 w 10000"/>
                <a:gd name="connsiteY266" fmla="*/ 7615 h 10000"/>
                <a:gd name="connsiteX267" fmla="*/ 8734 w 10000"/>
                <a:gd name="connsiteY267" fmla="*/ 8460 h 10000"/>
                <a:gd name="connsiteX268" fmla="*/ 8761 w 10000"/>
                <a:gd name="connsiteY268" fmla="*/ 8839 h 10000"/>
                <a:gd name="connsiteX269" fmla="*/ 8788 w 10000"/>
                <a:gd name="connsiteY269" fmla="*/ 7733 h 10000"/>
                <a:gd name="connsiteX270" fmla="*/ 8819 w 10000"/>
                <a:gd name="connsiteY270" fmla="*/ 7267 h 10000"/>
                <a:gd name="connsiteX271" fmla="*/ 8851 w 10000"/>
                <a:gd name="connsiteY271" fmla="*/ 6981 h 10000"/>
                <a:gd name="connsiteX272" fmla="*/ 8878 w 10000"/>
                <a:gd name="connsiteY272" fmla="*/ 6783 h 10000"/>
                <a:gd name="connsiteX273" fmla="*/ 8905 w 10000"/>
                <a:gd name="connsiteY273" fmla="*/ 6646 h 10000"/>
                <a:gd name="connsiteX274" fmla="*/ 8932 w 10000"/>
                <a:gd name="connsiteY274" fmla="*/ 6547 h 10000"/>
                <a:gd name="connsiteX275" fmla="*/ 8963 w 10000"/>
                <a:gd name="connsiteY275" fmla="*/ 6484 h 10000"/>
                <a:gd name="connsiteX276" fmla="*/ 8991 w 10000"/>
                <a:gd name="connsiteY276" fmla="*/ 6453 h 10000"/>
                <a:gd name="connsiteX277" fmla="*/ 9022 w 10000"/>
                <a:gd name="connsiteY277" fmla="*/ 6447 h 10000"/>
                <a:gd name="connsiteX278" fmla="*/ 9049 w 10000"/>
                <a:gd name="connsiteY278" fmla="*/ 6472 h 10000"/>
                <a:gd name="connsiteX279" fmla="*/ 9076 w 10000"/>
                <a:gd name="connsiteY279" fmla="*/ 6528 h 10000"/>
                <a:gd name="connsiteX280" fmla="*/ 9108 w 10000"/>
                <a:gd name="connsiteY280" fmla="*/ 6621 h 10000"/>
                <a:gd name="connsiteX281" fmla="*/ 9135 w 10000"/>
                <a:gd name="connsiteY281" fmla="*/ 6758 h 10000"/>
                <a:gd name="connsiteX282" fmla="*/ 9166 w 10000"/>
                <a:gd name="connsiteY282" fmla="*/ 6957 h 10000"/>
                <a:gd name="connsiteX283" fmla="*/ 9193 w 10000"/>
                <a:gd name="connsiteY283" fmla="*/ 7267 h 10000"/>
                <a:gd name="connsiteX284" fmla="*/ 9220 w 10000"/>
                <a:gd name="connsiteY284" fmla="*/ 7814 h 10000"/>
                <a:gd name="connsiteX285" fmla="*/ 9252 w 10000"/>
                <a:gd name="connsiteY285" fmla="*/ 9863 h 10000"/>
                <a:gd name="connsiteX286" fmla="*/ 9279 w 10000"/>
                <a:gd name="connsiteY286" fmla="*/ 7988 h 10000"/>
                <a:gd name="connsiteX287" fmla="*/ 9306 w 10000"/>
                <a:gd name="connsiteY287" fmla="*/ 7335 h 10000"/>
                <a:gd name="connsiteX288" fmla="*/ 9338 w 10000"/>
                <a:gd name="connsiteY288" fmla="*/ 6988 h 10000"/>
                <a:gd name="connsiteX289" fmla="*/ 9365 w 10000"/>
                <a:gd name="connsiteY289" fmla="*/ 6758 h 10000"/>
                <a:gd name="connsiteX290" fmla="*/ 9396 w 10000"/>
                <a:gd name="connsiteY290" fmla="*/ 6602 h 10000"/>
                <a:gd name="connsiteX291" fmla="*/ 9423 w 10000"/>
                <a:gd name="connsiteY291" fmla="*/ 6503 h 10000"/>
                <a:gd name="connsiteX292" fmla="*/ 9450 w 10000"/>
                <a:gd name="connsiteY292" fmla="*/ 6447 h 10000"/>
                <a:gd name="connsiteX293" fmla="*/ 9482 w 10000"/>
                <a:gd name="connsiteY293" fmla="*/ 6435 h 10000"/>
                <a:gd name="connsiteX294" fmla="*/ 9509 w 10000"/>
                <a:gd name="connsiteY294" fmla="*/ 6460 h 10000"/>
                <a:gd name="connsiteX295" fmla="*/ 9540 w 10000"/>
                <a:gd name="connsiteY295" fmla="*/ 6534 h 10000"/>
                <a:gd name="connsiteX296" fmla="*/ 9567 w 10000"/>
                <a:gd name="connsiteY296" fmla="*/ 6665 h 10000"/>
                <a:gd name="connsiteX297" fmla="*/ 9594 w 10000"/>
                <a:gd name="connsiteY297" fmla="*/ 6882 h 10000"/>
                <a:gd name="connsiteX298" fmla="*/ 9626 w 10000"/>
                <a:gd name="connsiteY298" fmla="*/ 7242 h 10000"/>
                <a:gd name="connsiteX299" fmla="*/ 9653 w 10000"/>
                <a:gd name="connsiteY299" fmla="*/ 7981 h 10000"/>
                <a:gd name="connsiteX300" fmla="*/ 9680 w 10000"/>
                <a:gd name="connsiteY300" fmla="*/ 8820 h 10000"/>
                <a:gd name="connsiteX301" fmla="*/ 9712 w 10000"/>
                <a:gd name="connsiteY301" fmla="*/ 7484 h 10000"/>
                <a:gd name="connsiteX302" fmla="*/ 9739 w 10000"/>
                <a:gd name="connsiteY302" fmla="*/ 7012 h 10000"/>
                <a:gd name="connsiteX303" fmla="*/ 9766 w 10000"/>
                <a:gd name="connsiteY303" fmla="*/ 6758 h 10000"/>
                <a:gd name="connsiteX304" fmla="*/ 9797 w 10000"/>
                <a:gd name="connsiteY304" fmla="*/ 6615 h 10000"/>
                <a:gd name="connsiteX305" fmla="*/ 9824 w 10000"/>
                <a:gd name="connsiteY305" fmla="*/ 6559 h 10000"/>
                <a:gd name="connsiteX306" fmla="*/ 9856 w 10000"/>
                <a:gd name="connsiteY306" fmla="*/ 6590 h 10000"/>
                <a:gd name="connsiteX307" fmla="*/ 9883 w 10000"/>
                <a:gd name="connsiteY307" fmla="*/ 6708 h 10000"/>
                <a:gd name="connsiteX308" fmla="*/ 9910 w 10000"/>
                <a:gd name="connsiteY308" fmla="*/ 6950 h 10000"/>
                <a:gd name="connsiteX309" fmla="*/ 9941 w 10000"/>
                <a:gd name="connsiteY309" fmla="*/ 7404 h 10000"/>
                <a:gd name="connsiteX310" fmla="*/ 9968 w 10000"/>
                <a:gd name="connsiteY310" fmla="*/ 8516 h 10000"/>
                <a:gd name="connsiteX311" fmla="*/ 10000 w 10000"/>
                <a:gd name="connsiteY31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614 w 10000"/>
                <a:gd name="connsiteY88" fmla="*/ 31 h 10000"/>
                <a:gd name="connsiteX89" fmla="*/ 3641 w 10000"/>
                <a:gd name="connsiteY89" fmla="*/ 19 h 10000"/>
                <a:gd name="connsiteX90" fmla="*/ 3673 w 10000"/>
                <a:gd name="connsiteY90" fmla="*/ 6 h 10000"/>
                <a:gd name="connsiteX91" fmla="*/ 3700 w 10000"/>
                <a:gd name="connsiteY91" fmla="*/ 6 h 10000"/>
                <a:gd name="connsiteX92" fmla="*/ 3731 w 10000"/>
                <a:gd name="connsiteY92" fmla="*/ 0 h 10000"/>
                <a:gd name="connsiteX93" fmla="*/ 3758 w 10000"/>
                <a:gd name="connsiteY93" fmla="*/ 0 h 10000"/>
                <a:gd name="connsiteX94" fmla="*/ 3785 w 10000"/>
                <a:gd name="connsiteY94" fmla="*/ 6 h 10000"/>
                <a:gd name="connsiteX95" fmla="*/ 3817 w 10000"/>
                <a:gd name="connsiteY95" fmla="*/ 12 h 10000"/>
                <a:gd name="connsiteX96" fmla="*/ 3844 w 10000"/>
                <a:gd name="connsiteY96" fmla="*/ 19 h 10000"/>
                <a:gd name="connsiteX97" fmla="*/ 3876 w 10000"/>
                <a:gd name="connsiteY97" fmla="*/ 31 h 10000"/>
                <a:gd name="connsiteX98" fmla="*/ 3903 w 10000"/>
                <a:gd name="connsiteY98" fmla="*/ 43 h 10000"/>
                <a:gd name="connsiteX99" fmla="*/ 3930 w 10000"/>
                <a:gd name="connsiteY99" fmla="*/ 62 h 10000"/>
                <a:gd name="connsiteX100" fmla="*/ 3957 w 10000"/>
                <a:gd name="connsiteY100" fmla="*/ 81 h 10000"/>
                <a:gd name="connsiteX101" fmla="*/ 3988 w 10000"/>
                <a:gd name="connsiteY101" fmla="*/ 106 h 10000"/>
                <a:gd name="connsiteX102" fmla="*/ 4015 w 10000"/>
                <a:gd name="connsiteY102" fmla="*/ 130 h 10000"/>
                <a:gd name="connsiteX103" fmla="*/ 4047 w 10000"/>
                <a:gd name="connsiteY103" fmla="*/ 155 h 10000"/>
                <a:gd name="connsiteX104" fmla="*/ 4074 w 10000"/>
                <a:gd name="connsiteY104" fmla="*/ 186 h 10000"/>
                <a:gd name="connsiteX105" fmla="*/ 4101 w 10000"/>
                <a:gd name="connsiteY105" fmla="*/ 217 h 10000"/>
                <a:gd name="connsiteX106" fmla="*/ 4132 w 10000"/>
                <a:gd name="connsiteY106" fmla="*/ 255 h 10000"/>
                <a:gd name="connsiteX107" fmla="*/ 4160 w 10000"/>
                <a:gd name="connsiteY107" fmla="*/ 292 h 10000"/>
                <a:gd name="connsiteX108" fmla="*/ 4191 w 10000"/>
                <a:gd name="connsiteY108" fmla="*/ 329 h 10000"/>
                <a:gd name="connsiteX109" fmla="*/ 4218 w 10000"/>
                <a:gd name="connsiteY109" fmla="*/ 373 h 10000"/>
                <a:gd name="connsiteX110" fmla="*/ 4245 w 10000"/>
                <a:gd name="connsiteY110" fmla="*/ 422 h 10000"/>
                <a:gd name="connsiteX111" fmla="*/ 4277 w 10000"/>
                <a:gd name="connsiteY111" fmla="*/ 466 h 10000"/>
                <a:gd name="connsiteX112" fmla="*/ 4304 w 10000"/>
                <a:gd name="connsiteY112" fmla="*/ 522 h 10000"/>
                <a:gd name="connsiteX113" fmla="*/ 4335 w 10000"/>
                <a:gd name="connsiteY113" fmla="*/ 571 h 10000"/>
                <a:gd name="connsiteX114" fmla="*/ 4362 w 10000"/>
                <a:gd name="connsiteY114" fmla="*/ 634 h 10000"/>
                <a:gd name="connsiteX115" fmla="*/ 4389 w 10000"/>
                <a:gd name="connsiteY115" fmla="*/ 689 h 10000"/>
                <a:gd name="connsiteX116" fmla="*/ 4421 w 10000"/>
                <a:gd name="connsiteY116" fmla="*/ 752 h 10000"/>
                <a:gd name="connsiteX117" fmla="*/ 4448 w 10000"/>
                <a:gd name="connsiteY117" fmla="*/ 820 h 10000"/>
                <a:gd name="connsiteX118" fmla="*/ 4475 w 10000"/>
                <a:gd name="connsiteY118" fmla="*/ 888 h 10000"/>
                <a:gd name="connsiteX119" fmla="*/ 4507 w 10000"/>
                <a:gd name="connsiteY119" fmla="*/ 957 h 10000"/>
                <a:gd name="connsiteX120" fmla="*/ 4534 w 10000"/>
                <a:gd name="connsiteY120" fmla="*/ 1037 h 10000"/>
                <a:gd name="connsiteX121" fmla="*/ 4565 w 10000"/>
                <a:gd name="connsiteY121" fmla="*/ 1118 h 10000"/>
                <a:gd name="connsiteX122" fmla="*/ 4592 w 10000"/>
                <a:gd name="connsiteY122" fmla="*/ 1199 h 10000"/>
                <a:gd name="connsiteX123" fmla="*/ 4619 w 10000"/>
                <a:gd name="connsiteY123" fmla="*/ 1286 h 10000"/>
                <a:gd name="connsiteX124" fmla="*/ 4651 w 10000"/>
                <a:gd name="connsiteY124" fmla="*/ 1373 h 10000"/>
                <a:gd name="connsiteX125" fmla="*/ 4678 w 10000"/>
                <a:gd name="connsiteY125" fmla="*/ 1472 h 10000"/>
                <a:gd name="connsiteX126" fmla="*/ 4709 w 10000"/>
                <a:gd name="connsiteY126" fmla="*/ 1565 h 10000"/>
                <a:gd name="connsiteX127" fmla="*/ 4736 w 10000"/>
                <a:gd name="connsiteY127" fmla="*/ 1671 h 10000"/>
                <a:gd name="connsiteX128" fmla="*/ 4763 w 10000"/>
                <a:gd name="connsiteY128" fmla="*/ 1776 h 10000"/>
                <a:gd name="connsiteX129" fmla="*/ 4795 w 10000"/>
                <a:gd name="connsiteY129" fmla="*/ 1894 h 10000"/>
                <a:gd name="connsiteX130" fmla="*/ 4822 w 10000"/>
                <a:gd name="connsiteY130" fmla="*/ 2012 h 10000"/>
                <a:gd name="connsiteX131" fmla="*/ 4854 w 10000"/>
                <a:gd name="connsiteY131" fmla="*/ 2137 h 10000"/>
                <a:gd name="connsiteX132" fmla="*/ 4881 w 10000"/>
                <a:gd name="connsiteY132" fmla="*/ 2267 h 10000"/>
                <a:gd name="connsiteX133" fmla="*/ 4908 w 10000"/>
                <a:gd name="connsiteY133" fmla="*/ 2404 h 10000"/>
                <a:gd name="connsiteX134" fmla="*/ 4935 w 10000"/>
                <a:gd name="connsiteY134" fmla="*/ 2553 h 10000"/>
                <a:gd name="connsiteX135" fmla="*/ 4966 w 10000"/>
                <a:gd name="connsiteY135" fmla="*/ 2708 h 10000"/>
                <a:gd name="connsiteX136" fmla="*/ 4993 w 10000"/>
                <a:gd name="connsiteY136" fmla="*/ 2870 h 10000"/>
                <a:gd name="connsiteX137" fmla="*/ 5025 w 10000"/>
                <a:gd name="connsiteY137" fmla="*/ 3043 h 10000"/>
                <a:gd name="connsiteX138" fmla="*/ 5052 w 10000"/>
                <a:gd name="connsiteY138" fmla="*/ 3230 h 10000"/>
                <a:gd name="connsiteX139" fmla="*/ 5079 w 10000"/>
                <a:gd name="connsiteY139" fmla="*/ 3429 h 10000"/>
                <a:gd name="connsiteX140" fmla="*/ 5110 w 10000"/>
                <a:gd name="connsiteY140" fmla="*/ 3646 h 10000"/>
                <a:gd name="connsiteX141" fmla="*/ 5137 w 10000"/>
                <a:gd name="connsiteY141" fmla="*/ 3882 h 10000"/>
                <a:gd name="connsiteX142" fmla="*/ 5169 w 10000"/>
                <a:gd name="connsiteY142" fmla="*/ 4143 h 10000"/>
                <a:gd name="connsiteX143" fmla="*/ 5196 w 10000"/>
                <a:gd name="connsiteY143" fmla="*/ 4441 h 10000"/>
                <a:gd name="connsiteX144" fmla="*/ 5223 w 10000"/>
                <a:gd name="connsiteY144" fmla="*/ 4789 h 10000"/>
                <a:gd name="connsiteX145" fmla="*/ 5255 w 10000"/>
                <a:gd name="connsiteY145" fmla="*/ 5205 h 10000"/>
                <a:gd name="connsiteX146" fmla="*/ 5282 w 10000"/>
                <a:gd name="connsiteY146" fmla="*/ 5758 h 10000"/>
                <a:gd name="connsiteX147" fmla="*/ 5313 w 10000"/>
                <a:gd name="connsiteY147" fmla="*/ 6671 h 10000"/>
                <a:gd name="connsiteX148" fmla="*/ 5340 w 10000"/>
                <a:gd name="connsiteY148" fmla="*/ 7776 h 10000"/>
                <a:gd name="connsiteX149" fmla="*/ 5367 w 10000"/>
                <a:gd name="connsiteY149" fmla="*/ 6565 h 10000"/>
                <a:gd name="connsiteX150" fmla="*/ 5399 w 10000"/>
                <a:gd name="connsiteY150" fmla="*/ 6255 h 10000"/>
                <a:gd name="connsiteX151" fmla="*/ 5426 w 10000"/>
                <a:gd name="connsiteY151" fmla="*/ 6155 h 10000"/>
                <a:gd name="connsiteX152" fmla="*/ 5453 w 10000"/>
                <a:gd name="connsiteY152" fmla="*/ 6180 h 10000"/>
                <a:gd name="connsiteX153" fmla="*/ 5484 w 10000"/>
                <a:gd name="connsiteY153" fmla="*/ 6286 h 10000"/>
                <a:gd name="connsiteX154" fmla="*/ 5511 w 10000"/>
                <a:gd name="connsiteY154" fmla="*/ 6484 h 10000"/>
                <a:gd name="connsiteX155" fmla="*/ 5539 w 10000"/>
                <a:gd name="connsiteY155" fmla="*/ 6801 h 10000"/>
                <a:gd name="connsiteX156" fmla="*/ 5570 w 10000"/>
                <a:gd name="connsiteY156" fmla="*/ 7373 h 10000"/>
                <a:gd name="connsiteX157" fmla="*/ 5597 w 10000"/>
                <a:gd name="connsiteY157" fmla="*/ 9447 h 10000"/>
                <a:gd name="connsiteX158" fmla="*/ 5629 w 10000"/>
                <a:gd name="connsiteY158" fmla="*/ 7621 h 10000"/>
                <a:gd name="connsiteX159" fmla="*/ 5656 w 10000"/>
                <a:gd name="connsiteY159" fmla="*/ 7012 h 10000"/>
                <a:gd name="connsiteX160" fmla="*/ 5683 w 10000"/>
                <a:gd name="connsiteY160" fmla="*/ 6708 h 10000"/>
                <a:gd name="connsiteX161" fmla="*/ 5714 w 10000"/>
                <a:gd name="connsiteY161" fmla="*/ 6534 h 10000"/>
                <a:gd name="connsiteX162" fmla="*/ 5741 w 10000"/>
                <a:gd name="connsiteY162" fmla="*/ 6429 h 10000"/>
                <a:gd name="connsiteX163" fmla="*/ 5773 w 10000"/>
                <a:gd name="connsiteY163" fmla="*/ 6385 h 10000"/>
                <a:gd name="connsiteX164" fmla="*/ 5800 w 10000"/>
                <a:gd name="connsiteY164" fmla="*/ 6385 h 10000"/>
                <a:gd name="connsiteX165" fmla="*/ 5827 w 10000"/>
                <a:gd name="connsiteY165" fmla="*/ 6429 h 10000"/>
                <a:gd name="connsiteX166" fmla="*/ 5858 w 10000"/>
                <a:gd name="connsiteY166" fmla="*/ 6516 h 10000"/>
                <a:gd name="connsiteX167" fmla="*/ 5886 w 10000"/>
                <a:gd name="connsiteY167" fmla="*/ 6646 h 10000"/>
                <a:gd name="connsiteX168" fmla="*/ 5913 w 10000"/>
                <a:gd name="connsiteY168" fmla="*/ 6845 h 10000"/>
                <a:gd name="connsiteX169" fmla="*/ 5944 w 10000"/>
                <a:gd name="connsiteY169" fmla="*/ 7149 h 10000"/>
                <a:gd name="connsiteX170" fmla="*/ 5971 w 10000"/>
                <a:gd name="connsiteY170" fmla="*/ 7658 h 10000"/>
                <a:gd name="connsiteX171" fmla="*/ 6003 w 10000"/>
                <a:gd name="connsiteY171" fmla="*/ 9093 h 10000"/>
                <a:gd name="connsiteX172" fmla="*/ 6030 w 10000"/>
                <a:gd name="connsiteY172" fmla="*/ 8106 h 10000"/>
                <a:gd name="connsiteX173" fmla="*/ 6057 w 10000"/>
                <a:gd name="connsiteY173" fmla="*/ 7385 h 10000"/>
                <a:gd name="connsiteX174" fmla="*/ 6088 w 10000"/>
                <a:gd name="connsiteY174" fmla="*/ 7019 h 10000"/>
                <a:gd name="connsiteX175" fmla="*/ 6115 w 10000"/>
                <a:gd name="connsiteY175" fmla="*/ 6789 h 10000"/>
                <a:gd name="connsiteX176" fmla="*/ 6147 w 10000"/>
                <a:gd name="connsiteY176" fmla="*/ 6634 h 10000"/>
                <a:gd name="connsiteX177" fmla="*/ 6174 w 10000"/>
                <a:gd name="connsiteY177" fmla="*/ 6534 h 10000"/>
                <a:gd name="connsiteX178" fmla="*/ 6201 w 10000"/>
                <a:gd name="connsiteY178" fmla="*/ 6472 h 10000"/>
                <a:gd name="connsiteX179" fmla="*/ 6233 w 10000"/>
                <a:gd name="connsiteY179" fmla="*/ 6441 h 10000"/>
                <a:gd name="connsiteX180" fmla="*/ 6260 w 10000"/>
                <a:gd name="connsiteY180" fmla="*/ 6435 h 10000"/>
                <a:gd name="connsiteX181" fmla="*/ 6291 w 10000"/>
                <a:gd name="connsiteY181" fmla="*/ 6460 h 10000"/>
                <a:gd name="connsiteX182" fmla="*/ 6318 w 10000"/>
                <a:gd name="connsiteY182" fmla="*/ 6516 h 10000"/>
                <a:gd name="connsiteX183" fmla="*/ 6345 w 10000"/>
                <a:gd name="connsiteY183" fmla="*/ 6609 h 10000"/>
                <a:gd name="connsiteX184" fmla="*/ 6372 w 10000"/>
                <a:gd name="connsiteY184" fmla="*/ 6733 h 10000"/>
                <a:gd name="connsiteX185" fmla="*/ 6404 w 10000"/>
                <a:gd name="connsiteY185" fmla="*/ 6919 h 10000"/>
                <a:gd name="connsiteX186" fmla="*/ 6431 w 10000"/>
                <a:gd name="connsiteY186" fmla="*/ 7186 h 10000"/>
                <a:gd name="connsiteX187" fmla="*/ 6462 w 10000"/>
                <a:gd name="connsiteY187" fmla="*/ 7596 h 10000"/>
                <a:gd name="connsiteX188" fmla="*/ 6489 w 10000"/>
                <a:gd name="connsiteY188" fmla="*/ 8466 h 10000"/>
                <a:gd name="connsiteX189" fmla="*/ 6516 w 10000"/>
                <a:gd name="connsiteY189" fmla="*/ 8801 h 10000"/>
                <a:gd name="connsiteX190" fmla="*/ 6548 w 10000"/>
                <a:gd name="connsiteY190" fmla="*/ 7714 h 10000"/>
                <a:gd name="connsiteX191" fmla="*/ 6575 w 10000"/>
                <a:gd name="connsiteY191" fmla="*/ 7261 h 10000"/>
                <a:gd name="connsiteX192" fmla="*/ 6607 w 10000"/>
                <a:gd name="connsiteY192" fmla="*/ 6981 h 10000"/>
                <a:gd name="connsiteX193" fmla="*/ 6634 w 10000"/>
                <a:gd name="connsiteY193" fmla="*/ 6795 h 10000"/>
                <a:gd name="connsiteX194" fmla="*/ 6661 w 10000"/>
                <a:gd name="connsiteY194" fmla="*/ 6658 h 10000"/>
                <a:gd name="connsiteX195" fmla="*/ 6692 w 10000"/>
                <a:gd name="connsiteY195" fmla="*/ 6559 h 10000"/>
                <a:gd name="connsiteX196" fmla="*/ 6719 w 10000"/>
                <a:gd name="connsiteY196" fmla="*/ 6497 h 10000"/>
                <a:gd name="connsiteX197" fmla="*/ 6751 w 10000"/>
                <a:gd name="connsiteY197" fmla="*/ 6460 h 10000"/>
                <a:gd name="connsiteX198" fmla="*/ 6778 w 10000"/>
                <a:gd name="connsiteY198" fmla="*/ 6453 h 10000"/>
                <a:gd name="connsiteX199" fmla="*/ 6805 w 10000"/>
                <a:gd name="connsiteY199" fmla="*/ 6460 h 10000"/>
                <a:gd name="connsiteX200" fmla="*/ 6836 w 10000"/>
                <a:gd name="connsiteY200" fmla="*/ 6503 h 10000"/>
                <a:gd name="connsiteX201" fmla="*/ 6863 w 10000"/>
                <a:gd name="connsiteY201" fmla="*/ 6565 h 10000"/>
                <a:gd name="connsiteX202" fmla="*/ 6890 w 10000"/>
                <a:gd name="connsiteY202" fmla="*/ 6658 h 10000"/>
                <a:gd name="connsiteX203" fmla="*/ 6922 w 10000"/>
                <a:gd name="connsiteY203" fmla="*/ 6789 h 10000"/>
                <a:gd name="connsiteX204" fmla="*/ 6949 w 10000"/>
                <a:gd name="connsiteY204" fmla="*/ 6975 h 10000"/>
                <a:gd name="connsiteX205" fmla="*/ 6981 w 10000"/>
                <a:gd name="connsiteY205" fmla="*/ 7236 h 10000"/>
                <a:gd name="connsiteX206" fmla="*/ 7008 w 10000"/>
                <a:gd name="connsiteY206" fmla="*/ 7634 h 10000"/>
                <a:gd name="connsiteX207" fmla="*/ 7035 w 10000"/>
                <a:gd name="connsiteY207" fmla="*/ 8460 h 10000"/>
                <a:gd name="connsiteX208" fmla="*/ 7066 w 10000"/>
                <a:gd name="connsiteY208" fmla="*/ 8969 h 10000"/>
                <a:gd name="connsiteX209" fmla="*/ 7093 w 10000"/>
                <a:gd name="connsiteY209" fmla="*/ 7801 h 10000"/>
                <a:gd name="connsiteX210" fmla="*/ 7125 w 10000"/>
                <a:gd name="connsiteY210" fmla="*/ 7329 h 10000"/>
                <a:gd name="connsiteX211" fmla="*/ 7152 w 10000"/>
                <a:gd name="connsiteY211" fmla="*/ 7037 h 10000"/>
                <a:gd name="connsiteX212" fmla="*/ 7179 w 10000"/>
                <a:gd name="connsiteY212" fmla="*/ 6839 h 10000"/>
                <a:gd name="connsiteX213" fmla="*/ 7210 w 10000"/>
                <a:gd name="connsiteY213" fmla="*/ 6696 h 10000"/>
                <a:gd name="connsiteX214" fmla="*/ 7237 w 10000"/>
                <a:gd name="connsiteY214" fmla="*/ 6590 h 10000"/>
                <a:gd name="connsiteX215" fmla="*/ 7269 w 10000"/>
                <a:gd name="connsiteY215" fmla="*/ 6516 h 10000"/>
                <a:gd name="connsiteX216" fmla="*/ 7296 w 10000"/>
                <a:gd name="connsiteY216" fmla="*/ 6472 h 10000"/>
                <a:gd name="connsiteX217" fmla="*/ 7323 w 10000"/>
                <a:gd name="connsiteY217" fmla="*/ 6447 h 10000"/>
                <a:gd name="connsiteX218" fmla="*/ 7350 w 10000"/>
                <a:gd name="connsiteY218" fmla="*/ 6447 h 10000"/>
                <a:gd name="connsiteX219" fmla="*/ 7382 w 10000"/>
                <a:gd name="connsiteY219" fmla="*/ 6466 h 10000"/>
                <a:gd name="connsiteX220" fmla="*/ 7409 w 10000"/>
                <a:gd name="connsiteY220" fmla="*/ 6509 h 10000"/>
                <a:gd name="connsiteX221" fmla="*/ 7440 w 10000"/>
                <a:gd name="connsiteY221" fmla="*/ 6578 h 10000"/>
                <a:gd name="connsiteX222" fmla="*/ 7467 w 10000"/>
                <a:gd name="connsiteY222" fmla="*/ 6677 h 10000"/>
                <a:gd name="connsiteX223" fmla="*/ 7494 w 10000"/>
                <a:gd name="connsiteY223" fmla="*/ 6814 h 10000"/>
                <a:gd name="connsiteX224" fmla="*/ 7526 w 10000"/>
                <a:gd name="connsiteY224" fmla="*/ 7006 h 10000"/>
                <a:gd name="connsiteX225" fmla="*/ 7553 w 10000"/>
                <a:gd name="connsiteY225" fmla="*/ 7273 h 10000"/>
                <a:gd name="connsiteX226" fmla="*/ 7584 w 10000"/>
                <a:gd name="connsiteY226" fmla="*/ 7696 h 10000"/>
                <a:gd name="connsiteX227" fmla="*/ 7612 w 10000"/>
                <a:gd name="connsiteY227" fmla="*/ 8584 h 10000"/>
                <a:gd name="connsiteX228" fmla="*/ 7639 w 10000"/>
                <a:gd name="connsiteY228" fmla="*/ 8814 h 10000"/>
                <a:gd name="connsiteX229" fmla="*/ 7670 w 10000"/>
                <a:gd name="connsiteY229" fmla="*/ 7770 h 10000"/>
                <a:gd name="connsiteX230" fmla="*/ 7697 w 10000"/>
                <a:gd name="connsiteY230" fmla="*/ 7317 h 10000"/>
                <a:gd name="connsiteX231" fmla="*/ 7729 w 10000"/>
                <a:gd name="connsiteY231" fmla="*/ 7031 h 10000"/>
                <a:gd name="connsiteX232" fmla="*/ 7756 w 10000"/>
                <a:gd name="connsiteY232" fmla="*/ 6839 h 10000"/>
                <a:gd name="connsiteX233" fmla="*/ 7783 w 10000"/>
                <a:gd name="connsiteY233" fmla="*/ 6696 h 10000"/>
                <a:gd name="connsiteX234" fmla="*/ 7810 w 10000"/>
                <a:gd name="connsiteY234" fmla="*/ 6590 h 10000"/>
                <a:gd name="connsiteX235" fmla="*/ 7841 w 10000"/>
                <a:gd name="connsiteY235" fmla="*/ 6522 h 10000"/>
                <a:gd name="connsiteX236" fmla="*/ 7868 w 10000"/>
                <a:gd name="connsiteY236" fmla="*/ 6472 h 10000"/>
                <a:gd name="connsiteX237" fmla="*/ 7900 w 10000"/>
                <a:gd name="connsiteY237" fmla="*/ 6447 h 10000"/>
                <a:gd name="connsiteX238" fmla="*/ 7927 w 10000"/>
                <a:gd name="connsiteY238" fmla="*/ 6447 h 10000"/>
                <a:gd name="connsiteX239" fmla="*/ 7954 w 10000"/>
                <a:gd name="connsiteY239" fmla="*/ 6466 h 10000"/>
                <a:gd name="connsiteX240" fmla="*/ 7986 w 10000"/>
                <a:gd name="connsiteY240" fmla="*/ 6509 h 10000"/>
                <a:gd name="connsiteX241" fmla="*/ 8013 w 10000"/>
                <a:gd name="connsiteY241" fmla="*/ 6578 h 10000"/>
                <a:gd name="connsiteX242" fmla="*/ 8044 w 10000"/>
                <a:gd name="connsiteY242" fmla="*/ 6683 h 10000"/>
                <a:gd name="connsiteX243" fmla="*/ 8071 w 10000"/>
                <a:gd name="connsiteY243" fmla="*/ 6820 h 10000"/>
                <a:gd name="connsiteX244" fmla="*/ 8098 w 10000"/>
                <a:gd name="connsiteY244" fmla="*/ 7006 h 10000"/>
                <a:gd name="connsiteX245" fmla="*/ 8130 w 10000"/>
                <a:gd name="connsiteY245" fmla="*/ 7280 h 10000"/>
                <a:gd name="connsiteX246" fmla="*/ 8157 w 10000"/>
                <a:gd name="connsiteY246" fmla="*/ 7714 h 10000"/>
                <a:gd name="connsiteX247" fmla="*/ 8188 w 10000"/>
                <a:gd name="connsiteY247" fmla="*/ 8671 h 10000"/>
                <a:gd name="connsiteX248" fmla="*/ 8215 w 10000"/>
                <a:gd name="connsiteY248" fmla="*/ 8696 h 10000"/>
                <a:gd name="connsiteX249" fmla="*/ 8242 w 10000"/>
                <a:gd name="connsiteY249" fmla="*/ 7720 h 10000"/>
                <a:gd name="connsiteX250" fmla="*/ 8274 w 10000"/>
                <a:gd name="connsiteY250" fmla="*/ 7286 h 10000"/>
                <a:gd name="connsiteX251" fmla="*/ 8301 w 10000"/>
                <a:gd name="connsiteY251" fmla="*/ 7006 h 10000"/>
                <a:gd name="connsiteX252" fmla="*/ 8328 w 10000"/>
                <a:gd name="connsiteY252" fmla="*/ 6820 h 10000"/>
                <a:gd name="connsiteX253" fmla="*/ 8360 w 10000"/>
                <a:gd name="connsiteY253" fmla="*/ 6683 h 10000"/>
                <a:gd name="connsiteX254" fmla="*/ 8387 w 10000"/>
                <a:gd name="connsiteY254" fmla="*/ 6584 h 10000"/>
                <a:gd name="connsiteX255" fmla="*/ 8418 w 10000"/>
                <a:gd name="connsiteY255" fmla="*/ 6516 h 10000"/>
                <a:gd name="connsiteX256" fmla="*/ 8445 w 10000"/>
                <a:gd name="connsiteY256" fmla="*/ 6472 h 10000"/>
                <a:gd name="connsiteX257" fmla="*/ 8472 w 10000"/>
                <a:gd name="connsiteY257" fmla="*/ 6453 h 10000"/>
                <a:gd name="connsiteX258" fmla="*/ 8504 w 10000"/>
                <a:gd name="connsiteY258" fmla="*/ 6460 h 10000"/>
                <a:gd name="connsiteX259" fmla="*/ 8531 w 10000"/>
                <a:gd name="connsiteY259" fmla="*/ 6491 h 10000"/>
                <a:gd name="connsiteX260" fmla="*/ 8562 w 10000"/>
                <a:gd name="connsiteY260" fmla="*/ 6553 h 10000"/>
                <a:gd name="connsiteX261" fmla="*/ 8589 w 10000"/>
                <a:gd name="connsiteY261" fmla="*/ 6640 h 10000"/>
                <a:gd name="connsiteX262" fmla="*/ 8616 w 10000"/>
                <a:gd name="connsiteY262" fmla="*/ 6770 h 10000"/>
                <a:gd name="connsiteX263" fmla="*/ 8648 w 10000"/>
                <a:gd name="connsiteY263" fmla="*/ 6944 h 10000"/>
                <a:gd name="connsiteX264" fmla="*/ 8675 w 10000"/>
                <a:gd name="connsiteY264" fmla="*/ 7205 h 10000"/>
                <a:gd name="connsiteX265" fmla="*/ 8707 w 10000"/>
                <a:gd name="connsiteY265" fmla="*/ 7615 h 10000"/>
                <a:gd name="connsiteX266" fmla="*/ 8734 w 10000"/>
                <a:gd name="connsiteY266" fmla="*/ 8460 h 10000"/>
                <a:gd name="connsiteX267" fmla="*/ 8761 w 10000"/>
                <a:gd name="connsiteY267" fmla="*/ 8839 h 10000"/>
                <a:gd name="connsiteX268" fmla="*/ 8788 w 10000"/>
                <a:gd name="connsiteY268" fmla="*/ 7733 h 10000"/>
                <a:gd name="connsiteX269" fmla="*/ 8819 w 10000"/>
                <a:gd name="connsiteY269" fmla="*/ 7267 h 10000"/>
                <a:gd name="connsiteX270" fmla="*/ 8851 w 10000"/>
                <a:gd name="connsiteY270" fmla="*/ 6981 h 10000"/>
                <a:gd name="connsiteX271" fmla="*/ 8878 w 10000"/>
                <a:gd name="connsiteY271" fmla="*/ 6783 h 10000"/>
                <a:gd name="connsiteX272" fmla="*/ 8905 w 10000"/>
                <a:gd name="connsiteY272" fmla="*/ 6646 h 10000"/>
                <a:gd name="connsiteX273" fmla="*/ 8932 w 10000"/>
                <a:gd name="connsiteY273" fmla="*/ 6547 h 10000"/>
                <a:gd name="connsiteX274" fmla="*/ 8963 w 10000"/>
                <a:gd name="connsiteY274" fmla="*/ 6484 h 10000"/>
                <a:gd name="connsiteX275" fmla="*/ 8991 w 10000"/>
                <a:gd name="connsiteY275" fmla="*/ 6453 h 10000"/>
                <a:gd name="connsiteX276" fmla="*/ 9022 w 10000"/>
                <a:gd name="connsiteY276" fmla="*/ 6447 h 10000"/>
                <a:gd name="connsiteX277" fmla="*/ 9049 w 10000"/>
                <a:gd name="connsiteY277" fmla="*/ 6472 h 10000"/>
                <a:gd name="connsiteX278" fmla="*/ 9076 w 10000"/>
                <a:gd name="connsiteY278" fmla="*/ 6528 h 10000"/>
                <a:gd name="connsiteX279" fmla="*/ 9108 w 10000"/>
                <a:gd name="connsiteY279" fmla="*/ 6621 h 10000"/>
                <a:gd name="connsiteX280" fmla="*/ 9135 w 10000"/>
                <a:gd name="connsiteY280" fmla="*/ 6758 h 10000"/>
                <a:gd name="connsiteX281" fmla="*/ 9166 w 10000"/>
                <a:gd name="connsiteY281" fmla="*/ 6957 h 10000"/>
                <a:gd name="connsiteX282" fmla="*/ 9193 w 10000"/>
                <a:gd name="connsiteY282" fmla="*/ 7267 h 10000"/>
                <a:gd name="connsiteX283" fmla="*/ 9220 w 10000"/>
                <a:gd name="connsiteY283" fmla="*/ 7814 h 10000"/>
                <a:gd name="connsiteX284" fmla="*/ 9252 w 10000"/>
                <a:gd name="connsiteY284" fmla="*/ 9863 h 10000"/>
                <a:gd name="connsiteX285" fmla="*/ 9279 w 10000"/>
                <a:gd name="connsiteY285" fmla="*/ 7988 h 10000"/>
                <a:gd name="connsiteX286" fmla="*/ 9306 w 10000"/>
                <a:gd name="connsiteY286" fmla="*/ 7335 h 10000"/>
                <a:gd name="connsiteX287" fmla="*/ 9338 w 10000"/>
                <a:gd name="connsiteY287" fmla="*/ 6988 h 10000"/>
                <a:gd name="connsiteX288" fmla="*/ 9365 w 10000"/>
                <a:gd name="connsiteY288" fmla="*/ 6758 h 10000"/>
                <a:gd name="connsiteX289" fmla="*/ 9396 w 10000"/>
                <a:gd name="connsiteY289" fmla="*/ 6602 h 10000"/>
                <a:gd name="connsiteX290" fmla="*/ 9423 w 10000"/>
                <a:gd name="connsiteY290" fmla="*/ 6503 h 10000"/>
                <a:gd name="connsiteX291" fmla="*/ 9450 w 10000"/>
                <a:gd name="connsiteY291" fmla="*/ 6447 h 10000"/>
                <a:gd name="connsiteX292" fmla="*/ 9482 w 10000"/>
                <a:gd name="connsiteY292" fmla="*/ 6435 h 10000"/>
                <a:gd name="connsiteX293" fmla="*/ 9509 w 10000"/>
                <a:gd name="connsiteY293" fmla="*/ 6460 h 10000"/>
                <a:gd name="connsiteX294" fmla="*/ 9540 w 10000"/>
                <a:gd name="connsiteY294" fmla="*/ 6534 h 10000"/>
                <a:gd name="connsiteX295" fmla="*/ 9567 w 10000"/>
                <a:gd name="connsiteY295" fmla="*/ 6665 h 10000"/>
                <a:gd name="connsiteX296" fmla="*/ 9594 w 10000"/>
                <a:gd name="connsiteY296" fmla="*/ 6882 h 10000"/>
                <a:gd name="connsiteX297" fmla="*/ 9626 w 10000"/>
                <a:gd name="connsiteY297" fmla="*/ 7242 h 10000"/>
                <a:gd name="connsiteX298" fmla="*/ 9653 w 10000"/>
                <a:gd name="connsiteY298" fmla="*/ 7981 h 10000"/>
                <a:gd name="connsiteX299" fmla="*/ 9680 w 10000"/>
                <a:gd name="connsiteY299" fmla="*/ 8820 h 10000"/>
                <a:gd name="connsiteX300" fmla="*/ 9712 w 10000"/>
                <a:gd name="connsiteY300" fmla="*/ 7484 h 10000"/>
                <a:gd name="connsiteX301" fmla="*/ 9739 w 10000"/>
                <a:gd name="connsiteY301" fmla="*/ 7012 h 10000"/>
                <a:gd name="connsiteX302" fmla="*/ 9766 w 10000"/>
                <a:gd name="connsiteY302" fmla="*/ 6758 h 10000"/>
                <a:gd name="connsiteX303" fmla="*/ 9797 w 10000"/>
                <a:gd name="connsiteY303" fmla="*/ 6615 h 10000"/>
                <a:gd name="connsiteX304" fmla="*/ 9824 w 10000"/>
                <a:gd name="connsiteY304" fmla="*/ 6559 h 10000"/>
                <a:gd name="connsiteX305" fmla="*/ 9856 w 10000"/>
                <a:gd name="connsiteY305" fmla="*/ 6590 h 10000"/>
                <a:gd name="connsiteX306" fmla="*/ 9883 w 10000"/>
                <a:gd name="connsiteY306" fmla="*/ 6708 h 10000"/>
                <a:gd name="connsiteX307" fmla="*/ 9910 w 10000"/>
                <a:gd name="connsiteY307" fmla="*/ 6950 h 10000"/>
                <a:gd name="connsiteX308" fmla="*/ 9941 w 10000"/>
                <a:gd name="connsiteY308" fmla="*/ 7404 h 10000"/>
                <a:gd name="connsiteX309" fmla="*/ 9968 w 10000"/>
                <a:gd name="connsiteY309" fmla="*/ 8516 h 10000"/>
                <a:gd name="connsiteX310" fmla="*/ 10000 w 10000"/>
                <a:gd name="connsiteY31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3556 w 10000"/>
                <a:gd name="connsiteY86" fmla="*/ 68 h 10000"/>
                <a:gd name="connsiteX87" fmla="*/ 3614 w 10000"/>
                <a:gd name="connsiteY87" fmla="*/ 31 h 10000"/>
                <a:gd name="connsiteX88" fmla="*/ 3641 w 10000"/>
                <a:gd name="connsiteY88" fmla="*/ 19 h 10000"/>
                <a:gd name="connsiteX89" fmla="*/ 3673 w 10000"/>
                <a:gd name="connsiteY89" fmla="*/ 6 h 10000"/>
                <a:gd name="connsiteX90" fmla="*/ 3700 w 10000"/>
                <a:gd name="connsiteY90" fmla="*/ 6 h 10000"/>
                <a:gd name="connsiteX91" fmla="*/ 3731 w 10000"/>
                <a:gd name="connsiteY91" fmla="*/ 0 h 10000"/>
                <a:gd name="connsiteX92" fmla="*/ 3758 w 10000"/>
                <a:gd name="connsiteY92" fmla="*/ 0 h 10000"/>
                <a:gd name="connsiteX93" fmla="*/ 3785 w 10000"/>
                <a:gd name="connsiteY93" fmla="*/ 6 h 10000"/>
                <a:gd name="connsiteX94" fmla="*/ 3817 w 10000"/>
                <a:gd name="connsiteY94" fmla="*/ 12 h 10000"/>
                <a:gd name="connsiteX95" fmla="*/ 3844 w 10000"/>
                <a:gd name="connsiteY95" fmla="*/ 19 h 10000"/>
                <a:gd name="connsiteX96" fmla="*/ 3876 w 10000"/>
                <a:gd name="connsiteY96" fmla="*/ 31 h 10000"/>
                <a:gd name="connsiteX97" fmla="*/ 3903 w 10000"/>
                <a:gd name="connsiteY97" fmla="*/ 43 h 10000"/>
                <a:gd name="connsiteX98" fmla="*/ 3930 w 10000"/>
                <a:gd name="connsiteY98" fmla="*/ 62 h 10000"/>
                <a:gd name="connsiteX99" fmla="*/ 3957 w 10000"/>
                <a:gd name="connsiteY99" fmla="*/ 81 h 10000"/>
                <a:gd name="connsiteX100" fmla="*/ 3988 w 10000"/>
                <a:gd name="connsiteY100" fmla="*/ 106 h 10000"/>
                <a:gd name="connsiteX101" fmla="*/ 4015 w 10000"/>
                <a:gd name="connsiteY101" fmla="*/ 130 h 10000"/>
                <a:gd name="connsiteX102" fmla="*/ 4047 w 10000"/>
                <a:gd name="connsiteY102" fmla="*/ 155 h 10000"/>
                <a:gd name="connsiteX103" fmla="*/ 4074 w 10000"/>
                <a:gd name="connsiteY103" fmla="*/ 186 h 10000"/>
                <a:gd name="connsiteX104" fmla="*/ 4101 w 10000"/>
                <a:gd name="connsiteY104" fmla="*/ 217 h 10000"/>
                <a:gd name="connsiteX105" fmla="*/ 4132 w 10000"/>
                <a:gd name="connsiteY105" fmla="*/ 255 h 10000"/>
                <a:gd name="connsiteX106" fmla="*/ 4160 w 10000"/>
                <a:gd name="connsiteY106" fmla="*/ 292 h 10000"/>
                <a:gd name="connsiteX107" fmla="*/ 4191 w 10000"/>
                <a:gd name="connsiteY107" fmla="*/ 329 h 10000"/>
                <a:gd name="connsiteX108" fmla="*/ 4218 w 10000"/>
                <a:gd name="connsiteY108" fmla="*/ 373 h 10000"/>
                <a:gd name="connsiteX109" fmla="*/ 4245 w 10000"/>
                <a:gd name="connsiteY109" fmla="*/ 422 h 10000"/>
                <a:gd name="connsiteX110" fmla="*/ 4277 w 10000"/>
                <a:gd name="connsiteY110" fmla="*/ 466 h 10000"/>
                <a:gd name="connsiteX111" fmla="*/ 4304 w 10000"/>
                <a:gd name="connsiteY111" fmla="*/ 522 h 10000"/>
                <a:gd name="connsiteX112" fmla="*/ 4335 w 10000"/>
                <a:gd name="connsiteY112" fmla="*/ 571 h 10000"/>
                <a:gd name="connsiteX113" fmla="*/ 4362 w 10000"/>
                <a:gd name="connsiteY113" fmla="*/ 634 h 10000"/>
                <a:gd name="connsiteX114" fmla="*/ 4389 w 10000"/>
                <a:gd name="connsiteY114" fmla="*/ 689 h 10000"/>
                <a:gd name="connsiteX115" fmla="*/ 4421 w 10000"/>
                <a:gd name="connsiteY115" fmla="*/ 752 h 10000"/>
                <a:gd name="connsiteX116" fmla="*/ 4448 w 10000"/>
                <a:gd name="connsiteY116" fmla="*/ 820 h 10000"/>
                <a:gd name="connsiteX117" fmla="*/ 4475 w 10000"/>
                <a:gd name="connsiteY117" fmla="*/ 888 h 10000"/>
                <a:gd name="connsiteX118" fmla="*/ 4507 w 10000"/>
                <a:gd name="connsiteY118" fmla="*/ 957 h 10000"/>
                <a:gd name="connsiteX119" fmla="*/ 4534 w 10000"/>
                <a:gd name="connsiteY119" fmla="*/ 1037 h 10000"/>
                <a:gd name="connsiteX120" fmla="*/ 4565 w 10000"/>
                <a:gd name="connsiteY120" fmla="*/ 1118 h 10000"/>
                <a:gd name="connsiteX121" fmla="*/ 4592 w 10000"/>
                <a:gd name="connsiteY121" fmla="*/ 1199 h 10000"/>
                <a:gd name="connsiteX122" fmla="*/ 4619 w 10000"/>
                <a:gd name="connsiteY122" fmla="*/ 1286 h 10000"/>
                <a:gd name="connsiteX123" fmla="*/ 4651 w 10000"/>
                <a:gd name="connsiteY123" fmla="*/ 1373 h 10000"/>
                <a:gd name="connsiteX124" fmla="*/ 4678 w 10000"/>
                <a:gd name="connsiteY124" fmla="*/ 1472 h 10000"/>
                <a:gd name="connsiteX125" fmla="*/ 4709 w 10000"/>
                <a:gd name="connsiteY125" fmla="*/ 1565 h 10000"/>
                <a:gd name="connsiteX126" fmla="*/ 4736 w 10000"/>
                <a:gd name="connsiteY126" fmla="*/ 1671 h 10000"/>
                <a:gd name="connsiteX127" fmla="*/ 4763 w 10000"/>
                <a:gd name="connsiteY127" fmla="*/ 1776 h 10000"/>
                <a:gd name="connsiteX128" fmla="*/ 4795 w 10000"/>
                <a:gd name="connsiteY128" fmla="*/ 1894 h 10000"/>
                <a:gd name="connsiteX129" fmla="*/ 4822 w 10000"/>
                <a:gd name="connsiteY129" fmla="*/ 2012 h 10000"/>
                <a:gd name="connsiteX130" fmla="*/ 4854 w 10000"/>
                <a:gd name="connsiteY130" fmla="*/ 2137 h 10000"/>
                <a:gd name="connsiteX131" fmla="*/ 4881 w 10000"/>
                <a:gd name="connsiteY131" fmla="*/ 2267 h 10000"/>
                <a:gd name="connsiteX132" fmla="*/ 4908 w 10000"/>
                <a:gd name="connsiteY132" fmla="*/ 2404 h 10000"/>
                <a:gd name="connsiteX133" fmla="*/ 4935 w 10000"/>
                <a:gd name="connsiteY133" fmla="*/ 2553 h 10000"/>
                <a:gd name="connsiteX134" fmla="*/ 4966 w 10000"/>
                <a:gd name="connsiteY134" fmla="*/ 2708 h 10000"/>
                <a:gd name="connsiteX135" fmla="*/ 4993 w 10000"/>
                <a:gd name="connsiteY135" fmla="*/ 2870 h 10000"/>
                <a:gd name="connsiteX136" fmla="*/ 5025 w 10000"/>
                <a:gd name="connsiteY136" fmla="*/ 3043 h 10000"/>
                <a:gd name="connsiteX137" fmla="*/ 5052 w 10000"/>
                <a:gd name="connsiteY137" fmla="*/ 3230 h 10000"/>
                <a:gd name="connsiteX138" fmla="*/ 5079 w 10000"/>
                <a:gd name="connsiteY138" fmla="*/ 3429 h 10000"/>
                <a:gd name="connsiteX139" fmla="*/ 5110 w 10000"/>
                <a:gd name="connsiteY139" fmla="*/ 3646 h 10000"/>
                <a:gd name="connsiteX140" fmla="*/ 5137 w 10000"/>
                <a:gd name="connsiteY140" fmla="*/ 3882 h 10000"/>
                <a:gd name="connsiteX141" fmla="*/ 5169 w 10000"/>
                <a:gd name="connsiteY141" fmla="*/ 4143 h 10000"/>
                <a:gd name="connsiteX142" fmla="*/ 5196 w 10000"/>
                <a:gd name="connsiteY142" fmla="*/ 4441 h 10000"/>
                <a:gd name="connsiteX143" fmla="*/ 5223 w 10000"/>
                <a:gd name="connsiteY143" fmla="*/ 4789 h 10000"/>
                <a:gd name="connsiteX144" fmla="*/ 5255 w 10000"/>
                <a:gd name="connsiteY144" fmla="*/ 5205 h 10000"/>
                <a:gd name="connsiteX145" fmla="*/ 5282 w 10000"/>
                <a:gd name="connsiteY145" fmla="*/ 5758 h 10000"/>
                <a:gd name="connsiteX146" fmla="*/ 5313 w 10000"/>
                <a:gd name="connsiteY146" fmla="*/ 6671 h 10000"/>
                <a:gd name="connsiteX147" fmla="*/ 5340 w 10000"/>
                <a:gd name="connsiteY147" fmla="*/ 7776 h 10000"/>
                <a:gd name="connsiteX148" fmla="*/ 5367 w 10000"/>
                <a:gd name="connsiteY148" fmla="*/ 6565 h 10000"/>
                <a:gd name="connsiteX149" fmla="*/ 5399 w 10000"/>
                <a:gd name="connsiteY149" fmla="*/ 6255 h 10000"/>
                <a:gd name="connsiteX150" fmla="*/ 5426 w 10000"/>
                <a:gd name="connsiteY150" fmla="*/ 6155 h 10000"/>
                <a:gd name="connsiteX151" fmla="*/ 5453 w 10000"/>
                <a:gd name="connsiteY151" fmla="*/ 6180 h 10000"/>
                <a:gd name="connsiteX152" fmla="*/ 5484 w 10000"/>
                <a:gd name="connsiteY152" fmla="*/ 6286 h 10000"/>
                <a:gd name="connsiteX153" fmla="*/ 5511 w 10000"/>
                <a:gd name="connsiteY153" fmla="*/ 6484 h 10000"/>
                <a:gd name="connsiteX154" fmla="*/ 5539 w 10000"/>
                <a:gd name="connsiteY154" fmla="*/ 6801 h 10000"/>
                <a:gd name="connsiteX155" fmla="*/ 5570 w 10000"/>
                <a:gd name="connsiteY155" fmla="*/ 7373 h 10000"/>
                <a:gd name="connsiteX156" fmla="*/ 5597 w 10000"/>
                <a:gd name="connsiteY156" fmla="*/ 9447 h 10000"/>
                <a:gd name="connsiteX157" fmla="*/ 5629 w 10000"/>
                <a:gd name="connsiteY157" fmla="*/ 7621 h 10000"/>
                <a:gd name="connsiteX158" fmla="*/ 5656 w 10000"/>
                <a:gd name="connsiteY158" fmla="*/ 7012 h 10000"/>
                <a:gd name="connsiteX159" fmla="*/ 5683 w 10000"/>
                <a:gd name="connsiteY159" fmla="*/ 6708 h 10000"/>
                <a:gd name="connsiteX160" fmla="*/ 5714 w 10000"/>
                <a:gd name="connsiteY160" fmla="*/ 6534 h 10000"/>
                <a:gd name="connsiteX161" fmla="*/ 5741 w 10000"/>
                <a:gd name="connsiteY161" fmla="*/ 6429 h 10000"/>
                <a:gd name="connsiteX162" fmla="*/ 5773 w 10000"/>
                <a:gd name="connsiteY162" fmla="*/ 6385 h 10000"/>
                <a:gd name="connsiteX163" fmla="*/ 5800 w 10000"/>
                <a:gd name="connsiteY163" fmla="*/ 6385 h 10000"/>
                <a:gd name="connsiteX164" fmla="*/ 5827 w 10000"/>
                <a:gd name="connsiteY164" fmla="*/ 6429 h 10000"/>
                <a:gd name="connsiteX165" fmla="*/ 5858 w 10000"/>
                <a:gd name="connsiteY165" fmla="*/ 6516 h 10000"/>
                <a:gd name="connsiteX166" fmla="*/ 5886 w 10000"/>
                <a:gd name="connsiteY166" fmla="*/ 6646 h 10000"/>
                <a:gd name="connsiteX167" fmla="*/ 5913 w 10000"/>
                <a:gd name="connsiteY167" fmla="*/ 6845 h 10000"/>
                <a:gd name="connsiteX168" fmla="*/ 5944 w 10000"/>
                <a:gd name="connsiteY168" fmla="*/ 7149 h 10000"/>
                <a:gd name="connsiteX169" fmla="*/ 5971 w 10000"/>
                <a:gd name="connsiteY169" fmla="*/ 7658 h 10000"/>
                <a:gd name="connsiteX170" fmla="*/ 6003 w 10000"/>
                <a:gd name="connsiteY170" fmla="*/ 9093 h 10000"/>
                <a:gd name="connsiteX171" fmla="*/ 6030 w 10000"/>
                <a:gd name="connsiteY171" fmla="*/ 8106 h 10000"/>
                <a:gd name="connsiteX172" fmla="*/ 6057 w 10000"/>
                <a:gd name="connsiteY172" fmla="*/ 7385 h 10000"/>
                <a:gd name="connsiteX173" fmla="*/ 6088 w 10000"/>
                <a:gd name="connsiteY173" fmla="*/ 7019 h 10000"/>
                <a:gd name="connsiteX174" fmla="*/ 6115 w 10000"/>
                <a:gd name="connsiteY174" fmla="*/ 6789 h 10000"/>
                <a:gd name="connsiteX175" fmla="*/ 6147 w 10000"/>
                <a:gd name="connsiteY175" fmla="*/ 6634 h 10000"/>
                <a:gd name="connsiteX176" fmla="*/ 6174 w 10000"/>
                <a:gd name="connsiteY176" fmla="*/ 6534 h 10000"/>
                <a:gd name="connsiteX177" fmla="*/ 6201 w 10000"/>
                <a:gd name="connsiteY177" fmla="*/ 6472 h 10000"/>
                <a:gd name="connsiteX178" fmla="*/ 6233 w 10000"/>
                <a:gd name="connsiteY178" fmla="*/ 6441 h 10000"/>
                <a:gd name="connsiteX179" fmla="*/ 6260 w 10000"/>
                <a:gd name="connsiteY179" fmla="*/ 6435 h 10000"/>
                <a:gd name="connsiteX180" fmla="*/ 6291 w 10000"/>
                <a:gd name="connsiteY180" fmla="*/ 6460 h 10000"/>
                <a:gd name="connsiteX181" fmla="*/ 6318 w 10000"/>
                <a:gd name="connsiteY181" fmla="*/ 6516 h 10000"/>
                <a:gd name="connsiteX182" fmla="*/ 6345 w 10000"/>
                <a:gd name="connsiteY182" fmla="*/ 6609 h 10000"/>
                <a:gd name="connsiteX183" fmla="*/ 6372 w 10000"/>
                <a:gd name="connsiteY183" fmla="*/ 6733 h 10000"/>
                <a:gd name="connsiteX184" fmla="*/ 6404 w 10000"/>
                <a:gd name="connsiteY184" fmla="*/ 6919 h 10000"/>
                <a:gd name="connsiteX185" fmla="*/ 6431 w 10000"/>
                <a:gd name="connsiteY185" fmla="*/ 7186 h 10000"/>
                <a:gd name="connsiteX186" fmla="*/ 6462 w 10000"/>
                <a:gd name="connsiteY186" fmla="*/ 7596 h 10000"/>
                <a:gd name="connsiteX187" fmla="*/ 6489 w 10000"/>
                <a:gd name="connsiteY187" fmla="*/ 8466 h 10000"/>
                <a:gd name="connsiteX188" fmla="*/ 6516 w 10000"/>
                <a:gd name="connsiteY188" fmla="*/ 8801 h 10000"/>
                <a:gd name="connsiteX189" fmla="*/ 6548 w 10000"/>
                <a:gd name="connsiteY189" fmla="*/ 7714 h 10000"/>
                <a:gd name="connsiteX190" fmla="*/ 6575 w 10000"/>
                <a:gd name="connsiteY190" fmla="*/ 7261 h 10000"/>
                <a:gd name="connsiteX191" fmla="*/ 6607 w 10000"/>
                <a:gd name="connsiteY191" fmla="*/ 6981 h 10000"/>
                <a:gd name="connsiteX192" fmla="*/ 6634 w 10000"/>
                <a:gd name="connsiteY192" fmla="*/ 6795 h 10000"/>
                <a:gd name="connsiteX193" fmla="*/ 6661 w 10000"/>
                <a:gd name="connsiteY193" fmla="*/ 6658 h 10000"/>
                <a:gd name="connsiteX194" fmla="*/ 6692 w 10000"/>
                <a:gd name="connsiteY194" fmla="*/ 6559 h 10000"/>
                <a:gd name="connsiteX195" fmla="*/ 6719 w 10000"/>
                <a:gd name="connsiteY195" fmla="*/ 6497 h 10000"/>
                <a:gd name="connsiteX196" fmla="*/ 6751 w 10000"/>
                <a:gd name="connsiteY196" fmla="*/ 6460 h 10000"/>
                <a:gd name="connsiteX197" fmla="*/ 6778 w 10000"/>
                <a:gd name="connsiteY197" fmla="*/ 6453 h 10000"/>
                <a:gd name="connsiteX198" fmla="*/ 6805 w 10000"/>
                <a:gd name="connsiteY198" fmla="*/ 6460 h 10000"/>
                <a:gd name="connsiteX199" fmla="*/ 6836 w 10000"/>
                <a:gd name="connsiteY199" fmla="*/ 6503 h 10000"/>
                <a:gd name="connsiteX200" fmla="*/ 6863 w 10000"/>
                <a:gd name="connsiteY200" fmla="*/ 6565 h 10000"/>
                <a:gd name="connsiteX201" fmla="*/ 6890 w 10000"/>
                <a:gd name="connsiteY201" fmla="*/ 6658 h 10000"/>
                <a:gd name="connsiteX202" fmla="*/ 6922 w 10000"/>
                <a:gd name="connsiteY202" fmla="*/ 6789 h 10000"/>
                <a:gd name="connsiteX203" fmla="*/ 6949 w 10000"/>
                <a:gd name="connsiteY203" fmla="*/ 6975 h 10000"/>
                <a:gd name="connsiteX204" fmla="*/ 6981 w 10000"/>
                <a:gd name="connsiteY204" fmla="*/ 7236 h 10000"/>
                <a:gd name="connsiteX205" fmla="*/ 7008 w 10000"/>
                <a:gd name="connsiteY205" fmla="*/ 7634 h 10000"/>
                <a:gd name="connsiteX206" fmla="*/ 7035 w 10000"/>
                <a:gd name="connsiteY206" fmla="*/ 8460 h 10000"/>
                <a:gd name="connsiteX207" fmla="*/ 7066 w 10000"/>
                <a:gd name="connsiteY207" fmla="*/ 8969 h 10000"/>
                <a:gd name="connsiteX208" fmla="*/ 7093 w 10000"/>
                <a:gd name="connsiteY208" fmla="*/ 7801 h 10000"/>
                <a:gd name="connsiteX209" fmla="*/ 7125 w 10000"/>
                <a:gd name="connsiteY209" fmla="*/ 7329 h 10000"/>
                <a:gd name="connsiteX210" fmla="*/ 7152 w 10000"/>
                <a:gd name="connsiteY210" fmla="*/ 7037 h 10000"/>
                <a:gd name="connsiteX211" fmla="*/ 7179 w 10000"/>
                <a:gd name="connsiteY211" fmla="*/ 6839 h 10000"/>
                <a:gd name="connsiteX212" fmla="*/ 7210 w 10000"/>
                <a:gd name="connsiteY212" fmla="*/ 6696 h 10000"/>
                <a:gd name="connsiteX213" fmla="*/ 7237 w 10000"/>
                <a:gd name="connsiteY213" fmla="*/ 6590 h 10000"/>
                <a:gd name="connsiteX214" fmla="*/ 7269 w 10000"/>
                <a:gd name="connsiteY214" fmla="*/ 6516 h 10000"/>
                <a:gd name="connsiteX215" fmla="*/ 7296 w 10000"/>
                <a:gd name="connsiteY215" fmla="*/ 6472 h 10000"/>
                <a:gd name="connsiteX216" fmla="*/ 7323 w 10000"/>
                <a:gd name="connsiteY216" fmla="*/ 6447 h 10000"/>
                <a:gd name="connsiteX217" fmla="*/ 7350 w 10000"/>
                <a:gd name="connsiteY217" fmla="*/ 6447 h 10000"/>
                <a:gd name="connsiteX218" fmla="*/ 7382 w 10000"/>
                <a:gd name="connsiteY218" fmla="*/ 6466 h 10000"/>
                <a:gd name="connsiteX219" fmla="*/ 7409 w 10000"/>
                <a:gd name="connsiteY219" fmla="*/ 6509 h 10000"/>
                <a:gd name="connsiteX220" fmla="*/ 7440 w 10000"/>
                <a:gd name="connsiteY220" fmla="*/ 6578 h 10000"/>
                <a:gd name="connsiteX221" fmla="*/ 7467 w 10000"/>
                <a:gd name="connsiteY221" fmla="*/ 6677 h 10000"/>
                <a:gd name="connsiteX222" fmla="*/ 7494 w 10000"/>
                <a:gd name="connsiteY222" fmla="*/ 6814 h 10000"/>
                <a:gd name="connsiteX223" fmla="*/ 7526 w 10000"/>
                <a:gd name="connsiteY223" fmla="*/ 7006 h 10000"/>
                <a:gd name="connsiteX224" fmla="*/ 7553 w 10000"/>
                <a:gd name="connsiteY224" fmla="*/ 7273 h 10000"/>
                <a:gd name="connsiteX225" fmla="*/ 7584 w 10000"/>
                <a:gd name="connsiteY225" fmla="*/ 7696 h 10000"/>
                <a:gd name="connsiteX226" fmla="*/ 7612 w 10000"/>
                <a:gd name="connsiteY226" fmla="*/ 8584 h 10000"/>
                <a:gd name="connsiteX227" fmla="*/ 7639 w 10000"/>
                <a:gd name="connsiteY227" fmla="*/ 8814 h 10000"/>
                <a:gd name="connsiteX228" fmla="*/ 7670 w 10000"/>
                <a:gd name="connsiteY228" fmla="*/ 7770 h 10000"/>
                <a:gd name="connsiteX229" fmla="*/ 7697 w 10000"/>
                <a:gd name="connsiteY229" fmla="*/ 7317 h 10000"/>
                <a:gd name="connsiteX230" fmla="*/ 7729 w 10000"/>
                <a:gd name="connsiteY230" fmla="*/ 7031 h 10000"/>
                <a:gd name="connsiteX231" fmla="*/ 7756 w 10000"/>
                <a:gd name="connsiteY231" fmla="*/ 6839 h 10000"/>
                <a:gd name="connsiteX232" fmla="*/ 7783 w 10000"/>
                <a:gd name="connsiteY232" fmla="*/ 6696 h 10000"/>
                <a:gd name="connsiteX233" fmla="*/ 7810 w 10000"/>
                <a:gd name="connsiteY233" fmla="*/ 6590 h 10000"/>
                <a:gd name="connsiteX234" fmla="*/ 7841 w 10000"/>
                <a:gd name="connsiteY234" fmla="*/ 6522 h 10000"/>
                <a:gd name="connsiteX235" fmla="*/ 7868 w 10000"/>
                <a:gd name="connsiteY235" fmla="*/ 6472 h 10000"/>
                <a:gd name="connsiteX236" fmla="*/ 7900 w 10000"/>
                <a:gd name="connsiteY236" fmla="*/ 6447 h 10000"/>
                <a:gd name="connsiteX237" fmla="*/ 7927 w 10000"/>
                <a:gd name="connsiteY237" fmla="*/ 6447 h 10000"/>
                <a:gd name="connsiteX238" fmla="*/ 7954 w 10000"/>
                <a:gd name="connsiteY238" fmla="*/ 6466 h 10000"/>
                <a:gd name="connsiteX239" fmla="*/ 7986 w 10000"/>
                <a:gd name="connsiteY239" fmla="*/ 6509 h 10000"/>
                <a:gd name="connsiteX240" fmla="*/ 8013 w 10000"/>
                <a:gd name="connsiteY240" fmla="*/ 6578 h 10000"/>
                <a:gd name="connsiteX241" fmla="*/ 8044 w 10000"/>
                <a:gd name="connsiteY241" fmla="*/ 6683 h 10000"/>
                <a:gd name="connsiteX242" fmla="*/ 8071 w 10000"/>
                <a:gd name="connsiteY242" fmla="*/ 6820 h 10000"/>
                <a:gd name="connsiteX243" fmla="*/ 8098 w 10000"/>
                <a:gd name="connsiteY243" fmla="*/ 7006 h 10000"/>
                <a:gd name="connsiteX244" fmla="*/ 8130 w 10000"/>
                <a:gd name="connsiteY244" fmla="*/ 7280 h 10000"/>
                <a:gd name="connsiteX245" fmla="*/ 8157 w 10000"/>
                <a:gd name="connsiteY245" fmla="*/ 7714 h 10000"/>
                <a:gd name="connsiteX246" fmla="*/ 8188 w 10000"/>
                <a:gd name="connsiteY246" fmla="*/ 8671 h 10000"/>
                <a:gd name="connsiteX247" fmla="*/ 8215 w 10000"/>
                <a:gd name="connsiteY247" fmla="*/ 8696 h 10000"/>
                <a:gd name="connsiteX248" fmla="*/ 8242 w 10000"/>
                <a:gd name="connsiteY248" fmla="*/ 7720 h 10000"/>
                <a:gd name="connsiteX249" fmla="*/ 8274 w 10000"/>
                <a:gd name="connsiteY249" fmla="*/ 7286 h 10000"/>
                <a:gd name="connsiteX250" fmla="*/ 8301 w 10000"/>
                <a:gd name="connsiteY250" fmla="*/ 7006 h 10000"/>
                <a:gd name="connsiteX251" fmla="*/ 8328 w 10000"/>
                <a:gd name="connsiteY251" fmla="*/ 6820 h 10000"/>
                <a:gd name="connsiteX252" fmla="*/ 8360 w 10000"/>
                <a:gd name="connsiteY252" fmla="*/ 6683 h 10000"/>
                <a:gd name="connsiteX253" fmla="*/ 8387 w 10000"/>
                <a:gd name="connsiteY253" fmla="*/ 6584 h 10000"/>
                <a:gd name="connsiteX254" fmla="*/ 8418 w 10000"/>
                <a:gd name="connsiteY254" fmla="*/ 6516 h 10000"/>
                <a:gd name="connsiteX255" fmla="*/ 8445 w 10000"/>
                <a:gd name="connsiteY255" fmla="*/ 6472 h 10000"/>
                <a:gd name="connsiteX256" fmla="*/ 8472 w 10000"/>
                <a:gd name="connsiteY256" fmla="*/ 6453 h 10000"/>
                <a:gd name="connsiteX257" fmla="*/ 8504 w 10000"/>
                <a:gd name="connsiteY257" fmla="*/ 6460 h 10000"/>
                <a:gd name="connsiteX258" fmla="*/ 8531 w 10000"/>
                <a:gd name="connsiteY258" fmla="*/ 6491 h 10000"/>
                <a:gd name="connsiteX259" fmla="*/ 8562 w 10000"/>
                <a:gd name="connsiteY259" fmla="*/ 6553 h 10000"/>
                <a:gd name="connsiteX260" fmla="*/ 8589 w 10000"/>
                <a:gd name="connsiteY260" fmla="*/ 6640 h 10000"/>
                <a:gd name="connsiteX261" fmla="*/ 8616 w 10000"/>
                <a:gd name="connsiteY261" fmla="*/ 6770 h 10000"/>
                <a:gd name="connsiteX262" fmla="*/ 8648 w 10000"/>
                <a:gd name="connsiteY262" fmla="*/ 6944 h 10000"/>
                <a:gd name="connsiteX263" fmla="*/ 8675 w 10000"/>
                <a:gd name="connsiteY263" fmla="*/ 7205 h 10000"/>
                <a:gd name="connsiteX264" fmla="*/ 8707 w 10000"/>
                <a:gd name="connsiteY264" fmla="*/ 7615 h 10000"/>
                <a:gd name="connsiteX265" fmla="*/ 8734 w 10000"/>
                <a:gd name="connsiteY265" fmla="*/ 8460 h 10000"/>
                <a:gd name="connsiteX266" fmla="*/ 8761 w 10000"/>
                <a:gd name="connsiteY266" fmla="*/ 8839 h 10000"/>
                <a:gd name="connsiteX267" fmla="*/ 8788 w 10000"/>
                <a:gd name="connsiteY267" fmla="*/ 7733 h 10000"/>
                <a:gd name="connsiteX268" fmla="*/ 8819 w 10000"/>
                <a:gd name="connsiteY268" fmla="*/ 7267 h 10000"/>
                <a:gd name="connsiteX269" fmla="*/ 8851 w 10000"/>
                <a:gd name="connsiteY269" fmla="*/ 6981 h 10000"/>
                <a:gd name="connsiteX270" fmla="*/ 8878 w 10000"/>
                <a:gd name="connsiteY270" fmla="*/ 6783 h 10000"/>
                <a:gd name="connsiteX271" fmla="*/ 8905 w 10000"/>
                <a:gd name="connsiteY271" fmla="*/ 6646 h 10000"/>
                <a:gd name="connsiteX272" fmla="*/ 8932 w 10000"/>
                <a:gd name="connsiteY272" fmla="*/ 6547 h 10000"/>
                <a:gd name="connsiteX273" fmla="*/ 8963 w 10000"/>
                <a:gd name="connsiteY273" fmla="*/ 6484 h 10000"/>
                <a:gd name="connsiteX274" fmla="*/ 8991 w 10000"/>
                <a:gd name="connsiteY274" fmla="*/ 6453 h 10000"/>
                <a:gd name="connsiteX275" fmla="*/ 9022 w 10000"/>
                <a:gd name="connsiteY275" fmla="*/ 6447 h 10000"/>
                <a:gd name="connsiteX276" fmla="*/ 9049 w 10000"/>
                <a:gd name="connsiteY276" fmla="*/ 6472 h 10000"/>
                <a:gd name="connsiteX277" fmla="*/ 9076 w 10000"/>
                <a:gd name="connsiteY277" fmla="*/ 6528 h 10000"/>
                <a:gd name="connsiteX278" fmla="*/ 9108 w 10000"/>
                <a:gd name="connsiteY278" fmla="*/ 6621 h 10000"/>
                <a:gd name="connsiteX279" fmla="*/ 9135 w 10000"/>
                <a:gd name="connsiteY279" fmla="*/ 6758 h 10000"/>
                <a:gd name="connsiteX280" fmla="*/ 9166 w 10000"/>
                <a:gd name="connsiteY280" fmla="*/ 6957 h 10000"/>
                <a:gd name="connsiteX281" fmla="*/ 9193 w 10000"/>
                <a:gd name="connsiteY281" fmla="*/ 7267 h 10000"/>
                <a:gd name="connsiteX282" fmla="*/ 9220 w 10000"/>
                <a:gd name="connsiteY282" fmla="*/ 7814 h 10000"/>
                <a:gd name="connsiteX283" fmla="*/ 9252 w 10000"/>
                <a:gd name="connsiteY283" fmla="*/ 9863 h 10000"/>
                <a:gd name="connsiteX284" fmla="*/ 9279 w 10000"/>
                <a:gd name="connsiteY284" fmla="*/ 7988 h 10000"/>
                <a:gd name="connsiteX285" fmla="*/ 9306 w 10000"/>
                <a:gd name="connsiteY285" fmla="*/ 7335 h 10000"/>
                <a:gd name="connsiteX286" fmla="*/ 9338 w 10000"/>
                <a:gd name="connsiteY286" fmla="*/ 6988 h 10000"/>
                <a:gd name="connsiteX287" fmla="*/ 9365 w 10000"/>
                <a:gd name="connsiteY287" fmla="*/ 6758 h 10000"/>
                <a:gd name="connsiteX288" fmla="*/ 9396 w 10000"/>
                <a:gd name="connsiteY288" fmla="*/ 6602 h 10000"/>
                <a:gd name="connsiteX289" fmla="*/ 9423 w 10000"/>
                <a:gd name="connsiteY289" fmla="*/ 6503 h 10000"/>
                <a:gd name="connsiteX290" fmla="*/ 9450 w 10000"/>
                <a:gd name="connsiteY290" fmla="*/ 6447 h 10000"/>
                <a:gd name="connsiteX291" fmla="*/ 9482 w 10000"/>
                <a:gd name="connsiteY291" fmla="*/ 6435 h 10000"/>
                <a:gd name="connsiteX292" fmla="*/ 9509 w 10000"/>
                <a:gd name="connsiteY292" fmla="*/ 6460 h 10000"/>
                <a:gd name="connsiteX293" fmla="*/ 9540 w 10000"/>
                <a:gd name="connsiteY293" fmla="*/ 6534 h 10000"/>
                <a:gd name="connsiteX294" fmla="*/ 9567 w 10000"/>
                <a:gd name="connsiteY294" fmla="*/ 6665 h 10000"/>
                <a:gd name="connsiteX295" fmla="*/ 9594 w 10000"/>
                <a:gd name="connsiteY295" fmla="*/ 6882 h 10000"/>
                <a:gd name="connsiteX296" fmla="*/ 9626 w 10000"/>
                <a:gd name="connsiteY296" fmla="*/ 7242 h 10000"/>
                <a:gd name="connsiteX297" fmla="*/ 9653 w 10000"/>
                <a:gd name="connsiteY297" fmla="*/ 7981 h 10000"/>
                <a:gd name="connsiteX298" fmla="*/ 9680 w 10000"/>
                <a:gd name="connsiteY298" fmla="*/ 8820 h 10000"/>
                <a:gd name="connsiteX299" fmla="*/ 9712 w 10000"/>
                <a:gd name="connsiteY299" fmla="*/ 7484 h 10000"/>
                <a:gd name="connsiteX300" fmla="*/ 9739 w 10000"/>
                <a:gd name="connsiteY300" fmla="*/ 7012 h 10000"/>
                <a:gd name="connsiteX301" fmla="*/ 9766 w 10000"/>
                <a:gd name="connsiteY301" fmla="*/ 6758 h 10000"/>
                <a:gd name="connsiteX302" fmla="*/ 9797 w 10000"/>
                <a:gd name="connsiteY302" fmla="*/ 6615 h 10000"/>
                <a:gd name="connsiteX303" fmla="*/ 9824 w 10000"/>
                <a:gd name="connsiteY303" fmla="*/ 6559 h 10000"/>
                <a:gd name="connsiteX304" fmla="*/ 9856 w 10000"/>
                <a:gd name="connsiteY304" fmla="*/ 6590 h 10000"/>
                <a:gd name="connsiteX305" fmla="*/ 9883 w 10000"/>
                <a:gd name="connsiteY305" fmla="*/ 6708 h 10000"/>
                <a:gd name="connsiteX306" fmla="*/ 9910 w 10000"/>
                <a:gd name="connsiteY306" fmla="*/ 6950 h 10000"/>
                <a:gd name="connsiteX307" fmla="*/ 9941 w 10000"/>
                <a:gd name="connsiteY307" fmla="*/ 7404 h 10000"/>
                <a:gd name="connsiteX308" fmla="*/ 9968 w 10000"/>
                <a:gd name="connsiteY308" fmla="*/ 8516 h 10000"/>
                <a:gd name="connsiteX309" fmla="*/ 10000 w 10000"/>
                <a:gd name="connsiteY30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3556 w 10000"/>
                <a:gd name="connsiteY85" fmla="*/ 68 h 10000"/>
                <a:gd name="connsiteX86" fmla="*/ 3614 w 10000"/>
                <a:gd name="connsiteY86" fmla="*/ 31 h 10000"/>
                <a:gd name="connsiteX87" fmla="*/ 3641 w 10000"/>
                <a:gd name="connsiteY87" fmla="*/ 19 h 10000"/>
                <a:gd name="connsiteX88" fmla="*/ 3673 w 10000"/>
                <a:gd name="connsiteY88" fmla="*/ 6 h 10000"/>
                <a:gd name="connsiteX89" fmla="*/ 3700 w 10000"/>
                <a:gd name="connsiteY89" fmla="*/ 6 h 10000"/>
                <a:gd name="connsiteX90" fmla="*/ 3731 w 10000"/>
                <a:gd name="connsiteY90" fmla="*/ 0 h 10000"/>
                <a:gd name="connsiteX91" fmla="*/ 3758 w 10000"/>
                <a:gd name="connsiteY91" fmla="*/ 0 h 10000"/>
                <a:gd name="connsiteX92" fmla="*/ 3785 w 10000"/>
                <a:gd name="connsiteY92" fmla="*/ 6 h 10000"/>
                <a:gd name="connsiteX93" fmla="*/ 3817 w 10000"/>
                <a:gd name="connsiteY93" fmla="*/ 12 h 10000"/>
                <a:gd name="connsiteX94" fmla="*/ 3844 w 10000"/>
                <a:gd name="connsiteY94" fmla="*/ 19 h 10000"/>
                <a:gd name="connsiteX95" fmla="*/ 3876 w 10000"/>
                <a:gd name="connsiteY95" fmla="*/ 31 h 10000"/>
                <a:gd name="connsiteX96" fmla="*/ 3903 w 10000"/>
                <a:gd name="connsiteY96" fmla="*/ 43 h 10000"/>
                <a:gd name="connsiteX97" fmla="*/ 3930 w 10000"/>
                <a:gd name="connsiteY97" fmla="*/ 62 h 10000"/>
                <a:gd name="connsiteX98" fmla="*/ 3957 w 10000"/>
                <a:gd name="connsiteY98" fmla="*/ 81 h 10000"/>
                <a:gd name="connsiteX99" fmla="*/ 3988 w 10000"/>
                <a:gd name="connsiteY99" fmla="*/ 106 h 10000"/>
                <a:gd name="connsiteX100" fmla="*/ 4015 w 10000"/>
                <a:gd name="connsiteY100" fmla="*/ 130 h 10000"/>
                <a:gd name="connsiteX101" fmla="*/ 4047 w 10000"/>
                <a:gd name="connsiteY101" fmla="*/ 155 h 10000"/>
                <a:gd name="connsiteX102" fmla="*/ 4074 w 10000"/>
                <a:gd name="connsiteY102" fmla="*/ 186 h 10000"/>
                <a:gd name="connsiteX103" fmla="*/ 4101 w 10000"/>
                <a:gd name="connsiteY103" fmla="*/ 217 h 10000"/>
                <a:gd name="connsiteX104" fmla="*/ 4132 w 10000"/>
                <a:gd name="connsiteY104" fmla="*/ 255 h 10000"/>
                <a:gd name="connsiteX105" fmla="*/ 4160 w 10000"/>
                <a:gd name="connsiteY105" fmla="*/ 292 h 10000"/>
                <a:gd name="connsiteX106" fmla="*/ 4191 w 10000"/>
                <a:gd name="connsiteY106" fmla="*/ 329 h 10000"/>
                <a:gd name="connsiteX107" fmla="*/ 4218 w 10000"/>
                <a:gd name="connsiteY107" fmla="*/ 373 h 10000"/>
                <a:gd name="connsiteX108" fmla="*/ 4245 w 10000"/>
                <a:gd name="connsiteY108" fmla="*/ 422 h 10000"/>
                <a:gd name="connsiteX109" fmla="*/ 4277 w 10000"/>
                <a:gd name="connsiteY109" fmla="*/ 466 h 10000"/>
                <a:gd name="connsiteX110" fmla="*/ 4304 w 10000"/>
                <a:gd name="connsiteY110" fmla="*/ 522 h 10000"/>
                <a:gd name="connsiteX111" fmla="*/ 4335 w 10000"/>
                <a:gd name="connsiteY111" fmla="*/ 571 h 10000"/>
                <a:gd name="connsiteX112" fmla="*/ 4362 w 10000"/>
                <a:gd name="connsiteY112" fmla="*/ 634 h 10000"/>
                <a:gd name="connsiteX113" fmla="*/ 4389 w 10000"/>
                <a:gd name="connsiteY113" fmla="*/ 689 h 10000"/>
                <a:gd name="connsiteX114" fmla="*/ 4421 w 10000"/>
                <a:gd name="connsiteY114" fmla="*/ 752 h 10000"/>
                <a:gd name="connsiteX115" fmla="*/ 4448 w 10000"/>
                <a:gd name="connsiteY115" fmla="*/ 820 h 10000"/>
                <a:gd name="connsiteX116" fmla="*/ 4475 w 10000"/>
                <a:gd name="connsiteY116" fmla="*/ 888 h 10000"/>
                <a:gd name="connsiteX117" fmla="*/ 4507 w 10000"/>
                <a:gd name="connsiteY117" fmla="*/ 957 h 10000"/>
                <a:gd name="connsiteX118" fmla="*/ 4534 w 10000"/>
                <a:gd name="connsiteY118" fmla="*/ 1037 h 10000"/>
                <a:gd name="connsiteX119" fmla="*/ 4565 w 10000"/>
                <a:gd name="connsiteY119" fmla="*/ 1118 h 10000"/>
                <a:gd name="connsiteX120" fmla="*/ 4592 w 10000"/>
                <a:gd name="connsiteY120" fmla="*/ 1199 h 10000"/>
                <a:gd name="connsiteX121" fmla="*/ 4619 w 10000"/>
                <a:gd name="connsiteY121" fmla="*/ 1286 h 10000"/>
                <a:gd name="connsiteX122" fmla="*/ 4651 w 10000"/>
                <a:gd name="connsiteY122" fmla="*/ 1373 h 10000"/>
                <a:gd name="connsiteX123" fmla="*/ 4678 w 10000"/>
                <a:gd name="connsiteY123" fmla="*/ 1472 h 10000"/>
                <a:gd name="connsiteX124" fmla="*/ 4709 w 10000"/>
                <a:gd name="connsiteY124" fmla="*/ 1565 h 10000"/>
                <a:gd name="connsiteX125" fmla="*/ 4736 w 10000"/>
                <a:gd name="connsiteY125" fmla="*/ 1671 h 10000"/>
                <a:gd name="connsiteX126" fmla="*/ 4763 w 10000"/>
                <a:gd name="connsiteY126" fmla="*/ 1776 h 10000"/>
                <a:gd name="connsiteX127" fmla="*/ 4795 w 10000"/>
                <a:gd name="connsiteY127" fmla="*/ 1894 h 10000"/>
                <a:gd name="connsiteX128" fmla="*/ 4822 w 10000"/>
                <a:gd name="connsiteY128" fmla="*/ 2012 h 10000"/>
                <a:gd name="connsiteX129" fmla="*/ 4854 w 10000"/>
                <a:gd name="connsiteY129" fmla="*/ 2137 h 10000"/>
                <a:gd name="connsiteX130" fmla="*/ 4881 w 10000"/>
                <a:gd name="connsiteY130" fmla="*/ 2267 h 10000"/>
                <a:gd name="connsiteX131" fmla="*/ 4908 w 10000"/>
                <a:gd name="connsiteY131" fmla="*/ 2404 h 10000"/>
                <a:gd name="connsiteX132" fmla="*/ 4935 w 10000"/>
                <a:gd name="connsiteY132" fmla="*/ 2553 h 10000"/>
                <a:gd name="connsiteX133" fmla="*/ 4966 w 10000"/>
                <a:gd name="connsiteY133" fmla="*/ 2708 h 10000"/>
                <a:gd name="connsiteX134" fmla="*/ 4993 w 10000"/>
                <a:gd name="connsiteY134" fmla="*/ 2870 h 10000"/>
                <a:gd name="connsiteX135" fmla="*/ 5025 w 10000"/>
                <a:gd name="connsiteY135" fmla="*/ 3043 h 10000"/>
                <a:gd name="connsiteX136" fmla="*/ 5052 w 10000"/>
                <a:gd name="connsiteY136" fmla="*/ 3230 h 10000"/>
                <a:gd name="connsiteX137" fmla="*/ 5079 w 10000"/>
                <a:gd name="connsiteY137" fmla="*/ 3429 h 10000"/>
                <a:gd name="connsiteX138" fmla="*/ 5110 w 10000"/>
                <a:gd name="connsiteY138" fmla="*/ 3646 h 10000"/>
                <a:gd name="connsiteX139" fmla="*/ 5137 w 10000"/>
                <a:gd name="connsiteY139" fmla="*/ 3882 h 10000"/>
                <a:gd name="connsiteX140" fmla="*/ 5169 w 10000"/>
                <a:gd name="connsiteY140" fmla="*/ 4143 h 10000"/>
                <a:gd name="connsiteX141" fmla="*/ 5196 w 10000"/>
                <a:gd name="connsiteY141" fmla="*/ 4441 h 10000"/>
                <a:gd name="connsiteX142" fmla="*/ 5223 w 10000"/>
                <a:gd name="connsiteY142" fmla="*/ 4789 h 10000"/>
                <a:gd name="connsiteX143" fmla="*/ 5255 w 10000"/>
                <a:gd name="connsiteY143" fmla="*/ 5205 h 10000"/>
                <a:gd name="connsiteX144" fmla="*/ 5282 w 10000"/>
                <a:gd name="connsiteY144" fmla="*/ 5758 h 10000"/>
                <a:gd name="connsiteX145" fmla="*/ 5313 w 10000"/>
                <a:gd name="connsiteY145" fmla="*/ 6671 h 10000"/>
                <a:gd name="connsiteX146" fmla="*/ 5340 w 10000"/>
                <a:gd name="connsiteY146" fmla="*/ 7776 h 10000"/>
                <a:gd name="connsiteX147" fmla="*/ 5367 w 10000"/>
                <a:gd name="connsiteY147" fmla="*/ 6565 h 10000"/>
                <a:gd name="connsiteX148" fmla="*/ 5399 w 10000"/>
                <a:gd name="connsiteY148" fmla="*/ 6255 h 10000"/>
                <a:gd name="connsiteX149" fmla="*/ 5426 w 10000"/>
                <a:gd name="connsiteY149" fmla="*/ 6155 h 10000"/>
                <a:gd name="connsiteX150" fmla="*/ 5453 w 10000"/>
                <a:gd name="connsiteY150" fmla="*/ 6180 h 10000"/>
                <a:gd name="connsiteX151" fmla="*/ 5484 w 10000"/>
                <a:gd name="connsiteY151" fmla="*/ 6286 h 10000"/>
                <a:gd name="connsiteX152" fmla="*/ 5511 w 10000"/>
                <a:gd name="connsiteY152" fmla="*/ 6484 h 10000"/>
                <a:gd name="connsiteX153" fmla="*/ 5539 w 10000"/>
                <a:gd name="connsiteY153" fmla="*/ 6801 h 10000"/>
                <a:gd name="connsiteX154" fmla="*/ 5570 w 10000"/>
                <a:gd name="connsiteY154" fmla="*/ 7373 h 10000"/>
                <a:gd name="connsiteX155" fmla="*/ 5597 w 10000"/>
                <a:gd name="connsiteY155" fmla="*/ 9447 h 10000"/>
                <a:gd name="connsiteX156" fmla="*/ 5629 w 10000"/>
                <a:gd name="connsiteY156" fmla="*/ 7621 h 10000"/>
                <a:gd name="connsiteX157" fmla="*/ 5656 w 10000"/>
                <a:gd name="connsiteY157" fmla="*/ 7012 h 10000"/>
                <a:gd name="connsiteX158" fmla="*/ 5683 w 10000"/>
                <a:gd name="connsiteY158" fmla="*/ 6708 h 10000"/>
                <a:gd name="connsiteX159" fmla="*/ 5714 w 10000"/>
                <a:gd name="connsiteY159" fmla="*/ 6534 h 10000"/>
                <a:gd name="connsiteX160" fmla="*/ 5741 w 10000"/>
                <a:gd name="connsiteY160" fmla="*/ 6429 h 10000"/>
                <a:gd name="connsiteX161" fmla="*/ 5773 w 10000"/>
                <a:gd name="connsiteY161" fmla="*/ 6385 h 10000"/>
                <a:gd name="connsiteX162" fmla="*/ 5800 w 10000"/>
                <a:gd name="connsiteY162" fmla="*/ 6385 h 10000"/>
                <a:gd name="connsiteX163" fmla="*/ 5827 w 10000"/>
                <a:gd name="connsiteY163" fmla="*/ 6429 h 10000"/>
                <a:gd name="connsiteX164" fmla="*/ 5858 w 10000"/>
                <a:gd name="connsiteY164" fmla="*/ 6516 h 10000"/>
                <a:gd name="connsiteX165" fmla="*/ 5886 w 10000"/>
                <a:gd name="connsiteY165" fmla="*/ 6646 h 10000"/>
                <a:gd name="connsiteX166" fmla="*/ 5913 w 10000"/>
                <a:gd name="connsiteY166" fmla="*/ 6845 h 10000"/>
                <a:gd name="connsiteX167" fmla="*/ 5944 w 10000"/>
                <a:gd name="connsiteY167" fmla="*/ 7149 h 10000"/>
                <a:gd name="connsiteX168" fmla="*/ 5971 w 10000"/>
                <a:gd name="connsiteY168" fmla="*/ 7658 h 10000"/>
                <a:gd name="connsiteX169" fmla="*/ 6003 w 10000"/>
                <a:gd name="connsiteY169" fmla="*/ 9093 h 10000"/>
                <a:gd name="connsiteX170" fmla="*/ 6030 w 10000"/>
                <a:gd name="connsiteY170" fmla="*/ 8106 h 10000"/>
                <a:gd name="connsiteX171" fmla="*/ 6057 w 10000"/>
                <a:gd name="connsiteY171" fmla="*/ 7385 h 10000"/>
                <a:gd name="connsiteX172" fmla="*/ 6088 w 10000"/>
                <a:gd name="connsiteY172" fmla="*/ 7019 h 10000"/>
                <a:gd name="connsiteX173" fmla="*/ 6115 w 10000"/>
                <a:gd name="connsiteY173" fmla="*/ 6789 h 10000"/>
                <a:gd name="connsiteX174" fmla="*/ 6147 w 10000"/>
                <a:gd name="connsiteY174" fmla="*/ 6634 h 10000"/>
                <a:gd name="connsiteX175" fmla="*/ 6174 w 10000"/>
                <a:gd name="connsiteY175" fmla="*/ 6534 h 10000"/>
                <a:gd name="connsiteX176" fmla="*/ 6201 w 10000"/>
                <a:gd name="connsiteY176" fmla="*/ 6472 h 10000"/>
                <a:gd name="connsiteX177" fmla="*/ 6233 w 10000"/>
                <a:gd name="connsiteY177" fmla="*/ 6441 h 10000"/>
                <a:gd name="connsiteX178" fmla="*/ 6260 w 10000"/>
                <a:gd name="connsiteY178" fmla="*/ 6435 h 10000"/>
                <a:gd name="connsiteX179" fmla="*/ 6291 w 10000"/>
                <a:gd name="connsiteY179" fmla="*/ 6460 h 10000"/>
                <a:gd name="connsiteX180" fmla="*/ 6318 w 10000"/>
                <a:gd name="connsiteY180" fmla="*/ 6516 h 10000"/>
                <a:gd name="connsiteX181" fmla="*/ 6345 w 10000"/>
                <a:gd name="connsiteY181" fmla="*/ 6609 h 10000"/>
                <a:gd name="connsiteX182" fmla="*/ 6372 w 10000"/>
                <a:gd name="connsiteY182" fmla="*/ 6733 h 10000"/>
                <a:gd name="connsiteX183" fmla="*/ 6404 w 10000"/>
                <a:gd name="connsiteY183" fmla="*/ 6919 h 10000"/>
                <a:gd name="connsiteX184" fmla="*/ 6431 w 10000"/>
                <a:gd name="connsiteY184" fmla="*/ 7186 h 10000"/>
                <a:gd name="connsiteX185" fmla="*/ 6462 w 10000"/>
                <a:gd name="connsiteY185" fmla="*/ 7596 h 10000"/>
                <a:gd name="connsiteX186" fmla="*/ 6489 w 10000"/>
                <a:gd name="connsiteY186" fmla="*/ 8466 h 10000"/>
                <a:gd name="connsiteX187" fmla="*/ 6516 w 10000"/>
                <a:gd name="connsiteY187" fmla="*/ 8801 h 10000"/>
                <a:gd name="connsiteX188" fmla="*/ 6548 w 10000"/>
                <a:gd name="connsiteY188" fmla="*/ 7714 h 10000"/>
                <a:gd name="connsiteX189" fmla="*/ 6575 w 10000"/>
                <a:gd name="connsiteY189" fmla="*/ 7261 h 10000"/>
                <a:gd name="connsiteX190" fmla="*/ 6607 w 10000"/>
                <a:gd name="connsiteY190" fmla="*/ 6981 h 10000"/>
                <a:gd name="connsiteX191" fmla="*/ 6634 w 10000"/>
                <a:gd name="connsiteY191" fmla="*/ 6795 h 10000"/>
                <a:gd name="connsiteX192" fmla="*/ 6661 w 10000"/>
                <a:gd name="connsiteY192" fmla="*/ 6658 h 10000"/>
                <a:gd name="connsiteX193" fmla="*/ 6692 w 10000"/>
                <a:gd name="connsiteY193" fmla="*/ 6559 h 10000"/>
                <a:gd name="connsiteX194" fmla="*/ 6719 w 10000"/>
                <a:gd name="connsiteY194" fmla="*/ 6497 h 10000"/>
                <a:gd name="connsiteX195" fmla="*/ 6751 w 10000"/>
                <a:gd name="connsiteY195" fmla="*/ 6460 h 10000"/>
                <a:gd name="connsiteX196" fmla="*/ 6778 w 10000"/>
                <a:gd name="connsiteY196" fmla="*/ 6453 h 10000"/>
                <a:gd name="connsiteX197" fmla="*/ 6805 w 10000"/>
                <a:gd name="connsiteY197" fmla="*/ 6460 h 10000"/>
                <a:gd name="connsiteX198" fmla="*/ 6836 w 10000"/>
                <a:gd name="connsiteY198" fmla="*/ 6503 h 10000"/>
                <a:gd name="connsiteX199" fmla="*/ 6863 w 10000"/>
                <a:gd name="connsiteY199" fmla="*/ 6565 h 10000"/>
                <a:gd name="connsiteX200" fmla="*/ 6890 w 10000"/>
                <a:gd name="connsiteY200" fmla="*/ 6658 h 10000"/>
                <a:gd name="connsiteX201" fmla="*/ 6922 w 10000"/>
                <a:gd name="connsiteY201" fmla="*/ 6789 h 10000"/>
                <a:gd name="connsiteX202" fmla="*/ 6949 w 10000"/>
                <a:gd name="connsiteY202" fmla="*/ 6975 h 10000"/>
                <a:gd name="connsiteX203" fmla="*/ 6981 w 10000"/>
                <a:gd name="connsiteY203" fmla="*/ 7236 h 10000"/>
                <a:gd name="connsiteX204" fmla="*/ 7008 w 10000"/>
                <a:gd name="connsiteY204" fmla="*/ 7634 h 10000"/>
                <a:gd name="connsiteX205" fmla="*/ 7035 w 10000"/>
                <a:gd name="connsiteY205" fmla="*/ 8460 h 10000"/>
                <a:gd name="connsiteX206" fmla="*/ 7066 w 10000"/>
                <a:gd name="connsiteY206" fmla="*/ 8969 h 10000"/>
                <a:gd name="connsiteX207" fmla="*/ 7093 w 10000"/>
                <a:gd name="connsiteY207" fmla="*/ 7801 h 10000"/>
                <a:gd name="connsiteX208" fmla="*/ 7125 w 10000"/>
                <a:gd name="connsiteY208" fmla="*/ 7329 h 10000"/>
                <a:gd name="connsiteX209" fmla="*/ 7152 w 10000"/>
                <a:gd name="connsiteY209" fmla="*/ 7037 h 10000"/>
                <a:gd name="connsiteX210" fmla="*/ 7179 w 10000"/>
                <a:gd name="connsiteY210" fmla="*/ 6839 h 10000"/>
                <a:gd name="connsiteX211" fmla="*/ 7210 w 10000"/>
                <a:gd name="connsiteY211" fmla="*/ 6696 h 10000"/>
                <a:gd name="connsiteX212" fmla="*/ 7237 w 10000"/>
                <a:gd name="connsiteY212" fmla="*/ 6590 h 10000"/>
                <a:gd name="connsiteX213" fmla="*/ 7269 w 10000"/>
                <a:gd name="connsiteY213" fmla="*/ 6516 h 10000"/>
                <a:gd name="connsiteX214" fmla="*/ 7296 w 10000"/>
                <a:gd name="connsiteY214" fmla="*/ 6472 h 10000"/>
                <a:gd name="connsiteX215" fmla="*/ 7323 w 10000"/>
                <a:gd name="connsiteY215" fmla="*/ 6447 h 10000"/>
                <a:gd name="connsiteX216" fmla="*/ 7350 w 10000"/>
                <a:gd name="connsiteY216" fmla="*/ 6447 h 10000"/>
                <a:gd name="connsiteX217" fmla="*/ 7382 w 10000"/>
                <a:gd name="connsiteY217" fmla="*/ 6466 h 10000"/>
                <a:gd name="connsiteX218" fmla="*/ 7409 w 10000"/>
                <a:gd name="connsiteY218" fmla="*/ 6509 h 10000"/>
                <a:gd name="connsiteX219" fmla="*/ 7440 w 10000"/>
                <a:gd name="connsiteY219" fmla="*/ 6578 h 10000"/>
                <a:gd name="connsiteX220" fmla="*/ 7467 w 10000"/>
                <a:gd name="connsiteY220" fmla="*/ 6677 h 10000"/>
                <a:gd name="connsiteX221" fmla="*/ 7494 w 10000"/>
                <a:gd name="connsiteY221" fmla="*/ 6814 h 10000"/>
                <a:gd name="connsiteX222" fmla="*/ 7526 w 10000"/>
                <a:gd name="connsiteY222" fmla="*/ 7006 h 10000"/>
                <a:gd name="connsiteX223" fmla="*/ 7553 w 10000"/>
                <a:gd name="connsiteY223" fmla="*/ 7273 h 10000"/>
                <a:gd name="connsiteX224" fmla="*/ 7584 w 10000"/>
                <a:gd name="connsiteY224" fmla="*/ 7696 h 10000"/>
                <a:gd name="connsiteX225" fmla="*/ 7612 w 10000"/>
                <a:gd name="connsiteY225" fmla="*/ 8584 h 10000"/>
                <a:gd name="connsiteX226" fmla="*/ 7639 w 10000"/>
                <a:gd name="connsiteY226" fmla="*/ 8814 h 10000"/>
                <a:gd name="connsiteX227" fmla="*/ 7670 w 10000"/>
                <a:gd name="connsiteY227" fmla="*/ 7770 h 10000"/>
                <a:gd name="connsiteX228" fmla="*/ 7697 w 10000"/>
                <a:gd name="connsiteY228" fmla="*/ 7317 h 10000"/>
                <a:gd name="connsiteX229" fmla="*/ 7729 w 10000"/>
                <a:gd name="connsiteY229" fmla="*/ 7031 h 10000"/>
                <a:gd name="connsiteX230" fmla="*/ 7756 w 10000"/>
                <a:gd name="connsiteY230" fmla="*/ 6839 h 10000"/>
                <a:gd name="connsiteX231" fmla="*/ 7783 w 10000"/>
                <a:gd name="connsiteY231" fmla="*/ 6696 h 10000"/>
                <a:gd name="connsiteX232" fmla="*/ 7810 w 10000"/>
                <a:gd name="connsiteY232" fmla="*/ 6590 h 10000"/>
                <a:gd name="connsiteX233" fmla="*/ 7841 w 10000"/>
                <a:gd name="connsiteY233" fmla="*/ 6522 h 10000"/>
                <a:gd name="connsiteX234" fmla="*/ 7868 w 10000"/>
                <a:gd name="connsiteY234" fmla="*/ 6472 h 10000"/>
                <a:gd name="connsiteX235" fmla="*/ 7900 w 10000"/>
                <a:gd name="connsiteY235" fmla="*/ 6447 h 10000"/>
                <a:gd name="connsiteX236" fmla="*/ 7927 w 10000"/>
                <a:gd name="connsiteY236" fmla="*/ 6447 h 10000"/>
                <a:gd name="connsiteX237" fmla="*/ 7954 w 10000"/>
                <a:gd name="connsiteY237" fmla="*/ 6466 h 10000"/>
                <a:gd name="connsiteX238" fmla="*/ 7986 w 10000"/>
                <a:gd name="connsiteY238" fmla="*/ 6509 h 10000"/>
                <a:gd name="connsiteX239" fmla="*/ 8013 w 10000"/>
                <a:gd name="connsiteY239" fmla="*/ 6578 h 10000"/>
                <a:gd name="connsiteX240" fmla="*/ 8044 w 10000"/>
                <a:gd name="connsiteY240" fmla="*/ 6683 h 10000"/>
                <a:gd name="connsiteX241" fmla="*/ 8071 w 10000"/>
                <a:gd name="connsiteY241" fmla="*/ 6820 h 10000"/>
                <a:gd name="connsiteX242" fmla="*/ 8098 w 10000"/>
                <a:gd name="connsiteY242" fmla="*/ 7006 h 10000"/>
                <a:gd name="connsiteX243" fmla="*/ 8130 w 10000"/>
                <a:gd name="connsiteY243" fmla="*/ 7280 h 10000"/>
                <a:gd name="connsiteX244" fmla="*/ 8157 w 10000"/>
                <a:gd name="connsiteY244" fmla="*/ 7714 h 10000"/>
                <a:gd name="connsiteX245" fmla="*/ 8188 w 10000"/>
                <a:gd name="connsiteY245" fmla="*/ 8671 h 10000"/>
                <a:gd name="connsiteX246" fmla="*/ 8215 w 10000"/>
                <a:gd name="connsiteY246" fmla="*/ 8696 h 10000"/>
                <a:gd name="connsiteX247" fmla="*/ 8242 w 10000"/>
                <a:gd name="connsiteY247" fmla="*/ 7720 h 10000"/>
                <a:gd name="connsiteX248" fmla="*/ 8274 w 10000"/>
                <a:gd name="connsiteY248" fmla="*/ 7286 h 10000"/>
                <a:gd name="connsiteX249" fmla="*/ 8301 w 10000"/>
                <a:gd name="connsiteY249" fmla="*/ 7006 h 10000"/>
                <a:gd name="connsiteX250" fmla="*/ 8328 w 10000"/>
                <a:gd name="connsiteY250" fmla="*/ 6820 h 10000"/>
                <a:gd name="connsiteX251" fmla="*/ 8360 w 10000"/>
                <a:gd name="connsiteY251" fmla="*/ 6683 h 10000"/>
                <a:gd name="connsiteX252" fmla="*/ 8387 w 10000"/>
                <a:gd name="connsiteY252" fmla="*/ 6584 h 10000"/>
                <a:gd name="connsiteX253" fmla="*/ 8418 w 10000"/>
                <a:gd name="connsiteY253" fmla="*/ 6516 h 10000"/>
                <a:gd name="connsiteX254" fmla="*/ 8445 w 10000"/>
                <a:gd name="connsiteY254" fmla="*/ 6472 h 10000"/>
                <a:gd name="connsiteX255" fmla="*/ 8472 w 10000"/>
                <a:gd name="connsiteY255" fmla="*/ 6453 h 10000"/>
                <a:gd name="connsiteX256" fmla="*/ 8504 w 10000"/>
                <a:gd name="connsiteY256" fmla="*/ 6460 h 10000"/>
                <a:gd name="connsiteX257" fmla="*/ 8531 w 10000"/>
                <a:gd name="connsiteY257" fmla="*/ 6491 h 10000"/>
                <a:gd name="connsiteX258" fmla="*/ 8562 w 10000"/>
                <a:gd name="connsiteY258" fmla="*/ 6553 h 10000"/>
                <a:gd name="connsiteX259" fmla="*/ 8589 w 10000"/>
                <a:gd name="connsiteY259" fmla="*/ 6640 h 10000"/>
                <a:gd name="connsiteX260" fmla="*/ 8616 w 10000"/>
                <a:gd name="connsiteY260" fmla="*/ 6770 h 10000"/>
                <a:gd name="connsiteX261" fmla="*/ 8648 w 10000"/>
                <a:gd name="connsiteY261" fmla="*/ 6944 h 10000"/>
                <a:gd name="connsiteX262" fmla="*/ 8675 w 10000"/>
                <a:gd name="connsiteY262" fmla="*/ 7205 h 10000"/>
                <a:gd name="connsiteX263" fmla="*/ 8707 w 10000"/>
                <a:gd name="connsiteY263" fmla="*/ 7615 h 10000"/>
                <a:gd name="connsiteX264" fmla="*/ 8734 w 10000"/>
                <a:gd name="connsiteY264" fmla="*/ 8460 h 10000"/>
                <a:gd name="connsiteX265" fmla="*/ 8761 w 10000"/>
                <a:gd name="connsiteY265" fmla="*/ 8839 h 10000"/>
                <a:gd name="connsiteX266" fmla="*/ 8788 w 10000"/>
                <a:gd name="connsiteY266" fmla="*/ 7733 h 10000"/>
                <a:gd name="connsiteX267" fmla="*/ 8819 w 10000"/>
                <a:gd name="connsiteY267" fmla="*/ 7267 h 10000"/>
                <a:gd name="connsiteX268" fmla="*/ 8851 w 10000"/>
                <a:gd name="connsiteY268" fmla="*/ 6981 h 10000"/>
                <a:gd name="connsiteX269" fmla="*/ 8878 w 10000"/>
                <a:gd name="connsiteY269" fmla="*/ 6783 h 10000"/>
                <a:gd name="connsiteX270" fmla="*/ 8905 w 10000"/>
                <a:gd name="connsiteY270" fmla="*/ 6646 h 10000"/>
                <a:gd name="connsiteX271" fmla="*/ 8932 w 10000"/>
                <a:gd name="connsiteY271" fmla="*/ 6547 h 10000"/>
                <a:gd name="connsiteX272" fmla="*/ 8963 w 10000"/>
                <a:gd name="connsiteY272" fmla="*/ 6484 h 10000"/>
                <a:gd name="connsiteX273" fmla="*/ 8991 w 10000"/>
                <a:gd name="connsiteY273" fmla="*/ 6453 h 10000"/>
                <a:gd name="connsiteX274" fmla="*/ 9022 w 10000"/>
                <a:gd name="connsiteY274" fmla="*/ 6447 h 10000"/>
                <a:gd name="connsiteX275" fmla="*/ 9049 w 10000"/>
                <a:gd name="connsiteY275" fmla="*/ 6472 h 10000"/>
                <a:gd name="connsiteX276" fmla="*/ 9076 w 10000"/>
                <a:gd name="connsiteY276" fmla="*/ 6528 h 10000"/>
                <a:gd name="connsiteX277" fmla="*/ 9108 w 10000"/>
                <a:gd name="connsiteY277" fmla="*/ 6621 h 10000"/>
                <a:gd name="connsiteX278" fmla="*/ 9135 w 10000"/>
                <a:gd name="connsiteY278" fmla="*/ 6758 h 10000"/>
                <a:gd name="connsiteX279" fmla="*/ 9166 w 10000"/>
                <a:gd name="connsiteY279" fmla="*/ 6957 h 10000"/>
                <a:gd name="connsiteX280" fmla="*/ 9193 w 10000"/>
                <a:gd name="connsiteY280" fmla="*/ 7267 h 10000"/>
                <a:gd name="connsiteX281" fmla="*/ 9220 w 10000"/>
                <a:gd name="connsiteY281" fmla="*/ 7814 h 10000"/>
                <a:gd name="connsiteX282" fmla="*/ 9252 w 10000"/>
                <a:gd name="connsiteY282" fmla="*/ 9863 h 10000"/>
                <a:gd name="connsiteX283" fmla="*/ 9279 w 10000"/>
                <a:gd name="connsiteY283" fmla="*/ 7988 h 10000"/>
                <a:gd name="connsiteX284" fmla="*/ 9306 w 10000"/>
                <a:gd name="connsiteY284" fmla="*/ 7335 h 10000"/>
                <a:gd name="connsiteX285" fmla="*/ 9338 w 10000"/>
                <a:gd name="connsiteY285" fmla="*/ 6988 h 10000"/>
                <a:gd name="connsiteX286" fmla="*/ 9365 w 10000"/>
                <a:gd name="connsiteY286" fmla="*/ 6758 h 10000"/>
                <a:gd name="connsiteX287" fmla="*/ 9396 w 10000"/>
                <a:gd name="connsiteY287" fmla="*/ 6602 h 10000"/>
                <a:gd name="connsiteX288" fmla="*/ 9423 w 10000"/>
                <a:gd name="connsiteY288" fmla="*/ 6503 h 10000"/>
                <a:gd name="connsiteX289" fmla="*/ 9450 w 10000"/>
                <a:gd name="connsiteY289" fmla="*/ 6447 h 10000"/>
                <a:gd name="connsiteX290" fmla="*/ 9482 w 10000"/>
                <a:gd name="connsiteY290" fmla="*/ 6435 h 10000"/>
                <a:gd name="connsiteX291" fmla="*/ 9509 w 10000"/>
                <a:gd name="connsiteY291" fmla="*/ 6460 h 10000"/>
                <a:gd name="connsiteX292" fmla="*/ 9540 w 10000"/>
                <a:gd name="connsiteY292" fmla="*/ 6534 h 10000"/>
                <a:gd name="connsiteX293" fmla="*/ 9567 w 10000"/>
                <a:gd name="connsiteY293" fmla="*/ 6665 h 10000"/>
                <a:gd name="connsiteX294" fmla="*/ 9594 w 10000"/>
                <a:gd name="connsiteY294" fmla="*/ 6882 h 10000"/>
                <a:gd name="connsiteX295" fmla="*/ 9626 w 10000"/>
                <a:gd name="connsiteY295" fmla="*/ 7242 h 10000"/>
                <a:gd name="connsiteX296" fmla="*/ 9653 w 10000"/>
                <a:gd name="connsiteY296" fmla="*/ 7981 h 10000"/>
                <a:gd name="connsiteX297" fmla="*/ 9680 w 10000"/>
                <a:gd name="connsiteY297" fmla="*/ 8820 h 10000"/>
                <a:gd name="connsiteX298" fmla="*/ 9712 w 10000"/>
                <a:gd name="connsiteY298" fmla="*/ 7484 h 10000"/>
                <a:gd name="connsiteX299" fmla="*/ 9739 w 10000"/>
                <a:gd name="connsiteY299" fmla="*/ 7012 h 10000"/>
                <a:gd name="connsiteX300" fmla="*/ 9766 w 10000"/>
                <a:gd name="connsiteY300" fmla="*/ 6758 h 10000"/>
                <a:gd name="connsiteX301" fmla="*/ 9797 w 10000"/>
                <a:gd name="connsiteY301" fmla="*/ 6615 h 10000"/>
                <a:gd name="connsiteX302" fmla="*/ 9824 w 10000"/>
                <a:gd name="connsiteY302" fmla="*/ 6559 h 10000"/>
                <a:gd name="connsiteX303" fmla="*/ 9856 w 10000"/>
                <a:gd name="connsiteY303" fmla="*/ 6590 h 10000"/>
                <a:gd name="connsiteX304" fmla="*/ 9883 w 10000"/>
                <a:gd name="connsiteY304" fmla="*/ 6708 h 10000"/>
                <a:gd name="connsiteX305" fmla="*/ 9910 w 10000"/>
                <a:gd name="connsiteY305" fmla="*/ 6950 h 10000"/>
                <a:gd name="connsiteX306" fmla="*/ 9941 w 10000"/>
                <a:gd name="connsiteY306" fmla="*/ 7404 h 10000"/>
                <a:gd name="connsiteX307" fmla="*/ 9968 w 10000"/>
                <a:gd name="connsiteY307" fmla="*/ 8516 h 10000"/>
                <a:gd name="connsiteX308" fmla="*/ 10000 w 10000"/>
                <a:gd name="connsiteY30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3556 w 10000"/>
                <a:gd name="connsiteY84" fmla="*/ 68 h 10000"/>
                <a:gd name="connsiteX85" fmla="*/ 3614 w 10000"/>
                <a:gd name="connsiteY85" fmla="*/ 31 h 10000"/>
                <a:gd name="connsiteX86" fmla="*/ 3641 w 10000"/>
                <a:gd name="connsiteY86" fmla="*/ 19 h 10000"/>
                <a:gd name="connsiteX87" fmla="*/ 3673 w 10000"/>
                <a:gd name="connsiteY87" fmla="*/ 6 h 10000"/>
                <a:gd name="connsiteX88" fmla="*/ 3700 w 10000"/>
                <a:gd name="connsiteY88" fmla="*/ 6 h 10000"/>
                <a:gd name="connsiteX89" fmla="*/ 3731 w 10000"/>
                <a:gd name="connsiteY89" fmla="*/ 0 h 10000"/>
                <a:gd name="connsiteX90" fmla="*/ 3758 w 10000"/>
                <a:gd name="connsiteY90" fmla="*/ 0 h 10000"/>
                <a:gd name="connsiteX91" fmla="*/ 3785 w 10000"/>
                <a:gd name="connsiteY91" fmla="*/ 6 h 10000"/>
                <a:gd name="connsiteX92" fmla="*/ 3817 w 10000"/>
                <a:gd name="connsiteY92" fmla="*/ 12 h 10000"/>
                <a:gd name="connsiteX93" fmla="*/ 3844 w 10000"/>
                <a:gd name="connsiteY93" fmla="*/ 19 h 10000"/>
                <a:gd name="connsiteX94" fmla="*/ 3876 w 10000"/>
                <a:gd name="connsiteY94" fmla="*/ 31 h 10000"/>
                <a:gd name="connsiteX95" fmla="*/ 3903 w 10000"/>
                <a:gd name="connsiteY95" fmla="*/ 43 h 10000"/>
                <a:gd name="connsiteX96" fmla="*/ 3930 w 10000"/>
                <a:gd name="connsiteY96" fmla="*/ 62 h 10000"/>
                <a:gd name="connsiteX97" fmla="*/ 3957 w 10000"/>
                <a:gd name="connsiteY97" fmla="*/ 81 h 10000"/>
                <a:gd name="connsiteX98" fmla="*/ 3988 w 10000"/>
                <a:gd name="connsiteY98" fmla="*/ 106 h 10000"/>
                <a:gd name="connsiteX99" fmla="*/ 4015 w 10000"/>
                <a:gd name="connsiteY99" fmla="*/ 130 h 10000"/>
                <a:gd name="connsiteX100" fmla="*/ 4047 w 10000"/>
                <a:gd name="connsiteY100" fmla="*/ 155 h 10000"/>
                <a:gd name="connsiteX101" fmla="*/ 4074 w 10000"/>
                <a:gd name="connsiteY101" fmla="*/ 186 h 10000"/>
                <a:gd name="connsiteX102" fmla="*/ 4101 w 10000"/>
                <a:gd name="connsiteY102" fmla="*/ 217 h 10000"/>
                <a:gd name="connsiteX103" fmla="*/ 4132 w 10000"/>
                <a:gd name="connsiteY103" fmla="*/ 255 h 10000"/>
                <a:gd name="connsiteX104" fmla="*/ 4160 w 10000"/>
                <a:gd name="connsiteY104" fmla="*/ 292 h 10000"/>
                <a:gd name="connsiteX105" fmla="*/ 4191 w 10000"/>
                <a:gd name="connsiteY105" fmla="*/ 329 h 10000"/>
                <a:gd name="connsiteX106" fmla="*/ 4218 w 10000"/>
                <a:gd name="connsiteY106" fmla="*/ 373 h 10000"/>
                <a:gd name="connsiteX107" fmla="*/ 4245 w 10000"/>
                <a:gd name="connsiteY107" fmla="*/ 422 h 10000"/>
                <a:gd name="connsiteX108" fmla="*/ 4277 w 10000"/>
                <a:gd name="connsiteY108" fmla="*/ 466 h 10000"/>
                <a:gd name="connsiteX109" fmla="*/ 4304 w 10000"/>
                <a:gd name="connsiteY109" fmla="*/ 522 h 10000"/>
                <a:gd name="connsiteX110" fmla="*/ 4335 w 10000"/>
                <a:gd name="connsiteY110" fmla="*/ 571 h 10000"/>
                <a:gd name="connsiteX111" fmla="*/ 4362 w 10000"/>
                <a:gd name="connsiteY111" fmla="*/ 634 h 10000"/>
                <a:gd name="connsiteX112" fmla="*/ 4389 w 10000"/>
                <a:gd name="connsiteY112" fmla="*/ 689 h 10000"/>
                <a:gd name="connsiteX113" fmla="*/ 4421 w 10000"/>
                <a:gd name="connsiteY113" fmla="*/ 752 h 10000"/>
                <a:gd name="connsiteX114" fmla="*/ 4448 w 10000"/>
                <a:gd name="connsiteY114" fmla="*/ 820 h 10000"/>
                <a:gd name="connsiteX115" fmla="*/ 4475 w 10000"/>
                <a:gd name="connsiteY115" fmla="*/ 888 h 10000"/>
                <a:gd name="connsiteX116" fmla="*/ 4507 w 10000"/>
                <a:gd name="connsiteY116" fmla="*/ 957 h 10000"/>
                <a:gd name="connsiteX117" fmla="*/ 4534 w 10000"/>
                <a:gd name="connsiteY117" fmla="*/ 1037 h 10000"/>
                <a:gd name="connsiteX118" fmla="*/ 4565 w 10000"/>
                <a:gd name="connsiteY118" fmla="*/ 1118 h 10000"/>
                <a:gd name="connsiteX119" fmla="*/ 4592 w 10000"/>
                <a:gd name="connsiteY119" fmla="*/ 1199 h 10000"/>
                <a:gd name="connsiteX120" fmla="*/ 4619 w 10000"/>
                <a:gd name="connsiteY120" fmla="*/ 1286 h 10000"/>
                <a:gd name="connsiteX121" fmla="*/ 4651 w 10000"/>
                <a:gd name="connsiteY121" fmla="*/ 1373 h 10000"/>
                <a:gd name="connsiteX122" fmla="*/ 4678 w 10000"/>
                <a:gd name="connsiteY122" fmla="*/ 1472 h 10000"/>
                <a:gd name="connsiteX123" fmla="*/ 4709 w 10000"/>
                <a:gd name="connsiteY123" fmla="*/ 1565 h 10000"/>
                <a:gd name="connsiteX124" fmla="*/ 4736 w 10000"/>
                <a:gd name="connsiteY124" fmla="*/ 1671 h 10000"/>
                <a:gd name="connsiteX125" fmla="*/ 4763 w 10000"/>
                <a:gd name="connsiteY125" fmla="*/ 1776 h 10000"/>
                <a:gd name="connsiteX126" fmla="*/ 4795 w 10000"/>
                <a:gd name="connsiteY126" fmla="*/ 1894 h 10000"/>
                <a:gd name="connsiteX127" fmla="*/ 4822 w 10000"/>
                <a:gd name="connsiteY127" fmla="*/ 2012 h 10000"/>
                <a:gd name="connsiteX128" fmla="*/ 4854 w 10000"/>
                <a:gd name="connsiteY128" fmla="*/ 2137 h 10000"/>
                <a:gd name="connsiteX129" fmla="*/ 4881 w 10000"/>
                <a:gd name="connsiteY129" fmla="*/ 2267 h 10000"/>
                <a:gd name="connsiteX130" fmla="*/ 4908 w 10000"/>
                <a:gd name="connsiteY130" fmla="*/ 2404 h 10000"/>
                <a:gd name="connsiteX131" fmla="*/ 4935 w 10000"/>
                <a:gd name="connsiteY131" fmla="*/ 2553 h 10000"/>
                <a:gd name="connsiteX132" fmla="*/ 4966 w 10000"/>
                <a:gd name="connsiteY132" fmla="*/ 2708 h 10000"/>
                <a:gd name="connsiteX133" fmla="*/ 4993 w 10000"/>
                <a:gd name="connsiteY133" fmla="*/ 2870 h 10000"/>
                <a:gd name="connsiteX134" fmla="*/ 5025 w 10000"/>
                <a:gd name="connsiteY134" fmla="*/ 3043 h 10000"/>
                <a:gd name="connsiteX135" fmla="*/ 5052 w 10000"/>
                <a:gd name="connsiteY135" fmla="*/ 3230 h 10000"/>
                <a:gd name="connsiteX136" fmla="*/ 5079 w 10000"/>
                <a:gd name="connsiteY136" fmla="*/ 3429 h 10000"/>
                <a:gd name="connsiteX137" fmla="*/ 5110 w 10000"/>
                <a:gd name="connsiteY137" fmla="*/ 3646 h 10000"/>
                <a:gd name="connsiteX138" fmla="*/ 5137 w 10000"/>
                <a:gd name="connsiteY138" fmla="*/ 3882 h 10000"/>
                <a:gd name="connsiteX139" fmla="*/ 5169 w 10000"/>
                <a:gd name="connsiteY139" fmla="*/ 4143 h 10000"/>
                <a:gd name="connsiteX140" fmla="*/ 5196 w 10000"/>
                <a:gd name="connsiteY140" fmla="*/ 4441 h 10000"/>
                <a:gd name="connsiteX141" fmla="*/ 5223 w 10000"/>
                <a:gd name="connsiteY141" fmla="*/ 4789 h 10000"/>
                <a:gd name="connsiteX142" fmla="*/ 5255 w 10000"/>
                <a:gd name="connsiteY142" fmla="*/ 5205 h 10000"/>
                <a:gd name="connsiteX143" fmla="*/ 5282 w 10000"/>
                <a:gd name="connsiteY143" fmla="*/ 5758 h 10000"/>
                <a:gd name="connsiteX144" fmla="*/ 5313 w 10000"/>
                <a:gd name="connsiteY144" fmla="*/ 6671 h 10000"/>
                <a:gd name="connsiteX145" fmla="*/ 5340 w 10000"/>
                <a:gd name="connsiteY145" fmla="*/ 7776 h 10000"/>
                <a:gd name="connsiteX146" fmla="*/ 5367 w 10000"/>
                <a:gd name="connsiteY146" fmla="*/ 6565 h 10000"/>
                <a:gd name="connsiteX147" fmla="*/ 5399 w 10000"/>
                <a:gd name="connsiteY147" fmla="*/ 6255 h 10000"/>
                <a:gd name="connsiteX148" fmla="*/ 5426 w 10000"/>
                <a:gd name="connsiteY148" fmla="*/ 6155 h 10000"/>
                <a:gd name="connsiteX149" fmla="*/ 5453 w 10000"/>
                <a:gd name="connsiteY149" fmla="*/ 6180 h 10000"/>
                <a:gd name="connsiteX150" fmla="*/ 5484 w 10000"/>
                <a:gd name="connsiteY150" fmla="*/ 6286 h 10000"/>
                <a:gd name="connsiteX151" fmla="*/ 5511 w 10000"/>
                <a:gd name="connsiteY151" fmla="*/ 6484 h 10000"/>
                <a:gd name="connsiteX152" fmla="*/ 5539 w 10000"/>
                <a:gd name="connsiteY152" fmla="*/ 6801 h 10000"/>
                <a:gd name="connsiteX153" fmla="*/ 5570 w 10000"/>
                <a:gd name="connsiteY153" fmla="*/ 7373 h 10000"/>
                <a:gd name="connsiteX154" fmla="*/ 5597 w 10000"/>
                <a:gd name="connsiteY154" fmla="*/ 9447 h 10000"/>
                <a:gd name="connsiteX155" fmla="*/ 5629 w 10000"/>
                <a:gd name="connsiteY155" fmla="*/ 7621 h 10000"/>
                <a:gd name="connsiteX156" fmla="*/ 5656 w 10000"/>
                <a:gd name="connsiteY156" fmla="*/ 7012 h 10000"/>
                <a:gd name="connsiteX157" fmla="*/ 5683 w 10000"/>
                <a:gd name="connsiteY157" fmla="*/ 6708 h 10000"/>
                <a:gd name="connsiteX158" fmla="*/ 5714 w 10000"/>
                <a:gd name="connsiteY158" fmla="*/ 6534 h 10000"/>
                <a:gd name="connsiteX159" fmla="*/ 5741 w 10000"/>
                <a:gd name="connsiteY159" fmla="*/ 6429 h 10000"/>
                <a:gd name="connsiteX160" fmla="*/ 5773 w 10000"/>
                <a:gd name="connsiteY160" fmla="*/ 6385 h 10000"/>
                <a:gd name="connsiteX161" fmla="*/ 5800 w 10000"/>
                <a:gd name="connsiteY161" fmla="*/ 6385 h 10000"/>
                <a:gd name="connsiteX162" fmla="*/ 5827 w 10000"/>
                <a:gd name="connsiteY162" fmla="*/ 6429 h 10000"/>
                <a:gd name="connsiteX163" fmla="*/ 5858 w 10000"/>
                <a:gd name="connsiteY163" fmla="*/ 6516 h 10000"/>
                <a:gd name="connsiteX164" fmla="*/ 5886 w 10000"/>
                <a:gd name="connsiteY164" fmla="*/ 6646 h 10000"/>
                <a:gd name="connsiteX165" fmla="*/ 5913 w 10000"/>
                <a:gd name="connsiteY165" fmla="*/ 6845 h 10000"/>
                <a:gd name="connsiteX166" fmla="*/ 5944 w 10000"/>
                <a:gd name="connsiteY166" fmla="*/ 7149 h 10000"/>
                <a:gd name="connsiteX167" fmla="*/ 5971 w 10000"/>
                <a:gd name="connsiteY167" fmla="*/ 7658 h 10000"/>
                <a:gd name="connsiteX168" fmla="*/ 6003 w 10000"/>
                <a:gd name="connsiteY168" fmla="*/ 9093 h 10000"/>
                <a:gd name="connsiteX169" fmla="*/ 6030 w 10000"/>
                <a:gd name="connsiteY169" fmla="*/ 8106 h 10000"/>
                <a:gd name="connsiteX170" fmla="*/ 6057 w 10000"/>
                <a:gd name="connsiteY170" fmla="*/ 7385 h 10000"/>
                <a:gd name="connsiteX171" fmla="*/ 6088 w 10000"/>
                <a:gd name="connsiteY171" fmla="*/ 7019 h 10000"/>
                <a:gd name="connsiteX172" fmla="*/ 6115 w 10000"/>
                <a:gd name="connsiteY172" fmla="*/ 6789 h 10000"/>
                <a:gd name="connsiteX173" fmla="*/ 6147 w 10000"/>
                <a:gd name="connsiteY173" fmla="*/ 6634 h 10000"/>
                <a:gd name="connsiteX174" fmla="*/ 6174 w 10000"/>
                <a:gd name="connsiteY174" fmla="*/ 6534 h 10000"/>
                <a:gd name="connsiteX175" fmla="*/ 6201 w 10000"/>
                <a:gd name="connsiteY175" fmla="*/ 6472 h 10000"/>
                <a:gd name="connsiteX176" fmla="*/ 6233 w 10000"/>
                <a:gd name="connsiteY176" fmla="*/ 6441 h 10000"/>
                <a:gd name="connsiteX177" fmla="*/ 6260 w 10000"/>
                <a:gd name="connsiteY177" fmla="*/ 6435 h 10000"/>
                <a:gd name="connsiteX178" fmla="*/ 6291 w 10000"/>
                <a:gd name="connsiteY178" fmla="*/ 6460 h 10000"/>
                <a:gd name="connsiteX179" fmla="*/ 6318 w 10000"/>
                <a:gd name="connsiteY179" fmla="*/ 6516 h 10000"/>
                <a:gd name="connsiteX180" fmla="*/ 6345 w 10000"/>
                <a:gd name="connsiteY180" fmla="*/ 6609 h 10000"/>
                <a:gd name="connsiteX181" fmla="*/ 6372 w 10000"/>
                <a:gd name="connsiteY181" fmla="*/ 6733 h 10000"/>
                <a:gd name="connsiteX182" fmla="*/ 6404 w 10000"/>
                <a:gd name="connsiteY182" fmla="*/ 6919 h 10000"/>
                <a:gd name="connsiteX183" fmla="*/ 6431 w 10000"/>
                <a:gd name="connsiteY183" fmla="*/ 7186 h 10000"/>
                <a:gd name="connsiteX184" fmla="*/ 6462 w 10000"/>
                <a:gd name="connsiteY184" fmla="*/ 7596 h 10000"/>
                <a:gd name="connsiteX185" fmla="*/ 6489 w 10000"/>
                <a:gd name="connsiteY185" fmla="*/ 8466 h 10000"/>
                <a:gd name="connsiteX186" fmla="*/ 6516 w 10000"/>
                <a:gd name="connsiteY186" fmla="*/ 8801 h 10000"/>
                <a:gd name="connsiteX187" fmla="*/ 6548 w 10000"/>
                <a:gd name="connsiteY187" fmla="*/ 7714 h 10000"/>
                <a:gd name="connsiteX188" fmla="*/ 6575 w 10000"/>
                <a:gd name="connsiteY188" fmla="*/ 7261 h 10000"/>
                <a:gd name="connsiteX189" fmla="*/ 6607 w 10000"/>
                <a:gd name="connsiteY189" fmla="*/ 6981 h 10000"/>
                <a:gd name="connsiteX190" fmla="*/ 6634 w 10000"/>
                <a:gd name="connsiteY190" fmla="*/ 6795 h 10000"/>
                <a:gd name="connsiteX191" fmla="*/ 6661 w 10000"/>
                <a:gd name="connsiteY191" fmla="*/ 6658 h 10000"/>
                <a:gd name="connsiteX192" fmla="*/ 6692 w 10000"/>
                <a:gd name="connsiteY192" fmla="*/ 6559 h 10000"/>
                <a:gd name="connsiteX193" fmla="*/ 6719 w 10000"/>
                <a:gd name="connsiteY193" fmla="*/ 6497 h 10000"/>
                <a:gd name="connsiteX194" fmla="*/ 6751 w 10000"/>
                <a:gd name="connsiteY194" fmla="*/ 6460 h 10000"/>
                <a:gd name="connsiteX195" fmla="*/ 6778 w 10000"/>
                <a:gd name="connsiteY195" fmla="*/ 6453 h 10000"/>
                <a:gd name="connsiteX196" fmla="*/ 6805 w 10000"/>
                <a:gd name="connsiteY196" fmla="*/ 6460 h 10000"/>
                <a:gd name="connsiteX197" fmla="*/ 6836 w 10000"/>
                <a:gd name="connsiteY197" fmla="*/ 6503 h 10000"/>
                <a:gd name="connsiteX198" fmla="*/ 6863 w 10000"/>
                <a:gd name="connsiteY198" fmla="*/ 6565 h 10000"/>
                <a:gd name="connsiteX199" fmla="*/ 6890 w 10000"/>
                <a:gd name="connsiteY199" fmla="*/ 6658 h 10000"/>
                <a:gd name="connsiteX200" fmla="*/ 6922 w 10000"/>
                <a:gd name="connsiteY200" fmla="*/ 6789 h 10000"/>
                <a:gd name="connsiteX201" fmla="*/ 6949 w 10000"/>
                <a:gd name="connsiteY201" fmla="*/ 6975 h 10000"/>
                <a:gd name="connsiteX202" fmla="*/ 6981 w 10000"/>
                <a:gd name="connsiteY202" fmla="*/ 7236 h 10000"/>
                <a:gd name="connsiteX203" fmla="*/ 7008 w 10000"/>
                <a:gd name="connsiteY203" fmla="*/ 7634 h 10000"/>
                <a:gd name="connsiteX204" fmla="*/ 7035 w 10000"/>
                <a:gd name="connsiteY204" fmla="*/ 8460 h 10000"/>
                <a:gd name="connsiteX205" fmla="*/ 7066 w 10000"/>
                <a:gd name="connsiteY205" fmla="*/ 8969 h 10000"/>
                <a:gd name="connsiteX206" fmla="*/ 7093 w 10000"/>
                <a:gd name="connsiteY206" fmla="*/ 7801 h 10000"/>
                <a:gd name="connsiteX207" fmla="*/ 7125 w 10000"/>
                <a:gd name="connsiteY207" fmla="*/ 7329 h 10000"/>
                <a:gd name="connsiteX208" fmla="*/ 7152 w 10000"/>
                <a:gd name="connsiteY208" fmla="*/ 7037 h 10000"/>
                <a:gd name="connsiteX209" fmla="*/ 7179 w 10000"/>
                <a:gd name="connsiteY209" fmla="*/ 6839 h 10000"/>
                <a:gd name="connsiteX210" fmla="*/ 7210 w 10000"/>
                <a:gd name="connsiteY210" fmla="*/ 6696 h 10000"/>
                <a:gd name="connsiteX211" fmla="*/ 7237 w 10000"/>
                <a:gd name="connsiteY211" fmla="*/ 6590 h 10000"/>
                <a:gd name="connsiteX212" fmla="*/ 7269 w 10000"/>
                <a:gd name="connsiteY212" fmla="*/ 6516 h 10000"/>
                <a:gd name="connsiteX213" fmla="*/ 7296 w 10000"/>
                <a:gd name="connsiteY213" fmla="*/ 6472 h 10000"/>
                <a:gd name="connsiteX214" fmla="*/ 7323 w 10000"/>
                <a:gd name="connsiteY214" fmla="*/ 6447 h 10000"/>
                <a:gd name="connsiteX215" fmla="*/ 7350 w 10000"/>
                <a:gd name="connsiteY215" fmla="*/ 6447 h 10000"/>
                <a:gd name="connsiteX216" fmla="*/ 7382 w 10000"/>
                <a:gd name="connsiteY216" fmla="*/ 6466 h 10000"/>
                <a:gd name="connsiteX217" fmla="*/ 7409 w 10000"/>
                <a:gd name="connsiteY217" fmla="*/ 6509 h 10000"/>
                <a:gd name="connsiteX218" fmla="*/ 7440 w 10000"/>
                <a:gd name="connsiteY218" fmla="*/ 6578 h 10000"/>
                <a:gd name="connsiteX219" fmla="*/ 7467 w 10000"/>
                <a:gd name="connsiteY219" fmla="*/ 6677 h 10000"/>
                <a:gd name="connsiteX220" fmla="*/ 7494 w 10000"/>
                <a:gd name="connsiteY220" fmla="*/ 6814 h 10000"/>
                <a:gd name="connsiteX221" fmla="*/ 7526 w 10000"/>
                <a:gd name="connsiteY221" fmla="*/ 7006 h 10000"/>
                <a:gd name="connsiteX222" fmla="*/ 7553 w 10000"/>
                <a:gd name="connsiteY222" fmla="*/ 7273 h 10000"/>
                <a:gd name="connsiteX223" fmla="*/ 7584 w 10000"/>
                <a:gd name="connsiteY223" fmla="*/ 7696 h 10000"/>
                <a:gd name="connsiteX224" fmla="*/ 7612 w 10000"/>
                <a:gd name="connsiteY224" fmla="*/ 8584 h 10000"/>
                <a:gd name="connsiteX225" fmla="*/ 7639 w 10000"/>
                <a:gd name="connsiteY225" fmla="*/ 8814 h 10000"/>
                <a:gd name="connsiteX226" fmla="*/ 7670 w 10000"/>
                <a:gd name="connsiteY226" fmla="*/ 7770 h 10000"/>
                <a:gd name="connsiteX227" fmla="*/ 7697 w 10000"/>
                <a:gd name="connsiteY227" fmla="*/ 7317 h 10000"/>
                <a:gd name="connsiteX228" fmla="*/ 7729 w 10000"/>
                <a:gd name="connsiteY228" fmla="*/ 7031 h 10000"/>
                <a:gd name="connsiteX229" fmla="*/ 7756 w 10000"/>
                <a:gd name="connsiteY229" fmla="*/ 6839 h 10000"/>
                <a:gd name="connsiteX230" fmla="*/ 7783 w 10000"/>
                <a:gd name="connsiteY230" fmla="*/ 6696 h 10000"/>
                <a:gd name="connsiteX231" fmla="*/ 7810 w 10000"/>
                <a:gd name="connsiteY231" fmla="*/ 6590 h 10000"/>
                <a:gd name="connsiteX232" fmla="*/ 7841 w 10000"/>
                <a:gd name="connsiteY232" fmla="*/ 6522 h 10000"/>
                <a:gd name="connsiteX233" fmla="*/ 7868 w 10000"/>
                <a:gd name="connsiteY233" fmla="*/ 6472 h 10000"/>
                <a:gd name="connsiteX234" fmla="*/ 7900 w 10000"/>
                <a:gd name="connsiteY234" fmla="*/ 6447 h 10000"/>
                <a:gd name="connsiteX235" fmla="*/ 7927 w 10000"/>
                <a:gd name="connsiteY235" fmla="*/ 6447 h 10000"/>
                <a:gd name="connsiteX236" fmla="*/ 7954 w 10000"/>
                <a:gd name="connsiteY236" fmla="*/ 6466 h 10000"/>
                <a:gd name="connsiteX237" fmla="*/ 7986 w 10000"/>
                <a:gd name="connsiteY237" fmla="*/ 6509 h 10000"/>
                <a:gd name="connsiteX238" fmla="*/ 8013 w 10000"/>
                <a:gd name="connsiteY238" fmla="*/ 6578 h 10000"/>
                <a:gd name="connsiteX239" fmla="*/ 8044 w 10000"/>
                <a:gd name="connsiteY239" fmla="*/ 6683 h 10000"/>
                <a:gd name="connsiteX240" fmla="*/ 8071 w 10000"/>
                <a:gd name="connsiteY240" fmla="*/ 6820 h 10000"/>
                <a:gd name="connsiteX241" fmla="*/ 8098 w 10000"/>
                <a:gd name="connsiteY241" fmla="*/ 7006 h 10000"/>
                <a:gd name="connsiteX242" fmla="*/ 8130 w 10000"/>
                <a:gd name="connsiteY242" fmla="*/ 7280 h 10000"/>
                <a:gd name="connsiteX243" fmla="*/ 8157 w 10000"/>
                <a:gd name="connsiteY243" fmla="*/ 7714 h 10000"/>
                <a:gd name="connsiteX244" fmla="*/ 8188 w 10000"/>
                <a:gd name="connsiteY244" fmla="*/ 8671 h 10000"/>
                <a:gd name="connsiteX245" fmla="*/ 8215 w 10000"/>
                <a:gd name="connsiteY245" fmla="*/ 8696 h 10000"/>
                <a:gd name="connsiteX246" fmla="*/ 8242 w 10000"/>
                <a:gd name="connsiteY246" fmla="*/ 7720 h 10000"/>
                <a:gd name="connsiteX247" fmla="*/ 8274 w 10000"/>
                <a:gd name="connsiteY247" fmla="*/ 7286 h 10000"/>
                <a:gd name="connsiteX248" fmla="*/ 8301 w 10000"/>
                <a:gd name="connsiteY248" fmla="*/ 7006 h 10000"/>
                <a:gd name="connsiteX249" fmla="*/ 8328 w 10000"/>
                <a:gd name="connsiteY249" fmla="*/ 6820 h 10000"/>
                <a:gd name="connsiteX250" fmla="*/ 8360 w 10000"/>
                <a:gd name="connsiteY250" fmla="*/ 6683 h 10000"/>
                <a:gd name="connsiteX251" fmla="*/ 8387 w 10000"/>
                <a:gd name="connsiteY251" fmla="*/ 6584 h 10000"/>
                <a:gd name="connsiteX252" fmla="*/ 8418 w 10000"/>
                <a:gd name="connsiteY252" fmla="*/ 6516 h 10000"/>
                <a:gd name="connsiteX253" fmla="*/ 8445 w 10000"/>
                <a:gd name="connsiteY253" fmla="*/ 6472 h 10000"/>
                <a:gd name="connsiteX254" fmla="*/ 8472 w 10000"/>
                <a:gd name="connsiteY254" fmla="*/ 6453 h 10000"/>
                <a:gd name="connsiteX255" fmla="*/ 8504 w 10000"/>
                <a:gd name="connsiteY255" fmla="*/ 6460 h 10000"/>
                <a:gd name="connsiteX256" fmla="*/ 8531 w 10000"/>
                <a:gd name="connsiteY256" fmla="*/ 6491 h 10000"/>
                <a:gd name="connsiteX257" fmla="*/ 8562 w 10000"/>
                <a:gd name="connsiteY257" fmla="*/ 6553 h 10000"/>
                <a:gd name="connsiteX258" fmla="*/ 8589 w 10000"/>
                <a:gd name="connsiteY258" fmla="*/ 6640 h 10000"/>
                <a:gd name="connsiteX259" fmla="*/ 8616 w 10000"/>
                <a:gd name="connsiteY259" fmla="*/ 6770 h 10000"/>
                <a:gd name="connsiteX260" fmla="*/ 8648 w 10000"/>
                <a:gd name="connsiteY260" fmla="*/ 6944 h 10000"/>
                <a:gd name="connsiteX261" fmla="*/ 8675 w 10000"/>
                <a:gd name="connsiteY261" fmla="*/ 7205 h 10000"/>
                <a:gd name="connsiteX262" fmla="*/ 8707 w 10000"/>
                <a:gd name="connsiteY262" fmla="*/ 7615 h 10000"/>
                <a:gd name="connsiteX263" fmla="*/ 8734 w 10000"/>
                <a:gd name="connsiteY263" fmla="*/ 8460 h 10000"/>
                <a:gd name="connsiteX264" fmla="*/ 8761 w 10000"/>
                <a:gd name="connsiteY264" fmla="*/ 8839 h 10000"/>
                <a:gd name="connsiteX265" fmla="*/ 8788 w 10000"/>
                <a:gd name="connsiteY265" fmla="*/ 7733 h 10000"/>
                <a:gd name="connsiteX266" fmla="*/ 8819 w 10000"/>
                <a:gd name="connsiteY266" fmla="*/ 7267 h 10000"/>
                <a:gd name="connsiteX267" fmla="*/ 8851 w 10000"/>
                <a:gd name="connsiteY267" fmla="*/ 6981 h 10000"/>
                <a:gd name="connsiteX268" fmla="*/ 8878 w 10000"/>
                <a:gd name="connsiteY268" fmla="*/ 6783 h 10000"/>
                <a:gd name="connsiteX269" fmla="*/ 8905 w 10000"/>
                <a:gd name="connsiteY269" fmla="*/ 6646 h 10000"/>
                <a:gd name="connsiteX270" fmla="*/ 8932 w 10000"/>
                <a:gd name="connsiteY270" fmla="*/ 6547 h 10000"/>
                <a:gd name="connsiteX271" fmla="*/ 8963 w 10000"/>
                <a:gd name="connsiteY271" fmla="*/ 6484 h 10000"/>
                <a:gd name="connsiteX272" fmla="*/ 8991 w 10000"/>
                <a:gd name="connsiteY272" fmla="*/ 6453 h 10000"/>
                <a:gd name="connsiteX273" fmla="*/ 9022 w 10000"/>
                <a:gd name="connsiteY273" fmla="*/ 6447 h 10000"/>
                <a:gd name="connsiteX274" fmla="*/ 9049 w 10000"/>
                <a:gd name="connsiteY274" fmla="*/ 6472 h 10000"/>
                <a:gd name="connsiteX275" fmla="*/ 9076 w 10000"/>
                <a:gd name="connsiteY275" fmla="*/ 6528 h 10000"/>
                <a:gd name="connsiteX276" fmla="*/ 9108 w 10000"/>
                <a:gd name="connsiteY276" fmla="*/ 6621 h 10000"/>
                <a:gd name="connsiteX277" fmla="*/ 9135 w 10000"/>
                <a:gd name="connsiteY277" fmla="*/ 6758 h 10000"/>
                <a:gd name="connsiteX278" fmla="*/ 9166 w 10000"/>
                <a:gd name="connsiteY278" fmla="*/ 6957 h 10000"/>
                <a:gd name="connsiteX279" fmla="*/ 9193 w 10000"/>
                <a:gd name="connsiteY279" fmla="*/ 7267 h 10000"/>
                <a:gd name="connsiteX280" fmla="*/ 9220 w 10000"/>
                <a:gd name="connsiteY280" fmla="*/ 7814 h 10000"/>
                <a:gd name="connsiteX281" fmla="*/ 9252 w 10000"/>
                <a:gd name="connsiteY281" fmla="*/ 9863 h 10000"/>
                <a:gd name="connsiteX282" fmla="*/ 9279 w 10000"/>
                <a:gd name="connsiteY282" fmla="*/ 7988 h 10000"/>
                <a:gd name="connsiteX283" fmla="*/ 9306 w 10000"/>
                <a:gd name="connsiteY283" fmla="*/ 7335 h 10000"/>
                <a:gd name="connsiteX284" fmla="*/ 9338 w 10000"/>
                <a:gd name="connsiteY284" fmla="*/ 6988 h 10000"/>
                <a:gd name="connsiteX285" fmla="*/ 9365 w 10000"/>
                <a:gd name="connsiteY285" fmla="*/ 6758 h 10000"/>
                <a:gd name="connsiteX286" fmla="*/ 9396 w 10000"/>
                <a:gd name="connsiteY286" fmla="*/ 6602 h 10000"/>
                <a:gd name="connsiteX287" fmla="*/ 9423 w 10000"/>
                <a:gd name="connsiteY287" fmla="*/ 6503 h 10000"/>
                <a:gd name="connsiteX288" fmla="*/ 9450 w 10000"/>
                <a:gd name="connsiteY288" fmla="*/ 6447 h 10000"/>
                <a:gd name="connsiteX289" fmla="*/ 9482 w 10000"/>
                <a:gd name="connsiteY289" fmla="*/ 6435 h 10000"/>
                <a:gd name="connsiteX290" fmla="*/ 9509 w 10000"/>
                <a:gd name="connsiteY290" fmla="*/ 6460 h 10000"/>
                <a:gd name="connsiteX291" fmla="*/ 9540 w 10000"/>
                <a:gd name="connsiteY291" fmla="*/ 6534 h 10000"/>
                <a:gd name="connsiteX292" fmla="*/ 9567 w 10000"/>
                <a:gd name="connsiteY292" fmla="*/ 6665 h 10000"/>
                <a:gd name="connsiteX293" fmla="*/ 9594 w 10000"/>
                <a:gd name="connsiteY293" fmla="*/ 6882 h 10000"/>
                <a:gd name="connsiteX294" fmla="*/ 9626 w 10000"/>
                <a:gd name="connsiteY294" fmla="*/ 7242 h 10000"/>
                <a:gd name="connsiteX295" fmla="*/ 9653 w 10000"/>
                <a:gd name="connsiteY295" fmla="*/ 7981 h 10000"/>
                <a:gd name="connsiteX296" fmla="*/ 9680 w 10000"/>
                <a:gd name="connsiteY296" fmla="*/ 8820 h 10000"/>
                <a:gd name="connsiteX297" fmla="*/ 9712 w 10000"/>
                <a:gd name="connsiteY297" fmla="*/ 7484 h 10000"/>
                <a:gd name="connsiteX298" fmla="*/ 9739 w 10000"/>
                <a:gd name="connsiteY298" fmla="*/ 7012 h 10000"/>
                <a:gd name="connsiteX299" fmla="*/ 9766 w 10000"/>
                <a:gd name="connsiteY299" fmla="*/ 6758 h 10000"/>
                <a:gd name="connsiteX300" fmla="*/ 9797 w 10000"/>
                <a:gd name="connsiteY300" fmla="*/ 6615 h 10000"/>
                <a:gd name="connsiteX301" fmla="*/ 9824 w 10000"/>
                <a:gd name="connsiteY301" fmla="*/ 6559 h 10000"/>
                <a:gd name="connsiteX302" fmla="*/ 9856 w 10000"/>
                <a:gd name="connsiteY302" fmla="*/ 6590 h 10000"/>
                <a:gd name="connsiteX303" fmla="*/ 9883 w 10000"/>
                <a:gd name="connsiteY303" fmla="*/ 6708 h 10000"/>
                <a:gd name="connsiteX304" fmla="*/ 9910 w 10000"/>
                <a:gd name="connsiteY304" fmla="*/ 6950 h 10000"/>
                <a:gd name="connsiteX305" fmla="*/ 9941 w 10000"/>
                <a:gd name="connsiteY305" fmla="*/ 7404 h 10000"/>
                <a:gd name="connsiteX306" fmla="*/ 9968 w 10000"/>
                <a:gd name="connsiteY306" fmla="*/ 8516 h 10000"/>
                <a:gd name="connsiteX307" fmla="*/ 10000 w 10000"/>
                <a:gd name="connsiteY30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556 w 10000"/>
                <a:gd name="connsiteY83" fmla="*/ 68 h 10000"/>
                <a:gd name="connsiteX84" fmla="*/ 3614 w 10000"/>
                <a:gd name="connsiteY84" fmla="*/ 31 h 10000"/>
                <a:gd name="connsiteX85" fmla="*/ 3641 w 10000"/>
                <a:gd name="connsiteY85" fmla="*/ 19 h 10000"/>
                <a:gd name="connsiteX86" fmla="*/ 3673 w 10000"/>
                <a:gd name="connsiteY86" fmla="*/ 6 h 10000"/>
                <a:gd name="connsiteX87" fmla="*/ 3700 w 10000"/>
                <a:gd name="connsiteY87" fmla="*/ 6 h 10000"/>
                <a:gd name="connsiteX88" fmla="*/ 3731 w 10000"/>
                <a:gd name="connsiteY88" fmla="*/ 0 h 10000"/>
                <a:gd name="connsiteX89" fmla="*/ 3758 w 10000"/>
                <a:gd name="connsiteY89" fmla="*/ 0 h 10000"/>
                <a:gd name="connsiteX90" fmla="*/ 3785 w 10000"/>
                <a:gd name="connsiteY90" fmla="*/ 6 h 10000"/>
                <a:gd name="connsiteX91" fmla="*/ 3817 w 10000"/>
                <a:gd name="connsiteY91" fmla="*/ 12 h 10000"/>
                <a:gd name="connsiteX92" fmla="*/ 3844 w 10000"/>
                <a:gd name="connsiteY92" fmla="*/ 19 h 10000"/>
                <a:gd name="connsiteX93" fmla="*/ 3876 w 10000"/>
                <a:gd name="connsiteY93" fmla="*/ 31 h 10000"/>
                <a:gd name="connsiteX94" fmla="*/ 3903 w 10000"/>
                <a:gd name="connsiteY94" fmla="*/ 43 h 10000"/>
                <a:gd name="connsiteX95" fmla="*/ 3930 w 10000"/>
                <a:gd name="connsiteY95" fmla="*/ 62 h 10000"/>
                <a:gd name="connsiteX96" fmla="*/ 3957 w 10000"/>
                <a:gd name="connsiteY96" fmla="*/ 81 h 10000"/>
                <a:gd name="connsiteX97" fmla="*/ 3988 w 10000"/>
                <a:gd name="connsiteY97" fmla="*/ 106 h 10000"/>
                <a:gd name="connsiteX98" fmla="*/ 4015 w 10000"/>
                <a:gd name="connsiteY98" fmla="*/ 130 h 10000"/>
                <a:gd name="connsiteX99" fmla="*/ 4047 w 10000"/>
                <a:gd name="connsiteY99" fmla="*/ 155 h 10000"/>
                <a:gd name="connsiteX100" fmla="*/ 4074 w 10000"/>
                <a:gd name="connsiteY100" fmla="*/ 186 h 10000"/>
                <a:gd name="connsiteX101" fmla="*/ 4101 w 10000"/>
                <a:gd name="connsiteY101" fmla="*/ 217 h 10000"/>
                <a:gd name="connsiteX102" fmla="*/ 4132 w 10000"/>
                <a:gd name="connsiteY102" fmla="*/ 255 h 10000"/>
                <a:gd name="connsiteX103" fmla="*/ 4160 w 10000"/>
                <a:gd name="connsiteY103" fmla="*/ 292 h 10000"/>
                <a:gd name="connsiteX104" fmla="*/ 4191 w 10000"/>
                <a:gd name="connsiteY104" fmla="*/ 329 h 10000"/>
                <a:gd name="connsiteX105" fmla="*/ 4218 w 10000"/>
                <a:gd name="connsiteY105" fmla="*/ 373 h 10000"/>
                <a:gd name="connsiteX106" fmla="*/ 4245 w 10000"/>
                <a:gd name="connsiteY106" fmla="*/ 422 h 10000"/>
                <a:gd name="connsiteX107" fmla="*/ 4277 w 10000"/>
                <a:gd name="connsiteY107" fmla="*/ 466 h 10000"/>
                <a:gd name="connsiteX108" fmla="*/ 4304 w 10000"/>
                <a:gd name="connsiteY108" fmla="*/ 522 h 10000"/>
                <a:gd name="connsiteX109" fmla="*/ 4335 w 10000"/>
                <a:gd name="connsiteY109" fmla="*/ 571 h 10000"/>
                <a:gd name="connsiteX110" fmla="*/ 4362 w 10000"/>
                <a:gd name="connsiteY110" fmla="*/ 634 h 10000"/>
                <a:gd name="connsiteX111" fmla="*/ 4389 w 10000"/>
                <a:gd name="connsiteY111" fmla="*/ 689 h 10000"/>
                <a:gd name="connsiteX112" fmla="*/ 4421 w 10000"/>
                <a:gd name="connsiteY112" fmla="*/ 752 h 10000"/>
                <a:gd name="connsiteX113" fmla="*/ 4448 w 10000"/>
                <a:gd name="connsiteY113" fmla="*/ 820 h 10000"/>
                <a:gd name="connsiteX114" fmla="*/ 4475 w 10000"/>
                <a:gd name="connsiteY114" fmla="*/ 888 h 10000"/>
                <a:gd name="connsiteX115" fmla="*/ 4507 w 10000"/>
                <a:gd name="connsiteY115" fmla="*/ 957 h 10000"/>
                <a:gd name="connsiteX116" fmla="*/ 4534 w 10000"/>
                <a:gd name="connsiteY116" fmla="*/ 1037 h 10000"/>
                <a:gd name="connsiteX117" fmla="*/ 4565 w 10000"/>
                <a:gd name="connsiteY117" fmla="*/ 1118 h 10000"/>
                <a:gd name="connsiteX118" fmla="*/ 4592 w 10000"/>
                <a:gd name="connsiteY118" fmla="*/ 1199 h 10000"/>
                <a:gd name="connsiteX119" fmla="*/ 4619 w 10000"/>
                <a:gd name="connsiteY119" fmla="*/ 1286 h 10000"/>
                <a:gd name="connsiteX120" fmla="*/ 4651 w 10000"/>
                <a:gd name="connsiteY120" fmla="*/ 1373 h 10000"/>
                <a:gd name="connsiteX121" fmla="*/ 4678 w 10000"/>
                <a:gd name="connsiteY121" fmla="*/ 1472 h 10000"/>
                <a:gd name="connsiteX122" fmla="*/ 4709 w 10000"/>
                <a:gd name="connsiteY122" fmla="*/ 1565 h 10000"/>
                <a:gd name="connsiteX123" fmla="*/ 4736 w 10000"/>
                <a:gd name="connsiteY123" fmla="*/ 1671 h 10000"/>
                <a:gd name="connsiteX124" fmla="*/ 4763 w 10000"/>
                <a:gd name="connsiteY124" fmla="*/ 1776 h 10000"/>
                <a:gd name="connsiteX125" fmla="*/ 4795 w 10000"/>
                <a:gd name="connsiteY125" fmla="*/ 1894 h 10000"/>
                <a:gd name="connsiteX126" fmla="*/ 4822 w 10000"/>
                <a:gd name="connsiteY126" fmla="*/ 2012 h 10000"/>
                <a:gd name="connsiteX127" fmla="*/ 4854 w 10000"/>
                <a:gd name="connsiteY127" fmla="*/ 2137 h 10000"/>
                <a:gd name="connsiteX128" fmla="*/ 4881 w 10000"/>
                <a:gd name="connsiteY128" fmla="*/ 2267 h 10000"/>
                <a:gd name="connsiteX129" fmla="*/ 4908 w 10000"/>
                <a:gd name="connsiteY129" fmla="*/ 2404 h 10000"/>
                <a:gd name="connsiteX130" fmla="*/ 4935 w 10000"/>
                <a:gd name="connsiteY130" fmla="*/ 2553 h 10000"/>
                <a:gd name="connsiteX131" fmla="*/ 4966 w 10000"/>
                <a:gd name="connsiteY131" fmla="*/ 2708 h 10000"/>
                <a:gd name="connsiteX132" fmla="*/ 4993 w 10000"/>
                <a:gd name="connsiteY132" fmla="*/ 2870 h 10000"/>
                <a:gd name="connsiteX133" fmla="*/ 5025 w 10000"/>
                <a:gd name="connsiteY133" fmla="*/ 3043 h 10000"/>
                <a:gd name="connsiteX134" fmla="*/ 5052 w 10000"/>
                <a:gd name="connsiteY134" fmla="*/ 3230 h 10000"/>
                <a:gd name="connsiteX135" fmla="*/ 5079 w 10000"/>
                <a:gd name="connsiteY135" fmla="*/ 3429 h 10000"/>
                <a:gd name="connsiteX136" fmla="*/ 5110 w 10000"/>
                <a:gd name="connsiteY136" fmla="*/ 3646 h 10000"/>
                <a:gd name="connsiteX137" fmla="*/ 5137 w 10000"/>
                <a:gd name="connsiteY137" fmla="*/ 3882 h 10000"/>
                <a:gd name="connsiteX138" fmla="*/ 5169 w 10000"/>
                <a:gd name="connsiteY138" fmla="*/ 4143 h 10000"/>
                <a:gd name="connsiteX139" fmla="*/ 5196 w 10000"/>
                <a:gd name="connsiteY139" fmla="*/ 4441 h 10000"/>
                <a:gd name="connsiteX140" fmla="*/ 5223 w 10000"/>
                <a:gd name="connsiteY140" fmla="*/ 4789 h 10000"/>
                <a:gd name="connsiteX141" fmla="*/ 5255 w 10000"/>
                <a:gd name="connsiteY141" fmla="*/ 5205 h 10000"/>
                <a:gd name="connsiteX142" fmla="*/ 5282 w 10000"/>
                <a:gd name="connsiteY142" fmla="*/ 5758 h 10000"/>
                <a:gd name="connsiteX143" fmla="*/ 5313 w 10000"/>
                <a:gd name="connsiteY143" fmla="*/ 6671 h 10000"/>
                <a:gd name="connsiteX144" fmla="*/ 5340 w 10000"/>
                <a:gd name="connsiteY144" fmla="*/ 7776 h 10000"/>
                <a:gd name="connsiteX145" fmla="*/ 5367 w 10000"/>
                <a:gd name="connsiteY145" fmla="*/ 6565 h 10000"/>
                <a:gd name="connsiteX146" fmla="*/ 5399 w 10000"/>
                <a:gd name="connsiteY146" fmla="*/ 6255 h 10000"/>
                <a:gd name="connsiteX147" fmla="*/ 5426 w 10000"/>
                <a:gd name="connsiteY147" fmla="*/ 6155 h 10000"/>
                <a:gd name="connsiteX148" fmla="*/ 5453 w 10000"/>
                <a:gd name="connsiteY148" fmla="*/ 6180 h 10000"/>
                <a:gd name="connsiteX149" fmla="*/ 5484 w 10000"/>
                <a:gd name="connsiteY149" fmla="*/ 6286 h 10000"/>
                <a:gd name="connsiteX150" fmla="*/ 5511 w 10000"/>
                <a:gd name="connsiteY150" fmla="*/ 6484 h 10000"/>
                <a:gd name="connsiteX151" fmla="*/ 5539 w 10000"/>
                <a:gd name="connsiteY151" fmla="*/ 6801 h 10000"/>
                <a:gd name="connsiteX152" fmla="*/ 5570 w 10000"/>
                <a:gd name="connsiteY152" fmla="*/ 7373 h 10000"/>
                <a:gd name="connsiteX153" fmla="*/ 5597 w 10000"/>
                <a:gd name="connsiteY153" fmla="*/ 9447 h 10000"/>
                <a:gd name="connsiteX154" fmla="*/ 5629 w 10000"/>
                <a:gd name="connsiteY154" fmla="*/ 7621 h 10000"/>
                <a:gd name="connsiteX155" fmla="*/ 5656 w 10000"/>
                <a:gd name="connsiteY155" fmla="*/ 7012 h 10000"/>
                <a:gd name="connsiteX156" fmla="*/ 5683 w 10000"/>
                <a:gd name="connsiteY156" fmla="*/ 6708 h 10000"/>
                <a:gd name="connsiteX157" fmla="*/ 5714 w 10000"/>
                <a:gd name="connsiteY157" fmla="*/ 6534 h 10000"/>
                <a:gd name="connsiteX158" fmla="*/ 5741 w 10000"/>
                <a:gd name="connsiteY158" fmla="*/ 6429 h 10000"/>
                <a:gd name="connsiteX159" fmla="*/ 5773 w 10000"/>
                <a:gd name="connsiteY159" fmla="*/ 6385 h 10000"/>
                <a:gd name="connsiteX160" fmla="*/ 5800 w 10000"/>
                <a:gd name="connsiteY160" fmla="*/ 6385 h 10000"/>
                <a:gd name="connsiteX161" fmla="*/ 5827 w 10000"/>
                <a:gd name="connsiteY161" fmla="*/ 6429 h 10000"/>
                <a:gd name="connsiteX162" fmla="*/ 5858 w 10000"/>
                <a:gd name="connsiteY162" fmla="*/ 6516 h 10000"/>
                <a:gd name="connsiteX163" fmla="*/ 5886 w 10000"/>
                <a:gd name="connsiteY163" fmla="*/ 6646 h 10000"/>
                <a:gd name="connsiteX164" fmla="*/ 5913 w 10000"/>
                <a:gd name="connsiteY164" fmla="*/ 6845 h 10000"/>
                <a:gd name="connsiteX165" fmla="*/ 5944 w 10000"/>
                <a:gd name="connsiteY165" fmla="*/ 7149 h 10000"/>
                <a:gd name="connsiteX166" fmla="*/ 5971 w 10000"/>
                <a:gd name="connsiteY166" fmla="*/ 7658 h 10000"/>
                <a:gd name="connsiteX167" fmla="*/ 6003 w 10000"/>
                <a:gd name="connsiteY167" fmla="*/ 9093 h 10000"/>
                <a:gd name="connsiteX168" fmla="*/ 6030 w 10000"/>
                <a:gd name="connsiteY168" fmla="*/ 8106 h 10000"/>
                <a:gd name="connsiteX169" fmla="*/ 6057 w 10000"/>
                <a:gd name="connsiteY169" fmla="*/ 7385 h 10000"/>
                <a:gd name="connsiteX170" fmla="*/ 6088 w 10000"/>
                <a:gd name="connsiteY170" fmla="*/ 7019 h 10000"/>
                <a:gd name="connsiteX171" fmla="*/ 6115 w 10000"/>
                <a:gd name="connsiteY171" fmla="*/ 6789 h 10000"/>
                <a:gd name="connsiteX172" fmla="*/ 6147 w 10000"/>
                <a:gd name="connsiteY172" fmla="*/ 6634 h 10000"/>
                <a:gd name="connsiteX173" fmla="*/ 6174 w 10000"/>
                <a:gd name="connsiteY173" fmla="*/ 6534 h 10000"/>
                <a:gd name="connsiteX174" fmla="*/ 6201 w 10000"/>
                <a:gd name="connsiteY174" fmla="*/ 6472 h 10000"/>
                <a:gd name="connsiteX175" fmla="*/ 6233 w 10000"/>
                <a:gd name="connsiteY175" fmla="*/ 6441 h 10000"/>
                <a:gd name="connsiteX176" fmla="*/ 6260 w 10000"/>
                <a:gd name="connsiteY176" fmla="*/ 6435 h 10000"/>
                <a:gd name="connsiteX177" fmla="*/ 6291 w 10000"/>
                <a:gd name="connsiteY177" fmla="*/ 6460 h 10000"/>
                <a:gd name="connsiteX178" fmla="*/ 6318 w 10000"/>
                <a:gd name="connsiteY178" fmla="*/ 6516 h 10000"/>
                <a:gd name="connsiteX179" fmla="*/ 6345 w 10000"/>
                <a:gd name="connsiteY179" fmla="*/ 6609 h 10000"/>
                <a:gd name="connsiteX180" fmla="*/ 6372 w 10000"/>
                <a:gd name="connsiteY180" fmla="*/ 6733 h 10000"/>
                <a:gd name="connsiteX181" fmla="*/ 6404 w 10000"/>
                <a:gd name="connsiteY181" fmla="*/ 6919 h 10000"/>
                <a:gd name="connsiteX182" fmla="*/ 6431 w 10000"/>
                <a:gd name="connsiteY182" fmla="*/ 7186 h 10000"/>
                <a:gd name="connsiteX183" fmla="*/ 6462 w 10000"/>
                <a:gd name="connsiteY183" fmla="*/ 7596 h 10000"/>
                <a:gd name="connsiteX184" fmla="*/ 6489 w 10000"/>
                <a:gd name="connsiteY184" fmla="*/ 8466 h 10000"/>
                <a:gd name="connsiteX185" fmla="*/ 6516 w 10000"/>
                <a:gd name="connsiteY185" fmla="*/ 8801 h 10000"/>
                <a:gd name="connsiteX186" fmla="*/ 6548 w 10000"/>
                <a:gd name="connsiteY186" fmla="*/ 7714 h 10000"/>
                <a:gd name="connsiteX187" fmla="*/ 6575 w 10000"/>
                <a:gd name="connsiteY187" fmla="*/ 7261 h 10000"/>
                <a:gd name="connsiteX188" fmla="*/ 6607 w 10000"/>
                <a:gd name="connsiteY188" fmla="*/ 6981 h 10000"/>
                <a:gd name="connsiteX189" fmla="*/ 6634 w 10000"/>
                <a:gd name="connsiteY189" fmla="*/ 6795 h 10000"/>
                <a:gd name="connsiteX190" fmla="*/ 6661 w 10000"/>
                <a:gd name="connsiteY190" fmla="*/ 6658 h 10000"/>
                <a:gd name="connsiteX191" fmla="*/ 6692 w 10000"/>
                <a:gd name="connsiteY191" fmla="*/ 6559 h 10000"/>
                <a:gd name="connsiteX192" fmla="*/ 6719 w 10000"/>
                <a:gd name="connsiteY192" fmla="*/ 6497 h 10000"/>
                <a:gd name="connsiteX193" fmla="*/ 6751 w 10000"/>
                <a:gd name="connsiteY193" fmla="*/ 6460 h 10000"/>
                <a:gd name="connsiteX194" fmla="*/ 6778 w 10000"/>
                <a:gd name="connsiteY194" fmla="*/ 6453 h 10000"/>
                <a:gd name="connsiteX195" fmla="*/ 6805 w 10000"/>
                <a:gd name="connsiteY195" fmla="*/ 6460 h 10000"/>
                <a:gd name="connsiteX196" fmla="*/ 6836 w 10000"/>
                <a:gd name="connsiteY196" fmla="*/ 6503 h 10000"/>
                <a:gd name="connsiteX197" fmla="*/ 6863 w 10000"/>
                <a:gd name="connsiteY197" fmla="*/ 6565 h 10000"/>
                <a:gd name="connsiteX198" fmla="*/ 6890 w 10000"/>
                <a:gd name="connsiteY198" fmla="*/ 6658 h 10000"/>
                <a:gd name="connsiteX199" fmla="*/ 6922 w 10000"/>
                <a:gd name="connsiteY199" fmla="*/ 6789 h 10000"/>
                <a:gd name="connsiteX200" fmla="*/ 6949 w 10000"/>
                <a:gd name="connsiteY200" fmla="*/ 6975 h 10000"/>
                <a:gd name="connsiteX201" fmla="*/ 6981 w 10000"/>
                <a:gd name="connsiteY201" fmla="*/ 7236 h 10000"/>
                <a:gd name="connsiteX202" fmla="*/ 7008 w 10000"/>
                <a:gd name="connsiteY202" fmla="*/ 7634 h 10000"/>
                <a:gd name="connsiteX203" fmla="*/ 7035 w 10000"/>
                <a:gd name="connsiteY203" fmla="*/ 8460 h 10000"/>
                <a:gd name="connsiteX204" fmla="*/ 7066 w 10000"/>
                <a:gd name="connsiteY204" fmla="*/ 8969 h 10000"/>
                <a:gd name="connsiteX205" fmla="*/ 7093 w 10000"/>
                <a:gd name="connsiteY205" fmla="*/ 7801 h 10000"/>
                <a:gd name="connsiteX206" fmla="*/ 7125 w 10000"/>
                <a:gd name="connsiteY206" fmla="*/ 7329 h 10000"/>
                <a:gd name="connsiteX207" fmla="*/ 7152 w 10000"/>
                <a:gd name="connsiteY207" fmla="*/ 7037 h 10000"/>
                <a:gd name="connsiteX208" fmla="*/ 7179 w 10000"/>
                <a:gd name="connsiteY208" fmla="*/ 6839 h 10000"/>
                <a:gd name="connsiteX209" fmla="*/ 7210 w 10000"/>
                <a:gd name="connsiteY209" fmla="*/ 6696 h 10000"/>
                <a:gd name="connsiteX210" fmla="*/ 7237 w 10000"/>
                <a:gd name="connsiteY210" fmla="*/ 6590 h 10000"/>
                <a:gd name="connsiteX211" fmla="*/ 7269 w 10000"/>
                <a:gd name="connsiteY211" fmla="*/ 6516 h 10000"/>
                <a:gd name="connsiteX212" fmla="*/ 7296 w 10000"/>
                <a:gd name="connsiteY212" fmla="*/ 6472 h 10000"/>
                <a:gd name="connsiteX213" fmla="*/ 7323 w 10000"/>
                <a:gd name="connsiteY213" fmla="*/ 6447 h 10000"/>
                <a:gd name="connsiteX214" fmla="*/ 7350 w 10000"/>
                <a:gd name="connsiteY214" fmla="*/ 6447 h 10000"/>
                <a:gd name="connsiteX215" fmla="*/ 7382 w 10000"/>
                <a:gd name="connsiteY215" fmla="*/ 6466 h 10000"/>
                <a:gd name="connsiteX216" fmla="*/ 7409 w 10000"/>
                <a:gd name="connsiteY216" fmla="*/ 6509 h 10000"/>
                <a:gd name="connsiteX217" fmla="*/ 7440 w 10000"/>
                <a:gd name="connsiteY217" fmla="*/ 6578 h 10000"/>
                <a:gd name="connsiteX218" fmla="*/ 7467 w 10000"/>
                <a:gd name="connsiteY218" fmla="*/ 6677 h 10000"/>
                <a:gd name="connsiteX219" fmla="*/ 7494 w 10000"/>
                <a:gd name="connsiteY219" fmla="*/ 6814 h 10000"/>
                <a:gd name="connsiteX220" fmla="*/ 7526 w 10000"/>
                <a:gd name="connsiteY220" fmla="*/ 7006 h 10000"/>
                <a:gd name="connsiteX221" fmla="*/ 7553 w 10000"/>
                <a:gd name="connsiteY221" fmla="*/ 7273 h 10000"/>
                <a:gd name="connsiteX222" fmla="*/ 7584 w 10000"/>
                <a:gd name="connsiteY222" fmla="*/ 7696 h 10000"/>
                <a:gd name="connsiteX223" fmla="*/ 7612 w 10000"/>
                <a:gd name="connsiteY223" fmla="*/ 8584 h 10000"/>
                <a:gd name="connsiteX224" fmla="*/ 7639 w 10000"/>
                <a:gd name="connsiteY224" fmla="*/ 8814 h 10000"/>
                <a:gd name="connsiteX225" fmla="*/ 7670 w 10000"/>
                <a:gd name="connsiteY225" fmla="*/ 7770 h 10000"/>
                <a:gd name="connsiteX226" fmla="*/ 7697 w 10000"/>
                <a:gd name="connsiteY226" fmla="*/ 7317 h 10000"/>
                <a:gd name="connsiteX227" fmla="*/ 7729 w 10000"/>
                <a:gd name="connsiteY227" fmla="*/ 7031 h 10000"/>
                <a:gd name="connsiteX228" fmla="*/ 7756 w 10000"/>
                <a:gd name="connsiteY228" fmla="*/ 6839 h 10000"/>
                <a:gd name="connsiteX229" fmla="*/ 7783 w 10000"/>
                <a:gd name="connsiteY229" fmla="*/ 6696 h 10000"/>
                <a:gd name="connsiteX230" fmla="*/ 7810 w 10000"/>
                <a:gd name="connsiteY230" fmla="*/ 6590 h 10000"/>
                <a:gd name="connsiteX231" fmla="*/ 7841 w 10000"/>
                <a:gd name="connsiteY231" fmla="*/ 6522 h 10000"/>
                <a:gd name="connsiteX232" fmla="*/ 7868 w 10000"/>
                <a:gd name="connsiteY232" fmla="*/ 6472 h 10000"/>
                <a:gd name="connsiteX233" fmla="*/ 7900 w 10000"/>
                <a:gd name="connsiteY233" fmla="*/ 6447 h 10000"/>
                <a:gd name="connsiteX234" fmla="*/ 7927 w 10000"/>
                <a:gd name="connsiteY234" fmla="*/ 6447 h 10000"/>
                <a:gd name="connsiteX235" fmla="*/ 7954 w 10000"/>
                <a:gd name="connsiteY235" fmla="*/ 6466 h 10000"/>
                <a:gd name="connsiteX236" fmla="*/ 7986 w 10000"/>
                <a:gd name="connsiteY236" fmla="*/ 6509 h 10000"/>
                <a:gd name="connsiteX237" fmla="*/ 8013 w 10000"/>
                <a:gd name="connsiteY237" fmla="*/ 6578 h 10000"/>
                <a:gd name="connsiteX238" fmla="*/ 8044 w 10000"/>
                <a:gd name="connsiteY238" fmla="*/ 6683 h 10000"/>
                <a:gd name="connsiteX239" fmla="*/ 8071 w 10000"/>
                <a:gd name="connsiteY239" fmla="*/ 6820 h 10000"/>
                <a:gd name="connsiteX240" fmla="*/ 8098 w 10000"/>
                <a:gd name="connsiteY240" fmla="*/ 7006 h 10000"/>
                <a:gd name="connsiteX241" fmla="*/ 8130 w 10000"/>
                <a:gd name="connsiteY241" fmla="*/ 7280 h 10000"/>
                <a:gd name="connsiteX242" fmla="*/ 8157 w 10000"/>
                <a:gd name="connsiteY242" fmla="*/ 7714 h 10000"/>
                <a:gd name="connsiteX243" fmla="*/ 8188 w 10000"/>
                <a:gd name="connsiteY243" fmla="*/ 8671 h 10000"/>
                <a:gd name="connsiteX244" fmla="*/ 8215 w 10000"/>
                <a:gd name="connsiteY244" fmla="*/ 8696 h 10000"/>
                <a:gd name="connsiteX245" fmla="*/ 8242 w 10000"/>
                <a:gd name="connsiteY245" fmla="*/ 7720 h 10000"/>
                <a:gd name="connsiteX246" fmla="*/ 8274 w 10000"/>
                <a:gd name="connsiteY246" fmla="*/ 7286 h 10000"/>
                <a:gd name="connsiteX247" fmla="*/ 8301 w 10000"/>
                <a:gd name="connsiteY247" fmla="*/ 7006 h 10000"/>
                <a:gd name="connsiteX248" fmla="*/ 8328 w 10000"/>
                <a:gd name="connsiteY248" fmla="*/ 6820 h 10000"/>
                <a:gd name="connsiteX249" fmla="*/ 8360 w 10000"/>
                <a:gd name="connsiteY249" fmla="*/ 6683 h 10000"/>
                <a:gd name="connsiteX250" fmla="*/ 8387 w 10000"/>
                <a:gd name="connsiteY250" fmla="*/ 6584 h 10000"/>
                <a:gd name="connsiteX251" fmla="*/ 8418 w 10000"/>
                <a:gd name="connsiteY251" fmla="*/ 6516 h 10000"/>
                <a:gd name="connsiteX252" fmla="*/ 8445 w 10000"/>
                <a:gd name="connsiteY252" fmla="*/ 6472 h 10000"/>
                <a:gd name="connsiteX253" fmla="*/ 8472 w 10000"/>
                <a:gd name="connsiteY253" fmla="*/ 6453 h 10000"/>
                <a:gd name="connsiteX254" fmla="*/ 8504 w 10000"/>
                <a:gd name="connsiteY254" fmla="*/ 6460 h 10000"/>
                <a:gd name="connsiteX255" fmla="*/ 8531 w 10000"/>
                <a:gd name="connsiteY255" fmla="*/ 6491 h 10000"/>
                <a:gd name="connsiteX256" fmla="*/ 8562 w 10000"/>
                <a:gd name="connsiteY256" fmla="*/ 6553 h 10000"/>
                <a:gd name="connsiteX257" fmla="*/ 8589 w 10000"/>
                <a:gd name="connsiteY257" fmla="*/ 6640 h 10000"/>
                <a:gd name="connsiteX258" fmla="*/ 8616 w 10000"/>
                <a:gd name="connsiteY258" fmla="*/ 6770 h 10000"/>
                <a:gd name="connsiteX259" fmla="*/ 8648 w 10000"/>
                <a:gd name="connsiteY259" fmla="*/ 6944 h 10000"/>
                <a:gd name="connsiteX260" fmla="*/ 8675 w 10000"/>
                <a:gd name="connsiteY260" fmla="*/ 7205 h 10000"/>
                <a:gd name="connsiteX261" fmla="*/ 8707 w 10000"/>
                <a:gd name="connsiteY261" fmla="*/ 7615 h 10000"/>
                <a:gd name="connsiteX262" fmla="*/ 8734 w 10000"/>
                <a:gd name="connsiteY262" fmla="*/ 8460 h 10000"/>
                <a:gd name="connsiteX263" fmla="*/ 8761 w 10000"/>
                <a:gd name="connsiteY263" fmla="*/ 8839 h 10000"/>
                <a:gd name="connsiteX264" fmla="*/ 8788 w 10000"/>
                <a:gd name="connsiteY264" fmla="*/ 7733 h 10000"/>
                <a:gd name="connsiteX265" fmla="*/ 8819 w 10000"/>
                <a:gd name="connsiteY265" fmla="*/ 7267 h 10000"/>
                <a:gd name="connsiteX266" fmla="*/ 8851 w 10000"/>
                <a:gd name="connsiteY266" fmla="*/ 6981 h 10000"/>
                <a:gd name="connsiteX267" fmla="*/ 8878 w 10000"/>
                <a:gd name="connsiteY267" fmla="*/ 6783 h 10000"/>
                <a:gd name="connsiteX268" fmla="*/ 8905 w 10000"/>
                <a:gd name="connsiteY268" fmla="*/ 6646 h 10000"/>
                <a:gd name="connsiteX269" fmla="*/ 8932 w 10000"/>
                <a:gd name="connsiteY269" fmla="*/ 6547 h 10000"/>
                <a:gd name="connsiteX270" fmla="*/ 8963 w 10000"/>
                <a:gd name="connsiteY270" fmla="*/ 6484 h 10000"/>
                <a:gd name="connsiteX271" fmla="*/ 8991 w 10000"/>
                <a:gd name="connsiteY271" fmla="*/ 6453 h 10000"/>
                <a:gd name="connsiteX272" fmla="*/ 9022 w 10000"/>
                <a:gd name="connsiteY272" fmla="*/ 6447 h 10000"/>
                <a:gd name="connsiteX273" fmla="*/ 9049 w 10000"/>
                <a:gd name="connsiteY273" fmla="*/ 6472 h 10000"/>
                <a:gd name="connsiteX274" fmla="*/ 9076 w 10000"/>
                <a:gd name="connsiteY274" fmla="*/ 6528 h 10000"/>
                <a:gd name="connsiteX275" fmla="*/ 9108 w 10000"/>
                <a:gd name="connsiteY275" fmla="*/ 6621 h 10000"/>
                <a:gd name="connsiteX276" fmla="*/ 9135 w 10000"/>
                <a:gd name="connsiteY276" fmla="*/ 6758 h 10000"/>
                <a:gd name="connsiteX277" fmla="*/ 9166 w 10000"/>
                <a:gd name="connsiteY277" fmla="*/ 6957 h 10000"/>
                <a:gd name="connsiteX278" fmla="*/ 9193 w 10000"/>
                <a:gd name="connsiteY278" fmla="*/ 7267 h 10000"/>
                <a:gd name="connsiteX279" fmla="*/ 9220 w 10000"/>
                <a:gd name="connsiteY279" fmla="*/ 7814 h 10000"/>
                <a:gd name="connsiteX280" fmla="*/ 9252 w 10000"/>
                <a:gd name="connsiteY280" fmla="*/ 9863 h 10000"/>
                <a:gd name="connsiteX281" fmla="*/ 9279 w 10000"/>
                <a:gd name="connsiteY281" fmla="*/ 7988 h 10000"/>
                <a:gd name="connsiteX282" fmla="*/ 9306 w 10000"/>
                <a:gd name="connsiteY282" fmla="*/ 7335 h 10000"/>
                <a:gd name="connsiteX283" fmla="*/ 9338 w 10000"/>
                <a:gd name="connsiteY283" fmla="*/ 6988 h 10000"/>
                <a:gd name="connsiteX284" fmla="*/ 9365 w 10000"/>
                <a:gd name="connsiteY284" fmla="*/ 6758 h 10000"/>
                <a:gd name="connsiteX285" fmla="*/ 9396 w 10000"/>
                <a:gd name="connsiteY285" fmla="*/ 6602 h 10000"/>
                <a:gd name="connsiteX286" fmla="*/ 9423 w 10000"/>
                <a:gd name="connsiteY286" fmla="*/ 6503 h 10000"/>
                <a:gd name="connsiteX287" fmla="*/ 9450 w 10000"/>
                <a:gd name="connsiteY287" fmla="*/ 6447 h 10000"/>
                <a:gd name="connsiteX288" fmla="*/ 9482 w 10000"/>
                <a:gd name="connsiteY288" fmla="*/ 6435 h 10000"/>
                <a:gd name="connsiteX289" fmla="*/ 9509 w 10000"/>
                <a:gd name="connsiteY289" fmla="*/ 6460 h 10000"/>
                <a:gd name="connsiteX290" fmla="*/ 9540 w 10000"/>
                <a:gd name="connsiteY290" fmla="*/ 6534 h 10000"/>
                <a:gd name="connsiteX291" fmla="*/ 9567 w 10000"/>
                <a:gd name="connsiteY291" fmla="*/ 6665 h 10000"/>
                <a:gd name="connsiteX292" fmla="*/ 9594 w 10000"/>
                <a:gd name="connsiteY292" fmla="*/ 6882 h 10000"/>
                <a:gd name="connsiteX293" fmla="*/ 9626 w 10000"/>
                <a:gd name="connsiteY293" fmla="*/ 7242 h 10000"/>
                <a:gd name="connsiteX294" fmla="*/ 9653 w 10000"/>
                <a:gd name="connsiteY294" fmla="*/ 7981 h 10000"/>
                <a:gd name="connsiteX295" fmla="*/ 9680 w 10000"/>
                <a:gd name="connsiteY295" fmla="*/ 8820 h 10000"/>
                <a:gd name="connsiteX296" fmla="*/ 9712 w 10000"/>
                <a:gd name="connsiteY296" fmla="*/ 7484 h 10000"/>
                <a:gd name="connsiteX297" fmla="*/ 9739 w 10000"/>
                <a:gd name="connsiteY297" fmla="*/ 7012 h 10000"/>
                <a:gd name="connsiteX298" fmla="*/ 9766 w 10000"/>
                <a:gd name="connsiteY298" fmla="*/ 6758 h 10000"/>
                <a:gd name="connsiteX299" fmla="*/ 9797 w 10000"/>
                <a:gd name="connsiteY299" fmla="*/ 6615 h 10000"/>
                <a:gd name="connsiteX300" fmla="*/ 9824 w 10000"/>
                <a:gd name="connsiteY300" fmla="*/ 6559 h 10000"/>
                <a:gd name="connsiteX301" fmla="*/ 9856 w 10000"/>
                <a:gd name="connsiteY301" fmla="*/ 6590 h 10000"/>
                <a:gd name="connsiteX302" fmla="*/ 9883 w 10000"/>
                <a:gd name="connsiteY302" fmla="*/ 6708 h 10000"/>
                <a:gd name="connsiteX303" fmla="*/ 9910 w 10000"/>
                <a:gd name="connsiteY303" fmla="*/ 6950 h 10000"/>
                <a:gd name="connsiteX304" fmla="*/ 9941 w 10000"/>
                <a:gd name="connsiteY304" fmla="*/ 7404 h 10000"/>
                <a:gd name="connsiteX305" fmla="*/ 9968 w 10000"/>
                <a:gd name="connsiteY305" fmla="*/ 8516 h 10000"/>
                <a:gd name="connsiteX306" fmla="*/ 10000 w 10000"/>
                <a:gd name="connsiteY30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41 w 10000"/>
                <a:gd name="connsiteY84" fmla="*/ 19 h 10000"/>
                <a:gd name="connsiteX85" fmla="*/ 3673 w 10000"/>
                <a:gd name="connsiteY85" fmla="*/ 6 h 10000"/>
                <a:gd name="connsiteX86" fmla="*/ 3700 w 10000"/>
                <a:gd name="connsiteY86" fmla="*/ 6 h 10000"/>
                <a:gd name="connsiteX87" fmla="*/ 3731 w 10000"/>
                <a:gd name="connsiteY87" fmla="*/ 0 h 10000"/>
                <a:gd name="connsiteX88" fmla="*/ 3758 w 10000"/>
                <a:gd name="connsiteY88" fmla="*/ 0 h 10000"/>
                <a:gd name="connsiteX89" fmla="*/ 3785 w 10000"/>
                <a:gd name="connsiteY89" fmla="*/ 6 h 10000"/>
                <a:gd name="connsiteX90" fmla="*/ 3817 w 10000"/>
                <a:gd name="connsiteY90" fmla="*/ 12 h 10000"/>
                <a:gd name="connsiteX91" fmla="*/ 3844 w 10000"/>
                <a:gd name="connsiteY91" fmla="*/ 19 h 10000"/>
                <a:gd name="connsiteX92" fmla="*/ 3876 w 10000"/>
                <a:gd name="connsiteY92" fmla="*/ 31 h 10000"/>
                <a:gd name="connsiteX93" fmla="*/ 3903 w 10000"/>
                <a:gd name="connsiteY93" fmla="*/ 43 h 10000"/>
                <a:gd name="connsiteX94" fmla="*/ 3930 w 10000"/>
                <a:gd name="connsiteY94" fmla="*/ 62 h 10000"/>
                <a:gd name="connsiteX95" fmla="*/ 3957 w 10000"/>
                <a:gd name="connsiteY95" fmla="*/ 81 h 10000"/>
                <a:gd name="connsiteX96" fmla="*/ 3988 w 10000"/>
                <a:gd name="connsiteY96" fmla="*/ 106 h 10000"/>
                <a:gd name="connsiteX97" fmla="*/ 4015 w 10000"/>
                <a:gd name="connsiteY97" fmla="*/ 130 h 10000"/>
                <a:gd name="connsiteX98" fmla="*/ 4047 w 10000"/>
                <a:gd name="connsiteY98" fmla="*/ 155 h 10000"/>
                <a:gd name="connsiteX99" fmla="*/ 4074 w 10000"/>
                <a:gd name="connsiteY99" fmla="*/ 186 h 10000"/>
                <a:gd name="connsiteX100" fmla="*/ 4101 w 10000"/>
                <a:gd name="connsiteY100" fmla="*/ 217 h 10000"/>
                <a:gd name="connsiteX101" fmla="*/ 4132 w 10000"/>
                <a:gd name="connsiteY101" fmla="*/ 255 h 10000"/>
                <a:gd name="connsiteX102" fmla="*/ 4160 w 10000"/>
                <a:gd name="connsiteY102" fmla="*/ 292 h 10000"/>
                <a:gd name="connsiteX103" fmla="*/ 4191 w 10000"/>
                <a:gd name="connsiteY103" fmla="*/ 329 h 10000"/>
                <a:gd name="connsiteX104" fmla="*/ 4218 w 10000"/>
                <a:gd name="connsiteY104" fmla="*/ 373 h 10000"/>
                <a:gd name="connsiteX105" fmla="*/ 4245 w 10000"/>
                <a:gd name="connsiteY105" fmla="*/ 422 h 10000"/>
                <a:gd name="connsiteX106" fmla="*/ 4277 w 10000"/>
                <a:gd name="connsiteY106" fmla="*/ 466 h 10000"/>
                <a:gd name="connsiteX107" fmla="*/ 4304 w 10000"/>
                <a:gd name="connsiteY107" fmla="*/ 522 h 10000"/>
                <a:gd name="connsiteX108" fmla="*/ 4335 w 10000"/>
                <a:gd name="connsiteY108" fmla="*/ 571 h 10000"/>
                <a:gd name="connsiteX109" fmla="*/ 4362 w 10000"/>
                <a:gd name="connsiteY109" fmla="*/ 634 h 10000"/>
                <a:gd name="connsiteX110" fmla="*/ 4389 w 10000"/>
                <a:gd name="connsiteY110" fmla="*/ 689 h 10000"/>
                <a:gd name="connsiteX111" fmla="*/ 4421 w 10000"/>
                <a:gd name="connsiteY111" fmla="*/ 752 h 10000"/>
                <a:gd name="connsiteX112" fmla="*/ 4448 w 10000"/>
                <a:gd name="connsiteY112" fmla="*/ 820 h 10000"/>
                <a:gd name="connsiteX113" fmla="*/ 4475 w 10000"/>
                <a:gd name="connsiteY113" fmla="*/ 888 h 10000"/>
                <a:gd name="connsiteX114" fmla="*/ 4507 w 10000"/>
                <a:gd name="connsiteY114" fmla="*/ 957 h 10000"/>
                <a:gd name="connsiteX115" fmla="*/ 4534 w 10000"/>
                <a:gd name="connsiteY115" fmla="*/ 1037 h 10000"/>
                <a:gd name="connsiteX116" fmla="*/ 4565 w 10000"/>
                <a:gd name="connsiteY116" fmla="*/ 1118 h 10000"/>
                <a:gd name="connsiteX117" fmla="*/ 4592 w 10000"/>
                <a:gd name="connsiteY117" fmla="*/ 1199 h 10000"/>
                <a:gd name="connsiteX118" fmla="*/ 4619 w 10000"/>
                <a:gd name="connsiteY118" fmla="*/ 1286 h 10000"/>
                <a:gd name="connsiteX119" fmla="*/ 4651 w 10000"/>
                <a:gd name="connsiteY119" fmla="*/ 1373 h 10000"/>
                <a:gd name="connsiteX120" fmla="*/ 4678 w 10000"/>
                <a:gd name="connsiteY120" fmla="*/ 1472 h 10000"/>
                <a:gd name="connsiteX121" fmla="*/ 4709 w 10000"/>
                <a:gd name="connsiteY121" fmla="*/ 1565 h 10000"/>
                <a:gd name="connsiteX122" fmla="*/ 4736 w 10000"/>
                <a:gd name="connsiteY122" fmla="*/ 1671 h 10000"/>
                <a:gd name="connsiteX123" fmla="*/ 4763 w 10000"/>
                <a:gd name="connsiteY123" fmla="*/ 1776 h 10000"/>
                <a:gd name="connsiteX124" fmla="*/ 4795 w 10000"/>
                <a:gd name="connsiteY124" fmla="*/ 1894 h 10000"/>
                <a:gd name="connsiteX125" fmla="*/ 4822 w 10000"/>
                <a:gd name="connsiteY125" fmla="*/ 2012 h 10000"/>
                <a:gd name="connsiteX126" fmla="*/ 4854 w 10000"/>
                <a:gd name="connsiteY126" fmla="*/ 2137 h 10000"/>
                <a:gd name="connsiteX127" fmla="*/ 4881 w 10000"/>
                <a:gd name="connsiteY127" fmla="*/ 2267 h 10000"/>
                <a:gd name="connsiteX128" fmla="*/ 4908 w 10000"/>
                <a:gd name="connsiteY128" fmla="*/ 2404 h 10000"/>
                <a:gd name="connsiteX129" fmla="*/ 4935 w 10000"/>
                <a:gd name="connsiteY129" fmla="*/ 2553 h 10000"/>
                <a:gd name="connsiteX130" fmla="*/ 4966 w 10000"/>
                <a:gd name="connsiteY130" fmla="*/ 2708 h 10000"/>
                <a:gd name="connsiteX131" fmla="*/ 4993 w 10000"/>
                <a:gd name="connsiteY131" fmla="*/ 2870 h 10000"/>
                <a:gd name="connsiteX132" fmla="*/ 5025 w 10000"/>
                <a:gd name="connsiteY132" fmla="*/ 3043 h 10000"/>
                <a:gd name="connsiteX133" fmla="*/ 5052 w 10000"/>
                <a:gd name="connsiteY133" fmla="*/ 3230 h 10000"/>
                <a:gd name="connsiteX134" fmla="*/ 5079 w 10000"/>
                <a:gd name="connsiteY134" fmla="*/ 3429 h 10000"/>
                <a:gd name="connsiteX135" fmla="*/ 5110 w 10000"/>
                <a:gd name="connsiteY135" fmla="*/ 3646 h 10000"/>
                <a:gd name="connsiteX136" fmla="*/ 5137 w 10000"/>
                <a:gd name="connsiteY136" fmla="*/ 3882 h 10000"/>
                <a:gd name="connsiteX137" fmla="*/ 5169 w 10000"/>
                <a:gd name="connsiteY137" fmla="*/ 4143 h 10000"/>
                <a:gd name="connsiteX138" fmla="*/ 5196 w 10000"/>
                <a:gd name="connsiteY138" fmla="*/ 4441 h 10000"/>
                <a:gd name="connsiteX139" fmla="*/ 5223 w 10000"/>
                <a:gd name="connsiteY139" fmla="*/ 4789 h 10000"/>
                <a:gd name="connsiteX140" fmla="*/ 5255 w 10000"/>
                <a:gd name="connsiteY140" fmla="*/ 5205 h 10000"/>
                <a:gd name="connsiteX141" fmla="*/ 5282 w 10000"/>
                <a:gd name="connsiteY141" fmla="*/ 5758 h 10000"/>
                <a:gd name="connsiteX142" fmla="*/ 5313 w 10000"/>
                <a:gd name="connsiteY142" fmla="*/ 6671 h 10000"/>
                <a:gd name="connsiteX143" fmla="*/ 5340 w 10000"/>
                <a:gd name="connsiteY143" fmla="*/ 7776 h 10000"/>
                <a:gd name="connsiteX144" fmla="*/ 5367 w 10000"/>
                <a:gd name="connsiteY144" fmla="*/ 6565 h 10000"/>
                <a:gd name="connsiteX145" fmla="*/ 5399 w 10000"/>
                <a:gd name="connsiteY145" fmla="*/ 6255 h 10000"/>
                <a:gd name="connsiteX146" fmla="*/ 5426 w 10000"/>
                <a:gd name="connsiteY146" fmla="*/ 6155 h 10000"/>
                <a:gd name="connsiteX147" fmla="*/ 5453 w 10000"/>
                <a:gd name="connsiteY147" fmla="*/ 6180 h 10000"/>
                <a:gd name="connsiteX148" fmla="*/ 5484 w 10000"/>
                <a:gd name="connsiteY148" fmla="*/ 6286 h 10000"/>
                <a:gd name="connsiteX149" fmla="*/ 5511 w 10000"/>
                <a:gd name="connsiteY149" fmla="*/ 6484 h 10000"/>
                <a:gd name="connsiteX150" fmla="*/ 5539 w 10000"/>
                <a:gd name="connsiteY150" fmla="*/ 6801 h 10000"/>
                <a:gd name="connsiteX151" fmla="*/ 5570 w 10000"/>
                <a:gd name="connsiteY151" fmla="*/ 7373 h 10000"/>
                <a:gd name="connsiteX152" fmla="*/ 5597 w 10000"/>
                <a:gd name="connsiteY152" fmla="*/ 9447 h 10000"/>
                <a:gd name="connsiteX153" fmla="*/ 5629 w 10000"/>
                <a:gd name="connsiteY153" fmla="*/ 7621 h 10000"/>
                <a:gd name="connsiteX154" fmla="*/ 5656 w 10000"/>
                <a:gd name="connsiteY154" fmla="*/ 7012 h 10000"/>
                <a:gd name="connsiteX155" fmla="*/ 5683 w 10000"/>
                <a:gd name="connsiteY155" fmla="*/ 6708 h 10000"/>
                <a:gd name="connsiteX156" fmla="*/ 5714 w 10000"/>
                <a:gd name="connsiteY156" fmla="*/ 6534 h 10000"/>
                <a:gd name="connsiteX157" fmla="*/ 5741 w 10000"/>
                <a:gd name="connsiteY157" fmla="*/ 6429 h 10000"/>
                <a:gd name="connsiteX158" fmla="*/ 5773 w 10000"/>
                <a:gd name="connsiteY158" fmla="*/ 6385 h 10000"/>
                <a:gd name="connsiteX159" fmla="*/ 5800 w 10000"/>
                <a:gd name="connsiteY159" fmla="*/ 6385 h 10000"/>
                <a:gd name="connsiteX160" fmla="*/ 5827 w 10000"/>
                <a:gd name="connsiteY160" fmla="*/ 6429 h 10000"/>
                <a:gd name="connsiteX161" fmla="*/ 5858 w 10000"/>
                <a:gd name="connsiteY161" fmla="*/ 6516 h 10000"/>
                <a:gd name="connsiteX162" fmla="*/ 5886 w 10000"/>
                <a:gd name="connsiteY162" fmla="*/ 6646 h 10000"/>
                <a:gd name="connsiteX163" fmla="*/ 5913 w 10000"/>
                <a:gd name="connsiteY163" fmla="*/ 6845 h 10000"/>
                <a:gd name="connsiteX164" fmla="*/ 5944 w 10000"/>
                <a:gd name="connsiteY164" fmla="*/ 7149 h 10000"/>
                <a:gd name="connsiteX165" fmla="*/ 5971 w 10000"/>
                <a:gd name="connsiteY165" fmla="*/ 7658 h 10000"/>
                <a:gd name="connsiteX166" fmla="*/ 6003 w 10000"/>
                <a:gd name="connsiteY166" fmla="*/ 9093 h 10000"/>
                <a:gd name="connsiteX167" fmla="*/ 6030 w 10000"/>
                <a:gd name="connsiteY167" fmla="*/ 8106 h 10000"/>
                <a:gd name="connsiteX168" fmla="*/ 6057 w 10000"/>
                <a:gd name="connsiteY168" fmla="*/ 7385 h 10000"/>
                <a:gd name="connsiteX169" fmla="*/ 6088 w 10000"/>
                <a:gd name="connsiteY169" fmla="*/ 7019 h 10000"/>
                <a:gd name="connsiteX170" fmla="*/ 6115 w 10000"/>
                <a:gd name="connsiteY170" fmla="*/ 6789 h 10000"/>
                <a:gd name="connsiteX171" fmla="*/ 6147 w 10000"/>
                <a:gd name="connsiteY171" fmla="*/ 6634 h 10000"/>
                <a:gd name="connsiteX172" fmla="*/ 6174 w 10000"/>
                <a:gd name="connsiteY172" fmla="*/ 6534 h 10000"/>
                <a:gd name="connsiteX173" fmla="*/ 6201 w 10000"/>
                <a:gd name="connsiteY173" fmla="*/ 6472 h 10000"/>
                <a:gd name="connsiteX174" fmla="*/ 6233 w 10000"/>
                <a:gd name="connsiteY174" fmla="*/ 6441 h 10000"/>
                <a:gd name="connsiteX175" fmla="*/ 6260 w 10000"/>
                <a:gd name="connsiteY175" fmla="*/ 6435 h 10000"/>
                <a:gd name="connsiteX176" fmla="*/ 6291 w 10000"/>
                <a:gd name="connsiteY176" fmla="*/ 6460 h 10000"/>
                <a:gd name="connsiteX177" fmla="*/ 6318 w 10000"/>
                <a:gd name="connsiteY177" fmla="*/ 6516 h 10000"/>
                <a:gd name="connsiteX178" fmla="*/ 6345 w 10000"/>
                <a:gd name="connsiteY178" fmla="*/ 6609 h 10000"/>
                <a:gd name="connsiteX179" fmla="*/ 6372 w 10000"/>
                <a:gd name="connsiteY179" fmla="*/ 6733 h 10000"/>
                <a:gd name="connsiteX180" fmla="*/ 6404 w 10000"/>
                <a:gd name="connsiteY180" fmla="*/ 6919 h 10000"/>
                <a:gd name="connsiteX181" fmla="*/ 6431 w 10000"/>
                <a:gd name="connsiteY181" fmla="*/ 7186 h 10000"/>
                <a:gd name="connsiteX182" fmla="*/ 6462 w 10000"/>
                <a:gd name="connsiteY182" fmla="*/ 7596 h 10000"/>
                <a:gd name="connsiteX183" fmla="*/ 6489 w 10000"/>
                <a:gd name="connsiteY183" fmla="*/ 8466 h 10000"/>
                <a:gd name="connsiteX184" fmla="*/ 6516 w 10000"/>
                <a:gd name="connsiteY184" fmla="*/ 8801 h 10000"/>
                <a:gd name="connsiteX185" fmla="*/ 6548 w 10000"/>
                <a:gd name="connsiteY185" fmla="*/ 7714 h 10000"/>
                <a:gd name="connsiteX186" fmla="*/ 6575 w 10000"/>
                <a:gd name="connsiteY186" fmla="*/ 7261 h 10000"/>
                <a:gd name="connsiteX187" fmla="*/ 6607 w 10000"/>
                <a:gd name="connsiteY187" fmla="*/ 6981 h 10000"/>
                <a:gd name="connsiteX188" fmla="*/ 6634 w 10000"/>
                <a:gd name="connsiteY188" fmla="*/ 6795 h 10000"/>
                <a:gd name="connsiteX189" fmla="*/ 6661 w 10000"/>
                <a:gd name="connsiteY189" fmla="*/ 6658 h 10000"/>
                <a:gd name="connsiteX190" fmla="*/ 6692 w 10000"/>
                <a:gd name="connsiteY190" fmla="*/ 6559 h 10000"/>
                <a:gd name="connsiteX191" fmla="*/ 6719 w 10000"/>
                <a:gd name="connsiteY191" fmla="*/ 6497 h 10000"/>
                <a:gd name="connsiteX192" fmla="*/ 6751 w 10000"/>
                <a:gd name="connsiteY192" fmla="*/ 6460 h 10000"/>
                <a:gd name="connsiteX193" fmla="*/ 6778 w 10000"/>
                <a:gd name="connsiteY193" fmla="*/ 6453 h 10000"/>
                <a:gd name="connsiteX194" fmla="*/ 6805 w 10000"/>
                <a:gd name="connsiteY194" fmla="*/ 6460 h 10000"/>
                <a:gd name="connsiteX195" fmla="*/ 6836 w 10000"/>
                <a:gd name="connsiteY195" fmla="*/ 6503 h 10000"/>
                <a:gd name="connsiteX196" fmla="*/ 6863 w 10000"/>
                <a:gd name="connsiteY196" fmla="*/ 6565 h 10000"/>
                <a:gd name="connsiteX197" fmla="*/ 6890 w 10000"/>
                <a:gd name="connsiteY197" fmla="*/ 6658 h 10000"/>
                <a:gd name="connsiteX198" fmla="*/ 6922 w 10000"/>
                <a:gd name="connsiteY198" fmla="*/ 6789 h 10000"/>
                <a:gd name="connsiteX199" fmla="*/ 6949 w 10000"/>
                <a:gd name="connsiteY199" fmla="*/ 6975 h 10000"/>
                <a:gd name="connsiteX200" fmla="*/ 6981 w 10000"/>
                <a:gd name="connsiteY200" fmla="*/ 7236 h 10000"/>
                <a:gd name="connsiteX201" fmla="*/ 7008 w 10000"/>
                <a:gd name="connsiteY201" fmla="*/ 7634 h 10000"/>
                <a:gd name="connsiteX202" fmla="*/ 7035 w 10000"/>
                <a:gd name="connsiteY202" fmla="*/ 8460 h 10000"/>
                <a:gd name="connsiteX203" fmla="*/ 7066 w 10000"/>
                <a:gd name="connsiteY203" fmla="*/ 8969 h 10000"/>
                <a:gd name="connsiteX204" fmla="*/ 7093 w 10000"/>
                <a:gd name="connsiteY204" fmla="*/ 7801 h 10000"/>
                <a:gd name="connsiteX205" fmla="*/ 7125 w 10000"/>
                <a:gd name="connsiteY205" fmla="*/ 7329 h 10000"/>
                <a:gd name="connsiteX206" fmla="*/ 7152 w 10000"/>
                <a:gd name="connsiteY206" fmla="*/ 7037 h 10000"/>
                <a:gd name="connsiteX207" fmla="*/ 7179 w 10000"/>
                <a:gd name="connsiteY207" fmla="*/ 6839 h 10000"/>
                <a:gd name="connsiteX208" fmla="*/ 7210 w 10000"/>
                <a:gd name="connsiteY208" fmla="*/ 6696 h 10000"/>
                <a:gd name="connsiteX209" fmla="*/ 7237 w 10000"/>
                <a:gd name="connsiteY209" fmla="*/ 6590 h 10000"/>
                <a:gd name="connsiteX210" fmla="*/ 7269 w 10000"/>
                <a:gd name="connsiteY210" fmla="*/ 6516 h 10000"/>
                <a:gd name="connsiteX211" fmla="*/ 7296 w 10000"/>
                <a:gd name="connsiteY211" fmla="*/ 6472 h 10000"/>
                <a:gd name="connsiteX212" fmla="*/ 7323 w 10000"/>
                <a:gd name="connsiteY212" fmla="*/ 6447 h 10000"/>
                <a:gd name="connsiteX213" fmla="*/ 7350 w 10000"/>
                <a:gd name="connsiteY213" fmla="*/ 6447 h 10000"/>
                <a:gd name="connsiteX214" fmla="*/ 7382 w 10000"/>
                <a:gd name="connsiteY214" fmla="*/ 6466 h 10000"/>
                <a:gd name="connsiteX215" fmla="*/ 7409 w 10000"/>
                <a:gd name="connsiteY215" fmla="*/ 6509 h 10000"/>
                <a:gd name="connsiteX216" fmla="*/ 7440 w 10000"/>
                <a:gd name="connsiteY216" fmla="*/ 6578 h 10000"/>
                <a:gd name="connsiteX217" fmla="*/ 7467 w 10000"/>
                <a:gd name="connsiteY217" fmla="*/ 6677 h 10000"/>
                <a:gd name="connsiteX218" fmla="*/ 7494 w 10000"/>
                <a:gd name="connsiteY218" fmla="*/ 6814 h 10000"/>
                <a:gd name="connsiteX219" fmla="*/ 7526 w 10000"/>
                <a:gd name="connsiteY219" fmla="*/ 7006 h 10000"/>
                <a:gd name="connsiteX220" fmla="*/ 7553 w 10000"/>
                <a:gd name="connsiteY220" fmla="*/ 7273 h 10000"/>
                <a:gd name="connsiteX221" fmla="*/ 7584 w 10000"/>
                <a:gd name="connsiteY221" fmla="*/ 7696 h 10000"/>
                <a:gd name="connsiteX222" fmla="*/ 7612 w 10000"/>
                <a:gd name="connsiteY222" fmla="*/ 8584 h 10000"/>
                <a:gd name="connsiteX223" fmla="*/ 7639 w 10000"/>
                <a:gd name="connsiteY223" fmla="*/ 8814 h 10000"/>
                <a:gd name="connsiteX224" fmla="*/ 7670 w 10000"/>
                <a:gd name="connsiteY224" fmla="*/ 7770 h 10000"/>
                <a:gd name="connsiteX225" fmla="*/ 7697 w 10000"/>
                <a:gd name="connsiteY225" fmla="*/ 7317 h 10000"/>
                <a:gd name="connsiteX226" fmla="*/ 7729 w 10000"/>
                <a:gd name="connsiteY226" fmla="*/ 7031 h 10000"/>
                <a:gd name="connsiteX227" fmla="*/ 7756 w 10000"/>
                <a:gd name="connsiteY227" fmla="*/ 6839 h 10000"/>
                <a:gd name="connsiteX228" fmla="*/ 7783 w 10000"/>
                <a:gd name="connsiteY228" fmla="*/ 6696 h 10000"/>
                <a:gd name="connsiteX229" fmla="*/ 7810 w 10000"/>
                <a:gd name="connsiteY229" fmla="*/ 6590 h 10000"/>
                <a:gd name="connsiteX230" fmla="*/ 7841 w 10000"/>
                <a:gd name="connsiteY230" fmla="*/ 6522 h 10000"/>
                <a:gd name="connsiteX231" fmla="*/ 7868 w 10000"/>
                <a:gd name="connsiteY231" fmla="*/ 6472 h 10000"/>
                <a:gd name="connsiteX232" fmla="*/ 7900 w 10000"/>
                <a:gd name="connsiteY232" fmla="*/ 6447 h 10000"/>
                <a:gd name="connsiteX233" fmla="*/ 7927 w 10000"/>
                <a:gd name="connsiteY233" fmla="*/ 6447 h 10000"/>
                <a:gd name="connsiteX234" fmla="*/ 7954 w 10000"/>
                <a:gd name="connsiteY234" fmla="*/ 6466 h 10000"/>
                <a:gd name="connsiteX235" fmla="*/ 7986 w 10000"/>
                <a:gd name="connsiteY235" fmla="*/ 6509 h 10000"/>
                <a:gd name="connsiteX236" fmla="*/ 8013 w 10000"/>
                <a:gd name="connsiteY236" fmla="*/ 6578 h 10000"/>
                <a:gd name="connsiteX237" fmla="*/ 8044 w 10000"/>
                <a:gd name="connsiteY237" fmla="*/ 6683 h 10000"/>
                <a:gd name="connsiteX238" fmla="*/ 8071 w 10000"/>
                <a:gd name="connsiteY238" fmla="*/ 6820 h 10000"/>
                <a:gd name="connsiteX239" fmla="*/ 8098 w 10000"/>
                <a:gd name="connsiteY239" fmla="*/ 7006 h 10000"/>
                <a:gd name="connsiteX240" fmla="*/ 8130 w 10000"/>
                <a:gd name="connsiteY240" fmla="*/ 7280 h 10000"/>
                <a:gd name="connsiteX241" fmla="*/ 8157 w 10000"/>
                <a:gd name="connsiteY241" fmla="*/ 7714 h 10000"/>
                <a:gd name="connsiteX242" fmla="*/ 8188 w 10000"/>
                <a:gd name="connsiteY242" fmla="*/ 8671 h 10000"/>
                <a:gd name="connsiteX243" fmla="*/ 8215 w 10000"/>
                <a:gd name="connsiteY243" fmla="*/ 8696 h 10000"/>
                <a:gd name="connsiteX244" fmla="*/ 8242 w 10000"/>
                <a:gd name="connsiteY244" fmla="*/ 7720 h 10000"/>
                <a:gd name="connsiteX245" fmla="*/ 8274 w 10000"/>
                <a:gd name="connsiteY245" fmla="*/ 7286 h 10000"/>
                <a:gd name="connsiteX246" fmla="*/ 8301 w 10000"/>
                <a:gd name="connsiteY246" fmla="*/ 7006 h 10000"/>
                <a:gd name="connsiteX247" fmla="*/ 8328 w 10000"/>
                <a:gd name="connsiteY247" fmla="*/ 6820 h 10000"/>
                <a:gd name="connsiteX248" fmla="*/ 8360 w 10000"/>
                <a:gd name="connsiteY248" fmla="*/ 6683 h 10000"/>
                <a:gd name="connsiteX249" fmla="*/ 8387 w 10000"/>
                <a:gd name="connsiteY249" fmla="*/ 6584 h 10000"/>
                <a:gd name="connsiteX250" fmla="*/ 8418 w 10000"/>
                <a:gd name="connsiteY250" fmla="*/ 6516 h 10000"/>
                <a:gd name="connsiteX251" fmla="*/ 8445 w 10000"/>
                <a:gd name="connsiteY251" fmla="*/ 6472 h 10000"/>
                <a:gd name="connsiteX252" fmla="*/ 8472 w 10000"/>
                <a:gd name="connsiteY252" fmla="*/ 6453 h 10000"/>
                <a:gd name="connsiteX253" fmla="*/ 8504 w 10000"/>
                <a:gd name="connsiteY253" fmla="*/ 6460 h 10000"/>
                <a:gd name="connsiteX254" fmla="*/ 8531 w 10000"/>
                <a:gd name="connsiteY254" fmla="*/ 6491 h 10000"/>
                <a:gd name="connsiteX255" fmla="*/ 8562 w 10000"/>
                <a:gd name="connsiteY255" fmla="*/ 6553 h 10000"/>
                <a:gd name="connsiteX256" fmla="*/ 8589 w 10000"/>
                <a:gd name="connsiteY256" fmla="*/ 6640 h 10000"/>
                <a:gd name="connsiteX257" fmla="*/ 8616 w 10000"/>
                <a:gd name="connsiteY257" fmla="*/ 6770 h 10000"/>
                <a:gd name="connsiteX258" fmla="*/ 8648 w 10000"/>
                <a:gd name="connsiteY258" fmla="*/ 6944 h 10000"/>
                <a:gd name="connsiteX259" fmla="*/ 8675 w 10000"/>
                <a:gd name="connsiteY259" fmla="*/ 7205 h 10000"/>
                <a:gd name="connsiteX260" fmla="*/ 8707 w 10000"/>
                <a:gd name="connsiteY260" fmla="*/ 7615 h 10000"/>
                <a:gd name="connsiteX261" fmla="*/ 8734 w 10000"/>
                <a:gd name="connsiteY261" fmla="*/ 8460 h 10000"/>
                <a:gd name="connsiteX262" fmla="*/ 8761 w 10000"/>
                <a:gd name="connsiteY262" fmla="*/ 8839 h 10000"/>
                <a:gd name="connsiteX263" fmla="*/ 8788 w 10000"/>
                <a:gd name="connsiteY263" fmla="*/ 7733 h 10000"/>
                <a:gd name="connsiteX264" fmla="*/ 8819 w 10000"/>
                <a:gd name="connsiteY264" fmla="*/ 7267 h 10000"/>
                <a:gd name="connsiteX265" fmla="*/ 8851 w 10000"/>
                <a:gd name="connsiteY265" fmla="*/ 6981 h 10000"/>
                <a:gd name="connsiteX266" fmla="*/ 8878 w 10000"/>
                <a:gd name="connsiteY266" fmla="*/ 6783 h 10000"/>
                <a:gd name="connsiteX267" fmla="*/ 8905 w 10000"/>
                <a:gd name="connsiteY267" fmla="*/ 6646 h 10000"/>
                <a:gd name="connsiteX268" fmla="*/ 8932 w 10000"/>
                <a:gd name="connsiteY268" fmla="*/ 6547 h 10000"/>
                <a:gd name="connsiteX269" fmla="*/ 8963 w 10000"/>
                <a:gd name="connsiteY269" fmla="*/ 6484 h 10000"/>
                <a:gd name="connsiteX270" fmla="*/ 8991 w 10000"/>
                <a:gd name="connsiteY270" fmla="*/ 6453 h 10000"/>
                <a:gd name="connsiteX271" fmla="*/ 9022 w 10000"/>
                <a:gd name="connsiteY271" fmla="*/ 6447 h 10000"/>
                <a:gd name="connsiteX272" fmla="*/ 9049 w 10000"/>
                <a:gd name="connsiteY272" fmla="*/ 6472 h 10000"/>
                <a:gd name="connsiteX273" fmla="*/ 9076 w 10000"/>
                <a:gd name="connsiteY273" fmla="*/ 6528 h 10000"/>
                <a:gd name="connsiteX274" fmla="*/ 9108 w 10000"/>
                <a:gd name="connsiteY274" fmla="*/ 6621 h 10000"/>
                <a:gd name="connsiteX275" fmla="*/ 9135 w 10000"/>
                <a:gd name="connsiteY275" fmla="*/ 6758 h 10000"/>
                <a:gd name="connsiteX276" fmla="*/ 9166 w 10000"/>
                <a:gd name="connsiteY276" fmla="*/ 6957 h 10000"/>
                <a:gd name="connsiteX277" fmla="*/ 9193 w 10000"/>
                <a:gd name="connsiteY277" fmla="*/ 7267 h 10000"/>
                <a:gd name="connsiteX278" fmla="*/ 9220 w 10000"/>
                <a:gd name="connsiteY278" fmla="*/ 7814 h 10000"/>
                <a:gd name="connsiteX279" fmla="*/ 9252 w 10000"/>
                <a:gd name="connsiteY279" fmla="*/ 9863 h 10000"/>
                <a:gd name="connsiteX280" fmla="*/ 9279 w 10000"/>
                <a:gd name="connsiteY280" fmla="*/ 7988 h 10000"/>
                <a:gd name="connsiteX281" fmla="*/ 9306 w 10000"/>
                <a:gd name="connsiteY281" fmla="*/ 7335 h 10000"/>
                <a:gd name="connsiteX282" fmla="*/ 9338 w 10000"/>
                <a:gd name="connsiteY282" fmla="*/ 6988 h 10000"/>
                <a:gd name="connsiteX283" fmla="*/ 9365 w 10000"/>
                <a:gd name="connsiteY283" fmla="*/ 6758 h 10000"/>
                <a:gd name="connsiteX284" fmla="*/ 9396 w 10000"/>
                <a:gd name="connsiteY284" fmla="*/ 6602 h 10000"/>
                <a:gd name="connsiteX285" fmla="*/ 9423 w 10000"/>
                <a:gd name="connsiteY285" fmla="*/ 6503 h 10000"/>
                <a:gd name="connsiteX286" fmla="*/ 9450 w 10000"/>
                <a:gd name="connsiteY286" fmla="*/ 6447 h 10000"/>
                <a:gd name="connsiteX287" fmla="*/ 9482 w 10000"/>
                <a:gd name="connsiteY287" fmla="*/ 6435 h 10000"/>
                <a:gd name="connsiteX288" fmla="*/ 9509 w 10000"/>
                <a:gd name="connsiteY288" fmla="*/ 6460 h 10000"/>
                <a:gd name="connsiteX289" fmla="*/ 9540 w 10000"/>
                <a:gd name="connsiteY289" fmla="*/ 6534 h 10000"/>
                <a:gd name="connsiteX290" fmla="*/ 9567 w 10000"/>
                <a:gd name="connsiteY290" fmla="*/ 6665 h 10000"/>
                <a:gd name="connsiteX291" fmla="*/ 9594 w 10000"/>
                <a:gd name="connsiteY291" fmla="*/ 6882 h 10000"/>
                <a:gd name="connsiteX292" fmla="*/ 9626 w 10000"/>
                <a:gd name="connsiteY292" fmla="*/ 7242 h 10000"/>
                <a:gd name="connsiteX293" fmla="*/ 9653 w 10000"/>
                <a:gd name="connsiteY293" fmla="*/ 7981 h 10000"/>
                <a:gd name="connsiteX294" fmla="*/ 9680 w 10000"/>
                <a:gd name="connsiteY294" fmla="*/ 8820 h 10000"/>
                <a:gd name="connsiteX295" fmla="*/ 9712 w 10000"/>
                <a:gd name="connsiteY295" fmla="*/ 7484 h 10000"/>
                <a:gd name="connsiteX296" fmla="*/ 9739 w 10000"/>
                <a:gd name="connsiteY296" fmla="*/ 7012 h 10000"/>
                <a:gd name="connsiteX297" fmla="*/ 9766 w 10000"/>
                <a:gd name="connsiteY297" fmla="*/ 6758 h 10000"/>
                <a:gd name="connsiteX298" fmla="*/ 9797 w 10000"/>
                <a:gd name="connsiteY298" fmla="*/ 6615 h 10000"/>
                <a:gd name="connsiteX299" fmla="*/ 9824 w 10000"/>
                <a:gd name="connsiteY299" fmla="*/ 6559 h 10000"/>
                <a:gd name="connsiteX300" fmla="*/ 9856 w 10000"/>
                <a:gd name="connsiteY300" fmla="*/ 6590 h 10000"/>
                <a:gd name="connsiteX301" fmla="*/ 9883 w 10000"/>
                <a:gd name="connsiteY301" fmla="*/ 6708 h 10000"/>
                <a:gd name="connsiteX302" fmla="*/ 9910 w 10000"/>
                <a:gd name="connsiteY302" fmla="*/ 6950 h 10000"/>
                <a:gd name="connsiteX303" fmla="*/ 9941 w 10000"/>
                <a:gd name="connsiteY303" fmla="*/ 7404 h 10000"/>
                <a:gd name="connsiteX304" fmla="*/ 9968 w 10000"/>
                <a:gd name="connsiteY304" fmla="*/ 8516 h 10000"/>
                <a:gd name="connsiteX305" fmla="*/ 10000 w 10000"/>
                <a:gd name="connsiteY30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73 w 10000"/>
                <a:gd name="connsiteY84" fmla="*/ 6 h 10000"/>
                <a:gd name="connsiteX85" fmla="*/ 3700 w 10000"/>
                <a:gd name="connsiteY85" fmla="*/ 6 h 10000"/>
                <a:gd name="connsiteX86" fmla="*/ 3731 w 10000"/>
                <a:gd name="connsiteY86" fmla="*/ 0 h 10000"/>
                <a:gd name="connsiteX87" fmla="*/ 3758 w 10000"/>
                <a:gd name="connsiteY87" fmla="*/ 0 h 10000"/>
                <a:gd name="connsiteX88" fmla="*/ 3785 w 10000"/>
                <a:gd name="connsiteY88" fmla="*/ 6 h 10000"/>
                <a:gd name="connsiteX89" fmla="*/ 3817 w 10000"/>
                <a:gd name="connsiteY89" fmla="*/ 12 h 10000"/>
                <a:gd name="connsiteX90" fmla="*/ 3844 w 10000"/>
                <a:gd name="connsiteY90" fmla="*/ 19 h 10000"/>
                <a:gd name="connsiteX91" fmla="*/ 3876 w 10000"/>
                <a:gd name="connsiteY91" fmla="*/ 31 h 10000"/>
                <a:gd name="connsiteX92" fmla="*/ 3903 w 10000"/>
                <a:gd name="connsiteY92" fmla="*/ 43 h 10000"/>
                <a:gd name="connsiteX93" fmla="*/ 3930 w 10000"/>
                <a:gd name="connsiteY93" fmla="*/ 62 h 10000"/>
                <a:gd name="connsiteX94" fmla="*/ 3957 w 10000"/>
                <a:gd name="connsiteY94" fmla="*/ 81 h 10000"/>
                <a:gd name="connsiteX95" fmla="*/ 3988 w 10000"/>
                <a:gd name="connsiteY95" fmla="*/ 106 h 10000"/>
                <a:gd name="connsiteX96" fmla="*/ 4015 w 10000"/>
                <a:gd name="connsiteY96" fmla="*/ 130 h 10000"/>
                <a:gd name="connsiteX97" fmla="*/ 4047 w 10000"/>
                <a:gd name="connsiteY97" fmla="*/ 155 h 10000"/>
                <a:gd name="connsiteX98" fmla="*/ 4074 w 10000"/>
                <a:gd name="connsiteY98" fmla="*/ 186 h 10000"/>
                <a:gd name="connsiteX99" fmla="*/ 4101 w 10000"/>
                <a:gd name="connsiteY99" fmla="*/ 217 h 10000"/>
                <a:gd name="connsiteX100" fmla="*/ 4132 w 10000"/>
                <a:gd name="connsiteY100" fmla="*/ 255 h 10000"/>
                <a:gd name="connsiteX101" fmla="*/ 4160 w 10000"/>
                <a:gd name="connsiteY101" fmla="*/ 292 h 10000"/>
                <a:gd name="connsiteX102" fmla="*/ 4191 w 10000"/>
                <a:gd name="connsiteY102" fmla="*/ 329 h 10000"/>
                <a:gd name="connsiteX103" fmla="*/ 4218 w 10000"/>
                <a:gd name="connsiteY103" fmla="*/ 373 h 10000"/>
                <a:gd name="connsiteX104" fmla="*/ 4245 w 10000"/>
                <a:gd name="connsiteY104" fmla="*/ 422 h 10000"/>
                <a:gd name="connsiteX105" fmla="*/ 4277 w 10000"/>
                <a:gd name="connsiteY105" fmla="*/ 466 h 10000"/>
                <a:gd name="connsiteX106" fmla="*/ 4304 w 10000"/>
                <a:gd name="connsiteY106" fmla="*/ 522 h 10000"/>
                <a:gd name="connsiteX107" fmla="*/ 4335 w 10000"/>
                <a:gd name="connsiteY107" fmla="*/ 571 h 10000"/>
                <a:gd name="connsiteX108" fmla="*/ 4362 w 10000"/>
                <a:gd name="connsiteY108" fmla="*/ 634 h 10000"/>
                <a:gd name="connsiteX109" fmla="*/ 4389 w 10000"/>
                <a:gd name="connsiteY109" fmla="*/ 689 h 10000"/>
                <a:gd name="connsiteX110" fmla="*/ 4421 w 10000"/>
                <a:gd name="connsiteY110" fmla="*/ 752 h 10000"/>
                <a:gd name="connsiteX111" fmla="*/ 4448 w 10000"/>
                <a:gd name="connsiteY111" fmla="*/ 820 h 10000"/>
                <a:gd name="connsiteX112" fmla="*/ 4475 w 10000"/>
                <a:gd name="connsiteY112" fmla="*/ 888 h 10000"/>
                <a:gd name="connsiteX113" fmla="*/ 4507 w 10000"/>
                <a:gd name="connsiteY113" fmla="*/ 957 h 10000"/>
                <a:gd name="connsiteX114" fmla="*/ 4534 w 10000"/>
                <a:gd name="connsiteY114" fmla="*/ 1037 h 10000"/>
                <a:gd name="connsiteX115" fmla="*/ 4565 w 10000"/>
                <a:gd name="connsiteY115" fmla="*/ 1118 h 10000"/>
                <a:gd name="connsiteX116" fmla="*/ 4592 w 10000"/>
                <a:gd name="connsiteY116" fmla="*/ 1199 h 10000"/>
                <a:gd name="connsiteX117" fmla="*/ 4619 w 10000"/>
                <a:gd name="connsiteY117" fmla="*/ 1286 h 10000"/>
                <a:gd name="connsiteX118" fmla="*/ 4651 w 10000"/>
                <a:gd name="connsiteY118" fmla="*/ 1373 h 10000"/>
                <a:gd name="connsiteX119" fmla="*/ 4678 w 10000"/>
                <a:gd name="connsiteY119" fmla="*/ 1472 h 10000"/>
                <a:gd name="connsiteX120" fmla="*/ 4709 w 10000"/>
                <a:gd name="connsiteY120" fmla="*/ 1565 h 10000"/>
                <a:gd name="connsiteX121" fmla="*/ 4736 w 10000"/>
                <a:gd name="connsiteY121" fmla="*/ 1671 h 10000"/>
                <a:gd name="connsiteX122" fmla="*/ 4763 w 10000"/>
                <a:gd name="connsiteY122" fmla="*/ 1776 h 10000"/>
                <a:gd name="connsiteX123" fmla="*/ 4795 w 10000"/>
                <a:gd name="connsiteY123" fmla="*/ 1894 h 10000"/>
                <a:gd name="connsiteX124" fmla="*/ 4822 w 10000"/>
                <a:gd name="connsiteY124" fmla="*/ 2012 h 10000"/>
                <a:gd name="connsiteX125" fmla="*/ 4854 w 10000"/>
                <a:gd name="connsiteY125" fmla="*/ 2137 h 10000"/>
                <a:gd name="connsiteX126" fmla="*/ 4881 w 10000"/>
                <a:gd name="connsiteY126" fmla="*/ 2267 h 10000"/>
                <a:gd name="connsiteX127" fmla="*/ 4908 w 10000"/>
                <a:gd name="connsiteY127" fmla="*/ 2404 h 10000"/>
                <a:gd name="connsiteX128" fmla="*/ 4935 w 10000"/>
                <a:gd name="connsiteY128" fmla="*/ 2553 h 10000"/>
                <a:gd name="connsiteX129" fmla="*/ 4966 w 10000"/>
                <a:gd name="connsiteY129" fmla="*/ 2708 h 10000"/>
                <a:gd name="connsiteX130" fmla="*/ 4993 w 10000"/>
                <a:gd name="connsiteY130" fmla="*/ 2870 h 10000"/>
                <a:gd name="connsiteX131" fmla="*/ 5025 w 10000"/>
                <a:gd name="connsiteY131" fmla="*/ 3043 h 10000"/>
                <a:gd name="connsiteX132" fmla="*/ 5052 w 10000"/>
                <a:gd name="connsiteY132" fmla="*/ 3230 h 10000"/>
                <a:gd name="connsiteX133" fmla="*/ 5079 w 10000"/>
                <a:gd name="connsiteY133" fmla="*/ 3429 h 10000"/>
                <a:gd name="connsiteX134" fmla="*/ 5110 w 10000"/>
                <a:gd name="connsiteY134" fmla="*/ 3646 h 10000"/>
                <a:gd name="connsiteX135" fmla="*/ 5137 w 10000"/>
                <a:gd name="connsiteY135" fmla="*/ 3882 h 10000"/>
                <a:gd name="connsiteX136" fmla="*/ 5169 w 10000"/>
                <a:gd name="connsiteY136" fmla="*/ 4143 h 10000"/>
                <a:gd name="connsiteX137" fmla="*/ 5196 w 10000"/>
                <a:gd name="connsiteY137" fmla="*/ 4441 h 10000"/>
                <a:gd name="connsiteX138" fmla="*/ 5223 w 10000"/>
                <a:gd name="connsiteY138" fmla="*/ 4789 h 10000"/>
                <a:gd name="connsiteX139" fmla="*/ 5255 w 10000"/>
                <a:gd name="connsiteY139" fmla="*/ 5205 h 10000"/>
                <a:gd name="connsiteX140" fmla="*/ 5282 w 10000"/>
                <a:gd name="connsiteY140" fmla="*/ 5758 h 10000"/>
                <a:gd name="connsiteX141" fmla="*/ 5313 w 10000"/>
                <a:gd name="connsiteY141" fmla="*/ 6671 h 10000"/>
                <a:gd name="connsiteX142" fmla="*/ 5340 w 10000"/>
                <a:gd name="connsiteY142" fmla="*/ 7776 h 10000"/>
                <a:gd name="connsiteX143" fmla="*/ 5367 w 10000"/>
                <a:gd name="connsiteY143" fmla="*/ 6565 h 10000"/>
                <a:gd name="connsiteX144" fmla="*/ 5399 w 10000"/>
                <a:gd name="connsiteY144" fmla="*/ 6255 h 10000"/>
                <a:gd name="connsiteX145" fmla="*/ 5426 w 10000"/>
                <a:gd name="connsiteY145" fmla="*/ 6155 h 10000"/>
                <a:gd name="connsiteX146" fmla="*/ 5453 w 10000"/>
                <a:gd name="connsiteY146" fmla="*/ 6180 h 10000"/>
                <a:gd name="connsiteX147" fmla="*/ 5484 w 10000"/>
                <a:gd name="connsiteY147" fmla="*/ 6286 h 10000"/>
                <a:gd name="connsiteX148" fmla="*/ 5511 w 10000"/>
                <a:gd name="connsiteY148" fmla="*/ 6484 h 10000"/>
                <a:gd name="connsiteX149" fmla="*/ 5539 w 10000"/>
                <a:gd name="connsiteY149" fmla="*/ 6801 h 10000"/>
                <a:gd name="connsiteX150" fmla="*/ 5570 w 10000"/>
                <a:gd name="connsiteY150" fmla="*/ 7373 h 10000"/>
                <a:gd name="connsiteX151" fmla="*/ 5597 w 10000"/>
                <a:gd name="connsiteY151" fmla="*/ 9447 h 10000"/>
                <a:gd name="connsiteX152" fmla="*/ 5629 w 10000"/>
                <a:gd name="connsiteY152" fmla="*/ 7621 h 10000"/>
                <a:gd name="connsiteX153" fmla="*/ 5656 w 10000"/>
                <a:gd name="connsiteY153" fmla="*/ 7012 h 10000"/>
                <a:gd name="connsiteX154" fmla="*/ 5683 w 10000"/>
                <a:gd name="connsiteY154" fmla="*/ 6708 h 10000"/>
                <a:gd name="connsiteX155" fmla="*/ 5714 w 10000"/>
                <a:gd name="connsiteY155" fmla="*/ 6534 h 10000"/>
                <a:gd name="connsiteX156" fmla="*/ 5741 w 10000"/>
                <a:gd name="connsiteY156" fmla="*/ 6429 h 10000"/>
                <a:gd name="connsiteX157" fmla="*/ 5773 w 10000"/>
                <a:gd name="connsiteY157" fmla="*/ 6385 h 10000"/>
                <a:gd name="connsiteX158" fmla="*/ 5800 w 10000"/>
                <a:gd name="connsiteY158" fmla="*/ 6385 h 10000"/>
                <a:gd name="connsiteX159" fmla="*/ 5827 w 10000"/>
                <a:gd name="connsiteY159" fmla="*/ 6429 h 10000"/>
                <a:gd name="connsiteX160" fmla="*/ 5858 w 10000"/>
                <a:gd name="connsiteY160" fmla="*/ 6516 h 10000"/>
                <a:gd name="connsiteX161" fmla="*/ 5886 w 10000"/>
                <a:gd name="connsiteY161" fmla="*/ 6646 h 10000"/>
                <a:gd name="connsiteX162" fmla="*/ 5913 w 10000"/>
                <a:gd name="connsiteY162" fmla="*/ 6845 h 10000"/>
                <a:gd name="connsiteX163" fmla="*/ 5944 w 10000"/>
                <a:gd name="connsiteY163" fmla="*/ 7149 h 10000"/>
                <a:gd name="connsiteX164" fmla="*/ 5971 w 10000"/>
                <a:gd name="connsiteY164" fmla="*/ 7658 h 10000"/>
                <a:gd name="connsiteX165" fmla="*/ 6003 w 10000"/>
                <a:gd name="connsiteY165" fmla="*/ 9093 h 10000"/>
                <a:gd name="connsiteX166" fmla="*/ 6030 w 10000"/>
                <a:gd name="connsiteY166" fmla="*/ 8106 h 10000"/>
                <a:gd name="connsiteX167" fmla="*/ 6057 w 10000"/>
                <a:gd name="connsiteY167" fmla="*/ 7385 h 10000"/>
                <a:gd name="connsiteX168" fmla="*/ 6088 w 10000"/>
                <a:gd name="connsiteY168" fmla="*/ 7019 h 10000"/>
                <a:gd name="connsiteX169" fmla="*/ 6115 w 10000"/>
                <a:gd name="connsiteY169" fmla="*/ 6789 h 10000"/>
                <a:gd name="connsiteX170" fmla="*/ 6147 w 10000"/>
                <a:gd name="connsiteY170" fmla="*/ 6634 h 10000"/>
                <a:gd name="connsiteX171" fmla="*/ 6174 w 10000"/>
                <a:gd name="connsiteY171" fmla="*/ 6534 h 10000"/>
                <a:gd name="connsiteX172" fmla="*/ 6201 w 10000"/>
                <a:gd name="connsiteY172" fmla="*/ 6472 h 10000"/>
                <a:gd name="connsiteX173" fmla="*/ 6233 w 10000"/>
                <a:gd name="connsiteY173" fmla="*/ 6441 h 10000"/>
                <a:gd name="connsiteX174" fmla="*/ 6260 w 10000"/>
                <a:gd name="connsiteY174" fmla="*/ 6435 h 10000"/>
                <a:gd name="connsiteX175" fmla="*/ 6291 w 10000"/>
                <a:gd name="connsiteY175" fmla="*/ 6460 h 10000"/>
                <a:gd name="connsiteX176" fmla="*/ 6318 w 10000"/>
                <a:gd name="connsiteY176" fmla="*/ 6516 h 10000"/>
                <a:gd name="connsiteX177" fmla="*/ 6345 w 10000"/>
                <a:gd name="connsiteY177" fmla="*/ 6609 h 10000"/>
                <a:gd name="connsiteX178" fmla="*/ 6372 w 10000"/>
                <a:gd name="connsiteY178" fmla="*/ 6733 h 10000"/>
                <a:gd name="connsiteX179" fmla="*/ 6404 w 10000"/>
                <a:gd name="connsiteY179" fmla="*/ 6919 h 10000"/>
                <a:gd name="connsiteX180" fmla="*/ 6431 w 10000"/>
                <a:gd name="connsiteY180" fmla="*/ 7186 h 10000"/>
                <a:gd name="connsiteX181" fmla="*/ 6462 w 10000"/>
                <a:gd name="connsiteY181" fmla="*/ 7596 h 10000"/>
                <a:gd name="connsiteX182" fmla="*/ 6489 w 10000"/>
                <a:gd name="connsiteY182" fmla="*/ 8466 h 10000"/>
                <a:gd name="connsiteX183" fmla="*/ 6516 w 10000"/>
                <a:gd name="connsiteY183" fmla="*/ 8801 h 10000"/>
                <a:gd name="connsiteX184" fmla="*/ 6548 w 10000"/>
                <a:gd name="connsiteY184" fmla="*/ 7714 h 10000"/>
                <a:gd name="connsiteX185" fmla="*/ 6575 w 10000"/>
                <a:gd name="connsiteY185" fmla="*/ 7261 h 10000"/>
                <a:gd name="connsiteX186" fmla="*/ 6607 w 10000"/>
                <a:gd name="connsiteY186" fmla="*/ 6981 h 10000"/>
                <a:gd name="connsiteX187" fmla="*/ 6634 w 10000"/>
                <a:gd name="connsiteY187" fmla="*/ 6795 h 10000"/>
                <a:gd name="connsiteX188" fmla="*/ 6661 w 10000"/>
                <a:gd name="connsiteY188" fmla="*/ 6658 h 10000"/>
                <a:gd name="connsiteX189" fmla="*/ 6692 w 10000"/>
                <a:gd name="connsiteY189" fmla="*/ 6559 h 10000"/>
                <a:gd name="connsiteX190" fmla="*/ 6719 w 10000"/>
                <a:gd name="connsiteY190" fmla="*/ 6497 h 10000"/>
                <a:gd name="connsiteX191" fmla="*/ 6751 w 10000"/>
                <a:gd name="connsiteY191" fmla="*/ 6460 h 10000"/>
                <a:gd name="connsiteX192" fmla="*/ 6778 w 10000"/>
                <a:gd name="connsiteY192" fmla="*/ 6453 h 10000"/>
                <a:gd name="connsiteX193" fmla="*/ 6805 w 10000"/>
                <a:gd name="connsiteY193" fmla="*/ 6460 h 10000"/>
                <a:gd name="connsiteX194" fmla="*/ 6836 w 10000"/>
                <a:gd name="connsiteY194" fmla="*/ 6503 h 10000"/>
                <a:gd name="connsiteX195" fmla="*/ 6863 w 10000"/>
                <a:gd name="connsiteY195" fmla="*/ 6565 h 10000"/>
                <a:gd name="connsiteX196" fmla="*/ 6890 w 10000"/>
                <a:gd name="connsiteY196" fmla="*/ 6658 h 10000"/>
                <a:gd name="connsiteX197" fmla="*/ 6922 w 10000"/>
                <a:gd name="connsiteY197" fmla="*/ 6789 h 10000"/>
                <a:gd name="connsiteX198" fmla="*/ 6949 w 10000"/>
                <a:gd name="connsiteY198" fmla="*/ 6975 h 10000"/>
                <a:gd name="connsiteX199" fmla="*/ 6981 w 10000"/>
                <a:gd name="connsiteY199" fmla="*/ 7236 h 10000"/>
                <a:gd name="connsiteX200" fmla="*/ 7008 w 10000"/>
                <a:gd name="connsiteY200" fmla="*/ 7634 h 10000"/>
                <a:gd name="connsiteX201" fmla="*/ 7035 w 10000"/>
                <a:gd name="connsiteY201" fmla="*/ 8460 h 10000"/>
                <a:gd name="connsiteX202" fmla="*/ 7066 w 10000"/>
                <a:gd name="connsiteY202" fmla="*/ 8969 h 10000"/>
                <a:gd name="connsiteX203" fmla="*/ 7093 w 10000"/>
                <a:gd name="connsiteY203" fmla="*/ 7801 h 10000"/>
                <a:gd name="connsiteX204" fmla="*/ 7125 w 10000"/>
                <a:gd name="connsiteY204" fmla="*/ 7329 h 10000"/>
                <a:gd name="connsiteX205" fmla="*/ 7152 w 10000"/>
                <a:gd name="connsiteY205" fmla="*/ 7037 h 10000"/>
                <a:gd name="connsiteX206" fmla="*/ 7179 w 10000"/>
                <a:gd name="connsiteY206" fmla="*/ 6839 h 10000"/>
                <a:gd name="connsiteX207" fmla="*/ 7210 w 10000"/>
                <a:gd name="connsiteY207" fmla="*/ 6696 h 10000"/>
                <a:gd name="connsiteX208" fmla="*/ 7237 w 10000"/>
                <a:gd name="connsiteY208" fmla="*/ 6590 h 10000"/>
                <a:gd name="connsiteX209" fmla="*/ 7269 w 10000"/>
                <a:gd name="connsiteY209" fmla="*/ 6516 h 10000"/>
                <a:gd name="connsiteX210" fmla="*/ 7296 w 10000"/>
                <a:gd name="connsiteY210" fmla="*/ 6472 h 10000"/>
                <a:gd name="connsiteX211" fmla="*/ 7323 w 10000"/>
                <a:gd name="connsiteY211" fmla="*/ 6447 h 10000"/>
                <a:gd name="connsiteX212" fmla="*/ 7350 w 10000"/>
                <a:gd name="connsiteY212" fmla="*/ 6447 h 10000"/>
                <a:gd name="connsiteX213" fmla="*/ 7382 w 10000"/>
                <a:gd name="connsiteY213" fmla="*/ 6466 h 10000"/>
                <a:gd name="connsiteX214" fmla="*/ 7409 w 10000"/>
                <a:gd name="connsiteY214" fmla="*/ 6509 h 10000"/>
                <a:gd name="connsiteX215" fmla="*/ 7440 w 10000"/>
                <a:gd name="connsiteY215" fmla="*/ 6578 h 10000"/>
                <a:gd name="connsiteX216" fmla="*/ 7467 w 10000"/>
                <a:gd name="connsiteY216" fmla="*/ 6677 h 10000"/>
                <a:gd name="connsiteX217" fmla="*/ 7494 w 10000"/>
                <a:gd name="connsiteY217" fmla="*/ 6814 h 10000"/>
                <a:gd name="connsiteX218" fmla="*/ 7526 w 10000"/>
                <a:gd name="connsiteY218" fmla="*/ 7006 h 10000"/>
                <a:gd name="connsiteX219" fmla="*/ 7553 w 10000"/>
                <a:gd name="connsiteY219" fmla="*/ 7273 h 10000"/>
                <a:gd name="connsiteX220" fmla="*/ 7584 w 10000"/>
                <a:gd name="connsiteY220" fmla="*/ 7696 h 10000"/>
                <a:gd name="connsiteX221" fmla="*/ 7612 w 10000"/>
                <a:gd name="connsiteY221" fmla="*/ 8584 h 10000"/>
                <a:gd name="connsiteX222" fmla="*/ 7639 w 10000"/>
                <a:gd name="connsiteY222" fmla="*/ 8814 h 10000"/>
                <a:gd name="connsiteX223" fmla="*/ 7670 w 10000"/>
                <a:gd name="connsiteY223" fmla="*/ 7770 h 10000"/>
                <a:gd name="connsiteX224" fmla="*/ 7697 w 10000"/>
                <a:gd name="connsiteY224" fmla="*/ 7317 h 10000"/>
                <a:gd name="connsiteX225" fmla="*/ 7729 w 10000"/>
                <a:gd name="connsiteY225" fmla="*/ 7031 h 10000"/>
                <a:gd name="connsiteX226" fmla="*/ 7756 w 10000"/>
                <a:gd name="connsiteY226" fmla="*/ 6839 h 10000"/>
                <a:gd name="connsiteX227" fmla="*/ 7783 w 10000"/>
                <a:gd name="connsiteY227" fmla="*/ 6696 h 10000"/>
                <a:gd name="connsiteX228" fmla="*/ 7810 w 10000"/>
                <a:gd name="connsiteY228" fmla="*/ 6590 h 10000"/>
                <a:gd name="connsiteX229" fmla="*/ 7841 w 10000"/>
                <a:gd name="connsiteY229" fmla="*/ 6522 h 10000"/>
                <a:gd name="connsiteX230" fmla="*/ 7868 w 10000"/>
                <a:gd name="connsiteY230" fmla="*/ 6472 h 10000"/>
                <a:gd name="connsiteX231" fmla="*/ 7900 w 10000"/>
                <a:gd name="connsiteY231" fmla="*/ 6447 h 10000"/>
                <a:gd name="connsiteX232" fmla="*/ 7927 w 10000"/>
                <a:gd name="connsiteY232" fmla="*/ 6447 h 10000"/>
                <a:gd name="connsiteX233" fmla="*/ 7954 w 10000"/>
                <a:gd name="connsiteY233" fmla="*/ 6466 h 10000"/>
                <a:gd name="connsiteX234" fmla="*/ 7986 w 10000"/>
                <a:gd name="connsiteY234" fmla="*/ 6509 h 10000"/>
                <a:gd name="connsiteX235" fmla="*/ 8013 w 10000"/>
                <a:gd name="connsiteY235" fmla="*/ 6578 h 10000"/>
                <a:gd name="connsiteX236" fmla="*/ 8044 w 10000"/>
                <a:gd name="connsiteY236" fmla="*/ 6683 h 10000"/>
                <a:gd name="connsiteX237" fmla="*/ 8071 w 10000"/>
                <a:gd name="connsiteY237" fmla="*/ 6820 h 10000"/>
                <a:gd name="connsiteX238" fmla="*/ 8098 w 10000"/>
                <a:gd name="connsiteY238" fmla="*/ 7006 h 10000"/>
                <a:gd name="connsiteX239" fmla="*/ 8130 w 10000"/>
                <a:gd name="connsiteY239" fmla="*/ 7280 h 10000"/>
                <a:gd name="connsiteX240" fmla="*/ 8157 w 10000"/>
                <a:gd name="connsiteY240" fmla="*/ 7714 h 10000"/>
                <a:gd name="connsiteX241" fmla="*/ 8188 w 10000"/>
                <a:gd name="connsiteY241" fmla="*/ 8671 h 10000"/>
                <a:gd name="connsiteX242" fmla="*/ 8215 w 10000"/>
                <a:gd name="connsiteY242" fmla="*/ 8696 h 10000"/>
                <a:gd name="connsiteX243" fmla="*/ 8242 w 10000"/>
                <a:gd name="connsiteY243" fmla="*/ 7720 h 10000"/>
                <a:gd name="connsiteX244" fmla="*/ 8274 w 10000"/>
                <a:gd name="connsiteY244" fmla="*/ 7286 h 10000"/>
                <a:gd name="connsiteX245" fmla="*/ 8301 w 10000"/>
                <a:gd name="connsiteY245" fmla="*/ 7006 h 10000"/>
                <a:gd name="connsiteX246" fmla="*/ 8328 w 10000"/>
                <a:gd name="connsiteY246" fmla="*/ 6820 h 10000"/>
                <a:gd name="connsiteX247" fmla="*/ 8360 w 10000"/>
                <a:gd name="connsiteY247" fmla="*/ 6683 h 10000"/>
                <a:gd name="connsiteX248" fmla="*/ 8387 w 10000"/>
                <a:gd name="connsiteY248" fmla="*/ 6584 h 10000"/>
                <a:gd name="connsiteX249" fmla="*/ 8418 w 10000"/>
                <a:gd name="connsiteY249" fmla="*/ 6516 h 10000"/>
                <a:gd name="connsiteX250" fmla="*/ 8445 w 10000"/>
                <a:gd name="connsiteY250" fmla="*/ 6472 h 10000"/>
                <a:gd name="connsiteX251" fmla="*/ 8472 w 10000"/>
                <a:gd name="connsiteY251" fmla="*/ 6453 h 10000"/>
                <a:gd name="connsiteX252" fmla="*/ 8504 w 10000"/>
                <a:gd name="connsiteY252" fmla="*/ 6460 h 10000"/>
                <a:gd name="connsiteX253" fmla="*/ 8531 w 10000"/>
                <a:gd name="connsiteY253" fmla="*/ 6491 h 10000"/>
                <a:gd name="connsiteX254" fmla="*/ 8562 w 10000"/>
                <a:gd name="connsiteY254" fmla="*/ 6553 h 10000"/>
                <a:gd name="connsiteX255" fmla="*/ 8589 w 10000"/>
                <a:gd name="connsiteY255" fmla="*/ 6640 h 10000"/>
                <a:gd name="connsiteX256" fmla="*/ 8616 w 10000"/>
                <a:gd name="connsiteY256" fmla="*/ 6770 h 10000"/>
                <a:gd name="connsiteX257" fmla="*/ 8648 w 10000"/>
                <a:gd name="connsiteY257" fmla="*/ 6944 h 10000"/>
                <a:gd name="connsiteX258" fmla="*/ 8675 w 10000"/>
                <a:gd name="connsiteY258" fmla="*/ 7205 h 10000"/>
                <a:gd name="connsiteX259" fmla="*/ 8707 w 10000"/>
                <a:gd name="connsiteY259" fmla="*/ 7615 h 10000"/>
                <a:gd name="connsiteX260" fmla="*/ 8734 w 10000"/>
                <a:gd name="connsiteY260" fmla="*/ 8460 h 10000"/>
                <a:gd name="connsiteX261" fmla="*/ 8761 w 10000"/>
                <a:gd name="connsiteY261" fmla="*/ 8839 h 10000"/>
                <a:gd name="connsiteX262" fmla="*/ 8788 w 10000"/>
                <a:gd name="connsiteY262" fmla="*/ 7733 h 10000"/>
                <a:gd name="connsiteX263" fmla="*/ 8819 w 10000"/>
                <a:gd name="connsiteY263" fmla="*/ 7267 h 10000"/>
                <a:gd name="connsiteX264" fmla="*/ 8851 w 10000"/>
                <a:gd name="connsiteY264" fmla="*/ 6981 h 10000"/>
                <a:gd name="connsiteX265" fmla="*/ 8878 w 10000"/>
                <a:gd name="connsiteY265" fmla="*/ 6783 h 10000"/>
                <a:gd name="connsiteX266" fmla="*/ 8905 w 10000"/>
                <a:gd name="connsiteY266" fmla="*/ 6646 h 10000"/>
                <a:gd name="connsiteX267" fmla="*/ 8932 w 10000"/>
                <a:gd name="connsiteY267" fmla="*/ 6547 h 10000"/>
                <a:gd name="connsiteX268" fmla="*/ 8963 w 10000"/>
                <a:gd name="connsiteY268" fmla="*/ 6484 h 10000"/>
                <a:gd name="connsiteX269" fmla="*/ 8991 w 10000"/>
                <a:gd name="connsiteY269" fmla="*/ 6453 h 10000"/>
                <a:gd name="connsiteX270" fmla="*/ 9022 w 10000"/>
                <a:gd name="connsiteY270" fmla="*/ 6447 h 10000"/>
                <a:gd name="connsiteX271" fmla="*/ 9049 w 10000"/>
                <a:gd name="connsiteY271" fmla="*/ 6472 h 10000"/>
                <a:gd name="connsiteX272" fmla="*/ 9076 w 10000"/>
                <a:gd name="connsiteY272" fmla="*/ 6528 h 10000"/>
                <a:gd name="connsiteX273" fmla="*/ 9108 w 10000"/>
                <a:gd name="connsiteY273" fmla="*/ 6621 h 10000"/>
                <a:gd name="connsiteX274" fmla="*/ 9135 w 10000"/>
                <a:gd name="connsiteY274" fmla="*/ 6758 h 10000"/>
                <a:gd name="connsiteX275" fmla="*/ 9166 w 10000"/>
                <a:gd name="connsiteY275" fmla="*/ 6957 h 10000"/>
                <a:gd name="connsiteX276" fmla="*/ 9193 w 10000"/>
                <a:gd name="connsiteY276" fmla="*/ 7267 h 10000"/>
                <a:gd name="connsiteX277" fmla="*/ 9220 w 10000"/>
                <a:gd name="connsiteY277" fmla="*/ 7814 h 10000"/>
                <a:gd name="connsiteX278" fmla="*/ 9252 w 10000"/>
                <a:gd name="connsiteY278" fmla="*/ 9863 h 10000"/>
                <a:gd name="connsiteX279" fmla="*/ 9279 w 10000"/>
                <a:gd name="connsiteY279" fmla="*/ 7988 h 10000"/>
                <a:gd name="connsiteX280" fmla="*/ 9306 w 10000"/>
                <a:gd name="connsiteY280" fmla="*/ 7335 h 10000"/>
                <a:gd name="connsiteX281" fmla="*/ 9338 w 10000"/>
                <a:gd name="connsiteY281" fmla="*/ 6988 h 10000"/>
                <a:gd name="connsiteX282" fmla="*/ 9365 w 10000"/>
                <a:gd name="connsiteY282" fmla="*/ 6758 h 10000"/>
                <a:gd name="connsiteX283" fmla="*/ 9396 w 10000"/>
                <a:gd name="connsiteY283" fmla="*/ 6602 h 10000"/>
                <a:gd name="connsiteX284" fmla="*/ 9423 w 10000"/>
                <a:gd name="connsiteY284" fmla="*/ 6503 h 10000"/>
                <a:gd name="connsiteX285" fmla="*/ 9450 w 10000"/>
                <a:gd name="connsiteY285" fmla="*/ 6447 h 10000"/>
                <a:gd name="connsiteX286" fmla="*/ 9482 w 10000"/>
                <a:gd name="connsiteY286" fmla="*/ 6435 h 10000"/>
                <a:gd name="connsiteX287" fmla="*/ 9509 w 10000"/>
                <a:gd name="connsiteY287" fmla="*/ 6460 h 10000"/>
                <a:gd name="connsiteX288" fmla="*/ 9540 w 10000"/>
                <a:gd name="connsiteY288" fmla="*/ 6534 h 10000"/>
                <a:gd name="connsiteX289" fmla="*/ 9567 w 10000"/>
                <a:gd name="connsiteY289" fmla="*/ 6665 h 10000"/>
                <a:gd name="connsiteX290" fmla="*/ 9594 w 10000"/>
                <a:gd name="connsiteY290" fmla="*/ 6882 h 10000"/>
                <a:gd name="connsiteX291" fmla="*/ 9626 w 10000"/>
                <a:gd name="connsiteY291" fmla="*/ 7242 h 10000"/>
                <a:gd name="connsiteX292" fmla="*/ 9653 w 10000"/>
                <a:gd name="connsiteY292" fmla="*/ 7981 h 10000"/>
                <a:gd name="connsiteX293" fmla="*/ 9680 w 10000"/>
                <a:gd name="connsiteY293" fmla="*/ 8820 h 10000"/>
                <a:gd name="connsiteX294" fmla="*/ 9712 w 10000"/>
                <a:gd name="connsiteY294" fmla="*/ 7484 h 10000"/>
                <a:gd name="connsiteX295" fmla="*/ 9739 w 10000"/>
                <a:gd name="connsiteY295" fmla="*/ 7012 h 10000"/>
                <a:gd name="connsiteX296" fmla="*/ 9766 w 10000"/>
                <a:gd name="connsiteY296" fmla="*/ 6758 h 10000"/>
                <a:gd name="connsiteX297" fmla="*/ 9797 w 10000"/>
                <a:gd name="connsiteY297" fmla="*/ 6615 h 10000"/>
                <a:gd name="connsiteX298" fmla="*/ 9824 w 10000"/>
                <a:gd name="connsiteY298" fmla="*/ 6559 h 10000"/>
                <a:gd name="connsiteX299" fmla="*/ 9856 w 10000"/>
                <a:gd name="connsiteY299" fmla="*/ 6590 h 10000"/>
                <a:gd name="connsiteX300" fmla="*/ 9883 w 10000"/>
                <a:gd name="connsiteY300" fmla="*/ 6708 h 10000"/>
                <a:gd name="connsiteX301" fmla="*/ 9910 w 10000"/>
                <a:gd name="connsiteY301" fmla="*/ 6950 h 10000"/>
                <a:gd name="connsiteX302" fmla="*/ 9941 w 10000"/>
                <a:gd name="connsiteY302" fmla="*/ 7404 h 10000"/>
                <a:gd name="connsiteX303" fmla="*/ 9968 w 10000"/>
                <a:gd name="connsiteY303" fmla="*/ 8516 h 10000"/>
                <a:gd name="connsiteX304" fmla="*/ 10000 w 10000"/>
                <a:gd name="connsiteY30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73 w 10000"/>
                <a:gd name="connsiteY83" fmla="*/ 6 h 10000"/>
                <a:gd name="connsiteX84" fmla="*/ 3700 w 10000"/>
                <a:gd name="connsiteY84" fmla="*/ 6 h 10000"/>
                <a:gd name="connsiteX85" fmla="*/ 3731 w 10000"/>
                <a:gd name="connsiteY85" fmla="*/ 0 h 10000"/>
                <a:gd name="connsiteX86" fmla="*/ 3758 w 10000"/>
                <a:gd name="connsiteY86" fmla="*/ 0 h 10000"/>
                <a:gd name="connsiteX87" fmla="*/ 3785 w 10000"/>
                <a:gd name="connsiteY87" fmla="*/ 6 h 10000"/>
                <a:gd name="connsiteX88" fmla="*/ 3817 w 10000"/>
                <a:gd name="connsiteY88" fmla="*/ 12 h 10000"/>
                <a:gd name="connsiteX89" fmla="*/ 3844 w 10000"/>
                <a:gd name="connsiteY89" fmla="*/ 19 h 10000"/>
                <a:gd name="connsiteX90" fmla="*/ 3876 w 10000"/>
                <a:gd name="connsiteY90" fmla="*/ 31 h 10000"/>
                <a:gd name="connsiteX91" fmla="*/ 3903 w 10000"/>
                <a:gd name="connsiteY91" fmla="*/ 43 h 10000"/>
                <a:gd name="connsiteX92" fmla="*/ 3930 w 10000"/>
                <a:gd name="connsiteY92" fmla="*/ 62 h 10000"/>
                <a:gd name="connsiteX93" fmla="*/ 3957 w 10000"/>
                <a:gd name="connsiteY93" fmla="*/ 81 h 10000"/>
                <a:gd name="connsiteX94" fmla="*/ 3988 w 10000"/>
                <a:gd name="connsiteY94" fmla="*/ 106 h 10000"/>
                <a:gd name="connsiteX95" fmla="*/ 4015 w 10000"/>
                <a:gd name="connsiteY95" fmla="*/ 130 h 10000"/>
                <a:gd name="connsiteX96" fmla="*/ 4047 w 10000"/>
                <a:gd name="connsiteY96" fmla="*/ 155 h 10000"/>
                <a:gd name="connsiteX97" fmla="*/ 4074 w 10000"/>
                <a:gd name="connsiteY97" fmla="*/ 186 h 10000"/>
                <a:gd name="connsiteX98" fmla="*/ 4101 w 10000"/>
                <a:gd name="connsiteY98" fmla="*/ 217 h 10000"/>
                <a:gd name="connsiteX99" fmla="*/ 4132 w 10000"/>
                <a:gd name="connsiteY99" fmla="*/ 255 h 10000"/>
                <a:gd name="connsiteX100" fmla="*/ 4160 w 10000"/>
                <a:gd name="connsiteY100" fmla="*/ 292 h 10000"/>
                <a:gd name="connsiteX101" fmla="*/ 4191 w 10000"/>
                <a:gd name="connsiteY101" fmla="*/ 329 h 10000"/>
                <a:gd name="connsiteX102" fmla="*/ 4218 w 10000"/>
                <a:gd name="connsiteY102" fmla="*/ 373 h 10000"/>
                <a:gd name="connsiteX103" fmla="*/ 4245 w 10000"/>
                <a:gd name="connsiteY103" fmla="*/ 422 h 10000"/>
                <a:gd name="connsiteX104" fmla="*/ 4277 w 10000"/>
                <a:gd name="connsiteY104" fmla="*/ 466 h 10000"/>
                <a:gd name="connsiteX105" fmla="*/ 4304 w 10000"/>
                <a:gd name="connsiteY105" fmla="*/ 522 h 10000"/>
                <a:gd name="connsiteX106" fmla="*/ 4335 w 10000"/>
                <a:gd name="connsiteY106" fmla="*/ 571 h 10000"/>
                <a:gd name="connsiteX107" fmla="*/ 4362 w 10000"/>
                <a:gd name="connsiteY107" fmla="*/ 634 h 10000"/>
                <a:gd name="connsiteX108" fmla="*/ 4389 w 10000"/>
                <a:gd name="connsiteY108" fmla="*/ 689 h 10000"/>
                <a:gd name="connsiteX109" fmla="*/ 4421 w 10000"/>
                <a:gd name="connsiteY109" fmla="*/ 752 h 10000"/>
                <a:gd name="connsiteX110" fmla="*/ 4448 w 10000"/>
                <a:gd name="connsiteY110" fmla="*/ 820 h 10000"/>
                <a:gd name="connsiteX111" fmla="*/ 4475 w 10000"/>
                <a:gd name="connsiteY111" fmla="*/ 888 h 10000"/>
                <a:gd name="connsiteX112" fmla="*/ 4507 w 10000"/>
                <a:gd name="connsiteY112" fmla="*/ 957 h 10000"/>
                <a:gd name="connsiteX113" fmla="*/ 4534 w 10000"/>
                <a:gd name="connsiteY113" fmla="*/ 1037 h 10000"/>
                <a:gd name="connsiteX114" fmla="*/ 4565 w 10000"/>
                <a:gd name="connsiteY114" fmla="*/ 1118 h 10000"/>
                <a:gd name="connsiteX115" fmla="*/ 4592 w 10000"/>
                <a:gd name="connsiteY115" fmla="*/ 1199 h 10000"/>
                <a:gd name="connsiteX116" fmla="*/ 4619 w 10000"/>
                <a:gd name="connsiteY116" fmla="*/ 1286 h 10000"/>
                <a:gd name="connsiteX117" fmla="*/ 4651 w 10000"/>
                <a:gd name="connsiteY117" fmla="*/ 1373 h 10000"/>
                <a:gd name="connsiteX118" fmla="*/ 4678 w 10000"/>
                <a:gd name="connsiteY118" fmla="*/ 1472 h 10000"/>
                <a:gd name="connsiteX119" fmla="*/ 4709 w 10000"/>
                <a:gd name="connsiteY119" fmla="*/ 1565 h 10000"/>
                <a:gd name="connsiteX120" fmla="*/ 4736 w 10000"/>
                <a:gd name="connsiteY120" fmla="*/ 1671 h 10000"/>
                <a:gd name="connsiteX121" fmla="*/ 4763 w 10000"/>
                <a:gd name="connsiteY121" fmla="*/ 1776 h 10000"/>
                <a:gd name="connsiteX122" fmla="*/ 4795 w 10000"/>
                <a:gd name="connsiteY122" fmla="*/ 1894 h 10000"/>
                <a:gd name="connsiteX123" fmla="*/ 4822 w 10000"/>
                <a:gd name="connsiteY123" fmla="*/ 2012 h 10000"/>
                <a:gd name="connsiteX124" fmla="*/ 4854 w 10000"/>
                <a:gd name="connsiteY124" fmla="*/ 2137 h 10000"/>
                <a:gd name="connsiteX125" fmla="*/ 4881 w 10000"/>
                <a:gd name="connsiteY125" fmla="*/ 2267 h 10000"/>
                <a:gd name="connsiteX126" fmla="*/ 4908 w 10000"/>
                <a:gd name="connsiteY126" fmla="*/ 2404 h 10000"/>
                <a:gd name="connsiteX127" fmla="*/ 4935 w 10000"/>
                <a:gd name="connsiteY127" fmla="*/ 2553 h 10000"/>
                <a:gd name="connsiteX128" fmla="*/ 4966 w 10000"/>
                <a:gd name="connsiteY128" fmla="*/ 2708 h 10000"/>
                <a:gd name="connsiteX129" fmla="*/ 4993 w 10000"/>
                <a:gd name="connsiteY129" fmla="*/ 2870 h 10000"/>
                <a:gd name="connsiteX130" fmla="*/ 5025 w 10000"/>
                <a:gd name="connsiteY130" fmla="*/ 3043 h 10000"/>
                <a:gd name="connsiteX131" fmla="*/ 5052 w 10000"/>
                <a:gd name="connsiteY131" fmla="*/ 3230 h 10000"/>
                <a:gd name="connsiteX132" fmla="*/ 5079 w 10000"/>
                <a:gd name="connsiteY132" fmla="*/ 3429 h 10000"/>
                <a:gd name="connsiteX133" fmla="*/ 5110 w 10000"/>
                <a:gd name="connsiteY133" fmla="*/ 3646 h 10000"/>
                <a:gd name="connsiteX134" fmla="*/ 5137 w 10000"/>
                <a:gd name="connsiteY134" fmla="*/ 3882 h 10000"/>
                <a:gd name="connsiteX135" fmla="*/ 5169 w 10000"/>
                <a:gd name="connsiteY135" fmla="*/ 4143 h 10000"/>
                <a:gd name="connsiteX136" fmla="*/ 5196 w 10000"/>
                <a:gd name="connsiteY136" fmla="*/ 4441 h 10000"/>
                <a:gd name="connsiteX137" fmla="*/ 5223 w 10000"/>
                <a:gd name="connsiteY137" fmla="*/ 4789 h 10000"/>
                <a:gd name="connsiteX138" fmla="*/ 5255 w 10000"/>
                <a:gd name="connsiteY138" fmla="*/ 5205 h 10000"/>
                <a:gd name="connsiteX139" fmla="*/ 5282 w 10000"/>
                <a:gd name="connsiteY139" fmla="*/ 5758 h 10000"/>
                <a:gd name="connsiteX140" fmla="*/ 5313 w 10000"/>
                <a:gd name="connsiteY140" fmla="*/ 6671 h 10000"/>
                <a:gd name="connsiteX141" fmla="*/ 5340 w 10000"/>
                <a:gd name="connsiteY141" fmla="*/ 7776 h 10000"/>
                <a:gd name="connsiteX142" fmla="*/ 5367 w 10000"/>
                <a:gd name="connsiteY142" fmla="*/ 6565 h 10000"/>
                <a:gd name="connsiteX143" fmla="*/ 5399 w 10000"/>
                <a:gd name="connsiteY143" fmla="*/ 6255 h 10000"/>
                <a:gd name="connsiteX144" fmla="*/ 5426 w 10000"/>
                <a:gd name="connsiteY144" fmla="*/ 6155 h 10000"/>
                <a:gd name="connsiteX145" fmla="*/ 5453 w 10000"/>
                <a:gd name="connsiteY145" fmla="*/ 6180 h 10000"/>
                <a:gd name="connsiteX146" fmla="*/ 5484 w 10000"/>
                <a:gd name="connsiteY146" fmla="*/ 6286 h 10000"/>
                <a:gd name="connsiteX147" fmla="*/ 5511 w 10000"/>
                <a:gd name="connsiteY147" fmla="*/ 6484 h 10000"/>
                <a:gd name="connsiteX148" fmla="*/ 5539 w 10000"/>
                <a:gd name="connsiteY148" fmla="*/ 6801 h 10000"/>
                <a:gd name="connsiteX149" fmla="*/ 5570 w 10000"/>
                <a:gd name="connsiteY149" fmla="*/ 7373 h 10000"/>
                <a:gd name="connsiteX150" fmla="*/ 5597 w 10000"/>
                <a:gd name="connsiteY150" fmla="*/ 9447 h 10000"/>
                <a:gd name="connsiteX151" fmla="*/ 5629 w 10000"/>
                <a:gd name="connsiteY151" fmla="*/ 7621 h 10000"/>
                <a:gd name="connsiteX152" fmla="*/ 5656 w 10000"/>
                <a:gd name="connsiteY152" fmla="*/ 7012 h 10000"/>
                <a:gd name="connsiteX153" fmla="*/ 5683 w 10000"/>
                <a:gd name="connsiteY153" fmla="*/ 6708 h 10000"/>
                <a:gd name="connsiteX154" fmla="*/ 5714 w 10000"/>
                <a:gd name="connsiteY154" fmla="*/ 6534 h 10000"/>
                <a:gd name="connsiteX155" fmla="*/ 5741 w 10000"/>
                <a:gd name="connsiteY155" fmla="*/ 6429 h 10000"/>
                <a:gd name="connsiteX156" fmla="*/ 5773 w 10000"/>
                <a:gd name="connsiteY156" fmla="*/ 6385 h 10000"/>
                <a:gd name="connsiteX157" fmla="*/ 5800 w 10000"/>
                <a:gd name="connsiteY157" fmla="*/ 6385 h 10000"/>
                <a:gd name="connsiteX158" fmla="*/ 5827 w 10000"/>
                <a:gd name="connsiteY158" fmla="*/ 6429 h 10000"/>
                <a:gd name="connsiteX159" fmla="*/ 5858 w 10000"/>
                <a:gd name="connsiteY159" fmla="*/ 6516 h 10000"/>
                <a:gd name="connsiteX160" fmla="*/ 5886 w 10000"/>
                <a:gd name="connsiteY160" fmla="*/ 6646 h 10000"/>
                <a:gd name="connsiteX161" fmla="*/ 5913 w 10000"/>
                <a:gd name="connsiteY161" fmla="*/ 6845 h 10000"/>
                <a:gd name="connsiteX162" fmla="*/ 5944 w 10000"/>
                <a:gd name="connsiteY162" fmla="*/ 7149 h 10000"/>
                <a:gd name="connsiteX163" fmla="*/ 5971 w 10000"/>
                <a:gd name="connsiteY163" fmla="*/ 7658 h 10000"/>
                <a:gd name="connsiteX164" fmla="*/ 6003 w 10000"/>
                <a:gd name="connsiteY164" fmla="*/ 9093 h 10000"/>
                <a:gd name="connsiteX165" fmla="*/ 6030 w 10000"/>
                <a:gd name="connsiteY165" fmla="*/ 8106 h 10000"/>
                <a:gd name="connsiteX166" fmla="*/ 6057 w 10000"/>
                <a:gd name="connsiteY166" fmla="*/ 7385 h 10000"/>
                <a:gd name="connsiteX167" fmla="*/ 6088 w 10000"/>
                <a:gd name="connsiteY167" fmla="*/ 7019 h 10000"/>
                <a:gd name="connsiteX168" fmla="*/ 6115 w 10000"/>
                <a:gd name="connsiteY168" fmla="*/ 6789 h 10000"/>
                <a:gd name="connsiteX169" fmla="*/ 6147 w 10000"/>
                <a:gd name="connsiteY169" fmla="*/ 6634 h 10000"/>
                <a:gd name="connsiteX170" fmla="*/ 6174 w 10000"/>
                <a:gd name="connsiteY170" fmla="*/ 6534 h 10000"/>
                <a:gd name="connsiteX171" fmla="*/ 6201 w 10000"/>
                <a:gd name="connsiteY171" fmla="*/ 6472 h 10000"/>
                <a:gd name="connsiteX172" fmla="*/ 6233 w 10000"/>
                <a:gd name="connsiteY172" fmla="*/ 6441 h 10000"/>
                <a:gd name="connsiteX173" fmla="*/ 6260 w 10000"/>
                <a:gd name="connsiteY173" fmla="*/ 6435 h 10000"/>
                <a:gd name="connsiteX174" fmla="*/ 6291 w 10000"/>
                <a:gd name="connsiteY174" fmla="*/ 6460 h 10000"/>
                <a:gd name="connsiteX175" fmla="*/ 6318 w 10000"/>
                <a:gd name="connsiteY175" fmla="*/ 6516 h 10000"/>
                <a:gd name="connsiteX176" fmla="*/ 6345 w 10000"/>
                <a:gd name="connsiteY176" fmla="*/ 6609 h 10000"/>
                <a:gd name="connsiteX177" fmla="*/ 6372 w 10000"/>
                <a:gd name="connsiteY177" fmla="*/ 6733 h 10000"/>
                <a:gd name="connsiteX178" fmla="*/ 6404 w 10000"/>
                <a:gd name="connsiteY178" fmla="*/ 6919 h 10000"/>
                <a:gd name="connsiteX179" fmla="*/ 6431 w 10000"/>
                <a:gd name="connsiteY179" fmla="*/ 7186 h 10000"/>
                <a:gd name="connsiteX180" fmla="*/ 6462 w 10000"/>
                <a:gd name="connsiteY180" fmla="*/ 7596 h 10000"/>
                <a:gd name="connsiteX181" fmla="*/ 6489 w 10000"/>
                <a:gd name="connsiteY181" fmla="*/ 8466 h 10000"/>
                <a:gd name="connsiteX182" fmla="*/ 6516 w 10000"/>
                <a:gd name="connsiteY182" fmla="*/ 8801 h 10000"/>
                <a:gd name="connsiteX183" fmla="*/ 6548 w 10000"/>
                <a:gd name="connsiteY183" fmla="*/ 7714 h 10000"/>
                <a:gd name="connsiteX184" fmla="*/ 6575 w 10000"/>
                <a:gd name="connsiteY184" fmla="*/ 7261 h 10000"/>
                <a:gd name="connsiteX185" fmla="*/ 6607 w 10000"/>
                <a:gd name="connsiteY185" fmla="*/ 6981 h 10000"/>
                <a:gd name="connsiteX186" fmla="*/ 6634 w 10000"/>
                <a:gd name="connsiteY186" fmla="*/ 6795 h 10000"/>
                <a:gd name="connsiteX187" fmla="*/ 6661 w 10000"/>
                <a:gd name="connsiteY187" fmla="*/ 6658 h 10000"/>
                <a:gd name="connsiteX188" fmla="*/ 6692 w 10000"/>
                <a:gd name="connsiteY188" fmla="*/ 6559 h 10000"/>
                <a:gd name="connsiteX189" fmla="*/ 6719 w 10000"/>
                <a:gd name="connsiteY189" fmla="*/ 6497 h 10000"/>
                <a:gd name="connsiteX190" fmla="*/ 6751 w 10000"/>
                <a:gd name="connsiteY190" fmla="*/ 6460 h 10000"/>
                <a:gd name="connsiteX191" fmla="*/ 6778 w 10000"/>
                <a:gd name="connsiteY191" fmla="*/ 6453 h 10000"/>
                <a:gd name="connsiteX192" fmla="*/ 6805 w 10000"/>
                <a:gd name="connsiteY192" fmla="*/ 6460 h 10000"/>
                <a:gd name="connsiteX193" fmla="*/ 6836 w 10000"/>
                <a:gd name="connsiteY193" fmla="*/ 6503 h 10000"/>
                <a:gd name="connsiteX194" fmla="*/ 6863 w 10000"/>
                <a:gd name="connsiteY194" fmla="*/ 6565 h 10000"/>
                <a:gd name="connsiteX195" fmla="*/ 6890 w 10000"/>
                <a:gd name="connsiteY195" fmla="*/ 6658 h 10000"/>
                <a:gd name="connsiteX196" fmla="*/ 6922 w 10000"/>
                <a:gd name="connsiteY196" fmla="*/ 6789 h 10000"/>
                <a:gd name="connsiteX197" fmla="*/ 6949 w 10000"/>
                <a:gd name="connsiteY197" fmla="*/ 6975 h 10000"/>
                <a:gd name="connsiteX198" fmla="*/ 6981 w 10000"/>
                <a:gd name="connsiteY198" fmla="*/ 7236 h 10000"/>
                <a:gd name="connsiteX199" fmla="*/ 7008 w 10000"/>
                <a:gd name="connsiteY199" fmla="*/ 7634 h 10000"/>
                <a:gd name="connsiteX200" fmla="*/ 7035 w 10000"/>
                <a:gd name="connsiteY200" fmla="*/ 8460 h 10000"/>
                <a:gd name="connsiteX201" fmla="*/ 7066 w 10000"/>
                <a:gd name="connsiteY201" fmla="*/ 8969 h 10000"/>
                <a:gd name="connsiteX202" fmla="*/ 7093 w 10000"/>
                <a:gd name="connsiteY202" fmla="*/ 7801 h 10000"/>
                <a:gd name="connsiteX203" fmla="*/ 7125 w 10000"/>
                <a:gd name="connsiteY203" fmla="*/ 7329 h 10000"/>
                <a:gd name="connsiteX204" fmla="*/ 7152 w 10000"/>
                <a:gd name="connsiteY204" fmla="*/ 7037 h 10000"/>
                <a:gd name="connsiteX205" fmla="*/ 7179 w 10000"/>
                <a:gd name="connsiteY205" fmla="*/ 6839 h 10000"/>
                <a:gd name="connsiteX206" fmla="*/ 7210 w 10000"/>
                <a:gd name="connsiteY206" fmla="*/ 6696 h 10000"/>
                <a:gd name="connsiteX207" fmla="*/ 7237 w 10000"/>
                <a:gd name="connsiteY207" fmla="*/ 6590 h 10000"/>
                <a:gd name="connsiteX208" fmla="*/ 7269 w 10000"/>
                <a:gd name="connsiteY208" fmla="*/ 6516 h 10000"/>
                <a:gd name="connsiteX209" fmla="*/ 7296 w 10000"/>
                <a:gd name="connsiteY209" fmla="*/ 6472 h 10000"/>
                <a:gd name="connsiteX210" fmla="*/ 7323 w 10000"/>
                <a:gd name="connsiteY210" fmla="*/ 6447 h 10000"/>
                <a:gd name="connsiteX211" fmla="*/ 7350 w 10000"/>
                <a:gd name="connsiteY211" fmla="*/ 6447 h 10000"/>
                <a:gd name="connsiteX212" fmla="*/ 7382 w 10000"/>
                <a:gd name="connsiteY212" fmla="*/ 6466 h 10000"/>
                <a:gd name="connsiteX213" fmla="*/ 7409 w 10000"/>
                <a:gd name="connsiteY213" fmla="*/ 6509 h 10000"/>
                <a:gd name="connsiteX214" fmla="*/ 7440 w 10000"/>
                <a:gd name="connsiteY214" fmla="*/ 6578 h 10000"/>
                <a:gd name="connsiteX215" fmla="*/ 7467 w 10000"/>
                <a:gd name="connsiteY215" fmla="*/ 6677 h 10000"/>
                <a:gd name="connsiteX216" fmla="*/ 7494 w 10000"/>
                <a:gd name="connsiteY216" fmla="*/ 6814 h 10000"/>
                <a:gd name="connsiteX217" fmla="*/ 7526 w 10000"/>
                <a:gd name="connsiteY217" fmla="*/ 7006 h 10000"/>
                <a:gd name="connsiteX218" fmla="*/ 7553 w 10000"/>
                <a:gd name="connsiteY218" fmla="*/ 7273 h 10000"/>
                <a:gd name="connsiteX219" fmla="*/ 7584 w 10000"/>
                <a:gd name="connsiteY219" fmla="*/ 7696 h 10000"/>
                <a:gd name="connsiteX220" fmla="*/ 7612 w 10000"/>
                <a:gd name="connsiteY220" fmla="*/ 8584 h 10000"/>
                <a:gd name="connsiteX221" fmla="*/ 7639 w 10000"/>
                <a:gd name="connsiteY221" fmla="*/ 8814 h 10000"/>
                <a:gd name="connsiteX222" fmla="*/ 7670 w 10000"/>
                <a:gd name="connsiteY222" fmla="*/ 7770 h 10000"/>
                <a:gd name="connsiteX223" fmla="*/ 7697 w 10000"/>
                <a:gd name="connsiteY223" fmla="*/ 7317 h 10000"/>
                <a:gd name="connsiteX224" fmla="*/ 7729 w 10000"/>
                <a:gd name="connsiteY224" fmla="*/ 7031 h 10000"/>
                <a:gd name="connsiteX225" fmla="*/ 7756 w 10000"/>
                <a:gd name="connsiteY225" fmla="*/ 6839 h 10000"/>
                <a:gd name="connsiteX226" fmla="*/ 7783 w 10000"/>
                <a:gd name="connsiteY226" fmla="*/ 6696 h 10000"/>
                <a:gd name="connsiteX227" fmla="*/ 7810 w 10000"/>
                <a:gd name="connsiteY227" fmla="*/ 6590 h 10000"/>
                <a:gd name="connsiteX228" fmla="*/ 7841 w 10000"/>
                <a:gd name="connsiteY228" fmla="*/ 6522 h 10000"/>
                <a:gd name="connsiteX229" fmla="*/ 7868 w 10000"/>
                <a:gd name="connsiteY229" fmla="*/ 6472 h 10000"/>
                <a:gd name="connsiteX230" fmla="*/ 7900 w 10000"/>
                <a:gd name="connsiteY230" fmla="*/ 6447 h 10000"/>
                <a:gd name="connsiteX231" fmla="*/ 7927 w 10000"/>
                <a:gd name="connsiteY231" fmla="*/ 6447 h 10000"/>
                <a:gd name="connsiteX232" fmla="*/ 7954 w 10000"/>
                <a:gd name="connsiteY232" fmla="*/ 6466 h 10000"/>
                <a:gd name="connsiteX233" fmla="*/ 7986 w 10000"/>
                <a:gd name="connsiteY233" fmla="*/ 6509 h 10000"/>
                <a:gd name="connsiteX234" fmla="*/ 8013 w 10000"/>
                <a:gd name="connsiteY234" fmla="*/ 6578 h 10000"/>
                <a:gd name="connsiteX235" fmla="*/ 8044 w 10000"/>
                <a:gd name="connsiteY235" fmla="*/ 6683 h 10000"/>
                <a:gd name="connsiteX236" fmla="*/ 8071 w 10000"/>
                <a:gd name="connsiteY236" fmla="*/ 6820 h 10000"/>
                <a:gd name="connsiteX237" fmla="*/ 8098 w 10000"/>
                <a:gd name="connsiteY237" fmla="*/ 7006 h 10000"/>
                <a:gd name="connsiteX238" fmla="*/ 8130 w 10000"/>
                <a:gd name="connsiteY238" fmla="*/ 7280 h 10000"/>
                <a:gd name="connsiteX239" fmla="*/ 8157 w 10000"/>
                <a:gd name="connsiteY239" fmla="*/ 7714 h 10000"/>
                <a:gd name="connsiteX240" fmla="*/ 8188 w 10000"/>
                <a:gd name="connsiteY240" fmla="*/ 8671 h 10000"/>
                <a:gd name="connsiteX241" fmla="*/ 8215 w 10000"/>
                <a:gd name="connsiteY241" fmla="*/ 8696 h 10000"/>
                <a:gd name="connsiteX242" fmla="*/ 8242 w 10000"/>
                <a:gd name="connsiteY242" fmla="*/ 7720 h 10000"/>
                <a:gd name="connsiteX243" fmla="*/ 8274 w 10000"/>
                <a:gd name="connsiteY243" fmla="*/ 7286 h 10000"/>
                <a:gd name="connsiteX244" fmla="*/ 8301 w 10000"/>
                <a:gd name="connsiteY244" fmla="*/ 7006 h 10000"/>
                <a:gd name="connsiteX245" fmla="*/ 8328 w 10000"/>
                <a:gd name="connsiteY245" fmla="*/ 6820 h 10000"/>
                <a:gd name="connsiteX246" fmla="*/ 8360 w 10000"/>
                <a:gd name="connsiteY246" fmla="*/ 6683 h 10000"/>
                <a:gd name="connsiteX247" fmla="*/ 8387 w 10000"/>
                <a:gd name="connsiteY247" fmla="*/ 6584 h 10000"/>
                <a:gd name="connsiteX248" fmla="*/ 8418 w 10000"/>
                <a:gd name="connsiteY248" fmla="*/ 6516 h 10000"/>
                <a:gd name="connsiteX249" fmla="*/ 8445 w 10000"/>
                <a:gd name="connsiteY249" fmla="*/ 6472 h 10000"/>
                <a:gd name="connsiteX250" fmla="*/ 8472 w 10000"/>
                <a:gd name="connsiteY250" fmla="*/ 6453 h 10000"/>
                <a:gd name="connsiteX251" fmla="*/ 8504 w 10000"/>
                <a:gd name="connsiteY251" fmla="*/ 6460 h 10000"/>
                <a:gd name="connsiteX252" fmla="*/ 8531 w 10000"/>
                <a:gd name="connsiteY252" fmla="*/ 6491 h 10000"/>
                <a:gd name="connsiteX253" fmla="*/ 8562 w 10000"/>
                <a:gd name="connsiteY253" fmla="*/ 6553 h 10000"/>
                <a:gd name="connsiteX254" fmla="*/ 8589 w 10000"/>
                <a:gd name="connsiteY254" fmla="*/ 6640 h 10000"/>
                <a:gd name="connsiteX255" fmla="*/ 8616 w 10000"/>
                <a:gd name="connsiteY255" fmla="*/ 6770 h 10000"/>
                <a:gd name="connsiteX256" fmla="*/ 8648 w 10000"/>
                <a:gd name="connsiteY256" fmla="*/ 6944 h 10000"/>
                <a:gd name="connsiteX257" fmla="*/ 8675 w 10000"/>
                <a:gd name="connsiteY257" fmla="*/ 7205 h 10000"/>
                <a:gd name="connsiteX258" fmla="*/ 8707 w 10000"/>
                <a:gd name="connsiteY258" fmla="*/ 7615 h 10000"/>
                <a:gd name="connsiteX259" fmla="*/ 8734 w 10000"/>
                <a:gd name="connsiteY259" fmla="*/ 8460 h 10000"/>
                <a:gd name="connsiteX260" fmla="*/ 8761 w 10000"/>
                <a:gd name="connsiteY260" fmla="*/ 8839 h 10000"/>
                <a:gd name="connsiteX261" fmla="*/ 8788 w 10000"/>
                <a:gd name="connsiteY261" fmla="*/ 7733 h 10000"/>
                <a:gd name="connsiteX262" fmla="*/ 8819 w 10000"/>
                <a:gd name="connsiteY262" fmla="*/ 7267 h 10000"/>
                <a:gd name="connsiteX263" fmla="*/ 8851 w 10000"/>
                <a:gd name="connsiteY263" fmla="*/ 6981 h 10000"/>
                <a:gd name="connsiteX264" fmla="*/ 8878 w 10000"/>
                <a:gd name="connsiteY264" fmla="*/ 6783 h 10000"/>
                <a:gd name="connsiteX265" fmla="*/ 8905 w 10000"/>
                <a:gd name="connsiteY265" fmla="*/ 6646 h 10000"/>
                <a:gd name="connsiteX266" fmla="*/ 8932 w 10000"/>
                <a:gd name="connsiteY266" fmla="*/ 6547 h 10000"/>
                <a:gd name="connsiteX267" fmla="*/ 8963 w 10000"/>
                <a:gd name="connsiteY267" fmla="*/ 6484 h 10000"/>
                <a:gd name="connsiteX268" fmla="*/ 8991 w 10000"/>
                <a:gd name="connsiteY268" fmla="*/ 6453 h 10000"/>
                <a:gd name="connsiteX269" fmla="*/ 9022 w 10000"/>
                <a:gd name="connsiteY269" fmla="*/ 6447 h 10000"/>
                <a:gd name="connsiteX270" fmla="*/ 9049 w 10000"/>
                <a:gd name="connsiteY270" fmla="*/ 6472 h 10000"/>
                <a:gd name="connsiteX271" fmla="*/ 9076 w 10000"/>
                <a:gd name="connsiteY271" fmla="*/ 6528 h 10000"/>
                <a:gd name="connsiteX272" fmla="*/ 9108 w 10000"/>
                <a:gd name="connsiteY272" fmla="*/ 6621 h 10000"/>
                <a:gd name="connsiteX273" fmla="*/ 9135 w 10000"/>
                <a:gd name="connsiteY273" fmla="*/ 6758 h 10000"/>
                <a:gd name="connsiteX274" fmla="*/ 9166 w 10000"/>
                <a:gd name="connsiteY274" fmla="*/ 6957 h 10000"/>
                <a:gd name="connsiteX275" fmla="*/ 9193 w 10000"/>
                <a:gd name="connsiteY275" fmla="*/ 7267 h 10000"/>
                <a:gd name="connsiteX276" fmla="*/ 9220 w 10000"/>
                <a:gd name="connsiteY276" fmla="*/ 7814 h 10000"/>
                <a:gd name="connsiteX277" fmla="*/ 9252 w 10000"/>
                <a:gd name="connsiteY277" fmla="*/ 9863 h 10000"/>
                <a:gd name="connsiteX278" fmla="*/ 9279 w 10000"/>
                <a:gd name="connsiteY278" fmla="*/ 7988 h 10000"/>
                <a:gd name="connsiteX279" fmla="*/ 9306 w 10000"/>
                <a:gd name="connsiteY279" fmla="*/ 7335 h 10000"/>
                <a:gd name="connsiteX280" fmla="*/ 9338 w 10000"/>
                <a:gd name="connsiteY280" fmla="*/ 6988 h 10000"/>
                <a:gd name="connsiteX281" fmla="*/ 9365 w 10000"/>
                <a:gd name="connsiteY281" fmla="*/ 6758 h 10000"/>
                <a:gd name="connsiteX282" fmla="*/ 9396 w 10000"/>
                <a:gd name="connsiteY282" fmla="*/ 6602 h 10000"/>
                <a:gd name="connsiteX283" fmla="*/ 9423 w 10000"/>
                <a:gd name="connsiteY283" fmla="*/ 6503 h 10000"/>
                <a:gd name="connsiteX284" fmla="*/ 9450 w 10000"/>
                <a:gd name="connsiteY284" fmla="*/ 6447 h 10000"/>
                <a:gd name="connsiteX285" fmla="*/ 9482 w 10000"/>
                <a:gd name="connsiteY285" fmla="*/ 6435 h 10000"/>
                <a:gd name="connsiteX286" fmla="*/ 9509 w 10000"/>
                <a:gd name="connsiteY286" fmla="*/ 6460 h 10000"/>
                <a:gd name="connsiteX287" fmla="*/ 9540 w 10000"/>
                <a:gd name="connsiteY287" fmla="*/ 6534 h 10000"/>
                <a:gd name="connsiteX288" fmla="*/ 9567 w 10000"/>
                <a:gd name="connsiteY288" fmla="*/ 6665 h 10000"/>
                <a:gd name="connsiteX289" fmla="*/ 9594 w 10000"/>
                <a:gd name="connsiteY289" fmla="*/ 6882 h 10000"/>
                <a:gd name="connsiteX290" fmla="*/ 9626 w 10000"/>
                <a:gd name="connsiteY290" fmla="*/ 7242 h 10000"/>
                <a:gd name="connsiteX291" fmla="*/ 9653 w 10000"/>
                <a:gd name="connsiteY291" fmla="*/ 7981 h 10000"/>
                <a:gd name="connsiteX292" fmla="*/ 9680 w 10000"/>
                <a:gd name="connsiteY292" fmla="*/ 8820 h 10000"/>
                <a:gd name="connsiteX293" fmla="*/ 9712 w 10000"/>
                <a:gd name="connsiteY293" fmla="*/ 7484 h 10000"/>
                <a:gd name="connsiteX294" fmla="*/ 9739 w 10000"/>
                <a:gd name="connsiteY294" fmla="*/ 7012 h 10000"/>
                <a:gd name="connsiteX295" fmla="*/ 9766 w 10000"/>
                <a:gd name="connsiteY295" fmla="*/ 6758 h 10000"/>
                <a:gd name="connsiteX296" fmla="*/ 9797 w 10000"/>
                <a:gd name="connsiteY296" fmla="*/ 6615 h 10000"/>
                <a:gd name="connsiteX297" fmla="*/ 9824 w 10000"/>
                <a:gd name="connsiteY297" fmla="*/ 6559 h 10000"/>
                <a:gd name="connsiteX298" fmla="*/ 9856 w 10000"/>
                <a:gd name="connsiteY298" fmla="*/ 6590 h 10000"/>
                <a:gd name="connsiteX299" fmla="*/ 9883 w 10000"/>
                <a:gd name="connsiteY299" fmla="*/ 6708 h 10000"/>
                <a:gd name="connsiteX300" fmla="*/ 9910 w 10000"/>
                <a:gd name="connsiteY300" fmla="*/ 6950 h 10000"/>
                <a:gd name="connsiteX301" fmla="*/ 9941 w 10000"/>
                <a:gd name="connsiteY301" fmla="*/ 7404 h 10000"/>
                <a:gd name="connsiteX302" fmla="*/ 9968 w 10000"/>
                <a:gd name="connsiteY302" fmla="*/ 8516 h 10000"/>
                <a:gd name="connsiteX303" fmla="*/ 10000 w 10000"/>
                <a:gd name="connsiteY303" fmla="*/ 82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8" y="9530"/>
                    <a:pt x="15" y="9060"/>
                    <a:pt x="23" y="8590"/>
                  </a:cubicBezTo>
                  <a:cubicBezTo>
                    <a:pt x="32" y="8484"/>
                    <a:pt x="41" y="8379"/>
                    <a:pt x="50" y="8273"/>
                  </a:cubicBezTo>
                  <a:lnTo>
                    <a:pt x="77" y="8366"/>
                  </a:lnTo>
                  <a:lnTo>
                    <a:pt x="104" y="8975"/>
                  </a:lnTo>
                  <a:cubicBezTo>
                    <a:pt x="114" y="9308"/>
                    <a:pt x="125" y="9642"/>
                    <a:pt x="135" y="9975"/>
                  </a:cubicBezTo>
                  <a:lnTo>
                    <a:pt x="162" y="8658"/>
                  </a:lnTo>
                  <a:cubicBezTo>
                    <a:pt x="173" y="8575"/>
                    <a:pt x="183" y="8493"/>
                    <a:pt x="194" y="8410"/>
                  </a:cubicBezTo>
                  <a:cubicBezTo>
                    <a:pt x="203" y="8460"/>
                    <a:pt x="212" y="8509"/>
                    <a:pt x="221" y="8559"/>
                  </a:cubicBezTo>
                  <a:cubicBezTo>
                    <a:pt x="230" y="8807"/>
                    <a:pt x="239" y="9056"/>
                    <a:pt x="248" y="9304"/>
                  </a:cubicBezTo>
                  <a:cubicBezTo>
                    <a:pt x="258" y="9441"/>
                    <a:pt x="269" y="9577"/>
                    <a:pt x="279" y="9714"/>
                  </a:cubicBezTo>
                  <a:lnTo>
                    <a:pt x="306" y="8739"/>
                  </a:lnTo>
                  <a:cubicBezTo>
                    <a:pt x="317" y="8677"/>
                    <a:pt x="327" y="8615"/>
                    <a:pt x="338" y="8553"/>
                  </a:cubicBezTo>
                  <a:cubicBezTo>
                    <a:pt x="347" y="8627"/>
                    <a:pt x="356" y="8702"/>
                    <a:pt x="365" y="8776"/>
                  </a:cubicBezTo>
                  <a:cubicBezTo>
                    <a:pt x="374" y="9101"/>
                    <a:pt x="383" y="9427"/>
                    <a:pt x="392" y="9752"/>
                  </a:cubicBezTo>
                  <a:cubicBezTo>
                    <a:pt x="403" y="9659"/>
                    <a:pt x="413" y="9565"/>
                    <a:pt x="424" y="9472"/>
                  </a:cubicBezTo>
                  <a:cubicBezTo>
                    <a:pt x="433" y="9221"/>
                    <a:pt x="442" y="8971"/>
                    <a:pt x="451" y="8720"/>
                  </a:cubicBezTo>
                  <a:cubicBezTo>
                    <a:pt x="461" y="8656"/>
                    <a:pt x="472" y="8592"/>
                    <a:pt x="482" y="8528"/>
                  </a:cubicBezTo>
                  <a:cubicBezTo>
                    <a:pt x="491" y="8538"/>
                    <a:pt x="500" y="8549"/>
                    <a:pt x="509" y="8559"/>
                  </a:cubicBezTo>
                  <a:lnTo>
                    <a:pt x="536" y="8640"/>
                  </a:lnTo>
                  <a:cubicBezTo>
                    <a:pt x="547" y="8588"/>
                    <a:pt x="557" y="8536"/>
                    <a:pt x="568" y="8484"/>
                  </a:cubicBezTo>
                  <a:cubicBezTo>
                    <a:pt x="577" y="8316"/>
                    <a:pt x="586" y="8149"/>
                    <a:pt x="595" y="7981"/>
                  </a:cubicBezTo>
                  <a:cubicBezTo>
                    <a:pt x="604" y="7778"/>
                    <a:pt x="613" y="7576"/>
                    <a:pt x="622" y="7373"/>
                  </a:cubicBezTo>
                  <a:cubicBezTo>
                    <a:pt x="632" y="7187"/>
                    <a:pt x="643" y="7000"/>
                    <a:pt x="653" y="6814"/>
                  </a:cubicBezTo>
                  <a:cubicBezTo>
                    <a:pt x="662" y="6650"/>
                    <a:pt x="671" y="6487"/>
                    <a:pt x="680" y="6323"/>
                  </a:cubicBezTo>
                  <a:cubicBezTo>
                    <a:pt x="691" y="6180"/>
                    <a:pt x="701" y="6037"/>
                    <a:pt x="712" y="5894"/>
                  </a:cubicBezTo>
                  <a:lnTo>
                    <a:pt x="739" y="5516"/>
                  </a:lnTo>
                  <a:cubicBezTo>
                    <a:pt x="748" y="5398"/>
                    <a:pt x="757" y="5279"/>
                    <a:pt x="766" y="5161"/>
                  </a:cubicBezTo>
                  <a:cubicBezTo>
                    <a:pt x="777" y="5054"/>
                    <a:pt x="787" y="4946"/>
                    <a:pt x="798" y="4839"/>
                  </a:cubicBezTo>
                  <a:cubicBezTo>
                    <a:pt x="807" y="4737"/>
                    <a:pt x="816" y="4636"/>
                    <a:pt x="825" y="4534"/>
                  </a:cubicBezTo>
                  <a:cubicBezTo>
                    <a:pt x="835" y="4439"/>
                    <a:pt x="846" y="4343"/>
                    <a:pt x="856" y="4248"/>
                  </a:cubicBezTo>
                  <a:cubicBezTo>
                    <a:pt x="865" y="4161"/>
                    <a:pt x="874" y="4075"/>
                    <a:pt x="883" y="3988"/>
                  </a:cubicBezTo>
                  <a:lnTo>
                    <a:pt x="910" y="3745"/>
                  </a:lnTo>
                  <a:cubicBezTo>
                    <a:pt x="921" y="3671"/>
                    <a:pt x="931" y="3596"/>
                    <a:pt x="942" y="3522"/>
                  </a:cubicBezTo>
                  <a:cubicBezTo>
                    <a:pt x="951" y="3454"/>
                    <a:pt x="960" y="3385"/>
                    <a:pt x="969" y="3317"/>
                  </a:cubicBezTo>
                  <a:cubicBezTo>
                    <a:pt x="978" y="3255"/>
                    <a:pt x="987" y="3192"/>
                    <a:pt x="996" y="3130"/>
                  </a:cubicBezTo>
                  <a:cubicBezTo>
                    <a:pt x="1006" y="3070"/>
                    <a:pt x="1017" y="3010"/>
                    <a:pt x="1027" y="2950"/>
                  </a:cubicBezTo>
                  <a:cubicBezTo>
                    <a:pt x="1036" y="2896"/>
                    <a:pt x="1046" y="2843"/>
                    <a:pt x="1055" y="2789"/>
                  </a:cubicBezTo>
                  <a:cubicBezTo>
                    <a:pt x="1064" y="2737"/>
                    <a:pt x="1073" y="2686"/>
                    <a:pt x="1082" y="2634"/>
                  </a:cubicBezTo>
                  <a:cubicBezTo>
                    <a:pt x="1092" y="2586"/>
                    <a:pt x="1103" y="2539"/>
                    <a:pt x="1113" y="2491"/>
                  </a:cubicBezTo>
                  <a:cubicBezTo>
                    <a:pt x="1122" y="2443"/>
                    <a:pt x="1131" y="2396"/>
                    <a:pt x="1140" y="2348"/>
                  </a:cubicBezTo>
                  <a:cubicBezTo>
                    <a:pt x="1151" y="2304"/>
                    <a:pt x="1161" y="2261"/>
                    <a:pt x="1172" y="2217"/>
                  </a:cubicBezTo>
                  <a:cubicBezTo>
                    <a:pt x="1181" y="2174"/>
                    <a:pt x="1190" y="2130"/>
                    <a:pt x="1199" y="2087"/>
                  </a:cubicBezTo>
                  <a:cubicBezTo>
                    <a:pt x="1208" y="2048"/>
                    <a:pt x="1217" y="2008"/>
                    <a:pt x="1226" y="1969"/>
                  </a:cubicBezTo>
                  <a:cubicBezTo>
                    <a:pt x="1236" y="1930"/>
                    <a:pt x="1247" y="1890"/>
                    <a:pt x="1257" y="1851"/>
                  </a:cubicBezTo>
                  <a:cubicBezTo>
                    <a:pt x="1266" y="1816"/>
                    <a:pt x="1275" y="1780"/>
                    <a:pt x="1284" y="1745"/>
                  </a:cubicBezTo>
                  <a:cubicBezTo>
                    <a:pt x="1295" y="1710"/>
                    <a:pt x="1305" y="1675"/>
                    <a:pt x="1316" y="1640"/>
                  </a:cubicBezTo>
                  <a:cubicBezTo>
                    <a:pt x="1325" y="1605"/>
                    <a:pt x="1334" y="1569"/>
                    <a:pt x="1343" y="1534"/>
                  </a:cubicBezTo>
                  <a:lnTo>
                    <a:pt x="1370" y="1441"/>
                  </a:lnTo>
                  <a:lnTo>
                    <a:pt x="1397" y="1348"/>
                  </a:lnTo>
                  <a:cubicBezTo>
                    <a:pt x="1408" y="1319"/>
                    <a:pt x="1418" y="1290"/>
                    <a:pt x="1429" y="1261"/>
                  </a:cubicBezTo>
                  <a:cubicBezTo>
                    <a:pt x="1439" y="1232"/>
                    <a:pt x="1450" y="1203"/>
                    <a:pt x="1460" y="1174"/>
                  </a:cubicBezTo>
                  <a:lnTo>
                    <a:pt x="1487" y="1093"/>
                  </a:lnTo>
                  <a:lnTo>
                    <a:pt x="1514" y="1012"/>
                  </a:lnTo>
                  <a:cubicBezTo>
                    <a:pt x="1523" y="987"/>
                    <a:pt x="1532" y="963"/>
                    <a:pt x="1541" y="938"/>
                  </a:cubicBezTo>
                  <a:cubicBezTo>
                    <a:pt x="1552" y="915"/>
                    <a:pt x="1562" y="893"/>
                    <a:pt x="1573" y="870"/>
                  </a:cubicBezTo>
                  <a:lnTo>
                    <a:pt x="1600" y="801"/>
                  </a:lnTo>
                  <a:cubicBezTo>
                    <a:pt x="1610" y="780"/>
                    <a:pt x="1621" y="760"/>
                    <a:pt x="1631" y="739"/>
                  </a:cubicBezTo>
                  <a:cubicBezTo>
                    <a:pt x="1640" y="718"/>
                    <a:pt x="1649" y="698"/>
                    <a:pt x="1658" y="677"/>
                  </a:cubicBezTo>
                  <a:cubicBezTo>
                    <a:pt x="1667" y="656"/>
                    <a:pt x="1676" y="636"/>
                    <a:pt x="1685" y="615"/>
                  </a:cubicBezTo>
                  <a:cubicBezTo>
                    <a:pt x="1696" y="596"/>
                    <a:pt x="1706" y="578"/>
                    <a:pt x="1717" y="559"/>
                  </a:cubicBezTo>
                  <a:cubicBezTo>
                    <a:pt x="1726" y="542"/>
                    <a:pt x="1735" y="526"/>
                    <a:pt x="1744" y="509"/>
                  </a:cubicBezTo>
                  <a:cubicBezTo>
                    <a:pt x="1755" y="493"/>
                    <a:pt x="1765" y="476"/>
                    <a:pt x="1776" y="460"/>
                  </a:cubicBezTo>
                  <a:cubicBezTo>
                    <a:pt x="1785" y="443"/>
                    <a:pt x="1794" y="427"/>
                    <a:pt x="1803" y="410"/>
                  </a:cubicBezTo>
                  <a:cubicBezTo>
                    <a:pt x="1812" y="395"/>
                    <a:pt x="1821" y="381"/>
                    <a:pt x="1830" y="366"/>
                  </a:cubicBezTo>
                  <a:cubicBezTo>
                    <a:pt x="1840" y="352"/>
                    <a:pt x="1851" y="337"/>
                    <a:pt x="1861" y="323"/>
                  </a:cubicBezTo>
                  <a:cubicBezTo>
                    <a:pt x="1870" y="311"/>
                    <a:pt x="1879" y="298"/>
                    <a:pt x="1888" y="286"/>
                  </a:cubicBezTo>
                  <a:lnTo>
                    <a:pt x="1920" y="248"/>
                  </a:lnTo>
                  <a:cubicBezTo>
                    <a:pt x="1929" y="236"/>
                    <a:pt x="1938" y="223"/>
                    <a:pt x="1947" y="211"/>
                  </a:cubicBezTo>
                  <a:cubicBezTo>
                    <a:pt x="1956" y="201"/>
                    <a:pt x="1965" y="190"/>
                    <a:pt x="1974" y="180"/>
                  </a:cubicBezTo>
                  <a:lnTo>
                    <a:pt x="2005" y="149"/>
                  </a:lnTo>
                  <a:cubicBezTo>
                    <a:pt x="2014" y="141"/>
                    <a:pt x="2023" y="132"/>
                    <a:pt x="2032" y="124"/>
                  </a:cubicBezTo>
                  <a:cubicBezTo>
                    <a:pt x="2041" y="116"/>
                    <a:pt x="2050" y="107"/>
                    <a:pt x="2059" y="99"/>
                  </a:cubicBezTo>
                  <a:cubicBezTo>
                    <a:pt x="2070" y="91"/>
                    <a:pt x="2080" y="83"/>
                    <a:pt x="2091" y="75"/>
                  </a:cubicBezTo>
                  <a:cubicBezTo>
                    <a:pt x="2100" y="71"/>
                    <a:pt x="2109" y="66"/>
                    <a:pt x="2118" y="62"/>
                  </a:cubicBezTo>
                  <a:cubicBezTo>
                    <a:pt x="2129" y="56"/>
                    <a:pt x="2139" y="49"/>
                    <a:pt x="2150" y="43"/>
                  </a:cubicBezTo>
                  <a:lnTo>
                    <a:pt x="2177" y="31"/>
                  </a:lnTo>
                  <a:lnTo>
                    <a:pt x="2204" y="19"/>
                  </a:lnTo>
                  <a:cubicBezTo>
                    <a:pt x="2214" y="17"/>
                    <a:pt x="2225" y="14"/>
                    <a:pt x="2235" y="12"/>
                  </a:cubicBezTo>
                  <a:lnTo>
                    <a:pt x="2262" y="6"/>
                  </a:lnTo>
                  <a:lnTo>
                    <a:pt x="2294" y="0"/>
                  </a:lnTo>
                  <a:lnTo>
                    <a:pt x="2321" y="6"/>
                  </a:lnTo>
                  <a:lnTo>
                    <a:pt x="2348" y="6"/>
                  </a:lnTo>
                  <a:lnTo>
                    <a:pt x="3673" y="6"/>
                  </a:lnTo>
                  <a:lnTo>
                    <a:pt x="3700" y="6"/>
                  </a:lnTo>
                  <a:lnTo>
                    <a:pt x="3731" y="0"/>
                  </a:lnTo>
                  <a:lnTo>
                    <a:pt x="3758" y="0"/>
                  </a:lnTo>
                  <a:lnTo>
                    <a:pt x="3785" y="6"/>
                  </a:lnTo>
                  <a:lnTo>
                    <a:pt x="3817" y="12"/>
                  </a:lnTo>
                  <a:cubicBezTo>
                    <a:pt x="3826" y="14"/>
                    <a:pt x="3835" y="17"/>
                    <a:pt x="3844" y="19"/>
                  </a:cubicBezTo>
                  <a:cubicBezTo>
                    <a:pt x="3855" y="23"/>
                    <a:pt x="3865" y="27"/>
                    <a:pt x="3876" y="31"/>
                  </a:cubicBezTo>
                  <a:lnTo>
                    <a:pt x="3903" y="43"/>
                  </a:lnTo>
                  <a:cubicBezTo>
                    <a:pt x="3912" y="49"/>
                    <a:pt x="3921" y="56"/>
                    <a:pt x="3930" y="62"/>
                  </a:cubicBezTo>
                  <a:cubicBezTo>
                    <a:pt x="3939" y="68"/>
                    <a:pt x="3948" y="75"/>
                    <a:pt x="3957" y="81"/>
                  </a:cubicBezTo>
                  <a:lnTo>
                    <a:pt x="3988" y="106"/>
                  </a:lnTo>
                  <a:lnTo>
                    <a:pt x="4015" y="130"/>
                  </a:lnTo>
                  <a:cubicBezTo>
                    <a:pt x="4026" y="138"/>
                    <a:pt x="4036" y="147"/>
                    <a:pt x="4047" y="155"/>
                  </a:cubicBezTo>
                  <a:cubicBezTo>
                    <a:pt x="4056" y="165"/>
                    <a:pt x="4065" y="176"/>
                    <a:pt x="4074" y="186"/>
                  </a:cubicBezTo>
                  <a:cubicBezTo>
                    <a:pt x="4083" y="196"/>
                    <a:pt x="4092" y="207"/>
                    <a:pt x="4101" y="217"/>
                  </a:cubicBezTo>
                  <a:cubicBezTo>
                    <a:pt x="4111" y="230"/>
                    <a:pt x="4122" y="242"/>
                    <a:pt x="4132" y="255"/>
                  </a:cubicBezTo>
                  <a:cubicBezTo>
                    <a:pt x="4141" y="267"/>
                    <a:pt x="4151" y="280"/>
                    <a:pt x="4160" y="292"/>
                  </a:cubicBezTo>
                  <a:lnTo>
                    <a:pt x="4191" y="329"/>
                  </a:lnTo>
                  <a:cubicBezTo>
                    <a:pt x="4200" y="344"/>
                    <a:pt x="4209" y="358"/>
                    <a:pt x="4218" y="373"/>
                  </a:cubicBezTo>
                  <a:cubicBezTo>
                    <a:pt x="4227" y="389"/>
                    <a:pt x="4236" y="406"/>
                    <a:pt x="4245" y="422"/>
                  </a:cubicBezTo>
                  <a:cubicBezTo>
                    <a:pt x="4256" y="437"/>
                    <a:pt x="4266" y="451"/>
                    <a:pt x="4277" y="466"/>
                  </a:cubicBezTo>
                  <a:cubicBezTo>
                    <a:pt x="4286" y="485"/>
                    <a:pt x="4295" y="503"/>
                    <a:pt x="4304" y="522"/>
                  </a:cubicBezTo>
                  <a:cubicBezTo>
                    <a:pt x="4314" y="538"/>
                    <a:pt x="4325" y="555"/>
                    <a:pt x="4335" y="571"/>
                  </a:cubicBezTo>
                  <a:lnTo>
                    <a:pt x="4362" y="634"/>
                  </a:lnTo>
                  <a:cubicBezTo>
                    <a:pt x="4371" y="652"/>
                    <a:pt x="4380" y="671"/>
                    <a:pt x="4389" y="689"/>
                  </a:cubicBezTo>
                  <a:cubicBezTo>
                    <a:pt x="4400" y="710"/>
                    <a:pt x="4410" y="731"/>
                    <a:pt x="4421" y="752"/>
                  </a:cubicBezTo>
                  <a:cubicBezTo>
                    <a:pt x="4430" y="775"/>
                    <a:pt x="4439" y="797"/>
                    <a:pt x="4448" y="820"/>
                  </a:cubicBezTo>
                  <a:cubicBezTo>
                    <a:pt x="4457" y="843"/>
                    <a:pt x="4466" y="865"/>
                    <a:pt x="4475" y="888"/>
                  </a:cubicBezTo>
                  <a:cubicBezTo>
                    <a:pt x="4486" y="911"/>
                    <a:pt x="4496" y="934"/>
                    <a:pt x="4507" y="957"/>
                  </a:cubicBezTo>
                  <a:cubicBezTo>
                    <a:pt x="4516" y="984"/>
                    <a:pt x="4525" y="1010"/>
                    <a:pt x="4534" y="1037"/>
                  </a:cubicBezTo>
                  <a:cubicBezTo>
                    <a:pt x="4544" y="1064"/>
                    <a:pt x="4555" y="1091"/>
                    <a:pt x="4565" y="1118"/>
                  </a:cubicBezTo>
                  <a:lnTo>
                    <a:pt x="4592" y="1199"/>
                  </a:lnTo>
                  <a:lnTo>
                    <a:pt x="4619" y="1286"/>
                  </a:lnTo>
                  <a:cubicBezTo>
                    <a:pt x="4630" y="1315"/>
                    <a:pt x="4640" y="1344"/>
                    <a:pt x="4651" y="1373"/>
                  </a:cubicBezTo>
                  <a:lnTo>
                    <a:pt x="4678" y="1472"/>
                  </a:lnTo>
                  <a:cubicBezTo>
                    <a:pt x="4688" y="1503"/>
                    <a:pt x="4699" y="1534"/>
                    <a:pt x="4709" y="1565"/>
                  </a:cubicBezTo>
                  <a:cubicBezTo>
                    <a:pt x="4718" y="1600"/>
                    <a:pt x="4727" y="1636"/>
                    <a:pt x="4736" y="1671"/>
                  </a:cubicBezTo>
                  <a:lnTo>
                    <a:pt x="4763" y="1776"/>
                  </a:lnTo>
                  <a:cubicBezTo>
                    <a:pt x="4774" y="1815"/>
                    <a:pt x="4784" y="1855"/>
                    <a:pt x="4795" y="1894"/>
                  </a:cubicBezTo>
                  <a:cubicBezTo>
                    <a:pt x="4804" y="1933"/>
                    <a:pt x="4813" y="1973"/>
                    <a:pt x="4822" y="2012"/>
                  </a:cubicBezTo>
                  <a:cubicBezTo>
                    <a:pt x="4833" y="2054"/>
                    <a:pt x="4843" y="2095"/>
                    <a:pt x="4854" y="2137"/>
                  </a:cubicBezTo>
                  <a:cubicBezTo>
                    <a:pt x="4863" y="2180"/>
                    <a:pt x="4872" y="2224"/>
                    <a:pt x="4881" y="2267"/>
                  </a:cubicBezTo>
                  <a:cubicBezTo>
                    <a:pt x="4890" y="2313"/>
                    <a:pt x="4899" y="2358"/>
                    <a:pt x="4908" y="2404"/>
                  </a:cubicBezTo>
                  <a:cubicBezTo>
                    <a:pt x="4917" y="2454"/>
                    <a:pt x="4926" y="2503"/>
                    <a:pt x="4935" y="2553"/>
                  </a:cubicBezTo>
                  <a:cubicBezTo>
                    <a:pt x="4945" y="2605"/>
                    <a:pt x="4956" y="2656"/>
                    <a:pt x="4966" y="2708"/>
                  </a:cubicBezTo>
                  <a:lnTo>
                    <a:pt x="4993" y="2870"/>
                  </a:lnTo>
                  <a:cubicBezTo>
                    <a:pt x="5004" y="2928"/>
                    <a:pt x="5014" y="2985"/>
                    <a:pt x="5025" y="3043"/>
                  </a:cubicBezTo>
                  <a:cubicBezTo>
                    <a:pt x="5034" y="3105"/>
                    <a:pt x="5043" y="3168"/>
                    <a:pt x="5052" y="3230"/>
                  </a:cubicBezTo>
                  <a:cubicBezTo>
                    <a:pt x="5061" y="3296"/>
                    <a:pt x="5070" y="3363"/>
                    <a:pt x="5079" y="3429"/>
                  </a:cubicBezTo>
                  <a:cubicBezTo>
                    <a:pt x="5089" y="3501"/>
                    <a:pt x="5100" y="3574"/>
                    <a:pt x="5110" y="3646"/>
                  </a:cubicBezTo>
                  <a:cubicBezTo>
                    <a:pt x="5119" y="3725"/>
                    <a:pt x="5128" y="3803"/>
                    <a:pt x="5137" y="3882"/>
                  </a:cubicBezTo>
                  <a:cubicBezTo>
                    <a:pt x="5148" y="3969"/>
                    <a:pt x="5158" y="4056"/>
                    <a:pt x="5169" y="4143"/>
                  </a:cubicBezTo>
                  <a:cubicBezTo>
                    <a:pt x="5178" y="4242"/>
                    <a:pt x="5187" y="4342"/>
                    <a:pt x="5196" y="4441"/>
                  </a:cubicBezTo>
                  <a:lnTo>
                    <a:pt x="5223" y="4789"/>
                  </a:lnTo>
                  <a:cubicBezTo>
                    <a:pt x="5234" y="4928"/>
                    <a:pt x="5244" y="5066"/>
                    <a:pt x="5255" y="5205"/>
                  </a:cubicBezTo>
                  <a:cubicBezTo>
                    <a:pt x="5264" y="5389"/>
                    <a:pt x="5273" y="5574"/>
                    <a:pt x="5282" y="5758"/>
                  </a:cubicBezTo>
                  <a:cubicBezTo>
                    <a:pt x="5292" y="6062"/>
                    <a:pt x="5303" y="6367"/>
                    <a:pt x="5313" y="6671"/>
                  </a:cubicBezTo>
                  <a:cubicBezTo>
                    <a:pt x="5322" y="7039"/>
                    <a:pt x="5331" y="7408"/>
                    <a:pt x="5340" y="7776"/>
                  </a:cubicBezTo>
                  <a:cubicBezTo>
                    <a:pt x="5349" y="7372"/>
                    <a:pt x="5358" y="6969"/>
                    <a:pt x="5367" y="6565"/>
                  </a:cubicBezTo>
                  <a:cubicBezTo>
                    <a:pt x="5378" y="6462"/>
                    <a:pt x="5388" y="6358"/>
                    <a:pt x="5399" y="6255"/>
                  </a:cubicBezTo>
                  <a:cubicBezTo>
                    <a:pt x="5408" y="6222"/>
                    <a:pt x="5417" y="6188"/>
                    <a:pt x="5426" y="6155"/>
                  </a:cubicBezTo>
                  <a:cubicBezTo>
                    <a:pt x="5435" y="6163"/>
                    <a:pt x="5444" y="6172"/>
                    <a:pt x="5453" y="6180"/>
                  </a:cubicBezTo>
                  <a:cubicBezTo>
                    <a:pt x="5463" y="6215"/>
                    <a:pt x="5474" y="6251"/>
                    <a:pt x="5484" y="6286"/>
                  </a:cubicBezTo>
                  <a:lnTo>
                    <a:pt x="5511" y="6484"/>
                  </a:lnTo>
                  <a:cubicBezTo>
                    <a:pt x="5520" y="6590"/>
                    <a:pt x="5530" y="6695"/>
                    <a:pt x="5539" y="6801"/>
                  </a:cubicBezTo>
                  <a:cubicBezTo>
                    <a:pt x="5549" y="6992"/>
                    <a:pt x="5560" y="7182"/>
                    <a:pt x="5570" y="7373"/>
                  </a:cubicBezTo>
                  <a:cubicBezTo>
                    <a:pt x="5579" y="8064"/>
                    <a:pt x="5588" y="8756"/>
                    <a:pt x="5597" y="9447"/>
                  </a:cubicBezTo>
                  <a:cubicBezTo>
                    <a:pt x="5608" y="8838"/>
                    <a:pt x="5618" y="8230"/>
                    <a:pt x="5629" y="7621"/>
                  </a:cubicBezTo>
                  <a:lnTo>
                    <a:pt x="5656" y="7012"/>
                  </a:lnTo>
                  <a:cubicBezTo>
                    <a:pt x="5665" y="6911"/>
                    <a:pt x="5674" y="6809"/>
                    <a:pt x="5683" y="6708"/>
                  </a:cubicBezTo>
                  <a:cubicBezTo>
                    <a:pt x="5693" y="6650"/>
                    <a:pt x="5704" y="6592"/>
                    <a:pt x="5714" y="6534"/>
                  </a:cubicBezTo>
                  <a:lnTo>
                    <a:pt x="5741" y="6429"/>
                  </a:lnTo>
                  <a:cubicBezTo>
                    <a:pt x="5752" y="6414"/>
                    <a:pt x="5762" y="6400"/>
                    <a:pt x="5773" y="6385"/>
                  </a:cubicBezTo>
                  <a:lnTo>
                    <a:pt x="5800" y="6385"/>
                  </a:lnTo>
                  <a:cubicBezTo>
                    <a:pt x="5809" y="6400"/>
                    <a:pt x="5818" y="6414"/>
                    <a:pt x="5827" y="6429"/>
                  </a:cubicBezTo>
                  <a:cubicBezTo>
                    <a:pt x="5837" y="6458"/>
                    <a:pt x="5848" y="6487"/>
                    <a:pt x="5858" y="6516"/>
                  </a:cubicBezTo>
                  <a:cubicBezTo>
                    <a:pt x="5867" y="6559"/>
                    <a:pt x="5877" y="6603"/>
                    <a:pt x="5886" y="6646"/>
                  </a:cubicBezTo>
                  <a:cubicBezTo>
                    <a:pt x="5895" y="6712"/>
                    <a:pt x="5904" y="6779"/>
                    <a:pt x="5913" y="6845"/>
                  </a:cubicBezTo>
                  <a:cubicBezTo>
                    <a:pt x="5923" y="6946"/>
                    <a:pt x="5934" y="7048"/>
                    <a:pt x="5944" y="7149"/>
                  </a:cubicBezTo>
                  <a:cubicBezTo>
                    <a:pt x="5953" y="7319"/>
                    <a:pt x="5962" y="7488"/>
                    <a:pt x="5971" y="7658"/>
                  </a:cubicBezTo>
                  <a:cubicBezTo>
                    <a:pt x="5982" y="8136"/>
                    <a:pt x="5992" y="8615"/>
                    <a:pt x="6003" y="9093"/>
                  </a:cubicBezTo>
                  <a:lnTo>
                    <a:pt x="6030" y="8106"/>
                  </a:lnTo>
                  <a:cubicBezTo>
                    <a:pt x="6039" y="7866"/>
                    <a:pt x="6048" y="7625"/>
                    <a:pt x="6057" y="7385"/>
                  </a:cubicBezTo>
                  <a:cubicBezTo>
                    <a:pt x="6067" y="7263"/>
                    <a:pt x="6078" y="7141"/>
                    <a:pt x="6088" y="7019"/>
                  </a:cubicBezTo>
                  <a:cubicBezTo>
                    <a:pt x="6097" y="6942"/>
                    <a:pt x="6106" y="6866"/>
                    <a:pt x="6115" y="6789"/>
                  </a:cubicBezTo>
                  <a:cubicBezTo>
                    <a:pt x="6126" y="6737"/>
                    <a:pt x="6136" y="6686"/>
                    <a:pt x="6147" y="6634"/>
                  </a:cubicBezTo>
                  <a:cubicBezTo>
                    <a:pt x="6156" y="6601"/>
                    <a:pt x="6165" y="6567"/>
                    <a:pt x="6174" y="6534"/>
                  </a:cubicBezTo>
                  <a:cubicBezTo>
                    <a:pt x="6183" y="6513"/>
                    <a:pt x="6192" y="6493"/>
                    <a:pt x="6201" y="6472"/>
                  </a:cubicBezTo>
                  <a:cubicBezTo>
                    <a:pt x="6212" y="6462"/>
                    <a:pt x="6222" y="6451"/>
                    <a:pt x="6233" y="6441"/>
                  </a:cubicBezTo>
                  <a:lnTo>
                    <a:pt x="6260" y="6435"/>
                  </a:lnTo>
                  <a:lnTo>
                    <a:pt x="6291" y="6460"/>
                  </a:lnTo>
                  <a:cubicBezTo>
                    <a:pt x="6300" y="6479"/>
                    <a:pt x="6309" y="6497"/>
                    <a:pt x="6318" y="6516"/>
                  </a:cubicBezTo>
                  <a:lnTo>
                    <a:pt x="6345" y="6609"/>
                  </a:lnTo>
                  <a:cubicBezTo>
                    <a:pt x="6354" y="6650"/>
                    <a:pt x="6363" y="6692"/>
                    <a:pt x="6372" y="6733"/>
                  </a:cubicBezTo>
                  <a:cubicBezTo>
                    <a:pt x="6383" y="6795"/>
                    <a:pt x="6393" y="6857"/>
                    <a:pt x="6404" y="6919"/>
                  </a:cubicBezTo>
                  <a:lnTo>
                    <a:pt x="6431" y="7186"/>
                  </a:lnTo>
                  <a:cubicBezTo>
                    <a:pt x="6441" y="7323"/>
                    <a:pt x="6452" y="7459"/>
                    <a:pt x="6462" y="7596"/>
                  </a:cubicBezTo>
                  <a:lnTo>
                    <a:pt x="6489" y="8466"/>
                  </a:lnTo>
                  <a:cubicBezTo>
                    <a:pt x="6498" y="8578"/>
                    <a:pt x="6507" y="8689"/>
                    <a:pt x="6516" y="8801"/>
                  </a:cubicBezTo>
                  <a:cubicBezTo>
                    <a:pt x="6527" y="8439"/>
                    <a:pt x="6537" y="8076"/>
                    <a:pt x="6548" y="7714"/>
                  </a:cubicBezTo>
                  <a:lnTo>
                    <a:pt x="6575" y="7261"/>
                  </a:lnTo>
                  <a:cubicBezTo>
                    <a:pt x="6586" y="7168"/>
                    <a:pt x="6596" y="7074"/>
                    <a:pt x="6607" y="6981"/>
                  </a:cubicBezTo>
                  <a:lnTo>
                    <a:pt x="6634" y="6795"/>
                  </a:lnTo>
                  <a:cubicBezTo>
                    <a:pt x="6643" y="6749"/>
                    <a:pt x="6652" y="6704"/>
                    <a:pt x="6661" y="6658"/>
                  </a:cubicBezTo>
                  <a:cubicBezTo>
                    <a:pt x="6671" y="6625"/>
                    <a:pt x="6682" y="6592"/>
                    <a:pt x="6692" y="6559"/>
                  </a:cubicBezTo>
                  <a:cubicBezTo>
                    <a:pt x="6701" y="6538"/>
                    <a:pt x="6710" y="6518"/>
                    <a:pt x="6719" y="6497"/>
                  </a:cubicBezTo>
                  <a:cubicBezTo>
                    <a:pt x="6730" y="6485"/>
                    <a:pt x="6740" y="6472"/>
                    <a:pt x="6751" y="6460"/>
                  </a:cubicBezTo>
                  <a:cubicBezTo>
                    <a:pt x="6760" y="6458"/>
                    <a:pt x="6769" y="6455"/>
                    <a:pt x="6778" y="6453"/>
                  </a:cubicBezTo>
                  <a:cubicBezTo>
                    <a:pt x="6787" y="6455"/>
                    <a:pt x="6796" y="6458"/>
                    <a:pt x="6805" y="6460"/>
                  </a:cubicBezTo>
                  <a:cubicBezTo>
                    <a:pt x="6815" y="6474"/>
                    <a:pt x="6826" y="6489"/>
                    <a:pt x="6836" y="6503"/>
                  </a:cubicBezTo>
                  <a:cubicBezTo>
                    <a:pt x="6845" y="6524"/>
                    <a:pt x="6854" y="6544"/>
                    <a:pt x="6863" y="6565"/>
                  </a:cubicBezTo>
                  <a:lnTo>
                    <a:pt x="6890" y="6658"/>
                  </a:lnTo>
                  <a:cubicBezTo>
                    <a:pt x="6901" y="6702"/>
                    <a:pt x="6911" y="6745"/>
                    <a:pt x="6922" y="6789"/>
                  </a:cubicBezTo>
                  <a:lnTo>
                    <a:pt x="6949" y="6975"/>
                  </a:lnTo>
                  <a:cubicBezTo>
                    <a:pt x="6960" y="7062"/>
                    <a:pt x="6970" y="7149"/>
                    <a:pt x="6981" y="7236"/>
                  </a:cubicBezTo>
                  <a:cubicBezTo>
                    <a:pt x="6990" y="7369"/>
                    <a:pt x="6999" y="7501"/>
                    <a:pt x="7008" y="7634"/>
                  </a:cubicBezTo>
                  <a:cubicBezTo>
                    <a:pt x="7017" y="7909"/>
                    <a:pt x="7026" y="8185"/>
                    <a:pt x="7035" y="8460"/>
                  </a:cubicBezTo>
                  <a:cubicBezTo>
                    <a:pt x="7045" y="8630"/>
                    <a:pt x="7056" y="8799"/>
                    <a:pt x="7066" y="8969"/>
                  </a:cubicBezTo>
                  <a:cubicBezTo>
                    <a:pt x="7075" y="8580"/>
                    <a:pt x="7084" y="8190"/>
                    <a:pt x="7093" y="7801"/>
                  </a:cubicBezTo>
                  <a:cubicBezTo>
                    <a:pt x="7104" y="7644"/>
                    <a:pt x="7114" y="7486"/>
                    <a:pt x="7125" y="7329"/>
                  </a:cubicBezTo>
                  <a:cubicBezTo>
                    <a:pt x="7134" y="7232"/>
                    <a:pt x="7143" y="7134"/>
                    <a:pt x="7152" y="7037"/>
                  </a:cubicBezTo>
                  <a:lnTo>
                    <a:pt x="7179" y="6839"/>
                  </a:lnTo>
                  <a:cubicBezTo>
                    <a:pt x="7189" y="6791"/>
                    <a:pt x="7200" y="6744"/>
                    <a:pt x="7210" y="6696"/>
                  </a:cubicBezTo>
                  <a:cubicBezTo>
                    <a:pt x="7219" y="6661"/>
                    <a:pt x="7228" y="6625"/>
                    <a:pt x="7237" y="6590"/>
                  </a:cubicBezTo>
                  <a:cubicBezTo>
                    <a:pt x="7248" y="6565"/>
                    <a:pt x="7258" y="6541"/>
                    <a:pt x="7269" y="6516"/>
                  </a:cubicBezTo>
                  <a:cubicBezTo>
                    <a:pt x="7278" y="6501"/>
                    <a:pt x="7287" y="6487"/>
                    <a:pt x="7296" y="6472"/>
                  </a:cubicBezTo>
                  <a:cubicBezTo>
                    <a:pt x="7305" y="6464"/>
                    <a:pt x="7314" y="6455"/>
                    <a:pt x="7323" y="6447"/>
                  </a:cubicBezTo>
                  <a:lnTo>
                    <a:pt x="7350" y="6447"/>
                  </a:lnTo>
                  <a:cubicBezTo>
                    <a:pt x="7361" y="6453"/>
                    <a:pt x="7371" y="6460"/>
                    <a:pt x="7382" y="6466"/>
                  </a:cubicBezTo>
                  <a:cubicBezTo>
                    <a:pt x="7391" y="6480"/>
                    <a:pt x="7400" y="6495"/>
                    <a:pt x="7409" y="6509"/>
                  </a:cubicBezTo>
                  <a:cubicBezTo>
                    <a:pt x="7419" y="6532"/>
                    <a:pt x="7430" y="6555"/>
                    <a:pt x="7440" y="6578"/>
                  </a:cubicBezTo>
                  <a:lnTo>
                    <a:pt x="7467" y="6677"/>
                  </a:lnTo>
                  <a:cubicBezTo>
                    <a:pt x="7476" y="6723"/>
                    <a:pt x="7485" y="6768"/>
                    <a:pt x="7494" y="6814"/>
                  </a:cubicBezTo>
                  <a:cubicBezTo>
                    <a:pt x="7505" y="6878"/>
                    <a:pt x="7515" y="6942"/>
                    <a:pt x="7526" y="7006"/>
                  </a:cubicBezTo>
                  <a:lnTo>
                    <a:pt x="7553" y="7273"/>
                  </a:lnTo>
                  <a:cubicBezTo>
                    <a:pt x="7563" y="7414"/>
                    <a:pt x="7574" y="7555"/>
                    <a:pt x="7584" y="7696"/>
                  </a:cubicBezTo>
                  <a:cubicBezTo>
                    <a:pt x="7593" y="7992"/>
                    <a:pt x="7603" y="8288"/>
                    <a:pt x="7612" y="8584"/>
                  </a:cubicBezTo>
                  <a:cubicBezTo>
                    <a:pt x="7621" y="8661"/>
                    <a:pt x="7630" y="8737"/>
                    <a:pt x="7639" y="8814"/>
                  </a:cubicBezTo>
                  <a:cubicBezTo>
                    <a:pt x="7649" y="8466"/>
                    <a:pt x="7660" y="8118"/>
                    <a:pt x="7670" y="7770"/>
                  </a:cubicBezTo>
                  <a:lnTo>
                    <a:pt x="7697" y="7317"/>
                  </a:lnTo>
                  <a:cubicBezTo>
                    <a:pt x="7708" y="7222"/>
                    <a:pt x="7718" y="7126"/>
                    <a:pt x="7729" y="7031"/>
                  </a:cubicBezTo>
                  <a:lnTo>
                    <a:pt x="7756" y="6839"/>
                  </a:lnTo>
                  <a:cubicBezTo>
                    <a:pt x="7765" y="6791"/>
                    <a:pt x="7774" y="6744"/>
                    <a:pt x="7783" y="6696"/>
                  </a:cubicBezTo>
                  <a:cubicBezTo>
                    <a:pt x="7792" y="6661"/>
                    <a:pt x="7801" y="6625"/>
                    <a:pt x="7810" y="6590"/>
                  </a:cubicBezTo>
                  <a:cubicBezTo>
                    <a:pt x="7820" y="6567"/>
                    <a:pt x="7831" y="6545"/>
                    <a:pt x="7841" y="6522"/>
                  </a:cubicBezTo>
                  <a:cubicBezTo>
                    <a:pt x="7850" y="6505"/>
                    <a:pt x="7859" y="6489"/>
                    <a:pt x="7868" y="6472"/>
                  </a:cubicBezTo>
                  <a:cubicBezTo>
                    <a:pt x="7879" y="6464"/>
                    <a:pt x="7889" y="6455"/>
                    <a:pt x="7900" y="6447"/>
                  </a:cubicBezTo>
                  <a:lnTo>
                    <a:pt x="7927" y="6447"/>
                  </a:lnTo>
                  <a:cubicBezTo>
                    <a:pt x="7936" y="6453"/>
                    <a:pt x="7945" y="6460"/>
                    <a:pt x="7954" y="6466"/>
                  </a:cubicBezTo>
                  <a:cubicBezTo>
                    <a:pt x="7965" y="6480"/>
                    <a:pt x="7975" y="6495"/>
                    <a:pt x="7986" y="6509"/>
                  </a:cubicBezTo>
                  <a:lnTo>
                    <a:pt x="8013" y="6578"/>
                  </a:lnTo>
                  <a:cubicBezTo>
                    <a:pt x="8023" y="6613"/>
                    <a:pt x="8034" y="6648"/>
                    <a:pt x="8044" y="6683"/>
                  </a:cubicBezTo>
                  <a:cubicBezTo>
                    <a:pt x="8053" y="6729"/>
                    <a:pt x="8062" y="6774"/>
                    <a:pt x="8071" y="6820"/>
                  </a:cubicBezTo>
                  <a:lnTo>
                    <a:pt x="8098" y="7006"/>
                  </a:lnTo>
                  <a:cubicBezTo>
                    <a:pt x="8109" y="7097"/>
                    <a:pt x="8119" y="7189"/>
                    <a:pt x="8130" y="7280"/>
                  </a:cubicBezTo>
                  <a:cubicBezTo>
                    <a:pt x="8139" y="7425"/>
                    <a:pt x="8148" y="7569"/>
                    <a:pt x="8157" y="7714"/>
                  </a:cubicBezTo>
                  <a:cubicBezTo>
                    <a:pt x="8167" y="8033"/>
                    <a:pt x="8178" y="8352"/>
                    <a:pt x="8188" y="8671"/>
                  </a:cubicBezTo>
                  <a:cubicBezTo>
                    <a:pt x="8197" y="8679"/>
                    <a:pt x="8206" y="8688"/>
                    <a:pt x="8215" y="8696"/>
                  </a:cubicBezTo>
                  <a:cubicBezTo>
                    <a:pt x="8224" y="8371"/>
                    <a:pt x="8233" y="8045"/>
                    <a:pt x="8242" y="7720"/>
                  </a:cubicBezTo>
                  <a:cubicBezTo>
                    <a:pt x="8253" y="7575"/>
                    <a:pt x="8263" y="7431"/>
                    <a:pt x="8274" y="7286"/>
                  </a:cubicBezTo>
                  <a:cubicBezTo>
                    <a:pt x="8283" y="7193"/>
                    <a:pt x="8292" y="7099"/>
                    <a:pt x="8301" y="7006"/>
                  </a:cubicBezTo>
                  <a:lnTo>
                    <a:pt x="8328" y="6820"/>
                  </a:lnTo>
                  <a:cubicBezTo>
                    <a:pt x="8339" y="6774"/>
                    <a:pt x="8349" y="6729"/>
                    <a:pt x="8360" y="6683"/>
                  </a:cubicBezTo>
                  <a:lnTo>
                    <a:pt x="8387" y="6584"/>
                  </a:lnTo>
                  <a:cubicBezTo>
                    <a:pt x="8397" y="6561"/>
                    <a:pt x="8408" y="6539"/>
                    <a:pt x="8418" y="6516"/>
                  </a:cubicBezTo>
                  <a:cubicBezTo>
                    <a:pt x="8427" y="6501"/>
                    <a:pt x="8436" y="6487"/>
                    <a:pt x="8445" y="6472"/>
                  </a:cubicBezTo>
                  <a:cubicBezTo>
                    <a:pt x="8454" y="6466"/>
                    <a:pt x="8463" y="6459"/>
                    <a:pt x="8472" y="6453"/>
                  </a:cubicBezTo>
                  <a:cubicBezTo>
                    <a:pt x="8483" y="6455"/>
                    <a:pt x="8493" y="6458"/>
                    <a:pt x="8504" y="6460"/>
                  </a:cubicBezTo>
                  <a:cubicBezTo>
                    <a:pt x="8513" y="6470"/>
                    <a:pt x="8522" y="6481"/>
                    <a:pt x="8531" y="6491"/>
                  </a:cubicBezTo>
                  <a:cubicBezTo>
                    <a:pt x="8541" y="6512"/>
                    <a:pt x="8552" y="6532"/>
                    <a:pt x="8562" y="6553"/>
                  </a:cubicBezTo>
                  <a:lnTo>
                    <a:pt x="8589" y="6640"/>
                  </a:lnTo>
                  <a:cubicBezTo>
                    <a:pt x="8598" y="6683"/>
                    <a:pt x="8607" y="6727"/>
                    <a:pt x="8616" y="6770"/>
                  </a:cubicBezTo>
                  <a:cubicBezTo>
                    <a:pt x="8627" y="6828"/>
                    <a:pt x="8637" y="6886"/>
                    <a:pt x="8648" y="6944"/>
                  </a:cubicBezTo>
                  <a:lnTo>
                    <a:pt x="8675" y="7205"/>
                  </a:lnTo>
                  <a:cubicBezTo>
                    <a:pt x="8686" y="7342"/>
                    <a:pt x="8696" y="7478"/>
                    <a:pt x="8707" y="7615"/>
                  </a:cubicBezTo>
                  <a:cubicBezTo>
                    <a:pt x="8716" y="7897"/>
                    <a:pt x="8725" y="8178"/>
                    <a:pt x="8734" y="8460"/>
                  </a:cubicBezTo>
                  <a:cubicBezTo>
                    <a:pt x="8743" y="8586"/>
                    <a:pt x="8752" y="8713"/>
                    <a:pt x="8761" y="8839"/>
                  </a:cubicBezTo>
                  <a:cubicBezTo>
                    <a:pt x="8770" y="8470"/>
                    <a:pt x="8779" y="8102"/>
                    <a:pt x="8788" y="7733"/>
                  </a:cubicBezTo>
                  <a:cubicBezTo>
                    <a:pt x="8798" y="7578"/>
                    <a:pt x="8809" y="7422"/>
                    <a:pt x="8819" y="7267"/>
                  </a:cubicBezTo>
                  <a:cubicBezTo>
                    <a:pt x="8830" y="7172"/>
                    <a:pt x="8840" y="7076"/>
                    <a:pt x="8851" y="6981"/>
                  </a:cubicBezTo>
                  <a:lnTo>
                    <a:pt x="8878" y="6783"/>
                  </a:lnTo>
                  <a:cubicBezTo>
                    <a:pt x="8887" y="6737"/>
                    <a:pt x="8896" y="6692"/>
                    <a:pt x="8905" y="6646"/>
                  </a:cubicBezTo>
                  <a:lnTo>
                    <a:pt x="8932" y="6547"/>
                  </a:lnTo>
                  <a:cubicBezTo>
                    <a:pt x="8942" y="6526"/>
                    <a:pt x="8953" y="6505"/>
                    <a:pt x="8963" y="6484"/>
                  </a:cubicBezTo>
                  <a:lnTo>
                    <a:pt x="8991" y="6453"/>
                  </a:lnTo>
                  <a:lnTo>
                    <a:pt x="9022" y="6447"/>
                  </a:lnTo>
                  <a:cubicBezTo>
                    <a:pt x="9031" y="6455"/>
                    <a:pt x="9040" y="6464"/>
                    <a:pt x="9049" y="6472"/>
                  </a:cubicBezTo>
                  <a:cubicBezTo>
                    <a:pt x="9058" y="6491"/>
                    <a:pt x="9067" y="6509"/>
                    <a:pt x="9076" y="6528"/>
                  </a:cubicBezTo>
                  <a:cubicBezTo>
                    <a:pt x="9087" y="6559"/>
                    <a:pt x="9097" y="6590"/>
                    <a:pt x="9108" y="6621"/>
                  </a:cubicBezTo>
                  <a:cubicBezTo>
                    <a:pt x="9117" y="6667"/>
                    <a:pt x="9126" y="6712"/>
                    <a:pt x="9135" y="6758"/>
                  </a:cubicBezTo>
                  <a:cubicBezTo>
                    <a:pt x="9145" y="6824"/>
                    <a:pt x="9156" y="6891"/>
                    <a:pt x="9166" y="6957"/>
                  </a:cubicBezTo>
                  <a:cubicBezTo>
                    <a:pt x="9175" y="7060"/>
                    <a:pt x="9184" y="7164"/>
                    <a:pt x="9193" y="7267"/>
                  </a:cubicBezTo>
                  <a:cubicBezTo>
                    <a:pt x="9202" y="7449"/>
                    <a:pt x="9211" y="7632"/>
                    <a:pt x="9220" y="7814"/>
                  </a:cubicBezTo>
                  <a:cubicBezTo>
                    <a:pt x="9231" y="8497"/>
                    <a:pt x="9241" y="9180"/>
                    <a:pt x="9252" y="9863"/>
                  </a:cubicBezTo>
                  <a:lnTo>
                    <a:pt x="9279" y="7988"/>
                  </a:lnTo>
                  <a:cubicBezTo>
                    <a:pt x="9288" y="7770"/>
                    <a:pt x="9297" y="7553"/>
                    <a:pt x="9306" y="7335"/>
                  </a:cubicBezTo>
                  <a:cubicBezTo>
                    <a:pt x="9317" y="7219"/>
                    <a:pt x="9327" y="7104"/>
                    <a:pt x="9338" y="6988"/>
                  </a:cubicBezTo>
                  <a:cubicBezTo>
                    <a:pt x="9347" y="6911"/>
                    <a:pt x="9356" y="6835"/>
                    <a:pt x="9365" y="6758"/>
                  </a:cubicBezTo>
                  <a:cubicBezTo>
                    <a:pt x="9375" y="6706"/>
                    <a:pt x="9386" y="6654"/>
                    <a:pt x="9396" y="6602"/>
                  </a:cubicBezTo>
                  <a:lnTo>
                    <a:pt x="9423" y="6503"/>
                  </a:lnTo>
                  <a:cubicBezTo>
                    <a:pt x="9432" y="6484"/>
                    <a:pt x="9441" y="6466"/>
                    <a:pt x="9450" y="6447"/>
                  </a:cubicBezTo>
                  <a:cubicBezTo>
                    <a:pt x="9461" y="6443"/>
                    <a:pt x="9471" y="6439"/>
                    <a:pt x="9482" y="6435"/>
                  </a:cubicBezTo>
                  <a:cubicBezTo>
                    <a:pt x="9491" y="6443"/>
                    <a:pt x="9500" y="6452"/>
                    <a:pt x="9509" y="6460"/>
                  </a:cubicBezTo>
                  <a:cubicBezTo>
                    <a:pt x="9519" y="6485"/>
                    <a:pt x="9530" y="6509"/>
                    <a:pt x="9540" y="6534"/>
                  </a:cubicBezTo>
                  <a:cubicBezTo>
                    <a:pt x="9549" y="6578"/>
                    <a:pt x="9558" y="6621"/>
                    <a:pt x="9567" y="6665"/>
                  </a:cubicBezTo>
                  <a:cubicBezTo>
                    <a:pt x="9576" y="6737"/>
                    <a:pt x="9585" y="6810"/>
                    <a:pt x="9594" y="6882"/>
                  </a:cubicBezTo>
                  <a:cubicBezTo>
                    <a:pt x="9605" y="7002"/>
                    <a:pt x="9615" y="7122"/>
                    <a:pt x="9626" y="7242"/>
                  </a:cubicBezTo>
                  <a:cubicBezTo>
                    <a:pt x="9635" y="7488"/>
                    <a:pt x="9644" y="7735"/>
                    <a:pt x="9653" y="7981"/>
                  </a:cubicBezTo>
                  <a:cubicBezTo>
                    <a:pt x="9662" y="8261"/>
                    <a:pt x="9671" y="8540"/>
                    <a:pt x="9680" y="8820"/>
                  </a:cubicBezTo>
                  <a:cubicBezTo>
                    <a:pt x="9691" y="8375"/>
                    <a:pt x="9701" y="7929"/>
                    <a:pt x="9712" y="7484"/>
                  </a:cubicBezTo>
                  <a:cubicBezTo>
                    <a:pt x="9721" y="7327"/>
                    <a:pt x="9730" y="7169"/>
                    <a:pt x="9739" y="7012"/>
                  </a:cubicBezTo>
                  <a:cubicBezTo>
                    <a:pt x="9748" y="6927"/>
                    <a:pt x="9757" y="6843"/>
                    <a:pt x="9766" y="6758"/>
                  </a:cubicBezTo>
                  <a:cubicBezTo>
                    <a:pt x="9776" y="6710"/>
                    <a:pt x="9787" y="6663"/>
                    <a:pt x="9797" y="6615"/>
                  </a:cubicBezTo>
                  <a:cubicBezTo>
                    <a:pt x="9806" y="6596"/>
                    <a:pt x="9815" y="6578"/>
                    <a:pt x="9824" y="6559"/>
                  </a:cubicBezTo>
                  <a:cubicBezTo>
                    <a:pt x="9835" y="6569"/>
                    <a:pt x="9845" y="6580"/>
                    <a:pt x="9856" y="6590"/>
                  </a:cubicBezTo>
                  <a:cubicBezTo>
                    <a:pt x="9865" y="6629"/>
                    <a:pt x="9874" y="6669"/>
                    <a:pt x="9883" y="6708"/>
                  </a:cubicBezTo>
                  <a:cubicBezTo>
                    <a:pt x="9892" y="6789"/>
                    <a:pt x="9901" y="6869"/>
                    <a:pt x="9910" y="6950"/>
                  </a:cubicBezTo>
                  <a:cubicBezTo>
                    <a:pt x="9920" y="7101"/>
                    <a:pt x="9931" y="7253"/>
                    <a:pt x="9941" y="7404"/>
                  </a:cubicBezTo>
                  <a:cubicBezTo>
                    <a:pt x="9950" y="7775"/>
                    <a:pt x="9959" y="8145"/>
                    <a:pt x="9968" y="8516"/>
                  </a:cubicBezTo>
                  <a:cubicBezTo>
                    <a:pt x="9979" y="8429"/>
                    <a:pt x="9989" y="8342"/>
                    <a:pt x="10000" y="8255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1789087" y="4061858"/>
                  <a:ext cx="639406" cy="1654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GI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87" y="4061858"/>
                  <a:ext cx="639406" cy="165407"/>
                </a:xfrm>
                <a:prstGeom prst="rect">
                  <a:avLst/>
                </a:prstGeom>
                <a:blipFill>
                  <a:blip r:embed="rId4"/>
                  <a:stretch>
                    <a:fillRect b="-5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396694" y="2634633"/>
                  <a:ext cx="639406" cy="15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694" y="2634633"/>
                  <a:ext cx="639406" cy="159880"/>
                </a:xfrm>
                <a:prstGeom prst="rect">
                  <a:avLst/>
                </a:prstGeom>
                <a:blipFill>
                  <a:blip r:embed="rId5"/>
                  <a:stretch>
                    <a:fillRect b="-4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080272" y="4061858"/>
                  <a:ext cx="826958" cy="167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272" y="4061858"/>
                  <a:ext cx="826958" cy="167546"/>
                </a:xfrm>
                <a:prstGeom prst="rect">
                  <a:avLst/>
                </a:prstGeom>
                <a:blipFill>
                  <a:blip r:embed="rId6"/>
                  <a:stretch>
                    <a:fillRect b="-6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5422401" y="4060860"/>
                  <a:ext cx="826958" cy="167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01" y="4060860"/>
                  <a:ext cx="826958" cy="167546"/>
                </a:xfrm>
                <a:prstGeom prst="rect">
                  <a:avLst/>
                </a:prstGeom>
                <a:blipFill>
                  <a:blip r:embed="rId6"/>
                  <a:stretch>
                    <a:fillRect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743006" y="2625905"/>
                  <a:ext cx="639406" cy="15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006" y="2625905"/>
                  <a:ext cx="639406" cy="159880"/>
                </a:xfrm>
                <a:prstGeom prst="rect">
                  <a:avLst/>
                </a:prstGeom>
                <a:blipFill>
                  <a:blip r:embed="rId7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294073" y="2605484"/>
                  <a:ext cx="705001" cy="16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073" y="2605484"/>
                  <a:ext cx="705001" cy="166197"/>
                </a:xfrm>
                <a:prstGeom prst="rect">
                  <a:avLst/>
                </a:prstGeom>
                <a:blipFill>
                  <a:blip r:embed="rId8"/>
                  <a:stretch>
                    <a:fillRect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640343" y="2630518"/>
                  <a:ext cx="705001" cy="1661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0343" y="2630518"/>
                  <a:ext cx="705001" cy="166197"/>
                </a:xfrm>
                <a:prstGeom prst="rect">
                  <a:avLst/>
                </a:prstGeom>
                <a:blipFill>
                  <a:blip r:embed="rId9"/>
                  <a:stretch>
                    <a:fillRect b="-5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7" name="Group 106"/>
            <p:cNvGrpSpPr/>
            <p:nvPr/>
          </p:nvGrpSpPr>
          <p:grpSpPr>
            <a:xfrm>
              <a:off x="1867565" y="3055463"/>
              <a:ext cx="5271765" cy="964703"/>
              <a:chOff x="1959095" y="3207171"/>
              <a:chExt cx="5271765" cy="1879932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>
                <a:off x="1959095" y="5077003"/>
                <a:ext cx="847403" cy="1010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2802044" y="3216696"/>
                <a:ext cx="0" cy="187033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flipV="1">
                <a:off x="4679840" y="3207171"/>
                <a:ext cx="0" cy="187986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2811260" y="3219974"/>
                <a:ext cx="186596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4663875" y="5085566"/>
                <a:ext cx="2566985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3" name="Straight Arrow Connector 112"/>
            <p:cNvCxnSpPr/>
            <p:nvPr/>
          </p:nvCxnSpPr>
          <p:spPr bwMode="auto">
            <a:xfrm>
              <a:off x="5185178" y="3071813"/>
              <a:ext cx="0" cy="51911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5087481" y="3150793"/>
                  <a:ext cx="608115" cy="3152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HDR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481" y="3150793"/>
                  <a:ext cx="608115" cy="31521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Connector 114"/>
            <p:cNvCxnSpPr/>
            <p:nvPr/>
          </p:nvCxnSpPr>
          <p:spPr bwMode="auto">
            <a:xfrm>
              <a:off x="4453285" y="3064546"/>
              <a:ext cx="73900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6" name="Group 115"/>
            <p:cNvGrpSpPr/>
            <p:nvPr/>
          </p:nvGrpSpPr>
          <p:grpSpPr>
            <a:xfrm>
              <a:off x="1854763" y="3060352"/>
              <a:ext cx="5292956" cy="528334"/>
              <a:chOff x="1028265" y="3650768"/>
              <a:chExt cx="3212259" cy="1056315"/>
            </a:xfrm>
          </p:grpSpPr>
          <p:cxnSp>
            <p:nvCxnSpPr>
              <p:cNvPr id="117" name="Straight Connector 116"/>
              <p:cNvCxnSpPr/>
              <p:nvPr/>
            </p:nvCxnSpPr>
            <p:spPr bwMode="auto">
              <a:xfrm>
                <a:off x="1550774" y="3650768"/>
                <a:ext cx="113837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>
                <a:off x="1028265" y="4704532"/>
                <a:ext cx="519315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>
                <a:off x="2689151" y="4707083"/>
                <a:ext cx="1551373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83128" y="5044290"/>
                <a:ext cx="2576666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HLER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HLER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28" y="5044290"/>
                <a:ext cx="2576666" cy="656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0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/>
          <p:nvPr/>
        </p:nvCxnSpPr>
        <p:spPr bwMode="auto">
          <a:xfrm>
            <a:off x="4916846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6522476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2866320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4426230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6906885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8474415" y="3254322"/>
            <a:ext cx="0" cy="1097280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 </a:t>
            </a:r>
            <a:r>
              <a:rPr lang="en-US" dirty="0"/>
              <a:t>(low data 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517316" y="611999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8026" y="4503631"/>
                <a:ext cx="1770070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:16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26" y="4503631"/>
                <a:ext cx="1770070" cy="326500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0294" y="2959286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94" y="2959286"/>
                <a:ext cx="455955" cy="311560"/>
              </a:xfrm>
              <a:prstGeom prst="rect">
                <a:avLst/>
              </a:prstGeom>
              <a:blipFill>
                <a:blip r:embed="rId3"/>
                <a:stretch>
                  <a:fillRect r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>
            <a:off x="569812" y="4478651"/>
            <a:ext cx="827443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613652" y="2945915"/>
            <a:ext cx="0" cy="1482348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864360" y="3296529"/>
            <a:ext cx="159318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79863" y="2944936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63" y="2944936"/>
                <a:ext cx="1424897" cy="323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 bwMode="auto">
          <a:xfrm>
            <a:off x="569812" y="3292223"/>
            <a:ext cx="2539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576491" y="2971191"/>
            <a:ext cx="0" cy="142156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51261" y="2411868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61" y="2411868"/>
                <a:ext cx="1629266" cy="32650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 bwMode="auto">
          <a:xfrm>
            <a:off x="569812" y="2754273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763393" y="2411868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93" y="2411868"/>
                <a:ext cx="1629266" cy="32650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>
            <a:off x="2581944" y="2754273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8673196" y="2947598"/>
            <a:ext cx="0" cy="14823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636037" y="2972874"/>
            <a:ext cx="0" cy="14215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10805" y="2413551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05" y="2413551"/>
                <a:ext cx="1629266" cy="326500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 bwMode="auto">
          <a:xfrm>
            <a:off x="4629356" y="2755956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22938" y="2413551"/>
                <a:ext cx="1629266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938" y="2413551"/>
                <a:ext cx="1629266" cy="326500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>
            <a:off x="6641490" y="2755956"/>
            <a:ext cx="200212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81214" y="4379577"/>
            <a:ext cx="8298914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575232" y="3443181"/>
            <a:ext cx="4022715" cy="903154"/>
            <a:chOff x="2387049" y="3828158"/>
            <a:chExt cx="4781078" cy="1883275"/>
          </a:xfrm>
        </p:grpSpPr>
        <p:sp>
          <p:nvSpPr>
            <p:cNvPr id="58" name="Freeform 98"/>
            <p:cNvSpPr>
              <a:spLocks/>
            </p:cNvSpPr>
            <p:nvPr/>
          </p:nvSpPr>
          <p:spPr bwMode="auto">
            <a:xfrm>
              <a:off x="2387049" y="5334778"/>
              <a:ext cx="48559" cy="376655"/>
            </a:xfrm>
            <a:custGeom>
              <a:avLst/>
              <a:gdLst>
                <a:gd name="T0" fmla="*/ 0 w 27"/>
                <a:gd name="T1" fmla="*/ 322 h 322"/>
                <a:gd name="T2" fmla="*/ 6 w 27"/>
                <a:gd name="T3" fmla="*/ 74 h 322"/>
                <a:gd name="T4" fmla="*/ 12 w 27"/>
                <a:gd name="T5" fmla="*/ 0 h 322"/>
                <a:gd name="T6" fmla="*/ 18 w 27"/>
                <a:gd name="T7" fmla="*/ 1 h 322"/>
                <a:gd name="T8" fmla="*/ 25 w 27"/>
                <a:gd name="T9" fmla="*/ 72 h 322"/>
                <a:gd name="T10" fmla="*/ 27 w 27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2">
                  <a:moveTo>
                    <a:pt x="0" y="322"/>
                  </a:moveTo>
                  <a:lnTo>
                    <a:pt x="6" y="74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5" y="72"/>
                  </a:lnTo>
                  <a:lnTo>
                    <a:pt x="27" y="322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9"/>
            <p:cNvSpPr>
              <a:spLocks/>
            </p:cNvSpPr>
            <p:nvPr/>
          </p:nvSpPr>
          <p:spPr bwMode="auto">
            <a:xfrm>
              <a:off x="2449995" y="5360512"/>
              <a:ext cx="46760" cy="350921"/>
            </a:xfrm>
            <a:custGeom>
              <a:avLst/>
              <a:gdLst>
                <a:gd name="T0" fmla="*/ 0 w 26"/>
                <a:gd name="T1" fmla="*/ 300 h 300"/>
                <a:gd name="T2" fmla="*/ 3 w 26"/>
                <a:gd name="T3" fmla="*/ 63 h 300"/>
                <a:gd name="T4" fmla="*/ 9 w 26"/>
                <a:gd name="T5" fmla="*/ 0 h 300"/>
                <a:gd name="T6" fmla="*/ 15 w 26"/>
                <a:gd name="T7" fmla="*/ 8 h 300"/>
                <a:gd name="T8" fmla="*/ 21 w 26"/>
                <a:gd name="T9" fmla="*/ 90 h 300"/>
                <a:gd name="T10" fmla="*/ 26 w 26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0">
                  <a:moveTo>
                    <a:pt x="0" y="300"/>
                  </a:moveTo>
                  <a:lnTo>
                    <a:pt x="3" y="63"/>
                  </a:lnTo>
                  <a:lnTo>
                    <a:pt x="9" y="0"/>
                  </a:lnTo>
                  <a:lnTo>
                    <a:pt x="15" y="8"/>
                  </a:lnTo>
                  <a:lnTo>
                    <a:pt x="21" y="90"/>
                  </a:lnTo>
                  <a:lnTo>
                    <a:pt x="26" y="30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0"/>
            <p:cNvSpPr>
              <a:spLocks/>
            </p:cNvSpPr>
            <p:nvPr/>
          </p:nvSpPr>
          <p:spPr bwMode="auto">
            <a:xfrm>
              <a:off x="2503948" y="3828158"/>
              <a:ext cx="3990773" cy="1883275"/>
            </a:xfrm>
            <a:custGeom>
              <a:avLst/>
              <a:gdLst>
                <a:gd name="T0" fmla="*/ 30 w 2219"/>
                <a:gd name="T1" fmla="*/ 1606 h 1610"/>
                <a:gd name="T2" fmla="*/ 68 w 2219"/>
                <a:gd name="T3" fmla="*/ 1407 h 1610"/>
                <a:gd name="T4" fmla="*/ 107 w 2219"/>
                <a:gd name="T5" fmla="*/ 1373 h 1610"/>
                <a:gd name="T6" fmla="*/ 145 w 2219"/>
                <a:gd name="T7" fmla="*/ 1097 h 1610"/>
                <a:gd name="T8" fmla="*/ 183 w 2219"/>
                <a:gd name="T9" fmla="*/ 730 h 1610"/>
                <a:gd name="T10" fmla="*/ 221 w 2219"/>
                <a:gd name="T11" fmla="*/ 504 h 1610"/>
                <a:gd name="T12" fmla="*/ 260 w 2219"/>
                <a:gd name="T13" fmla="*/ 357 h 1610"/>
                <a:gd name="T14" fmla="*/ 298 w 2219"/>
                <a:gd name="T15" fmla="*/ 247 h 1610"/>
                <a:gd name="T16" fmla="*/ 336 w 2219"/>
                <a:gd name="T17" fmla="*/ 163 h 1610"/>
                <a:gd name="T18" fmla="*/ 374 w 2219"/>
                <a:gd name="T19" fmla="*/ 99 h 1610"/>
                <a:gd name="T20" fmla="*/ 413 w 2219"/>
                <a:gd name="T21" fmla="*/ 52 h 1610"/>
                <a:gd name="T22" fmla="*/ 451 w 2219"/>
                <a:gd name="T23" fmla="*/ 20 h 1610"/>
                <a:gd name="T24" fmla="*/ 489 w 2219"/>
                <a:gd name="T25" fmla="*/ 3 h 1610"/>
                <a:gd name="T26" fmla="*/ 528 w 2219"/>
                <a:gd name="T27" fmla="*/ 2 h 1610"/>
                <a:gd name="T28" fmla="*/ 566 w 2219"/>
                <a:gd name="T29" fmla="*/ 20 h 1610"/>
                <a:gd name="T30" fmla="*/ 604 w 2219"/>
                <a:gd name="T31" fmla="*/ 67 h 1610"/>
                <a:gd name="T32" fmla="*/ 643 w 2219"/>
                <a:gd name="T33" fmla="*/ 180 h 1610"/>
                <a:gd name="T34" fmla="*/ 681 w 2219"/>
                <a:gd name="T35" fmla="*/ 320 h 1610"/>
                <a:gd name="T36" fmla="*/ 719 w 2219"/>
                <a:gd name="T37" fmla="*/ 106 h 1610"/>
                <a:gd name="T38" fmla="*/ 757 w 2219"/>
                <a:gd name="T39" fmla="*/ 37 h 1610"/>
                <a:gd name="T40" fmla="*/ 796 w 2219"/>
                <a:gd name="T41" fmla="*/ 7 h 1610"/>
                <a:gd name="T42" fmla="*/ 834 w 2219"/>
                <a:gd name="T43" fmla="*/ 0 h 1610"/>
                <a:gd name="T44" fmla="*/ 872 w 2219"/>
                <a:gd name="T45" fmla="*/ 10 h 1610"/>
                <a:gd name="T46" fmla="*/ 910 w 2219"/>
                <a:gd name="T47" fmla="*/ 35 h 1610"/>
                <a:gd name="T48" fmla="*/ 949 w 2219"/>
                <a:gd name="T49" fmla="*/ 75 h 1610"/>
                <a:gd name="T50" fmla="*/ 987 w 2219"/>
                <a:gd name="T51" fmla="*/ 132 h 1610"/>
                <a:gd name="T52" fmla="*/ 1025 w 2219"/>
                <a:gd name="T53" fmla="*/ 207 h 1610"/>
                <a:gd name="T54" fmla="*/ 1064 w 2219"/>
                <a:gd name="T55" fmla="*/ 305 h 1610"/>
                <a:gd name="T56" fmla="*/ 1102 w 2219"/>
                <a:gd name="T57" fmla="*/ 436 h 1610"/>
                <a:gd name="T58" fmla="*/ 1140 w 2219"/>
                <a:gd name="T59" fmla="*/ 625 h 1610"/>
                <a:gd name="T60" fmla="*/ 1179 w 2219"/>
                <a:gd name="T61" fmla="*/ 1074 h 1610"/>
                <a:gd name="T62" fmla="*/ 1217 w 2219"/>
                <a:gd name="T63" fmla="*/ 1012 h 1610"/>
                <a:gd name="T64" fmla="*/ 1255 w 2219"/>
                <a:gd name="T65" fmla="*/ 1129 h 1610"/>
                <a:gd name="T66" fmla="*/ 1293 w 2219"/>
                <a:gd name="T67" fmla="*/ 1035 h 1610"/>
                <a:gd name="T68" fmla="*/ 1332 w 2219"/>
                <a:gd name="T69" fmla="*/ 1464 h 1610"/>
                <a:gd name="T70" fmla="*/ 1370 w 2219"/>
                <a:gd name="T71" fmla="*/ 1052 h 1610"/>
                <a:gd name="T72" fmla="*/ 1408 w 2219"/>
                <a:gd name="T73" fmla="*/ 1064 h 1610"/>
                <a:gd name="T74" fmla="*/ 1446 w 2219"/>
                <a:gd name="T75" fmla="*/ 1417 h 1610"/>
                <a:gd name="T76" fmla="*/ 1485 w 2219"/>
                <a:gd name="T77" fmla="*/ 1056 h 1610"/>
                <a:gd name="T78" fmla="*/ 1523 w 2219"/>
                <a:gd name="T79" fmla="*/ 1057 h 1610"/>
                <a:gd name="T80" fmla="*/ 1561 w 2219"/>
                <a:gd name="T81" fmla="*/ 1362 h 1610"/>
                <a:gd name="T82" fmla="*/ 1600 w 2219"/>
                <a:gd name="T83" fmla="*/ 1078 h 1610"/>
                <a:gd name="T84" fmla="*/ 1638 w 2219"/>
                <a:gd name="T85" fmla="*/ 1041 h 1610"/>
                <a:gd name="T86" fmla="*/ 1676 w 2219"/>
                <a:gd name="T87" fmla="*/ 1171 h 1610"/>
                <a:gd name="T88" fmla="*/ 1715 w 2219"/>
                <a:gd name="T89" fmla="*/ 1132 h 1610"/>
                <a:gd name="T90" fmla="*/ 1753 w 2219"/>
                <a:gd name="T91" fmla="*/ 1038 h 1610"/>
                <a:gd name="T92" fmla="*/ 1791 w 2219"/>
                <a:gd name="T93" fmla="*/ 1098 h 1610"/>
                <a:gd name="T94" fmla="*/ 1829 w 2219"/>
                <a:gd name="T95" fmla="*/ 1243 h 1610"/>
                <a:gd name="T96" fmla="*/ 1868 w 2219"/>
                <a:gd name="T97" fmla="*/ 1049 h 1610"/>
                <a:gd name="T98" fmla="*/ 1906 w 2219"/>
                <a:gd name="T99" fmla="*/ 1069 h 1610"/>
                <a:gd name="T100" fmla="*/ 1944 w 2219"/>
                <a:gd name="T101" fmla="*/ 1423 h 1610"/>
                <a:gd name="T102" fmla="*/ 1982 w 2219"/>
                <a:gd name="T103" fmla="*/ 1054 h 1610"/>
                <a:gd name="T104" fmla="*/ 2021 w 2219"/>
                <a:gd name="T105" fmla="*/ 1066 h 1610"/>
                <a:gd name="T106" fmla="*/ 2059 w 2219"/>
                <a:gd name="T107" fmla="*/ 1286 h 1610"/>
                <a:gd name="T108" fmla="*/ 2097 w 2219"/>
                <a:gd name="T109" fmla="*/ 1038 h 1610"/>
                <a:gd name="T110" fmla="*/ 2136 w 2219"/>
                <a:gd name="T111" fmla="*/ 1166 h 1610"/>
                <a:gd name="T112" fmla="*/ 2174 w 2219"/>
                <a:gd name="T113" fmla="*/ 1065 h 1610"/>
                <a:gd name="T114" fmla="*/ 2212 w 2219"/>
                <a:gd name="T115" fmla="*/ 1371 h 161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10 w 10000"/>
                <a:gd name="connsiteY105" fmla="*/ 3261 h 10000"/>
                <a:gd name="connsiteX106" fmla="*/ 3069 w 10000"/>
                <a:gd name="connsiteY106" fmla="*/ 1988 h 10000"/>
                <a:gd name="connsiteX107" fmla="*/ 3096 w 10000"/>
                <a:gd name="connsiteY107" fmla="*/ 1565 h 10000"/>
                <a:gd name="connsiteX108" fmla="*/ 3128 w 10000"/>
                <a:gd name="connsiteY108" fmla="*/ 1286 h 10000"/>
                <a:gd name="connsiteX109" fmla="*/ 3155 w 10000"/>
                <a:gd name="connsiteY109" fmla="*/ 1075 h 10000"/>
                <a:gd name="connsiteX110" fmla="*/ 3182 w 10000"/>
                <a:gd name="connsiteY110" fmla="*/ 907 h 10000"/>
                <a:gd name="connsiteX111" fmla="*/ 3213 w 10000"/>
                <a:gd name="connsiteY111" fmla="*/ 770 h 10000"/>
                <a:gd name="connsiteX112" fmla="*/ 3240 w 10000"/>
                <a:gd name="connsiteY112" fmla="*/ 658 h 10000"/>
                <a:gd name="connsiteX113" fmla="*/ 3267 w 10000"/>
                <a:gd name="connsiteY113" fmla="*/ 559 h 10000"/>
                <a:gd name="connsiteX114" fmla="*/ 3299 w 10000"/>
                <a:gd name="connsiteY114" fmla="*/ 478 h 10000"/>
                <a:gd name="connsiteX115" fmla="*/ 3326 w 10000"/>
                <a:gd name="connsiteY115" fmla="*/ 404 h 10000"/>
                <a:gd name="connsiteX116" fmla="*/ 3357 w 10000"/>
                <a:gd name="connsiteY116" fmla="*/ 335 h 10000"/>
                <a:gd name="connsiteX117" fmla="*/ 3384 w 10000"/>
                <a:gd name="connsiteY117" fmla="*/ 280 h 10000"/>
                <a:gd name="connsiteX118" fmla="*/ 3411 w 10000"/>
                <a:gd name="connsiteY118" fmla="*/ 230 h 10000"/>
                <a:gd name="connsiteX119" fmla="*/ 3443 w 10000"/>
                <a:gd name="connsiteY119" fmla="*/ 186 h 10000"/>
                <a:gd name="connsiteX120" fmla="*/ 3470 w 10000"/>
                <a:gd name="connsiteY120" fmla="*/ 149 h 10000"/>
                <a:gd name="connsiteX121" fmla="*/ 3497 w 10000"/>
                <a:gd name="connsiteY121" fmla="*/ 118 h 10000"/>
                <a:gd name="connsiteX122" fmla="*/ 3529 w 10000"/>
                <a:gd name="connsiteY122" fmla="*/ 87 h 10000"/>
                <a:gd name="connsiteX123" fmla="*/ 3556 w 10000"/>
                <a:gd name="connsiteY123" fmla="*/ 68 h 10000"/>
                <a:gd name="connsiteX124" fmla="*/ 3587 w 10000"/>
                <a:gd name="connsiteY124" fmla="*/ 43 h 10000"/>
                <a:gd name="connsiteX125" fmla="*/ 3614 w 10000"/>
                <a:gd name="connsiteY125" fmla="*/ 31 h 10000"/>
                <a:gd name="connsiteX126" fmla="*/ 3641 w 10000"/>
                <a:gd name="connsiteY126" fmla="*/ 19 h 10000"/>
                <a:gd name="connsiteX127" fmla="*/ 3673 w 10000"/>
                <a:gd name="connsiteY127" fmla="*/ 6 h 10000"/>
                <a:gd name="connsiteX128" fmla="*/ 3700 w 10000"/>
                <a:gd name="connsiteY128" fmla="*/ 6 h 10000"/>
                <a:gd name="connsiteX129" fmla="*/ 3731 w 10000"/>
                <a:gd name="connsiteY129" fmla="*/ 0 h 10000"/>
                <a:gd name="connsiteX130" fmla="*/ 3758 w 10000"/>
                <a:gd name="connsiteY130" fmla="*/ 0 h 10000"/>
                <a:gd name="connsiteX131" fmla="*/ 3785 w 10000"/>
                <a:gd name="connsiteY131" fmla="*/ 6 h 10000"/>
                <a:gd name="connsiteX132" fmla="*/ 3817 w 10000"/>
                <a:gd name="connsiteY132" fmla="*/ 12 h 10000"/>
                <a:gd name="connsiteX133" fmla="*/ 3844 w 10000"/>
                <a:gd name="connsiteY133" fmla="*/ 19 h 10000"/>
                <a:gd name="connsiteX134" fmla="*/ 3876 w 10000"/>
                <a:gd name="connsiteY134" fmla="*/ 31 h 10000"/>
                <a:gd name="connsiteX135" fmla="*/ 3903 w 10000"/>
                <a:gd name="connsiteY135" fmla="*/ 43 h 10000"/>
                <a:gd name="connsiteX136" fmla="*/ 3930 w 10000"/>
                <a:gd name="connsiteY136" fmla="*/ 62 h 10000"/>
                <a:gd name="connsiteX137" fmla="*/ 3957 w 10000"/>
                <a:gd name="connsiteY137" fmla="*/ 81 h 10000"/>
                <a:gd name="connsiteX138" fmla="*/ 3988 w 10000"/>
                <a:gd name="connsiteY138" fmla="*/ 106 h 10000"/>
                <a:gd name="connsiteX139" fmla="*/ 4015 w 10000"/>
                <a:gd name="connsiteY139" fmla="*/ 130 h 10000"/>
                <a:gd name="connsiteX140" fmla="*/ 4047 w 10000"/>
                <a:gd name="connsiteY140" fmla="*/ 155 h 10000"/>
                <a:gd name="connsiteX141" fmla="*/ 4074 w 10000"/>
                <a:gd name="connsiteY141" fmla="*/ 186 h 10000"/>
                <a:gd name="connsiteX142" fmla="*/ 4101 w 10000"/>
                <a:gd name="connsiteY142" fmla="*/ 217 h 10000"/>
                <a:gd name="connsiteX143" fmla="*/ 4132 w 10000"/>
                <a:gd name="connsiteY143" fmla="*/ 255 h 10000"/>
                <a:gd name="connsiteX144" fmla="*/ 4160 w 10000"/>
                <a:gd name="connsiteY144" fmla="*/ 292 h 10000"/>
                <a:gd name="connsiteX145" fmla="*/ 4191 w 10000"/>
                <a:gd name="connsiteY145" fmla="*/ 329 h 10000"/>
                <a:gd name="connsiteX146" fmla="*/ 4218 w 10000"/>
                <a:gd name="connsiteY146" fmla="*/ 373 h 10000"/>
                <a:gd name="connsiteX147" fmla="*/ 4245 w 10000"/>
                <a:gd name="connsiteY147" fmla="*/ 422 h 10000"/>
                <a:gd name="connsiteX148" fmla="*/ 4277 w 10000"/>
                <a:gd name="connsiteY148" fmla="*/ 466 h 10000"/>
                <a:gd name="connsiteX149" fmla="*/ 4304 w 10000"/>
                <a:gd name="connsiteY149" fmla="*/ 522 h 10000"/>
                <a:gd name="connsiteX150" fmla="*/ 4335 w 10000"/>
                <a:gd name="connsiteY150" fmla="*/ 571 h 10000"/>
                <a:gd name="connsiteX151" fmla="*/ 4362 w 10000"/>
                <a:gd name="connsiteY151" fmla="*/ 634 h 10000"/>
                <a:gd name="connsiteX152" fmla="*/ 4389 w 10000"/>
                <a:gd name="connsiteY152" fmla="*/ 689 h 10000"/>
                <a:gd name="connsiteX153" fmla="*/ 4421 w 10000"/>
                <a:gd name="connsiteY153" fmla="*/ 752 h 10000"/>
                <a:gd name="connsiteX154" fmla="*/ 4448 w 10000"/>
                <a:gd name="connsiteY154" fmla="*/ 820 h 10000"/>
                <a:gd name="connsiteX155" fmla="*/ 4475 w 10000"/>
                <a:gd name="connsiteY155" fmla="*/ 888 h 10000"/>
                <a:gd name="connsiteX156" fmla="*/ 4507 w 10000"/>
                <a:gd name="connsiteY156" fmla="*/ 957 h 10000"/>
                <a:gd name="connsiteX157" fmla="*/ 4534 w 10000"/>
                <a:gd name="connsiteY157" fmla="*/ 1037 h 10000"/>
                <a:gd name="connsiteX158" fmla="*/ 4565 w 10000"/>
                <a:gd name="connsiteY158" fmla="*/ 1118 h 10000"/>
                <a:gd name="connsiteX159" fmla="*/ 4592 w 10000"/>
                <a:gd name="connsiteY159" fmla="*/ 1199 h 10000"/>
                <a:gd name="connsiteX160" fmla="*/ 4619 w 10000"/>
                <a:gd name="connsiteY160" fmla="*/ 1286 h 10000"/>
                <a:gd name="connsiteX161" fmla="*/ 4651 w 10000"/>
                <a:gd name="connsiteY161" fmla="*/ 1373 h 10000"/>
                <a:gd name="connsiteX162" fmla="*/ 4678 w 10000"/>
                <a:gd name="connsiteY162" fmla="*/ 1472 h 10000"/>
                <a:gd name="connsiteX163" fmla="*/ 4709 w 10000"/>
                <a:gd name="connsiteY163" fmla="*/ 1565 h 10000"/>
                <a:gd name="connsiteX164" fmla="*/ 4736 w 10000"/>
                <a:gd name="connsiteY164" fmla="*/ 1671 h 10000"/>
                <a:gd name="connsiteX165" fmla="*/ 4763 w 10000"/>
                <a:gd name="connsiteY165" fmla="*/ 1776 h 10000"/>
                <a:gd name="connsiteX166" fmla="*/ 4795 w 10000"/>
                <a:gd name="connsiteY166" fmla="*/ 1894 h 10000"/>
                <a:gd name="connsiteX167" fmla="*/ 4822 w 10000"/>
                <a:gd name="connsiteY167" fmla="*/ 2012 h 10000"/>
                <a:gd name="connsiteX168" fmla="*/ 4854 w 10000"/>
                <a:gd name="connsiteY168" fmla="*/ 2137 h 10000"/>
                <a:gd name="connsiteX169" fmla="*/ 4881 w 10000"/>
                <a:gd name="connsiteY169" fmla="*/ 2267 h 10000"/>
                <a:gd name="connsiteX170" fmla="*/ 4908 w 10000"/>
                <a:gd name="connsiteY170" fmla="*/ 2404 h 10000"/>
                <a:gd name="connsiteX171" fmla="*/ 4935 w 10000"/>
                <a:gd name="connsiteY171" fmla="*/ 2553 h 10000"/>
                <a:gd name="connsiteX172" fmla="*/ 4966 w 10000"/>
                <a:gd name="connsiteY172" fmla="*/ 2708 h 10000"/>
                <a:gd name="connsiteX173" fmla="*/ 4993 w 10000"/>
                <a:gd name="connsiteY173" fmla="*/ 2870 h 10000"/>
                <a:gd name="connsiteX174" fmla="*/ 5025 w 10000"/>
                <a:gd name="connsiteY174" fmla="*/ 3043 h 10000"/>
                <a:gd name="connsiteX175" fmla="*/ 5052 w 10000"/>
                <a:gd name="connsiteY175" fmla="*/ 3230 h 10000"/>
                <a:gd name="connsiteX176" fmla="*/ 5079 w 10000"/>
                <a:gd name="connsiteY176" fmla="*/ 3429 h 10000"/>
                <a:gd name="connsiteX177" fmla="*/ 5110 w 10000"/>
                <a:gd name="connsiteY177" fmla="*/ 3646 h 10000"/>
                <a:gd name="connsiteX178" fmla="*/ 5137 w 10000"/>
                <a:gd name="connsiteY178" fmla="*/ 3882 h 10000"/>
                <a:gd name="connsiteX179" fmla="*/ 5169 w 10000"/>
                <a:gd name="connsiteY179" fmla="*/ 4143 h 10000"/>
                <a:gd name="connsiteX180" fmla="*/ 5196 w 10000"/>
                <a:gd name="connsiteY180" fmla="*/ 4441 h 10000"/>
                <a:gd name="connsiteX181" fmla="*/ 5223 w 10000"/>
                <a:gd name="connsiteY181" fmla="*/ 4789 h 10000"/>
                <a:gd name="connsiteX182" fmla="*/ 5255 w 10000"/>
                <a:gd name="connsiteY182" fmla="*/ 5205 h 10000"/>
                <a:gd name="connsiteX183" fmla="*/ 5282 w 10000"/>
                <a:gd name="connsiteY183" fmla="*/ 5758 h 10000"/>
                <a:gd name="connsiteX184" fmla="*/ 5313 w 10000"/>
                <a:gd name="connsiteY184" fmla="*/ 6671 h 10000"/>
                <a:gd name="connsiteX185" fmla="*/ 5340 w 10000"/>
                <a:gd name="connsiteY185" fmla="*/ 7776 h 10000"/>
                <a:gd name="connsiteX186" fmla="*/ 5367 w 10000"/>
                <a:gd name="connsiteY186" fmla="*/ 6565 h 10000"/>
                <a:gd name="connsiteX187" fmla="*/ 5399 w 10000"/>
                <a:gd name="connsiteY187" fmla="*/ 6255 h 10000"/>
                <a:gd name="connsiteX188" fmla="*/ 5426 w 10000"/>
                <a:gd name="connsiteY188" fmla="*/ 6155 h 10000"/>
                <a:gd name="connsiteX189" fmla="*/ 5453 w 10000"/>
                <a:gd name="connsiteY189" fmla="*/ 6180 h 10000"/>
                <a:gd name="connsiteX190" fmla="*/ 5484 w 10000"/>
                <a:gd name="connsiteY190" fmla="*/ 6286 h 10000"/>
                <a:gd name="connsiteX191" fmla="*/ 5511 w 10000"/>
                <a:gd name="connsiteY191" fmla="*/ 6484 h 10000"/>
                <a:gd name="connsiteX192" fmla="*/ 5539 w 10000"/>
                <a:gd name="connsiteY192" fmla="*/ 6801 h 10000"/>
                <a:gd name="connsiteX193" fmla="*/ 5570 w 10000"/>
                <a:gd name="connsiteY193" fmla="*/ 7373 h 10000"/>
                <a:gd name="connsiteX194" fmla="*/ 5597 w 10000"/>
                <a:gd name="connsiteY194" fmla="*/ 9447 h 10000"/>
                <a:gd name="connsiteX195" fmla="*/ 5629 w 10000"/>
                <a:gd name="connsiteY195" fmla="*/ 7621 h 10000"/>
                <a:gd name="connsiteX196" fmla="*/ 5656 w 10000"/>
                <a:gd name="connsiteY196" fmla="*/ 7012 h 10000"/>
                <a:gd name="connsiteX197" fmla="*/ 5683 w 10000"/>
                <a:gd name="connsiteY197" fmla="*/ 6708 h 10000"/>
                <a:gd name="connsiteX198" fmla="*/ 5714 w 10000"/>
                <a:gd name="connsiteY198" fmla="*/ 6534 h 10000"/>
                <a:gd name="connsiteX199" fmla="*/ 5741 w 10000"/>
                <a:gd name="connsiteY199" fmla="*/ 6429 h 10000"/>
                <a:gd name="connsiteX200" fmla="*/ 5773 w 10000"/>
                <a:gd name="connsiteY200" fmla="*/ 6385 h 10000"/>
                <a:gd name="connsiteX201" fmla="*/ 5800 w 10000"/>
                <a:gd name="connsiteY201" fmla="*/ 6385 h 10000"/>
                <a:gd name="connsiteX202" fmla="*/ 5827 w 10000"/>
                <a:gd name="connsiteY202" fmla="*/ 6429 h 10000"/>
                <a:gd name="connsiteX203" fmla="*/ 5858 w 10000"/>
                <a:gd name="connsiteY203" fmla="*/ 6516 h 10000"/>
                <a:gd name="connsiteX204" fmla="*/ 5886 w 10000"/>
                <a:gd name="connsiteY204" fmla="*/ 6646 h 10000"/>
                <a:gd name="connsiteX205" fmla="*/ 5913 w 10000"/>
                <a:gd name="connsiteY205" fmla="*/ 6845 h 10000"/>
                <a:gd name="connsiteX206" fmla="*/ 5944 w 10000"/>
                <a:gd name="connsiteY206" fmla="*/ 7149 h 10000"/>
                <a:gd name="connsiteX207" fmla="*/ 5971 w 10000"/>
                <a:gd name="connsiteY207" fmla="*/ 7658 h 10000"/>
                <a:gd name="connsiteX208" fmla="*/ 6003 w 10000"/>
                <a:gd name="connsiteY208" fmla="*/ 9093 h 10000"/>
                <a:gd name="connsiteX209" fmla="*/ 6030 w 10000"/>
                <a:gd name="connsiteY209" fmla="*/ 8106 h 10000"/>
                <a:gd name="connsiteX210" fmla="*/ 6057 w 10000"/>
                <a:gd name="connsiteY210" fmla="*/ 7385 h 10000"/>
                <a:gd name="connsiteX211" fmla="*/ 6088 w 10000"/>
                <a:gd name="connsiteY211" fmla="*/ 7019 h 10000"/>
                <a:gd name="connsiteX212" fmla="*/ 6115 w 10000"/>
                <a:gd name="connsiteY212" fmla="*/ 6789 h 10000"/>
                <a:gd name="connsiteX213" fmla="*/ 6147 w 10000"/>
                <a:gd name="connsiteY213" fmla="*/ 6634 h 10000"/>
                <a:gd name="connsiteX214" fmla="*/ 6174 w 10000"/>
                <a:gd name="connsiteY214" fmla="*/ 6534 h 10000"/>
                <a:gd name="connsiteX215" fmla="*/ 6201 w 10000"/>
                <a:gd name="connsiteY215" fmla="*/ 6472 h 10000"/>
                <a:gd name="connsiteX216" fmla="*/ 6233 w 10000"/>
                <a:gd name="connsiteY216" fmla="*/ 6441 h 10000"/>
                <a:gd name="connsiteX217" fmla="*/ 6260 w 10000"/>
                <a:gd name="connsiteY217" fmla="*/ 6435 h 10000"/>
                <a:gd name="connsiteX218" fmla="*/ 6291 w 10000"/>
                <a:gd name="connsiteY218" fmla="*/ 6460 h 10000"/>
                <a:gd name="connsiteX219" fmla="*/ 6318 w 10000"/>
                <a:gd name="connsiteY219" fmla="*/ 6516 h 10000"/>
                <a:gd name="connsiteX220" fmla="*/ 6345 w 10000"/>
                <a:gd name="connsiteY220" fmla="*/ 6609 h 10000"/>
                <a:gd name="connsiteX221" fmla="*/ 6372 w 10000"/>
                <a:gd name="connsiteY221" fmla="*/ 6733 h 10000"/>
                <a:gd name="connsiteX222" fmla="*/ 6404 w 10000"/>
                <a:gd name="connsiteY222" fmla="*/ 6919 h 10000"/>
                <a:gd name="connsiteX223" fmla="*/ 6431 w 10000"/>
                <a:gd name="connsiteY223" fmla="*/ 7186 h 10000"/>
                <a:gd name="connsiteX224" fmla="*/ 6462 w 10000"/>
                <a:gd name="connsiteY224" fmla="*/ 7596 h 10000"/>
                <a:gd name="connsiteX225" fmla="*/ 6489 w 10000"/>
                <a:gd name="connsiteY225" fmla="*/ 8466 h 10000"/>
                <a:gd name="connsiteX226" fmla="*/ 6516 w 10000"/>
                <a:gd name="connsiteY226" fmla="*/ 8801 h 10000"/>
                <a:gd name="connsiteX227" fmla="*/ 6548 w 10000"/>
                <a:gd name="connsiteY227" fmla="*/ 7714 h 10000"/>
                <a:gd name="connsiteX228" fmla="*/ 6575 w 10000"/>
                <a:gd name="connsiteY228" fmla="*/ 7261 h 10000"/>
                <a:gd name="connsiteX229" fmla="*/ 6607 w 10000"/>
                <a:gd name="connsiteY229" fmla="*/ 6981 h 10000"/>
                <a:gd name="connsiteX230" fmla="*/ 6634 w 10000"/>
                <a:gd name="connsiteY230" fmla="*/ 6795 h 10000"/>
                <a:gd name="connsiteX231" fmla="*/ 6661 w 10000"/>
                <a:gd name="connsiteY231" fmla="*/ 6658 h 10000"/>
                <a:gd name="connsiteX232" fmla="*/ 6692 w 10000"/>
                <a:gd name="connsiteY232" fmla="*/ 6559 h 10000"/>
                <a:gd name="connsiteX233" fmla="*/ 6719 w 10000"/>
                <a:gd name="connsiteY233" fmla="*/ 6497 h 10000"/>
                <a:gd name="connsiteX234" fmla="*/ 6751 w 10000"/>
                <a:gd name="connsiteY234" fmla="*/ 6460 h 10000"/>
                <a:gd name="connsiteX235" fmla="*/ 6778 w 10000"/>
                <a:gd name="connsiteY235" fmla="*/ 6453 h 10000"/>
                <a:gd name="connsiteX236" fmla="*/ 6805 w 10000"/>
                <a:gd name="connsiteY236" fmla="*/ 6460 h 10000"/>
                <a:gd name="connsiteX237" fmla="*/ 6836 w 10000"/>
                <a:gd name="connsiteY237" fmla="*/ 6503 h 10000"/>
                <a:gd name="connsiteX238" fmla="*/ 6863 w 10000"/>
                <a:gd name="connsiteY238" fmla="*/ 6565 h 10000"/>
                <a:gd name="connsiteX239" fmla="*/ 6890 w 10000"/>
                <a:gd name="connsiteY239" fmla="*/ 6658 h 10000"/>
                <a:gd name="connsiteX240" fmla="*/ 6922 w 10000"/>
                <a:gd name="connsiteY240" fmla="*/ 6789 h 10000"/>
                <a:gd name="connsiteX241" fmla="*/ 6949 w 10000"/>
                <a:gd name="connsiteY241" fmla="*/ 6975 h 10000"/>
                <a:gd name="connsiteX242" fmla="*/ 6981 w 10000"/>
                <a:gd name="connsiteY242" fmla="*/ 7236 h 10000"/>
                <a:gd name="connsiteX243" fmla="*/ 7008 w 10000"/>
                <a:gd name="connsiteY243" fmla="*/ 7634 h 10000"/>
                <a:gd name="connsiteX244" fmla="*/ 7035 w 10000"/>
                <a:gd name="connsiteY244" fmla="*/ 8460 h 10000"/>
                <a:gd name="connsiteX245" fmla="*/ 7066 w 10000"/>
                <a:gd name="connsiteY245" fmla="*/ 8969 h 10000"/>
                <a:gd name="connsiteX246" fmla="*/ 7093 w 10000"/>
                <a:gd name="connsiteY246" fmla="*/ 7801 h 10000"/>
                <a:gd name="connsiteX247" fmla="*/ 7125 w 10000"/>
                <a:gd name="connsiteY247" fmla="*/ 7329 h 10000"/>
                <a:gd name="connsiteX248" fmla="*/ 7152 w 10000"/>
                <a:gd name="connsiteY248" fmla="*/ 7037 h 10000"/>
                <a:gd name="connsiteX249" fmla="*/ 7179 w 10000"/>
                <a:gd name="connsiteY249" fmla="*/ 6839 h 10000"/>
                <a:gd name="connsiteX250" fmla="*/ 7210 w 10000"/>
                <a:gd name="connsiteY250" fmla="*/ 6696 h 10000"/>
                <a:gd name="connsiteX251" fmla="*/ 7237 w 10000"/>
                <a:gd name="connsiteY251" fmla="*/ 6590 h 10000"/>
                <a:gd name="connsiteX252" fmla="*/ 7269 w 10000"/>
                <a:gd name="connsiteY252" fmla="*/ 6516 h 10000"/>
                <a:gd name="connsiteX253" fmla="*/ 7296 w 10000"/>
                <a:gd name="connsiteY253" fmla="*/ 6472 h 10000"/>
                <a:gd name="connsiteX254" fmla="*/ 7323 w 10000"/>
                <a:gd name="connsiteY254" fmla="*/ 6447 h 10000"/>
                <a:gd name="connsiteX255" fmla="*/ 7350 w 10000"/>
                <a:gd name="connsiteY255" fmla="*/ 6447 h 10000"/>
                <a:gd name="connsiteX256" fmla="*/ 7382 w 10000"/>
                <a:gd name="connsiteY256" fmla="*/ 6466 h 10000"/>
                <a:gd name="connsiteX257" fmla="*/ 7409 w 10000"/>
                <a:gd name="connsiteY257" fmla="*/ 6509 h 10000"/>
                <a:gd name="connsiteX258" fmla="*/ 7440 w 10000"/>
                <a:gd name="connsiteY258" fmla="*/ 6578 h 10000"/>
                <a:gd name="connsiteX259" fmla="*/ 7467 w 10000"/>
                <a:gd name="connsiteY259" fmla="*/ 6677 h 10000"/>
                <a:gd name="connsiteX260" fmla="*/ 7494 w 10000"/>
                <a:gd name="connsiteY260" fmla="*/ 6814 h 10000"/>
                <a:gd name="connsiteX261" fmla="*/ 7526 w 10000"/>
                <a:gd name="connsiteY261" fmla="*/ 7006 h 10000"/>
                <a:gd name="connsiteX262" fmla="*/ 7553 w 10000"/>
                <a:gd name="connsiteY262" fmla="*/ 7273 h 10000"/>
                <a:gd name="connsiteX263" fmla="*/ 7584 w 10000"/>
                <a:gd name="connsiteY263" fmla="*/ 7696 h 10000"/>
                <a:gd name="connsiteX264" fmla="*/ 7612 w 10000"/>
                <a:gd name="connsiteY264" fmla="*/ 8584 h 10000"/>
                <a:gd name="connsiteX265" fmla="*/ 7639 w 10000"/>
                <a:gd name="connsiteY265" fmla="*/ 8814 h 10000"/>
                <a:gd name="connsiteX266" fmla="*/ 7670 w 10000"/>
                <a:gd name="connsiteY266" fmla="*/ 7770 h 10000"/>
                <a:gd name="connsiteX267" fmla="*/ 7697 w 10000"/>
                <a:gd name="connsiteY267" fmla="*/ 7317 h 10000"/>
                <a:gd name="connsiteX268" fmla="*/ 7729 w 10000"/>
                <a:gd name="connsiteY268" fmla="*/ 7031 h 10000"/>
                <a:gd name="connsiteX269" fmla="*/ 7756 w 10000"/>
                <a:gd name="connsiteY269" fmla="*/ 6839 h 10000"/>
                <a:gd name="connsiteX270" fmla="*/ 7783 w 10000"/>
                <a:gd name="connsiteY270" fmla="*/ 6696 h 10000"/>
                <a:gd name="connsiteX271" fmla="*/ 7810 w 10000"/>
                <a:gd name="connsiteY271" fmla="*/ 6590 h 10000"/>
                <a:gd name="connsiteX272" fmla="*/ 7841 w 10000"/>
                <a:gd name="connsiteY272" fmla="*/ 6522 h 10000"/>
                <a:gd name="connsiteX273" fmla="*/ 7868 w 10000"/>
                <a:gd name="connsiteY273" fmla="*/ 6472 h 10000"/>
                <a:gd name="connsiteX274" fmla="*/ 7900 w 10000"/>
                <a:gd name="connsiteY274" fmla="*/ 6447 h 10000"/>
                <a:gd name="connsiteX275" fmla="*/ 7927 w 10000"/>
                <a:gd name="connsiteY275" fmla="*/ 6447 h 10000"/>
                <a:gd name="connsiteX276" fmla="*/ 7954 w 10000"/>
                <a:gd name="connsiteY276" fmla="*/ 6466 h 10000"/>
                <a:gd name="connsiteX277" fmla="*/ 7986 w 10000"/>
                <a:gd name="connsiteY277" fmla="*/ 6509 h 10000"/>
                <a:gd name="connsiteX278" fmla="*/ 8013 w 10000"/>
                <a:gd name="connsiteY278" fmla="*/ 6578 h 10000"/>
                <a:gd name="connsiteX279" fmla="*/ 8044 w 10000"/>
                <a:gd name="connsiteY279" fmla="*/ 6683 h 10000"/>
                <a:gd name="connsiteX280" fmla="*/ 8071 w 10000"/>
                <a:gd name="connsiteY280" fmla="*/ 6820 h 10000"/>
                <a:gd name="connsiteX281" fmla="*/ 8098 w 10000"/>
                <a:gd name="connsiteY281" fmla="*/ 7006 h 10000"/>
                <a:gd name="connsiteX282" fmla="*/ 8130 w 10000"/>
                <a:gd name="connsiteY282" fmla="*/ 7280 h 10000"/>
                <a:gd name="connsiteX283" fmla="*/ 8157 w 10000"/>
                <a:gd name="connsiteY283" fmla="*/ 7714 h 10000"/>
                <a:gd name="connsiteX284" fmla="*/ 8188 w 10000"/>
                <a:gd name="connsiteY284" fmla="*/ 8671 h 10000"/>
                <a:gd name="connsiteX285" fmla="*/ 8215 w 10000"/>
                <a:gd name="connsiteY285" fmla="*/ 8696 h 10000"/>
                <a:gd name="connsiteX286" fmla="*/ 8242 w 10000"/>
                <a:gd name="connsiteY286" fmla="*/ 7720 h 10000"/>
                <a:gd name="connsiteX287" fmla="*/ 8274 w 10000"/>
                <a:gd name="connsiteY287" fmla="*/ 7286 h 10000"/>
                <a:gd name="connsiteX288" fmla="*/ 8301 w 10000"/>
                <a:gd name="connsiteY288" fmla="*/ 7006 h 10000"/>
                <a:gd name="connsiteX289" fmla="*/ 8328 w 10000"/>
                <a:gd name="connsiteY289" fmla="*/ 6820 h 10000"/>
                <a:gd name="connsiteX290" fmla="*/ 8360 w 10000"/>
                <a:gd name="connsiteY290" fmla="*/ 6683 h 10000"/>
                <a:gd name="connsiteX291" fmla="*/ 8387 w 10000"/>
                <a:gd name="connsiteY291" fmla="*/ 6584 h 10000"/>
                <a:gd name="connsiteX292" fmla="*/ 8418 w 10000"/>
                <a:gd name="connsiteY292" fmla="*/ 6516 h 10000"/>
                <a:gd name="connsiteX293" fmla="*/ 8445 w 10000"/>
                <a:gd name="connsiteY293" fmla="*/ 6472 h 10000"/>
                <a:gd name="connsiteX294" fmla="*/ 8472 w 10000"/>
                <a:gd name="connsiteY294" fmla="*/ 6453 h 10000"/>
                <a:gd name="connsiteX295" fmla="*/ 8504 w 10000"/>
                <a:gd name="connsiteY295" fmla="*/ 6460 h 10000"/>
                <a:gd name="connsiteX296" fmla="*/ 8531 w 10000"/>
                <a:gd name="connsiteY296" fmla="*/ 6491 h 10000"/>
                <a:gd name="connsiteX297" fmla="*/ 8562 w 10000"/>
                <a:gd name="connsiteY297" fmla="*/ 6553 h 10000"/>
                <a:gd name="connsiteX298" fmla="*/ 8589 w 10000"/>
                <a:gd name="connsiteY298" fmla="*/ 6640 h 10000"/>
                <a:gd name="connsiteX299" fmla="*/ 8616 w 10000"/>
                <a:gd name="connsiteY299" fmla="*/ 6770 h 10000"/>
                <a:gd name="connsiteX300" fmla="*/ 8648 w 10000"/>
                <a:gd name="connsiteY300" fmla="*/ 6944 h 10000"/>
                <a:gd name="connsiteX301" fmla="*/ 8675 w 10000"/>
                <a:gd name="connsiteY301" fmla="*/ 7205 h 10000"/>
                <a:gd name="connsiteX302" fmla="*/ 8707 w 10000"/>
                <a:gd name="connsiteY302" fmla="*/ 7615 h 10000"/>
                <a:gd name="connsiteX303" fmla="*/ 8734 w 10000"/>
                <a:gd name="connsiteY303" fmla="*/ 8460 h 10000"/>
                <a:gd name="connsiteX304" fmla="*/ 8761 w 10000"/>
                <a:gd name="connsiteY304" fmla="*/ 8839 h 10000"/>
                <a:gd name="connsiteX305" fmla="*/ 8788 w 10000"/>
                <a:gd name="connsiteY305" fmla="*/ 7733 h 10000"/>
                <a:gd name="connsiteX306" fmla="*/ 8819 w 10000"/>
                <a:gd name="connsiteY306" fmla="*/ 7267 h 10000"/>
                <a:gd name="connsiteX307" fmla="*/ 8851 w 10000"/>
                <a:gd name="connsiteY307" fmla="*/ 6981 h 10000"/>
                <a:gd name="connsiteX308" fmla="*/ 8878 w 10000"/>
                <a:gd name="connsiteY308" fmla="*/ 6783 h 10000"/>
                <a:gd name="connsiteX309" fmla="*/ 8905 w 10000"/>
                <a:gd name="connsiteY309" fmla="*/ 6646 h 10000"/>
                <a:gd name="connsiteX310" fmla="*/ 8932 w 10000"/>
                <a:gd name="connsiteY310" fmla="*/ 6547 h 10000"/>
                <a:gd name="connsiteX311" fmla="*/ 8963 w 10000"/>
                <a:gd name="connsiteY311" fmla="*/ 6484 h 10000"/>
                <a:gd name="connsiteX312" fmla="*/ 8991 w 10000"/>
                <a:gd name="connsiteY312" fmla="*/ 6453 h 10000"/>
                <a:gd name="connsiteX313" fmla="*/ 9022 w 10000"/>
                <a:gd name="connsiteY313" fmla="*/ 6447 h 10000"/>
                <a:gd name="connsiteX314" fmla="*/ 9049 w 10000"/>
                <a:gd name="connsiteY314" fmla="*/ 6472 h 10000"/>
                <a:gd name="connsiteX315" fmla="*/ 9076 w 10000"/>
                <a:gd name="connsiteY315" fmla="*/ 6528 h 10000"/>
                <a:gd name="connsiteX316" fmla="*/ 9108 w 10000"/>
                <a:gd name="connsiteY316" fmla="*/ 6621 h 10000"/>
                <a:gd name="connsiteX317" fmla="*/ 9135 w 10000"/>
                <a:gd name="connsiteY317" fmla="*/ 6758 h 10000"/>
                <a:gd name="connsiteX318" fmla="*/ 9166 w 10000"/>
                <a:gd name="connsiteY318" fmla="*/ 6957 h 10000"/>
                <a:gd name="connsiteX319" fmla="*/ 9193 w 10000"/>
                <a:gd name="connsiteY319" fmla="*/ 7267 h 10000"/>
                <a:gd name="connsiteX320" fmla="*/ 9220 w 10000"/>
                <a:gd name="connsiteY320" fmla="*/ 7814 h 10000"/>
                <a:gd name="connsiteX321" fmla="*/ 9252 w 10000"/>
                <a:gd name="connsiteY321" fmla="*/ 9863 h 10000"/>
                <a:gd name="connsiteX322" fmla="*/ 9279 w 10000"/>
                <a:gd name="connsiteY322" fmla="*/ 7988 h 10000"/>
                <a:gd name="connsiteX323" fmla="*/ 9306 w 10000"/>
                <a:gd name="connsiteY323" fmla="*/ 7335 h 10000"/>
                <a:gd name="connsiteX324" fmla="*/ 9338 w 10000"/>
                <a:gd name="connsiteY324" fmla="*/ 6988 h 10000"/>
                <a:gd name="connsiteX325" fmla="*/ 9365 w 10000"/>
                <a:gd name="connsiteY325" fmla="*/ 6758 h 10000"/>
                <a:gd name="connsiteX326" fmla="*/ 9396 w 10000"/>
                <a:gd name="connsiteY326" fmla="*/ 6602 h 10000"/>
                <a:gd name="connsiteX327" fmla="*/ 9423 w 10000"/>
                <a:gd name="connsiteY327" fmla="*/ 6503 h 10000"/>
                <a:gd name="connsiteX328" fmla="*/ 9450 w 10000"/>
                <a:gd name="connsiteY328" fmla="*/ 6447 h 10000"/>
                <a:gd name="connsiteX329" fmla="*/ 9482 w 10000"/>
                <a:gd name="connsiteY329" fmla="*/ 6435 h 10000"/>
                <a:gd name="connsiteX330" fmla="*/ 9509 w 10000"/>
                <a:gd name="connsiteY330" fmla="*/ 6460 h 10000"/>
                <a:gd name="connsiteX331" fmla="*/ 9540 w 10000"/>
                <a:gd name="connsiteY331" fmla="*/ 6534 h 10000"/>
                <a:gd name="connsiteX332" fmla="*/ 9567 w 10000"/>
                <a:gd name="connsiteY332" fmla="*/ 6665 h 10000"/>
                <a:gd name="connsiteX333" fmla="*/ 9594 w 10000"/>
                <a:gd name="connsiteY333" fmla="*/ 6882 h 10000"/>
                <a:gd name="connsiteX334" fmla="*/ 9626 w 10000"/>
                <a:gd name="connsiteY334" fmla="*/ 7242 h 10000"/>
                <a:gd name="connsiteX335" fmla="*/ 9653 w 10000"/>
                <a:gd name="connsiteY335" fmla="*/ 7981 h 10000"/>
                <a:gd name="connsiteX336" fmla="*/ 9680 w 10000"/>
                <a:gd name="connsiteY336" fmla="*/ 8820 h 10000"/>
                <a:gd name="connsiteX337" fmla="*/ 9712 w 10000"/>
                <a:gd name="connsiteY337" fmla="*/ 7484 h 10000"/>
                <a:gd name="connsiteX338" fmla="*/ 9739 w 10000"/>
                <a:gd name="connsiteY338" fmla="*/ 7012 h 10000"/>
                <a:gd name="connsiteX339" fmla="*/ 9766 w 10000"/>
                <a:gd name="connsiteY339" fmla="*/ 6758 h 10000"/>
                <a:gd name="connsiteX340" fmla="*/ 9797 w 10000"/>
                <a:gd name="connsiteY340" fmla="*/ 6615 h 10000"/>
                <a:gd name="connsiteX341" fmla="*/ 9824 w 10000"/>
                <a:gd name="connsiteY341" fmla="*/ 6559 h 10000"/>
                <a:gd name="connsiteX342" fmla="*/ 9856 w 10000"/>
                <a:gd name="connsiteY342" fmla="*/ 6590 h 10000"/>
                <a:gd name="connsiteX343" fmla="*/ 9883 w 10000"/>
                <a:gd name="connsiteY343" fmla="*/ 6708 h 10000"/>
                <a:gd name="connsiteX344" fmla="*/ 9910 w 10000"/>
                <a:gd name="connsiteY344" fmla="*/ 6950 h 10000"/>
                <a:gd name="connsiteX345" fmla="*/ 9941 w 10000"/>
                <a:gd name="connsiteY345" fmla="*/ 7404 h 10000"/>
                <a:gd name="connsiteX346" fmla="*/ 9968 w 10000"/>
                <a:gd name="connsiteY346" fmla="*/ 8516 h 10000"/>
                <a:gd name="connsiteX347" fmla="*/ 10000 w 10000"/>
                <a:gd name="connsiteY34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69 w 10000"/>
                <a:gd name="connsiteY105" fmla="*/ 1988 h 10000"/>
                <a:gd name="connsiteX106" fmla="*/ 3096 w 10000"/>
                <a:gd name="connsiteY106" fmla="*/ 1565 h 10000"/>
                <a:gd name="connsiteX107" fmla="*/ 3128 w 10000"/>
                <a:gd name="connsiteY107" fmla="*/ 1286 h 10000"/>
                <a:gd name="connsiteX108" fmla="*/ 3155 w 10000"/>
                <a:gd name="connsiteY108" fmla="*/ 1075 h 10000"/>
                <a:gd name="connsiteX109" fmla="*/ 3182 w 10000"/>
                <a:gd name="connsiteY109" fmla="*/ 907 h 10000"/>
                <a:gd name="connsiteX110" fmla="*/ 3213 w 10000"/>
                <a:gd name="connsiteY110" fmla="*/ 770 h 10000"/>
                <a:gd name="connsiteX111" fmla="*/ 3240 w 10000"/>
                <a:gd name="connsiteY111" fmla="*/ 658 h 10000"/>
                <a:gd name="connsiteX112" fmla="*/ 3267 w 10000"/>
                <a:gd name="connsiteY112" fmla="*/ 559 h 10000"/>
                <a:gd name="connsiteX113" fmla="*/ 3299 w 10000"/>
                <a:gd name="connsiteY113" fmla="*/ 478 h 10000"/>
                <a:gd name="connsiteX114" fmla="*/ 3326 w 10000"/>
                <a:gd name="connsiteY114" fmla="*/ 404 h 10000"/>
                <a:gd name="connsiteX115" fmla="*/ 3357 w 10000"/>
                <a:gd name="connsiteY115" fmla="*/ 335 h 10000"/>
                <a:gd name="connsiteX116" fmla="*/ 3384 w 10000"/>
                <a:gd name="connsiteY116" fmla="*/ 280 h 10000"/>
                <a:gd name="connsiteX117" fmla="*/ 3411 w 10000"/>
                <a:gd name="connsiteY117" fmla="*/ 230 h 10000"/>
                <a:gd name="connsiteX118" fmla="*/ 3443 w 10000"/>
                <a:gd name="connsiteY118" fmla="*/ 186 h 10000"/>
                <a:gd name="connsiteX119" fmla="*/ 3470 w 10000"/>
                <a:gd name="connsiteY119" fmla="*/ 149 h 10000"/>
                <a:gd name="connsiteX120" fmla="*/ 3497 w 10000"/>
                <a:gd name="connsiteY120" fmla="*/ 118 h 10000"/>
                <a:gd name="connsiteX121" fmla="*/ 3529 w 10000"/>
                <a:gd name="connsiteY121" fmla="*/ 87 h 10000"/>
                <a:gd name="connsiteX122" fmla="*/ 3556 w 10000"/>
                <a:gd name="connsiteY122" fmla="*/ 68 h 10000"/>
                <a:gd name="connsiteX123" fmla="*/ 3587 w 10000"/>
                <a:gd name="connsiteY123" fmla="*/ 43 h 10000"/>
                <a:gd name="connsiteX124" fmla="*/ 3614 w 10000"/>
                <a:gd name="connsiteY124" fmla="*/ 31 h 10000"/>
                <a:gd name="connsiteX125" fmla="*/ 3641 w 10000"/>
                <a:gd name="connsiteY125" fmla="*/ 19 h 10000"/>
                <a:gd name="connsiteX126" fmla="*/ 3673 w 10000"/>
                <a:gd name="connsiteY126" fmla="*/ 6 h 10000"/>
                <a:gd name="connsiteX127" fmla="*/ 3700 w 10000"/>
                <a:gd name="connsiteY127" fmla="*/ 6 h 10000"/>
                <a:gd name="connsiteX128" fmla="*/ 3731 w 10000"/>
                <a:gd name="connsiteY128" fmla="*/ 0 h 10000"/>
                <a:gd name="connsiteX129" fmla="*/ 3758 w 10000"/>
                <a:gd name="connsiteY129" fmla="*/ 0 h 10000"/>
                <a:gd name="connsiteX130" fmla="*/ 3785 w 10000"/>
                <a:gd name="connsiteY130" fmla="*/ 6 h 10000"/>
                <a:gd name="connsiteX131" fmla="*/ 3817 w 10000"/>
                <a:gd name="connsiteY131" fmla="*/ 12 h 10000"/>
                <a:gd name="connsiteX132" fmla="*/ 3844 w 10000"/>
                <a:gd name="connsiteY132" fmla="*/ 19 h 10000"/>
                <a:gd name="connsiteX133" fmla="*/ 3876 w 10000"/>
                <a:gd name="connsiteY133" fmla="*/ 31 h 10000"/>
                <a:gd name="connsiteX134" fmla="*/ 3903 w 10000"/>
                <a:gd name="connsiteY134" fmla="*/ 43 h 10000"/>
                <a:gd name="connsiteX135" fmla="*/ 3930 w 10000"/>
                <a:gd name="connsiteY135" fmla="*/ 62 h 10000"/>
                <a:gd name="connsiteX136" fmla="*/ 3957 w 10000"/>
                <a:gd name="connsiteY136" fmla="*/ 81 h 10000"/>
                <a:gd name="connsiteX137" fmla="*/ 3988 w 10000"/>
                <a:gd name="connsiteY137" fmla="*/ 106 h 10000"/>
                <a:gd name="connsiteX138" fmla="*/ 4015 w 10000"/>
                <a:gd name="connsiteY138" fmla="*/ 130 h 10000"/>
                <a:gd name="connsiteX139" fmla="*/ 4047 w 10000"/>
                <a:gd name="connsiteY139" fmla="*/ 155 h 10000"/>
                <a:gd name="connsiteX140" fmla="*/ 4074 w 10000"/>
                <a:gd name="connsiteY140" fmla="*/ 186 h 10000"/>
                <a:gd name="connsiteX141" fmla="*/ 4101 w 10000"/>
                <a:gd name="connsiteY141" fmla="*/ 217 h 10000"/>
                <a:gd name="connsiteX142" fmla="*/ 4132 w 10000"/>
                <a:gd name="connsiteY142" fmla="*/ 255 h 10000"/>
                <a:gd name="connsiteX143" fmla="*/ 4160 w 10000"/>
                <a:gd name="connsiteY143" fmla="*/ 292 h 10000"/>
                <a:gd name="connsiteX144" fmla="*/ 4191 w 10000"/>
                <a:gd name="connsiteY144" fmla="*/ 329 h 10000"/>
                <a:gd name="connsiteX145" fmla="*/ 4218 w 10000"/>
                <a:gd name="connsiteY145" fmla="*/ 373 h 10000"/>
                <a:gd name="connsiteX146" fmla="*/ 4245 w 10000"/>
                <a:gd name="connsiteY146" fmla="*/ 422 h 10000"/>
                <a:gd name="connsiteX147" fmla="*/ 4277 w 10000"/>
                <a:gd name="connsiteY147" fmla="*/ 466 h 10000"/>
                <a:gd name="connsiteX148" fmla="*/ 4304 w 10000"/>
                <a:gd name="connsiteY148" fmla="*/ 522 h 10000"/>
                <a:gd name="connsiteX149" fmla="*/ 4335 w 10000"/>
                <a:gd name="connsiteY149" fmla="*/ 571 h 10000"/>
                <a:gd name="connsiteX150" fmla="*/ 4362 w 10000"/>
                <a:gd name="connsiteY150" fmla="*/ 634 h 10000"/>
                <a:gd name="connsiteX151" fmla="*/ 4389 w 10000"/>
                <a:gd name="connsiteY151" fmla="*/ 689 h 10000"/>
                <a:gd name="connsiteX152" fmla="*/ 4421 w 10000"/>
                <a:gd name="connsiteY152" fmla="*/ 752 h 10000"/>
                <a:gd name="connsiteX153" fmla="*/ 4448 w 10000"/>
                <a:gd name="connsiteY153" fmla="*/ 820 h 10000"/>
                <a:gd name="connsiteX154" fmla="*/ 4475 w 10000"/>
                <a:gd name="connsiteY154" fmla="*/ 888 h 10000"/>
                <a:gd name="connsiteX155" fmla="*/ 4507 w 10000"/>
                <a:gd name="connsiteY155" fmla="*/ 957 h 10000"/>
                <a:gd name="connsiteX156" fmla="*/ 4534 w 10000"/>
                <a:gd name="connsiteY156" fmla="*/ 1037 h 10000"/>
                <a:gd name="connsiteX157" fmla="*/ 4565 w 10000"/>
                <a:gd name="connsiteY157" fmla="*/ 1118 h 10000"/>
                <a:gd name="connsiteX158" fmla="*/ 4592 w 10000"/>
                <a:gd name="connsiteY158" fmla="*/ 1199 h 10000"/>
                <a:gd name="connsiteX159" fmla="*/ 4619 w 10000"/>
                <a:gd name="connsiteY159" fmla="*/ 1286 h 10000"/>
                <a:gd name="connsiteX160" fmla="*/ 4651 w 10000"/>
                <a:gd name="connsiteY160" fmla="*/ 1373 h 10000"/>
                <a:gd name="connsiteX161" fmla="*/ 4678 w 10000"/>
                <a:gd name="connsiteY161" fmla="*/ 1472 h 10000"/>
                <a:gd name="connsiteX162" fmla="*/ 4709 w 10000"/>
                <a:gd name="connsiteY162" fmla="*/ 1565 h 10000"/>
                <a:gd name="connsiteX163" fmla="*/ 4736 w 10000"/>
                <a:gd name="connsiteY163" fmla="*/ 1671 h 10000"/>
                <a:gd name="connsiteX164" fmla="*/ 4763 w 10000"/>
                <a:gd name="connsiteY164" fmla="*/ 1776 h 10000"/>
                <a:gd name="connsiteX165" fmla="*/ 4795 w 10000"/>
                <a:gd name="connsiteY165" fmla="*/ 1894 h 10000"/>
                <a:gd name="connsiteX166" fmla="*/ 4822 w 10000"/>
                <a:gd name="connsiteY166" fmla="*/ 2012 h 10000"/>
                <a:gd name="connsiteX167" fmla="*/ 4854 w 10000"/>
                <a:gd name="connsiteY167" fmla="*/ 2137 h 10000"/>
                <a:gd name="connsiteX168" fmla="*/ 4881 w 10000"/>
                <a:gd name="connsiteY168" fmla="*/ 2267 h 10000"/>
                <a:gd name="connsiteX169" fmla="*/ 4908 w 10000"/>
                <a:gd name="connsiteY169" fmla="*/ 2404 h 10000"/>
                <a:gd name="connsiteX170" fmla="*/ 4935 w 10000"/>
                <a:gd name="connsiteY170" fmla="*/ 2553 h 10000"/>
                <a:gd name="connsiteX171" fmla="*/ 4966 w 10000"/>
                <a:gd name="connsiteY171" fmla="*/ 2708 h 10000"/>
                <a:gd name="connsiteX172" fmla="*/ 4993 w 10000"/>
                <a:gd name="connsiteY172" fmla="*/ 2870 h 10000"/>
                <a:gd name="connsiteX173" fmla="*/ 5025 w 10000"/>
                <a:gd name="connsiteY173" fmla="*/ 3043 h 10000"/>
                <a:gd name="connsiteX174" fmla="*/ 5052 w 10000"/>
                <a:gd name="connsiteY174" fmla="*/ 3230 h 10000"/>
                <a:gd name="connsiteX175" fmla="*/ 5079 w 10000"/>
                <a:gd name="connsiteY175" fmla="*/ 3429 h 10000"/>
                <a:gd name="connsiteX176" fmla="*/ 5110 w 10000"/>
                <a:gd name="connsiteY176" fmla="*/ 3646 h 10000"/>
                <a:gd name="connsiteX177" fmla="*/ 5137 w 10000"/>
                <a:gd name="connsiteY177" fmla="*/ 3882 h 10000"/>
                <a:gd name="connsiteX178" fmla="*/ 5169 w 10000"/>
                <a:gd name="connsiteY178" fmla="*/ 4143 h 10000"/>
                <a:gd name="connsiteX179" fmla="*/ 5196 w 10000"/>
                <a:gd name="connsiteY179" fmla="*/ 4441 h 10000"/>
                <a:gd name="connsiteX180" fmla="*/ 5223 w 10000"/>
                <a:gd name="connsiteY180" fmla="*/ 4789 h 10000"/>
                <a:gd name="connsiteX181" fmla="*/ 5255 w 10000"/>
                <a:gd name="connsiteY181" fmla="*/ 5205 h 10000"/>
                <a:gd name="connsiteX182" fmla="*/ 5282 w 10000"/>
                <a:gd name="connsiteY182" fmla="*/ 5758 h 10000"/>
                <a:gd name="connsiteX183" fmla="*/ 5313 w 10000"/>
                <a:gd name="connsiteY183" fmla="*/ 6671 h 10000"/>
                <a:gd name="connsiteX184" fmla="*/ 5340 w 10000"/>
                <a:gd name="connsiteY184" fmla="*/ 7776 h 10000"/>
                <a:gd name="connsiteX185" fmla="*/ 5367 w 10000"/>
                <a:gd name="connsiteY185" fmla="*/ 6565 h 10000"/>
                <a:gd name="connsiteX186" fmla="*/ 5399 w 10000"/>
                <a:gd name="connsiteY186" fmla="*/ 6255 h 10000"/>
                <a:gd name="connsiteX187" fmla="*/ 5426 w 10000"/>
                <a:gd name="connsiteY187" fmla="*/ 6155 h 10000"/>
                <a:gd name="connsiteX188" fmla="*/ 5453 w 10000"/>
                <a:gd name="connsiteY188" fmla="*/ 6180 h 10000"/>
                <a:gd name="connsiteX189" fmla="*/ 5484 w 10000"/>
                <a:gd name="connsiteY189" fmla="*/ 6286 h 10000"/>
                <a:gd name="connsiteX190" fmla="*/ 5511 w 10000"/>
                <a:gd name="connsiteY190" fmla="*/ 6484 h 10000"/>
                <a:gd name="connsiteX191" fmla="*/ 5539 w 10000"/>
                <a:gd name="connsiteY191" fmla="*/ 6801 h 10000"/>
                <a:gd name="connsiteX192" fmla="*/ 5570 w 10000"/>
                <a:gd name="connsiteY192" fmla="*/ 7373 h 10000"/>
                <a:gd name="connsiteX193" fmla="*/ 5597 w 10000"/>
                <a:gd name="connsiteY193" fmla="*/ 9447 h 10000"/>
                <a:gd name="connsiteX194" fmla="*/ 5629 w 10000"/>
                <a:gd name="connsiteY194" fmla="*/ 7621 h 10000"/>
                <a:gd name="connsiteX195" fmla="*/ 5656 w 10000"/>
                <a:gd name="connsiteY195" fmla="*/ 7012 h 10000"/>
                <a:gd name="connsiteX196" fmla="*/ 5683 w 10000"/>
                <a:gd name="connsiteY196" fmla="*/ 6708 h 10000"/>
                <a:gd name="connsiteX197" fmla="*/ 5714 w 10000"/>
                <a:gd name="connsiteY197" fmla="*/ 6534 h 10000"/>
                <a:gd name="connsiteX198" fmla="*/ 5741 w 10000"/>
                <a:gd name="connsiteY198" fmla="*/ 6429 h 10000"/>
                <a:gd name="connsiteX199" fmla="*/ 5773 w 10000"/>
                <a:gd name="connsiteY199" fmla="*/ 6385 h 10000"/>
                <a:gd name="connsiteX200" fmla="*/ 5800 w 10000"/>
                <a:gd name="connsiteY200" fmla="*/ 6385 h 10000"/>
                <a:gd name="connsiteX201" fmla="*/ 5827 w 10000"/>
                <a:gd name="connsiteY201" fmla="*/ 6429 h 10000"/>
                <a:gd name="connsiteX202" fmla="*/ 5858 w 10000"/>
                <a:gd name="connsiteY202" fmla="*/ 6516 h 10000"/>
                <a:gd name="connsiteX203" fmla="*/ 5886 w 10000"/>
                <a:gd name="connsiteY203" fmla="*/ 6646 h 10000"/>
                <a:gd name="connsiteX204" fmla="*/ 5913 w 10000"/>
                <a:gd name="connsiteY204" fmla="*/ 6845 h 10000"/>
                <a:gd name="connsiteX205" fmla="*/ 5944 w 10000"/>
                <a:gd name="connsiteY205" fmla="*/ 7149 h 10000"/>
                <a:gd name="connsiteX206" fmla="*/ 5971 w 10000"/>
                <a:gd name="connsiteY206" fmla="*/ 7658 h 10000"/>
                <a:gd name="connsiteX207" fmla="*/ 6003 w 10000"/>
                <a:gd name="connsiteY207" fmla="*/ 9093 h 10000"/>
                <a:gd name="connsiteX208" fmla="*/ 6030 w 10000"/>
                <a:gd name="connsiteY208" fmla="*/ 8106 h 10000"/>
                <a:gd name="connsiteX209" fmla="*/ 6057 w 10000"/>
                <a:gd name="connsiteY209" fmla="*/ 7385 h 10000"/>
                <a:gd name="connsiteX210" fmla="*/ 6088 w 10000"/>
                <a:gd name="connsiteY210" fmla="*/ 7019 h 10000"/>
                <a:gd name="connsiteX211" fmla="*/ 6115 w 10000"/>
                <a:gd name="connsiteY211" fmla="*/ 6789 h 10000"/>
                <a:gd name="connsiteX212" fmla="*/ 6147 w 10000"/>
                <a:gd name="connsiteY212" fmla="*/ 6634 h 10000"/>
                <a:gd name="connsiteX213" fmla="*/ 6174 w 10000"/>
                <a:gd name="connsiteY213" fmla="*/ 6534 h 10000"/>
                <a:gd name="connsiteX214" fmla="*/ 6201 w 10000"/>
                <a:gd name="connsiteY214" fmla="*/ 6472 h 10000"/>
                <a:gd name="connsiteX215" fmla="*/ 6233 w 10000"/>
                <a:gd name="connsiteY215" fmla="*/ 6441 h 10000"/>
                <a:gd name="connsiteX216" fmla="*/ 6260 w 10000"/>
                <a:gd name="connsiteY216" fmla="*/ 6435 h 10000"/>
                <a:gd name="connsiteX217" fmla="*/ 6291 w 10000"/>
                <a:gd name="connsiteY217" fmla="*/ 6460 h 10000"/>
                <a:gd name="connsiteX218" fmla="*/ 6318 w 10000"/>
                <a:gd name="connsiteY218" fmla="*/ 6516 h 10000"/>
                <a:gd name="connsiteX219" fmla="*/ 6345 w 10000"/>
                <a:gd name="connsiteY219" fmla="*/ 6609 h 10000"/>
                <a:gd name="connsiteX220" fmla="*/ 6372 w 10000"/>
                <a:gd name="connsiteY220" fmla="*/ 6733 h 10000"/>
                <a:gd name="connsiteX221" fmla="*/ 6404 w 10000"/>
                <a:gd name="connsiteY221" fmla="*/ 6919 h 10000"/>
                <a:gd name="connsiteX222" fmla="*/ 6431 w 10000"/>
                <a:gd name="connsiteY222" fmla="*/ 7186 h 10000"/>
                <a:gd name="connsiteX223" fmla="*/ 6462 w 10000"/>
                <a:gd name="connsiteY223" fmla="*/ 7596 h 10000"/>
                <a:gd name="connsiteX224" fmla="*/ 6489 w 10000"/>
                <a:gd name="connsiteY224" fmla="*/ 8466 h 10000"/>
                <a:gd name="connsiteX225" fmla="*/ 6516 w 10000"/>
                <a:gd name="connsiteY225" fmla="*/ 8801 h 10000"/>
                <a:gd name="connsiteX226" fmla="*/ 6548 w 10000"/>
                <a:gd name="connsiteY226" fmla="*/ 7714 h 10000"/>
                <a:gd name="connsiteX227" fmla="*/ 6575 w 10000"/>
                <a:gd name="connsiteY227" fmla="*/ 7261 h 10000"/>
                <a:gd name="connsiteX228" fmla="*/ 6607 w 10000"/>
                <a:gd name="connsiteY228" fmla="*/ 6981 h 10000"/>
                <a:gd name="connsiteX229" fmla="*/ 6634 w 10000"/>
                <a:gd name="connsiteY229" fmla="*/ 6795 h 10000"/>
                <a:gd name="connsiteX230" fmla="*/ 6661 w 10000"/>
                <a:gd name="connsiteY230" fmla="*/ 6658 h 10000"/>
                <a:gd name="connsiteX231" fmla="*/ 6692 w 10000"/>
                <a:gd name="connsiteY231" fmla="*/ 6559 h 10000"/>
                <a:gd name="connsiteX232" fmla="*/ 6719 w 10000"/>
                <a:gd name="connsiteY232" fmla="*/ 6497 h 10000"/>
                <a:gd name="connsiteX233" fmla="*/ 6751 w 10000"/>
                <a:gd name="connsiteY233" fmla="*/ 6460 h 10000"/>
                <a:gd name="connsiteX234" fmla="*/ 6778 w 10000"/>
                <a:gd name="connsiteY234" fmla="*/ 6453 h 10000"/>
                <a:gd name="connsiteX235" fmla="*/ 6805 w 10000"/>
                <a:gd name="connsiteY235" fmla="*/ 6460 h 10000"/>
                <a:gd name="connsiteX236" fmla="*/ 6836 w 10000"/>
                <a:gd name="connsiteY236" fmla="*/ 6503 h 10000"/>
                <a:gd name="connsiteX237" fmla="*/ 6863 w 10000"/>
                <a:gd name="connsiteY237" fmla="*/ 6565 h 10000"/>
                <a:gd name="connsiteX238" fmla="*/ 6890 w 10000"/>
                <a:gd name="connsiteY238" fmla="*/ 6658 h 10000"/>
                <a:gd name="connsiteX239" fmla="*/ 6922 w 10000"/>
                <a:gd name="connsiteY239" fmla="*/ 6789 h 10000"/>
                <a:gd name="connsiteX240" fmla="*/ 6949 w 10000"/>
                <a:gd name="connsiteY240" fmla="*/ 6975 h 10000"/>
                <a:gd name="connsiteX241" fmla="*/ 6981 w 10000"/>
                <a:gd name="connsiteY241" fmla="*/ 7236 h 10000"/>
                <a:gd name="connsiteX242" fmla="*/ 7008 w 10000"/>
                <a:gd name="connsiteY242" fmla="*/ 7634 h 10000"/>
                <a:gd name="connsiteX243" fmla="*/ 7035 w 10000"/>
                <a:gd name="connsiteY243" fmla="*/ 8460 h 10000"/>
                <a:gd name="connsiteX244" fmla="*/ 7066 w 10000"/>
                <a:gd name="connsiteY244" fmla="*/ 8969 h 10000"/>
                <a:gd name="connsiteX245" fmla="*/ 7093 w 10000"/>
                <a:gd name="connsiteY245" fmla="*/ 7801 h 10000"/>
                <a:gd name="connsiteX246" fmla="*/ 7125 w 10000"/>
                <a:gd name="connsiteY246" fmla="*/ 7329 h 10000"/>
                <a:gd name="connsiteX247" fmla="*/ 7152 w 10000"/>
                <a:gd name="connsiteY247" fmla="*/ 7037 h 10000"/>
                <a:gd name="connsiteX248" fmla="*/ 7179 w 10000"/>
                <a:gd name="connsiteY248" fmla="*/ 6839 h 10000"/>
                <a:gd name="connsiteX249" fmla="*/ 7210 w 10000"/>
                <a:gd name="connsiteY249" fmla="*/ 6696 h 10000"/>
                <a:gd name="connsiteX250" fmla="*/ 7237 w 10000"/>
                <a:gd name="connsiteY250" fmla="*/ 6590 h 10000"/>
                <a:gd name="connsiteX251" fmla="*/ 7269 w 10000"/>
                <a:gd name="connsiteY251" fmla="*/ 6516 h 10000"/>
                <a:gd name="connsiteX252" fmla="*/ 7296 w 10000"/>
                <a:gd name="connsiteY252" fmla="*/ 6472 h 10000"/>
                <a:gd name="connsiteX253" fmla="*/ 7323 w 10000"/>
                <a:gd name="connsiteY253" fmla="*/ 6447 h 10000"/>
                <a:gd name="connsiteX254" fmla="*/ 7350 w 10000"/>
                <a:gd name="connsiteY254" fmla="*/ 6447 h 10000"/>
                <a:gd name="connsiteX255" fmla="*/ 7382 w 10000"/>
                <a:gd name="connsiteY255" fmla="*/ 6466 h 10000"/>
                <a:gd name="connsiteX256" fmla="*/ 7409 w 10000"/>
                <a:gd name="connsiteY256" fmla="*/ 6509 h 10000"/>
                <a:gd name="connsiteX257" fmla="*/ 7440 w 10000"/>
                <a:gd name="connsiteY257" fmla="*/ 6578 h 10000"/>
                <a:gd name="connsiteX258" fmla="*/ 7467 w 10000"/>
                <a:gd name="connsiteY258" fmla="*/ 6677 h 10000"/>
                <a:gd name="connsiteX259" fmla="*/ 7494 w 10000"/>
                <a:gd name="connsiteY259" fmla="*/ 6814 h 10000"/>
                <a:gd name="connsiteX260" fmla="*/ 7526 w 10000"/>
                <a:gd name="connsiteY260" fmla="*/ 7006 h 10000"/>
                <a:gd name="connsiteX261" fmla="*/ 7553 w 10000"/>
                <a:gd name="connsiteY261" fmla="*/ 7273 h 10000"/>
                <a:gd name="connsiteX262" fmla="*/ 7584 w 10000"/>
                <a:gd name="connsiteY262" fmla="*/ 7696 h 10000"/>
                <a:gd name="connsiteX263" fmla="*/ 7612 w 10000"/>
                <a:gd name="connsiteY263" fmla="*/ 8584 h 10000"/>
                <a:gd name="connsiteX264" fmla="*/ 7639 w 10000"/>
                <a:gd name="connsiteY264" fmla="*/ 8814 h 10000"/>
                <a:gd name="connsiteX265" fmla="*/ 7670 w 10000"/>
                <a:gd name="connsiteY265" fmla="*/ 7770 h 10000"/>
                <a:gd name="connsiteX266" fmla="*/ 7697 w 10000"/>
                <a:gd name="connsiteY266" fmla="*/ 7317 h 10000"/>
                <a:gd name="connsiteX267" fmla="*/ 7729 w 10000"/>
                <a:gd name="connsiteY267" fmla="*/ 7031 h 10000"/>
                <a:gd name="connsiteX268" fmla="*/ 7756 w 10000"/>
                <a:gd name="connsiteY268" fmla="*/ 6839 h 10000"/>
                <a:gd name="connsiteX269" fmla="*/ 7783 w 10000"/>
                <a:gd name="connsiteY269" fmla="*/ 6696 h 10000"/>
                <a:gd name="connsiteX270" fmla="*/ 7810 w 10000"/>
                <a:gd name="connsiteY270" fmla="*/ 6590 h 10000"/>
                <a:gd name="connsiteX271" fmla="*/ 7841 w 10000"/>
                <a:gd name="connsiteY271" fmla="*/ 6522 h 10000"/>
                <a:gd name="connsiteX272" fmla="*/ 7868 w 10000"/>
                <a:gd name="connsiteY272" fmla="*/ 6472 h 10000"/>
                <a:gd name="connsiteX273" fmla="*/ 7900 w 10000"/>
                <a:gd name="connsiteY273" fmla="*/ 6447 h 10000"/>
                <a:gd name="connsiteX274" fmla="*/ 7927 w 10000"/>
                <a:gd name="connsiteY274" fmla="*/ 6447 h 10000"/>
                <a:gd name="connsiteX275" fmla="*/ 7954 w 10000"/>
                <a:gd name="connsiteY275" fmla="*/ 6466 h 10000"/>
                <a:gd name="connsiteX276" fmla="*/ 7986 w 10000"/>
                <a:gd name="connsiteY276" fmla="*/ 6509 h 10000"/>
                <a:gd name="connsiteX277" fmla="*/ 8013 w 10000"/>
                <a:gd name="connsiteY277" fmla="*/ 6578 h 10000"/>
                <a:gd name="connsiteX278" fmla="*/ 8044 w 10000"/>
                <a:gd name="connsiteY278" fmla="*/ 6683 h 10000"/>
                <a:gd name="connsiteX279" fmla="*/ 8071 w 10000"/>
                <a:gd name="connsiteY279" fmla="*/ 6820 h 10000"/>
                <a:gd name="connsiteX280" fmla="*/ 8098 w 10000"/>
                <a:gd name="connsiteY280" fmla="*/ 7006 h 10000"/>
                <a:gd name="connsiteX281" fmla="*/ 8130 w 10000"/>
                <a:gd name="connsiteY281" fmla="*/ 7280 h 10000"/>
                <a:gd name="connsiteX282" fmla="*/ 8157 w 10000"/>
                <a:gd name="connsiteY282" fmla="*/ 7714 h 10000"/>
                <a:gd name="connsiteX283" fmla="*/ 8188 w 10000"/>
                <a:gd name="connsiteY283" fmla="*/ 8671 h 10000"/>
                <a:gd name="connsiteX284" fmla="*/ 8215 w 10000"/>
                <a:gd name="connsiteY284" fmla="*/ 8696 h 10000"/>
                <a:gd name="connsiteX285" fmla="*/ 8242 w 10000"/>
                <a:gd name="connsiteY285" fmla="*/ 7720 h 10000"/>
                <a:gd name="connsiteX286" fmla="*/ 8274 w 10000"/>
                <a:gd name="connsiteY286" fmla="*/ 7286 h 10000"/>
                <a:gd name="connsiteX287" fmla="*/ 8301 w 10000"/>
                <a:gd name="connsiteY287" fmla="*/ 7006 h 10000"/>
                <a:gd name="connsiteX288" fmla="*/ 8328 w 10000"/>
                <a:gd name="connsiteY288" fmla="*/ 6820 h 10000"/>
                <a:gd name="connsiteX289" fmla="*/ 8360 w 10000"/>
                <a:gd name="connsiteY289" fmla="*/ 6683 h 10000"/>
                <a:gd name="connsiteX290" fmla="*/ 8387 w 10000"/>
                <a:gd name="connsiteY290" fmla="*/ 6584 h 10000"/>
                <a:gd name="connsiteX291" fmla="*/ 8418 w 10000"/>
                <a:gd name="connsiteY291" fmla="*/ 6516 h 10000"/>
                <a:gd name="connsiteX292" fmla="*/ 8445 w 10000"/>
                <a:gd name="connsiteY292" fmla="*/ 6472 h 10000"/>
                <a:gd name="connsiteX293" fmla="*/ 8472 w 10000"/>
                <a:gd name="connsiteY293" fmla="*/ 6453 h 10000"/>
                <a:gd name="connsiteX294" fmla="*/ 8504 w 10000"/>
                <a:gd name="connsiteY294" fmla="*/ 6460 h 10000"/>
                <a:gd name="connsiteX295" fmla="*/ 8531 w 10000"/>
                <a:gd name="connsiteY295" fmla="*/ 6491 h 10000"/>
                <a:gd name="connsiteX296" fmla="*/ 8562 w 10000"/>
                <a:gd name="connsiteY296" fmla="*/ 6553 h 10000"/>
                <a:gd name="connsiteX297" fmla="*/ 8589 w 10000"/>
                <a:gd name="connsiteY297" fmla="*/ 6640 h 10000"/>
                <a:gd name="connsiteX298" fmla="*/ 8616 w 10000"/>
                <a:gd name="connsiteY298" fmla="*/ 6770 h 10000"/>
                <a:gd name="connsiteX299" fmla="*/ 8648 w 10000"/>
                <a:gd name="connsiteY299" fmla="*/ 6944 h 10000"/>
                <a:gd name="connsiteX300" fmla="*/ 8675 w 10000"/>
                <a:gd name="connsiteY300" fmla="*/ 7205 h 10000"/>
                <a:gd name="connsiteX301" fmla="*/ 8707 w 10000"/>
                <a:gd name="connsiteY301" fmla="*/ 7615 h 10000"/>
                <a:gd name="connsiteX302" fmla="*/ 8734 w 10000"/>
                <a:gd name="connsiteY302" fmla="*/ 8460 h 10000"/>
                <a:gd name="connsiteX303" fmla="*/ 8761 w 10000"/>
                <a:gd name="connsiteY303" fmla="*/ 8839 h 10000"/>
                <a:gd name="connsiteX304" fmla="*/ 8788 w 10000"/>
                <a:gd name="connsiteY304" fmla="*/ 7733 h 10000"/>
                <a:gd name="connsiteX305" fmla="*/ 8819 w 10000"/>
                <a:gd name="connsiteY305" fmla="*/ 7267 h 10000"/>
                <a:gd name="connsiteX306" fmla="*/ 8851 w 10000"/>
                <a:gd name="connsiteY306" fmla="*/ 6981 h 10000"/>
                <a:gd name="connsiteX307" fmla="*/ 8878 w 10000"/>
                <a:gd name="connsiteY307" fmla="*/ 6783 h 10000"/>
                <a:gd name="connsiteX308" fmla="*/ 8905 w 10000"/>
                <a:gd name="connsiteY308" fmla="*/ 6646 h 10000"/>
                <a:gd name="connsiteX309" fmla="*/ 8932 w 10000"/>
                <a:gd name="connsiteY309" fmla="*/ 6547 h 10000"/>
                <a:gd name="connsiteX310" fmla="*/ 8963 w 10000"/>
                <a:gd name="connsiteY310" fmla="*/ 6484 h 10000"/>
                <a:gd name="connsiteX311" fmla="*/ 8991 w 10000"/>
                <a:gd name="connsiteY311" fmla="*/ 6453 h 10000"/>
                <a:gd name="connsiteX312" fmla="*/ 9022 w 10000"/>
                <a:gd name="connsiteY312" fmla="*/ 6447 h 10000"/>
                <a:gd name="connsiteX313" fmla="*/ 9049 w 10000"/>
                <a:gd name="connsiteY313" fmla="*/ 6472 h 10000"/>
                <a:gd name="connsiteX314" fmla="*/ 9076 w 10000"/>
                <a:gd name="connsiteY314" fmla="*/ 6528 h 10000"/>
                <a:gd name="connsiteX315" fmla="*/ 9108 w 10000"/>
                <a:gd name="connsiteY315" fmla="*/ 6621 h 10000"/>
                <a:gd name="connsiteX316" fmla="*/ 9135 w 10000"/>
                <a:gd name="connsiteY316" fmla="*/ 6758 h 10000"/>
                <a:gd name="connsiteX317" fmla="*/ 9166 w 10000"/>
                <a:gd name="connsiteY317" fmla="*/ 6957 h 10000"/>
                <a:gd name="connsiteX318" fmla="*/ 9193 w 10000"/>
                <a:gd name="connsiteY318" fmla="*/ 7267 h 10000"/>
                <a:gd name="connsiteX319" fmla="*/ 9220 w 10000"/>
                <a:gd name="connsiteY319" fmla="*/ 7814 h 10000"/>
                <a:gd name="connsiteX320" fmla="*/ 9252 w 10000"/>
                <a:gd name="connsiteY320" fmla="*/ 9863 h 10000"/>
                <a:gd name="connsiteX321" fmla="*/ 9279 w 10000"/>
                <a:gd name="connsiteY321" fmla="*/ 7988 h 10000"/>
                <a:gd name="connsiteX322" fmla="*/ 9306 w 10000"/>
                <a:gd name="connsiteY322" fmla="*/ 7335 h 10000"/>
                <a:gd name="connsiteX323" fmla="*/ 9338 w 10000"/>
                <a:gd name="connsiteY323" fmla="*/ 6988 h 10000"/>
                <a:gd name="connsiteX324" fmla="*/ 9365 w 10000"/>
                <a:gd name="connsiteY324" fmla="*/ 6758 h 10000"/>
                <a:gd name="connsiteX325" fmla="*/ 9396 w 10000"/>
                <a:gd name="connsiteY325" fmla="*/ 6602 h 10000"/>
                <a:gd name="connsiteX326" fmla="*/ 9423 w 10000"/>
                <a:gd name="connsiteY326" fmla="*/ 6503 h 10000"/>
                <a:gd name="connsiteX327" fmla="*/ 9450 w 10000"/>
                <a:gd name="connsiteY327" fmla="*/ 6447 h 10000"/>
                <a:gd name="connsiteX328" fmla="*/ 9482 w 10000"/>
                <a:gd name="connsiteY328" fmla="*/ 6435 h 10000"/>
                <a:gd name="connsiteX329" fmla="*/ 9509 w 10000"/>
                <a:gd name="connsiteY329" fmla="*/ 6460 h 10000"/>
                <a:gd name="connsiteX330" fmla="*/ 9540 w 10000"/>
                <a:gd name="connsiteY330" fmla="*/ 6534 h 10000"/>
                <a:gd name="connsiteX331" fmla="*/ 9567 w 10000"/>
                <a:gd name="connsiteY331" fmla="*/ 6665 h 10000"/>
                <a:gd name="connsiteX332" fmla="*/ 9594 w 10000"/>
                <a:gd name="connsiteY332" fmla="*/ 6882 h 10000"/>
                <a:gd name="connsiteX333" fmla="*/ 9626 w 10000"/>
                <a:gd name="connsiteY333" fmla="*/ 7242 h 10000"/>
                <a:gd name="connsiteX334" fmla="*/ 9653 w 10000"/>
                <a:gd name="connsiteY334" fmla="*/ 7981 h 10000"/>
                <a:gd name="connsiteX335" fmla="*/ 9680 w 10000"/>
                <a:gd name="connsiteY335" fmla="*/ 8820 h 10000"/>
                <a:gd name="connsiteX336" fmla="*/ 9712 w 10000"/>
                <a:gd name="connsiteY336" fmla="*/ 7484 h 10000"/>
                <a:gd name="connsiteX337" fmla="*/ 9739 w 10000"/>
                <a:gd name="connsiteY337" fmla="*/ 7012 h 10000"/>
                <a:gd name="connsiteX338" fmla="*/ 9766 w 10000"/>
                <a:gd name="connsiteY338" fmla="*/ 6758 h 10000"/>
                <a:gd name="connsiteX339" fmla="*/ 9797 w 10000"/>
                <a:gd name="connsiteY339" fmla="*/ 6615 h 10000"/>
                <a:gd name="connsiteX340" fmla="*/ 9824 w 10000"/>
                <a:gd name="connsiteY340" fmla="*/ 6559 h 10000"/>
                <a:gd name="connsiteX341" fmla="*/ 9856 w 10000"/>
                <a:gd name="connsiteY341" fmla="*/ 6590 h 10000"/>
                <a:gd name="connsiteX342" fmla="*/ 9883 w 10000"/>
                <a:gd name="connsiteY342" fmla="*/ 6708 h 10000"/>
                <a:gd name="connsiteX343" fmla="*/ 9910 w 10000"/>
                <a:gd name="connsiteY343" fmla="*/ 6950 h 10000"/>
                <a:gd name="connsiteX344" fmla="*/ 9941 w 10000"/>
                <a:gd name="connsiteY344" fmla="*/ 7404 h 10000"/>
                <a:gd name="connsiteX345" fmla="*/ 9968 w 10000"/>
                <a:gd name="connsiteY345" fmla="*/ 8516 h 10000"/>
                <a:gd name="connsiteX346" fmla="*/ 10000 w 10000"/>
                <a:gd name="connsiteY34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96 w 10000"/>
                <a:gd name="connsiteY105" fmla="*/ 1565 h 10000"/>
                <a:gd name="connsiteX106" fmla="*/ 3128 w 10000"/>
                <a:gd name="connsiteY106" fmla="*/ 1286 h 10000"/>
                <a:gd name="connsiteX107" fmla="*/ 3155 w 10000"/>
                <a:gd name="connsiteY107" fmla="*/ 1075 h 10000"/>
                <a:gd name="connsiteX108" fmla="*/ 3182 w 10000"/>
                <a:gd name="connsiteY108" fmla="*/ 907 h 10000"/>
                <a:gd name="connsiteX109" fmla="*/ 3213 w 10000"/>
                <a:gd name="connsiteY109" fmla="*/ 770 h 10000"/>
                <a:gd name="connsiteX110" fmla="*/ 3240 w 10000"/>
                <a:gd name="connsiteY110" fmla="*/ 658 h 10000"/>
                <a:gd name="connsiteX111" fmla="*/ 3267 w 10000"/>
                <a:gd name="connsiteY111" fmla="*/ 559 h 10000"/>
                <a:gd name="connsiteX112" fmla="*/ 3299 w 10000"/>
                <a:gd name="connsiteY112" fmla="*/ 478 h 10000"/>
                <a:gd name="connsiteX113" fmla="*/ 3326 w 10000"/>
                <a:gd name="connsiteY113" fmla="*/ 404 h 10000"/>
                <a:gd name="connsiteX114" fmla="*/ 3357 w 10000"/>
                <a:gd name="connsiteY114" fmla="*/ 335 h 10000"/>
                <a:gd name="connsiteX115" fmla="*/ 3384 w 10000"/>
                <a:gd name="connsiteY115" fmla="*/ 280 h 10000"/>
                <a:gd name="connsiteX116" fmla="*/ 3411 w 10000"/>
                <a:gd name="connsiteY116" fmla="*/ 230 h 10000"/>
                <a:gd name="connsiteX117" fmla="*/ 3443 w 10000"/>
                <a:gd name="connsiteY117" fmla="*/ 186 h 10000"/>
                <a:gd name="connsiteX118" fmla="*/ 3470 w 10000"/>
                <a:gd name="connsiteY118" fmla="*/ 149 h 10000"/>
                <a:gd name="connsiteX119" fmla="*/ 3497 w 10000"/>
                <a:gd name="connsiteY119" fmla="*/ 118 h 10000"/>
                <a:gd name="connsiteX120" fmla="*/ 3529 w 10000"/>
                <a:gd name="connsiteY120" fmla="*/ 87 h 10000"/>
                <a:gd name="connsiteX121" fmla="*/ 3556 w 10000"/>
                <a:gd name="connsiteY121" fmla="*/ 68 h 10000"/>
                <a:gd name="connsiteX122" fmla="*/ 3587 w 10000"/>
                <a:gd name="connsiteY122" fmla="*/ 43 h 10000"/>
                <a:gd name="connsiteX123" fmla="*/ 3614 w 10000"/>
                <a:gd name="connsiteY123" fmla="*/ 31 h 10000"/>
                <a:gd name="connsiteX124" fmla="*/ 3641 w 10000"/>
                <a:gd name="connsiteY124" fmla="*/ 19 h 10000"/>
                <a:gd name="connsiteX125" fmla="*/ 3673 w 10000"/>
                <a:gd name="connsiteY125" fmla="*/ 6 h 10000"/>
                <a:gd name="connsiteX126" fmla="*/ 3700 w 10000"/>
                <a:gd name="connsiteY126" fmla="*/ 6 h 10000"/>
                <a:gd name="connsiteX127" fmla="*/ 3731 w 10000"/>
                <a:gd name="connsiteY127" fmla="*/ 0 h 10000"/>
                <a:gd name="connsiteX128" fmla="*/ 3758 w 10000"/>
                <a:gd name="connsiteY128" fmla="*/ 0 h 10000"/>
                <a:gd name="connsiteX129" fmla="*/ 3785 w 10000"/>
                <a:gd name="connsiteY129" fmla="*/ 6 h 10000"/>
                <a:gd name="connsiteX130" fmla="*/ 3817 w 10000"/>
                <a:gd name="connsiteY130" fmla="*/ 12 h 10000"/>
                <a:gd name="connsiteX131" fmla="*/ 3844 w 10000"/>
                <a:gd name="connsiteY131" fmla="*/ 19 h 10000"/>
                <a:gd name="connsiteX132" fmla="*/ 3876 w 10000"/>
                <a:gd name="connsiteY132" fmla="*/ 31 h 10000"/>
                <a:gd name="connsiteX133" fmla="*/ 3903 w 10000"/>
                <a:gd name="connsiteY133" fmla="*/ 43 h 10000"/>
                <a:gd name="connsiteX134" fmla="*/ 3930 w 10000"/>
                <a:gd name="connsiteY134" fmla="*/ 62 h 10000"/>
                <a:gd name="connsiteX135" fmla="*/ 3957 w 10000"/>
                <a:gd name="connsiteY135" fmla="*/ 81 h 10000"/>
                <a:gd name="connsiteX136" fmla="*/ 3988 w 10000"/>
                <a:gd name="connsiteY136" fmla="*/ 106 h 10000"/>
                <a:gd name="connsiteX137" fmla="*/ 4015 w 10000"/>
                <a:gd name="connsiteY137" fmla="*/ 130 h 10000"/>
                <a:gd name="connsiteX138" fmla="*/ 4047 w 10000"/>
                <a:gd name="connsiteY138" fmla="*/ 155 h 10000"/>
                <a:gd name="connsiteX139" fmla="*/ 4074 w 10000"/>
                <a:gd name="connsiteY139" fmla="*/ 186 h 10000"/>
                <a:gd name="connsiteX140" fmla="*/ 4101 w 10000"/>
                <a:gd name="connsiteY140" fmla="*/ 217 h 10000"/>
                <a:gd name="connsiteX141" fmla="*/ 4132 w 10000"/>
                <a:gd name="connsiteY141" fmla="*/ 255 h 10000"/>
                <a:gd name="connsiteX142" fmla="*/ 4160 w 10000"/>
                <a:gd name="connsiteY142" fmla="*/ 292 h 10000"/>
                <a:gd name="connsiteX143" fmla="*/ 4191 w 10000"/>
                <a:gd name="connsiteY143" fmla="*/ 329 h 10000"/>
                <a:gd name="connsiteX144" fmla="*/ 4218 w 10000"/>
                <a:gd name="connsiteY144" fmla="*/ 373 h 10000"/>
                <a:gd name="connsiteX145" fmla="*/ 4245 w 10000"/>
                <a:gd name="connsiteY145" fmla="*/ 422 h 10000"/>
                <a:gd name="connsiteX146" fmla="*/ 4277 w 10000"/>
                <a:gd name="connsiteY146" fmla="*/ 466 h 10000"/>
                <a:gd name="connsiteX147" fmla="*/ 4304 w 10000"/>
                <a:gd name="connsiteY147" fmla="*/ 522 h 10000"/>
                <a:gd name="connsiteX148" fmla="*/ 4335 w 10000"/>
                <a:gd name="connsiteY148" fmla="*/ 571 h 10000"/>
                <a:gd name="connsiteX149" fmla="*/ 4362 w 10000"/>
                <a:gd name="connsiteY149" fmla="*/ 634 h 10000"/>
                <a:gd name="connsiteX150" fmla="*/ 4389 w 10000"/>
                <a:gd name="connsiteY150" fmla="*/ 689 h 10000"/>
                <a:gd name="connsiteX151" fmla="*/ 4421 w 10000"/>
                <a:gd name="connsiteY151" fmla="*/ 752 h 10000"/>
                <a:gd name="connsiteX152" fmla="*/ 4448 w 10000"/>
                <a:gd name="connsiteY152" fmla="*/ 820 h 10000"/>
                <a:gd name="connsiteX153" fmla="*/ 4475 w 10000"/>
                <a:gd name="connsiteY153" fmla="*/ 888 h 10000"/>
                <a:gd name="connsiteX154" fmla="*/ 4507 w 10000"/>
                <a:gd name="connsiteY154" fmla="*/ 957 h 10000"/>
                <a:gd name="connsiteX155" fmla="*/ 4534 w 10000"/>
                <a:gd name="connsiteY155" fmla="*/ 1037 h 10000"/>
                <a:gd name="connsiteX156" fmla="*/ 4565 w 10000"/>
                <a:gd name="connsiteY156" fmla="*/ 1118 h 10000"/>
                <a:gd name="connsiteX157" fmla="*/ 4592 w 10000"/>
                <a:gd name="connsiteY157" fmla="*/ 1199 h 10000"/>
                <a:gd name="connsiteX158" fmla="*/ 4619 w 10000"/>
                <a:gd name="connsiteY158" fmla="*/ 1286 h 10000"/>
                <a:gd name="connsiteX159" fmla="*/ 4651 w 10000"/>
                <a:gd name="connsiteY159" fmla="*/ 1373 h 10000"/>
                <a:gd name="connsiteX160" fmla="*/ 4678 w 10000"/>
                <a:gd name="connsiteY160" fmla="*/ 1472 h 10000"/>
                <a:gd name="connsiteX161" fmla="*/ 4709 w 10000"/>
                <a:gd name="connsiteY161" fmla="*/ 1565 h 10000"/>
                <a:gd name="connsiteX162" fmla="*/ 4736 w 10000"/>
                <a:gd name="connsiteY162" fmla="*/ 1671 h 10000"/>
                <a:gd name="connsiteX163" fmla="*/ 4763 w 10000"/>
                <a:gd name="connsiteY163" fmla="*/ 1776 h 10000"/>
                <a:gd name="connsiteX164" fmla="*/ 4795 w 10000"/>
                <a:gd name="connsiteY164" fmla="*/ 1894 h 10000"/>
                <a:gd name="connsiteX165" fmla="*/ 4822 w 10000"/>
                <a:gd name="connsiteY165" fmla="*/ 2012 h 10000"/>
                <a:gd name="connsiteX166" fmla="*/ 4854 w 10000"/>
                <a:gd name="connsiteY166" fmla="*/ 2137 h 10000"/>
                <a:gd name="connsiteX167" fmla="*/ 4881 w 10000"/>
                <a:gd name="connsiteY167" fmla="*/ 2267 h 10000"/>
                <a:gd name="connsiteX168" fmla="*/ 4908 w 10000"/>
                <a:gd name="connsiteY168" fmla="*/ 2404 h 10000"/>
                <a:gd name="connsiteX169" fmla="*/ 4935 w 10000"/>
                <a:gd name="connsiteY169" fmla="*/ 2553 h 10000"/>
                <a:gd name="connsiteX170" fmla="*/ 4966 w 10000"/>
                <a:gd name="connsiteY170" fmla="*/ 2708 h 10000"/>
                <a:gd name="connsiteX171" fmla="*/ 4993 w 10000"/>
                <a:gd name="connsiteY171" fmla="*/ 2870 h 10000"/>
                <a:gd name="connsiteX172" fmla="*/ 5025 w 10000"/>
                <a:gd name="connsiteY172" fmla="*/ 3043 h 10000"/>
                <a:gd name="connsiteX173" fmla="*/ 5052 w 10000"/>
                <a:gd name="connsiteY173" fmla="*/ 3230 h 10000"/>
                <a:gd name="connsiteX174" fmla="*/ 5079 w 10000"/>
                <a:gd name="connsiteY174" fmla="*/ 3429 h 10000"/>
                <a:gd name="connsiteX175" fmla="*/ 5110 w 10000"/>
                <a:gd name="connsiteY175" fmla="*/ 3646 h 10000"/>
                <a:gd name="connsiteX176" fmla="*/ 5137 w 10000"/>
                <a:gd name="connsiteY176" fmla="*/ 3882 h 10000"/>
                <a:gd name="connsiteX177" fmla="*/ 5169 w 10000"/>
                <a:gd name="connsiteY177" fmla="*/ 4143 h 10000"/>
                <a:gd name="connsiteX178" fmla="*/ 5196 w 10000"/>
                <a:gd name="connsiteY178" fmla="*/ 4441 h 10000"/>
                <a:gd name="connsiteX179" fmla="*/ 5223 w 10000"/>
                <a:gd name="connsiteY179" fmla="*/ 4789 h 10000"/>
                <a:gd name="connsiteX180" fmla="*/ 5255 w 10000"/>
                <a:gd name="connsiteY180" fmla="*/ 5205 h 10000"/>
                <a:gd name="connsiteX181" fmla="*/ 5282 w 10000"/>
                <a:gd name="connsiteY181" fmla="*/ 5758 h 10000"/>
                <a:gd name="connsiteX182" fmla="*/ 5313 w 10000"/>
                <a:gd name="connsiteY182" fmla="*/ 6671 h 10000"/>
                <a:gd name="connsiteX183" fmla="*/ 5340 w 10000"/>
                <a:gd name="connsiteY183" fmla="*/ 7776 h 10000"/>
                <a:gd name="connsiteX184" fmla="*/ 5367 w 10000"/>
                <a:gd name="connsiteY184" fmla="*/ 6565 h 10000"/>
                <a:gd name="connsiteX185" fmla="*/ 5399 w 10000"/>
                <a:gd name="connsiteY185" fmla="*/ 6255 h 10000"/>
                <a:gd name="connsiteX186" fmla="*/ 5426 w 10000"/>
                <a:gd name="connsiteY186" fmla="*/ 6155 h 10000"/>
                <a:gd name="connsiteX187" fmla="*/ 5453 w 10000"/>
                <a:gd name="connsiteY187" fmla="*/ 6180 h 10000"/>
                <a:gd name="connsiteX188" fmla="*/ 5484 w 10000"/>
                <a:gd name="connsiteY188" fmla="*/ 6286 h 10000"/>
                <a:gd name="connsiteX189" fmla="*/ 5511 w 10000"/>
                <a:gd name="connsiteY189" fmla="*/ 6484 h 10000"/>
                <a:gd name="connsiteX190" fmla="*/ 5539 w 10000"/>
                <a:gd name="connsiteY190" fmla="*/ 6801 h 10000"/>
                <a:gd name="connsiteX191" fmla="*/ 5570 w 10000"/>
                <a:gd name="connsiteY191" fmla="*/ 7373 h 10000"/>
                <a:gd name="connsiteX192" fmla="*/ 5597 w 10000"/>
                <a:gd name="connsiteY192" fmla="*/ 9447 h 10000"/>
                <a:gd name="connsiteX193" fmla="*/ 5629 w 10000"/>
                <a:gd name="connsiteY193" fmla="*/ 7621 h 10000"/>
                <a:gd name="connsiteX194" fmla="*/ 5656 w 10000"/>
                <a:gd name="connsiteY194" fmla="*/ 7012 h 10000"/>
                <a:gd name="connsiteX195" fmla="*/ 5683 w 10000"/>
                <a:gd name="connsiteY195" fmla="*/ 6708 h 10000"/>
                <a:gd name="connsiteX196" fmla="*/ 5714 w 10000"/>
                <a:gd name="connsiteY196" fmla="*/ 6534 h 10000"/>
                <a:gd name="connsiteX197" fmla="*/ 5741 w 10000"/>
                <a:gd name="connsiteY197" fmla="*/ 6429 h 10000"/>
                <a:gd name="connsiteX198" fmla="*/ 5773 w 10000"/>
                <a:gd name="connsiteY198" fmla="*/ 6385 h 10000"/>
                <a:gd name="connsiteX199" fmla="*/ 5800 w 10000"/>
                <a:gd name="connsiteY199" fmla="*/ 6385 h 10000"/>
                <a:gd name="connsiteX200" fmla="*/ 5827 w 10000"/>
                <a:gd name="connsiteY200" fmla="*/ 6429 h 10000"/>
                <a:gd name="connsiteX201" fmla="*/ 5858 w 10000"/>
                <a:gd name="connsiteY201" fmla="*/ 6516 h 10000"/>
                <a:gd name="connsiteX202" fmla="*/ 5886 w 10000"/>
                <a:gd name="connsiteY202" fmla="*/ 6646 h 10000"/>
                <a:gd name="connsiteX203" fmla="*/ 5913 w 10000"/>
                <a:gd name="connsiteY203" fmla="*/ 6845 h 10000"/>
                <a:gd name="connsiteX204" fmla="*/ 5944 w 10000"/>
                <a:gd name="connsiteY204" fmla="*/ 7149 h 10000"/>
                <a:gd name="connsiteX205" fmla="*/ 5971 w 10000"/>
                <a:gd name="connsiteY205" fmla="*/ 7658 h 10000"/>
                <a:gd name="connsiteX206" fmla="*/ 6003 w 10000"/>
                <a:gd name="connsiteY206" fmla="*/ 9093 h 10000"/>
                <a:gd name="connsiteX207" fmla="*/ 6030 w 10000"/>
                <a:gd name="connsiteY207" fmla="*/ 8106 h 10000"/>
                <a:gd name="connsiteX208" fmla="*/ 6057 w 10000"/>
                <a:gd name="connsiteY208" fmla="*/ 7385 h 10000"/>
                <a:gd name="connsiteX209" fmla="*/ 6088 w 10000"/>
                <a:gd name="connsiteY209" fmla="*/ 7019 h 10000"/>
                <a:gd name="connsiteX210" fmla="*/ 6115 w 10000"/>
                <a:gd name="connsiteY210" fmla="*/ 6789 h 10000"/>
                <a:gd name="connsiteX211" fmla="*/ 6147 w 10000"/>
                <a:gd name="connsiteY211" fmla="*/ 6634 h 10000"/>
                <a:gd name="connsiteX212" fmla="*/ 6174 w 10000"/>
                <a:gd name="connsiteY212" fmla="*/ 6534 h 10000"/>
                <a:gd name="connsiteX213" fmla="*/ 6201 w 10000"/>
                <a:gd name="connsiteY213" fmla="*/ 6472 h 10000"/>
                <a:gd name="connsiteX214" fmla="*/ 6233 w 10000"/>
                <a:gd name="connsiteY214" fmla="*/ 6441 h 10000"/>
                <a:gd name="connsiteX215" fmla="*/ 6260 w 10000"/>
                <a:gd name="connsiteY215" fmla="*/ 6435 h 10000"/>
                <a:gd name="connsiteX216" fmla="*/ 6291 w 10000"/>
                <a:gd name="connsiteY216" fmla="*/ 6460 h 10000"/>
                <a:gd name="connsiteX217" fmla="*/ 6318 w 10000"/>
                <a:gd name="connsiteY217" fmla="*/ 6516 h 10000"/>
                <a:gd name="connsiteX218" fmla="*/ 6345 w 10000"/>
                <a:gd name="connsiteY218" fmla="*/ 6609 h 10000"/>
                <a:gd name="connsiteX219" fmla="*/ 6372 w 10000"/>
                <a:gd name="connsiteY219" fmla="*/ 6733 h 10000"/>
                <a:gd name="connsiteX220" fmla="*/ 6404 w 10000"/>
                <a:gd name="connsiteY220" fmla="*/ 6919 h 10000"/>
                <a:gd name="connsiteX221" fmla="*/ 6431 w 10000"/>
                <a:gd name="connsiteY221" fmla="*/ 7186 h 10000"/>
                <a:gd name="connsiteX222" fmla="*/ 6462 w 10000"/>
                <a:gd name="connsiteY222" fmla="*/ 7596 h 10000"/>
                <a:gd name="connsiteX223" fmla="*/ 6489 w 10000"/>
                <a:gd name="connsiteY223" fmla="*/ 8466 h 10000"/>
                <a:gd name="connsiteX224" fmla="*/ 6516 w 10000"/>
                <a:gd name="connsiteY224" fmla="*/ 8801 h 10000"/>
                <a:gd name="connsiteX225" fmla="*/ 6548 w 10000"/>
                <a:gd name="connsiteY225" fmla="*/ 7714 h 10000"/>
                <a:gd name="connsiteX226" fmla="*/ 6575 w 10000"/>
                <a:gd name="connsiteY226" fmla="*/ 7261 h 10000"/>
                <a:gd name="connsiteX227" fmla="*/ 6607 w 10000"/>
                <a:gd name="connsiteY227" fmla="*/ 6981 h 10000"/>
                <a:gd name="connsiteX228" fmla="*/ 6634 w 10000"/>
                <a:gd name="connsiteY228" fmla="*/ 6795 h 10000"/>
                <a:gd name="connsiteX229" fmla="*/ 6661 w 10000"/>
                <a:gd name="connsiteY229" fmla="*/ 6658 h 10000"/>
                <a:gd name="connsiteX230" fmla="*/ 6692 w 10000"/>
                <a:gd name="connsiteY230" fmla="*/ 6559 h 10000"/>
                <a:gd name="connsiteX231" fmla="*/ 6719 w 10000"/>
                <a:gd name="connsiteY231" fmla="*/ 6497 h 10000"/>
                <a:gd name="connsiteX232" fmla="*/ 6751 w 10000"/>
                <a:gd name="connsiteY232" fmla="*/ 6460 h 10000"/>
                <a:gd name="connsiteX233" fmla="*/ 6778 w 10000"/>
                <a:gd name="connsiteY233" fmla="*/ 6453 h 10000"/>
                <a:gd name="connsiteX234" fmla="*/ 6805 w 10000"/>
                <a:gd name="connsiteY234" fmla="*/ 6460 h 10000"/>
                <a:gd name="connsiteX235" fmla="*/ 6836 w 10000"/>
                <a:gd name="connsiteY235" fmla="*/ 6503 h 10000"/>
                <a:gd name="connsiteX236" fmla="*/ 6863 w 10000"/>
                <a:gd name="connsiteY236" fmla="*/ 6565 h 10000"/>
                <a:gd name="connsiteX237" fmla="*/ 6890 w 10000"/>
                <a:gd name="connsiteY237" fmla="*/ 6658 h 10000"/>
                <a:gd name="connsiteX238" fmla="*/ 6922 w 10000"/>
                <a:gd name="connsiteY238" fmla="*/ 6789 h 10000"/>
                <a:gd name="connsiteX239" fmla="*/ 6949 w 10000"/>
                <a:gd name="connsiteY239" fmla="*/ 6975 h 10000"/>
                <a:gd name="connsiteX240" fmla="*/ 6981 w 10000"/>
                <a:gd name="connsiteY240" fmla="*/ 7236 h 10000"/>
                <a:gd name="connsiteX241" fmla="*/ 7008 w 10000"/>
                <a:gd name="connsiteY241" fmla="*/ 7634 h 10000"/>
                <a:gd name="connsiteX242" fmla="*/ 7035 w 10000"/>
                <a:gd name="connsiteY242" fmla="*/ 8460 h 10000"/>
                <a:gd name="connsiteX243" fmla="*/ 7066 w 10000"/>
                <a:gd name="connsiteY243" fmla="*/ 8969 h 10000"/>
                <a:gd name="connsiteX244" fmla="*/ 7093 w 10000"/>
                <a:gd name="connsiteY244" fmla="*/ 7801 h 10000"/>
                <a:gd name="connsiteX245" fmla="*/ 7125 w 10000"/>
                <a:gd name="connsiteY245" fmla="*/ 7329 h 10000"/>
                <a:gd name="connsiteX246" fmla="*/ 7152 w 10000"/>
                <a:gd name="connsiteY246" fmla="*/ 7037 h 10000"/>
                <a:gd name="connsiteX247" fmla="*/ 7179 w 10000"/>
                <a:gd name="connsiteY247" fmla="*/ 6839 h 10000"/>
                <a:gd name="connsiteX248" fmla="*/ 7210 w 10000"/>
                <a:gd name="connsiteY248" fmla="*/ 6696 h 10000"/>
                <a:gd name="connsiteX249" fmla="*/ 7237 w 10000"/>
                <a:gd name="connsiteY249" fmla="*/ 6590 h 10000"/>
                <a:gd name="connsiteX250" fmla="*/ 7269 w 10000"/>
                <a:gd name="connsiteY250" fmla="*/ 6516 h 10000"/>
                <a:gd name="connsiteX251" fmla="*/ 7296 w 10000"/>
                <a:gd name="connsiteY251" fmla="*/ 6472 h 10000"/>
                <a:gd name="connsiteX252" fmla="*/ 7323 w 10000"/>
                <a:gd name="connsiteY252" fmla="*/ 6447 h 10000"/>
                <a:gd name="connsiteX253" fmla="*/ 7350 w 10000"/>
                <a:gd name="connsiteY253" fmla="*/ 6447 h 10000"/>
                <a:gd name="connsiteX254" fmla="*/ 7382 w 10000"/>
                <a:gd name="connsiteY254" fmla="*/ 6466 h 10000"/>
                <a:gd name="connsiteX255" fmla="*/ 7409 w 10000"/>
                <a:gd name="connsiteY255" fmla="*/ 6509 h 10000"/>
                <a:gd name="connsiteX256" fmla="*/ 7440 w 10000"/>
                <a:gd name="connsiteY256" fmla="*/ 6578 h 10000"/>
                <a:gd name="connsiteX257" fmla="*/ 7467 w 10000"/>
                <a:gd name="connsiteY257" fmla="*/ 6677 h 10000"/>
                <a:gd name="connsiteX258" fmla="*/ 7494 w 10000"/>
                <a:gd name="connsiteY258" fmla="*/ 6814 h 10000"/>
                <a:gd name="connsiteX259" fmla="*/ 7526 w 10000"/>
                <a:gd name="connsiteY259" fmla="*/ 7006 h 10000"/>
                <a:gd name="connsiteX260" fmla="*/ 7553 w 10000"/>
                <a:gd name="connsiteY260" fmla="*/ 7273 h 10000"/>
                <a:gd name="connsiteX261" fmla="*/ 7584 w 10000"/>
                <a:gd name="connsiteY261" fmla="*/ 7696 h 10000"/>
                <a:gd name="connsiteX262" fmla="*/ 7612 w 10000"/>
                <a:gd name="connsiteY262" fmla="*/ 8584 h 10000"/>
                <a:gd name="connsiteX263" fmla="*/ 7639 w 10000"/>
                <a:gd name="connsiteY263" fmla="*/ 8814 h 10000"/>
                <a:gd name="connsiteX264" fmla="*/ 7670 w 10000"/>
                <a:gd name="connsiteY264" fmla="*/ 7770 h 10000"/>
                <a:gd name="connsiteX265" fmla="*/ 7697 w 10000"/>
                <a:gd name="connsiteY265" fmla="*/ 7317 h 10000"/>
                <a:gd name="connsiteX266" fmla="*/ 7729 w 10000"/>
                <a:gd name="connsiteY266" fmla="*/ 7031 h 10000"/>
                <a:gd name="connsiteX267" fmla="*/ 7756 w 10000"/>
                <a:gd name="connsiteY267" fmla="*/ 6839 h 10000"/>
                <a:gd name="connsiteX268" fmla="*/ 7783 w 10000"/>
                <a:gd name="connsiteY268" fmla="*/ 6696 h 10000"/>
                <a:gd name="connsiteX269" fmla="*/ 7810 w 10000"/>
                <a:gd name="connsiteY269" fmla="*/ 6590 h 10000"/>
                <a:gd name="connsiteX270" fmla="*/ 7841 w 10000"/>
                <a:gd name="connsiteY270" fmla="*/ 6522 h 10000"/>
                <a:gd name="connsiteX271" fmla="*/ 7868 w 10000"/>
                <a:gd name="connsiteY271" fmla="*/ 6472 h 10000"/>
                <a:gd name="connsiteX272" fmla="*/ 7900 w 10000"/>
                <a:gd name="connsiteY272" fmla="*/ 6447 h 10000"/>
                <a:gd name="connsiteX273" fmla="*/ 7927 w 10000"/>
                <a:gd name="connsiteY273" fmla="*/ 6447 h 10000"/>
                <a:gd name="connsiteX274" fmla="*/ 7954 w 10000"/>
                <a:gd name="connsiteY274" fmla="*/ 6466 h 10000"/>
                <a:gd name="connsiteX275" fmla="*/ 7986 w 10000"/>
                <a:gd name="connsiteY275" fmla="*/ 6509 h 10000"/>
                <a:gd name="connsiteX276" fmla="*/ 8013 w 10000"/>
                <a:gd name="connsiteY276" fmla="*/ 6578 h 10000"/>
                <a:gd name="connsiteX277" fmla="*/ 8044 w 10000"/>
                <a:gd name="connsiteY277" fmla="*/ 6683 h 10000"/>
                <a:gd name="connsiteX278" fmla="*/ 8071 w 10000"/>
                <a:gd name="connsiteY278" fmla="*/ 6820 h 10000"/>
                <a:gd name="connsiteX279" fmla="*/ 8098 w 10000"/>
                <a:gd name="connsiteY279" fmla="*/ 7006 h 10000"/>
                <a:gd name="connsiteX280" fmla="*/ 8130 w 10000"/>
                <a:gd name="connsiteY280" fmla="*/ 7280 h 10000"/>
                <a:gd name="connsiteX281" fmla="*/ 8157 w 10000"/>
                <a:gd name="connsiteY281" fmla="*/ 7714 h 10000"/>
                <a:gd name="connsiteX282" fmla="*/ 8188 w 10000"/>
                <a:gd name="connsiteY282" fmla="*/ 8671 h 10000"/>
                <a:gd name="connsiteX283" fmla="*/ 8215 w 10000"/>
                <a:gd name="connsiteY283" fmla="*/ 8696 h 10000"/>
                <a:gd name="connsiteX284" fmla="*/ 8242 w 10000"/>
                <a:gd name="connsiteY284" fmla="*/ 7720 h 10000"/>
                <a:gd name="connsiteX285" fmla="*/ 8274 w 10000"/>
                <a:gd name="connsiteY285" fmla="*/ 7286 h 10000"/>
                <a:gd name="connsiteX286" fmla="*/ 8301 w 10000"/>
                <a:gd name="connsiteY286" fmla="*/ 7006 h 10000"/>
                <a:gd name="connsiteX287" fmla="*/ 8328 w 10000"/>
                <a:gd name="connsiteY287" fmla="*/ 6820 h 10000"/>
                <a:gd name="connsiteX288" fmla="*/ 8360 w 10000"/>
                <a:gd name="connsiteY288" fmla="*/ 6683 h 10000"/>
                <a:gd name="connsiteX289" fmla="*/ 8387 w 10000"/>
                <a:gd name="connsiteY289" fmla="*/ 6584 h 10000"/>
                <a:gd name="connsiteX290" fmla="*/ 8418 w 10000"/>
                <a:gd name="connsiteY290" fmla="*/ 6516 h 10000"/>
                <a:gd name="connsiteX291" fmla="*/ 8445 w 10000"/>
                <a:gd name="connsiteY291" fmla="*/ 6472 h 10000"/>
                <a:gd name="connsiteX292" fmla="*/ 8472 w 10000"/>
                <a:gd name="connsiteY292" fmla="*/ 6453 h 10000"/>
                <a:gd name="connsiteX293" fmla="*/ 8504 w 10000"/>
                <a:gd name="connsiteY293" fmla="*/ 6460 h 10000"/>
                <a:gd name="connsiteX294" fmla="*/ 8531 w 10000"/>
                <a:gd name="connsiteY294" fmla="*/ 6491 h 10000"/>
                <a:gd name="connsiteX295" fmla="*/ 8562 w 10000"/>
                <a:gd name="connsiteY295" fmla="*/ 6553 h 10000"/>
                <a:gd name="connsiteX296" fmla="*/ 8589 w 10000"/>
                <a:gd name="connsiteY296" fmla="*/ 6640 h 10000"/>
                <a:gd name="connsiteX297" fmla="*/ 8616 w 10000"/>
                <a:gd name="connsiteY297" fmla="*/ 6770 h 10000"/>
                <a:gd name="connsiteX298" fmla="*/ 8648 w 10000"/>
                <a:gd name="connsiteY298" fmla="*/ 6944 h 10000"/>
                <a:gd name="connsiteX299" fmla="*/ 8675 w 10000"/>
                <a:gd name="connsiteY299" fmla="*/ 7205 h 10000"/>
                <a:gd name="connsiteX300" fmla="*/ 8707 w 10000"/>
                <a:gd name="connsiteY300" fmla="*/ 7615 h 10000"/>
                <a:gd name="connsiteX301" fmla="*/ 8734 w 10000"/>
                <a:gd name="connsiteY301" fmla="*/ 8460 h 10000"/>
                <a:gd name="connsiteX302" fmla="*/ 8761 w 10000"/>
                <a:gd name="connsiteY302" fmla="*/ 8839 h 10000"/>
                <a:gd name="connsiteX303" fmla="*/ 8788 w 10000"/>
                <a:gd name="connsiteY303" fmla="*/ 7733 h 10000"/>
                <a:gd name="connsiteX304" fmla="*/ 8819 w 10000"/>
                <a:gd name="connsiteY304" fmla="*/ 7267 h 10000"/>
                <a:gd name="connsiteX305" fmla="*/ 8851 w 10000"/>
                <a:gd name="connsiteY305" fmla="*/ 6981 h 10000"/>
                <a:gd name="connsiteX306" fmla="*/ 8878 w 10000"/>
                <a:gd name="connsiteY306" fmla="*/ 6783 h 10000"/>
                <a:gd name="connsiteX307" fmla="*/ 8905 w 10000"/>
                <a:gd name="connsiteY307" fmla="*/ 6646 h 10000"/>
                <a:gd name="connsiteX308" fmla="*/ 8932 w 10000"/>
                <a:gd name="connsiteY308" fmla="*/ 6547 h 10000"/>
                <a:gd name="connsiteX309" fmla="*/ 8963 w 10000"/>
                <a:gd name="connsiteY309" fmla="*/ 6484 h 10000"/>
                <a:gd name="connsiteX310" fmla="*/ 8991 w 10000"/>
                <a:gd name="connsiteY310" fmla="*/ 6453 h 10000"/>
                <a:gd name="connsiteX311" fmla="*/ 9022 w 10000"/>
                <a:gd name="connsiteY311" fmla="*/ 6447 h 10000"/>
                <a:gd name="connsiteX312" fmla="*/ 9049 w 10000"/>
                <a:gd name="connsiteY312" fmla="*/ 6472 h 10000"/>
                <a:gd name="connsiteX313" fmla="*/ 9076 w 10000"/>
                <a:gd name="connsiteY313" fmla="*/ 6528 h 10000"/>
                <a:gd name="connsiteX314" fmla="*/ 9108 w 10000"/>
                <a:gd name="connsiteY314" fmla="*/ 6621 h 10000"/>
                <a:gd name="connsiteX315" fmla="*/ 9135 w 10000"/>
                <a:gd name="connsiteY315" fmla="*/ 6758 h 10000"/>
                <a:gd name="connsiteX316" fmla="*/ 9166 w 10000"/>
                <a:gd name="connsiteY316" fmla="*/ 6957 h 10000"/>
                <a:gd name="connsiteX317" fmla="*/ 9193 w 10000"/>
                <a:gd name="connsiteY317" fmla="*/ 7267 h 10000"/>
                <a:gd name="connsiteX318" fmla="*/ 9220 w 10000"/>
                <a:gd name="connsiteY318" fmla="*/ 7814 h 10000"/>
                <a:gd name="connsiteX319" fmla="*/ 9252 w 10000"/>
                <a:gd name="connsiteY319" fmla="*/ 9863 h 10000"/>
                <a:gd name="connsiteX320" fmla="*/ 9279 w 10000"/>
                <a:gd name="connsiteY320" fmla="*/ 7988 h 10000"/>
                <a:gd name="connsiteX321" fmla="*/ 9306 w 10000"/>
                <a:gd name="connsiteY321" fmla="*/ 7335 h 10000"/>
                <a:gd name="connsiteX322" fmla="*/ 9338 w 10000"/>
                <a:gd name="connsiteY322" fmla="*/ 6988 h 10000"/>
                <a:gd name="connsiteX323" fmla="*/ 9365 w 10000"/>
                <a:gd name="connsiteY323" fmla="*/ 6758 h 10000"/>
                <a:gd name="connsiteX324" fmla="*/ 9396 w 10000"/>
                <a:gd name="connsiteY324" fmla="*/ 6602 h 10000"/>
                <a:gd name="connsiteX325" fmla="*/ 9423 w 10000"/>
                <a:gd name="connsiteY325" fmla="*/ 6503 h 10000"/>
                <a:gd name="connsiteX326" fmla="*/ 9450 w 10000"/>
                <a:gd name="connsiteY326" fmla="*/ 6447 h 10000"/>
                <a:gd name="connsiteX327" fmla="*/ 9482 w 10000"/>
                <a:gd name="connsiteY327" fmla="*/ 6435 h 10000"/>
                <a:gd name="connsiteX328" fmla="*/ 9509 w 10000"/>
                <a:gd name="connsiteY328" fmla="*/ 6460 h 10000"/>
                <a:gd name="connsiteX329" fmla="*/ 9540 w 10000"/>
                <a:gd name="connsiteY329" fmla="*/ 6534 h 10000"/>
                <a:gd name="connsiteX330" fmla="*/ 9567 w 10000"/>
                <a:gd name="connsiteY330" fmla="*/ 6665 h 10000"/>
                <a:gd name="connsiteX331" fmla="*/ 9594 w 10000"/>
                <a:gd name="connsiteY331" fmla="*/ 6882 h 10000"/>
                <a:gd name="connsiteX332" fmla="*/ 9626 w 10000"/>
                <a:gd name="connsiteY332" fmla="*/ 7242 h 10000"/>
                <a:gd name="connsiteX333" fmla="*/ 9653 w 10000"/>
                <a:gd name="connsiteY333" fmla="*/ 7981 h 10000"/>
                <a:gd name="connsiteX334" fmla="*/ 9680 w 10000"/>
                <a:gd name="connsiteY334" fmla="*/ 8820 h 10000"/>
                <a:gd name="connsiteX335" fmla="*/ 9712 w 10000"/>
                <a:gd name="connsiteY335" fmla="*/ 7484 h 10000"/>
                <a:gd name="connsiteX336" fmla="*/ 9739 w 10000"/>
                <a:gd name="connsiteY336" fmla="*/ 7012 h 10000"/>
                <a:gd name="connsiteX337" fmla="*/ 9766 w 10000"/>
                <a:gd name="connsiteY337" fmla="*/ 6758 h 10000"/>
                <a:gd name="connsiteX338" fmla="*/ 9797 w 10000"/>
                <a:gd name="connsiteY338" fmla="*/ 6615 h 10000"/>
                <a:gd name="connsiteX339" fmla="*/ 9824 w 10000"/>
                <a:gd name="connsiteY339" fmla="*/ 6559 h 10000"/>
                <a:gd name="connsiteX340" fmla="*/ 9856 w 10000"/>
                <a:gd name="connsiteY340" fmla="*/ 6590 h 10000"/>
                <a:gd name="connsiteX341" fmla="*/ 9883 w 10000"/>
                <a:gd name="connsiteY341" fmla="*/ 6708 h 10000"/>
                <a:gd name="connsiteX342" fmla="*/ 9910 w 10000"/>
                <a:gd name="connsiteY342" fmla="*/ 6950 h 10000"/>
                <a:gd name="connsiteX343" fmla="*/ 9941 w 10000"/>
                <a:gd name="connsiteY343" fmla="*/ 7404 h 10000"/>
                <a:gd name="connsiteX344" fmla="*/ 9968 w 10000"/>
                <a:gd name="connsiteY344" fmla="*/ 8516 h 10000"/>
                <a:gd name="connsiteX345" fmla="*/ 10000 w 10000"/>
                <a:gd name="connsiteY34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096 w 10000"/>
                <a:gd name="connsiteY104" fmla="*/ 1565 h 10000"/>
                <a:gd name="connsiteX105" fmla="*/ 3128 w 10000"/>
                <a:gd name="connsiteY105" fmla="*/ 1286 h 10000"/>
                <a:gd name="connsiteX106" fmla="*/ 3155 w 10000"/>
                <a:gd name="connsiteY106" fmla="*/ 1075 h 10000"/>
                <a:gd name="connsiteX107" fmla="*/ 3182 w 10000"/>
                <a:gd name="connsiteY107" fmla="*/ 907 h 10000"/>
                <a:gd name="connsiteX108" fmla="*/ 3213 w 10000"/>
                <a:gd name="connsiteY108" fmla="*/ 770 h 10000"/>
                <a:gd name="connsiteX109" fmla="*/ 3240 w 10000"/>
                <a:gd name="connsiteY109" fmla="*/ 658 h 10000"/>
                <a:gd name="connsiteX110" fmla="*/ 3267 w 10000"/>
                <a:gd name="connsiteY110" fmla="*/ 559 h 10000"/>
                <a:gd name="connsiteX111" fmla="*/ 3299 w 10000"/>
                <a:gd name="connsiteY111" fmla="*/ 478 h 10000"/>
                <a:gd name="connsiteX112" fmla="*/ 3326 w 10000"/>
                <a:gd name="connsiteY112" fmla="*/ 404 h 10000"/>
                <a:gd name="connsiteX113" fmla="*/ 3357 w 10000"/>
                <a:gd name="connsiteY113" fmla="*/ 335 h 10000"/>
                <a:gd name="connsiteX114" fmla="*/ 3384 w 10000"/>
                <a:gd name="connsiteY114" fmla="*/ 280 h 10000"/>
                <a:gd name="connsiteX115" fmla="*/ 3411 w 10000"/>
                <a:gd name="connsiteY115" fmla="*/ 230 h 10000"/>
                <a:gd name="connsiteX116" fmla="*/ 3443 w 10000"/>
                <a:gd name="connsiteY116" fmla="*/ 186 h 10000"/>
                <a:gd name="connsiteX117" fmla="*/ 3470 w 10000"/>
                <a:gd name="connsiteY117" fmla="*/ 149 h 10000"/>
                <a:gd name="connsiteX118" fmla="*/ 3497 w 10000"/>
                <a:gd name="connsiteY118" fmla="*/ 118 h 10000"/>
                <a:gd name="connsiteX119" fmla="*/ 3529 w 10000"/>
                <a:gd name="connsiteY119" fmla="*/ 87 h 10000"/>
                <a:gd name="connsiteX120" fmla="*/ 3556 w 10000"/>
                <a:gd name="connsiteY120" fmla="*/ 68 h 10000"/>
                <a:gd name="connsiteX121" fmla="*/ 3587 w 10000"/>
                <a:gd name="connsiteY121" fmla="*/ 43 h 10000"/>
                <a:gd name="connsiteX122" fmla="*/ 3614 w 10000"/>
                <a:gd name="connsiteY122" fmla="*/ 31 h 10000"/>
                <a:gd name="connsiteX123" fmla="*/ 3641 w 10000"/>
                <a:gd name="connsiteY123" fmla="*/ 19 h 10000"/>
                <a:gd name="connsiteX124" fmla="*/ 3673 w 10000"/>
                <a:gd name="connsiteY124" fmla="*/ 6 h 10000"/>
                <a:gd name="connsiteX125" fmla="*/ 3700 w 10000"/>
                <a:gd name="connsiteY125" fmla="*/ 6 h 10000"/>
                <a:gd name="connsiteX126" fmla="*/ 3731 w 10000"/>
                <a:gd name="connsiteY126" fmla="*/ 0 h 10000"/>
                <a:gd name="connsiteX127" fmla="*/ 3758 w 10000"/>
                <a:gd name="connsiteY127" fmla="*/ 0 h 10000"/>
                <a:gd name="connsiteX128" fmla="*/ 3785 w 10000"/>
                <a:gd name="connsiteY128" fmla="*/ 6 h 10000"/>
                <a:gd name="connsiteX129" fmla="*/ 3817 w 10000"/>
                <a:gd name="connsiteY129" fmla="*/ 12 h 10000"/>
                <a:gd name="connsiteX130" fmla="*/ 3844 w 10000"/>
                <a:gd name="connsiteY130" fmla="*/ 19 h 10000"/>
                <a:gd name="connsiteX131" fmla="*/ 3876 w 10000"/>
                <a:gd name="connsiteY131" fmla="*/ 31 h 10000"/>
                <a:gd name="connsiteX132" fmla="*/ 3903 w 10000"/>
                <a:gd name="connsiteY132" fmla="*/ 43 h 10000"/>
                <a:gd name="connsiteX133" fmla="*/ 3930 w 10000"/>
                <a:gd name="connsiteY133" fmla="*/ 62 h 10000"/>
                <a:gd name="connsiteX134" fmla="*/ 3957 w 10000"/>
                <a:gd name="connsiteY134" fmla="*/ 81 h 10000"/>
                <a:gd name="connsiteX135" fmla="*/ 3988 w 10000"/>
                <a:gd name="connsiteY135" fmla="*/ 106 h 10000"/>
                <a:gd name="connsiteX136" fmla="*/ 4015 w 10000"/>
                <a:gd name="connsiteY136" fmla="*/ 130 h 10000"/>
                <a:gd name="connsiteX137" fmla="*/ 4047 w 10000"/>
                <a:gd name="connsiteY137" fmla="*/ 155 h 10000"/>
                <a:gd name="connsiteX138" fmla="*/ 4074 w 10000"/>
                <a:gd name="connsiteY138" fmla="*/ 186 h 10000"/>
                <a:gd name="connsiteX139" fmla="*/ 4101 w 10000"/>
                <a:gd name="connsiteY139" fmla="*/ 217 h 10000"/>
                <a:gd name="connsiteX140" fmla="*/ 4132 w 10000"/>
                <a:gd name="connsiteY140" fmla="*/ 255 h 10000"/>
                <a:gd name="connsiteX141" fmla="*/ 4160 w 10000"/>
                <a:gd name="connsiteY141" fmla="*/ 292 h 10000"/>
                <a:gd name="connsiteX142" fmla="*/ 4191 w 10000"/>
                <a:gd name="connsiteY142" fmla="*/ 329 h 10000"/>
                <a:gd name="connsiteX143" fmla="*/ 4218 w 10000"/>
                <a:gd name="connsiteY143" fmla="*/ 373 h 10000"/>
                <a:gd name="connsiteX144" fmla="*/ 4245 w 10000"/>
                <a:gd name="connsiteY144" fmla="*/ 422 h 10000"/>
                <a:gd name="connsiteX145" fmla="*/ 4277 w 10000"/>
                <a:gd name="connsiteY145" fmla="*/ 466 h 10000"/>
                <a:gd name="connsiteX146" fmla="*/ 4304 w 10000"/>
                <a:gd name="connsiteY146" fmla="*/ 522 h 10000"/>
                <a:gd name="connsiteX147" fmla="*/ 4335 w 10000"/>
                <a:gd name="connsiteY147" fmla="*/ 571 h 10000"/>
                <a:gd name="connsiteX148" fmla="*/ 4362 w 10000"/>
                <a:gd name="connsiteY148" fmla="*/ 634 h 10000"/>
                <a:gd name="connsiteX149" fmla="*/ 4389 w 10000"/>
                <a:gd name="connsiteY149" fmla="*/ 689 h 10000"/>
                <a:gd name="connsiteX150" fmla="*/ 4421 w 10000"/>
                <a:gd name="connsiteY150" fmla="*/ 752 h 10000"/>
                <a:gd name="connsiteX151" fmla="*/ 4448 w 10000"/>
                <a:gd name="connsiteY151" fmla="*/ 820 h 10000"/>
                <a:gd name="connsiteX152" fmla="*/ 4475 w 10000"/>
                <a:gd name="connsiteY152" fmla="*/ 888 h 10000"/>
                <a:gd name="connsiteX153" fmla="*/ 4507 w 10000"/>
                <a:gd name="connsiteY153" fmla="*/ 957 h 10000"/>
                <a:gd name="connsiteX154" fmla="*/ 4534 w 10000"/>
                <a:gd name="connsiteY154" fmla="*/ 1037 h 10000"/>
                <a:gd name="connsiteX155" fmla="*/ 4565 w 10000"/>
                <a:gd name="connsiteY155" fmla="*/ 1118 h 10000"/>
                <a:gd name="connsiteX156" fmla="*/ 4592 w 10000"/>
                <a:gd name="connsiteY156" fmla="*/ 1199 h 10000"/>
                <a:gd name="connsiteX157" fmla="*/ 4619 w 10000"/>
                <a:gd name="connsiteY157" fmla="*/ 1286 h 10000"/>
                <a:gd name="connsiteX158" fmla="*/ 4651 w 10000"/>
                <a:gd name="connsiteY158" fmla="*/ 1373 h 10000"/>
                <a:gd name="connsiteX159" fmla="*/ 4678 w 10000"/>
                <a:gd name="connsiteY159" fmla="*/ 1472 h 10000"/>
                <a:gd name="connsiteX160" fmla="*/ 4709 w 10000"/>
                <a:gd name="connsiteY160" fmla="*/ 1565 h 10000"/>
                <a:gd name="connsiteX161" fmla="*/ 4736 w 10000"/>
                <a:gd name="connsiteY161" fmla="*/ 1671 h 10000"/>
                <a:gd name="connsiteX162" fmla="*/ 4763 w 10000"/>
                <a:gd name="connsiteY162" fmla="*/ 1776 h 10000"/>
                <a:gd name="connsiteX163" fmla="*/ 4795 w 10000"/>
                <a:gd name="connsiteY163" fmla="*/ 1894 h 10000"/>
                <a:gd name="connsiteX164" fmla="*/ 4822 w 10000"/>
                <a:gd name="connsiteY164" fmla="*/ 2012 h 10000"/>
                <a:gd name="connsiteX165" fmla="*/ 4854 w 10000"/>
                <a:gd name="connsiteY165" fmla="*/ 2137 h 10000"/>
                <a:gd name="connsiteX166" fmla="*/ 4881 w 10000"/>
                <a:gd name="connsiteY166" fmla="*/ 2267 h 10000"/>
                <a:gd name="connsiteX167" fmla="*/ 4908 w 10000"/>
                <a:gd name="connsiteY167" fmla="*/ 2404 h 10000"/>
                <a:gd name="connsiteX168" fmla="*/ 4935 w 10000"/>
                <a:gd name="connsiteY168" fmla="*/ 2553 h 10000"/>
                <a:gd name="connsiteX169" fmla="*/ 4966 w 10000"/>
                <a:gd name="connsiteY169" fmla="*/ 2708 h 10000"/>
                <a:gd name="connsiteX170" fmla="*/ 4993 w 10000"/>
                <a:gd name="connsiteY170" fmla="*/ 2870 h 10000"/>
                <a:gd name="connsiteX171" fmla="*/ 5025 w 10000"/>
                <a:gd name="connsiteY171" fmla="*/ 3043 h 10000"/>
                <a:gd name="connsiteX172" fmla="*/ 5052 w 10000"/>
                <a:gd name="connsiteY172" fmla="*/ 3230 h 10000"/>
                <a:gd name="connsiteX173" fmla="*/ 5079 w 10000"/>
                <a:gd name="connsiteY173" fmla="*/ 3429 h 10000"/>
                <a:gd name="connsiteX174" fmla="*/ 5110 w 10000"/>
                <a:gd name="connsiteY174" fmla="*/ 3646 h 10000"/>
                <a:gd name="connsiteX175" fmla="*/ 5137 w 10000"/>
                <a:gd name="connsiteY175" fmla="*/ 3882 h 10000"/>
                <a:gd name="connsiteX176" fmla="*/ 5169 w 10000"/>
                <a:gd name="connsiteY176" fmla="*/ 4143 h 10000"/>
                <a:gd name="connsiteX177" fmla="*/ 5196 w 10000"/>
                <a:gd name="connsiteY177" fmla="*/ 4441 h 10000"/>
                <a:gd name="connsiteX178" fmla="*/ 5223 w 10000"/>
                <a:gd name="connsiteY178" fmla="*/ 4789 h 10000"/>
                <a:gd name="connsiteX179" fmla="*/ 5255 w 10000"/>
                <a:gd name="connsiteY179" fmla="*/ 5205 h 10000"/>
                <a:gd name="connsiteX180" fmla="*/ 5282 w 10000"/>
                <a:gd name="connsiteY180" fmla="*/ 5758 h 10000"/>
                <a:gd name="connsiteX181" fmla="*/ 5313 w 10000"/>
                <a:gd name="connsiteY181" fmla="*/ 6671 h 10000"/>
                <a:gd name="connsiteX182" fmla="*/ 5340 w 10000"/>
                <a:gd name="connsiteY182" fmla="*/ 7776 h 10000"/>
                <a:gd name="connsiteX183" fmla="*/ 5367 w 10000"/>
                <a:gd name="connsiteY183" fmla="*/ 6565 h 10000"/>
                <a:gd name="connsiteX184" fmla="*/ 5399 w 10000"/>
                <a:gd name="connsiteY184" fmla="*/ 6255 h 10000"/>
                <a:gd name="connsiteX185" fmla="*/ 5426 w 10000"/>
                <a:gd name="connsiteY185" fmla="*/ 6155 h 10000"/>
                <a:gd name="connsiteX186" fmla="*/ 5453 w 10000"/>
                <a:gd name="connsiteY186" fmla="*/ 6180 h 10000"/>
                <a:gd name="connsiteX187" fmla="*/ 5484 w 10000"/>
                <a:gd name="connsiteY187" fmla="*/ 6286 h 10000"/>
                <a:gd name="connsiteX188" fmla="*/ 5511 w 10000"/>
                <a:gd name="connsiteY188" fmla="*/ 6484 h 10000"/>
                <a:gd name="connsiteX189" fmla="*/ 5539 w 10000"/>
                <a:gd name="connsiteY189" fmla="*/ 6801 h 10000"/>
                <a:gd name="connsiteX190" fmla="*/ 5570 w 10000"/>
                <a:gd name="connsiteY190" fmla="*/ 7373 h 10000"/>
                <a:gd name="connsiteX191" fmla="*/ 5597 w 10000"/>
                <a:gd name="connsiteY191" fmla="*/ 9447 h 10000"/>
                <a:gd name="connsiteX192" fmla="*/ 5629 w 10000"/>
                <a:gd name="connsiteY192" fmla="*/ 7621 h 10000"/>
                <a:gd name="connsiteX193" fmla="*/ 5656 w 10000"/>
                <a:gd name="connsiteY193" fmla="*/ 7012 h 10000"/>
                <a:gd name="connsiteX194" fmla="*/ 5683 w 10000"/>
                <a:gd name="connsiteY194" fmla="*/ 6708 h 10000"/>
                <a:gd name="connsiteX195" fmla="*/ 5714 w 10000"/>
                <a:gd name="connsiteY195" fmla="*/ 6534 h 10000"/>
                <a:gd name="connsiteX196" fmla="*/ 5741 w 10000"/>
                <a:gd name="connsiteY196" fmla="*/ 6429 h 10000"/>
                <a:gd name="connsiteX197" fmla="*/ 5773 w 10000"/>
                <a:gd name="connsiteY197" fmla="*/ 6385 h 10000"/>
                <a:gd name="connsiteX198" fmla="*/ 5800 w 10000"/>
                <a:gd name="connsiteY198" fmla="*/ 6385 h 10000"/>
                <a:gd name="connsiteX199" fmla="*/ 5827 w 10000"/>
                <a:gd name="connsiteY199" fmla="*/ 6429 h 10000"/>
                <a:gd name="connsiteX200" fmla="*/ 5858 w 10000"/>
                <a:gd name="connsiteY200" fmla="*/ 6516 h 10000"/>
                <a:gd name="connsiteX201" fmla="*/ 5886 w 10000"/>
                <a:gd name="connsiteY201" fmla="*/ 6646 h 10000"/>
                <a:gd name="connsiteX202" fmla="*/ 5913 w 10000"/>
                <a:gd name="connsiteY202" fmla="*/ 6845 h 10000"/>
                <a:gd name="connsiteX203" fmla="*/ 5944 w 10000"/>
                <a:gd name="connsiteY203" fmla="*/ 7149 h 10000"/>
                <a:gd name="connsiteX204" fmla="*/ 5971 w 10000"/>
                <a:gd name="connsiteY204" fmla="*/ 7658 h 10000"/>
                <a:gd name="connsiteX205" fmla="*/ 6003 w 10000"/>
                <a:gd name="connsiteY205" fmla="*/ 9093 h 10000"/>
                <a:gd name="connsiteX206" fmla="*/ 6030 w 10000"/>
                <a:gd name="connsiteY206" fmla="*/ 8106 h 10000"/>
                <a:gd name="connsiteX207" fmla="*/ 6057 w 10000"/>
                <a:gd name="connsiteY207" fmla="*/ 7385 h 10000"/>
                <a:gd name="connsiteX208" fmla="*/ 6088 w 10000"/>
                <a:gd name="connsiteY208" fmla="*/ 7019 h 10000"/>
                <a:gd name="connsiteX209" fmla="*/ 6115 w 10000"/>
                <a:gd name="connsiteY209" fmla="*/ 6789 h 10000"/>
                <a:gd name="connsiteX210" fmla="*/ 6147 w 10000"/>
                <a:gd name="connsiteY210" fmla="*/ 6634 h 10000"/>
                <a:gd name="connsiteX211" fmla="*/ 6174 w 10000"/>
                <a:gd name="connsiteY211" fmla="*/ 6534 h 10000"/>
                <a:gd name="connsiteX212" fmla="*/ 6201 w 10000"/>
                <a:gd name="connsiteY212" fmla="*/ 6472 h 10000"/>
                <a:gd name="connsiteX213" fmla="*/ 6233 w 10000"/>
                <a:gd name="connsiteY213" fmla="*/ 6441 h 10000"/>
                <a:gd name="connsiteX214" fmla="*/ 6260 w 10000"/>
                <a:gd name="connsiteY214" fmla="*/ 6435 h 10000"/>
                <a:gd name="connsiteX215" fmla="*/ 6291 w 10000"/>
                <a:gd name="connsiteY215" fmla="*/ 6460 h 10000"/>
                <a:gd name="connsiteX216" fmla="*/ 6318 w 10000"/>
                <a:gd name="connsiteY216" fmla="*/ 6516 h 10000"/>
                <a:gd name="connsiteX217" fmla="*/ 6345 w 10000"/>
                <a:gd name="connsiteY217" fmla="*/ 6609 h 10000"/>
                <a:gd name="connsiteX218" fmla="*/ 6372 w 10000"/>
                <a:gd name="connsiteY218" fmla="*/ 6733 h 10000"/>
                <a:gd name="connsiteX219" fmla="*/ 6404 w 10000"/>
                <a:gd name="connsiteY219" fmla="*/ 6919 h 10000"/>
                <a:gd name="connsiteX220" fmla="*/ 6431 w 10000"/>
                <a:gd name="connsiteY220" fmla="*/ 7186 h 10000"/>
                <a:gd name="connsiteX221" fmla="*/ 6462 w 10000"/>
                <a:gd name="connsiteY221" fmla="*/ 7596 h 10000"/>
                <a:gd name="connsiteX222" fmla="*/ 6489 w 10000"/>
                <a:gd name="connsiteY222" fmla="*/ 8466 h 10000"/>
                <a:gd name="connsiteX223" fmla="*/ 6516 w 10000"/>
                <a:gd name="connsiteY223" fmla="*/ 8801 h 10000"/>
                <a:gd name="connsiteX224" fmla="*/ 6548 w 10000"/>
                <a:gd name="connsiteY224" fmla="*/ 7714 h 10000"/>
                <a:gd name="connsiteX225" fmla="*/ 6575 w 10000"/>
                <a:gd name="connsiteY225" fmla="*/ 7261 h 10000"/>
                <a:gd name="connsiteX226" fmla="*/ 6607 w 10000"/>
                <a:gd name="connsiteY226" fmla="*/ 6981 h 10000"/>
                <a:gd name="connsiteX227" fmla="*/ 6634 w 10000"/>
                <a:gd name="connsiteY227" fmla="*/ 6795 h 10000"/>
                <a:gd name="connsiteX228" fmla="*/ 6661 w 10000"/>
                <a:gd name="connsiteY228" fmla="*/ 6658 h 10000"/>
                <a:gd name="connsiteX229" fmla="*/ 6692 w 10000"/>
                <a:gd name="connsiteY229" fmla="*/ 6559 h 10000"/>
                <a:gd name="connsiteX230" fmla="*/ 6719 w 10000"/>
                <a:gd name="connsiteY230" fmla="*/ 6497 h 10000"/>
                <a:gd name="connsiteX231" fmla="*/ 6751 w 10000"/>
                <a:gd name="connsiteY231" fmla="*/ 6460 h 10000"/>
                <a:gd name="connsiteX232" fmla="*/ 6778 w 10000"/>
                <a:gd name="connsiteY232" fmla="*/ 6453 h 10000"/>
                <a:gd name="connsiteX233" fmla="*/ 6805 w 10000"/>
                <a:gd name="connsiteY233" fmla="*/ 6460 h 10000"/>
                <a:gd name="connsiteX234" fmla="*/ 6836 w 10000"/>
                <a:gd name="connsiteY234" fmla="*/ 6503 h 10000"/>
                <a:gd name="connsiteX235" fmla="*/ 6863 w 10000"/>
                <a:gd name="connsiteY235" fmla="*/ 6565 h 10000"/>
                <a:gd name="connsiteX236" fmla="*/ 6890 w 10000"/>
                <a:gd name="connsiteY236" fmla="*/ 6658 h 10000"/>
                <a:gd name="connsiteX237" fmla="*/ 6922 w 10000"/>
                <a:gd name="connsiteY237" fmla="*/ 6789 h 10000"/>
                <a:gd name="connsiteX238" fmla="*/ 6949 w 10000"/>
                <a:gd name="connsiteY238" fmla="*/ 6975 h 10000"/>
                <a:gd name="connsiteX239" fmla="*/ 6981 w 10000"/>
                <a:gd name="connsiteY239" fmla="*/ 7236 h 10000"/>
                <a:gd name="connsiteX240" fmla="*/ 7008 w 10000"/>
                <a:gd name="connsiteY240" fmla="*/ 7634 h 10000"/>
                <a:gd name="connsiteX241" fmla="*/ 7035 w 10000"/>
                <a:gd name="connsiteY241" fmla="*/ 8460 h 10000"/>
                <a:gd name="connsiteX242" fmla="*/ 7066 w 10000"/>
                <a:gd name="connsiteY242" fmla="*/ 8969 h 10000"/>
                <a:gd name="connsiteX243" fmla="*/ 7093 w 10000"/>
                <a:gd name="connsiteY243" fmla="*/ 7801 h 10000"/>
                <a:gd name="connsiteX244" fmla="*/ 7125 w 10000"/>
                <a:gd name="connsiteY244" fmla="*/ 7329 h 10000"/>
                <a:gd name="connsiteX245" fmla="*/ 7152 w 10000"/>
                <a:gd name="connsiteY245" fmla="*/ 7037 h 10000"/>
                <a:gd name="connsiteX246" fmla="*/ 7179 w 10000"/>
                <a:gd name="connsiteY246" fmla="*/ 6839 h 10000"/>
                <a:gd name="connsiteX247" fmla="*/ 7210 w 10000"/>
                <a:gd name="connsiteY247" fmla="*/ 6696 h 10000"/>
                <a:gd name="connsiteX248" fmla="*/ 7237 w 10000"/>
                <a:gd name="connsiteY248" fmla="*/ 6590 h 10000"/>
                <a:gd name="connsiteX249" fmla="*/ 7269 w 10000"/>
                <a:gd name="connsiteY249" fmla="*/ 6516 h 10000"/>
                <a:gd name="connsiteX250" fmla="*/ 7296 w 10000"/>
                <a:gd name="connsiteY250" fmla="*/ 6472 h 10000"/>
                <a:gd name="connsiteX251" fmla="*/ 7323 w 10000"/>
                <a:gd name="connsiteY251" fmla="*/ 6447 h 10000"/>
                <a:gd name="connsiteX252" fmla="*/ 7350 w 10000"/>
                <a:gd name="connsiteY252" fmla="*/ 6447 h 10000"/>
                <a:gd name="connsiteX253" fmla="*/ 7382 w 10000"/>
                <a:gd name="connsiteY253" fmla="*/ 6466 h 10000"/>
                <a:gd name="connsiteX254" fmla="*/ 7409 w 10000"/>
                <a:gd name="connsiteY254" fmla="*/ 6509 h 10000"/>
                <a:gd name="connsiteX255" fmla="*/ 7440 w 10000"/>
                <a:gd name="connsiteY255" fmla="*/ 6578 h 10000"/>
                <a:gd name="connsiteX256" fmla="*/ 7467 w 10000"/>
                <a:gd name="connsiteY256" fmla="*/ 6677 h 10000"/>
                <a:gd name="connsiteX257" fmla="*/ 7494 w 10000"/>
                <a:gd name="connsiteY257" fmla="*/ 6814 h 10000"/>
                <a:gd name="connsiteX258" fmla="*/ 7526 w 10000"/>
                <a:gd name="connsiteY258" fmla="*/ 7006 h 10000"/>
                <a:gd name="connsiteX259" fmla="*/ 7553 w 10000"/>
                <a:gd name="connsiteY259" fmla="*/ 7273 h 10000"/>
                <a:gd name="connsiteX260" fmla="*/ 7584 w 10000"/>
                <a:gd name="connsiteY260" fmla="*/ 7696 h 10000"/>
                <a:gd name="connsiteX261" fmla="*/ 7612 w 10000"/>
                <a:gd name="connsiteY261" fmla="*/ 8584 h 10000"/>
                <a:gd name="connsiteX262" fmla="*/ 7639 w 10000"/>
                <a:gd name="connsiteY262" fmla="*/ 8814 h 10000"/>
                <a:gd name="connsiteX263" fmla="*/ 7670 w 10000"/>
                <a:gd name="connsiteY263" fmla="*/ 7770 h 10000"/>
                <a:gd name="connsiteX264" fmla="*/ 7697 w 10000"/>
                <a:gd name="connsiteY264" fmla="*/ 7317 h 10000"/>
                <a:gd name="connsiteX265" fmla="*/ 7729 w 10000"/>
                <a:gd name="connsiteY265" fmla="*/ 7031 h 10000"/>
                <a:gd name="connsiteX266" fmla="*/ 7756 w 10000"/>
                <a:gd name="connsiteY266" fmla="*/ 6839 h 10000"/>
                <a:gd name="connsiteX267" fmla="*/ 7783 w 10000"/>
                <a:gd name="connsiteY267" fmla="*/ 6696 h 10000"/>
                <a:gd name="connsiteX268" fmla="*/ 7810 w 10000"/>
                <a:gd name="connsiteY268" fmla="*/ 6590 h 10000"/>
                <a:gd name="connsiteX269" fmla="*/ 7841 w 10000"/>
                <a:gd name="connsiteY269" fmla="*/ 6522 h 10000"/>
                <a:gd name="connsiteX270" fmla="*/ 7868 w 10000"/>
                <a:gd name="connsiteY270" fmla="*/ 6472 h 10000"/>
                <a:gd name="connsiteX271" fmla="*/ 7900 w 10000"/>
                <a:gd name="connsiteY271" fmla="*/ 6447 h 10000"/>
                <a:gd name="connsiteX272" fmla="*/ 7927 w 10000"/>
                <a:gd name="connsiteY272" fmla="*/ 6447 h 10000"/>
                <a:gd name="connsiteX273" fmla="*/ 7954 w 10000"/>
                <a:gd name="connsiteY273" fmla="*/ 6466 h 10000"/>
                <a:gd name="connsiteX274" fmla="*/ 7986 w 10000"/>
                <a:gd name="connsiteY274" fmla="*/ 6509 h 10000"/>
                <a:gd name="connsiteX275" fmla="*/ 8013 w 10000"/>
                <a:gd name="connsiteY275" fmla="*/ 6578 h 10000"/>
                <a:gd name="connsiteX276" fmla="*/ 8044 w 10000"/>
                <a:gd name="connsiteY276" fmla="*/ 6683 h 10000"/>
                <a:gd name="connsiteX277" fmla="*/ 8071 w 10000"/>
                <a:gd name="connsiteY277" fmla="*/ 6820 h 10000"/>
                <a:gd name="connsiteX278" fmla="*/ 8098 w 10000"/>
                <a:gd name="connsiteY278" fmla="*/ 7006 h 10000"/>
                <a:gd name="connsiteX279" fmla="*/ 8130 w 10000"/>
                <a:gd name="connsiteY279" fmla="*/ 7280 h 10000"/>
                <a:gd name="connsiteX280" fmla="*/ 8157 w 10000"/>
                <a:gd name="connsiteY280" fmla="*/ 7714 h 10000"/>
                <a:gd name="connsiteX281" fmla="*/ 8188 w 10000"/>
                <a:gd name="connsiteY281" fmla="*/ 8671 h 10000"/>
                <a:gd name="connsiteX282" fmla="*/ 8215 w 10000"/>
                <a:gd name="connsiteY282" fmla="*/ 8696 h 10000"/>
                <a:gd name="connsiteX283" fmla="*/ 8242 w 10000"/>
                <a:gd name="connsiteY283" fmla="*/ 7720 h 10000"/>
                <a:gd name="connsiteX284" fmla="*/ 8274 w 10000"/>
                <a:gd name="connsiteY284" fmla="*/ 7286 h 10000"/>
                <a:gd name="connsiteX285" fmla="*/ 8301 w 10000"/>
                <a:gd name="connsiteY285" fmla="*/ 7006 h 10000"/>
                <a:gd name="connsiteX286" fmla="*/ 8328 w 10000"/>
                <a:gd name="connsiteY286" fmla="*/ 6820 h 10000"/>
                <a:gd name="connsiteX287" fmla="*/ 8360 w 10000"/>
                <a:gd name="connsiteY287" fmla="*/ 6683 h 10000"/>
                <a:gd name="connsiteX288" fmla="*/ 8387 w 10000"/>
                <a:gd name="connsiteY288" fmla="*/ 6584 h 10000"/>
                <a:gd name="connsiteX289" fmla="*/ 8418 w 10000"/>
                <a:gd name="connsiteY289" fmla="*/ 6516 h 10000"/>
                <a:gd name="connsiteX290" fmla="*/ 8445 w 10000"/>
                <a:gd name="connsiteY290" fmla="*/ 6472 h 10000"/>
                <a:gd name="connsiteX291" fmla="*/ 8472 w 10000"/>
                <a:gd name="connsiteY291" fmla="*/ 6453 h 10000"/>
                <a:gd name="connsiteX292" fmla="*/ 8504 w 10000"/>
                <a:gd name="connsiteY292" fmla="*/ 6460 h 10000"/>
                <a:gd name="connsiteX293" fmla="*/ 8531 w 10000"/>
                <a:gd name="connsiteY293" fmla="*/ 6491 h 10000"/>
                <a:gd name="connsiteX294" fmla="*/ 8562 w 10000"/>
                <a:gd name="connsiteY294" fmla="*/ 6553 h 10000"/>
                <a:gd name="connsiteX295" fmla="*/ 8589 w 10000"/>
                <a:gd name="connsiteY295" fmla="*/ 6640 h 10000"/>
                <a:gd name="connsiteX296" fmla="*/ 8616 w 10000"/>
                <a:gd name="connsiteY296" fmla="*/ 6770 h 10000"/>
                <a:gd name="connsiteX297" fmla="*/ 8648 w 10000"/>
                <a:gd name="connsiteY297" fmla="*/ 6944 h 10000"/>
                <a:gd name="connsiteX298" fmla="*/ 8675 w 10000"/>
                <a:gd name="connsiteY298" fmla="*/ 7205 h 10000"/>
                <a:gd name="connsiteX299" fmla="*/ 8707 w 10000"/>
                <a:gd name="connsiteY299" fmla="*/ 7615 h 10000"/>
                <a:gd name="connsiteX300" fmla="*/ 8734 w 10000"/>
                <a:gd name="connsiteY300" fmla="*/ 8460 h 10000"/>
                <a:gd name="connsiteX301" fmla="*/ 8761 w 10000"/>
                <a:gd name="connsiteY301" fmla="*/ 8839 h 10000"/>
                <a:gd name="connsiteX302" fmla="*/ 8788 w 10000"/>
                <a:gd name="connsiteY302" fmla="*/ 7733 h 10000"/>
                <a:gd name="connsiteX303" fmla="*/ 8819 w 10000"/>
                <a:gd name="connsiteY303" fmla="*/ 7267 h 10000"/>
                <a:gd name="connsiteX304" fmla="*/ 8851 w 10000"/>
                <a:gd name="connsiteY304" fmla="*/ 6981 h 10000"/>
                <a:gd name="connsiteX305" fmla="*/ 8878 w 10000"/>
                <a:gd name="connsiteY305" fmla="*/ 6783 h 10000"/>
                <a:gd name="connsiteX306" fmla="*/ 8905 w 10000"/>
                <a:gd name="connsiteY306" fmla="*/ 6646 h 10000"/>
                <a:gd name="connsiteX307" fmla="*/ 8932 w 10000"/>
                <a:gd name="connsiteY307" fmla="*/ 6547 h 10000"/>
                <a:gd name="connsiteX308" fmla="*/ 8963 w 10000"/>
                <a:gd name="connsiteY308" fmla="*/ 6484 h 10000"/>
                <a:gd name="connsiteX309" fmla="*/ 8991 w 10000"/>
                <a:gd name="connsiteY309" fmla="*/ 6453 h 10000"/>
                <a:gd name="connsiteX310" fmla="*/ 9022 w 10000"/>
                <a:gd name="connsiteY310" fmla="*/ 6447 h 10000"/>
                <a:gd name="connsiteX311" fmla="*/ 9049 w 10000"/>
                <a:gd name="connsiteY311" fmla="*/ 6472 h 10000"/>
                <a:gd name="connsiteX312" fmla="*/ 9076 w 10000"/>
                <a:gd name="connsiteY312" fmla="*/ 6528 h 10000"/>
                <a:gd name="connsiteX313" fmla="*/ 9108 w 10000"/>
                <a:gd name="connsiteY313" fmla="*/ 6621 h 10000"/>
                <a:gd name="connsiteX314" fmla="*/ 9135 w 10000"/>
                <a:gd name="connsiteY314" fmla="*/ 6758 h 10000"/>
                <a:gd name="connsiteX315" fmla="*/ 9166 w 10000"/>
                <a:gd name="connsiteY315" fmla="*/ 6957 h 10000"/>
                <a:gd name="connsiteX316" fmla="*/ 9193 w 10000"/>
                <a:gd name="connsiteY316" fmla="*/ 7267 h 10000"/>
                <a:gd name="connsiteX317" fmla="*/ 9220 w 10000"/>
                <a:gd name="connsiteY317" fmla="*/ 7814 h 10000"/>
                <a:gd name="connsiteX318" fmla="*/ 9252 w 10000"/>
                <a:gd name="connsiteY318" fmla="*/ 9863 h 10000"/>
                <a:gd name="connsiteX319" fmla="*/ 9279 w 10000"/>
                <a:gd name="connsiteY319" fmla="*/ 7988 h 10000"/>
                <a:gd name="connsiteX320" fmla="*/ 9306 w 10000"/>
                <a:gd name="connsiteY320" fmla="*/ 7335 h 10000"/>
                <a:gd name="connsiteX321" fmla="*/ 9338 w 10000"/>
                <a:gd name="connsiteY321" fmla="*/ 6988 h 10000"/>
                <a:gd name="connsiteX322" fmla="*/ 9365 w 10000"/>
                <a:gd name="connsiteY322" fmla="*/ 6758 h 10000"/>
                <a:gd name="connsiteX323" fmla="*/ 9396 w 10000"/>
                <a:gd name="connsiteY323" fmla="*/ 6602 h 10000"/>
                <a:gd name="connsiteX324" fmla="*/ 9423 w 10000"/>
                <a:gd name="connsiteY324" fmla="*/ 6503 h 10000"/>
                <a:gd name="connsiteX325" fmla="*/ 9450 w 10000"/>
                <a:gd name="connsiteY325" fmla="*/ 6447 h 10000"/>
                <a:gd name="connsiteX326" fmla="*/ 9482 w 10000"/>
                <a:gd name="connsiteY326" fmla="*/ 6435 h 10000"/>
                <a:gd name="connsiteX327" fmla="*/ 9509 w 10000"/>
                <a:gd name="connsiteY327" fmla="*/ 6460 h 10000"/>
                <a:gd name="connsiteX328" fmla="*/ 9540 w 10000"/>
                <a:gd name="connsiteY328" fmla="*/ 6534 h 10000"/>
                <a:gd name="connsiteX329" fmla="*/ 9567 w 10000"/>
                <a:gd name="connsiteY329" fmla="*/ 6665 h 10000"/>
                <a:gd name="connsiteX330" fmla="*/ 9594 w 10000"/>
                <a:gd name="connsiteY330" fmla="*/ 6882 h 10000"/>
                <a:gd name="connsiteX331" fmla="*/ 9626 w 10000"/>
                <a:gd name="connsiteY331" fmla="*/ 7242 h 10000"/>
                <a:gd name="connsiteX332" fmla="*/ 9653 w 10000"/>
                <a:gd name="connsiteY332" fmla="*/ 7981 h 10000"/>
                <a:gd name="connsiteX333" fmla="*/ 9680 w 10000"/>
                <a:gd name="connsiteY333" fmla="*/ 8820 h 10000"/>
                <a:gd name="connsiteX334" fmla="*/ 9712 w 10000"/>
                <a:gd name="connsiteY334" fmla="*/ 7484 h 10000"/>
                <a:gd name="connsiteX335" fmla="*/ 9739 w 10000"/>
                <a:gd name="connsiteY335" fmla="*/ 7012 h 10000"/>
                <a:gd name="connsiteX336" fmla="*/ 9766 w 10000"/>
                <a:gd name="connsiteY336" fmla="*/ 6758 h 10000"/>
                <a:gd name="connsiteX337" fmla="*/ 9797 w 10000"/>
                <a:gd name="connsiteY337" fmla="*/ 6615 h 10000"/>
                <a:gd name="connsiteX338" fmla="*/ 9824 w 10000"/>
                <a:gd name="connsiteY338" fmla="*/ 6559 h 10000"/>
                <a:gd name="connsiteX339" fmla="*/ 9856 w 10000"/>
                <a:gd name="connsiteY339" fmla="*/ 6590 h 10000"/>
                <a:gd name="connsiteX340" fmla="*/ 9883 w 10000"/>
                <a:gd name="connsiteY340" fmla="*/ 6708 h 10000"/>
                <a:gd name="connsiteX341" fmla="*/ 9910 w 10000"/>
                <a:gd name="connsiteY341" fmla="*/ 6950 h 10000"/>
                <a:gd name="connsiteX342" fmla="*/ 9941 w 10000"/>
                <a:gd name="connsiteY342" fmla="*/ 7404 h 10000"/>
                <a:gd name="connsiteX343" fmla="*/ 9968 w 10000"/>
                <a:gd name="connsiteY343" fmla="*/ 8516 h 10000"/>
                <a:gd name="connsiteX344" fmla="*/ 10000 w 10000"/>
                <a:gd name="connsiteY34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128 w 10000"/>
                <a:gd name="connsiteY104" fmla="*/ 1286 h 10000"/>
                <a:gd name="connsiteX105" fmla="*/ 3155 w 10000"/>
                <a:gd name="connsiteY105" fmla="*/ 1075 h 10000"/>
                <a:gd name="connsiteX106" fmla="*/ 3182 w 10000"/>
                <a:gd name="connsiteY106" fmla="*/ 907 h 10000"/>
                <a:gd name="connsiteX107" fmla="*/ 3213 w 10000"/>
                <a:gd name="connsiteY107" fmla="*/ 770 h 10000"/>
                <a:gd name="connsiteX108" fmla="*/ 3240 w 10000"/>
                <a:gd name="connsiteY108" fmla="*/ 658 h 10000"/>
                <a:gd name="connsiteX109" fmla="*/ 3267 w 10000"/>
                <a:gd name="connsiteY109" fmla="*/ 559 h 10000"/>
                <a:gd name="connsiteX110" fmla="*/ 3299 w 10000"/>
                <a:gd name="connsiteY110" fmla="*/ 478 h 10000"/>
                <a:gd name="connsiteX111" fmla="*/ 3326 w 10000"/>
                <a:gd name="connsiteY111" fmla="*/ 404 h 10000"/>
                <a:gd name="connsiteX112" fmla="*/ 3357 w 10000"/>
                <a:gd name="connsiteY112" fmla="*/ 335 h 10000"/>
                <a:gd name="connsiteX113" fmla="*/ 3384 w 10000"/>
                <a:gd name="connsiteY113" fmla="*/ 280 h 10000"/>
                <a:gd name="connsiteX114" fmla="*/ 3411 w 10000"/>
                <a:gd name="connsiteY114" fmla="*/ 230 h 10000"/>
                <a:gd name="connsiteX115" fmla="*/ 3443 w 10000"/>
                <a:gd name="connsiteY115" fmla="*/ 186 h 10000"/>
                <a:gd name="connsiteX116" fmla="*/ 3470 w 10000"/>
                <a:gd name="connsiteY116" fmla="*/ 149 h 10000"/>
                <a:gd name="connsiteX117" fmla="*/ 3497 w 10000"/>
                <a:gd name="connsiteY117" fmla="*/ 118 h 10000"/>
                <a:gd name="connsiteX118" fmla="*/ 3529 w 10000"/>
                <a:gd name="connsiteY118" fmla="*/ 87 h 10000"/>
                <a:gd name="connsiteX119" fmla="*/ 3556 w 10000"/>
                <a:gd name="connsiteY119" fmla="*/ 68 h 10000"/>
                <a:gd name="connsiteX120" fmla="*/ 3587 w 10000"/>
                <a:gd name="connsiteY120" fmla="*/ 43 h 10000"/>
                <a:gd name="connsiteX121" fmla="*/ 3614 w 10000"/>
                <a:gd name="connsiteY121" fmla="*/ 31 h 10000"/>
                <a:gd name="connsiteX122" fmla="*/ 3641 w 10000"/>
                <a:gd name="connsiteY122" fmla="*/ 19 h 10000"/>
                <a:gd name="connsiteX123" fmla="*/ 3673 w 10000"/>
                <a:gd name="connsiteY123" fmla="*/ 6 h 10000"/>
                <a:gd name="connsiteX124" fmla="*/ 3700 w 10000"/>
                <a:gd name="connsiteY124" fmla="*/ 6 h 10000"/>
                <a:gd name="connsiteX125" fmla="*/ 3731 w 10000"/>
                <a:gd name="connsiteY125" fmla="*/ 0 h 10000"/>
                <a:gd name="connsiteX126" fmla="*/ 3758 w 10000"/>
                <a:gd name="connsiteY126" fmla="*/ 0 h 10000"/>
                <a:gd name="connsiteX127" fmla="*/ 3785 w 10000"/>
                <a:gd name="connsiteY127" fmla="*/ 6 h 10000"/>
                <a:gd name="connsiteX128" fmla="*/ 3817 w 10000"/>
                <a:gd name="connsiteY128" fmla="*/ 12 h 10000"/>
                <a:gd name="connsiteX129" fmla="*/ 3844 w 10000"/>
                <a:gd name="connsiteY129" fmla="*/ 19 h 10000"/>
                <a:gd name="connsiteX130" fmla="*/ 3876 w 10000"/>
                <a:gd name="connsiteY130" fmla="*/ 31 h 10000"/>
                <a:gd name="connsiteX131" fmla="*/ 3903 w 10000"/>
                <a:gd name="connsiteY131" fmla="*/ 43 h 10000"/>
                <a:gd name="connsiteX132" fmla="*/ 3930 w 10000"/>
                <a:gd name="connsiteY132" fmla="*/ 62 h 10000"/>
                <a:gd name="connsiteX133" fmla="*/ 3957 w 10000"/>
                <a:gd name="connsiteY133" fmla="*/ 81 h 10000"/>
                <a:gd name="connsiteX134" fmla="*/ 3988 w 10000"/>
                <a:gd name="connsiteY134" fmla="*/ 106 h 10000"/>
                <a:gd name="connsiteX135" fmla="*/ 4015 w 10000"/>
                <a:gd name="connsiteY135" fmla="*/ 130 h 10000"/>
                <a:gd name="connsiteX136" fmla="*/ 4047 w 10000"/>
                <a:gd name="connsiteY136" fmla="*/ 155 h 10000"/>
                <a:gd name="connsiteX137" fmla="*/ 4074 w 10000"/>
                <a:gd name="connsiteY137" fmla="*/ 186 h 10000"/>
                <a:gd name="connsiteX138" fmla="*/ 4101 w 10000"/>
                <a:gd name="connsiteY138" fmla="*/ 217 h 10000"/>
                <a:gd name="connsiteX139" fmla="*/ 4132 w 10000"/>
                <a:gd name="connsiteY139" fmla="*/ 255 h 10000"/>
                <a:gd name="connsiteX140" fmla="*/ 4160 w 10000"/>
                <a:gd name="connsiteY140" fmla="*/ 292 h 10000"/>
                <a:gd name="connsiteX141" fmla="*/ 4191 w 10000"/>
                <a:gd name="connsiteY141" fmla="*/ 329 h 10000"/>
                <a:gd name="connsiteX142" fmla="*/ 4218 w 10000"/>
                <a:gd name="connsiteY142" fmla="*/ 373 h 10000"/>
                <a:gd name="connsiteX143" fmla="*/ 4245 w 10000"/>
                <a:gd name="connsiteY143" fmla="*/ 422 h 10000"/>
                <a:gd name="connsiteX144" fmla="*/ 4277 w 10000"/>
                <a:gd name="connsiteY144" fmla="*/ 466 h 10000"/>
                <a:gd name="connsiteX145" fmla="*/ 4304 w 10000"/>
                <a:gd name="connsiteY145" fmla="*/ 522 h 10000"/>
                <a:gd name="connsiteX146" fmla="*/ 4335 w 10000"/>
                <a:gd name="connsiteY146" fmla="*/ 571 h 10000"/>
                <a:gd name="connsiteX147" fmla="*/ 4362 w 10000"/>
                <a:gd name="connsiteY147" fmla="*/ 634 h 10000"/>
                <a:gd name="connsiteX148" fmla="*/ 4389 w 10000"/>
                <a:gd name="connsiteY148" fmla="*/ 689 h 10000"/>
                <a:gd name="connsiteX149" fmla="*/ 4421 w 10000"/>
                <a:gd name="connsiteY149" fmla="*/ 752 h 10000"/>
                <a:gd name="connsiteX150" fmla="*/ 4448 w 10000"/>
                <a:gd name="connsiteY150" fmla="*/ 820 h 10000"/>
                <a:gd name="connsiteX151" fmla="*/ 4475 w 10000"/>
                <a:gd name="connsiteY151" fmla="*/ 888 h 10000"/>
                <a:gd name="connsiteX152" fmla="*/ 4507 w 10000"/>
                <a:gd name="connsiteY152" fmla="*/ 957 h 10000"/>
                <a:gd name="connsiteX153" fmla="*/ 4534 w 10000"/>
                <a:gd name="connsiteY153" fmla="*/ 1037 h 10000"/>
                <a:gd name="connsiteX154" fmla="*/ 4565 w 10000"/>
                <a:gd name="connsiteY154" fmla="*/ 1118 h 10000"/>
                <a:gd name="connsiteX155" fmla="*/ 4592 w 10000"/>
                <a:gd name="connsiteY155" fmla="*/ 1199 h 10000"/>
                <a:gd name="connsiteX156" fmla="*/ 4619 w 10000"/>
                <a:gd name="connsiteY156" fmla="*/ 1286 h 10000"/>
                <a:gd name="connsiteX157" fmla="*/ 4651 w 10000"/>
                <a:gd name="connsiteY157" fmla="*/ 1373 h 10000"/>
                <a:gd name="connsiteX158" fmla="*/ 4678 w 10000"/>
                <a:gd name="connsiteY158" fmla="*/ 1472 h 10000"/>
                <a:gd name="connsiteX159" fmla="*/ 4709 w 10000"/>
                <a:gd name="connsiteY159" fmla="*/ 1565 h 10000"/>
                <a:gd name="connsiteX160" fmla="*/ 4736 w 10000"/>
                <a:gd name="connsiteY160" fmla="*/ 1671 h 10000"/>
                <a:gd name="connsiteX161" fmla="*/ 4763 w 10000"/>
                <a:gd name="connsiteY161" fmla="*/ 1776 h 10000"/>
                <a:gd name="connsiteX162" fmla="*/ 4795 w 10000"/>
                <a:gd name="connsiteY162" fmla="*/ 1894 h 10000"/>
                <a:gd name="connsiteX163" fmla="*/ 4822 w 10000"/>
                <a:gd name="connsiteY163" fmla="*/ 2012 h 10000"/>
                <a:gd name="connsiteX164" fmla="*/ 4854 w 10000"/>
                <a:gd name="connsiteY164" fmla="*/ 2137 h 10000"/>
                <a:gd name="connsiteX165" fmla="*/ 4881 w 10000"/>
                <a:gd name="connsiteY165" fmla="*/ 2267 h 10000"/>
                <a:gd name="connsiteX166" fmla="*/ 4908 w 10000"/>
                <a:gd name="connsiteY166" fmla="*/ 2404 h 10000"/>
                <a:gd name="connsiteX167" fmla="*/ 4935 w 10000"/>
                <a:gd name="connsiteY167" fmla="*/ 2553 h 10000"/>
                <a:gd name="connsiteX168" fmla="*/ 4966 w 10000"/>
                <a:gd name="connsiteY168" fmla="*/ 2708 h 10000"/>
                <a:gd name="connsiteX169" fmla="*/ 4993 w 10000"/>
                <a:gd name="connsiteY169" fmla="*/ 2870 h 10000"/>
                <a:gd name="connsiteX170" fmla="*/ 5025 w 10000"/>
                <a:gd name="connsiteY170" fmla="*/ 3043 h 10000"/>
                <a:gd name="connsiteX171" fmla="*/ 5052 w 10000"/>
                <a:gd name="connsiteY171" fmla="*/ 3230 h 10000"/>
                <a:gd name="connsiteX172" fmla="*/ 5079 w 10000"/>
                <a:gd name="connsiteY172" fmla="*/ 3429 h 10000"/>
                <a:gd name="connsiteX173" fmla="*/ 5110 w 10000"/>
                <a:gd name="connsiteY173" fmla="*/ 3646 h 10000"/>
                <a:gd name="connsiteX174" fmla="*/ 5137 w 10000"/>
                <a:gd name="connsiteY174" fmla="*/ 3882 h 10000"/>
                <a:gd name="connsiteX175" fmla="*/ 5169 w 10000"/>
                <a:gd name="connsiteY175" fmla="*/ 4143 h 10000"/>
                <a:gd name="connsiteX176" fmla="*/ 5196 w 10000"/>
                <a:gd name="connsiteY176" fmla="*/ 4441 h 10000"/>
                <a:gd name="connsiteX177" fmla="*/ 5223 w 10000"/>
                <a:gd name="connsiteY177" fmla="*/ 4789 h 10000"/>
                <a:gd name="connsiteX178" fmla="*/ 5255 w 10000"/>
                <a:gd name="connsiteY178" fmla="*/ 5205 h 10000"/>
                <a:gd name="connsiteX179" fmla="*/ 5282 w 10000"/>
                <a:gd name="connsiteY179" fmla="*/ 5758 h 10000"/>
                <a:gd name="connsiteX180" fmla="*/ 5313 w 10000"/>
                <a:gd name="connsiteY180" fmla="*/ 6671 h 10000"/>
                <a:gd name="connsiteX181" fmla="*/ 5340 w 10000"/>
                <a:gd name="connsiteY181" fmla="*/ 7776 h 10000"/>
                <a:gd name="connsiteX182" fmla="*/ 5367 w 10000"/>
                <a:gd name="connsiteY182" fmla="*/ 6565 h 10000"/>
                <a:gd name="connsiteX183" fmla="*/ 5399 w 10000"/>
                <a:gd name="connsiteY183" fmla="*/ 6255 h 10000"/>
                <a:gd name="connsiteX184" fmla="*/ 5426 w 10000"/>
                <a:gd name="connsiteY184" fmla="*/ 6155 h 10000"/>
                <a:gd name="connsiteX185" fmla="*/ 5453 w 10000"/>
                <a:gd name="connsiteY185" fmla="*/ 6180 h 10000"/>
                <a:gd name="connsiteX186" fmla="*/ 5484 w 10000"/>
                <a:gd name="connsiteY186" fmla="*/ 6286 h 10000"/>
                <a:gd name="connsiteX187" fmla="*/ 5511 w 10000"/>
                <a:gd name="connsiteY187" fmla="*/ 6484 h 10000"/>
                <a:gd name="connsiteX188" fmla="*/ 5539 w 10000"/>
                <a:gd name="connsiteY188" fmla="*/ 6801 h 10000"/>
                <a:gd name="connsiteX189" fmla="*/ 5570 w 10000"/>
                <a:gd name="connsiteY189" fmla="*/ 7373 h 10000"/>
                <a:gd name="connsiteX190" fmla="*/ 5597 w 10000"/>
                <a:gd name="connsiteY190" fmla="*/ 9447 h 10000"/>
                <a:gd name="connsiteX191" fmla="*/ 5629 w 10000"/>
                <a:gd name="connsiteY191" fmla="*/ 7621 h 10000"/>
                <a:gd name="connsiteX192" fmla="*/ 5656 w 10000"/>
                <a:gd name="connsiteY192" fmla="*/ 7012 h 10000"/>
                <a:gd name="connsiteX193" fmla="*/ 5683 w 10000"/>
                <a:gd name="connsiteY193" fmla="*/ 6708 h 10000"/>
                <a:gd name="connsiteX194" fmla="*/ 5714 w 10000"/>
                <a:gd name="connsiteY194" fmla="*/ 6534 h 10000"/>
                <a:gd name="connsiteX195" fmla="*/ 5741 w 10000"/>
                <a:gd name="connsiteY195" fmla="*/ 6429 h 10000"/>
                <a:gd name="connsiteX196" fmla="*/ 5773 w 10000"/>
                <a:gd name="connsiteY196" fmla="*/ 6385 h 10000"/>
                <a:gd name="connsiteX197" fmla="*/ 5800 w 10000"/>
                <a:gd name="connsiteY197" fmla="*/ 6385 h 10000"/>
                <a:gd name="connsiteX198" fmla="*/ 5827 w 10000"/>
                <a:gd name="connsiteY198" fmla="*/ 6429 h 10000"/>
                <a:gd name="connsiteX199" fmla="*/ 5858 w 10000"/>
                <a:gd name="connsiteY199" fmla="*/ 6516 h 10000"/>
                <a:gd name="connsiteX200" fmla="*/ 5886 w 10000"/>
                <a:gd name="connsiteY200" fmla="*/ 6646 h 10000"/>
                <a:gd name="connsiteX201" fmla="*/ 5913 w 10000"/>
                <a:gd name="connsiteY201" fmla="*/ 6845 h 10000"/>
                <a:gd name="connsiteX202" fmla="*/ 5944 w 10000"/>
                <a:gd name="connsiteY202" fmla="*/ 7149 h 10000"/>
                <a:gd name="connsiteX203" fmla="*/ 5971 w 10000"/>
                <a:gd name="connsiteY203" fmla="*/ 7658 h 10000"/>
                <a:gd name="connsiteX204" fmla="*/ 6003 w 10000"/>
                <a:gd name="connsiteY204" fmla="*/ 9093 h 10000"/>
                <a:gd name="connsiteX205" fmla="*/ 6030 w 10000"/>
                <a:gd name="connsiteY205" fmla="*/ 8106 h 10000"/>
                <a:gd name="connsiteX206" fmla="*/ 6057 w 10000"/>
                <a:gd name="connsiteY206" fmla="*/ 7385 h 10000"/>
                <a:gd name="connsiteX207" fmla="*/ 6088 w 10000"/>
                <a:gd name="connsiteY207" fmla="*/ 7019 h 10000"/>
                <a:gd name="connsiteX208" fmla="*/ 6115 w 10000"/>
                <a:gd name="connsiteY208" fmla="*/ 6789 h 10000"/>
                <a:gd name="connsiteX209" fmla="*/ 6147 w 10000"/>
                <a:gd name="connsiteY209" fmla="*/ 6634 h 10000"/>
                <a:gd name="connsiteX210" fmla="*/ 6174 w 10000"/>
                <a:gd name="connsiteY210" fmla="*/ 6534 h 10000"/>
                <a:gd name="connsiteX211" fmla="*/ 6201 w 10000"/>
                <a:gd name="connsiteY211" fmla="*/ 6472 h 10000"/>
                <a:gd name="connsiteX212" fmla="*/ 6233 w 10000"/>
                <a:gd name="connsiteY212" fmla="*/ 6441 h 10000"/>
                <a:gd name="connsiteX213" fmla="*/ 6260 w 10000"/>
                <a:gd name="connsiteY213" fmla="*/ 6435 h 10000"/>
                <a:gd name="connsiteX214" fmla="*/ 6291 w 10000"/>
                <a:gd name="connsiteY214" fmla="*/ 6460 h 10000"/>
                <a:gd name="connsiteX215" fmla="*/ 6318 w 10000"/>
                <a:gd name="connsiteY215" fmla="*/ 6516 h 10000"/>
                <a:gd name="connsiteX216" fmla="*/ 6345 w 10000"/>
                <a:gd name="connsiteY216" fmla="*/ 6609 h 10000"/>
                <a:gd name="connsiteX217" fmla="*/ 6372 w 10000"/>
                <a:gd name="connsiteY217" fmla="*/ 6733 h 10000"/>
                <a:gd name="connsiteX218" fmla="*/ 6404 w 10000"/>
                <a:gd name="connsiteY218" fmla="*/ 6919 h 10000"/>
                <a:gd name="connsiteX219" fmla="*/ 6431 w 10000"/>
                <a:gd name="connsiteY219" fmla="*/ 7186 h 10000"/>
                <a:gd name="connsiteX220" fmla="*/ 6462 w 10000"/>
                <a:gd name="connsiteY220" fmla="*/ 7596 h 10000"/>
                <a:gd name="connsiteX221" fmla="*/ 6489 w 10000"/>
                <a:gd name="connsiteY221" fmla="*/ 8466 h 10000"/>
                <a:gd name="connsiteX222" fmla="*/ 6516 w 10000"/>
                <a:gd name="connsiteY222" fmla="*/ 8801 h 10000"/>
                <a:gd name="connsiteX223" fmla="*/ 6548 w 10000"/>
                <a:gd name="connsiteY223" fmla="*/ 7714 h 10000"/>
                <a:gd name="connsiteX224" fmla="*/ 6575 w 10000"/>
                <a:gd name="connsiteY224" fmla="*/ 7261 h 10000"/>
                <a:gd name="connsiteX225" fmla="*/ 6607 w 10000"/>
                <a:gd name="connsiteY225" fmla="*/ 6981 h 10000"/>
                <a:gd name="connsiteX226" fmla="*/ 6634 w 10000"/>
                <a:gd name="connsiteY226" fmla="*/ 6795 h 10000"/>
                <a:gd name="connsiteX227" fmla="*/ 6661 w 10000"/>
                <a:gd name="connsiteY227" fmla="*/ 6658 h 10000"/>
                <a:gd name="connsiteX228" fmla="*/ 6692 w 10000"/>
                <a:gd name="connsiteY228" fmla="*/ 6559 h 10000"/>
                <a:gd name="connsiteX229" fmla="*/ 6719 w 10000"/>
                <a:gd name="connsiteY229" fmla="*/ 6497 h 10000"/>
                <a:gd name="connsiteX230" fmla="*/ 6751 w 10000"/>
                <a:gd name="connsiteY230" fmla="*/ 6460 h 10000"/>
                <a:gd name="connsiteX231" fmla="*/ 6778 w 10000"/>
                <a:gd name="connsiteY231" fmla="*/ 6453 h 10000"/>
                <a:gd name="connsiteX232" fmla="*/ 6805 w 10000"/>
                <a:gd name="connsiteY232" fmla="*/ 6460 h 10000"/>
                <a:gd name="connsiteX233" fmla="*/ 6836 w 10000"/>
                <a:gd name="connsiteY233" fmla="*/ 6503 h 10000"/>
                <a:gd name="connsiteX234" fmla="*/ 6863 w 10000"/>
                <a:gd name="connsiteY234" fmla="*/ 6565 h 10000"/>
                <a:gd name="connsiteX235" fmla="*/ 6890 w 10000"/>
                <a:gd name="connsiteY235" fmla="*/ 6658 h 10000"/>
                <a:gd name="connsiteX236" fmla="*/ 6922 w 10000"/>
                <a:gd name="connsiteY236" fmla="*/ 6789 h 10000"/>
                <a:gd name="connsiteX237" fmla="*/ 6949 w 10000"/>
                <a:gd name="connsiteY237" fmla="*/ 6975 h 10000"/>
                <a:gd name="connsiteX238" fmla="*/ 6981 w 10000"/>
                <a:gd name="connsiteY238" fmla="*/ 7236 h 10000"/>
                <a:gd name="connsiteX239" fmla="*/ 7008 w 10000"/>
                <a:gd name="connsiteY239" fmla="*/ 7634 h 10000"/>
                <a:gd name="connsiteX240" fmla="*/ 7035 w 10000"/>
                <a:gd name="connsiteY240" fmla="*/ 8460 h 10000"/>
                <a:gd name="connsiteX241" fmla="*/ 7066 w 10000"/>
                <a:gd name="connsiteY241" fmla="*/ 8969 h 10000"/>
                <a:gd name="connsiteX242" fmla="*/ 7093 w 10000"/>
                <a:gd name="connsiteY242" fmla="*/ 7801 h 10000"/>
                <a:gd name="connsiteX243" fmla="*/ 7125 w 10000"/>
                <a:gd name="connsiteY243" fmla="*/ 7329 h 10000"/>
                <a:gd name="connsiteX244" fmla="*/ 7152 w 10000"/>
                <a:gd name="connsiteY244" fmla="*/ 7037 h 10000"/>
                <a:gd name="connsiteX245" fmla="*/ 7179 w 10000"/>
                <a:gd name="connsiteY245" fmla="*/ 6839 h 10000"/>
                <a:gd name="connsiteX246" fmla="*/ 7210 w 10000"/>
                <a:gd name="connsiteY246" fmla="*/ 6696 h 10000"/>
                <a:gd name="connsiteX247" fmla="*/ 7237 w 10000"/>
                <a:gd name="connsiteY247" fmla="*/ 6590 h 10000"/>
                <a:gd name="connsiteX248" fmla="*/ 7269 w 10000"/>
                <a:gd name="connsiteY248" fmla="*/ 6516 h 10000"/>
                <a:gd name="connsiteX249" fmla="*/ 7296 w 10000"/>
                <a:gd name="connsiteY249" fmla="*/ 6472 h 10000"/>
                <a:gd name="connsiteX250" fmla="*/ 7323 w 10000"/>
                <a:gd name="connsiteY250" fmla="*/ 6447 h 10000"/>
                <a:gd name="connsiteX251" fmla="*/ 7350 w 10000"/>
                <a:gd name="connsiteY251" fmla="*/ 6447 h 10000"/>
                <a:gd name="connsiteX252" fmla="*/ 7382 w 10000"/>
                <a:gd name="connsiteY252" fmla="*/ 6466 h 10000"/>
                <a:gd name="connsiteX253" fmla="*/ 7409 w 10000"/>
                <a:gd name="connsiteY253" fmla="*/ 6509 h 10000"/>
                <a:gd name="connsiteX254" fmla="*/ 7440 w 10000"/>
                <a:gd name="connsiteY254" fmla="*/ 6578 h 10000"/>
                <a:gd name="connsiteX255" fmla="*/ 7467 w 10000"/>
                <a:gd name="connsiteY255" fmla="*/ 6677 h 10000"/>
                <a:gd name="connsiteX256" fmla="*/ 7494 w 10000"/>
                <a:gd name="connsiteY256" fmla="*/ 6814 h 10000"/>
                <a:gd name="connsiteX257" fmla="*/ 7526 w 10000"/>
                <a:gd name="connsiteY257" fmla="*/ 7006 h 10000"/>
                <a:gd name="connsiteX258" fmla="*/ 7553 w 10000"/>
                <a:gd name="connsiteY258" fmla="*/ 7273 h 10000"/>
                <a:gd name="connsiteX259" fmla="*/ 7584 w 10000"/>
                <a:gd name="connsiteY259" fmla="*/ 7696 h 10000"/>
                <a:gd name="connsiteX260" fmla="*/ 7612 w 10000"/>
                <a:gd name="connsiteY260" fmla="*/ 8584 h 10000"/>
                <a:gd name="connsiteX261" fmla="*/ 7639 w 10000"/>
                <a:gd name="connsiteY261" fmla="*/ 8814 h 10000"/>
                <a:gd name="connsiteX262" fmla="*/ 7670 w 10000"/>
                <a:gd name="connsiteY262" fmla="*/ 7770 h 10000"/>
                <a:gd name="connsiteX263" fmla="*/ 7697 w 10000"/>
                <a:gd name="connsiteY263" fmla="*/ 7317 h 10000"/>
                <a:gd name="connsiteX264" fmla="*/ 7729 w 10000"/>
                <a:gd name="connsiteY264" fmla="*/ 7031 h 10000"/>
                <a:gd name="connsiteX265" fmla="*/ 7756 w 10000"/>
                <a:gd name="connsiteY265" fmla="*/ 6839 h 10000"/>
                <a:gd name="connsiteX266" fmla="*/ 7783 w 10000"/>
                <a:gd name="connsiteY266" fmla="*/ 6696 h 10000"/>
                <a:gd name="connsiteX267" fmla="*/ 7810 w 10000"/>
                <a:gd name="connsiteY267" fmla="*/ 6590 h 10000"/>
                <a:gd name="connsiteX268" fmla="*/ 7841 w 10000"/>
                <a:gd name="connsiteY268" fmla="*/ 6522 h 10000"/>
                <a:gd name="connsiteX269" fmla="*/ 7868 w 10000"/>
                <a:gd name="connsiteY269" fmla="*/ 6472 h 10000"/>
                <a:gd name="connsiteX270" fmla="*/ 7900 w 10000"/>
                <a:gd name="connsiteY270" fmla="*/ 6447 h 10000"/>
                <a:gd name="connsiteX271" fmla="*/ 7927 w 10000"/>
                <a:gd name="connsiteY271" fmla="*/ 6447 h 10000"/>
                <a:gd name="connsiteX272" fmla="*/ 7954 w 10000"/>
                <a:gd name="connsiteY272" fmla="*/ 6466 h 10000"/>
                <a:gd name="connsiteX273" fmla="*/ 7986 w 10000"/>
                <a:gd name="connsiteY273" fmla="*/ 6509 h 10000"/>
                <a:gd name="connsiteX274" fmla="*/ 8013 w 10000"/>
                <a:gd name="connsiteY274" fmla="*/ 6578 h 10000"/>
                <a:gd name="connsiteX275" fmla="*/ 8044 w 10000"/>
                <a:gd name="connsiteY275" fmla="*/ 6683 h 10000"/>
                <a:gd name="connsiteX276" fmla="*/ 8071 w 10000"/>
                <a:gd name="connsiteY276" fmla="*/ 6820 h 10000"/>
                <a:gd name="connsiteX277" fmla="*/ 8098 w 10000"/>
                <a:gd name="connsiteY277" fmla="*/ 7006 h 10000"/>
                <a:gd name="connsiteX278" fmla="*/ 8130 w 10000"/>
                <a:gd name="connsiteY278" fmla="*/ 7280 h 10000"/>
                <a:gd name="connsiteX279" fmla="*/ 8157 w 10000"/>
                <a:gd name="connsiteY279" fmla="*/ 7714 h 10000"/>
                <a:gd name="connsiteX280" fmla="*/ 8188 w 10000"/>
                <a:gd name="connsiteY280" fmla="*/ 8671 h 10000"/>
                <a:gd name="connsiteX281" fmla="*/ 8215 w 10000"/>
                <a:gd name="connsiteY281" fmla="*/ 8696 h 10000"/>
                <a:gd name="connsiteX282" fmla="*/ 8242 w 10000"/>
                <a:gd name="connsiteY282" fmla="*/ 7720 h 10000"/>
                <a:gd name="connsiteX283" fmla="*/ 8274 w 10000"/>
                <a:gd name="connsiteY283" fmla="*/ 7286 h 10000"/>
                <a:gd name="connsiteX284" fmla="*/ 8301 w 10000"/>
                <a:gd name="connsiteY284" fmla="*/ 7006 h 10000"/>
                <a:gd name="connsiteX285" fmla="*/ 8328 w 10000"/>
                <a:gd name="connsiteY285" fmla="*/ 6820 h 10000"/>
                <a:gd name="connsiteX286" fmla="*/ 8360 w 10000"/>
                <a:gd name="connsiteY286" fmla="*/ 6683 h 10000"/>
                <a:gd name="connsiteX287" fmla="*/ 8387 w 10000"/>
                <a:gd name="connsiteY287" fmla="*/ 6584 h 10000"/>
                <a:gd name="connsiteX288" fmla="*/ 8418 w 10000"/>
                <a:gd name="connsiteY288" fmla="*/ 6516 h 10000"/>
                <a:gd name="connsiteX289" fmla="*/ 8445 w 10000"/>
                <a:gd name="connsiteY289" fmla="*/ 6472 h 10000"/>
                <a:gd name="connsiteX290" fmla="*/ 8472 w 10000"/>
                <a:gd name="connsiteY290" fmla="*/ 6453 h 10000"/>
                <a:gd name="connsiteX291" fmla="*/ 8504 w 10000"/>
                <a:gd name="connsiteY291" fmla="*/ 6460 h 10000"/>
                <a:gd name="connsiteX292" fmla="*/ 8531 w 10000"/>
                <a:gd name="connsiteY292" fmla="*/ 6491 h 10000"/>
                <a:gd name="connsiteX293" fmla="*/ 8562 w 10000"/>
                <a:gd name="connsiteY293" fmla="*/ 6553 h 10000"/>
                <a:gd name="connsiteX294" fmla="*/ 8589 w 10000"/>
                <a:gd name="connsiteY294" fmla="*/ 6640 h 10000"/>
                <a:gd name="connsiteX295" fmla="*/ 8616 w 10000"/>
                <a:gd name="connsiteY295" fmla="*/ 6770 h 10000"/>
                <a:gd name="connsiteX296" fmla="*/ 8648 w 10000"/>
                <a:gd name="connsiteY296" fmla="*/ 6944 h 10000"/>
                <a:gd name="connsiteX297" fmla="*/ 8675 w 10000"/>
                <a:gd name="connsiteY297" fmla="*/ 7205 h 10000"/>
                <a:gd name="connsiteX298" fmla="*/ 8707 w 10000"/>
                <a:gd name="connsiteY298" fmla="*/ 7615 h 10000"/>
                <a:gd name="connsiteX299" fmla="*/ 8734 w 10000"/>
                <a:gd name="connsiteY299" fmla="*/ 8460 h 10000"/>
                <a:gd name="connsiteX300" fmla="*/ 8761 w 10000"/>
                <a:gd name="connsiteY300" fmla="*/ 8839 h 10000"/>
                <a:gd name="connsiteX301" fmla="*/ 8788 w 10000"/>
                <a:gd name="connsiteY301" fmla="*/ 7733 h 10000"/>
                <a:gd name="connsiteX302" fmla="*/ 8819 w 10000"/>
                <a:gd name="connsiteY302" fmla="*/ 7267 h 10000"/>
                <a:gd name="connsiteX303" fmla="*/ 8851 w 10000"/>
                <a:gd name="connsiteY303" fmla="*/ 6981 h 10000"/>
                <a:gd name="connsiteX304" fmla="*/ 8878 w 10000"/>
                <a:gd name="connsiteY304" fmla="*/ 6783 h 10000"/>
                <a:gd name="connsiteX305" fmla="*/ 8905 w 10000"/>
                <a:gd name="connsiteY305" fmla="*/ 6646 h 10000"/>
                <a:gd name="connsiteX306" fmla="*/ 8932 w 10000"/>
                <a:gd name="connsiteY306" fmla="*/ 6547 h 10000"/>
                <a:gd name="connsiteX307" fmla="*/ 8963 w 10000"/>
                <a:gd name="connsiteY307" fmla="*/ 6484 h 10000"/>
                <a:gd name="connsiteX308" fmla="*/ 8991 w 10000"/>
                <a:gd name="connsiteY308" fmla="*/ 6453 h 10000"/>
                <a:gd name="connsiteX309" fmla="*/ 9022 w 10000"/>
                <a:gd name="connsiteY309" fmla="*/ 6447 h 10000"/>
                <a:gd name="connsiteX310" fmla="*/ 9049 w 10000"/>
                <a:gd name="connsiteY310" fmla="*/ 6472 h 10000"/>
                <a:gd name="connsiteX311" fmla="*/ 9076 w 10000"/>
                <a:gd name="connsiteY311" fmla="*/ 6528 h 10000"/>
                <a:gd name="connsiteX312" fmla="*/ 9108 w 10000"/>
                <a:gd name="connsiteY312" fmla="*/ 6621 h 10000"/>
                <a:gd name="connsiteX313" fmla="*/ 9135 w 10000"/>
                <a:gd name="connsiteY313" fmla="*/ 6758 h 10000"/>
                <a:gd name="connsiteX314" fmla="*/ 9166 w 10000"/>
                <a:gd name="connsiteY314" fmla="*/ 6957 h 10000"/>
                <a:gd name="connsiteX315" fmla="*/ 9193 w 10000"/>
                <a:gd name="connsiteY315" fmla="*/ 7267 h 10000"/>
                <a:gd name="connsiteX316" fmla="*/ 9220 w 10000"/>
                <a:gd name="connsiteY316" fmla="*/ 7814 h 10000"/>
                <a:gd name="connsiteX317" fmla="*/ 9252 w 10000"/>
                <a:gd name="connsiteY317" fmla="*/ 9863 h 10000"/>
                <a:gd name="connsiteX318" fmla="*/ 9279 w 10000"/>
                <a:gd name="connsiteY318" fmla="*/ 7988 h 10000"/>
                <a:gd name="connsiteX319" fmla="*/ 9306 w 10000"/>
                <a:gd name="connsiteY319" fmla="*/ 7335 h 10000"/>
                <a:gd name="connsiteX320" fmla="*/ 9338 w 10000"/>
                <a:gd name="connsiteY320" fmla="*/ 6988 h 10000"/>
                <a:gd name="connsiteX321" fmla="*/ 9365 w 10000"/>
                <a:gd name="connsiteY321" fmla="*/ 6758 h 10000"/>
                <a:gd name="connsiteX322" fmla="*/ 9396 w 10000"/>
                <a:gd name="connsiteY322" fmla="*/ 6602 h 10000"/>
                <a:gd name="connsiteX323" fmla="*/ 9423 w 10000"/>
                <a:gd name="connsiteY323" fmla="*/ 6503 h 10000"/>
                <a:gd name="connsiteX324" fmla="*/ 9450 w 10000"/>
                <a:gd name="connsiteY324" fmla="*/ 6447 h 10000"/>
                <a:gd name="connsiteX325" fmla="*/ 9482 w 10000"/>
                <a:gd name="connsiteY325" fmla="*/ 6435 h 10000"/>
                <a:gd name="connsiteX326" fmla="*/ 9509 w 10000"/>
                <a:gd name="connsiteY326" fmla="*/ 6460 h 10000"/>
                <a:gd name="connsiteX327" fmla="*/ 9540 w 10000"/>
                <a:gd name="connsiteY327" fmla="*/ 6534 h 10000"/>
                <a:gd name="connsiteX328" fmla="*/ 9567 w 10000"/>
                <a:gd name="connsiteY328" fmla="*/ 6665 h 10000"/>
                <a:gd name="connsiteX329" fmla="*/ 9594 w 10000"/>
                <a:gd name="connsiteY329" fmla="*/ 6882 h 10000"/>
                <a:gd name="connsiteX330" fmla="*/ 9626 w 10000"/>
                <a:gd name="connsiteY330" fmla="*/ 7242 h 10000"/>
                <a:gd name="connsiteX331" fmla="*/ 9653 w 10000"/>
                <a:gd name="connsiteY331" fmla="*/ 7981 h 10000"/>
                <a:gd name="connsiteX332" fmla="*/ 9680 w 10000"/>
                <a:gd name="connsiteY332" fmla="*/ 8820 h 10000"/>
                <a:gd name="connsiteX333" fmla="*/ 9712 w 10000"/>
                <a:gd name="connsiteY333" fmla="*/ 7484 h 10000"/>
                <a:gd name="connsiteX334" fmla="*/ 9739 w 10000"/>
                <a:gd name="connsiteY334" fmla="*/ 7012 h 10000"/>
                <a:gd name="connsiteX335" fmla="*/ 9766 w 10000"/>
                <a:gd name="connsiteY335" fmla="*/ 6758 h 10000"/>
                <a:gd name="connsiteX336" fmla="*/ 9797 w 10000"/>
                <a:gd name="connsiteY336" fmla="*/ 6615 h 10000"/>
                <a:gd name="connsiteX337" fmla="*/ 9824 w 10000"/>
                <a:gd name="connsiteY337" fmla="*/ 6559 h 10000"/>
                <a:gd name="connsiteX338" fmla="*/ 9856 w 10000"/>
                <a:gd name="connsiteY338" fmla="*/ 6590 h 10000"/>
                <a:gd name="connsiteX339" fmla="*/ 9883 w 10000"/>
                <a:gd name="connsiteY339" fmla="*/ 6708 h 10000"/>
                <a:gd name="connsiteX340" fmla="*/ 9910 w 10000"/>
                <a:gd name="connsiteY340" fmla="*/ 6950 h 10000"/>
                <a:gd name="connsiteX341" fmla="*/ 9941 w 10000"/>
                <a:gd name="connsiteY341" fmla="*/ 7404 h 10000"/>
                <a:gd name="connsiteX342" fmla="*/ 9968 w 10000"/>
                <a:gd name="connsiteY342" fmla="*/ 8516 h 10000"/>
                <a:gd name="connsiteX343" fmla="*/ 10000 w 10000"/>
                <a:gd name="connsiteY34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3128 w 10000"/>
                <a:gd name="connsiteY103" fmla="*/ 1286 h 10000"/>
                <a:gd name="connsiteX104" fmla="*/ 3155 w 10000"/>
                <a:gd name="connsiteY104" fmla="*/ 1075 h 10000"/>
                <a:gd name="connsiteX105" fmla="*/ 3182 w 10000"/>
                <a:gd name="connsiteY105" fmla="*/ 907 h 10000"/>
                <a:gd name="connsiteX106" fmla="*/ 3213 w 10000"/>
                <a:gd name="connsiteY106" fmla="*/ 770 h 10000"/>
                <a:gd name="connsiteX107" fmla="*/ 3240 w 10000"/>
                <a:gd name="connsiteY107" fmla="*/ 658 h 10000"/>
                <a:gd name="connsiteX108" fmla="*/ 3267 w 10000"/>
                <a:gd name="connsiteY108" fmla="*/ 559 h 10000"/>
                <a:gd name="connsiteX109" fmla="*/ 3299 w 10000"/>
                <a:gd name="connsiteY109" fmla="*/ 478 h 10000"/>
                <a:gd name="connsiteX110" fmla="*/ 3326 w 10000"/>
                <a:gd name="connsiteY110" fmla="*/ 404 h 10000"/>
                <a:gd name="connsiteX111" fmla="*/ 3357 w 10000"/>
                <a:gd name="connsiteY111" fmla="*/ 335 h 10000"/>
                <a:gd name="connsiteX112" fmla="*/ 3384 w 10000"/>
                <a:gd name="connsiteY112" fmla="*/ 280 h 10000"/>
                <a:gd name="connsiteX113" fmla="*/ 3411 w 10000"/>
                <a:gd name="connsiteY113" fmla="*/ 230 h 10000"/>
                <a:gd name="connsiteX114" fmla="*/ 3443 w 10000"/>
                <a:gd name="connsiteY114" fmla="*/ 186 h 10000"/>
                <a:gd name="connsiteX115" fmla="*/ 3470 w 10000"/>
                <a:gd name="connsiteY115" fmla="*/ 149 h 10000"/>
                <a:gd name="connsiteX116" fmla="*/ 3497 w 10000"/>
                <a:gd name="connsiteY116" fmla="*/ 118 h 10000"/>
                <a:gd name="connsiteX117" fmla="*/ 3529 w 10000"/>
                <a:gd name="connsiteY117" fmla="*/ 87 h 10000"/>
                <a:gd name="connsiteX118" fmla="*/ 3556 w 10000"/>
                <a:gd name="connsiteY118" fmla="*/ 68 h 10000"/>
                <a:gd name="connsiteX119" fmla="*/ 3587 w 10000"/>
                <a:gd name="connsiteY119" fmla="*/ 43 h 10000"/>
                <a:gd name="connsiteX120" fmla="*/ 3614 w 10000"/>
                <a:gd name="connsiteY120" fmla="*/ 31 h 10000"/>
                <a:gd name="connsiteX121" fmla="*/ 3641 w 10000"/>
                <a:gd name="connsiteY121" fmla="*/ 19 h 10000"/>
                <a:gd name="connsiteX122" fmla="*/ 3673 w 10000"/>
                <a:gd name="connsiteY122" fmla="*/ 6 h 10000"/>
                <a:gd name="connsiteX123" fmla="*/ 3700 w 10000"/>
                <a:gd name="connsiteY123" fmla="*/ 6 h 10000"/>
                <a:gd name="connsiteX124" fmla="*/ 3731 w 10000"/>
                <a:gd name="connsiteY124" fmla="*/ 0 h 10000"/>
                <a:gd name="connsiteX125" fmla="*/ 3758 w 10000"/>
                <a:gd name="connsiteY125" fmla="*/ 0 h 10000"/>
                <a:gd name="connsiteX126" fmla="*/ 3785 w 10000"/>
                <a:gd name="connsiteY126" fmla="*/ 6 h 10000"/>
                <a:gd name="connsiteX127" fmla="*/ 3817 w 10000"/>
                <a:gd name="connsiteY127" fmla="*/ 12 h 10000"/>
                <a:gd name="connsiteX128" fmla="*/ 3844 w 10000"/>
                <a:gd name="connsiteY128" fmla="*/ 19 h 10000"/>
                <a:gd name="connsiteX129" fmla="*/ 3876 w 10000"/>
                <a:gd name="connsiteY129" fmla="*/ 31 h 10000"/>
                <a:gd name="connsiteX130" fmla="*/ 3903 w 10000"/>
                <a:gd name="connsiteY130" fmla="*/ 43 h 10000"/>
                <a:gd name="connsiteX131" fmla="*/ 3930 w 10000"/>
                <a:gd name="connsiteY131" fmla="*/ 62 h 10000"/>
                <a:gd name="connsiteX132" fmla="*/ 3957 w 10000"/>
                <a:gd name="connsiteY132" fmla="*/ 81 h 10000"/>
                <a:gd name="connsiteX133" fmla="*/ 3988 w 10000"/>
                <a:gd name="connsiteY133" fmla="*/ 106 h 10000"/>
                <a:gd name="connsiteX134" fmla="*/ 4015 w 10000"/>
                <a:gd name="connsiteY134" fmla="*/ 130 h 10000"/>
                <a:gd name="connsiteX135" fmla="*/ 4047 w 10000"/>
                <a:gd name="connsiteY135" fmla="*/ 155 h 10000"/>
                <a:gd name="connsiteX136" fmla="*/ 4074 w 10000"/>
                <a:gd name="connsiteY136" fmla="*/ 186 h 10000"/>
                <a:gd name="connsiteX137" fmla="*/ 4101 w 10000"/>
                <a:gd name="connsiteY137" fmla="*/ 217 h 10000"/>
                <a:gd name="connsiteX138" fmla="*/ 4132 w 10000"/>
                <a:gd name="connsiteY138" fmla="*/ 255 h 10000"/>
                <a:gd name="connsiteX139" fmla="*/ 4160 w 10000"/>
                <a:gd name="connsiteY139" fmla="*/ 292 h 10000"/>
                <a:gd name="connsiteX140" fmla="*/ 4191 w 10000"/>
                <a:gd name="connsiteY140" fmla="*/ 329 h 10000"/>
                <a:gd name="connsiteX141" fmla="*/ 4218 w 10000"/>
                <a:gd name="connsiteY141" fmla="*/ 373 h 10000"/>
                <a:gd name="connsiteX142" fmla="*/ 4245 w 10000"/>
                <a:gd name="connsiteY142" fmla="*/ 422 h 10000"/>
                <a:gd name="connsiteX143" fmla="*/ 4277 w 10000"/>
                <a:gd name="connsiteY143" fmla="*/ 466 h 10000"/>
                <a:gd name="connsiteX144" fmla="*/ 4304 w 10000"/>
                <a:gd name="connsiteY144" fmla="*/ 522 h 10000"/>
                <a:gd name="connsiteX145" fmla="*/ 4335 w 10000"/>
                <a:gd name="connsiteY145" fmla="*/ 571 h 10000"/>
                <a:gd name="connsiteX146" fmla="*/ 4362 w 10000"/>
                <a:gd name="connsiteY146" fmla="*/ 634 h 10000"/>
                <a:gd name="connsiteX147" fmla="*/ 4389 w 10000"/>
                <a:gd name="connsiteY147" fmla="*/ 689 h 10000"/>
                <a:gd name="connsiteX148" fmla="*/ 4421 w 10000"/>
                <a:gd name="connsiteY148" fmla="*/ 752 h 10000"/>
                <a:gd name="connsiteX149" fmla="*/ 4448 w 10000"/>
                <a:gd name="connsiteY149" fmla="*/ 820 h 10000"/>
                <a:gd name="connsiteX150" fmla="*/ 4475 w 10000"/>
                <a:gd name="connsiteY150" fmla="*/ 888 h 10000"/>
                <a:gd name="connsiteX151" fmla="*/ 4507 w 10000"/>
                <a:gd name="connsiteY151" fmla="*/ 957 h 10000"/>
                <a:gd name="connsiteX152" fmla="*/ 4534 w 10000"/>
                <a:gd name="connsiteY152" fmla="*/ 1037 h 10000"/>
                <a:gd name="connsiteX153" fmla="*/ 4565 w 10000"/>
                <a:gd name="connsiteY153" fmla="*/ 1118 h 10000"/>
                <a:gd name="connsiteX154" fmla="*/ 4592 w 10000"/>
                <a:gd name="connsiteY154" fmla="*/ 1199 h 10000"/>
                <a:gd name="connsiteX155" fmla="*/ 4619 w 10000"/>
                <a:gd name="connsiteY155" fmla="*/ 1286 h 10000"/>
                <a:gd name="connsiteX156" fmla="*/ 4651 w 10000"/>
                <a:gd name="connsiteY156" fmla="*/ 1373 h 10000"/>
                <a:gd name="connsiteX157" fmla="*/ 4678 w 10000"/>
                <a:gd name="connsiteY157" fmla="*/ 1472 h 10000"/>
                <a:gd name="connsiteX158" fmla="*/ 4709 w 10000"/>
                <a:gd name="connsiteY158" fmla="*/ 1565 h 10000"/>
                <a:gd name="connsiteX159" fmla="*/ 4736 w 10000"/>
                <a:gd name="connsiteY159" fmla="*/ 1671 h 10000"/>
                <a:gd name="connsiteX160" fmla="*/ 4763 w 10000"/>
                <a:gd name="connsiteY160" fmla="*/ 1776 h 10000"/>
                <a:gd name="connsiteX161" fmla="*/ 4795 w 10000"/>
                <a:gd name="connsiteY161" fmla="*/ 1894 h 10000"/>
                <a:gd name="connsiteX162" fmla="*/ 4822 w 10000"/>
                <a:gd name="connsiteY162" fmla="*/ 2012 h 10000"/>
                <a:gd name="connsiteX163" fmla="*/ 4854 w 10000"/>
                <a:gd name="connsiteY163" fmla="*/ 2137 h 10000"/>
                <a:gd name="connsiteX164" fmla="*/ 4881 w 10000"/>
                <a:gd name="connsiteY164" fmla="*/ 2267 h 10000"/>
                <a:gd name="connsiteX165" fmla="*/ 4908 w 10000"/>
                <a:gd name="connsiteY165" fmla="*/ 2404 h 10000"/>
                <a:gd name="connsiteX166" fmla="*/ 4935 w 10000"/>
                <a:gd name="connsiteY166" fmla="*/ 2553 h 10000"/>
                <a:gd name="connsiteX167" fmla="*/ 4966 w 10000"/>
                <a:gd name="connsiteY167" fmla="*/ 2708 h 10000"/>
                <a:gd name="connsiteX168" fmla="*/ 4993 w 10000"/>
                <a:gd name="connsiteY168" fmla="*/ 2870 h 10000"/>
                <a:gd name="connsiteX169" fmla="*/ 5025 w 10000"/>
                <a:gd name="connsiteY169" fmla="*/ 3043 h 10000"/>
                <a:gd name="connsiteX170" fmla="*/ 5052 w 10000"/>
                <a:gd name="connsiteY170" fmla="*/ 3230 h 10000"/>
                <a:gd name="connsiteX171" fmla="*/ 5079 w 10000"/>
                <a:gd name="connsiteY171" fmla="*/ 3429 h 10000"/>
                <a:gd name="connsiteX172" fmla="*/ 5110 w 10000"/>
                <a:gd name="connsiteY172" fmla="*/ 3646 h 10000"/>
                <a:gd name="connsiteX173" fmla="*/ 5137 w 10000"/>
                <a:gd name="connsiteY173" fmla="*/ 3882 h 10000"/>
                <a:gd name="connsiteX174" fmla="*/ 5169 w 10000"/>
                <a:gd name="connsiteY174" fmla="*/ 4143 h 10000"/>
                <a:gd name="connsiteX175" fmla="*/ 5196 w 10000"/>
                <a:gd name="connsiteY175" fmla="*/ 4441 h 10000"/>
                <a:gd name="connsiteX176" fmla="*/ 5223 w 10000"/>
                <a:gd name="connsiteY176" fmla="*/ 4789 h 10000"/>
                <a:gd name="connsiteX177" fmla="*/ 5255 w 10000"/>
                <a:gd name="connsiteY177" fmla="*/ 5205 h 10000"/>
                <a:gd name="connsiteX178" fmla="*/ 5282 w 10000"/>
                <a:gd name="connsiteY178" fmla="*/ 5758 h 10000"/>
                <a:gd name="connsiteX179" fmla="*/ 5313 w 10000"/>
                <a:gd name="connsiteY179" fmla="*/ 6671 h 10000"/>
                <a:gd name="connsiteX180" fmla="*/ 5340 w 10000"/>
                <a:gd name="connsiteY180" fmla="*/ 7776 h 10000"/>
                <a:gd name="connsiteX181" fmla="*/ 5367 w 10000"/>
                <a:gd name="connsiteY181" fmla="*/ 6565 h 10000"/>
                <a:gd name="connsiteX182" fmla="*/ 5399 w 10000"/>
                <a:gd name="connsiteY182" fmla="*/ 6255 h 10000"/>
                <a:gd name="connsiteX183" fmla="*/ 5426 w 10000"/>
                <a:gd name="connsiteY183" fmla="*/ 6155 h 10000"/>
                <a:gd name="connsiteX184" fmla="*/ 5453 w 10000"/>
                <a:gd name="connsiteY184" fmla="*/ 6180 h 10000"/>
                <a:gd name="connsiteX185" fmla="*/ 5484 w 10000"/>
                <a:gd name="connsiteY185" fmla="*/ 6286 h 10000"/>
                <a:gd name="connsiteX186" fmla="*/ 5511 w 10000"/>
                <a:gd name="connsiteY186" fmla="*/ 6484 h 10000"/>
                <a:gd name="connsiteX187" fmla="*/ 5539 w 10000"/>
                <a:gd name="connsiteY187" fmla="*/ 6801 h 10000"/>
                <a:gd name="connsiteX188" fmla="*/ 5570 w 10000"/>
                <a:gd name="connsiteY188" fmla="*/ 7373 h 10000"/>
                <a:gd name="connsiteX189" fmla="*/ 5597 w 10000"/>
                <a:gd name="connsiteY189" fmla="*/ 9447 h 10000"/>
                <a:gd name="connsiteX190" fmla="*/ 5629 w 10000"/>
                <a:gd name="connsiteY190" fmla="*/ 7621 h 10000"/>
                <a:gd name="connsiteX191" fmla="*/ 5656 w 10000"/>
                <a:gd name="connsiteY191" fmla="*/ 7012 h 10000"/>
                <a:gd name="connsiteX192" fmla="*/ 5683 w 10000"/>
                <a:gd name="connsiteY192" fmla="*/ 6708 h 10000"/>
                <a:gd name="connsiteX193" fmla="*/ 5714 w 10000"/>
                <a:gd name="connsiteY193" fmla="*/ 6534 h 10000"/>
                <a:gd name="connsiteX194" fmla="*/ 5741 w 10000"/>
                <a:gd name="connsiteY194" fmla="*/ 6429 h 10000"/>
                <a:gd name="connsiteX195" fmla="*/ 5773 w 10000"/>
                <a:gd name="connsiteY195" fmla="*/ 6385 h 10000"/>
                <a:gd name="connsiteX196" fmla="*/ 5800 w 10000"/>
                <a:gd name="connsiteY196" fmla="*/ 6385 h 10000"/>
                <a:gd name="connsiteX197" fmla="*/ 5827 w 10000"/>
                <a:gd name="connsiteY197" fmla="*/ 6429 h 10000"/>
                <a:gd name="connsiteX198" fmla="*/ 5858 w 10000"/>
                <a:gd name="connsiteY198" fmla="*/ 6516 h 10000"/>
                <a:gd name="connsiteX199" fmla="*/ 5886 w 10000"/>
                <a:gd name="connsiteY199" fmla="*/ 6646 h 10000"/>
                <a:gd name="connsiteX200" fmla="*/ 5913 w 10000"/>
                <a:gd name="connsiteY200" fmla="*/ 6845 h 10000"/>
                <a:gd name="connsiteX201" fmla="*/ 5944 w 10000"/>
                <a:gd name="connsiteY201" fmla="*/ 7149 h 10000"/>
                <a:gd name="connsiteX202" fmla="*/ 5971 w 10000"/>
                <a:gd name="connsiteY202" fmla="*/ 7658 h 10000"/>
                <a:gd name="connsiteX203" fmla="*/ 6003 w 10000"/>
                <a:gd name="connsiteY203" fmla="*/ 9093 h 10000"/>
                <a:gd name="connsiteX204" fmla="*/ 6030 w 10000"/>
                <a:gd name="connsiteY204" fmla="*/ 8106 h 10000"/>
                <a:gd name="connsiteX205" fmla="*/ 6057 w 10000"/>
                <a:gd name="connsiteY205" fmla="*/ 7385 h 10000"/>
                <a:gd name="connsiteX206" fmla="*/ 6088 w 10000"/>
                <a:gd name="connsiteY206" fmla="*/ 7019 h 10000"/>
                <a:gd name="connsiteX207" fmla="*/ 6115 w 10000"/>
                <a:gd name="connsiteY207" fmla="*/ 6789 h 10000"/>
                <a:gd name="connsiteX208" fmla="*/ 6147 w 10000"/>
                <a:gd name="connsiteY208" fmla="*/ 6634 h 10000"/>
                <a:gd name="connsiteX209" fmla="*/ 6174 w 10000"/>
                <a:gd name="connsiteY209" fmla="*/ 6534 h 10000"/>
                <a:gd name="connsiteX210" fmla="*/ 6201 w 10000"/>
                <a:gd name="connsiteY210" fmla="*/ 6472 h 10000"/>
                <a:gd name="connsiteX211" fmla="*/ 6233 w 10000"/>
                <a:gd name="connsiteY211" fmla="*/ 6441 h 10000"/>
                <a:gd name="connsiteX212" fmla="*/ 6260 w 10000"/>
                <a:gd name="connsiteY212" fmla="*/ 6435 h 10000"/>
                <a:gd name="connsiteX213" fmla="*/ 6291 w 10000"/>
                <a:gd name="connsiteY213" fmla="*/ 6460 h 10000"/>
                <a:gd name="connsiteX214" fmla="*/ 6318 w 10000"/>
                <a:gd name="connsiteY214" fmla="*/ 6516 h 10000"/>
                <a:gd name="connsiteX215" fmla="*/ 6345 w 10000"/>
                <a:gd name="connsiteY215" fmla="*/ 6609 h 10000"/>
                <a:gd name="connsiteX216" fmla="*/ 6372 w 10000"/>
                <a:gd name="connsiteY216" fmla="*/ 6733 h 10000"/>
                <a:gd name="connsiteX217" fmla="*/ 6404 w 10000"/>
                <a:gd name="connsiteY217" fmla="*/ 6919 h 10000"/>
                <a:gd name="connsiteX218" fmla="*/ 6431 w 10000"/>
                <a:gd name="connsiteY218" fmla="*/ 7186 h 10000"/>
                <a:gd name="connsiteX219" fmla="*/ 6462 w 10000"/>
                <a:gd name="connsiteY219" fmla="*/ 7596 h 10000"/>
                <a:gd name="connsiteX220" fmla="*/ 6489 w 10000"/>
                <a:gd name="connsiteY220" fmla="*/ 8466 h 10000"/>
                <a:gd name="connsiteX221" fmla="*/ 6516 w 10000"/>
                <a:gd name="connsiteY221" fmla="*/ 8801 h 10000"/>
                <a:gd name="connsiteX222" fmla="*/ 6548 w 10000"/>
                <a:gd name="connsiteY222" fmla="*/ 7714 h 10000"/>
                <a:gd name="connsiteX223" fmla="*/ 6575 w 10000"/>
                <a:gd name="connsiteY223" fmla="*/ 7261 h 10000"/>
                <a:gd name="connsiteX224" fmla="*/ 6607 w 10000"/>
                <a:gd name="connsiteY224" fmla="*/ 6981 h 10000"/>
                <a:gd name="connsiteX225" fmla="*/ 6634 w 10000"/>
                <a:gd name="connsiteY225" fmla="*/ 6795 h 10000"/>
                <a:gd name="connsiteX226" fmla="*/ 6661 w 10000"/>
                <a:gd name="connsiteY226" fmla="*/ 6658 h 10000"/>
                <a:gd name="connsiteX227" fmla="*/ 6692 w 10000"/>
                <a:gd name="connsiteY227" fmla="*/ 6559 h 10000"/>
                <a:gd name="connsiteX228" fmla="*/ 6719 w 10000"/>
                <a:gd name="connsiteY228" fmla="*/ 6497 h 10000"/>
                <a:gd name="connsiteX229" fmla="*/ 6751 w 10000"/>
                <a:gd name="connsiteY229" fmla="*/ 6460 h 10000"/>
                <a:gd name="connsiteX230" fmla="*/ 6778 w 10000"/>
                <a:gd name="connsiteY230" fmla="*/ 6453 h 10000"/>
                <a:gd name="connsiteX231" fmla="*/ 6805 w 10000"/>
                <a:gd name="connsiteY231" fmla="*/ 6460 h 10000"/>
                <a:gd name="connsiteX232" fmla="*/ 6836 w 10000"/>
                <a:gd name="connsiteY232" fmla="*/ 6503 h 10000"/>
                <a:gd name="connsiteX233" fmla="*/ 6863 w 10000"/>
                <a:gd name="connsiteY233" fmla="*/ 6565 h 10000"/>
                <a:gd name="connsiteX234" fmla="*/ 6890 w 10000"/>
                <a:gd name="connsiteY234" fmla="*/ 6658 h 10000"/>
                <a:gd name="connsiteX235" fmla="*/ 6922 w 10000"/>
                <a:gd name="connsiteY235" fmla="*/ 6789 h 10000"/>
                <a:gd name="connsiteX236" fmla="*/ 6949 w 10000"/>
                <a:gd name="connsiteY236" fmla="*/ 6975 h 10000"/>
                <a:gd name="connsiteX237" fmla="*/ 6981 w 10000"/>
                <a:gd name="connsiteY237" fmla="*/ 7236 h 10000"/>
                <a:gd name="connsiteX238" fmla="*/ 7008 w 10000"/>
                <a:gd name="connsiteY238" fmla="*/ 7634 h 10000"/>
                <a:gd name="connsiteX239" fmla="*/ 7035 w 10000"/>
                <a:gd name="connsiteY239" fmla="*/ 8460 h 10000"/>
                <a:gd name="connsiteX240" fmla="*/ 7066 w 10000"/>
                <a:gd name="connsiteY240" fmla="*/ 8969 h 10000"/>
                <a:gd name="connsiteX241" fmla="*/ 7093 w 10000"/>
                <a:gd name="connsiteY241" fmla="*/ 7801 h 10000"/>
                <a:gd name="connsiteX242" fmla="*/ 7125 w 10000"/>
                <a:gd name="connsiteY242" fmla="*/ 7329 h 10000"/>
                <a:gd name="connsiteX243" fmla="*/ 7152 w 10000"/>
                <a:gd name="connsiteY243" fmla="*/ 7037 h 10000"/>
                <a:gd name="connsiteX244" fmla="*/ 7179 w 10000"/>
                <a:gd name="connsiteY244" fmla="*/ 6839 h 10000"/>
                <a:gd name="connsiteX245" fmla="*/ 7210 w 10000"/>
                <a:gd name="connsiteY245" fmla="*/ 6696 h 10000"/>
                <a:gd name="connsiteX246" fmla="*/ 7237 w 10000"/>
                <a:gd name="connsiteY246" fmla="*/ 6590 h 10000"/>
                <a:gd name="connsiteX247" fmla="*/ 7269 w 10000"/>
                <a:gd name="connsiteY247" fmla="*/ 6516 h 10000"/>
                <a:gd name="connsiteX248" fmla="*/ 7296 w 10000"/>
                <a:gd name="connsiteY248" fmla="*/ 6472 h 10000"/>
                <a:gd name="connsiteX249" fmla="*/ 7323 w 10000"/>
                <a:gd name="connsiteY249" fmla="*/ 6447 h 10000"/>
                <a:gd name="connsiteX250" fmla="*/ 7350 w 10000"/>
                <a:gd name="connsiteY250" fmla="*/ 6447 h 10000"/>
                <a:gd name="connsiteX251" fmla="*/ 7382 w 10000"/>
                <a:gd name="connsiteY251" fmla="*/ 6466 h 10000"/>
                <a:gd name="connsiteX252" fmla="*/ 7409 w 10000"/>
                <a:gd name="connsiteY252" fmla="*/ 6509 h 10000"/>
                <a:gd name="connsiteX253" fmla="*/ 7440 w 10000"/>
                <a:gd name="connsiteY253" fmla="*/ 6578 h 10000"/>
                <a:gd name="connsiteX254" fmla="*/ 7467 w 10000"/>
                <a:gd name="connsiteY254" fmla="*/ 6677 h 10000"/>
                <a:gd name="connsiteX255" fmla="*/ 7494 w 10000"/>
                <a:gd name="connsiteY255" fmla="*/ 6814 h 10000"/>
                <a:gd name="connsiteX256" fmla="*/ 7526 w 10000"/>
                <a:gd name="connsiteY256" fmla="*/ 7006 h 10000"/>
                <a:gd name="connsiteX257" fmla="*/ 7553 w 10000"/>
                <a:gd name="connsiteY257" fmla="*/ 7273 h 10000"/>
                <a:gd name="connsiteX258" fmla="*/ 7584 w 10000"/>
                <a:gd name="connsiteY258" fmla="*/ 7696 h 10000"/>
                <a:gd name="connsiteX259" fmla="*/ 7612 w 10000"/>
                <a:gd name="connsiteY259" fmla="*/ 8584 h 10000"/>
                <a:gd name="connsiteX260" fmla="*/ 7639 w 10000"/>
                <a:gd name="connsiteY260" fmla="*/ 8814 h 10000"/>
                <a:gd name="connsiteX261" fmla="*/ 7670 w 10000"/>
                <a:gd name="connsiteY261" fmla="*/ 7770 h 10000"/>
                <a:gd name="connsiteX262" fmla="*/ 7697 w 10000"/>
                <a:gd name="connsiteY262" fmla="*/ 7317 h 10000"/>
                <a:gd name="connsiteX263" fmla="*/ 7729 w 10000"/>
                <a:gd name="connsiteY263" fmla="*/ 7031 h 10000"/>
                <a:gd name="connsiteX264" fmla="*/ 7756 w 10000"/>
                <a:gd name="connsiteY264" fmla="*/ 6839 h 10000"/>
                <a:gd name="connsiteX265" fmla="*/ 7783 w 10000"/>
                <a:gd name="connsiteY265" fmla="*/ 6696 h 10000"/>
                <a:gd name="connsiteX266" fmla="*/ 7810 w 10000"/>
                <a:gd name="connsiteY266" fmla="*/ 6590 h 10000"/>
                <a:gd name="connsiteX267" fmla="*/ 7841 w 10000"/>
                <a:gd name="connsiteY267" fmla="*/ 6522 h 10000"/>
                <a:gd name="connsiteX268" fmla="*/ 7868 w 10000"/>
                <a:gd name="connsiteY268" fmla="*/ 6472 h 10000"/>
                <a:gd name="connsiteX269" fmla="*/ 7900 w 10000"/>
                <a:gd name="connsiteY269" fmla="*/ 6447 h 10000"/>
                <a:gd name="connsiteX270" fmla="*/ 7927 w 10000"/>
                <a:gd name="connsiteY270" fmla="*/ 6447 h 10000"/>
                <a:gd name="connsiteX271" fmla="*/ 7954 w 10000"/>
                <a:gd name="connsiteY271" fmla="*/ 6466 h 10000"/>
                <a:gd name="connsiteX272" fmla="*/ 7986 w 10000"/>
                <a:gd name="connsiteY272" fmla="*/ 6509 h 10000"/>
                <a:gd name="connsiteX273" fmla="*/ 8013 w 10000"/>
                <a:gd name="connsiteY273" fmla="*/ 6578 h 10000"/>
                <a:gd name="connsiteX274" fmla="*/ 8044 w 10000"/>
                <a:gd name="connsiteY274" fmla="*/ 6683 h 10000"/>
                <a:gd name="connsiteX275" fmla="*/ 8071 w 10000"/>
                <a:gd name="connsiteY275" fmla="*/ 6820 h 10000"/>
                <a:gd name="connsiteX276" fmla="*/ 8098 w 10000"/>
                <a:gd name="connsiteY276" fmla="*/ 7006 h 10000"/>
                <a:gd name="connsiteX277" fmla="*/ 8130 w 10000"/>
                <a:gd name="connsiteY277" fmla="*/ 7280 h 10000"/>
                <a:gd name="connsiteX278" fmla="*/ 8157 w 10000"/>
                <a:gd name="connsiteY278" fmla="*/ 7714 h 10000"/>
                <a:gd name="connsiteX279" fmla="*/ 8188 w 10000"/>
                <a:gd name="connsiteY279" fmla="*/ 8671 h 10000"/>
                <a:gd name="connsiteX280" fmla="*/ 8215 w 10000"/>
                <a:gd name="connsiteY280" fmla="*/ 8696 h 10000"/>
                <a:gd name="connsiteX281" fmla="*/ 8242 w 10000"/>
                <a:gd name="connsiteY281" fmla="*/ 7720 h 10000"/>
                <a:gd name="connsiteX282" fmla="*/ 8274 w 10000"/>
                <a:gd name="connsiteY282" fmla="*/ 7286 h 10000"/>
                <a:gd name="connsiteX283" fmla="*/ 8301 w 10000"/>
                <a:gd name="connsiteY283" fmla="*/ 7006 h 10000"/>
                <a:gd name="connsiteX284" fmla="*/ 8328 w 10000"/>
                <a:gd name="connsiteY284" fmla="*/ 6820 h 10000"/>
                <a:gd name="connsiteX285" fmla="*/ 8360 w 10000"/>
                <a:gd name="connsiteY285" fmla="*/ 6683 h 10000"/>
                <a:gd name="connsiteX286" fmla="*/ 8387 w 10000"/>
                <a:gd name="connsiteY286" fmla="*/ 6584 h 10000"/>
                <a:gd name="connsiteX287" fmla="*/ 8418 w 10000"/>
                <a:gd name="connsiteY287" fmla="*/ 6516 h 10000"/>
                <a:gd name="connsiteX288" fmla="*/ 8445 w 10000"/>
                <a:gd name="connsiteY288" fmla="*/ 6472 h 10000"/>
                <a:gd name="connsiteX289" fmla="*/ 8472 w 10000"/>
                <a:gd name="connsiteY289" fmla="*/ 6453 h 10000"/>
                <a:gd name="connsiteX290" fmla="*/ 8504 w 10000"/>
                <a:gd name="connsiteY290" fmla="*/ 6460 h 10000"/>
                <a:gd name="connsiteX291" fmla="*/ 8531 w 10000"/>
                <a:gd name="connsiteY291" fmla="*/ 6491 h 10000"/>
                <a:gd name="connsiteX292" fmla="*/ 8562 w 10000"/>
                <a:gd name="connsiteY292" fmla="*/ 6553 h 10000"/>
                <a:gd name="connsiteX293" fmla="*/ 8589 w 10000"/>
                <a:gd name="connsiteY293" fmla="*/ 6640 h 10000"/>
                <a:gd name="connsiteX294" fmla="*/ 8616 w 10000"/>
                <a:gd name="connsiteY294" fmla="*/ 6770 h 10000"/>
                <a:gd name="connsiteX295" fmla="*/ 8648 w 10000"/>
                <a:gd name="connsiteY295" fmla="*/ 6944 h 10000"/>
                <a:gd name="connsiteX296" fmla="*/ 8675 w 10000"/>
                <a:gd name="connsiteY296" fmla="*/ 7205 h 10000"/>
                <a:gd name="connsiteX297" fmla="*/ 8707 w 10000"/>
                <a:gd name="connsiteY297" fmla="*/ 7615 h 10000"/>
                <a:gd name="connsiteX298" fmla="*/ 8734 w 10000"/>
                <a:gd name="connsiteY298" fmla="*/ 8460 h 10000"/>
                <a:gd name="connsiteX299" fmla="*/ 8761 w 10000"/>
                <a:gd name="connsiteY299" fmla="*/ 8839 h 10000"/>
                <a:gd name="connsiteX300" fmla="*/ 8788 w 10000"/>
                <a:gd name="connsiteY300" fmla="*/ 7733 h 10000"/>
                <a:gd name="connsiteX301" fmla="*/ 8819 w 10000"/>
                <a:gd name="connsiteY301" fmla="*/ 7267 h 10000"/>
                <a:gd name="connsiteX302" fmla="*/ 8851 w 10000"/>
                <a:gd name="connsiteY302" fmla="*/ 6981 h 10000"/>
                <a:gd name="connsiteX303" fmla="*/ 8878 w 10000"/>
                <a:gd name="connsiteY303" fmla="*/ 6783 h 10000"/>
                <a:gd name="connsiteX304" fmla="*/ 8905 w 10000"/>
                <a:gd name="connsiteY304" fmla="*/ 6646 h 10000"/>
                <a:gd name="connsiteX305" fmla="*/ 8932 w 10000"/>
                <a:gd name="connsiteY305" fmla="*/ 6547 h 10000"/>
                <a:gd name="connsiteX306" fmla="*/ 8963 w 10000"/>
                <a:gd name="connsiteY306" fmla="*/ 6484 h 10000"/>
                <a:gd name="connsiteX307" fmla="*/ 8991 w 10000"/>
                <a:gd name="connsiteY307" fmla="*/ 6453 h 10000"/>
                <a:gd name="connsiteX308" fmla="*/ 9022 w 10000"/>
                <a:gd name="connsiteY308" fmla="*/ 6447 h 10000"/>
                <a:gd name="connsiteX309" fmla="*/ 9049 w 10000"/>
                <a:gd name="connsiteY309" fmla="*/ 6472 h 10000"/>
                <a:gd name="connsiteX310" fmla="*/ 9076 w 10000"/>
                <a:gd name="connsiteY310" fmla="*/ 6528 h 10000"/>
                <a:gd name="connsiteX311" fmla="*/ 9108 w 10000"/>
                <a:gd name="connsiteY311" fmla="*/ 6621 h 10000"/>
                <a:gd name="connsiteX312" fmla="*/ 9135 w 10000"/>
                <a:gd name="connsiteY312" fmla="*/ 6758 h 10000"/>
                <a:gd name="connsiteX313" fmla="*/ 9166 w 10000"/>
                <a:gd name="connsiteY313" fmla="*/ 6957 h 10000"/>
                <a:gd name="connsiteX314" fmla="*/ 9193 w 10000"/>
                <a:gd name="connsiteY314" fmla="*/ 7267 h 10000"/>
                <a:gd name="connsiteX315" fmla="*/ 9220 w 10000"/>
                <a:gd name="connsiteY315" fmla="*/ 7814 h 10000"/>
                <a:gd name="connsiteX316" fmla="*/ 9252 w 10000"/>
                <a:gd name="connsiteY316" fmla="*/ 9863 h 10000"/>
                <a:gd name="connsiteX317" fmla="*/ 9279 w 10000"/>
                <a:gd name="connsiteY317" fmla="*/ 7988 h 10000"/>
                <a:gd name="connsiteX318" fmla="*/ 9306 w 10000"/>
                <a:gd name="connsiteY318" fmla="*/ 7335 h 10000"/>
                <a:gd name="connsiteX319" fmla="*/ 9338 w 10000"/>
                <a:gd name="connsiteY319" fmla="*/ 6988 h 10000"/>
                <a:gd name="connsiteX320" fmla="*/ 9365 w 10000"/>
                <a:gd name="connsiteY320" fmla="*/ 6758 h 10000"/>
                <a:gd name="connsiteX321" fmla="*/ 9396 w 10000"/>
                <a:gd name="connsiteY321" fmla="*/ 6602 h 10000"/>
                <a:gd name="connsiteX322" fmla="*/ 9423 w 10000"/>
                <a:gd name="connsiteY322" fmla="*/ 6503 h 10000"/>
                <a:gd name="connsiteX323" fmla="*/ 9450 w 10000"/>
                <a:gd name="connsiteY323" fmla="*/ 6447 h 10000"/>
                <a:gd name="connsiteX324" fmla="*/ 9482 w 10000"/>
                <a:gd name="connsiteY324" fmla="*/ 6435 h 10000"/>
                <a:gd name="connsiteX325" fmla="*/ 9509 w 10000"/>
                <a:gd name="connsiteY325" fmla="*/ 6460 h 10000"/>
                <a:gd name="connsiteX326" fmla="*/ 9540 w 10000"/>
                <a:gd name="connsiteY326" fmla="*/ 6534 h 10000"/>
                <a:gd name="connsiteX327" fmla="*/ 9567 w 10000"/>
                <a:gd name="connsiteY327" fmla="*/ 6665 h 10000"/>
                <a:gd name="connsiteX328" fmla="*/ 9594 w 10000"/>
                <a:gd name="connsiteY328" fmla="*/ 6882 h 10000"/>
                <a:gd name="connsiteX329" fmla="*/ 9626 w 10000"/>
                <a:gd name="connsiteY329" fmla="*/ 7242 h 10000"/>
                <a:gd name="connsiteX330" fmla="*/ 9653 w 10000"/>
                <a:gd name="connsiteY330" fmla="*/ 7981 h 10000"/>
                <a:gd name="connsiteX331" fmla="*/ 9680 w 10000"/>
                <a:gd name="connsiteY331" fmla="*/ 8820 h 10000"/>
                <a:gd name="connsiteX332" fmla="*/ 9712 w 10000"/>
                <a:gd name="connsiteY332" fmla="*/ 7484 h 10000"/>
                <a:gd name="connsiteX333" fmla="*/ 9739 w 10000"/>
                <a:gd name="connsiteY333" fmla="*/ 7012 h 10000"/>
                <a:gd name="connsiteX334" fmla="*/ 9766 w 10000"/>
                <a:gd name="connsiteY334" fmla="*/ 6758 h 10000"/>
                <a:gd name="connsiteX335" fmla="*/ 9797 w 10000"/>
                <a:gd name="connsiteY335" fmla="*/ 6615 h 10000"/>
                <a:gd name="connsiteX336" fmla="*/ 9824 w 10000"/>
                <a:gd name="connsiteY336" fmla="*/ 6559 h 10000"/>
                <a:gd name="connsiteX337" fmla="*/ 9856 w 10000"/>
                <a:gd name="connsiteY337" fmla="*/ 6590 h 10000"/>
                <a:gd name="connsiteX338" fmla="*/ 9883 w 10000"/>
                <a:gd name="connsiteY338" fmla="*/ 6708 h 10000"/>
                <a:gd name="connsiteX339" fmla="*/ 9910 w 10000"/>
                <a:gd name="connsiteY339" fmla="*/ 6950 h 10000"/>
                <a:gd name="connsiteX340" fmla="*/ 9941 w 10000"/>
                <a:gd name="connsiteY340" fmla="*/ 7404 h 10000"/>
                <a:gd name="connsiteX341" fmla="*/ 9968 w 10000"/>
                <a:gd name="connsiteY341" fmla="*/ 8516 h 10000"/>
                <a:gd name="connsiteX342" fmla="*/ 10000 w 10000"/>
                <a:gd name="connsiteY34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3128 w 10000"/>
                <a:gd name="connsiteY102" fmla="*/ 1286 h 10000"/>
                <a:gd name="connsiteX103" fmla="*/ 3155 w 10000"/>
                <a:gd name="connsiteY103" fmla="*/ 1075 h 10000"/>
                <a:gd name="connsiteX104" fmla="*/ 3182 w 10000"/>
                <a:gd name="connsiteY104" fmla="*/ 907 h 10000"/>
                <a:gd name="connsiteX105" fmla="*/ 3213 w 10000"/>
                <a:gd name="connsiteY105" fmla="*/ 770 h 10000"/>
                <a:gd name="connsiteX106" fmla="*/ 3240 w 10000"/>
                <a:gd name="connsiteY106" fmla="*/ 658 h 10000"/>
                <a:gd name="connsiteX107" fmla="*/ 3267 w 10000"/>
                <a:gd name="connsiteY107" fmla="*/ 559 h 10000"/>
                <a:gd name="connsiteX108" fmla="*/ 3299 w 10000"/>
                <a:gd name="connsiteY108" fmla="*/ 478 h 10000"/>
                <a:gd name="connsiteX109" fmla="*/ 3326 w 10000"/>
                <a:gd name="connsiteY109" fmla="*/ 404 h 10000"/>
                <a:gd name="connsiteX110" fmla="*/ 3357 w 10000"/>
                <a:gd name="connsiteY110" fmla="*/ 335 h 10000"/>
                <a:gd name="connsiteX111" fmla="*/ 3384 w 10000"/>
                <a:gd name="connsiteY111" fmla="*/ 280 h 10000"/>
                <a:gd name="connsiteX112" fmla="*/ 3411 w 10000"/>
                <a:gd name="connsiteY112" fmla="*/ 230 h 10000"/>
                <a:gd name="connsiteX113" fmla="*/ 3443 w 10000"/>
                <a:gd name="connsiteY113" fmla="*/ 186 h 10000"/>
                <a:gd name="connsiteX114" fmla="*/ 3470 w 10000"/>
                <a:gd name="connsiteY114" fmla="*/ 149 h 10000"/>
                <a:gd name="connsiteX115" fmla="*/ 3497 w 10000"/>
                <a:gd name="connsiteY115" fmla="*/ 118 h 10000"/>
                <a:gd name="connsiteX116" fmla="*/ 3529 w 10000"/>
                <a:gd name="connsiteY116" fmla="*/ 87 h 10000"/>
                <a:gd name="connsiteX117" fmla="*/ 3556 w 10000"/>
                <a:gd name="connsiteY117" fmla="*/ 68 h 10000"/>
                <a:gd name="connsiteX118" fmla="*/ 3587 w 10000"/>
                <a:gd name="connsiteY118" fmla="*/ 43 h 10000"/>
                <a:gd name="connsiteX119" fmla="*/ 3614 w 10000"/>
                <a:gd name="connsiteY119" fmla="*/ 31 h 10000"/>
                <a:gd name="connsiteX120" fmla="*/ 3641 w 10000"/>
                <a:gd name="connsiteY120" fmla="*/ 19 h 10000"/>
                <a:gd name="connsiteX121" fmla="*/ 3673 w 10000"/>
                <a:gd name="connsiteY121" fmla="*/ 6 h 10000"/>
                <a:gd name="connsiteX122" fmla="*/ 3700 w 10000"/>
                <a:gd name="connsiteY122" fmla="*/ 6 h 10000"/>
                <a:gd name="connsiteX123" fmla="*/ 3731 w 10000"/>
                <a:gd name="connsiteY123" fmla="*/ 0 h 10000"/>
                <a:gd name="connsiteX124" fmla="*/ 3758 w 10000"/>
                <a:gd name="connsiteY124" fmla="*/ 0 h 10000"/>
                <a:gd name="connsiteX125" fmla="*/ 3785 w 10000"/>
                <a:gd name="connsiteY125" fmla="*/ 6 h 10000"/>
                <a:gd name="connsiteX126" fmla="*/ 3817 w 10000"/>
                <a:gd name="connsiteY126" fmla="*/ 12 h 10000"/>
                <a:gd name="connsiteX127" fmla="*/ 3844 w 10000"/>
                <a:gd name="connsiteY127" fmla="*/ 19 h 10000"/>
                <a:gd name="connsiteX128" fmla="*/ 3876 w 10000"/>
                <a:gd name="connsiteY128" fmla="*/ 31 h 10000"/>
                <a:gd name="connsiteX129" fmla="*/ 3903 w 10000"/>
                <a:gd name="connsiteY129" fmla="*/ 43 h 10000"/>
                <a:gd name="connsiteX130" fmla="*/ 3930 w 10000"/>
                <a:gd name="connsiteY130" fmla="*/ 62 h 10000"/>
                <a:gd name="connsiteX131" fmla="*/ 3957 w 10000"/>
                <a:gd name="connsiteY131" fmla="*/ 81 h 10000"/>
                <a:gd name="connsiteX132" fmla="*/ 3988 w 10000"/>
                <a:gd name="connsiteY132" fmla="*/ 106 h 10000"/>
                <a:gd name="connsiteX133" fmla="*/ 4015 w 10000"/>
                <a:gd name="connsiteY133" fmla="*/ 130 h 10000"/>
                <a:gd name="connsiteX134" fmla="*/ 4047 w 10000"/>
                <a:gd name="connsiteY134" fmla="*/ 155 h 10000"/>
                <a:gd name="connsiteX135" fmla="*/ 4074 w 10000"/>
                <a:gd name="connsiteY135" fmla="*/ 186 h 10000"/>
                <a:gd name="connsiteX136" fmla="*/ 4101 w 10000"/>
                <a:gd name="connsiteY136" fmla="*/ 217 h 10000"/>
                <a:gd name="connsiteX137" fmla="*/ 4132 w 10000"/>
                <a:gd name="connsiteY137" fmla="*/ 255 h 10000"/>
                <a:gd name="connsiteX138" fmla="*/ 4160 w 10000"/>
                <a:gd name="connsiteY138" fmla="*/ 292 h 10000"/>
                <a:gd name="connsiteX139" fmla="*/ 4191 w 10000"/>
                <a:gd name="connsiteY139" fmla="*/ 329 h 10000"/>
                <a:gd name="connsiteX140" fmla="*/ 4218 w 10000"/>
                <a:gd name="connsiteY140" fmla="*/ 373 h 10000"/>
                <a:gd name="connsiteX141" fmla="*/ 4245 w 10000"/>
                <a:gd name="connsiteY141" fmla="*/ 422 h 10000"/>
                <a:gd name="connsiteX142" fmla="*/ 4277 w 10000"/>
                <a:gd name="connsiteY142" fmla="*/ 466 h 10000"/>
                <a:gd name="connsiteX143" fmla="*/ 4304 w 10000"/>
                <a:gd name="connsiteY143" fmla="*/ 522 h 10000"/>
                <a:gd name="connsiteX144" fmla="*/ 4335 w 10000"/>
                <a:gd name="connsiteY144" fmla="*/ 571 h 10000"/>
                <a:gd name="connsiteX145" fmla="*/ 4362 w 10000"/>
                <a:gd name="connsiteY145" fmla="*/ 634 h 10000"/>
                <a:gd name="connsiteX146" fmla="*/ 4389 w 10000"/>
                <a:gd name="connsiteY146" fmla="*/ 689 h 10000"/>
                <a:gd name="connsiteX147" fmla="*/ 4421 w 10000"/>
                <a:gd name="connsiteY147" fmla="*/ 752 h 10000"/>
                <a:gd name="connsiteX148" fmla="*/ 4448 w 10000"/>
                <a:gd name="connsiteY148" fmla="*/ 820 h 10000"/>
                <a:gd name="connsiteX149" fmla="*/ 4475 w 10000"/>
                <a:gd name="connsiteY149" fmla="*/ 888 h 10000"/>
                <a:gd name="connsiteX150" fmla="*/ 4507 w 10000"/>
                <a:gd name="connsiteY150" fmla="*/ 957 h 10000"/>
                <a:gd name="connsiteX151" fmla="*/ 4534 w 10000"/>
                <a:gd name="connsiteY151" fmla="*/ 1037 h 10000"/>
                <a:gd name="connsiteX152" fmla="*/ 4565 w 10000"/>
                <a:gd name="connsiteY152" fmla="*/ 1118 h 10000"/>
                <a:gd name="connsiteX153" fmla="*/ 4592 w 10000"/>
                <a:gd name="connsiteY153" fmla="*/ 1199 h 10000"/>
                <a:gd name="connsiteX154" fmla="*/ 4619 w 10000"/>
                <a:gd name="connsiteY154" fmla="*/ 1286 h 10000"/>
                <a:gd name="connsiteX155" fmla="*/ 4651 w 10000"/>
                <a:gd name="connsiteY155" fmla="*/ 1373 h 10000"/>
                <a:gd name="connsiteX156" fmla="*/ 4678 w 10000"/>
                <a:gd name="connsiteY156" fmla="*/ 1472 h 10000"/>
                <a:gd name="connsiteX157" fmla="*/ 4709 w 10000"/>
                <a:gd name="connsiteY157" fmla="*/ 1565 h 10000"/>
                <a:gd name="connsiteX158" fmla="*/ 4736 w 10000"/>
                <a:gd name="connsiteY158" fmla="*/ 1671 h 10000"/>
                <a:gd name="connsiteX159" fmla="*/ 4763 w 10000"/>
                <a:gd name="connsiteY159" fmla="*/ 1776 h 10000"/>
                <a:gd name="connsiteX160" fmla="*/ 4795 w 10000"/>
                <a:gd name="connsiteY160" fmla="*/ 1894 h 10000"/>
                <a:gd name="connsiteX161" fmla="*/ 4822 w 10000"/>
                <a:gd name="connsiteY161" fmla="*/ 2012 h 10000"/>
                <a:gd name="connsiteX162" fmla="*/ 4854 w 10000"/>
                <a:gd name="connsiteY162" fmla="*/ 2137 h 10000"/>
                <a:gd name="connsiteX163" fmla="*/ 4881 w 10000"/>
                <a:gd name="connsiteY163" fmla="*/ 2267 h 10000"/>
                <a:gd name="connsiteX164" fmla="*/ 4908 w 10000"/>
                <a:gd name="connsiteY164" fmla="*/ 2404 h 10000"/>
                <a:gd name="connsiteX165" fmla="*/ 4935 w 10000"/>
                <a:gd name="connsiteY165" fmla="*/ 2553 h 10000"/>
                <a:gd name="connsiteX166" fmla="*/ 4966 w 10000"/>
                <a:gd name="connsiteY166" fmla="*/ 2708 h 10000"/>
                <a:gd name="connsiteX167" fmla="*/ 4993 w 10000"/>
                <a:gd name="connsiteY167" fmla="*/ 2870 h 10000"/>
                <a:gd name="connsiteX168" fmla="*/ 5025 w 10000"/>
                <a:gd name="connsiteY168" fmla="*/ 3043 h 10000"/>
                <a:gd name="connsiteX169" fmla="*/ 5052 w 10000"/>
                <a:gd name="connsiteY169" fmla="*/ 3230 h 10000"/>
                <a:gd name="connsiteX170" fmla="*/ 5079 w 10000"/>
                <a:gd name="connsiteY170" fmla="*/ 3429 h 10000"/>
                <a:gd name="connsiteX171" fmla="*/ 5110 w 10000"/>
                <a:gd name="connsiteY171" fmla="*/ 3646 h 10000"/>
                <a:gd name="connsiteX172" fmla="*/ 5137 w 10000"/>
                <a:gd name="connsiteY172" fmla="*/ 3882 h 10000"/>
                <a:gd name="connsiteX173" fmla="*/ 5169 w 10000"/>
                <a:gd name="connsiteY173" fmla="*/ 4143 h 10000"/>
                <a:gd name="connsiteX174" fmla="*/ 5196 w 10000"/>
                <a:gd name="connsiteY174" fmla="*/ 4441 h 10000"/>
                <a:gd name="connsiteX175" fmla="*/ 5223 w 10000"/>
                <a:gd name="connsiteY175" fmla="*/ 4789 h 10000"/>
                <a:gd name="connsiteX176" fmla="*/ 5255 w 10000"/>
                <a:gd name="connsiteY176" fmla="*/ 5205 h 10000"/>
                <a:gd name="connsiteX177" fmla="*/ 5282 w 10000"/>
                <a:gd name="connsiteY177" fmla="*/ 5758 h 10000"/>
                <a:gd name="connsiteX178" fmla="*/ 5313 w 10000"/>
                <a:gd name="connsiteY178" fmla="*/ 6671 h 10000"/>
                <a:gd name="connsiteX179" fmla="*/ 5340 w 10000"/>
                <a:gd name="connsiteY179" fmla="*/ 7776 h 10000"/>
                <a:gd name="connsiteX180" fmla="*/ 5367 w 10000"/>
                <a:gd name="connsiteY180" fmla="*/ 6565 h 10000"/>
                <a:gd name="connsiteX181" fmla="*/ 5399 w 10000"/>
                <a:gd name="connsiteY181" fmla="*/ 6255 h 10000"/>
                <a:gd name="connsiteX182" fmla="*/ 5426 w 10000"/>
                <a:gd name="connsiteY182" fmla="*/ 6155 h 10000"/>
                <a:gd name="connsiteX183" fmla="*/ 5453 w 10000"/>
                <a:gd name="connsiteY183" fmla="*/ 6180 h 10000"/>
                <a:gd name="connsiteX184" fmla="*/ 5484 w 10000"/>
                <a:gd name="connsiteY184" fmla="*/ 6286 h 10000"/>
                <a:gd name="connsiteX185" fmla="*/ 5511 w 10000"/>
                <a:gd name="connsiteY185" fmla="*/ 6484 h 10000"/>
                <a:gd name="connsiteX186" fmla="*/ 5539 w 10000"/>
                <a:gd name="connsiteY186" fmla="*/ 6801 h 10000"/>
                <a:gd name="connsiteX187" fmla="*/ 5570 w 10000"/>
                <a:gd name="connsiteY187" fmla="*/ 7373 h 10000"/>
                <a:gd name="connsiteX188" fmla="*/ 5597 w 10000"/>
                <a:gd name="connsiteY188" fmla="*/ 9447 h 10000"/>
                <a:gd name="connsiteX189" fmla="*/ 5629 w 10000"/>
                <a:gd name="connsiteY189" fmla="*/ 7621 h 10000"/>
                <a:gd name="connsiteX190" fmla="*/ 5656 w 10000"/>
                <a:gd name="connsiteY190" fmla="*/ 7012 h 10000"/>
                <a:gd name="connsiteX191" fmla="*/ 5683 w 10000"/>
                <a:gd name="connsiteY191" fmla="*/ 6708 h 10000"/>
                <a:gd name="connsiteX192" fmla="*/ 5714 w 10000"/>
                <a:gd name="connsiteY192" fmla="*/ 6534 h 10000"/>
                <a:gd name="connsiteX193" fmla="*/ 5741 w 10000"/>
                <a:gd name="connsiteY193" fmla="*/ 6429 h 10000"/>
                <a:gd name="connsiteX194" fmla="*/ 5773 w 10000"/>
                <a:gd name="connsiteY194" fmla="*/ 6385 h 10000"/>
                <a:gd name="connsiteX195" fmla="*/ 5800 w 10000"/>
                <a:gd name="connsiteY195" fmla="*/ 6385 h 10000"/>
                <a:gd name="connsiteX196" fmla="*/ 5827 w 10000"/>
                <a:gd name="connsiteY196" fmla="*/ 6429 h 10000"/>
                <a:gd name="connsiteX197" fmla="*/ 5858 w 10000"/>
                <a:gd name="connsiteY197" fmla="*/ 6516 h 10000"/>
                <a:gd name="connsiteX198" fmla="*/ 5886 w 10000"/>
                <a:gd name="connsiteY198" fmla="*/ 6646 h 10000"/>
                <a:gd name="connsiteX199" fmla="*/ 5913 w 10000"/>
                <a:gd name="connsiteY199" fmla="*/ 6845 h 10000"/>
                <a:gd name="connsiteX200" fmla="*/ 5944 w 10000"/>
                <a:gd name="connsiteY200" fmla="*/ 7149 h 10000"/>
                <a:gd name="connsiteX201" fmla="*/ 5971 w 10000"/>
                <a:gd name="connsiteY201" fmla="*/ 7658 h 10000"/>
                <a:gd name="connsiteX202" fmla="*/ 6003 w 10000"/>
                <a:gd name="connsiteY202" fmla="*/ 9093 h 10000"/>
                <a:gd name="connsiteX203" fmla="*/ 6030 w 10000"/>
                <a:gd name="connsiteY203" fmla="*/ 8106 h 10000"/>
                <a:gd name="connsiteX204" fmla="*/ 6057 w 10000"/>
                <a:gd name="connsiteY204" fmla="*/ 7385 h 10000"/>
                <a:gd name="connsiteX205" fmla="*/ 6088 w 10000"/>
                <a:gd name="connsiteY205" fmla="*/ 7019 h 10000"/>
                <a:gd name="connsiteX206" fmla="*/ 6115 w 10000"/>
                <a:gd name="connsiteY206" fmla="*/ 6789 h 10000"/>
                <a:gd name="connsiteX207" fmla="*/ 6147 w 10000"/>
                <a:gd name="connsiteY207" fmla="*/ 6634 h 10000"/>
                <a:gd name="connsiteX208" fmla="*/ 6174 w 10000"/>
                <a:gd name="connsiteY208" fmla="*/ 6534 h 10000"/>
                <a:gd name="connsiteX209" fmla="*/ 6201 w 10000"/>
                <a:gd name="connsiteY209" fmla="*/ 6472 h 10000"/>
                <a:gd name="connsiteX210" fmla="*/ 6233 w 10000"/>
                <a:gd name="connsiteY210" fmla="*/ 6441 h 10000"/>
                <a:gd name="connsiteX211" fmla="*/ 6260 w 10000"/>
                <a:gd name="connsiteY211" fmla="*/ 6435 h 10000"/>
                <a:gd name="connsiteX212" fmla="*/ 6291 w 10000"/>
                <a:gd name="connsiteY212" fmla="*/ 6460 h 10000"/>
                <a:gd name="connsiteX213" fmla="*/ 6318 w 10000"/>
                <a:gd name="connsiteY213" fmla="*/ 6516 h 10000"/>
                <a:gd name="connsiteX214" fmla="*/ 6345 w 10000"/>
                <a:gd name="connsiteY214" fmla="*/ 6609 h 10000"/>
                <a:gd name="connsiteX215" fmla="*/ 6372 w 10000"/>
                <a:gd name="connsiteY215" fmla="*/ 6733 h 10000"/>
                <a:gd name="connsiteX216" fmla="*/ 6404 w 10000"/>
                <a:gd name="connsiteY216" fmla="*/ 6919 h 10000"/>
                <a:gd name="connsiteX217" fmla="*/ 6431 w 10000"/>
                <a:gd name="connsiteY217" fmla="*/ 7186 h 10000"/>
                <a:gd name="connsiteX218" fmla="*/ 6462 w 10000"/>
                <a:gd name="connsiteY218" fmla="*/ 7596 h 10000"/>
                <a:gd name="connsiteX219" fmla="*/ 6489 w 10000"/>
                <a:gd name="connsiteY219" fmla="*/ 8466 h 10000"/>
                <a:gd name="connsiteX220" fmla="*/ 6516 w 10000"/>
                <a:gd name="connsiteY220" fmla="*/ 8801 h 10000"/>
                <a:gd name="connsiteX221" fmla="*/ 6548 w 10000"/>
                <a:gd name="connsiteY221" fmla="*/ 7714 h 10000"/>
                <a:gd name="connsiteX222" fmla="*/ 6575 w 10000"/>
                <a:gd name="connsiteY222" fmla="*/ 7261 h 10000"/>
                <a:gd name="connsiteX223" fmla="*/ 6607 w 10000"/>
                <a:gd name="connsiteY223" fmla="*/ 6981 h 10000"/>
                <a:gd name="connsiteX224" fmla="*/ 6634 w 10000"/>
                <a:gd name="connsiteY224" fmla="*/ 6795 h 10000"/>
                <a:gd name="connsiteX225" fmla="*/ 6661 w 10000"/>
                <a:gd name="connsiteY225" fmla="*/ 6658 h 10000"/>
                <a:gd name="connsiteX226" fmla="*/ 6692 w 10000"/>
                <a:gd name="connsiteY226" fmla="*/ 6559 h 10000"/>
                <a:gd name="connsiteX227" fmla="*/ 6719 w 10000"/>
                <a:gd name="connsiteY227" fmla="*/ 6497 h 10000"/>
                <a:gd name="connsiteX228" fmla="*/ 6751 w 10000"/>
                <a:gd name="connsiteY228" fmla="*/ 6460 h 10000"/>
                <a:gd name="connsiteX229" fmla="*/ 6778 w 10000"/>
                <a:gd name="connsiteY229" fmla="*/ 6453 h 10000"/>
                <a:gd name="connsiteX230" fmla="*/ 6805 w 10000"/>
                <a:gd name="connsiteY230" fmla="*/ 6460 h 10000"/>
                <a:gd name="connsiteX231" fmla="*/ 6836 w 10000"/>
                <a:gd name="connsiteY231" fmla="*/ 6503 h 10000"/>
                <a:gd name="connsiteX232" fmla="*/ 6863 w 10000"/>
                <a:gd name="connsiteY232" fmla="*/ 6565 h 10000"/>
                <a:gd name="connsiteX233" fmla="*/ 6890 w 10000"/>
                <a:gd name="connsiteY233" fmla="*/ 6658 h 10000"/>
                <a:gd name="connsiteX234" fmla="*/ 6922 w 10000"/>
                <a:gd name="connsiteY234" fmla="*/ 6789 h 10000"/>
                <a:gd name="connsiteX235" fmla="*/ 6949 w 10000"/>
                <a:gd name="connsiteY235" fmla="*/ 6975 h 10000"/>
                <a:gd name="connsiteX236" fmla="*/ 6981 w 10000"/>
                <a:gd name="connsiteY236" fmla="*/ 7236 h 10000"/>
                <a:gd name="connsiteX237" fmla="*/ 7008 w 10000"/>
                <a:gd name="connsiteY237" fmla="*/ 7634 h 10000"/>
                <a:gd name="connsiteX238" fmla="*/ 7035 w 10000"/>
                <a:gd name="connsiteY238" fmla="*/ 8460 h 10000"/>
                <a:gd name="connsiteX239" fmla="*/ 7066 w 10000"/>
                <a:gd name="connsiteY239" fmla="*/ 8969 h 10000"/>
                <a:gd name="connsiteX240" fmla="*/ 7093 w 10000"/>
                <a:gd name="connsiteY240" fmla="*/ 7801 h 10000"/>
                <a:gd name="connsiteX241" fmla="*/ 7125 w 10000"/>
                <a:gd name="connsiteY241" fmla="*/ 7329 h 10000"/>
                <a:gd name="connsiteX242" fmla="*/ 7152 w 10000"/>
                <a:gd name="connsiteY242" fmla="*/ 7037 h 10000"/>
                <a:gd name="connsiteX243" fmla="*/ 7179 w 10000"/>
                <a:gd name="connsiteY243" fmla="*/ 6839 h 10000"/>
                <a:gd name="connsiteX244" fmla="*/ 7210 w 10000"/>
                <a:gd name="connsiteY244" fmla="*/ 6696 h 10000"/>
                <a:gd name="connsiteX245" fmla="*/ 7237 w 10000"/>
                <a:gd name="connsiteY245" fmla="*/ 6590 h 10000"/>
                <a:gd name="connsiteX246" fmla="*/ 7269 w 10000"/>
                <a:gd name="connsiteY246" fmla="*/ 6516 h 10000"/>
                <a:gd name="connsiteX247" fmla="*/ 7296 w 10000"/>
                <a:gd name="connsiteY247" fmla="*/ 6472 h 10000"/>
                <a:gd name="connsiteX248" fmla="*/ 7323 w 10000"/>
                <a:gd name="connsiteY248" fmla="*/ 6447 h 10000"/>
                <a:gd name="connsiteX249" fmla="*/ 7350 w 10000"/>
                <a:gd name="connsiteY249" fmla="*/ 6447 h 10000"/>
                <a:gd name="connsiteX250" fmla="*/ 7382 w 10000"/>
                <a:gd name="connsiteY250" fmla="*/ 6466 h 10000"/>
                <a:gd name="connsiteX251" fmla="*/ 7409 w 10000"/>
                <a:gd name="connsiteY251" fmla="*/ 6509 h 10000"/>
                <a:gd name="connsiteX252" fmla="*/ 7440 w 10000"/>
                <a:gd name="connsiteY252" fmla="*/ 6578 h 10000"/>
                <a:gd name="connsiteX253" fmla="*/ 7467 w 10000"/>
                <a:gd name="connsiteY253" fmla="*/ 6677 h 10000"/>
                <a:gd name="connsiteX254" fmla="*/ 7494 w 10000"/>
                <a:gd name="connsiteY254" fmla="*/ 6814 h 10000"/>
                <a:gd name="connsiteX255" fmla="*/ 7526 w 10000"/>
                <a:gd name="connsiteY255" fmla="*/ 7006 h 10000"/>
                <a:gd name="connsiteX256" fmla="*/ 7553 w 10000"/>
                <a:gd name="connsiteY256" fmla="*/ 7273 h 10000"/>
                <a:gd name="connsiteX257" fmla="*/ 7584 w 10000"/>
                <a:gd name="connsiteY257" fmla="*/ 7696 h 10000"/>
                <a:gd name="connsiteX258" fmla="*/ 7612 w 10000"/>
                <a:gd name="connsiteY258" fmla="*/ 8584 h 10000"/>
                <a:gd name="connsiteX259" fmla="*/ 7639 w 10000"/>
                <a:gd name="connsiteY259" fmla="*/ 8814 h 10000"/>
                <a:gd name="connsiteX260" fmla="*/ 7670 w 10000"/>
                <a:gd name="connsiteY260" fmla="*/ 7770 h 10000"/>
                <a:gd name="connsiteX261" fmla="*/ 7697 w 10000"/>
                <a:gd name="connsiteY261" fmla="*/ 7317 h 10000"/>
                <a:gd name="connsiteX262" fmla="*/ 7729 w 10000"/>
                <a:gd name="connsiteY262" fmla="*/ 7031 h 10000"/>
                <a:gd name="connsiteX263" fmla="*/ 7756 w 10000"/>
                <a:gd name="connsiteY263" fmla="*/ 6839 h 10000"/>
                <a:gd name="connsiteX264" fmla="*/ 7783 w 10000"/>
                <a:gd name="connsiteY264" fmla="*/ 6696 h 10000"/>
                <a:gd name="connsiteX265" fmla="*/ 7810 w 10000"/>
                <a:gd name="connsiteY265" fmla="*/ 6590 h 10000"/>
                <a:gd name="connsiteX266" fmla="*/ 7841 w 10000"/>
                <a:gd name="connsiteY266" fmla="*/ 6522 h 10000"/>
                <a:gd name="connsiteX267" fmla="*/ 7868 w 10000"/>
                <a:gd name="connsiteY267" fmla="*/ 6472 h 10000"/>
                <a:gd name="connsiteX268" fmla="*/ 7900 w 10000"/>
                <a:gd name="connsiteY268" fmla="*/ 6447 h 10000"/>
                <a:gd name="connsiteX269" fmla="*/ 7927 w 10000"/>
                <a:gd name="connsiteY269" fmla="*/ 6447 h 10000"/>
                <a:gd name="connsiteX270" fmla="*/ 7954 w 10000"/>
                <a:gd name="connsiteY270" fmla="*/ 6466 h 10000"/>
                <a:gd name="connsiteX271" fmla="*/ 7986 w 10000"/>
                <a:gd name="connsiteY271" fmla="*/ 6509 h 10000"/>
                <a:gd name="connsiteX272" fmla="*/ 8013 w 10000"/>
                <a:gd name="connsiteY272" fmla="*/ 6578 h 10000"/>
                <a:gd name="connsiteX273" fmla="*/ 8044 w 10000"/>
                <a:gd name="connsiteY273" fmla="*/ 6683 h 10000"/>
                <a:gd name="connsiteX274" fmla="*/ 8071 w 10000"/>
                <a:gd name="connsiteY274" fmla="*/ 6820 h 10000"/>
                <a:gd name="connsiteX275" fmla="*/ 8098 w 10000"/>
                <a:gd name="connsiteY275" fmla="*/ 7006 h 10000"/>
                <a:gd name="connsiteX276" fmla="*/ 8130 w 10000"/>
                <a:gd name="connsiteY276" fmla="*/ 7280 h 10000"/>
                <a:gd name="connsiteX277" fmla="*/ 8157 w 10000"/>
                <a:gd name="connsiteY277" fmla="*/ 7714 h 10000"/>
                <a:gd name="connsiteX278" fmla="*/ 8188 w 10000"/>
                <a:gd name="connsiteY278" fmla="*/ 8671 h 10000"/>
                <a:gd name="connsiteX279" fmla="*/ 8215 w 10000"/>
                <a:gd name="connsiteY279" fmla="*/ 8696 h 10000"/>
                <a:gd name="connsiteX280" fmla="*/ 8242 w 10000"/>
                <a:gd name="connsiteY280" fmla="*/ 7720 h 10000"/>
                <a:gd name="connsiteX281" fmla="*/ 8274 w 10000"/>
                <a:gd name="connsiteY281" fmla="*/ 7286 h 10000"/>
                <a:gd name="connsiteX282" fmla="*/ 8301 w 10000"/>
                <a:gd name="connsiteY282" fmla="*/ 7006 h 10000"/>
                <a:gd name="connsiteX283" fmla="*/ 8328 w 10000"/>
                <a:gd name="connsiteY283" fmla="*/ 6820 h 10000"/>
                <a:gd name="connsiteX284" fmla="*/ 8360 w 10000"/>
                <a:gd name="connsiteY284" fmla="*/ 6683 h 10000"/>
                <a:gd name="connsiteX285" fmla="*/ 8387 w 10000"/>
                <a:gd name="connsiteY285" fmla="*/ 6584 h 10000"/>
                <a:gd name="connsiteX286" fmla="*/ 8418 w 10000"/>
                <a:gd name="connsiteY286" fmla="*/ 6516 h 10000"/>
                <a:gd name="connsiteX287" fmla="*/ 8445 w 10000"/>
                <a:gd name="connsiteY287" fmla="*/ 6472 h 10000"/>
                <a:gd name="connsiteX288" fmla="*/ 8472 w 10000"/>
                <a:gd name="connsiteY288" fmla="*/ 6453 h 10000"/>
                <a:gd name="connsiteX289" fmla="*/ 8504 w 10000"/>
                <a:gd name="connsiteY289" fmla="*/ 6460 h 10000"/>
                <a:gd name="connsiteX290" fmla="*/ 8531 w 10000"/>
                <a:gd name="connsiteY290" fmla="*/ 6491 h 10000"/>
                <a:gd name="connsiteX291" fmla="*/ 8562 w 10000"/>
                <a:gd name="connsiteY291" fmla="*/ 6553 h 10000"/>
                <a:gd name="connsiteX292" fmla="*/ 8589 w 10000"/>
                <a:gd name="connsiteY292" fmla="*/ 6640 h 10000"/>
                <a:gd name="connsiteX293" fmla="*/ 8616 w 10000"/>
                <a:gd name="connsiteY293" fmla="*/ 6770 h 10000"/>
                <a:gd name="connsiteX294" fmla="*/ 8648 w 10000"/>
                <a:gd name="connsiteY294" fmla="*/ 6944 h 10000"/>
                <a:gd name="connsiteX295" fmla="*/ 8675 w 10000"/>
                <a:gd name="connsiteY295" fmla="*/ 7205 h 10000"/>
                <a:gd name="connsiteX296" fmla="*/ 8707 w 10000"/>
                <a:gd name="connsiteY296" fmla="*/ 7615 h 10000"/>
                <a:gd name="connsiteX297" fmla="*/ 8734 w 10000"/>
                <a:gd name="connsiteY297" fmla="*/ 8460 h 10000"/>
                <a:gd name="connsiteX298" fmla="*/ 8761 w 10000"/>
                <a:gd name="connsiteY298" fmla="*/ 8839 h 10000"/>
                <a:gd name="connsiteX299" fmla="*/ 8788 w 10000"/>
                <a:gd name="connsiteY299" fmla="*/ 7733 h 10000"/>
                <a:gd name="connsiteX300" fmla="*/ 8819 w 10000"/>
                <a:gd name="connsiteY300" fmla="*/ 7267 h 10000"/>
                <a:gd name="connsiteX301" fmla="*/ 8851 w 10000"/>
                <a:gd name="connsiteY301" fmla="*/ 6981 h 10000"/>
                <a:gd name="connsiteX302" fmla="*/ 8878 w 10000"/>
                <a:gd name="connsiteY302" fmla="*/ 6783 h 10000"/>
                <a:gd name="connsiteX303" fmla="*/ 8905 w 10000"/>
                <a:gd name="connsiteY303" fmla="*/ 6646 h 10000"/>
                <a:gd name="connsiteX304" fmla="*/ 8932 w 10000"/>
                <a:gd name="connsiteY304" fmla="*/ 6547 h 10000"/>
                <a:gd name="connsiteX305" fmla="*/ 8963 w 10000"/>
                <a:gd name="connsiteY305" fmla="*/ 6484 h 10000"/>
                <a:gd name="connsiteX306" fmla="*/ 8991 w 10000"/>
                <a:gd name="connsiteY306" fmla="*/ 6453 h 10000"/>
                <a:gd name="connsiteX307" fmla="*/ 9022 w 10000"/>
                <a:gd name="connsiteY307" fmla="*/ 6447 h 10000"/>
                <a:gd name="connsiteX308" fmla="*/ 9049 w 10000"/>
                <a:gd name="connsiteY308" fmla="*/ 6472 h 10000"/>
                <a:gd name="connsiteX309" fmla="*/ 9076 w 10000"/>
                <a:gd name="connsiteY309" fmla="*/ 6528 h 10000"/>
                <a:gd name="connsiteX310" fmla="*/ 9108 w 10000"/>
                <a:gd name="connsiteY310" fmla="*/ 6621 h 10000"/>
                <a:gd name="connsiteX311" fmla="*/ 9135 w 10000"/>
                <a:gd name="connsiteY311" fmla="*/ 6758 h 10000"/>
                <a:gd name="connsiteX312" fmla="*/ 9166 w 10000"/>
                <a:gd name="connsiteY312" fmla="*/ 6957 h 10000"/>
                <a:gd name="connsiteX313" fmla="*/ 9193 w 10000"/>
                <a:gd name="connsiteY313" fmla="*/ 7267 h 10000"/>
                <a:gd name="connsiteX314" fmla="*/ 9220 w 10000"/>
                <a:gd name="connsiteY314" fmla="*/ 7814 h 10000"/>
                <a:gd name="connsiteX315" fmla="*/ 9252 w 10000"/>
                <a:gd name="connsiteY315" fmla="*/ 9863 h 10000"/>
                <a:gd name="connsiteX316" fmla="*/ 9279 w 10000"/>
                <a:gd name="connsiteY316" fmla="*/ 7988 h 10000"/>
                <a:gd name="connsiteX317" fmla="*/ 9306 w 10000"/>
                <a:gd name="connsiteY317" fmla="*/ 7335 h 10000"/>
                <a:gd name="connsiteX318" fmla="*/ 9338 w 10000"/>
                <a:gd name="connsiteY318" fmla="*/ 6988 h 10000"/>
                <a:gd name="connsiteX319" fmla="*/ 9365 w 10000"/>
                <a:gd name="connsiteY319" fmla="*/ 6758 h 10000"/>
                <a:gd name="connsiteX320" fmla="*/ 9396 w 10000"/>
                <a:gd name="connsiteY320" fmla="*/ 6602 h 10000"/>
                <a:gd name="connsiteX321" fmla="*/ 9423 w 10000"/>
                <a:gd name="connsiteY321" fmla="*/ 6503 h 10000"/>
                <a:gd name="connsiteX322" fmla="*/ 9450 w 10000"/>
                <a:gd name="connsiteY322" fmla="*/ 6447 h 10000"/>
                <a:gd name="connsiteX323" fmla="*/ 9482 w 10000"/>
                <a:gd name="connsiteY323" fmla="*/ 6435 h 10000"/>
                <a:gd name="connsiteX324" fmla="*/ 9509 w 10000"/>
                <a:gd name="connsiteY324" fmla="*/ 6460 h 10000"/>
                <a:gd name="connsiteX325" fmla="*/ 9540 w 10000"/>
                <a:gd name="connsiteY325" fmla="*/ 6534 h 10000"/>
                <a:gd name="connsiteX326" fmla="*/ 9567 w 10000"/>
                <a:gd name="connsiteY326" fmla="*/ 6665 h 10000"/>
                <a:gd name="connsiteX327" fmla="*/ 9594 w 10000"/>
                <a:gd name="connsiteY327" fmla="*/ 6882 h 10000"/>
                <a:gd name="connsiteX328" fmla="*/ 9626 w 10000"/>
                <a:gd name="connsiteY328" fmla="*/ 7242 h 10000"/>
                <a:gd name="connsiteX329" fmla="*/ 9653 w 10000"/>
                <a:gd name="connsiteY329" fmla="*/ 7981 h 10000"/>
                <a:gd name="connsiteX330" fmla="*/ 9680 w 10000"/>
                <a:gd name="connsiteY330" fmla="*/ 8820 h 10000"/>
                <a:gd name="connsiteX331" fmla="*/ 9712 w 10000"/>
                <a:gd name="connsiteY331" fmla="*/ 7484 h 10000"/>
                <a:gd name="connsiteX332" fmla="*/ 9739 w 10000"/>
                <a:gd name="connsiteY332" fmla="*/ 7012 h 10000"/>
                <a:gd name="connsiteX333" fmla="*/ 9766 w 10000"/>
                <a:gd name="connsiteY333" fmla="*/ 6758 h 10000"/>
                <a:gd name="connsiteX334" fmla="*/ 9797 w 10000"/>
                <a:gd name="connsiteY334" fmla="*/ 6615 h 10000"/>
                <a:gd name="connsiteX335" fmla="*/ 9824 w 10000"/>
                <a:gd name="connsiteY335" fmla="*/ 6559 h 10000"/>
                <a:gd name="connsiteX336" fmla="*/ 9856 w 10000"/>
                <a:gd name="connsiteY336" fmla="*/ 6590 h 10000"/>
                <a:gd name="connsiteX337" fmla="*/ 9883 w 10000"/>
                <a:gd name="connsiteY337" fmla="*/ 6708 h 10000"/>
                <a:gd name="connsiteX338" fmla="*/ 9910 w 10000"/>
                <a:gd name="connsiteY338" fmla="*/ 6950 h 10000"/>
                <a:gd name="connsiteX339" fmla="*/ 9941 w 10000"/>
                <a:gd name="connsiteY339" fmla="*/ 7404 h 10000"/>
                <a:gd name="connsiteX340" fmla="*/ 9968 w 10000"/>
                <a:gd name="connsiteY340" fmla="*/ 8516 h 10000"/>
                <a:gd name="connsiteX341" fmla="*/ 10000 w 10000"/>
                <a:gd name="connsiteY34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3128 w 10000"/>
                <a:gd name="connsiteY101" fmla="*/ 1286 h 10000"/>
                <a:gd name="connsiteX102" fmla="*/ 3155 w 10000"/>
                <a:gd name="connsiteY102" fmla="*/ 1075 h 10000"/>
                <a:gd name="connsiteX103" fmla="*/ 3182 w 10000"/>
                <a:gd name="connsiteY103" fmla="*/ 907 h 10000"/>
                <a:gd name="connsiteX104" fmla="*/ 3213 w 10000"/>
                <a:gd name="connsiteY104" fmla="*/ 770 h 10000"/>
                <a:gd name="connsiteX105" fmla="*/ 3240 w 10000"/>
                <a:gd name="connsiteY105" fmla="*/ 658 h 10000"/>
                <a:gd name="connsiteX106" fmla="*/ 3267 w 10000"/>
                <a:gd name="connsiteY106" fmla="*/ 559 h 10000"/>
                <a:gd name="connsiteX107" fmla="*/ 3299 w 10000"/>
                <a:gd name="connsiteY107" fmla="*/ 478 h 10000"/>
                <a:gd name="connsiteX108" fmla="*/ 3326 w 10000"/>
                <a:gd name="connsiteY108" fmla="*/ 404 h 10000"/>
                <a:gd name="connsiteX109" fmla="*/ 3357 w 10000"/>
                <a:gd name="connsiteY109" fmla="*/ 335 h 10000"/>
                <a:gd name="connsiteX110" fmla="*/ 3384 w 10000"/>
                <a:gd name="connsiteY110" fmla="*/ 280 h 10000"/>
                <a:gd name="connsiteX111" fmla="*/ 3411 w 10000"/>
                <a:gd name="connsiteY111" fmla="*/ 230 h 10000"/>
                <a:gd name="connsiteX112" fmla="*/ 3443 w 10000"/>
                <a:gd name="connsiteY112" fmla="*/ 186 h 10000"/>
                <a:gd name="connsiteX113" fmla="*/ 3470 w 10000"/>
                <a:gd name="connsiteY113" fmla="*/ 149 h 10000"/>
                <a:gd name="connsiteX114" fmla="*/ 3497 w 10000"/>
                <a:gd name="connsiteY114" fmla="*/ 118 h 10000"/>
                <a:gd name="connsiteX115" fmla="*/ 3529 w 10000"/>
                <a:gd name="connsiteY115" fmla="*/ 87 h 10000"/>
                <a:gd name="connsiteX116" fmla="*/ 3556 w 10000"/>
                <a:gd name="connsiteY116" fmla="*/ 68 h 10000"/>
                <a:gd name="connsiteX117" fmla="*/ 3587 w 10000"/>
                <a:gd name="connsiteY117" fmla="*/ 43 h 10000"/>
                <a:gd name="connsiteX118" fmla="*/ 3614 w 10000"/>
                <a:gd name="connsiteY118" fmla="*/ 31 h 10000"/>
                <a:gd name="connsiteX119" fmla="*/ 3641 w 10000"/>
                <a:gd name="connsiteY119" fmla="*/ 19 h 10000"/>
                <a:gd name="connsiteX120" fmla="*/ 3673 w 10000"/>
                <a:gd name="connsiteY120" fmla="*/ 6 h 10000"/>
                <a:gd name="connsiteX121" fmla="*/ 3700 w 10000"/>
                <a:gd name="connsiteY121" fmla="*/ 6 h 10000"/>
                <a:gd name="connsiteX122" fmla="*/ 3731 w 10000"/>
                <a:gd name="connsiteY122" fmla="*/ 0 h 10000"/>
                <a:gd name="connsiteX123" fmla="*/ 3758 w 10000"/>
                <a:gd name="connsiteY123" fmla="*/ 0 h 10000"/>
                <a:gd name="connsiteX124" fmla="*/ 3785 w 10000"/>
                <a:gd name="connsiteY124" fmla="*/ 6 h 10000"/>
                <a:gd name="connsiteX125" fmla="*/ 3817 w 10000"/>
                <a:gd name="connsiteY125" fmla="*/ 12 h 10000"/>
                <a:gd name="connsiteX126" fmla="*/ 3844 w 10000"/>
                <a:gd name="connsiteY126" fmla="*/ 19 h 10000"/>
                <a:gd name="connsiteX127" fmla="*/ 3876 w 10000"/>
                <a:gd name="connsiteY127" fmla="*/ 31 h 10000"/>
                <a:gd name="connsiteX128" fmla="*/ 3903 w 10000"/>
                <a:gd name="connsiteY128" fmla="*/ 43 h 10000"/>
                <a:gd name="connsiteX129" fmla="*/ 3930 w 10000"/>
                <a:gd name="connsiteY129" fmla="*/ 62 h 10000"/>
                <a:gd name="connsiteX130" fmla="*/ 3957 w 10000"/>
                <a:gd name="connsiteY130" fmla="*/ 81 h 10000"/>
                <a:gd name="connsiteX131" fmla="*/ 3988 w 10000"/>
                <a:gd name="connsiteY131" fmla="*/ 106 h 10000"/>
                <a:gd name="connsiteX132" fmla="*/ 4015 w 10000"/>
                <a:gd name="connsiteY132" fmla="*/ 130 h 10000"/>
                <a:gd name="connsiteX133" fmla="*/ 4047 w 10000"/>
                <a:gd name="connsiteY133" fmla="*/ 155 h 10000"/>
                <a:gd name="connsiteX134" fmla="*/ 4074 w 10000"/>
                <a:gd name="connsiteY134" fmla="*/ 186 h 10000"/>
                <a:gd name="connsiteX135" fmla="*/ 4101 w 10000"/>
                <a:gd name="connsiteY135" fmla="*/ 217 h 10000"/>
                <a:gd name="connsiteX136" fmla="*/ 4132 w 10000"/>
                <a:gd name="connsiteY136" fmla="*/ 255 h 10000"/>
                <a:gd name="connsiteX137" fmla="*/ 4160 w 10000"/>
                <a:gd name="connsiteY137" fmla="*/ 292 h 10000"/>
                <a:gd name="connsiteX138" fmla="*/ 4191 w 10000"/>
                <a:gd name="connsiteY138" fmla="*/ 329 h 10000"/>
                <a:gd name="connsiteX139" fmla="*/ 4218 w 10000"/>
                <a:gd name="connsiteY139" fmla="*/ 373 h 10000"/>
                <a:gd name="connsiteX140" fmla="*/ 4245 w 10000"/>
                <a:gd name="connsiteY140" fmla="*/ 422 h 10000"/>
                <a:gd name="connsiteX141" fmla="*/ 4277 w 10000"/>
                <a:gd name="connsiteY141" fmla="*/ 466 h 10000"/>
                <a:gd name="connsiteX142" fmla="*/ 4304 w 10000"/>
                <a:gd name="connsiteY142" fmla="*/ 522 h 10000"/>
                <a:gd name="connsiteX143" fmla="*/ 4335 w 10000"/>
                <a:gd name="connsiteY143" fmla="*/ 571 h 10000"/>
                <a:gd name="connsiteX144" fmla="*/ 4362 w 10000"/>
                <a:gd name="connsiteY144" fmla="*/ 634 h 10000"/>
                <a:gd name="connsiteX145" fmla="*/ 4389 w 10000"/>
                <a:gd name="connsiteY145" fmla="*/ 689 h 10000"/>
                <a:gd name="connsiteX146" fmla="*/ 4421 w 10000"/>
                <a:gd name="connsiteY146" fmla="*/ 752 h 10000"/>
                <a:gd name="connsiteX147" fmla="*/ 4448 w 10000"/>
                <a:gd name="connsiteY147" fmla="*/ 820 h 10000"/>
                <a:gd name="connsiteX148" fmla="*/ 4475 w 10000"/>
                <a:gd name="connsiteY148" fmla="*/ 888 h 10000"/>
                <a:gd name="connsiteX149" fmla="*/ 4507 w 10000"/>
                <a:gd name="connsiteY149" fmla="*/ 957 h 10000"/>
                <a:gd name="connsiteX150" fmla="*/ 4534 w 10000"/>
                <a:gd name="connsiteY150" fmla="*/ 1037 h 10000"/>
                <a:gd name="connsiteX151" fmla="*/ 4565 w 10000"/>
                <a:gd name="connsiteY151" fmla="*/ 1118 h 10000"/>
                <a:gd name="connsiteX152" fmla="*/ 4592 w 10000"/>
                <a:gd name="connsiteY152" fmla="*/ 1199 h 10000"/>
                <a:gd name="connsiteX153" fmla="*/ 4619 w 10000"/>
                <a:gd name="connsiteY153" fmla="*/ 1286 h 10000"/>
                <a:gd name="connsiteX154" fmla="*/ 4651 w 10000"/>
                <a:gd name="connsiteY154" fmla="*/ 1373 h 10000"/>
                <a:gd name="connsiteX155" fmla="*/ 4678 w 10000"/>
                <a:gd name="connsiteY155" fmla="*/ 1472 h 10000"/>
                <a:gd name="connsiteX156" fmla="*/ 4709 w 10000"/>
                <a:gd name="connsiteY156" fmla="*/ 1565 h 10000"/>
                <a:gd name="connsiteX157" fmla="*/ 4736 w 10000"/>
                <a:gd name="connsiteY157" fmla="*/ 1671 h 10000"/>
                <a:gd name="connsiteX158" fmla="*/ 4763 w 10000"/>
                <a:gd name="connsiteY158" fmla="*/ 1776 h 10000"/>
                <a:gd name="connsiteX159" fmla="*/ 4795 w 10000"/>
                <a:gd name="connsiteY159" fmla="*/ 1894 h 10000"/>
                <a:gd name="connsiteX160" fmla="*/ 4822 w 10000"/>
                <a:gd name="connsiteY160" fmla="*/ 2012 h 10000"/>
                <a:gd name="connsiteX161" fmla="*/ 4854 w 10000"/>
                <a:gd name="connsiteY161" fmla="*/ 2137 h 10000"/>
                <a:gd name="connsiteX162" fmla="*/ 4881 w 10000"/>
                <a:gd name="connsiteY162" fmla="*/ 2267 h 10000"/>
                <a:gd name="connsiteX163" fmla="*/ 4908 w 10000"/>
                <a:gd name="connsiteY163" fmla="*/ 2404 h 10000"/>
                <a:gd name="connsiteX164" fmla="*/ 4935 w 10000"/>
                <a:gd name="connsiteY164" fmla="*/ 2553 h 10000"/>
                <a:gd name="connsiteX165" fmla="*/ 4966 w 10000"/>
                <a:gd name="connsiteY165" fmla="*/ 2708 h 10000"/>
                <a:gd name="connsiteX166" fmla="*/ 4993 w 10000"/>
                <a:gd name="connsiteY166" fmla="*/ 2870 h 10000"/>
                <a:gd name="connsiteX167" fmla="*/ 5025 w 10000"/>
                <a:gd name="connsiteY167" fmla="*/ 3043 h 10000"/>
                <a:gd name="connsiteX168" fmla="*/ 5052 w 10000"/>
                <a:gd name="connsiteY168" fmla="*/ 3230 h 10000"/>
                <a:gd name="connsiteX169" fmla="*/ 5079 w 10000"/>
                <a:gd name="connsiteY169" fmla="*/ 3429 h 10000"/>
                <a:gd name="connsiteX170" fmla="*/ 5110 w 10000"/>
                <a:gd name="connsiteY170" fmla="*/ 3646 h 10000"/>
                <a:gd name="connsiteX171" fmla="*/ 5137 w 10000"/>
                <a:gd name="connsiteY171" fmla="*/ 3882 h 10000"/>
                <a:gd name="connsiteX172" fmla="*/ 5169 w 10000"/>
                <a:gd name="connsiteY172" fmla="*/ 4143 h 10000"/>
                <a:gd name="connsiteX173" fmla="*/ 5196 w 10000"/>
                <a:gd name="connsiteY173" fmla="*/ 4441 h 10000"/>
                <a:gd name="connsiteX174" fmla="*/ 5223 w 10000"/>
                <a:gd name="connsiteY174" fmla="*/ 4789 h 10000"/>
                <a:gd name="connsiteX175" fmla="*/ 5255 w 10000"/>
                <a:gd name="connsiteY175" fmla="*/ 5205 h 10000"/>
                <a:gd name="connsiteX176" fmla="*/ 5282 w 10000"/>
                <a:gd name="connsiteY176" fmla="*/ 5758 h 10000"/>
                <a:gd name="connsiteX177" fmla="*/ 5313 w 10000"/>
                <a:gd name="connsiteY177" fmla="*/ 6671 h 10000"/>
                <a:gd name="connsiteX178" fmla="*/ 5340 w 10000"/>
                <a:gd name="connsiteY178" fmla="*/ 7776 h 10000"/>
                <a:gd name="connsiteX179" fmla="*/ 5367 w 10000"/>
                <a:gd name="connsiteY179" fmla="*/ 6565 h 10000"/>
                <a:gd name="connsiteX180" fmla="*/ 5399 w 10000"/>
                <a:gd name="connsiteY180" fmla="*/ 6255 h 10000"/>
                <a:gd name="connsiteX181" fmla="*/ 5426 w 10000"/>
                <a:gd name="connsiteY181" fmla="*/ 6155 h 10000"/>
                <a:gd name="connsiteX182" fmla="*/ 5453 w 10000"/>
                <a:gd name="connsiteY182" fmla="*/ 6180 h 10000"/>
                <a:gd name="connsiteX183" fmla="*/ 5484 w 10000"/>
                <a:gd name="connsiteY183" fmla="*/ 6286 h 10000"/>
                <a:gd name="connsiteX184" fmla="*/ 5511 w 10000"/>
                <a:gd name="connsiteY184" fmla="*/ 6484 h 10000"/>
                <a:gd name="connsiteX185" fmla="*/ 5539 w 10000"/>
                <a:gd name="connsiteY185" fmla="*/ 6801 h 10000"/>
                <a:gd name="connsiteX186" fmla="*/ 5570 w 10000"/>
                <a:gd name="connsiteY186" fmla="*/ 7373 h 10000"/>
                <a:gd name="connsiteX187" fmla="*/ 5597 w 10000"/>
                <a:gd name="connsiteY187" fmla="*/ 9447 h 10000"/>
                <a:gd name="connsiteX188" fmla="*/ 5629 w 10000"/>
                <a:gd name="connsiteY188" fmla="*/ 7621 h 10000"/>
                <a:gd name="connsiteX189" fmla="*/ 5656 w 10000"/>
                <a:gd name="connsiteY189" fmla="*/ 7012 h 10000"/>
                <a:gd name="connsiteX190" fmla="*/ 5683 w 10000"/>
                <a:gd name="connsiteY190" fmla="*/ 6708 h 10000"/>
                <a:gd name="connsiteX191" fmla="*/ 5714 w 10000"/>
                <a:gd name="connsiteY191" fmla="*/ 6534 h 10000"/>
                <a:gd name="connsiteX192" fmla="*/ 5741 w 10000"/>
                <a:gd name="connsiteY192" fmla="*/ 6429 h 10000"/>
                <a:gd name="connsiteX193" fmla="*/ 5773 w 10000"/>
                <a:gd name="connsiteY193" fmla="*/ 6385 h 10000"/>
                <a:gd name="connsiteX194" fmla="*/ 5800 w 10000"/>
                <a:gd name="connsiteY194" fmla="*/ 6385 h 10000"/>
                <a:gd name="connsiteX195" fmla="*/ 5827 w 10000"/>
                <a:gd name="connsiteY195" fmla="*/ 6429 h 10000"/>
                <a:gd name="connsiteX196" fmla="*/ 5858 w 10000"/>
                <a:gd name="connsiteY196" fmla="*/ 6516 h 10000"/>
                <a:gd name="connsiteX197" fmla="*/ 5886 w 10000"/>
                <a:gd name="connsiteY197" fmla="*/ 6646 h 10000"/>
                <a:gd name="connsiteX198" fmla="*/ 5913 w 10000"/>
                <a:gd name="connsiteY198" fmla="*/ 6845 h 10000"/>
                <a:gd name="connsiteX199" fmla="*/ 5944 w 10000"/>
                <a:gd name="connsiteY199" fmla="*/ 7149 h 10000"/>
                <a:gd name="connsiteX200" fmla="*/ 5971 w 10000"/>
                <a:gd name="connsiteY200" fmla="*/ 7658 h 10000"/>
                <a:gd name="connsiteX201" fmla="*/ 6003 w 10000"/>
                <a:gd name="connsiteY201" fmla="*/ 9093 h 10000"/>
                <a:gd name="connsiteX202" fmla="*/ 6030 w 10000"/>
                <a:gd name="connsiteY202" fmla="*/ 8106 h 10000"/>
                <a:gd name="connsiteX203" fmla="*/ 6057 w 10000"/>
                <a:gd name="connsiteY203" fmla="*/ 7385 h 10000"/>
                <a:gd name="connsiteX204" fmla="*/ 6088 w 10000"/>
                <a:gd name="connsiteY204" fmla="*/ 7019 h 10000"/>
                <a:gd name="connsiteX205" fmla="*/ 6115 w 10000"/>
                <a:gd name="connsiteY205" fmla="*/ 6789 h 10000"/>
                <a:gd name="connsiteX206" fmla="*/ 6147 w 10000"/>
                <a:gd name="connsiteY206" fmla="*/ 6634 h 10000"/>
                <a:gd name="connsiteX207" fmla="*/ 6174 w 10000"/>
                <a:gd name="connsiteY207" fmla="*/ 6534 h 10000"/>
                <a:gd name="connsiteX208" fmla="*/ 6201 w 10000"/>
                <a:gd name="connsiteY208" fmla="*/ 6472 h 10000"/>
                <a:gd name="connsiteX209" fmla="*/ 6233 w 10000"/>
                <a:gd name="connsiteY209" fmla="*/ 6441 h 10000"/>
                <a:gd name="connsiteX210" fmla="*/ 6260 w 10000"/>
                <a:gd name="connsiteY210" fmla="*/ 6435 h 10000"/>
                <a:gd name="connsiteX211" fmla="*/ 6291 w 10000"/>
                <a:gd name="connsiteY211" fmla="*/ 6460 h 10000"/>
                <a:gd name="connsiteX212" fmla="*/ 6318 w 10000"/>
                <a:gd name="connsiteY212" fmla="*/ 6516 h 10000"/>
                <a:gd name="connsiteX213" fmla="*/ 6345 w 10000"/>
                <a:gd name="connsiteY213" fmla="*/ 6609 h 10000"/>
                <a:gd name="connsiteX214" fmla="*/ 6372 w 10000"/>
                <a:gd name="connsiteY214" fmla="*/ 6733 h 10000"/>
                <a:gd name="connsiteX215" fmla="*/ 6404 w 10000"/>
                <a:gd name="connsiteY215" fmla="*/ 6919 h 10000"/>
                <a:gd name="connsiteX216" fmla="*/ 6431 w 10000"/>
                <a:gd name="connsiteY216" fmla="*/ 7186 h 10000"/>
                <a:gd name="connsiteX217" fmla="*/ 6462 w 10000"/>
                <a:gd name="connsiteY217" fmla="*/ 7596 h 10000"/>
                <a:gd name="connsiteX218" fmla="*/ 6489 w 10000"/>
                <a:gd name="connsiteY218" fmla="*/ 8466 h 10000"/>
                <a:gd name="connsiteX219" fmla="*/ 6516 w 10000"/>
                <a:gd name="connsiteY219" fmla="*/ 8801 h 10000"/>
                <a:gd name="connsiteX220" fmla="*/ 6548 w 10000"/>
                <a:gd name="connsiteY220" fmla="*/ 7714 h 10000"/>
                <a:gd name="connsiteX221" fmla="*/ 6575 w 10000"/>
                <a:gd name="connsiteY221" fmla="*/ 7261 h 10000"/>
                <a:gd name="connsiteX222" fmla="*/ 6607 w 10000"/>
                <a:gd name="connsiteY222" fmla="*/ 6981 h 10000"/>
                <a:gd name="connsiteX223" fmla="*/ 6634 w 10000"/>
                <a:gd name="connsiteY223" fmla="*/ 6795 h 10000"/>
                <a:gd name="connsiteX224" fmla="*/ 6661 w 10000"/>
                <a:gd name="connsiteY224" fmla="*/ 6658 h 10000"/>
                <a:gd name="connsiteX225" fmla="*/ 6692 w 10000"/>
                <a:gd name="connsiteY225" fmla="*/ 6559 h 10000"/>
                <a:gd name="connsiteX226" fmla="*/ 6719 w 10000"/>
                <a:gd name="connsiteY226" fmla="*/ 6497 h 10000"/>
                <a:gd name="connsiteX227" fmla="*/ 6751 w 10000"/>
                <a:gd name="connsiteY227" fmla="*/ 6460 h 10000"/>
                <a:gd name="connsiteX228" fmla="*/ 6778 w 10000"/>
                <a:gd name="connsiteY228" fmla="*/ 6453 h 10000"/>
                <a:gd name="connsiteX229" fmla="*/ 6805 w 10000"/>
                <a:gd name="connsiteY229" fmla="*/ 6460 h 10000"/>
                <a:gd name="connsiteX230" fmla="*/ 6836 w 10000"/>
                <a:gd name="connsiteY230" fmla="*/ 6503 h 10000"/>
                <a:gd name="connsiteX231" fmla="*/ 6863 w 10000"/>
                <a:gd name="connsiteY231" fmla="*/ 6565 h 10000"/>
                <a:gd name="connsiteX232" fmla="*/ 6890 w 10000"/>
                <a:gd name="connsiteY232" fmla="*/ 6658 h 10000"/>
                <a:gd name="connsiteX233" fmla="*/ 6922 w 10000"/>
                <a:gd name="connsiteY233" fmla="*/ 6789 h 10000"/>
                <a:gd name="connsiteX234" fmla="*/ 6949 w 10000"/>
                <a:gd name="connsiteY234" fmla="*/ 6975 h 10000"/>
                <a:gd name="connsiteX235" fmla="*/ 6981 w 10000"/>
                <a:gd name="connsiteY235" fmla="*/ 7236 h 10000"/>
                <a:gd name="connsiteX236" fmla="*/ 7008 w 10000"/>
                <a:gd name="connsiteY236" fmla="*/ 7634 h 10000"/>
                <a:gd name="connsiteX237" fmla="*/ 7035 w 10000"/>
                <a:gd name="connsiteY237" fmla="*/ 8460 h 10000"/>
                <a:gd name="connsiteX238" fmla="*/ 7066 w 10000"/>
                <a:gd name="connsiteY238" fmla="*/ 8969 h 10000"/>
                <a:gd name="connsiteX239" fmla="*/ 7093 w 10000"/>
                <a:gd name="connsiteY239" fmla="*/ 7801 h 10000"/>
                <a:gd name="connsiteX240" fmla="*/ 7125 w 10000"/>
                <a:gd name="connsiteY240" fmla="*/ 7329 h 10000"/>
                <a:gd name="connsiteX241" fmla="*/ 7152 w 10000"/>
                <a:gd name="connsiteY241" fmla="*/ 7037 h 10000"/>
                <a:gd name="connsiteX242" fmla="*/ 7179 w 10000"/>
                <a:gd name="connsiteY242" fmla="*/ 6839 h 10000"/>
                <a:gd name="connsiteX243" fmla="*/ 7210 w 10000"/>
                <a:gd name="connsiteY243" fmla="*/ 6696 h 10000"/>
                <a:gd name="connsiteX244" fmla="*/ 7237 w 10000"/>
                <a:gd name="connsiteY244" fmla="*/ 6590 h 10000"/>
                <a:gd name="connsiteX245" fmla="*/ 7269 w 10000"/>
                <a:gd name="connsiteY245" fmla="*/ 6516 h 10000"/>
                <a:gd name="connsiteX246" fmla="*/ 7296 w 10000"/>
                <a:gd name="connsiteY246" fmla="*/ 6472 h 10000"/>
                <a:gd name="connsiteX247" fmla="*/ 7323 w 10000"/>
                <a:gd name="connsiteY247" fmla="*/ 6447 h 10000"/>
                <a:gd name="connsiteX248" fmla="*/ 7350 w 10000"/>
                <a:gd name="connsiteY248" fmla="*/ 6447 h 10000"/>
                <a:gd name="connsiteX249" fmla="*/ 7382 w 10000"/>
                <a:gd name="connsiteY249" fmla="*/ 6466 h 10000"/>
                <a:gd name="connsiteX250" fmla="*/ 7409 w 10000"/>
                <a:gd name="connsiteY250" fmla="*/ 6509 h 10000"/>
                <a:gd name="connsiteX251" fmla="*/ 7440 w 10000"/>
                <a:gd name="connsiteY251" fmla="*/ 6578 h 10000"/>
                <a:gd name="connsiteX252" fmla="*/ 7467 w 10000"/>
                <a:gd name="connsiteY252" fmla="*/ 6677 h 10000"/>
                <a:gd name="connsiteX253" fmla="*/ 7494 w 10000"/>
                <a:gd name="connsiteY253" fmla="*/ 6814 h 10000"/>
                <a:gd name="connsiteX254" fmla="*/ 7526 w 10000"/>
                <a:gd name="connsiteY254" fmla="*/ 7006 h 10000"/>
                <a:gd name="connsiteX255" fmla="*/ 7553 w 10000"/>
                <a:gd name="connsiteY255" fmla="*/ 7273 h 10000"/>
                <a:gd name="connsiteX256" fmla="*/ 7584 w 10000"/>
                <a:gd name="connsiteY256" fmla="*/ 7696 h 10000"/>
                <a:gd name="connsiteX257" fmla="*/ 7612 w 10000"/>
                <a:gd name="connsiteY257" fmla="*/ 8584 h 10000"/>
                <a:gd name="connsiteX258" fmla="*/ 7639 w 10000"/>
                <a:gd name="connsiteY258" fmla="*/ 8814 h 10000"/>
                <a:gd name="connsiteX259" fmla="*/ 7670 w 10000"/>
                <a:gd name="connsiteY259" fmla="*/ 7770 h 10000"/>
                <a:gd name="connsiteX260" fmla="*/ 7697 w 10000"/>
                <a:gd name="connsiteY260" fmla="*/ 7317 h 10000"/>
                <a:gd name="connsiteX261" fmla="*/ 7729 w 10000"/>
                <a:gd name="connsiteY261" fmla="*/ 7031 h 10000"/>
                <a:gd name="connsiteX262" fmla="*/ 7756 w 10000"/>
                <a:gd name="connsiteY262" fmla="*/ 6839 h 10000"/>
                <a:gd name="connsiteX263" fmla="*/ 7783 w 10000"/>
                <a:gd name="connsiteY263" fmla="*/ 6696 h 10000"/>
                <a:gd name="connsiteX264" fmla="*/ 7810 w 10000"/>
                <a:gd name="connsiteY264" fmla="*/ 6590 h 10000"/>
                <a:gd name="connsiteX265" fmla="*/ 7841 w 10000"/>
                <a:gd name="connsiteY265" fmla="*/ 6522 h 10000"/>
                <a:gd name="connsiteX266" fmla="*/ 7868 w 10000"/>
                <a:gd name="connsiteY266" fmla="*/ 6472 h 10000"/>
                <a:gd name="connsiteX267" fmla="*/ 7900 w 10000"/>
                <a:gd name="connsiteY267" fmla="*/ 6447 h 10000"/>
                <a:gd name="connsiteX268" fmla="*/ 7927 w 10000"/>
                <a:gd name="connsiteY268" fmla="*/ 6447 h 10000"/>
                <a:gd name="connsiteX269" fmla="*/ 7954 w 10000"/>
                <a:gd name="connsiteY269" fmla="*/ 6466 h 10000"/>
                <a:gd name="connsiteX270" fmla="*/ 7986 w 10000"/>
                <a:gd name="connsiteY270" fmla="*/ 6509 h 10000"/>
                <a:gd name="connsiteX271" fmla="*/ 8013 w 10000"/>
                <a:gd name="connsiteY271" fmla="*/ 6578 h 10000"/>
                <a:gd name="connsiteX272" fmla="*/ 8044 w 10000"/>
                <a:gd name="connsiteY272" fmla="*/ 6683 h 10000"/>
                <a:gd name="connsiteX273" fmla="*/ 8071 w 10000"/>
                <a:gd name="connsiteY273" fmla="*/ 6820 h 10000"/>
                <a:gd name="connsiteX274" fmla="*/ 8098 w 10000"/>
                <a:gd name="connsiteY274" fmla="*/ 7006 h 10000"/>
                <a:gd name="connsiteX275" fmla="*/ 8130 w 10000"/>
                <a:gd name="connsiteY275" fmla="*/ 7280 h 10000"/>
                <a:gd name="connsiteX276" fmla="*/ 8157 w 10000"/>
                <a:gd name="connsiteY276" fmla="*/ 7714 h 10000"/>
                <a:gd name="connsiteX277" fmla="*/ 8188 w 10000"/>
                <a:gd name="connsiteY277" fmla="*/ 8671 h 10000"/>
                <a:gd name="connsiteX278" fmla="*/ 8215 w 10000"/>
                <a:gd name="connsiteY278" fmla="*/ 8696 h 10000"/>
                <a:gd name="connsiteX279" fmla="*/ 8242 w 10000"/>
                <a:gd name="connsiteY279" fmla="*/ 7720 h 10000"/>
                <a:gd name="connsiteX280" fmla="*/ 8274 w 10000"/>
                <a:gd name="connsiteY280" fmla="*/ 7286 h 10000"/>
                <a:gd name="connsiteX281" fmla="*/ 8301 w 10000"/>
                <a:gd name="connsiteY281" fmla="*/ 7006 h 10000"/>
                <a:gd name="connsiteX282" fmla="*/ 8328 w 10000"/>
                <a:gd name="connsiteY282" fmla="*/ 6820 h 10000"/>
                <a:gd name="connsiteX283" fmla="*/ 8360 w 10000"/>
                <a:gd name="connsiteY283" fmla="*/ 6683 h 10000"/>
                <a:gd name="connsiteX284" fmla="*/ 8387 w 10000"/>
                <a:gd name="connsiteY284" fmla="*/ 6584 h 10000"/>
                <a:gd name="connsiteX285" fmla="*/ 8418 w 10000"/>
                <a:gd name="connsiteY285" fmla="*/ 6516 h 10000"/>
                <a:gd name="connsiteX286" fmla="*/ 8445 w 10000"/>
                <a:gd name="connsiteY286" fmla="*/ 6472 h 10000"/>
                <a:gd name="connsiteX287" fmla="*/ 8472 w 10000"/>
                <a:gd name="connsiteY287" fmla="*/ 6453 h 10000"/>
                <a:gd name="connsiteX288" fmla="*/ 8504 w 10000"/>
                <a:gd name="connsiteY288" fmla="*/ 6460 h 10000"/>
                <a:gd name="connsiteX289" fmla="*/ 8531 w 10000"/>
                <a:gd name="connsiteY289" fmla="*/ 6491 h 10000"/>
                <a:gd name="connsiteX290" fmla="*/ 8562 w 10000"/>
                <a:gd name="connsiteY290" fmla="*/ 6553 h 10000"/>
                <a:gd name="connsiteX291" fmla="*/ 8589 w 10000"/>
                <a:gd name="connsiteY291" fmla="*/ 6640 h 10000"/>
                <a:gd name="connsiteX292" fmla="*/ 8616 w 10000"/>
                <a:gd name="connsiteY292" fmla="*/ 6770 h 10000"/>
                <a:gd name="connsiteX293" fmla="*/ 8648 w 10000"/>
                <a:gd name="connsiteY293" fmla="*/ 6944 h 10000"/>
                <a:gd name="connsiteX294" fmla="*/ 8675 w 10000"/>
                <a:gd name="connsiteY294" fmla="*/ 7205 h 10000"/>
                <a:gd name="connsiteX295" fmla="*/ 8707 w 10000"/>
                <a:gd name="connsiteY295" fmla="*/ 7615 h 10000"/>
                <a:gd name="connsiteX296" fmla="*/ 8734 w 10000"/>
                <a:gd name="connsiteY296" fmla="*/ 8460 h 10000"/>
                <a:gd name="connsiteX297" fmla="*/ 8761 w 10000"/>
                <a:gd name="connsiteY297" fmla="*/ 8839 h 10000"/>
                <a:gd name="connsiteX298" fmla="*/ 8788 w 10000"/>
                <a:gd name="connsiteY298" fmla="*/ 7733 h 10000"/>
                <a:gd name="connsiteX299" fmla="*/ 8819 w 10000"/>
                <a:gd name="connsiteY299" fmla="*/ 7267 h 10000"/>
                <a:gd name="connsiteX300" fmla="*/ 8851 w 10000"/>
                <a:gd name="connsiteY300" fmla="*/ 6981 h 10000"/>
                <a:gd name="connsiteX301" fmla="*/ 8878 w 10000"/>
                <a:gd name="connsiteY301" fmla="*/ 6783 h 10000"/>
                <a:gd name="connsiteX302" fmla="*/ 8905 w 10000"/>
                <a:gd name="connsiteY302" fmla="*/ 6646 h 10000"/>
                <a:gd name="connsiteX303" fmla="*/ 8932 w 10000"/>
                <a:gd name="connsiteY303" fmla="*/ 6547 h 10000"/>
                <a:gd name="connsiteX304" fmla="*/ 8963 w 10000"/>
                <a:gd name="connsiteY304" fmla="*/ 6484 h 10000"/>
                <a:gd name="connsiteX305" fmla="*/ 8991 w 10000"/>
                <a:gd name="connsiteY305" fmla="*/ 6453 h 10000"/>
                <a:gd name="connsiteX306" fmla="*/ 9022 w 10000"/>
                <a:gd name="connsiteY306" fmla="*/ 6447 h 10000"/>
                <a:gd name="connsiteX307" fmla="*/ 9049 w 10000"/>
                <a:gd name="connsiteY307" fmla="*/ 6472 h 10000"/>
                <a:gd name="connsiteX308" fmla="*/ 9076 w 10000"/>
                <a:gd name="connsiteY308" fmla="*/ 6528 h 10000"/>
                <a:gd name="connsiteX309" fmla="*/ 9108 w 10000"/>
                <a:gd name="connsiteY309" fmla="*/ 6621 h 10000"/>
                <a:gd name="connsiteX310" fmla="*/ 9135 w 10000"/>
                <a:gd name="connsiteY310" fmla="*/ 6758 h 10000"/>
                <a:gd name="connsiteX311" fmla="*/ 9166 w 10000"/>
                <a:gd name="connsiteY311" fmla="*/ 6957 h 10000"/>
                <a:gd name="connsiteX312" fmla="*/ 9193 w 10000"/>
                <a:gd name="connsiteY312" fmla="*/ 7267 h 10000"/>
                <a:gd name="connsiteX313" fmla="*/ 9220 w 10000"/>
                <a:gd name="connsiteY313" fmla="*/ 7814 h 10000"/>
                <a:gd name="connsiteX314" fmla="*/ 9252 w 10000"/>
                <a:gd name="connsiteY314" fmla="*/ 9863 h 10000"/>
                <a:gd name="connsiteX315" fmla="*/ 9279 w 10000"/>
                <a:gd name="connsiteY315" fmla="*/ 7988 h 10000"/>
                <a:gd name="connsiteX316" fmla="*/ 9306 w 10000"/>
                <a:gd name="connsiteY316" fmla="*/ 7335 h 10000"/>
                <a:gd name="connsiteX317" fmla="*/ 9338 w 10000"/>
                <a:gd name="connsiteY317" fmla="*/ 6988 h 10000"/>
                <a:gd name="connsiteX318" fmla="*/ 9365 w 10000"/>
                <a:gd name="connsiteY318" fmla="*/ 6758 h 10000"/>
                <a:gd name="connsiteX319" fmla="*/ 9396 w 10000"/>
                <a:gd name="connsiteY319" fmla="*/ 6602 h 10000"/>
                <a:gd name="connsiteX320" fmla="*/ 9423 w 10000"/>
                <a:gd name="connsiteY320" fmla="*/ 6503 h 10000"/>
                <a:gd name="connsiteX321" fmla="*/ 9450 w 10000"/>
                <a:gd name="connsiteY321" fmla="*/ 6447 h 10000"/>
                <a:gd name="connsiteX322" fmla="*/ 9482 w 10000"/>
                <a:gd name="connsiteY322" fmla="*/ 6435 h 10000"/>
                <a:gd name="connsiteX323" fmla="*/ 9509 w 10000"/>
                <a:gd name="connsiteY323" fmla="*/ 6460 h 10000"/>
                <a:gd name="connsiteX324" fmla="*/ 9540 w 10000"/>
                <a:gd name="connsiteY324" fmla="*/ 6534 h 10000"/>
                <a:gd name="connsiteX325" fmla="*/ 9567 w 10000"/>
                <a:gd name="connsiteY325" fmla="*/ 6665 h 10000"/>
                <a:gd name="connsiteX326" fmla="*/ 9594 w 10000"/>
                <a:gd name="connsiteY326" fmla="*/ 6882 h 10000"/>
                <a:gd name="connsiteX327" fmla="*/ 9626 w 10000"/>
                <a:gd name="connsiteY327" fmla="*/ 7242 h 10000"/>
                <a:gd name="connsiteX328" fmla="*/ 9653 w 10000"/>
                <a:gd name="connsiteY328" fmla="*/ 7981 h 10000"/>
                <a:gd name="connsiteX329" fmla="*/ 9680 w 10000"/>
                <a:gd name="connsiteY329" fmla="*/ 8820 h 10000"/>
                <a:gd name="connsiteX330" fmla="*/ 9712 w 10000"/>
                <a:gd name="connsiteY330" fmla="*/ 7484 h 10000"/>
                <a:gd name="connsiteX331" fmla="*/ 9739 w 10000"/>
                <a:gd name="connsiteY331" fmla="*/ 7012 h 10000"/>
                <a:gd name="connsiteX332" fmla="*/ 9766 w 10000"/>
                <a:gd name="connsiteY332" fmla="*/ 6758 h 10000"/>
                <a:gd name="connsiteX333" fmla="*/ 9797 w 10000"/>
                <a:gd name="connsiteY333" fmla="*/ 6615 h 10000"/>
                <a:gd name="connsiteX334" fmla="*/ 9824 w 10000"/>
                <a:gd name="connsiteY334" fmla="*/ 6559 h 10000"/>
                <a:gd name="connsiteX335" fmla="*/ 9856 w 10000"/>
                <a:gd name="connsiteY335" fmla="*/ 6590 h 10000"/>
                <a:gd name="connsiteX336" fmla="*/ 9883 w 10000"/>
                <a:gd name="connsiteY336" fmla="*/ 6708 h 10000"/>
                <a:gd name="connsiteX337" fmla="*/ 9910 w 10000"/>
                <a:gd name="connsiteY337" fmla="*/ 6950 h 10000"/>
                <a:gd name="connsiteX338" fmla="*/ 9941 w 10000"/>
                <a:gd name="connsiteY338" fmla="*/ 7404 h 10000"/>
                <a:gd name="connsiteX339" fmla="*/ 9968 w 10000"/>
                <a:gd name="connsiteY339" fmla="*/ 8516 h 10000"/>
                <a:gd name="connsiteX340" fmla="*/ 10000 w 10000"/>
                <a:gd name="connsiteY34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3128 w 10000"/>
                <a:gd name="connsiteY100" fmla="*/ 1286 h 10000"/>
                <a:gd name="connsiteX101" fmla="*/ 3155 w 10000"/>
                <a:gd name="connsiteY101" fmla="*/ 1075 h 10000"/>
                <a:gd name="connsiteX102" fmla="*/ 3182 w 10000"/>
                <a:gd name="connsiteY102" fmla="*/ 907 h 10000"/>
                <a:gd name="connsiteX103" fmla="*/ 3213 w 10000"/>
                <a:gd name="connsiteY103" fmla="*/ 770 h 10000"/>
                <a:gd name="connsiteX104" fmla="*/ 3240 w 10000"/>
                <a:gd name="connsiteY104" fmla="*/ 658 h 10000"/>
                <a:gd name="connsiteX105" fmla="*/ 3267 w 10000"/>
                <a:gd name="connsiteY105" fmla="*/ 559 h 10000"/>
                <a:gd name="connsiteX106" fmla="*/ 3299 w 10000"/>
                <a:gd name="connsiteY106" fmla="*/ 478 h 10000"/>
                <a:gd name="connsiteX107" fmla="*/ 3326 w 10000"/>
                <a:gd name="connsiteY107" fmla="*/ 404 h 10000"/>
                <a:gd name="connsiteX108" fmla="*/ 3357 w 10000"/>
                <a:gd name="connsiteY108" fmla="*/ 335 h 10000"/>
                <a:gd name="connsiteX109" fmla="*/ 3384 w 10000"/>
                <a:gd name="connsiteY109" fmla="*/ 280 h 10000"/>
                <a:gd name="connsiteX110" fmla="*/ 3411 w 10000"/>
                <a:gd name="connsiteY110" fmla="*/ 230 h 10000"/>
                <a:gd name="connsiteX111" fmla="*/ 3443 w 10000"/>
                <a:gd name="connsiteY111" fmla="*/ 186 h 10000"/>
                <a:gd name="connsiteX112" fmla="*/ 3470 w 10000"/>
                <a:gd name="connsiteY112" fmla="*/ 149 h 10000"/>
                <a:gd name="connsiteX113" fmla="*/ 3497 w 10000"/>
                <a:gd name="connsiteY113" fmla="*/ 118 h 10000"/>
                <a:gd name="connsiteX114" fmla="*/ 3529 w 10000"/>
                <a:gd name="connsiteY114" fmla="*/ 87 h 10000"/>
                <a:gd name="connsiteX115" fmla="*/ 3556 w 10000"/>
                <a:gd name="connsiteY115" fmla="*/ 68 h 10000"/>
                <a:gd name="connsiteX116" fmla="*/ 3587 w 10000"/>
                <a:gd name="connsiteY116" fmla="*/ 43 h 10000"/>
                <a:gd name="connsiteX117" fmla="*/ 3614 w 10000"/>
                <a:gd name="connsiteY117" fmla="*/ 31 h 10000"/>
                <a:gd name="connsiteX118" fmla="*/ 3641 w 10000"/>
                <a:gd name="connsiteY118" fmla="*/ 19 h 10000"/>
                <a:gd name="connsiteX119" fmla="*/ 3673 w 10000"/>
                <a:gd name="connsiteY119" fmla="*/ 6 h 10000"/>
                <a:gd name="connsiteX120" fmla="*/ 3700 w 10000"/>
                <a:gd name="connsiteY120" fmla="*/ 6 h 10000"/>
                <a:gd name="connsiteX121" fmla="*/ 3731 w 10000"/>
                <a:gd name="connsiteY121" fmla="*/ 0 h 10000"/>
                <a:gd name="connsiteX122" fmla="*/ 3758 w 10000"/>
                <a:gd name="connsiteY122" fmla="*/ 0 h 10000"/>
                <a:gd name="connsiteX123" fmla="*/ 3785 w 10000"/>
                <a:gd name="connsiteY123" fmla="*/ 6 h 10000"/>
                <a:gd name="connsiteX124" fmla="*/ 3817 w 10000"/>
                <a:gd name="connsiteY124" fmla="*/ 12 h 10000"/>
                <a:gd name="connsiteX125" fmla="*/ 3844 w 10000"/>
                <a:gd name="connsiteY125" fmla="*/ 19 h 10000"/>
                <a:gd name="connsiteX126" fmla="*/ 3876 w 10000"/>
                <a:gd name="connsiteY126" fmla="*/ 31 h 10000"/>
                <a:gd name="connsiteX127" fmla="*/ 3903 w 10000"/>
                <a:gd name="connsiteY127" fmla="*/ 43 h 10000"/>
                <a:gd name="connsiteX128" fmla="*/ 3930 w 10000"/>
                <a:gd name="connsiteY128" fmla="*/ 62 h 10000"/>
                <a:gd name="connsiteX129" fmla="*/ 3957 w 10000"/>
                <a:gd name="connsiteY129" fmla="*/ 81 h 10000"/>
                <a:gd name="connsiteX130" fmla="*/ 3988 w 10000"/>
                <a:gd name="connsiteY130" fmla="*/ 106 h 10000"/>
                <a:gd name="connsiteX131" fmla="*/ 4015 w 10000"/>
                <a:gd name="connsiteY131" fmla="*/ 130 h 10000"/>
                <a:gd name="connsiteX132" fmla="*/ 4047 w 10000"/>
                <a:gd name="connsiteY132" fmla="*/ 155 h 10000"/>
                <a:gd name="connsiteX133" fmla="*/ 4074 w 10000"/>
                <a:gd name="connsiteY133" fmla="*/ 186 h 10000"/>
                <a:gd name="connsiteX134" fmla="*/ 4101 w 10000"/>
                <a:gd name="connsiteY134" fmla="*/ 217 h 10000"/>
                <a:gd name="connsiteX135" fmla="*/ 4132 w 10000"/>
                <a:gd name="connsiteY135" fmla="*/ 255 h 10000"/>
                <a:gd name="connsiteX136" fmla="*/ 4160 w 10000"/>
                <a:gd name="connsiteY136" fmla="*/ 292 h 10000"/>
                <a:gd name="connsiteX137" fmla="*/ 4191 w 10000"/>
                <a:gd name="connsiteY137" fmla="*/ 329 h 10000"/>
                <a:gd name="connsiteX138" fmla="*/ 4218 w 10000"/>
                <a:gd name="connsiteY138" fmla="*/ 373 h 10000"/>
                <a:gd name="connsiteX139" fmla="*/ 4245 w 10000"/>
                <a:gd name="connsiteY139" fmla="*/ 422 h 10000"/>
                <a:gd name="connsiteX140" fmla="*/ 4277 w 10000"/>
                <a:gd name="connsiteY140" fmla="*/ 466 h 10000"/>
                <a:gd name="connsiteX141" fmla="*/ 4304 w 10000"/>
                <a:gd name="connsiteY141" fmla="*/ 522 h 10000"/>
                <a:gd name="connsiteX142" fmla="*/ 4335 w 10000"/>
                <a:gd name="connsiteY142" fmla="*/ 571 h 10000"/>
                <a:gd name="connsiteX143" fmla="*/ 4362 w 10000"/>
                <a:gd name="connsiteY143" fmla="*/ 634 h 10000"/>
                <a:gd name="connsiteX144" fmla="*/ 4389 w 10000"/>
                <a:gd name="connsiteY144" fmla="*/ 689 h 10000"/>
                <a:gd name="connsiteX145" fmla="*/ 4421 w 10000"/>
                <a:gd name="connsiteY145" fmla="*/ 752 h 10000"/>
                <a:gd name="connsiteX146" fmla="*/ 4448 w 10000"/>
                <a:gd name="connsiteY146" fmla="*/ 820 h 10000"/>
                <a:gd name="connsiteX147" fmla="*/ 4475 w 10000"/>
                <a:gd name="connsiteY147" fmla="*/ 888 h 10000"/>
                <a:gd name="connsiteX148" fmla="*/ 4507 w 10000"/>
                <a:gd name="connsiteY148" fmla="*/ 957 h 10000"/>
                <a:gd name="connsiteX149" fmla="*/ 4534 w 10000"/>
                <a:gd name="connsiteY149" fmla="*/ 1037 h 10000"/>
                <a:gd name="connsiteX150" fmla="*/ 4565 w 10000"/>
                <a:gd name="connsiteY150" fmla="*/ 1118 h 10000"/>
                <a:gd name="connsiteX151" fmla="*/ 4592 w 10000"/>
                <a:gd name="connsiteY151" fmla="*/ 1199 h 10000"/>
                <a:gd name="connsiteX152" fmla="*/ 4619 w 10000"/>
                <a:gd name="connsiteY152" fmla="*/ 1286 h 10000"/>
                <a:gd name="connsiteX153" fmla="*/ 4651 w 10000"/>
                <a:gd name="connsiteY153" fmla="*/ 1373 h 10000"/>
                <a:gd name="connsiteX154" fmla="*/ 4678 w 10000"/>
                <a:gd name="connsiteY154" fmla="*/ 1472 h 10000"/>
                <a:gd name="connsiteX155" fmla="*/ 4709 w 10000"/>
                <a:gd name="connsiteY155" fmla="*/ 1565 h 10000"/>
                <a:gd name="connsiteX156" fmla="*/ 4736 w 10000"/>
                <a:gd name="connsiteY156" fmla="*/ 1671 h 10000"/>
                <a:gd name="connsiteX157" fmla="*/ 4763 w 10000"/>
                <a:gd name="connsiteY157" fmla="*/ 1776 h 10000"/>
                <a:gd name="connsiteX158" fmla="*/ 4795 w 10000"/>
                <a:gd name="connsiteY158" fmla="*/ 1894 h 10000"/>
                <a:gd name="connsiteX159" fmla="*/ 4822 w 10000"/>
                <a:gd name="connsiteY159" fmla="*/ 2012 h 10000"/>
                <a:gd name="connsiteX160" fmla="*/ 4854 w 10000"/>
                <a:gd name="connsiteY160" fmla="*/ 2137 h 10000"/>
                <a:gd name="connsiteX161" fmla="*/ 4881 w 10000"/>
                <a:gd name="connsiteY161" fmla="*/ 2267 h 10000"/>
                <a:gd name="connsiteX162" fmla="*/ 4908 w 10000"/>
                <a:gd name="connsiteY162" fmla="*/ 2404 h 10000"/>
                <a:gd name="connsiteX163" fmla="*/ 4935 w 10000"/>
                <a:gd name="connsiteY163" fmla="*/ 2553 h 10000"/>
                <a:gd name="connsiteX164" fmla="*/ 4966 w 10000"/>
                <a:gd name="connsiteY164" fmla="*/ 2708 h 10000"/>
                <a:gd name="connsiteX165" fmla="*/ 4993 w 10000"/>
                <a:gd name="connsiteY165" fmla="*/ 2870 h 10000"/>
                <a:gd name="connsiteX166" fmla="*/ 5025 w 10000"/>
                <a:gd name="connsiteY166" fmla="*/ 3043 h 10000"/>
                <a:gd name="connsiteX167" fmla="*/ 5052 w 10000"/>
                <a:gd name="connsiteY167" fmla="*/ 3230 h 10000"/>
                <a:gd name="connsiteX168" fmla="*/ 5079 w 10000"/>
                <a:gd name="connsiteY168" fmla="*/ 3429 h 10000"/>
                <a:gd name="connsiteX169" fmla="*/ 5110 w 10000"/>
                <a:gd name="connsiteY169" fmla="*/ 3646 h 10000"/>
                <a:gd name="connsiteX170" fmla="*/ 5137 w 10000"/>
                <a:gd name="connsiteY170" fmla="*/ 3882 h 10000"/>
                <a:gd name="connsiteX171" fmla="*/ 5169 w 10000"/>
                <a:gd name="connsiteY171" fmla="*/ 4143 h 10000"/>
                <a:gd name="connsiteX172" fmla="*/ 5196 w 10000"/>
                <a:gd name="connsiteY172" fmla="*/ 4441 h 10000"/>
                <a:gd name="connsiteX173" fmla="*/ 5223 w 10000"/>
                <a:gd name="connsiteY173" fmla="*/ 4789 h 10000"/>
                <a:gd name="connsiteX174" fmla="*/ 5255 w 10000"/>
                <a:gd name="connsiteY174" fmla="*/ 5205 h 10000"/>
                <a:gd name="connsiteX175" fmla="*/ 5282 w 10000"/>
                <a:gd name="connsiteY175" fmla="*/ 5758 h 10000"/>
                <a:gd name="connsiteX176" fmla="*/ 5313 w 10000"/>
                <a:gd name="connsiteY176" fmla="*/ 6671 h 10000"/>
                <a:gd name="connsiteX177" fmla="*/ 5340 w 10000"/>
                <a:gd name="connsiteY177" fmla="*/ 7776 h 10000"/>
                <a:gd name="connsiteX178" fmla="*/ 5367 w 10000"/>
                <a:gd name="connsiteY178" fmla="*/ 6565 h 10000"/>
                <a:gd name="connsiteX179" fmla="*/ 5399 w 10000"/>
                <a:gd name="connsiteY179" fmla="*/ 6255 h 10000"/>
                <a:gd name="connsiteX180" fmla="*/ 5426 w 10000"/>
                <a:gd name="connsiteY180" fmla="*/ 6155 h 10000"/>
                <a:gd name="connsiteX181" fmla="*/ 5453 w 10000"/>
                <a:gd name="connsiteY181" fmla="*/ 6180 h 10000"/>
                <a:gd name="connsiteX182" fmla="*/ 5484 w 10000"/>
                <a:gd name="connsiteY182" fmla="*/ 6286 h 10000"/>
                <a:gd name="connsiteX183" fmla="*/ 5511 w 10000"/>
                <a:gd name="connsiteY183" fmla="*/ 6484 h 10000"/>
                <a:gd name="connsiteX184" fmla="*/ 5539 w 10000"/>
                <a:gd name="connsiteY184" fmla="*/ 6801 h 10000"/>
                <a:gd name="connsiteX185" fmla="*/ 5570 w 10000"/>
                <a:gd name="connsiteY185" fmla="*/ 7373 h 10000"/>
                <a:gd name="connsiteX186" fmla="*/ 5597 w 10000"/>
                <a:gd name="connsiteY186" fmla="*/ 9447 h 10000"/>
                <a:gd name="connsiteX187" fmla="*/ 5629 w 10000"/>
                <a:gd name="connsiteY187" fmla="*/ 7621 h 10000"/>
                <a:gd name="connsiteX188" fmla="*/ 5656 w 10000"/>
                <a:gd name="connsiteY188" fmla="*/ 7012 h 10000"/>
                <a:gd name="connsiteX189" fmla="*/ 5683 w 10000"/>
                <a:gd name="connsiteY189" fmla="*/ 6708 h 10000"/>
                <a:gd name="connsiteX190" fmla="*/ 5714 w 10000"/>
                <a:gd name="connsiteY190" fmla="*/ 6534 h 10000"/>
                <a:gd name="connsiteX191" fmla="*/ 5741 w 10000"/>
                <a:gd name="connsiteY191" fmla="*/ 6429 h 10000"/>
                <a:gd name="connsiteX192" fmla="*/ 5773 w 10000"/>
                <a:gd name="connsiteY192" fmla="*/ 6385 h 10000"/>
                <a:gd name="connsiteX193" fmla="*/ 5800 w 10000"/>
                <a:gd name="connsiteY193" fmla="*/ 6385 h 10000"/>
                <a:gd name="connsiteX194" fmla="*/ 5827 w 10000"/>
                <a:gd name="connsiteY194" fmla="*/ 6429 h 10000"/>
                <a:gd name="connsiteX195" fmla="*/ 5858 w 10000"/>
                <a:gd name="connsiteY195" fmla="*/ 6516 h 10000"/>
                <a:gd name="connsiteX196" fmla="*/ 5886 w 10000"/>
                <a:gd name="connsiteY196" fmla="*/ 6646 h 10000"/>
                <a:gd name="connsiteX197" fmla="*/ 5913 w 10000"/>
                <a:gd name="connsiteY197" fmla="*/ 6845 h 10000"/>
                <a:gd name="connsiteX198" fmla="*/ 5944 w 10000"/>
                <a:gd name="connsiteY198" fmla="*/ 7149 h 10000"/>
                <a:gd name="connsiteX199" fmla="*/ 5971 w 10000"/>
                <a:gd name="connsiteY199" fmla="*/ 7658 h 10000"/>
                <a:gd name="connsiteX200" fmla="*/ 6003 w 10000"/>
                <a:gd name="connsiteY200" fmla="*/ 9093 h 10000"/>
                <a:gd name="connsiteX201" fmla="*/ 6030 w 10000"/>
                <a:gd name="connsiteY201" fmla="*/ 8106 h 10000"/>
                <a:gd name="connsiteX202" fmla="*/ 6057 w 10000"/>
                <a:gd name="connsiteY202" fmla="*/ 7385 h 10000"/>
                <a:gd name="connsiteX203" fmla="*/ 6088 w 10000"/>
                <a:gd name="connsiteY203" fmla="*/ 7019 h 10000"/>
                <a:gd name="connsiteX204" fmla="*/ 6115 w 10000"/>
                <a:gd name="connsiteY204" fmla="*/ 6789 h 10000"/>
                <a:gd name="connsiteX205" fmla="*/ 6147 w 10000"/>
                <a:gd name="connsiteY205" fmla="*/ 6634 h 10000"/>
                <a:gd name="connsiteX206" fmla="*/ 6174 w 10000"/>
                <a:gd name="connsiteY206" fmla="*/ 6534 h 10000"/>
                <a:gd name="connsiteX207" fmla="*/ 6201 w 10000"/>
                <a:gd name="connsiteY207" fmla="*/ 6472 h 10000"/>
                <a:gd name="connsiteX208" fmla="*/ 6233 w 10000"/>
                <a:gd name="connsiteY208" fmla="*/ 6441 h 10000"/>
                <a:gd name="connsiteX209" fmla="*/ 6260 w 10000"/>
                <a:gd name="connsiteY209" fmla="*/ 6435 h 10000"/>
                <a:gd name="connsiteX210" fmla="*/ 6291 w 10000"/>
                <a:gd name="connsiteY210" fmla="*/ 6460 h 10000"/>
                <a:gd name="connsiteX211" fmla="*/ 6318 w 10000"/>
                <a:gd name="connsiteY211" fmla="*/ 6516 h 10000"/>
                <a:gd name="connsiteX212" fmla="*/ 6345 w 10000"/>
                <a:gd name="connsiteY212" fmla="*/ 6609 h 10000"/>
                <a:gd name="connsiteX213" fmla="*/ 6372 w 10000"/>
                <a:gd name="connsiteY213" fmla="*/ 6733 h 10000"/>
                <a:gd name="connsiteX214" fmla="*/ 6404 w 10000"/>
                <a:gd name="connsiteY214" fmla="*/ 6919 h 10000"/>
                <a:gd name="connsiteX215" fmla="*/ 6431 w 10000"/>
                <a:gd name="connsiteY215" fmla="*/ 7186 h 10000"/>
                <a:gd name="connsiteX216" fmla="*/ 6462 w 10000"/>
                <a:gd name="connsiteY216" fmla="*/ 7596 h 10000"/>
                <a:gd name="connsiteX217" fmla="*/ 6489 w 10000"/>
                <a:gd name="connsiteY217" fmla="*/ 8466 h 10000"/>
                <a:gd name="connsiteX218" fmla="*/ 6516 w 10000"/>
                <a:gd name="connsiteY218" fmla="*/ 8801 h 10000"/>
                <a:gd name="connsiteX219" fmla="*/ 6548 w 10000"/>
                <a:gd name="connsiteY219" fmla="*/ 7714 h 10000"/>
                <a:gd name="connsiteX220" fmla="*/ 6575 w 10000"/>
                <a:gd name="connsiteY220" fmla="*/ 7261 h 10000"/>
                <a:gd name="connsiteX221" fmla="*/ 6607 w 10000"/>
                <a:gd name="connsiteY221" fmla="*/ 6981 h 10000"/>
                <a:gd name="connsiteX222" fmla="*/ 6634 w 10000"/>
                <a:gd name="connsiteY222" fmla="*/ 6795 h 10000"/>
                <a:gd name="connsiteX223" fmla="*/ 6661 w 10000"/>
                <a:gd name="connsiteY223" fmla="*/ 6658 h 10000"/>
                <a:gd name="connsiteX224" fmla="*/ 6692 w 10000"/>
                <a:gd name="connsiteY224" fmla="*/ 6559 h 10000"/>
                <a:gd name="connsiteX225" fmla="*/ 6719 w 10000"/>
                <a:gd name="connsiteY225" fmla="*/ 6497 h 10000"/>
                <a:gd name="connsiteX226" fmla="*/ 6751 w 10000"/>
                <a:gd name="connsiteY226" fmla="*/ 6460 h 10000"/>
                <a:gd name="connsiteX227" fmla="*/ 6778 w 10000"/>
                <a:gd name="connsiteY227" fmla="*/ 6453 h 10000"/>
                <a:gd name="connsiteX228" fmla="*/ 6805 w 10000"/>
                <a:gd name="connsiteY228" fmla="*/ 6460 h 10000"/>
                <a:gd name="connsiteX229" fmla="*/ 6836 w 10000"/>
                <a:gd name="connsiteY229" fmla="*/ 6503 h 10000"/>
                <a:gd name="connsiteX230" fmla="*/ 6863 w 10000"/>
                <a:gd name="connsiteY230" fmla="*/ 6565 h 10000"/>
                <a:gd name="connsiteX231" fmla="*/ 6890 w 10000"/>
                <a:gd name="connsiteY231" fmla="*/ 6658 h 10000"/>
                <a:gd name="connsiteX232" fmla="*/ 6922 w 10000"/>
                <a:gd name="connsiteY232" fmla="*/ 6789 h 10000"/>
                <a:gd name="connsiteX233" fmla="*/ 6949 w 10000"/>
                <a:gd name="connsiteY233" fmla="*/ 6975 h 10000"/>
                <a:gd name="connsiteX234" fmla="*/ 6981 w 10000"/>
                <a:gd name="connsiteY234" fmla="*/ 7236 h 10000"/>
                <a:gd name="connsiteX235" fmla="*/ 7008 w 10000"/>
                <a:gd name="connsiteY235" fmla="*/ 7634 h 10000"/>
                <a:gd name="connsiteX236" fmla="*/ 7035 w 10000"/>
                <a:gd name="connsiteY236" fmla="*/ 8460 h 10000"/>
                <a:gd name="connsiteX237" fmla="*/ 7066 w 10000"/>
                <a:gd name="connsiteY237" fmla="*/ 8969 h 10000"/>
                <a:gd name="connsiteX238" fmla="*/ 7093 w 10000"/>
                <a:gd name="connsiteY238" fmla="*/ 7801 h 10000"/>
                <a:gd name="connsiteX239" fmla="*/ 7125 w 10000"/>
                <a:gd name="connsiteY239" fmla="*/ 7329 h 10000"/>
                <a:gd name="connsiteX240" fmla="*/ 7152 w 10000"/>
                <a:gd name="connsiteY240" fmla="*/ 7037 h 10000"/>
                <a:gd name="connsiteX241" fmla="*/ 7179 w 10000"/>
                <a:gd name="connsiteY241" fmla="*/ 6839 h 10000"/>
                <a:gd name="connsiteX242" fmla="*/ 7210 w 10000"/>
                <a:gd name="connsiteY242" fmla="*/ 6696 h 10000"/>
                <a:gd name="connsiteX243" fmla="*/ 7237 w 10000"/>
                <a:gd name="connsiteY243" fmla="*/ 6590 h 10000"/>
                <a:gd name="connsiteX244" fmla="*/ 7269 w 10000"/>
                <a:gd name="connsiteY244" fmla="*/ 6516 h 10000"/>
                <a:gd name="connsiteX245" fmla="*/ 7296 w 10000"/>
                <a:gd name="connsiteY245" fmla="*/ 6472 h 10000"/>
                <a:gd name="connsiteX246" fmla="*/ 7323 w 10000"/>
                <a:gd name="connsiteY246" fmla="*/ 6447 h 10000"/>
                <a:gd name="connsiteX247" fmla="*/ 7350 w 10000"/>
                <a:gd name="connsiteY247" fmla="*/ 6447 h 10000"/>
                <a:gd name="connsiteX248" fmla="*/ 7382 w 10000"/>
                <a:gd name="connsiteY248" fmla="*/ 6466 h 10000"/>
                <a:gd name="connsiteX249" fmla="*/ 7409 w 10000"/>
                <a:gd name="connsiteY249" fmla="*/ 6509 h 10000"/>
                <a:gd name="connsiteX250" fmla="*/ 7440 w 10000"/>
                <a:gd name="connsiteY250" fmla="*/ 6578 h 10000"/>
                <a:gd name="connsiteX251" fmla="*/ 7467 w 10000"/>
                <a:gd name="connsiteY251" fmla="*/ 6677 h 10000"/>
                <a:gd name="connsiteX252" fmla="*/ 7494 w 10000"/>
                <a:gd name="connsiteY252" fmla="*/ 6814 h 10000"/>
                <a:gd name="connsiteX253" fmla="*/ 7526 w 10000"/>
                <a:gd name="connsiteY253" fmla="*/ 7006 h 10000"/>
                <a:gd name="connsiteX254" fmla="*/ 7553 w 10000"/>
                <a:gd name="connsiteY254" fmla="*/ 7273 h 10000"/>
                <a:gd name="connsiteX255" fmla="*/ 7584 w 10000"/>
                <a:gd name="connsiteY255" fmla="*/ 7696 h 10000"/>
                <a:gd name="connsiteX256" fmla="*/ 7612 w 10000"/>
                <a:gd name="connsiteY256" fmla="*/ 8584 h 10000"/>
                <a:gd name="connsiteX257" fmla="*/ 7639 w 10000"/>
                <a:gd name="connsiteY257" fmla="*/ 8814 h 10000"/>
                <a:gd name="connsiteX258" fmla="*/ 7670 w 10000"/>
                <a:gd name="connsiteY258" fmla="*/ 7770 h 10000"/>
                <a:gd name="connsiteX259" fmla="*/ 7697 w 10000"/>
                <a:gd name="connsiteY259" fmla="*/ 7317 h 10000"/>
                <a:gd name="connsiteX260" fmla="*/ 7729 w 10000"/>
                <a:gd name="connsiteY260" fmla="*/ 7031 h 10000"/>
                <a:gd name="connsiteX261" fmla="*/ 7756 w 10000"/>
                <a:gd name="connsiteY261" fmla="*/ 6839 h 10000"/>
                <a:gd name="connsiteX262" fmla="*/ 7783 w 10000"/>
                <a:gd name="connsiteY262" fmla="*/ 6696 h 10000"/>
                <a:gd name="connsiteX263" fmla="*/ 7810 w 10000"/>
                <a:gd name="connsiteY263" fmla="*/ 6590 h 10000"/>
                <a:gd name="connsiteX264" fmla="*/ 7841 w 10000"/>
                <a:gd name="connsiteY264" fmla="*/ 6522 h 10000"/>
                <a:gd name="connsiteX265" fmla="*/ 7868 w 10000"/>
                <a:gd name="connsiteY265" fmla="*/ 6472 h 10000"/>
                <a:gd name="connsiteX266" fmla="*/ 7900 w 10000"/>
                <a:gd name="connsiteY266" fmla="*/ 6447 h 10000"/>
                <a:gd name="connsiteX267" fmla="*/ 7927 w 10000"/>
                <a:gd name="connsiteY267" fmla="*/ 6447 h 10000"/>
                <a:gd name="connsiteX268" fmla="*/ 7954 w 10000"/>
                <a:gd name="connsiteY268" fmla="*/ 6466 h 10000"/>
                <a:gd name="connsiteX269" fmla="*/ 7986 w 10000"/>
                <a:gd name="connsiteY269" fmla="*/ 6509 h 10000"/>
                <a:gd name="connsiteX270" fmla="*/ 8013 w 10000"/>
                <a:gd name="connsiteY270" fmla="*/ 6578 h 10000"/>
                <a:gd name="connsiteX271" fmla="*/ 8044 w 10000"/>
                <a:gd name="connsiteY271" fmla="*/ 6683 h 10000"/>
                <a:gd name="connsiteX272" fmla="*/ 8071 w 10000"/>
                <a:gd name="connsiteY272" fmla="*/ 6820 h 10000"/>
                <a:gd name="connsiteX273" fmla="*/ 8098 w 10000"/>
                <a:gd name="connsiteY273" fmla="*/ 7006 h 10000"/>
                <a:gd name="connsiteX274" fmla="*/ 8130 w 10000"/>
                <a:gd name="connsiteY274" fmla="*/ 7280 h 10000"/>
                <a:gd name="connsiteX275" fmla="*/ 8157 w 10000"/>
                <a:gd name="connsiteY275" fmla="*/ 7714 h 10000"/>
                <a:gd name="connsiteX276" fmla="*/ 8188 w 10000"/>
                <a:gd name="connsiteY276" fmla="*/ 8671 h 10000"/>
                <a:gd name="connsiteX277" fmla="*/ 8215 w 10000"/>
                <a:gd name="connsiteY277" fmla="*/ 8696 h 10000"/>
                <a:gd name="connsiteX278" fmla="*/ 8242 w 10000"/>
                <a:gd name="connsiteY278" fmla="*/ 7720 h 10000"/>
                <a:gd name="connsiteX279" fmla="*/ 8274 w 10000"/>
                <a:gd name="connsiteY279" fmla="*/ 7286 h 10000"/>
                <a:gd name="connsiteX280" fmla="*/ 8301 w 10000"/>
                <a:gd name="connsiteY280" fmla="*/ 7006 h 10000"/>
                <a:gd name="connsiteX281" fmla="*/ 8328 w 10000"/>
                <a:gd name="connsiteY281" fmla="*/ 6820 h 10000"/>
                <a:gd name="connsiteX282" fmla="*/ 8360 w 10000"/>
                <a:gd name="connsiteY282" fmla="*/ 6683 h 10000"/>
                <a:gd name="connsiteX283" fmla="*/ 8387 w 10000"/>
                <a:gd name="connsiteY283" fmla="*/ 6584 h 10000"/>
                <a:gd name="connsiteX284" fmla="*/ 8418 w 10000"/>
                <a:gd name="connsiteY284" fmla="*/ 6516 h 10000"/>
                <a:gd name="connsiteX285" fmla="*/ 8445 w 10000"/>
                <a:gd name="connsiteY285" fmla="*/ 6472 h 10000"/>
                <a:gd name="connsiteX286" fmla="*/ 8472 w 10000"/>
                <a:gd name="connsiteY286" fmla="*/ 6453 h 10000"/>
                <a:gd name="connsiteX287" fmla="*/ 8504 w 10000"/>
                <a:gd name="connsiteY287" fmla="*/ 6460 h 10000"/>
                <a:gd name="connsiteX288" fmla="*/ 8531 w 10000"/>
                <a:gd name="connsiteY288" fmla="*/ 6491 h 10000"/>
                <a:gd name="connsiteX289" fmla="*/ 8562 w 10000"/>
                <a:gd name="connsiteY289" fmla="*/ 6553 h 10000"/>
                <a:gd name="connsiteX290" fmla="*/ 8589 w 10000"/>
                <a:gd name="connsiteY290" fmla="*/ 6640 h 10000"/>
                <a:gd name="connsiteX291" fmla="*/ 8616 w 10000"/>
                <a:gd name="connsiteY291" fmla="*/ 6770 h 10000"/>
                <a:gd name="connsiteX292" fmla="*/ 8648 w 10000"/>
                <a:gd name="connsiteY292" fmla="*/ 6944 h 10000"/>
                <a:gd name="connsiteX293" fmla="*/ 8675 w 10000"/>
                <a:gd name="connsiteY293" fmla="*/ 7205 h 10000"/>
                <a:gd name="connsiteX294" fmla="*/ 8707 w 10000"/>
                <a:gd name="connsiteY294" fmla="*/ 7615 h 10000"/>
                <a:gd name="connsiteX295" fmla="*/ 8734 w 10000"/>
                <a:gd name="connsiteY295" fmla="*/ 8460 h 10000"/>
                <a:gd name="connsiteX296" fmla="*/ 8761 w 10000"/>
                <a:gd name="connsiteY296" fmla="*/ 8839 h 10000"/>
                <a:gd name="connsiteX297" fmla="*/ 8788 w 10000"/>
                <a:gd name="connsiteY297" fmla="*/ 7733 h 10000"/>
                <a:gd name="connsiteX298" fmla="*/ 8819 w 10000"/>
                <a:gd name="connsiteY298" fmla="*/ 7267 h 10000"/>
                <a:gd name="connsiteX299" fmla="*/ 8851 w 10000"/>
                <a:gd name="connsiteY299" fmla="*/ 6981 h 10000"/>
                <a:gd name="connsiteX300" fmla="*/ 8878 w 10000"/>
                <a:gd name="connsiteY300" fmla="*/ 6783 h 10000"/>
                <a:gd name="connsiteX301" fmla="*/ 8905 w 10000"/>
                <a:gd name="connsiteY301" fmla="*/ 6646 h 10000"/>
                <a:gd name="connsiteX302" fmla="*/ 8932 w 10000"/>
                <a:gd name="connsiteY302" fmla="*/ 6547 h 10000"/>
                <a:gd name="connsiteX303" fmla="*/ 8963 w 10000"/>
                <a:gd name="connsiteY303" fmla="*/ 6484 h 10000"/>
                <a:gd name="connsiteX304" fmla="*/ 8991 w 10000"/>
                <a:gd name="connsiteY304" fmla="*/ 6453 h 10000"/>
                <a:gd name="connsiteX305" fmla="*/ 9022 w 10000"/>
                <a:gd name="connsiteY305" fmla="*/ 6447 h 10000"/>
                <a:gd name="connsiteX306" fmla="*/ 9049 w 10000"/>
                <a:gd name="connsiteY306" fmla="*/ 6472 h 10000"/>
                <a:gd name="connsiteX307" fmla="*/ 9076 w 10000"/>
                <a:gd name="connsiteY307" fmla="*/ 6528 h 10000"/>
                <a:gd name="connsiteX308" fmla="*/ 9108 w 10000"/>
                <a:gd name="connsiteY308" fmla="*/ 6621 h 10000"/>
                <a:gd name="connsiteX309" fmla="*/ 9135 w 10000"/>
                <a:gd name="connsiteY309" fmla="*/ 6758 h 10000"/>
                <a:gd name="connsiteX310" fmla="*/ 9166 w 10000"/>
                <a:gd name="connsiteY310" fmla="*/ 6957 h 10000"/>
                <a:gd name="connsiteX311" fmla="*/ 9193 w 10000"/>
                <a:gd name="connsiteY311" fmla="*/ 7267 h 10000"/>
                <a:gd name="connsiteX312" fmla="*/ 9220 w 10000"/>
                <a:gd name="connsiteY312" fmla="*/ 7814 h 10000"/>
                <a:gd name="connsiteX313" fmla="*/ 9252 w 10000"/>
                <a:gd name="connsiteY313" fmla="*/ 9863 h 10000"/>
                <a:gd name="connsiteX314" fmla="*/ 9279 w 10000"/>
                <a:gd name="connsiteY314" fmla="*/ 7988 h 10000"/>
                <a:gd name="connsiteX315" fmla="*/ 9306 w 10000"/>
                <a:gd name="connsiteY315" fmla="*/ 7335 h 10000"/>
                <a:gd name="connsiteX316" fmla="*/ 9338 w 10000"/>
                <a:gd name="connsiteY316" fmla="*/ 6988 h 10000"/>
                <a:gd name="connsiteX317" fmla="*/ 9365 w 10000"/>
                <a:gd name="connsiteY317" fmla="*/ 6758 h 10000"/>
                <a:gd name="connsiteX318" fmla="*/ 9396 w 10000"/>
                <a:gd name="connsiteY318" fmla="*/ 6602 h 10000"/>
                <a:gd name="connsiteX319" fmla="*/ 9423 w 10000"/>
                <a:gd name="connsiteY319" fmla="*/ 6503 h 10000"/>
                <a:gd name="connsiteX320" fmla="*/ 9450 w 10000"/>
                <a:gd name="connsiteY320" fmla="*/ 6447 h 10000"/>
                <a:gd name="connsiteX321" fmla="*/ 9482 w 10000"/>
                <a:gd name="connsiteY321" fmla="*/ 6435 h 10000"/>
                <a:gd name="connsiteX322" fmla="*/ 9509 w 10000"/>
                <a:gd name="connsiteY322" fmla="*/ 6460 h 10000"/>
                <a:gd name="connsiteX323" fmla="*/ 9540 w 10000"/>
                <a:gd name="connsiteY323" fmla="*/ 6534 h 10000"/>
                <a:gd name="connsiteX324" fmla="*/ 9567 w 10000"/>
                <a:gd name="connsiteY324" fmla="*/ 6665 h 10000"/>
                <a:gd name="connsiteX325" fmla="*/ 9594 w 10000"/>
                <a:gd name="connsiteY325" fmla="*/ 6882 h 10000"/>
                <a:gd name="connsiteX326" fmla="*/ 9626 w 10000"/>
                <a:gd name="connsiteY326" fmla="*/ 7242 h 10000"/>
                <a:gd name="connsiteX327" fmla="*/ 9653 w 10000"/>
                <a:gd name="connsiteY327" fmla="*/ 7981 h 10000"/>
                <a:gd name="connsiteX328" fmla="*/ 9680 w 10000"/>
                <a:gd name="connsiteY328" fmla="*/ 8820 h 10000"/>
                <a:gd name="connsiteX329" fmla="*/ 9712 w 10000"/>
                <a:gd name="connsiteY329" fmla="*/ 7484 h 10000"/>
                <a:gd name="connsiteX330" fmla="*/ 9739 w 10000"/>
                <a:gd name="connsiteY330" fmla="*/ 7012 h 10000"/>
                <a:gd name="connsiteX331" fmla="*/ 9766 w 10000"/>
                <a:gd name="connsiteY331" fmla="*/ 6758 h 10000"/>
                <a:gd name="connsiteX332" fmla="*/ 9797 w 10000"/>
                <a:gd name="connsiteY332" fmla="*/ 6615 h 10000"/>
                <a:gd name="connsiteX333" fmla="*/ 9824 w 10000"/>
                <a:gd name="connsiteY333" fmla="*/ 6559 h 10000"/>
                <a:gd name="connsiteX334" fmla="*/ 9856 w 10000"/>
                <a:gd name="connsiteY334" fmla="*/ 6590 h 10000"/>
                <a:gd name="connsiteX335" fmla="*/ 9883 w 10000"/>
                <a:gd name="connsiteY335" fmla="*/ 6708 h 10000"/>
                <a:gd name="connsiteX336" fmla="*/ 9910 w 10000"/>
                <a:gd name="connsiteY336" fmla="*/ 6950 h 10000"/>
                <a:gd name="connsiteX337" fmla="*/ 9941 w 10000"/>
                <a:gd name="connsiteY337" fmla="*/ 7404 h 10000"/>
                <a:gd name="connsiteX338" fmla="*/ 9968 w 10000"/>
                <a:gd name="connsiteY338" fmla="*/ 8516 h 10000"/>
                <a:gd name="connsiteX339" fmla="*/ 10000 w 10000"/>
                <a:gd name="connsiteY33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28 w 10000"/>
                <a:gd name="connsiteY99" fmla="*/ 1286 h 10000"/>
                <a:gd name="connsiteX100" fmla="*/ 3155 w 10000"/>
                <a:gd name="connsiteY100" fmla="*/ 1075 h 10000"/>
                <a:gd name="connsiteX101" fmla="*/ 3182 w 10000"/>
                <a:gd name="connsiteY101" fmla="*/ 907 h 10000"/>
                <a:gd name="connsiteX102" fmla="*/ 3213 w 10000"/>
                <a:gd name="connsiteY102" fmla="*/ 770 h 10000"/>
                <a:gd name="connsiteX103" fmla="*/ 3240 w 10000"/>
                <a:gd name="connsiteY103" fmla="*/ 658 h 10000"/>
                <a:gd name="connsiteX104" fmla="*/ 3267 w 10000"/>
                <a:gd name="connsiteY104" fmla="*/ 559 h 10000"/>
                <a:gd name="connsiteX105" fmla="*/ 3299 w 10000"/>
                <a:gd name="connsiteY105" fmla="*/ 478 h 10000"/>
                <a:gd name="connsiteX106" fmla="*/ 3326 w 10000"/>
                <a:gd name="connsiteY106" fmla="*/ 404 h 10000"/>
                <a:gd name="connsiteX107" fmla="*/ 3357 w 10000"/>
                <a:gd name="connsiteY107" fmla="*/ 335 h 10000"/>
                <a:gd name="connsiteX108" fmla="*/ 3384 w 10000"/>
                <a:gd name="connsiteY108" fmla="*/ 280 h 10000"/>
                <a:gd name="connsiteX109" fmla="*/ 3411 w 10000"/>
                <a:gd name="connsiteY109" fmla="*/ 230 h 10000"/>
                <a:gd name="connsiteX110" fmla="*/ 3443 w 10000"/>
                <a:gd name="connsiteY110" fmla="*/ 186 h 10000"/>
                <a:gd name="connsiteX111" fmla="*/ 3470 w 10000"/>
                <a:gd name="connsiteY111" fmla="*/ 149 h 10000"/>
                <a:gd name="connsiteX112" fmla="*/ 3497 w 10000"/>
                <a:gd name="connsiteY112" fmla="*/ 118 h 10000"/>
                <a:gd name="connsiteX113" fmla="*/ 3529 w 10000"/>
                <a:gd name="connsiteY113" fmla="*/ 87 h 10000"/>
                <a:gd name="connsiteX114" fmla="*/ 3556 w 10000"/>
                <a:gd name="connsiteY114" fmla="*/ 68 h 10000"/>
                <a:gd name="connsiteX115" fmla="*/ 3587 w 10000"/>
                <a:gd name="connsiteY115" fmla="*/ 43 h 10000"/>
                <a:gd name="connsiteX116" fmla="*/ 3614 w 10000"/>
                <a:gd name="connsiteY116" fmla="*/ 31 h 10000"/>
                <a:gd name="connsiteX117" fmla="*/ 3641 w 10000"/>
                <a:gd name="connsiteY117" fmla="*/ 19 h 10000"/>
                <a:gd name="connsiteX118" fmla="*/ 3673 w 10000"/>
                <a:gd name="connsiteY118" fmla="*/ 6 h 10000"/>
                <a:gd name="connsiteX119" fmla="*/ 3700 w 10000"/>
                <a:gd name="connsiteY119" fmla="*/ 6 h 10000"/>
                <a:gd name="connsiteX120" fmla="*/ 3731 w 10000"/>
                <a:gd name="connsiteY120" fmla="*/ 0 h 10000"/>
                <a:gd name="connsiteX121" fmla="*/ 3758 w 10000"/>
                <a:gd name="connsiteY121" fmla="*/ 0 h 10000"/>
                <a:gd name="connsiteX122" fmla="*/ 3785 w 10000"/>
                <a:gd name="connsiteY122" fmla="*/ 6 h 10000"/>
                <a:gd name="connsiteX123" fmla="*/ 3817 w 10000"/>
                <a:gd name="connsiteY123" fmla="*/ 12 h 10000"/>
                <a:gd name="connsiteX124" fmla="*/ 3844 w 10000"/>
                <a:gd name="connsiteY124" fmla="*/ 19 h 10000"/>
                <a:gd name="connsiteX125" fmla="*/ 3876 w 10000"/>
                <a:gd name="connsiteY125" fmla="*/ 31 h 10000"/>
                <a:gd name="connsiteX126" fmla="*/ 3903 w 10000"/>
                <a:gd name="connsiteY126" fmla="*/ 43 h 10000"/>
                <a:gd name="connsiteX127" fmla="*/ 3930 w 10000"/>
                <a:gd name="connsiteY127" fmla="*/ 62 h 10000"/>
                <a:gd name="connsiteX128" fmla="*/ 3957 w 10000"/>
                <a:gd name="connsiteY128" fmla="*/ 81 h 10000"/>
                <a:gd name="connsiteX129" fmla="*/ 3988 w 10000"/>
                <a:gd name="connsiteY129" fmla="*/ 106 h 10000"/>
                <a:gd name="connsiteX130" fmla="*/ 4015 w 10000"/>
                <a:gd name="connsiteY130" fmla="*/ 130 h 10000"/>
                <a:gd name="connsiteX131" fmla="*/ 4047 w 10000"/>
                <a:gd name="connsiteY131" fmla="*/ 155 h 10000"/>
                <a:gd name="connsiteX132" fmla="*/ 4074 w 10000"/>
                <a:gd name="connsiteY132" fmla="*/ 186 h 10000"/>
                <a:gd name="connsiteX133" fmla="*/ 4101 w 10000"/>
                <a:gd name="connsiteY133" fmla="*/ 217 h 10000"/>
                <a:gd name="connsiteX134" fmla="*/ 4132 w 10000"/>
                <a:gd name="connsiteY134" fmla="*/ 255 h 10000"/>
                <a:gd name="connsiteX135" fmla="*/ 4160 w 10000"/>
                <a:gd name="connsiteY135" fmla="*/ 292 h 10000"/>
                <a:gd name="connsiteX136" fmla="*/ 4191 w 10000"/>
                <a:gd name="connsiteY136" fmla="*/ 329 h 10000"/>
                <a:gd name="connsiteX137" fmla="*/ 4218 w 10000"/>
                <a:gd name="connsiteY137" fmla="*/ 373 h 10000"/>
                <a:gd name="connsiteX138" fmla="*/ 4245 w 10000"/>
                <a:gd name="connsiteY138" fmla="*/ 422 h 10000"/>
                <a:gd name="connsiteX139" fmla="*/ 4277 w 10000"/>
                <a:gd name="connsiteY139" fmla="*/ 466 h 10000"/>
                <a:gd name="connsiteX140" fmla="*/ 4304 w 10000"/>
                <a:gd name="connsiteY140" fmla="*/ 522 h 10000"/>
                <a:gd name="connsiteX141" fmla="*/ 4335 w 10000"/>
                <a:gd name="connsiteY141" fmla="*/ 571 h 10000"/>
                <a:gd name="connsiteX142" fmla="*/ 4362 w 10000"/>
                <a:gd name="connsiteY142" fmla="*/ 634 h 10000"/>
                <a:gd name="connsiteX143" fmla="*/ 4389 w 10000"/>
                <a:gd name="connsiteY143" fmla="*/ 689 h 10000"/>
                <a:gd name="connsiteX144" fmla="*/ 4421 w 10000"/>
                <a:gd name="connsiteY144" fmla="*/ 752 h 10000"/>
                <a:gd name="connsiteX145" fmla="*/ 4448 w 10000"/>
                <a:gd name="connsiteY145" fmla="*/ 820 h 10000"/>
                <a:gd name="connsiteX146" fmla="*/ 4475 w 10000"/>
                <a:gd name="connsiteY146" fmla="*/ 888 h 10000"/>
                <a:gd name="connsiteX147" fmla="*/ 4507 w 10000"/>
                <a:gd name="connsiteY147" fmla="*/ 957 h 10000"/>
                <a:gd name="connsiteX148" fmla="*/ 4534 w 10000"/>
                <a:gd name="connsiteY148" fmla="*/ 1037 h 10000"/>
                <a:gd name="connsiteX149" fmla="*/ 4565 w 10000"/>
                <a:gd name="connsiteY149" fmla="*/ 1118 h 10000"/>
                <a:gd name="connsiteX150" fmla="*/ 4592 w 10000"/>
                <a:gd name="connsiteY150" fmla="*/ 1199 h 10000"/>
                <a:gd name="connsiteX151" fmla="*/ 4619 w 10000"/>
                <a:gd name="connsiteY151" fmla="*/ 1286 h 10000"/>
                <a:gd name="connsiteX152" fmla="*/ 4651 w 10000"/>
                <a:gd name="connsiteY152" fmla="*/ 1373 h 10000"/>
                <a:gd name="connsiteX153" fmla="*/ 4678 w 10000"/>
                <a:gd name="connsiteY153" fmla="*/ 1472 h 10000"/>
                <a:gd name="connsiteX154" fmla="*/ 4709 w 10000"/>
                <a:gd name="connsiteY154" fmla="*/ 1565 h 10000"/>
                <a:gd name="connsiteX155" fmla="*/ 4736 w 10000"/>
                <a:gd name="connsiteY155" fmla="*/ 1671 h 10000"/>
                <a:gd name="connsiteX156" fmla="*/ 4763 w 10000"/>
                <a:gd name="connsiteY156" fmla="*/ 1776 h 10000"/>
                <a:gd name="connsiteX157" fmla="*/ 4795 w 10000"/>
                <a:gd name="connsiteY157" fmla="*/ 1894 h 10000"/>
                <a:gd name="connsiteX158" fmla="*/ 4822 w 10000"/>
                <a:gd name="connsiteY158" fmla="*/ 2012 h 10000"/>
                <a:gd name="connsiteX159" fmla="*/ 4854 w 10000"/>
                <a:gd name="connsiteY159" fmla="*/ 2137 h 10000"/>
                <a:gd name="connsiteX160" fmla="*/ 4881 w 10000"/>
                <a:gd name="connsiteY160" fmla="*/ 2267 h 10000"/>
                <a:gd name="connsiteX161" fmla="*/ 4908 w 10000"/>
                <a:gd name="connsiteY161" fmla="*/ 2404 h 10000"/>
                <a:gd name="connsiteX162" fmla="*/ 4935 w 10000"/>
                <a:gd name="connsiteY162" fmla="*/ 2553 h 10000"/>
                <a:gd name="connsiteX163" fmla="*/ 4966 w 10000"/>
                <a:gd name="connsiteY163" fmla="*/ 2708 h 10000"/>
                <a:gd name="connsiteX164" fmla="*/ 4993 w 10000"/>
                <a:gd name="connsiteY164" fmla="*/ 2870 h 10000"/>
                <a:gd name="connsiteX165" fmla="*/ 5025 w 10000"/>
                <a:gd name="connsiteY165" fmla="*/ 3043 h 10000"/>
                <a:gd name="connsiteX166" fmla="*/ 5052 w 10000"/>
                <a:gd name="connsiteY166" fmla="*/ 3230 h 10000"/>
                <a:gd name="connsiteX167" fmla="*/ 5079 w 10000"/>
                <a:gd name="connsiteY167" fmla="*/ 3429 h 10000"/>
                <a:gd name="connsiteX168" fmla="*/ 5110 w 10000"/>
                <a:gd name="connsiteY168" fmla="*/ 3646 h 10000"/>
                <a:gd name="connsiteX169" fmla="*/ 5137 w 10000"/>
                <a:gd name="connsiteY169" fmla="*/ 3882 h 10000"/>
                <a:gd name="connsiteX170" fmla="*/ 5169 w 10000"/>
                <a:gd name="connsiteY170" fmla="*/ 4143 h 10000"/>
                <a:gd name="connsiteX171" fmla="*/ 5196 w 10000"/>
                <a:gd name="connsiteY171" fmla="*/ 4441 h 10000"/>
                <a:gd name="connsiteX172" fmla="*/ 5223 w 10000"/>
                <a:gd name="connsiteY172" fmla="*/ 4789 h 10000"/>
                <a:gd name="connsiteX173" fmla="*/ 5255 w 10000"/>
                <a:gd name="connsiteY173" fmla="*/ 5205 h 10000"/>
                <a:gd name="connsiteX174" fmla="*/ 5282 w 10000"/>
                <a:gd name="connsiteY174" fmla="*/ 5758 h 10000"/>
                <a:gd name="connsiteX175" fmla="*/ 5313 w 10000"/>
                <a:gd name="connsiteY175" fmla="*/ 6671 h 10000"/>
                <a:gd name="connsiteX176" fmla="*/ 5340 w 10000"/>
                <a:gd name="connsiteY176" fmla="*/ 7776 h 10000"/>
                <a:gd name="connsiteX177" fmla="*/ 5367 w 10000"/>
                <a:gd name="connsiteY177" fmla="*/ 6565 h 10000"/>
                <a:gd name="connsiteX178" fmla="*/ 5399 w 10000"/>
                <a:gd name="connsiteY178" fmla="*/ 6255 h 10000"/>
                <a:gd name="connsiteX179" fmla="*/ 5426 w 10000"/>
                <a:gd name="connsiteY179" fmla="*/ 6155 h 10000"/>
                <a:gd name="connsiteX180" fmla="*/ 5453 w 10000"/>
                <a:gd name="connsiteY180" fmla="*/ 6180 h 10000"/>
                <a:gd name="connsiteX181" fmla="*/ 5484 w 10000"/>
                <a:gd name="connsiteY181" fmla="*/ 6286 h 10000"/>
                <a:gd name="connsiteX182" fmla="*/ 5511 w 10000"/>
                <a:gd name="connsiteY182" fmla="*/ 6484 h 10000"/>
                <a:gd name="connsiteX183" fmla="*/ 5539 w 10000"/>
                <a:gd name="connsiteY183" fmla="*/ 6801 h 10000"/>
                <a:gd name="connsiteX184" fmla="*/ 5570 w 10000"/>
                <a:gd name="connsiteY184" fmla="*/ 7373 h 10000"/>
                <a:gd name="connsiteX185" fmla="*/ 5597 w 10000"/>
                <a:gd name="connsiteY185" fmla="*/ 9447 h 10000"/>
                <a:gd name="connsiteX186" fmla="*/ 5629 w 10000"/>
                <a:gd name="connsiteY186" fmla="*/ 7621 h 10000"/>
                <a:gd name="connsiteX187" fmla="*/ 5656 w 10000"/>
                <a:gd name="connsiteY187" fmla="*/ 7012 h 10000"/>
                <a:gd name="connsiteX188" fmla="*/ 5683 w 10000"/>
                <a:gd name="connsiteY188" fmla="*/ 6708 h 10000"/>
                <a:gd name="connsiteX189" fmla="*/ 5714 w 10000"/>
                <a:gd name="connsiteY189" fmla="*/ 6534 h 10000"/>
                <a:gd name="connsiteX190" fmla="*/ 5741 w 10000"/>
                <a:gd name="connsiteY190" fmla="*/ 6429 h 10000"/>
                <a:gd name="connsiteX191" fmla="*/ 5773 w 10000"/>
                <a:gd name="connsiteY191" fmla="*/ 6385 h 10000"/>
                <a:gd name="connsiteX192" fmla="*/ 5800 w 10000"/>
                <a:gd name="connsiteY192" fmla="*/ 6385 h 10000"/>
                <a:gd name="connsiteX193" fmla="*/ 5827 w 10000"/>
                <a:gd name="connsiteY193" fmla="*/ 6429 h 10000"/>
                <a:gd name="connsiteX194" fmla="*/ 5858 w 10000"/>
                <a:gd name="connsiteY194" fmla="*/ 6516 h 10000"/>
                <a:gd name="connsiteX195" fmla="*/ 5886 w 10000"/>
                <a:gd name="connsiteY195" fmla="*/ 6646 h 10000"/>
                <a:gd name="connsiteX196" fmla="*/ 5913 w 10000"/>
                <a:gd name="connsiteY196" fmla="*/ 6845 h 10000"/>
                <a:gd name="connsiteX197" fmla="*/ 5944 w 10000"/>
                <a:gd name="connsiteY197" fmla="*/ 7149 h 10000"/>
                <a:gd name="connsiteX198" fmla="*/ 5971 w 10000"/>
                <a:gd name="connsiteY198" fmla="*/ 7658 h 10000"/>
                <a:gd name="connsiteX199" fmla="*/ 6003 w 10000"/>
                <a:gd name="connsiteY199" fmla="*/ 9093 h 10000"/>
                <a:gd name="connsiteX200" fmla="*/ 6030 w 10000"/>
                <a:gd name="connsiteY200" fmla="*/ 8106 h 10000"/>
                <a:gd name="connsiteX201" fmla="*/ 6057 w 10000"/>
                <a:gd name="connsiteY201" fmla="*/ 7385 h 10000"/>
                <a:gd name="connsiteX202" fmla="*/ 6088 w 10000"/>
                <a:gd name="connsiteY202" fmla="*/ 7019 h 10000"/>
                <a:gd name="connsiteX203" fmla="*/ 6115 w 10000"/>
                <a:gd name="connsiteY203" fmla="*/ 6789 h 10000"/>
                <a:gd name="connsiteX204" fmla="*/ 6147 w 10000"/>
                <a:gd name="connsiteY204" fmla="*/ 6634 h 10000"/>
                <a:gd name="connsiteX205" fmla="*/ 6174 w 10000"/>
                <a:gd name="connsiteY205" fmla="*/ 6534 h 10000"/>
                <a:gd name="connsiteX206" fmla="*/ 6201 w 10000"/>
                <a:gd name="connsiteY206" fmla="*/ 6472 h 10000"/>
                <a:gd name="connsiteX207" fmla="*/ 6233 w 10000"/>
                <a:gd name="connsiteY207" fmla="*/ 6441 h 10000"/>
                <a:gd name="connsiteX208" fmla="*/ 6260 w 10000"/>
                <a:gd name="connsiteY208" fmla="*/ 6435 h 10000"/>
                <a:gd name="connsiteX209" fmla="*/ 6291 w 10000"/>
                <a:gd name="connsiteY209" fmla="*/ 6460 h 10000"/>
                <a:gd name="connsiteX210" fmla="*/ 6318 w 10000"/>
                <a:gd name="connsiteY210" fmla="*/ 6516 h 10000"/>
                <a:gd name="connsiteX211" fmla="*/ 6345 w 10000"/>
                <a:gd name="connsiteY211" fmla="*/ 6609 h 10000"/>
                <a:gd name="connsiteX212" fmla="*/ 6372 w 10000"/>
                <a:gd name="connsiteY212" fmla="*/ 6733 h 10000"/>
                <a:gd name="connsiteX213" fmla="*/ 6404 w 10000"/>
                <a:gd name="connsiteY213" fmla="*/ 6919 h 10000"/>
                <a:gd name="connsiteX214" fmla="*/ 6431 w 10000"/>
                <a:gd name="connsiteY214" fmla="*/ 7186 h 10000"/>
                <a:gd name="connsiteX215" fmla="*/ 6462 w 10000"/>
                <a:gd name="connsiteY215" fmla="*/ 7596 h 10000"/>
                <a:gd name="connsiteX216" fmla="*/ 6489 w 10000"/>
                <a:gd name="connsiteY216" fmla="*/ 8466 h 10000"/>
                <a:gd name="connsiteX217" fmla="*/ 6516 w 10000"/>
                <a:gd name="connsiteY217" fmla="*/ 8801 h 10000"/>
                <a:gd name="connsiteX218" fmla="*/ 6548 w 10000"/>
                <a:gd name="connsiteY218" fmla="*/ 7714 h 10000"/>
                <a:gd name="connsiteX219" fmla="*/ 6575 w 10000"/>
                <a:gd name="connsiteY219" fmla="*/ 7261 h 10000"/>
                <a:gd name="connsiteX220" fmla="*/ 6607 w 10000"/>
                <a:gd name="connsiteY220" fmla="*/ 6981 h 10000"/>
                <a:gd name="connsiteX221" fmla="*/ 6634 w 10000"/>
                <a:gd name="connsiteY221" fmla="*/ 6795 h 10000"/>
                <a:gd name="connsiteX222" fmla="*/ 6661 w 10000"/>
                <a:gd name="connsiteY222" fmla="*/ 6658 h 10000"/>
                <a:gd name="connsiteX223" fmla="*/ 6692 w 10000"/>
                <a:gd name="connsiteY223" fmla="*/ 6559 h 10000"/>
                <a:gd name="connsiteX224" fmla="*/ 6719 w 10000"/>
                <a:gd name="connsiteY224" fmla="*/ 6497 h 10000"/>
                <a:gd name="connsiteX225" fmla="*/ 6751 w 10000"/>
                <a:gd name="connsiteY225" fmla="*/ 6460 h 10000"/>
                <a:gd name="connsiteX226" fmla="*/ 6778 w 10000"/>
                <a:gd name="connsiteY226" fmla="*/ 6453 h 10000"/>
                <a:gd name="connsiteX227" fmla="*/ 6805 w 10000"/>
                <a:gd name="connsiteY227" fmla="*/ 6460 h 10000"/>
                <a:gd name="connsiteX228" fmla="*/ 6836 w 10000"/>
                <a:gd name="connsiteY228" fmla="*/ 6503 h 10000"/>
                <a:gd name="connsiteX229" fmla="*/ 6863 w 10000"/>
                <a:gd name="connsiteY229" fmla="*/ 6565 h 10000"/>
                <a:gd name="connsiteX230" fmla="*/ 6890 w 10000"/>
                <a:gd name="connsiteY230" fmla="*/ 6658 h 10000"/>
                <a:gd name="connsiteX231" fmla="*/ 6922 w 10000"/>
                <a:gd name="connsiteY231" fmla="*/ 6789 h 10000"/>
                <a:gd name="connsiteX232" fmla="*/ 6949 w 10000"/>
                <a:gd name="connsiteY232" fmla="*/ 6975 h 10000"/>
                <a:gd name="connsiteX233" fmla="*/ 6981 w 10000"/>
                <a:gd name="connsiteY233" fmla="*/ 7236 h 10000"/>
                <a:gd name="connsiteX234" fmla="*/ 7008 w 10000"/>
                <a:gd name="connsiteY234" fmla="*/ 7634 h 10000"/>
                <a:gd name="connsiteX235" fmla="*/ 7035 w 10000"/>
                <a:gd name="connsiteY235" fmla="*/ 8460 h 10000"/>
                <a:gd name="connsiteX236" fmla="*/ 7066 w 10000"/>
                <a:gd name="connsiteY236" fmla="*/ 8969 h 10000"/>
                <a:gd name="connsiteX237" fmla="*/ 7093 w 10000"/>
                <a:gd name="connsiteY237" fmla="*/ 7801 h 10000"/>
                <a:gd name="connsiteX238" fmla="*/ 7125 w 10000"/>
                <a:gd name="connsiteY238" fmla="*/ 7329 h 10000"/>
                <a:gd name="connsiteX239" fmla="*/ 7152 w 10000"/>
                <a:gd name="connsiteY239" fmla="*/ 7037 h 10000"/>
                <a:gd name="connsiteX240" fmla="*/ 7179 w 10000"/>
                <a:gd name="connsiteY240" fmla="*/ 6839 h 10000"/>
                <a:gd name="connsiteX241" fmla="*/ 7210 w 10000"/>
                <a:gd name="connsiteY241" fmla="*/ 6696 h 10000"/>
                <a:gd name="connsiteX242" fmla="*/ 7237 w 10000"/>
                <a:gd name="connsiteY242" fmla="*/ 6590 h 10000"/>
                <a:gd name="connsiteX243" fmla="*/ 7269 w 10000"/>
                <a:gd name="connsiteY243" fmla="*/ 6516 h 10000"/>
                <a:gd name="connsiteX244" fmla="*/ 7296 w 10000"/>
                <a:gd name="connsiteY244" fmla="*/ 6472 h 10000"/>
                <a:gd name="connsiteX245" fmla="*/ 7323 w 10000"/>
                <a:gd name="connsiteY245" fmla="*/ 6447 h 10000"/>
                <a:gd name="connsiteX246" fmla="*/ 7350 w 10000"/>
                <a:gd name="connsiteY246" fmla="*/ 6447 h 10000"/>
                <a:gd name="connsiteX247" fmla="*/ 7382 w 10000"/>
                <a:gd name="connsiteY247" fmla="*/ 6466 h 10000"/>
                <a:gd name="connsiteX248" fmla="*/ 7409 w 10000"/>
                <a:gd name="connsiteY248" fmla="*/ 6509 h 10000"/>
                <a:gd name="connsiteX249" fmla="*/ 7440 w 10000"/>
                <a:gd name="connsiteY249" fmla="*/ 6578 h 10000"/>
                <a:gd name="connsiteX250" fmla="*/ 7467 w 10000"/>
                <a:gd name="connsiteY250" fmla="*/ 6677 h 10000"/>
                <a:gd name="connsiteX251" fmla="*/ 7494 w 10000"/>
                <a:gd name="connsiteY251" fmla="*/ 6814 h 10000"/>
                <a:gd name="connsiteX252" fmla="*/ 7526 w 10000"/>
                <a:gd name="connsiteY252" fmla="*/ 7006 h 10000"/>
                <a:gd name="connsiteX253" fmla="*/ 7553 w 10000"/>
                <a:gd name="connsiteY253" fmla="*/ 7273 h 10000"/>
                <a:gd name="connsiteX254" fmla="*/ 7584 w 10000"/>
                <a:gd name="connsiteY254" fmla="*/ 7696 h 10000"/>
                <a:gd name="connsiteX255" fmla="*/ 7612 w 10000"/>
                <a:gd name="connsiteY255" fmla="*/ 8584 h 10000"/>
                <a:gd name="connsiteX256" fmla="*/ 7639 w 10000"/>
                <a:gd name="connsiteY256" fmla="*/ 8814 h 10000"/>
                <a:gd name="connsiteX257" fmla="*/ 7670 w 10000"/>
                <a:gd name="connsiteY257" fmla="*/ 7770 h 10000"/>
                <a:gd name="connsiteX258" fmla="*/ 7697 w 10000"/>
                <a:gd name="connsiteY258" fmla="*/ 7317 h 10000"/>
                <a:gd name="connsiteX259" fmla="*/ 7729 w 10000"/>
                <a:gd name="connsiteY259" fmla="*/ 7031 h 10000"/>
                <a:gd name="connsiteX260" fmla="*/ 7756 w 10000"/>
                <a:gd name="connsiteY260" fmla="*/ 6839 h 10000"/>
                <a:gd name="connsiteX261" fmla="*/ 7783 w 10000"/>
                <a:gd name="connsiteY261" fmla="*/ 6696 h 10000"/>
                <a:gd name="connsiteX262" fmla="*/ 7810 w 10000"/>
                <a:gd name="connsiteY262" fmla="*/ 6590 h 10000"/>
                <a:gd name="connsiteX263" fmla="*/ 7841 w 10000"/>
                <a:gd name="connsiteY263" fmla="*/ 6522 h 10000"/>
                <a:gd name="connsiteX264" fmla="*/ 7868 w 10000"/>
                <a:gd name="connsiteY264" fmla="*/ 6472 h 10000"/>
                <a:gd name="connsiteX265" fmla="*/ 7900 w 10000"/>
                <a:gd name="connsiteY265" fmla="*/ 6447 h 10000"/>
                <a:gd name="connsiteX266" fmla="*/ 7927 w 10000"/>
                <a:gd name="connsiteY266" fmla="*/ 6447 h 10000"/>
                <a:gd name="connsiteX267" fmla="*/ 7954 w 10000"/>
                <a:gd name="connsiteY267" fmla="*/ 6466 h 10000"/>
                <a:gd name="connsiteX268" fmla="*/ 7986 w 10000"/>
                <a:gd name="connsiteY268" fmla="*/ 6509 h 10000"/>
                <a:gd name="connsiteX269" fmla="*/ 8013 w 10000"/>
                <a:gd name="connsiteY269" fmla="*/ 6578 h 10000"/>
                <a:gd name="connsiteX270" fmla="*/ 8044 w 10000"/>
                <a:gd name="connsiteY270" fmla="*/ 6683 h 10000"/>
                <a:gd name="connsiteX271" fmla="*/ 8071 w 10000"/>
                <a:gd name="connsiteY271" fmla="*/ 6820 h 10000"/>
                <a:gd name="connsiteX272" fmla="*/ 8098 w 10000"/>
                <a:gd name="connsiteY272" fmla="*/ 7006 h 10000"/>
                <a:gd name="connsiteX273" fmla="*/ 8130 w 10000"/>
                <a:gd name="connsiteY273" fmla="*/ 7280 h 10000"/>
                <a:gd name="connsiteX274" fmla="*/ 8157 w 10000"/>
                <a:gd name="connsiteY274" fmla="*/ 7714 h 10000"/>
                <a:gd name="connsiteX275" fmla="*/ 8188 w 10000"/>
                <a:gd name="connsiteY275" fmla="*/ 8671 h 10000"/>
                <a:gd name="connsiteX276" fmla="*/ 8215 w 10000"/>
                <a:gd name="connsiteY276" fmla="*/ 8696 h 10000"/>
                <a:gd name="connsiteX277" fmla="*/ 8242 w 10000"/>
                <a:gd name="connsiteY277" fmla="*/ 7720 h 10000"/>
                <a:gd name="connsiteX278" fmla="*/ 8274 w 10000"/>
                <a:gd name="connsiteY278" fmla="*/ 7286 h 10000"/>
                <a:gd name="connsiteX279" fmla="*/ 8301 w 10000"/>
                <a:gd name="connsiteY279" fmla="*/ 7006 h 10000"/>
                <a:gd name="connsiteX280" fmla="*/ 8328 w 10000"/>
                <a:gd name="connsiteY280" fmla="*/ 6820 h 10000"/>
                <a:gd name="connsiteX281" fmla="*/ 8360 w 10000"/>
                <a:gd name="connsiteY281" fmla="*/ 6683 h 10000"/>
                <a:gd name="connsiteX282" fmla="*/ 8387 w 10000"/>
                <a:gd name="connsiteY282" fmla="*/ 6584 h 10000"/>
                <a:gd name="connsiteX283" fmla="*/ 8418 w 10000"/>
                <a:gd name="connsiteY283" fmla="*/ 6516 h 10000"/>
                <a:gd name="connsiteX284" fmla="*/ 8445 w 10000"/>
                <a:gd name="connsiteY284" fmla="*/ 6472 h 10000"/>
                <a:gd name="connsiteX285" fmla="*/ 8472 w 10000"/>
                <a:gd name="connsiteY285" fmla="*/ 6453 h 10000"/>
                <a:gd name="connsiteX286" fmla="*/ 8504 w 10000"/>
                <a:gd name="connsiteY286" fmla="*/ 6460 h 10000"/>
                <a:gd name="connsiteX287" fmla="*/ 8531 w 10000"/>
                <a:gd name="connsiteY287" fmla="*/ 6491 h 10000"/>
                <a:gd name="connsiteX288" fmla="*/ 8562 w 10000"/>
                <a:gd name="connsiteY288" fmla="*/ 6553 h 10000"/>
                <a:gd name="connsiteX289" fmla="*/ 8589 w 10000"/>
                <a:gd name="connsiteY289" fmla="*/ 6640 h 10000"/>
                <a:gd name="connsiteX290" fmla="*/ 8616 w 10000"/>
                <a:gd name="connsiteY290" fmla="*/ 6770 h 10000"/>
                <a:gd name="connsiteX291" fmla="*/ 8648 w 10000"/>
                <a:gd name="connsiteY291" fmla="*/ 6944 h 10000"/>
                <a:gd name="connsiteX292" fmla="*/ 8675 w 10000"/>
                <a:gd name="connsiteY292" fmla="*/ 7205 h 10000"/>
                <a:gd name="connsiteX293" fmla="*/ 8707 w 10000"/>
                <a:gd name="connsiteY293" fmla="*/ 7615 h 10000"/>
                <a:gd name="connsiteX294" fmla="*/ 8734 w 10000"/>
                <a:gd name="connsiteY294" fmla="*/ 8460 h 10000"/>
                <a:gd name="connsiteX295" fmla="*/ 8761 w 10000"/>
                <a:gd name="connsiteY295" fmla="*/ 8839 h 10000"/>
                <a:gd name="connsiteX296" fmla="*/ 8788 w 10000"/>
                <a:gd name="connsiteY296" fmla="*/ 7733 h 10000"/>
                <a:gd name="connsiteX297" fmla="*/ 8819 w 10000"/>
                <a:gd name="connsiteY297" fmla="*/ 7267 h 10000"/>
                <a:gd name="connsiteX298" fmla="*/ 8851 w 10000"/>
                <a:gd name="connsiteY298" fmla="*/ 6981 h 10000"/>
                <a:gd name="connsiteX299" fmla="*/ 8878 w 10000"/>
                <a:gd name="connsiteY299" fmla="*/ 6783 h 10000"/>
                <a:gd name="connsiteX300" fmla="*/ 8905 w 10000"/>
                <a:gd name="connsiteY300" fmla="*/ 6646 h 10000"/>
                <a:gd name="connsiteX301" fmla="*/ 8932 w 10000"/>
                <a:gd name="connsiteY301" fmla="*/ 6547 h 10000"/>
                <a:gd name="connsiteX302" fmla="*/ 8963 w 10000"/>
                <a:gd name="connsiteY302" fmla="*/ 6484 h 10000"/>
                <a:gd name="connsiteX303" fmla="*/ 8991 w 10000"/>
                <a:gd name="connsiteY303" fmla="*/ 6453 h 10000"/>
                <a:gd name="connsiteX304" fmla="*/ 9022 w 10000"/>
                <a:gd name="connsiteY304" fmla="*/ 6447 h 10000"/>
                <a:gd name="connsiteX305" fmla="*/ 9049 w 10000"/>
                <a:gd name="connsiteY305" fmla="*/ 6472 h 10000"/>
                <a:gd name="connsiteX306" fmla="*/ 9076 w 10000"/>
                <a:gd name="connsiteY306" fmla="*/ 6528 h 10000"/>
                <a:gd name="connsiteX307" fmla="*/ 9108 w 10000"/>
                <a:gd name="connsiteY307" fmla="*/ 6621 h 10000"/>
                <a:gd name="connsiteX308" fmla="*/ 9135 w 10000"/>
                <a:gd name="connsiteY308" fmla="*/ 6758 h 10000"/>
                <a:gd name="connsiteX309" fmla="*/ 9166 w 10000"/>
                <a:gd name="connsiteY309" fmla="*/ 6957 h 10000"/>
                <a:gd name="connsiteX310" fmla="*/ 9193 w 10000"/>
                <a:gd name="connsiteY310" fmla="*/ 7267 h 10000"/>
                <a:gd name="connsiteX311" fmla="*/ 9220 w 10000"/>
                <a:gd name="connsiteY311" fmla="*/ 7814 h 10000"/>
                <a:gd name="connsiteX312" fmla="*/ 9252 w 10000"/>
                <a:gd name="connsiteY312" fmla="*/ 9863 h 10000"/>
                <a:gd name="connsiteX313" fmla="*/ 9279 w 10000"/>
                <a:gd name="connsiteY313" fmla="*/ 7988 h 10000"/>
                <a:gd name="connsiteX314" fmla="*/ 9306 w 10000"/>
                <a:gd name="connsiteY314" fmla="*/ 7335 h 10000"/>
                <a:gd name="connsiteX315" fmla="*/ 9338 w 10000"/>
                <a:gd name="connsiteY315" fmla="*/ 6988 h 10000"/>
                <a:gd name="connsiteX316" fmla="*/ 9365 w 10000"/>
                <a:gd name="connsiteY316" fmla="*/ 6758 h 10000"/>
                <a:gd name="connsiteX317" fmla="*/ 9396 w 10000"/>
                <a:gd name="connsiteY317" fmla="*/ 6602 h 10000"/>
                <a:gd name="connsiteX318" fmla="*/ 9423 w 10000"/>
                <a:gd name="connsiteY318" fmla="*/ 6503 h 10000"/>
                <a:gd name="connsiteX319" fmla="*/ 9450 w 10000"/>
                <a:gd name="connsiteY319" fmla="*/ 6447 h 10000"/>
                <a:gd name="connsiteX320" fmla="*/ 9482 w 10000"/>
                <a:gd name="connsiteY320" fmla="*/ 6435 h 10000"/>
                <a:gd name="connsiteX321" fmla="*/ 9509 w 10000"/>
                <a:gd name="connsiteY321" fmla="*/ 6460 h 10000"/>
                <a:gd name="connsiteX322" fmla="*/ 9540 w 10000"/>
                <a:gd name="connsiteY322" fmla="*/ 6534 h 10000"/>
                <a:gd name="connsiteX323" fmla="*/ 9567 w 10000"/>
                <a:gd name="connsiteY323" fmla="*/ 6665 h 10000"/>
                <a:gd name="connsiteX324" fmla="*/ 9594 w 10000"/>
                <a:gd name="connsiteY324" fmla="*/ 6882 h 10000"/>
                <a:gd name="connsiteX325" fmla="*/ 9626 w 10000"/>
                <a:gd name="connsiteY325" fmla="*/ 7242 h 10000"/>
                <a:gd name="connsiteX326" fmla="*/ 9653 w 10000"/>
                <a:gd name="connsiteY326" fmla="*/ 7981 h 10000"/>
                <a:gd name="connsiteX327" fmla="*/ 9680 w 10000"/>
                <a:gd name="connsiteY327" fmla="*/ 8820 h 10000"/>
                <a:gd name="connsiteX328" fmla="*/ 9712 w 10000"/>
                <a:gd name="connsiteY328" fmla="*/ 7484 h 10000"/>
                <a:gd name="connsiteX329" fmla="*/ 9739 w 10000"/>
                <a:gd name="connsiteY329" fmla="*/ 7012 h 10000"/>
                <a:gd name="connsiteX330" fmla="*/ 9766 w 10000"/>
                <a:gd name="connsiteY330" fmla="*/ 6758 h 10000"/>
                <a:gd name="connsiteX331" fmla="*/ 9797 w 10000"/>
                <a:gd name="connsiteY331" fmla="*/ 6615 h 10000"/>
                <a:gd name="connsiteX332" fmla="*/ 9824 w 10000"/>
                <a:gd name="connsiteY332" fmla="*/ 6559 h 10000"/>
                <a:gd name="connsiteX333" fmla="*/ 9856 w 10000"/>
                <a:gd name="connsiteY333" fmla="*/ 6590 h 10000"/>
                <a:gd name="connsiteX334" fmla="*/ 9883 w 10000"/>
                <a:gd name="connsiteY334" fmla="*/ 6708 h 10000"/>
                <a:gd name="connsiteX335" fmla="*/ 9910 w 10000"/>
                <a:gd name="connsiteY335" fmla="*/ 6950 h 10000"/>
                <a:gd name="connsiteX336" fmla="*/ 9941 w 10000"/>
                <a:gd name="connsiteY336" fmla="*/ 7404 h 10000"/>
                <a:gd name="connsiteX337" fmla="*/ 9968 w 10000"/>
                <a:gd name="connsiteY337" fmla="*/ 8516 h 10000"/>
                <a:gd name="connsiteX338" fmla="*/ 10000 w 10000"/>
                <a:gd name="connsiteY33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182 w 10000"/>
                <a:gd name="connsiteY100" fmla="*/ 907 h 10000"/>
                <a:gd name="connsiteX101" fmla="*/ 3213 w 10000"/>
                <a:gd name="connsiteY101" fmla="*/ 770 h 10000"/>
                <a:gd name="connsiteX102" fmla="*/ 3240 w 10000"/>
                <a:gd name="connsiteY102" fmla="*/ 658 h 10000"/>
                <a:gd name="connsiteX103" fmla="*/ 3267 w 10000"/>
                <a:gd name="connsiteY103" fmla="*/ 559 h 10000"/>
                <a:gd name="connsiteX104" fmla="*/ 3299 w 10000"/>
                <a:gd name="connsiteY104" fmla="*/ 478 h 10000"/>
                <a:gd name="connsiteX105" fmla="*/ 3326 w 10000"/>
                <a:gd name="connsiteY105" fmla="*/ 404 h 10000"/>
                <a:gd name="connsiteX106" fmla="*/ 3357 w 10000"/>
                <a:gd name="connsiteY106" fmla="*/ 335 h 10000"/>
                <a:gd name="connsiteX107" fmla="*/ 3384 w 10000"/>
                <a:gd name="connsiteY107" fmla="*/ 280 h 10000"/>
                <a:gd name="connsiteX108" fmla="*/ 3411 w 10000"/>
                <a:gd name="connsiteY108" fmla="*/ 230 h 10000"/>
                <a:gd name="connsiteX109" fmla="*/ 3443 w 10000"/>
                <a:gd name="connsiteY109" fmla="*/ 186 h 10000"/>
                <a:gd name="connsiteX110" fmla="*/ 3470 w 10000"/>
                <a:gd name="connsiteY110" fmla="*/ 149 h 10000"/>
                <a:gd name="connsiteX111" fmla="*/ 3497 w 10000"/>
                <a:gd name="connsiteY111" fmla="*/ 118 h 10000"/>
                <a:gd name="connsiteX112" fmla="*/ 3529 w 10000"/>
                <a:gd name="connsiteY112" fmla="*/ 87 h 10000"/>
                <a:gd name="connsiteX113" fmla="*/ 3556 w 10000"/>
                <a:gd name="connsiteY113" fmla="*/ 68 h 10000"/>
                <a:gd name="connsiteX114" fmla="*/ 3587 w 10000"/>
                <a:gd name="connsiteY114" fmla="*/ 43 h 10000"/>
                <a:gd name="connsiteX115" fmla="*/ 3614 w 10000"/>
                <a:gd name="connsiteY115" fmla="*/ 31 h 10000"/>
                <a:gd name="connsiteX116" fmla="*/ 3641 w 10000"/>
                <a:gd name="connsiteY116" fmla="*/ 19 h 10000"/>
                <a:gd name="connsiteX117" fmla="*/ 3673 w 10000"/>
                <a:gd name="connsiteY117" fmla="*/ 6 h 10000"/>
                <a:gd name="connsiteX118" fmla="*/ 3700 w 10000"/>
                <a:gd name="connsiteY118" fmla="*/ 6 h 10000"/>
                <a:gd name="connsiteX119" fmla="*/ 3731 w 10000"/>
                <a:gd name="connsiteY119" fmla="*/ 0 h 10000"/>
                <a:gd name="connsiteX120" fmla="*/ 3758 w 10000"/>
                <a:gd name="connsiteY120" fmla="*/ 0 h 10000"/>
                <a:gd name="connsiteX121" fmla="*/ 3785 w 10000"/>
                <a:gd name="connsiteY121" fmla="*/ 6 h 10000"/>
                <a:gd name="connsiteX122" fmla="*/ 3817 w 10000"/>
                <a:gd name="connsiteY122" fmla="*/ 12 h 10000"/>
                <a:gd name="connsiteX123" fmla="*/ 3844 w 10000"/>
                <a:gd name="connsiteY123" fmla="*/ 19 h 10000"/>
                <a:gd name="connsiteX124" fmla="*/ 3876 w 10000"/>
                <a:gd name="connsiteY124" fmla="*/ 31 h 10000"/>
                <a:gd name="connsiteX125" fmla="*/ 3903 w 10000"/>
                <a:gd name="connsiteY125" fmla="*/ 43 h 10000"/>
                <a:gd name="connsiteX126" fmla="*/ 3930 w 10000"/>
                <a:gd name="connsiteY126" fmla="*/ 62 h 10000"/>
                <a:gd name="connsiteX127" fmla="*/ 3957 w 10000"/>
                <a:gd name="connsiteY127" fmla="*/ 81 h 10000"/>
                <a:gd name="connsiteX128" fmla="*/ 3988 w 10000"/>
                <a:gd name="connsiteY128" fmla="*/ 106 h 10000"/>
                <a:gd name="connsiteX129" fmla="*/ 4015 w 10000"/>
                <a:gd name="connsiteY129" fmla="*/ 130 h 10000"/>
                <a:gd name="connsiteX130" fmla="*/ 4047 w 10000"/>
                <a:gd name="connsiteY130" fmla="*/ 155 h 10000"/>
                <a:gd name="connsiteX131" fmla="*/ 4074 w 10000"/>
                <a:gd name="connsiteY131" fmla="*/ 186 h 10000"/>
                <a:gd name="connsiteX132" fmla="*/ 4101 w 10000"/>
                <a:gd name="connsiteY132" fmla="*/ 217 h 10000"/>
                <a:gd name="connsiteX133" fmla="*/ 4132 w 10000"/>
                <a:gd name="connsiteY133" fmla="*/ 255 h 10000"/>
                <a:gd name="connsiteX134" fmla="*/ 4160 w 10000"/>
                <a:gd name="connsiteY134" fmla="*/ 292 h 10000"/>
                <a:gd name="connsiteX135" fmla="*/ 4191 w 10000"/>
                <a:gd name="connsiteY135" fmla="*/ 329 h 10000"/>
                <a:gd name="connsiteX136" fmla="*/ 4218 w 10000"/>
                <a:gd name="connsiteY136" fmla="*/ 373 h 10000"/>
                <a:gd name="connsiteX137" fmla="*/ 4245 w 10000"/>
                <a:gd name="connsiteY137" fmla="*/ 422 h 10000"/>
                <a:gd name="connsiteX138" fmla="*/ 4277 w 10000"/>
                <a:gd name="connsiteY138" fmla="*/ 466 h 10000"/>
                <a:gd name="connsiteX139" fmla="*/ 4304 w 10000"/>
                <a:gd name="connsiteY139" fmla="*/ 522 h 10000"/>
                <a:gd name="connsiteX140" fmla="*/ 4335 w 10000"/>
                <a:gd name="connsiteY140" fmla="*/ 571 h 10000"/>
                <a:gd name="connsiteX141" fmla="*/ 4362 w 10000"/>
                <a:gd name="connsiteY141" fmla="*/ 634 h 10000"/>
                <a:gd name="connsiteX142" fmla="*/ 4389 w 10000"/>
                <a:gd name="connsiteY142" fmla="*/ 689 h 10000"/>
                <a:gd name="connsiteX143" fmla="*/ 4421 w 10000"/>
                <a:gd name="connsiteY143" fmla="*/ 752 h 10000"/>
                <a:gd name="connsiteX144" fmla="*/ 4448 w 10000"/>
                <a:gd name="connsiteY144" fmla="*/ 820 h 10000"/>
                <a:gd name="connsiteX145" fmla="*/ 4475 w 10000"/>
                <a:gd name="connsiteY145" fmla="*/ 888 h 10000"/>
                <a:gd name="connsiteX146" fmla="*/ 4507 w 10000"/>
                <a:gd name="connsiteY146" fmla="*/ 957 h 10000"/>
                <a:gd name="connsiteX147" fmla="*/ 4534 w 10000"/>
                <a:gd name="connsiteY147" fmla="*/ 1037 h 10000"/>
                <a:gd name="connsiteX148" fmla="*/ 4565 w 10000"/>
                <a:gd name="connsiteY148" fmla="*/ 1118 h 10000"/>
                <a:gd name="connsiteX149" fmla="*/ 4592 w 10000"/>
                <a:gd name="connsiteY149" fmla="*/ 1199 h 10000"/>
                <a:gd name="connsiteX150" fmla="*/ 4619 w 10000"/>
                <a:gd name="connsiteY150" fmla="*/ 1286 h 10000"/>
                <a:gd name="connsiteX151" fmla="*/ 4651 w 10000"/>
                <a:gd name="connsiteY151" fmla="*/ 1373 h 10000"/>
                <a:gd name="connsiteX152" fmla="*/ 4678 w 10000"/>
                <a:gd name="connsiteY152" fmla="*/ 1472 h 10000"/>
                <a:gd name="connsiteX153" fmla="*/ 4709 w 10000"/>
                <a:gd name="connsiteY153" fmla="*/ 1565 h 10000"/>
                <a:gd name="connsiteX154" fmla="*/ 4736 w 10000"/>
                <a:gd name="connsiteY154" fmla="*/ 1671 h 10000"/>
                <a:gd name="connsiteX155" fmla="*/ 4763 w 10000"/>
                <a:gd name="connsiteY155" fmla="*/ 1776 h 10000"/>
                <a:gd name="connsiteX156" fmla="*/ 4795 w 10000"/>
                <a:gd name="connsiteY156" fmla="*/ 1894 h 10000"/>
                <a:gd name="connsiteX157" fmla="*/ 4822 w 10000"/>
                <a:gd name="connsiteY157" fmla="*/ 2012 h 10000"/>
                <a:gd name="connsiteX158" fmla="*/ 4854 w 10000"/>
                <a:gd name="connsiteY158" fmla="*/ 2137 h 10000"/>
                <a:gd name="connsiteX159" fmla="*/ 4881 w 10000"/>
                <a:gd name="connsiteY159" fmla="*/ 2267 h 10000"/>
                <a:gd name="connsiteX160" fmla="*/ 4908 w 10000"/>
                <a:gd name="connsiteY160" fmla="*/ 2404 h 10000"/>
                <a:gd name="connsiteX161" fmla="*/ 4935 w 10000"/>
                <a:gd name="connsiteY161" fmla="*/ 2553 h 10000"/>
                <a:gd name="connsiteX162" fmla="*/ 4966 w 10000"/>
                <a:gd name="connsiteY162" fmla="*/ 2708 h 10000"/>
                <a:gd name="connsiteX163" fmla="*/ 4993 w 10000"/>
                <a:gd name="connsiteY163" fmla="*/ 2870 h 10000"/>
                <a:gd name="connsiteX164" fmla="*/ 5025 w 10000"/>
                <a:gd name="connsiteY164" fmla="*/ 3043 h 10000"/>
                <a:gd name="connsiteX165" fmla="*/ 5052 w 10000"/>
                <a:gd name="connsiteY165" fmla="*/ 3230 h 10000"/>
                <a:gd name="connsiteX166" fmla="*/ 5079 w 10000"/>
                <a:gd name="connsiteY166" fmla="*/ 3429 h 10000"/>
                <a:gd name="connsiteX167" fmla="*/ 5110 w 10000"/>
                <a:gd name="connsiteY167" fmla="*/ 3646 h 10000"/>
                <a:gd name="connsiteX168" fmla="*/ 5137 w 10000"/>
                <a:gd name="connsiteY168" fmla="*/ 3882 h 10000"/>
                <a:gd name="connsiteX169" fmla="*/ 5169 w 10000"/>
                <a:gd name="connsiteY169" fmla="*/ 4143 h 10000"/>
                <a:gd name="connsiteX170" fmla="*/ 5196 w 10000"/>
                <a:gd name="connsiteY170" fmla="*/ 4441 h 10000"/>
                <a:gd name="connsiteX171" fmla="*/ 5223 w 10000"/>
                <a:gd name="connsiteY171" fmla="*/ 4789 h 10000"/>
                <a:gd name="connsiteX172" fmla="*/ 5255 w 10000"/>
                <a:gd name="connsiteY172" fmla="*/ 5205 h 10000"/>
                <a:gd name="connsiteX173" fmla="*/ 5282 w 10000"/>
                <a:gd name="connsiteY173" fmla="*/ 5758 h 10000"/>
                <a:gd name="connsiteX174" fmla="*/ 5313 w 10000"/>
                <a:gd name="connsiteY174" fmla="*/ 6671 h 10000"/>
                <a:gd name="connsiteX175" fmla="*/ 5340 w 10000"/>
                <a:gd name="connsiteY175" fmla="*/ 7776 h 10000"/>
                <a:gd name="connsiteX176" fmla="*/ 5367 w 10000"/>
                <a:gd name="connsiteY176" fmla="*/ 6565 h 10000"/>
                <a:gd name="connsiteX177" fmla="*/ 5399 w 10000"/>
                <a:gd name="connsiteY177" fmla="*/ 6255 h 10000"/>
                <a:gd name="connsiteX178" fmla="*/ 5426 w 10000"/>
                <a:gd name="connsiteY178" fmla="*/ 6155 h 10000"/>
                <a:gd name="connsiteX179" fmla="*/ 5453 w 10000"/>
                <a:gd name="connsiteY179" fmla="*/ 6180 h 10000"/>
                <a:gd name="connsiteX180" fmla="*/ 5484 w 10000"/>
                <a:gd name="connsiteY180" fmla="*/ 6286 h 10000"/>
                <a:gd name="connsiteX181" fmla="*/ 5511 w 10000"/>
                <a:gd name="connsiteY181" fmla="*/ 6484 h 10000"/>
                <a:gd name="connsiteX182" fmla="*/ 5539 w 10000"/>
                <a:gd name="connsiteY182" fmla="*/ 6801 h 10000"/>
                <a:gd name="connsiteX183" fmla="*/ 5570 w 10000"/>
                <a:gd name="connsiteY183" fmla="*/ 7373 h 10000"/>
                <a:gd name="connsiteX184" fmla="*/ 5597 w 10000"/>
                <a:gd name="connsiteY184" fmla="*/ 9447 h 10000"/>
                <a:gd name="connsiteX185" fmla="*/ 5629 w 10000"/>
                <a:gd name="connsiteY185" fmla="*/ 7621 h 10000"/>
                <a:gd name="connsiteX186" fmla="*/ 5656 w 10000"/>
                <a:gd name="connsiteY186" fmla="*/ 7012 h 10000"/>
                <a:gd name="connsiteX187" fmla="*/ 5683 w 10000"/>
                <a:gd name="connsiteY187" fmla="*/ 6708 h 10000"/>
                <a:gd name="connsiteX188" fmla="*/ 5714 w 10000"/>
                <a:gd name="connsiteY188" fmla="*/ 6534 h 10000"/>
                <a:gd name="connsiteX189" fmla="*/ 5741 w 10000"/>
                <a:gd name="connsiteY189" fmla="*/ 6429 h 10000"/>
                <a:gd name="connsiteX190" fmla="*/ 5773 w 10000"/>
                <a:gd name="connsiteY190" fmla="*/ 6385 h 10000"/>
                <a:gd name="connsiteX191" fmla="*/ 5800 w 10000"/>
                <a:gd name="connsiteY191" fmla="*/ 6385 h 10000"/>
                <a:gd name="connsiteX192" fmla="*/ 5827 w 10000"/>
                <a:gd name="connsiteY192" fmla="*/ 6429 h 10000"/>
                <a:gd name="connsiteX193" fmla="*/ 5858 w 10000"/>
                <a:gd name="connsiteY193" fmla="*/ 6516 h 10000"/>
                <a:gd name="connsiteX194" fmla="*/ 5886 w 10000"/>
                <a:gd name="connsiteY194" fmla="*/ 6646 h 10000"/>
                <a:gd name="connsiteX195" fmla="*/ 5913 w 10000"/>
                <a:gd name="connsiteY195" fmla="*/ 6845 h 10000"/>
                <a:gd name="connsiteX196" fmla="*/ 5944 w 10000"/>
                <a:gd name="connsiteY196" fmla="*/ 7149 h 10000"/>
                <a:gd name="connsiteX197" fmla="*/ 5971 w 10000"/>
                <a:gd name="connsiteY197" fmla="*/ 7658 h 10000"/>
                <a:gd name="connsiteX198" fmla="*/ 6003 w 10000"/>
                <a:gd name="connsiteY198" fmla="*/ 9093 h 10000"/>
                <a:gd name="connsiteX199" fmla="*/ 6030 w 10000"/>
                <a:gd name="connsiteY199" fmla="*/ 8106 h 10000"/>
                <a:gd name="connsiteX200" fmla="*/ 6057 w 10000"/>
                <a:gd name="connsiteY200" fmla="*/ 7385 h 10000"/>
                <a:gd name="connsiteX201" fmla="*/ 6088 w 10000"/>
                <a:gd name="connsiteY201" fmla="*/ 7019 h 10000"/>
                <a:gd name="connsiteX202" fmla="*/ 6115 w 10000"/>
                <a:gd name="connsiteY202" fmla="*/ 6789 h 10000"/>
                <a:gd name="connsiteX203" fmla="*/ 6147 w 10000"/>
                <a:gd name="connsiteY203" fmla="*/ 6634 h 10000"/>
                <a:gd name="connsiteX204" fmla="*/ 6174 w 10000"/>
                <a:gd name="connsiteY204" fmla="*/ 6534 h 10000"/>
                <a:gd name="connsiteX205" fmla="*/ 6201 w 10000"/>
                <a:gd name="connsiteY205" fmla="*/ 6472 h 10000"/>
                <a:gd name="connsiteX206" fmla="*/ 6233 w 10000"/>
                <a:gd name="connsiteY206" fmla="*/ 6441 h 10000"/>
                <a:gd name="connsiteX207" fmla="*/ 6260 w 10000"/>
                <a:gd name="connsiteY207" fmla="*/ 6435 h 10000"/>
                <a:gd name="connsiteX208" fmla="*/ 6291 w 10000"/>
                <a:gd name="connsiteY208" fmla="*/ 6460 h 10000"/>
                <a:gd name="connsiteX209" fmla="*/ 6318 w 10000"/>
                <a:gd name="connsiteY209" fmla="*/ 6516 h 10000"/>
                <a:gd name="connsiteX210" fmla="*/ 6345 w 10000"/>
                <a:gd name="connsiteY210" fmla="*/ 6609 h 10000"/>
                <a:gd name="connsiteX211" fmla="*/ 6372 w 10000"/>
                <a:gd name="connsiteY211" fmla="*/ 6733 h 10000"/>
                <a:gd name="connsiteX212" fmla="*/ 6404 w 10000"/>
                <a:gd name="connsiteY212" fmla="*/ 6919 h 10000"/>
                <a:gd name="connsiteX213" fmla="*/ 6431 w 10000"/>
                <a:gd name="connsiteY213" fmla="*/ 7186 h 10000"/>
                <a:gd name="connsiteX214" fmla="*/ 6462 w 10000"/>
                <a:gd name="connsiteY214" fmla="*/ 7596 h 10000"/>
                <a:gd name="connsiteX215" fmla="*/ 6489 w 10000"/>
                <a:gd name="connsiteY215" fmla="*/ 8466 h 10000"/>
                <a:gd name="connsiteX216" fmla="*/ 6516 w 10000"/>
                <a:gd name="connsiteY216" fmla="*/ 8801 h 10000"/>
                <a:gd name="connsiteX217" fmla="*/ 6548 w 10000"/>
                <a:gd name="connsiteY217" fmla="*/ 7714 h 10000"/>
                <a:gd name="connsiteX218" fmla="*/ 6575 w 10000"/>
                <a:gd name="connsiteY218" fmla="*/ 7261 h 10000"/>
                <a:gd name="connsiteX219" fmla="*/ 6607 w 10000"/>
                <a:gd name="connsiteY219" fmla="*/ 6981 h 10000"/>
                <a:gd name="connsiteX220" fmla="*/ 6634 w 10000"/>
                <a:gd name="connsiteY220" fmla="*/ 6795 h 10000"/>
                <a:gd name="connsiteX221" fmla="*/ 6661 w 10000"/>
                <a:gd name="connsiteY221" fmla="*/ 6658 h 10000"/>
                <a:gd name="connsiteX222" fmla="*/ 6692 w 10000"/>
                <a:gd name="connsiteY222" fmla="*/ 6559 h 10000"/>
                <a:gd name="connsiteX223" fmla="*/ 6719 w 10000"/>
                <a:gd name="connsiteY223" fmla="*/ 6497 h 10000"/>
                <a:gd name="connsiteX224" fmla="*/ 6751 w 10000"/>
                <a:gd name="connsiteY224" fmla="*/ 6460 h 10000"/>
                <a:gd name="connsiteX225" fmla="*/ 6778 w 10000"/>
                <a:gd name="connsiteY225" fmla="*/ 6453 h 10000"/>
                <a:gd name="connsiteX226" fmla="*/ 6805 w 10000"/>
                <a:gd name="connsiteY226" fmla="*/ 6460 h 10000"/>
                <a:gd name="connsiteX227" fmla="*/ 6836 w 10000"/>
                <a:gd name="connsiteY227" fmla="*/ 6503 h 10000"/>
                <a:gd name="connsiteX228" fmla="*/ 6863 w 10000"/>
                <a:gd name="connsiteY228" fmla="*/ 6565 h 10000"/>
                <a:gd name="connsiteX229" fmla="*/ 6890 w 10000"/>
                <a:gd name="connsiteY229" fmla="*/ 6658 h 10000"/>
                <a:gd name="connsiteX230" fmla="*/ 6922 w 10000"/>
                <a:gd name="connsiteY230" fmla="*/ 6789 h 10000"/>
                <a:gd name="connsiteX231" fmla="*/ 6949 w 10000"/>
                <a:gd name="connsiteY231" fmla="*/ 6975 h 10000"/>
                <a:gd name="connsiteX232" fmla="*/ 6981 w 10000"/>
                <a:gd name="connsiteY232" fmla="*/ 7236 h 10000"/>
                <a:gd name="connsiteX233" fmla="*/ 7008 w 10000"/>
                <a:gd name="connsiteY233" fmla="*/ 7634 h 10000"/>
                <a:gd name="connsiteX234" fmla="*/ 7035 w 10000"/>
                <a:gd name="connsiteY234" fmla="*/ 8460 h 10000"/>
                <a:gd name="connsiteX235" fmla="*/ 7066 w 10000"/>
                <a:gd name="connsiteY235" fmla="*/ 8969 h 10000"/>
                <a:gd name="connsiteX236" fmla="*/ 7093 w 10000"/>
                <a:gd name="connsiteY236" fmla="*/ 7801 h 10000"/>
                <a:gd name="connsiteX237" fmla="*/ 7125 w 10000"/>
                <a:gd name="connsiteY237" fmla="*/ 7329 h 10000"/>
                <a:gd name="connsiteX238" fmla="*/ 7152 w 10000"/>
                <a:gd name="connsiteY238" fmla="*/ 7037 h 10000"/>
                <a:gd name="connsiteX239" fmla="*/ 7179 w 10000"/>
                <a:gd name="connsiteY239" fmla="*/ 6839 h 10000"/>
                <a:gd name="connsiteX240" fmla="*/ 7210 w 10000"/>
                <a:gd name="connsiteY240" fmla="*/ 6696 h 10000"/>
                <a:gd name="connsiteX241" fmla="*/ 7237 w 10000"/>
                <a:gd name="connsiteY241" fmla="*/ 6590 h 10000"/>
                <a:gd name="connsiteX242" fmla="*/ 7269 w 10000"/>
                <a:gd name="connsiteY242" fmla="*/ 6516 h 10000"/>
                <a:gd name="connsiteX243" fmla="*/ 7296 w 10000"/>
                <a:gd name="connsiteY243" fmla="*/ 6472 h 10000"/>
                <a:gd name="connsiteX244" fmla="*/ 7323 w 10000"/>
                <a:gd name="connsiteY244" fmla="*/ 6447 h 10000"/>
                <a:gd name="connsiteX245" fmla="*/ 7350 w 10000"/>
                <a:gd name="connsiteY245" fmla="*/ 6447 h 10000"/>
                <a:gd name="connsiteX246" fmla="*/ 7382 w 10000"/>
                <a:gd name="connsiteY246" fmla="*/ 6466 h 10000"/>
                <a:gd name="connsiteX247" fmla="*/ 7409 w 10000"/>
                <a:gd name="connsiteY247" fmla="*/ 6509 h 10000"/>
                <a:gd name="connsiteX248" fmla="*/ 7440 w 10000"/>
                <a:gd name="connsiteY248" fmla="*/ 6578 h 10000"/>
                <a:gd name="connsiteX249" fmla="*/ 7467 w 10000"/>
                <a:gd name="connsiteY249" fmla="*/ 6677 h 10000"/>
                <a:gd name="connsiteX250" fmla="*/ 7494 w 10000"/>
                <a:gd name="connsiteY250" fmla="*/ 6814 h 10000"/>
                <a:gd name="connsiteX251" fmla="*/ 7526 w 10000"/>
                <a:gd name="connsiteY251" fmla="*/ 7006 h 10000"/>
                <a:gd name="connsiteX252" fmla="*/ 7553 w 10000"/>
                <a:gd name="connsiteY252" fmla="*/ 7273 h 10000"/>
                <a:gd name="connsiteX253" fmla="*/ 7584 w 10000"/>
                <a:gd name="connsiteY253" fmla="*/ 7696 h 10000"/>
                <a:gd name="connsiteX254" fmla="*/ 7612 w 10000"/>
                <a:gd name="connsiteY254" fmla="*/ 8584 h 10000"/>
                <a:gd name="connsiteX255" fmla="*/ 7639 w 10000"/>
                <a:gd name="connsiteY255" fmla="*/ 8814 h 10000"/>
                <a:gd name="connsiteX256" fmla="*/ 7670 w 10000"/>
                <a:gd name="connsiteY256" fmla="*/ 7770 h 10000"/>
                <a:gd name="connsiteX257" fmla="*/ 7697 w 10000"/>
                <a:gd name="connsiteY257" fmla="*/ 7317 h 10000"/>
                <a:gd name="connsiteX258" fmla="*/ 7729 w 10000"/>
                <a:gd name="connsiteY258" fmla="*/ 7031 h 10000"/>
                <a:gd name="connsiteX259" fmla="*/ 7756 w 10000"/>
                <a:gd name="connsiteY259" fmla="*/ 6839 h 10000"/>
                <a:gd name="connsiteX260" fmla="*/ 7783 w 10000"/>
                <a:gd name="connsiteY260" fmla="*/ 6696 h 10000"/>
                <a:gd name="connsiteX261" fmla="*/ 7810 w 10000"/>
                <a:gd name="connsiteY261" fmla="*/ 6590 h 10000"/>
                <a:gd name="connsiteX262" fmla="*/ 7841 w 10000"/>
                <a:gd name="connsiteY262" fmla="*/ 6522 h 10000"/>
                <a:gd name="connsiteX263" fmla="*/ 7868 w 10000"/>
                <a:gd name="connsiteY263" fmla="*/ 6472 h 10000"/>
                <a:gd name="connsiteX264" fmla="*/ 7900 w 10000"/>
                <a:gd name="connsiteY264" fmla="*/ 6447 h 10000"/>
                <a:gd name="connsiteX265" fmla="*/ 7927 w 10000"/>
                <a:gd name="connsiteY265" fmla="*/ 6447 h 10000"/>
                <a:gd name="connsiteX266" fmla="*/ 7954 w 10000"/>
                <a:gd name="connsiteY266" fmla="*/ 6466 h 10000"/>
                <a:gd name="connsiteX267" fmla="*/ 7986 w 10000"/>
                <a:gd name="connsiteY267" fmla="*/ 6509 h 10000"/>
                <a:gd name="connsiteX268" fmla="*/ 8013 w 10000"/>
                <a:gd name="connsiteY268" fmla="*/ 6578 h 10000"/>
                <a:gd name="connsiteX269" fmla="*/ 8044 w 10000"/>
                <a:gd name="connsiteY269" fmla="*/ 6683 h 10000"/>
                <a:gd name="connsiteX270" fmla="*/ 8071 w 10000"/>
                <a:gd name="connsiteY270" fmla="*/ 6820 h 10000"/>
                <a:gd name="connsiteX271" fmla="*/ 8098 w 10000"/>
                <a:gd name="connsiteY271" fmla="*/ 7006 h 10000"/>
                <a:gd name="connsiteX272" fmla="*/ 8130 w 10000"/>
                <a:gd name="connsiteY272" fmla="*/ 7280 h 10000"/>
                <a:gd name="connsiteX273" fmla="*/ 8157 w 10000"/>
                <a:gd name="connsiteY273" fmla="*/ 7714 h 10000"/>
                <a:gd name="connsiteX274" fmla="*/ 8188 w 10000"/>
                <a:gd name="connsiteY274" fmla="*/ 8671 h 10000"/>
                <a:gd name="connsiteX275" fmla="*/ 8215 w 10000"/>
                <a:gd name="connsiteY275" fmla="*/ 8696 h 10000"/>
                <a:gd name="connsiteX276" fmla="*/ 8242 w 10000"/>
                <a:gd name="connsiteY276" fmla="*/ 7720 h 10000"/>
                <a:gd name="connsiteX277" fmla="*/ 8274 w 10000"/>
                <a:gd name="connsiteY277" fmla="*/ 7286 h 10000"/>
                <a:gd name="connsiteX278" fmla="*/ 8301 w 10000"/>
                <a:gd name="connsiteY278" fmla="*/ 7006 h 10000"/>
                <a:gd name="connsiteX279" fmla="*/ 8328 w 10000"/>
                <a:gd name="connsiteY279" fmla="*/ 6820 h 10000"/>
                <a:gd name="connsiteX280" fmla="*/ 8360 w 10000"/>
                <a:gd name="connsiteY280" fmla="*/ 6683 h 10000"/>
                <a:gd name="connsiteX281" fmla="*/ 8387 w 10000"/>
                <a:gd name="connsiteY281" fmla="*/ 6584 h 10000"/>
                <a:gd name="connsiteX282" fmla="*/ 8418 w 10000"/>
                <a:gd name="connsiteY282" fmla="*/ 6516 h 10000"/>
                <a:gd name="connsiteX283" fmla="*/ 8445 w 10000"/>
                <a:gd name="connsiteY283" fmla="*/ 6472 h 10000"/>
                <a:gd name="connsiteX284" fmla="*/ 8472 w 10000"/>
                <a:gd name="connsiteY284" fmla="*/ 6453 h 10000"/>
                <a:gd name="connsiteX285" fmla="*/ 8504 w 10000"/>
                <a:gd name="connsiteY285" fmla="*/ 6460 h 10000"/>
                <a:gd name="connsiteX286" fmla="*/ 8531 w 10000"/>
                <a:gd name="connsiteY286" fmla="*/ 6491 h 10000"/>
                <a:gd name="connsiteX287" fmla="*/ 8562 w 10000"/>
                <a:gd name="connsiteY287" fmla="*/ 6553 h 10000"/>
                <a:gd name="connsiteX288" fmla="*/ 8589 w 10000"/>
                <a:gd name="connsiteY288" fmla="*/ 6640 h 10000"/>
                <a:gd name="connsiteX289" fmla="*/ 8616 w 10000"/>
                <a:gd name="connsiteY289" fmla="*/ 6770 h 10000"/>
                <a:gd name="connsiteX290" fmla="*/ 8648 w 10000"/>
                <a:gd name="connsiteY290" fmla="*/ 6944 h 10000"/>
                <a:gd name="connsiteX291" fmla="*/ 8675 w 10000"/>
                <a:gd name="connsiteY291" fmla="*/ 7205 h 10000"/>
                <a:gd name="connsiteX292" fmla="*/ 8707 w 10000"/>
                <a:gd name="connsiteY292" fmla="*/ 7615 h 10000"/>
                <a:gd name="connsiteX293" fmla="*/ 8734 w 10000"/>
                <a:gd name="connsiteY293" fmla="*/ 8460 h 10000"/>
                <a:gd name="connsiteX294" fmla="*/ 8761 w 10000"/>
                <a:gd name="connsiteY294" fmla="*/ 8839 h 10000"/>
                <a:gd name="connsiteX295" fmla="*/ 8788 w 10000"/>
                <a:gd name="connsiteY295" fmla="*/ 7733 h 10000"/>
                <a:gd name="connsiteX296" fmla="*/ 8819 w 10000"/>
                <a:gd name="connsiteY296" fmla="*/ 7267 h 10000"/>
                <a:gd name="connsiteX297" fmla="*/ 8851 w 10000"/>
                <a:gd name="connsiteY297" fmla="*/ 6981 h 10000"/>
                <a:gd name="connsiteX298" fmla="*/ 8878 w 10000"/>
                <a:gd name="connsiteY298" fmla="*/ 6783 h 10000"/>
                <a:gd name="connsiteX299" fmla="*/ 8905 w 10000"/>
                <a:gd name="connsiteY299" fmla="*/ 6646 h 10000"/>
                <a:gd name="connsiteX300" fmla="*/ 8932 w 10000"/>
                <a:gd name="connsiteY300" fmla="*/ 6547 h 10000"/>
                <a:gd name="connsiteX301" fmla="*/ 8963 w 10000"/>
                <a:gd name="connsiteY301" fmla="*/ 6484 h 10000"/>
                <a:gd name="connsiteX302" fmla="*/ 8991 w 10000"/>
                <a:gd name="connsiteY302" fmla="*/ 6453 h 10000"/>
                <a:gd name="connsiteX303" fmla="*/ 9022 w 10000"/>
                <a:gd name="connsiteY303" fmla="*/ 6447 h 10000"/>
                <a:gd name="connsiteX304" fmla="*/ 9049 w 10000"/>
                <a:gd name="connsiteY304" fmla="*/ 6472 h 10000"/>
                <a:gd name="connsiteX305" fmla="*/ 9076 w 10000"/>
                <a:gd name="connsiteY305" fmla="*/ 6528 h 10000"/>
                <a:gd name="connsiteX306" fmla="*/ 9108 w 10000"/>
                <a:gd name="connsiteY306" fmla="*/ 6621 h 10000"/>
                <a:gd name="connsiteX307" fmla="*/ 9135 w 10000"/>
                <a:gd name="connsiteY307" fmla="*/ 6758 h 10000"/>
                <a:gd name="connsiteX308" fmla="*/ 9166 w 10000"/>
                <a:gd name="connsiteY308" fmla="*/ 6957 h 10000"/>
                <a:gd name="connsiteX309" fmla="*/ 9193 w 10000"/>
                <a:gd name="connsiteY309" fmla="*/ 7267 h 10000"/>
                <a:gd name="connsiteX310" fmla="*/ 9220 w 10000"/>
                <a:gd name="connsiteY310" fmla="*/ 7814 h 10000"/>
                <a:gd name="connsiteX311" fmla="*/ 9252 w 10000"/>
                <a:gd name="connsiteY311" fmla="*/ 9863 h 10000"/>
                <a:gd name="connsiteX312" fmla="*/ 9279 w 10000"/>
                <a:gd name="connsiteY312" fmla="*/ 7988 h 10000"/>
                <a:gd name="connsiteX313" fmla="*/ 9306 w 10000"/>
                <a:gd name="connsiteY313" fmla="*/ 7335 h 10000"/>
                <a:gd name="connsiteX314" fmla="*/ 9338 w 10000"/>
                <a:gd name="connsiteY314" fmla="*/ 6988 h 10000"/>
                <a:gd name="connsiteX315" fmla="*/ 9365 w 10000"/>
                <a:gd name="connsiteY315" fmla="*/ 6758 h 10000"/>
                <a:gd name="connsiteX316" fmla="*/ 9396 w 10000"/>
                <a:gd name="connsiteY316" fmla="*/ 6602 h 10000"/>
                <a:gd name="connsiteX317" fmla="*/ 9423 w 10000"/>
                <a:gd name="connsiteY317" fmla="*/ 6503 h 10000"/>
                <a:gd name="connsiteX318" fmla="*/ 9450 w 10000"/>
                <a:gd name="connsiteY318" fmla="*/ 6447 h 10000"/>
                <a:gd name="connsiteX319" fmla="*/ 9482 w 10000"/>
                <a:gd name="connsiteY319" fmla="*/ 6435 h 10000"/>
                <a:gd name="connsiteX320" fmla="*/ 9509 w 10000"/>
                <a:gd name="connsiteY320" fmla="*/ 6460 h 10000"/>
                <a:gd name="connsiteX321" fmla="*/ 9540 w 10000"/>
                <a:gd name="connsiteY321" fmla="*/ 6534 h 10000"/>
                <a:gd name="connsiteX322" fmla="*/ 9567 w 10000"/>
                <a:gd name="connsiteY322" fmla="*/ 6665 h 10000"/>
                <a:gd name="connsiteX323" fmla="*/ 9594 w 10000"/>
                <a:gd name="connsiteY323" fmla="*/ 6882 h 10000"/>
                <a:gd name="connsiteX324" fmla="*/ 9626 w 10000"/>
                <a:gd name="connsiteY324" fmla="*/ 7242 h 10000"/>
                <a:gd name="connsiteX325" fmla="*/ 9653 w 10000"/>
                <a:gd name="connsiteY325" fmla="*/ 7981 h 10000"/>
                <a:gd name="connsiteX326" fmla="*/ 9680 w 10000"/>
                <a:gd name="connsiteY326" fmla="*/ 8820 h 10000"/>
                <a:gd name="connsiteX327" fmla="*/ 9712 w 10000"/>
                <a:gd name="connsiteY327" fmla="*/ 7484 h 10000"/>
                <a:gd name="connsiteX328" fmla="*/ 9739 w 10000"/>
                <a:gd name="connsiteY328" fmla="*/ 7012 h 10000"/>
                <a:gd name="connsiteX329" fmla="*/ 9766 w 10000"/>
                <a:gd name="connsiteY329" fmla="*/ 6758 h 10000"/>
                <a:gd name="connsiteX330" fmla="*/ 9797 w 10000"/>
                <a:gd name="connsiteY330" fmla="*/ 6615 h 10000"/>
                <a:gd name="connsiteX331" fmla="*/ 9824 w 10000"/>
                <a:gd name="connsiteY331" fmla="*/ 6559 h 10000"/>
                <a:gd name="connsiteX332" fmla="*/ 9856 w 10000"/>
                <a:gd name="connsiteY332" fmla="*/ 6590 h 10000"/>
                <a:gd name="connsiteX333" fmla="*/ 9883 w 10000"/>
                <a:gd name="connsiteY333" fmla="*/ 6708 h 10000"/>
                <a:gd name="connsiteX334" fmla="*/ 9910 w 10000"/>
                <a:gd name="connsiteY334" fmla="*/ 6950 h 10000"/>
                <a:gd name="connsiteX335" fmla="*/ 9941 w 10000"/>
                <a:gd name="connsiteY335" fmla="*/ 7404 h 10000"/>
                <a:gd name="connsiteX336" fmla="*/ 9968 w 10000"/>
                <a:gd name="connsiteY336" fmla="*/ 8516 h 10000"/>
                <a:gd name="connsiteX337" fmla="*/ 10000 w 10000"/>
                <a:gd name="connsiteY33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213 w 10000"/>
                <a:gd name="connsiteY100" fmla="*/ 770 h 10000"/>
                <a:gd name="connsiteX101" fmla="*/ 3240 w 10000"/>
                <a:gd name="connsiteY101" fmla="*/ 658 h 10000"/>
                <a:gd name="connsiteX102" fmla="*/ 3267 w 10000"/>
                <a:gd name="connsiteY102" fmla="*/ 559 h 10000"/>
                <a:gd name="connsiteX103" fmla="*/ 3299 w 10000"/>
                <a:gd name="connsiteY103" fmla="*/ 478 h 10000"/>
                <a:gd name="connsiteX104" fmla="*/ 3326 w 10000"/>
                <a:gd name="connsiteY104" fmla="*/ 404 h 10000"/>
                <a:gd name="connsiteX105" fmla="*/ 3357 w 10000"/>
                <a:gd name="connsiteY105" fmla="*/ 335 h 10000"/>
                <a:gd name="connsiteX106" fmla="*/ 3384 w 10000"/>
                <a:gd name="connsiteY106" fmla="*/ 280 h 10000"/>
                <a:gd name="connsiteX107" fmla="*/ 3411 w 10000"/>
                <a:gd name="connsiteY107" fmla="*/ 230 h 10000"/>
                <a:gd name="connsiteX108" fmla="*/ 3443 w 10000"/>
                <a:gd name="connsiteY108" fmla="*/ 186 h 10000"/>
                <a:gd name="connsiteX109" fmla="*/ 3470 w 10000"/>
                <a:gd name="connsiteY109" fmla="*/ 149 h 10000"/>
                <a:gd name="connsiteX110" fmla="*/ 3497 w 10000"/>
                <a:gd name="connsiteY110" fmla="*/ 118 h 10000"/>
                <a:gd name="connsiteX111" fmla="*/ 3529 w 10000"/>
                <a:gd name="connsiteY111" fmla="*/ 87 h 10000"/>
                <a:gd name="connsiteX112" fmla="*/ 3556 w 10000"/>
                <a:gd name="connsiteY112" fmla="*/ 68 h 10000"/>
                <a:gd name="connsiteX113" fmla="*/ 3587 w 10000"/>
                <a:gd name="connsiteY113" fmla="*/ 43 h 10000"/>
                <a:gd name="connsiteX114" fmla="*/ 3614 w 10000"/>
                <a:gd name="connsiteY114" fmla="*/ 31 h 10000"/>
                <a:gd name="connsiteX115" fmla="*/ 3641 w 10000"/>
                <a:gd name="connsiteY115" fmla="*/ 19 h 10000"/>
                <a:gd name="connsiteX116" fmla="*/ 3673 w 10000"/>
                <a:gd name="connsiteY116" fmla="*/ 6 h 10000"/>
                <a:gd name="connsiteX117" fmla="*/ 3700 w 10000"/>
                <a:gd name="connsiteY117" fmla="*/ 6 h 10000"/>
                <a:gd name="connsiteX118" fmla="*/ 3731 w 10000"/>
                <a:gd name="connsiteY118" fmla="*/ 0 h 10000"/>
                <a:gd name="connsiteX119" fmla="*/ 3758 w 10000"/>
                <a:gd name="connsiteY119" fmla="*/ 0 h 10000"/>
                <a:gd name="connsiteX120" fmla="*/ 3785 w 10000"/>
                <a:gd name="connsiteY120" fmla="*/ 6 h 10000"/>
                <a:gd name="connsiteX121" fmla="*/ 3817 w 10000"/>
                <a:gd name="connsiteY121" fmla="*/ 12 h 10000"/>
                <a:gd name="connsiteX122" fmla="*/ 3844 w 10000"/>
                <a:gd name="connsiteY122" fmla="*/ 19 h 10000"/>
                <a:gd name="connsiteX123" fmla="*/ 3876 w 10000"/>
                <a:gd name="connsiteY123" fmla="*/ 31 h 10000"/>
                <a:gd name="connsiteX124" fmla="*/ 3903 w 10000"/>
                <a:gd name="connsiteY124" fmla="*/ 43 h 10000"/>
                <a:gd name="connsiteX125" fmla="*/ 3930 w 10000"/>
                <a:gd name="connsiteY125" fmla="*/ 62 h 10000"/>
                <a:gd name="connsiteX126" fmla="*/ 3957 w 10000"/>
                <a:gd name="connsiteY126" fmla="*/ 81 h 10000"/>
                <a:gd name="connsiteX127" fmla="*/ 3988 w 10000"/>
                <a:gd name="connsiteY127" fmla="*/ 106 h 10000"/>
                <a:gd name="connsiteX128" fmla="*/ 4015 w 10000"/>
                <a:gd name="connsiteY128" fmla="*/ 130 h 10000"/>
                <a:gd name="connsiteX129" fmla="*/ 4047 w 10000"/>
                <a:gd name="connsiteY129" fmla="*/ 155 h 10000"/>
                <a:gd name="connsiteX130" fmla="*/ 4074 w 10000"/>
                <a:gd name="connsiteY130" fmla="*/ 186 h 10000"/>
                <a:gd name="connsiteX131" fmla="*/ 4101 w 10000"/>
                <a:gd name="connsiteY131" fmla="*/ 217 h 10000"/>
                <a:gd name="connsiteX132" fmla="*/ 4132 w 10000"/>
                <a:gd name="connsiteY132" fmla="*/ 255 h 10000"/>
                <a:gd name="connsiteX133" fmla="*/ 4160 w 10000"/>
                <a:gd name="connsiteY133" fmla="*/ 292 h 10000"/>
                <a:gd name="connsiteX134" fmla="*/ 4191 w 10000"/>
                <a:gd name="connsiteY134" fmla="*/ 329 h 10000"/>
                <a:gd name="connsiteX135" fmla="*/ 4218 w 10000"/>
                <a:gd name="connsiteY135" fmla="*/ 373 h 10000"/>
                <a:gd name="connsiteX136" fmla="*/ 4245 w 10000"/>
                <a:gd name="connsiteY136" fmla="*/ 422 h 10000"/>
                <a:gd name="connsiteX137" fmla="*/ 4277 w 10000"/>
                <a:gd name="connsiteY137" fmla="*/ 466 h 10000"/>
                <a:gd name="connsiteX138" fmla="*/ 4304 w 10000"/>
                <a:gd name="connsiteY138" fmla="*/ 522 h 10000"/>
                <a:gd name="connsiteX139" fmla="*/ 4335 w 10000"/>
                <a:gd name="connsiteY139" fmla="*/ 571 h 10000"/>
                <a:gd name="connsiteX140" fmla="*/ 4362 w 10000"/>
                <a:gd name="connsiteY140" fmla="*/ 634 h 10000"/>
                <a:gd name="connsiteX141" fmla="*/ 4389 w 10000"/>
                <a:gd name="connsiteY141" fmla="*/ 689 h 10000"/>
                <a:gd name="connsiteX142" fmla="*/ 4421 w 10000"/>
                <a:gd name="connsiteY142" fmla="*/ 752 h 10000"/>
                <a:gd name="connsiteX143" fmla="*/ 4448 w 10000"/>
                <a:gd name="connsiteY143" fmla="*/ 820 h 10000"/>
                <a:gd name="connsiteX144" fmla="*/ 4475 w 10000"/>
                <a:gd name="connsiteY144" fmla="*/ 888 h 10000"/>
                <a:gd name="connsiteX145" fmla="*/ 4507 w 10000"/>
                <a:gd name="connsiteY145" fmla="*/ 957 h 10000"/>
                <a:gd name="connsiteX146" fmla="*/ 4534 w 10000"/>
                <a:gd name="connsiteY146" fmla="*/ 1037 h 10000"/>
                <a:gd name="connsiteX147" fmla="*/ 4565 w 10000"/>
                <a:gd name="connsiteY147" fmla="*/ 1118 h 10000"/>
                <a:gd name="connsiteX148" fmla="*/ 4592 w 10000"/>
                <a:gd name="connsiteY148" fmla="*/ 1199 h 10000"/>
                <a:gd name="connsiteX149" fmla="*/ 4619 w 10000"/>
                <a:gd name="connsiteY149" fmla="*/ 1286 h 10000"/>
                <a:gd name="connsiteX150" fmla="*/ 4651 w 10000"/>
                <a:gd name="connsiteY150" fmla="*/ 1373 h 10000"/>
                <a:gd name="connsiteX151" fmla="*/ 4678 w 10000"/>
                <a:gd name="connsiteY151" fmla="*/ 1472 h 10000"/>
                <a:gd name="connsiteX152" fmla="*/ 4709 w 10000"/>
                <a:gd name="connsiteY152" fmla="*/ 1565 h 10000"/>
                <a:gd name="connsiteX153" fmla="*/ 4736 w 10000"/>
                <a:gd name="connsiteY153" fmla="*/ 1671 h 10000"/>
                <a:gd name="connsiteX154" fmla="*/ 4763 w 10000"/>
                <a:gd name="connsiteY154" fmla="*/ 1776 h 10000"/>
                <a:gd name="connsiteX155" fmla="*/ 4795 w 10000"/>
                <a:gd name="connsiteY155" fmla="*/ 1894 h 10000"/>
                <a:gd name="connsiteX156" fmla="*/ 4822 w 10000"/>
                <a:gd name="connsiteY156" fmla="*/ 2012 h 10000"/>
                <a:gd name="connsiteX157" fmla="*/ 4854 w 10000"/>
                <a:gd name="connsiteY157" fmla="*/ 2137 h 10000"/>
                <a:gd name="connsiteX158" fmla="*/ 4881 w 10000"/>
                <a:gd name="connsiteY158" fmla="*/ 2267 h 10000"/>
                <a:gd name="connsiteX159" fmla="*/ 4908 w 10000"/>
                <a:gd name="connsiteY159" fmla="*/ 2404 h 10000"/>
                <a:gd name="connsiteX160" fmla="*/ 4935 w 10000"/>
                <a:gd name="connsiteY160" fmla="*/ 2553 h 10000"/>
                <a:gd name="connsiteX161" fmla="*/ 4966 w 10000"/>
                <a:gd name="connsiteY161" fmla="*/ 2708 h 10000"/>
                <a:gd name="connsiteX162" fmla="*/ 4993 w 10000"/>
                <a:gd name="connsiteY162" fmla="*/ 2870 h 10000"/>
                <a:gd name="connsiteX163" fmla="*/ 5025 w 10000"/>
                <a:gd name="connsiteY163" fmla="*/ 3043 h 10000"/>
                <a:gd name="connsiteX164" fmla="*/ 5052 w 10000"/>
                <a:gd name="connsiteY164" fmla="*/ 3230 h 10000"/>
                <a:gd name="connsiteX165" fmla="*/ 5079 w 10000"/>
                <a:gd name="connsiteY165" fmla="*/ 3429 h 10000"/>
                <a:gd name="connsiteX166" fmla="*/ 5110 w 10000"/>
                <a:gd name="connsiteY166" fmla="*/ 3646 h 10000"/>
                <a:gd name="connsiteX167" fmla="*/ 5137 w 10000"/>
                <a:gd name="connsiteY167" fmla="*/ 3882 h 10000"/>
                <a:gd name="connsiteX168" fmla="*/ 5169 w 10000"/>
                <a:gd name="connsiteY168" fmla="*/ 4143 h 10000"/>
                <a:gd name="connsiteX169" fmla="*/ 5196 w 10000"/>
                <a:gd name="connsiteY169" fmla="*/ 4441 h 10000"/>
                <a:gd name="connsiteX170" fmla="*/ 5223 w 10000"/>
                <a:gd name="connsiteY170" fmla="*/ 4789 h 10000"/>
                <a:gd name="connsiteX171" fmla="*/ 5255 w 10000"/>
                <a:gd name="connsiteY171" fmla="*/ 5205 h 10000"/>
                <a:gd name="connsiteX172" fmla="*/ 5282 w 10000"/>
                <a:gd name="connsiteY172" fmla="*/ 5758 h 10000"/>
                <a:gd name="connsiteX173" fmla="*/ 5313 w 10000"/>
                <a:gd name="connsiteY173" fmla="*/ 6671 h 10000"/>
                <a:gd name="connsiteX174" fmla="*/ 5340 w 10000"/>
                <a:gd name="connsiteY174" fmla="*/ 7776 h 10000"/>
                <a:gd name="connsiteX175" fmla="*/ 5367 w 10000"/>
                <a:gd name="connsiteY175" fmla="*/ 6565 h 10000"/>
                <a:gd name="connsiteX176" fmla="*/ 5399 w 10000"/>
                <a:gd name="connsiteY176" fmla="*/ 6255 h 10000"/>
                <a:gd name="connsiteX177" fmla="*/ 5426 w 10000"/>
                <a:gd name="connsiteY177" fmla="*/ 6155 h 10000"/>
                <a:gd name="connsiteX178" fmla="*/ 5453 w 10000"/>
                <a:gd name="connsiteY178" fmla="*/ 6180 h 10000"/>
                <a:gd name="connsiteX179" fmla="*/ 5484 w 10000"/>
                <a:gd name="connsiteY179" fmla="*/ 6286 h 10000"/>
                <a:gd name="connsiteX180" fmla="*/ 5511 w 10000"/>
                <a:gd name="connsiteY180" fmla="*/ 6484 h 10000"/>
                <a:gd name="connsiteX181" fmla="*/ 5539 w 10000"/>
                <a:gd name="connsiteY181" fmla="*/ 6801 h 10000"/>
                <a:gd name="connsiteX182" fmla="*/ 5570 w 10000"/>
                <a:gd name="connsiteY182" fmla="*/ 7373 h 10000"/>
                <a:gd name="connsiteX183" fmla="*/ 5597 w 10000"/>
                <a:gd name="connsiteY183" fmla="*/ 9447 h 10000"/>
                <a:gd name="connsiteX184" fmla="*/ 5629 w 10000"/>
                <a:gd name="connsiteY184" fmla="*/ 7621 h 10000"/>
                <a:gd name="connsiteX185" fmla="*/ 5656 w 10000"/>
                <a:gd name="connsiteY185" fmla="*/ 7012 h 10000"/>
                <a:gd name="connsiteX186" fmla="*/ 5683 w 10000"/>
                <a:gd name="connsiteY186" fmla="*/ 6708 h 10000"/>
                <a:gd name="connsiteX187" fmla="*/ 5714 w 10000"/>
                <a:gd name="connsiteY187" fmla="*/ 6534 h 10000"/>
                <a:gd name="connsiteX188" fmla="*/ 5741 w 10000"/>
                <a:gd name="connsiteY188" fmla="*/ 6429 h 10000"/>
                <a:gd name="connsiteX189" fmla="*/ 5773 w 10000"/>
                <a:gd name="connsiteY189" fmla="*/ 6385 h 10000"/>
                <a:gd name="connsiteX190" fmla="*/ 5800 w 10000"/>
                <a:gd name="connsiteY190" fmla="*/ 6385 h 10000"/>
                <a:gd name="connsiteX191" fmla="*/ 5827 w 10000"/>
                <a:gd name="connsiteY191" fmla="*/ 6429 h 10000"/>
                <a:gd name="connsiteX192" fmla="*/ 5858 w 10000"/>
                <a:gd name="connsiteY192" fmla="*/ 6516 h 10000"/>
                <a:gd name="connsiteX193" fmla="*/ 5886 w 10000"/>
                <a:gd name="connsiteY193" fmla="*/ 6646 h 10000"/>
                <a:gd name="connsiteX194" fmla="*/ 5913 w 10000"/>
                <a:gd name="connsiteY194" fmla="*/ 6845 h 10000"/>
                <a:gd name="connsiteX195" fmla="*/ 5944 w 10000"/>
                <a:gd name="connsiteY195" fmla="*/ 7149 h 10000"/>
                <a:gd name="connsiteX196" fmla="*/ 5971 w 10000"/>
                <a:gd name="connsiteY196" fmla="*/ 7658 h 10000"/>
                <a:gd name="connsiteX197" fmla="*/ 6003 w 10000"/>
                <a:gd name="connsiteY197" fmla="*/ 9093 h 10000"/>
                <a:gd name="connsiteX198" fmla="*/ 6030 w 10000"/>
                <a:gd name="connsiteY198" fmla="*/ 8106 h 10000"/>
                <a:gd name="connsiteX199" fmla="*/ 6057 w 10000"/>
                <a:gd name="connsiteY199" fmla="*/ 7385 h 10000"/>
                <a:gd name="connsiteX200" fmla="*/ 6088 w 10000"/>
                <a:gd name="connsiteY200" fmla="*/ 7019 h 10000"/>
                <a:gd name="connsiteX201" fmla="*/ 6115 w 10000"/>
                <a:gd name="connsiteY201" fmla="*/ 6789 h 10000"/>
                <a:gd name="connsiteX202" fmla="*/ 6147 w 10000"/>
                <a:gd name="connsiteY202" fmla="*/ 6634 h 10000"/>
                <a:gd name="connsiteX203" fmla="*/ 6174 w 10000"/>
                <a:gd name="connsiteY203" fmla="*/ 6534 h 10000"/>
                <a:gd name="connsiteX204" fmla="*/ 6201 w 10000"/>
                <a:gd name="connsiteY204" fmla="*/ 6472 h 10000"/>
                <a:gd name="connsiteX205" fmla="*/ 6233 w 10000"/>
                <a:gd name="connsiteY205" fmla="*/ 6441 h 10000"/>
                <a:gd name="connsiteX206" fmla="*/ 6260 w 10000"/>
                <a:gd name="connsiteY206" fmla="*/ 6435 h 10000"/>
                <a:gd name="connsiteX207" fmla="*/ 6291 w 10000"/>
                <a:gd name="connsiteY207" fmla="*/ 6460 h 10000"/>
                <a:gd name="connsiteX208" fmla="*/ 6318 w 10000"/>
                <a:gd name="connsiteY208" fmla="*/ 6516 h 10000"/>
                <a:gd name="connsiteX209" fmla="*/ 6345 w 10000"/>
                <a:gd name="connsiteY209" fmla="*/ 6609 h 10000"/>
                <a:gd name="connsiteX210" fmla="*/ 6372 w 10000"/>
                <a:gd name="connsiteY210" fmla="*/ 6733 h 10000"/>
                <a:gd name="connsiteX211" fmla="*/ 6404 w 10000"/>
                <a:gd name="connsiteY211" fmla="*/ 6919 h 10000"/>
                <a:gd name="connsiteX212" fmla="*/ 6431 w 10000"/>
                <a:gd name="connsiteY212" fmla="*/ 7186 h 10000"/>
                <a:gd name="connsiteX213" fmla="*/ 6462 w 10000"/>
                <a:gd name="connsiteY213" fmla="*/ 7596 h 10000"/>
                <a:gd name="connsiteX214" fmla="*/ 6489 w 10000"/>
                <a:gd name="connsiteY214" fmla="*/ 8466 h 10000"/>
                <a:gd name="connsiteX215" fmla="*/ 6516 w 10000"/>
                <a:gd name="connsiteY215" fmla="*/ 8801 h 10000"/>
                <a:gd name="connsiteX216" fmla="*/ 6548 w 10000"/>
                <a:gd name="connsiteY216" fmla="*/ 7714 h 10000"/>
                <a:gd name="connsiteX217" fmla="*/ 6575 w 10000"/>
                <a:gd name="connsiteY217" fmla="*/ 7261 h 10000"/>
                <a:gd name="connsiteX218" fmla="*/ 6607 w 10000"/>
                <a:gd name="connsiteY218" fmla="*/ 6981 h 10000"/>
                <a:gd name="connsiteX219" fmla="*/ 6634 w 10000"/>
                <a:gd name="connsiteY219" fmla="*/ 6795 h 10000"/>
                <a:gd name="connsiteX220" fmla="*/ 6661 w 10000"/>
                <a:gd name="connsiteY220" fmla="*/ 6658 h 10000"/>
                <a:gd name="connsiteX221" fmla="*/ 6692 w 10000"/>
                <a:gd name="connsiteY221" fmla="*/ 6559 h 10000"/>
                <a:gd name="connsiteX222" fmla="*/ 6719 w 10000"/>
                <a:gd name="connsiteY222" fmla="*/ 6497 h 10000"/>
                <a:gd name="connsiteX223" fmla="*/ 6751 w 10000"/>
                <a:gd name="connsiteY223" fmla="*/ 6460 h 10000"/>
                <a:gd name="connsiteX224" fmla="*/ 6778 w 10000"/>
                <a:gd name="connsiteY224" fmla="*/ 6453 h 10000"/>
                <a:gd name="connsiteX225" fmla="*/ 6805 w 10000"/>
                <a:gd name="connsiteY225" fmla="*/ 6460 h 10000"/>
                <a:gd name="connsiteX226" fmla="*/ 6836 w 10000"/>
                <a:gd name="connsiteY226" fmla="*/ 6503 h 10000"/>
                <a:gd name="connsiteX227" fmla="*/ 6863 w 10000"/>
                <a:gd name="connsiteY227" fmla="*/ 6565 h 10000"/>
                <a:gd name="connsiteX228" fmla="*/ 6890 w 10000"/>
                <a:gd name="connsiteY228" fmla="*/ 6658 h 10000"/>
                <a:gd name="connsiteX229" fmla="*/ 6922 w 10000"/>
                <a:gd name="connsiteY229" fmla="*/ 6789 h 10000"/>
                <a:gd name="connsiteX230" fmla="*/ 6949 w 10000"/>
                <a:gd name="connsiteY230" fmla="*/ 6975 h 10000"/>
                <a:gd name="connsiteX231" fmla="*/ 6981 w 10000"/>
                <a:gd name="connsiteY231" fmla="*/ 7236 h 10000"/>
                <a:gd name="connsiteX232" fmla="*/ 7008 w 10000"/>
                <a:gd name="connsiteY232" fmla="*/ 7634 h 10000"/>
                <a:gd name="connsiteX233" fmla="*/ 7035 w 10000"/>
                <a:gd name="connsiteY233" fmla="*/ 8460 h 10000"/>
                <a:gd name="connsiteX234" fmla="*/ 7066 w 10000"/>
                <a:gd name="connsiteY234" fmla="*/ 8969 h 10000"/>
                <a:gd name="connsiteX235" fmla="*/ 7093 w 10000"/>
                <a:gd name="connsiteY235" fmla="*/ 7801 h 10000"/>
                <a:gd name="connsiteX236" fmla="*/ 7125 w 10000"/>
                <a:gd name="connsiteY236" fmla="*/ 7329 h 10000"/>
                <a:gd name="connsiteX237" fmla="*/ 7152 w 10000"/>
                <a:gd name="connsiteY237" fmla="*/ 7037 h 10000"/>
                <a:gd name="connsiteX238" fmla="*/ 7179 w 10000"/>
                <a:gd name="connsiteY238" fmla="*/ 6839 h 10000"/>
                <a:gd name="connsiteX239" fmla="*/ 7210 w 10000"/>
                <a:gd name="connsiteY239" fmla="*/ 6696 h 10000"/>
                <a:gd name="connsiteX240" fmla="*/ 7237 w 10000"/>
                <a:gd name="connsiteY240" fmla="*/ 6590 h 10000"/>
                <a:gd name="connsiteX241" fmla="*/ 7269 w 10000"/>
                <a:gd name="connsiteY241" fmla="*/ 6516 h 10000"/>
                <a:gd name="connsiteX242" fmla="*/ 7296 w 10000"/>
                <a:gd name="connsiteY242" fmla="*/ 6472 h 10000"/>
                <a:gd name="connsiteX243" fmla="*/ 7323 w 10000"/>
                <a:gd name="connsiteY243" fmla="*/ 6447 h 10000"/>
                <a:gd name="connsiteX244" fmla="*/ 7350 w 10000"/>
                <a:gd name="connsiteY244" fmla="*/ 6447 h 10000"/>
                <a:gd name="connsiteX245" fmla="*/ 7382 w 10000"/>
                <a:gd name="connsiteY245" fmla="*/ 6466 h 10000"/>
                <a:gd name="connsiteX246" fmla="*/ 7409 w 10000"/>
                <a:gd name="connsiteY246" fmla="*/ 6509 h 10000"/>
                <a:gd name="connsiteX247" fmla="*/ 7440 w 10000"/>
                <a:gd name="connsiteY247" fmla="*/ 6578 h 10000"/>
                <a:gd name="connsiteX248" fmla="*/ 7467 w 10000"/>
                <a:gd name="connsiteY248" fmla="*/ 6677 h 10000"/>
                <a:gd name="connsiteX249" fmla="*/ 7494 w 10000"/>
                <a:gd name="connsiteY249" fmla="*/ 6814 h 10000"/>
                <a:gd name="connsiteX250" fmla="*/ 7526 w 10000"/>
                <a:gd name="connsiteY250" fmla="*/ 7006 h 10000"/>
                <a:gd name="connsiteX251" fmla="*/ 7553 w 10000"/>
                <a:gd name="connsiteY251" fmla="*/ 7273 h 10000"/>
                <a:gd name="connsiteX252" fmla="*/ 7584 w 10000"/>
                <a:gd name="connsiteY252" fmla="*/ 7696 h 10000"/>
                <a:gd name="connsiteX253" fmla="*/ 7612 w 10000"/>
                <a:gd name="connsiteY253" fmla="*/ 8584 h 10000"/>
                <a:gd name="connsiteX254" fmla="*/ 7639 w 10000"/>
                <a:gd name="connsiteY254" fmla="*/ 8814 h 10000"/>
                <a:gd name="connsiteX255" fmla="*/ 7670 w 10000"/>
                <a:gd name="connsiteY255" fmla="*/ 7770 h 10000"/>
                <a:gd name="connsiteX256" fmla="*/ 7697 w 10000"/>
                <a:gd name="connsiteY256" fmla="*/ 7317 h 10000"/>
                <a:gd name="connsiteX257" fmla="*/ 7729 w 10000"/>
                <a:gd name="connsiteY257" fmla="*/ 7031 h 10000"/>
                <a:gd name="connsiteX258" fmla="*/ 7756 w 10000"/>
                <a:gd name="connsiteY258" fmla="*/ 6839 h 10000"/>
                <a:gd name="connsiteX259" fmla="*/ 7783 w 10000"/>
                <a:gd name="connsiteY259" fmla="*/ 6696 h 10000"/>
                <a:gd name="connsiteX260" fmla="*/ 7810 w 10000"/>
                <a:gd name="connsiteY260" fmla="*/ 6590 h 10000"/>
                <a:gd name="connsiteX261" fmla="*/ 7841 w 10000"/>
                <a:gd name="connsiteY261" fmla="*/ 6522 h 10000"/>
                <a:gd name="connsiteX262" fmla="*/ 7868 w 10000"/>
                <a:gd name="connsiteY262" fmla="*/ 6472 h 10000"/>
                <a:gd name="connsiteX263" fmla="*/ 7900 w 10000"/>
                <a:gd name="connsiteY263" fmla="*/ 6447 h 10000"/>
                <a:gd name="connsiteX264" fmla="*/ 7927 w 10000"/>
                <a:gd name="connsiteY264" fmla="*/ 6447 h 10000"/>
                <a:gd name="connsiteX265" fmla="*/ 7954 w 10000"/>
                <a:gd name="connsiteY265" fmla="*/ 6466 h 10000"/>
                <a:gd name="connsiteX266" fmla="*/ 7986 w 10000"/>
                <a:gd name="connsiteY266" fmla="*/ 6509 h 10000"/>
                <a:gd name="connsiteX267" fmla="*/ 8013 w 10000"/>
                <a:gd name="connsiteY267" fmla="*/ 6578 h 10000"/>
                <a:gd name="connsiteX268" fmla="*/ 8044 w 10000"/>
                <a:gd name="connsiteY268" fmla="*/ 6683 h 10000"/>
                <a:gd name="connsiteX269" fmla="*/ 8071 w 10000"/>
                <a:gd name="connsiteY269" fmla="*/ 6820 h 10000"/>
                <a:gd name="connsiteX270" fmla="*/ 8098 w 10000"/>
                <a:gd name="connsiteY270" fmla="*/ 7006 h 10000"/>
                <a:gd name="connsiteX271" fmla="*/ 8130 w 10000"/>
                <a:gd name="connsiteY271" fmla="*/ 7280 h 10000"/>
                <a:gd name="connsiteX272" fmla="*/ 8157 w 10000"/>
                <a:gd name="connsiteY272" fmla="*/ 7714 h 10000"/>
                <a:gd name="connsiteX273" fmla="*/ 8188 w 10000"/>
                <a:gd name="connsiteY273" fmla="*/ 8671 h 10000"/>
                <a:gd name="connsiteX274" fmla="*/ 8215 w 10000"/>
                <a:gd name="connsiteY274" fmla="*/ 8696 h 10000"/>
                <a:gd name="connsiteX275" fmla="*/ 8242 w 10000"/>
                <a:gd name="connsiteY275" fmla="*/ 7720 h 10000"/>
                <a:gd name="connsiteX276" fmla="*/ 8274 w 10000"/>
                <a:gd name="connsiteY276" fmla="*/ 7286 h 10000"/>
                <a:gd name="connsiteX277" fmla="*/ 8301 w 10000"/>
                <a:gd name="connsiteY277" fmla="*/ 7006 h 10000"/>
                <a:gd name="connsiteX278" fmla="*/ 8328 w 10000"/>
                <a:gd name="connsiteY278" fmla="*/ 6820 h 10000"/>
                <a:gd name="connsiteX279" fmla="*/ 8360 w 10000"/>
                <a:gd name="connsiteY279" fmla="*/ 6683 h 10000"/>
                <a:gd name="connsiteX280" fmla="*/ 8387 w 10000"/>
                <a:gd name="connsiteY280" fmla="*/ 6584 h 10000"/>
                <a:gd name="connsiteX281" fmla="*/ 8418 w 10000"/>
                <a:gd name="connsiteY281" fmla="*/ 6516 h 10000"/>
                <a:gd name="connsiteX282" fmla="*/ 8445 w 10000"/>
                <a:gd name="connsiteY282" fmla="*/ 6472 h 10000"/>
                <a:gd name="connsiteX283" fmla="*/ 8472 w 10000"/>
                <a:gd name="connsiteY283" fmla="*/ 6453 h 10000"/>
                <a:gd name="connsiteX284" fmla="*/ 8504 w 10000"/>
                <a:gd name="connsiteY284" fmla="*/ 6460 h 10000"/>
                <a:gd name="connsiteX285" fmla="*/ 8531 w 10000"/>
                <a:gd name="connsiteY285" fmla="*/ 6491 h 10000"/>
                <a:gd name="connsiteX286" fmla="*/ 8562 w 10000"/>
                <a:gd name="connsiteY286" fmla="*/ 6553 h 10000"/>
                <a:gd name="connsiteX287" fmla="*/ 8589 w 10000"/>
                <a:gd name="connsiteY287" fmla="*/ 6640 h 10000"/>
                <a:gd name="connsiteX288" fmla="*/ 8616 w 10000"/>
                <a:gd name="connsiteY288" fmla="*/ 6770 h 10000"/>
                <a:gd name="connsiteX289" fmla="*/ 8648 w 10000"/>
                <a:gd name="connsiteY289" fmla="*/ 6944 h 10000"/>
                <a:gd name="connsiteX290" fmla="*/ 8675 w 10000"/>
                <a:gd name="connsiteY290" fmla="*/ 7205 h 10000"/>
                <a:gd name="connsiteX291" fmla="*/ 8707 w 10000"/>
                <a:gd name="connsiteY291" fmla="*/ 7615 h 10000"/>
                <a:gd name="connsiteX292" fmla="*/ 8734 w 10000"/>
                <a:gd name="connsiteY292" fmla="*/ 8460 h 10000"/>
                <a:gd name="connsiteX293" fmla="*/ 8761 w 10000"/>
                <a:gd name="connsiteY293" fmla="*/ 8839 h 10000"/>
                <a:gd name="connsiteX294" fmla="*/ 8788 w 10000"/>
                <a:gd name="connsiteY294" fmla="*/ 7733 h 10000"/>
                <a:gd name="connsiteX295" fmla="*/ 8819 w 10000"/>
                <a:gd name="connsiteY295" fmla="*/ 7267 h 10000"/>
                <a:gd name="connsiteX296" fmla="*/ 8851 w 10000"/>
                <a:gd name="connsiteY296" fmla="*/ 6981 h 10000"/>
                <a:gd name="connsiteX297" fmla="*/ 8878 w 10000"/>
                <a:gd name="connsiteY297" fmla="*/ 6783 h 10000"/>
                <a:gd name="connsiteX298" fmla="*/ 8905 w 10000"/>
                <a:gd name="connsiteY298" fmla="*/ 6646 h 10000"/>
                <a:gd name="connsiteX299" fmla="*/ 8932 w 10000"/>
                <a:gd name="connsiteY299" fmla="*/ 6547 h 10000"/>
                <a:gd name="connsiteX300" fmla="*/ 8963 w 10000"/>
                <a:gd name="connsiteY300" fmla="*/ 6484 h 10000"/>
                <a:gd name="connsiteX301" fmla="*/ 8991 w 10000"/>
                <a:gd name="connsiteY301" fmla="*/ 6453 h 10000"/>
                <a:gd name="connsiteX302" fmla="*/ 9022 w 10000"/>
                <a:gd name="connsiteY302" fmla="*/ 6447 h 10000"/>
                <a:gd name="connsiteX303" fmla="*/ 9049 w 10000"/>
                <a:gd name="connsiteY303" fmla="*/ 6472 h 10000"/>
                <a:gd name="connsiteX304" fmla="*/ 9076 w 10000"/>
                <a:gd name="connsiteY304" fmla="*/ 6528 h 10000"/>
                <a:gd name="connsiteX305" fmla="*/ 9108 w 10000"/>
                <a:gd name="connsiteY305" fmla="*/ 6621 h 10000"/>
                <a:gd name="connsiteX306" fmla="*/ 9135 w 10000"/>
                <a:gd name="connsiteY306" fmla="*/ 6758 h 10000"/>
                <a:gd name="connsiteX307" fmla="*/ 9166 w 10000"/>
                <a:gd name="connsiteY307" fmla="*/ 6957 h 10000"/>
                <a:gd name="connsiteX308" fmla="*/ 9193 w 10000"/>
                <a:gd name="connsiteY308" fmla="*/ 7267 h 10000"/>
                <a:gd name="connsiteX309" fmla="*/ 9220 w 10000"/>
                <a:gd name="connsiteY309" fmla="*/ 7814 h 10000"/>
                <a:gd name="connsiteX310" fmla="*/ 9252 w 10000"/>
                <a:gd name="connsiteY310" fmla="*/ 9863 h 10000"/>
                <a:gd name="connsiteX311" fmla="*/ 9279 w 10000"/>
                <a:gd name="connsiteY311" fmla="*/ 7988 h 10000"/>
                <a:gd name="connsiteX312" fmla="*/ 9306 w 10000"/>
                <a:gd name="connsiteY312" fmla="*/ 7335 h 10000"/>
                <a:gd name="connsiteX313" fmla="*/ 9338 w 10000"/>
                <a:gd name="connsiteY313" fmla="*/ 6988 h 10000"/>
                <a:gd name="connsiteX314" fmla="*/ 9365 w 10000"/>
                <a:gd name="connsiteY314" fmla="*/ 6758 h 10000"/>
                <a:gd name="connsiteX315" fmla="*/ 9396 w 10000"/>
                <a:gd name="connsiteY315" fmla="*/ 6602 h 10000"/>
                <a:gd name="connsiteX316" fmla="*/ 9423 w 10000"/>
                <a:gd name="connsiteY316" fmla="*/ 6503 h 10000"/>
                <a:gd name="connsiteX317" fmla="*/ 9450 w 10000"/>
                <a:gd name="connsiteY317" fmla="*/ 6447 h 10000"/>
                <a:gd name="connsiteX318" fmla="*/ 9482 w 10000"/>
                <a:gd name="connsiteY318" fmla="*/ 6435 h 10000"/>
                <a:gd name="connsiteX319" fmla="*/ 9509 w 10000"/>
                <a:gd name="connsiteY319" fmla="*/ 6460 h 10000"/>
                <a:gd name="connsiteX320" fmla="*/ 9540 w 10000"/>
                <a:gd name="connsiteY320" fmla="*/ 6534 h 10000"/>
                <a:gd name="connsiteX321" fmla="*/ 9567 w 10000"/>
                <a:gd name="connsiteY321" fmla="*/ 6665 h 10000"/>
                <a:gd name="connsiteX322" fmla="*/ 9594 w 10000"/>
                <a:gd name="connsiteY322" fmla="*/ 6882 h 10000"/>
                <a:gd name="connsiteX323" fmla="*/ 9626 w 10000"/>
                <a:gd name="connsiteY323" fmla="*/ 7242 h 10000"/>
                <a:gd name="connsiteX324" fmla="*/ 9653 w 10000"/>
                <a:gd name="connsiteY324" fmla="*/ 7981 h 10000"/>
                <a:gd name="connsiteX325" fmla="*/ 9680 w 10000"/>
                <a:gd name="connsiteY325" fmla="*/ 8820 h 10000"/>
                <a:gd name="connsiteX326" fmla="*/ 9712 w 10000"/>
                <a:gd name="connsiteY326" fmla="*/ 7484 h 10000"/>
                <a:gd name="connsiteX327" fmla="*/ 9739 w 10000"/>
                <a:gd name="connsiteY327" fmla="*/ 7012 h 10000"/>
                <a:gd name="connsiteX328" fmla="*/ 9766 w 10000"/>
                <a:gd name="connsiteY328" fmla="*/ 6758 h 10000"/>
                <a:gd name="connsiteX329" fmla="*/ 9797 w 10000"/>
                <a:gd name="connsiteY329" fmla="*/ 6615 h 10000"/>
                <a:gd name="connsiteX330" fmla="*/ 9824 w 10000"/>
                <a:gd name="connsiteY330" fmla="*/ 6559 h 10000"/>
                <a:gd name="connsiteX331" fmla="*/ 9856 w 10000"/>
                <a:gd name="connsiteY331" fmla="*/ 6590 h 10000"/>
                <a:gd name="connsiteX332" fmla="*/ 9883 w 10000"/>
                <a:gd name="connsiteY332" fmla="*/ 6708 h 10000"/>
                <a:gd name="connsiteX333" fmla="*/ 9910 w 10000"/>
                <a:gd name="connsiteY333" fmla="*/ 6950 h 10000"/>
                <a:gd name="connsiteX334" fmla="*/ 9941 w 10000"/>
                <a:gd name="connsiteY334" fmla="*/ 7404 h 10000"/>
                <a:gd name="connsiteX335" fmla="*/ 9968 w 10000"/>
                <a:gd name="connsiteY335" fmla="*/ 8516 h 10000"/>
                <a:gd name="connsiteX336" fmla="*/ 10000 w 10000"/>
                <a:gd name="connsiteY33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40 w 10000"/>
                <a:gd name="connsiteY100" fmla="*/ 658 h 10000"/>
                <a:gd name="connsiteX101" fmla="*/ 3267 w 10000"/>
                <a:gd name="connsiteY101" fmla="*/ 559 h 10000"/>
                <a:gd name="connsiteX102" fmla="*/ 3299 w 10000"/>
                <a:gd name="connsiteY102" fmla="*/ 478 h 10000"/>
                <a:gd name="connsiteX103" fmla="*/ 3326 w 10000"/>
                <a:gd name="connsiteY103" fmla="*/ 404 h 10000"/>
                <a:gd name="connsiteX104" fmla="*/ 3357 w 10000"/>
                <a:gd name="connsiteY104" fmla="*/ 335 h 10000"/>
                <a:gd name="connsiteX105" fmla="*/ 3384 w 10000"/>
                <a:gd name="connsiteY105" fmla="*/ 280 h 10000"/>
                <a:gd name="connsiteX106" fmla="*/ 3411 w 10000"/>
                <a:gd name="connsiteY106" fmla="*/ 230 h 10000"/>
                <a:gd name="connsiteX107" fmla="*/ 3443 w 10000"/>
                <a:gd name="connsiteY107" fmla="*/ 186 h 10000"/>
                <a:gd name="connsiteX108" fmla="*/ 3470 w 10000"/>
                <a:gd name="connsiteY108" fmla="*/ 149 h 10000"/>
                <a:gd name="connsiteX109" fmla="*/ 3497 w 10000"/>
                <a:gd name="connsiteY109" fmla="*/ 118 h 10000"/>
                <a:gd name="connsiteX110" fmla="*/ 3529 w 10000"/>
                <a:gd name="connsiteY110" fmla="*/ 87 h 10000"/>
                <a:gd name="connsiteX111" fmla="*/ 3556 w 10000"/>
                <a:gd name="connsiteY111" fmla="*/ 68 h 10000"/>
                <a:gd name="connsiteX112" fmla="*/ 3587 w 10000"/>
                <a:gd name="connsiteY112" fmla="*/ 43 h 10000"/>
                <a:gd name="connsiteX113" fmla="*/ 3614 w 10000"/>
                <a:gd name="connsiteY113" fmla="*/ 31 h 10000"/>
                <a:gd name="connsiteX114" fmla="*/ 3641 w 10000"/>
                <a:gd name="connsiteY114" fmla="*/ 19 h 10000"/>
                <a:gd name="connsiteX115" fmla="*/ 3673 w 10000"/>
                <a:gd name="connsiteY115" fmla="*/ 6 h 10000"/>
                <a:gd name="connsiteX116" fmla="*/ 3700 w 10000"/>
                <a:gd name="connsiteY116" fmla="*/ 6 h 10000"/>
                <a:gd name="connsiteX117" fmla="*/ 3731 w 10000"/>
                <a:gd name="connsiteY117" fmla="*/ 0 h 10000"/>
                <a:gd name="connsiteX118" fmla="*/ 3758 w 10000"/>
                <a:gd name="connsiteY118" fmla="*/ 0 h 10000"/>
                <a:gd name="connsiteX119" fmla="*/ 3785 w 10000"/>
                <a:gd name="connsiteY119" fmla="*/ 6 h 10000"/>
                <a:gd name="connsiteX120" fmla="*/ 3817 w 10000"/>
                <a:gd name="connsiteY120" fmla="*/ 12 h 10000"/>
                <a:gd name="connsiteX121" fmla="*/ 3844 w 10000"/>
                <a:gd name="connsiteY121" fmla="*/ 19 h 10000"/>
                <a:gd name="connsiteX122" fmla="*/ 3876 w 10000"/>
                <a:gd name="connsiteY122" fmla="*/ 31 h 10000"/>
                <a:gd name="connsiteX123" fmla="*/ 3903 w 10000"/>
                <a:gd name="connsiteY123" fmla="*/ 43 h 10000"/>
                <a:gd name="connsiteX124" fmla="*/ 3930 w 10000"/>
                <a:gd name="connsiteY124" fmla="*/ 62 h 10000"/>
                <a:gd name="connsiteX125" fmla="*/ 3957 w 10000"/>
                <a:gd name="connsiteY125" fmla="*/ 81 h 10000"/>
                <a:gd name="connsiteX126" fmla="*/ 3988 w 10000"/>
                <a:gd name="connsiteY126" fmla="*/ 106 h 10000"/>
                <a:gd name="connsiteX127" fmla="*/ 4015 w 10000"/>
                <a:gd name="connsiteY127" fmla="*/ 130 h 10000"/>
                <a:gd name="connsiteX128" fmla="*/ 4047 w 10000"/>
                <a:gd name="connsiteY128" fmla="*/ 155 h 10000"/>
                <a:gd name="connsiteX129" fmla="*/ 4074 w 10000"/>
                <a:gd name="connsiteY129" fmla="*/ 186 h 10000"/>
                <a:gd name="connsiteX130" fmla="*/ 4101 w 10000"/>
                <a:gd name="connsiteY130" fmla="*/ 217 h 10000"/>
                <a:gd name="connsiteX131" fmla="*/ 4132 w 10000"/>
                <a:gd name="connsiteY131" fmla="*/ 255 h 10000"/>
                <a:gd name="connsiteX132" fmla="*/ 4160 w 10000"/>
                <a:gd name="connsiteY132" fmla="*/ 292 h 10000"/>
                <a:gd name="connsiteX133" fmla="*/ 4191 w 10000"/>
                <a:gd name="connsiteY133" fmla="*/ 329 h 10000"/>
                <a:gd name="connsiteX134" fmla="*/ 4218 w 10000"/>
                <a:gd name="connsiteY134" fmla="*/ 373 h 10000"/>
                <a:gd name="connsiteX135" fmla="*/ 4245 w 10000"/>
                <a:gd name="connsiteY135" fmla="*/ 422 h 10000"/>
                <a:gd name="connsiteX136" fmla="*/ 4277 w 10000"/>
                <a:gd name="connsiteY136" fmla="*/ 466 h 10000"/>
                <a:gd name="connsiteX137" fmla="*/ 4304 w 10000"/>
                <a:gd name="connsiteY137" fmla="*/ 522 h 10000"/>
                <a:gd name="connsiteX138" fmla="*/ 4335 w 10000"/>
                <a:gd name="connsiteY138" fmla="*/ 571 h 10000"/>
                <a:gd name="connsiteX139" fmla="*/ 4362 w 10000"/>
                <a:gd name="connsiteY139" fmla="*/ 634 h 10000"/>
                <a:gd name="connsiteX140" fmla="*/ 4389 w 10000"/>
                <a:gd name="connsiteY140" fmla="*/ 689 h 10000"/>
                <a:gd name="connsiteX141" fmla="*/ 4421 w 10000"/>
                <a:gd name="connsiteY141" fmla="*/ 752 h 10000"/>
                <a:gd name="connsiteX142" fmla="*/ 4448 w 10000"/>
                <a:gd name="connsiteY142" fmla="*/ 820 h 10000"/>
                <a:gd name="connsiteX143" fmla="*/ 4475 w 10000"/>
                <a:gd name="connsiteY143" fmla="*/ 888 h 10000"/>
                <a:gd name="connsiteX144" fmla="*/ 4507 w 10000"/>
                <a:gd name="connsiteY144" fmla="*/ 957 h 10000"/>
                <a:gd name="connsiteX145" fmla="*/ 4534 w 10000"/>
                <a:gd name="connsiteY145" fmla="*/ 1037 h 10000"/>
                <a:gd name="connsiteX146" fmla="*/ 4565 w 10000"/>
                <a:gd name="connsiteY146" fmla="*/ 1118 h 10000"/>
                <a:gd name="connsiteX147" fmla="*/ 4592 w 10000"/>
                <a:gd name="connsiteY147" fmla="*/ 1199 h 10000"/>
                <a:gd name="connsiteX148" fmla="*/ 4619 w 10000"/>
                <a:gd name="connsiteY148" fmla="*/ 1286 h 10000"/>
                <a:gd name="connsiteX149" fmla="*/ 4651 w 10000"/>
                <a:gd name="connsiteY149" fmla="*/ 1373 h 10000"/>
                <a:gd name="connsiteX150" fmla="*/ 4678 w 10000"/>
                <a:gd name="connsiteY150" fmla="*/ 1472 h 10000"/>
                <a:gd name="connsiteX151" fmla="*/ 4709 w 10000"/>
                <a:gd name="connsiteY151" fmla="*/ 1565 h 10000"/>
                <a:gd name="connsiteX152" fmla="*/ 4736 w 10000"/>
                <a:gd name="connsiteY152" fmla="*/ 1671 h 10000"/>
                <a:gd name="connsiteX153" fmla="*/ 4763 w 10000"/>
                <a:gd name="connsiteY153" fmla="*/ 1776 h 10000"/>
                <a:gd name="connsiteX154" fmla="*/ 4795 w 10000"/>
                <a:gd name="connsiteY154" fmla="*/ 1894 h 10000"/>
                <a:gd name="connsiteX155" fmla="*/ 4822 w 10000"/>
                <a:gd name="connsiteY155" fmla="*/ 2012 h 10000"/>
                <a:gd name="connsiteX156" fmla="*/ 4854 w 10000"/>
                <a:gd name="connsiteY156" fmla="*/ 2137 h 10000"/>
                <a:gd name="connsiteX157" fmla="*/ 4881 w 10000"/>
                <a:gd name="connsiteY157" fmla="*/ 2267 h 10000"/>
                <a:gd name="connsiteX158" fmla="*/ 4908 w 10000"/>
                <a:gd name="connsiteY158" fmla="*/ 2404 h 10000"/>
                <a:gd name="connsiteX159" fmla="*/ 4935 w 10000"/>
                <a:gd name="connsiteY159" fmla="*/ 2553 h 10000"/>
                <a:gd name="connsiteX160" fmla="*/ 4966 w 10000"/>
                <a:gd name="connsiteY160" fmla="*/ 2708 h 10000"/>
                <a:gd name="connsiteX161" fmla="*/ 4993 w 10000"/>
                <a:gd name="connsiteY161" fmla="*/ 2870 h 10000"/>
                <a:gd name="connsiteX162" fmla="*/ 5025 w 10000"/>
                <a:gd name="connsiteY162" fmla="*/ 3043 h 10000"/>
                <a:gd name="connsiteX163" fmla="*/ 5052 w 10000"/>
                <a:gd name="connsiteY163" fmla="*/ 3230 h 10000"/>
                <a:gd name="connsiteX164" fmla="*/ 5079 w 10000"/>
                <a:gd name="connsiteY164" fmla="*/ 3429 h 10000"/>
                <a:gd name="connsiteX165" fmla="*/ 5110 w 10000"/>
                <a:gd name="connsiteY165" fmla="*/ 3646 h 10000"/>
                <a:gd name="connsiteX166" fmla="*/ 5137 w 10000"/>
                <a:gd name="connsiteY166" fmla="*/ 3882 h 10000"/>
                <a:gd name="connsiteX167" fmla="*/ 5169 w 10000"/>
                <a:gd name="connsiteY167" fmla="*/ 4143 h 10000"/>
                <a:gd name="connsiteX168" fmla="*/ 5196 w 10000"/>
                <a:gd name="connsiteY168" fmla="*/ 4441 h 10000"/>
                <a:gd name="connsiteX169" fmla="*/ 5223 w 10000"/>
                <a:gd name="connsiteY169" fmla="*/ 4789 h 10000"/>
                <a:gd name="connsiteX170" fmla="*/ 5255 w 10000"/>
                <a:gd name="connsiteY170" fmla="*/ 5205 h 10000"/>
                <a:gd name="connsiteX171" fmla="*/ 5282 w 10000"/>
                <a:gd name="connsiteY171" fmla="*/ 5758 h 10000"/>
                <a:gd name="connsiteX172" fmla="*/ 5313 w 10000"/>
                <a:gd name="connsiteY172" fmla="*/ 6671 h 10000"/>
                <a:gd name="connsiteX173" fmla="*/ 5340 w 10000"/>
                <a:gd name="connsiteY173" fmla="*/ 7776 h 10000"/>
                <a:gd name="connsiteX174" fmla="*/ 5367 w 10000"/>
                <a:gd name="connsiteY174" fmla="*/ 6565 h 10000"/>
                <a:gd name="connsiteX175" fmla="*/ 5399 w 10000"/>
                <a:gd name="connsiteY175" fmla="*/ 6255 h 10000"/>
                <a:gd name="connsiteX176" fmla="*/ 5426 w 10000"/>
                <a:gd name="connsiteY176" fmla="*/ 6155 h 10000"/>
                <a:gd name="connsiteX177" fmla="*/ 5453 w 10000"/>
                <a:gd name="connsiteY177" fmla="*/ 6180 h 10000"/>
                <a:gd name="connsiteX178" fmla="*/ 5484 w 10000"/>
                <a:gd name="connsiteY178" fmla="*/ 6286 h 10000"/>
                <a:gd name="connsiteX179" fmla="*/ 5511 w 10000"/>
                <a:gd name="connsiteY179" fmla="*/ 6484 h 10000"/>
                <a:gd name="connsiteX180" fmla="*/ 5539 w 10000"/>
                <a:gd name="connsiteY180" fmla="*/ 6801 h 10000"/>
                <a:gd name="connsiteX181" fmla="*/ 5570 w 10000"/>
                <a:gd name="connsiteY181" fmla="*/ 7373 h 10000"/>
                <a:gd name="connsiteX182" fmla="*/ 5597 w 10000"/>
                <a:gd name="connsiteY182" fmla="*/ 9447 h 10000"/>
                <a:gd name="connsiteX183" fmla="*/ 5629 w 10000"/>
                <a:gd name="connsiteY183" fmla="*/ 7621 h 10000"/>
                <a:gd name="connsiteX184" fmla="*/ 5656 w 10000"/>
                <a:gd name="connsiteY184" fmla="*/ 7012 h 10000"/>
                <a:gd name="connsiteX185" fmla="*/ 5683 w 10000"/>
                <a:gd name="connsiteY185" fmla="*/ 6708 h 10000"/>
                <a:gd name="connsiteX186" fmla="*/ 5714 w 10000"/>
                <a:gd name="connsiteY186" fmla="*/ 6534 h 10000"/>
                <a:gd name="connsiteX187" fmla="*/ 5741 w 10000"/>
                <a:gd name="connsiteY187" fmla="*/ 6429 h 10000"/>
                <a:gd name="connsiteX188" fmla="*/ 5773 w 10000"/>
                <a:gd name="connsiteY188" fmla="*/ 6385 h 10000"/>
                <a:gd name="connsiteX189" fmla="*/ 5800 w 10000"/>
                <a:gd name="connsiteY189" fmla="*/ 6385 h 10000"/>
                <a:gd name="connsiteX190" fmla="*/ 5827 w 10000"/>
                <a:gd name="connsiteY190" fmla="*/ 6429 h 10000"/>
                <a:gd name="connsiteX191" fmla="*/ 5858 w 10000"/>
                <a:gd name="connsiteY191" fmla="*/ 6516 h 10000"/>
                <a:gd name="connsiteX192" fmla="*/ 5886 w 10000"/>
                <a:gd name="connsiteY192" fmla="*/ 6646 h 10000"/>
                <a:gd name="connsiteX193" fmla="*/ 5913 w 10000"/>
                <a:gd name="connsiteY193" fmla="*/ 6845 h 10000"/>
                <a:gd name="connsiteX194" fmla="*/ 5944 w 10000"/>
                <a:gd name="connsiteY194" fmla="*/ 7149 h 10000"/>
                <a:gd name="connsiteX195" fmla="*/ 5971 w 10000"/>
                <a:gd name="connsiteY195" fmla="*/ 7658 h 10000"/>
                <a:gd name="connsiteX196" fmla="*/ 6003 w 10000"/>
                <a:gd name="connsiteY196" fmla="*/ 9093 h 10000"/>
                <a:gd name="connsiteX197" fmla="*/ 6030 w 10000"/>
                <a:gd name="connsiteY197" fmla="*/ 8106 h 10000"/>
                <a:gd name="connsiteX198" fmla="*/ 6057 w 10000"/>
                <a:gd name="connsiteY198" fmla="*/ 7385 h 10000"/>
                <a:gd name="connsiteX199" fmla="*/ 6088 w 10000"/>
                <a:gd name="connsiteY199" fmla="*/ 7019 h 10000"/>
                <a:gd name="connsiteX200" fmla="*/ 6115 w 10000"/>
                <a:gd name="connsiteY200" fmla="*/ 6789 h 10000"/>
                <a:gd name="connsiteX201" fmla="*/ 6147 w 10000"/>
                <a:gd name="connsiteY201" fmla="*/ 6634 h 10000"/>
                <a:gd name="connsiteX202" fmla="*/ 6174 w 10000"/>
                <a:gd name="connsiteY202" fmla="*/ 6534 h 10000"/>
                <a:gd name="connsiteX203" fmla="*/ 6201 w 10000"/>
                <a:gd name="connsiteY203" fmla="*/ 6472 h 10000"/>
                <a:gd name="connsiteX204" fmla="*/ 6233 w 10000"/>
                <a:gd name="connsiteY204" fmla="*/ 6441 h 10000"/>
                <a:gd name="connsiteX205" fmla="*/ 6260 w 10000"/>
                <a:gd name="connsiteY205" fmla="*/ 6435 h 10000"/>
                <a:gd name="connsiteX206" fmla="*/ 6291 w 10000"/>
                <a:gd name="connsiteY206" fmla="*/ 6460 h 10000"/>
                <a:gd name="connsiteX207" fmla="*/ 6318 w 10000"/>
                <a:gd name="connsiteY207" fmla="*/ 6516 h 10000"/>
                <a:gd name="connsiteX208" fmla="*/ 6345 w 10000"/>
                <a:gd name="connsiteY208" fmla="*/ 6609 h 10000"/>
                <a:gd name="connsiteX209" fmla="*/ 6372 w 10000"/>
                <a:gd name="connsiteY209" fmla="*/ 6733 h 10000"/>
                <a:gd name="connsiteX210" fmla="*/ 6404 w 10000"/>
                <a:gd name="connsiteY210" fmla="*/ 6919 h 10000"/>
                <a:gd name="connsiteX211" fmla="*/ 6431 w 10000"/>
                <a:gd name="connsiteY211" fmla="*/ 7186 h 10000"/>
                <a:gd name="connsiteX212" fmla="*/ 6462 w 10000"/>
                <a:gd name="connsiteY212" fmla="*/ 7596 h 10000"/>
                <a:gd name="connsiteX213" fmla="*/ 6489 w 10000"/>
                <a:gd name="connsiteY213" fmla="*/ 8466 h 10000"/>
                <a:gd name="connsiteX214" fmla="*/ 6516 w 10000"/>
                <a:gd name="connsiteY214" fmla="*/ 8801 h 10000"/>
                <a:gd name="connsiteX215" fmla="*/ 6548 w 10000"/>
                <a:gd name="connsiteY215" fmla="*/ 7714 h 10000"/>
                <a:gd name="connsiteX216" fmla="*/ 6575 w 10000"/>
                <a:gd name="connsiteY216" fmla="*/ 7261 h 10000"/>
                <a:gd name="connsiteX217" fmla="*/ 6607 w 10000"/>
                <a:gd name="connsiteY217" fmla="*/ 6981 h 10000"/>
                <a:gd name="connsiteX218" fmla="*/ 6634 w 10000"/>
                <a:gd name="connsiteY218" fmla="*/ 6795 h 10000"/>
                <a:gd name="connsiteX219" fmla="*/ 6661 w 10000"/>
                <a:gd name="connsiteY219" fmla="*/ 6658 h 10000"/>
                <a:gd name="connsiteX220" fmla="*/ 6692 w 10000"/>
                <a:gd name="connsiteY220" fmla="*/ 6559 h 10000"/>
                <a:gd name="connsiteX221" fmla="*/ 6719 w 10000"/>
                <a:gd name="connsiteY221" fmla="*/ 6497 h 10000"/>
                <a:gd name="connsiteX222" fmla="*/ 6751 w 10000"/>
                <a:gd name="connsiteY222" fmla="*/ 6460 h 10000"/>
                <a:gd name="connsiteX223" fmla="*/ 6778 w 10000"/>
                <a:gd name="connsiteY223" fmla="*/ 6453 h 10000"/>
                <a:gd name="connsiteX224" fmla="*/ 6805 w 10000"/>
                <a:gd name="connsiteY224" fmla="*/ 6460 h 10000"/>
                <a:gd name="connsiteX225" fmla="*/ 6836 w 10000"/>
                <a:gd name="connsiteY225" fmla="*/ 6503 h 10000"/>
                <a:gd name="connsiteX226" fmla="*/ 6863 w 10000"/>
                <a:gd name="connsiteY226" fmla="*/ 6565 h 10000"/>
                <a:gd name="connsiteX227" fmla="*/ 6890 w 10000"/>
                <a:gd name="connsiteY227" fmla="*/ 6658 h 10000"/>
                <a:gd name="connsiteX228" fmla="*/ 6922 w 10000"/>
                <a:gd name="connsiteY228" fmla="*/ 6789 h 10000"/>
                <a:gd name="connsiteX229" fmla="*/ 6949 w 10000"/>
                <a:gd name="connsiteY229" fmla="*/ 6975 h 10000"/>
                <a:gd name="connsiteX230" fmla="*/ 6981 w 10000"/>
                <a:gd name="connsiteY230" fmla="*/ 7236 h 10000"/>
                <a:gd name="connsiteX231" fmla="*/ 7008 w 10000"/>
                <a:gd name="connsiteY231" fmla="*/ 7634 h 10000"/>
                <a:gd name="connsiteX232" fmla="*/ 7035 w 10000"/>
                <a:gd name="connsiteY232" fmla="*/ 8460 h 10000"/>
                <a:gd name="connsiteX233" fmla="*/ 7066 w 10000"/>
                <a:gd name="connsiteY233" fmla="*/ 8969 h 10000"/>
                <a:gd name="connsiteX234" fmla="*/ 7093 w 10000"/>
                <a:gd name="connsiteY234" fmla="*/ 7801 h 10000"/>
                <a:gd name="connsiteX235" fmla="*/ 7125 w 10000"/>
                <a:gd name="connsiteY235" fmla="*/ 7329 h 10000"/>
                <a:gd name="connsiteX236" fmla="*/ 7152 w 10000"/>
                <a:gd name="connsiteY236" fmla="*/ 7037 h 10000"/>
                <a:gd name="connsiteX237" fmla="*/ 7179 w 10000"/>
                <a:gd name="connsiteY237" fmla="*/ 6839 h 10000"/>
                <a:gd name="connsiteX238" fmla="*/ 7210 w 10000"/>
                <a:gd name="connsiteY238" fmla="*/ 6696 h 10000"/>
                <a:gd name="connsiteX239" fmla="*/ 7237 w 10000"/>
                <a:gd name="connsiteY239" fmla="*/ 6590 h 10000"/>
                <a:gd name="connsiteX240" fmla="*/ 7269 w 10000"/>
                <a:gd name="connsiteY240" fmla="*/ 6516 h 10000"/>
                <a:gd name="connsiteX241" fmla="*/ 7296 w 10000"/>
                <a:gd name="connsiteY241" fmla="*/ 6472 h 10000"/>
                <a:gd name="connsiteX242" fmla="*/ 7323 w 10000"/>
                <a:gd name="connsiteY242" fmla="*/ 6447 h 10000"/>
                <a:gd name="connsiteX243" fmla="*/ 7350 w 10000"/>
                <a:gd name="connsiteY243" fmla="*/ 6447 h 10000"/>
                <a:gd name="connsiteX244" fmla="*/ 7382 w 10000"/>
                <a:gd name="connsiteY244" fmla="*/ 6466 h 10000"/>
                <a:gd name="connsiteX245" fmla="*/ 7409 w 10000"/>
                <a:gd name="connsiteY245" fmla="*/ 6509 h 10000"/>
                <a:gd name="connsiteX246" fmla="*/ 7440 w 10000"/>
                <a:gd name="connsiteY246" fmla="*/ 6578 h 10000"/>
                <a:gd name="connsiteX247" fmla="*/ 7467 w 10000"/>
                <a:gd name="connsiteY247" fmla="*/ 6677 h 10000"/>
                <a:gd name="connsiteX248" fmla="*/ 7494 w 10000"/>
                <a:gd name="connsiteY248" fmla="*/ 6814 h 10000"/>
                <a:gd name="connsiteX249" fmla="*/ 7526 w 10000"/>
                <a:gd name="connsiteY249" fmla="*/ 7006 h 10000"/>
                <a:gd name="connsiteX250" fmla="*/ 7553 w 10000"/>
                <a:gd name="connsiteY250" fmla="*/ 7273 h 10000"/>
                <a:gd name="connsiteX251" fmla="*/ 7584 w 10000"/>
                <a:gd name="connsiteY251" fmla="*/ 7696 h 10000"/>
                <a:gd name="connsiteX252" fmla="*/ 7612 w 10000"/>
                <a:gd name="connsiteY252" fmla="*/ 8584 h 10000"/>
                <a:gd name="connsiteX253" fmla="*/ 7639 w 10000"/>
                <a:gd name="connsiteY253" fmla="*/ 8814 h 10000"/>
                <a:gd name="connsiteX254" fmla="*/ 7670 w 10000"/>
                <a:gd name="connsiteY254" fmla="*/ 7770 h 10000"/>
                <a:gd name="connsiteX255" fmla="*/ 7697 w 10000"/>
                <a:gd name="connsiteY255" fmla="*/ 7317 h 10000"/>
                <a:gd name="connsiteX256" fmla="*/ 7729 w 10000"/>
                <a:gd name="connsiteY256" fmla="*/ 7031 h 10000"/>
                <a:gd name="connsiteX257" fmla="*/ 7756 w 10000"/>
                <a:gd name="connsiteY257" fmla="*/ 6839 h 10000"/>
                <a:gd name="connsiteX258" fmla="*/ 7783 w 10000"/>
                <a:gd name="connsiteY258" fmla="*/ 6696 h 10000"/>
                <a:gd name="connsiteX259" fmla="*/ 7810 w 10000"/>
                <a:gd name="connsiteY259" fmla="*/ 6590 h 10000"/>
                <a:gd name="connsiteX260" fmla="*/ 7841 w 10000"/>
                <a:gd name="connsiteY260" fmla="*/ 6522 h 10000"/>
                <a:gd name="connsiteX261" fmla="*/ 7868 w 10000"/>
                <a:gd name="connsiteY261" fmla="*/ 6472 h 10000"/>
                <a:gd name="connsiteX262" fmla="*/ 7900 w 10000"/>
                <a:gd name="connsiteY262" fmla="*/ 6447 h 10000"/>
                <a:gd name="connsiteX263" fmla="*/ 7927 w 10000"/>
                <a:gd name="connsiteY263" fmla="*/ 6447 h 10000"/>
                <a:gd name="connsiteX264" fmla="*/ 7954 w 10000"/>
                <a:gd name="connsiteY264" fmla="*/ 6466 h 10000"/>
                <a:gd name="connsiteX265" fmla="*/ 7986 w 10000"/>
                <a:gd name="connsiteY265" fmla="*/ 6509 h 10000"/>
                <a:gd name="connsiteX266" fmla="*/ 8013 w 10000"/>
                <a:gd name="connsiteY266" fmla="*/ 6578 h 10000"/>
                <a:gd name="connsiteX267" fmla="*/ 8044 w 10000"/>
                <a:gd name="connsiteY267" fmla="*/ 6683 h 10000"/>
                <a:gd name="connsiteX268" fmla="*/ 8071 w 10000"/>
                <a:gd name="connsiteY268" fmla="*/ 6820 h 10000"/>
                <a:gd name="connsiteX269" fmla="*/ 8098 w 10000"/>
                <a:gd name="connsiteY269" fmla="*/ 7006 h 10000"/>
                <a:gd name="connsiteX270" fmla="*/ 8130 w 10000"/>
                <a:gd name="connsiteY270" fmla="*/ 7280 h 10000"/>
                <a:gd name="connsiteX271" fmla="*/ 8157 w 10000"/>
                <a:gd name="connsiteY271" fmla="*/ 7714 h 10000"/>
                <a:gd name="connsiteX272" fmla="*/ 8188 w 10000"/>
                <a:gd name="connsiteY272" fmla="*/ 8671 h 10000"/>
                <a:gd name="connsiteX273" fmla="*/ 8215 w 10000"/>
                <a:gd name="connsiteY273" fmla="*/ 8696 h 10000"/>
                <a:gd name="connsiteX274" fmla="*/ 8242 w 10000"/>
                <a:gd name="connsiteY274" fmla="*/ 7720 h 10000"/>
                <a:gd name="connsiteX275" fmla="*/ 8274 w 10000"/>
                <a:gd name="connsiteY275" fmla="*/ 7286 h 10000"/>
                <a:gd name="connsiteX276" fmla="*/ 8301 w 10000"/>
                <a:gd name="connsiteY276" fmla="*/ 7006 h 10000"/>
                <a:gd name="connsiteX277" fmla="*/ 8328 w 10000"/>
                <a:gd name="connsiteY277" fmla="*/ 6820 h 10000"/>
                <a:gd name="connsiteX278" fmla="*/ 8360 w 10000"/>
                <a:gd name="connsiteY278" fmla="*/ 6683 h 10000"/>
                <a:gd name="connsiteX279" fmla="*/ 8387 w 10000"/>
                <a:gd name="connsiteY279" fmla="*/ 6584 h 10000"/>
                <a:gd name="connsiteX280" fmla="*/ 8418 w 10000"/>
                <a:gd name="connsiteY280" fmla="*/ 6516 h 10000"/>
                <a:gd name="connsiteX281" fmla="*/ 8445 w 10000"/>
                <a:gd name="connsiteY281" fmla="*/ 6472 h 10000"/>
                <a:gd name="connsiteX282" fmla="*/ 8472 w 10000"/>
                <a:gd name="connsiteY282" fmla="*/ 6453 h 10000"/>
                <a:gd name="connsiteX283" fmla="*/ 8504 w 10000"/>
                <a:gd name="connsiteY283" fmla="*/ 6460 h 10000"/>
                <a:gd name="connsiteX284" fmla="*/ 8531 w 10000"/>
                <a:gd name="connsiteY284" fmla="*/ 6491 h 10000"/>
                <a:gd name="connsiteX285" fmla="*/ 8562 w 10000"/>
                <a:gd name="connsiteY285" fmla="*/ 6553 h 10000"/>
                <a:gd name="connsiteX286" fmla="*/ 8589 w 10000"/>
                <a:gd name="connsiteY286" fmla="*/ 6640 h 10000"/>
                <a:gd name="connsiteX287" fmla="*/ 8616 w 10000"/>
                <a:gd name="connsiteY287" fmla="*/ 6770 h 10000"/>
                <a:gd name="connsiteX288" fmla="*/ 8648 w 10000"/>
                <a:gd name="connsiteY288" fmla="*/ 6944 h 10000"/>
                <a:gd name="connsiteX289" fmla="*/ 8675 w 10000"/>
                <a:gd name="connsiteY289" fmla="*/ 7205 h 10000"/>
                <a:gd name="connsiteX290" fmla="*/ 8707 w 10000"/>
                <a:gd name="connsiteY290" fmla="*/ 7615 h 10000"/>
                <a:gd name="connsiteX291" fmla="*/ 8734 w 10000"/>
                <a:gd name="connsiteY291" fmla="*/ 8460 h 10000"/>
                <a:gd name="connsiteX292" fmla="*/ 8761 w 10000"/>
                <a:gd name="connsiteY292" fmla="*/ 8839 h 10000"/>
                <a:gd name="connsiteX293" fmla="*/ 8788 w 10000"/>
                <a:gd name="connsiteY293" fmla="*/ 7733 h 10000"/>
                <a:gd name="connsiteX294" fmla="*/ 8819 w 10000"/>
                <a:gd name="connsiteY294" fmla="*/ 7267 h 10000"/>
                <a:gd name="connsiteX295" fmla="*/ 8851 w 10000"/>
                <a:gd name="connsiteY295" fmla="*/ 6981 h 10000"/>
                <a:gd name="connsiteX296" fmla="*/ 8878 w 10000"/>
                <a:gd name="connsiteY296" fmla="*/ 6783 h 10000"/>
                <a:gd name="connsiteX297" fmla="*/ 8905 w 10000"/>
                <a:gd name="connsiteY297" fmla="*/ 6646 h 10000"/>
                <a:gd name="connsiteX298" fmla="*/ 8932 w 10000"/>
                <a:gd name="connsiteY298" fmla="*/ 6547 h 10000"/>
                <a:gd name="connsiteX299" fmla="*/ 8963 w 10000"/>
                <a:gd name="connsiteY299" fmla="*/ 6484 h 10000"/>
                <a:gd name="connsiteX300" fmla="*/ 8991 w 10000"/>
                <a:gd name="connsiteY300" fmla="*/ 6453 h 10000"/>
                <a:gd name="connsiteX301" fmla="*/ 9022 w 10000"/>
                <a:gd name="connsiteY301" fmla="*/ 6447 h 10000"/>
                <a:gd name="connsiteX302" fmla="*/ 9049 w 10000"/>
                <a:gd name="connsiteY302" fmla="*/ 6472 h 10000"/>
                <a:gd name="connsiteX303" fmla="*/ 9076 w 10000"/>
                <a:gd name="connsiteY303" fmla="*/ 6528 h 10000"/>
                <a:gd name="connsiteX304" fmla="*/ 9108 w 10000"/>
                <a:gd name="connsiteY304" fmla="*/ 6621 h 10000"/>
                <a:gd name="connsiteX305" fmla="*/ 9135 w 10000"/>
                <a:gd name="connsiteY305" fmla="*/ 6758 h 10000"/>
                <a:gd name="connsiteX306" fmla="*/ 9166 w 10000"/>
                <a:gd name="connsiteY306" fmla="*/ 6957 h 10000"/>
                <a:gd name="connsiteX307" fmla="*/ 9193 w 10000"/>
                <a:gd name="connsiteY307" fmla="*/ 7267 h 10000"/>
                <a:gd name="connsiteX308" fmla="*/ 9220 w 10000"/>
                <a:gd name="connsiteY308" fmla="*/ 7814 h 10000"/>
                <a:gd name="connsiteX309" fmla="*/ 9252 w 10000"/>
                <a:gd name="connsiteY309" fmla="*/ 9863 h 10000"/>
                <a:gd name="connsiteX310" fmla="*/ 9279 w 10000"/>
                <a:gd name="connsiteY310" fmla="*/ 7988 h 10000"/>
                <a:gd name="connsiteX311" fmla="*/ 9306 w 10000"/>
                <a:gd name="connsiteY311" fmla="*/ 7335 h 10000"/>
                <a:gd name="connsiteX312" fmla="*/ 9338 w 10000"/>
                <a:gd name="connsiteY312" fmla="*/ 6988 h 10000"/>
                <a:gd name="connsiteX313" fmla="*/ 9365 w 10000"/>
                <a:gd name="connsiteY313" fmla="*/ 6758 h 10000"/>
                <a:gd name="connsiteX314" fmla="*/ 9396 w 10000"/>
                <a:gd name="connsiteY314" fmla="*/ 6602 h 10000"/>
                <a:gd name="connsiteX315" fmla="*/ 9423 w 10000"/>
                <a:gd name="connsiteY315" fmla="*/ 6503 h 10000"/>
                <a:gd name="connsiteX316" fmla="*/ 9450 w 10000"/>
                <a:gd name="connsiteY316" fmla="*/ 6447 h 10000"/>
                <a:gd name="connsiteX317" fmla="*/ 9482 w 10000"/>
                <a:gd name="connsiteY317" fmla="*/ 6435 h 10000"/>
                <a:gd name="connsiteX318" fmla="*/ 9509 w 10000"/>
                <a:gd name="connsiteY318" fmla="*/ 6460 h 10000"/>
                <a:gd name="connsiteX319" fmla="*/ 9540 w 10000"/>
                <a:gd name="connsiteY319" fmla="*/ 6534 h 10000"/>
                <a:gd name="connsiteX320" fmla="*/ 9567 w 10000"/>
                <a:gd name="connsiteY320" fmla="*/ 6665 h 10000"/>
                <a:gd name="connsiteX321" fmla="*/ 9594 w 10000"/>
                <a:gd name="connsiteY321" fmla="*/ 6882 h 10000"/>
                <a:gd name="connsiteX322" fmla="*/ 9626 w 10000"/>
                <a:gd name="connsiteY322" fmla="*/ 7242 h 10000"/>
                <a:gd name="connsiteX323" fmla="*/ 9653 w 10000"/>
                <a:gd name="connsiteY323" fmla="*/ 7981 h 10000"/>
                <a:gd name="connsiteX324" fmla="*/ 9680 w 10000"/>
                <a:gd name="connsiteY324" fmla="*/ 8820 h 10000"/>
                <a:gd name="connsiteX325" fmla="*/ 9712 w 10000"/>
                <a:gd name="connsiteY325" fmla="*/ 7484 h 10000"/>
                <a:gd name="connsiteX326" fmla="*/ 9739 w 10000"/>
                <a:gd name="connsiteY326" fmla="*/ 7012 h 10000"/>
                <a:gd name="connsiteX327" fmla="*/ 9766 w 10000"/>
                <a:gd name="connsiteY327" fmla="*/ 6758 h 10000"/>
                <a:gd name="connsiteX328" fmla="*/ 9797 w 10000"/>
                <a:gd name="connsiteY328" fmla="*/ 6615 h 10000"/>
                <a:gd name="connsiteX329" fmla="*/ 9824 w 10000"/>
                <a:gd name="connsiteY329" fmla="*/ 6559 h 10000"/>
                <a:gd name="connsiteX330" fmla="*/ 9856 w 10000"/>
                <a:gd name="connsiteY330" fmla="*/ 6590 h 10000"/>
                <a:gd name="connsiteX331" fmla="*/ 9883 w 10000"/>
                <a:gd name="connsiteY331" fmla="*/ 6708 h 10000"/>
                <a:gd name="connsiteX332" fmla="*/ 9910 w 10000"/>
                <a:gd name="connsiteY332" fmla="*/ 6950 h 10000"/>
                <a:gd name="connsiteX333" fmla="*/ 9941 w 10000"/>
                <a:gd name="connsiteY333" fmla="*/ 7404 h 10000"/>
                <a:gd name="connsiteX334" fmla="*/ 9968 w 10000"/>
                <a:gd name="connsiteY334" fmla="*/ 8516 h 10000"/>
                <a:gd name="connsiteX335" fmla="*/ 10000 w 10000"/>
                <a:gd name="connsiteY33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67 w 10000"/>
                <a:gd name="connsiteY100" fmla="*/ 559 h 10000"/>
                <a:gd name="connsiteX101" fmla="*/ 3299 w 10000"/>
                <a:gd name="connsiteY101" fmla="*/ 478 h 10000"/>
                <a:gd name="connsiteX102" fmla="*/ 3326 w 10000"/>
                <a:gd name="connsiteY102" fmla="*/ 404 h 10000"/>
                <a:gd name="connsiteX103" fmla="*/ 3357 w 10000"/>
                <a:gd name="connsiteY103" fmla="*/ 335 h 10000"/>
                <a:gd name="connsiteX104" fmla="*/ 3384 w 10000"/>
                <a:gd name="connsiteY104" fmla="*/ 280 h 10000"/>
                <a:gd name="connsiteX105" fmla="*/ 3411 w 10000"/>
                <a:gd name="connsiteY105" fmla="*/ 230 h 10000"/>
                <a:gd name="connsiteX106" fmla="*/ 3443 w 10000"/>
                <a:gd name="connsiteY106" fmla="*/ 186 h 10000"/>
                <a:gd name="connsiteX107" fmla="*/ 3470 w 10000"/>
                <a:gd name="connsiteY107" fmla="*/ 149 h 10000"/>
                <a:gd name="connsiteX108" fmla="*/ 3497 w 10000"/>
                <a:gd name="connsiteY108" fmla="*/ 118 h 10000"/>
                <a:gd name="connsiteX109" fmla="*/ 3529 w 10000"/>
                <a:gd name="connsiteY109" fmla="*/ 87 h 10000"/>
                <a:gd name="connsiteX110" fmla="*/ 3556 w 10000"/>
                <a:gd name="connsiteY110" fmla="*/ 68 h 10000"/>
                <a:gd name="connsiteX111" fmla="*/ 3587 w 10000"/>
                <a:gd name="connsiteY111" fmla="*/ 43 h 10000"/>
                <a:gd name="connsiteX112" fmla="*/ 3614 w 10000"/>
                <a:gd name="connsiteY112" fmla="*/ 31 h 10000"/>
                <a:gd name="connsiteX113" fmla="*/ 3641 w 10000"/>
                <a:gd name="connsiteY113" fmla="*/ 19 h 10000"/>
                <a:gd name="connsiteX114" fmla="*/ 3673 w 10000"/>
                <a:gd name="connsiteY114" fmla="*/ 6 h 10000"/>
                <a:gd name="connsiteX115" fmla="*/ 3700 w 10000"/>
                <a:gd name="connsiteY115" fmla="*/ 6 h 10000"/>
                <a:gd name="connsiteX116" fmla="*/ 3731 w 10000"/>
                <a:gd name="connsiteY116" fmla="*/ 0 h 10000"/>
                <a:gd name="connsiteX117" fmla="*/ 3758 w 10000"/>
                <a:gd name="connsiteY117" fmla="*/ 0 h 10000"/>
                <a:gd name="connsiteX118" fmla="*/ 3785 w 10000"/>
                <a:gd name="connsiteY118" fmla="*/ 6 h 10000"/>
                <a:gd name="connsiteX119" fmla="*/ 3817 w 10000"/>
                <a:gd name="connsiteY119" fmla="*/ 12 h 10000"/>
                <a:gd name="connsiteX120" fmla="*/ 3844 w 10000"/>
                <a:gd name="connsiteY120" fmla="*/ 19 h 10000"/>
                <a:gd name="connsiteX121" fmla="*/ 3876 w 10000"/>
                <a:gd name="connsiteY121" fmla="*/ 31 h 10000"/>
                <a:gd name="connsiteX122" fmla="*/ 3903 w 10000"/>
                <a:gd name="connsiteY122" fmla="*/ 43 h 10000"/>
                <a:gd name="connsiteX123" fmla="*/ 3930 w 10000"/>
                <a:gd name="connsiteY123" fmla="*/ 62 h 10000"/>
                <a:gd name="connsiteX124" fmla="*/ 3957 w 10000"/>
                <a:gd name="connsiteY124" fmla="*/ 81 h 10000"/>
                <a:gd name="connsiteX125" fmla="*/ 3988 w 10000"/>
                <a:gd name="connsiteY125" fmla="*/ 106 h 10000"/>
                <a:gd name="connsiteX126" fmla="*/ 4015 w 10000"/>
                <a:gd name="connsiteY126" fmla="*/ 130 h 10000"/>
                <a:gd name="connsiteX127" fmla="*/ 4047 w 10000"/>
                <a:gd name="connsiteY127" fmla="*/ 155 h 10000"/>
                <a:gd name="connsiteX128" fmla="*/ 4074 w 10000"/>
                <a:gd name="connsiteY128" fmla="*/ 186 h 10000"/>
                <a:gd name="connsiteX129" fmla="*/ 4101 w 10000"/>
                <a:gd name="connsiteY129" fmla="*/ 217 h 10000"/>
                <a:gd name="connsiteX130" fmla="*/ 4132 w 10000"/>
                <a:gd name="connsiteY130" fmla="*/ 255 h 10000"/>
                <a:gd name="connsiteX131" fmla="*/ 4160 w 10000"/>
                <a:gd name="connsiteY131" fmla="*/ 292 h 10000"/>
                <a:gd name="connsiteX132" fmla="*/ 4191 w 10000"/>
                <a:gd name="connsiteY132" fmla="*/ 329 h 10000"/>
                <a:gd name="connsiteX133" fmla="*/ 4218 w 10000"/>
                <a:gd name="connsiteY133" fmla="*/ 373 h 10000"/>
                <a:gd name="connsiteX134" fmla="*/ 4245 w 10000"/>
                <a:gd name="connsiteY134" fmla="*/ 422 h 10000"/>
                <a:gd name="connsiteX135" fmla="*/ 4277 w 10000"/>
                <a:gd name="connsiteY135" fmla="*/ 466 h 10000"/>
                <a:gd name="connsiteX136" fmla="*/ 4304 w 10000"/>
                <a:gd name="connsiteY136" fmla="*/ 522 h 10000"/>
                <a:gd name="connsiteX137" fmla="*/ 4335 w 10000"/>
                <a:gd name="connsiteY137" fmla="*/ 571 h 10000"/>
                <a:gd name="connsiteX138" fmla="*/ 4362 w 10000"/>
                <a:gd name="connsiteY138" fmla="*/ 634 h 10000"/>
                <a:gd name="connsiteX139" fmla="*/ 4389 w 10000"/>
                <a:gd name="connsiteY139" fmla="*/ 689 h 10000"/>
                <a:gd name="connsiteX140" fmla="*/ 4421 w 10000"/>
                <a:gd name="connsiteY140" fmla="*/ 752 h 10000"/>
                <a:gd name="connsiteX141" fmla="*/ 4448 w 10000"/>
                <a:gd name="connsiteY141" fmla="*/ 820 h 10000"/>
                <a:gd name="connsiteX142" fmla="*/ 4475 w 10000"/>
                <a:gd name="connsiteY142" fmla="*/ 888 h 10000"/>
                <a:gd name="connsiteX143" fmla="*/ 4507 w 10000"/>
                <a:gd name="connsiteY143" fmla="*/ 957 h 10000"/>
                <a:gd name="connsiteX144" fmla="*/ 4534 w 10000"/>
                <a:gd name="connsiteY144" fmla="*/ 1037 h 10000"/>
                <a:gd name="connsiteX145" fmla="*/ 4565 w 10000"/>
                <a:gd name="connsiteY145" fmla="*/ 1118 h 10000"/>
                <a:gd name="connsiteX146" fmla="*/ 4592 w 10000"/>
                <a:gd name="connsiteY146" fmla="*/ 1199 h 10000"/>
                <a:gd name="connsiteX147" fmla="*/ 4619 w 10000"/>
                <a:gd name="connsiteY147" fmla="*/ 1286 h 10000"/>
                <a:gd name="connsiteX148" fmla="*/ 4651 w 10000"/>
                <a:gd name="connsiteY148" fmla="*/ 1373 h 10000"/>
                <a:gd name="connsiteX149" fmla="*/ 4678 w 10000"/>
                <a:gd name="connsiteY149" fmla="*/ 1472 h 10000"/>
                <a:gd name="connsiteX150" fmla="*/ 4709 w 10000"/>
                <a:gd name="connsiteY150" fmla="*/ 1565 h 10000"/>
                <a:gd name="connsiteX151" fmla="*/ 4736 w 10000"/>
                <a:gd name="connsiteY151" fmla="*/ 1671 h 10000"/>
                <a:gd name="connsiteX152" fmla="*/ 4763 w 10000"/>
                <a:gd name="connsiteY152" fmla="*/ 1776 h 10000"/>
                <a:gd name="connsiteX153" fmla="*/ 4795 w 10000"/>
                <a:gd name="connsiteY153" fmla="*/ 1894 h 10000"/>
                <a:gd name="connsiteX154" fmla="*/ 4822 w 10000"/>
                <a:gd name="connsiteY154" fmla="*/ 2012 h 10000"/>
                <a:gd name="connsiteX155" fmla="*/ 4854 w 10000"/>
                <a:gd name="connsiteY155" fmla="*/ 2137 h 10000"/>
                <a:gd name="connsiteX156" fmla="*/ 4881 w 10000"/>
                <a:gd name="connsiteY156" fmla="*/ 2267 h 10000"/>
                <a:gd name="connsiteX157" fmla="*/ 4908 w 10000"/>
                <a:gd name="connsiteY157" fmla="*/ 2404 h 10000"/>
                <a:gd name="connsiteX158" fmla="*/ 4935 w 10000"/>
                <a:gd name="connsiteY158" fmla="*/ 2553 h 10000"/>
                <a:gd name="connsiteX159" fmla="*/ 4966 w 10000"/>
                <a:gd name="connsiteY159" fmla="*/ 2708 h 10000"/>
                <a:gd name="connsiteX160" fmla="*/ 4993 w 10000"/>
                <a:gd name="connsiteY160" fmla="*/ 2870 h 10000"/>
                <a:gd name="connsiteX161" fmla="*/ 5025 w 10000"/>
                <a:gd name="connsiteY161" fmla="*/ 3043 h 10000"/>
                <a:gd name="connsiteX162" fmla="*/ 5052 w 10000"/>
                <a:gd name="connsiteY162" fmla="*/ 3230 h 10000"/>
                <a:gd name="connsiteX163" fmla="*/ 5079 w 10000"/>
                <a:gd name="connsiteY163" fmla="*/ 3429 h 10000"/>
                <a:gd name="connsiteX164" fmla="*/ 5110 w 10000"/>
                <a:gd name="connsiteY164" fmla="*/ 3646 h 10000"/>
                <a:gd name="connsiteX165" fmla="*/ 5137 w 10000"/>
                <a:gd name="connsiteY165" fmla="*/ 3882 h 10000"/>
                <a:gd name="connsiteX166" fmla="*/ 5169 w 10000"/>
                <a:gd name="connsiteY166" fmla="*/ 4143 h 10000"/>
                <a:gd name="connsiteX167" fmla="*/ 5196 w 10000"/>
                <a:gd name="connsiteY167" fmla="*/ 4441 h 10000"/>
                <a:gd name="connsiteX168" fmla="*/ 5223 w 10000"/>
                <a:gd name="connsiteY168" fmla="*/ 4789 h 10000"/>
                <a:gd name="connsiteX169" fmla="*/ 5255 w 10000"/>
                <a:gd name="connsiteY169" fmla="*/ 5205 h 10000"/>
                <a:gd name="connsiteX170" fmla="*/ 5282 w 10000"/>
                <a:gd name="connsiteY170" fmla="*/ 5758 h 10000"/>
                <a:gd name="connsiteX171" fmla="*/ 5313 w 10000"/>
                <a:gd name="connsiteY171" fmla="*/ 6671 h 10000"/>
                <a:gd name="connsiteX172" fmla="*/ 5340 w 10000"/>
                <a:gd name="connsiteY172" fmla="*/ 7776 h 10000"/>
                <a:gd name="connsiteX173" fmla="*/ 5367 w 10000"/>
                <a:gd name="connsiteY173" fmla="*/ 6565 h 10000"/>
                <a:gd name="connsiteX174" fmla="*/ 5399 w 10000"/>
                <a:gd name="connsiteY174" fmla="*/ 6255 h 10000"/>
                <a:gd name="connsiteX175" fmla="*/ 5426 w 10000"/>
                <a:gd name="connsiteY175" fmla="*/ 6155 h 10000"/>
                <a:gd name="connsiteX176" fmla="*/ 5453 w 10000"/>
                <a:gd name="connsiteY176" fmla="*/ 6180 h 10000"/>
                <a:gd name="connsiteX177" fmla="*/ 5484 w 10000"/>
                <a:gd name="connsiteY177" fmla="*/ 6286 h 10000"/>
                <a:gd name="connsiteX178" fmla="*/ 5511 w 10000"/>
                <a:gd name="connsiteY178" fmla="*/ 6484 h 10000"/>
                <a:gd name="connsiteX179" fmla="*/ 5539 w 10000"/>
                <a:gd name="connsiteY179" fmla="*/ 6801 h 10000"/>
                <a:gd name="connsiteX180" fmla="*/ 5570 w 10000"/>
                <a:gd name="connsiteY180" fmla="*/ 7373 h 10000"/>
                <a:gd name="connsiteX181" fmla="*/ 5597 w 10000"/>
                <a:gd name="connsiteY181" fmla="*/ 9447 h 10000"/>
                <a:gd name="connsiteX182" fmla="*/ 5629 w 10000"/>
                <a:gd name="connsiteY182" fmla="*/ 7621 h 10000"/>
                <a:gd name="connsiteX183" fmla="*/ 5656 w 10000"/>
                <a:gd name="connsiteY183" fmla="*/ 7012 h 10000"/>
                <a:gd name="connsiteX184" fmla="*/ 5683 w 10000"/>
                <a:gd name="connsiteY184" fmla="*/ 6708 h 10000"/>
                <a:gd name="connsiteX185" fmla="*/ 5714 w 10000"/>
                <a:gd name="connsiteY185" fmla="*/ 6534 h 10000"/>
                <a:gd name="connsiteX186" fmla="*/ 5741 w 10000"/>
                <a:gd name="connsiteY186" fmla="*/ 6429 h 10000"/>
                <a:gd name="connsiteX187" fmla="*/ 5773 w 10000"/>
                <a:gd name="connsiteY187" fmla="*/ 6385 h 10000"/>
                <a:gd name="connsiteX188" fmla="*/ 5800 w 10000"/>
                <a:gd name="connsiteY188" fmla="*/ 6385 h 10000"/>
                <a:gd name="connsiteX189" fmla="*/ 5827 w 10000"/>
                <a:gd name="connsiteY189" fmla="*/ 6429 h 10000"/>
                <a:gd name="connsiteX190" fmla="*/ 5858 w 10000"/>
                <a:gd name="connsiteY190" fmla="*/ 6516 h 10000"/>
                <a:gd name="connsiteX191" fmla="*/ 5886 w 10000"/>
                <a:gd name="connsiteY191" fmla="*/ 6646 h 10000"/>
                <a:gd name="connsiteX192" fmla="*/ 5913 w 10000"/>
                <a:gd name="connsiteY192" fmla="*/ 6845 h 10000"/>
                <a:gd name="connsiteX193" fmla="*/ 5944 w 10000"/>
                <a:gd name="connsiteY193" fmla="*/ 7149 h 10000"/>
                <a:gd name="connsiteX194" fmla="*/ 5971 w 10000"/>
                <a:gd name="connsiteY194" fmla="*/ 7658 h 10000"/>
                <a:gd name="connsiteX195" fmla="*/ 6003 w 10000"/>
                <a:gd name="connsiteY195" fmla="*/ 9093 h 10000"/>
                <a:gd name="connsiteX196" fmla="*/ 6030 w 10000"/>
                <a:gd name="connsiteY196" fmla="*/ 8106 h 10000"/>
                <a:gd name="connsiteX197" fmla="*/ 6057 w 10000"/>
                <a:gd name="connsiteY197" fmla="*/ 7385 h 10000"/>
                <a:gd name="connsiteX198" fmla="*/ 6088 w 10000"/>
                <a:gd name="connsiteY198" fmla="*/ 7019 h 10000"/>
                <a:gd name="connsiteX199" fmla="*/ 6115 w 10000"/>
                <a:gd name="connsiteY199" fmla="*/ 6789 h 10000"/>
                <a:gd name="connsiteX200" fmla="*/ 6147 w 10000"/>
                <a:gd name="connsiteY200" fmla="*/ 6634 h 10000"/>
                <a:gd name="connsiteX201" fmla="*/ 6174 w 10000"/>
                <a:gd name="connsiteY201" fmla="*/ 6534 h 10000"/>
                <a:gd name="connsiteX202" fmla="*/ 6201 w 10000"/>
                <a:gd name="connsiteY202" fmla="*/ 6472 h 10000"/>
                <a:gd name="connsiteX203" fmla="*/ 6233 w 10000"/>
                <a:gd name="connsiteY203" fmla="*/ 6441 h 10000"/>
                <a:gd name="connsiteX204" fmla="*/ 6260 w 10000"/>
                <a:gd name="connsiteY204" fmla="*/ 6435 h 10000"/>
                <a:gd name="connsiteX205" fmla="*/ 6291 w 10000"/>
                <a:gd name="connsiteY205" fmla="*/ 6460 h 10000"/>
                <a:gd name="connsiteX206" fmla="*/ 6318 w 10000"/>
                <a:gd name="connsiteY206" fmla="*/ 6516 h 10000"/>
                <a:gd name="connsiteX207" fmla="*/ 6345 w 10000"/>
                <a:gd name="connsiteY207" fmla="*/ 6609 h 10000"/>
                <a:gd name="connsiteX208" fmla="*/ 6372 w 10000"/>
                <a:gd name="connsiteY208" fmla="*/ 6733 h 10000"/>
                <a:gd name="connsiteX209" fmla="*/ 6404 w 10000"/>
                <a:gd name="connsiteY209" fmla="*/ 6919 h 10000"/>
                <a:gd name="connsiteX210" fmla="*/ 6431 w 10000"/>
                <a:gd name="connsiteY210" fmla="*/ 7186 h 10000"/>
                <a:gd name="connsiteX211" fmla="*/ 6462 w 10000"/>
                <a:gd name="connsiteY211" fmla="*/ 7596 h 10000"/>
                <a:gd name="connsiteX212" fmla="*/ 6489 w 10000"/>
                <a:gd name="connsiteY212" fmla="*/ 8466 h 10000"/>
                <a:gd name="connsiteX213" fmla="*/ 6516 w 10000"/>
                <a:gd name="connsiteY213" fmla="*/ 8801 h 10000"/>
                <a:gd name="connsiteX214" fmla="*/ 6548 w 10000"/>
                <a:gd name="connsiteY214" fmla="*/ 7714 h 10000"/>
                <a:gd name="connsiteX215" fmla="*/ 6575 w 10000"/>
                <a:gd name="connsiteY215" fmla="*/ 7261 h 10000"/>
                <a:gd name="connsiteX216" fmla="*/ 6607 w 10000"/>
                <a:gd name="connsiteY216" fmla="*/ 6981 h 10000"/>
                <a:gd name="connsiteX217" fmla="*/ 6634 w 10000"/>
                <a:gd name="connsiteY217" fmla="*/ 6795 h 10000"/>
                <a:gd name="connsiteX218" fmla="*/ 6661 w 10000"/>
                <a:gd name="connsiteY218" fmla="*/ 6658 h 10000"/>
                <a:gd name="connsiteX219" fmla="*/ 6692 w 10000"/>
                <a:gd name="connsiteY219" fmla="*/ 6559 h 10000"/>
                <a:gd name="connsiteX220" fmla="*/ 6719 w 10000"/>
                <a:gd name="connsiteY220" fmla="*/ 6497 h 10000"/>
                <a:gd name="connsiteX221" fmla="*/ 6751 w 10000"/>
                <a:gd name="connsiteY221" fmla="*/ 6460 h 10000"/>
                <a:gd name="connsiteX222" fmla="*/ 6778 w 10000"/>
                <a:gd name="connsiteY222" fmla="*/ 6453 h 10000"/>
                <a:gd name="connsiteX223" fmla="*/ 6805 w 10000"/>
                <a:gd name="connsiteY223" fmla="*/ 6460 h 10000"/>
                <a:gd name="connsiteX224" fmla="*/ 6836 w 10000"/>
                <a:gd name="connsiteY224" fmla="*/ 6503 h 10000"/>
                <a:gd name="connsiteX225" fmla="*/ 6863 w 10000"/>
                <a:gd name="connsiteY225" fmla="*/ 6565 h 10000"/>
                <a:gd name="connsiteX226" fmla="*/ 6890 w 10000"/>
                <a:gd name="connsiteY226" fmla="*/ 6658 h 10000"/>
                <a:gd name="connsiteX227" fmla="*/ 6922 w 10000"/>
                <a:gd name="connsiteY227" fmla="*/ 6789 h 10000"/>
                <a:gd name="connsiteX228" fmla="*/ 6949 w 10000"/>
                <a:gd name="connsiteY228" fmla="*/ 6975 h 10000"/>
                <a:gd name="connsiteX229" fmla="*/ 6981 w 10000"/>
                <a:gd name="connsiteY229" fmla="*/ 7236 h 10000"/>
                <a:gd name="connsiteX230" fmla="*/ 7008 w 10000"/>
                <a:gd name="connsiteY230" fmla="*/ 7634 h 10000"/>
                <a:gd name="connsiteX231" fmla="*/ 7035 w 10000"/>
                <a:gd name="connsiteY231" fmla="*/ 8460 h 10000"/>
                <a:gd name="connsiteX232" fmla="*/ 7066 w 10000"/>
                <a:gd name="connsiteY232" fmla="*/ 8969 h 10000"/>
                <a:gd name="connsiteX233" fmla="*/ 7093 w 10000"/>
                <a:gd name="connsiteY233" fmla="*/ 7801 h 10000"/>
                <a:gd name="connsiteX234" fmla="*/ 7125 w 10000"/>
                <a:gd name="connsiteY234" fmla="*/ 7329 h 10000"/>
                <a:gd name="connsiteX235" fmla="*/ 7152 w 10000"/>
                <a:gd name="connsiteY235" fmla="*/ 7037 h 10000"/>
                <a:gd name="connsiteX236" fmla="*/ 7179 w 10000"/>
                <a:gd name="connsiteY236" fmla="*/ 6839 h 10000"/>
                <a:gd name="connsiteX237" fmla="*/ 7210 w 10000"/>
                <a:gd name="connsiteY237" fmla="*/ 6696 h 10000"/>
                <a:gd name="connsiteX238" fmla="*/ 7237 w 10000"/>
                <a:gd name="connsiteY238" fmla="*/ 6590 h 10000"/>
                <a:gd name="connsiteX239" fmla="*/ 7269 w 10000"/>
                <a:gd name="connsiteY239" fmla="*/ 6516 h 10000"/>
                <a:gd name="connsiteX240" fmla="*/ 7296 w 10000"/>
                <a:gd name="connsiteY240" fmla="*/ 6472 h 10000"/>
                <a:gd name="connsiteX241" fmla="*/ 7323 w 10000"/>
                <a:gd name="connsiteY241" fmla="*/ 6447 h 10000"/>
                <a:gd name="connsiteX242" fmla="*/ 7350 w 10000"/>
                <a:gd name="connsiteY242" fmla="*/ 6447 h 10000"/>
                <a:gd name="connsiteX243" fmla="*/ 7382 w 10000"/>
                <a:gd name="connsiteY243" fmla="*/ 6466 h 10000"/>
                <a:gd name="connsiteX244" fmla="*/ 7409 w 10000"/>
                <a:gd name="connsiteY244" fmla="*/ 6509 h 10000"/>
                <a:gd name="connsiteX245" fmla="*/ 7440 w 10000"/>
                <a:gd name="connsiteY245" fmla="*/ 6578 h 10000"/>
                <a:gd name="connsiteX246" fmla="*/ 7467 w 10000"/>
                <a:gd name="connsiteY246" fmla="*/ 6677 h 10000"/>
                <a:gd name="connsiteX247" fmla="*/ 7494 w 10000"/>
                <a:gd name="connsiteY247" fmla="*/ 6814 h 10000"/>
                <a:gd name="connsiteX248" fmla="*/ 7526 w 10000"/>
                <a:gd name="connsiteY248" fmla="*/ 7006 h 10000"/>
                <a:gd name="connsiteX249" fmla="*/ 7553 w 10000"/>
                <a:gd name="connsiteY249" fmla="*/ 7273 h 10000"/>
                <a:gd name="connsiteX250" fmla="*/ 7584 w 10000"/>
                <a:gd name="connsiteY250" fmla="*/ 7696 h 10000"/>
                <a:gd name="connsiteX251" fmla="*/ 7612 w 10000"/>
                <a:gd name="connsiteY251" fmla="*/ 8584 h 10000"/>
                <a:gd name="connsiteX252" fmla="*/ 7639 w 10000"/>
                <a:gd name="connsiteY252" fmla="*/ 8814 h 10000"/>
                <a:gd name="connsiteX253" fmla="*/ 7670 w 10000"/>
                <a:gd name="connsiteY253" fmla="*/ 7770 h 10000"/>
                <a:gd name="connsiteX254" fmla="*/ 7697 w 10000"/>
                <a:gd name="connsiteY254" fmla="*/ 7317 h 10000"/>
                <a:gd name="connsiteX255" fmla="*/ 7729 w 10000"/>
                <a:gd name="connsiteY255" fmla="*/ 7031 h 10000"/>
                <a:gd name="connsiteX256" fmla="*/ 7756 w 10000"/>
                <a:gd name="connsiteY256" fmla="*/ 6839 h 10000"/>
                <a:gd name="connsiteX257" fmla="*/ 7783 w 10000"/>
                <a:gd name="connsiteY257" fmla="*/ 6696 h 10000"/>
                <a:gd name="connsiteX258" fmla="*/ 7810 w 10000"/>
                <a:gd name="connsiteY258" fmla="*/ 6590 h 10000"/>
                <a:gd name="connsiteX259" fmla="*/ 7841 w 10000"/>
                <a:gd name="connsiteY259" fmla="*/ 6522 h 10000"/>
                <a:gd name="connsiteX260" fmla="*/ 7868 w 10000"/>
                <a:gd name="connsiteY260" fmla="*/ 6472 h 10000"/>
                <a:gd name="connsiteX261" fmla="*/ 7900 w 10000"/>
                <a:gd name="connsiteY261" fmla="*/ 6447 h 10000"/>
                <a:gd name="connsiteX262" fmla="*/ 7927 w 10000"/>
                <a:gd name="connsiteY262" fmla="*/ 6447 h 10000"/>
                <a:gd name="connsiteX263" fmla="*/ 7954 w 10000"/>
                <a:gd name="connsiteY263" fmla="*/ 6466 h 10000"/>
                <a:gd name="connsiteX264" fmla="*/ 7986 w 10000"/>
                <a:gd name="connsiteY264" fmla="*/ 6509 h 10000"/>
                <a:gd name="connsiteX265" fmla="*/ 8013 w 10000"/>
                <a:gd name="connsiteY265" fmla="*/ 6578 h 10000"/>
                <a:gd name="connsiteX266" fmla="*/ 8044 w 10000"/>
                <a:gd name="connsiteY266" fmla="*/ 6683 h 10000"/>
                <a:gd name="connsiteX267" fmla="*/ 8071 w 10000"/>
                <a:gd name="connsiteY267" fmla="*/ 6820 h 10000"/>
                <a:gd name="connsiteX268" fmla="*/ 8098 w 10000"/>
                <a:gd name="connsiteY268" fmla="*/ 7006 h 10000"/>
                <a:gd name="connsiteX269" fmla="*/ 8130 w 10000"/>
                <a:gd name="connsiteY269" fmla="*/ 7280 h 10000"/>
                <a:gd name="connsiteX270" fmla="*/ 8157 w 10000"/>
                <a:gd name="connsiteY270" fmla="*/ 7714 h 10000"/>
                <a:gd name="connsiteX271" fmla="*/ 8188 w 10000"/>
                <a:gd name="connsiteY271" fmla="*/ 8671 h 10000"/>
                <a:gd name="connsiteX272" fmla="*/ 8215 w 10000"/>
                <a:gd name="connsiteY272" fmla="*/ 8696 h 10000"/>
                <a:gd name="connsiteX273" fmla="*/ 8242 w 10000"/>
                <a:gd name="connsiteY273" fmla="*/ 7720 h 10000"/>
                <a:gd name="connsiteX274" fmla="*/ 8274 w 10000"/>
                <a:gd name="connsiteY274" fmla="*/ 7286 h 10000"/>
                <a:gd name="connsiteX275" fmla="*/ 8301 w 10000"/>
                <a:gd name="connsiteY275" fmla="*/ 7006 h 10000"/>
                <a:gd name="connsiteX276" fmla="*/ 8328 w 10000"/>
                <a:gd name="connsiteY276" fmla="*/ 6820 h 10000"/>
                <a:gd name="connsiteX277" fmla="*/ 8360 w 10000"/>
                <a:gd name="connsiteY277" fmla="*/ 6683 h 10000"/>
                <a:gd name="connsiteX278" fmla="*/ 8387 w 10000"/>
                <a:gd name="connsiteY278" fmla="*/ 6584 h 10000"/>
                <a:gd name="connsiteX279" fmla="*/ 8418 w 10000"/>
                <a:gd name="connsiteY279" fmla="*/ 6516 h 10000"/>
                <a:gd name="connsiteX280" fmla="*/ 8445 w 10000"/>
                <a:gd name="connsiteY280" fmla="*/ 6472 h 10000"/>
                <a:gd name="connsiteX281" fmla="*/ 8472 w 10000"/>
                <a:gd name="connsiteY281" fmla="*/ 6453 h 10000"/>
                <a:gd name="connsiteX282" fmla="*/ 8504 w 10000"/>
                <a:gd name="connsiteY282" fmla="*/ 6460 h 10000"/>
                <a:gd name="connsiteX283" fmla="*/ 8531 w 10000"/>
                <a:gd name="connsiteY283" fmla="*/ 6491 h 10000"/>
                <a:gd name="connsiteX284" fmla="*/ 8562 w 10000"/>
                <a:gd name="connsiteY284" fmla="*/ 6553 h 10000"/>
                <a:gd name="connsiteX285" fmla="*/ 8589 w 10000"/>
                <a:gd name="connsiteY285" fmla="*/ 6640 h 10000"/>
                <a:gd name="connsiteX286" fmla="*/ 8616 w 10000"/>
                <a:gd name="connsiteY286" fmla="*/ 6770 h 10000"/>
                <a:gd name="connsiteX287" fmla="*/ 8648 w 10000"/>
                <a:gd name="connsiteY287" fmla="*/ 6944 h 10000"/>
                <a:gd name="connsiteX288" fmla="*/ 8675 w 10000"/>
                <a:gd name="connsiteY288" fmla="*/ 7205 h 10000"/>
                <a:gd name="connsiteX289" fmla="*/ 8707 w 10000"/>
                <a:gd name="connsiteY289" fmla="*/ 7615 h 10000"/>
                <a:gd name="connsiteX290" fmla="*/ 8734 w 10000"/>
                <a:gd name="connsiteY290" fmla="*/ 8460 h 10000"/>
                <a:gd name="connsiteX291" fmla="*/ 8761 w 10000"/>
                <a:gd name="connsiteY291" fmla="*/ 8839 h 10000"/>
                <a:gd name="connsiteX292" fmla="*/ 8788 w 10000"/>
                <a:gd name="connsiteY292" fmla="*/ 7733 h 10000"/>
                <a:gd name="connsiteX293" fmla="*/ 8819 w 10000"/>
                <a:gd name="connsiteY293" fmla="*/ 7267 h 10000"/>
                <a:gd name="connsiteX294" fmla="*/ 8851 w 10000"/>
                <a:gd name="connsiteY294" fmla="*/ 6981 h 10000"/>
                <a:gd name="connsiteX295" fmla="*/ 8878 w 10000"/>
                <a:gd name="connsiteY295" fmla="*/ 6783 h 10000"/>
                <a:gd name="connsiteX296" fmla="*/ 8905 w 10000"/>
                <a:gd name="connsiteY296" fmla="*/ 6646 h 10000"/>
                <a:gd name="connsiteX297" fmla="*/ 8932 w 10000"/>
                <a:gd name="connsiteY297" fmla="*/ 6547 h 10000"/>
                <a:gd name="connsiteX298" fmla="*/ 8963 w 10000"/>
                <a:gd name="connsiteY298" fmla="*/ 6484 h 10000"/>
                <a:gd name="connsiteX299" fmla="*/ 8991 w 10000"/>
                <a:gd name="connsiteY299" fmla="*/ 6453 h 10000"/>
                <a:gd name="connsiteX300" fmla="*/ 9022 w 10000"/>
                <a:gd name="connsiteY300" fmla="*/ 6447 h 10000"/>
                <a:gd name="connsiteX301" fmla="*/ 9049 w 10000"/>
                <a:gd name="connsiteY301" fmla="*/ 6472 h 10000"/>
                <a:gd name="connsiteX302" fmla="*/ 9076 w 10000"/>
                <a:gd name="connsiteY302" fmla="*/ 6528 h 10000"/>
                <a:gd name="connsiteX303" fmla="*/ 9108 w 10000"/>
                <a:gd name="connsiteY303" fmla="*/ 6621 h 10000"/>
                <a:gd name="connsiteX304" fmla="*/ 9135 w 10000"/>
                <a:gd name="connsiteY304" fmla="*/ 6758 h 10000"/>
                <a:gd name="connsiteX305" fmla="*/ 9166 w 10000"/>
                <a:gd name="connsiteY305" fmla="*/ 6957 h 10000"/>
                <a:gd name="connsiteX306" fmla="*/ 9193 w 10000"/>
                <a:gd name="connsiteY306" fmla="*/ 7267 h 10000"/>
                <a:gd name="connsiteX307" fmla="*/ 9220 w 10000"/>
                <a:gd name="connsiteY307" fmla="*/ 7814 h 10000"/>
                <a:gd name="connsiteX308" fmla="*/ 9252 w 10000"/>
                <a:gd name="connsiteY308" fmla="*/ 9863 h 10000"/>
                <a:gd name="connsiteX309" fmla="*/ 9279 w 10000"/>
                <a:gd name="connsiteY309" fmla="*/ 7988 h 10000"/>
                <a:gd name="connsiteX310" fmla="*/ 9306 w 10000"/>
                <a:gd name="connsiteY310" fmla="*/ 7335 h 10000"/>
                <a:gd name="connsiteX311" fmla="*/ 9338 w 10000"/>
                <a:gd name="connsiteY311" fmla="*/ 6988 h 10000"/>
                <a:gd name="connsiteX312" fmla="*/ 9365 w 10000"/>
                <a:gd name="connsiteY312" fmla="*/ 6758 h 10000"/>
                <a:gd name="connsiteX313" fmla="*/ 9396 w 10000"/>
                <a:gd name="connsiteY313" fmla="*/ 6602 h 10000"/>
                <a:gd name="connsiteX314" fmla="*/ 9423 w 10000"/>
                <a:gd name="connsiteY314" fmla="*/ 6503 h 10000"/>
                <a:gd name="connsiteX315" fmla="*/ 9450 w 10000"/>
                <a:gd name="connsiteY315" fmla="*/ 6447 h 10000"/>
                <a:gd name="connsiteX316" fmla="*/ 9482 w 10000"/>
                <a:gd name="connsiteY316" fmla="*/ 6435 h 10000"/>
                <a:gd name="connsiteX317" fmla="*/ 9509 w 10000"/>
                <a:gd name="connsiteY317" fmla="*/ 6460 h 10000"/>
                <a:gd name="connsiteX318" fmla="*/ 9540 w 10000"/>
                <a:gd name="connsiteY318" fmla="*/ 6534 h 10000"/>
                <a:gd name="connsiteX319" fmla="*/ 9567 w 10000"/>
                <a:gd name="connsiteY319" fmla="*/ 6665 h 10000"/>
                <a:gd name="connsiteX320" fmla="*/ 9594 w 10000"/>
                <a:gd name="connsiteY320" fmla="*/ 6882 h 10000"/>
                <a:gd name="connsiteX321" fmla="*/ 9626 w 10000"/>
                <a:gd name="connsiteY321" fmla="*/ 7242 h 10000"/>
                <a:gd name="connsiteX322" fmla="*/ 9653 w 10000"/>
                <a:gd name="connsiteY322" fmla="*/ 7981 h 10000"/>
                <a:gd name="connsiteX323" fmla="*/ 9680 w 10000"/>
                <a:gd name="connsiteY323" fmla="*/ 8820 h 10000"/>
                <a:gd name="connsiteX324" fmla="*/ 9712 w 10000"/>
                <a:gd name="connsiteY324" fmla="*/ 7484 h 10000"/>
                <a:gd name="connsiteX325" fmla="*/ 9739 w 10000"/>
                <a:gd name="connsiteY325" fmla="*/ 7012 h 10000"/>
                <a:gd name="connsiteX326" fmla="*/ 9766 w 10000"/>
                <a:gd name="connsiteY326" fmla="*/ 6758 h 10000"/>
                <a:gd name="connsiteX327" fmla="*/ 9797 w 10000"/>
                <a:gd name="connsiteY327" fmla="*/ 6615 h 10000"/>
                <a:gd name="connsiteX328" fmla="*/ 9824 w 10000"/>
                <a:gd name="connsiteY328" fmla="*/ 6559 h 10000"/>
                <a:gd name="connsiteX329" fmla="*/ 9856 w 10000"/>
                <a:gd name="connsiteY329" fmla="*/ 6590 h 10000"/>
                <a:gd name="connsiteX330" fmla="*/ 9883 w 10000"/>
                <a:gd name="connsiteY330" fmla="*/ 6708 h 10000"/>
                <a:gd name="connsiteX331" fmla="*/ 9910 w 10000"/>
                <a:gd name="connsiteY331" fmla="*/ 6950 h 10000"/>
                <a:gd name="connsiteX332" fmla="*/ 9941 w 10000"/>
                <a:gd name="connsiteY332" fmla="*/ 7404 h 10000"/>
                <a:gd name="connsiteX333" fmla="*/ 9968 w 10000"/>
                <a:gd name="connsiteY333" fmla="*/ 8516 h 10000"/>
                <a:gd name="connsiteX334" fmla="*/ 10000 w 10000"/>
                <a:gd name="connsiteY33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67 w 10000"/>
                <a:gd name="connsiteY99" fmla="*/ 559 h 10000"/>
                <a:gd name="connsiteX100" fmla="*/ 3299 w 10000"/>
                <a:gd name="connsiteY100" fmla="*/ 478 h 10000"/>
                <a:gd name="connsiteX101" fmla="*/ 3326 w 10000"/>
                <a:gd name="connsiteY101" fmla="*/ 404 h 10000"/>
                <a:gd name="connsiteX102" fmla="*/ 3357 w 10000"/>
                <a:gd name="connsiteY102" fmla="*/ 335 h 10000"/>
                <a:gd name="connsiteX103" fmla="*/ 3384 w 10000"/>
                <a:gd name="connsiteY103" fmla="*/ 280 h 10000"/>
                <a:gd name="connsiteX104" fmla="*/ 3411 w 10000"/>
                <a:gd name="connsiteY104" fmla="*/ 230 h 10000"/>
                <a:gd name="connsiteX105" fmla="*/ 3443 w 10000"/>
                <a:gd name="connsiteY105" fmla="*/ 186 h 10000"/>
                <a:gd name="connsiteX106" fmla="*/ 3470 w 10000"/>
                <a:gd name="connsiteY106" fmla="*/ 149 h 10000"/>
                <a:gd name="connsiteX107" fmla="*/ 3497 w 10000"/>
                <a:gd name="connsiteY107" fmla="*/ 118 h 10000"/>
                <a:gd name="connsiteX108" fmla="*/ 3529 w 10000"/>
                <a:gd name="connsiteY108" fmla="*/ 87 h 10000"/>
                <a:gd name="connsiteX109" fmla="*/ 3556 w 10000"/>
                <a:gd name="connsiteY109" fmla="*/ 68 h 10000"/>
                <a:gd name="connsiteX110" fmla="*/ 3587 w 10000"/>
                <a:gd name="connsiteY110" fmla="*/ 43 h 10000"/>
                <a:gd name="connsiteX111" fmla="*/ 3614 w 10000"/>
                <a:gd name="connsiteY111" fmla="*/ 31 h 10000"/>
                <a:gd name="connsiteX112" fmla="*/ 3641 w 10000"/>
                <a:gd name="connsiteY112" fmla="*/ 19 h 10000"/>
                <a:gd name="connsiteX113" fmla="*/ 3673 w 10000"/>
                <a:gd name="connsiteY113" fmla="*/ 6 h 10000"/>
                <a:gd name="connsiteX114" fmla="*/ 3700 w 10000"/>
                <a:gd name="connsiteY114" fmla="*/ 6 h 10000"/>
                <a:gd name="connsiteX115" fmla="*/ 3731 w 10000"/>
                <a:gd name="connsiteY115" fmla="*/ 0 h 10000"/>
                <a:gd name="connsiteX116" fmla="*/ 3758 w 10000"/>
                <a:gd name="connsiteY116" fmla="*/ 0 h 10000"/>
                <a:gd name="connsiteX117" fmla="*/ 3785 w 10000"/>
                <a:gd name="connsiteY117" fmla="*/ 6 h 10000"/>
                <a:gd name="connsiteX118" fmla="*/ 3817 w 10000"/>
                <a:gd name="connsiteY118" fmla="*/ 12 h 10000"/>
                <a:gd name="connsiteX119" fmla="*/ 3844 w 10000"/>
                <a:gd name="connsiteY119" fmla="*/ 19 h 10000"/>
                <a:gd name="connsiteX120" fmla="*/ 3876 w 10000"/>
                <a:gd name="connsiteY120" fmla="*/ 31 h 10000"/>
                <a:gd name="connsiteX121" fmla="*/ 3903 w 10000"/>
                <a:gd name="connsiteY121" fmla="*/ 43 h 10000"/>
                <a:gd name="connsiteX122" fmla="*/ 3930 w 10000"/>
                <a:gd name="connsiteY122" fmla="*/ 62 h 10000"/>
                <a:gd name="connsiteX123" fmla="*/ 3957 w 10000"/>
                <a:gd name="connsiteY123" fmla="*/ 81 h 10000"/>
                <a:gd name="connsiteX124" fmla="*/ 3988 w 10000"/>
                <a:gd name="connsiteY124" fmla="*/ 106 h 10000"/>
                <a:gd name="connsiteX125" fmla="*/ 4015 w 10000"/>
                <a:gd name="connsiteY125" fmla="*/ 130 h 10000"/>
                <a:gd name="connsiteX126" fmla="*/ 4047 w 10000"/>
                <a:gd name="connsiteY126" fmla="*/ 155 h 10000"/>
                <a:gd name="connsiteX127" fmla="*/ 4074 w 10000"/>
                <a:gd name="connsiteY127" fmla="*/ 186 h 10000"/>
                <a:gd name="connsiteX128" fmla="*/ 4101 w 10000"/>
                <a:gd name="connsiteY128" fmla="*/ 217 h 10000"/>
                <a:gd name="connsiteX129" fmla="*/ 4132 w 10000"/>
                <a:gd name="connsiteY129" fmla="*/ 255 h 10000"/>
                <a:gd name="connsiteX130" fmla="*/ 4160 w 10000"/>
                <a:gd name="connsiteY130" fmla="*/ 292 h 10000"/>
                <a:gd name="connsiteX131" fmla="*/ 4191 w 10000"/>
                <a:gd name="connsiteY131" fmla="*/ 329 h 10000"/>
                <a:gd name="connsiteX132" fmla="*/ 4218 w 10000"/>
                <a:gd name="connsiteY132" fmla="*/ 373 h 10000"/>
                <a:gd name="connsiteX133" fmla="*/ 4245 w 10000"/>
                <a:gd name="connsiteY133" fmla="*/ 422 h 10000"/>
                <a:gd name="connsiteX134" fmla="*/ 4277 w 10000"/>
                <a:gd name="connsiteY134" fmla="*/ 466 h 10000"/>
                <a:gd name="connsiteX135" fmla="*/ 4304 w 10000"/>
                <a:gd name="connsiteY135" fmla="*/ 522 h 10000"/>
                <a:gd name="connsiteX136" fmla="*/ 4335 w 10000"/>
                <a:gd name="connsiteY136" fmla="*/ 571 h 10000"/>
                <a:gd name="connsiteX137" fmla="*/ 4362 w 10000"/>
                <a:gd name="connsiteY137" fmla="*/ 634 h 10000"/>
                <a:gd name="connsiteX138" fmla="*/ 4389 w 10000"/>
                <a:gd name="connsiteY138" fmla="*/ 689 h 10000"/>
                <a:gd name="connsiteX139" fmla="*/ 4421 w 10000"/>
                <a:gd name="connsiteY139" fmla="*/ 752 h 10000"/>
                <a:gd name="connsiteX140" fmla="*/ 4448 w 10000"/>
                <a:gd name="connsiteY140" fmla="*/ 820 h 10000"/>
                <a:gd name="connsiteX141" fmla="*/ 4475 w 10000"/>
                <a:gd name="connsiteY141" fmla="*/ 888 h 10000"/>
                <a:gd name="connsiteX142" fmla="*/ 4507 w 10000"/>
                <a:gd name="connsiteY142" fmla="*/ 957 h 10000"/>
                <a:gd name="connsiteX143" fmla="*/ 4534 w 10000"/>
                <a:gd name="connsiteY143" fmla="*/ 1037 h 10000"/>
                <a:gd name="connsiteX144" fmla="*/ 4565 w 10000"/>
                <a:gd name="connsiteY144" fmla="*/ 1118 h 10000"/>
                <a:gd name="connsiteX145" fmla="*/ 4592 w 10000"/>
                <a:gd name="connsiteY145" fmla="*/ 1199 h 10000"/>
                <a:gd name="connsiteX146" fmla="*/ 4619 w 10000"/>
                <a:gd name="connsiteY146" fmla="*/ 1286 h 10000"/>
                <a:gd name="connsiteX147" fmla="*/ 4651 w 10000"/>
                <a:gd name="connsiteY147" fmla="*/ 1373 h 10000"/>
                <a:gd name="connsiteX148" fmla="*/ 4678 w 10000"/>
                <a:gd name="connsiteY148" fmla="*/ 1472 h 10000"/>
                <a:gd name="connsiteX149" fmla="*/ 4709 w 10000"/>
                <a:gd name="connsiteY149" fmla="*/ 1565 h 10000"/>
                <a:gd name="connsiteX150" fmla="*/ 4736 w 10000"/>
                <a:gd name="connsiteY150" fmla="*/ 1671 h 10000"/>
                <a:gd name="connsiteX151" fmla="*/ 4763 w 10000"/>
                <a:gd name="connsiteY151" fmla="*/ 1776 h 10000"/>
                <a:gd name="connsiteX152" fmla="*/ 4795 w 10000"/>
                <a:gd name="connsiteY152" fmla="*/ 1894 h 10000"/>
                <a:gd name="connsiteX153" fmla="*/ 4822 w 10000"/>
                <a:gd name="connsiteY153" fmla="*/ 2012 h 10000"/>
                <a:gd name="connsiteX154" fmla="*/ 4854 w 10000"/>
                <a:gd name="connsiteY154" fmla="*/ 2137 h 10000"/>
                <a:gd name="connsiteX155" fmla="*/ 4881 w 10000"/>
                <a:gd name="connsiteY155" fmla="*/ 2267 h 10000"/>
                <a:gd name="connsiteX156" fmla="*/ 4908 w 10000"/>
                <a:gd name="connsiteY156" fmla="*/ 2404 h 10000"/>
                <a:gd name="connsiteX157" fmla="*/ 4935 w 10000"/>
                <a:gd name="connsiteY157" fmla="*/ 2553 h 10000"/>
                <a:gd name="connsiteX158" fmla="*/ 4966 w 10000"/>
                <a:gd name="connsiteY158" fmla="*/ 2708 h 10000"/>
                <a:gd name="connsiteX159" fmla="*/ 4993 w 10000"/>
                <a:gd name="connsiteY159" fmla="*/ 2870 h 10000"/>
                <a:gd name="connsiteX160" fmla="*/ 5025 w 10000"/>
                <a:gd name="connsiteY160" fmla="*/ 3043 h 10000"/>
                <a:gd name="connsiteX161" fmla="*/ 5052 w 10000"/>
                <a:gd name="connsiteY161" fmla="*/ 3230 h 10000"/>
                <a:gd name="connsiteX162" fmla="*/ 5079 w 10000"/>
                <a:gd name="connsiteY162" fmla="*/ 3429 h 10000"/>
                <a:gd name="connsiteX163" fmla="*/ 5110 w 10000"/>
                <a:gd name="connsiteY163" fmla="*/ 3646 h 10000"/>
                <a:gd name="connsiteX164" fmla="*/ 5137 w 10000"/>
                <a:gd name="connsiteY164" fmla="*/ 3882 h 10000"/>
                <a:gd name="connsiteX165" fmla="*/ 5169 w 10000"/>
                <a:gd name="connsiteY165" fmla="*/ 4143 h 10000"/>
                <a:gd name="connsiteX166" fmla="*/ 5196 w 10000"/>
                <a:gd name="connsiteY166" fmla="*/ 4441 h 10000"/>
                <a:gd name="connsiteX167" fmla="*/ 5223 w 10000"/>
                <a:gd name="connsiteY167" fmla="*/ 4789 h 10000"/>
                <a:gd name="connsiteX168" fmla="*/ 5255 w 10000"/>
                <a:gd name="connsiteY168" fmla="*/ 5205 h 10000"/>
                <a:gd name="connsiteX169" fmla="*/ 5282 w 10000"/>
                <a:gd name="connsiteY169" fmla="*/ 5758 h 10000"/>
                <a:gd name="connsiteX170" fmla="*/ 5313 w 10000"/>
                <a:gd name="connsiteY170" fmla="*/ 6671 h 10000"/>
                <a:gd name="connsiteX171" fmla="*/ 5340 w 10000"/>
                <a:gd name="connsiteY171" fmla="*/ 7776 h 10000"/>
                <a:gd name="connsiteX172" fmla="*/ 5367 w 10000"/>
                <a:gd name="connsiteY172" fmla="*/ 6565 h 10000"/>
                <a:gd name="connsiteX173" fmla="*/ 5399 w 10000"/>
                <a:gd name="connsiteY173" fmla="*/ 6255 h 10000"/>
                <a:gd name="connsiteX174" fmla="*/ 5426 w 10000"/>
                <a:gd name="connsiteY174" fmla="*/ 6155 h 10000"/>
                <a:gd name="connsiteX175" fmla="*/ 5453 w 10000"/>
                <a:gd name="connsiteY175" fmla="*/ 6180 h 10000"/>
                <a:gd name="connsiteX176" fmla="*/ 5484 w 10000"/>
                <a:gd name="connsiteY176" fmla="*/ 6286 h 10000"/>
                <a:gd name="connsiteX177" fmla="*/ 5511 w 10000"/>
                <a:gd name="connsiteY177" fmla="*/ 6484 h 10000"/>
                <a:gd name="connsiteX178" fmla="*/ 5539 w 10000"/>
                <a:gd name="connsiteY178" fmla="*/ 6801 h 10000"/>
                <a:gd name="connsiteX179" fmla="*/ 5570 w 10000"/>
                <a:gd name="connsiteY179" fmla="*/ 7373 h 10000"/>
                <a:gd name="connsiteX180" fmla="*/ 5597 w 10000"/>
                <a:gd name="connsiteY180" fmla="*/ 9447 h 10000"/>
                <a:gd name="connsiteX181" fmla="*/ 5629 w 10000"/>
                <a:gd name="connsiteY181" fmla="*/ 7621 h 10000"/>
                <a:gd name="connsiteX182" fmla="*/ 5656 w 10000"/>
                <a:gd name="connsiteY182" fmla="*/ 7012 h 10000"/>
                <a:gd name="connsiteX183" fmla="*/ 5683 w 10000"/>
                <a:gd name="connsiteY183" fmla="*/ 6708 h 10000"/>
                <a:gd name="connsiteX184" fmla="*/ 5714 w 10000"/>
                <a:gd name="connsiteY184" fmla="*/ 6534 h 10000"/>
                <a:gd name="connsiteX185" fmla="*/ 5741 w 10000"/>
                <a:gd name="connsiteY185" fmla="*/ 6429 h 10000"/>
                <a:gd name="connsiteX186" fmla="*/ 5773 w 10000"/>
                <a:gd name="connsiteY186" fmla="*/ 6385 h 10000"/>
                <a:gd name="connsiteX187" fmla="*/ 5800 w 10000"/>
                <a:gd name="connsiteY187" fmla="*/ 6385 h 10000"/>
                <a:gd name="connsiteX188" fmla="*/ 5827 w 10000"/>
                <a:gd name="connsiteY188" fmla="*/ 6429 h 10000"/>
                <a:gd name="connsiteX189" fmla="*/ 5858 w 10000"/>
                <a:gd name="connsiteY189" fmla="*/ 6516 h 10000"/>
                <a:gd name="connsiteX190" fmla="*/ 5886 w 10000"/>
                <a:gd name="connsiteY190" fmla="*/ 6646 h 10000"/>
                <a:gd name="connsiteX191" fmla="*/ 5913 w 10000"/>
                <a:gd name="connsiteY191" fmla="*/ 6845 h 10000"/>
                <a:gd name="connsiteX192" fmla="*/ 5944 w 10000"/>
                <a:gd name="connsiteY192" fmla="*/ 7149 h 10000"/>
                <a:gd name="connsiteX193" fmla="*/ 5971 w 10000"/>
                <a:gd name="connsiteY193" fmla="*/ 7658 h 10000"/>
                <a:gd name="connsiteX194" fmla="*/ 6003 w 10000"/>
                <a:gd name="connsiteY194" fmla="*/ 9093 h 10000"/>
                <a:gd name="connsiteX195" fmla="*/ 6030 w 10000"/>
                <a:gd name="connsiteY195" fmla="*/ 8106 h 10000"/>
                <a:gd name="connsiteX196" fmla="*/ 6057 w 10000"/>
                <a:gd name="connsiteY196" fmla="*/ 7385 h 10000"/>
                <a:gd name="connsiteX197" fmla="*/ 6088 w 10000"/>
                <a:gd name="connsiteY197" fmla="*/ 7019 h 10000"/>
                <a:gd name="connsiteX198" fmla="*/ 6115 w 10000"/>
                <a:gd name="connsiteY198" fmla="*/ 6789 h 10000"/>
                <a:gd name="connsiteX199" fmla="*/ 6147 w 10000"/>
                <a:gd name="connsiteY199" fmla="*/ 6634 h 10000"/>
                <a:gd name="connsiteX200" fmla="*/ 6174 w 10000"/>
                <a:gd name="connsiteY200" fmla="*/ 6534 h 10000"/>
                <a:gd name="connsiteX201" fmla="*/ 6201 w 10000"/>
                <a:gd name="connsiteY201" fmla="*/ 6472 h 10000"/>
                <a:gd name="connsiteX202" fmla="*/ 6233 w 10000"/>
                <a:gd name="connsiteY202" fmla="*/ 6441 h 10000"/>
                <a:gd name="connsiteX203" fmla="*/ 6260 w 10000"/>
                <a:gd name="connsiteY203" fmla="*/ 6435 h 10000"/>
                <a:gd name="connsiteX204" fmla="*/ 6291 w 10000"/>
                <a:gd name="connsiteY204" fmla="*/ 6460 h 10000"/>
                <a:gd name="connsiteX205" fmla="*/ 6318 w 10000"/>
                <a:gd name="connsiteY205" fmla="*/ 6516 h 10000"/>
                <a:gd name="connsiteX206" fmla="*/ 6345 w 10000"/>
                <a:gd name="connsiteY206" fmla="*/ 6609 h 10000"/>
                <a:gd name="connsiteX207" fmla="*/ 6372 w 10000"/>
                <a:gd name="connsiteY207" fmla="*/ 6733 h 10000"/>
                <a:gd name="connsiteX208" fmla="*/ 6404 w 10000"/>
                <a:gd name="connsiteY208" fmla="*/ 6919 h 10000"/>
                <a:gd name="connsiteX209" fmla="*/ 6431 w 10000"/>
                <a:gd name="connsiteY209" fmla="*/ 7186 h 10000"/>
                <a:gd name="connsiteX210" fmla="*/ 6462 w 10000"/>
                <a:gd name="connsiteY210" fmla="*/ 7596 h 10000"/>
                <a:gd name="connsiteX211" fmla="*/ 6489 w 10000"/>
                <a:gd name="connsiteY211" fmla="*/ 8466 h 10000"/>
                <a:gd name="connsiteX212" fmla="*/ 6516 w 10000"/>
                <a:gd name="connsiteY212" fmla="*/ 8801 h 10000"/>
                <a:gd name="connsiteX213" fmla="*/ 6548 w 10000"/>
                <a:gd name="connsiteY213" fmla="*/ 7714 h 10000"/>
                <a:gd name="connsiteX214" fmla="*/ 6575 w 10000"/>
                <a:gd name="connsiteY214" fmla="*/ 7261 h 10000"/>
                <a:gd name="connsiteX215" fmla="*/ 6607 w 10000"/>
                <a:gd name="connsiteY215" fmla="*/ 6981 h 10000"/>
                <a:gd name="connsiteX216" fmla="*/ 6634 w 10000"/>
                <a:gd name="connsiteY216" fmla="*/ 6795 h 10000"/>
                <a:gd name="connsiteX217" fmla="*/ 6661 w 10000"/>
                <a:gd name="connsiteY217" fmla="*/ 6658 h 10000"/>
                <a:gd name="connsiteX218" fmla="*/ 6692 w 10000"/>
                <a:gd name="connsiteY218" fmla="*/ 6559 h 10000"/>
                <a:gd name="connsiteX219" fmla="*/ 6719 w 10000"/>
                <a:gd name="connsiteY219" fmla="*/ 6497 h 10000"/>
                <a:gd name="connsiteX220" fmla="*/ 6751 w 10000"/>
                <a:gd name="connsiteY220" fmla="*/ 6460 h 10000"/>
                <a:gd name="connsiteX221" fmla="*/ 6778 w 10000"/>
                <a:gd name="connsiteY221" fmla="*/ 6453 h 10000"/>
                <a:gd name="connsiteX222" fmla="*/ 6805 w 10000"/>
                <a:gd name="connsiteY222" fmla="*/ 6460 h 10000"/>
                <a:gd name="connsiteX223" fmla="*/ 6836 w 10000"/>
                <a:gd name="connsiteY223" fmla="*/ 6503 h 10000"/>
                <a:gd name="connsiteX224" fmla="*/ 6863 w 10000"/>
                <a:gd name="connsiteY224" fmla="*/ 6565 h 10000"/>
                <a:gd name="connsiteX225" fmla="*/ 6890 w 10000"/>
                <a:gd name="connsiteY225" fmla="*/ 6658 h 10000"/>
                <a:gd name="connsiteX226" fmla="*/ 6922 w 10000"/>
                <a:gd name="connsiteY226" fmla="*/ 6789 h 10000"/>
                <a:gd name="connsiteX227" fmla="*/ 6949 w 10000"/>
                <a:gd name="connsiteY227" fmla="*/ 6975 h 10000"/>
                <a:gd name="connsiteX228" fmla="*/ 6981 w 10000"/>
                <a:gd name="connsiteY228" fmla="*/ 7236 h 10000"/>
                <a:gd name="connsiteX229" fmla="*/ 7008 w 10000"/>
                <a:gd name="connsiteY229" fmla="*/ 7634 h 10000"/>
                <a:gd name="connsiteX230" fmla="*/ 7035 w 10000"/>
                <a:gd name="connsiteY230" fmla="*/ 8460 h 10000"/>
                <a:gd name="connsiteX231" fmla="*/ 7066 w 10000"/>
                <a:gd name="connsiteY231" fmla="*/ 8969 h 10000"/>
                <a:gd name="connsiteX232" fmla="*/ 7093 w 10000"/>
                <a:gd name="connsiteY232" fmla="*/ 7801 h 10000"/>
                <a:gd name="connsiteX233" fmla="*/ 7125 w 10000"/>
                <a:gd name="connsiteY233" fmla="*/ 7329 h 10000"/>
                <a:gd name="connsiteX234" fmla="*/ 7152 w 10000"/>
                <a:gd name="connsiteY234" fmla="*/ 7037 h 10000"/>
                <a:gd name="connsiteX235" fmla="*/ 7179 w 10000"/>
                <a:gd name="connsiteY235" fmla="*/ 6839 h 10000"/>
                <a:gd name="connsiteX236" fmla="*/ 7210 w 10000"/>
                <a:gd name="connsiteY236" fmla="*/ 6696 h 10000"/>
                <a:gd name="connsiteX237" fmla="*/ 7237 w 10000"/>
                <a:gd name="connsiteY237" fmla="*/ 6590 h 10000"/>
                <a:gd name="connsiteX238" fmla="*/ 7269 w 10000"/>
                <a:gd name="connsiteY238" fmla="*/ 6516 h 10000"/>
                <a:gd name="connsiteX239" fmla="*/ 7296 w 10000"/>
                <a:gd name="connsiteY239" fmla="*/ 6472 h 10000"/>
                <a:gd name="connsiteX240" fmla="*/ 7323 w 10000"/>
                <a:gd name="connsiteY240" fmla="*/ 6447 h 10000"/>
                <a:gd name="connsiteX241" fmla="*/ 7350 w 10000"/>
                <a:gd name="connsiteY241" fmla="*/ 6447 h 10000"/>
                <a:gd name="connsiteX242" fmla="*/ 7382 w 10000"/>
                <a:gd name="connsiteY242" fmla="*/ 6466 h 10000"/>
                <a:gd name="connsiteX243" fmla="*/ 7409 w 10000"/>
                <a:gd name="connsiteY243" fmla="*/ 6509 h 10000"/>
                <a:gd name="connsiteX244" fmla="*/ 7440 w 10000"/>
                <a:gd name="connsiteY244" fmla="*/ 6578 h 10000"/>
                <a:gd name="connsiteX245" fmla="*/ 7467 w 10000"/>
                <a:gd name="connsiteY245" fmla="*/ 6677 h 10000"/>
                <a:gd name="connsiteX246" fmla="*/ 7494 w 10000"/>
                <a:gd name="connsiteY246" fmla="*/ 6814 h 10000"/>
                <a:gd name="connsiteX247" fmla="*/ 7526 w 10000"/>
                <a:gd name="connsiteY247" fmla="*/ 7006 h 10000"/>
                <a:gd name="connsiteX248" fmla="*/ 7553 w 10000"/>
                <a:gd name="connsiteY248" fmla="*/ 7273 h 10000"/>
                <a:gd name="connsiteX249" fmla="*/ 7584 w 10000"/>
                <a:gd name="connsiteY249" fmla="*/ 7696 h 10000"/>
                <a:gd name="connsiteX250" fmla="*/ 7612 w 10000"/>
                <a:gd name="connsiteY250" fmla="*/ 8584 h 10000"/>
                <a:gd name="connsiteX251" fmla="*/ 7639 w 10000"/>
                <a:gd name="connsiteY251" fmla="*/ 8814 h 10000"/>
                <a:gd name="connsiteX252" fmla="*/ 7670 w 10000"/>
                <a:gd name="connsiteY252" fmla="*/ 7770 h 10000"/>
                <a:gd name="connsiteX253" fmla="*/ 7697 w 10000"/>
                <a:gd name="connsiteY253" fmla="*/ 7317 h 10000"/>
                <a:gd name="connsiteX254" fmla="*/ 7729 w 10000"/>
                <a:gd name="connsiteY254" fmla="*/ 7031 h 10000"/>
                <a:gd name="connsiteX255" fmla="*/ 7756 w 10000"/>
                <a:gd name="connsiteY255" fmla="*/ 6839 h 10000"/>
                <a:gd name="connsiteX256" fmla="*/ 7783 w 10000"/>
                <a:gd name="connsiteY256" fmla="*/ 6696 h 10000"/>
                <a:gd name="connsiteX257" fmla="*/ 7810 w 10000"/>
                <a:gd name="connsiteY257" fmla="*/ 6590 h 10000"/>
                <a:gd name="connsiteX258" fmla="*/ 7841 w 10000"/>
                <a:gd name="connsiteY258" fmla="*/ 6522 h 10000"/>
                <a:gd name="connsiteX259" fmla="*/ 7868 w 10000"/>
                <a:gd name="connsiteY259" fmla="*/ 6472 h 10000"/>
                <a:gd name="connsiteX260" fmla="*/ 7900 w 10000"/>
                <a:gd name="connsiteY260" fmla="*/ 6447 h 10000"/>
                <a:gd name="connsiteX261" fmla="*/ 7927 w 10000"/>
                <a:gd name="connsiteY261" fmla="*/ 6447 h 10000"/>
                <a:gd name="connsiteX262" fmla="*/ 7954 w 10000"/>
                <a:gd name="connsiteY262" fmla="*/ 6466 h 10000"/>
                <a:gd name="connsiteX263" fmla="*/ 7986 w 10000"/>
                <a:gd name="connsiteY263" fmla="*/ 6509 h 10000"/>
                <a:gd name="connsiteX264" fmla="*/ 8013 w 10000"/>
                <a:gd name="connsiteY264" fmla="*/ 6578 h 10000"/>
                <a:gd name="connsiteX265" fmla="*/ 8044 w 10000"/>
                <a:gd name="connsiteY265" fmla="*/ 6683 h 10000"/>
                <a:gd name="connsiteX266" fmla="*/ 8071 w 10000"/>
                <a:gd name="connsiteY266" fmla="*/ 6820 h 10000"/>
                <a:gd name="connsiteX267" fmla="*/ 8098 w 10000"/>
                <a:gd name="connsiteY267" fmla="*/ 7006 h 10000"/>
                <a:gd name="connsiteX268" fmla="*/ 8130 w 10000"/>
                <a:gd name="connsiteY268" fmla="*/ 7280 h 10000"/>
                <a:gd name="connsiteX269" fmla="*/ 8157 w 10000"/>
                <a:gd name="connsiteY269" fmla="*/ 7714 h 10000"/>
                <a:gd name="connsiteX270" fmla="*/ 8188 w 10000"/>
                <a:gd name="connsiteY270" fmla="*/ 8671 h 10000"/>
                <a:gd name="connsiteX271" fmla="*/ 8215 w 10000"/>
                <a:gd name="connsiteY271" fmla="*/ 8696 h 10000"/>
                <a:gd name="connsiteX272" fmla="*/ 8242 w 10000"/>
                <a:gd name="connsiteY272" fmla="*/ 7720 h 10000"/>
                <a:gd name="connsiteX273" fmla="*/ 8274 w 10000"/>
                <a:gd name="connsiteY273" fmla="*/ 7286 h 10000"/>
                <a:gd name="connsiteX274" fmla="*/ 8301 w 10000"/>
                <a:gd name="connsiteY274" fmla="*/ 7006 h 10000"/>
                <a:gd name="connsiteX275" fmla="*/ 8328 w 10000"/>
                <a:gd name="connsiteY275" fmla="*/ 6820 h 10000"/>
                <a:gd name="connsiteX276" fmla="*/ 8360 w 10000"/>
                <a:gd name="connsiteY276" fmla="*/ 6683 h 10000"/>
                <a:gd name="connsiteX277" fmla="*/ 8387 w 10000"/>
                <a:gd name="connsiteY277" fmla="*/ 6584 h 10000"/>
                <a:gd name="connsiteX278" fmla="*/ 8418 w 10000"/>
                <a:gd name="connsiteY278" fmla="*/ 6516 h 10000"/>
                <a:gd name="connsiteX279" fmla="*/ 8445 w 10000"/>
                <a:gd name="connsiteY279" fmla="*/ 6472 h 10000"/>
                <a:gd name="connsiteX280" fmla="*/ 8472 w 10000"/>
                <a:gd name="connsiteY280" fmla="*/ 6453 h 10000"/>
                <a:gd name="connsiteX281" fmla="*/ 8504 w 10000"/>
                <a:gd name="connsiteY281" fmla="*/ 6460 h 10000"/>
                <a:gd name="connsiteX282" fmla="*/ 8531 w 10000"/>
                <a:gd name="connsiteY282" fmla="*/ 6491 h 10000"/>
                <a:gd name="connsiteX283" fmla="*/ 8562 w 10000"/>
                <a:gd name="connsiteY283" fmla="*/ 6553 h 10000"/>
                <a:gd name="connsiteX284" fmla="*/ 8589 w 10000"/>
                <a:gd name="connsiteY284" fmla="*/ 6640 h 10000"/>
                <a:gd name="connsiteX285" fmla="*/ 8616 w 10000"/>
                <a:gd name="connsiteY285" fmla="*/ 6770 h 10000"/>
                <a:gd name="connsiteX286" fmla="*/ 8648 w 10000"/>
                <a:gd name="connsiteY286" fmla="*/ 6944 h 10000"/>
                <a:gd name="connsiteX287" fmla="*/ 8675 w 10000"/>
                <a:gd name="connsiteY287" fmla="*/ 7205 h 10000"/>
                <a:gd name="connsiteX288" fmla="*/ 8707 w 10000"/>
                <a:gd name="connsiteY288" fmla="*/ 7615 h 10000"/>
                <a:gd name="connsiteX289" fmla="*/ 8734 w 10000"/>
                <a:gd name="connsiteY289" fmla="*/ 8460 h 10000"/>
                <a:gd name="connsiteX290" fmla="*/ 8761 w 10000"/>
                <a:gd name="connsiteY290" fmla="*/ 8839 h 10000"/>
                <a:gd name="connsiteX291" fmla="*/ 8788 w 10000"/>
                <a:gd name="connsiteY291" fmla="*/ 7733 h 10000"/>
                <a:gd name="connsiteX292" fmla="*/ 8819 w 10000"/>
                <a:gd name="connsiteY292" fmla="*/ 7267 h 10000"/>
                <a:gd name="connsiteX293" fmla="*/ 8851 w 10000"/>
                <a:gd name="connsiteY293" fmla="*/ 6981 h 10000"/>
                <a:gd name="connsiteX294" fmla="*/ 8878 w 10000"/>
                <a:gd name="connsiteY294" fmla="*/ 6783 h 10000"/>
                <a:gd name="connsiteX295" fmla="*/ 8905 w 10000"/>
                <a:gd name="connsiteY295" fmla="*/ 6646 h 10000"/>
                <a:gd name="connsiteX296" fmla="*/ 8932 w 10000"/>
                <a:gd name="connsiteY296" fmla="*/ 6547 h 10000"/>
                <a:gd name="connsiteX297" fmla="*/ 8963 w 10000"/>
                <a:gd name="connsiteY297" fmla="*/ 6484 h 10000"/>
                <a:gd name="connsiteX298" fmla="*/ 8991 w 10000"/>
                <a:gd name="connsiteY298" fmla="*/ 6453 h 10000"/>
                <a:gd name="connsiteX299" fmla="*/ 9022 w 10000"/>
                <a:gd name="connsiteY299" fmla="*/ 6447 h 10000"/>
                <a:gd name="connsiteX300" fmla="*/ 9049 w 10000"/>
                <a:gd name="connsiteY300" fmla="*/ 6472 h 10000"/>
                <a:gd name="connsiteX301" fmla="*/ 9076 w 10000"/>
                <a:gd name="connsiteY301" fmla="*/ 6528 h 10000"/>
                <a:gd name="connsiteX302" fmla="*/ 9108 w 10000"/>
                <a:gd name="connsiteY302" fmla="*/ 6621 h 10000"/>
                <a:gd name="connsiteX303" fmla="*/ 9135 w 10000"/>
                <a:gd name="connsiteY303" fmla="*/ 6758 h 10000"/>
                <a:gd name="connsiteX304" fmla="*/ 9166 w 10000"/>
                <a:gd name="connsiteY304" fmla="*/ 6957 h 10000"/>
                <a:gd name="connsiteX305" fmla="*/ 9193 w 10000"/>
                <a:gd name="connsiteY305" fmla="*/ 7267 h 10000"/>
                <a:gd name="connsiteX306" fmla="*/ 9220 w 10000"/>
                <a:gd name="connsiteY306" fmla="*/ 7814 h 10000"/>
                <a:gd name="connsiteX307" fmla="*/ 9252 w 10000"/>
                <a:gd name="connsiteY307" fmla="*/ 9863 h 10000"/>
                <a:gd name="connsiteX308" fmla="*/ 9279 w 10000"/>
                <a:gd name="connsiteY308" fmla="*/ 7988 h 10000"/>
                <a:gd name="connsiteX309" fmla="*/ 9306 w 10000"/>
                <a:gd name="connsiteY309" fmla="*/ 7335 h 10000"/>
                <a:gd name="connsiteX310" fmla="*/ 9338 w 10000"/>
                <a:gd name="connsiteY310" fmla="*/ 6988 h 10000"/>
                <a:gd name="connsiteX311" fmla="*/ 9365 w 10000"/>
                <a:gd name="connsiteY311" fmla="*/ 6758 h 10000"/>
                <a:gd name="connsiteX312" fmla="*/ 9396 w 10000"/>
                <a:gd name="connsiteY312" fmla="*/ 6602 h 10000"/>
                <a:gd name="connsiteX313" fmla="*/ 9423 w 10000"/>
                <a:gd name="connsiteY313" fmla="*/ 6503 h 10000"/>
                <a:gd name="connsiteX314" fmla="*/ 9450 w 10000"/>
                <a:gd name="connsiteY314" fmla="*/ 6447 h 10000"/>
                <a:gd name="connsiteX315" fmla="*/ 9482 w 10000"/>
                <a:gd name="connsiteY315" fmla="*/ 6435 h 10000"/>
                <a:gd name="connsiteX316" fmla="*/ 9509 w 10000"/>
                <a:gd name="connsiteY316" fmla="*/ 6460 h 10000"/>
                <a:gd name="connsiteX317" fmla="*/ 9540 w 10000"/>
                <a:gd name="connsiteY317" fmla="*/ 6534 h 10000"/>
                <a:gd name="connsiteX318" fmla="*/ 9567 w 10000"/>
                <a:gd name="connsiteY318" fmla="*/ 6665 h 10000"/>
                <a:gd name="connsiteX319" fmla="*/ 9594 w 10000"/>
                <a:gd name="connsiteY319" fmla="*/ 6882 h 10000"/>
                <a:gd name="connsiteX320" fmla="*/ 9626 w 10000"/>
                <a:gd name="connsiteY320" fmla="*/ 7242 h 10000"/>
                <a:gd name="connsiteX321" fmla="*/ 9653 w 10000"/>
                <a:gd name="connsiteY321" fmla="*/ 7981 h 10000"/>
                <a:gd name="connsiteX322" fmla="*/ 9680 w 10000"/>
                <a:gd name="connsiteY322" fmla="*/ 8820 h 10000"/>
                <a:gd name="connsiteX323" fmla="*/ 9712 w 10000"/>
                <a:gd name="connsiteY323" fmla="*/ 7484 h 10000"/>
                <a:gd name="connsiteX324" fmla="*/ 9739 w 10000"/>
                <a:gd name="connsiteY324" fmla="*/ 7012 h 10000"/>
                <a:gd name="connsiteX325" fmla="*/ 9766 w 10000"/>
                <a:gd name="connsiteY325" fmla="*/ 6758 h 10000"/>
                <a:gd name="connsiteX326" fmla="*/ 9797 w 10000"/>
                <a:gd name="connsiteY326" fmla="*/ 6615 h 10000"/>
                <a:gd name="connsiteX327" fmla="*/ 9824 w 10000"/>
                <a:gd name="connsiteY327" fmla="*/ 6559 h 10000"/>
                <a:gd name="connsiteX328" fmla="*/ 9856 w 10000"/>
                <a:gd name="connsiteY328" fmla="*/ 6590 h 10000"/>
                <a:gd name="connsiteX329" fmla="*/ 9883 w 10000"/>
                <a:gd name="connsiteY329" fmla="*/ 6708 h 10000"/>
                <a:gd name="connsiteX330" fmla="*/ 9910 w 10000"/>
                <a:gd name="connsiteY330" fmla="*/ 6950 h 10000"/>
                <a:gd name="connsiteX331" fmla="*/ 9941 w 10000"/>
                <a:gd name="connsiteY331" fmla="*/ 7404 h 10000"/>
                <a:gd name="connsiteX332" fmla="*/ 9968 w 10000"/>
                <a:gd name="connsiteY332" fmla="*/ 8516 h 10000"/>
                <a:gd name="connsiteX333" fmla="*/ 10000 w 10000"/>
                <a:gd name="connsiteY33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3267 w 10000"/>
                <a:gd name="connsiteY98" fmla="*/ 559 h 10000"/>
                <a:gd name="connsiteX99" fmla="*/ 3299 w 10000"/>
                <a:gd name="connsiteY99" fmla="*/ 478 h 10000"/>
                <a:gd name="connsiteX100" fmla="*/ 3326 w 10000"/>
                <a:gd name="connsiteY100" fmla="*/ 404 h 10000"/>
                <a:gd name="connsiteX101" fmla="*/ 3357 w 10000"/>
                <a:gd name="connsiteY101" fmla="*/ 335 h 10000"/>
                <a:gd name="connsiteX102" fmla="*/ 3384 w 10000"/>
                <a:gd name="connsiteY102" fmla="*/ 280 h 10000"/>
                <a:gd name="connsiteX103" fmla="*/ 3411 w 10000"/>
                <a:gd name="connsiteY103" fmla="*/ 230 h 10000"/>
                <a:gd name="connsiteX104" fmla="*/ 3443 w 10000"/>
                <a:gd name="connsiteY104" fmla="*/ 186 h 10000"/>
                <a:gd name="connsiteX105" fmla="*/ 3470 w 10000"/>
                <a:gd name="connsiteY105" fmla="*/ 149 h 10000"/>
                <a:gd name="connsiteX106" fmla="*/ 3497 w 10000"/>
                <a:gd name="connsiteY106" fmla="*/ 118 h 10000"/>
                <a:gd name="connsiteX107" fmla="*/ 3529 w 10000"/>
                <a:gd name="connsiteY107" fmla="*/ 87 h 10000"/>
                <a:gd name="connsiteX108" fmla="*/ 3556 w 10000"/>
                <a:gd name="connsiteY108" fmla="*/ 68 h 10000"/>
                <a:gd name="connsiteX109" fmla="*/ 3587 w 10000"/>
                <a:gd name="connsiteY109" fmla="*/ 43 h 10000"/>
                <a:gd name="connsiteX110" fmla="*/ 3614 w 10000"/>
                <a:gd name="connsiteY110" fmla="*/ 31 h 10000"/>
                <a:gd name="connsiteX111" fmla="*/ 3641 w 10000"/>
                <a:gd name="connsiteY111" fmla="*/ 19 h 10000"/>
                <a:gd name="connsiteX112" fmla="*/ 3673 w 10000"/>
                <a:gd name="connsiteY112" fmla="*/ 6 h 10000"/>
                <a:gd name="connsiteX113" fmla="*/ 3700 w 10000"/>
                <a:gd name="connsiteY113" fmla="*/ 6 h 10000"/>
                <a:gd name="connsiteX114" fmla="*/ 3731 w 10000"/>
                <a:gd name="connsiteY114" fmla="*/ 0 h 10000"/>
                <a:gd name="connsiteX115" fmla="*/ 3758 w 10000"/>
                <a:gd name="connsiteY115" fmla="*/ 0 h 10000"/>
                <a:gd name="connsiteX116" fmla="*/ 3785 w 10000"/>
                <a:gd name="connsiteY116" fmla="*/ 6 h 10000"/>
                <a:gd name="connsiteX117" fmla="*/ 3817 w 10000"/>
                <a:gd name="connsiteY117" fmla="*/ 12 h 10000"/>
                <a:gd name="connsiteX118" fmla="*/ 3844 w 10000"/>
                <a:gd name="connsiteY118" fmla="*/ 19 h 10000"/>
                <a:gd name="connsiteX119" fmla="*/ 3876 w 10000"/>
                <a:gd name="connsiteY119" fmla="*/ 31 h 10000"/>
                <a:gd name="connsiteX120" fmla="*/ 3903 w 10000"/>
                <a:gd name="connsiteY120" fmla="*/ 43 h 10000"/>
                <a:gd name="connsiteX121" fmla="*/ 3930 w 10000"/>
                <a:gd name="connsiteY121" fmla="*/ 62 h 10000"/>
                <a:gd name="connsiteX122" fmla="*/ 3957 w 10000"/>
                <a:gd name="connsiteY122" fmla="*/ 81 h 10000"/>
                <a:gd name="connsiteX123" fmla="*/ 3988 w 10000"/>
                <a:gd name="connsiteY123" fmla="*/ 106 h 10000"/>
                <a:gd name="connsiteX124" fmla="*/ 4015 w 10000"/>
                <a:gd name="connsiteY124" fmla="*/ 130 h 10000"/>
                <a:gd name="connsiteX125" fmla="*/ 4047 w 10000"/>
                <a:gd name="connsiteY125" fmla="*/ 155 h 10000"/>
                <a:gd name="connsiteX126" fmla="*/ 4074 w 10000"/>
                <a:gd name="connsiteY126" fmla="*/ 186 h 10000"/>
                <a:gd name="connsiteX127" fmla="*/ 4101 w 10000"/>
                <a:gd name="connsiteY127" fmla="*/ 217 h 10000"/>
                <a:gd name="connsiteX128" fmla="*/ 4132 w 10000"/>
                <a:gd name="connsiteY128" fmla="*/ 255 h 10000"/>
                <a:gd name="connsiteX129" fmla="*/ 4160 w 10000"/>
                <a:gd name="connsiteY129" fmla="*/ 292 h 10000"/>
                <a:gd name="connsiteX130" fmla="*/ 4191 w 10000"/>
                <a:gd name="connsiteY130" fmla="*/ 329 h 10000"/>
                <a:gd name="connsiteX131" fmla="*/ 4218 w 10000"/>
                <a:gd name="connsiteY131" fmla="*/ 373 h 10000"/>
                <a:gd name="connsiteX132" fmla="*/ 4245 w 10000"/>
                <a:gd name="connsiteY132" fmla="*/ 422 h 10000"/>
                <a:gd name="connsiteX133" fmla="*/ 4277 w 10000"/>
                <a:gd name="connsiteY133" fmla="*/ 466 h 10000"/>
                <a:gd name="connsiteX134" fmla="*/ 4304 w 10000"/>
                <a:gd name="connsiteY134" fmla="*/ 522 h 10000"/>
                <a:gd name="connsiteX135" fmla="*/ 4335 w 10000"/>
                <a:gd name="connsiteY135" fmla="*/ 571 h 10000"/>
                <a:gd name="connsiteX136" fmla="*/ 4362 w 10000"/>
                <a:gd name="connsiteY136" fmla="*/ 634 h 10000"/>
                <a:gd name="connsiteX137" fmla="*/ 4389 w 10000"/>
                <a:gd name="connsiteY137" fmla="*/ 689 h 10000"/>
                <a:gd name="connsiteX138" fmla="*/ 4421 w 10000"/>
                <a:gd name="connsiteY138" fmla="*/ 752 h 10000"/>
                <a:gd name="connsiteX139" fmla="*/ 4448 w 10000"/>
                <a:gd name="connsiteY139" fmla="*/ 820 h 10000"/>
                <a:gd name="connsiteX140" fmla="*/ 4475 w 10000"/>
                <a:gd name="connsiteY140" fmla="*/ 888 h 10000"/>
                <a:gd name="connsiteX141" fmla="*/ 4507 w 10000"/>
                <a:gd name="connsiteY141" fmla="*/ 957 h 10000"/>
                <a:gd name="connsiteX142" fmla="*/ 4534 w 10000"/>
                <a:gd name="connsiteY142" fmla="*/ 1037 h 10000"/>
                <a:gd name="connsiteX143" fmla="*/ 4565 w 10000"/>
                <a:gd name="connsiteY143" fmla="*/ 1118 h 10000"/>
                <a:gd name="connsiteX144" fmla="*/ 4592 w 10000"/>
                <a:gd name="connsiteY144" fmla="*/ 1199 h 10000"/>
                <a:gd name="connsiteX145" fmla="*/ 4619 w 10000"/>
                <a:gd name="connsiteY145" fmla="*/ 1286 h 10000"/>
                <a:gd name="connsiteX146" fmla="*/ 4651 w 10000"/>
                <a:gd name="connsiteY146" fmla="*/ 1373 h 10000"/>
                <a:gd name="connsiteX147" fmla="*/ 4678 w 10000"/>
                <a:gd name="connsiteY147" fmla="*/ 1472 h 10000"/>
                <a:gd name="connsiteX148" fmla="*/ 4709 w 10000"/>
                <a:gd name="connsiteY148" fmla="*/ 1565 h 10000"/>
                <a:gd name="connsiteX149" fmla="*/ 4736 w 10000"/>
                <a:gd name="connsiteY149" fmla="*/ 1671 h 10000"/>
                <a:gd name="connsiteX150" fmla="*/ 4763 w 10000"/>
                <a:gd name="connsiteY150" fmla="*/ 1776 h 10000"/>
                <a:gd name="connsiteX151" fmla="*/ 4795 w 10000"/>
                <a:gd name="connsiteY151" fmla="*/ 1894 h 10000"/>
                <a:gd name="connsiteX152" fmla="*/ 4822 w 10000"/>
                <a:gd name="connsiteY152" fmla="*/ 2012 h 10000"/>
                <a:gd name="connsiteX153" fmla="*/ 4854 w 10000"/>
                <a:gd name="connsiteY153" fmla="*/ 2137 h 10000"/>
                <a:gd name="connsiteX154" fmla="*/ 4881 w 10000"/>
                <a:gd name="connsiteY154" fmla="*/ 2267 h 10000"/>
                <a:gd name="connsiteX155" fmla="*/ 4908 w 10000"/>
                <a:gd name="connsiteY155" fmla="*/ 2404 h 10000"/>
                <a:gd name="connsiteX156" fmla="*/ 4935 w 10000"/>
                <a:gd name="connsiteY156" fmla="*/ 2553 h 10000"/>
                <a:gd name="connsiteX157" fmla="*/ 4966 w 10000"/>
                <a:gd name="connsiteY157" fmla="*/ 2708 h 10000"/>
                <a:gd name="connsiteX158" fmla="*/ 4993 w 10000"/>
                <a:gd name="connsiteY158" fmla="*/ 2870 h 10000"/>
                <a:gd name="connsiteX159" fmla="*/ 5025 w 10000"/>
                <a:gd name="connsiteY159" fmla="*/ 3043 h 10000"/>
                <a:gd name="connsiteX160" fmla="*/ 5052 w 10000"/>
                <a:gd name="connsiteY160" fmla="*/ 3230 h 10000"/>
                <a:gd name="connsiteX161" fmla="*/ 5079 w 10000"/>
                <a:gd name="connsiteY161" fmla="*/ 3429 h 10000"/>
                <a:gd name="connsiteX162" fmla="*/ 5110 w 10000"/>
                <a:gd name="connsiteY162" fmla="*/ 3646 h 10000"/>
                <a:gd name="connsiteX163" fmla="*/ 5137 w 10000"/>
                <a:gd name="connsiteY163" fmla="*/ 3882 h 10000"/>
                <a:gd name="connsiteX164" fmla="*/ 5169 w 10000"/>
                <a:gd name="connsiteY164" fmla="*/ 4143 h 10000"/>
                <a:gd name="connsiteX165" fmla="*/ 5196 w 10000"/>
                <a:gd name="connsiteY165" fmla="*/ 4441 h 10000"/>
                <a:gd name="connsiteX166" fmla="*/ 5223 w 10000"/>
                <a:gd name="connsiteY166" fmla="*/ 4789 h 10000"/>
                <a:gd name="connsiteX167" fmla="*/ 5255 w 10000"/>
                <a:gd name="connsiteY167" fmla="*/ 5205 h 10000"/>
                <a:gd name="connsiteX168" fmla="*/ 5282 w 10000"/>
                <a:gd name="connsiteY168" fmla="*/ 5758 h 10000"/>
                <a:gd name="connsiteX169" fmla="*/ 5313 w 10000"/>
                <a:gd name="connsiteY169" fmla="*/ 6671 h 10000"/>
                <a:gd name="connsiteX170" fmla="*/ 5340 w 10000"/>
                <a:gd name="connsiteY170" fmla="*/ 7776 h 10000"/>
                <a:gd name="connsiteX171" fmla="*/ 5367 w 10000"/>
                <a:gd name="connsiteY171" fmla="*/ 6565 h 10000"/>
                <a:gd name="connsiteX172" fmla="*/ 5399 w 10000"/>
                <a:gd name="connsiteY172" fmla="*/ 6255 h 10000"/>
                <a:gd name="connsiteX173" fmla="*/ 5426 w 10000"/>
                <a:gd name="connsiteY173" fmla="*/ 6155 h 10000"/>
                <a:gd name="connsiteX174" fmla="*/ 5453 w 10000"/>
                <a:gd name="connsiteY174" fmla="*/ 6180 h 10000"/>
                <a:gd name="connsiteX175" fmla="*/ 5484 w 10000"/>
                <a:gd name="connsiteY175" fmla="*/ 6286 h 10000"/>
                <a:gd name="connsiteX176" fmla="*/ 5511 w 10000"/>
                <a:gd name="connsiteY176" fmla="*/ 6484 h 10000"/>
                <a:gd name="connsiteX177" fmla="*/ 5539 w 10000"/>
                <a:gd name="connsiteY177" fmla="*/ 6801 h 10000"/>
                <a:gd name="connsiteX178" fmla="*/ 5570 w 10000"/>
                <a:gd name="connsiteY178" fmla="*/ 7373 h 10000"/>
                <a:gd name="connsiteX179" fmla="*/ 5597 w 10000"/>
                <a:gd name="connsiteY179" fmla="*/ 9447 h 10000"/>
                <a:gd name="connsiteX180" fmla="*/ 5629 w 10000"/>
                <a:gd name="connsiteY180" fmla="*/ 7621 h 10000"/>
                <a:gd name="connsiteX181" fmla="*/ 5656 w 10000"/>
                <a:gd name="connsiteY181" fmla="*/ 7012 h 10000"/>
                <a:gd name="connsiteX182" fmla="*/ 5683 w 10000"/>
                <a:gd name="connsiteY182" fmla="*/ 6708 h 10000"/>
                <a:gd name="connsiteX183" fmla="*/ 5714 w 10000"/>
                <a:gd name="connsiteY183" fmla="*/ 6534 h 10000"/>
                <a:gd name="connsiteX184" fmla="*/ 5741 w 10000"/>
                <a:gd name="connsiteY184" fmla="*/ 6429 h 10000"/>
                <a:gd name="connsiteX185" fmla="*/ 5773 w 10000"/>
                <a:gd name="connsiteY185" fmla="*/ 6385 h 10000"/>
                <a:gd name="connsiteX186" fmla="*/ 5800 w 10000"/>
                <a:gd name="connsiteY186" fmla="*/ 6385 h 10000"/>
                <a:gd name="connsiteX187" fmla="*/ 5827 w 10000"/>
                <a:gd name="connsiteY187" fmla="*/ 6429 h 10000"/>
                <a:gd name="connsiteX188" fmla="*/ 5858 w 10000"/>
                <a:gd name="connsiteY188" fmla="*/ 6516 h 10000"/>
                <a:gd name="connsiteX189" fmla="*/ 5886 w 10000"/>
                <a:gd name="connsiteY189" fmla="*/ 6646 h 10000"/>
                <a:gd name="connsiteX190" fmla="*/ 5913 w 10000"/>
                <a:gd name="connsiteY190" fmla="*/ 6845 h 10000"/>
                <a:gd name="connsiteX191" fmla="*/ 5944 w 10000"/>
                <a:gd name="connsiteY191" fmla="*/ 7149 h 10000"/>
                <a:gd name="connsiteX192" fmla="*/ 5971 w 10000"/>
                <a:gd name="connsiteY192" fmla="*/ 7658 h 10000"/>
                <a:gd name="connsiteX193" fmla="*/ 6003 w 10000"/>
                <a:gd name="connsiteY193" fmla="*/ 9093 h 10000"/>
                <a:gd name="connsiteX194" fmla="*/ 6030 w 10000"/>
                <a:gd name="connsiteY194" fmla="*/ 8106 h 10000"/>
                <a:gd name="connsiteX195" fmla="*/ 6057 w 10000"/>
                <a:gd name="connsiteY195" fmla="*/ 7385 h 10000"/>
                <a:gd name="connsiteX196" fmla="*/ 6088 w 10000"/>
                <a:gd name="connsiteY196" fmla="*/ 7019 h 10000"/>
                <a:gd name="connsiteX197" fmla="*/ 6115 w 10000"/>
                <a:gd name="connsiteY197" fmla="*/ 6789 h 10000"/>
                <a:gd name="connsiteX198" fmla="*/ 6147 w 10000"/>
                <a:gd name="connsiteY198" fmla="*/ 6634 h 10000"/>
                <a:gd name="connsiteX199" fmla="*/ 6174 w 10000"/>
                <a:gd name="connsiteY199" fmla="*/ 6534 h 10000"/>
                <a:gd name="connsiteX200" fmla="*/ 6201 w 10000"/>
                <a:gd name="connsiteY200" fmla="*/ 6472 h 10000"/>
                <a:gd name="connsiteX201" fmla="*/ 6233 w 10000"/>
                <a:gd name="connsiteY201" fmla="*/ 6441 h 10000"/>
                <a:gd name="connsiteX202" fmla="*/ 6260 w 10000"/>
                <a:gd name="connsiteY202" fmla="*/ 6435 h 10000"/>
                <a:gd name="connsiteX203" fmla="*/ 6291 w 10000"/>
                <a:gd name="connsiteY203" fmla="*/ 6460 h 10000"/>
                <a:gd name="connsiteX204" fmla="*/ 6318 w 10000"/>
                <a:gd name="connsiteY204" fmla="*/ 6516 h 10000"/>
                <a:gd name="connsiteX205" fmla="*/ 6345 w 10000"/>
                <a:gd name="connsiteY205" fmla="*/ 6609 h 10000"/>
                <a:gd name="connsiteX206" fmla="*/ 6372 w 10000"/>
                <a:gd name="connsiteY206" fmla="*/ 6733 h 10000"/>
                <a:gd name="connsiteX207" fmla="*/ 6404 w 10000"/>
                <a:gd name="connsiteY207" fmla="*/ 6919 h 10000"/>
                <a:gd name="connsiteX208" fmla="*/ 6431 w 10000"/>
                <a:gd name="connsiteY208" fmla="*/ 7186 h 10000"/>
                <a:gd name="connsiteX209" fmla="*/ 6462 w 10000"/>
                <a:gd name="connsiteY209" fmla="*/ 7596 h 10000"/>
                <a:gd name="connsiteX210" fmla="*/ 6489 w 10000"/>
                <a:gd name="connsiteY210" fmla="*/ 8466 h 10000"/>
                <a:gd name="connsiteX211" fmla="*/ 6516 w 10000"/>
                <a:gd name="connsiteY211" fmla="*/ 8801 h 10000"/>
                <a:gd name="connsiteX212" fmla="*/ 6548 w 10000"/>
                <a:gd name="connsiteY212" fmla="*/ 7714 h 10000"/>
                <a:gd name="connsiteX213" fmla="*/ 6575 w 10000"/>
                <a:gd name="connsiteY213" fmla="*/ 7261 h 10000"/>
                <a:gd name="connsiteX214" fmla="*/ 6607 w 10000"/>
                <a:gd name="connsiteY214" fmla="*/ 6981 h 10000"/>
                <a:gd name="connsiteX215" fmla="*/ 6634 w 10000"/>
                <a:gd name="connsiteY215" fmla="*/ 6795 h 10000"/>
                <a:gd name="connsiteX216" fmla="*/ 6661 w 10000"/>
                <a:gd name="connsiteY216" fmla="*/ 6658 h 10000"/>
                <a:gd name="connsiteX217" fmla="*/ 6692 w 10000"/>
                <a:gd name="connsiteY217" fmla="*/ 6559 h 10000"/>
                <a:gd name="connsiteX218" fmla="*/ 6719 w 10000"/>
                <a:gd name="connsiteY218" fmla="*/ 6497 h 10000"/>
                <a:gd name="connsiteX219" fmla="*/ 6751 w 10000"/>
                <a:gd name="connsiteY219" fmla="*/ 6460 h 10000"/>
                <a:gd name="connsiteX220" fmla="*/ 6778 w 10000"/>
                <a:gd name="connsiteY220" fmla="*/ 6453 h 10000"/>
                <a:gd name="connsiteX221" fmla="*/ 6805 w 10000"/>
                <a:gd name="connsiteY221" fmla="*/ 6460 h 10000"/>
                <a:gd name="connsiteX222" fmla="*/ 6836 w 10000"/>
                <a:gd name="connsiteY222" fmla="*/ 6503 h 10000"/>
                <a:gd name="connsiteX223" fmla="*/ 6863 w 10000"/>
                <a:gd name="connsiteY223" fmla="*/ 6565 h 10000"/>
                <a:gd name="connsiteX224" fmla="*/ 6890 w 10000"/>
                <a:gd name="connsiteY224" fmla="*/ 6658 h 10000"/>
                <a:gd name="connsiteX225" fmla="*/ 6922 w 10000"/>
                <a:gd name="connsiteY225" fmla="*/ 6789 h 10000"/>
                <a:gd name="connsiteX226" fmla="*/ 6949 w 10000"/>
                <a:gd name="connsiteY226" fmla="*/ 6975 h 10000"/>
                <a:gd name="connsiteX227" fmla="*/ 6981 w 10000"/>
                <a:gd name="connsiteY227" fmla="*/ 7236 h 10000"/>
                <a:gd name="connsiteX228" fmla="*/ 7008 w 10000"/>
                <a:gd name="connsiteY228" fmla="*/ 7634 h 10000"/>
                <a:gd name="connsiteX229" fmla="*/ 7035 w 10000"/>
                <a:gd name="connsiteY229" fmla="*/ 8460 h 10000"/>
                <a:gd name="connsiteX230" fmla="*/ 7066 w 10000"/>
                <a:gd name="connsiteY230" fmla="*/ 8969 h 10000"/>
                <a:gd name="connsiteX231" fmla="*/ 7093 w 10000"/>
                <a:gd name="connsiteY231" fmla="*/ 7801 h 10000"/>
                <a:gd name="connsiteX232" fmla="*/ 7125 w 10000"/>
                <a:gd name="connsiteY232" fmla="*/ 7329 h 10000"/>
                <a:gd name="connsiteX233" fmla="*/ 7152 w 10000"/>
                <a:gd name="connsiteY233" fmla="*/ 7037 h 10000"/>
                <a:gd name="connsiteX234" fmla="*/ 7179 w 10000"/>
                <a:gd name="connsiteY234" fmla="*/ 6839 h 10000"/>
                <a:gd name="connsiteX235" fmla="*/ 7210 w 10000"/>
                <a:gd name="connsiteY235" fmla="*/ 6696 h 10000"/>
                <a:gd name="connsiteX236" fmla="*/ 7237 w 10000"/>
                <a:gd name="connsiteY236" fmla="*/ 6590 h 10000"/>
                <a:gd name="connsiteX237" fmla="*/ 7269 w 10000"/>
                <a:gd name="connsiteY237" fmla="*/ 6516 h 10000"/>
                <a:gd name="connsiteX238" fmla="*/ 7296 w 10000"/>
                <a:gd name="connsiteY238" fmla="*/ 6472 h 10000"/>
                <a:gd name="connsiteX239" fmla="*/ 7323 w 10000"/>
                <a:gd name="connsiteY239" fmla="*/ 6447 h 10000"/>
                <a:gd name="connsiteX240" fmla="*/ 7350 w 10000"/>
                <a:gd name="connsiteY240" fmla="*/ 6447 h 10000"/>
                <a:gd name="connsiteX241" fmla="*/ 7382 w 10000"/>
                <a:gd name="connsiteY241" fmla="*/ 6466 h 10000"/>
                <a:gd name="connsiteX242" fmla="*/ 7409 w 10000"/>
                <a:gd name="connsiteY242" fmla="*/ 6509 h 10000"/>
                <a:gd name="connsiteX243" fmla="*/ 7440 w 10000"/>
                <a:gd name="connsiteY243" fmla="*/ 6578 h 10000"/>
                <a:gd name="connsiteX244" fmla="*/ 7467 w 10000"/>
                <a:gd name="connsiteY244" fmla="*/ 6677 h 10000"/>
                <a:gd name="connsiteX245" fmla="*/ 7494 w 10000"/>
                <a:gd name="connsiteY245" fmla="*/ 6814 h 10000"/>
                <a:gd name="connsiteX246" fmla="*/ 7526 w 10000"/>
                <a:gd name="connsiteY246" fmla="*/ 7006 h 10000"/>
                <a:gd name="connsiteX247" fmla="*/ 7553 w 10000"/>
                <a:gd name="connsiteY247" fmla="*/ 7273 h 10000"/>
                <a:gd name="connsiteX248" fmla="*/ 7584 w 10000"/>
                <a:gd name="connsiteY248" fmla="*/ 7696 h 10000"/>
                <a:gd name="connsiteX249" fmla="*/ 7612 w 10000"/>
                <a:gd name="connsiteY249" fmla="*/ 8584 h 10000"/>
                <a:gd name="connsiteX250" fmla="*/ 7639 w 10000"/>
                <a:gd name="connsiteY250" fmla="*/ 8814 h 10000"/>
                <a:gd name="connsiteX251" fmla="*/ 7670 w 10000"/>
                <a:gd name="connsiteY251" fmla="*/ 7770 h 10000"/>
                <a:gd name="connsiteX252" fmla="*/ 7697 w 10000"/>
                <a:gd name="connsiteY252" fmla="*/ 7317 h 10000"/>
                <a:gd name="connsiteX253" fmla="*/ 7729 w 10000"/>
                <a:gd name="connsiteY253" fmla="*/ 7031 h 10000"/>
                <a:gd name="connsiteX254" fmla="*/ 7756 w 10000"/>
                <a:gd name="connsiteY254" fmla="*/ 6839 h 10000"/>
                <a:gd name="connsiteX255" fmla="*/ 7783 w 10000"/>
                <a:gd name="connsiteY255" fmla="*/ 6696 h 10000"/>
                <a:gd name="connsiteX256" fmla="*/ 7810 w 10000"/>
                <a:gd name="connsiteY256" fmla="*/ 6590 h 10000"/>
                <a:gd name="connsiteX257" fmla="*/ 7841 w 10000"/>
                <a:gd name="connsiteY257" fmla="*/ 6522 h 10000"/>
                <a:gd name="connsiteX258" fmla="*/ 7868 w 10000"/>
                <a:gd name="connsiteY258" fmla="*/ 6472 h 10000"/>
                <a:gd name="connsiteX259" fmla="*/ 7900 w 10000"/>
                <a:gd name="connsiteY259" fmla="*/ 6447 h 10000"/>
                <a:gd name="connsiteX260" fmla="*/ 7927 w 10000"/>
                <a:gd name="connsiteY260" fmla="*/ 6447 h 10000"/>
                <a:gd name="connsiteX261" fmla="*/ 7954 w 10000"/>
                <a:gd name="connsiteY261" fmla="*/ 6466 h 10000"/>
                <a:gd name="connsiteX262" fmla="*/ 7986 w 10000"/>
                <a:gd name="connsiteY262" fmla="*/ 6509 h 10000"/>
                <a:gd name="connsiteX263" fmla="*/ 8013 w 10000"/>
                <a:gd name="connsiteY263" fmla="*/ 6578 h 10000"/>
                <a:gd name="connsiteX264" fmla="*/ 8044 w 10000"/>
                <a:gd name="connsiteY264" fmla="*/ 6683 h 10000"/>
                <a:gd name="connsiteX265" fmla="*/ 8071 w 10000"/>
                <a:gd name="connsiteY265" fmla="*/ 6820 h 10000"/>
                <a:gd name="connsiteX266" fmla="*/ 8098 w 10000"/>
                <a:gd name="connsiteY266" fmla="*/ 7006 h 10000"/>
                <a:gd name="connsiteX267" fmla="*/ 8130 w 10000"/>
                <a:gd name="connsiteY267" fmla="*/ 7280 h 10000"/>
                <a:gd name="connsiteX268" fmla="*/ 8157 w 10000"/>
                <a:gd name="connsiteY268" fmla="*/ 7714 h 10000"/>
                <a:gd name="connsiteX269" fmla="*/ 8188 w 10000"/>
                <a:gd name="connsiteY269" fmla="*/ 8671 h 10000"/>
                <a:gd name="connsiteX270" fmla="*/ 8215 w 10000"/>
                <a:gd name="connsiteY270" fmla="*/ 8696 h 10000"/>
                <a:gd name="connsiteX271" fmla="*/ 8242 w 10000"/>
                <a:gd name="connsiteY271" fmla="*/ 7720 h 10000"/>
                <a:gd name="connsiteX272" fmla="*/ 8274 w 10000"/>
                <a:gd name="connsiteY272" fmla="*/ 7286 h 10000"/>
                <a:gd name="connsiteX273" fmla="*/ 8301 w 10000"/>
                <a:gd name="connsiteY273" fmla="*/ 7006 h 10000"/>
                <a:gd name="connsiteX274" fmla="*/ 8328 w 10000"/>
                <a:gd name="connsiteY274" fmla="*/ 6820 h 10000"/>
                <a:gd name="connsiteX275" fmla="*/ 8360 w 10000"/>
                <a:gd name="connsiteY275" fmla="*/ 6683 h 10000"/>
                <a:gd name="connsiteX276" fmla="*/ 8387 w 10000"/>
                <a:gd name="connsiteY276" fmla="*/ 6584 h 10000"/>
                <a:gd name="connsiteX277" fmla="*/ 8418 w 10000"/>
                <a:gd name="connsiteY277" fmla="*/ 6516 h 10000"/>
                <a:gd name="connsiteX278" fmla="*/ 8445 w 10000"/>
                <a:gd name="connsiteY278" fmla="*/ 6472 h 10000"/>
                <a:gd name="connsiteX279" fmla="*/ 8472 w 10000"/>
                <a:gd name="connsiteY279" fmla="*/ 6453 h 10000"/>
                <a:gd name="connsiteX280" fmla="*/ 8504 w 10000"/>
                <a:gd name="connsiteY280" fmla="*/ 6460 h 10000"/>
                <a:gd name="connsiteX281" fmla="*/ 8531 w 10000"/>
                <a:gd name="connsiteY281" fmla="*/ 6491 h 10000"/>
                <a:gd name="connsiteX282" fmla="*/ 8562 w 10000"/>
                <a:gd name="connsiteY282" fmla="*/ 6553 h 10000"/>
                <a:gd name="connsiteX283" fmla="*/ 8589 w 10000"/>
                <a:gd name="connsiteY283" fmla="*/ 6640 h 10000"/>
                <a:gd name="connsiteX284" fmla="*/ 8616 w 10000"/>
                <a:gd name="connsiteY284" fmla="*/ 6770 h 10000"/>
                <a:gd name="connsiteX285" fmla="*/ 8648 w 10000"/>
                <a:gd name="connsiteY285" fmla="*/ 6944 h 10000"/>
                <a:gd name="connsiteX286" fmla="*/ 8675 w 10000"/>
                <a:gd name="connsiteY286" fmla="*/ 7205 h 10000"/>
                <a:gd name="connsiteX287" fmla="*/ 8707 w 10000"/>
                <a:gd name="connsiteY287" fmla="*/ 7615 h 10000"/>
                <a:gd name="connsiteX288" fmla="*/ 8734 w 10000"/>
                <a:gd name="connsiteY288" fmla="*/ 8460 h 10000"/>
                <a:gd name="connsiteX289" fmla="*/ 8761 w 10000"/>
                <a:gd name="connsiteY289" fmla="*/ 8839 h 10000"/>
                <a:gd name="connsiteX290" fmla="*/ 8788 w 10000"/>
                <a:gd name="connsiteY290" fmla="*/ 7733 h 10000"/>
                <a:gd name="connsiteX291" fmla="*/ 8819 w 10000"/>
                <a:gd name="connsiteY291" fmla="*/ 7267 h 10000"/>
                <a:gd name="connsiteX292" fmla="*/ 8851 w 10000"/>
                <a:gd name="connsiteY292" fmla="*/ 6981 h 10000"/>
                <a:gd name="connsiteX293" fmla="*/ 8878 w 10000"/>
                <a:gd name="connsiteY293" fmla="*/ 6783 h 10000"/>
                <a:gd name="connsiteX294" fmla="*/ 8905 w 10000"/>
                <a:gd name="connsiteY294" fmla="*/ 6646 h 10000"/>
                <a:gd name="connsiteX295" fmla="*/ 8932 w 10000"/>
                <a:gd name="connsiteY295" fmla="*/ 6547 h 10000"/>
                <a:gd name="connsiteX296" fmla="*/ 8963 w 10000"/>
                <a:gd name="connsiteY296" fmla="*/ 6484 h 10000"/>
                <a:gd name="connsiteX297" fmla="*/ 8991 w 10000"/>
                <a:gd name="connsiteY297" fmla="*/ 6453 h 10000"/>
                <a:gd name="connsiteX298" fmla="*/ 9022 w 10000"/>
                <a:gd name="connsiteY298" fmla="*/ 6447 h 10000"/>
                <a:gd name="connsiteX299" fmla="*/ 9049 w 10000"/>
                <a:gd name="connsiteY299" fmla="*/ 6472 h 10000"/>
                <a:gd name="connsiteX300" fmla="*/ 9076 w 10000"/>
                <a:gd name="connsiteY300" fmla="*/ 6528 h 10000"/>
                <a:gd name="connsiteX301" fmla="*/ 9108 w 10000"/>
                <a:gd name="connsiteY301" fmla="*/ 6621 h 10000"/>
                <a:gd name="connsiteX302" fmla="*/ 9135 w 10000"/>
                <a:gd name="connsiteY302" fmla="*/ 6758 h 10000"/>
                <a:gd name="connsiteX303" fmla="*/ 9166 w 10000"/>
                <a:gd name="connsiteY303" fmla="*/ 6957 h 10000"/>
                <a:gd name="connsiteX304" fmla="*/ 9193 w 10000"/>
                <a:gd name="connsiteY304" fmla="*/ 7267 h 10000"/>
                <a:gd name="connsiteX305" fmla="*/ 9220 w 10000"/>
                <a:gd name="connsiteY305" fmla="*/ 7814 h 10000"/>
                <a:gd name="connsiteX306" fmla="*/ 9252 w 10000"/>
                <a:gd name="connsiteY306" fmla="*/ 9863 h 10000"/>
                <a:gd name="connsiteX307" fmla="*/ 9279 w 10000"/>
                <a:gd name="connsiteY307" fmla="*/ 7988 h 10000"/>
                <a:gd name="connsiteX308" fmla="*/ 9306 w 10000"/>
                <a:gd name="connsiteY308" fmla="*/ 7335 h 10000"/>
                <a:gd name="connsiteX309" fmla="*/ 9338 w 10000"/>
                <a:gd name="connsiteY309" fmla="*/ 6988 h 10000"/>
                <a:gd name="connsiteX310" fmla="*/ 9365 w 10000"/>
                <a:gd name="connsiteY310" fmla="*/ 6758 h 10000"/>
                <a:gd name="connsiteX311" fmla="*/ 9396 w 10000"/>
                <a:gd name="connsiteY311" fmla="*/ 6602 h 10000"/>
                <a:gd name="connsiteX312" fmla="*/ 9423 w 10000"/>
                <a:gd name="connsiteY312" fmla="*/ 6503 h 10000"/>
                <a:gd name="connsiteX313" fmla="*/ 9450 w 10000"/>
                <a:gd name="connsiteY313" fmla="*/ 6447 h 10000"/>
                <a:gd name="connsiteX314" fmla="*/ 9482 w 10000"/>
                <a:gd name="connsiteY314" fmla="*/ 6435 h 10000"/>
                <a:gd name="connsiteX315" fmla="*/ 9509 w 10000"/>
                <a:gd name="connsiteY315" fmla="*/ 6460 h 10000"/>
                <a:gd name="connsiteX316" fmla="*/ 9540 w 10000"/>
                <a:gd name="connsiteY316" fmla="*/ 6534 h 10000"/>
                <a:gd name="connsiteX317" fmla="*/ 9567 w 10000"/>
                <a:gd name="connsiteY317" fmla="*/ 6665 h 10000"/>
                <a:gd name="connsiteX318" fmla="*/ 9594 w 10000"/>
                <a:gd name="connsiteY318" fmla="*/ 6882 h 10000"/>
                <a:gd name="connsiteX319" fmla="*/ 9626 w 10000"/>
                <a:gd name="connsiteY319" fmla="*/ 7242 h 10000"/>
                <a:gd name="connsiteX320" fmla="*/ 9653 w 10000"/>
                <a:gd name="connsiteY320" fmla="*/ 7981 h 10000"/>
                <a:gd name="connsiteX321" fmla="*/ 9680 w 10000"/>
                <a:gd name="connsiteY321" fmla="*/ 8820 h 10000"/>
                <a:gd name="connsiteX322" fmla="*/ 9712 w 10000"/>
                <a:gd name="connsiteY322" fmla="*/ 7484 h 10000"/>
                <a:gd name="connsiteX323" fmla="*/ 9739 w 10000"/>
                <a:gd name="connsiteY323" fmla="*/ 7012 h 10000"/>
                <a:gd name="connsiteX324" fmla="*/ 9766 w 10000"/>
                <a:gd name="connsiteY324" fmla="*/ 6758 h 10000"/>
                <a:gd name="connsiteX325" fmla="*/ 9797 w 10000"/>
                <a:gd name="connsiteY325" fmla="*/ 6615 h 10000"/>
                <a:gd name="connsiteX326" fmla="*/ 9824 w 10000"/>
                <a:gd name="connsiteY326" fmla="*/ 6559 h 10000"/>
                <a:gd name="connsiteX327" fmla="*/ 9856 w 10000"/>
                <a:gd name="connsiteY327" fmla="*/ 6590 h 10000"/>
                <a:gd name="connsiteX328" fmla="*/ 9883 w 10000"/>
                <a:gd name="connsiteY328" fmla="*/ 6708 h 10000"/>
                <a:gd name="connsiteX329" fmla="*/ 9910 w 10000"/>
                <a:gd name="connsiteY329" fmla="*/ 6950 h 10000"/>
                <a:gd name="connsiteX330" fmla="*/ 9941 w 10000"/>
                <a:gd name="connsiteY330" fmla="*/ 7404 h 10000"/>
                <a:gd name="connsiteX331" fmla="*/ 9968 w 10000"/>
                <a:gd name="connsiteY331" fmla="*/ 8516 h 10000"/>
                <a:gd name="connsiteX332" fmla="*/ 10000 w 10000"/>
                <a:gd name="connsiteY33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3267 w 10000"/>
                <a:gd name="connsiteY97" fmla="*/ 559 h 10000"/>
                <a:gd name="connsiteX98" fmla="*/ 3299 w 10000"/>
                <a:gd name="connsiteY98" fmla="*/ 478 h 10000"/>
                <a:gd name="connsiteX99" fmla="*/ 3326 w 10000"/>
                <a:gd name="connsiteY99" fmla="*/ 404 h 10000"/>
                <a:gd name="connsiteX100" fmla="*/ 3357 w 10000"/>
                <a:gd name="connsiteY100" fmla="*/ 335 h 10000"/>
                <a:gd name="connsiteX101" fmla="*/ 3384 w 10000"/>
                <a:gd name="connsiteY101" fmla="*/ 280 h 10000"/>
                <a:gd name="connsiteX102" fmla="*/ 3411 w 10000"/>
                <a:gd name="connsiteY102" fmla="*/ 230 h 10000"/>
                <a:gd name="connsiteX103" fmla="*/ 3443 w 10000"/>
                <a:gd name="connsiteY103" fmla="*/ 186 h 10000"/>
                <a:gd name="connsiteX104" fmla="*/ 3470 w 10000"/>
                <a:gd name="connsiteY104" fmla="*/ 149 h 10000"/>
                <a:gd name="connsiteX105" fmla="*/ 3497 w 10000"/>
                <a:gd name="connsiteY105" fmla="*/ 118 h 10000"/>
                <a:gd name="connsiteX106" fmla="*/ 3529 w 10000"/>
                <a:gd name="connsiteY106" fmla="*/ 87 h 10000"/>
                <a:gd name="connsiteX107" fmla="*/ 3556 w 10000"/>
                <a:gd name="connsiteY107" fmla="*/ 68 h 10000"/>
                <a:gd name="connsiteX108" fmla="*/ 3587 w 10000"/>
                <a:gd name="connsiteY108" fmla="*/ 43 h 10000"/>
                <a:gd name="connsiteX109" fmla="*/ 3614 w 10000"/>
                <a:gd name="connsiteY109" fmla="*/ 31 h 10000"/>
                <a:gd name="connsiteX110" fmla="*/ 3641 w 10000"/>
                <a:gd name="connsiteY110" fmla="*/ 19 h 10000"/>
                <a:gd name="connsiteX111" fmla="*/ 3673 w 10000"/>
                <a:gd name="connsiteY111" fmla="*/ 6 h 10000"/>
                <a:gd name="connsiteX112" fmla="*/ 3700 w 10000"/>
                <a:gd name="connsiteY112" fmla="*/ 6 h 10000"/>
                <a:gd name="connsiteX113" fmla="*/ 3731 w 10000"/>
                <a:gd name="connsiteY113" fmla="*/ 0 h 10000"/>
                <a:gd name="connsiteX114" fmla="*/ 3758 w 10000"/>
                <a:gd name="connsiteY114" fmla="*/ 0 h 10000"/>
                <a:gd name="connsiteX115" fmla="*/ 3785 w 10000"/>
                <a:gd name="connsiteY115" fmla="*/ 6 h 10000"/>
                <a:gd name="connsiteX116" fmla="*/ 3817 w 10000"/>
                <a:gd name="connsiteY116" fmla="*/ 12 h 10000"/>
                <a:gd name="connsiteX117" fmla="*/ 3844 w 10000"/>
                <a:gd name="connsiteY117" fmla="*/ 19 h 10000"/>
                <a:gd name="connsiteX118" fmla="*/ 3876 w 10000"/>
                <a:gd name="connsiteY118" fmla="*/ 31 h 10000"/>
                <a:gd name="connsiteX119" fmla="*/ 3903 w 10000"/>
                <a:gd name="connsiteY119" fmla="*/ 43 h 10000"/>
                <a:gd name="connsiteX120" fmla="*/ 3930 w 10000"/>
                <a:gd name="connsiteY120" fmla="*/ 62 h 10000"/>
                <a:gd name="connsiteX121" fmla="*/ 3957 w 10000"/>
                <a:gd name="connsiteY121" fmla="*/ 81 h 10000"/>
                <a:gd name="connsiteX122" fmla="*/ 3988 w 10000"/>
                <a:gd name="connsiteY122" fmla="*/ 106 h 10000"/>
                <a:gd name="connsiteX123" fmla="*/ 4015 w 10000"/>
                <a:gd name="connsiteY123" fmla="*/ 130 h 10000"/>
                <a:gd name="connsiteX124" fmla="*/ 4047 w 10000"/>
                <a:gd name="connsiteY124" fmla="*/ 155 h 10000"/>
                <a:gd name="connsiteX125" fmla="*/ 4074 w 10000"/>
                <a:gd name="connsiteY125" fmla="*/ 186 h 10000"/>
                <a:gd name="connsiteX126" fmla="*/ 4101 w 10000"/>
                <a:gd name="connsiteY126" fmla="*/ 217 h 10000"/>
                <a:gd name="connsiteX127" fmla="*/ 4132 w 10000"/>
                <a:gd name="connsiteY127" fmla="*/ 255 h 10000"/>
                <a:gd name="connsiteX128" fmla="*/ 4160 w 10000"/>
                <a:gd name="connsiteY128" fmla="*/ 292 h 10000"/>
                <a:gd name="connsiteX129" fmla="*/ 4191 w 10000"/>
                <a:gd name="connsiteY129" fmla="*/ 329 h 10000"/>
                <a:gd name="connsiteX130" fmla="*/ 4218 w 10000"/>
                <a:gd name="connsiteY130" fmla="*/ 373 h 10000"/>
                <a:gd name="connsiteX131" fmla="*/ 4245 w 10000"/>
                <a:gd name="connsiteY131" fmla="*/ 422 h 10000"/>
                <a:gd name="connsiteX132" fmla="*/ 4277 w 10000"/>
                <a:gd name="connsiteY132" fmla="*/ 466 h 10000"/>
                <a:gd name="connsiteX133" fmla="*/ 4304 w 10000"/>
                <a:gd name="connsiteY133" fmla="*/ 522 h 10000"/>
                <a:gd name="connsiteX134" fmla="*/ 4335 w 10000"/>
                <a:gd name="connsiteY134" fmla="*/ 571 h 10000"/>
                <a:gd name="connsiteX135" fmla="*/ 4362 w 10000"/>
                <a:gd name="connsiteY135" fmla="*/ 634 h 10000"/>
                <a:gd name="connsiteX136" fmla="*/ 4389 w 10000"/>
                <a:gd name="connsiteY136" fmla="*/ 689 h 10000"/>
                <a:gd name="connsiteX137" fmla="*/ 4421 w 10000"/>
                <a:gd name="connsiteY137" fmla="*/ 752 h 10000"/>
                <a:gd name="connsiteX138" fmla="*/ 4448 w 10000"/>
                <a:gd name="connsiteY138" fmla="*/ 820 h 10000"/>
                <a:gd name="connsiteX139" fmla="*/ 4475 w 10000"/>
                <a:gd name="connsiteY139" fmla="*/ 888 h 10000"/>
                <a:gd name="connsiteX140" fmla="*/ 4507 w 10000"/>
                <a:gd name="connsiteY140" fmla="*/ 957 h 10000"/>
                <a:gd name="connsiteX141" fmla="*/ 4534 w 10000"/>
                <a:gd name="connsiteY141" fmla="*/ 1037 h 10000"/>
                <a:gd name="connsiteX142" fmla="*/ 4565 w 10000"/>
                <a:gd name="connsiteY142" fmla="*/ 1118 h 10000"/>
                <a:gd name="connsiteX143" fmla="*/ 4592 w 10000"/>
                <a:gd name="connsiteY143" fmla="*/ 1199 h 10000"/>
                <a:gd name="connsiteX144" fmla="*/ 4619 w 10000"/>
                <a:gd name="connsiteY144" fmla="*/ 1286 h 10000"/>
                <a:gd name="connsiteX145" fmla="*/ 4651 w 10000"/>
                <a:gd name="connsiteY145" fmla="*/ 1373 h 10000"/>
                <a:gd name="connsiteX146" fmla="*/ 4678 w 10000"/>
                <a:gd name="connsiteY146" fmla="*/ 1472 h 10000"/>
                <a:gd name="connsiteX147" fmla="*/ 4709 w 10000"/>
                <a:gd name="connsiteY147" fmla="*/ 1565 h 10000"/>
                <a:gd name="connsiteX148" fmla="*/ 4736 w 10000"/>
                <a:gd name="connsiteY148" fmla="*/ 1671 h 10000"/>
                <a:gd name="connsiteX149" fmla="*/ 4763 w 10000"/>
                <a:gd name="connsiteY149" fmla="*/ 1776 h 10000"/>
                <a:gd name="connsiteX150" fmla="*/ 4795 w 10000"/>
                <a:gd name="connsiteY150" fmla="*/ 1894 h 10000"/>
                <a:gd name="connsiteX151" fmla="*/ 4822 w 10000"/>
                <a:gd name="connsiteY151" fmla="*/ 2012 h 10000"/>
                <a:gd name="connsiteX152" fmla="*/ 4854 w 10000"/>
                <a:gd name="connsiteY152" fmla="*/ 2137 h 10000"/>
                <a:gd name="connsiteX153" fmla="*/ 4881 w 10000"/>
                <a:gd name="connsiteY153" fmla="*/ 2267 h 10000"/>
                <a:gd name="connsiteX154" fmla="*/ 4908 w 10000"/>
                <a:gd name="connsiteY154" fmla="*/ 2404 h 10000"/>
                <a:gd name="connsiteX155" fmla="*/ 4935 w 10000"/>
                <a:gd name="connsiteY155" fmla="*/ 2553 h 10000"/>
                <a:gd name="connsiteX156" fmla="*/ 4966 w 10000"/>
                <a:gd name="connsiteY156" fmla="*/ 2708 h 10000"/>
                <a:gd name="connsiteX157" fmla="*/ 4993 w 10000"/>
                <a:gd name="connsiteY157" fmla="*/ 2870 h 10000"/>
                <a:gd name="connsiteX158" fmla="*/ 5025 w 10000"/>
                <a:gd name="connsiteY158" fmla="*/ 3043 h 10000"/>
                <a:gd name="connsiteX159" fmla="*/ 5052 w 10000"/>
                <a:gd name="connsiteY159" fmla="*/ 3230 h 10000"/>
                <a:gd name="connsiteX160" fmla="*/ 5079 w 10000"/>
                <a:gd name="connsiteY160" fmla="*/ 3429 h 10000"/>
                <a:gd name="connsiteX161" fmla="*/ 5110 w 10000"/>
                <a:gd name="connsiteY161" fmla="*/ 3646 h 10000"/>
                <a:gd name="connsiteX162" fmla="*/ 5137 w 10000"/>
                <a:gd name="connsiteY162" fmla="*/ 3882 h 10000"/>
                <a:gd name="connsiteX163" fmla="*/ 5169 w 10000"/>
                <a:gd name="connsiteY163" fmla="*/ 4143 h 10000"/>
                <a:gd name="connsiteX164" fmla="*/ 5196 w 10000"/>
                <a:gd name="connsiteY164" fmla="*/ 4441 h 10000"/>
                <a:gd name="connsiteX165" fmla="*/ 5223 w 10000"/>
                <a:gd name="connsiteY165" fmla="*/ 4789 h 10000"/>
                <a:gd name="connsiteX166" fmla="*/ 5255 w 10000"/>
                <a:gd name="connsiteY166" fmla="*/ 5205 h 10000"/>
                <a:gd name="connsiteX167" fmla="*/ 5282 w 10000"/>
                <a:gd name="connsiteY167" fmla="*/ 5758 h 10000"/>
                <a:gd name="connsiteX168" fmla="*/ 5313 w 10000"/>
                <a:gd name="connsiteY168" fmla="*/ 6671 h 10000"/>
                <a:gd name="connsiteX169" fmla="*/ 5340 w 10000"/>
                <a:gd name="connsiteY169" fmla="*/ 7776 h 10000"/>
                <a:gd name="connsiteX170" fmla="*/ 5367 w 10000"/>
                <a:gd name="connsiteY170" fmla="*/ 6565 h 10000"/>
                <a:gd name="connsiteX171" fmla="*/ 5399 w 10000"/>
                <a:gd name="connsiteY171" fmla="*/ 6255 h 10000"/>
                <a:gd name="connsiteX172" fmla="*/ 5426 w 10000"/>
                <a:gd name="connsiteY172" fmla="*/ 6155 h 10000"/>
                <a:gd name="connsiteX173" fmla="*/ 5453 w 10000"/>
                <a:gd name="connsiteY173" fmla="*/ 6180 h 10000"/>
                <a:gd name="connsiteX174" fmla="*/ 5484 w 10000"/>
                <a:gd name="connsiteY174" fmla="*/ 6286 h 10000"/>
                <a:gd name="connsiteX175" fmla="*/ 5511 w 10000"/>
                <a:gd name="connsiteY175" fmla="*/ 6484 h 10000"/>
                <a:gd name="connsiteX176" fmla="*/ 5539 w 10000"/>
                <a:gd name="connsiteY176" fmla="*/ 6801 h 10000"/>
                <a:gd name="connsiteX177" fmla="*/ 5570 w 10000"/>
                <a:gd name="connsiteY177" fmla="*/ 7373 h 10000"/>
                <a:gd name="connsiteX178" fmla="*/ 5597 w 10000"/>
                <a:gd name="connsiteY178" fmla="*/ 9447 h 10000"/>
                <a:gd name="connsiteX179" fmla="*/ 5629 w 10000"/>
                <a:gd name="connsiteY179" fmla="*/ 7621 h 10000"/>
                <a:gd name="connsiteX180" fmla="*/ 5656 w 10000"/>
                <a:gd name="connsiteY180" fmla="*/ 7012 h 10000"/>
                <a:gd name="connsiteX181" fmla="*/ 5683 w 10000"/>
                <a:gd name="connsiteY181" fmla="*/ 6708 h 10000"/>
                <a:gd name="connsiteX182" fmla="*/ 5714 w 10000"/>
                <a:gd name="connsiteY182" fmla="*/ 6534 h 10000"/>
                <a:gd name="connsiteX183" fmla="*/ 5741 w 10000"/>
                <a:gd name="connsiteY183" fmla="*/ 6429 h 10000"/>
                <a:gd name="connsiteX184" fmla="*/ 5773 w 10000"/>
                <a:gd name="connsiteY184" fmla="*/ 6385 h 10000"/>
                <a:gd name="connsiteX185" fmla="*/ 5800 w 10000"/>
                <a:gd name="connsiteY185" fmla="*/ 6385 h 10000"/>
                <a:gd name="connsiteX186" fmla="*/ 5827 w 10000"/>
                <a:gd name="connsiteY186" fmla="*/ 6429 h 10000"/>
                <a:gd name="connsiteX187" fmla="*/ 5858 w 10000"/>
                <a:gd name="connsiteY187" fmla="*/ 6516 h 10000"/>
                <a:gd name="connsiteX188" fmla="*/ 5886 w 10000"/>
                <a:gd name="connsiteY188" fmla="*/ 6646 h 10000"/>
                <a:gd name="connsiteX189" fmla="*/ 5913 w 10000"/>
                <a:gd name="connsiteY189" fmla="*/ 6845 h 10000"/>
                <a:gd name="connsiteX190" fmla="*/ 5944 w 10000"/>
                <a:gd name="connsiteY190" fmla="*/ 7149 h 10000"/>
                <a:gd name="connsiteX191" fmla="*/ 5971 w 10000"/>
                <a:gd name="connsiteY191" fmla="*/ 7658 h 10000"/>
                <a:gd name="connsiteX192" fmla="*/ 6003 w 10000"/>
                <a:gd name="connsiteY192" fmla="*/ 9093 h 10000"/>
                <a:gd name="connsiteX193" fmla="*/ 6030 w 10000"/>
                <a:gd name="connsiteY193" fmla="*/ 8106 h 10000"/>
                <a:gd name="connsiteX194" fmla="*/ 6057 w 10000"/>
                <a:gd name="connsiteY194" fmla="*/ 7385 h 10000"/>
                <a:gd name="connsiteX195" fmla="*/ 6088 w 10000"/>
                <a:gd name="connsiteY195" fmla="*/ 7019 h 10000"/>
                <a:gd name="connsiteX196" fmla="*/ 6115 w 10000"/>
                <a:gd name="connsiteY196" fmla="*/ 6789 h 10000"/>
                <a:gd name="connsiteX197" fmla="*/ 6147 w 10000"/>
                <a:gd name="connsiteY197" fmla="*/ 6634 h 10000"/>
                <a:gd name="connsiteX198" fmla="*/ 6174 w 10000"/>
                <a:gd name="connsiteY198" fmla="*/ 6534 h 10000"/>
                <a:gd name="connsiteX199" fmla="*/ 6201 w 10000"/>
                <a:gd name="connsiteY199" fmla="*/ 6472 h 10000"/>
                <a:gd name="connsiteX200" fmla="*/ 6233 w 10000"/>
                <a:gd name="connsiteY200" fmla="*/ 6441 h 10000"/>
                <a:gd name="connsiteX201" fmla="*/ 6260 w 10000"/>
                <a:gd name="connsiteY201" fmla="*/ 6435 h 10000"/>
                <a:gd name="connsiteX202" fmla="*/ 6291 w 10000"/>
                <a:gd name="connsiteY202" fmla="*/ 6460 h 10000"/>
                <a:gd name="connsiteX203" fmla="*/ 6318 w 10000"/>
                <a:gd name="connsiteY203" fmla="*/ 6516 h 10000"/>
                <a:gd name="connsiteX204" fmla="*/ 6345 w 10000"/>
                <a:gd name="connsiteY204" fmla="*/ 6609 h 10000"/>
                <a:gd name="connsiteX205" fmla="*/ 6372 w 10000"/>
                <a:gd name="connsiteY205" fmla="*/ 6733 h 10000"/>
                <a:gd name="connsiteX206" fmla="*/ 6404 w 10000"/>
                <a:gd name="connsiteY206" fmla="*/ 6919 h 10000"/>
                <a:gd name="connsiteX207" fmla="*/ 6431 w 10000"/>
                <a:gd name="connsiteY207" fmla="*/ 7186 h 10000"/>
                <a:gd name="connsiteX208" fmla="*/ 6462 w 10000"/>
                <a:gd name="connsiteY208" fmla="*/ 7596 h 10000"/>
                <a:gd name="connsiteX209" fmla="*/ 6489 w 10000"/>
                <a:gd name="connsiteY209" fmla="*/ 8466 h 10000"/>
                <a:gd name="connsiteX210" fmla="*/ 6516 w 10000"/>
                <a:gd name="connsiteY210" fmla="*/ 8801 h 10000"/>
                <a:gd name="connsiteX211" fmla="*/ 6548 w 10000"/>
                <a:gd name="connsiteY211" fmla="*/ 7714 h 10000"/>
                <a:gd name="connsiteX212" fmla="*/ 6575 w 10000"/>
                <a:gd name="connsiteY212" fmla="*/ 7261 h 10000"/>
                <a:gd name="connsiteX213" fmla="*/ 6607 w 10000"/>
                <a:gd name="connsiteY213" fmla="*/ 6981 h 10000"/>
                <a:gd name="connsiteX214" fmla="*/ 6634 w 10000"/>
                <a:gd name="connsiteY214" fmla="*/ 6795 h 10000"/>
                <a:gd name="connsiteX215" fmla="*/ 6661 w 10000"/>
                <a:gd name="connsiteY215" fmla="*/ 6658 h 10000"/>
                <a:gd name="connsiteX216" fmla="*/ 6692 w 10000"/>
                <a:gd name="connsiteY216" fmla="*/ 6559 h 10000"/>
                <a:gd name="connsiteX217" fmla="*/ 6719 w 10000"/>
                <a:gd name="connsiteY217" fmla="*/ 6497 h 10000"/>
                <a:gd name="connsiteX218" fmla="*/ 6751 w 10000"/>
                <a:gd name="connsiteY218" fmla="*/ 6460 h 10000"/>
                <a:gd name="connsiteX219" fmla="*/ 6778 w 10000"/>
                <a:gd name="connsiteY219" fmla="*/ 6453 h 10000"/>
                <a:gd name="connsiteX220" fmla="*/ 6805 w 10000"/>
                <a:gd name="connsiteY220" fmla="*/ 6460 h 10000"/>
                <a:gd name="connsiteX221" fmla="*/ 6836 w 10000"/>
                <a:gd name="connsiteY221" fmla="*/ 6503 h 10000"/>
                <a:gd name="connsiteX222" fmla="*/ 6863 w 10000"/>
                <a:gd name="connsiteY222" fmla="*/ 6565 h 10000"/>
                <a:gd name="connsiteX223" fmla="*/ 6890 w 10000"/>
                <a:gd name="connsiteY223" fmla="*/ 6658 h 10000"/>
                <a:gd name="connsiteX224" fmla="*/ 6922 w 10000"/>
                <a:gd name="connsiteY224" fmla="*/ 6789 h 10000"/>
                <a:gd name="connsiteX225" fmla="*/ 6949 w 10000"/>
                <a:gd name="connsiteY225" fmla="*/ 6975 h 10000"/>
                <a:gd name="connsiteX226" fmla="*/ 6981 w 10000"/>
                <a:gd name="connsiteY226" fmla="*/ 7236 h 10000"/>
                <a:gd name="connsiteX227" fmla="*/ 7008 w 10000"/>
                <a:gd name="connsiteY227" fmla="*/ 7634 h 10000"/>
                <a:gd name="connsiteX228" fmla="*/ 7035 w 10000"/>
                <a:gd name="connsiteY228" fmla="*/ 8460 h 10000"/>
                <a:gd name="connsiteX229" fmla="*/ 7066 w 10000"/>
                <a:gd name="connsiteY229" fmla="*/ 8969 h 10000"/>
                <a:gd name="connsiteX230" fmla="*/ 7093 w 10000"/>
                <a:gd name="connsiteY230" fmla="*/ 7801 h 10000"/>
                <a:gd name="connsiteX231" fmla="*/ 7125 w 10000"/>
                <a:gd name="connsiteY231" fmla="*/ 7329 h 10000"/>
                <a:gd name="connsiteX232" fmla="*/ 7152 w 10000"/>
                <a:gd name="connsiteY232" fmla="*/ 7037 h 10000"/>
                <a:gd name="connsiteX233" fmla="*/ 7179 w 10000"/>
                <a:gd name="connsiteY233" fmla="*/ 6839 h 10000"/>
                <a:gd name="connsiteX234" fmla="*/ 7210 w 10000"/>
                <a:gd name="connsiteY234" fmla="*/ 6696 h 10000"/>
                <a:gd name="connsiteX235" fmla="*/ 7237 w 10000"/>
                <a:gd name="connsiteY235" fmla="*/ 6590 h 10000"/>
                <a:gd name="connsiteX236" fmla="*/ 7269 w 10000"/>
                <a:gd name="connsiteY236" fmla="*/ 6516 h 10000"/>
                <a:gd name="connsiteX237" fmla="*/ 7296 w 10000"/>
                <a:gd name="connsiteY237" fmla="*/ 6472 h 10000"/>
                <a:gd name="connsiteX238" fmla="*/ 7323 w 10000"/>
                <a:gd name="connsiteY238" fmla="*/ 6447 h 10000"/>
                <a:gd name="connsiteX239" fmla="*/ 7350 w 10000"/>
                <a:gd name="connsiteY239" fmla="*/ 6447 h 10000"/>
                <a:gd name="connsiteX240" fmla="*/ 7382 w 10000"/>
                <a:gd name="connsiteY240" fmla="*/ 6466 h 10000"/>
                <a:gd name="connsiteX241" fmla="*/ 7409 w 10000"/>
                <a:gd name="connsiteY241" fmla="*/ 6509 h 10000"/>
                <a:gd name="connsiteX242" fmla="*/ 7440 w 10000"/>
                <a:gd name="connsiteY242" fmla="*/ 6578 h 10000"/>
                <a:gd name="connsiteX243" fmla="*/ 7467 w 10000"/>
                <a:gd name="connsiteY243" fmla="*/ 6677 h 10000"/>
                <a:gd name="connsiteX244" fmla="*/ 7494 w 10000"/>
                <a:gd name="connsiteY244" fmla="*/ 6814 h 10000"/>
                <a:gd name="connsiteX245" fmla="*/ 7526 w 10000"/>
                <a:gd name="connsiteY245" fmla="*/ 7006 h 10000"/>
                <a:gd name="connsiteX246" fmla="*/ 7553 w 10000"/>
                <a:gd name="connsiteY246" fmla="*/ 7273 h 10000"/>
                <a:gd name="connsiteX247" fmla="*/ 7584 w 10000"/>
                <a:gd name="connsiteY247" fmla="*/ 7696 h 10000"/>
                <a:gd name="connsiteX248" fmla="*/ 7612 w 10000"/>
                <a:gd name="connsiteY248" fmla="*/ 8584 h 10000"/>
                <a:gd name="connsiteX249" fmla="*/ 7639 w 10000"/>
                <a:gd name="connsiteY249" fmla="*/ 8814 h 10000"/>
                <a:gd name="connsiteX250" fmla="*/ 7670 w 10000"/>
                <a:gd name="connsiteY250" fmla="*/ 7770 h 10000"/>
                <a:gd name="connsiteX251" fmla="*/ 7697 w 10000"/>
                <a:gd name="connsiteY251" fmla="*/ 7317 h 10000"/>
                <a:gd name="connsiteX252" fmla="*/ 7729 w 10000"/>
                <a:gd name="connsiteY252" fmla="*/ 7031 h 10000"/>
                <a:gd name="connsiteX253" fmla="*/ 7756 w 10000"/>
                <a:gd name="connsiteY253" fmla="*/ 6839 h 10000"/>
                <a:gd name="connsiteX254" fmla="*/ 7783 w 10000"/>
                <a:gd name="connsiteY254" fmla="*/ 6696 h 10000"/>
                <a:gd name="connsiteX255" fmla="*/ 7810 w 10000"/>
                <a:gd name="connsiteY255" fmla="*/ 6590 h 10000"/>
                <a:gd name="connsiteX256" fmla="*/ 7841 w 10000"/>
                <a:gd name="connsiteY256" fmla="*/ 6522 h 10000"/>
                <a:gd name="connsiteX257" fmla="*/ 7868 w 10000"/>
                <a:gd name="connsiteY257" fmla="*/ 6472 h 10000"/>
                <a:gd name="connsiteX258" fmla="*/ 7900 w 10000"/>
                <a:gd name="connsiteY258" fmla="*/ 6447 h 10000"/>
                <a:gd name="connsiteX259" fmla="*/ 7927 w 10000"/>
                <a:gd name="connsiteY259" fmla="*/ 6447 h 10000"/>
                <a:gd name="connsiteX260" fmla="*/ 7954 w 10000"/>
                <a:gd name="connsiteY260" fmla="*/ 6466 h 10000"/>
                <a:gd name="connsiteX261" fmla="*/ 7986 w 10000"/>
                <a:gd name="connsiteY261" fmla="*/ 6509 h 10000"/>
                <a:gd name="connsiteX262" fmla="*/ 8013 w 10000"/>
                <a:gd name="connsiteY262" fmla="*/ 6578 h 10000"/>
                <a:gd name="connsiteX263" fmla="*/ 8044 w 10000"/>
                <a:gd name="connsiteY263" fmla="*/ 6683 h 10000"/>
                <a:gd name="connsiteX264" fmla="*/ 8071 w 10000"/>
                <a:gd name="connsiteY264" fmla="*/ 6820 h 10000"/>
                <a:gd name="connsiteX265" fmla="*/ 8098 w 10000"/>
                <a:gd name="connsiteY265" fmla="*/ 7006 h 10000"/>
                <a:gd name="connsiteX266" fmla="*/ 8130 w 10000"/>
                <a:gd name="connsiteY266" fmla="*/ 7280 h 10000"/>
                <a:gd name="connsiteX267" fmla="*/ 8157 w 10000"/>
                <a:gd name="connsiteY267" fmla="*/ 7714 h 10000"/>
                <a:gd name="connsiteX268" fmla="*/ 8188 w 10000"/>
                <a:gd name="connsiteY268" fmla="*/ 8671 h 10000"/>
                <a:gd name="connsiteX269" fmla="*/ 8215 w 10000"/>
                <a:gd name="connsiteY269" fmla="*/ 8696 h 10000"/>
                <a:gd name="connsiteX270" fmla="*/ 8242 w 10000"/>
                <a:gd name="connsiteY270" fmla="*/ 7720 h 10000"/>
                <a:gd name="connsiteX271" fmla="*/ 8274 w 10000"/>
                <a:gd name="connsiteY271" fmla="*/ 7286 h 10000"/>
                <a:gd name="connsiteX272" fmla="*/ 8301 w 10000"/>
                <a:gd name="connsiteY272" fmla="*/ 7006 h 10000"/>
                <a:gd name="connsiteX273" fmla="*/ 8328 w 10000"/>
                <a:gd name="connsiteY273" fmla="*/ 6820 h 10000"/>
                <a:gd name="connsiteX274" fmla="*/ 8360 w 10000"/>
                <a:gd name="connsiteY274" fmla="*/ 6683 h 10000"/>
                <a:gd name="connsiteX275" fmla="*/ 8387 w 10000"/>
                <a:gd name="connsiteY275" fmla="*/ 6584 h 10000"/>
                <a:gd name="connsiteX276" fmla="*/ 8418 w 10000"/>
                <a:gd name="connsiteY276" fmla="*/ 6516 h 10000"/>
                <a:gd name="connsiteX277" fmla="*/ 8445 w 10000"/>
                <a:gd name="connsiteY277" fmla="*/ 6472 h 10000"/>
                <a:gd name="connsiteX278" fmla="*/ 8472 w 10000"/>
                <a:gd name="connsiteY278" fmla="*/ 6453 h 10000"/>
                <a:gd name="connsiteX279" fmla="*/ 8504 w 10000"/>
                <a:gd name="connsiteY279" fmla="*/ 6460 h 10000"/>
                <a:gd name="connsiteX280" fmla="*/ 8531 w 10000"/>
                <a:gd name="connsiteY280" fmla="*/ 6491 h 10000"/>
                <a:gd name="connsiteX281" fmla="*/ 8562 w 10000"/>
                <a:gd name="connsiteY281" fmla="*/ 6553 h 10000"/>
                <a:gd name="connsiteX282" fmla="*/ 8589 w 10000"/>
                <a:gd name="connsiteY282" fmla="*/ 6640 h 10000"/>
                <a:gd name="connsiteX283" fmla="*/ 8616 w 10000"/>
                <a:gd name="connsiteY283" fmla="*/ 6770 h 10000"/>
                <a:gd name="connsiteX284" fmla="*/ 8648 w 10000"/>
                <a:gd name="connsiteY284" fmla="*/ 6944 h 10000"/>
                <a:gd name="connsiteX285" fmla="*/ 8675 w 10000"/>
                <a:gd name="connsiteY285" fmla="*/ 7205 h 10000"/>
                <a:gd name="connsiteX286" fmla="*/ 8707 w 10000"/>
                <a:gd name="connsiteY286" fmla="*/ 7615 h 10000"/>
                <a:gd name="connsiteX287" fmla="*/ 8734 w 10000"/>
                <a:gd name="connsiteY287" fmla="*/ 8460 h 10000"/>
                <a:gd name="connsiteX288" fmla="*/ 8761 w 10000"/>
                <a:gd name="connsiteY288" fmla="*/ 8839 h 10000"/>
                <a:gd name="connsiteX289" fmla="*/ 8788 w 10000"/>
                <a:gd name="connsiteY289" fmla="*/ 7733 h 10000"/>
                <a:gd name="connsiteX290" fmla="*/ 8819 w 10000"/>
                <a:gd name="connsiteY290" fmla="*/ 7267 h 10000"/>
                <a:gd name="connsiteX291" fmla="*/ 8851 w 10000"/>
                <a:gd name="connsiteY291" fmla="*/ 6981 h 10000"/>
                <a:gd name="connsiteX292" fmla="*/ 8878 w 10000"/>
                <a:gd name="connsiteY292" fmla="*/ 6783 h 10000"/>
                <a:gd name="connsiteX293" fmla="*/ 8905 w 10000"/>
                <a:gd name="connsiteY293" fmla="*/ 6646 h 10000"/>
                <a:gd name="connsiteX294" fmla="*/ 8932 w 10000"/>
                <a:gd name="connsiteY294" fmla="*/ 6547 h 10000"/>
                <a:gd name="connsiteX295" fmla="*/ 8963 w 10000"/>
                <a:gd name="connsiteY295" fmla="*/ 6484 h 10000"/>
                <a:gd name="connsiteX296" fmla="*/ 8991 w 10000"/>
                <a:gd name="connsiteY296" fmla="*/ 6453 h 10000"/>
                <a:gd name="connsiteX297" fmla="*/ 9022 w 10000"/>
                <a:gd name="connsiteY297" fmla="*/ 6447 h 10000"/>
                <a:gd name="connsiteX298" fmla="*/ 9049 w 10000"/>
                <a:gd name="connsiteY298" fmla="*/ 6472 h 10000"/>
                <a:gd name="connsiteX299" fmla="*/ 9076 w 10000"/>
                <a:gd name="connsiteY299" fmla="*/ 6528 h 10000"/>
                <a:gd name="connsiteX300" fmla="*/ 9108 w 10000"/>
                <a:gd name="connsiteY300" fmla="*/ 6621 h 10000"/>
                <a:gd name="connsiteX301" fmla="*/ 9135 w 10000"/>
                <a:gd name="connsiteY301" fmla="*/ 6758 h 10000"/>
                <a:gd name="connsiteX302" fmla="*/ 9166 w 10000"/>
                <a:gd name="connsiteY302" fmla="*/ 6957 h 10000"/>
                <a:gd name="connsiteX303" fmla="*/ 9193 w 10000"/>
                <a:gd name="connsiteY303" fmla="*/ 7267 h 10000"/>
                <a:gd name="connsiteX304" fmla="*/ 9220 w 10000"/>
                <a:gd name="connsiteY304" fmla="*/ 7814 h 10000"/>
                <a:gd name="connsiteX305" fmla="*/ 9252 w 10000"/>
                <a:gd name="connsiteY305" fmla="*/ 9863 h 10000"/>
                <a:gd name="connsiteX306" fmla="*/ 9279 w 10000"/>
                <a:gd name="connsiteY306" fmla="*/ 7988 h 10000"/>
                <a:gd name="connsiteX307" fmla="*/ 9306 w 10000"/>
                <a:gd name="connsiteY307" fmla="*/ 7335 h 10000"/>
                <a:gd name="connsiteX308" fmla="*/ 9338 w 10000"/>
                <a:gd name="connsiteY308" fmla="*/ 6988 h 10000"/>
                <a:gd name="connsiteX309" fmla="*/ 9365 w 10000"/>
                <a:gd name="connsiteY309" fmla="*/ 6758 h 10000"/>
                <a:gd name="connsiteX310" fmla="*/ 9396 w 10000"/>
                <a:gd name="connsiteY310" fmla="*/ 6602 h 10000"/>
                <a:gd name="connsiteX311" fmla="*/ 9423 w 10000"/>
                <a:gd name="connsiteY311" fmla="*/ 6503 h 10000"/>
                <a:gd name="connsiteX312" fmla="*/ 9450 w 10000"/>
                <a:gd name="connsiteY312" fmla="*/ 6447 h 10000"/>
                <a:gd name="connsiteX313" fmla="*/ 9482 w 10000"/>
                <a:gd name="connsiteY313" fmla="*/ 6435 h 10000"/>
                <a:gd name="connsiteX314" fmla="*/ 9509 w 10000"/>
                <a:gd name="connsiteY314" fmla="*/ 6460 h 10000"/>
                <a:gd name="connsiteX315" fmla="*/ 9540 w 10000"/>
                <a:gd name="connsiteY315" fmla="*/ 6534 h 10000"/>
                <a:gd name="connsiteX316" fmla="*/ 9567 w 10000"/>
                <a:gd name="connsiteY316" fmla="*/ 6665 h 10000"/>
                <a:gd name="connsiteX317" fmla="*/ 9594 w 10000"/>
                <a:gd name="connsiteY317" fmla="*/ 6882 h 10000"/>
                <a:gd name="connsiteX318" fmla="*/ 9626 w 10000"/>
                <a:gd name="connsiteY318" fmla="*/ 7242 h 10000"/>
                <a:gd name="connsiteX319" fmla="*/ 9653 w 10000"/>
                <a:gd name="connsiteY319" fmla="*/ 7981 h 10000"/>
                <a:gd name="connsiteX320" fmla="*/ 9680 w 10000"/>
                <a:gd name="connsiteY320" fmla="*/ 8820 h 10000"/>
                <a:gd name="connsiteX321" fmla="*/ 9712 w 10000"/>
                <a:gd name="connsiteY321" fmla="*/ 7484 h 10000"/>
                <a:gd name="connsiteX322" fmla="*/ 9739 w 10000"/>
                <a:gd name="connsiteY322" fmla="*/ 7012 h 10000"/>
                <a:gd name="connsiteX323" fmla="*/ 9766 w 10000"/>
                <a:gd name="connsiteY323" fmla="*/ 6758 h 10000"/>
                <a:gd name="connsiteX324" fmla="*/ 9797 w 10000"/>
                <a:gd name="connsiteY324" fmla="*/ 6615 h 10000"/>
                <a:gd name="connsiteX325" fmla="*/ 9824 w 10000"/>
                <a:gd name="connsiteY325" fmla="*/ 6559 h 10000"/>
                <a:gd name="connsiteX326" fmla="*/ 9856 w 10000"/>
                <a:gd name="connsiteY326" fmla="*/ 6590 h 10000"/>
                <a:gd name="connsiteX327" fmla="*/ 9883 w 10000"/>
                <a:gd name="connsiteY327" fmla="*/ 6708 h 10000"/>
                <a:gd name="connsiteX328" fmla="*/ 9910 w 10000"/>
                <a:gd name="connsiteY328" fmla="*/ 6950 h 10000"/>
                <a:gd name="connsiteX329" fmla="*/ 9941 w 10000"/>
                <a:gd name="connsiteY329" fmla="*/ 7404 h 10000"/>
                <a:gd name="connsiteX330" fmla="*/ 9968 w 10000"/>
                <a:gd name="connsiteY330" fmla="*/ 8516 h 10000"/>
                <a:gd name="connsiteX331" fmla="*/ 10000 w 10000"/>
                <a:gd name="connsiteY33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299 w 10000"/>
                <a:gd name="connsiteY97" fmla="*/ 478 h 10000"/>
                <a:gd name="connsiteX98" fmla="*/ 3326 w 10000"/>
                <a:gd name="connsiteY98" fmla="*/ 404 h 10000"/>
                <a:gd name="connsiteX99" fmla="*/ 3357 w 10000"/>
                <a:gd name="connsiteY99" fmla="*/ 335 h 10000"/>
                <a:gd name="connsiteX100" fmla="*/ 3384 w 10000"/>
                <a:gd name="connsiteY100" fmla="*/ 280 h 10000"/>
                <a:gd name="connsiteX101" fmla="*/ 3411 w 10000"/>
                <a:gd name="connsiteY101" fmla="*/ 230 h 10000"/>
                <a:gd name="connsiteX102" fmla="*/ 3443 w 10000"/>
                <a:gd name="connsiteY102" fmla="*/ 186 h 10000"/>
                <a:gd name="connsiteX103" fmla="*/ 3470 w 10000"/>
                <a:gd name="connsiteY103" fmla="*/ 149 h 10000"/>
                <a:gd name="connsiteX104" fmla="*/ 3497 w 10000"/>
                <a:gd name="connsiteY104" fmla="*/ 118 h 10000"/>
                <a:gd name="connsiteX105" fmla="*/ 3529 w 10000"/>
                <a:gd name="connsiteY105" fmla="*/ 87 h 10000"/>
                <a:gd name="connsiteX106" fmla="*/ 3556 w 10000"/>
                <a:gd name="connsiteY106" fmla="*/ 68 h 10000"/>
                <a:gd name="connsiteX107" fmla="*/ 3587 w 10000"/>
                <a:gd name="connsiteY107" fmla="*/ 43 h 10000"/>
                <a:gd name="connsiteX108" fmla="*/ 3614 w 10000"/>
                <a:gd name="connsiteY108" fmla="*/ 31 h 10000"/>
                <a:gd name="connsiteX109" fmla="*/ 3641 w 10000"/>
                <a:gd name="connsiteY109" fmla="*/ 19 h 10000"/>
                <a:gd name="connsiteX110" fmla="*/ 3673 w 10000"/>
                <a:gd name="connsiteY110" fmla="*/ 6 h 10000"/>
                <a:gd name="connsiteX111" fmla="*/ 3700 w 10000"/>
                <a:gd name="connsiteY111" fmla="*/ 6 h 10000"/>
                <a:gd name="connsiteX112" fmla="*/ 3731 w 10000"/>
                <a:gd name="connsiteY112" fmla="*/ 0 h 10000"/>
                <a:gd name="connsiteX113" fmla="*/ 3758 w 10000"/>
                <a:gd name="connsiteY113" fmla="*/ 0 h 10000"/>
                <a:gd name="connsiteX114" fmla="*/ 3785 w 10000"/>
                <a:gd name="connsiteY114" fmla="*/ 6 h 10000"/>
                <a:gd name="connsiteX115" fmla="*/ 3817 w 10000"/>
                <a:gd name="connsiteY115" fmla="*/ 12 h 10000"/>
                <a:gd name="connsiteX116" fmla="*/ 3844 w 10000"/>
                <a:gd name="connsiteY116" fmla="*/ 19 h 10000"/>
                <a:gd name="connsiteX117" fmla="*/ 3876 w 10000"/>
                <a:gd name="connsiteY117" fmla="*/ 31 h 10000"/>
                <a:gd name="connsiteX118" fmla="*/ 3903 w 10000"/>
                <a:gd name="connsiteY118" fmla="*/ 43 h 10000"/>
                <a:gd name="connsiteX119" fmla="*/ 3930 w 10000"/>
                <a:gd name="connsiteY119" fmla="*/ 62 h 10000"/>
                <a:gd name="connsiteX120" fmla="*/ 3957 w 10000"/>
                <a:gd name="connsiteY120" fmla="*/ 81 h 10000"/>
                <a:gd name="connsiteX121" fmla="*/ 3988 w 10000"/>
                <a:gd name="connsiteY121" fmla="*/ 106 h 10000"/>
                <a:gd name="connsiteX122" fmla="*/ 4015 w 10000"/>
                <a:gd name="connsiteY122" fmla="*/ 130 h 10000"/>
                <a:gd name="connsiteX123" fmla="*/ 4047 w 10000"/>
                <a:gd name="connsiteY123" fmla="*/ 155 h 10000"/>
                <a:gd name="connsiteX124" fmla="*/ 4074 w 10000"/>
                <a:gd name="connsiteY124" fmla="*/ 186 h 10000"/>
                <a:gd name="connsiteX125" fmla="*/ 4101 w 10000"/>
                <a:gd name="connsiteY125" fmla="*/ 217 h 10000"/>
                <a:gd name="connsiteX126" fmla="*/ 4132 w 10000"/>
                <a:gd name="connsiteY126" fmla="*/ 255 h 10000"/>
                <a:gd name="connsiteX127" fmla="*/ 4160 w 10000"/>
                <a:gd name="connsiteY127" fmla="*/ 292 h 10000"/>
                <a:gd name="connsiteX128" fmla="*/ 4191 w 10000"/>
                <a:gd name="connsiteY128" fmla="*/ 329 h 10000"/>
                <a:gd name="connsiteX129" fmla="*/ 4218 w 10000"/>
                <a:gd name="connsiteY129" fmla="*/ 373 h 10000"/>
                <a:gd name="connsiteX130" fmla="*/ 4245 w 10000"/>
                <a:gd name="connsiteY130" fmla="*/ 422 h 10000"/>
                <a:gd name="connsiteX131" fmla="*/ 4277 w 10000"/>
                <a:gd name="connsiteY131" fmla="*/ 466 h 10000"/>
                <a:gd name="connsiteX132" fmla="*/ 4304 w 10000"/>
                <a:gd name="connsiteY132" fmla="*/ 522 h 10000"/>
                <a:gd name="connsiteX133" fmla="*/ 4335 w 10000"/>
                <a:gd name="connsiteY133" fmla="*/ 571 h 10000"/>
                <a:gd name="connsiteX134" fmla="*/ 4362 w 10000"/>
                <a:gd name="connsiteY134" fmla="*/ 634 h 10000"/>
                <a:gd name="connsiteX135" fmla="*/ 4389 w 10000"/>
                <a:gd name="connsiteY135" fmla="*/ 689 h 10000"/>
                <a:gd name="connsiteX136" fmla="*/ 4421 w 10000"/>
                <a:gd name="connsiteY136" fmla="*/ 752 h 10000"/>
                <a:gd name="connsiteX137" fmla="*/ 4448 w 10000"/>
                <a:gd name="connsiteY137" fmla="*/ 820 h 10000"/>
                <a:gd name="connsiteX138" fmla="*/ 4475 w 10000"/>
                <a:gd name="connsiteY138" fmla="*/ 888 h 10000"/>
                <a:gd name="connsiteX139" fmla="*/ 4507 w 10000"/>
                <a:gd name="connsiteY139" fmla="*/ 957 h 10000"/>
                <a:gd name="connsiteX140" fmla="*/ 4534 w 10000"/>
                <a:gd name="connsiteY140" fmla="*/ 1037 h 10000"/>
                <a:gd name="connsiteX141" fmla="*/ 4565 w 10000"/>
                <a:gd name="connsiteY141" fmla="*/ 1118 h 10000"/>
                <a:gd name="connsiteX142" fmla="*/ 4592 w 10000"/>
                <a:gd name="connsiteY142" fmla="*/ 1199 h 10000"/>
                <a:gd name="connsiteX143" fmla="*/ 4619 w 10000"/>
                <a:gd name="connsiteY143" fmla="*/ 1286 h 10000"/>
                <a:gd name="connsiteX144" fmla="*/ 4651 w 10000"/>
                <a:gd name="connsiteY144" fmla="*/ 1373 h 10000"/>
                <a:gd name="connsiteX145" fmla="*/ 4678 w 10000"/>
                <a:gd name="connsiteY145" fmla="*/ 1472 h 10000"/>
                <a:gd name="connsiteX146" fmla="*/ 4709 w 10000"/>
                <a:gd name="connsiteY146" fmla="*/ 1565 h 10000"/>
                <a:gd name="connsiteX147" fmla="*/ 4736 w 10000"/>
                <a:gd name="connsiteY147" fmla="*/ 1671 h 10000"/>
                <a:gd name="connsiteX148" fmla="*/ 4763 w 10000"/>
                <a:gd name="connsiteY148" fmla="*/ 1776 h 10000"/>
                <a:gd name="connsiteX149" fmla="*/ 4795 w 10000"/>
                <a:gd name="connsiteY149" fmla="*/ 1894 h 10000"/>
                <a:gd name="connsiteX150" fmla="*/ 4822 w 10000"/>
                <a:gd name="connsiteY150" fmla="*/ 2012 h 10000"/>
                <a:gd name="connsiteX151" fmla="*/ 4854 w 10000"/>
                <a:gd name="connsiteY151" fmla="*/ 2137 h 10000"/>
                <a:gd name="connsiteX152" fmla="*/ 4881 w 10000"/>
                <a:gd name="connsiteY152" fmla="*/ 2267 h 10000"/>
                <a:gd name="connsiteX153" fmla="*/ 4908 w 10000"/>
                <a:gd name="connsiteY153" fmla="*/ 2404 h 10000"/>
                <a:gd name="connsiteX154" fmla="*/ 4935 w 10000"/>
                <a:gd name="connsiteY154" fmla="*/ 2553 h 10000"/>
                <a:gd name="connsiteX155" fmla="*/ 4966 w 10000"/>
                <a:gd name="connsiteY155" fmla="*/ 2708 h 10000"/>
                <a:gd name="connsiteX156" fmla="*/ 4993 w 10000"/>
                <a:gd name="connsiteY156" fmla="*/ 2870 h 10000"/>
                <a:gd name="connsiteX157" fmla="*/ 5025 w 10000"/>
                <a:gd name="connsiteY157" fmla="*/ 3043 h 10000"/>
                <a:gd name="connsiteX158" fmla="*/ 5052 w 10000"/>
                <a:gd name="connsiteY158" fmla="*/ 3230 h 10000"/>
                <a:gd name="connsiteX159" fmla="*/ 5079 w 10000"/>
                <a:gd name="connsiteY159" fmla="*/ 3429 h 10000"/>
                <a:gd name="connsiteX160" fmla="*/ 5110 w 10000"/>
                <a:gd name="connsiteY160" fmla="*/ 3646 h 10000"/>
                <a:gd name="connsiteX161" fmla="*/ 5137 w 10000"/>
                <a:gd name="connsiteY161" fmla="*/ 3882 h 10000"/>
                <a:gd name="connsiteX162" fmla="*/ 5169 w 10000"/>
                <a:gd name="connsiteY162" fmla="*/ 4143 h 10000"/>
                <a:gd name="connsiteX163" fmla="*/ 5196 w 10000"/>
                <a:gd name="connsiteY163" fmla="*/ 4441 h 10000"/>
                <a:gd name="connsiteX164" fmla="*/ 5223 w 10000"/>
                <a:gd name="connsiteY164" fmla="*/ 4789 h 10000"/>
                <a:gd name="connsiteX165" fmla="*/ 5255 w 10000"/>
                <a:gd name="connsiteY165" fmla="*/ 5205 h 10000"/>
                <a:gd name="connsiteX166" fmla="*/ 5282 w 10000"/>
                <a:gd name="connsiteY166" fmla="*/ 5758 h 10000"/>
                <a:gd name="connsiteX167" fmla="*/ 5313 w 10000"/>
                <a:gd name="connsiteY167" fmla="*/ 6671 h 10000"/>
                <a:gd name="connsiteX168" fmla="*/ 5340 w 10000"/>
                <a:gd name="connsiteY168" fmla="*/ 7776 h 10000"/>
                <a:gd name="connsiteX169" fmla="*/ 5367 w 10000"/>
                <a:gd name="connsiteY169" fmla="*/ 6565 h 10000"/>
                <a:gd name="connsiteX170" fmla="*/ 5399 w 10000"/>
                <a:gd name="connsiteY170" fmla="*/ 6255 h 10000"/>
                <a:gd name="connsiteX171" fmla="*/ 5426 w 10000"/>
                <a:gd name="connsiteY171" fmla="*/ 6155 h 10000"/>
                <a:gd name="connsiteX172" fmla="*/ 5453 w 10000"/>
                <a:gd name="connsiteY172" fmla="*/ 6180 h 10000"/>
                <a:gd name="connsiteX173" fmla="*/ 5484 w 10000"/>
                <a:gd name="connsiteY173" fmla="*/ 6286 h 10000"/>
                <a:gd name="connsiteX174" fmla="*/ 5511 w 10000"/>
                <a:gd name="connsiteY174" fmla="*/ 6484 h 10000"/>
                <a:gd name="connsiteX175" fmla="*/ 5539 w 10000"/>
                <a:gd name="connsiteY175" fmla="*/ 6801 h 10000"/>
                <a:gd name="connsiteX176" fmla="*/ 5570 w 10000"/>
                <a:gd name="connsiteY176" fmla="*/ 7373 h 10000"/>
                <a:gd name="connsiteX177" fmla="*/ 5597 w 10000"/>
                <a:gd name="connsiteY177" fmla="*/ 9447 h 10000"/>
                <a:gd name="connsiteX178" fmla="*/ 5629 w 10000"/>
                <a:gd name="connsiteY178" fmla="*/ 7621 h 10000"/>
                <a:gd name="connsiteX179" fmla="*/ 5656 w 10000"/>
                <a:gd name="connsiteY179" fmla="*/ 7012 h 10000"/>
                <a:gd name="connsiteX180" fmla="*/ 5683 w 10000"/>
                <a:gd name="connsiteY180" fmla="*/ 6708 h 10000"/>
                <a:gd name="connsiteX181" fmla="*/ 5714 w 10000"/>
                <a:gd name="connsiteY181" fmla="*/ 6534 h 10000"/>
                <a:gd name="connsiteX182" fmla="*/ 5741 w 10000"/>
                <a:gd name="connsiteY182" fmla="*/ 6429 h 10000"/>
                <a:gd name="connsiteX183" fmla="*/ 5773 w 10000"/>
                <a:gd name="connsiteY183" fmla="*/ 6385 h 10000"/>
                <a:gd name="connsiteX184" fmla="*/ 5800 w 10000"/>
                <a:gd name="connsiteY184" fmla="*/ 6385 h 10000"/>
                <a:gd name="connsiteX185" fmla="*/ 5827 w 10000"/>
                <a:gd name="connsiteY185" fmla="*/ 6429 h 10000"/>
                <a:gd name="connsiteX186" fmla="*/ 5858 w 10000"/>
                <a:gd name="connsiteY186" fmla="*/ 6516 h 10000"/>
                <a:gd name="connsiteX187" fmla="*/ 5886 w 10000"/>
                <a:gd name="connsiteY187" fmla="*/ 6646 h 10000"/>
                <a:gd name="connsiteX188" fmla="*/ 5913 w 10000"/>
                <a:gd name="connsiteY188" fmla="*/ 6845 h 10000"/>
                <a:gd name="connsiteX189" fmla="*/ 5944 w 10000"/>
                <a:gd name="connsiteY189" fmla="*/ 7149 h 10000"/>
                <a:gd name="connsiteX190" fmla="*/ 5971 w 10000"/>
                <a:gd name="connsiteY190" fmla="*/ 7658 h 10000"/>
                <a:gd name="connsiteX191" fmla="*/ 6003 w 10000"/>
                <a:gd name="connsiteY191" fmla="*/ 9093 h 10000"/>
                <a:gd name="connsiteX192" fmla="*/ 6030 w 10000"/>
                <a:gd name="connsiteY192" fmla="*/ 8106 h 10000"/>
                <a:gd name="connsiteX193" fmla="*/ 6057 w 10000"/>
                <a:gd name="connsiteY193" fmla="*/ 7385 h 10000"/>
                <a:gd name="connsiteX194" fmla="*/ 6088 w 10000"/>
                <a:gd name="connsiteY194" fmla="*/ 7019 h 10000"/>
                <a:gd name="connsiteX195" fmla="*/ 6115 w 10000"/>
                <a:gd name="connsiteY195" fmla="*/ 6789 h 10000"/>
                <a:gd name="connsiteX196" fmla="*/ 6147 w 10000"/>
                <a:gd name="connsiteY196" fmla="*/ 6634 h 10000"/>
                <a:gd name="connsiteX197" fmla="*/ 6174 w 10000"/>
                <a:gd name="connsiteY197" fmla="*/ 6534 h 10000"/>
                <a:gd name="connsiteX198" fmla="*/ 6201 w 10000"/>
                <a:gd name="connsiteY198" fmla="*/ 6472 h 10000"/>
                <a:gd name="connsiteX199" fmla="*/ 6233 w 10000"/>
                <a:gd name="connsiteY199" fmla="*/ 6441 h 10000"/>
                <a:gd name="connsiteX200" fmla="*/ 6260 w 10000"/>
                <a:gd name="connsiteY200" fmla="*/ 6435 h 10000"/>
                <a:gd name="connsiteX201" fmla="*/ 6291 w 10000"/>
                <a:gd name="connsiteY201" fmla="*/ 6460 h 10000"/>
                <a:gd name="connsiteX202" fmla="*/ 6318 w 10000"/>
                <a:gd name="connsiteY202" fmla="*/ 6516 h 10000"/>
                <a:gd name="connsiteX203" fmla="*/ 6345 w 10000"/>
                <a:gd name="connsiteY203" fmla="*/ 6609 h 10000"/>
                <a:gd name="connsiteX204" fmla="*/ 6372 w 10000"/>
                <a:gd name="connsiteY204" fmla="*/ 6733 h 10000"/>
                <a:gd name="connsiteX205" fmla="*/ 6404 w 10000"/>
                <a:gd name="connsiteY205" fmla="*/ 6919 h 10000"/>
                <a:gd name="connsiteX206" fmla="*/ 6431 w 10000"/>
                <a:gd name="connsiteY206" fmla="*/ 7186 h 10000"/>
                <a:gd name="connsiteX207" fmla="*/ 6462 w 10000"/>
                <a:gd name="connsiteY207" fmla="*/ 7596 h 10000"/>
                <a:gd name="connsiteX208" fmla="*/ 6489 w 10000"/>
                <a:gd name="connsiteY208" fmla="*/ 8466 h 10000"/>
                <a:gd name="connsiteX209" fmla="*/ 6516 w 10000"/>
                <a:gd name="connsiteY209" fmla="*/ 8801 h 10000"/>
                <a:gd name="connsiteX210" fmla="*/ 6548 w 10000"/>
                <a:gd name="connsiteY210" fmla="*/ 7714 h 10000"/>
                <a:gd name="connsiteX211" fmla="*/ 6575 w 10000"/>
                <a:gd name="connsiteY211" fmla="*/ 7261 h 10000"/>
                <a:gd name="connsiteX212" fmla="*/ 6607 w 10000"/>
                <a:gd name="connsiteY212" fmla="*/ 6981 h 10000"/>
                <a:gd name="connsiteX213" fmla="*/ 6634 w 10000"/>
                <a:gd name="connsiteY213" fmla="*/ 6795 h 10000"/>
                <a:gd name="connsiteX214" fmla="*/ 6661 w 10000"/>
                <a:gd name="connsiteY214" fmla="*/ 6658 h 10000"/>
                <a:gd name="connsiteX215" fmla="*/ 6692 w 10000"/>
                <a:gd name="connsiteY215" fmla="*/ 6559 h 10000"/>
                <a:gd name="connsiteX216" fmla="*/ 6719 w 10000"/>
                <a:gd name="connsiteY216" fmla="*/ 6497 h 10000"/>
                <a:gd name="connsiteX217" fmla="*/ 6751 w 10000"/>
                <a:gd name="connsiteY217" fmla="*/ 6460 h 10000"/>
                <a:gd name="connsiteX218" fmla="*/ 6778 w 10000"/>
                <a:gd name="connsiteY218" fmla="*/ 6453 h 10000"/>
                <a:gd name="connsiteX219" fmla="*/ 6805 w 10000"/>
                <a:gd name="connsiteY219" fmla="*/ 6460 h 10000"/>
                <a:gd name="connsiteX220" fmla="*/ 6836 w 10000"/>
                <a:gd name="connsiteY220" fmla="*/ 6503 h 10000"/>
                <a:gd name="connsiteX221" fmla="*/ 6863 w 10000"/>
                <a:gd name="connsiteY221" fmla="*/ 6565 h 10000"/>
                <a:gd name="connsiteX222" fmla="*/ 6890 w 10000"/>
                <a:gd name="connsiteY222" fmla="*/ 6658 h 10000"/>
                <a:gd name="connsiteX223" fmla="*/ 6922 w 10000"/>
                <a:gd name="connsiteY223" fmla="*/ 6789 h 10000"/>
                <a:gd name="connsiteX224" fmla="*/ 6949 w 10000"/>
                <a:gd name="connsiteY224" fmla="*/ 6975 h 10000"/>
                <a:gd name="connsiteX225" fmla="*/ 6981 w 10000"/>
                <a:gd name="connsiteY225" fmla="*/ 7236 h 10000"/>
                <a:gd name="connsiteX226" fmla="*/ 7008 w 10000"/>
                <a:gd name="connsiteY226" fmla="*/ 7634 h 10000"/>
                <a:gd name="connsiteX227" fmla="*/ 7035 w 10000"/>
                <a:gd name="connsiteY227" fmla="*/ 8460 h 10000"/>
                <a:gd name="connsiteX228" fmla="*/ 7066 w 10000"/>
                <a:gd name="connsiteY228" fmla="*/ 8969 h 10000"/>
                <a:gd name="connsiteX229" fmla="*/ 7093 w 10000"/>
                <a:gd name="connsiteY229" fmla="*/ 7801 h 10000"/>
                <a:gd name="connsiteX230" fmla="*/ 7125 w 10000"/>
                <a:gd name="connsiteY230" fmla="*/ 7329 h 10000"/>
                <a:gd name="connsiteX231" fmla="*/ 7152 w 10000"/>
                <a:gd name="connsiteY231" fmla="*/ 7037 h 10000"/>
                <a:gd name="connsiteX232" fmla="*/ 7179 w 10000"/>
                <a:gd name="connsiteY232" fmla="*/ 6839 h 10000"/>
                <a:gd name="connsiteX233" fmla="*/ 7210 w 10000"/>
                <a:gd name="connsiteY233" fmla="*/ 6696 h 10000"/>
                <a:gd name="connsiteX234" fmla="*/ 7237 w 10000"/>
                <a:gd name="connsiteY234" fmla="*/ 6590 h 10000"/>
                <a:gd name="connsiteX235" fmla="*/ 7269 w 10000"/>
                <a:gd name="connsiteY235" fmla="*/ 6516 h 10000"/>
                <a:gd name="connsiteX236" fmla="*/ 7296 w 10000"/>
                <a:gd name="connsiteY236" fmla="*/ 6472 h 10000"/>
                <a:gd name="connsiteX237" fmla="*/ 7323 w 10000"/>
                <a:gd name="connsiteY237" fmla="*/ 6447 h 10000"/>
                <a:gd name="connsiteX238" fmla="*/ 7350 w 10000"/>
                <a:gd name="connsiteY238" fmla="*/ 6447 h 10000"/>
                <a:gd name="connsiteX239" fmla="*/ 7382 w 10000"/>
                <a:gd name="connsiteY239" fmla="*/ 6466 h 10000"/>
                <a:gd name="connsiteX240" fmla="*/ 7409 w 10000"/>
                <a:gd name="connsiteY240" fmla="*/ 6509 h 10000"/>
                <a:gd name="connsiteX241" fmla="*/ 7440 w 10000"/>
                <a:gd name="connsiteY241" fmla="*/ 6578 h 10000"/>
                <a:gd name="connsiteX242" fmla="*/ 7467 w 10000"/>
                <a:gd name="connsiteY242" fmla="*/ 6677 h 10000"/>
                <a:gd name="connsiteX243" fmla="*/ 7494 w 10000"/>
                <a:gd name="connsiteY243" fmla="*/ 6814 h 10000"/>
                <a:gd name="connsiteX244" fmla="*/ 7526 w 10000"/>
                <a:gd name="connsiteY244" fmla="*/ 7006 h 10000"/>
                <a:gd name="connsiteX245" fmla="*/ 7553 w 10000"/>
                <a:gd name="connsiteY245" fmla="*/ 7273 h 10000"/>
                <a:gd name="connsiteX246" fmla="*/ 7584 w 10000"/>
                <a:gd name="connsiteY246" fmla="*/ 7696 h 10000"/>
                <a:gd name="connsiteX247" fmla="*/ 7612 w 10000"/>
                <a:gd name="connsiteY247" fmla="*/ 8584 h 10000"/>
                <a:gd name="connsiteX248" fmla="*/ 7639 w 10000"/>
                <a:gd name="connsiteY248" fmla="*/ 8814 h 10000"/>
                <a:gd name="connsiteX249" fmla="*/ 7670 w 10000"/>
                <a:gd name="connsiteY249" fmla="*/ 7770 h 10000"/>
                <a:gd name="connsiteX250" fmla="*/ 7697 w 10000"/>
                <a:gd name="connsiteY250" fmla="*/ 7317 h 10000"/>
                <a:gd name="connsiteX251" fmla="*/ 7729 w 10000"/>
                <a:gd name="connsiteY251" fmla="*/ 7031 h 10000"/>
                <a:gd name="connsiteX252" fmla="*/ 7756 w 10000"/>
                <a:gd name="connsiteY252" fmla="*/ 6839 h 10000"/>
                <a:gd name="connsiteX253" fmla="*/ 7783 w 10000"/>
                <a:gd name="connsiteY253" fmla="*/ 6696 h 10000"/>
                <a:gd name="connsiteX254" fmla="*/ 7810 w 10000"/>
                <a:gd name="connsiteY254" fmla="*/ 6590 h 10000"/>
                <a:gd name="connsiteX255" fmla="*/ 7841 w 10000"/>
                <a:gd name="connsiteY255" fmla="*/ 6522 h 10000"/>
                <a:gd name="connsiteX256" fmla="*/ 7868 w 10000"/>
                <a:gd name="connsiteY256" fmla="*/ 6472 h 10000"/>
                <a:gd name="connsiteX257" fmla="*/ 7900 w 10000"/>
                <a:gd name="connsiteY257" fmla="*/ 6447 h 10000"/>
                <a:gd name="connsiteX258" fmla="*/ 7927 w 10000"/>
                <a:gd name="connsiteY258" fmla="*/ 6447 h 10000"/>
                <a:gd name="connsiteX259" fmla="*/ 7954 w 10000"/>
                <a:gd name="connsiteY259" fmla="*/ 6466 h 10000"/>
                <a:gd name="connsiteX260" fmla="*/ 7986 w 10000"/>
                <a:gd name="connsiteY260" fmla="*/ 6509 h 10000"/>
                <a:gd name="connsiteX261" fmla="*/ 8013 w 10000"/>
                <a:gd name="connsiteY261" fmla="*/ 6578 h 10000"/>
                <a:gd name="connsiteX262" fmla="*/ 8044 w 10000"/>
                <a:gd name="connsiteY262" fmla="*/ 6683 h 10000"/>
                <a:gd name="connsiteX263" fmla="*/ 8071 w 10000"/>
                <a:gd name="connsiteY263" fmla="*/ 6820 h 10000"/>
                <a:gd name="connsiteX264" fmla="*/ 8098 w 10000"/>
                <a:gd name="connsiteY264" fmla="*/ 7006 h 10000"/>
                <a:gd name="connsiteX265" fmla="*/ 8130 w 10000"/>
                <a:gd name="connsiteY265" fmla="*/ 7280 h 10000"/>
                <a:gd name="connsiteX266" fmla="*/ 8157 w 10000"/>
                <a:gd name="connsiteY266" fmla="*/ 7714 h 10000"/>
                <a:gd name="connsiteX267" fmla="*/ 8188 w 10000"/>
                <a:gd name="connsiteY267" fmla="*/ 8671 h 10000"/>
                <a:gd name="connsiteX268" fmla="*/ 8215 w 10000"/>
                <a:gd name="connsiteY268" fmla="*/ 8696 h 10000"/>
                <a:gd name="connsiteX269" fmla="*/ 8242 w 10000"/>
                <a:gd name="connsiteY269" fmla="*/ 7720 h 10000"/>
                <a:gd name="connsiteX270" fmla="*/ 8274 w 10000"/>
                <a:gd name="connsiteY270" fmla="*/ 7286 h 10000"/>
                <a:gd name="connsiteX271" fmla="*/ 8301 w 10000"/>
                <a:gd name="connsiteY271" fmla="*/ 7006 h 10000"/>
                <a:gd name="connsiteX272" fmla="*/ 8328 w 10000"/>
                <a:gd name="connsiteY272" fmla="*/ 6820 h 10000"/>
                <a:gd name="connsiteX273" fmla="*/ 8360 w 10000"/>
                <a:gd name="connsiteY273" fmla="*/ 6683 h 10000"/>
                <a:gd name="connsiteX274" fmla="*/ 8387 w 10000"/>
                <a:gd name="connsiteY274" fmla="*/ 6584 h 10000"/>
                <a:gd name="connsiteX275" fmla="*/ 8418 w 10000"/>
                <a:gd name="connsiteY275" fmla="*/ 6516 h 10000"/>
                <a:gd name="connsiteX276" fmla="*/ 8445 w 10000"/>
                <a:gd name="connsiteY276" fmla="*/ 6472 h 10000"/>
                <a:gd name="connsiteX277" fmla="*/ 8472 w 10000"/>
                <a:gd name="connsiteY277" fmla="*/ 6453 h 10000"/>
                <a:gd name="connsiteX278" fmla="*/ 8504 w 10000"/>
                <a:gd name="connsiteY278" fmla="*/ 6460 h 10000"/>
                <a:gd name="connsiteX279" fmla="*/ 8531 w 10000"/>
                <a:gd name="connsiteY279" fmla="*/ 6491 h 10000"/>
                <a:gd name="connsiteX280" fmla="*/ 8562 w 10000"/>
                <a:gd name="connsiteY280" fmla="*/ 6553 h 10000"/>
                <a:gd name="connsiteX281" fmla="*/ 8589 w 10000"/>
                <a:gd name="connsiteY281" fmla="*/ 6640 h 10000"/>
                <a:gd name="connsiteX282" fmla="*/ 8616 w 10000"/>
                <a:gd name="connsiteY282" fmla="*/ 6770 h 10000"/>
                <a:gd name="connsiteX283" fmla="*/ 8648 w 10000"/>
                <a:gd name="connsiteY283" fmla="*/ 6944 h 10000"/>
                <a:gd name="connsiteX284" fmla="*/ 8675 w 10000"/>
                <a:gd name="connsiteY284" fmla="*/ 7205 h 10000"/>
                <a:gd name="connsiteX285" fmla="*/ 8707 w 10000"/>
                <a:gd name="connsiteY285" fmla="*/ 7615 h 10000"/>
                <a:gd name="connsiteX286" fmla="*/ 8734 w 10000"/>
                <a:gd name="connsiteY286" fmla="*/ 8460 h 10000"/>
                <a:gd name="connsiteX287" fmla="*/ 8761 w 10000"/>
                <a:gd name="connsiteY287" fmla="*/ 8839 h 10000"/>
                <a:gd name="connsiteX288" fmla="*/ 8788 w 10000"/>
                <a:gd name="connsiteY288" fmla="*/ 7733 h 10000"/>
                <a:gd name="connsiteX289" fmla="*/ 8819 w 10000"/>
                <a:gd name="connsiteY289" fmla="*/ 7267 h 10000"/>
                <a:gd name="connsiteX290" fmla="*/ 8851 w 10000"/>
                <a:gd name="connsiteY290" fmla="*/ 6981 h 10000"/>
                <a:gd name="connsiteX291" fmla="*/ 8878 w 10000"/>
                <a:gd name="connsiteY291" fmla="*/ 6783 h 10000"/>
                <a:gd name="connsiteX292" fmla="*/ 8905 w 10000"/>
                <a:gd name="connsiteY292" fmla="*/ 6646 h 10000"/>
                <a:gd name="connsiteX293" fmla="*/ 8932 w 10000"/>
                <a:gd name="connsiteY293" fmla="*/ 6547 h 10000"/>
                <a:gd name="connsiteX294" fmla="*/ 8963 w 10000"/>
                <a:gd name="connsiteY294" fmla="*/ 6484 h 10000"/>
                <a:gd name="connsiteX295" fmla="*/ 8991 w 10000"/>
                <a:gd name="connsiteY295" fmla="*/ 6453 h 10000"/>
                <a:gd name="connsiteX296" fmla="*/ 9022 w 10000"/>
                <a:gd name="connsiteY296" fmla="*/ 6447 h 10000"/>
                <a:gd name="connsiteX297" fmla="*/ 9049 w 10000"/>
                <a:gd name="connsiteY297" fmla="*/ 6472 h 10000"/>
                <a:gd name="connsiteX298" fmla="*/ 9076 w 10000"/>
                <a:gd name="connsiteY298" fmla="*/ 6528 h 10000"/>
                <a:gd name="connsiteX299" fmla="*/ 9108 w 10000"/>
                <a:gd name="connsiteY299" fmla="*/ 6621 h 10000"/>
                <a:gd name="connsiteX300" fmla="*/ 9135 w 10000"/>
                <a:gd name="connsiteY300" fmla="*/ 6758 h 10000"/>
                <a:gd name="connsiteX301" fmla="*/ 9166 w 10000"/>
                <a:gd name="connsiteY301" fmla="*/ 6957 h 10000"/>
                <a:gd name="connsiteX302" fmla="*/ 9193 w 10000"/>
                <a:gd name="connsiteY302" fmla="*/ 7267 h 10000"/>
                <a:gd name="connsiteX303" fmla="*/ 9220 w 10000"/>
                <a:gd name="connsiteY303" fmla="*/ 7814 h 10000"/>
                <a:gd name="connsiteX304" fmla="*/ 9252 w 10000"/>
                <a:gd name="connsiteY304" fmla="*/ 9863 h 10000"/>
                <a:gd name="connsiteX305" fmla="*/ 9279 w 10000"/>
                <a:gd name="connsiteY305" fmla="*/ 7988 h 10000"/>
                <a:gd name="connsiteX306" fmla="*/ 9306 w 10000"/>
                <a:gd name="connsiteY306" fmla="*/ 7335 h 10000"/>
                <a:gd name="connsiteX307" fmla="*/ 9338 w 10000"/>
                <a:gd name="connsiteY307" fmla="*/ 6988 h 10000"/>
                <a:gd name="connsiteX308" fmla="*/ 9365 w 10000"/>
                <a:gd name="connsiteY308" fmla="*/ 6758 h 10000"/>
                <a:gd name="connsiteX309" fmla="*/ 9396 w 10000"/>
                <a:gd name="connsiteY309" fmla="*/ 6602 h 10000"/>
                <a:gd name="connsiteX310" fmla="*/ 9423 w 10000"/>
                <a:gd name="connsiteY310" fmla="*/ 6503 h 10000"/>
                <a:gd name="connsiteX311" fmla="*/ 9450 w 10000"/>
                <a:gd name="connsiteY311" fmla="*/ 6447 h 10000"/>
                <a:gd name="connsiteX312" fmla="*/ 9482 w 10000"/>
                <a:gd name="connsiteY312" fmla="*/ 6435 h 10000"/>
                <a:gd name="connsiteX313" fmla="*/ 9509 w 10000"/>
                <a:gd name="connsiteY313" fmla="*/ 6460 h 10000"/>
                <a:gd name="connsiteX314" fmla="*/ 9540 w 10000"/>
                <a:gd name="connsiteY314" fmla="*/ 6534 h 10000"/>
                <a:gd name="connsiteX315" fmla="*/ 9567 w 10000"/>
                <a:gd name="connsiteY315" fmla="*/ 6665 h 10000"/>
                <a:gd name="connsiteX316" fmla="*/ 9594 w 10000"/>
                <a:gd name="connsiteY316" fmla="*/ 6882 h 10000"/>
                <a:gd name="connsiteX317" fmla="*/ 9626 w 10000"/>
                <a:gd name="connsiteY317" fmla="*/ 7242 h 10000"/>
                <a:gd name="connsiteX318" fmla="*/ 9653 w 10000"/>
                <a:gd name="connsiteY318" fmla="*/ 7981 h 10000"/>
                <a:gd name="connsiteX319" fmla="*/ 9680 w 10000"/>
                <a:gd name="connsiteY319" fmla="*/ 8820 h 10000"/>
                <a:gd name="connsiteX320" fmla="*/ 9712 w 10000"/>
                <a:gd name="connsiteY320" fmla="*/ 7484 h 10000"/>
                <a:gd name="connsiteX321" fmla="*/ 9739 w 10000"/>
                <a:gd name="connsiteY321" fmla="*/ 7012 h 10000"/>
                <a:gd name="connsiteX322" fmla="*/ 9766 w 10000"/>
                <a:gd name="connsiteY322" fmla="*/ 6758 h 10000"/>
                <a:gd name="connsiteX323" fmla="*/ 9797 w 10000"/>
                <a:gd name="connsiteY323" fmla="*/ 6615 h 10000"/>
                <a:gd name="connsiteX324" fmla="*/ 9824 w 10000"/>
                <a:gd name="connsiteY324" fmla="*/ 6559 h 10000"/>
                <a:gd name="connsiteX325" fmla="*/ 9856 w 10000"/>
                <a:gd name="connsiteY325" fmla="*/ 6590 h 10000"/>
                <a:gd name="connsiteX326" fmla="*/ 9883 w 10000"/>
                <a:gd name="connsiteY326" fmla="*/ 6708 h 10000"/>
                <a:gd name="connsiteX327" fmla="*/ 9910 w 10000"/>
                <a:gd name="connsiteY327" fmla="*/ 6950 h 10000"/>
                <a:gd name="connsiteX328" fmla="*/ 9941 w 10000"/>
                <a:gd name="connsiteY328" fmla="*/ 7404 h 10000"/>
                <a:gd name="connsiteX329" fmla="*/ 9968 w 10000"/>
                <a:gd name="connsiteY329" fmla="*/ 8516 h 10000"/>
                <a:gd name="connsiteX330" fmla="*/ 10000 w 10000"/>
                <a:gd name="connsiteY33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326 w 10000"/>
                <a:gd name="connsiteY97" fmla="*/ 404 h 10000"/>
                <a:gd name="connsiteX98" fmla="*/ 3357 w 10000"/>
                <a:gd name="connsiteY98" fmla="*/ 335 h 10000"/>
                <a:gd name="connsiteX99" fmla="*/ 3384 w 10000"/>
                <a:gd name="connsiteY99" fmla="*/ 280 h 10000"/>
                <a:gd name="connsiteX100" fmla="*/ 3411 w 10000"/>
                <a:gd name="connsiteY100" fmla="*/ 230 h 10000"/>
                <a:gd name="connsiteX101" fmla="*/ 3443 w 10000"/>
                <a:gd name="connsiteY101" fmla="*/ 186 h 10000"/>
                <a:gd name="connsiteX102" fmla="*/ 3470 w 10000"/>
                <a:gd name="connsiteY102" fmla="*/ 149 h 10000"/>
                <a:gd name="connsiteX103" fmla="*/ 3497 w 10000"/>
                <a:gd name="connsiteY103" fmla="*/ 118 h 10000"/>
                <a:gd name="connsiteX104" fmla="*/ 3529 w 10000"/>
                <a:gd name="connsiteY104" fmla="*/ 87 h 10000"/>
                <a:gd name="connsiteX105" fmla="*/ 3556 w 10000"/>
                <a:gd name="connsiteY105" fmla="*/ 68 h 10000"/>
                <a:gd name="connsiteX106" fmla="*/ 3587 w 10000"/>
                <a:gd name="connsiteY106" fmla="*/ 43 h 10000"/>
                <a:gd name="connsiteX107" fmla="*/ 3614 w 10000"/>
                <a:gd name="connsiteY107" fmla="*/ 31 h 10000"/>
                <a:gd name="connsiteX108" fmla="*/ 3641 w 10000"/>
                <a:gd name="connsiteY108" fmla="*/ 19 h 10000"/>
                <a:gd name="connsiteX109" fmla="*/ 3673 w 10000"/>
                <a:gd name="connsiteY109" fmla="*/ 6 h 10000"/>
                <a:gd name="connsiteX110" fmla="*/ 3700 w 10000"/>
                <a:gd name="connsiteY110" fmla="*/ 6 h 10000"/>
                <a:gd name="connsiteX111" fmla="*/ 3731 w 10000"/>
                <a:gd name="connsiteY111" fmla="*/ 0 h 10000"/>
                <a:gd name="connsiteX112" fmla="*/ 3758 w 10000"/>
                <a:gd name="connsiteY112" fmla="*/ 0 h 10000"/>
                <a:gd name="connsiteX113" fmla="*/ 3785 w 10000"/>
                <a:gd name="connsiteY113" fmla="*/ 6 h 10000"/>
                <a:gd name="connsiteX114" fmla="*/ 3817 w 10000"/>
                <a:gd name="connsiteY114" fmla="*/ 12 h 10000"/>
                <a:gd name="connsiteX115" fmla="*/ 3844 w 10000"/>
                <a:gd name="connsiteY115" fmla="*/ 19 h 10000"/>
                <a:gd name="connsiteX116" fmla="*/ 3876 w 10000"/>
                <a:gd name="connsiteY116" fmla="*/ 31 h 10000"/>
                <a:gd name="connsiteX117" fmla="*/ 3903 w 10000"/>
                <a:gd name="connsiteY117" fmla="*/ 43 h 10000"/>
                <a:gd name="connsiteX118" fmla="*/ 3930 w 10000"/>
                <a:gd name="connsiteY118" fmla="*/ 62 h 10000"/>
                <a:gd name="connsiteX119" fmla="*/ 3957 w 10000"/>
                <a:gd name="connsiteY119" fmla="*/ 81 h 10000"/>
                <a:gd name="connsiteX120" fmla="*/ 3988 w 10000"/>
                <a:gd name="connsiteY120" fmla="*/ 106 h 10000"/>
                <a:gd name="connsiteX121" fmla="*/ 4015 w 10000"/>
                <a:gd name="connsiteY121" fmla="*/ 130 h 10000"/>
                <a:gd name="connsiteX122" fmla="*/ 4047 w 10000"/>
                <a:gd name="connsiteY122" fmla="*/ 155 h 10000"/>
                <a:gd name="connsiteX123" fmla="*/ 4074 w 10000"/>
                <a:gd name="connsiteY123" fmla="*/ 186 h 10000"/>
                <a:gd name="connsiteX124" fmla="*/ 4101 w 10000"/>
                <a:gd name="connsiteY124" fmla="*/ 217 h 10000"/>
                <a:gd name="connsiteX125" fmla="*/ 4132 w 10000"/>
                <a:gd name="connsiteY125" fmla="*/ 255 h 10000"/>
                <a:gd name="connsiteX126" fmla="*/ 4160 w 10000"/>
                <a:gd name="connsiteY126" fmla="*/ 292 h 10000"/>
                <a:gd name="connsiteX127" fmla="*/ 4191 w 10000"/>
                <a:gd name="connsiteY127" fmla="*/ 329 h 10000"/>
                <a:gd name="connsiteX128" fmla="*/ 4218 w 10000"/>
                <a:gd name="connsiteY128" fmla="*/ 373 h 10000"/>
                <a:gd name="connsiteX129" fmla="*/ 4245 w 10000"/>
                <a:gd name="connsiteY129" fmla="*/ 422 h 10000"/>
                <a:gd name="connsiteX130" fmla="*/ 4277 w 10000"/>
                <a:gd name="connsiteY130" fmla="*/ 466 h 10000"/>
                <a:gd name="connsiteX131" fmla="*/ 4304 w 10000"/>
                <a:gd name="connsiteY131" fmla="*/ 522 h 10000"/>
                <a:gd name="connsiteX132" fmla="*/ 4335 w 10000"/>
                <a:gd name="connsiteY132" fmla="*/ 571 h 10000"/>
                <a:gd name="connsiteX133" fmla="*/ 4362 w 10000"/>
                <a:gd name="connsiteY133" fmla="*/ 634 h 10000"/>
                <a:gd name="connsiteX134" fmla="*/ 4389 w 10000"/>
                <a:gd name="connsiteY134" fmla="*/ 689 h 10000"/>
                <a:gd name="connsiteX135" fmla="*/ 4421 w 10000"/>
                <a:gd name="connsiteY135" fmla="*/ 752 h 10000"/>
                <a:gd name="connsiteX136" fmla="*/ 4448 w 10000"/>
                <a:gd name="connsiteY136" fmla="*/ 820 h 10000"/>
                <a:gd name="connsiteX137" fmla="*/ 4475 w 10000"/>
                <a:gd name="connsiteY137" fmla="*/ 888 h 10000"/>
                <a:gd name="connsiteX138" fmla="*/ 4507 w 10000"/>
                <a:gd name="connsiteY138" fmla="*/ 957 h 10000"/>
                <a:gd name="connsiteX139" fmla="*/ 4534 w 10000"/>
                <a:gd name="connsiteY139" fmla="*/ 1037 h 10000"/>
                <a:gd name="connsiteX140" fmla="*/ 4565 w 10000"/>
                <a:gd name="connsiteY140" fmla="*/ 1118 h 10000"/>
                <a:gd name="connsiteX141" fmla="*/ 4592 w 10000"/>
                <a:gd name="connsiteY141" fmla="*/ 1199 h 10000"/>
                <a:gd name="connsiteX142" fmla="*/ 4619 w 10000"/>
                <a:gd name="connsiteY142" fmla="*/ 1286 h 10000"/>
                <a:gd name="connsiteX143" fmla="*/ 4651 w 10000"/>
                <a:gd name="connsiteY143" fmla="*/ 1373 h 10000"/>
                <a:gd name="connsiteX144" fmla="*/ 4678 w 10000"/>
                <a:gd name="connsiteY144" fmla="*/ 1472 h 10000"/>
                <a:gd name="connsiteX145" fmla="*/ 4709 w 10000"/>
                <a:gd name="connsiteY145" fmla="*/ 1565 h 10000"/>
                <a:gd name="connsiteX146" fmla="*/ 4736 w 10000"/>
                <a:gd name="connsiteY146" fmla="*/ 1671 h 10000"/>
                <a:gd name="connsiteX147" fmla="*/ 4763 w 10000"/>
                <a:gd name="connsiteY147" fmla="*/ 1776 h 10000"/>
                <a:gd name="connsiteX148" fmla="*/ 4795 w 10000"/>
                <a:gd name="connsiteY148" fmla="*/ 1894 h 10000"/>
                <a:gd name="connsiteX149" fmla="*/ 4822 w 10000"/>
                <a:gd name="connsiteY149" fmla="*/ 2012 h 10000"/>
                <a:gd name="connsiteX150" fmla="*/ 4854 w 10000"/>
                <a:gd name="connsiteY150" fmla="*/ 2137 h 10000"/>
                <a:gd name="connsiteX151" fmla="*/ 4881 w 10000"/>
                <a:gd name="connsiteY151" fmla="*/ 2267 h 10000"/>
                <a:gd name="connsiteX152" fmla="*/ 4908 w 10000"/>
                <a:gd name="connsiteY152" fmla="*/ 2404 h 10000"/>
                <a:gd name="connsiteX153" fmla="*/ 4935 w 10000"/>
                <a:gd name="connsiteY153" fmla="*/ 2553 h 10000"/>
                <a:gd name="connsiteX154" fmla="*/ 4966 w 10000"/>
                <a:gd name="connsiteY154" fmla="*/ 2708 h 10000"/>
                <a:gd name="connsiteX155" fmla="*/ 4993 w 10000"/>
                <a:gd name="connsiteY155" fmla="*/ 2870 h 10000"/>
                <a:gd name="connsiteX156" fmla="*/ 5025 w 10000"/>
                <a:gd name="connsiteY156" fmla="*/ 3043 h 10000"/>
                <a:gd name="connsiteX157" fmla="*/ 5052 w 10000"/>
                <a:gd name="connsiteY157" fmla="*/ 3230 h 10000"/>
                <a:gd name="connsiteX158" fmla="*/ 5079 w 10000"/>
                <a:gd name="connsiteY158" fmla="*/ 3429 h 10000"/>
                <a:gd name="connsiteX159" fmla="*/ 5110 w 10000"/>
                <a:gd name="connsiteY159" fmla="*/ 3646 h 10000"/>
                <a:gd name="connsiteX160" fmla="*/ 5137 w 10000"/>
                <a:gd name="connsiteY160" fmla="*/ 3882 h 10000"/>
                <a:gd name="connsiteX161" fmla="*/ 5169 w 10000"/>
                <a:gd name="connsiteY161" fmla="*/ 4143 h 10000"/>
                <a:gd name="connsiteX162" fmla="*/ 5196 w 10000"/>
                <a:gd name="connsiteY162" fmla="*/ 4441 h 10000"/>
                <a:gd name="connsiteX163" fmla="*/ 5223 w 10000"/>
                <a:gd name="connsiteY163" fmla="*/ 4789 h 10000"/>
                <a:gd name="connsiteX164" fmla="*/ 5255 w 10000"/>
                <a:gd name="connsiteY164" fmla="*/ 5205 h 10000"/>
                <a:gd name="connsiteX165" fmla="*/ 5282 w 10000"/>
                <a:gd name="connsiteY165" fmla="*/ 5758 h 10000"/>
                <a:gd name="connsiteX166" fmla="*/ 5313 w 10000"/>
                <a:gd name="connsiteY166" fmla="*/ 6671 h 10000"/>
                <a:gd name="connsiteX167" fmla="*/ 5340 w 10000"/>
                <a:gd name="connsiteY167" fmla="*/ 7776 h 10000"/>
                <a:gd name="connsiteX168" fmla="*/ 5367 w 10000"/>
                <a:gd name="connsiteY168" fmla="*/ 6565 h 10000"/>
                <a:gd name="connsiteX169" fmla="*/ 5399 w 10000"/>
                <a:gd name="connsiteY169" fmla="*/ 6255 h 10000"/>
                <a:gd name="connsiteX170" fmla="*/ 5426 w 10000"/>
                <a:gd name="connsiteY170" fmla="*/ 6155 h 10000"/>
                <a:gd name="connsiteX171" fmla="*/ 5453 w 10000"/>
                <a:gd name="connsiteY171" fmla="*/ 6180 h 10000"/>
                <a:gd name="connsiteX172" fmla="*/ 5484 w 10000"/>
                <a:gd name="connsiteY172" fmla="*/ 6286 h 10000"/>
                <a:gd name="connsiteX173" fmla="*/ 5511 w 10000"/>
                <a:gd name="connsiteY173" fmla="*/ 6484 h 10000"/>
                <a:gd name="connsiteX174" fmla="*/ 5539 w 10000"/>
                <a:gd name="connsiteY174" fmla="*/ 6801 h 10000"/>
                <a:gd name="connsiteX175" fmla="*/ 5570 w 10000"/>
                <a:gd name="connsiteY175" fmla="*/ 7373 h 10000"/>
                <a:gd name="connsiteX176" fmla="*/ 5597 w 10000"/>
                <a:gd name="connsiteY176" fmla="*/ 9447 h 10000"/>
                <a:gd name="connsiteX177" fmla="*/ 5629 w 10000"/>
                <a:gd name="connsiteY177" fmla="*/ 7621 h 10000"/>
                <a:gd name="connsiteX178" fmla="*/ 5656 w 10000"/>
                <a:gd name="connsiteY178" fmla="*/ 7012 h 10000"/>
                <a:gd name="connsiteX179" fmla="*/ 5683 w 10000"/>
                <a:gd name="connsiteY179" fmla="*/ 6708 h 10000"/>
                <a:gd name="connsiteX180" fmla="*/ 5714 w 10000"/>
                <a:gd name="connsiteY180" fmla="*/ 6534 h 10000"/>
                <a:gd name="connsiteX181" fmla="*/ 5741 w 10000"/>
                <a:gd name="connsiteY181" fmla="*/ 6429 h 10000"/>
                <a:gd name="connsiteX182" fmla="*/ 5773 w 10000"/>
                <a:gd name="connsiteY182" fmla="*/ 6385 h 10000"/>
                <a:gd name="connsiteX183" fmla="*/ 5800 w 10000"/>
                <a:gd name="connsiteY183" fmla="*/ 6385 h 10000"/>
                <a:gd name="connsiteX184" fmla="*/ 5827 w 10000"/>
                <a:gd name="connsiteY184" fmla="*/ 6429 h 10000"/>
                <a:gd name="connsiteX185" fmla="*/ 5858 w 10000"/>
                <a:gd name="connsiteY185" fmla="*/ 6516 h 10000"/>
                <a:gd name="connsiteX186" fmla="*/ 5886 w 10000"/>
                <a:gd name="connsiteY186" fmla="*/ 6646 h 10000"/>
                <a:gd name="connsiteX187" fmla="*/ 5913 w 10000"/>
                <a:gd name="connsiteY187" fmla="*/ 6845 h 10000"/>
                <a:gd name="connsiteX188" fmla="*/ 5944 w 10000"/>
                <a:gd name="connsiteY188" fmla="*/ 7149 h 10000"/>
                <a:gd name="connsiteX189" fmla="*/ 5971 w 10000"/>
                <a:gd name="connsiteY189" fmla="*/ 7658 h 10000"/>
                <a:gd name="connsiteX190" fmla="*/ 6003 w 10000"/>
                <a:gd name="connsiteY190" fmla="*/ 9093 h 10000"/>
                <a:gd name="connsiteX191" fmla="*/ 6030 w 10000"/>
                <a:gd name="connsiteY191" fmla="*/ 8106 h 10000"/>
                <a:gd name="connsiteX192" fmla="*/ 6057 w 10000"/>
                <a:gd name="connsiteY192" fmla="*/ 7385 h 10000"/>
                <a:gd name="connsiteX193" fmla="*/ 6088 w 10000"/>
                <a:gd name="connsiteY193" fmla="*/ 7019 h 10000"/>
                <a:gd name="connsiteX194" fmla="*/ 6115 w 10000"/>
                <a:gd name="connsiteY194" fmla="*/ 6789 h 10000"/>
                <a:gd name="connsiteX195" fmla="*/ 6147 w 10000"/>
                <a:gd name="connsiteY195" fmla="*/ 6634 h 10000"/>
                <a:gd name="connsiteX196" fmla="*/ 6174 w 10000"/>
                <a:gd name="connsiteY196" fmla="*/ 6534 h 10000"/>
                <a:gd name="connsiteX197" fmla="*/ 6201 w 10000"/>
                <a:gd name="connsiteY197" fmla="*/ 6472 h 10000"/>
                <a:gd name="connsiteX198" fmla="*/ 6233 w 10000"/>
                <a:gd name="connsiteY198" fmla="*/ 6441 h 10000"/>
                <a:gd name="connsiteX199" fmla="*/ 6260 w 10000"/>
                <a:gd name="connsiteY199" fmla="*/ 6435 h 10000"/>
                <a:gd name="connsiteX200" fmla="*/ 6291 w 10000"/>
                <a:gd name="connsiteY200" fmla="*/ 6460 h 10000"/>
                <a:gd name="connsiteX201" fmla="*/ 6318 w 10000"/>
                <a:gd name="connsiteY201" fmla="*/ 6516 h 10000"/>
                <a:gd name="connsiteX202" fmla="*/ 6345 w 10000"/>
                <a:gd name="connsiteY202" fmla="*/ 6609 h 10000"/>
                <a:gd name="connsiteX203" fmla="*/ 6372 w 10000"/>
                <a:gd name="connsiteY203" fmla="*/ 6733 h 10000"/>
                <a:gd name="connsiteX204" fmla="*/ 6404 w 10000"/>
                <a:gd name="connsiteY204" fmla="*/ 6919 h 10000"/>
                <a:gd name="connsiteX205" fmla="*/ 6431 w 10000"/>
                <a:gd name="connsiteY205" fmla="*/ 7186 h 10000"/>
                <a:gd name="connsiteX206" fmla="*/ 6462 w 10000"/>
                <a:gd name="connsiteY206" fmla="*/ 7596 h 10000"/>
                <a:gd name="connsiteX207" fmla="*/ 6489 w 10000"/>
                <a:gd name="connsiteY207" fmla="*/ 8466 h 10000"/>
                <a:gd name="connsiteX208" fmla="*/ 6516 w 10000"/>
                <a:gd name="connsiteY208" fmla="*/ 8801 h 10000"/>
                <a:gd name="connsiteX209" fmla="*/ 6548 w 10000"/>
                <a:gd name="connsiteY209" fmla="*/ 7714 h 10000"/>
                <a:gd name="connsiteX210" fmla="*/ 6575 w 10000"/>
                <a:gd name="connsiteY210" fmla="*/ 7261 h 10000"/>
                <a:gd name="connsiteX211" fmla="*/ 6607 w 10000"/>
                <a:gd name="connsiteY211" fmla="*/ 6981 h 10000"/>
                <a:gd name="connsiteX212" fmla="*/ 6634 w 10000"/>
                <a:gd name="connsiteY212" fmla="*/ 6795 h 10000"/>
                <a:gd name="connsiteX213" fmla="*/ 6661 w 10000"/>
                <a:gd name="connsiteY213" fmla="*/ 6658 h 10000"/>
                <a:gd name="connsiteX214" fmla="*/ 6692 w 10000"/>
                <a:gd name="connsiteY214" fmla="*/ 6559 h 10000"/>
                <a:gd name="connsiteX215" fmla="*/ 6719 w 10000"/>
                <a:gd name="connsiteY215" fmla="*/ 6497 h 10000"/>
                <a:gd name="connsiteX216" fmla="*/ 6751 w 10000"/>
                <a:gd name="connsiteY216" fmla="*/ 6460 h 10000"/>
                <a:gd name="connsiteX217" fmla="*/ 6778 w 10000"/>
                <a:gd name="connsiteY217" fmla="*/ 6453 h 10000"/>
                <a:gd name="connsiteX218" fmla="*/ 6805 w 10000"/>
                <a:gd name="connsiteY218" fmla="*/ 6460 h 10000"/>
                <a:gd name="connsiteX219" fmla="*/ 6836 w 10000"/>
                <a:gd name="connsiteY219" fmla="*/ 6503 h 10000"/>
                <a:gd name="connsiteX220" fmla="*/ 6863 w 10000"/>
                <a:gd name="connsiteY220" fmla="*/ 6565 h 10000"/>
                <a:gd name="connsiteX221" fmla="*/ 6890 w 10000"/>
                <a:gd name="connsiteY221" fmla="*/ 6658 h 10000"/>
                <a:gd name="connsiteX222" fmla="*/ 6922 w 10000"/>
                <a:gd name="connsiteY222" fmla="*/ 6789 h 10000"/>
                <a:gd name="connsiteX223" fmla="*/ 6949 w 10000"/>
                <a:gd name="connsiteY223" fmla="*/ 6975 h 10000"/>
                <a:gd name="connsiteX224" fmla="*/ 6981 w 10000"/>
                <a:gd name="connsiteY224" fmla="*/ 7236 h 10000"/>
                <a:gd name="connsiteX225" fmla="*/ 7008 w 10000"/>
                <a:gd name="connsiteY225" fmla="*/ 7634 h 10000"/>
                <a:gd name="connsiteX226" fmla="*/ 7035 w 10000"/>
                <a:gd name="connsiteY226" fmla="*/ 8460 h 10000"/>
                <a:gd name="connsiteX227" fmla="*/ 7066 w 10000"/>
                <a:gd name="connsiteY227" fmla="*/ 8969 h 10000"/>
                <a:gd name="connsiteX228" fmla="*/ 7093 w 10000"/>
                <a:gd name="connsiteY228" fmla="*/ 7801 h 10000"/>
                <a:gd name="connsiteX229" fmla="*/ 7125 w 10000"/>
                <a:gd name="connsiteY229" fmla="*/ 7329 h 10000"/>
                <a:gd name="connsiteX230" fmla="*/ 7152 w 10000"/>
                <a:gd name="connsiteY230" fmla="*/ 7037 h 10000"/>
                <a:gd name="connsiteX231" fmla="*/ 7179 w 10000"/>
                <a:gd name="connsiteY231" fmla="*/ 6839 h 10000"/>
                <a:gd name="connsiteX232" fmla="*/ 7210 w 10000"/>
                <a:gd name="connsiteY232" fmla="*/ 6696 h 10000"/>
                <a:gd name="connsiteX233" fmla="*/ 7237 w 10000"/>
                <a:gd name="connsiteY233" fmla="*/ 6590 h 10000"/>
                <a:gd name="connsiteX234" fmla="*/ 7269 w 10000"/>
                <a:gd name="connsiteY234" fmla="*/ 6516 h 10000"/>
                <a:gd name="connsiteX235" fmla="*/ 7296 w 10000"/>
                <a:gd name="connsiteY235" fmla="*/ 6472 h 10000"/>
                <a:gd name="connsiteX236" fmla="*/ 7323 w 10000"/>
                <a:gd name="connsiteY236" fmla="*/ 6447 h 10000"/>
                <a:gd name="connsiteX237" fmla="*/ 7350 w 10000"/>
                <a:gd name="connsiteY237" fmla="*/ 6447 h 10000"/>
                <a:gd name="connsiteX238" fmla="*/ 7382 w 10000"/>
                <a:gd name="connsiteY238" fmla="*/ 6466 h 10000"/>
                <a:gd name="connsiteX239" fmla="*/ 7409 w 10000"/>
                <a:gd name="connsiteY239" fmla="*/ 6509 h 10000"/>
                <a:gd name="connsiteX240" fmla="*/ 7440 w 10000"/>
                <a:gd name="connsiteY240" fmla="*/ 6578 h 10000"/>
                <a:gd name="connsiteX241" fmla="*/ 7467 w 10000"/>
                <a:gd name="connsiteY241" fmla="*/ 6677 h 10000"/>
                <a:gd name="connsiteX242" fmla="*/ 7494 w 10000"/>
                <a:gd name="connsiteY242" fmla="*/ 6814 h 10000"/>
                <a:gd name="connsiteX243" fmla="*/ 7526 w 10000"/>
                <a:gd name="connsiteY243" fmla="*/ 7006 h 10000"/>
                <a:gd name="connsiteX244" fmla="*/ 7553 w 10000"/>
                <a:gd name="connsiteY244" fmla="*/ 7273 h 10000"/>
                <a:gd name="connsiteX245" fmla="*/ 7584 w 10000"/>
                <a:gd name="connsiteY245" fmla="*/ 7696 h 10000"/>
                <a:gd name="connsiteX246" fmla="*/ 7612 w 10000"/>
                <a:gd name="connsiteY246" fmla="*/ 8584 h 10000"/>
                <a:gd name="connsiteX247" fmla="*/ 7639 w 10000"/>
                <a:gd name="connsiteY247" fmla="*/ 8814 h 10000"/>
                <a:gd name="connsiteX248" fmla="*/ 7670 w 10000"/>
                <a:gd name="connsiteY248" fmla="*/ 7770 h 10000"/>
                <a:gd name="connsiteX249" fmla="*/ 7697 w 10000"/>
                <a:gd name="connsiteY249" fmla="*/ 7317 h 10000"/>
                <a:gd name="connsiteX250" fmla="*/ 7729 w 10000"/>
                <a:gd name="connsiteY250" fmla="*/ 7031 h 10000"/>
                <a:gd name="connsiteX251" fmla="*/ 7756 w 10000"/>
                <a:gd name="connsiteY251" fmla="*/ 6839 h 10000"/>
                <a:gd name="connsiteX252" fmla="*/ 7783 w 10000"/>
                <a:gd name="connsiteY252" fmla="*/ 6696 h 10000"/>
                <a:gd name="connsiteX253" fmla="*/ 7810 w 10000"/>
                <a:gd name="connsiteY253" fmla="*/ 6590 h 10000"/>
                <a:gd name="connsiteX254" fmla="*/ 7841 w 10000"/>
                <a:gd name="connsiteY254" fmla="*/ 6522 h 10000"/>
                <a:gd name="connsiteX255" fmla="*/ 7868 w 10000"/>
                <a:gd name="connsiteY255" fmla="*/ 6472 h 10000"/>
                <a:gd name="connsiteX256" fmla="*/ 7900 w 10000"/>
                <a:gd name="connsiteY256" fmla="*/ 6447 h 10000"/>
                <a:gd name="connsiteX257" fmla="*/ 7927 w 10000"/>
                <a:gd name="connsiteY257" fmla="*/ 6447 h 10000"/>
                <a:gd name="connsiteX258" fmla="*/ 7954 w 10000"/>
                <a:gd name="connsiteY258" fmla="*/ 6466 h 10000"/>
                <a:gd name="connsiteX259" fmla="*/ 7986 w 10000"/>
                <a:gd name="connsiteY259" fmla="*/ 6509 h 10000"/>
                <a:gd name="connsiteX260" fmla="*/ 8013 w 10000"/>
                <a:gd name="connsiteY260" fmla="*/ 6578 h 10000"/>
                <a:gd name="connsiteX261" fmla="*/ 8044 w 10000"/>
                <a:gd name="connsiteY261" fmla="*/ 6683 h 10000"/>
                <a:gd name="connsiteX262" fmla="*/ 8071 w 10000"/>
                <a:gd name="connsiteY262" fmla="*/ 6820 h 10000"/>
                <a:gd name="connsiteX263" fmla="*/ 8098 w 10000"/>
                <a:gd name="connsiteY263" fmla="*/ 7006 h 10000"/>
                <a:gd name="connsiteX264" fmla="*/ 8130 w 10000"/>
                <a:gd name="connsiteY264" fmla="*/ 7280 h 10000"/>
                <a:gd name="connsiteX265" fmla="*/ 8157 w 10000"/>
                <a:gd name="connsiteY265" fmla="*/ 7714 h 10000"/>
                <a:gd name="connsiteX266" fmla="*/ 8188 w 10000"/>
                <a:gd name="connsiteY266" fmla="*/ 8671 h 10000"/>
                <a:gd name="connsiteX267" fmla="*/ 8215 w 10000"/>
                <a:gd name="connsiteY267" fmla="*/ 8696 h 10000"/>
                <a:gd name="connsiteX268" fmla="*/ 8242 w 10000"/>
                <a:gd name="connsiteY268" fmla="*/ 7720 h 10000"/>
                <a:gd name="connsiteX269" fmla="*/ 8274 w 10000"/>
                <a:gd name="connsiteY269" fmla="*/ 7286 h 10000"/>
                <a:gd name="connsiteX270" fmla="*/ 8301 w 10000"/>
                <a:gd name="connsiteY270" fmla="*/ 7006 h 10000"/>
                <a:gd name="connsiteX271" fmla="*/ 8328 w 10000"/>
                <a:gd name="connsiteY271" fmla="*/ 6820 h 10000"/>
                <a:gd name="connsiteX272" fmla="*/ 8360 w 10000"/>
                <a:gd name="connsiteY272" fmla="*/ 6683 h 10000"/>
                <a:gd name="connsiteX273" fmla="*/ 8387 w 10000"/>
                <a:gd name="connsiteY273" fmla="*/ 6584 h 10000"/>
                <a:gd name="connsiteX274" fmla="*/ 8418 w 10000"/>
                <a:gd name="connsiteY274" fmla="*/ 6516 h 10000"/>
                <a:gd name="connsiteX275" fmla="*/ 8445 w 10000"/>
                <a:gd name="connsiteY275" fmla="*/ 6472 h 10000"/>
                <a:gd name="connsiteX276" fmla="*/ 8472 w 10000"/>
                <a:gd name="connsiteY276" fmla="*/ 6453 h 10000"/>
                <a:gd name="connsiteX277" fmla="*/ 8504 w 10000"/>
                <a:gd name="connsiteY277" fmla="*/ 6460 h 10000"/>
                <a:gd name="connsiteX278" fmla="*/ 8531 w 10000"/>
                <a:gd name="connsiteY278" fmla="*/ 6491 h 10000"/>
                <a:gd name="connsiteX279" fmla="*/ 8562 w 10000"/>
                <a:gd name="connsiteY279" fmla="*/ 6553 h 10000"/>
                <a:gd name="connsiteX280" fmla="*/ 8589 w 10000"/>
                <a:gd name="connsiteY280" fmla="*/ 6640 h 10000"/>
                <a:gd name="connsiteX281" fmla="*/ 8616 w 10000"/>
                <a:gd name="connsiteY281" fmla="*/ 6770 h 10000"/>
                <a:gd name="connsiteX282" fmla="*/ 8648 w 10000"/>
                <a:gd name="connsiteY282" fmla="*/ 6944 h 10000"/>
                <a:gd name="connsiteX283" fmla="*/ 8675 w 10000"/>
                <a:gd name="connsiteY283" fmla="*/ 7205 h 10000"/>
                <a:gd name="connsiteX284" fmla="*/ 8707 w 10000"/>
                <a:gd name="connsiteY284" fmla="*/ 7615 h 10000"/>
                <a:gd name="connsiteX285" fmla="*/ 8734 w 10000"/>
                <a:gd name="connsiteY285" fmla="*/ 8460 h 10000"/>
                <a:gd name="connsiteX286" fmla="*/ 8761 w 10000"/>
                <a:gd name="connsiteY286" fmla="*/ 8839 h 10000"/>
                <a:gd name="connsiteX287" fmla="*/ 8788 w 10000"/>
                <a:gd name="connsiteY287" fmla="*/ 7733 h 10000"/>
                <a:gd name="connsiteX288" fmla="*/ 8819 w 10000"/>
                <a:gd name="connsiteY288" fmla="*/ 7267 h 10000"/>
                <a:gd name="connsiteX289" fmla="*/ 8851 w 10000"/>
                <a:gd name="connsiteY289" fmla="*/ 6981 h 10000"/>
                <a:gd name="connsiteX290" fmla="*/ 8878 w 10000"/>
                <a:gd name="connsiteY290" fmla="*/ 6783 h 10000"/>
                <a:gd name="connsiteX291" fmla="*/ 8905 w 10000"/>
                <a:gd name="connsiteY291" fmla="*/ 6646 h 10000"/>
                <a:gd name="connsiteX292" fmla="*/ 8932 w 10000"/>
                <a:gd name="connsiteY292" fmla="*/ 6547 h 10000"/>
                <a:gd name="connsiteX293" fmla="*/ 8963 w 10000"/>
                <a:gd name="connsiteY293" fmla="*/ 6484 h 10000"/>
                <a:gd name="connsiteX294" fmla="*/ 8991 w 10000"/>
                <a:gd name="connsiteY294" fmla="*/ 6453 h 10000"/>
                <a:gd name="connsiteX295" fmla="*/ 9022 w 10000"/>
                <a:gd name="connsiteY295" fmla="*/ 6447 h 10000"/>
                <a:gd name="connsiteX296" fmla="*/ 9049 w 10000"/>
                <a:gd name="connsiteY296" fmla="*/ 6472 h 10000"/>
                <a:gd name="connsiteX297" fmla="*/ 9076 w 10000"/>
                <a:gd name="connsiteY297" fmla="*/ 6528 h 10000"/>
                <a:gd name="connsiteX298" fmla="*/ 9108 w 10000"/>
                <a:gd name="connsiteY298" fmla="*/ 6621 h 10000"/>
                <a:gd name="connsiteX299" fmla="*/ 9135 w 10000"/>
                <a:gd name="connsiteY299" fmla="*/ 6758 h 10000"/>
                <a:gd name="connsiteX300" fmla="*/ 9166 w 10000"/>
                <a:gd name="connsiteY300" fmla="*/ 6957 h 10000"/>
                <a:gd name="connsiteX301" fmla="*/ 9193 w 10000"/>
                <a:gd name="connsiteY301" fmla="*/ 7267 h 10000"/>
                <a:gd name="connsiteX302" fmla="*/ 9220 w 10000"/>
                <a:gd name="connsiteY302" fmla="*/ 7814 h 10000"/>
                <a:gd name="connsiteX303" fmla="*/ 9252 w 10000"/>
                <a:gd name="connsiteY303" fmla="*/ 9863 h 10000"/>
                <a:gd name="connsiteX304" fmla="*/ 9279 w 10000"/>
                <a:gd name="connsiteY304" fmla="*/ 7988 h 10000"/>
                <a:gd name="connsiteX305" fmla="*/ 9306 w 10000"/>
                <a:gd name="connsiteY305" fmla="*/ 7335 h 10000"/>
                <a:gd name="connsiteX306" fmla="*/ 9338 w 10000"/>
                <a:gd name="connsiteY306" fmla="*/ 6988 h 10000"/>
                <a:gd name="connsiteX307" fmla="*/ 9365 w 10000"/>
                <a:gd name="connsiteY307" fmla="*/ 6758 h 10000"/>
                <a:gd name="connsiteX308" fmla="*/ 9396 w 10000"/>
                <a:gd name="connsiteY308" fmla="*/ 6602 h 10000"/>
                <a:gd name="connsiteX309" fmla="*/ 9423 w 10000"/>
                <a:gd name="connsiteY309" fmla="*/ 6503 h 10000"/>
                <a:gd name="connsiteX310" fmla="*/ 9450 w 10000"/>
                <a:gd name="connsiteY310" fmla="*/ 6447 h 10000"/>
                <a:gd name="connsiteX311" fmla="*/ 9482 w 10000"/>
                <a:gd name="connsiteY311" fmla="*/ 6435 h 10000"/>
                <a:gd name="connsiteX312" fmla="*/ 9509 w 10000"/>
                <a:gd name="connsiteY312" fmla="*/ 6460 h 10000"/>
                <a:gd name="connsiteX313" fmla="*/ 9540 w 10000"/>
                <a:gd name="connsiteY313" fmla="*/ 6534 h 10000"/>
                <a:gd name="connsiteX314" fmla="*/ 9567 w 10000"/>
                <a:gd name="connsiteY314" fmla="*/ 6665 h 10000"/>
                <a:gd name="connsiteX315" fmla="*/ 9594 w 10000"/>
                <a:gd name="connsiteY315" fmla="*/ 6882 h 10000"/>
                <a:gd name="connsiteX316" fmla="*/ 9626 w 10000"/>
                <a:gd name="connsiteY316" fmla="*/ 7242 h 10000"/>
                <a:gd name="connsiteX317" fmla="*/ 9653 w 10000"/>
                <a:gd name="connsiteY317" fmla="*/ 7981 h 10000"/>
                <a:gd name="connsiteX318" fmla="*/ 9680 w 10000"/>
                <a:gd name="connsiteY318" fmla="*/ 8820 h 10000"/>
                <a:gd name="connsiteX319" fmla="*/ 9712 w 10000"/>
                <a:gd name="connsiteY319" fmla="*/ 7484 h 10000"/>
                <a:gd name="connsiteX320" fmla="*/ 9739 w 10000"/>
                <a:gd name="connsiteY320" fmla="*/ 7012 h 10000"/>
                <a:gd name="connsiteX321" fmla="*/ 9766 w 10000"/>
                <a:gd name="connsiteY321" fmla="*/ 6758 h 10000"/>
                <a:gd name="connsiteX322" fmla="*/ 9797 w 10000"/>
                <a:gd name="connsiteY322" fmla="*/ 6615 h 10000"/>
                <a:gd name="connsiteX323" fmla="*/ 9824 w 10000"/>
                <a:gd name="connsiteY323" fmla="*/ 6559 h 10000"/>
                <a:gd name="connsiteX324" fmla="*/ 9856 w 10000"/>
                <a:gd name="connsiteY324" fmla="*/ 6590 h 10000"/>
                <a:gd name="connsiteX325" fmla="*/ 9883 w 10000"/>
                <a:gd name="connsiteY325" fmla="*/ 6708 h 10000"/>
                <a:gd name="connsiteX326" fmla="*/ 9910 w 10000"/>
                <a:gd name="connsiteY326" fmla="*/ 6950 h 10000"/>
                <a:gd name="connsiteX327" fmla="*/ 9941 w 10000"/>
                <a:gd name="connsiteY327" fmla="*/ 7404 h 10000"/>
                <a:gd name="connsiteX328" fmla="*/ 9968 w 10000"/>
                <a:gd name="connsiteY328" fmla="*/ 8516 h 10000"/>
                <a:gd name="connsiteX329" fmla="*/ 10000 w 10000"/>
                <a:gd name="connsiteY32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57 w 10000"/>
                <a:gd name="connsiteY97" fmla="*/ 335 h 10000"/>
                <a:gd name="connsiteX98" fmla="*/ 3384 w 10000"/>
                <a:gd name="connsiteY98" fmla="*/ 280 h 10000"/>
                <a:gd name="connsiteX99" fmla="*/ 3411 w 10000"/>
                <a:gd name="connsiteY99" fmla="*/ 230 h 10000"/>
                <a:gd name="connsiteX100" fmla="*/ 3443 w 10000"/>
                <a:gd name="connsiteY100" fmla="*/ 186 h 10000"/>
                <a:gd name="connsiteX101" fmla="*/ 3470 w 10000"/>
                <a:gd name="connsiteY101" fmla="*/ 149 h 10000"/>
                <a:gd name="connsiteX102" fmla="*/ 3497 w 10000"/>
                <a:gd name="connsiteY102" fmla="*/ 118 h 10000"/>
                <a:gd name="connsiteX103" fmla="*/ 3529 w 10000"/>
                <a:gd name="connsiteY103" fmla="*/ 87 h 10000"/>
                <a:gd name="connsiteX104" fmla="*/ 3556 w 10000"/>
                <a:gd name="connsiteY104" fmla="*/ 68 h 10000"/>
                <a:gd name="connsiteX105" fmla="*/ 3587 w 10000"/>
                <a:gd name="connsiteY105" fmla="*/ 43 h 10000"/>
                <a:gd name="connsiteX106" fmla="*/ 3614 w 10000"/>
                <a:gd name="connsiteY106" fmla="*/ 31 h 10000"/>
                <a:gd name="connsiteX107" fmla="*/ 3641 w 10000"/>
                <a:gd name="connsiteY107" fmla="*/ 19 h 10000"/>
                <a:gd name="connsiteX108" fmla="*/ 3673 w 10000"/>
                <a:gd name="connsiteY108" fmla="*/ 6 h 10000"/>
                <a:gd name="connsiteX109" fmla="*/ 3700 w 10000"/>
                <a:gd name="connsiteY109" fmla="*/ 6 h 10000"/>
                <a:gd name="connsiteX110" fmla="*/ 3731 w 10000"/>
                <a:gd name="connsiteY110" fmla="*/ 0 h 10000"/>
                <a:gd name="connsiteX111" fmla="*/ 3758 w 10000"/>
                <a:gd name="connsiteY111" fmla="*/ 0 h 10000"/>
                <a:gd name="connsiteX112" fmla="*/ 3785 w 10000"/>
                <a:gd name="connsiteY112" fmla="*/ 6 h 10000"/>
                <a:gd name="connsiteX113" fmla="*/ 3817 w 10000"/>
                <a:gd name="connsiteY113" fmla="*/ 12 h 10000"/>
                <a:gd name="connsiteX114" fmla="*/ 3844 w 10000"/>
                <a:gd name="connsiteY114" fmla="*/ 19 h 10000"/>
                <a:gd name="connsiteX115" fmla="*/ 3876 w 10000"/>
                <a:gd name="connsiteY115" fmla="*/ 31 h 10000"/>
                <a:gd name="connsiteX116" fmla="*/ 3903 w 10000"/>
                <a:gd name="connsiteY116" fmla="*/ 43 h 10000"/>
                <a:gd name="connsiteX117" fmla="*/ 3930 w 10000"/>
                <a:gd name="connsiteY117" fmla="*/ 62 h 10000"/>
                <a:gd name="connsiteX118" fmla="*/ 3957 w 10000"/>
                <a:gd name="connsiteY118" fmla="*/ 81 h 10000"/>
                <a:gd name="connsiteX119" fmla="*/ 3988 w 10000"/>
                <a:gd name="connsiteY119" fmla="*/ 106 h 10000"/>
                <a:gd name="connsiteX120" fmla="*/ 4015 w 10000"/>
                <a:gd name="connsiteY120" fmla="*/ 130 h 10000"/>
                <a:gd name="connsiteX121" fmla="*/ 4047 w 10000"/>
                <a:gd name="connsiteY121" fmla="*/ 155 h 10000"/>
                <a:gd name="connsiteX122" fmla="*/ 4074 w 10000"/>
                <a:gd name="connsiteY122" fmla="*/ 186 h 10000"/>
                <a:gd name="connsiteX123" fmla="*/ 4101 w 10000"/>
                <a:gd name="connsiteY123" fmla="*/ 217 h 10000"/>
                <a:gd name="connsiteX124" fmla="*/ 4132 w 10000"/>
                <a:gd name="connsiteY124" fmla="*/ 255 h 10000"/>
                <a:gd name="connsiteX125" fmla="*/ 4160 w 10000"/>
                <a:gd name="connsiteY125" fmla="*/ 292 h 10000"/>
                <a:gd name="connsiteX126" fmla="*/ 4191 w 10000"/>
                <a:gd name="connsiteY126" fmla="*/ 329 h 10000"/>
                <a:gd name="connsiteX127" fmla="*/ 4218 w 10000"/>
                <a:gd name="connsiteY127" fmla="*/ 373 h 10000"/>
                <a:gd name="connsiteX128" fmla="*/ 4245 w 10000"/>
                <a:gd name="connsiteY128" fmla="*/ 422 h 10000"/>
                <a:gd name="connsiteX129" fmla="*/ 4277 w 10000"/>
                <a:gd name="connsiteY129" fmla="*/ 466 h 10000"/>
                <a:gd name="connsiteX130" fmla="*/ 4304 w 10000"/>
                <a:gd name="connsiteY130" fmla="*/ 522 h 10000"/>
                <a:gd name="connsiteX131" fmla="*/ 4335 w 10000"/>
                <a:gd name="connsiteY131" fmla="*/ 571 h 10000"/>
                <a:gd name="connsiteX132" fmla="*/ 4362 w 10000"/>
                <a:gd name="connsiteY132" fmla="*/ 634 h 10000"/>
                <a:gd name="connsiteX133" fmla="*/ 4389 w 10000"/>
                <a:gd name="connsiteY133" fmla="*/ 689 h 10000"/>
                <a:gd name="connsiteX134" fmla="*/ 4421 w 10000"/>
                <a:gd name="connsiteY134" fmla="*/ 752 h 10000"/>
                <a:gd name="connsiteX135" fmla="*/ 4448 w 10000"/>
                <a:gd name="connsiteY135" fmla="*/ 820 h 10000"/>
                <a:gd name="connsiteX136" fmla="*/ 4475 w 10000"/>
                <a:gd name="connsiteY136" fmla="*/ 888 h 10000"/>
                <a:gd name="connsiteX137" fmla="*/ 4507 w 10000"/>
                <a:gd name="connsiteY137" fmla="*/ 957 h 10000"/>
                <a:gd name="connsiteX138" fmla="*/ 4534 w 10000"/>
                <a:gd name="connsiteY138" fmla="*/ 1037 h 10000"/>
                <a:gd name="connsiteX139" fmla="*/ 4565 w 10000"/>
                <a:gd name="connsiteY139" fmla="*/ 1118 h 10000"/>
                <a:gd name="connsiteX140" fmla="*/ 4592 w 10000"/>
                <a:gd name="connsiteY140" fmla="*/ 1199 h 10000"/>
                <a:gd name="connsiteX141" fmla="*/ 4619 w 10000"/>
                <a:gd name="connsiteY141" fmla="*/ 1286 h 10000"/>
                <a:gd name="connsiteX142" fmla="*/ 4651 w 10000"/>
                <a:gd name="connsiteY142" fmla="*/ 1373 h 10000"/>
                <a:gd name="connsiteX143" fmla="*/ 4678 w 10000"/>
                <a:gd name="connsiteY143" fmla="*/ 1472 h 10000"/>
                <a:gd name="connsiteX144" fmla="*/ 4709 w 10000"/>
                <a:gd name="connsiteY144" fmla="*/ 1565 h 10000"/>
                <a:gd name="connsiteX145" fmla="*/ 4736 w 10000"/>
                <a:gd name="connsiteY145" fmla="*/ 1671 h 10000"/>
                <a:gd name="connsiteX146" fmla="*/ 4763 w 10000"/>
                <a:gd name="connsiteY146" fmla="*/ 1776 h 10000"/>
                <a:gd name="connsiteX147" fmla="*/ 4795 w 10000"/>
                <a:gd name="connsiteY147" fmla="*/ 1894 h 10000"/>
                <a:gd name="connsiteX148" fmla="*/ 4822 w 10000"/>
                <a:gd name="connsiteY148" fmla="*/ 2012 h 10000"/>
                <a:gd name="connsiteX149" fmla="*/ 4854 w 10000"/>
                <a:gd name="connsiteY149" fmla="*/ 2137 h 10000"/>
                <a:gd name="connsiteX150" fmla="*/ 4881 w 10000"/>
                <a:gd name="connsiteY150" fmla="*/ 2267 h 10000"/>
                <a:gd name="connsiteX151" fmla="*/ 4908 w 10000"/>
                <a:gd name="connsiteY151" fmla="*/ 2404 h 10000"/>
                <a:gd name="connsiteX152" fmla="*/ 4935 w 10000"/>
                <a:gd name="connsiteY152" fmla="*/ 2553 h 10000"/>
                <a:gd name="connsiteX153" fmla="*/ 4966 w 10000"/>
                <a:gd name="connsiteY153" fmla="*/ 2708 h 10000"/>
                <a:gd name="connsiteX154" fmla="*/ 4993 w 10000"/>
                <a:gd name="connsiteY154" fmla="*/ 2870 h 10000"/>
                <a:gd name="connsiteX155" fmla="*/ 5025 w 10000"/>
                <a:gd name="connsiteY155" fmla="*/ 3043 h 10000"/>
                <a:gd name="connsiteX156" fmla="*/ 5052 w 10000"/>
                <a:gd name="connsiteY156" fmla="*/ 3230 h 10000"/>
                <a:gd name="connsiteX157" fmla="*/ 5079 w 10000"/>
                <a:gd name="connsiteY157" fmla="*/ 3429 h 10000"/>
                <a:gd name="connsiteX158" fmla="*/ 5110 w 10000"/>
                <a:gd name="connsiteY158" fmla="*/ 3646 h 10000"/>
                <a:gd name="connsiteX159" fmla="*/ 5137 w 10000"/>
                <a:gd name="connsiteY159" fmla="*/ 3882 h 10000"/>
                <a:gd name="connsiteX160" fmla="*/ 5169 w 10000"/>
                <a:gd name="connsiteY160" fmla="*/ 4143 h 10000"/>
                <a:gd name="connsiteX161" fmla="*/ 5196 w 10000"/>
                <a:gd name="connsiteY161" fmla="*/ 4441 h 10000"/>
                <a:gd name="connsiteX162" fmla="*/ 5223 w 10000"/>
                <a:gd name="connsiteY162" fmla="*/ 4789 h 10000"/>
                <a:gd name="connsiteX163" fmla="*/ 5255 w 10000"/>
                <a:gd name="connsiteY163" fmla="*/ 5205 h 10000"/>
                <a:gd name="connsiteX164" fmla="*/ 5282 w 10000"/>
                <a:gd name="connsiteY164" fmla="*/ 5758 h 10000"/>
                <a:gd name="connsiteX165" fmla="*/ 5313 w 10000"/>
                <a:gd name="connsiteY165" fmla="*/ 6671 h 10000"/>
                <a:gd name="connsiteX166" fmla="*/ 5340 w 10000"/>
                <a:gd name="connsiteY166" fmla="*/ 7776 h 10000"/>
                <a:gd name="connsiteX167" fmla="*/ 5367 w 10000"/>
                <a:gd name="connsiteY167" fmla="*/ 6565 h 10000"/>
                <a:gd name="connsiteX168" fmla="*/ 5399 w 10000"/>
                <a:gd name="connsiteY168" fmla="*/ 6255 h 10000"/>
                <a:gd name="connsiteX169" fmla="*/ 5426 w 10000"/>
                <a:gd name="connsiteY169" fmla="*/ 6155 h 10000"/>
                <a:gd name="connsiteX170" fmla="*/ 5453 w 10000"/>
                <a:gd name="connsiteY170" fmla="*/ 6180 h 10000"/>
                <a:gd name="connsiteX171" fmla="*/ 5484 w 10000"/>
                <a:gd name="connsiteY171" fmla="*/ 6286 h 10000"/>
                <a:gd name="connsiteX172" fmla="*/ 5511 w 10000"/>
                <a:gd name="connsiteY172" fmla="*/ 6484 h 10000"/>
                <a:gd name="connsiteX173" fmla="*/ 5539 w 10000"/>
                <a:gd name="connsiteY173" fmla="*/ 6801 h 10000"/>
                <a:gd name="connsiteX174" fmla="*/ 5570 w 10000"/>
                <a:gd name="connsiteY174" fmla="*/ 7373 h 10000"/>
                <a:gd name="connsiteX175" fmla="*/ 5597 w 10000"/>
                <a:gd name="connsiteY175" fmla="*/ 9447 h 10000"/>
                <a:gd name="connsiteX176" fmla="*/ 5629 w 10000"/>
                <a:gd name="connsiteY176" fmla="*/ 7621 h 10000"/>
                <a:gd name="connsiteX177" fmla="*/ 5656 w 10000"/>
                <a:gd name="connsiteY177" fmla="*/ 7012 h 10000"/>
                <a:gd name="connsiteX178" fmla="*/ 5683 w 10000"/>
                <a:gd name="connsiteY178" fmla="*/ 6708 h 10000"/>
                <a:gd name="connsiteX179" fmla="*/ 5714 w 10000"/>
                <a:gd name="connsiteY179" fmla="*/ 6534 h 10000"/>
                <a:gd name="connsiteX180" fmla="*/ 5741 w 10000"/>
                <a:gd name="connsiteY180" fmla="*/ 6429 h 10000"/>
                <a:gd name="connsiteX181" fmla="*/ 5773 w 10000"/>
                <a:gd name="connsiteY181" fmla="*/ 6385 h 10000"/>
                <a:gd name="connsiteX182" fmla="*/ 5800 w 10000"/>
                <a:gd name="connsiteY182" fmla="*/ 6385 h 10000"/>
                <a:gd name="connsiteX183" fmla="*/ 5827 w 10000"/>
                <a:gd name="connsiteY183" fmla="*/ 6429 h 10000"/>
                <a:gd name="connsiteX184" fmla="*/ 5858 w 10000"/>
                <a:gd name="connsiteY184" fmla="*/ 6516 h 10000"/>
                <a:gd name="connsiteX185" fmla="*/ 5886 w 10000"/>
                <a:gd name="connsiteY185" fmla="*/ 6646 h 10000"/>
                <a:gd name="connsiteX186" fmla="*/ 5913 w 10000"/>
                <a:gd name="connsiteY186" fmla="*/ 6845 h 10000"/>
                <a:gd name="connsiteX187" fmla="*/ 5944 w 10000"/>
                <a:gd name="connsiteY187" fmla="*/ 7149 h 10000"/>
                <a:gd name="connsiteX188" fmla="*/ 5971 w 10000"/>
                <a:gd name="connsiteY188" fmla="*/ 7658 h 10000"/>
                <a:gd name="connsiteX189" fmla="*/ 6003 w 10000"/>
                <a:gd name="connsiteY189" fmla="*/ 9093 h 10000"/>
                <a:gd name="connsiteX190" fmla="*/ 6030 w 10000"/>
                <a:gd name="connsiteY190" fmla="*/ 8106 h 10000"/>
                <a:gd name="connsiteX191" fmla="*/ 6057 w 10000"/>
                <a:gd name="connsiteY191" fmla="*/ 7385 h 10000"/>
                <a:gd name="connsiteX192" fmla="*/ 6088 w 10000"/>
                <a:gd name="connsiteY192" fmla="*/ 7019 h 10000"/>
                <a:gd name="connsiteX193" fmla="*/ 6115 w 10000"/>
                <a:gd name="connsiteY193" fmla="*/ 6789 h 10000"/>
                <a:gd name="connsiteX194" fmla="*/ 6147 w 10000"/>
                <a:gd name="connsiteY194" fmla="*/ 6634 h 10000"/>
                <a:gd name="connsiteX195" fmla="*/ 6174 w 10000"/>
                <a:gd name="connsiteY195" fmla="*/ 6534 h 10000"/>
                <a:gd name="connsiteX196" fmla="*/ 6201 w 10000"/>
                <a:gd name="connsiteY196" fmla="*/ 6472 h 10000"/>
                <a:gd name="connsiteX197" fmla="*/ 6233 w 10000"/>
                <a:gd name="connsiteY197" fmla="*/ 6441 h 10000"/>
                <a:gd name="connsiteX198" fmla="*/ 6260 w 10000"/>
                <a:gd name="connsiteY198" fmla="*/ 6435 h 10000"/>
                <a:gd name="connsiteX199" fmla="*/ 6291 w 10000"/>
                <a:gd name="connsiteY199" fmla="*/ 6460 h 10000"/>
                <a:gd name="connsiteX200" fmla="*/ 6318 w 10000"/>
                <a:gd name="connsiteY200" fmla="*/ 6516 h 10000"/>
                <a:gd name="connsiteX201" fmla="*/ 6345 w 10000"/>
                <a:gd name="connsiteY201" fmla="*/ 6609 h 10000"/>
                <a:gd name="connsiteX202" fmla="*/ 6372 w 10000"/>
                <a:gd name="connsiteY202" fmla="*/ 6733 h 10000"/>
                <a:gd name="connsiteX203" fmla="*/ 6404 w 10000"/>
                <a:gd name="connsiteY203" fmla="*/ 6919 h 10000"/>
                <a:gd name="connsiteX204" fmla="*/ 6431 w 10000"/>
                <a:gd name="connsiteY204" fmla="*/ 7186 h 10000"/>
                <a:gd name="connsiteX205" fmla="*/ 6462 w 10000"/>
                <a:gd name="connsiteY205" fmla="*/ 7596 h 10000"/>
                <a:gd name="connsiteX206" fmla="*/ 6489 w 10000"/>
                <a:gd name="connsiteY206" fmla="*/ 8466 h 10000"/>
                <a:gd name="connsiteX207" fmla="*/ 6516 w 10000"/>
                <a:gd name="connsiteY207" fmla="*/ 8801 h 10000"/>
                <a:gd name="connsiteX208" fmla="*/ 6548 w 10000"/>
                <a:gd name="connsiteY208" fmla="*/ 7714 h 10000"/>
                <a:gd name="connsiteX209" fmla="*/ 6575 w 10000"/>
                <a:gd name="connsiteY209" fmla="*/ 7261 h 10000"/>
                <a:gd name="connsiteX210" fmla="*/ 6607 w 10000"/>
                <a:gd name="connsiteY210" fmla="*/ 6981 h 10000"/>
                <a:gd name="connsiteX211" fmla="*/ 6634 w 10000"/>
                <a:gd name="connsiteY211" fmla="*/ 6795 h 10000"/>
                <a:gd name="connsiteX212" fmla="*/ 6661 w 10000"/>
                <a:gd name="connsiteY212" fmla="*/ 6658 h 10000"/>
                <a:gd name="connsiteX213" fmla="*/ 6692 w 10000"/>
                <a:gd name="connsiteY213" fmla="*/ 6559 h 10000"/>
                <a:gd name="connsiteX214" fmla="*/ 6719 w 10000"/>
                <a:gd name="connsiteY214" fmla="*/ 6497 h 10000"/>
                <a:gd name="connsiteX215" fmla="*/ 6751 w 10000"/>
                <a:gd name="connsiteY215" fmla="*/ 6460 h 10000"/>
                <a:gd name="connsiteX216" fmla="*/ 6778 w 10000"/>
                <a:gd name="connsiteY216" fmla="*/ 6453 h 10000"/>
                <a:gd name="connsiteX217" fmla="*/ 6805 w 10000"/>
                <a:gd name="connsiteY217" fmla="*/ 6460 h 10000"/>
                <a:gd name="connsiteX218" fmla="*/ 6836 w 10000"/>
                <a:gd name="connsiteY218" fmla="*/ 6503 h 10000"/>
                <a:gd name="connsiteX219" fmla="*/ 6863 w 10000"/>
                <a:gd name="connsiteY219" fmla="*/ 6565 h 10000"/>
                <a:gd name="connsiteX220" fmla="*/ 6890 w 10000"/>
                <a:gd name="connsiteY220" fmla="*/ 6658 h 10000"/>
                <a:gd name="connsiteX221" fmla="*/ 6922 w 10000"/>
                <a:gd name="connsiteY221" fmla="*/ 6789 h 10000"/>
                <a:gd name="connsiteX222" fmla="*/ 6949 w 10000"/>
                <a:gd name="connsiteY222" fmla="*/ 6975 h 10000"/>
                <a:gd name="connsiteX223" fmla="*/ 6981 w 10000"/>
                <a:gd name="connsiteY223" fmla="*/ 7236 h 10000"/>
                <a:gd name="connsiteX224" fmla="*/ 7008 w 10000"/>
                <a:gd name="connsiteY224" fmla="*/ 7634 h 10000"/>
                <a:gd name="connsiteX225" fmla="*/ 7035 w 10000"/>
                <a:gd name="connsiteY225" fmla="*/ 8460 h 10000"/>
                <a:gd name="connsiteX226" fmla="*/ 7066 w 10000"/>
                <a:gd name="connsiteY226" fmla="*/ 8969 h 10000"/>
                <a:gd name="connsiteX227" fmla="*/ 7093 w 10000"/>
                <a:gd name="connsiteY227" fmla="*/ 7801 h 10000"/>
                <a:gd name="connsiteX228" fmla="*/ 7125 w 10000"/>
                <a:gd name="connsiteY228" fmla="*/ 7329 h 10000"/>
                <a:gd name="connsiteX229" fmla="*/ 7152 w 10000"/>
                <a:gd name="connsiteY229" fmla="*/ 7037 h 10000"/>
                <a:gd name="connsiteX230" fmla="*/ 7179 w 10000"/>
                <a:gd name="connsiteY230" fmla="*/ 6839 h 10000"/>
                <a:gd name="connsiteX231" fmla="*/ 7210 w 10000"/>
                <a:gd name="connsiteY231" fmla="*/ 6696 h 10000"/>
                <a:gd name="connsiteX232" fmla="*/ 7237 w 10000"/>
                <a:gd name="connsiteY232" fmla="*/ 6590 h 10000"/>
                <a:gd name="connsiteX233" fmla="*/ 7269 w 10000"/>
                <a:gd name="connsiteY233" fmla="*/ 6516 h 10000"/>
                <a:gd name="connsiteX234" fmla="*/ 7296 w 10000"/>
                <a:gd name="connsiteY234" fmla="*/ 6472 h 10000"/>
                <a:gd name="connsiteX235" fmla="*/ 7323 w 10000"/>
                <a:gd name="connsiteY235" fmla="*/ 6447 h 10000"/>
                <a:gd name="connsiteX236" fmla="*/ 7350 w 10000"/>
                <a:gd name="connsiteY236" fmla="*/ 6447 h 10000"/>
                <a:gd name="connsiteX237" fmla="*/ 7382 w 10000"/>
                <a:gd name="connsiteY237" fmla="*/ 6466 h 10000"/>
                <a:gd name="connsiteX238" fmla="*/ 7409 w 10000"/>
                <a:gd name="connsiteY238" fmla="*/ 6509 h 10000"/>
                <a:gd name="connsiteX239" fmla="*/ 7440 w 10000"/>
                <a:gd name="connsiteY239" fmla="*/ 6578 h 10000"/>
                <a:gd name="connsiteX240" fmla="*/ 7467 w 10000"/>
                <a:gd name="connsiteY240" fmla="*/ 6677 h 10000"/>
                <a:gd name="connsiteX241" fmla="*/ 7494 w 10000"/>
                <a:gd name="connsiteY241" fmla="*/ 6814 h 10000"/>
                <a:gd name="connsiteX242" fmla="*/ 7526 w 10000"/>
                <a:gd name="connsiteY242" fmla="*/ 7006 h 10000"/>
                <a:gd name="connsiteX243" fmla="*/ 7553 w 10000"/>
                <a:gd name="connsiteY243" fmla="*/ 7273 h 10000"/>
                <a:gd name="connsiteX244" fmla="*/ 7584 w 10000"/>
                <a:gd name="connsiteY244" fmla="*/ 7696 h 10000"/>
                <a:gd name="connsiteX245" fmla="*/ 7612 w 10000"/>
                <a:gd name="connsiteY245" fmla="*/ 8584 h 10000"/>
                <a:gd name="connsiteX246" fmla="*/ 7639 w 10000"/>
                <a:gd name="connsiteY246" fmla="*/ 8814 h 10000"/>
                <a:gd name="connsiteX247" fmla="*/ 7670 w 10000"/>
                <a:gd name="connsiteY247" fmla="*/ 7770 h 10000"/>
                <a:gd name="connsiteX248" fmla="*/ 7697 w 10000"/>
                <a:gd name="connsiteY248" fmla="*/ 7317 h 10000"/>
                <a:gd name="connsiteX249" fmla="*/ 7729 w 10000"/>
                <a:gd name="connsiteY249" fmla="*/ 7031 h 10000"/>
                <a:gd name="connsiteX250" fmla="*/ 7756 w 10000"/>
                <a:gd name="connsiteY250" fmla="*/ 6839 h 10000"/>
                <a:gd name="connsiteX251" fmla="*/ 7783 w 10000"/>
                <a:gd name="connsiteY251" fmla="*/ 6696 h 10000"/>
                <a:gd name="connsiteX252" fmla="*/ 7810 w 10000"/>
                <a:gd name="connsiteY252" fmla="*/ 6590 h 10000"/>
                <a:gd name="connsiteX253" fmla="*/ 7841 w 10000"/>
                <a:gd name="connsiteY253" fmla="*/ 6522 h 10000"/>
                <a:gd name="connsiteX254" fmla="*/ 7868 w 10000"/>
                <a:gd name="connsiteY254" fmla="*/ 6472 h 10000"/>
                <a:gd name="connsiteX255" fmla="*/ 7900 w 10000"/>
                <a:gd name="connsiteY255" fmla="*/ 6447 h 10000"/>
                <a:gd name="connsiteX256" fmla="*/ 7927 w 10000"/>
                <a:gd name="connsiteY256" fmla="*/ 6447 h 10000"/>
                <a:gd name="connsiteX257" fmla="*/ 7954 w 10000"/>
                <a:gd name="connsiteY257" fmla="*/ 6466 h 10000"/>
                <a:gd name="connsiteX258" fmla="*/ 7986 w 10000"/>
                <a:gd name="connsiteY258" fmla="*/ 6509 h 10000"/>
                <a:gd name="connsiteX259" fmla="*/ 8013 w 10000"/>
                <a:gd name="connsiteY259" fmla="*/ 6578 h 10000"/>
                <a:gd name="connsiteX260" fmla="*/ 8044 w 10000"/>
                <a:gd name="connsiteY260" fmla="*/ 6683 h 10000"/>
                <a:gd name="connsiteX261" fmla="*/ 8071 w 10000"/>
                <a:gd name="connsiteY261" fmla="*/ 6820 h 10000"/>
                <a:gd name="connsiteX262" fmla="*/ 8098 w 10000"/>
                <a:gd name="connsiteY262" fmla="*/ 7006 h 10000"/>
                <a:gd name="connsiteX263" fmla="*/ 8130 w 10000"/>
                <a:gd name="connsiteY263" fmla="*/ 7280 h 10000"/>
                <a:gd name="connsiteX264" fmla="*/ 8157 w 10000"/>
                <a:gd name="connsiteY264" fmla="*/ 7714 h 10000"/>
                <a:gd name="connsiteX265" fmla="*/ 8188 w 10000"/>
                <a:gd name="connsiteY265" fmla="*/ 8671 h 10000"/>
                <a:gd name="connsiteX266" fmla="*/ 8215 w 10000"/>
                <a:gd name="connsiteY266" fmla="*/ 8696 h 10000"/>
                <a:gd name="connsiteX267" fmla="*/ 8242 w 10000"/>
                <a:gd name="connsiteY267" fmla="*/ 7720 h 10000"/>
                <a:gd name="connsiteX268" fmla="*/ 8274 w 10000"/>
                <a:gd name="connsiteY268" fmla="*/ 7286 h 10000"/>
                <a:gd name="connsiteX269" fmla="*/ 8301 w 10000"/>
                <a:gd name="connsiteY269" fmla="*/ 7006 h 10000"/>
                <a:gd name="connsiteX270" fmla="*/ 8328 w 10000"/>
                <a:gd name="connsiteY270" fmla="*/ 6820 h 10000"/>
                <a:gd name="connsiteX271" fmla="*/ 8360 w 10000"/>
                <a:gd name="connsiteY271" fmla="*/ 6683 h 10000"/>
                <a:gd name="connsiteX272" fmla="*/ 8387 w 10000"/>
                <a:gd name="connsiteY272" fmla="*/ 6584 h 10000"/>
                <a:gd name="connsiteX273" fmla="*/ 8418 w 10000"/>
                <a:gd name="connsiteY273" fmla="*/ 6516 h 10000"/>
                <a:gd name="connsiteX274" fmla="*/ 8445 w 10000"/>
                <a:gd name="connsiteY274" fmla="*/ 6472 h 10000"/>
                <a:gd name="connsiteX275" fmla="*/ 8472 w 10000"/>
                <a:gd name="connsiteY275" fmla="*/ 6453 h 10000"/>
                <a:gd name="connsiteX276" fmla="*/ 8504 w 10000"/>
                <a:gd name="connsiteY276" fmla="*/ 6460 h 10000"/>
                <a:gd name="connsiteX277" fmla="*/ 8531 w 10000"/>
                <a:gd name="connsiteY277" fmla="*/ 6491 h 10000"/>
                <a:gd name="connsiteX278" fmla="*/ 8562 w 10000"/>
                <a:gd name="connsiteY278" fmla="*/ 6553 h 10000"/>
                <a:gd name="connsiteX279" fmla="*/ 8589 w 10000"/>
                <a:gd name="connsiteY279" fmla="*/ 6640 h 10000"/>
                <a:gd name="connsiteX280" fmla="*/ 8616 w 10000"/>
                <a:gd name="connsiteY280" fmla="*/ 6770 h 10000"/>
                <a:gd name="connsiteX281" fmla="*/ 8648 w 10000"/>
                <a:gd name="connsiteY281" fmla="*/ 6944 h 10000"/>
                <a:gd name="connsiteX282" fmla="*/ 8675 w 10000"/>
                <a:gd name="connsiteY282" fmla="*/ 7205 h 10000"/>
                <a:gd name="connsiteX283" fmla="*/ 8707 w 10000"/>
                <a:gd name="connsiteY283" fmla="*/ 7615 h 10000"/>
                <a:gd name="connsiteX284" fmla="*/ 8734 w 10000"/>
                <a:gd name="connsiteY284" fmla="*/ 8460 h 10000"/>
                <a:gd name="connsiteX285" fmla="*/ 8761 w 10000"/>
                <a:gd name="connsiteY285" fmla="*/ 8839 h 10000"/>
                <a:gd name="connsiteX286" fmla="*/ 8788 w 10000"/>
                <a:gd name="connsiteY286" fmla="*/ 7733 h 10000"/>
                <a:gd name="connsiteX287" fmla="*/ 8819 w 10000"/>
                <a:gd name="connsiteY287" fmla="*/ 7267 h 10000"/>
                <a:gd name="connsiteX288" fmla="*/ 8851 w 10000"/>
                <a:gd name="connsiteY288" fmla="*/ 6981 h 10000"/>
                <a:gd name="connsiteX289" fmla="*/ 8878 w 10000"/>
                <a:gd name="connsiteY289" fmla="*/ 6783 h 10000"/>
                <a:gd name="connsiteX290" fmla="*/ 8905 w 10000"/>
                <a:gd name="connsiteY290" fmla="*/ 6646 h 10000"/>
                <a:gd name="connsiteX291" fmla="*/ 8932 w 10000"/>
                <a:gd name="connsiteY291" fmla="*/ 6547 h 10000"/>
                <a:gd name="connsiteX292" fmla="*/ 8963 w 10000"/>
                <a:gd name="connsiteY292" fmla="*/ 6484 h 10000"/>
                <a:gd name="connsiteX293" fmla="*/ 8991 w 10000"/>
                <a:gd name="connsiteY293" fmla="*/ 6453 h 10000"/>
                <a:gd name="connsiteX294" fmla="*/ 9022 w 10000"/>
                <a:gd name="connsiteY294" fmla="*/ 6447 h 10000"/>
                <a:gd name="connsiteX295" fmla="*/ 9049 w 10000"/>
                <a:gd name="connsiteY295" fmla="*/ 6472 h 10000"/>
                <a:gd name="connsiteX296" fmla="*/ 9076 w 10000"/>
                <a:gd name="connsiteY296" fmla="*/ 6528 h 10000"/>
                <a:gd name="connsiteX297" fmla="*/ 9108 w 10000"/>
                <a:gd name="connsiteY297" fmla="*/ 6621 h 10000"/>
                <a:gd name="connsiteX298" fmla="*/ 9135 w 10000"/>
                <a:gd name="connsiteY298" fmla="*/ 6758 h 10000"/>
                <a:gd name="connsiteX299" fmla="*/ 9166 w 10000"/>
                <a:gd name="connsiteY299" fmla="*/ 6957 h 10000"/>
                <a:gd name="connsiteX300" fmla="*/ 9193 w 10000"/>
                <a:gd name="connsiteY300" fmla="*/ 7267 h 10000"/>
                <a:gd name="connsiteX301" fmla="*/ 9220 w 10000"/>
                <a:gd name="connsiteY301" fmla="*/ 7814 h 10000"/>
                <a:gd name="connsiteX302" fmla="*/ 9252 w 10000"/>
                <a:gd name="connsiteY302" fmla="*/ 9863 h 10000"/>
                <a:gd name="connsiteX303" fmla="*/ 9279 w 10000"/>
                <a:gd name="connsiteY303" fmla="*/ 7988 h 10000"/>
                <a:gd name="connsiteX304" fmla="*/ 9306 w 10000"/>
                <a:gd name="connsiteY304" fmla="*/ 7335 h 10000"/>
                <a:gd name="connsiteX305" fmla="*/ 9338 w 10000"/>
                <a:gd name="connsiteY305" fmla="*/ 6988 h 10000"/>
                <a:gd name="connsiteX306" fmla="*/ 9365 w 10000"/>
                <a:gd name="connsiteY306" fmla="*/ 6758 h 10000"/>
                <a:gd name="connsiteX307" fmla="*/ 9396 w 10000"/>
                <a:gd name="connsiteY307" fmla="*/ 6602 h 10000"/>
                <a:gd name="connsiteX308" fmla="*/ 9423 w 10000"/>
                <a:gd name="connsiteY308" fmla="*/ 6503 h 10000"/>
                <a:gd name="connsiteX309" fmla="*/ 9450 w 10000"/>
                <a:gd name="connsiteY309" fmla="*/ 6447 h 10000"/>
                <a:gd name="connsiteX310" fmla="*/ 9482 w 10000"/>
                <a:gd name="connsiteY310" fmla="*/ 6435 h 10000"/>
                <a:gd name="connsiteX311" fmla="*/ 9509 w 10000"/>
                <a:gd name="connsiteY311" fmla="*/ 6460 h 10000"/>
                <a:gd name="connsiteX312" fmla="*/ 9540 w 10000"/>
                <a:gd name="connsiteY312" fmla="*/ 6534 h 10000"/>
                <a:gd name="connsiteX313" fmla="*/ 9567 w 10000"/>
                <a:gd name="connsiteY313" fmla="*/ 6665 h 10000"/>
                <a:gd name="connsiteX314" fmla="*/ 9594 w 10000"/>
                <a:gd name="connsiteY314" fmla="*/ 6882 h 10000"/>
                <a:gd name="connsiteX315" fmla="*/ 9626 w 10000"/>
                <a:gd name="connsiteY315" fmla="*/ 7242 h 10000"/>
                <a:gd name="connsiteX316" fmla="*/ 9653 w 10000"/>
                <a:gd name="connsiteY316" fmla="*/ 7981 h 10000"/>
                <a:gd name="connsiteX317" fmla="*/ 9680 w 10000"/>
                <a:gd name="connsiteY317" fmla="*/ 8820 h 10000"/>
                <a:gd name="connsiteX318" fmla="*/ 9712 w 10000"/>
                <a:gd name="connsiteY318" fmla="*/ 7484 h 10000"/>
                <a:gd name="connsiteX319" fmla="*/ 9739 w 10000"/>
                <a:gd name="connsiteY319" fmla="*/ 7012 h 10000"/>
                <a:gd name="connsiteX320" fmla="*/ 9766 w 10000"/>
                <a:gd name="connsiteY320" fmla="*/ 6758 h 10000"/>
                <a:gd name="connsiteX321" fmla="*/ 9797 w 10000"/>
                <a:gd name="connsiteY321" fmla="*/ 6615 h 10000"/>
                <a:gd name="connsiteX322" fmla="*/ 9824 w 10000"/>
                <a:gd name="connsiteY322" fmla="*/ 6559 h 10000"/>
                <a:gd name="connsiteX323" fmla="*/ 9856 w 10000"/>
                <a:gd name="connsiteY323" fmla="*/ 6590 h 10000"/>
                <a:gd name="connsiteX324" fmla="*/ 9883 w 10000"/>
                <a:gd name="connsiteY324" fmla="*/ 6708 h 10000"/>
                <a:gd name="connsiteX325" fmla="*/ 9910 w 10000"/>
                <a:gd name="connsiteY325" fmla="*/ 6950 h 10000"/>
                <a:gd name="connsiteX326" fmla="*/ 9941 w 10000"/>
                <a:gd name="connsiteY326" fmla="*/ 7404 h 10000"/>
                <a:gd name="connsiteX327" fmla="*/ 9968 w 10000"/>
                <a:gd name="connsiteY327" fmla="*/ 8516 h 10000"/>
                <a:gd name="connsiteX328" fmla="*/ 10000 w 10000"/>
                <a:gd name="connsiteY32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84 w 10000"/>
                <a:gd name="connsiteY97" fmla="*/ 280 h 10000"/>
                <a:gd name="connsiteX98" fmla="*/ 3411 w 10000"/>
                <a:gd name="connsiteY98" fmla="*/ 230 h 10000"/>
                <a:gd name="connsiteX99" fmla="*/ 3443 w 10000"/>
                <a:gd name="connsiteY99" fmla="*/ 186 h 10000"/>
                <a:gd name="connsiteX100" fmla="*/ 3470 w 10000"/>
                <a:gd name="connsiteY100" fmla="*/ 149 h 10000"/>
                <a:gd name="connsiteX101" fmla="*/ 3497 w 10000"/>
                <a:gd name="connsiteY101" fmla="*/ 118 h 10000"/>
                <a:gd name="connsiteX102" fmla="*/ 3529 w 10000"/>
                <a:gd name="connsiteY102" fmla="*/ 87 h 10000"/>
                <a:gd name="connsiteX103" fmla="*/ 3556 w 10000"/>
                <a:gd name="connsiteY103" fmla="*/ 68 h 10000"/>
                <a:gd name="connsiteX104" fmla="*/ 3587 w 10000"/>
                <a:gd name="connsiteY104" fmla="*/ 43 h 10000"/>
                <a:gd name="connsiteX105" fmla="*/ 3614 w 10000"/>
                <a:gd name="connsiteY105" fmla="*/ 31 h 10000"/>
                <a:gd name="connsiteX106" fmla="*/ 3641 w 10000"/>
                <a:gd name="connsiteY106" fmla="*/ 19 h 10000"/>
                <a:gd name="connsiteX107" fmla="*/ 3673 w 10000"/>
                <a:gd name="connsiteY107" fmla="*/ 6 h 10000"/>
                <a:gd name="connsiteX108" fmla="*/ 3700 w 10000"/>
                <a:gd name="connsiteY108" fmla="*/ 6 h 10000"/>
                <a:gd name="connsiteX109" fmla="*/ 3731 w 10000"/>
                <a:gd name="connsiteY109" fmla="*/ 0 h 10000"/>
                <a:gd name="connsiteX110" fmla="*/ 3758 w 10000"/>
                <a:gd name="connsiteY110" fmla="*/ 0 h 10000"/>
                <a:gd name="connsiteX111" fmla="*/ 3785 w 10000"/>
                <a:gd name="connsiteY111" fmla="*/ 6 h 10000"/>
                <a:gd name="connsiteX112" fmla="*/ 3817 w 10000"/>
                <a:gd name="connsiteY112" fmla="*/ 12 h 10000"/>
                <a:gd name="connsiteX113" fmla="*/ 3844 w 10000"/>
                <a:gd name="connsiteY113" fmla="*/ 19 h 10000"/>
                <a:gd name="connsiteX114" fmla="*/ 3876 w 10000"/>
                <a:gd name="connsiteY114" fmla="*/ 31 h 10000"/>
                <a:gd name="connsiteX115" fmla="*/ 3903 w 10000"/>
                <a:gd name="connsiteY115" fmla="*/ 43 h 10000"/>
                <a:gd name="connsiteX116" fmla="*/ 3930 w 10000"/>
                <a:gd name="connsiteY116" fmla="*/ 62 h 10000"/>
                <a:gd name="connsiteX117" fmla="*/ 3957 w 10000"/>
                <a:gd name="connsiteY117" fmla="*/ 81 h 10000"/>
                <a:gd name="connsiteX118" fmla="*/ 3988 w 10000"/>
                <a:gd name="connsiteY118" fmla="*/ 106 h 10000"/>
                <a:gd name="connsiteX119" fmla="*/ 4015 w 10000"/>
                <a:gd name="connsiteY119" fmla="*/ 130 h 10000"/>
                <a:gd name="connsiteX120" fmla="*/ 4047 w 10000"/>
                <a:gd name="connsiteY120" fmla="*/ 155 h 10000"/>
                <a:gd name="connsiteX121" fmla="*/ 4074 w 10000"/>
                <a:gd name="connsiteY121" fmla="*/ 186 h 10000"/>
                <a:gd name="connsiteX122" fmla="*/ 4101 w 10000"/>
                <a:gd name="connsiteY122" fmla="*/ 217 h 10000"/>
                <a:gd name="connsiteX123" fmla="*/ 4132 w 10000"/>
                <a:gd name="connsiteY123" fmla="*/ 255 h 10000"/>
                <a:gd name="connsiteX124" fmla="*/ 4160 w 10000"/>
                <a:gd name="connsiteY124" fmla="*/ 292 h 10000"/>
                <a:gd name="connsiteX125" fmla="*/ 4191 w 10000"/>
                <a:gd name="connsiteY125" fmla="*/ 329 h 10000"/>
                <a:gd name="connsiteX126" fmla="*/ 4218 w 10000"/>
                <a:gd name="connsiteY126" fmla="*/ 373 h 10000"/>
                <a:gd name="connsiteX127" fmla="*/ 4245 w 10000"/>
                <a:gd name="connsiteY127" fmla="*/ 422 h 10000"/>
                <a:gd name="connsiteX128" fmla="*/ 4277 w 10000"/>
                <a:gd name="connsiteY128" fmla="*/ 466 h 10000"/>
                <a:gd name="connsiteX129" fmla="*/ 4304 w 10000"/>
                <a:gd name="connsiteY129" fmla="*/ 522 h 10000"/>
                <a:gd name="connsiteX130" fmla="*/ 4335 w 10000"/>
                <a:gd name="connsiteY130" fmla="*/ 571 h 10000"/>
                <a:gd name="connsiteX131" fmla="*/ 4362 w 10000"/>
                <a:gd name="connsiteY131" fmla="*/ 634 h 10000"/>
                <a:gd name="connsiteX132" fmla="*/ 4389 w 10000"/>
                <a:gd name="connsiteY132" fmla="*/ 689 h 10000"/>
                <a:gd name="connsiteX133" fmla="*/ 4421 w 10000"/>
                <a:gd name="connsiteY133" fmla="*/ 752 h 10000"/>
                <a:gd name="connsiteX134" fmla="*/ 4448 w 10000"/>
                <a:gd name="connsiteY134" fmla="*/ 820 h 10000"/>
                <a:gd name="connsiteX135" fmla="*/ 4475 w 10000"/>
                <a:gd name="connsiteY135" fmla="*/ 888 h 10000"/>
                <a:gd name="connsiteX136" fmla="*/ 4507 w 10000"/>
                <a:gd name="connsiteY136" fmla="*/ 957 h 10000"/>
                <a:gd name="connsiteX137" fmla="*/ 4534 w 10000"/>
                <a:gd name="connsiteY137" fmla="*/ 1037 h 10000"/>
                <a:gd name="connsiteX138" fmla="*/ 4565 w 10000"/>
                <a:gd name="connsiteY138" fmla="*/ 1118 h 10000"/>
                <a:gd name="connsiteX139" fmla="*/ 4592 w 10000"/>
                <a:gd name="connsiteY139" fmla="*/ 1199 h 10000"/>
                <a:gd name="connsiteX140" fmla="*/ 4619 w 10000"/>
                <a:gd name="connsiteY140" fmla="*/ 1286 h 10000"/>
                <a:gd name="connsiteX141" fmla="*/ 4651 w 10000"/>
                <a:gd name="connsiteY141" fmla="*/ 1373 h 10000"/>
                <a:gd name="connsiteX142" fmla="*/ 4678 w 10000"/>
                <a:gd name="connsiteY142" fmla="*/ 1472 h 10000"/>
                <a:gd name="connsiteX143" fmla="*/ 4709 w 10000"/>
                <a:gd name="connsiteY143" fmla="*/ 1565 h 10000"/>
                <a:gd name="connsiteX144" fmla="*/ 4736 w 10000"/>
                <a:gd name="connsiteY144" fmla="*/ 1671 h 10000"/>
                <a:gd name="connsiteX145" fmla="*/ 4763 w 10000"/>
                <a:gd name="connsiteY145" fmla="*/ 1776 h 10000"/>
                <a:gd name="connsiteX146" fmla="*/ 4795 w 10000"/>
                <a:gd name="connsiteY146" fmla="*/ 1894 h 10000"/>
                <a:gd name="connsiteX147" fmla="*/ 4822 w 10000"/>
                <a:gd name="connsiteY147" fmla="*/ 2012 h 10000"/>
                <a:gd name="connsiteX148" fmla="*/ 4854 w 10000"/>
                <a:gd name="connsiteY148" fmla="*/ 2137 h 10000"/>
                <a:gd name="connsiteX149" fmla="*/ 4881 w 10000"/>
                <a:gd name="connsiteY149" fmla="*/ 2267 h 10000"/>
                <a:gd name="connsiteX150" fmla="*/ 4908 w 10000"/>
                <a:gd name="connsiteY150" fmla="*/ 2404 h 10000"/>
                <a:gd name="connsiteX151" fmla="*/ 4935 w 10000"/>
                <a:gd name="connsiteY151" fmla="*/ 2553 h 10000"/>
                <a:gd name="connsiteX152" fmla="*/ 4966 w 10000"/>
                <a:gd name="connsiteY152" fmla="*/ 2708 h 10000"/>
                <a:gd name="connsiteX153" fmla="*/ 4993 w 10000"/>
                <a:gd name="connsiteY153" fmla="*/ 2870 h 10000"/>
                <a:gd name="connsiteX154" fmla="*/ 5025 w 10000"/>
                <a:gd name="connsiteY154" fmla="*/ 3043 h 10000"/>
                <a:gd name="connsiteX155" fmla="*/ 5052 w 10000"/>
                <a:gd name="connsiteY155" fmla="*/ 3230 h 10000"/>
                <a:gd name="connsiteX156" fmla="*/ 5079 w 10000"/>
                <a:gd name="connsiteY156" fmla="*/ 3429 h 10000"/>
                <a:gd name="connsiteX157" fmla="*/ 5110 w 10000"/>
                <a:gd name="connsiteY157" fmla="*/ 3646 h 10000"/>
                <a:gd name="connsiteX158" fmla="*/ 5137 w 10000"/>
                <a:gd name="connsiteY158" fmla="*/ 3882 h 10000"/>
                <a:gd name="connsiteX159" fmla="*/ 5169 w 10000"/>
                <a:gd name="connsiteY159" fmla="*/ 4143 h 10000"/>
                <a:gd name="connsiteX160" fmla="*/ 5196 w 10000"/>
                <a:gd name="connsiteY160" fmla="*/ 4441 h 10000"/>
                <a:gd name="connsiteX161" fmla="*/ 5223 w 10000"/>
                <a:gd name="connsiteY161" fmla="*/ 4789 h 10000"/>
                <a:gd name="connsiteX162" fmla="*/ 5255 w 10000"/>
                <a:gd name="connsiteY162" fmla="*/ 5205 h 10000"/>
                <a:gd name="connsiteX163" fmla="*/ 5282 w 10000"/>
                <a:gd name="connsiteY163" fmla="*/ 5758 h 10000"/>
                <a:gd name="connsiteX164" fmla="*/ 5313 w 10000"/>
                <a:gd name="connsiteY164" fmla="*/ 6671 h 10000"/>
                <a:gd name="connsiteX165" fmla="*/ 5340 w 10000"/>
                <a:gd name="connsiteY165" fmla="*/ 7776 h 10000"/>
                <a:gd name="connsiteX166" fmla="*/ 5367 w 10000"/>
                <a:gd name="connsiteY166" fmla="*/ 6565 h 10000"/>
                <a:gd name="connsiteX167" fmla="*/ 5399 w 10000"/>
                <a:gd name="connsiteY167" fmla="*/ 6255 h 10000"/>
                <a:gd name="connsiteX168" fmla="*/ 5426 w 10000"/>
                <a:gd name="connsiteY168" fmla="*/ 6155 h 10000"/>
                <a:gd name="connsiteX169" fmla="*/ 5453 w 10000"/>
                <a:gd name="connsiteY169" fmla="*/ 6180 h 10000"/>
                <a:gd name="connsiteX170" fmla="*/ 5484 w 10000"/>
                <a:gd name="connsiteY170" fmla="*/ 6286 h 10000"/>
                <a:gd name="connsiteX171" fmla="*/ 5511 w 10000"/>
                <a:gd name="connsiteY171" fmla="*/ 6484 h 10000"/>
                <a:gd name="connsiteX172" fmla="*/ 5539 w 10000"/>
                <a:gd name="connsiteY172" fmla="*/ 6801 h 10000"/>
                <a:gd name="connsiteX173" fmla="*/ 5570 w 10000"/>
                <a:gd name="connsiteY173" fmla="*/ 7373 h 10000"/>
                <a:gd name="connsiteX174" fmla="*/ 5597 w 10000"/>
                <a:gd name="connsiteY174" fmla="*/ 9447 h 10000"/>
                <a:gd name="connsiteX175" fmla="*/ 5629 w 10000"/>
                <a:gd name="connsiteY175" fmla="*/ 7621 h 10000"/>
                <a:gd name="connsiteX176" fmla="*/ 5656 w 10000"/>
                <a:gd name="connsiteY176" fmla="*/ 7012 h 10000"/>
                <a:gd name="connsiteX177" fmla="*/ 5683 w 10000"/>
                <a:gd name="connsiteY177" fmla="*/ 6708 h 10000"/>
                <a:gd name="connsiteX178" fmla="*/ 5714 w 10000"/>
                <a:gd name="connsiteY178" fmla="*/ 6534 h 10000"/>
                <a:gd name="connsiteX179" fmla="*/ 5741 w 10000"/>
                <a:gd name="connsiteY179" fmla="*/ 6429 h 10000"/>
                <a:gd name="connsiteX180" fmla="*/ 5773 w 10000"/>
                <a:gd name="connsiteY180" fmla="*/ 6385 h 10000"/>
                <a:gd name="connsiteX181" fmla="*/ 5800 w 10000"/>
                <a:gd name="connsiteY181" fmla="*/ 6385 h 10000"/>
                <a:gd name="connsiteX182" fmla="*/ 5827 w 10000"/>
                <a:gd name="connsiteY182" fmla="*/ 6429 h 10000"/>
                <a:gd name="connsiteX183" fmla="*/ 5858 w 10000"/>
                <a:gd name="connsiteY183" fmla="*/ 6516 h 10000"/>
                <a:gd name="connsiteX184" fmla="*/ 5886 w 10000"/>
                <a:gd name="connsiteY184" fmla="*/ 6646 h 10000"/>
                <a:gd name="connsiteX185" fmla="*/ 5913 w 10000"/>
                <a:gd name="connsiteY185" fmla="*/ 6845 h 10000"/>
                <a:gd name="connsiteX186" fmla="*/ 5944 w 10000"/>
                <a:gd name="connsiteY186" fmla="*/ 7149 h 10000"/>
                <a:gd name="connsiteX187" fmla="*/ 5971 w 10000"/>
                <a:gd name="connsiteY187" fmla="*/ 7658 h 10000"/>
                <a:gd name="connsiteX188" fmla="*/ 6003 w 10000"/>
                <a:gd name="connsiteY188" fmla="*/ 9093 h 10000"/>
                <a:gd name="connsiteX189" fmla="*/ 6030 w 10000"/>
                <a:gd name="connsiteY189" fmla="*/ 8106 h 10000"/>
                <a:gd name="connsiteX190" fmla="*/ 6057 w 10000"/>
                <a:gd name="connsiteY190" fmla="*/ 7385 h 10000"/>
                <a:gd name="connsiteX191" fmla="*/ 6088 w 10000"/>
                <a:gd name="connsiteY191" fmla="*/ 7019 h 10000"/>
                <a:gd name="connsiteX192" fmla="*/ 6115 w 10000"/>
                <a:gd name="connsiteY192" fmla="*/ 6789 h 10000"/>
                <a:gd name="connsiteX193" fmla="*/ 6147 w 10000"/>
                <a:gd name="connsiteY193" fmla="*/ 6634 h 10000"/>
                <a:gd name="connsiteX194" fmla="*/ 6174 w 10000"/>
                <a:gd name="connsiteY194" fmla="*/ 6534 h 10000"/>
                <a:gd name="connsiteX195" fmla="*/ 6201 w 10000"/>
                <a:gd name="connsiteY195" fmla="*/ 6472 h 10000"/>
                <a:gd name="connsiteX196" fmla="*/ 6233 w 10000"/>
                <a:gd name="connsiteY196" fmla="*/ 6441 h 10000"/>
                <a:gd name="connsiteX197" fmla="*/ 6260 w 10000"/>
                <a:gd name="connsiteY197" fmla="*/ 6435 h 10000"/>
                <a:gd name="connsiteX198" fmla="*/ 6291 w 10000"/>
                <a:gd name="connsiteY198" fmla="*/ 6460 h 10000"/>
                <a:gd name="connsiteX199" fmla="*/ 6318 w 10000"/>
                <a:gd name="connsiteY199" fmla="*/ 6516 h 10000"/>
                <a:gd name="connsiteX200" fmla="*/ 6345 w 10000"/>
                <a:gd name="connsiteY200" fmla="*/ 6609 h 10000"/>
                <a:gd name="connsiteX201" fmla="*/ 6372 w 10000"/>
                <a:gd name="connsiteY201" fmla="*/ 6733 h 10000"/>
                <a:gd name="connsiteX202" fmla="*/ 6404 w 10000"/>
                <a:gd name="connsiteY202" fmla="*/ 6919 h 10000"/>
                <a:gd name="connsiteX203" fmla="*/ 6431 w 10000"/>
                <a:gd name="connsiteY203" fmla="*/ 7186 h 10000"/>
                <a:gd name="connsiteX204" fmla="*/ 6462 w 10000"/>
                <a:gd name="connsiteY204" fmla="*/ 7596 h 10000"/>
                <a:gd name="connsiteX205" fmla="*/ 6489 w 10000"/>
                <a:gd name="connsiteY205" fmla="*/ 8466 h 10000"/>
                <a:gd name="connsiteX206" fmla="*/ 6516 w 10000"/>
                <a:gd name="connsiteY206" fmla="*/ 8801 h 10000"/>
                <a:gd name="connsiteX207" fmla="*/ 6548 w 10000"/>
                <a:gd name="connsiteY207" fmla="*/ 7714 h 10000"/>
                <a:gd name="connsiteX208" fmla="*/ 6575 w 10000"/>
                <a:gd name="connsiteY208" fmla="*/ 7261 h 10000"/>
                <a:gd name="connsiteX209" fmla="*/ 6607 w 10000"/>
                <a:gd name="connsiteY209" fmla="*/ 6981 h 10000"/>
                <a:gd name="connsiteX210" fmla="*/ 6634 w 10000"/>
                <a:gd name="connsiteY210" fmla="*/ 6795 h 10000"/>
                <a:gd name="connsiteX211" fmla="*/ 6661 w 10000"/>
                <a:gd name="connsiteY211" fmla="*/ 6658 h 10000"/>
                <a:gd name="connsiteX212" fmla="*/ 6692 w 10000"/>
                <a:gd name="connsiteY212" fmla="*/ 6559 h 10000"/>
                <a:gd name="connsiteX213" fmla="*/ 6719 w 10000"/>
                <a:gd name="connsiteY213" fmla="*/ 6497 h 10000"/>
                <a:gd name="connsiteX214" fmla="*/ 6751 w 10000"/>
                <a:gd name="connsiteY214" fmla="*/ 6460 h 10000"/>
                <a:gd name="connsiteX215" fmla="*/ 6778 w 10000"/>
                <a:gd name="connsiteY215" fmla="*/ 6453 h 10000"/>
                <a:gd name="connsiteX216" fmla="*/ 6805 w 10000"/>
                <a:gd name="connsiteY216" fmla="*/ 6460 h 10000"/>
                <a:gd name="connsiteX217" fmla="*/ 6836 w 10000"/>
                <a:gd name="connsiteY217" fmla="*/ 6503 h 10000"/>
                <a:gd name="connsiteX218" fmla="*/ 6863 w 10000"/>
                <a:gd name="connsiteY218" fmla="*/ 6565 h 10000"/>
                <a:gd name="connsiteX219" fmla="*/ 6890 w 10000"/>
                <a:gd name="connsiteY219" fmla="*/ 6658 h 10000"/>
                <a:gd name="connsiteX220" fmla="*/ 6922 w 10000"/>
                <a:gd name="connsiteY220" fmla="*/ 6789 h 10000"/>
                <a:gd name="connsiteX221" fmla="*/ 6949 w 10000"/>
                <a:gd name="connsiteY221" fmla="*/ 6975 h 10000"/>
                <a:gd name="connsiteX222" fmla="*/ 6981 w 10000"/>
                <a:gd name="connsiteY222" fmla="*/ 7236 h 10000"/>
                <a:gd name="connsiteX223" fmla="*/ 7008 w 10000"/>
                <a:gd name="connsiteY223" fmla="*/ 7634 h 10000"/>
                <a:gd name="connsiteX224" fmla="*/ 7035 w 10000"/>
                <a:gd name="connsiteY224" fmla="*/ 8460 h 10000"/>
                <a:gd name="connsiteX225" fmla="*/ 7066 w 10000"/>
                <a:gd name="connsiteY225" fmla="*/ 8969 h 10000"/>
                <a:gd name="connsiteX226" fmla="*/ 7093 w 10000"/>
                <a:gd name="connsiteY226" fmla="*/ 7801 h 10000"/>
                <a:gd name="connsiteX227" fmla="*/ 7125 w 10000"/>
                <a:gd name="connsiteY227" fmla="*/ 7329 h 10000"/>
                <a:gd name="connsiteX228" fmla="*/ 7152 w 10000"/>
                <a:gd name="connsiteY228" fmla="*/ 7037 h 10000"/>
                <a:gd name="connsiteX229" fmla="*/ 7179 w 10000"/>
                <a:gd name="connsiteY229" fmla="*/ 6839 h 10000"/>
                <a:gd name="connsiteX230" fmla="*/ 7210 w 10000"/>
                <a:gd name="connsiteY230" fmla="*/ 6696 h 10000"/>
                <a:gd name="connsiteX231" fmla="*/ 7237 w 10000"/>
                <a:gd name="connsiteY231" fmla="*/ 6590 h 10000"/>
                <a:gd name="connsiteX232" fmla="*/ 7269 w 10000"/>
                <a:gd name="connsiteY232" fmla="*/ 6516 h 10000"/>
                <a:gd name="connsiteX233" fmla="*/ 7296 w 10000"/>
                <a:gd name="connsiteY233" fmla="*/ 6472 h 10000"/>
                <a:gd name="connsiteX234" fmla="*/ 7323 w 10000"/>
                <a:gd name="connsiteY234" fmla="*/ 6447 h 10000"/>
                <a:gd name="connsiteX235" fmla="*/ 7350 w 10000"/>
                <a:gd name="connsiteY235" fmla="*/ 6447 h 10000"/>
                <a:gd name="connsiteX236" fmla="*/ 7382 w 10000"/>
                <a:gd name="connsiteY236" fmla="*/ 6466 h 10000"/>
                <a:gd name="connsiteX237" fmla="*/ 7409 w 10000"/>
                <a:gd name="connsiteY237" fmla="*/ 6509 h 10000"/>
                <a:gd name="connsiteX238" fmla="*/ 7440 w 10000"/>
                <a:gd name="connsiteY238" fmla="*/ 6578 h 10000"/>
                <a:gd name="connsiteX239" fmla="*/ 7467 w 10000"/>
                <a:gd name="connsiteY239" fmla="*/ 6677 h 10000"/>
                <a:gd name="connsiteX240" fmla="*/ 7494 w 10000"/>
                <a:gd name="connsiteY240" fmla="*/ 6814 h 10000"/>
                <a:gd name="connsiteX241" fmla="*/ 7526 w 10000"/>
                <a:gd name="connsiteY241" fmla="*/ 7006 h 10000"/>
                <a:gd name="connsiteX242" fmla="*/ 7553 w 10000"/>
                <a:gd name="connsiteY242" fmla="*/ 7273 h 10000"/>
                <a:gd name="connsiteX243" fmla="*/ 7584 w 10000"/>
                <a:gd name="connsiteY243" fmla="*/ 7696 h 10000"/>
                <a:gd name="connsiteX244" fmla="*/ 7612 w 10000"/>
                <a:gd name="connsiteY244" fmla="*/ 8584 h 10000"/>
                <a:gd name="connsiteX245" fmla="*/ 7639 w 10000"/>
                <a:gd name="connsiteY245" fmla="*/ 8814 h 10000"/>
                <a:gd name="connsiteX246" fmla="*/ 7670 w 10000"/>
                <a:gd name="connsiteY246" fmla="*/ 7770 h 10000"/>
                <a:gd name="connsiteX247" fmla="*/ 7697 w 10000"/>
                <a:gd name="connsiteY247" fmla="*/ 7317 h 10000"/>
                <a:gd name="connsiteX248" fmla="*/ 7729 w 10000"/>
                <a:gd name="connsiteY248" fmla="*/ 7031 h 10000"/>
                <a:gd name="connsiteX249" fmla="*/ 7756 w 10000"/>
                <a:gd name="connsiteY249" fmla="*/ 6839 h 10000"/>
                <a:gd name="connsiteX250" fmla="*/ 7783 w 10000"/>
                <a:gd name="connsiteY250" fmla="*/ 6696 h 10000"/>
                <a:gd name="connsiteX251" fmla="*/ 7810 w 10000"/>
                <a:gd name="connsiteY251" fmla="*/ 6590 h 10000"/>
                <a:gd name="connsiteX252" fmla="*/ 7841 w 10000"/>
                <a:gd name="connsiteY252" fmla="*/ 6522 h 10000"/>
                <a:gd name="connsiteX253" fmla="*/ 7868 w 10000"/>
                <a:gd name="connsiteY253" fmla="*/ 6472 h 10000"/>
                <a:gd name="connsiteX254" fmla="*/ 7900 w 10000"/>
                <a:gd name="connsiteY254" fmla="*/ 6447 h 10000"/>
                <a:gd name="connsiteX255" fmla="*/ 7927 w 10000"/>
                <a:gd name="connsiteY255" fmla="*/ 6447 h 10000"/>
                <a:gd name="connsiteX256" fmla="*/ 7954 w 10000"/>
                <a:gd name="connsiteY256" fmla="*/ 6466 h 10000"/>
                <a:gd name="connsiteX257" fmla="*/ 7986 w 10000"/>
                <a:gd name="connsiteY257" fmla="*/ 6509 h 10000"/>
                <a:gd name="connsiteX258" fmla="*/ 8013 w 10000"/>
                <a:gd name="connsiteY258" fmla="*/ 6578 h 10000"/>
                <a:gd name="connsiteX259" fmla="*/ 8044 w 10000"/>
                <a:gd name="connsiteY259" fmla="*/ 6683 h 10000"/>
                <a:gd name="connsiteX260" fmla="*/ 8071 w 10000"/>
                <a:gd name="connsiteY260" fmla="*/ 6820 h 10000"/>
                <a:gd name="connsiteX261" fmla="*/ 8098 w 10000"/>
                <a:gd name="connsiteY261" fmla="*/ 7006 h 10000"/>
                <a:gd name="connsiteX262" fmla="*/ 8130 w 10000"/>
                <a:gd name="connsiteY262" fmla="*/ 7280 h 10000"/>
                <a:gd name="connsiteX263" fmla="*/ 8157 w 10000"/>
                <a:gd name="connsiteY263" fmla="*/ 7714 h 10000"/>
                <a:gd name="connsiteX264" fmla="*/ 8188 w 10000"/>
                <a:gd name="connsiteY264" fmla="*/ 8671 h 10000"/>
                <a:gd name="connsiteX265" fmla="*/ 8215 w 10000"/>
                <a:gd name="connsiteY265" fmla="*/ 8696 h 10000"/>
                <a:gd name="connsiteX266" fmla="*/ 8242 w 10000"/>
                <a:gd name="connsiteY266" fmla="*/ 7720 h 10000"/>
                <a:gd name="connsiteX267" fmla="*/ 8274 w 10000"/>
                <a:gd name="connsiteY267" fmla="*/ 7286 h 10000"/>
                <a:gd name="connsiteX268" fmla="*/ 8301 w 10000"/>
                <a:gd name="connsiteY268" fmla="*/ 7006 h 10000"/>
                <a:gd name="connsiteX269" fmla="*/ 8328 w 10000"/>
                <a:gd name="connsiteY269" fmla="*/ 6820 h 10000"/>
                <a:gd name="connsiteX270" fmla="*/ 8360 w 10000"/>
                <a:gd name="connsiteY270" fmla="*/ 6683 h 10000"/>
                <a:gd name="connsiteX271" fmla="*/ 8387 w 10000"/>
                <a:gd name="connsiteY271" fmla="*/ 6584 h 10000"/>
                <a:gd name="connsiteX272" fmla="*/ 8418 w 10000"/>
                <a:gd name="connsiteY272" fmla="*/ 6516 h 10000"/>
                <a:gd name="connsiteX273" fmla="*/ 8445 w 10000"/>
                <a:gd name="connsiteY273" fmla="*/ 6472 h 10000"/>
                <a:gd name="connsiteX274" fmla="*/ 8472 w 10000"/>
                <a:gd name="connsiteY274" fmla="*/ 6453 h 10000"/>
                <a:gd name="connsiteX275" fmla="*/ 8504 w 10000"/>
                <a:gd name="connsiteY275" fmla="*/ 6460 h 10000"/>
                <a:gd name="connsiteX276" fmla="*/ 8531 w 10000"/>
                <a:gd name="connsiteY276" fmla="*/ 6491 h 10000"/>
                <a:gd name="connsiteX277" fmla="*/ 8562 w 10000"/>
                <a:gd name="connsiteY277" fmla="*/ 6553 h 10000"/>
                <a:gd name="connsiteX278" fmla="*/ 8589 w 10000"/>
                <a:gd name="connsiteY278" fmla="*/ 6640 h 10000"/>
                <a:gd name="connsiteX279" fmla="*/ 8616 w 10000"/>
                <a:gd name="connsiteY279" fmla="*/ 6770 h 10000"/>
                <a:gd name="connsiteX280" fmla="*/ 8648 w 10000"/>
                <a:gd name="connsiteY280" fmla="*/ 6944 h 10000"/>
                <a:gd name="connsiteX281" fmla="*/ 8675 w 10000"/>
                <a:gd name="connsiteY281" fmla="*/ 7205 h 10000"/>
                <a:gd name="connsiteX282" fmla="*/ 8707 w 10000"/>
                <a:gd name="connsiteY282" fmla="*/ 7615 h 10000"/>
                <a:gd name="connsiteX283" fmla="*/ 8734 w 10000"/>
                <a:gd name="connsiteY283" fmla="*/ 8460 h 10000"/>
                <a:gd name="connsiteX284" fmla="*/ 8761 w 10000"/>
                <a:gd name="connsiteY284" fmla="*/ 8839 h 10000"/>
                <a:gd name="connsiteX285" fmla="*/ 8788 w 10000"/>
                <a:gd name="connsiteY285" fmla="*/ 7733 h 10000"/>
                <a:gd name="connsiteX286" fmla="*/ 8819 w 10000"/>
                <a:gd name="connsiteY286" fmla="*/ 7267 h 10000"/>
                <a:gd name="connsiteX287" fmla="*/ 8851 w 10000"/>
                <a:gd name="connsiteY287" fmla="*/ 6981 h 10000"/>
                <a:gd name="connsiteX288" fmla="*/ 8878 w 10000"/>
                <a:gd name="connsiteY288" fmla="*/ 6783 h 10000"/>
                <a:gd name="connsiteX289" fmla="*/ 8905 w 10000"/>
                <a:gd name="connsiteY289" fmla="*/ 6646 h 10000"/>
                <a:gd name="connsiteX290" fmla="*/ 8932 w 10000"/>
                <a:gd name="connsiteY290" fmla="*/ 6547 h 10000"/>
                <a:gd name="connsiteX291" fmla="*/ 8963 w 10000"/>
                <a:gd name="connsiteY291" fmla="*/ 6484 h 10000"/>
                <a:gd name="connsiteX292" fmla="*/ 8991 w 10000"/>
                <a:gd name="connsiteY292" fmla="*/ 6453 h 10000"/>
                <a:gd name="connsiteX293" fmla="*/ 9022 w 10000"/>
                <a:gd name="connsiteY293" fmla="*/ 6447 h 10000"/>
                <a:gd name="connsiteX294" fmla="*/ 9049 w 10000"/>
                <a:gd name="connsiteY294" fmla="*/ 6472 h 10000"/>
                <a:gd name="connsiteX295" fmla="*/ 9076 w 10000"/>
                <a:gd name="connsiteY295" fmla="*/ 6528 h 10000"/>
                <a:gd name="connsiteX296" fmla="*/ 9108 w 10000"/>
                <a:gd name="connsiteY296" fmla="*/ 6621 h 10000"/>
                <a:gd name="connsiteX297" fmla="*/ 9135 w 10000"/>
                <a:gd name="connsiteY297" fmla="*/ 6758 h 10000"/>
                <a:gd name="connsiteX298" fmla="*/ 9166 w 10000"/>
                <a:gd name="connsiteY298" fmla="*/ 6957 h 10000"/>
                <a:gd name="connsiteX299" fmla="*/ 9193 w 10000"/>
                <a:gd name="connsiteY299" fmla="*/ 7267 h 10000"/>
                <a:gd name="connsiteX300" fmla="*/ 9220 w 10000"/>
                <a:gd name="connsiteY300" fmla="*/ 7814 h 10000"/>
                <a:gd name="connsiteX301" fmla="*/ 9252 w 10000"/>
                <a:gd name="connsiteY301" fmla="*/ 9863 h 10000"/>
                <a:gd name="connsiteX302" fmla="*/ 9279 w 10000"/>
                <a:gd name="connsiteY302" fmla="*/ 7988 h 10000"/>
                <a:gd name="connsiteX303" fmla="*/ 9306 w 10000"/>
                <a:gd name="connsiteY303" fmla="*/ 7335 h 10000"/>
                <a:gd name="connsiteX304" fmla="*/ 9338 w 10000"/>
                <a:gd name="connsiteY304" fmla="*/ 6988 h 10000"/>
                <a:gd name="connsiteX305" fmla="*/ 9365 w 10000"/>
                <a:gd name="connsiteY305" fmla="*/ 6758 h 10000"/>
                <a:gd name="connsiteX306" fmla="*/ 9396 w 10000"/>
                <a:gd name="connsiteY306" fmla="*/ 6602 h 10000"/>
                <a:gd name="connsiteX307" fmla="*/ 9423 w 10000"/>
                <a:gd name="connsiteY307" fmla="*/ 6503 h 10000"/>
                <a:gd name="connsiteX308" fmla="*/ 9450 w 10000"/>
                <a:gd name="connsiteY308" fmla="*/ 6447 h 10000"/>
                <a:gd name="connsiteX309" fmla="*/ 9482 w 10000"/>
                <a:gd name="connsiteY309" fmla="*/ 6435 h 10000"/>
                <a:gd name="connsiteX310" fmla="*/ 9509 w 10000"/>
                <a:gd name="connsiteY310" fmla="*/ 6460 h 10000"/>
                <a:gd name="connsiteX311" fmla="*/ 9540 w 10000"/>
                <a:gd name="connsiteY311" fmla="*/ 6534 h 10000"/>
                <a:gd name="connsiteX312" fmla="*/ 9567 w 10000"/>
                <a:gd name="connsiteY312" fmla="*/ 6665 h 10000"/>
                <a:gd name="connsiteX313" fmla="*/ 9594 w 10000"/>
                <a:gd name="connsiteY313" fmla="*/ 6882 h 10000"/>
                <a:gd name="connsiteX314" fmla="*/ 9626 w 10000"/>
                <a:gd name="connsiteY314" fmla="*/ 7242 h 10000"/>
                <a:gd name="connsiteX315" fmla="*/ 9653 w 10000"/>
                <a:gd name="connsiteY315" fmla="*/ 7981 h 10000"/>
                <a:gd name="connsiteX316" fmla="*/ 9680 w 10000"/>
                <a:gd name="connsiteY316" fmla="*/ 8820 h 10000"/>
                <a:gd name="connsiteX317" fmla="*/ 9712 w 10000"/>
                <a:gd name="connsiteY317" fmla="*/ 7484 h 10000"/>
                <a:gd name="connsiteX318" fmla="*/ 9739 w 10000"/>
                <a:gd name="connsiteY318" fmla="*/ 7012 h 10000"/>
                <a:gd name="connsiteX319" fmla="*/ 9766 w 10000"/>
                <a:gd name="connsiteY319" fmla="*/ 6758 h 10000"/>
                <a:gd name="connsiteX320" fmla="*/ 9797 w 10000"/>
                <a:gd name="connsiteY320" fmla="*/ 6615 h 10000"/>
                <a:gd name="connsiteX321" fmla="*/ 9824 w 10000"/>
                <a:gd name="connsiteY321" fmla="*/ 6559 h 10000"/>
                <a:gd name="connsiteX322" fmla="*/ 9856 w 10000"/>
                <a:gd name="connsiteY322" fmla="*/ 6590 h 10000"/>
                <a:gd name="connsiteX323" fmla="*/ 9883 w 10000"/>
                <a:gd name="connsiteY323" fmla="*/ 6708 h 10000"/>
                <a:gd name="connsiteX324" fmla="*/ 9910 w 10000"/>
                <a:gd name="connsiteY324" fmla="*/ 6950 h 10000"/>
                <a:gd name="connsiteX325" fmla="*/ 9941 w 10000"/>
                <a:gd name="connsiteY325" fmla="*/ 7404 h 10000"/>
                <a:gd name="connsiteX326" fmla="*/ 9968 w 10000"/>
                <a:gd name="connsiteY326" fmla="*/ 8516 h 10000"/>
                <a:gd name="connsiteX327" fmla="*/ 10000 w 10000"/>
                <a:gd name="connsiteY32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3326 w 10000"/>
                <a:gd name="connsiteY95" fmla="*/ 404 h 10000"/>
                <a:gd name="connsiteX96" fmla="*/ 3384 w 10000"/>
                <a:gd name="connsiteY96" fmla="*/ 280 h 10000"/>
                <a:gd name="connsiteX97" fmla="*/ 3411 w 10000"/>
                <a:gd name="connsiteY97" fmla="*/ 230 h 10000"/>
                <a:gd name="connsiteX98" fmla="*/ 3443 w 10000"/>
                <a:gd name="connsiteY98" fmla="*/ 186 h 10000"/>
                <a:gd name="connsiteX99" fmla="*/ 3470 w 10000"/>
                <a:gd name="connsiteY99" fmla="*/ 149 h 10000"/>
                <a:gd name="connsiteX100" fmla="*/ 3497 w 10000"/>
                <a:gd name="connsiteY100" fmla="*/ 118 h 10000"/>
                <a:gd name="connsiteX101" fmla="*/ 3529 w 10000"/>
                <a:gd name="connsiteY101" fmla="*/ 87 h 10000"/>
                <a:gd name="connsiteX102" fmla="*/ 3556 w 10000"/>
                <a:gd name="connsiteY102" fmla="*/ 68 h 10000"/>
                <a:gd name="connsiteX103" fmla="*/ 3587 w 10000"/>
                <a:gd name="connsiteY103" fmla="*/ 43 h 10000"/>
                <a:gd name="connsiteX104" fmla="*/ 3614 w 10000"/>
                <a:gd name="connsiteY104" fmla="*/ 31 h 10000"/>
                <a:gd name="connsiteX105" fmla="*/ 3641 w 10000"/>
                <a:gd name="connsiteY105" fmla="*/ 19 h 10000"/>
                <a:gd name="connsiteX106" fmla="*/ 3673 w 10000"/>
                <a:gd name="connsiteY106" fmla="*/ 6 h 10000"/>
                <a:gd name="connsiteX107" fmla="*/ 3700 w 10000"/>
                <a:gd name="connsiteY107" fmla="*/ 6 h 10000"/>
                <a:gd name="connsiteX108" fmla="*/ 3731 w 10000"/>
                <a:gd name="connsiteY108" fmla="*/ 0 h 10000"/>
                <a:gd name="connsiteX109" fmla="*/ 3758 w 10000"/>
                <a:gd name="connsiteY109" fmla="*/ 0 h 10000"/>
                <a:gd name="connsiteX110" fmla="*/ 3785 w 10000"/>
                <a:gd name="connsiteY110" fmla="*/ 6 h 10000"/>
                <a:gd name="connsiteX111" fmla="*/ 3817 w 10000"/>
                <a:gd name="connsiteY111" fmla="*/ 12 h 10000"/>
                <a:gd name="connsiteX112" fmla="*/ 3844 w 10000"/>
                <a:gd name="connsiteY112" fmla="*/ 19 h 10000"/>
                <a:gd name="connsiteX113" fmla="*/ 3876 w 10000"/>
                <a:gd name="connsiteY113" fmla="*/ 31 h 10000"/>
                <a:gd name="connsiteX114" fmla="*/ 3903 w 10000"/>
                <a:gd name="connsiteY114" fmla="*/ 43 h 10000"/>
                <a:gd name="connsiteX115" fmla="*/ 3930 w 10000"/>
                <a:gd name="connsiteY115" fmla="*/ 62 h 10000"/>
                <a:gd name="connsiteX116" fmla="*/ 3957 w 10000"/>
                <a:gd name="connsiteY116" fmla="*/ 81 h 10000"/>
                <a:gd name="connsiteX117" fmla="*/ 3988 w 10000"/>
                <a:gd name="connsiteY117" fmla="*/ 106 h 10000"/>
                <a:gd name="connsiteX118" fmla="*/ 4015 w 10000"/>
                <a:gd name="connsiteY118" fmla="*/ 130 h 10000"/>
                <a:gd name="connsiteX119" fmla="*/ 4047 w 10000"/>
                <a:gd name="connsiteY119" fmla="*/ 155 h 10000"/>
                <a:gd name="connsiteX120" fmla="*/ 4074 w 10000"/>
                <a:gd name="connsiteY120" fmla="*/ 186 h 10000"/>
                <a:gd name="connsiteX121" fmla="*/ 4101 w 10000"/>
                <a:gd name="connsiteY121" fmla="*/ 217 h 10000"/>
                <a:gd name="connsiteX122" fmla="*/ 4132 w 10000"/>
                <a:gd name="connsiteY122" fmla="*/ 255 h 10000"/>
                <a:gd name="connsiteX123" fmla="*/ 4160 w 10000"/>
                <a:gd name="connsiteY123" fmla="*/ 292 h 10000"/>
                <a:gd name="connsiteX124" fmla="*/ 4191 w 10000"/>
                <a:gd name="connsiteY124" fmla="*/ 329 h 10000"/>
                <a:gd name="connsiteX125" fmla="*/ 4218 w 10000"/>
                <a:gd name="connsiteY125" fmla="*/ 373 h 10000"/>
                <a:gd name="connsiteX126" fmla="*/ 4245 w 10000"/>
                <a:gd name="connsiteY126" fmla="*/ 422 h 10000"/>
                <a:gd name="connsiteX127" fmla="*/ 4277 w 10000"/>
                <a:gd name="connsiteY127" fmla="*/ 466 h 10000"/>
                <a:gd name="connsiteX128" fmla="*/ 4304 w 10000"/>
                <a:gd name="connsiteY128" fmla="*/ 522 h 10000"/>
                <a:gd name="connsiteX129" fmla="*/ 4335 w 10000"/>
                <a:gd name="connsiteY129" fmla="*/ 571 h 10000"/>
                <a:gd name="connsiteX130" fmla="*/ 4362 w 10000"/>
                <a:gd name="connsiteY130" fmla="*/ 634 h 10000"/>
                <a:gd name="connsiteX131" fmla="*/ 4389 w 10000"/>
                <a:gd name="connsiteY131" fmla="*/ 689 h 10000"/>
                <a:gd name="connsiteX132" fmla="*/ 4421 w 10000"/>
                <a:gd name="connsiteY132" fmla="*/ 752 h 10000"/>
                <a:gd name="connsiteX133" fmla="*/ 4448 w 10000"/>
                <a:gd name="connsiteY133" fmla="*/ 820 h 10000"/>
                <a:gd name="connsiteX134" fmla="*/ 4475 w 10000"/>
                <a:gd name="connsiteY134" fmla="*/ 888 h 10000"/>
                <a:gd name="connsiteX135" fmla="*/ 4507 w 10000"/>
                <a:gd name="connsiteY135" fmla="*/ 957 h 10000"/>
                <a:gd name="connsiteX136" fmla="*/ 4534 w 10000"/>
                <a:gd name="connsiteY136" fmla="*/ 1037 h 10000"/>
                <a:gd name="connsiteX137" fmla="*/ 4565 w 10000"/>
                <a:gd name="connsiteY137" fmla="*/ 1118 h 10000"/>
                <a:gd name="connsiteX138" fmla="*/ 4592 w 10000"/>
                <a:gd name="connsiteY138" fmla="*/ 1199 h 10000"/>
                <a:gd name="connsiteX139" fmla="*/ 4619 w 10000"/>
                <a:gd name="connsiteY139" fmla="*/ 1286 h 10000"/>
                <a:gd name="connsiteX140" fmla="*/ 4651 w 10000"/>
                <a:gd name="connsiteY140" fmla="*/ 1373 h 10000"/>
                <a:gd name="connsiteX141" fmla="*/ 4678 w 10000"/>
                <a:gd name="connsiteY141" fmla="*/ 1472 h 10000"/>
                <a:gd name="connsiteX142" fmla="*/ 4709 w 10000"/>
                <a:gd name="connsiteY142" fmla="*/ 1565 h 10000"/>
                <a:gd name="connsiteX143" fmla="*/ 4736 w 10000"/>
                <a:gd name="connsiteY143" fmla="*/ 1671 h 10000"/>
                <a:gd name="connsiteX144" fmla="*/ 4763 w 10000"/>
                <a:gd name="connsiteY144" fmla="*/ 1776 h 10000"/>
                <a:gd name="connsiteX145" fmla="*/ 4795 w 10000"/>
                <a:gd name="connsiteY145" fmla="*/ 1894 h 10000"/>
                <a:gd name="connsiteX146" fmla="*/ 4822 w 10000"/>
                <a:gd name="connsiteY146" fmla="*/ 2012 h 10000"/>
                <a:gd name="connsiteX147" fmla="*/ 4854 w 10000"/>
                <a:gd name="connsiteY147" fmla="*/ 2137 h 10000"/>
                <a:gd name="connsiteX148" fmla="*/ 4881 w 10000"/>
                <a:gd name="connsiteY148" fmla="*/ 2267 h 10000"/>
                <a:gd name="connsiteX149" fmla="*/ 4908 w 10000"/>
                <a:gd name="connsiteY149" fmla="*/ 2404 h 10000"/>
                <a:gd name="connsiteX150" fmla="*/ 4935 w 10000"/>
                <a:gd name="connsiteY150" fmla="*/ 2553 h 10000"/>
                <a:gd name="connsiteX151" fmla="*/ 4966 w 10000"/>
                <a:gd name="connsiteY151" fmla="*/ 2708 h 10000"/>
                <a:gd name="connsiteX152" fmla="*/ 4993 w 10000"/>
                <a:gd name="connsiteY152" fmla="*/ 2870 h 10000"/>
                <a:gd name="connsiteX153" fmla="*/ 5025 w 10000"/>
                <a:gd name="connsiteY153" fmla="*/ 3043 h 10000"/>
                <a:gd name="connsiteX154" fmla="*/ 5052 w 10000"/>
                <a:gd name="connsiteY154" fmla="*/ 3230 h 10000"/>
                <a:gd name="connsiteX155" fmla="*/ 5079 w 10000"/>
                <a:gd name="connsiteY155" fmla="*/ 3429 h 10000"/>
                <a:gd name="connsiteX156" fmla="*/ 5110 w 10000"/>
                <a:gd name="connsiteY156" fmla="*/ 3646 h 10000"/>
                <a:gd name="connsiteX157" fmla="*/ 5137 w 10000"/>
                <a:gd name="connsiteY157" fmla="*/ 3882 h 10000"/>
                <a:gd name="connsiteX158" fmla="*/ 5169 w 10000"/>
                <a:gd name="connsiteY158" fmla="*/ 4143 h 10000"/>
                <a:gd name="connsiteX159" fmla="*/ 5196 w 10000"/>
                <a:gd name="connsiteY159" fmla="*/ 4441 h 10000"/>
                <a:gd name="connsiteX160" fmla="*/ 5223 w 10000"/>
                <a:gd name="connsiteY160" fmla="*/ 4789 h 10000"/>
                <a:gd name="connsiteX161" fmla="*/ 5255 w 10000"/>
                <a:gd name="connsiteY161" fmla="*/ 5205 h 10000"/>
                <a:gd name="connsiteX162" fmla="*/ 5282 w 10000"/>
                <a:gd name="connsiteY162" fmla="*/ 5758 h 10000"/>
                <a:gd name="connsiteX163" fmla="*/ 5313 w 10000"/>
                <a:gd name="connsiteY163" fmla="*/ 6671 h 10000"/>
                <a:gd name="connsiteX164" fmla="*/ 5340 w 10000"/>
                <a:gd name="connsiteY164" fmla="*/ 7776 h 10000"/>
                <a:gd name="connsiteX165" fmla="*/ 5367 w 10000"/>
                <a:gd name="connsiteY165" fmla="*/ 6565 h 10000"/>
                <a:gd name="connsiteX166" fmla="*/ 5399 w 10000"/>
                <a:gd name="connsiteY166" fmla="*/ 6255 h 10000"/>
                <a:gd name="connsiteX167" fmla="*/ 5426 w 10000"/>
                <a:gd name="connsiteY167" fmla="*/ 6155 h 10000"/>
                <a:gd name="connsiteX168" fmla="*/ 5453 w 10000"/>
                <a:gd name="connsiteY168" fmla="*/ 6180 h 10000"/>
                <a:gd name="connsiteX169" fmla="*/ 5484 w 10000"/>
                <a:gd name="connsiteY169" fmla="*/ 6286 h 10000"/>
                <a:gd name="connsiteX170" fmla="*/ 5511 w 10000"/>
                <a:gd name="connsiteY170" fmla="*/ 6484 h 10000"/>
                <a:gd name="connsiteX171" fmla="*/ 5539 w 10000"/>
                <a:gd name="connsiteY171" fmla="*/ 6801 h 10000"/>
                <a:gd name="connsiteX172" fmla="*/ 5570 w 10000"/>
                <a:gd name="connsiteY172" fmla="*/ 7373 h 10000"/>
                <a:gd name="connsiteX173" fmla="*/ 5597 w 10000"/>
                <a:gd name="connsiteY173" fmla="*/ 9447 h 10000"/>
                <a:gd name="connsiteX174" fmla="*/ 5629 w 10000"/>
                <a:gd name="connsiteY174" fmla="*/ 7621 h 10000"/>
                <a:gd name="connsiteX175" fmla="*/ 5656 w 10000"/>
                <a:gd name="connsiteY175" fmla="*/ 7012 h 10000"/>
                <a:gd name="connsiteX176" fmla="*/ 5683 w 10000"/>
                <a:gd name="connsiteY176" fmla="*/ 6708 h 10000"/>
                <a:gd name="connsiteX177" fmla="*/ 5714 w 10000"/>
                <a:gd name="connsiteY177" fmla="*/ 6534 h 10000"/>
                <a:gd name="connsiteX178" fmla="*/ 5741 w 10000"/>
                <a:gd name="connsiteY178" fmla="*/ 6429 h 10000"/>
                <a:gd name="connsiteX179" fmla="*/ 5773 w 10000"/>
                <a:gd name="connsiteY179" fmla="*/ 6385 h 10000"/>
                <a:gd name="connsiteX180" fmla="*/ 5800 w 10000"/>
                <a:gd name="connsiteY180" fmla="*/ 6385 h 10000"/>
                <a:gd name="connsiteX181" fmla="*/ 5827 w 10000"/>
                <a:gd name="connsiteY181" fmla="*/ 6429 h 10000"/>
                <a:gd name="connsiteX182" fmla="*/ 5858 w 10000"/>
                <a:gd name="connsiteY182" fmla="*/ 6516 h 10000"/>
                <a:gd name="connsiteX183" fmla="*/ 5886 w 10000"/>
                <a:gd name="connsiteY183" fmla="*/ 6646 h 10000"/>
                <a:gd name="connsiteX184" fmla="*/ 5913 w 10000"/>
                <a:gd name="connsiteY184" fmla="*/ 6845 h 10000"/>
                <a:gd name="connsiteX185" fmla="*/ 5944 w 10000"/>
                <a:gd name="connsiteY185" fmla="*/ 7149 h 10000"/>
                <a:gd name="connsiteX186" fmla="*/ 5971 w 10000"/>
                <a:gd name="connsiteY186" fmla="*/ 7658 h 10000"/>
                <a:gd name="connsiteX187" fmla="*/ 6003 w 10000"/>
                <a:gd name="connsiteY187" fmla="*/ 9093 h 10000"/>
                <a:gd name="connsiteX188" fmla="*/ 6030 w 10000"/>
                <a:gd name="connsiteY188" fmla="*/ 8106 h 10000"/>
                <a:gd name="connsiteX189" fmla="*/ 6057 w 10000"/>
                <a:gd name="connsiteY189" fmla="*/ 7385 h 10000"/>
                <a:gd name="connsiteX190" fmla="*/ 6088 w 10000"/>
                <a:gd name="connsiteY190" fmla="*/ 7019 h 10000"/>
                <a:gd name="connsiteX191" fmla="*/ 6115 w 10000"/>
                <a:gd name="connsiteY191" fmla="*/ 6789 h 10000"/>
                <a:gd name="connsiteX192" fmla="*/ 6147 w 10000"/>
                <a:gd name="connsiteY192" fmla="*/ 6634 h 10000"/>
                <a:gd name="connsiteX193" fmla="*/ 6174 w 10000"/>
                <a:gd name="connsiteY193" fmla="*/ 6534 h 10000"/>
                <a:gd name="connsiteX194" fmla="*/ 6201 w 10000"/>
                <a:gd name="connsiteY194" fmla="*/ 6472 h 10000"/>
                <a:gd name="connsiteX195" fmla="*/ 6233 w 10000"/>
                <a:gd name="connsiteY195" fmla="*/ 6441 h 10000"/>
                <a:gd name="connsiteX196" fmla="*/ 6260 w 10000"/>
                <a:gd name="connsiteY196" fmla="*/ 6435 h 10000"/>
                <a:gd name="connsiteX197" fmla="*/ 6291 w 10000"/>
                <a:gd name="connsiteY197" fmla="*/ 6460 h 10000"/>
                <a:gd name="connsiteX198" fmla="*/ 6318 w 10000"/>
                <a:gd name="connsiteY198" fmla="*/ 6516 h 10000"/>
                <a:gd name="connsiteX199" fmla="*/ 6345 w 10000"/>
                <a:gd name="connsiteY199" fmla="*/ 6609 h 10000"/>
                <a:gd name="connsiteX200" fmla="*/ 6372 w 10000"/>
                <a:gd name="connsiteY200" fmla="*/ 6733 h 10000"/>
                <a:gd name="connsiteX201" fmla="*/ 6404 w 10000"/>
                <a:gd name="connsiteY201" fmla="*/ 6919 h 10000"/>
                <a:gd name="connsiteX202" fmla="*/ 6431 w 10000"/>
                <a:gd name="connsiteY202" fmla="*/ 7186 h 10000"/>
                <a:gd name="connsiteX203" fmla="*/ 6462 w 10000"/>
                <a:gd name="connsiteY203" fmla="*/ 7596 h 10000"/>
                <a:gd name="connsiteX204" fmla="*/ 6489 w 10000"/>
                <a:gd name="connsiteY204" fmla="*/ 8466 h 10000"/>
                <a:gd name="connsiteX205" fmla="*/ 6516 w 10000"/>
                <a:gd name="connsiteY205" fmla="*/ 8801 h 10000"/>
                <a:gd name="connsiteX206" fmla="*/ 6548 w 10000"/>
                <a:gd name="connsiteY206" fmla="*/ 7714 h 10000"/>
                <a:gd name="connsiteX207" fmla="*/ 6575 w 10000"/>
                <a:gd name="connsiteY207" fmla="*/ 7261 h 10000"/>
                <a:gd name="connsiteX208" fmla="*/ 6607 w 10000"/>
                <a:gd name="connsiteY208" fmla="*/ 6981 h 10000"/>
                <a:gd name="connsiteX209" fmla="*/ 6634 w 10000"/>
                <a:gd name="connsiteY209" fmla="*/ 6795 h 10000"/>
                <a:gd name="connsiteX210" fmla="*/ 6661 w 10000"/>
                <a:gd name="connsiteY210" fmla="*/ 6658 h 10000"/>
                <a:gd name="connsiteX211" fmla="*/ 6692 w 10000"/>
                <a:gd name="connsiteY211" fmla="*/ 6559 h 10000"/>
                <a:gd name="connsiteX212" fmla="*/ 6719 w 10000"/>
                <a:gd name="connsiteY212" fmla="*/ 6497 h 10000"/>
                <a:gd name="connsiteX213" fmla="*/ 6751 w 10000"/>
                <a:gd name="connsiteY213" fmla="*/ 6460 h 10000"/>
                <a:gd name="connsiteX214" fmla="*/ 6778 w 10000"/>
                <a:gd name="connsiteY214" fmla="*/ 6453 h 10000"/>
                <a:gd name="connsiteX215" fmla="*/ 6805 w 10000"/>
                <a:gd name="connsiteY215" fmla="*/ 6460 h 10000"/>
                <a:gd name="connsiteX216" fmla="*/ 6836 w 10000"/>
                <a:gd name="connsiteY216" fmla="*/ 6503 h 10000"/>
                <a:gd name="connsiteX217" fmla="*/ 6863 w 10000"/>
                <a:gd name="connsiteY217" fmla="*/ 6565 h 10000"/>
                <a:gd name="connsiteX218" fmla="*/ 6890 w 10000"/>
                <a:gd name="connsiteY218" fmla="*/ 6658 h 10000"/>
                <a:gd name="connsiteX219" fmla="*/ 6922 w 10000"/>
                <a:gd name="connsiteY219" fmla="*/ 6789 h 10000"/>
                <a:gd name="connsiteX220" fmla="*/ 6949 w 10000"/>
                <a:gd name="connsiteY220" fmla="*/ 6975 h 10000"/>
                <a:gd name="connsiteX221" fmla="*/ 6981 w 10000"/>
                <a:gd name="connsiteY221" fmla="*/ 7236 h 10000"/>
                <a:gd name="connsiteX222" fmla="*/ 7008 w 10000"/>
                <a:gd name="connsiteY222" fmla="*/ 7634 h 10000"/>
                <a:gd name="connsiteX223" fmla="*/ 7035 w 10000"/>
                <a:gd name="connsiteY223" fmla="*/ 8460 h 10000"/>
                <a:gd name="connsiteX224" fmla="*/ 7066 w 10000"/>
                <a:gd name="connsiteY224" fmla="*/ 8969 h 10000"/>
                <a:gd name="connsiteX225" fmla="*/ 7093 w 10000"/>
                <a:gd name="connsiteY225" fmla="*/ 7801 h 10000"/>
                <a:gd name="connsiteX226" fmla="*/ 7125 w 10000"/>
                <a:gd name="connsiteY226" fmla="*/ 7329 h 10000"/>
                <a:gd name="connsiteX227" fmla="*/ 7152 w 10000"/>
                <a:gd name="connsiteY227" fmla="*/ 7037 h 10000"/>
                <a:gd name="connsiteX228" fmla="*/ 7179 w 10000"/>
                <a:gd name="connsiteY228" fmla="*/ 6839 h 10000"/>
                <a:gd name="connsiteX229" fmla="*/ 7210 w 10000"/>
                <a:gd name="connsiteY229" fmla="*/ 6696 h 10000"/>
                <a:gd name="connsiteX230" fmla="*/ 7237 w 10000"/>
                <a:gd name="connsiteY230" fmla="*/ 6590 h 10000"/>
                <a:gd name="connsiteX231" fmla="*/ 7269 w 10000"/>
                <a:gd name="connsiteY231" fmla="*/ 6516 h 10000"/>
                <a:gd name="connsiteX232" fmla="*/ 7296 w 10000"/>
                <a:gd name="connsiteY232" fmla="*/ 6472 h 10000"/>
                <a:gd name="connsiteX233" fmla="*/ 7323 w 10000"/>
                <a:gd name="connsiteY233" fmla="*/ 6447 h 10000"/>
                <a:gd name="connsiteX234" fmla="*/ 7350 w 10000"/>
                <a:gd name="connsiteY234" fmla="*/ 6447 h 10000"/>
                <a:gd name="connsiteX235" fmla="*/ 7382 w 10000"/>
                <a:gd name="connsiteY235" fmla="*/ 6466 h 10000"/>
                <a:gd name="connsiteX236" fmla="*/ 7409 w 10000"/>
                <a:gd name="connsiteY236" fmla="*/ 6509 h 10000"/>
                <a:gd name="connsiteX237" fmla="*/ 7440 w 10000"/>
                <a:gd name="connsiteY237" fmla="*/ 6578 h 10000"/>
                <a:gd name="connsiteX238" fmla="*/ 7467 w 10000"/>
                <a:gd name="connsiteY238" fmla="*/ 6677 h 10000"/>
                <a:gd name="connsiteX239" fmla="*/ 7494 w 10000"/>
                <a:gd name="connsiteY239" fmla="*/ 6814 h 10000"/>
                <a:gd name="connsiteX240" fmla="*/ 7526 w 10000"/>
                <a:gd name="connsiteY240" fmla="*/ 7006 h 10000"/>
                <a:gd name="connsiteX241" fmla="*/ 7553 w 10000"/>
                <a:gd name="connsiteY241" fmla="*/ 7273 h 10000"/>
                <a:gd name="connsiteX242" fmla="*/ 7584 w 10000"/>
                <a:gd name="connsiteY242" fmla="*/ 7696 h 10000"/>
                <a:gd name="connsiteX243" fmla="*/ 7612 w 10000"/>
                <a:gd name="connsiteY243" fmla="*/ 8584 h 10000"/>
                <a:gd name="connsiteX244" fmla="*/ 7639 w 10000"/>
                <a:gd name="connsiteY244" fmla="*/ 8814 h 10000"/>
                <a:gd name="connsiteX245" fmla="*/ 7670 w 10000"/>
                <a:gd name="connsiteY245" fmla="*/ 7770 h 10000"/>
                <a:gd name="connsiteX246" fmla="*/ 7697 w 10000"/>
                <a:gd name="connsiteY246" fmla="*/ 7317 h 10000"/>
                <a:gd name="connsiteX247" fmla="*/ 7729 w 10000"/>
                <a:gd name="connsiteY247" fmla="*/ 7031 h 10000"/>
                <a:gd name="connsiteX248" fmla="*/ 7756 w 10000"/>
                <a:gd name="connsiteY248" fmla="*/ 6839 h 10000"/>
                <a:gd name="connsiteX249" fmla="*/ 7783 w 10000"/>
                <a:gd name="connsiteY249" fmla="*/ 6696 h 10000"/>
                <a:gd name="connsiteX250" fmla="*/ 7810 w 10000"/>
                <a:gd name="connsiteY250" fmla="*/ 6590 h 10000"/>
                <a:gd name="connsiteX251" fmla="*/ 7841 w 10000"/>
                <a:gd name="connsiteY251" fmla="*/ 6522 h 10000"/>
                <a:gd name="connsiteX252" fmla="*/ 7868 w 10000"/>
                <a:gd name="connsiteY252" fmla="*/ 6472 h 10000"/>
                <a:gd name="connsiteX253" fmla="*/ 7900 w 10000"/>
                <a:gd name="connsiteY253" fmla="*/ 6447 h 10000"/>
                <a:gd name="connsiteX254" fmla="*/ 7927 w 10000"/>
                <a:gd name="connsiteY254" fmla="*/ 6447 h 10000"/>
                <a:gd name="connsiteX255" fmla="*/ 7954 w 10000"/>
                <a:gd name="connsiteY255" fmla="*/ 6466 h 10000"/>
                <a:gd name="connsiteX256" fmla="*/ 7986 w 10000"/>
                <a:gd name="connsiteY256" fmla="*/ 6509 h 10000"/>
                <a:gd name="connsiteX257" fmla="*/ 8013 w 10000"/>
                <a:gd name="connsiteY257" fmla="*/ 6578 h 10000"/>
                <a:gd name="connsiteX258" fmla="*/ 8044 w 10000"/>
                <a:gd name="connsiteY258" fmla="*/ 6683 h 10000"/>
                <a:gd name="connsiteX259" fmla="*/ 8071 w 10000"/>
                <a:gd name="connsiteY259" fmla="*/ 6820 h 10000"/>
                <a:gd name="connsiteX260" fmla="*/ 8098 w 10000"/>
                <a:gd name="connsiteY260" fmla="*/ 7006 h 10000"/>
                <a:gd name="connsiteX261" fmla="*/ 8130 w 10000"/>
                <a:gd name="connsiteY261" fmla="*/ 7280 h 10000"/>
                <a:gd name="connsiteX262" fmla="*/ 8157 w 10000"/>
                <a:gd name="connsiteY262" fmla="*/ 7714 h 10000"/>
                <a:gd name="connsiteX263" fmla="*/ 8188 w 10000"/>
                <a:gd name="connsiteY263" fmla="*/ 8671 h 10000"/>
                <a:gd name="connsiteX264" fmla="*/ 8215 w 10000"/>
                <a:gd name="connsiteY264" fmla="*/ 8696 h 10000"/>
                <a:gd name="connsiteX265" fmla="*/ 8242 w 10000"/>
                <a:gd name="connsiteY265" fmla="*/ 7720 h 10000"/>
                <a:gd name="connsiteX266" fmla="*/ 8274 w 10000"/>
                <a:gd name="connsiteY266" fmla="*/ 7286 h 10000"/>
                <a:gd name="connsiteX267" fmla="*/ 8301 w 10000"/>
                <a:gd name="connsiteY267" fmla="*/ 7006 h 10000"/>
                <a:gd name="connsiteX268" fmla="*/ 8328 w 10000"/>
                <a:gd name="connsiteY268" fmla="*/ 6820 h 10000"/>
                <a:gd name="connsiteX269" fmla="*/ 8360 w 10000"/>
                <a:gd name="connsiteY269" fmla="*/ 6683 h 10000"/>
                <a:gd name="connsiteX270" fmla="*/ 8387 w 10000"/>
                <a:gd name="connsiteY270" fmla="*/ 6584 h 10000"/>
                <a:gd name="connsiteX271" fmla="*/ 8418 w 10000"/>
                <a:gd name="connsiteY271" fmla="*/ 6516 h 10000"/>
                <a:gd name="connsiteX272" fmla="*/ 8445 w 10000"/>
                <a:gd name="connsiteY272" fmla="*/ 6472 h 10000"/>
                <a:gd name="connsiteX273" fmla="*/ 8472 w 10000"/>
                <a:gd name="connsiteY273" fmla="*/ 6453 h 10000"/>
                <a:gd name="connsiteX274" fmla="*/ 8504 w 10000"/>
                <a:gd name="connsiteY274" fmla="*/ 6460 h 10000"/>
                <a:gd name="connsiteX275" fmla="*/ 8531 w 10000"/>
                <a:gd name="connsiteY275" fmla="*/ 6491 h 10000"/>
                <a:gd name="connsiteX276" fmla="*/ 8562 w 10000"/>
                <a:gd name="connsiteY276" fmla="*/ 6553 h 10000"/>
                <a:gd name="connsiteX277" fmla="*/ 8589 w 10000"/>
                <a:gd name="connsiteY277" fmla="*/ 6640 h 10000"/>
                <a:gd name="connsiteX278" fmla="*/ 8616 w 10000"/>
                <a:gd name="connsiteY278" fmla="*/ 6770 h 10000"/>
                <a:gd name="connsiteX279" fmla="*/ 8648 w 10000"/>
                <a:gd name="connsiteY279" fmla="*/ 6944 h 10000"/>
                <a:gd name="connsiteX280" fmla="*/ 8675 w 10000"/>
                <a:gd name="connsiteY280" fmla="*/ 7205 h 10000"/>
                <a:gd name="connsiteX281" fmla="*/ 8707 w 10000"/>
                <a:gd name="connsiteY281" fmla="*/ 7615 h 10000"/>
                <a:gd name="connsiteX282" fmla="*/ 8734 w 10000"/>
                <a:gd name="connsiteY282" fmla="*/ 8460 h 10000"/>
                <a:gd name="connsiteX283" fmla="*/ 8761 w 10000"/>
                <a:gd name="connsiteY283" fmla="*/ 8839 h 10000"/>
                <a:gd name="connsiteX284" fmla="*/ 8788 w 10000"/>
                <a:gd name="connsiteY284" fmla="*/ 7733 h 10000"/>
                <a:gd name="connsiteX285" fmla="*/ 8819 w 10000"/>
                <a:gd name="connsiteY285" fmla="*/ 7267 h 10000"/>
                <a:gd name="connsiteX286" fmla="*/ 8851 w 10000"/>
                <a:gd name="connsiteY286" fmla="*/ 6981 h 10000"/>
                <a:gd name="connsiteX287" fmla="*/ 8878 w 10000"/>
                <a:gd name="connsiteY287" fmla="*/ 6783 h 10000"/>
                <a:gd name="connsiteX288" fmla="*/ 8905 w 10000"/>
                <a:gd name="connsiteY288" fmla="*/ 6646 h 10000"/>
                <a:gd name="connsiteX289" fmla="*/ 8932 w 10000"/>
                <a:gd name="connsiteY289" fmla="*/ 6547 h 10000"/>
                <a:gd name="connsiteX290" fmla="*/ 8963 w 10000"/>
                <a:gd name="connsiteY290" fmla="*/ 6484 h 10000"/>
                <a:gd name="connsiteX291" fmla="*/ 8991 w 10000"/>
                <a:gd name="connsiteY291" fmla="*/ 6453 h 10000"/>
                <a:gd name="connsiteX292" fmla="*/ 9022 w 10000"/>
                <a:gd name="connsiteY292" fmla="*/ 6447 h 10000"/>
                <a:gd name="connsiteX293" fmla="*/ 9049 w 10000"/>
                <a:gd name="connsiteY293" fmla="*/ 6472 h 10000"/>
                <a:gd name="connsiteX294" fmla="*/ 9076 w 10000"/>
                <a:gd name="connsiteY294" fmla="*/ 6528 h 10000"/>
                <a:gd name="connsiteX295" fmla="*/ 9108 w 10000"/>
                <a:gd name="connsiteY295" fmla="*/ 6621 h 10000"/>
                <a:gd name="connsiteX296" fmla="*/ 9135 w 10000"/>
                <a:gd name="connsiteY296" fmla="*/ 6758 h 10000"/>
                <a:gd name="connsiteX297" fmla="*/ 9166 w 10000"/>
                <a:gd name="connsiteY297" fmla="*/ 6957 h 10000"/>
                <a:gd name="connsiteX298" fmla="*/ 9193 w 10000"/>
                <a:gd name="connsiteY298" fmla="*/ 7267 h 10000"/>
                <a:gd name="connsiteX299" fmla="*/ 9220 w 10000"/>
                <a:gd name="connsiteY299" fmla="*/ 7814 h 10000"/>
                <a:gd name="connsiteX300" fmla="*/ 9252 w 10000"/>
                <a:gd name="connsiteY300" fmla="*/ 9863 h 10000"/>
                <a:gd name="connsiteX301" fmla="*/ 9279 w 10000"/>
                <a:gd name="connsiteY301" fmla="*/ 7988 h 10000"/>
                <a:gd name="connsiteX302" fmla="*/ 9306 w 10000"/>
                <a:gd name="connsiteY302" fmla="*/ 7335 h 10000"/>
                <a:gd name="connsiteX303" fmla="*/ 9338 w 10000"/>
                <a:gd name="connsiteY303" fmla="*/ 6988 h 10000"/>
                <a:gd name="connsiteX304" fmla="*/ 9365 w 10000"/>
                <a:gd name="connsiteY304" fmla="*/ 6758 h 10000"/>
                <a:gd name="connsiteX305" fmla="*/ 9396 w 10000"/>
                <a:gd name="connsiteY305" fmla="*/ 6602 h 10000"/>
                <a:gd name="connsiteX306" fmla="*/ 9423 w 10000"/>
                <a:gd name="connsiteY306" fmla="*/ 6503 h 10000"/>
                <a:gd name="connsiteX307" fmla="*/ 9450 w 10000"/>
                <a:gd name="connsiteY307" fmla="*/ 6447 h 10000"/>
                <a:gd name="connsiteX308" fmla="*/ 9482 w 10000"/>
                <a:gd name="connsiteY308" fmla="*/ 6435 h 10000"/>
                <a:gd name="connsiteX309" fmla="*/ 9509 w 10000"/>
                <a:gd name="connsiteY309" fmla="*/ 6460 h 10000"/>
                <a:gd name="connsiteX310" fmla="*/ 9540 w 10000"/>
                <a:gd name="connsiteY310" fmla="*/ 6534 h 10000"/>
                <a:gd name="connsiteX311" fmla="*/ 9567 w 10000"/>
                <a:gd name="connsiteY311" fmla="*/ 6665 h 10000"/>
                <a:gd name="connsiteX312" fmla="*/ 9594 w 10000"/>
                <a:gd name="connsiteY312" fmla="*/ 6882 h 10000"/>
                <a:gd name="connsiteX313" fmla="*/ 9626 w 10000"/>
                <a:gd name="connsiteY313" fmla="*/ 7242 h 10000"/>
                <a:gd name="connsiteX314" fmla="*/ 9653 w 10000"/>
                <a:gd name="connsiteY314" fmla="*/ 7981 h 10000"/>
                <a:gd name="connsiteX315" fmla="*/ 9680 w 10000"/>
                <a:gd name="connsiteY315" fmla="*/ 8820 h 10000"/>
                <a:gd name="connsiteX316" fmla="*/ 9712 w 10000"/>
                <a:gd name="connsiteY316" fmla="*/ 7484 h 10000"/>
                <a:gd name="connsiteX317" fmla="*/ 9739 w 10000"/>
                <a:gd name="connsiteY317" fmla="*/ 7012 h 10000"/>
                <a:gd name="connsiteX318" fmla="*/ 9766 w 10000"/>
                <a:gd name="connsiteY318" fmla="*/ 6758 h 10000"/>
                <a:gd name="connsiteX319" fmla="*/ 9797 w 10000"/>
                <a:gd name="connsiteY319" fmla="*/ 6615 h 10000"/>
                <a:gd name="connsiteX320" fmla="*/ 9824 w 10000"/>
                <a:gd name="connsiteY320" fmla="*/ 6559 h 10000"/>
                <a:gd name="connsiteX321" fmla="*/ 9856 w 10000"/>
                <a:gd name="connsiteY321" fmla="*/ 6590 h 10000"/>
                <a:gd name="connsiteX322" fmla="*/ 9883 w 10000"/>
                <a:gd name="connsiteY322" fmla="*/ 6708 h 10000"/>
                <a:gd name="connsiteX323" fmla="*/ 9910 w 10000"/>
                <a:gd name="connsiteY323" fmla="*/ 6950 h 10000"/>
                <a:gd name="connsiteX324" fmla="*/ 9941 w 10000"/>
                <a:gd name="connsiteY324" fmla="*/ 7404 h 10000"/>
                <a:gd name="connsiteX325" fmla="*/ 9968 w 10000"/>
                <a:gd name="connsiteY325" fmla="*/ 8516 h 10000"/>
                <a:gd name="connsiteX326" fmla="*/ 10000 w 10000"/>
                <a:gd name="connsiteY32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3326 w 10000"/>
                <a:gd name="connsiteY94" fmla="*/ 404 h 10000"/>
                <a:gd name="connsiteX95" fmla="*/ 3384 w 10000"/>
                <a:gd name="connsiteY95" fmla="*/ 280 h 10000"/>
                <a:gd name="connsiteX96" fmla="*/ 3411 w 10000"/>
                <a:gd name="connsiteY96" fmla="*/ 230 h 10000"/>
                <a:gd name="connsiteX97" fmla="*/ 3443 w 10000"/>
                <a:gd name="connsiteY97" fmla="*/ 186 h 10000"/>
                <a:gd name="connsiteX98" fmla="*/ 3470 w 10000"/>
                <a:gd name="connsiteY98" fmla="*/ 149 h 10000"/>
                <a:gd name="connsiteX99" fmla="*/ 3497 w 10000"/>
                <a:gd name="connsiteY99" fmla="*/ 118 h 10000"/>
                <a:gd name="connsiteX100" fmla="*/ 3529 w 10000"/>
                <a:gd name="connsiteY100" fmla="*/ 87 h 10000"/>
                <a:gd name="connsiteX101" fmla="*/ 3556 w 10000"/>
                <a:gd name="connsiteY101" fmla="*/ 68 h 10000"/>
                <a:gd name="connsiteX102" fmla="*/ 3587 w 10000"/>
                <a:gd name="connsiteY102" fmla="*/ 43 h 10000"/>
                <a:gd name="connsiteX103" fmla="*/ 3614 w 10000"/>
                <a:gd name="connsiteY103" fmla="*/ 31 h 10000"/>
                <a:gd name="connsiteX104" fmla="*/ 3641 w 10000"/>
                <a:gd name="connsiteY104" fmla="*/ 19 h 10000"/>
                <a:gd name="connsiteX105" fmla="*/ 3673 w 10000"/>
                <a:gd name="connsiteY105" fmla="*/ 6 h 10000"/>
                <a:gd name="connsiteX106" fmla="*/ 3700 w 10000"/>
                <a:gd name="connsiteY106" fmla="*/ 6 h 10000"/>
                <a:gd name="connsiteX107" fmla="*/ 3731 w 10000"/>
                <a:gd name="connsiteY107" fmla="*/ 0 h 10000"/>
                <a:gd name="connsiteX108" fmla="*/ 3758 w 10000"/>
                <a:gd name="connsiteY108" fmla="*/ 0 h 10000"/>
                <a:gd name="connsiteX109" fmla="*/ 3785 w 10000"/>
                <a:gd name="connsiteY109" fmla="*/ 6 h 10000"/>
                <a:gd name="connsiteX110" fmla="*/ 3817 w 10000"/>
                <a:gd name="connsiteY110" fmla="*/ 12 h 10000"/>
                <a:gd name="connsiteX111" fmla="*/ 3844 w 10000"/>
                <a:gd name="connsiteY111" fmla="*/ 19 h 10000"/>
                <a:gd name="connsiteX112" fmla="*/ 3876 w 10000"/>
                <a:gd name="connsiteY112" fmla="*/ 31 h 10000"/>
                <a:gd name="connsiteX113" fmla="*/ 3903 w 10000"/>
                <a:gd name="connsiteY113" fmla="*/ 43 h 10000"/>
                <a:gd name="connsiteX114" fmla="*/ 3930 w 10000"/>
                <a:gd name="connsiteY114" fmla="*/ 62 h 10000"/>
                <a:gd name="connsiteX115" fmla="*/ 3957 w 10000"/>
                <a:gd name="connsiteY115" fmla="*/ 81 h 10000"/>
                <a:gd name="connsiteX116" fmla="*/ 3988 w 10000"/>
                <a:gd name="connsiteY116" fmla="*/ 106 h 10000"/>
                <a:gd name="connsiteX117" fmla="*/ 4015 w 10000"/>
                <a:gd name="connsiteY117" fmla="*/ 130 h 10000"/>
                <a:gd name="connsiteX118" fmla="*/ 4047 w 10000"/>
                <a:gd name="connsiteY118" fmla="*/ 155 h 10000"/>
                <a:gd name="connsiteX119" fmla="*/ 4074 w 10000"/>
                <a:gd name="connsiteY119" fmla="*/ 186 h 10000"/>
                <a:gd name="connsiteX120" fmla="*/ 4101 w 10000"/>
                <a:gd name="connsiteY120" fmla="*/ 217 h 10000"/>
                <a:gd name="connsiteX121" fmla="*/ 4132 w 10000"/>
                <a:gd name="connsiteY121" fmla="*/ 255 h 10000"/>
                <a:gd name="connsiteX122" fmla="*/ 4160 w 10000"/>
                <a:gd name="connsiteY122" fmla="*/ 292 h 10000"/>
                <a:gd name="connsiteX123" fmla="*/ 4191 w 10000"/>
                <a:gd name="connsiteY123" fmla="*/ 329 h 10000"/>
                <a:gd name="connsiteX124" fmla="*/ 4218 w 10000"/>
                <a:gd name="connsiteY124" fmla="*/ 373 h 10000"/>
                <a:gd name="connsiteX125" fmla="*/ 4245 w 10000"/>
                <a:gd name="connsiteY125" fmla="*/ 422 h 10000"/>
                <a:gd name="connsiteX126" fmla="*/ 4277 w 10000"/>
                <a:gd name="connsiteY126" fmla="*/ 466 h 10000"/>
                <a:gd name="connsiteX127" fmla="*/ 4304 w 10000"/>
                <a:gd name="connsiteY127" fmla="*/ 522 h 10000"/>
                <a:gd name="connsiteX128" fmla="*/ 4335 w 10000"/>
                <a:gd name="connsiteY128" fmla="*/ 571 h 10000"/>
                <a:gd name="connsiteX129" fmla="*/ 4362 w 10000"/>
                <a:gd name="connsiteY129" fmla="*/ 634 h 10000"/>
                <a:gd name="connsiteX130" fmla="*/ 4389 w 10000"/>
                <a:gd name="connsiteY130" fmla="*/ 689 h 10000"/>
                <a:gd name="connsiteX131" fmla="*/ 4421 w 10000"/>
                <a:gd name="connsiteY131" fmla="*/ 752 h 10000"/>
                <a:gd name="connsiteX132" fmla="*/ 4448 w 10000"/>
                <a:gd name="connsiteY132" fmla="*/ 820 h 10000"/>
                <a:gd name="connsiteX133" fmla="*/ 4475 w 10000"/>
                <a:gd name="connsiteY133" fmla="*/ 888 h 10000"/>
                <a:gd name="connsiteX134" fmla="*/ 4507 w 10000"/>
                <a:gd name="connsiteY134" fmla="*/ 957 h 10000"/>
                <a:gd name="connsiteX135" fmla="*/ 4534 w 10000"/>
                <a:gd name="connsiteY135" fmla="*/ 1037 h 10000"/>
                <a:gd name="connsiteX136" fmla="*/ 4565 w 10000"/>
                <a:gd name="connsiteY136" fmla="*/ 1118 h 10000"/>
                <a:gd name="connsiteX137" fmla="*/ 4592 w 10000"/>
                <a:gd name="connsiteY137" fmla="*/ 1199 h 10000"/>
                <a:gd name="connsiteX138" fmla="*/ 4619 w 10000"/>
                <a:gd name="connsiteY138" fmla="*/ 1286 h 10000"/>
                <a:gd name="connsiteX139" fmla="*/ 4651 w 10000"/>
                <a:gd name="connsiteY139" fmla="*/ 1373 h 10000"/>
                <a:gd name="connsiteX140" fmla="*/ 4678 w 10000"/>
                <a:gd name="connsiteY140" fmla="*/ 1472 h 10000"/>
                <a:gd name="connsiteX141" fmla="*/ 4709 w 10000"/>
                <a:gd name="connsiteY141" fmla="*/ 1565 h 10000"/>
                <a:gd name="connsiteX142" fmla="*/ 4736 w 10000"/>
                <a:gd name="connsiteY142" fmla="*/ 1671 h 10000"/>
                <a:gd name="connsiteX143" fmla="*/ 4763 w 10000"/>
                <a:gd name="connsiteY143" fmla="*/ 1776 h 10000"/>
                <a:gd name="connsiteX144" fmla="*/ 4795 w 10000"/>
                <a:gd name="connsiteY144" fmla="*/ 1894 h 10000"/>
                <a:gd name="connsiteX145" fmla="*/ 4822 w 10000"/>
                <a:gd name="connsiteY145" fmla="*/ 2012 h 10000"/>
                <a:gd name="connsiteX146" fmla="*/ 4854 w 10000"/>
                <a:gd name="connsiteY146" fmla="*/ 2137 h 10000"/>
                <a:gd name="connsiteX147" fmla="*/ 4881 w 10000"/>
                <a:gd name="connsiteY147" fmla="*/ 2267 h 10000"/>
                <a:gd name="connsiteX148" fmla="*/ 4908 w 10000"/>
                <a:gd name="connsiteY148" fmla="*/ 2404 h 10000"/>
                <a:gd name="connsiteX149" fmla="*/ 4935 w 10000"/>
                <a:gd name="connsiteY149" fmla="*/ 2553 h 10000"/>
                <a:gd name="connsiteX150" fmla="*/ 4966 w 10000"/>
                <a:gd name="connsiteY150" fmla="*/ 2708 h 10000"/>
                <a:gd name="connsiteX151" fmla="*/ 4993 w 10000"/>
                <a:gd name="connsiteY151" fmla="*/ 2870 h 10000"/>
                <a:gd name="connsiteX152" fmla="*/ 5025 w 10000"/>
                <a:gd name="connsiteY152" fmla="*/ 3043 h 10000"/>
                <a:gd name="connsiteX153" fmla="*/ 5052 w 10000"/>
                <a:gd name="connsiteY153" fmla="*/ 3230 h 10000"/>
                <a:gd name="connsiteX154" fmla="*/ 5079 w 10000"/>
                <a:gd name="connsiteY154" fmla="*/ 3429 h 10000"/>
                <a:gd name="connsiteX155" fmla="*/ 5110 w 10000"/>
                <a:gd name="connsiteY155" fmla="*/ 3646 h 10000"/>
                <a:gd name="connsiteX156" fmla="*/ 5137 w 10000"/>
                <a:gd name="connsiteY156" fmla="*/ 3882 h 10000"/>
                <a:gd name="connsiteX157" fmla="*/ 5169 w 10000"/>
                <a:gd name="connsiteY157" fmla="*/ 4143 h 10000"/>
                <a:gd name="connsiteX158" fmla="*/ 5196 w 10000"/>
                <a:gd name="connsiteY158" fmla="*/ 4441 h 10000"/>
                <a:gd name="connsiteX159" fmla="*/ 5223 w 10000"/>
                <a:gd name="connsiteY159" fmla="*/ 4789 h 10000"/>
                <a:gd name="connsiteX160" fmla="*/ 5255 w 10000"/>
                <a:gd name="connsiteY160" fmla="*/ 5205 h 10000"/>
                <a:gd name="connsiteX161" fmla="*/ 5282 w 10000"/>
                <a:gd name="connsiteY161" fmla="*/ 5758 h 10000"/>
                <a:gd name="connsiteX162" fmla="*/ 5313 w 10000"/>
                <a:gd name="connsiteY162" fmla="*/ 6671 h 10000"/>
                <a:gd name="connsiteX163" fmla="*/ 5340 w 10000"/>
                <a:gd name="connsiteY163" fmla="*/ 7776 h 10000"/>
                <a:gd name="connsiteX164" fmla="*/ 5367 w 10000"/>
                <a:gd name="connsiteY164" fmla="*/ 6565 h 10000"/>
                <a:gd name="connsiteX165" fmla="*/ 5399 w 10000"/>
                <a:gd name="connsiteY165" fmla="*/ 6255 h 10000"/>
                <a:gd name="connsiteX166" fmla="*/ 5426 w 10000"/>
                <a:gd name="connsiteY166" fmla="*/ 6155 h 10000"/>
                <a:gd name="connsiteX167" fmla="*/ 5453 w 10000"/>
                <a:gd name="connsiteY167" fmla="*/ 6180 h 10000"/>
                <a:gd name="connsiteX168" fmla="*/ 5484 w 10000"/>
                <a:gd name="connsiteY168" fmla="*/ 6286 h 10000"/>
                <a:gd name="connsiteX169" fmla="*/ 5511 w 10000"/>
                <a:gd name="connsiteY169" fmla="*/ 6484 h 10000"/>
                <a:gd name="connsiteX170" fmla="*/ 5539 w 10000"/>
                <a:gd name="connsiteY170" fmla="*/ 6801 h 10000"/>
                <a:gd name="connsiteX171" fmla="*/ 5570 w 10000"/>
                <a:gd name="connsiteY171" fmla="*/ 7373 h 10000"/>
                <a:gd name="connsiteX172" fmla="*/ 5597 w 10000"/>
                <a:gd name="connsiteY172" fmla="*/ 9447 h 10000"/>
                <a:gd name="connsiteX173" fmla="*/ 5629 w 10000"/>
                <a:gd name="connsiteY173" fmla="*/ 7621 h 10000"/>
                <a:gd name="connsiteX174" fmla="*/ 5656 w 10000"/>
                <a:gd name="connsiteY174" fmla="*/ 7012 h 10000"/>
                <a:gd name="connsiteX175" fmla="*/ 5683 w 10000"/>
                <a:gd name="connsiteY175" fmla="*/ 6708 h 10000"/>
                <a:gd name="connsiteX176" fmla="*/ 5714 w 10000"/>
                <a:gd name="connsiteY176" fmla="*/ 6534 h 10000"/>
                <a:gd name="connsiteX177" fmla="*/ 5741 w 10000"/>
                <a:gd name="connsiteY177" fmla="*/ 6429 h 10000"/>
                <a:gd name="connsiteX178" fmla="*/ 5773 w 10000"/>
                <a:gd name="connsiteY178" fmla="*/ 6385 h 10000"/>
                <a:gd name="connsiteX179" fmla="*/ 5800 w 10000"/>
                <a:gd name="connsiteY179" fmla="*/ 6385 h 10000"/>
                <a:gd name="connsiteX180" fmla="*/ 5827 w 10000"/>
                <a:gd name="connsiteY180" fmla="*/ 6429 h 10000"/>
                <a:gd name="connsiteX181" fmla="*/ 5858 w 10000"/>
                <a:gd name="connsiteY181" fmla="*/ 6516 h 10000"/>
                <a:gd name="connsiteX182" fmla="*/ 5886 w 10000"/>
                <a:gd name="connsiteY182" fmla="*/ 6646 h 10000"/>
                <a:gd name="connsiteX183" fmla="*/ 5913 w 10000"/>
                <a:gd name="connsiteY183" fmla="*/ 6845 h 10000"/>
                <a:gd name="connsiteX184" fmla="*/ 5944 w 10000"/>
                <a:gd name="connsiteY184" fmla="*/ 7149 h 10000"/>
                <a:gd name="connsiteX185" fmla="*/ 5971 w 10000"/>
                <a:gd name="connsiteY185" fmla="*/ 7658 h 10000"/>
                <a:gd name="connsiteX186" fmla="*/ 6003 w 10000"/>
                <a:gd name="connsiteY186" fmla="*/ 9093 h 10000"/>
                <a:gd name="connsiteX187" fmla="*/ 6030 w 10000"/>
                <a:gd name="connsiteY187" fmla="*/ 8106 h 10000"/>
                <a:gd name="connsiteX188" fmla="*/ 6057 w 10000"/>
                <a:gd name="connsiteY188" fmla="*/ 7385 h 10000"/>
                <a:gd name="connsiteX189" fmla="*/ 6088 w 10000"/>
                <a:gd name="connsiteY189" fmla="*/ 7019 h 10000"/>
                <a:gd name="connsiteX190" fmla="*/ 6115 w 10000"/>
                <a:gd name="connsiteY190" fmla="*/ 6789 h 10000"/>
                <a:gd name="connsiteX191" fmla="*/ 6147 w 10000"/>
                <a:gd name="connsiteY191" fmla="*/ 6634 h 10000"/>
                <a:gd name="connsiteX192" fmla="*/ 6174 w 10000"/>
                <a:gd name="connsiteY192" fmla="*/ 6534 h 10000"/>
                <a:gd name="connsiteX193" fmla="*/ 6201 w 10000"/>
                <a:gd name="connsiteY193" fmla="*/ 6472 h 10000"/>
                <a:gd name="connsiteX194" fmla="*/ 6233 w 10000"/>
                <a:gd name="connsiteY194" fmla="*/ 6441 h 10000"/>
                <a:gd name="connsiteX195" fmla="*/ 6260 w 10000"/>
                <a:gd name="connsiteY195" fmla="*/ 6435 h 10000"/>
                <a:gd name="connsiteX196" fmla="*/ 6291 w 10000"/>
                <a:gd name="connsiteY196" fmla="*/ 6460 h 10000"/>
                <a:gd name="connsiteX197" fmla="*/ 6318 w 10000"/>
                <a:gd name="connsiteY197" fmla="*/ 6516 h 10000"/>
                <a:gd name="connsiteX198" fmla="*/ 6345 w 10000"/>
                <a:gd name="connsiteY198" fmla="*/ 6609 h 10000"/>
                <a:gd name="connsiteX199" fmla="*/ 6372 w 10000"/>
                <a:gd name="connsiteY199" fmla="*/ 6733 h 10000"/>
                <a:gd name="connsiteX200" fmla="*/ 6404 w 10000"/>
                <a:gd name="connsiteY200" fmla="*/ 6919 h 10000"/>
                <a:gd name="connsiteX201" fmla="*/ 6431 w 10000"/>
                <a:gd name="connsiteY201" fmla="*/ 7186 h 10000"/>
                <a:gd name="connsiteX202" fmla="*/ 6462 w 10000"/>
                <a:gd name="connsiteY202" fmla="*/ 7596 h 10000"/>
                <a:gd name="connsiteX203" fmla="*/ 6489 w 10000"/>
                <a:gd name="connsiteY203" fmla="*/ 8466 h 10000"/>
                <a:gd name="connsiteX204" fmla="*/ 6516 w 10000"/>
                <a:gd name="connsiteY204" fmla="*/ 8801 h 10000"/>
                <a:gd name="connsiteX205" fmla="*/ 6548 w 10000"/>
                <a:gd name="connsiteY205" fmla="*/ 7714 h 10000"/>
                <a:gd name="connsiteX206" fmla="*/ 6575 w 10000"/>
                <a:gd name="connsiteY206" fmla="*/ 7261 h 10000"/>
                <a:gd name="connsiteX207" fmla="*/ 6607 w 10000"/>
                <a:gd name="connsiteY207" fmla="*/ 6981 h 10000"/>
                <a:gd name="connsiteX208" fmla="*/ 6634 w 10000"/>
                <a:gd name="connsiteY208" fmla="*/ 6795 h 10000"/>
                <a:gd name="connsiteX209" fmla="*/ 6661 w 10000"/>
                <a:gd name="connsiteY209" fmla="*/ 6658 h 10000"/>
                <a:gd name="connsiteX210" fmla="*/ 6692 w 10000"/>
                <a:gd name="connsiteY210" fmla="*/ 6559 h 10000"/>
                <a:gd name="connsiteX211" fmla="*/ 6719 w 10000"/>
                <a:gd name="connsiteY211" fmla="*/ 6497 h 10000"/>
                <a:gd name="connsiteX212" fmla="*/ 6751 w 10000"/>
                <a:gd name="connsiteY212" fmla="*/ 6460 h 10000"/>
                <a:gd name="connsiteX213" fmla="*/ 6778 w 10000"/>
                <a:gd name="connsiteY213" fmla="*/ 6453 h 10000"/>
                <a:gd name="connsiteX214" fmla="*/ 6805 w 10000"/>
                <a:gd name="connsiteY214" fmla="*/ 6460 h 10000"/>
                <a:gd name="connsiteX215" fmla="*/ 6836 w 10000"/>
                <a:gd name="connsiteY215" fmla="*/ 6503 h 10000"/>
                <a:gd name="connsiteX216" fmla="*/ 6863 w 10000"/>
                <a:gd name="connsiteY216" fmla="*/ 6565 h 10000"/>
                <a:gd name="connsiteX217" fmla="*/ 6890 w 10000"/>
                <a:gd name="connsiteY217" fmla="*/ 6658 h 10000"/>
                <a:gd name="connsiteX218" fmla="*/ 6922 w 10000"/>
                <a:gd name="connsiteY218" fmla="*/ 6789 h 10000"/>
                <a:gd name="connsiteX219" fmla="*/ 6949 w 10000"/>
                <a:gd name="connsiteY219" fmla="*/ 6975 h 10000"/>
                <a:gd name="connsiteX220" fmla="*/ 6981 w 10000"/>
                <a:gd name="connsiteY220" fmla="*/ 7236 h 10000"/>
                <a:gd name="connsiteX221" fmla="*/ 7008 w 10000"/>
                <a:gd name="connsiteY221" fmla="*/ 7634 h 10000"/>
                <a:gd name="connsiteX222" fmla="*/ 7035 w 10000"/>
                <a:gd name="connsiteY222" fmla="*/ 8460 h 10000"/>
                <a:gd name="connsiteX223" fmla="*/ 7066 w 10000"/>
                <a:gd name="connsiteY223" fmla="*/ 8969 h 10000"/>
                <a:gd name="connsiteX224" fmla="*/ 7093 w 10000"/>
                <a:gd name="connsiteY224" fmla="*/ 7801 h 10000"/>
                <a:gd name="connsiteX225" fmla="*/ 7125 w 10000"/>
                <a:gd name="connsiteY225" fmla="*/ 7329 h 10000"/>
                <a:gd name="connsiteX226" fmla="*/ 7152 w 10000"/>
                <a:gd name="connsiteY226" fmla="*/ 7037 h 10000"/>
                <a:gd name="connsiteX227" fmla="*/ 7179 w 10000"/>
                <a:gd name="connsiteY227" fmla="*/ 6839 h 10000"/>
                <a:gd name="connsiteX228" fmla="*/ 7210 w 10000"/>
                <a:gd name="connsiteY228" fmla="*/ 6696 h 10000"/>
                <a:gd name="connsiteX229" fmla="*/ 7237 w 10000"/>
                <a:gd name="connsiteY229" fmla="*/ 6590 h 10000"/>
                <a:gd name="connsiteX230" fmla="*/ 7269 w 10000"/>
                <a:gd name="connsiteY230" fmla="*/ 6516 h 10000"/>
                <a:gd name="connsiteX231" fmla="*/ 7296 w 10000"/>
                <a:gd name="connsiteY231" fmla="*/ 6472 h 10000"/>
                <a:gd name="connsiteX232" fmla="*/ 7323 w 10000"/>
                <a:gd name="connsiteY232" fmla="*/ 6447 h 10000"/>
                <a:gd name="connsiteX233" fmla="*/ 7350 w 10000"/>
                <a:gd name="connsiteY233" fmla="*/ 6447 h 10000"/>
                <a:gd name="connsiteX234" fmla="*/ 7382 w 10000"/>
                <a:gd name="connsiteY234" fmla="*/ 6466 h 10000"/>
                <a:gd name="connsiteX235" fmla="*/ 7409 w 10000"/>
                <a:gd name="connsiteY235" fmla="*/ 6509 h 10000"/>
                <a:gd name="connsiteX236" fmla="*/ 7440 w 10000"/>
                <a:gd name="connsiteY236" fmla="*/ 6578 h 10000"/>
                <a:gd name="connsiteX237" fmla="*/ 7467 w 10000"/>
                <a:gd name="connsiteY237" fmla="*/ 6677 h 10000"/>
                <a:gd name="connsiteX238" fmla="*/ 7494 w 10000"/>
                <a:gd name="connsiteY238" fmla="*/ 6814 h 10000"/>
                <a:gd name="connsiteX239" fmla="*/ 7526 w 10000"/>
                <a:gd name="connsiteY239" fmla="*/ 7006 h 10000"/>
                <a:gd name="connsiteX240" fmla="*/ 7553 w 10000"/>
                <a:gd name="connsiteY240" fmla="*/ 7273 h 10000"/>
                <a:gd name="connsiteX241" fmla="*/ 7584 w 10000"/>
                <a:gd name="connsiteY241" fmla="*/ 7696 h 10000"/>
                <a:gd name="connsiteX242" fmla="*/ 7612 w 10000"/>
                <a:gd name="connsiteY242" fmla="*/ 8584 h 10000"/>
                <a:gd name="connsiteX243" fmla="*/ 7639 w 10000"/>
                <a:gd name="connsiteY243" fmla="*/ 8814 h 10000"/>
                <a:gd name="connsiteX244" fmla="*/ 7670 w 10000"/>
                <a:gd name="connsiteY244" fmla="*/ 7770 h 10000"/>
                <a:gd name="connsiteX245" fmla="*/ 7697 w 10000"/>
                <a:gd name="connsiteY245" fmla="*/ 7317 h 10000"/>
                <a:gd name="connsiteX246" fmla="*/ 7729 w 10000"/>
                <a:gd name="connsiteY246" fmla="*/ 7031 h 10000"/>
                <a:gd name="connsiteX247" fmla="*/ 7756 w 10000"/>
                <a:gd name="connsiteY247" fmla="*/ 6839 h 10000"/>
                <a:gd name="connsiteX248" fmla="*/ 7783 w 10000"/>
                <a:gd name="connsiteY248" fmla="*/ 6696 h 10000"/>
                <a:gd name="connsiteX249" fmla="*/ 7810 w 10000"/>
                <a:gd name="connsiteY249" fmla="*/ 6590 h 10000"/>
                <a:gd name="connsiteX250" fmla="*/ 7841 w 10000"/>
                <a:gd name="connsiteY250" fmla="*/ 6522 h 10000"/>
                <a:gd name="connsiteX251" fmla="*/ 7868 w 10000"/>
                <a:gd name="connsiteY251" fmla="*/ 6472 h 10000"/>
                <a:gd name="connsiteX252" fmla="*/ 7900 w 10000"/>
                <a:gd name="connsiteY252" fmla="*/ 6447 h 10000"/>
                <a:gd name="connsiteX253" fmla="*/ 7927 w 10000"/>
                <a:gd name="connsiteY253" fmla="*/ 6447 h 10000"/>
                <a:gd name="connsiteX254" fmla="*/ 7954 w 10000"/>
                <a:gd name="connsiteY254" fmla="*/ 6466 h 10000"/>
                <a:gd name="connsiteX255" fmla="*/ 7986 w 10000"/>
                <a:gd name="connsiteY255" fmla="*/ 6509 h 10000"/>
                <a:gd name="connsiteX256" fmla="*/ 8013 w 10000"/>
                <a:gd name="connsiteY256" fmla="*/ 6578 h 10000"/>
                <a:gd name="connsiteX257" fmla="*/ 8044 w 10000"/>
                <a:gd name="connsiteY257" fmla="*/ 6683 h 10000"/>
                <a:gd name="connsiteX258" fmla="*/ 8071 w 10000"/>
                <a:gd name="connsiteY258" fmla="*/ 6820 h 10000"/>
                <a:gd name="connsiteX259" fmla="*/ 8098 w 10000"/>
                <a:gd name="connsiteY259" fmla="*/ 7006 h 10000"/>
                <a:gd name="connsiteX260" fmla="*/ 8130 w 10000"/>
                <a:gd name="connsiteY260" fmla="*/ 7280 h 10000"/>
                <a:gd name="connsiteX261" fmla="*/ 8157 w 10000"/>
                <a:gd name="connsiteY261" fmla="*/ 7714 h 10000"/>
                <a:gd name="connsiteX262" fmla="*/ 8188 w 10000"/>
                <a:gd name="connsiteY262" fmla="*/ 8671 h 10000"/>
                <a:gd name="connsiteX263" fmla="*/ 8215 w 10000"/>
                <a:gd name="connsiteY263" fmla="*/ 8696 h 10000"/>
                <a:gd name="connsiteX264" fmla="*/ 8242 w 10000"/>
                <a:gd name="connsiteY264" fmla="*/ 7720 h 10000"/>
                <a:gd name="connsiteX265" fmla="*/ 8274 w 10000"/>
                <a:gd name="connsiteY265" fmla="*/ 7286 h 10000"/>
                <a:gd name="connsiteX266" fmla="*/ 8301 w 10000"/>
                <a:gd name="connsiteY266" fmla="*/ 7006 h 10000"/>
                <a:gd name="connsiteX267" fmla="*/ 8328 w 10000"/>
                <a:gd name="connsiteY267" fmla="*/ 6820 h 10000"/>
                <a:gd name="connsiteX268" fmla="*/ 8360 w 10000"/>
                <a:gd name="connsiteY268" fmla="*/ 6683 h 10000"/>
                <a:gd name="connsiteX269" fmla="*/ 8387 w 10000"/>
                <a:gd name="connsiteY269" fmla="*/ 6584 h 10000"/>
                <a:gd name="connsiteX270" fmla="*/ 8418 w 10000"/>
                <a:gd name="connsiteY270" fmla="*/ 6516 h 10000"/>
                <a:gd name="connsiteX271" fmla="*/ 8445 w 10000"/>
                <a:gd name="connsiteY271" fmla="*/ 6472 h 10000"/>
                <a:gd name="connsiteX272" fmla="*/ 8472 w 10000"/>
                <a:gd name="connsiteY272" fmla="*/ 6453 h 10000"/>
                <a:gd name="connsiteX273" fmla="*/ 8504 w 10000"/>
                <a:gd name="connsiteY273" fmla="*/ 6460 h 10000"/>
                <a:gd name="connsiteX274" fmla="*/ 8531 w 10000"/>
                <a:gd name="connsiteY274" fmla="*/ 6491 h 10000"/>
                <a:gd name="connsiteX275" fmla="*/ 8562 w 10000"/>
                <a:gd name="connsiteY275" fmla="*/ 6553 h 10000"/>
                <a:gd name="connsiteX276" fmla="*/ 8589 w 10000"/>
                <a:gd name="connsiteY276" fmla="*/ 6640 h 10000"/>
                <a:gd name="connsiteX277" fmla="*/ 8616 w 10000"/>
                <a:gd name="connsiteY277" fmla="*/ 6770 h 10000"/>
                <a:gd name="connsiteX278" fmla="*/ 8648 w 10000"/>
                <a:gd name="connsiteY278" fmla="*/ 6944 h 10000"/>
                <a:gd name="connsiteX279" fmla="*/ 8675 w 10000"/>
                <a:gd name="connsiteY279" fmla="*/ 7205 h 10000"/>
                <a:gd name="connsiteX280" fmla="*/ 8707 w 10000"/>
                <a:gd name="connsiteY280" fmla="*/ 7615 h 10000"/>
                <a:gd name="connsiteX281" fmla="*/ 8734 w 10000"/>
                <a:gd name="connsiteY281" fmla="*/ 8460 h 10000"/>
                <a:gd name="connsiteX282" fmla="*/ 8761 w 10000"/>
                <a:gd name="connsiteY282" fmla="*/ 8839 h 10000"/>
                <a:gd name="connsiteX283" fmla="*/ 8788 w 10000"/>
                <a:gd name="connsiteY283" fmla="*/ 7733 h 10000"/>
                <a:gd name="connsiteX284" fmla="*/ 8819 w 10000"/>
                <a:gd name="connsiteY284" fmla="*/ 7267 h 10000"/>
                <a:gd name="connsiteX285" fmla="*/ 8851 w 10000"/>
                <a:gd name="connsiteY285" fmla="*/ 6981 h 10000"/>
                <a:gd name="connsiteX286" fmla="*/ 8878 w 10000"/>
                <a:gd name="connsiteY286" fmla="*/ 6783 h 10000"/>
                <a:gd name="connsiteX287" fmla="*/ 8905 w 10000"/>
                <a:gd name="connsiteY287" fmla="*/ 6646 h 10000"/>
                <a:gd name="connsiteX288" fmla="*/ 8932 w 10000"/>
                <a:gd name="connsiteY288" fmla="*/ 6547 h 10000"/>
                <a:gd name="connsiteX289" fmla="*/ 8963 w 10000"/>
                <a:gd name="connsiteY289" fmla="*/ 6484 h 10000"/>
                <a:gd name="connsiteX290" fmla="*/ 8991 w 10000"/>
                <a:gd name="connsiteY290" fmla="*/ 6453 h 10000"/>
                <a:gd name="connsiteX291" fmla="*/ 9022 w 10000"/>
                <a:gd name="connsiteY291" fmla="*/ 6447 h 10000"/>
                <a:gd name="connsiteX292" fmla="*/ 9049 w 10000"/>
                <a:gd name="connsiteY292" fmla="*/ 6472 h 10000"/>
                <a:gd name="connsiteX293" fmla="*/ 9076 w 10000"/>
                <a:gd name="connsiteY293" fmla="*/ 6528 h 10000"/>
                <a:gd name="connsiteX294" fmla="*/ 9108 w 10000"/>
                <a:gd name="connsiteY294" fmla="*/ 6621 h 10000"/>
                <a:gd name="connsiteX295" fmla="*/ 9135 w 10000"/>
                <a:gd name="connsiteY295" fmla="*/ 6758 h 10000"/>
                <a:gd name="connsiteX296" fmla="*/ 9166 w 10000"/>
                <a:gd name="connsiteY296" fmla="*/ 6957 h 10000"/>
                <a:gd name="connsiteX297" fmla="*/ 9193 w 10000"/>
                <a:gd name="connsiteY297" fmla="*/ 7267 h 10000"/>
                <a:gd name="connsiteX298" fmla="*/ 9220 w 10000"/>
                <a:gd name="connsiteY298" fmla="*/ 7814 h 10000"/>
                <a:gd name="connsiteX299" fmla="*/ 9252 w 10000"/>
                <a:gd name="connsiteY299" fmla="*/ 9863 h 10000"/>
                <a:gd name="connsiteX300" fmla="*/ 9279 w 10000"/>
                <a:gd name="connsiteY300" fmla="*/ 7988 h 10000"/>
                <a:gd name="connsiteX301" fmla="*/ 9306 w 10000"/>
                <a:gd name="connsiteY301" fmla="*/ 7335 h 10000"/>
                <a:gd name="connsiteX302" fmla="*/ 9338 w 10000"/>
                <a:gd name="connsiteY302" fmla="*/ 6988 h 10000"/>
                <a:gd name="connsiteX303" fmla="*/ 9365 w 10000"/>
                <a:gd name="connsiteY303" fmla="*/ 6758 h 10000"/>
                <a:gd name="connsiteX304" fmla="*/ 9396 w 10000"/>
                <a:gd name="connsiteY304" fmla="*/ 6602 h 10000"/>
                <a:gd name="connsiteX305" fmla="*/ 9423 w 10000"/>
                <a:gd name="connsiteY305" fmla="*/ 6503 h 10000"/>
                <a:gd name="connsiteX306" fmla="*/ 9450 w 10000"/>
                <a:gd name="connsiteY306" fmla="*/ 6447 h 10000"/>
                <a:gd name="connsiteX307" fmla="*/ 9482 w 10000"/>
                <a:gd name="connsiteY307" fmla="*/ 6435 h 10000"/>
                <a:gd name="connsiteX308" fmla="*/ 9509 w 10000"/>
                <a:gd name="connsiteY308" fmla="*/ 6460 h 10000"/>
                <a:gd name="connsiteX309" fmla="*/ 9540 w 10000"/>
                <a:gd name="connsiteY309" fmla="*/ 6534 h 10000"/>
                <a:gd name="connsiteX310" fmla="*/ 9567 w 10000"/>
                <a:gd name="connsiteY310" fmla="*/ 6665 h 10000"/>
                <a:gd name="connsiteX311" fmla="*/ 9594 w 10000"/>
                <a:gd name="connsiteY311" fmla="*/ 6882 h 10000"/>
                <a:gd name="connsiteX312" fmla="*/ 9626 w 10000"/>
                <a:gd name="connsiteY312" fmla="*/ 7242 h 10000"/>
                <a:gd name="connsiteX313" fmla="*/ 9653 w 10000"/>
                <a:gd name="connsiteY313" fmla="*/ 7981 h 10000"/>
                <a:gd name="connsiteX314" fmla="*/ 9680 w 10000"/>
                <a:gd name="connsiteY314" fmla="*/ 8820 h 10000"/>
                <a:gd name="connsiteX315" fmla="*/ 9712 w 10000"/>
                <a:gd name="connsiteY315" fmla="*/ 7484 h 10000"/>
                <a:gd name="connsiteX316" fmla="*/ 9739 w 10000"/>
                <a:gd name="connsiteY316" fmla="*/ 7012 h 10000"/>
                <a:gd name="connsiteX317" fmla="*/ 9766 w 10000"/>
                <a:gd name="connsiteY317" fmla="*/ 6758 h 10000"/>
                <a:gd name="connsiteX318" fmla="*/ 9797 w 10000"/>
                <a:gd name="connsiteY318" fmla="*/ 6615 h 10000"/>
                <a:gd name="connsiteX319" fmla="*/ 9824 w 10000"/>
                <a:gd name="connsiteY319" fmla="*/ 6559 h 10000"/>
                <a:gd name="connsiteX320" fmla="*/ 9856 w 10000"/>
                <a:gd name="connsiteY320" fmla="*/ 6590 h 10000"/>
                <a:gd name="connsiteX321" fmla="*/ 9883 w 10000"/>
                <a:gd name="connsiteY321" fmla="*/ 6708 h 10000"/>
                <a:gd name="connsiteX322" fmla="*/ 9910 w 10000"/>
                <a:gd name="connsiteY322" fmla="*/ 6950 h 10000"/>
                <a:gd name="connsiteX323" fmla="*/ 9941 w 10000"/>
                <a:gd name="connsiteY323" fmla="*/ 7404 h 10000"/>
                <a:gd name="connsiteX324" fmla="*/ 9968 w 10000"/>
                <a:gd name="connsiteY324" fmla="*/ 8516 h 10000"/>
                <a:gd name="connsiteX325" fmla="*/ 10000 w 10000"/>
                <a:gd name="connsiteY32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3326 w 10000"/>
                <a:gd name="connsiteY93" fmla="*/ 404 h 10000"/>
                <a:gd name="connsiteX94" fmla="*/ 3384 w 10000"/>
                <a:gd name="connsiteY94" fmla="*/ 280 h 10000"/>
                <a:gd name="connsiteX95" fmla="*/ 3411 w 10000"/>
                <a:gd name="connsiteY95" fmla="*/ 230 h 10000"/>
                <a:gd name="connsiteX96" fmla="*/ 3443 w 10000"/>
                <a:gd name="connsiteY96" fmla="*/ 186 h 10000"/>
                <a:gd name="connsiteX97" fmla="*/ 3470 w 10000"/>
                <a:gd name="connsiteY97" fmla="*/ 149 h 10000"/>
                <a:gd name="connsiteX98" fmla="*/ 3497 w 10000"/>
                <a:gd name="connsiteY98" fmla="*/ 118 h 10000"/>
                <a:gd name="connsiteX99" fmla="*/ 3529 w 10000"/>
                <a:gd name="connsiteY99" fmla="*/ 87 h 10000"/>
                <a:gd name="connsiteX100" fmla="*/ 3556 w 10000"/>
                <a:gd name="connsiteY100" fmla="*/ 68 h 10000"/>
                <a:gd name="connsiteX101" fmla="*/ 3587 w 10000"/>
                <a:gd name="connsiteY101" fmla="*/ 43 h 10000"/>
                <a:gd name="connsiteX102" fmla="*/ 3614 w 10000"/>
                <a:gd name="connsiteY102" fmla="*/ 31 h 10000"/>
                <a:gd name="connsiteX103" fmla="*/ 3641 w 10000"/>
                <a:gd name="connsiteY103" fmla="*/ 19 h 10000"/>
                <a:gd name="connsiteX104" fmla="*/ 3673 w 10000"/>
                <a:gd name="connsiteY104" fmla="*/ 6 h 10000"/>
                <a:gd name="connsiteX105" fmla="*/ 3700 w 10000"/>
                <a:gd name="connsiteY105" fmla="*/ 6 h 10000"/>
                <a:gd name="connsiteX106" fmla="*/ 3731 w 10000"/>
                <a:gd name="connsiteY106" fmla="*/ 0 h 10000"/>
                <a:gd name="connsiteX107" fmla="*/ 3758 w 10000"/>
                <a:gd name="connsiteY107" fmla="*/ 0 h 10000"/>
                <a:gd name="connsiteX108" fmla="*/ 3785 w 10000"/>
                <a:gd name="connsiteY108" fmla="*/ 6 h 10000"/>
                <a:gd name="connsiteX109" fmla="*/ 3817 w 10000"/>
                <a:gd name="connsiteY109" fmla="*/ 12 h 10000"/>
                <a:gd name="connsiteX110" fmla="*/ 3844 w 10000"/>
                <a:gd name="connsiteY110" fmla="*/ 19 h 10000"/>
                <a:gd name="connsiteX111" fmla="*/ 3876 w 10000"/>
                <a:gd name="connsiteY111" fmla="*/ 31 h 10000"/>
                <a:gd name="connsiteX112" fmla="*/ 3903 w 10000"/>
                <a:gd name="connsiteY112" fmla="*/ 43 h 10000"/>
                <a:gd name="connsiteX113" fmla="*/ 3930 w 10000"/>
                <a:gd name="connsiteY113" fmla="*/ 62 h 10000"/>
                <a:gd name="connsiteX114" fmla="*/ 3957 w 10000"/>
                <a:gd name="connsiteY114" fmla="*/ 81 h 10000"/>
                <a:gd name="connsiteX115" fmla="*/ 3988 w 10000"/>
                <a:gd name="connsiteY115" fmla="*/ 106 h 10000"/>
                <a:gd name="connsiteX116" fmla="*/ 4015 w 10000"/>
                <a:gd name="connsiteY116" fmla="*/ 130 h 10000"/>
                <a:gd name="connsiteX117" fmla="*/ 4047 w 10000"/>
                <a:gd name="connsiteY117" fmla="*/ 155 h 10000"/>
                <a:gd name="connsiteX118" fmla="*/ 4074 w 10000"/>
                <a:gd name="connsiteY118" fmla="*/ 186 h 10000"/>
                <a:gd name="connsiteX119" fmla="*/ 4101 w 10000"/>
                <a:gd name="connsiteY119" fmla="*/ 217 h 10000"/>
                <a:gd name="connsiteX120" fmla="*/ 4132 w 10000"/>
                <a:gd name="connsiteY120" fmla="*/ 255 h 10000"/>
                <a:gd name="connsiteX121" fmla="*/ 4160 w 10000"/>
                <a:gd name="connsiteY121" fmla="*/ 292 h 10000"/>
                <a:gd name="connsiteX122" fmla="*/ 4191 w 10000"/>
                <a:gd name="connsiteY122" fmla="*/ 329 h 10000"/>
                <a:gd name="connsiteX123" fmla="*/ 4218 w 10000"/>
                <a:gd name="connsiteY123" fmla="*/ 373 h 10000"/>
                <a:gd name="connsiteX124" fmla="*/ 4245 w 10000"/>
                <a:gd name="connsiteY124" fmla="*/ 422 h 10000"/>
                <a:gd name="connsiteX125" fmla="*/ 4277 w 10000"/>
                <a:gd name="connsiteY125" fmla="*/ 466 h 10000"/>
                <a:gd name="connsiteX126" fmla="*/ 4304 w 10000"/>
                <a:gd name="connsiteY126" fmla="*/ 522 h 10000"/>
                <a:gd name="connsiteX127" fmla="*/ 4335 w 10000"/>
                <a:gd name="connsiteY127" fmla="*/ 571 h 10000"/>
                <a:gd name="connsiteX128" fmla="*/ 4362 w 10000"/>
                <a:gd name="connsiteY128" fmla="*/ 634 h 10000"/>
                <a:gd name="connsiteX129" fmla="*/ 4389 w 10000"/>
                <a:gd name="connsiteY129" fmla="*/ 689 h 10000"/>
                <a:gd name="connsiteX130" fmla="*/ 4421 w 10000"/>
                <a:gd name="connsiteY130" fmla="*/ 752 h 10000"/>
                <a:gd name="connsiteX131" fmla="*/ 4448 w 10000"/>
                <a:gd name="connsiteY131" fmla="*/ 820 h 10000"/>
                <a:gd name="connsiteX132" fmla="*/ 4475 w 10000"/>
                <a:gd name="connsiteY132" fmla="*/ 888 h 10000"/>
                <a:gd name="connsiteX133" fmla="*/ 4507 w 10000"/>
                <a:gd name="connsiteY133" fmla="*/ 957 h 10000"/>
                <a:gd name="connsiteX134" fmla="*/ 4534 w 10000"/>
                <a:gd name="connsiteY134" fmla="*/ 1037 h 10000"/>
                <a:gd name="connsiteX135" fmla="*/ 4565 w 10000"/>
                <a:gd name="connsiteY135" fmla="*/ 1118 h 10000"/>
                <a:gd name="connsiteX136" fmla="*/ 4592 w 10000"/>
                <a:gd name="connsiteY136" fmla="*/ 1199 h 10000"/>
                <a:gd name="connsiteX137" fmla="*/ 4619 w 10000"/>
                <a:gd name="connsiteY137" fmla="*/ 1286 h 10000"/>
                <a:gd name="connsiteX138" fmla="*/ 4651 w 10000"/>
                <a:gd name="connsiteY138" fmla="*/ 1373 h 10000"/>
                <a:gd name="connsiteX139" fmla="*/ 4678 w 10000"/>
                <a:gd name="connsiteY139" fmla="*/ 1472 h 10000"/>
                <a:gd name="connsiteX140" fmla="*/ 4709 w 10000"/>
                <a:gd name="connsiteY140" fmla="*/ 1565 h 10000"/>
                <a:gd name="connsiteX141" fmla="*/ 4736 w 10000"/>
                <a:gd name="connsiteY141" fmla="*/ 1671 h 10000"/>
                <a:gd name="connsiteX142" fmla="*/ 4763 w 10000"/>
                <a:gd name="connsiteY142" fmla="*/ 1776 h 10000"/>
                <a:gd name="connsiteX143" fmla="*/ 4795 w 10000"/>
                <a:gd name="connsiteY143" fmla="*/ 1894 h 10000"/>
                <a:gd name="connsiteX144" fmla="*/ 4822 w 10000"/>
                <a:gd name="connsiteY144" fmla="*/ 2012 h 10000"/>
                <a:gd name="connsiteX145" fmla="*/ 4854 w 10000"/>
                <a:gd name="connsiteY145" fmla="*/ 2137 h 10000"/>
                <a:gd name="connsiteX146" fmla="*/ 4881 w 10000"/>
                <a:gd name="connsiteY146" fmla="*/ 2267 h 10000"/>
                <a:gd name="connsiteX147" fmla="*/ 4908 w 10000"/>
                <a:gd name="connsiteY147" fmla="*/ 2404 h 10000"/>
                <a:gd name="connsiteX148" fmla="*/ 4935 w 10000"/>
                <a:gd name="connsiteY148" fmla="*/ 2553 h 10000"/>
                <a:gd name="connsiteX149" fmla="*/ 4966 w 10000"/>
                <a:gd name="connsiteY149" fmla="*/ 2708 h 10000"/>
                <a:gd name="connsiteX150" fmla="*/ 4993 w 10000"/>
                <a:gd name="connsiteY150" fmla="*/ 2870 h 10000"/>
                <a:gd name="connsiteX151" fmla="*/ 5025 w 10000"/>
                <a:gd name="connsiteY151" fmla="*/ 3043 h 10000"/>
                <a:gd name="connsiteX152" fmla="*/ 5052 w 10000"/>
                <a:gd name="connsiteY152" fmla="*/ 3230 h 10000"/>
                <a:gd name="connsiteX153" fmla="*/ 5079 w 10000"/>
                <a:gd name="connsiteY153" fmla="*/ 3429 h 10000"/>
                <a:gd name="connsiteX154" fmla="*/ 5110 w 10000"/>
                <a:gd name="connsiteY154" fmla="*/ 3646 h 10000"/>
                <a:gd name="connsiteX155" fmla="*/ 5137 w 10000"/>
                <a:gd name="connsiteY155" fmla="*/ 3882 h 10000"/>
                <a:gd name="connsiteX156" fmla="*/ 5169 w 10000"/>
                <a:gd name="connsiteY156" fmla="*/ 4143 h 10000"/>
                <a:gd name="connsiteX157" fmla="*/ 5196 w 10000"/>
                <a:gd name="connsiteY157" fmla="*/ 4441 h 10000"/>
                <a:gd name="connsiteX158" fmla="*/ 5223 w 10000"/>
                <a:gd name="connsiteY158" fmla="*/ 4789 h 10000"/>
                <a:gd name="connsiteX159" fmla="*/ 5255 w 10000"/>
                <a:gd name="connsiteY159" fmla="*/ 5205 h 10000"/>
                <a:gd name="connsiteX160" fmla="*/ 5282 w 10000"/>
                <a:gd name="connsiteY160" fmla="*/ 5758 h 10000"/>
                <a:gd name="connsiteX161" fmla="*/ 5313 w 10000"/>
                <a:gd name="connsiteY161" fmla="*/ 6671 h 10000"/>
                <a:gd name="connsiteX162" fmla="*/ 5340 w 10000"/>
                <a:gd name="connsiteY162" fmla="*/ 7776 h 10000"/>
                <a:gd name="connsiteX163" fmla="*/ 5367 w 10000"/>
                <a:gd name="connsiteY163" fmla="*/ 6565 h 10000"/>
                <a:gd name="connsiteX164" fmla="*/ 5399 w 10000"/>
                <a:gd name="connsiteY164" fmla="*/ 6255 h 10000"/>
                <a:gd name="connsiteX165" fmla="*/ 5426 w 10000"/>
                <a:gd name="connsiteY165" fmla="*/ 6155 h 10000"/>
                <a:gd name="connsiteX166" fmla="*/ 5453 w 10000"/>
                <a:gd name="connsiteY166" fmla="*/ 6180 h 10000"/>
                <a:gd name="connsiteX167" fmla="*/ 5484 w 10000"/>
                <a:gd name="connsiteY167" fmla="*/ 6286 h 10000"/>
                <a:gd name="connsiteX168" fmla="*/ 5511 w 10000"/>
                <a:gd name="connsiteY168" fmla="*/ 6484 h 10000"/>
                <a:gd name="connsiteX169" fmla="*/ 5539 w 10000"/>
                <a:gd name="connsiteY169" fmla="*/ 6801 h 10000"/>
                <a:gd name="connsiteX170" fmla="*/ 5570 w 10000"/>
                <a:gd name="connsiteY170" fmla="*/ 7373 h 10000"/>
                <a:gd name="connsiteX171" fmla="*/ 5597 w 10000"/>
                <a:gd name="connsiteY171" fmla="*/ 9447 h 10000"/>
                <a:gd name="connsiteX172" fmla="*/ 5629 w 10000"/>
                <a:gd name="connsiteY172" fmla="*/ 7621 h 10000"/>
                <a:gd name="connsiteX173" fmla="*/ 5656 w 10000"/>
                <a:gd name="connsiteY173" fmla="*/ 7012 h 10000"/>
                <a:gd name="connsiteX174" fmla="*/ 5683 w 10000"/>
                <a:gd name="connsiteY174" fmla="*/ 6708 h 10000"/>
                <a:gd name="connsiteX175" fmla="*/ 5714 w 10000"/>
                <a:gd name="connsiteY175" fmla="*/ 6534 h 10000"/>
                <a:gd name="connsiteX176" fmla="*/ 5741 w 10000"/>
                <a:gd name="connsiteY176" fmla="*/ 6429 h 10000"/>
                <a:gd name="connsiteX177" fmla="*/ 5773 w 10000"/>
                <a:gd name="connsiteY177" fmla="*/ 6385 h 10000"/>
                <a:gd name="connsiteX178" fmla="*/ 5800 w 10000"/>
                <a:gd name="connsiteY178" fmla="*/ 6385 h 10000"/>
                <a:gd name="connsiteX179" fmla="*/ 5827 w 10000"/>
                <a:gd name="connsiteY179" fmla="*/ 6429 h 10000"/>
                <a:gd name="connsiteX180" fmla="*/ 5858 w 10000"/>
                <a:gd name="connsiteY180" fmla="*/ 6516 h 10000"/>
                <a:gd name="connsiteX181" fmla="*/ 5886 w 10000"/>
                <a:gd name="connsiteY181" fmla="*/ 6646 h 10000"/>
                <a:gd name="connsiteX182" fmla="*/ 5913 w 10000"/>
                <a:gd name="connsiteY182" fmla="*/ 6845 h 10000"/>
                <a:gd name="connsiteX183" fmla="*/ 5944 w 10000"/>
                <a:gd name="connsiteY183" fmla="*/ 7149 h 10000"/>
                <a:gd name="connsiteX184" fmla="*/ 5971 w 10000"/>
                <a:gd name="connsiteY184" fmla="*/ 7658 h 10000"/>
                <a:gd name="connsiteX185" fmla="*/ 6003 w 10000"/>
                <a:gd name="connsiteY185" fmla="*/ 9093 h 10000"/>
                <a:gd name="connsiteX186" fmla="*/ 6030 w 10000"/>
                <a:gd name="connsiteY186" fmla="*/ 8106 h 10000"/>
                <a:gd name="connsiteX187" fmla="*/ 6057 w 10000"/>
                <a:gd name="connsiteY187" fmla="*/ 7385 h 10000"/>
                <a:gd name="connsiteX188" fmla="*/ 6088 w 10000"/>
                <a:gd name="connsiteY188" fmla="*/ 7019 h 10000"/>
                <a:gd name="connsiteX189" fmla="*/ 6115 w 10000"/>
                <a:gd name="connsiteY189" fmla="*/ 6789 h 10000"/>
                <a:gd name="connsiteX190" fmla="*/ 6147 w 10000"/>
                <a:gd name="connsiteY190" fmla="*/ 6634 h 10000"/>
                <a:gd name="connsiteX191" fmla="*/ 6174 w 10000"/>
                <a:gd name="connsiteY191" fmla="*/ 6534 h 10000"/>
                <a:gd name="connsiteX192" fmla="*/ 6201 w 10000"/>
                <a:gd name="connsiteY192" fmla="*/ 6472 h 10000"/>
                <a:gd name="connsiteX193" fmla="*/ 6233 w 10000"/>
                <a:gd name="connsiteY193" fmla="*/ 6441 h 10000"/>
                <a:gd name="connsiteX194" fmla="*/ 6260 w 10000"/>
                <a:gd name="connsiteY194" fmla="*/ 6435 h 10000"/>
                <a:gd name="connsiteX195" fmla="*/ 6291 w 10000"/>
                <a:gd name="connsiteY195" fmla="*/ 6460 h 10000"/>
                <a:gd name="connsiteX196" fmla="*/ 6318 w 10000"/>
                <a:gd name="connsiteY196" fmla="*/ 6516 h 10000"/>
                <a:gd name="connsiteX197" fmla="*/ 6345 w 10000"/>
                <a:gd name="connsiteY197" fmla="*/ 6609 h 10000"/>
                <a:gd name="connsiteX198" fmla="*/ 6372 w 10000"/>
                <a:gd name="connsiteY198" fmla="*/ 6733 h 10000"/>
                <a:gd name="connsiteX199" fmla="*/ 6404 w 10000"/>
                <a:gd name="connsiteY199" fmla="*/ 6919 h 10000"/>
                <a:gd name="connsiteX200" fmla="*/ 6431 w 10000"/>
                <a:gd name="connsiteY200" fmla="*/ 7186 h 10000"/>
                <a:gd name="connsiteX201" fmla="*/ 6462 w 10000"/>
                <a:gd name="connsiteY201" fmla="*/ 7596 h 10000"/>
                <a:gd name="connsiteX202" fmla="*/ 6489 w 10000"/>
                <a:gd name="connsiteY202" fmla="*/ 8466 h 10000"/>
                <a:gd name="connsiteX203" fmla="*/ 6516 w 10000"/>
                <a:gd name="connsiteY203" fmla="*/ 8801 h 10000"/>
                <a:gd name="connsiteX204" fmla="*/ 6548 w 10000"/>
                <a:gd name="connsiteY204" fmla="*/ 7714 h 10000"/>
                <a:gd name="connsiteX205" fmla="*/ 6575 w 10000"/>
                <a:gd name="connsiteY205" fmla="*/ 7261 h 10000"/>
                <a:gd name="connsiteX206" fmla="*/ 6607 w 10000"/>
                <a:gd name="connsiteY206" fmla="*/ 6981 h 10000"/>
                <a:gd name="connsiteX207" fmla="*/ 6634 w 10000"/>
                <a:gd name="connsiteY207" fmla="*/ 6795 h 10000"/>
                <a:gd name="connsiteX208" fmla="*/ 6661 w 10000"/>
                <a:gd name="connsiteY208" fmla="*/ 6658 h 10000"/>
                <a:gd name="connsiteX209" fmla="*/ 6692 w 10000"/>
                <a:gd name="connsiteY209" fmla="*/ 6559 h 10000"/>
                <a:gd name="connsiteX210" fmla="*/ 6719 w 10000"/>
                <a:gd name="connsiteY210" fmla="*/ 6497 h 10000"/>
                <a:gd name="connsiteX211" fmla="*/ 6751 w 10000"/>
                <a:gd name="connsiteY211" fmla="*/ 6460 h 10000"/>
                <a:gd name="connsiteX212" fmla="*/ 6778 w 10000"/>
                <a:gd name="connsiteY212" fmla="*/ 6453 h 10000"/>
                <a:gd name="connsiteX213" fmla="*/ 6805 w 10000"/>
                <a:gd name="connsiteY213" fmla="*/ 6460 h 10000"/>
                <a:gd name="connsiteX214" fmla="*/ 6836 w 10000"/>
                <a:gd name="connsiteY214" fmla="*/ 6503 h 10000"/>
                <a:gd name="connsiteX215" fmla="*/ 6863 w 10000"/>
                <a:gd name="connsiteY215" fmla="*/ 6565 h 10000"/>
                <a:gd name="connsiteX216" fmla="*/ 6890 w 10000"/>
                <a:gd name="connsiteY216" fmla="*/ 6658 h 10000"/>
                <a:gd name="connsiteX217" fmla="*/ 6922 w 10000"/>
                <a:gd name="connsiteY217" fmla="*/ 6789 h 10000"/>
                <a:gd name="connsiteX218" fmla="*/ 6949 w 10000"/>
                <a:gd name="connsiteY218" fmla="*/ 6975 h 10000"/>
                <a:gd name="connsiteX219" fmla="*/ 6981 w 10000"/>
                <a:gd name="connsiteY219" fmla="*/ 7236 h 10000"/>
                <a:gd name="connsiteX220" fmla="*/ 7008 w 10000"/>
                <a:gd name="connsiteY220" fmla="*/ 7634 h 10000"/>
                <a:gd name="connsiteX221" fmla="*/ 7035 w 10000"/>
                <a:gd name="connsiteY221" fmla="*/ 8460 h 10000"/>
                <a:gd name="connsiteX222" fmla="*/ 7066 w 10000"/>
                <a:gd name="connsiteY222" fmla="*/ 8969 h 10000"/>
                <a:gd name="connsiteX223" fmla="*/ 7093 w 10000"/>
                <a:gd name="connsiteY223" fmla="*/ 7801 h 10000"/>
                <a:gd name="connsiteX224" fmla="*/ 7125 w 10000"/>
                <a:gd name="connsiteY224" fmla="*/ 7329 h 10000"/>
                <a:gd name="connsiteX225" fmla="*/ 7152 w 10000"/>
                <a:gd name="connsiteY225" fmla="*/ 7037 h 10000"/>
                <a:gd name="connsiteX226" fmla="*/ 7179 w 10000"/>
                <a:gd name="connsiteY226" fmla="*/ 6839 h 10000"/>
                <a:gd name="connsiteX227" fmla="*/ 7210 w 10000"/>
                <a:gd name="connsiteY227" fmla="*/ 6696 h 10000"/>
                <a:gd name="connsiteX228" fmla="*/ 7237 w 10000"/>
                <a:gd name="connsiteY228" fmla="*/ 6590 h 10000"/>
                <a:gd name="connsiteX229" fmla="*/ 7269 w 10000"/>
                <a:gd name="connsiteY229" fmla="*/ 6516 h 10000"/>
                <a:gd name="connsiteX230" fmla="*/ 7296 w 10000"/>
                <a:gd name="connsiteY230" fmla="*/ 6472 h 10000"/>
                <a:gd name="connsiteX231" fmla="*/ 7323 w 10000"/>
                <a:gd name="connsiteY231" fmla="*/ 6447 h 10000"/>
                <a:gd name="connsiteX232" fmla="*/ 7350 w 10000"/>
                <a:gd name="connsiteY232" fmla="*/ 6447 h 10000"/>
                <a:gd name="connsiteX233" fmla="*/ 7382 w 10000"/>
                <a:gd name="connsiteY233" fmla="*/ 6466 h 10000"/>
                <a:gd name="connsiteX234" fmla="*/ 7409 w 10000"/>
                <a:gd name="connsiteY234" fmla="*/ 6509 h 10000"/>
                <a:gd name="connsiteX235" fmla="*/ 7440 w 10000"/>
                <a:gd name="connsiteY235" fmla="*/ 6578 h 10000"/>
                <a:gd name="connsiteX236" fmla="*/ 7467 w 10000"/>
                <a:gd name="connsiteY236" fmla="*/ 6677 h 10000"/>
                <a:gd name="connsiteX237" fmla="*/ 7494 w 10000"/>
                <a:gd name="connsiteY237" fmla="*/ 6814 h 10000"/>
                <a:gd name="connsiteX238" fmla="*/ 7526 w 10000"/>
                <a:gd name="connsiteY238" fmla="*/ 7006 h 10000"/>
                <a:gd name="connsiteX239" fmla="*/ 7553 w 10000"/>
                <a:gd name="connsiteY239" fmla="*/ 7273 h 10000"/>
                <a:gd name="connsiteX240" fmla="*/ 7584 w 10000"/>
                <a:gd name="connsiteY240" fmla="*/ 7696 h 10000"/>
                <a:gd name="connsiteX241" fmla="*/ 7612 w 10000"/>
                <a:gd name="connsiteY241" fmla="*/ 8584 h 10000"/>
                <a:gd name="connsiteX242" fmla="*/ 7639 w 10000"/>
                <a:gd name="connsiteY242" fmla="*/ 8814 h 10000"/>
                <a:gd name="connsiteX243" fmla="*/ 7670 w 10000"/>
                <a:gd name="connsiteY243" fmla="*/ 7770 h 10000"/>
                <a:gd name="connsiteX244" fmla="*/ 7697 w 10000"/>
                <a:gd name="connsiteY244" fmla="*/ 7317 h 10000"/>
                <a:gd name="connsiteX245" fmla="*/ 7729 w 10000"/>
                <a:gd name="connsiteY245" fmla="*/ 7031 h 10000"/>
                <a:gd name="connsiteX246" fmla="*/ 7756 w 10000"/>
                <a:gd name="connsiteY246" fmla="*/ 6839 h 10000"/>
                <a:gd name="connsiteX247" fmla="*/ 7783 w 10000"/>
                <a:gd name="connsiteY247" fmla="*/ 6696 h 10000"/>
                <a:gd name="connsiteX248" fmla="*/ 7810 w 10000"/>
                <a:gd name="connsiteY248" fmla="*/ 6590 h 10000"/>
                <a:gd name="connsiteX249" fmla="*/ 7841 w 10000"/>
                <a:gd name="connsiteY249" fmla="*/ 6522 h 10000"/>
                <a:gd name="connsiteX250" fmla="*/ 7868 w 10000"/>
                <a:gd name="connsiteY250" fmla="*/ 6472 h 10000"/>
                <a:gd name="connsiteX251" fmla="*/ 7900 w 10000"/>
                <a:gd name="connsiteY251" fmla="*/ 6447 h 10000"/>
                <a:gd name="connsiteX252" fmla="*/ 7927 w 10000"/>
                <a:gd name="connsiteY252" fmla="*/ 6447 h 10000"/>
                <a:gd name="connsiteX253" fmla="*/ 7954 w 10000"/>
                <a:gd name="connsiteY253" fmla="*/ 6466 h 10000"/>
                <a:gd name="connsiteX254" fmla="*/ 7986 w 10000"/>
                <a:gd name="connsiteY254" fmla="*/ 6509 h 10000"/>
                <a:gd name="connsiteX255" fmla="*/ 8013 w 10000"/>
                <a:gd name="connsiteY255" fmla="*/ 6578 h 10000"/>
                <a:gd name="connsiteX256" fmla="*/ 8044 w 10000"/>
                <a:gd name="connsiteY256" fmla="*/ 6683 h 10000"/>
                <a:gd name="connsiteX257" fmla="*/ 8071 w 10000"/>
                <a:gd name="connsiteY257" fmla="*/ 6820 h 10000"/>
                <a:gd name="connsiteX258" fmla="*/ 8098 w 10000"/>
                <a:gd name="connsiteY258" fmla="*/ 7006 h 10000"/>
                <a:gd name="connsiteX259" fmla="*/ 8130 w 10000"/>
                <a:gd name="connsiteY259" fmla="*/ 7280 h 10000"/>
                <a:gd name="connsiteX260" fmla="*/ 8157 w 10000"/>
                <a:gd name="connsiteY260" fmla="*/ 7714 h 10000"/>
                <a:gd name="connsiteX261" fmla="*/ 8188 w 10000"/>
                <a:gd name="connsiteY261" fmla="*/ 8671 h 10000"/>
                <a:gd name="connsiteX262" fmla="*/ 8215 w 10000"/>
                <a:gd name="connsiteY262" fmla="*/ 8696 h 10000"/>
                <a:gd name="connsiteX263" fmla="*/ 8242 w 10000"/>
                <a:gd name="connsiteY263" fmla="*/ 7720 h 10000"/>
                <a:gd name="connsiteX264" fmla="*/ 8274 w 10000"/>
                <a:gd name="connsiteY264" fmla="*/ 7286 h 10000"/>
                <a:gd name="connsiteX265" fmla="*/ 8301 w 10000"/>
                <a:gd name="connsiteY265" fmla="*/ 7006 h 10000"/>
                <a:gd name="connsiteX266" fmla="*/ 8328 w 10000"/>
                <a:gd name="connsiteY266" fmla="*/ 6820 h 10000"/>
                <a:gd name="connsiteX267" fmla="*/ 8360 w 10000"/>
                <a:gd name="connsiteY267" fmla="*/ 6683 h 10000"/>
                <a:gd name="connsiteX268" fmla="*/ 8387 w 10000"/>
                <a:gd name="connsiteY268" fmla="*/ 6584 h 10000"/>
                <a:gd name="connsiteX269" fmla="*/ 8418 w 10000"/>
                <a:gd name="connsiteY269" fmla="*/ 6516 h 10000"/>
                <a:gd name="connsiteX270" fmla="*/ 8445 w 10000"/>
                <a:gd name="connsiteY270" fmla="*/ 6472 h 10000"/>
                <a:gd name="connsiteX271" fmla="*/ 8472 w 10000"/>
                <a:gd name="connsiteY271" fmla="*/ 6453 h 10000"/>
                <a:gd name="connsiteX272" fmla="*/ 8504 w 10000"/>
                <a:gd name="connsiteY272" fmla="*/ 6460 h 10000"/>
                <a:gd name="connsiteX273" fmla="*/ 8531 w 10000"/>
                <a:gd name="connsiteY273" fmla="*/ 6491 h 10000"/>
                <a:gd name="connsiteX274" fmla="*/ 8562 w 10000"/>
                <a:gd name="connsiteY274" fmla="*/ 6553 h 10000"/>
                <a:gd name="connsiteX275" fmla="*/ 8589 w 10000"/>
                <a:gd name="connsiteY275" fmla="*/ 6640 h 10000"/>
                <a:gd name="connsiteX276" fmla="*/ 8616 w 10000"/>
                <a:gd name="connsiteY276" fmla="*/ 6770 h 10000"/>
                <a:gd name="connsiteX277" fmla="*/ 8648 w 10000"/>
                <a:gd name="connsiteY277" fmla="*/ 6944 h 10000"/>
                <a:gd name="connsiteX278" fmla="*/ 8675 w 10000"/>
                <a:gd name="connsiteY278" fmla="*/ 7205 h 10000"/>
                <a:gd name="connsiteX279" fmla="*/ 8707 w 10000"/>
                <a:gd name="connsiteY279" fmla="*/ 7615 h 10000"/>
                <a:gd name="connsiteX280" fmla="*/ 8734 w 10000"/>
                <a:gd name="connsiteY280" fmla="*/ 8460 h 10000"/>
                <a:gd name="connsiteX281" fmla="*/ 8761 w 10000"/>
                <a:gd name="connsiteY281" fmla="*/ 8839 h 10000"/>
                <a:gd name="connsiteX282" fmla="*/ 8788 w 10000"/>
                <a:gd name="connsiteY282" fmla="*/ 7733 h 10000"/>
                <a:gd name="connsiteX283" fmla="*/ 8819 w 10000"/>
                <a:gd name="connsiteY283" fmla="*/ 7267 h 10000"/>
                <a:gd name="connsiteX284" fmla="*/ 8851 w 10000"/>
                <a:gd name="connsiteY284" fmla="*/ 6981 h 10000"/>
                <a:gd name="connsiteX285" fmla="*/ 8878 w 10000"/>
                <a:gd name="connsiteY285" fmla="*/ 6783 h 10000"/>
                <a:gd name="connsiteX286" fmla="*/ 8905 w 10000"/>
                <a:gd name="connsiteY286" fmla="*/ 6646 h 10000"/>
                <a:gd name="connsiteX287" fmla="*/ 8932 w 10000"/>
                <a:gd name="connsiteY287" fmla="*/ 6547 h 10000"/>
                <a:gd name="connsiteX288" fmla="*/ 8963 w 10000"/>
                <a:gd name="connsiteY288" fmla="*/ 6484 h 10000"/>
                <a:gd name="connsiteX289" fmla="*/ 8991 w 10000"/>
                <a:gd name="connsiteY289" fmla="*/ 6453 h 10000"/>
                <a:gd name="connsiteX290" fmla="*/ 9022 w 10000"/>
                <a:gd name="connsiteY290" fmla="*/ 6447 h 10000"/>
                <a:gd name="connsiteX291" fmla="*/ 9049 w 10000"/>
                <a:gd name="connsiteY291" fmla="*/ 6472 h 10000"/>
                <a:gd name="connsiteX292" fmla="*/ 9076 w 10000"/>
                <a:gd name="connsiteY292" fmla="*/ 6528 h 10000"/>
                <a:gd name="connsiteX293" fmla="*/ 9108 w 10000"/>
                <a:gd name="connsiteY293" fmla="*/ 6621 h 10000"/>
                <a:gd name="connsiteX294" fmla="*/ 9135 w 10000"/>
                <a:gd name="connsiteY294" fmla="*/ 6758 h 10000"/>
                <a:gd name="connsiteX295" fmla="*/ 9166 w 10000"/>
                <a:gd name="connsiteY295" fmla="*/ 6957 h 10000"/>
                <a:gd name="connsiteX296" fmla="*/ 9193 w 10000"/>
                <a:gd name="connsiteY296" fmla="*/ 7267 h 10000"/>
                <a:gd name="connsiteX297" fmla="*/ 9220 w 10000"/>
                <a:gd name="connsiteY297" fmla="*/ 7814 h 10000"/>
                <a:gd name="connsiteX298" fmla="*/ 9252 w 10000"/>
                <a:gd name="connsiteY298" fmla="*/ 9863 h 10000"/>
                <a:gd name="connsiteX299" fmla="*/ 9279 w 10000"/>
                <a:gd name="connsiteY299" fmla="*/ 7988 h 10000"/>
                <a:gd name="connsiteX300" fmla="*/ 9306 w 10000"/>
                <a:gd name="connsiteY300" fmla="*/ 7335 h 10000"/>
                <a:gd name="connsiteX301" fmla="*/ 9338 w 10000"/>
                <a:gd name="connsiteY301" fmla="*/ 6988 h 10000"/>
                <a:gd name="connsiteX302" fmla="*/ 9365 w 10000"/>
                <a:gd name="connsiteY302" fmla="*/ 6758 h 10000"/>
                <a:gd name="connsiteX303" fmla="*/ 9396 w 10000"/>
                <a:gd name="connsiteY303" fmla="*/ 6602 h 10000"/>
                <a:gd name="connsiteX304" fmla="*/ 9423 w 10000"/>
                <a:gd name="connsiteY304" fmla="*/ 6503 h 10000"/>
                <a:gd name="connsiteX305" fmla="*/ 9450 w 10000"/>
                <a:gd name="connsiteY305" fmla="*/ 6447 h 10000"/>
                <a:gd name="connsiteX306" fmla="*/ 9482 w 10000"/>
                <a:gd name="connsiteY306" fmla="*/ 6435 h 10000"/>
                <a:gd name="connsiteX307" fmla="*/ 9509 w 10000"/>
                <a:gd name="connsiteY307" fmla="*/ 6460 h 10000"/>
                <a:gd name="connsiteX308" fmla="*/ 9540 w 10000"/>
                <a:gd name="connsiteY308" fmla="*/ 6534 h 10000"/>
                <a:gd name="connsiteX309" fmla="*/ 9567 w 10000"/>
                <a:gd name="connsiteY309" fmla="*/ 6665 h 10000"/>
                <a:gd name="connsiteX310" fmla="*/ 9594 w 10000"/>
                <a:gd name="connsiteY310" fmla="*/ 6882 h 10000"/>
                <a:gd name="connsiteX311" fmla="*/ 9626 w 10000"/>
                <a:gd name="connsiteY311" fmla="*/ 7242 h 10000"/>
                <a:gd name="connsiteX312" fmla="*/ 9653 w 10000"/>
                <a:gd name="connsiteY312" fmla="*/ 7981 h 10000"/>
                <a:gd name="connsiteX313" fmla="*/ 9680 w 10000"/>
                <a:gd name="connsiteY313" fmla="*/ 8820 h 10000"/>
                <a:gd name="connsiteX314" fmla="*/ 9712 w 10000"/>
                <a:gd name="connsiteY314" fmla="*/ 7484 h 10000"/>
                <a:gd name="connsiteX315" fmla="*/ 9739 w 10000"/>
                <a:gd name="connsiteY315" fmla="*/ 7012 h 10000"/>
                <a:gd name="connsiteX316" fmla="*/ 9766 w 10000"/>
                <a:gd name="connsiteY316" fmla="*/ 6758 h 10000"/>
                <a:gd name="connsiteX317" fmla="*/ 9797 w 10000"/>
                <a:gd name="connsiteY317" fmla="*/ 6615 h 10000"/>
                <a:gd name="connsiteX318" fmla="*/ 9824 w 10000"/>
                <a:gd name="connsiteY318" fmla="*/ 6559 h 10000"/>
                <a:gd name="connsiteX319" fmla="*/ 9856 w 10000"/>
                <a:gd name="connsiteY319" fmla="*/ 6590 h 10000"/>
                <a:gd name="connsiteX320" fmla="*/ 9883 w 10000"/>
                <a:gd name="connsiteY320" fmla="*/ 6708 h 10000"/>
                <a:gd name="connsiteX321" fmla="*/ 9910 w 10000"/>
                <a:gd name="connsiteY321" fmla="*/ 6950 h 10000"/>
                <a:gd name="connsiteX322" fmla="*/ 9941 w 10000"/>
                <a:gd name="connsiteY322" fmla="*/ 7404 h 10000"/>
                <a:gd name="connsiteX323" fmla="*/ 9968 w 10000"/>
                <a:gd name="connsiteY323" fmla="*/ 8516 h 10000"/>
                <a:gd name="connsiteX324" fmla="*/ 10000 w 10000"/>
                <a:gd name="connsiteY32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26 w 10000"/>
                <a:gd name="connsiteY92" fmla="*/ 404 h 10000"/>
                <a:gd name="connsiteX93" fmla="*/ 3384 w 10000"/>
                <a:gd name="connsiteY93" fmla="*/ 280 h 10000"/>
                <a:gd name="connsiteX94" fmla="*/ 3411 w 10000"/>
                <a:gd name="connsiteY94" fmla="*/ 230 h 10000"/>
                <a:gd name="connsiteX95" fmla="*/ 3443 w 10000"/>
                <a:gd name="connsiteY95" fmla="*/ 186 h 10000"/>
                <a:gd name="connsiteX96" fmla="*/ 3470 w 10000"/>
                <a:gd name="connsiteY96" fmla="*/ 149 h 10000"/>
                <a:gd name="connsiteX97" fmla="*/ 3497 w 10000"/>
                <a:gd name="connsiteY97" fmla="*/ 118 h 10000"/>
                <a:gd name="connsiteX98" fmla="*/ 3529 w 10000"/>
                <a:gd name="connsiteY98" fmla="*/ 87 h 10000"/>
                <a:gd name="connsiteX99" fmla="*/ 3556 w 10000"/>
                <a:gd name="connsiteY99" fmla="*/ 68 h 10000"/>
                <a:gd name="connsiteX100" fmla="*/ 3587 w 10000"/>
                <a:gd name="connsiteY100" fmla="*/ 43 h 10000"/>
                <a:gd name="connsiteX101" fmla="*/ 3614 w 10000"/>
                <a:gd name="connsiteY101" fmla="*/ 31 h 10000"/>
                <a:gd name="connsiteX102" fmla="*/ 3641 w 10000"/>
                <a:gd name="connsiteY102" fmla="*/ 19 h 10000"/>
                <a:gd name="connsiteX103" fmla="*/ 3673 w 10000"/>
                <a:gd name="connsiteY103" fmla="*/ 6 h 10000"/>
                <a:gd name="connsiteX104" fmla="*/ 3700 w 10000"/>
                <a:gd name="connsiteY104" fmla="*/ 6 h 10000"/>
                <a:gd name="connsiteX105" fmla="*/ 3731 w 10000"/>
                <a:gd name="connsiteY105" fmla="*/ 0 h 10000"/>
                <a:gd name="connsiteX106" fmla="*/ 3758 w 10000"/>
                <a:gd name="connsiteY106" fmla="*/ 0 h 10000"/>
                <a:gd name="connsiteX107" fmla="*/ 3785 w 10000"/>
                <a:gd name="connsiteY107" fmla="*/ 6 h 10000"/>
                <a:gd name="connsiteX108" fmla="*/ 3817 w 10000"/>
                <a:gd name="connsiteY108" fmla="*/ 12 h 10000"/>
                <a:gd name="connsiteX109" fmla="*/ 3844 w 10000"/>
                <a:gd name="connsiteY109" fmla="*/ 19 h 10000"/>
                <a:gd name="connsiteX110" fmla="*/ 3876 w 10000"/>
                <a:gd name="connsiteY110" fmla="*/ 31 h 10000"/>
                <a:gd name="connsiteX111" fmla="*/ 3903 w 10000"/>
                <a:gd name="connsiteY111" fmla="*/ 43 h 10000"/>
                <a:gd name="connsiteX112" fmla="*/ 3930 w 10000"/>
                <a:gd name="connsiteY112" fmla="*/ 62 h 10000"/>
                <a:gd name="connsiteX113" fmla="*/ 3957 w 10000"/>
                <a:gd name="connsiteY113" fmla="*/ 81 h 10000"/>
                <a:gd name="connsiteX114" fmla="*/ 3988 w 10000"/>
                <a:gd name="connsiteY114" fmla="*/ 106 h 10000"/>
                <a:gd name="connsiteX115" fmla="*/ 4015 w 10000"/>
                <a:gd name="connsiteY115" fmla="*/ 130 h 10000"/>
                <a:gd name="connsiteX116" fmla="*/ 4047 w 10000"/>
                <a:gd name="connsiteY116" fmla="*/ 155 h 10000"/>
                <a:gd name="connsiteX117" fmla="*/ 4074 w 10000"/>
                <a:gd name="connsiteY117" fmla="*/ 186 h 10000"/>
                <a:gd name="connsiteX118" fmla="*/ 4101 w 10000"/>
                <a:gd name="connsiteY118" fmla="*/ 217 h 10000"/>
                <a:gd name="connsiteX119" fmla="*/ 4132 w 10000"/>
                <a:gd name="connsiteY119" fmla="*/ 255 h 10000"/>
                <a:gd name="connsiteX120" fmla="*/ 4160 w 10000"/>
                <a:gd name="connsiteY120" fmla="*/ 292 h 10000"/>
                <a:gd name="connsiteX121" fmla="*/ 4191 w 10000"/>
                <a:gd name="connsiteY121" fmla="*/ 329 h 10000"/>
                <a:gd name="connsiteX122" fmla="*/ 4218 w 10000"/>
                <a:gd name="connsiteY122" fmla="*/ 373 h 10000"/>
                <a:gd name="connsiteX123" fmla="*/ 4245 w 10000"/>
                <a:gd name="connsiteY123" fmla="*/ 422 h 10000"/>
                <a:gd name="connsiteX124" fmla="*/ 4277 w 10000"/>
                <a:gd name="connsiteY124" fmla="*/ 466 h 10000"/>
                <a:gd name="connsiteX125" fmla="*/ 4304 w 10000"/>
                <a:gd name="connsiteY125" fmla="*/ 522 h 10000"/>
                <a:gd name="connsiteX126" fmla="*/ 4335 w 10000"/>
                <a:gd name="connsiteY126" fmla="*/ 571 h 10000"/>
                <a:gd name="connsiteX127" fmla="*/ 4362 w 10000"/>
                <a:gd name="connsiteY127" fmla="*/ 634 h 10000"/>
                <a:gd name="connsiteX128" fmla="*/ 4389 w 10000"/>
                <a:gd name="connsiteY128" fmla="*/ 689 h 10000"/>
                <a:gd name="connsiteX129" fmla="*/ 4421 w 10000"/>
                <a:gd name="connsiteY129" fmla="*/ 752 h 10000"/>
                <a:gd name="connsiteX130" fmla="*/ 4448 w 10000"/>
                <a:gd name="connsiteY130" fmla="*/ 820 h 10000"/>
                <a:gd name="connsiteX131" fmla="*/ 4475 w 10000"/>
                <a:gd name="connsiteY131" fmla="*/ 888 h 10000"/>
                <a:gd name="connsiteX132" fmla="*/ 4507 w 10000"/>
                <a:gd name="connsiteY132" fmla="*/ 957 h 10000"/>
                <a:gd name="connsiteX133" fmla="*/ 4534 w 10000"/>
                <a:gd name="connsiteY133" fmla="*/ 1037 h 10000"/>
                <a:gd name="connsiteX134" fmla="*/ 4565 w 10000"/>
                <a:gd name="connsiteY134" fmla="*/ 1118 h 10000"/>
                <a:gd name="connsiteX135" fmla="*/ 4592 w 10000"/>
                <a:gd name="connsiteY135" fmla="*/ 1199 h 10000"/>
                <a:gd name="connsiteX136" fmla="*/ 4619 w 10000"/>
                <a:gd name="connsiteY136" fmla="*/ 1286 h 10000"/>
                <a:gd name="connsiteX137" fmla="*/ 4651 w 10000"/>
                <a:gd name="connsiteY137" fmla="*/ 1373 h 10000"/>
                <a:gd name="connsiteX138" fmla="*/ 4678 w 10000"/>
                <a:gd name="connsiteY138" fmla="*/ 1472 h 10000"/>
                <a:gd name="connsiteX139" fmla="*/ 4709 w 10000"/>
                <a:gd name="connsiteY139" fmla="*/ 1565 h 10000"/>
                <a:gd name="connsiteX140" fmla="*/ 4736 w 10000"/>
                <a:gd name="connsiteY140" fmla="*/ 1671 h 10000"/>
                <a:gd name="connsiteX141" fmla="*/ 4763 w 10000"/>
                <a:gd name="connsiteY141" fmla="*/ 1776 h 10000"/>
                <a:gd name="connsiteX142" fmla="*/ 4795 w 10000"/>
                <a:gd name="connsiteY142" fmla="*/ 1894 h 10000"/>
                <a:gd name="connsiteX143" fmla="*/ 4822 w 10000"/>
                <a:gd name="connsiteY143" fmla="*/ 2012 h 10000"/>
                <a:gd name="connsiteX144" fmla="*/ 4854 w 10000"/>
                <a:gd name="connsiteY144" fmla="*/ 2137 h 10000"/>
                <a:gd name="connsiteX145" fmla="*/ 4881 w 10000"/>
                <a:gd name="connsiteY145" fmla="*/ 2267 h 10000"/>
                <a:gd name="connsiteX146" fmla="*/ 4908 w 10000"/>
                <a:gd name="connsiteY146" fmla="*/ 2404 h 10000"/>
                <a:gd name="connsiteX147" fmla="*/ 4935 w 10000"/>
                <a:gd name="connsiteY147" fmla="*/ 2553 h 10000"/>
                <a:gd name="connsiteX148" fmla="*/ 4966 w 10000"/>
                <a:gd name="connsiteY148" fmla="*/ 2708 h 10000"/>
                <a:gd name="connsiteX149" fmla="*/ 4993 w 10000"/>
                <a:gd name="connsiteY149" fmla="*/ 2870 h 10000"/>
                <a:gd name="connsiteX150" fmla="*/ 5025 w 10000"/>
                <a:gd name="connsiteY150" fmla="*/ 3043 h 10000"/>
                <a:gd name="connsiteX151" fmla="*/ 5052 w 10000"/>
                <a:gd name="connsiteY151" fmla="*/ 3230 h 10000"/>
                <a:gd name="connsiteX152" fmla="*/ 5079 w 10000"/>
                <a:gd name="connsiteY152" fmla="*/ 3429 h 10000"/>
                <a:gd name="connsiteX153" fmla="*/ 5110 w 10000"/>
                <a:gd name="connsiteY153" fmla="*/ 3646 h 10000"/>
                <a:gd name="connsiteX154" fmla="*/ 5137 w 10000"/>
                <a:gd name="connsiteY154" fmla="*/ 3882 h 10000"/>
                <a:gd name="connsiteX155" fmla="*/ 5169 w 10000"/>
                <a:gd name="connsiteY155" fmla="*/ 4143 h 10000"/>
                <a:gd name="connsiteX156" fmla="*/ 5196 w 10000"/>
                <a:gd name="connsiteY156" fmla="*/ 4441 h 10000"/>
                <a:gd name="connsiteX157" fmla="*/ 5223 w 10000"/>
                <a:gd name="connsiteY157" fmla="*/ 4789 h 10000"/>
                <a:gd name="connsiteX158" fmla="*/ 5255 w 10000"/>
                <a:gd name="connsiteY158" fmla="*/ 5205 h 10000"/>
                <a:gd name="connsiteX159" fmla="*/ 5282 w 10000"/>
                <a:gd name="connsiteY159" fmla="*/ 5758 h 10000"/>
                <a:gd name="connsiteX160" fmla="*/ 5313 w 10000"/>
                <a:gd name="connsiteY160" fmla="*/ 6671 h 10000"/>
                <a:gd name="connsiteX161" fmla="*/ 5340 w 10000"/>
                <a:gd name="connsiteY161" fmla="*/ 7776 h 10000"/>
                <a:gd name="connsiteX162" fmla="*/ 5367 w 10000"/>
                <a:gd name="connsiteY162" fmla="*/ 6565 h 10000"/>
                <a:gd name="connsiteX163" fmla="*/ 5399 w 10000"/>
                <a:gd name="connsiteY163" fmla="*/ 6255 h 10000"/>
                <a:gd name="connsiteX164" fmla="*/ 5426 w 10000"/>
                <a:gd name="connsiteY164" fmla="*/ 6155 h 10000"/>
                <a:gd name="connsiteX165" fmla="*/ 5453 w 10000"/>
                <a:gd name="connsiteY165" fmla="*/ 6180 h 10000"/>
                <a:gd name="connsiteX166" fmla="*/ 5484 w 10000"/>
                <a:gd name="connsiteY166" fmla="*/ 6286 h 10000"/>
                <a:gd name="connsiteX167" fmla="*/ 5511 w 10000"/>
                <a:gd name="connsiteY167" fmla="*/ 6484 h 10000"/>
                <a:gd name="connsiteX168" fmla="*/ 5539 w 10000"/>
                <a:gd name="connsiteY168" fmla="*/ 6801 h 10000"/>
                <a:gd name="connsiteX169" fmla="*/ 5570 w 10000"/>
                <a:gd name="connsiteY169" fmla="*/ 7373 h 10000"/>
                <a:gd name="connsiteX170" fmla="*/ 5597 w 10000"/>
                <a:gd name="connsiteY170" fmla="*/ 9447 h 10000"/>
                <a:gd name="connsiteX171" fmla="*/ 5629 w 10000"/>
                <a:gd name="connsiteY171" fmla="*/ 7621 h 10000"/>
                <a:gd name="connsiteX172" fmla="*/ 5656 w 10000"/>
                <a:gd name="connsiteY172" fmla="*/ 7012 h 10000"/>
                <a:gd name="connsiteX173" fmla="*/ 5683 w 10000"/>
                <a:gd name="connsiteY173" fmla="*/ 6708 h 10000"/>
                <a:gd name="connsiteX174" fmla="*/ 5714 w 10000"/>
                <a:gd name="connsiteY174" fmla="*/ 6534 h 10000"/>
                <a:gd name="connsiteX175" fmla="*/ 5741 w 10000"/>
                <a:gd name="connsiteY175" fmla="*/ 6429 h 10000"/>
                <a:gd name="connsiteX176" fmla="*/ 5773 w 10000"/>
                <a:gd name="connsiteY176" fmla="*/ 6385 h 10000"/>
                <a:gd name="connsiteX177" fmla="*/ 5800 w 10000"/>
                <a:gd name="connsiteY177" fmla="*/ 6385 h 10000"/>
                <a:gd name="connsiteX178" fmla="*/ 5827 w 10000"/>
                <a:gd name="connsiteY178" fmla="*/ 6429 h 10000"/>
                <a:gd name="connsiteX179" fmla="*/ 5858 w 10000"/>
                <a:gd name="connsiteY179" fmla="*/ 6516 h 10000"/>
                <a:gd name="connsiteX180" fmla="*/ 5886 w 10000"/>
                <a:gd name="connsiteY180" fmla="*/ 6646 h 10000"/>
                <a:gd name="connsiteX181" fmla="*/ 5913 w 10000"/>
                <a:gd name="connsiteY181" fmla="*/ 6845 h 10000"/>
                <a:gd name="connsiteX182" fmla="*/ 5944 w 10000"/>
                <a:gd name="connsiteY182" fmla="*/ 7149 h 10000"/>
                <a:gd name="connsiteX183" fmla="*/ 5971 w 10000"/>
                <a:gd name="connsiteY183" fmla="*/ 7658 h 10000"/>
                <a:gd name="connsiteX184" fmla="*/ 6003 w 10000"/>
                <a:gd name="connsiteY184" fmla="*/ 9093 h 10000"/>
                <a:gd name="connsiteX185" fmla="*/ 6030 w 10000"/>
                <a:gd name="connsiteY185" fmla="*/ 8106 h 10000"/>
                <a:gd name="connsiteX186" fmla="*/ 6057 w 10000"/>
                <a:gd name="connsiteY186" fmla="*/ 7385 h 10000"/>
                <a:gd name="connsiteX187" fmla="*/ 6088 w 10000"/>
                <a:gd name="connsiteY187" fmla="*/ 7019 h 10000"/>
                <a:gd name="connsiteX188" fmla="*/ 6115 w 10000"/>
                <a:gd name="connsiteY188" fmla="*/ 6789 h 10000"/>
                <a:gd name="connsiteX189" fmla="*/ 6147 w 10000"/>
                <a:gd name="connsiteY189" fmla="*/ 6634 h 10000"/>
                <a:gd name="connsiteX190" fmla="*/ 6174 w 10000"/>
                <a:gd name="connsiteY190" fmla="*/ 6534 h 10000"/>
                <a:gd name="connsiteX191" fmla="*/ 6201 w 10000"/>
                <a:gd name="connsiteY191" fmla="*/ 6472 h 10000"/>
                <a:gd name="connsiteX192" fmla="*/ 6233 w 10000"/>
                <a:gd name="connsiteY192" fmla="*/ 6441 h 10000"/>
                <a:gd name="connsiteX193" fmla="*/ 6260 w 10000"/>
                <a:gd name="connsiteY193" fmla="*/ 6435 h 10000"/>
                <a:gd name="connsiteX194" fmla="*/ 6291 w 10000"/>
                <a:gd name="connsiteY194" fmla="*/ 6460 h 10000"/>
                <a:gd name="connsiteX195" fmla="*/ 6318 w 10000"/>
                <a:gd name="connsiteY195" fmla="*/ 6516 h 10000"/>
                <a:gd name="connsiteX196" fmla="*/ 6345 w 10000"/>
                <a:gd name="connsiteY196" fmla="*/ 6609 h 10000"/>
                <a:gd name="connsiteX197" fmla="*/ 6372 w 10000"/>
                <a:gd name="connsiteY197" fmla="*/ 6733 h 10000"/>
                <a:gd name="connsiteX198" fmla="*/ 6404 w 10000"/>
                <a:gd name="connsiteY198" fmla="*/ 6919 h 10000"/>
                <a:gd name="connsiteX199" fmla="*/ 6431 w 10000"/>
                <a:gd name="connsiteY199" fmla="*/ 7186 h 10000"/>
                <a:gd name="connsiteX200" fmla="*/ 6462 w 10000"/>
                <a:gd name="connsiteY200" fmla="*/ 7596 h 10000"/>
                <a:gd name="connsiteX201" fmla="*/ 6489 w 10000"/>
                <a:gd name="connsiteY201" fmla="*/ 8466 h 10000"/>
                <a:gd name="connsiteX202" fmla="*/ 6516 w 10000"/>
                <a:gd name="connsiteY202" fmla="*/ 8801 h 10000"/>
                <a:gd name="connsiteX203" fmla="*/ 6548 w 10000"/>
                <a:gd name="connsiteY203" fmla="*/ 7714 h 10000"/>
                <a:gd name="connsiteX204" fmla="*/ 6575 w 10000"/>
                <a:gd name="connsiteY204" fmla="*/ 7261 h 10000"/>
                <a:gd name="connsiteX205" fmla="*/ 6607 w 10000"/>
                <a:gd name="connsiteY205" fmla="*/ 6981 h 10000"/>
                <a:gd name="connsiteX206" fmla="*/ 6634 w 10000"/>
                <a:gd name="connsiteY206" fmla="*/ 6795 h 10000"/>
                <a:gd name="connsiteX207" fmla="*/ 6661 w 10000"/>
                <a:gd name="connsiteY207" fmla="*/ 6658 h 10000"/>
                <a:gd name="connsiteX208" fmla="*/ 6692 w 10000"/>
                <a:gd name="connsiteY208" fmla="*/ 6559 h 10000"/>
                <a:gd name="connsiteX209" fmla="*/ 6719 w 10000"/>
                <a:gd name="connsiteY209" fmla="*/ 6497 h 10000"/>
                <a:gd name="connsiteX210" fmla="*/ 6751 w 10000"/>
                <a:gd name="connsiteY210" fmla="*/ 6460 h 10000"/>
                <a:gd name="connsiteX211" fmla="*/ 6778 w 10000"/>
                <a:gd name="connsiteY211" fmla="*/ 6453 h 10000"/>
                <a:gd name="connsiteX212" fmla="*/ 6805 w 10000"/>
                <a:gd name="connsiteY212" fmla="*/ 6460 h 10000"/>
                <a:gd name="connsiteX213" fmla="*/ 6836 w 10000"/>
                <a:gd name="connsiteY213" fmla="*/ 6503 h 10000"/>
                <a:gd name="connsiteX214" fmla="*/ 6863 w 10000"/>
                <a:gd name="connsiteY214" fmla="*/ 6565 h 10000"/>
                <a:gd name="connsiteX215" fmla="*/ 6890 w 10000"/>
                <a:gd name="connsiteY215" fmla="*/ 6658 h 10000"/>
                <a:gd name="connsiteX216" fmla="*/ 6922 w 10000"/>
                <a:gd name="connsiteY216" fmla="*/ 6789 h 10000"/>
                <a:gd name="connsiteX217" fmla="*/ 6949 w 10000"/>
                <a:gd name="connsiteY217" fmla="*/ 6975 h 10000"/>
                <a:gd name="connsiteX218" fmla="*/ 6981 w 10000"/>
                <a:gd name="connsiteY218" fmla="*/ 7236 h 10000"/>
                <a:gd name="connsiteX219" fmla="*/ 7008 w 10000"/>
                <a:gd name="connsiteY219" fmla="*/ 7634 h 10000"/>
                <a:gd name="connsiteX220" fmla="*/ 7035 w 10000"/>
                <a:gd name="connsiteY220" fmla="*/ 8460 h 10000"/>
                <a:gd name="connsiteX221" fmla="*/ 7066 w 10000"/>
                <a:gd name="connsiteY221" fmla="*/ 8969 h 10000"/>
                <a:gd name="connsiteX222" fmla="*/ 7093 w 10000"/>
                <a:gd name="connsiteY222" fmla="*/ 7801 h 10000"/>
                <a:gd name="connsiteX223" fmla="*/ 7125 w 10000"/>
                <a:gd name="connsiteY223" fmla="*/ 7329 h 10000"/>
                <a:gd name="connsiteX224" fmla="*/ 7152 w 10000"/>
                <a:gd name="connsiteY224" fmla="*/ 7037 h 10000"/>
                <a:gd name="connsiteX225" fmla="*/ 7179 w 10000"/>
                <a:gd name="connsiteY225" fmla="*/ 6839 h 10000"/>
                <a:gd name="connsiteX226" fmla="*/ 7210 w 10000"/>
                <a:gd name="connsiteY226" fmla="*/ 6696 h 10000"/>
                <a:gd name="connsiteX227" fmla="*/ 7237 w 10000"/>
                <a:gd name="connsiteY227" fmla="*/ 6590 h 10000"/>
                <a:gd name="connsiteX228" fmla="*/ 7269 w 10000"/>
                <a:gd name="connsiteY228" fmla="*/ 6516 h 10000"/>
                <a:gd name="connsiteX229" fmla="*/ 7296 w 10000"/>
                <a:gd name="connsiteY229" fmla="*/ 6472 h 10000"/>
                <a:gd name="connsiteX230" fmla="*/ 7323 w 10000"/>
                <a:gd name="connsiteY230" fmla="*/ 6447 h 10000"/>
                <a:gd name="connsiteX231" fmla="*/ 7350 w 10000"/>
                <a:gd name="connsiteY231" fmla="*/ 6447 h 10000"/>
                <a:gd name="connsiteX232" fmla="*/ 7382 w 10000"/>
                <a:gd name="connsiteY232" fmla="*/ 6466 h 10000"/>
                <a:gd name="connsiteX233" fmla="*/ 7409 w 10000"/>
                <a:gd name="connsiteY233" fmla="*/ 6509 h 10000"/>
                <a:gd name="connsiteX234" fmla="*/ 7440 w 10000"/>
                <a:gd name="connsiteY234" fmla="*/ 6578 h 10000"/>
                <a:gd name="connsiteX235" fmla="*/ 7467 w 10000"/>
                <a:gd name="connsiteY235" fmla="*/ 6677 h 10000"/>
                <a:gd name="connsiteX236" fmla="*/ 7494 w 10000"/>
                <a:gd name="connsiteY236" fmla="*/ 6814 h 10000"/>
                <a:gd name="connsiteX237" fmla="*/ 7526 w 10000"/>
                <a:gd name="connsiteY237" fmla="*/ 7006 h 10000"/>
                <a:gd name="connsiteX238" fmla="*/ 7553 w 10000"/>
                <a:gd name="connsiteY238" fmla="*/ 7273 h 10000"/>
                <a:gd name="connsiteX239" fmla="*/ 7584 w 10000"/>
                <a:gd name="connsiteY239" fmla="*/ 7696 h 10000"/>
                <a:gd name="connsiteX240" fmla="*/ 7612 w 10000"/>
                <a:gd name="connsiteY240" fmla="*/ 8584 h 10000"/>
                <a:gd name="connsiteX241" fmla="*/ 7639 w 10000"/>
                <a:gd name="connsiteY241" fmla="*/ 8814 h 10000"/>
                <a:gd name="connsiteX242" fmla="*/ 7670 w 10000"/>
                <a:gd name="connsiteY242" fmla="*/ 7770 h 10000"/>
                <a:gd name="connsiteX243" fmla="*/ 7697 w 10000"/>
                <a:gd name="connsiteY243" fmla="*/ 7317 h 10000"/>
                <a:gd name="connsiteX244" fmla="*/ 7729 w 10000"/>
                <a:gd name="connsiteY244" fmla="*/ 7031 h 10000"/>
                <a:gd name="connsiteX245" fmla="*/ 7756 w 10000"/>
                <a:gd name="connsiteY245" fmla="*/ 6839 h 10000"/>
                <a:gd name="connsiteX246" fmla="*/ 7783 w 10000"/>
                <a:gd name="connsiteY246" fmla="*/ 6696 h 10000"/>
                <a:gd name="connsiteX247" fmla="*/ 7810 w 10000"/>
                <a:gd name="connsiteY247" fmla="*/ 6590 h 10000"/>
                <a:gd name="connsiteX248" fmla="*/ 7841 w 10000"/>
                <a:gd name="connsiteY248" fmla="*/ 6522 h 10000"/>
                <a:gd name="connsiteX249" fmla="*/ 7868 w 10000"/>
                <a:gd name="connsiteY249" fmla="*/ 6472 h 10000"/>
                <a:gd name="connsiteX250" fmla="*/ 7900 w 10000"/>
                <a:gd name="connsiteY250" fmla="*/ 6447 h 10000"/>
                <a:gd name="connsiteX251" fmla="*/ 7927 w 10000"/>
                <a:gd name="connsiteY251" fmla="*/ 6447 h 10000"/>
                <a:gd name="connsiteX252" fmla="*/ 7954 w 10000"/>
                <a:gd name="connsiteY252" fmla="*/ 6466 h 10000"/>
                <a:gd name="connsiteX253" fmla="*/ 7986 w 10000"/>
                <a:gd name="connsiteY253" fmla="*/ 6509 h 10000"/>
                <a:gd name="connsiteX254" fmla="*/ 8013 w 10000"/>
                <a:gd name="connsiteY254" fmla="*/ 6578 h 10000"/>
                <a:gd name="connsiteX255" fmla="*/ 8044 w 10000"/>
                <a:gd name="connsiteY255" fmla="*/ 6683 h 10000"/>
                <a:gd name="connsiteX256" fmla="*/ 8071 w 10000"/>
                <a:gd name="connsiteY256" fmla="*/ 6820 h 10000"/>
                <a:gd name="connsiteX257" fmla="*/ 8098 w 10000"/>
                <a:gd name="connsiteY257" fmla="*/ 7006 h 10000"/>
                <a:gd name="connsiteX258" fmla="*/ 8130 w 10000"/>
                <a:gd name="connsiteY258" fmla="*/ 7280 h 10000"/>
                <a:gd name="connsiteX259" fmla="*/ 8157 w 10000"/>
                <a:gd name="connsiteY259" fmla="*/ 7714 h 10000"/>
                <a:gd name="connsiteX260" fmla="*/ 8188 w 10000"/>
                <a:gd name="connsiteY260" fmla="*/ 8671 h 10000"/>
                <a:gd name="connsiteX261" fmla="*/ 8215 w 10000"/>
                <a:gd name="connsiteY261" fmla="*/ 8696 h 10000"/>
                <a:gd name="connsiteX262" fmla="*/ 8242 w 10000"/>
                <a:gd name="connsiteY262" fmla="*/ 7720 h 10000"/>
                <a:gd name="connsiteX263" fmla="*/ 8274 w 10000"/>
                <a:gd name="connsiteY263" fmla="*/ 7286 h 10000"/>
                <a:gd name="connsiteX264" fmla="*/ 8301 w 10000"/>
                <a:gd name="connsiteY264" fmla="*/ 7006 h 10000"/>
                <a:gd name="connsiteX265" fmla="*/ 8328 w 10000"/>
                <a:gd name="connsiteY265" fmla="*/ 6820 h 10000"/>
                <a:gd name="connsiteX266" fmla="*/ 8360 w 10000"/>
                <a:gd name="connsiteY266" fmla="*/ 6683 h 10000"/>
                <a:gd name="connsiteX267" fmla="*/ 8387 w 10000"/>
                <a:gd name="connsiteY267" fmla="*/ 6584 h 10000"/>
                <a:gd name="connsiteX268" fmla="*/ 8418 w 10000"/>
                <a:gd name="connsiteY268" fmla="*/ 6516 h 10000"/>
                <a:gd name="connsiteX269" fmla="*/ 8445 w 10000"/>
                <a:gd name="connsiteY269" fmla="*/ 6472 h 10000"/>
                <a:gd name="connsiteX270" fmla="*/ 8472 w 10000"/>
                <a:gd name="connsiteY270" fmla="*/ 6453 h 10000"/>
                <a:gd name="connsiteX271" fmla="*/ 8504 w 10000"/>
                <a:gd name="connsiteY271" fmla="*/ 6460 h 10000"/>
                <a:gd name="connsiteX272" fmla="*/ 8531 w 10000"/>
                <a:gd name="connsiteY272" fmla="*/ 6491 h 10000"/>
                <a:gd name="connsiteX273" fmla="*/ 8562 w 10000"/>
                <a:gd name="connsiteY273" fmla="*/ 6553 h 10000"/>
                <a:gd name="connsiteX274" fmla="*/ 8589 w 10000"/>
                <a:gd name="connsiteY274" fmla="*/ 6640 h 10000"/>
                <a:gd name="connsiteX275" fmla="*/ 8616 w 10000"/>
                <a:gd name="connsiteY275" fmla="*/ 6770 h 10000"/>
                <a:gd name="connsiteX276" fmla="*/ 8648 w 10000"/>
                <a:gd name="connsiteY276" fmla="*/ 6944 h 10000"/>
                <a:gd name="connsiteX277" fmla="*/ 8675 w 10000"/>
                <a:gd name="connsiteY277" fmla="*/ 7205 h 10000"/>
                <a:gd name="connsiteX278" fmla="*/ 8707 w 10000"/>
                <a:gd name="connsiteY278" fmla="*/ 7615 h 10000"/>
                <a:gd name="connsiteX279" fmla="*/ 8734 w 10000"/>
                <a:gd name="connsiteY279" fmla="*/ 8460 h 10000"/>
                <a:gd name="connsiteX280" fmla="*/ 8761 w 10000"/>
                <a:gd name="connsiteY280" fmla="*/ 8839 h 10000"/>
                <a:gd name="connsiteX281" fmla="*/ 8788 w 10000"/>
                <a:gd name="connsiteY281" fmla="*/ 7733 h 10000"/>
                <a:gd name="connsiteX282" fmla="*/ 8819 w 10000"/>
                <a:gd name="connsiteY282" fmla="*/ 7267 h 10000"/>
                <a:gd name="connsiteX283" fmla="*/ 8851 w 10000"/>
                <a:gd name="connsiteY283" fmla="*/ 6981 h 10000"/>
                <a:gd name="connsiteX284" fmla="*/ 8878 w 10000"/>
                <a:gd name="connsiteY284" fmla="*/ 6783 h 10000"/>
                <a:gd name="connsiteX285" fmla="*/ 8905 w 10000"/>
                <a:gd name="connsiteY285" fmla="*/ 6646 h 10000"/>
                <a:gd name="connsiteX286" fmla="*/ 8932 w 10000"/>
                <a:gd name="connsiteY286" fmla="*/ 6547 h 10000"/>
                <a:gd name="connsiteX287" fmla="*/ 8963 w 10000"/>
                <a:gd name="connsiteY287" fmla="*/ 6484 h 10000"/>
                <a:gd name="connsiteX288" fmla="*/ 8991 w 10000"/>
                <a:gd name="connsiteY288" fmla="*/ 6453 h 10000"/>
                <a:gd name="connsiteX289" fmla="*/ 9022 w 10000"/>
                <a:gd name="connsiteY289" fmla="*/ 6447 h 10000"/>
                <a:gd name="connsiteX290" fmla="*/ 9049 w 10000"/>
                <a:gd name="connsiteY290" fmla="*/ 6472 h 10000"/>
                <a:gd name="connsiteX291" fmla="*/ 9076 w 10000"/>
                <a:gd name="connsiteY291" fmla="*/ 6528 h 10000"/>
                <a:gd name="connsiteX292" fmla="*/ 9108 w 10000"/>
                <a:gd name="connsiteY292" fmla="*/ 6621 h 10000"/>
                <a:gd name="connsiteX293" fmla="*/ 9135 w 10000"/>
                <a:gd name="connsiteY293" fmla="*/ 6758 h 10000"/>
                <a:gd name="connsiteX294" fmla="*/ 9166 w 10000"/>
                <a:gd name="connsiteY294" fmla="*/ 6957 h 10000"/>
                <a:gd name="connsiteX295" fmla="*/ 9193 w 10000"/>
                <a:gd name="connsiteY295" fmla="*/ 7267 h 10000"/>
                <a:gd name="connsiteX296" fmla="*/ 9220 w 10000"/>
                <a:gd name="connsiteY296" fmla="*/ 7814 h 10000"/>
                <a:gd name="connsiteX297" fmla="*/ 9252 w 10000"/>
                <a:gd name="connsiteY297" fmla="*/ 9863 h 10000"/>
                <a:gd name="connsiteX298" fmla="*/ 9279 w 10000"/>
                <a:gd name="connsiteY298" fmla="*/ 7988 h 10000"/>
                <a:gd name="connsiteX299" fmla="*/ 9306 w 10000"/>
                <a:gd name="connsiteY299" fmla="*/ 7335 h 10000"/>
                <a:gd name="connsiteX300" fmla="*/ 9338 w 10000"/>
                <a:gd name="connsiteY300" fmla="*/ 6988 h 10000"/>
                <a:gd name="connsiteX301" fmla="*/ 9365 w 10000"/>
                <a:gd name="connsiteY301" fmla="*/ 6758 h 10000"/>
                <a:gd name="connsiteX302" fmla="*/ 9396 w 10000"/>
                <a:gd name="connsiteY302" fmla="*/ 6602 h 10000"/>
                <a:gd name="connsiteX303" fmla="*/ 9423 w 10000"/>
                <a:gd name="connsiteY303" fmla="*/ 6503 h 10000"/>
                <a:gd name="connsiteX304" fmla="*/ 9450 w 10000"/>
                <a:gd name="connsiteY304" fmla="*/ 6447 h 10000"/>
                <a:gd name="connsiteX305" fmla="*/ 9482 w 10000"/>
                <a:gd name="connsiteY305" fmla="*/ 6435 h 10000"/>
                <a:gd name="connsiteX306" fmla="*/ 9509 w 10000"/>
                <a:gd name="connsiteY306" fmla="*/ 6460 h 10000"/>
                <a:gd name="connsiteX307" fmla="*/ 9540 w 10000"/>
                <a:gd name="connsiteY307" fmla="*/ 6534 h 10000"/>
                <a:gd name="connsiteX308" fmla="*/ 9567 w 10000"/>
                <a:gd name="connsiteY308" fmla="*/ 6665 h 10000"/>
                <a:gd name="connsiteX309" fmla="*/ 9594 w 10000"/>
                <a:gd name="connsiteY309" fmla="*/ 6882 h 10000"/>
                <a:gd name="connsiteX310" fmla="*/ 9626 w 10000"/>
                <a:gd name="connsiteY310" fmla="*/ 7242 h 10000"/>
                <a:gd name="connsiteX311" fmla="*/ 9653 w 10000"/>
                <a:gd name="connsiteY311" fmla="*/ 7981 h 10000"/>
                <a:gd name="connsiteX312" fmla="*/ 9680 w 10000"/>
                <a:gd name="connsiteY312" fmla="*/ 8820 h 10000"/>
                <a:gd name="connsiteX313" fmla="*/ 9712 w 10000"/>
                <a:gd name="connsiteY313" fmla="*/ 7484 h 10000"/>
                <a:gd name="connsiteX314" fmla="*/ 9739 w 10000"/>
                <a:gd name="connsiteY314" fmla="*/ 7012 h 10000"/>
                <a:gd name="connsiteX315" fmla="*/ 9766 w 10000"/>
                <a:gd name="connsiteY315" fmla="*/ 6758 h 10000"/>
                <a:gd name="connsiteX316" fmla="*/ 9797 w 10000"/>
                <a:gd name="connsiteY316" fmla="*/ 6615 h 10000"/>
                <a:gd name="connsiteX317" fmla="*/ 9824 w 10000"/>
                <a:gd name="connsiteY317" fmla="*/ 6559 h 10000"/>
                <a:gd name="connsiteX318" fmla="*/ 9856 w 10000"/>
                <a:gd name="connsiteY318" fmla="*/ 6590 h 10000"/>
                <a:gd name="connsiteX319" fmla="*/ 9883 w 10000"/>
                <a:gd name="connsiteY319" fmla="*/ 6708 h 10000"/>
                <a:gd name="connsiteX320" fmla="*/ 9910 w 10000"/>
                <a:gd name="connsiteY320" fmla="*/ 6950 h 10000"/>
                <a:gd name="connsiteX321" fmla="*/ 9941 w 10000"/>
                <a:gd name="connsiteY321" fmla="*/ 7404 h 10000"/>
                <a:gd name="connsiteX322" fmla="*/ 9968 w 10000"/>
                <a:gd name="connsiteY322" fmla="*/ 8516 h 10000"/>
                <a:gd name="connsiteX323" fmla="*/ 10000 w 10000"/>
                <a:gd name="connsiteY32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43 w 10000"/>
                <a:gd name="connsiteY94" fmla="*/ 186 h 10000"/>
                <a:gd name="connsiteX95" fmla="*/ 3470 w 10000"/>
                <a:gd name="connsiteY95" fmla="*/ 149 h 10000"/>
                <a:gd name="connsiteX96" fmla="*/ 3497 w 10000"/>
                <a:gd name="connsiteY96" fmla="*/ 118 h 10000"/>
                <a:gd name="connsiteX97" fmla="*/ 3529 w 10000"/>
                <a:gd name="connsiteY97" fmla="*/ 87 h 10000"/>
                <a:gd name="connsiteX98" fmla="*/ 3556 w 10000"/>
                <a:gd name="connsiteY98" fmla="*/ 68 h 10000"/>
                <a:gd name="connsiteX99" fmla="*/ 3587 w 10000"/>
                <a:gd name="connsiteY99" fmla="*/ 43 h 10000"/>
                <a:gd name="connsiteX100" fmla="*/ 3614 w 10000"/>
                <a:gd name="connsiteY100" fmla="*/ 31 h 10000"/>
                <a:gd name="connsiteX101" fmla="*/ 3641 w 10000"/>
                <a:gd name="connsiteY101" fmla="*/ 19 h 10000"/>
                <a:gd name="connsiteX102" fmla="*/ 3673 w 10000"/>
                <a:gd name="connsiteY102" fmla="*/ 6 h 10000"/>
                <a:gd name="connsiteX103" fmla="*/ 3700 w 10000"/>
                <a:gd name="connsiteY103" fmla="*/ 6 h 10000"/>
                <a:gd name="connsiteX104" fmla="*/ 3731 w 10000"/>
                <a:gd name="connsiteY104" fmla="*/ 0 h 10000"/>
                <a:gd name="connsiteX105" fmla="*/ 3758 w 10000"/>
                <a:gd name="connsiteY105" fmla="*/ 0 h 10000"/>
                <a:gd name="connsiteX106" fmla="*/ 3785 w 10000"/>
                <a:gd name="connsiteY106" fmla="*/ 6 h 10000"/>
                <a:gd name="connsiteX107" fmla="*/ 3817 w 10000"/>
                <a:gd name="connsiteY107" fmla="*/ 12 h 10000"/>
                <a:gd name="connsiteX108" fmla="*/ 3844 w 10000"/>
                <a:gd name="connsiteY108" fmla="*/ 19 h 10000"/>
                <a:gd name="connsiteX109" fmla="*/ 3876 w 10000"/>
                <a:gd name="connsiteY109" fmla="*/ 31 h 10000"/>
                <a:gd name="connsiteX110" fmla="*/ 3903 w 10000"/>
                <a:gd name="connsiteY110" fmla="*/ 43 h 10000"/>
                <a:gd name="connsiteX111" fmla="*/ 3930 w 10000"/>
                <a:gd name="connsiteY111" fmla="*/ 62 h 10000"/>
                <a:gd name="connsiteX112" fmla="*/ 3957 w 10000"/>
                <a:gd name="connsiteY112" fmla="*/ 81 h 10000"/>
                <a:gd name="connsiteX113" fmla="*/ 3988 w 10000"/>
                <a:gd name="connsiteY113" fmla="*/ 106 h 10000"/>
                <a:gd name="connsiteX114" fmla="*/ 4015 w 10000"/>
                <a:gd name="connsiteY114" fmla="*/ 130 h 10000"/>
                <a:gd name="connsiteX115" fmla="*/ 4047 w 10000"/>
                <a:gd name="connsiteY115" fmla="*/ 155 h 10000"/>
                <a:gd name="connsiteX116" fmla="*/ 4074 w 10000"/>
                <a:gd name="connsiteY116" fmla="*/ 186 h 10000"/>
                <a:gd name="connsiteX117" fmla="*/ 4101 w 10000"/>
                <a:gd name="connsiteY117" fmla="*/ 217 h 10000"/>
                <a:gd name="connsiteX118" fmla="*/ 4132 w 10000"/>
                <a:gd name="connsiteY118" fmla="*/ 255 h 10000"/>
                <a:gd name="connsiteX119" fmla="*/ 4160 w 10000"/>
                <a:gd name="connsiteY119" fmla="*/ 292 h 10000"/>
                <a:gd name="connsiteX120" fmla="*/ 4191 w 10000"/>
                <a:gd name="connsiteY120" fmla="*/ 329 h 10000"/>
                <a:gd name="connsiteX121" fmla="*/ 4218 w 10000"/>
                <a:gd name="connsiteY121" fmla="*/ 373 h 10000"/>
                <a:gd name="connsiteX122" fmla="*/ 4245 w 10000"/>
                <a:gd name="connsiteY122" fmla="*/ 422 h 10000"/>
                <a:gd name="connsiteX123" fmla="*/ 4277 w 10000"/>
                <a:gd name="connsiteY123" fmla="*/ 466 h 10000"/>
                <a:gd name="connsiteX124" fmla="*/ 4304 w 10000"/>
                <a:gd name="connsiteY124" fmla="*/ 522 h 10000"/>
                <a:gd name="connsiteX125" fmla="*/ 4335 w 10000"/>
                <a:gd name="connsiteY125" fmla="*/ 571 h 10000"/>
                <a:gd name="connsiteX126" fmla="*/ 4362 w 10000"/>
                <a:gd name="connsiteY126" fmla="*/ 634 h 10000"/>
                <a:gd name="connsiteX127" fmla="*/ 4389 w 10000"/>
                <a:gd name="connsiteY127" fmla="*/ 689 h 10000"/>
                <a:gd name="connsiteX128" fmla="*/ 4421 w 10000"/>
                <a:gd name="connsiteY128" fmla="*/ 752 h 10000"/>
                <a:gd name="connsiteX129" fmla="*/ 4448 w 10000"/>
                <a:gd name="connsiteY129" fmla="*/ 820 h 10000"/>
                <a:gd name="connsiteX130" fmla="*/ 4475 w 10000"/>
                <a:gd name="connsiteY130" fmla="*/ 888 h 10000"/>
                <a:gd name="connsiteX131" fmla="*/ 4507 w 10000"/>
                <a:gd name="connsiteY131" fmla="*/ 957 h 10000"/>
                <a:gd name="connsiteX132" fmla="*/ 4534 w 10000"/>
                <a:gd name="connsiteY132" fmla="*/ 1037 h 10000"/>
                <a:gd name="connsiteX133" fmla="*/ 4565 w 10000"/>
                <a:gd name="connsiteY133" fmla="*/ 1118 h 10000"/>
                <a:gd name="connsiteX134" fmla="*/ 4592 w 10000"/>
                <a:gd name="connsiteY134" fmla="*/ 1199 h 10000"/>
                <a:gd name="connsiteX135" fmla="*/ 4619 w 10000"/>
                <a:gd name="connsiteY135" fmla="*/ 1286 h 10000"/>
                <a:gd name="connsiteX136" fmla="*/ 4651 w 10000"/>
                <a:gd name="connsiteY136" fmla="*/ 1373 h 10000"/>
                <a:gd name="connsiteX137" fmla="*/ 4678 w 10000"/>
                <a:gd name="connsiteY137" fmla="*/ 1472 h 10000"/>
                <a:gd name="connsiteX138" fmla="*/ 4709 w 10000"/>
                <a:gd name="connsiteY138" fmla="*/ 1565 h 10000"/>
                <a:gd name="connsiteX139" fmla="*/ 4736 w 10000"/>
                <a:gd name="connsiteY139" fmla="*/ 1671 h 10000"/>
                <a:gd name="connsiteX140" fmla="*/ 4763 w 10000"/>
                <a:gd name="connsiteY140" fmla="*/ 1776 h 10000"/>
                <a:gd name="connsiteX141" fmla="*/ 4795 w 10000"/>
                <a:gd name="connsiteY141" fmla="*/ 1894 h 10000"/>
                <a:gd name="connsiteX142" fmla="*/ 4822 w 10000"/>
                <a:gd name="connsiteY142" fmla="*/ 2012 h 10000"/>
                <a:gd name="connsiteX143" fmla="*/ 4854 w 10000"/>
                <a:gd name="connsiteY143" fmla="*/ 2137 h 10000"/>
                <a:gd name="connsiteX144" fmla="*/ 4881 w 10000"/>
                <a:gd name="connsiteY144" fmla="*/ 2267 h 10000"/>
                <a:gd name="connsiteX145" fmla="*/ 4908 w 10000"/>
                <a:gd name="connsiteY145" fmla="*/ 2404 h 10000"/>
                <a:gd name="connsiteX146" fmla="*/ 4935 w 10000"/>
                <a:gd name="connsiteY146" fmla="*/ 2553 h 10000"/>
                <a:gd name="connsiteX147" fmla="*/ 4966 w 10000"/>
                <a:gd name="connsiteY147" fmla="*/ 2708 h 10000"/>
                <a:gd name="connsiteX148" fmla="*/ 4993 w 10000"/>
                <a:gd name="connsiteY148" fmla="*/ 2870 h 10000"/>
                <a:gd name="connsiteX149" fmla="*/ 5025 w 10000"/>
                <a:gd name="connsiteY149" fmla="*/ 3043 h 10000"/>
                <a:gd name="connsiteX150" fmla="*/ 5052 w 10000"/>
                <a:gd name="connsiteY150" fmla="*/ 3230 h 10000"/>
                <a:gd name="connsiteX151" fmla="*/ 5079 w 10000"/>
                <a:gd name="connsiteY151" fmla="*/ 3429 h 10000"/>
                <a:gd name="connsiteX152" fmla="*/ 5110 w 10000"/>
                <a:gd name="connsiteY152" fmla="*/ 3646 h 10000"/>
                <a:gd name="connsiteX153" fmla="*/ 5137 w 10000"/>
                <a:gd name="connsiteY153" fmla="*/ 3882 h 10000"/>
                <a:gd name="connsiteX154" fmla="*/ 5169 w 10000"/>
                <a:gd name="connsiteY154" fmla="*/ 4143 h 10000"/>
                <a:gd name="connsiteX155" fmla="*/ 5196 w 10000"/>
                <a:gd name="connsiteY155" fmla="*/ 4441 h 10000"/>
                <a:gd name="connsiteX156" fmla="*/ 5223 w 10000"/>
                <a:gd name="connsiteY156" fmla="*/ 4789 h 10000"/>
                <a:gd name="connsiteX157" fmla="*/ 5255 w 10000"/>
                <a:gd name="connsiteY157" fmla="*/ 5205 h 10000"/>
                <a:gd name="connsiteX158" fmla="*/ 5282 w 10000"/>
                <a:gd name="connsiteY158" fmla="*/ 5758 h 10000"/>
                <a:gd name="connsiteX159" fmla="*/ 5313 w 10000"/>
                <a:gd name="connsiteY159" fmla="*/ 6671 h 10000"/>
                <a:gd name="connsiteX160" fmla="*/ 5340 w 10000"/>
                <a:gd name="connsiteY160" fmla="*/ 7776 h 10000"/>
                <a:gd name="connsiteX161" fmla="*/ 5367 w 10000"/>
                <a:gd name="connsiteY161" fmla="*/ 6565 h 10000"/>
                <a:gd name="connsiteX162" fmla="*/ 5399 w 10000"/>
                <a:gd name="connsiteY162" fmla="*/ 6255 h 10000"/>
                <a:gd name="connsiteX163" fmla="*/ 5426 w 10000"/>
                <a:gd name="connsiteY163" fmla="*/ 6155 h 10000"/>
                <a:gd name="connsiteX164" fmla="*/ 5453 w 10000"/>
                <a:gd name="connsiteY164" fmla="*/ 6180 h 10000"/>
                <a:gd name="connsiteX165" fmla="*/ 5484 w 10000"/>
                <a:gd name="connsiteY165" fmla="*/ 6286 h 10000"/>
                <a:gd name="connsiteX166" fmla="*/ 5511 w 10000"/>
                <a:gd name="connsiteY166" fmla="*/ 6484 h 10000"/>
                <a:gd name="connsiteX167" fmla="*/ 5539 w 10000"/>
                <a:gd name="connsiteY167" fmla="*/ 6801 h 10000"/>
                <a:gd name="connsiteX168" fmla="*/ 5570 w 10000"/>
                <a:gd name="connsiteY168" fmla="*/ 7373 h 10000"/>
                <a:gd name="connsiteX169" fmla="*/ 5597 w 10000"/>
                <a:gd name="connsiteY169" fmla="*/ 9447 h 10000"/>
                <a:gd name="connsiteX170" fmla="*/ 5629 w 10000"/>
                <a:gd name="connsiteY170" fmla="*/ 7621 h 10000"/>
                <a:gd name="connsiteX171" fmla="*/ 5656 w 10000"/>
                <a:gd name="connsiteY171" fmla="*/ 7012 h 10000"/>
                <a:gd name="connsiteX172" fmla="*/ 5683 w 10000"/>
                <a:gd name="connsiteY172" fmla="*/ 6708 h 10000"/>
                <a:gd name="connsiteX173" fmla="*/ 5714 w 10000"/>
                <a:gd name="connsiteY173" fmla="*/ 6534 h 10000"/>
                <a:gd name="connsiteX174" fmla="*/ 5741 w 10000"/>
                <a:gd name="connsiteY174" fmla="*/ 6429 h 10000"/>
                <a:gd name="connsiteX175" fmla="*/ 5773 w 10000"/>
                <a:gd name="connsiteY175" fmla="*/ 6385 h 10000"/>
                <a:gd name="connsiteX176" fmla="*/ 5800 w 10000"/>
                <a:gd name="connsiteY176" fmla="*/ 6385 h 10000"/>
                <a:gd name="connsiteX177" fmla="*/ 5827 w 10000"/>
                <a:gd name="connsiteY177" fmla="*/ 6429 h 10000"/>
                <a:gd name="connsiteX178" fmla="*/ 5858 w 10000"/>
                <a:gd name="connsiteY178" fmla="*/ 6516 h 10000"/>
                <a:gd name="connsiteX179" fmla="*/ 5886 w 10000"/>
                <a:gd name="connsiteY179" fmla="*/ 6646 h 10000"/>
                <a:gd name="connsiteX180" fmla="*/ 5913 w 10000"/>
                <a:gd name="connsiteY180" fmla="*/ 6845 h 10000"/>
                <a:gd name="connsiteX181" fmla="*/ 5944 w 10000"/>
                <a:gd name="connsiteY181" fmla="*/ 7149 h 10000"/>
                <a:gd name="connsiteX182" fmla="*/ 5971 w 10000"/>
                <a:gd name="connsiteY182" fmla="*/ 7658 h 10000"/>
                <a:gd name="connsiteX183" fmla="*/ 6003 w 10000"/>
                <a:gd name="connsiteY183" fmla="*/ 9093 h 10000"/>
                <a:gd name="connsiteX184" fmla="*/ 6030 w 10000"/>
                <a:gd name="connsiteY184" fmla="*/ 8106 h 10000"/>
                <a:gd name="connsiteX185" fmla="*/ 6057 w 10000"/>
                <a:gd name="connsiteY185" fmla="*/ 7385 h 10000"/>
                <a:gd name="connsiteX186" fmla="*/ 6088 w 10000"/>
                <a:gd name="connsiteY186" fmla="*/ 7019 h 10000"/>
                <a:gd name="connsiteX187" fmla="*/ 6115 w 10000"/>
                <a:gd name="connsiteY187" fmla="*/ 6789 h 10000"/>
                <a:gd name="connsiteX188" fmla="*/ 6147 w 10000"/>
                <a:gd name="connsiteY188" fmla="*/ 6634 h 10000"/>
                <a:gd name="connsiteX189" fmla="*/ 6174 w 10000"/>
                <a:gd name="connsiteY189" fmla="*/ 6534 h 10000"/>
                <a:gd name="connsiteX190" fmla="*/ 6201 w 10000"/>
                <a:gd name="connsiteY190" fmla="*/ 6472 h 10000"/>
                <a:gd name="connsiteX191" fmla="*/ 6233 w 10000"/>
                <a:gd name="connsiteY191" fmla="*/ 6441 h 10000"/>
                <a:gd name="connsiteX192" fmla="*/ 6260 w 10000"/>
                <a:gd name="connsiteY192" fmla="*/ 6435 h 10000"/>
                <a:gd name="connsiteX193" fmla="*/ 6291 w 10000"/>
                <a:gd name="connsiteY193" fmla="*/ 6460 h 10000"/>
                <a:gd name="connsiteX194" fmla="*/ 6318 w 10000"/>
                <a:gd name="connsiteY194" fmla="*/ 6516 h 10000"/>
                <a:gd name="connsiteX195" fmla="*/ 6345 w 10000"/>
                <a:gd name="connsiteY195" fmla="*/ 6609 h 10000"/>
                <a:gd name="connsiteX196" fmla="*/ 6372 w 10000"/>
                <a:gd name="connsiteY196" fmla="*/ 6733 h 10000"/>
                <a:gd name="connsiteX197" fmla="*/ 6404 w 10000"/>
                <a:gd name="connsiteY197" fmla="*/ 6919 h 10000"/>
                <a:gd name="connsiteX198" fmla="*/ 6431 w 10000"/>
                <a:gd name="connsiteY198" fmla="*/ 7186 h 10000"/>
                <a:gd name="connsiteX199" fmla="*/ 6462 w 10000"/>
                <a:gd name="connsiteY199" fmla="*/ 7596 h 10000"/>
                <a:gd name="connsiteX200" fmla="*/ 6489 w 10000"/>
                <a:gd name="connsiteY200" fmla="*/ 8466 h 10000"/>
                <a:gd name="connsiteX201" fmla="*/ 6516 w 10000"/>
                <a:gd name="connsiteY201" fmla="*/ 8801 h 10000"/>
                <a:gd name="connsiteX202" fmla="*/ 6548 w 10000"/>
                <a:gd name="connsiteY202" fmla="*/ 7714 h 10000"/>
                <a:gd name="connsiteX203" fmla="*/ 6575 w 10000"/>
                <a:gd name="connsiteY203" fmla="*/ 7261 h 10000"/>
                <a:gd name="connsiteX204" fmla="*/ 6607 w 10000"/>
                <a:gd name="connsiteY204" fmla="*/ 6981 h 10000"/>
                <a:gd name="connsiteX205" fmla="*/ 6634 w 10000"/>
                <a:gd name="connsiteY205" fmla="*/ 6795 h 10000"/>
                <a:gd name="connsiteX206" fmla="*/ 6661 w 10000"/>
                <a:gd name="connsiteY206" fmla="*/ 6658 h 10000"/>
                <a:gd name="connsiteX207" fmla="*/ 6692 w 10000"/>
                <a:gd name="connsiteY207" fmla="*/ 6559 h 10000"/>
                <a:gd name="connsiteX208" fmla="*/ 6719 w 10000"/>
                <a:gd name="connsiteY208" fmla="*/ 6497 h 10000"/>
                <a:gd name="connsiteX209" fmla="*/ 6751 w 10000"/>
                <a:gd name="connsiteY209" fmla="*/ 6460 h 10000"/>
                <a:gd name="connsiteX210" fmla="*/ 6778 w 10000"/>
                <a:gd name="connsiteY210" fmla="*/ 6453 h 10000"/>
                <a:gd name="connsiteX211" fmla="*/ 6805 w 10000"/>
                <a:gd name="connsiteY211" fmla="*/ 6460 h 10000"/>
                <a:gd name="connsiteX212" fmla="*/ 6836 w 10000"/>
                <a:gd name="connsiteY212" fmla="*/ 6503 h 10000"/>
                <a:gd name="connsiteX213" fmla="*/ 6863 w 10000"/>
                <a:gd name="connsiteY213" fmla="*/ 6565 h 10000"/>
                <a:gd name="connsiteX214" fmla="*/ 6890 w 10000"/>
                <a:gd name="connsiteY214" fmla="*/ 6658 h 10000"/>
                <a:gd name="connsiteX215" fmla="*/ 6922 w 10000"/>
                <a:gd name="connsiteY215" fmla="*/ 6789 h 10000"/>
                <a:gd name="connsiteX216" fmla="*/ 6949 w 10000"/>
                <a:gd name="connsiteY216" fmla="*/ 6975 h 10000"/>
                <a:gd name="connsiteX217" fmla="*/ 6981 w 10000"/>
                <a:gd name="connsiteY217" fmla="*/ 7236 h 10000"/>
                <a:gd name="connsiteX218" fmla="*/ 7008 w 10000"/>
                <a:gd name="connsiteY218" fmla="*/ 7634 h 10000"/>
                <a:gd name="connsiteX219" fmla="*/ 7035 w 10000"/>
                <a:gd name="connsiteY219" fmla="*/ 8460 h 10000"/>
                <a:gd name="connsiteX220" fmla="*/ 7066 w 10000"/>
                <a:gd name="connsiteY220" fmla="*/ 8969 h 10000"/>
                <a:gd name="connsiteX221" fmla="*/ 7093 w 10000"/>
                <a:gd name="connsiteY221" fmla="*/ 7801 h 10000"/>
                <a:gd name="connsiteX222" fmla="*/ 7125 w 10000"/>
                <a:gd name="connsiteY222" fmla="*/ 7329 h 10000"/>
                <a:gd name="connsiteX223" fmla="*/ 7152 w 10000"/>
                <a:gd name="connsiteY223" fmla="*/ 7037 h 10000"/>
                <a:gd name="connsiteX224" fmla="*/ 7179 w 10000"/>
                <a:gd name="connsiteY224" fmla="*/ 6839 h 10000"/>
                <a:gd name="connsiteX225" fmla="*/ 7210 w 10000"/>
                <a:gd name="connsiteY225" fmla="*/ 6696 h 10000"/>
                <a:gd name="connsiteX226" fmla="*/ 7237 w 10000"/>
                <a:gd name="connsiteY226" fmla="*/ 6590 h 10000"/>
                <a:gd name="connsiteX227" fmla="*/ 7269 w 10000"/>
                <a:gd name="connsiteY227" fmla="*/ 6516 h 10000"/>
                <a:gd name="connsiteX228" fmla="*/ 7296 w 10000"/>
                <a:gd name="connsiteY228" fmla="*/ 6472 h 10000"/>
                <a:gd name="connsiteX229" fmla="*/ 7323 w 10000"/>
                <a:gd name="connsiteY229" fmla="*/ 6447 h 10000"/>
                <a:gd name="connsiteX230" fmla="*/ 7350 w 10000"/>
                <a:gd name="connsiteY230" fmla="*/ 6447 h 10000"/>
                <a:gd name="connsiteX231" fmla="*/ 7382 w 10000"/>
                <a:gd name="connsiteY231" fmla="*/ 6466 h 10000"/>
                <a:gd name="connsiteX232" fmla="*/ 7409 w 10000"/>
                <a:gd name="connsiteY232" fmla="*/ 6509 h 10000"/>
                <a:gd name="connsiteX233" fmla="*/ 7440 w 10000"/>
                <a:gd name="connsiteY233" fmla="*/ 6578 h 10000"/>
                <a:gd name="connsiteX234" fmla="*/ 7467 w 10000"/>
                <a:gd name="connsiteY234" fmla="*/ 6677 h 10000"/>
                <a:gd name="connsiteX235" fmla="*/ 7494 w 10000"/>
                <a:gd name="connsiteY235" fmla="*/ 6814 h 10000"/>
                <a:gd name="connsiteX236" fmla="*/ 7526 w 10000"/>
                <a:gd name="connsiteY236" fmla="*/ 7006 h 10000"/>
                <a:gd name="connsiteX237" fmla="*/ 7553 w 10000"/>
                <a:gd name="connsiteY237" fmla="*/ 7273 h 10000"/>
                <a:gd name="connsiteX238" fmla="*/ 7584 w 10000"/>
                <a:gd name="connsiteY238" fmla="*/ 7696 h 10000"/>
                <a:gd name="connsiteX239" fmla="*/ 7612 w 10000"/>
                <a:gd name="connsiteY239" fmla="*/ 8584 h 10000"/>
                <a:gd name="connsiteX240" fmla="*/ 7639 w 10000"/>
                <a:gd name="connsiteY240" fmla="*/ 8814 h 10000"/>
                <a:gd name="connsiteX241" fmla="*/ 7670 w 10000"/>
                <a:gd name="connsiteY241" fmla="*/ 7770 h 10000"/>
                <a:gd name="connsiteX242" fmla="*/ 7697 w 10000"/>
                <a:gd name="connsiteY242" fmla="*/ 7317 h 10000"/>
                <a:gd name="connsiteX243" fmla="*/ 7729 w 10000"/>
                <a:gd name="connsiteY243" fmla="*/ 7031 h 10000"/>
                <a:gd name="connsiteX244" fmla="*/ 7756 w 10000"/>
                <a:gd name="connsiteY244" fmla="*/ 6839 h 10000"/>
                <a:gd name="connsiteX245" fmla="*/ 7783 w 10000"/>
                <a:gd name="connsiteY245" fmla="*/ 6696 h 10000"/>
                <a:gd name="connsiteX246" fmla="*/ 7810 w 10000"/>
                <a:gd name="connsiteY246" fmla="*/ 6590 h 10000"/>
                <a:gd name="connsiteX247" fmla="*/ 7841 w 10000"/>
                <a:gd name="connsiteY247" fmla="*/ 6522 h 10000"/>
                <a:gd name="connsiteX248" fmla="*/ 7868 w 10000"/>
                <a:gd name="connsiteY248" fmla="*/ 6472 h 10000"/>
                <a:gd name="connsiteX249" fmla="*/ 7900 w 10000"/>
                <a:gd name="connsiteY249" fmla="*/ 6447 h 10000"/>
                <a:gd name="connsiteX250" fmla="*/ 7927 w 10000"/>
                <a:gd name="connsiteY250" fmla="*/ 6447 h 10000"/>
                <a:gd name="connsiteX251" fmla="*/ 7954 w 10000"/>
                <a:gd name="connsiteY251" fmla="*/ 6466 h 10000"/>
                <a:gd name="connsiteX252" fmla="*/ 7986 w 10000"/>
                <a:gd name="connsiteY252" fmla="*/ 6509 h 10000"/>
                <a:gd name="connsiteX253" fmla="*/ 8013 w 10000"/>
                <a:gd name="connsiteY253" fmla="*/ 6578 h 10000"/>
                <a:gd name="connsiteX254" fmla="*/ 8044 w 10000"/>
                <a:gd name="connsiteY254" fmla="*/ 6683 h 10000"/>
                <a:gd name="connsiteX255" fmla="*/ 8071 w 10000"/>
                <a:gd name="connsiteY255" fmla="*/ 6820 h 10000"/>
                <a:gd name="connsiteX256" fmla="*/ 8098 w 10000"/>
                <a:gd name="connsiteY256" fmla="*/ 7006 h 10000"/>
                <a:gd name="connsiteX257" fmla="*/ 8130 w 10000"/>
                <a:gd name="connsiteY257" fmla="*/ 7280 h 10000"/>
                <a:gd name="connsiteX258" fmla="*/ 8157 w 10000"/>
                <a:gd name="connsiteY258" fmla="*/ 7714 h 10000"/>
                <a:gd name="connsiteX259" fmla="*/ 8188 w 10000"/>
                <a:gd name="connsiteY259" fmla="*/ 8671 h 10000"/>
                <a:gd name="connsiteX260" fmla="*/ 8215 w 10000"/>
                <a:gd name="connsiteY260" fmla="*/ 8696 h 10000"/>
                <a:gd name="connsiteX261" fmla="*/ 8242 w 10000"/>
                <a:gd name="connsiteY261" fmla="*/ 7720 h 10000"/>
                <a:gd name="connsiteX262" fmla="*/ 8274 w 10000"/>
                <a:gd name="connsiteY262" fmla="*/ 7286 h 10000"/>
                <a:gd name="connsiteX263" fmla="*/ 8301 w 10000"/>
                <a:gd name="connsiteY263" fmla="*/ 7006 h 10000"/>
                <a:gd name="connsiteX264" fmla="*/ 8328 w 10000"/>
                <a:gd name="connsiteY264" fmla="*/ 6820 h 10000"/>
                <a:gd name="connsiteX265" fmla="*/ 8360 w 10000"/>
                <a:gd name="connsiteY265" fmla="*/ 6683 h 10000"/>
                <a:gd name="connsiteX266" fmla="*/ 8387 w 10000"/>
                <a:gd name="connsiteY266" fmla="*/ 6584 h 10000"/>
                <a:gd name="connsiteX267" fmla="*/ 8418 w 10000"/>
                <a:gd name="connsiteY267" fmla="*/ 6516 h 10000"/>
                <a:gd name="connsiteX268" fmla="*/ 8445 w 10000"/>
                <a:gd name="connsiteY268" fmla="*/ 6472 h 10000"/>
                <a:gd name="connsiteX269" fmla="*/ 8472 w 10000"/>
                <a:gd name="connsiteY269" fmla="*/ 6453 h 10000"/>
                <a:gd name="connsiteX270" fmla="*/ 8504 w 10000"/>
                <a:gd name="connsiteY270" fmla="*/ 6460 h 10000"/>
                <a:gd name="connsiteX271" fmla="*/ 8531 w 10000"/>
                <a:gd name="connsiteY271" fmla="*/ 6491 h 10000"/>
                <a:gd name="connsiteX272" fmla="*/ 8562 w 10000"/>
                <a:gd name="connsiteY272" fmla="*/ 6553 h 10000"/>
                <a:gd name="connsiteX273" fmla="*/ 8589 w 10000"/>
                <a:gd name="connsiteY273" fmla="*/ 6640 h 10000"/>
                <a:gd name="connsiteX274" fmla="*/ 8616 w 10000"/>
                <a:gd name="connsiteY274" fmla="*/ 6770 h 10000"/>
                <a:gd name="connsiteX275" fmla="*/ 8648 w 10000"/>
                <a:gd name="connsiteY275" fmla="*/ 6944 h 10000"/>
                <a:gd name="connsiteX276" fmla="*/ 8675 w 10000"/>
                <a:gd name="connsiteY276" fmla="*/ 7205 h 10000"/>
                <a:gd name="connsiteX277" fmla="*/ 8707 w 10000"/>
                <a:gd name="connsiteY277" fmla="*/ 7615 h 10000"/>
                <a:gd name="connsiteX278" fmla="*/ 8734 w 10000"/>
                <a:gd name="connsiteY278" fmla="*/ 8460 h 10000"/>
                <a:gd name="connsiteX279" fmla="*/ 8761 w 10000"/>
                <a:gd name="connsiteY279" fmla="*/ 8839 h 10000"/>
                <a:gd name="connsiteX280" fmla="*/ 8788 w 10000"/>
                <a:gd name="connsiteY280" fmla="*/ 7733 h 10000"/>
                <a:gd name="connsiteX281" fmla="*/ 8819 w 10000"/>
                <a:gd name="connsiteY281" fmla="*/ 7267 h 10000"/>
                <a:gd name="connsiteX282" fmla="*/ 8851 w 10000"/>
                <a:gd name="connsiteY282" fmla="*/ 6981 h 10000"/>
                <a:gd name="connsiteX283" fmla="*/ 8878 w 10000"/>
                <a:gd name="connsiteY283" fmla="*/ 6783 h 10000"/>
                <a:gd name="connsiteX284" fmla="*/ 8905 w 10000"/>
                <a:gd name="connsiteY284" fmla="*/ 6646 h 10000"/>
                <a:gd name="connsiteX285" fmla="*/ 8932 w 10000"/>
                <a:gd name="connsiteY285" fmla="*/ 6547 h 10000"/>
                <a:gd name="connsiteX286" fmla="*/ 8963 w 10000"/>
                <a:gd name="connsiteY286" fmla="*/ 6484 h 10000"/>
                <a:gd name="connsiteX287" fmla="*/ 8991 w 10000"/>
                <a:gd name="connsiteY287" fmla="*/ 6453 h 10000"/>
                <a:gd name="connsiteX288" fmla="*/ 9022 w 10000"/>
                <a:gd name="connsiteY288" fmla="*/ 6447 h 10000"/>
                <a:gd name="connsiteX289" fmla="*/ 9049 w 10000"/>
                <a:gd name="connsiteY289" fmla="*/ 6472 h 10000"/>
                <a:gd name="connsiteX290" fmla="*/ 9076 w 10000"/>
                <a:gd name="connsiteY290" fmla="*/ 6528 h 10000"/>
                <a:gd name="connsiteX291" fmla="*/ 9108 w 10000"/>
                <a:gd name="connsiteY291" fmla="*/ 6621 h 10000"/>
                <a:gd name="connsiteX292" fmla="*/ 9135 w 10000"/>
                <a:gd name="connsiteY292" fmla="*/ 6758 h 10000"/>
                <a:gd name="connsiteX293" fmla="*/ 9166 w 10000"/>
                <a:gd name="connsiteY293" fmla="*/ 6957 h 10000"/>
                <a:gd name="connsiteX294" fmla="*/ 9193 w 10000"/>
                <a:gd name="connsiteY294" fmla="*/ 7267 h 10000"/>
                <a:gd name="connsiteX295" fmla="*/ 9220 w 10000"/>
                <a:gd name="connsiteY295" fmla="*/ 7814 h 10000"/>
                <a:gd name="connsiteX296" fmla="*/ 9252 w 10000"/>
                <a:gd name="connsiteY296" fmla="*/ 9863 h 10000"/>
                <a:gd name="connsiteX297" fmla="*/ 9279 w 10000"/>
                <a:gd name="connsiteY297" fmla="*/ 7988 h 10000"/>
                <a:gd name="connsiteX298" fmla="*/ 9306 w 10000"/>
                <a:gd name="connsiteY298" fmla="*/ 7335 h 10000"/>
                <a:gd name="connsiteX299" fmla="*/ 9338 w 10000"/>
                <a:gd name="connsiteY299" fmla="*/ 6988 h 10000"/>
                <a:gd name="connsiteX300" fmla="*/ 9365 w 10000"/>
                <a:gd name="connsiteY300" fmla="*/ 6758 h 10000"/>
                <a:gd name="connsiteX301" fmla="*/ 9396 w 10000"/>
                <a:gd name="connsiteY301" fmla="*/ 6602 h 10000"/>
                <a:gd name="connsiteX302" fmla="*/ 9423 w 10000"/>
                <a:gd name="connsiteY302" fmla="*/ 6503 h 10000"/>
                <a:gd name="connsiteX303" fmla="*/ 9450 w 10000"/>
                <a:gd name="connsiteY303" fmla="*/ 6447 h 10000"/>
                <a:gd name="connsiteX304" fmla="*/ 9482 w 10000"/>
                <a:gd name="connsiteY304" fmla="*/ 6435 h 10000"/>
                <a:gd name="connsiteX305" fmla="*/ 9509 w 10000"/>
                <a:gd name="connsiteY305" fmla="*/ 6460 h 10000"/>
                <a:gd name="connsiteX306" fmla="*/ 9540 w 10000"/>
                <a:gd name="connsiteY306" fmla="*/ 6534 h 10000"/>
                <a:gd name="connsiteX307" fmla="*/ 9567 w 10000"/>
                <a:gd name="connsiteY307" fmla="*/ 6665 h 10000"/>
                <a:gd name="connsiteX308" fmla="*/ 9594 w 10000"/>
                <a:gd name="connsiteY308" fmla="*/ 6882 h 10000"/>
                <a:gd name="connsiteX309" fmla="*/ 9626 w 10000"/>
                <a:gd name="connsiteY309" fmla="*/ 7242 h 10000"/>
                <a:gd name="connsiteX310" fmla="*/ 9653 w 10000"/>
                <a:gd name="connsiteY310" fmla="*/ 7981 h 10000"/>
                <a:gd name="connsiteX311" fmla="*/ 9680 w 10000"/>
                <a:gd name="connsiteY311" fmla="*/ 8820 h 10000"/>
                <a:gd name="connsiteX312" fmla="*/ 9712 w 10000"/>
                <a:gd name="connsiteY312" fmla="*/ 7484 h 10000"/>
                <a:gd name="connsiteX313" fmla="*/ 9739 w 10000"/>
                <a:gd name="connsiteY313" fmla="*/ 7012 h 10000"/>
                <a:gd name="connsiteX314" fmla="*/ 9766 w 10000"/>
                <a:gd name="connsiteY314" fmla="*/ 6758 h 10000"/>
                <a:gd name="connsiteX315" fmla="*/ 9797 w 10000"/>
                <a:gd name="connsiteY315" fmla="*/ 6615 h 10000"/>
                <a:gd name="connsiteX316" fmla="*/ 9824 w 10000"/>
                <a:gd name="connsiteY316" fmla="*/ 6559 h 10000"/>
                <a:gd name="connsiteX317" fmla="*/ 9856 w 10000"/>
                <a:gd name="connsiteY317" fmla="*/ 6590 h 10000"/>
                <a:gd name="connsiteX318" fmla="*/ 9883 w 10000"/>
                <a:gd name="connsiteY318" fmla="*/ 6708 h 10000"/>
                <a:gd name="connsiteX319" fmla="*/ 9910 w 10000"/>
                <a:gd name="connsiteY319" fmla="*/ 6950 h 10000"/>
                <a:gd name="connsiteX320" fmla="*/ 9941 w 10000"/>
                <a:gd name="connsiteY320" fmla="*/ 7404 h 10000"/>
                <a:gd name="connsiteX321" fmla="*/ 9968 w 10000"/>
                <a:gd name="connsiteY321" fmla="*/ 8516 h 10000"/>
                <a:gd name="connsiteX322" fmla="*/ 10000 w 10000"/>
                <a:gd name="connsiteY32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70 w 10000"/>
                <a:gd name="connsiteY94" fmla="*/ 149 h 10000"/>
                <a:gd name="connsiteX95" fmla="*/ 3497 w 10000"/>
                <a:gd name="connsiteY95" fmla="*/ 118 h 10000"/>
                <a:gd name="connsiteX96" fmla="*/ 3529 w 10000"/>
                <a:gd name="connsiteY96" fmla="*/ 87 h 10000"/>
                <a:gd name="connsiteX97" fmla="*/ 3556 w 10000"/>
                <a:gd name="connsiteY97" fmla="*/ 68 h 10000"/>
                <a:gd name="connsiteX98" fmla="*/ 3587 w 10000"/>
                <a:gd name="connsiteY98" fmla="*/ 43 h 10000"/>
                <a:gd name="connsiteX99" fmla="*/ 3614 w 10000"/>
                <a:gd name="connsiteY99" fmla="*/ 31 h 10000"/>
                <a:gd name="connsiteX100" fmla="*/ 3641 w 10000"/>
                <a:gd name="connsiteY100" fmla="*/ 19 h 10000"/>
                <a:gd name="connsiteX101" fmla="*/ 3673 w 10000"/>
                <a:gd name="connsiteY101" fmla="*/ 6 h 10000"/>
                <a:gd name="connsiteX102" fmla="*/ 3700 w 10000"/>
                <a:gd name="connsiteY102" fmla="*/ 6 h 10000"/>
                <a:gd name="connsiteX103" fmla="*/ 3731 w 10000"/>
                <a:gd name="connsiteY103" fmla="*/ 0 h 10000"/>
                <a:gd name="connsiteX104" fmla="*/ 3758 w 10000"/>
                <a:gd name="connsiteY104" fmla="*/ 0 h 10000"/>
                <a:gd name="connsiteX105" fmla="*/ 3785 w 10000"/>
                <a:gd name="connsiteY105" fmla="*/ 6 h 10000"/>
                <a:gd name="connsiteX106" fmla="*/ 3817 w 10000"/>
                <a:gd name="connsiteY106" fmla="*/ 12 h 10000"/>
                <a:gd name="connsiteX107" fmla="*/ 3844 w 10000"/>
                <a:gd name="connsiteY107" fmla="*/ 19 h 10000"/>
                <a:gd name="connsiteX108" fmla="*/ 3876 w 10000"/>
                <a:gd name="connsiteY108" fmla="*/ 31 h 10000"/>
                <a:gd name="connsiteX109" fmla="*/ 3903 w 10000"/>
                <a:gd name="connsiteY109" fmla="*/ 43 h 10000"/>
                <a:gd name="connsiteX110" fmla="*/ 3930 w 10000"/>
                <a:gd name="connsiteY110" fmla="*/ 62 h 10000"/>
                <a:gd name="connsiteX111" fmla="*/ 3957 w 10000"/>
                <a:gd name="connsiteY111" fmla="*/ 81 h 10000"/>
                <a:gd name="connsiteX112" fmla="*/ 3988 w 10000"/>
                <a:gd name="connsiteY112" fmla="*/ 106 h 10000"/>
                <a:gd name="connsiteX113" fmla="*/ 4015 w 10000"/>
                <a:gd name="connsiteY113" fmla="*/ 130 h 10000"/>
                <a:gd name="connsiteX114" fmla="*/ 4047 w 10000"/>
                <a:gd name="connsiteY114" fmla="*/ 155 h 10000"/>
                <a:gd name="connsiteX115" fmla="*/ 4074 w 10000"/>
                <a:gd name="connsiteY115" fmla="*/ 186 h 10000"/>
                <a:gd name="connsiteX116" fmla="*/ 4101 w 10000"/>
                <a:gd name="connsiteY116" fmla="*/ 217 h 10000"/>
                <a:gd name="connsiteX117" fmla="*/ 4132 w 10000"/>
                <a:gd name="connsiteY117" fmla="*/ 255 h 10000"/>
                <a:gd name="connsiteX118" fmla="*/ 4160 w 10000"/>
                <a:gd name="connsiteY118" fmla="*/ 292 h 10000"/>
                <a:gd name="connsiteX119" fmla="*/ 4191 w 10000"/>
                <a:gd name="connsiteY119" fmla="*/ 329 h 10000"/>
                <a:gd name="connsiteX120" fmla="*/ 4218 w 10000"/>
                <a:gd name="connsiteY120" fmla="*/ 373 h 10000"/>
                <a:gd name="connsiteX121" fmla="*/ 4245 w 10000"/>
                <a:gd name="connsiteY121" fmla="*/ 422 h 10000"/>
                <a:gd name="connsiteX122" fmla="*/ 4277 w 10000"/>
                <a:gd name="connsiteY122" fmla="*/ 466 h 10000"/>
                <a:gd name="connsiteX123" fmla="*/ 4304 w 10000"/>
                <a:gd name="connsiteY123" fmla="*/ 522 h 10000"/>
                <a:gd name="connsiteX124" fmla="*/ 4335 w 10000"/>
                <a:gd name="connsiteY124" fmla="*/ 571 h 10000"/>
                <a:gd name="connsiteX125" fmla="*/ 4362 w 10000"/>
                <a:gd name="connsiteY125" fmla="*/ 634 h 10000"/>
                <a:gd name="connsiteX126" fmla="*/ 4389 w 10000"/>
                <a:gd name="connsiteY126" fmla="*/ 689 h 10000"/>
                <a:gd name="connsiteX127" fmla="*/ 4421 w 10000"/>
                <a:gd name="connsiteY127" fmla="*/ 752 h 10000"/>
                <a:gd name="connsiteX128" fmla="*/ 4448 w 10000"/>
                <a:gd name="connsiteY128" fmla="*/ 820 h 10000"/>
                <a:gd name="connsiteX129" fmla="*/ 4475 w 10000"/>
                <a:gd name="connsiteY129" fmla="*/ 888 h 10000"/>
                <a:gd name="connsiteX130" fmla="*/ 4507 w 10000"/>
                <a:gd name="connsiteY130" fmla="*/ 957 h 10000"/>
                <a:gd name="connsiteX131" fmla="*/ 4534 w 10000"/>
                <a:gd name="connsiteY131" fmla="*/ 1037 h 10000"/>
                <a:gd name="connsiteX132" fmla="*/ 4565 w 10000"/>
                <a:gd name="connsiteY132" fmla="*/ 1118 h 10000"/>
                <a:gd name="connsiteX133" fmla="*/ 4592 w 10000"/>
                <a:gd name="connsiteY133" fmla="*/ 1199 h 10000"/>
                <a:gd name="connsiteX134" fmla="*/ 4619 w 10000"/>
                <a:gd name="connsiteY134" fmla="*/ 1286 h 10000"/>
                <a:gd name="connsiteX135" fmla="*/ 4651 w 10000"/>
                <a:gd name="connsiteY135" fmla="*/ 1373 h 10000"/>
                <a:gd name="connsiteX136" fmla="*/ 4678 w 10000"/>
                <a:gd name="connsiteY136" fmla="*/ 1472 h 10000"/>
                <a:gd name="connsiteX137" fmla="*/ 4709 w 10000"/>
                <a:gd name="connsiteY137" fmla="*/ 1565 h 10000"/>
                <a:gd name="connsiteX138" fmla="*/ 4736 w 10000"/>
                <a:gd name="connsiteY138" fmla="*/ 1671 h 10000"/>
                <a:gd name="connsiteX139" fmla="*/ 4763 w 10000"/>
                <a:gd name="connsiteY139" fmla="*/ 1776 h 10000"/>
                <a:gd name="connsiteX140" fmla="*/ 4795 w 10000"/>
                <a:gd name="connsiteY140" fmla="*/ 1894 h 10000"/>
                <a:gd name="connsiteX141" fmla="*/ 4822 w 10000"/>
                <a:gd name="connsiteY141" fmla="*/ 2012 h 10000"/>
                <a:gd name="connsiteX142" fmla="*/ 4854 w 10000"/>
                <a:gd name="connsiteY142" fmla="*/ 2137 h 10000"/>
                <a:gd name="connsiteX143" fmla="*/ 4881 w 10000"/>
                <a:gd name="connsiteY143" fmla="*/ 2267 h 10000"/>
                <a:gd name="connsiteX144" fmla="*/ 4908 w 10000"/>
                <a:gd name="connsiteY144" fmla="*/ 2404 h 10000"/>
                <a:gd name="connsiteX145" fmla="*/ 4935 w 10000"/>
                <a:gd name="connsiteY145" fmla="*/ 2553 h 10000"/>
                <a:gd name="connsiteX146" fmla="*/ 4966 w 10000"/>
                <a:gd name="connsiteY146" fmla="*/ 2708 h 10000"/>
                <a:gd name="connsiteX147" fmla="*/ 4993 w 10000"/>
                <a:gd name="connsiteY147" fmla="*/ 2870 h 10000"/>
                <a:gd name="connsiteX148" fmla="*/ 5025 w 10000"/>
                <a:gd name="connsiteY148" fmla="*/ 3043 h 10000"/>
                <a:gd name="connsiteX149" fmla="*/ 5052 w 10000"/>
                <a:gd name="connsiteY149" fmla="*/ 3230 h 10000"/>
                <a:gd name="connsiteX150" fmla="*/ 5079 w 10000"/>
                <a:gd name="connsiteY150" fmla="*/ 3429 h 10000"/>
                <a:gd name="connsiteX151" fmla="*/ 5110 w 10000"/>
                <a:gd name="connsiteY151" fmla="*/ 3646 h 10000"/>
                <a:gd name="connsiteX152" fmla="*/ 5137 w 10000"/>
                <a:gd name="connsiteY152" fmla="*/ 3882 h 10000"/>
                <a:gd name="connsiteX153" fmla="*/ 5169 w 10000"/>
                <a:gd name="connsiteY153" fmla="*/ 4143 h 10000"/>
                <a:gd name="connsiteX154" fmla="*/ 5196 w 10000"/>
                <a:gd name="connsiteY154" fmla="*/ 4441 h 10000"/>
                <a:gd name="connsiteX155" fmla="*/ 5223 w 10000"/>
                <a:gd name="connsiteY155" fmla="*/ 4789 h 10000"/>
                <a:gd name="connsiteX156" fmla="*/ 5255 w 10000"/>
                <a:gd name="connsiteY156" fmla="*/ 5205 h 10000"/>
                <a:gd name="connsiteX157" fmla="*/ 5282 w 10000"/>
                <a:gd name="connsiteY157" fmla="*/ 5758 h 10000"/>
                <a:gd name="connsiteX158" fmla="*/ 5313 w 10000"/>
                <a:gd name="connsiteY158" fmla="*/ 6671 h 10000"/>
                <a:gd name="connsiteX159" fmla="*/ 5340 w 10000"/>
                <a:gd name="connsiteY159" fmla="*/ 7776 h 10000"/>
                <a:gd name="connsiteX160" fmla="*/ 5367 w 10000"/>
                <a:gd name="connsiteY160" fmla="*/ 6565 h 10000"/>
                <a:gd name="connsiteX161" fmla="*/ 5399 w 10000"/>
                <a:gd name="connsiteY161" fmla="*/ 6255 h 10000"/>
                <a:gd name="connsiteX162" fmla="*/ 5426 w 10000"/>
                <a:gd name="connsiteY162" fmla="*/ 6155 h 10000"/>
                <a:gd name="connsiteX163" fmla="*/ 5453 w 10000"/>
                <a:gd name="connsiteY163" fmla="*/ 6180 h 10000"/>
                <a:gd name="connsiteX164" fmla="*/ 5484 w 10000"/>
                <a:gd name="connsiteY164" fmla="*/ 6286 h 10000"/>
                <a:gd name="connsiteX165" fmla="*/ 5511 w 10000"/>
                <a:gd name="connsiteY165" fmla="*/ 6484 h 10000"/>
                <a:gd name="connsiteX166" fmla="*/ 5539 w 10000"/>
                <a:gd name="connsiteY166" fmla="*/ 6801 h 10000"/>
                <a:gd name="connsiteX167" fmla="*/ 5570 w 10000"/>
                <a:gd name="connsiteY167" fmla="*/ 7373 h 10000"/>
                <a:gd name="connsiteX168" fmla="*/ 5597 w 10000"/>
                <a:gd name="connsiteY168" fmla="*/ 9447 h 10000"/>
                <a:gd name="connsiteX169" fmla="*/ 5629 w 10000"/>
                <a:gd name="connsiteY169" fmla="*/ 7621 h 10000"/>
                <a:gd name="connsiteX170" fmla="*/ 5656 w 10000"/>
                <a:gd name="connsiteY170" fmla="*/ 7012 h 10000"/>
                <a:gd name="connsiteX171" fmla="*/ 5683 w 10000"/>
                <a:gd name="connsiteY171" fmla="*/ 6708 h 10000"/>
                <a:gd name="connsiteX172" fmla="*/ 5714 w 10000"/>
                <a:gd name="connsiteY172" fmla="*/ 6534 h 10000"/>
                <a:gd name="connsiteX173" fmla="*/ 5741 w 10000"/>
                <a:gd name="connsiteY173" fmla="*/ 6429 h 10000"/>
                <a:gd name="connsiteX174" fmla="*/ 5773 w 10000"/>
                <a:gd name="connsiteY174" fmla="*/ 6385 h 10000"/>
                <a:gd name="connsiteX175" fmla="*/ 5800 w 10000"/>
                <a:gd name="connsiteY175" fmla="*/ 6385 h 10000"/>
                <a:gd name="connsiteX176" fmla="*/ 5827 w 10000"/>
                <a:gd name="connsiteY176" fmla="*/ 6429 h 10000"/>
                <a:gd name="connsiteX177" fmla="*/ 5858 w 10000"/>
                <a:gd name="connsiteY177" fmla="*/ 6516 h 10000"/>
                <a:gd name="connsiteX178" fmla="*/ 5886 w 10000"/>
                <a:gd name="connsiteY178" fmla="*/ 6646 h 10000"/>
                <a:gd name="connsiteX179" fmla="*/ 5913 w 10000"/>
                <a:gd name="connsiteY179" fmla="*/ 6845 h 10000"/>
                <a:gd name="connsiteX180" fmla="*/ 5944 w 10000"/>
                <a:gd name="connsiteY180" fmla="*/ 7149 h 10000"/>
                <a:gd name="connsiteX181" fmla="*/ 5971 w 10000"/>
                <a:gd name="connsiteY181" fmla="*/ 7658 h 10000"/>
                <a:gd name="connsiteX182" fmla="*/ 6003 w 10000"/>
                <a:gd name="connsiteY182" fmla="*/ 9093 h 10000"/>
                <a:gd name="connsiteX183" fmla="*/ 6030 w 10000"/>
                <a:gd name="connsiteY183" fmla="*/ 8106 h 10000"/>
                <a:gd name="connsiteX184" fmla="*/ 6057 w 10000"/>
                <a:gd name="connsiteY184" fmla="*/ 7385 h 10000"/>
                <a:gd name="connsiteX185" fmla="*/ 6088 w 10000"/>
                <a:gd name="connsiteY185" fmla="*/ 7019 h 10000"/>
                <a:gd name="connsiteX186" fmla="*/ 6115 w 10000"/>
                <a:gd name="connsiteY186" fmla="*/ 6789 h 10000"/>
                <a:gd name="connsiteX187" fmla="*/ 6147 w 10000"/>
                <a:gd name="connsiteY187" fmla="*/ 6634 h 10000"/>
                <a:gd name="connsiteX188" fmla="*/ 6174 w 10000"/>
                <a:gd name="connsiteY188" fmla="*/ 6534 h 10000"/>
                <a:gd name="connsiteX189" fmla="*/ 6201 w 10000"/>
                <a:gd name="connsiteY189" fmla="*/ 6472 h 10000"/>
                <a:gd name="connsiteX190" fmla="*/ 6233 w 10000"/>
                <a:gd name="connsiteY190" fmla="*/ 6441 h 10000"/>
                <a:gd name="connsiteX191" fmla="*/ 6260 w 10000"/>
                <a:gd name="connsiteY191" fmla="*/ 6435 h 10000"/>
                <a:gd name="connsiteX192" fmla="*/ 6291 w 10000"/>
                <a:gd name="connsiteY192" fmla="*/ 6460 h 10000"/>
                <a:gd name="connsiteX193" fmla="*/ 6318 w 10000"/>
                <a:gd name="connsiteY193" fmla="*/ 6516 h 10000"/>
                <a:gd name="connsiteX194" fmla="*/ 6345 w 10000"/>
                <a:gd name="connsiteY194" fmla="*/ 6609 h 10000"/>
                <a:gd name="connsiteX195" fmla="*/ 6372 w 10000"/>
                <a:gd name="connsiteY195" fmla="*/ 6733 h 10000"/>
                <a:gd name="connsiteX196" fmla="*/ 6404 w 10000"/>
                <a:gd name="connsiteY196" fmla="*/ 6919 h 10000"/>
                <a:gd name="connsiteX197" fmla="*/ 6431 w 10000"/>
                <a:gd name="connsiteY197" fmla="*/ 7186 h 10000"/>
                <a:gd name="connsiteX198" fmla="*/ 6462 w 10000"/>
                <a:gd name="connsiteY198" fmla="*/ 7596 h 10000"/>
                <a:gd name="connsiteX199" fmla="*/ 6489 w 10000"/>
                <a:gd name="connsiteY199" fmla="*/ 8466 h 10000"/>
                <a:gd name="connsiteX200" fmla="*/ 6516 w 10000"/>
                <a:gd name="connsiteY200" fmla="*/ 8801 h 10000"/>
                <a:gd name="connsiteX201" fmla="*/ 6548 w 10000"/>
                <a:gd name="connsiteY201" fmla="*/ 7714 h 10000"/>
                <a:gd name="connsiteX202" fmla="*/ 6575 w 10000"/>
                <a:gd name="connsiteY202" fmla="*/ 7261 h 10000"/>
                <a:gd name="connsiteX203" fmla="*/ 6607 w 10000"/>
                <a:gd name="connsiteY203" fmla="*/ 6981 h 10000"/>
                <a:gd name="connsiteX204" fmla="*/ 6634 w 10000"/>
                <a:gd name="connsiteY204" fmla="*/ 6795 h 10000"/>
                <a:gd name="connsiteX205" fmla="*/ 6661 w 10000"/>
                <a:gd name="connsiteY205" fmla="*/ 6658 h 10000"/>
                <a:gd name="connsiteX206" fmla="*/ 6692 w 10000"/>
                <a:gd name="connsiteY206" fmla="*/ 6559 h 10000"/>
                <a:gd name="connsiteX207" fmla="*/ 6719 w 10000"/>
                <a:gd name="connsiteY207" fmla="*/ 6497 h 10000"/>
                <a:gd name="connsiteX208" fmla="*/ 6751 w 10000"/>
                <a:gd name="connsiteY208" fmla="*/ 6460 h 10000"/>
                <a:gd name="connsiteX209" fmla="*/ 6778 w 10000"/>
                <a:gd name="connsiteY209" fmla="*/ 6453 h 10000"/>
                <a:gd name="connsiteX210" fmla="*/ 6805 w 10000"/>
                <a:gd name="connsiteY210" fmla="*/ 6460 h 10000"/>
                <a:gd name="connsiteX211" fmla="*/ 6836 w 10000"/>
                <a:gd name="connsiteY211" fmla="*/ 6503 h 10000"/>
                <a:gd name="connsiteX212" fmla="*/ 6863 w 10000"/>
                <a:gd name="connsiteY212" fmla="*/ 6565 h 10000"/>
                <a:gd name="connsiteX213" fmla="*/ 6890 w 10000"/>
                <a:gd name="connsiteY213" fmla="*/ 6658 h 10000"/>
                <a:gd name="connsiteX214" fmla="*/ 6922 w 10000"/>
                <a:gd name="connsiteY214" fmla="*/ 6789 h 10000"/>
                <a:gd name="connsiteX215" fmla="*/ 6949 w 10000"/>
                <a:gd name="connsiteY215" fmla="*/ 6975 h 10000"/>
                <a:gd name="connsiteX216" fmla="*/ 6981 w 10000"/>
                <a:gd name="connsiteY216" fmla="*/ 7236 h 10000"/>
                <a:gd name="connsiteX217" fmla="*/ 7008 w 10000"/>
                <a:gd name="connsiteY217" fmla="*/ 7634 h 10000"/>
                <a:gd name="connsiteX218" fmla="*/ 7035 w 10000"/>
                <a:gd name="connsiteY218" fmla="*/ 8460 h 10000"/>
                <a:gd name="connsiteX219" fmla="*/ 7066 w 10000"/>
                <a:gd name="connsiteY219" fmla="*/ 8969 h 10000"/>
                <a:gd name="connsiteX220" fmla="*/ 7093 w 10000"/>
                <a:gd name="connsiteY220" fmla="*/ 7801 h 10000"/>
                <a:gd name="connsiteX221" fmla="*/ 7125 w 10000"/>
                <a:gd name="connsiteY221" fmla="*/ 7329 h 10000"/>
                <a:gd name="connsiteX222" fmla="*/ 7152 w 10000"/>
                <a:gd name="connsiteY222" fmla="*/ 7037 h 10000"/>
                <a:gd name="connsiteX223" fmla="*/ 7179 w 10000"/>
                <a:gd name="connsiteY223" fmla="*/ 6839 h 10000"/>
                <a:gd name="connsiteX224" fmla="*/ 7210 w 10000"/>
                <a:gd name="connsiteY224" fmla="*/ 6696 h 10000"/>
                <a:gd name="connsiteX225" fmla="*/ 7237 w 10000"/>
                <a:gd name="connsiteY225" fmla="*/ 6590 h 10000"/>
                <a:gd name="connsiteX226" fmla="*/ 7269 w 10000"/>
                <a:gd name="connsiteY226" fmla="*/ 6516 h 10000"/>
                <a:gd name="connsiteX227" fmla="*/ 7296 w 10000"/>
                <a:gd name="connsiteY227" fmla="*/ 6472 h 10000"/>
                <a:gd name="connsiteX228" fmla="*/ 7323 w 10000"/>
                <a:gd name="connsiteY228" fmla="*/ 6447 h 10000"/>
                <a:gd name="connsiteX229" fmla="*/ 7350 w 10000"/>
                <a:gd name="connsiteY229" fmla="*/ 6447 h 10000"/>
                <a:gd name="connsiteX230" fmla="*/ 7382 w 10000"/>
                <a:gd name="connsiteY230" fmla="*/ 6466 h 10000"/>
                <a:gd name="connsiteX231" fmla="*/ 7409 w 10000"/>
                <a:gd name="connsiteY231" fmla="*/ 6509 h 10000"/>
                <a:gd name="connsiteX232" fmla="*/ 7440 w 10000"/>
                <a:gd name="connsiteY232" fmla="*/ 6578 h 10000"/>
                <a:gd name="connsiteX233" fmla="*/ 7467 w 10000"/>
                <a:gd name="connsiteY233" fmla="*/ 6677 h 10000"/>
                <a:gd name="connsiteX234" fmla="*/ 7494 w 10000"/>
                <a:gd name="connsiteY234" fmla="*/ 6814 h 10000"/>
                <a:gd name="connsiteX235" fmla="*/ 7526 w 10000"/>
                <a:gd name="connsiteY235" fmla="*/ 7006 h 10000"/>
                <a:gd name="connsiteX236" fmla="*/ 7553 w 10000"/>
                <a:gd name="connsiteY236" fmla="*/ 7273 h 10000"/>
                <a:gd name="connsiteX237" fmla="*/ 7584 w 10000"/>
                <a:gd name="connsiteY237" fmla="*/ 7696 h 10000"/>
                <a:gd name="connsiteX238" fmla="*/ 7612 w 10000"/>
                <a:gd name="connsiteY238" fmla="*/ 8584 h 10000"/>
                <a:gd name="connsiteX239" fmla="*/ 7639 w 10000"/>
                <a:gd name="connsiteY239" fmla="*/ 8814 h 10000"/>
                <a:gd name="connsiteX240" fmla="*/ 7670 w 10000"/>
                <a:gd name="connsiteY240" fmla="*/ 7770 h 10000"/>
                <a:gd name="connsiteX241" fmla="*/ 7697 w 10000"/>
                <a:gd name="connsiteY241" fmla="*/ 7317 h 10000"/>
                <a:gd name="connsiteX242" fmla="*/ 7729 w 10000"/>
                <a:gd name="connsiteY242" fmla="*/ 7031 h 10000"/>
                <a:gd name="connsiteX243" fmla="*/ 7756 w 10000"/>
                <a:gd name="connsiteY243" fmla="*/ 6839 h 10000"/>
                <a:gd name="connsiteX244" fmla="*/ 7783 w 10000"/>
                <a:gd name="connsiteY244" fmla="*/ 6696 h 10000"/>
                <a:gd name="connsiteX245" fmla="*/ 7810 w 10000"/>
                <a:gd name="connsiteY245" fmla="*/ 6590 h 10000"/>
                <a:gd name="connsiteX246" fmla="*/ 7841 w 10000"/>
                <a:gd name="connsiteY246" fmla="*/ 6522 h 10000"/>
                <a:gd name="connsiteX247" fmla="*/ 7868 w 10000"/>
                <a:gd name="connsiteY247" fmla="*/ 6472 h 10000"/>
                <a:gd name="connsiteX248" fmla="*/ 7900 w 10000"/>
                <a:gd name="connsiteY248" fmla="*/ 6447 h 10000"/>
                <a:gd name="connsiteX249" fmla="*/ 7927 w 10000"/>
                <a:gd name="connsiteY249" fmla="*/ 6447 h 10000"/>
                <a:gd name="connsiteX250" fmla="*/ 7954 w 10000"/>
                <a:gd name="connsiteY250" fmla="*/ 6466 h 10000"/>
                <a:gd name="connsiteX251" fmla="*/ 7986 w 10000"/>
                <a:gd name="connsiteY251" fmla="*/ 6509 h 10000"/>
                <a:gd name="connsiteX252" fmla="*/ 8013 w 10000"/>
                <a:gd name="connsiteY252" fmla="*/ 6578 h 10000"/>
                <a:gd name="connsiteX253" fmla="*/ 8044 w 10000"/>
                <a:gd name="connsiteY253" fmla="*/ 6683 h 10000"/>
                <a:gd name="connsiteX254" fmla="*/ 8071 w 10000"/>
                <a:gd name="connsiteY254" fmla="*/ 6820 h 10000"/>
                <a:gd name="connsiteX255" fmla="*/ 8098 w 10000"/>
                <a:gd name="connsiteY255" fmla="*/ 7006 h 10000"/>
                <a:gd name="connsiteX256" fmla="*/ 8130 w 10000"/>
                <a:gd name="connsiteY256" fmla="*/ 7280 h 10000"/>
                <a:gd name="connsiteX257" fmla="*/ 8157 w 10000"/>
                <a:gd name="connsiteY257" fmla="*/ 7714 h 10000"/>
                <a:gd name="connsiteX258" fmla="*/ 8188 w 10000"/>
                <a:gd name="connsiteY258" fmla="*/ 8671 h 10000"/>
                <a:gd name="connsiteX259" fmla="*/ 8215 w 10000"/>
                <a:gd name="connsiteY259" fmla="*/ 8696 h 10000"/>
                <a:gd name="connsiteX260" fmla="*/ 8242 w 10000"/>
                <a:gd name="connsiteY260" fmla="*/ 7720 h 10000"/>
                <a:gd name="connsiteX261" fmla="*/ 8274 w 10000"/>
                <a:gd name="connsiteY261" fmla="*/ 7286 h 10000"/>
                <a:gd name="connsiteX262" fmla="*/ 8301 w 10000"/>
                <a:gd name="connsiteY262" fmla="*/ 7006 h 10000"/>
                <a:gd name="connsiteX263" fmla="*/ 8328 w 10000"/>
                <a:gd name="connsiteY263" fmla="*/ 6820 h 10000"/>
                <a:gd name="connsiteX264" fmla="*/ 8360 w 10000"/>
                <a:gd name="connsiteY264" fmla="*/ 6683 h 10000"/>
                <a:gd name="connsiteX265" fmla="*/ 8387 w 10000"/>
                <a:gd name="connsiteY265" fmla="*/ 6584 h 10000"/>
                <a:gd name="connsiteX266" fmla="*/ 8418 w 10000"/>
                <a:gd name="connsiteY266" fmla="*/ 6516 h 10000"/>
                <a:gd name="connsiteX267" fmla="*/ 8445 w 10000"/>
                <a:gd name="connsiteY267" fmla="*/ 6472 h 10000"/>
                <a:gd name="connsiteX268" fmla="*/ 8472 w 10000"/>
                <a:gd name="connsiteY268" fmla="*/ 6453 h 10000"/>
                <a:gd name="connsiteX269" fmla="*/ 8504 w 10000"/>
                <a:gd name="connsiteY269" fmla="*/ 6460 h 10000"/>
                <a:gd name="connsiteX270" fmla="*/ 8531 w 10000"/>
                <a:gd name="connsiteY270" fmla="*/ 6491 h 10000"/>
                <a:gd name="connsiteX271" fmla="*/ 8562 w 10000"/>
                <a:gd name="connsiteY271" fmla="*/ 6553 h 10000"/>
                <a:gd name="connsiteX272" fmla="*/ 8589 w 10000"/>
                <a:gd name="connsiteY272" fmla="*/ 6640 h 10000"/>
                <a:gd name="connsiteX273" fmla="*/ 8616 w 10000"/>
                <a:gd name="connsiteY273" fmla="*/ 6770 h 10000"/>
                <a:gd name="connsiteX274" fmla="*/ 8648 w 10000"/>
                <a:gd name="connsiteY274" fmla="*/ 6944 h 10000"/>
                <a:gd name="connsiteX275" fmla="*/ 8675 w 10000"/>
                <a:gd name="connsiteY275" fmla="*/ 7205 h 10000"/>
                <a:gd name="connsiteX276" fmla="*/ 8707 w 10000"/>
                <a:gd name="connsiteY276" fmla="*/ 7615 h 10000"/>
                <a:gd name="connsiteX277" fmla="*/ 8734 w 10000"/>
                <a:gd name="connsiteY277" fmla="*/ 8460 h 10000"/>
                <a:gd name="connsiteX278" fmla="*/ 8761 w 10000"/>
                <a:gd name="connsiteY278" fmla="*/ 8839 h 10000"/>
                <a:gd name="connsiteX279" fmla="*/ 8788 w 10000"/>
                <a:gd name="connsiteY279" fmla="*/ 7733 h 10000"/>
                <a:gd name="connsiteX280" fmla="*/ 8819 w 10000"/>
                <a:gd name="connsiteY280" fmla="*/ 7267 h 10000"/>
                <a:gd name="connsiteX281" fmla="*/ 8851 w 10000"/>
                <a:gd name="connsiteY281" fmla="*/ 6981 h 10000"/>
                <a:gd name="connsiteX282" fmla="*/ 8878 w 10000"/>
                <a:gd name="connsiteY282" fmla="*/ 6783 h 10000"/>
                <a:gd name="connsiteX283" fmla="*/ 8905 w 10000"/>
                <a:gd name="connsiteY283" fmla="*/ 6646 h 10000"/>
                <a:gd name="connsiteX284" fmla="*/ 8932 w 10000"/>
                <a:gd name="connsiteY284" fmla="*/ 6547 h 10000"/>
                <a:gd name="connsiteX285" fmla="*/ 8963 w 10000"/>
                <a:gd name="connsiteY285" fmla="*/ 6484 h 10000"/>
                <a:gd name="connsiteX286" fmla="*/ 8991 w 10000"/>
                <a:gd name="connsiteY286" fmla="*/ 6453 h 10000"/>
                <a:gd name="connsiteX287" fmla="*/ 9022 w 10000"/>
                <a:gd name="connsiteY287" fmla="*/ 6447 h 10000"/>
                <a:gd name="connsiteX288" fmla="*/ 9049 w 10000"/>
                <a:gd name="connsiteY288" fmla="*/ 6472 h 10000"/>
                <a:gd name="connsiteX289" fmla="*/ 9076 w 10000"/>
                <a:gd name="connsiteY289" fmla="*/ 6528 h 10000"/>
                <a:gd name="connsiteX290" fmla="*/ 9108 w 10000"/>
                <a:gd name="connsiteY290" fmla="*/ 6621 h 10000"/>
                <a:gd name="connsiteX291" fmla="*/ 9135 w 10000"/>
                <a:gd name="connsiteY291" fmla="*/ 6758 h 10000"/>
                <a:gd name="connsiteX292" fmla="*/ 9166 w 10000"/>
                <a:gd name="connsiteY292" fmla="*/ 6957 h 10000"/>
                <a:gd name="connsiteX293" fmla="*/ 9193 w 10000"/>
                <a:gd name="connsiteY293" fmla="*/ 7267 h 10000"/>
                <a:gd name="connsiteX294" fmla="*/ 9220 w 10000"/>
                <a:gd name="connsiteY294" fmla="*/ 7814 h 10000"/>
                <a:gd name="connsiteX295" fmla="*/ 9252 w 10000"/>
                <a:gd name="connsiteY295" fmla="*/ 9863 h 10000"/>
                <a:gd name="connsiteX296" fmla="*/ 9279 w 10000"/>
                <a:gd name="connsiteY296" fmla="*/ 7988 h 10000"/>
                <a:gd name="connsiteX297" fmla="*/ 9306 w 10000"/>
                <a:gd name="connsiteY297" fmla="*/ 7335 h 10000"/>
                <a:gd name="connsiteX298" fmla="*/ 9338 w 10000"/>
                <a:gd name="connsiteY298" fmla="*/ 6988 h 10000"/>
                <a:gd name="connsiteX299" fmla="*/ 9365 w 10000"/>
                <a:gd name="connsiteY299" fmla="*/ 6758 h 10000"/>
                <a:gd name="connsiteX300" fmla="*/ 9396 w 10000"/>
                <a:gd name="connsiteY300" fmla="*/ 6602 h 10000"/>
                <a:gd name="connsiteX301" fmla="*/ 9423 w 10000"/>
                <a:gd name="connsiteY301" fmla="*/ 6503 h 10000"/>
                <a:gd name="connsiteX302" fmla="*/ 9450 w 10000"/>
                <a:gd name="connsiteY302" fmla="*/ 6447 h 10000"/>
                <a:gd name="connsiteX303" fmla="*/ 9482 w 10000"/>
                <a:gd name="connsiteY303" fmla="*/ 6435 h 10000"/>
                <a:gd name="connsiteX304" fmla="*/ 9509 w 10000"/>
                <a:gd name="connsiteY304" fmla="*/ 6460 h 10000"/>
                <a:gd name="connsiteX305" fmla="*/ 9540 w 10000"/>
                <a:gd name="connsiteY305" fmla="*/ 6534 h 10000"/>
                <a:gd name="connsiteX306" fmla="*/ 9567 w 10000"/>
                <a:gd name="connsiteY306" fmla="*/ 6665 h 10000"/>
                <a:gd name="connsiteX307" fmla="*/ 9594 w 10000"/>
                <a:gd name="connsiteY307" fmla="*/ 6882 h 10000"/>
                <a:gd name="connsiteX308" fmla="*/ 9626 w 10000"/>
                <a:gd name="connsiteY308" fmla="*/ 7242 h 10000"/>
                <a:gd name="connsiteX309" fmla="*/ 9653 w 10000"/>
                <a:gd name="connsiteY309" fmla="*/ 7981 h 10000"/>
                <a:gd name="connsiteX310" fmla="*/ 9680 w 10000"/>
                <a:gd name="connsiteY310" fmla="*/ 8820 h 10000"/>
                <a:gd name="connsiteX311" fmla="*/ 9712 w 10000"/>
                <a:gd name="connsiteY311" fmla="*/ 7484 h 10000"/>
                <a:gd name="connsiteX312" fmla="*/ 9739 w 10000"/>
                <a:gd name="connsiteY312" fmla="*/ 7012 h 10000"/>
                <a:gd name="connsiteX313" fmla="*/ 9766 w 10000"/>
                <a:gd name="connsiteY313" fmla="*/ 6758 h 10000"/>
                <a:gd name="connsiteX314" fmla="*/ 9797 w 10000"/>
                <a:gd name="connsiteY314" fmla="*/ 6615 h 10000"/>
                <a:gd name="connsiteX315" fmla="*/ 9824 w 10000"/>
                <a:gd name="connsiteY315" fmla="*/ 6559 h 10000"/>
                <a:gd name="connsiteX316" fmla="*/ 9856 w 10000"/>
                <a:gd name="connsiteY316" fmla="*/ 6590 h 10000"/>
                <a:gd name="connsiteX317" fmla="*/ 9883 w 10000"/>
                <a:gd name="connsiteY317" fmla="*/ 6708 h 10000"/>
                <a:gd name="connsiteX318" fmla="*/ 9910 w 10000"/>
                <a:gd name="connsiteY318" fmla="*/ 6950 h 10000"/>
                <a:gd name="connsiteX319" fmla="*/ 9941 w 10000"/>
                <a:gd name="connsiteY319" fmla="*/ 7404 h 10000"/>
                <a:gd name="connsiteX320" fmla="*/ 9968 w 10000"/>
                <a:gd name="connsiteY320" fmla="*/ 8516 h 10000"/>
                <a:gd name="connsiteX321" fmla="*/ 10000 w 10000"/>
                <a:gd name="connsiteY32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70 w 10000"/>
                <a:gd name="connsiteY93" fmla="*/ 149 h 10000"/>
                <a:gd name="connsiteX94" fmla="*/ 3497 w 10000"/>
                <a:gd name="connsiteY94" fmla="*/ 118 h 10000"/>
                <a:gd name="connsiteX95" fmla="*/ 3529 w 10000"/>
                <a:gd name="connsiteY95" fmla="*/ 87 h 10000"/>
                <a:gd name="connsiteX96" fmla="*/ 3556 w 10000"/>
                <a:gd name="connsiteY96" fmla="*/ 68 h 10000"/>
                <a:gd name="connsiteX97" fmla="*/ 3587 w 10000"/>
                <a:gd name="connsiteY97" fmla="*/ 43 h 10000"/>
                <a:gd name="connsiteX98" fmla="*/ 3614 w 10000"/>
                <a:gd name="connsiteY98" fmla="*/ 31 h 10000"/>
                <a:gd name="connsiteX99" fmla="*/ 3641 w 10000"/>
                <a:gd name="connsiteY99" fmla="*/ 19 h 10000"/>
                <a:gd name="connsiteX100" fmla="*/ 3673 w 10000"/>
                <a:gd name="connsiteY100" fmla="*/ 6 h 10000"/>
                <a:gd name="connsiteX101" fmla="*/ 3700 w 10000"/>
                <a:gd name="connsiteY101" fmla="*/ 6 h 10000"/>
                <a:gd name="connsiteX102" fmla="*/ 3731 w 10000"/>
                <a:gd name="connsiteY102" fmla="*/ 0 h 10000"/>
                <a:gd name="connsiteX103" fmla="*/ 3758 w 10000"/>
                <a:gd name="connsiteY103" fmla="*/ 0 h 10000"/>
                <a:gd name="connsiteX104" fmla="*/ 3785 w 10000"/>
                <a:gd name="connsiteY104" fmla="*/ 6 h 10000"/>
                <a:gd name="connsiteX105" fmla="*/ 3817 w 10000"/>
                <a:gd name="connsiteY105" fmla="*/ 12 h 10000"/>
                <a:gd name="connsiteX106" fmla="*/ 3844 w 10000"/>
                <a:gd name="connsiteY106" fmla="*/ 19 h 10000"/>
                <a:gd name="connsiteX107" fmla="*/ 3876 w 10000"/>
                <a:gd name="connsiteY107" fmla="*/ 31 h 10000"/>
                <a:gd name="connsiteX108" fmla="*/ 3903 w 10000"/>
                <a:gd name="connsiteY108" fmla="*/ 43 h 10000"/>
                <a:gd name="connsiteX109" fmla="*/ 3930 w 10000"/>
                <a:gd name="connsiteY109" fmla="*/ 62 h 10000"/>
                <a:gd name="connsiteX110" fmla="*/ 3957 w 10000"/>
                <a:gd name="connsiteY110" fmla="*/ 81 h 10000"/>
                <a:gd name="connsiteX111" fmla="*/ 3988 w 10000"/>
                <a:gd name="connsiteY111" fmla="*/ 106 h 10000"/>
                <a:gd name="connsiteX112" fmla="*/ 4015 w 10000"/>
                <a:gd name="connsiteY112" fmla="*/ 130 h 10000"/>
                <a:gd name="connsiteX113" fmla="*/ 4047 w 10000"/>
                <a:gd name="connsiteY113" fmla="*/ 155 h 10000"/>
                <a:gd name="connsiteX114" fmla="*/ 4074 w 10000"/>
                <a:gd name="connsiteY114" fmla="*/ 186 h 10000"/>
                <a:gd name="connsiteX115" fmla="*/ 4101 w 10000"/>
                <a:gd name="connsiteY115" fmla="*/ 217 h 10000"/>
                <a:gd name="connsiteX116" fmla="*/ 4132 w 10000"/>
                <a:gd name="connsiteY116" fmla="*/ 255 h 10000"/>
                <a:gd name="connsiteX117" fmla="*/ 4160 w 10000"/>
                <a:gd name="connsiteY117" fmla="*/ 292 h 10000"/>
                <a:gd name="connsiteX118" fmla="*/ 4191 w 10000"/>
                <a:gd name="connsiteY118" fmla="*/ 329 h 10000"/>
                <a:gd name="connsiteX119" fmla="*/ 4218 w 10000"/>
                <a:gd name="connsiteY119" fmla="*/ 373 h 10000"/>
                <a:gd name="connsiteX120" fmla="*/ 4245 w 10000"/>
                <a:gd name="connsiteY120" fmla="*/ 422 h 10000"/>
                <a:gd name="connsiteX121" fmla="*/ 4277 w 10000"/>
                <a:gd name="connsiteY121" fmla="*/ 466 h 10000"/>
                <a:gd name="connsiteX122" fmla="*/ 4304 w 10000"/>
                <a:gd name="connsiteY122" fmla="*/ 522 h 10000"/>
                <a:gd name="connsiteX123" fmla="*/ 4335 w 10000"/>
                <a:gd name="connsiteY123" fmla="*/ 571 h 10000"/>
                <a:gd name="connsiteX124" fmla="*/ 4362 w 10000"/>
                <a:gd name="connsiteY124" fmla="*/ 634 h 10000"/>
                <a:gd name="connsiteX125" fmla="*/ 4389 w 10000"/>
                <a:gd name="connsiteY125" fmla="*/ 689 h 10000"/>
                <a:gd name="connsiteX126" fmla="*/ 4421 w 10000"/>
                <a:gd name="connsiteY126" fmla="*/ 752 h 10000"/>
                <a:gd name="connsiteX127" fmla="*/ 4448 w 10000"/>
                <a:gd name="connsiteY127" fmla="*/ 820 h 10000"/>
                <a:gd name="connsiteX128" fmla="*/ 4475 w 10000"/>
                <a:gd name="connsiteY128" fmla="*/ 888 h 10000"/>
                <a:gd name="connsiteX129" fmla="*/ 4507 w 10000"/>
                <a:gd name="connsiteY129" fmla="*/ 957 h 10000"/>
                <a:gd name="connsiteX130" fmla="*/ 4534 w 10000"/>
                <a:gd name="connsiteY130" fmla="*/ 1037 h 10000"/>
                <a:gd name="connsiteX131" fmla="*/ 4565 w 10000"/>
                <a:gd name="connsiteY131" fmla="*/ 1118 h 10000"/>
                <a:gd name="connsiteX132" fmla="*/ 4592 w 10000"/>
                <a:gd name="connsiteY132" fmla="*/ 1199 h 10000"/>
                <a:gd name="connsiteX133" fmla="*/ 4619 w 10000"/>
                <a:gd name="connsiteY133" fmla="*/ 1286 h 10000"/>
                <a:gd name="connsiteX134" fmla="*/ 4651 w 10000"/>
                <a:gd name="connsiteY134" fmla="*/ 1373 h 10000"/>
                <a:gd name="connsiteX135" fmla="*/ 4678 w 10000"/>
                <a:gd name="connsiteY135" fmla="*/ 1472 h 10000"/>
                <a:gd name="connsiteX136" fmla="*/ 4709 w 10000"/>
                <a:gd name="connsiteY136" fmla="*/ 1565 h 10000"/>
                <a:gd name="connsiteX137" fmla="*/ 4736 w 10000"/>
                <a:gd name="connsiteY137" fmla="*/ 1671 h 10000"/>
                <a:gd name="connsiteX138" fmla="*/ 4763 w 10000"/>
                <a:gd name="connsiteY138" fmla="*/ 1776 h 10000"/>
                <a:gd name="connsiteX139" fmla="*/ 4795 w 10000"/>
                <a:gd name="connsiteY139" fmla="*/ 1894 h 10000"/>
                <a:gd name="connsiteX140" fmla="*/ 4822 w 10000"/>
                <a:gd name="connsiteY140" fmla="*/ 2012 h 10000"/>
                <a:gd name="connsiteX141" fmla="*/ 4854 w 10000"/>
                <a:gd name="connsiteY141" fmla="*/ 2137 h 10000"/>
                <a:gd name="connsiteX142" fmla="*/ 4881 w 10000"/>
                <a:gd name="connsiteY142" fmla="*/ 2267 h 10000"/>
                <a:gd name="connsiteX143" fmla="*/ 4908 w 10000"/>
                <a:gd name="connsiteY143" fmla="*/ 2404 h 10000"/>
                <a:gd name="connsiteX144" fmla="*/ 4935 w 10000"/>
                <a:gd name="connsiteY144" fmla="*/ 2553 h 10000"/>
                <a:gd name="connsiteX145" fmla="*/ 4966 w 10000"/>
                <a:gd name="connsiteY145" fmla="*/ 2708 h 10000"/>
                <a:gd name="connsiteX146" fmla="*/ 4993 w 10000"/>
                <a:gd name="connsiteY146" fmla="*/ 2870 h 10000"/>
                <a:gd name="connsiteX147" fmla="*/ 5025 w 10000"/>
                <a:gd name="connsiteY147" fmla="*/ 3043 h 10000"/>
                <a:gd name="connsiteX148" fmla="*/ 5052 w 10000"/>
                <a:gd name="connsiteY148" fmla="*/ 3230 h 10000"/>
                <a:gd name="connsiteX149" fmla="*/ 5079 w 10000"/>
                <a:gd name="connsiteY149" fmla="*/ 3429 h 10000"/>
                <a:gd name="connsiteX150" fmla="*/ 5110 w 10000"/>
                <a:gd name="connsiteY150" fmla="*/ 3646 h 10000"/>
                <a:gd name="connsiteX151" fmla="*/ 5137 w 10000"/>
                <a:gd name="connsiteY151" fmla="*/ 3882 h 10000"/>
                <a:gd name="connsiteX152" fmla="*/ 5169 w 10000"/>
                <a:gd name="connsiteY152" fmla="*/ 4143 h 10000"/>
                <a:gd name="connsiteX153" fmla="*/ 5196 w 10000"/>
                <a:gd name="connsiteY153" fmla="*/ 4441 h 10000"/>
                <a:gd name="connsiteX154" fmla="*/ 5223 w 10000"/>
                <a:gd name="connsiteY154" fmla="*/ 4789 h 10000"/>
                <a:gd name="connsiteX155" fmla="*/ 5255 w 10000"/>
                <a:gd name="connsiteY155" fmla="*/ 5205 h 10000"/>
                <a:gd name="connsiteX156" fmla="*/ 5282 w 10000"/>
                <a:gd name="connsiteY156" fmla="*/ 5758 h 10000"/>
                <a:gd name="connsiteX157" fmla="*/ 5313 w 10000"/>
                <a:gd name="connsiteY157" fmla="*/ 6671 h 10000"/>
                <a:gd name="connsiteX158" fmla="*/ 5340 w 10000"/>
                <a:gd name="connsiteY158" fmla="*/ 7776 h 10000"/>
                <a:gd name="connsiteX159" fmla="*/ 5367 w 10000"/>
                <a:gd name="connsiteY159" fmla="*/ 6565 h 10000"/>
                <a:gd name="connsiteX160" fmla="*/ 5399 w 10000"/>
                <a:gd name="connsiteY160" fmla="*/ 6255 h 10000"/>
                <a:gd name="connsiteX161" fmla="*/ 5426 w 10000"/>
                <a:gd name="connsiteY161" fmla="*/ 6155 h 10000"/>
                <a:gd name="connsiteX162" fmla="*/ 5453 w 10000"/>
                <a:gd name="connsiteY162" fmla="*/ 6180 h 10000"/>
                <a:gd name="connsiteX163" fmla="*/ 5484 w 10000"/>
                <a:gd name="connsiteY163" fmla="*/ 6286 h 10000"/>
                <a:gd name="connsiteX164" fmla="*/ 5511 w 10000"/>
                <a:gd name="connsiteY164" fmla="*/ 6484 h 10000"/>
                <a:gd name="connsiteX165" fmla="*/ 5539 w 10000"/>
                <a:gd name="connsiteY165" fmla="*/ 6801 h 10000"/>
                <a:gd name="connsiteX166" fmla="*/ 5570 w 10000"/>
                <a:gd name="connsiteY166" fmla="*/ 7373 h 10000"/>
                <a:gd name="connsiteX167" fmla="*/ 5597 w 10000"/>
                <a:gd name="connsiteY167" fmla="*/ 9447 h 10000"/>
                <a:gd name="connsiteX168" fmla="*/ 5629 w 10000"/>
                <a:gd name="connsiteY168" fmla="*/ 7621 h 10000"/>
                <a:gd name="connsiteX169" fmla="*/ 5656 w 10000"/>
                <a:gd name="connsiteY169" fmla="*/ 7012 h 10000"/>
                <a:gd name="connsiteX170" fmla="*/ 5683 w 10000"/>
                <a:gd name="connsiteY170" fmla="*/ 6708 h 10000"/>
                <a:gd name="connsiteX171" fmla="*/ 5714 w 10000"/>
                <a:gd name="connsiteY171" fmla="*/ 6534 h 10000"/>
                <a:gd name="connsiteX172" fmla="*/ 5741 w 10000"/>
                <a:gd name="connsiteY172" fmla="*/ 6429 h 10000"/>
                <a:gd name="connsiteX173" fmla="*/ 5773 w 10000"/>
                <a:gd name="connsiteY173" fmla="*/ 6385 h 10000"/>
                <a:gd name="connsiteX174" fmla="*/ 5800 w 10000"/>
                <a:gd name="connsiteY174" fmla="*/ 6385 h 10000"/>
                <a:gd name="connsiteX175" fmla="*/ 5827 w 10000"/>
                <a:gd name="connsiteY175" fmla="*/ 6429 h 10000"/>
                <a:gd name="connsiteX176" fmla="*/ 5858 w 10000"/>
                <a:gd name="connsiteY176" fmla="*/ 6516 h 10000"/>
                <a:gd name="connsiteX177" fmla="*/ 5886 w 10000"/>
                <a:gd name="connsiteY177" fmla="*/ 6646 h 10000"/>
                <a:gd name="connsiteX178" fmla="*/ 5913 w 10000"/>
                <a:gd name="connsiteY178" fmla="*/ 6845 h 10000"/>
                <a:gd name="connsiteX179" fmla="*/ 5944 w 10000"/>
                <a:gd name="connsiteY179" fmla="*/ 7149 h 10000"/>
                <a:gd name="connsiteX180" fmla="*/ 5971 w 10000"/>
                <a:gd name="connsiteY180" fmla="*/ 7658 h 10000"/>
                <a:gd name="connsiteX181" fmla="*/ 6003 w 10000"/>
                <a:gd name="connsiteY181" fmla="*/ 9093 h 10000"/>
                <a:gd name="connsiteX182" fmla="*/ 6030 w 10000"/>
                <a:gd name="connsiteY182" fmla="*/ 8106 h 10000"/>
                <a:gd name="connsiteX183" fmla="*/ 6057 w 10000"/>
                <a:gd name="connsiteY183" fmla="*/ 7385 h 10000"/>
                <a:gd name="connsiteX184" fmla="*/ 6088 w 10000"/>
                <a:gd name="connsiteY184" fmla="*/ 7019 h 10000"/>
                <a:gd name="connsiteX185" fmla="*/ 6115 w 10000"/>
                <a:gd name="connsiteY185" fmla="*/ 6789 h 10000"/>
                <a:gd name="connsiteX186" fmla="*/ 6147 w 10000"/>
                <a:gd name="connsiteY186" fmla="*/ 6634 h 10000"/>
                <a:gd name="connsiteX187" fmla="*/ 6174 w 10000"/>
                <a:gd name="connsiteY187" fmla="*/ 6534 h 10000"/>
                <a:gd name="connsiteX188" fmla="*/ 6201 w 10000"/>
                <a:gd name="connsiteY188" fmla="*/ 6472 h 10000"/>
                <a:gd name="connsiteX189" fmla="*/ 6233 w 10000"/>
                <a:gd name="connsiteY189" fmla="*/ 6441 h 10000"/>
                <a:gd name="connsiteX190" fmla="*/ 6260 w 10000"/>
                <a:gd name="connsiteY190" fmla="*/ 6435 h 10000"/>
                <a:gd name="connsiteX191" fmla="*/ 6291 w 10000"/>
                <a:gd name="connsiteY191" fmla="*/ 6460 h 10000"/>
                <a:gd name="connsiteX192" fmla="*/ 6318 w 10000"/>
                <a:gd name="connsiteY192" fmla="*/ 6516 h 10000"/>
                <a:gd name="connsiteX193" fmla="*/ 6345 w 10000"/>
                <a:gd name="connsiteY193" fmla="*/ 6609 h 10000"/>
                <a:gd name="connsiteX194" fmla="*/ 6372 w 10000"/>
                <a:gd name="connsiteY194" fmla="*/ 6733 h 10000"/>
                <a:gd name="connsiteX195" fmla="*/ 6404 w 10000"/>
                <a:gd name="connsiteY195" fmla="*/ 6919 h 10000"/>
                <a:gd name="connsiteX196" fmla="*/ 6431 w 10000"/>
                <a:gd name="connsiteY196" fmla="*/ 7186 h 10000"/>
                <a:gd name="connsiteX197" fmla="*/ 6462 w 10000"/>
                <a:gd name="connsiteY197" fmla="*/ 7596 h 10000"/>
                <a:gd name="connsiteX198" fmla="*/ 6489 w 10000"/>
                <a:gd name="connsiteY198" fmla="*/ 8466 h 10000"/>
                <a:gd name="connsiteX199" fmla="*/ 6516 w 10000"/>
                <a:gd name="connsiteY199" fmla="*/ 8801 h 10000"/>
                <a:gd name="connsiteX200" fmla="*/ 6548 w 10000"/>
                <a:gd name="connsiteY200" fmla="*/ 7714 h 10000"/>
                <a:gd name="connsiteX201" fmla="*/ 6575 w 10000"/>
                <a:gd name="connsiteY201" fmla="*/ 7261 h 10000"/>
                <a:gd name="connsiteX202" fmla="*/ 6607 w 10000"/>
                <a:gd name="connsiteY202" fmla="*/ 6981 h 10000"/>
                <a:gd name="connsiteX203" fmla="*/ 6634 w 10000"/>
                <a:gd name="connsiteY203" fmla="*/ 6795 h 10000"/>
                <a:gd name="connsiteX204" fmla="*/ 6661 w 10000"/>
                <a:gd name="connsiteY204" fmla="*/ 6658 h 10000"/>
                <a:gd name="connsiteX205" fmla="*/ 6692 w 10000"/>
                <a:gd name="connsiteY205" fmla="*/ 6559 h 10000"/>
                <a:gd name="connsiteX206" fmla="*/ 6719 w 10000"/>
                <a:gd name="connsiteY206" fmla="*/ 6497 h 10000"/>
                <a:gd name="connsiteX207" fmla="*/ 6751 w 10000"/>
                <a:gd name="connsiteY207" fmla="*/ 6460 h 10000"/>
                <a:gd name="connsiteX208" fmla="*/ 6778 w 10000"/>
                <a:gd name="connsiteY208" fmla="*/ 6453 h 10000"/>
                <a:gd name="connsiteX209" fmla="*/ 6805 w 10000"/>
                <a:gd name="connsiteY209" fmla="*/ 6460 h 10000"/>
                <a:gd name="connsiteX210" fmla="*/ 6836 w 10000"/>
                <a:gd name="connsiteY210" fmla="*/ 6503 h 10000"/>
                <a:gd name="connsiteX211" fmla="*/ 6863 w 10000"/>
                <a:gd name="connsiteY211" fmla="*/ 6565 h 10000"/>
                <a:gd name="connsiteX212" fmla="*/ 6890 w 10000"/>
                <a:gd name="connsiteY212" fmla="*/ 6658 h 10000"/>
                <a:gd name="connsiteX213" fmla="*/ 6922 w 10000"/>
                <a:gd name="connsiteY213" fmla="*/ 6789 h 10000"/>
                <a:gd name="connsiteX214" fmla="*/ 6949 w 10000"/>
                <a:gd name="connsiteY214" fmla="*/ 6975 h 10000"/>
                <a:gd name="connsiteX215" fmla="*/ 6981 w 10000"/>
                <a:gd name="connsiteY215" fmla="*/ 7236 h 10000"/>
                <a:gd name="connsiteX216" fmla="*/ 7008 w 10000"/>
                <a:gd name="connsiteY216" fmla="*/ 7634 h 10000"/>
                <a:gd name="connsiteX217" fmla="*/ 7035 w 10000"/>
                <a:gd name="connsiteY217" fmla="*/ 8460 h 10000"/>
                <a:gd name="connsiteX218" fmla="*/ 7066 w 10000"/>
                <a:gd name="connsiteY218" fmla="*/ 8969 h 10000"/>
                <a:gd name="connsiteX219" fmla="*/ 7093 w 10000"/>
                <a:gd name="connsiteY219" fmla="*/ 7801 h 10000"/>
                <a:gd name="connsiteX220" fmla="*/ 7125 w 10000"/>
                <a:gd name="connsiteY220" fmla="*/ 7329 h 10000"/>
                <a:gd name="connsiteX221" fmla="*/ 7152 w 10000"/>
                <a:gd name="connsiteY221" fmla="*/ 7037 h 10000"/>
                <a:gd name="connsiteX222" fmla="*/ 7179 w 10000"/>
                <a:gd name="connsiteY222" fmla="*/ 6839 h 10000"/>
                <a:gd name="connsiteX223" fmla="*/ 7210 w 10000"/>
                <a:gd name="connsiteY223" fmla="*/ 6696 h 10000"/>
                <a:gd name="connsiteX224" fmla="*/ 7237 w 10000"/>
                <a:gd name="connsiteY224" fmla="*/ 6590 h 10000"/>
                <a:gd name="connsiteX225" fmla="*/ 7269 w 10000"/>
                <a:gd name="connsiteY225" fmla="*/ 6516 h 10000"/>
                <a:gd name="connsiteX226" fmla="*/ 7296 w 10000"/>
                <a:gd name="connsiteY226" fmla="*/ 6472 h 10000"/>
                <a:gd name="connsiteX227" fmla="*/ 7323 w 10000"/>
                <a:gd name="connsiteY227" fmla="*/ 6447 h 10000"/>
                <a:gd name="connsiteX228" fmla="*/ 7350 w 10000"/>
                <a:gd name="connsiteY228" fmla="*/ 6447 h 10000"/>
                <a:gd name="connsiteX229" fmla="*/ 7382 w 10000"/>
                <a:gd name="connsiteY229" fmla="*/ 6466 h 10000"/>
                <a:gd name="connsiteX230" fmla="*/ 7409 w 10000"/>
                <a:gd name="connsiteY230" fmla="*/ 6509 h 10000"/>
                <a:gd name="connsiteX231" fmla="*/ 7440 w 10000"/>
                <a:gd name="connsiteY231" fmla="*/ 6578 h 10000"/>
                <a:gd name="connsiteX232" fmla="*/ 7467 w 10000"/>
                <a:gd name="connsiteY232" fmla="*/ 6677 h 10000"/>
                <a:gd name="connsiteX233" fmla="*/ 7494 w 10000"/>
                <a:gd name="connsiteY233" fmla="*/ 6814 h 10000"/>
                <a:gd name="connsiteX234" fmla="*/ 7526 w 10000"/>
                <a:gd name="connsiteY234" fmla="*/ 7006 h 10000"/>
                <a:gd name="connsiteX235" fmla="*/ 7553 w 10000"/>
                <a:gd name="connsiteY235" fmla="*/ 7273 h 10000"/>
                <a:gd name="connsiteX236" fmla="*/ 7584 w 10000"/>
                <a:gd name="connsiteY236" fmla="*/ 7696 h 10000"/>
                <a:gd name="connsiteX237" fmla="*/ 7612 w 10000"/>
                <a:gd name="connsiteY237" fmla="*/ 8584 h 10000"/>
                <a:gd name="connsiteX238" fmla="*/ 7639 w 10000"/>
                <a:gd name="connsiteY238" fmla="*/ 8814 h 10000"/>
                <a:gd name="connsiteX239" fmla="*/ 7670 w 10000"/>
                <a:gd name="connsiteY239" fmla="*/ 7770 h 10000"/>
                <a:gd name="connsiteX240" fmla="*/ 7697 w 10000"/>
                <a:gd name="connsiteY240" fmla="*/ 7317 h 10000"/>
                <a:gd name="connsiteX241" fmla="*/ 7729 w 10000"/>
                <a:gd name="connsiteY241" fmla="*/ 7031 h 10000"/>
                <a:gd name="connsiteX242" fmla="*/ 7756 w 10000"/>
                <a:gd name="connsiteY242" fmla="*/ 6839 h 10000"/>
                <a:gd name="connsiteX243" fmla="*/ 7783 w 10000"/>
                <a:gd name="connsiteY243" fmla="*/ 6696 h 10000"/>
                <a:gd name="connsiteX244" fmla="*/ 7810 w 10000"/>
                <a:gd name="connsiteY244" fmla="*/ 6590 h 10000"/>
                <a:gd name="connsiteX245" fmla="*/ 7841 w 10000"/>
                <a:gd name="connsiteY245" fmla="*/ 6522 h 10000"/>
                <a:gd name="connsiteX246" fmla="*/ 7868 w 10000"/>
                <a:gd name="connsiteY246" fmla="*/ 6472 h 10000"/>
                <a:gd name="connsiteX247" fmla="*/ 7900 w 10000"/>
                <a:gd name="connsiteY247" fmla="*/ 6447 h 10000"/>
                <a:gd name="connsiteX248" fmla="*/ 7927 w 10000"/>
                <a:gd name="connsiteY248" fmla="*/ 6447 h 10000"/>
                <a:gd name="connsiteX249" fmla="*/ 7954 w 10000"/>
                <a:gd name="connsiteY249" fmla="*/ 6466 h 10000"/>
                <a:gd name="connsiteX250" fmla="*/ 7986 w 10000"/>
                <a:gd name="connsiteY250" fmla="*/ 6509 h 10000"/>
                <a:gd name="connsiteX251" fmla="*/ 8013 w 10000"/>
                <a:gd name="connsiteY251" fmla="*/ 6578 h 10000"/>
                <a:gd name="connsiteX252" fmla="*/ 8044 w 10000"/>
                <a:gd name="connsiteY252" fmla="*/ 6683 h 10000"/>
                <a:gd name="connsiteX253" fmla="*/ 8071 w 10000"/>
                <a:gd name="connsiteY253" fmla="*/ 6820 h 10000"/>
                <a:gd name="connsiteX254" fmla="*/ 8098 w 10000"/>
                <a:gd name="connsiteY254" fmla="*/ 7006 h 10000"/>
                <a:gd name="connsiteX255" fmla="*/ 8130 w 10000"/>
                <a:gd name="connsiteY255" fmla="*/ 7280 h 10000"/>
                <a:gd name="connsiteX256" fmla="*/ 8157 w 10000"/>
                <a:gd name="connsiteY256" fmla="*/ 7714 h 10000"/>
                <a:gd name="connsiteX257" fmla="*/ 8188 w 10000"/>
                <a:gd name="connsiteY257" fmla="*/ 8671 h 10000"/>
                <a:gd name="connsiteX258" fmla="*/ 8215 w 10000"/>
                <a:gd name="connsiteY258" fmla="*/ 8696 h 10000"/>
                <a:gd name="connsiteX259" fmla="*/ 8242 w 10000"/>
                <a:gd name="connsiteY259" fmla="*/ 7720 h 10000"/>
                <a:gd name="connsiteX260" fmla="*/ 8274 w 10000"/>
                <a:gd name="connsiteY260" fmla="*/ 7286 h 10000"/>
                <a:gd name="connsiteX261" fmla="*/ 8301 w 10000"/>
                <a:gd name="connsiteY261" fmla="*/ 7006 h 10000"/>
                <a:gd name="connsiteX262" fmla="*/ 8328 w 10000"/>
                <a:gd name="connsiteY262" fmla="*/ 6820 h 10000"/>
                <a:gd name="connsiteX263" fmla="*/ 8360 w 10000"/>
                <a:gd name="connsiteY263" fmla="*/ 6683 h 10000"/>
                <a:gd name="connsiteX264" fmla="*/ 8387 w 10000"/>
                <a:gd name="connsiteY264" fmla="*/ 6584 h 10000"/>
                <a:gd name="connsiteX265" fmla="*/ 8418 w 10000"/>
                <a:gd name="connsiteY265" fmla="*/ 6516 h 10000"/>
                <a:gd name="connsiteX266" fmla="*/ 8445 w 10000"/>
                <a:gd name="connsiteY266" fmla="*/ 6472 h 10000"/>
                <a:gd name="connsiteX267" fmla="*/ 8472 w 10000"/>
                <a:gd name="connsiteY267" fmla="*/ 6453 h 10000"/>
                <a:gd name="connsiteX268" fmla="*/ 8504 w 10000"/>
                <a:gd name="connsiteY268" fmla="*/ 6460 h 10000"/>
                <a:gd name="connsiteX269" fmla="*/ 8531 w 10000"/>
                <a:gd name="connsiteY269" fmla="*/ 6491 h 10000"/>
                <a:gd name="connsiteX270" fmla="*/ 8562 w 10000"/>
                <a:gd name="connsiteY270" fmla="*/ 6553 h 10000"/>
                <a:gd name="connsiteX271" fmla="*/ 8589 w 10000"/>
                <a:gd name="connsiteY271" fmla="*/ 6640 h 10000"/>
                <a:gd name="connsiteX272" fmla="*/ 8616 w 10000"/>
                <a:gd name="connsiteY272" fmla="*/ 6770 h 10000"/>
                <a:gd name="connsiteX273" fmla="*/ 8648 w 10000"/>
                <a:gd name="connsiteY273" fmla="*/ 6944 h 10000"/>
                <a:gd name="connsiteX274" fmla="*/ 8675 w 10000"/>
                <a:gd name="connsiteY274" fmla="*/ 7205 h 10000"/>
                <a:gd name="connsiteX275" fmla="*/ 8707 w 10000"/>
                <a:gd name="connsiteY275" fmla="*/ 7615 h 10000"/>
                <a:gd name="connsiteX276" fmla="*/ 8734 w 10000"/>
                <a:gd name="connsiteY276" fmla="*/ 8460 h 10000"/>
                <a:gd name="connsiteX277" fmla="*/ 8761 w 10000"/>
                <a:gd name="connsiteY277" fmla="*/ 8839 h 10000"/>
                <a:gd name="connsiteX278" fmla="*/ 8788 w 10000"/>
                <a:gd name="connsiteY278" fmla="*/ 7733 h 10000"/>
                <a:gd name="connsiteX279" fmla="*/ 8819 w 10000"/>
                <a:gd name="connsiteY279" fmla="*/ 7267 h 10000"/>
                <a:gd name="connsiteX280" fmla="*/ 8851 w 10000"/>
                <a:gd name="connsiteY280" fmla="*/ 6981 h 10000"/>
                <a:gd name="connsiteX281" fmla="*/ 8878 w 10000"/>
                <a:gd name="connsiteY281" fmla="*/ 6783 h 10000"/>
                <a:gd name="connsiteX282" fmla="*/ 8905 w 10000"/>
                <a:gd name="connsiteY282" fmla="*/ 6646 h 10000"/>
                <a:gd name="connsiteX283" fmla="*/ 8932 w 10000"/>
                <a:gd name="connsiteY283" fmla="*/ 6547 h 10000"/>
                <a:gd name="connsiteX284" fmla="*/ 8963 w 10000"/>
                <a:gd name="connsiteY284" fmla="*/ 6484 h 10000"/>
                <a:gd name="connsiteX285" fmla="*/ 8991 w 10000"/>
                <a:gd name="connsiteY285" fmla="*/ 6453 h 10000"/>
                <a:gd name="connsiteX286" fmla="*/ 9022 w 10000"/>
                <a:gd name="connsiteY286" fmla="*/ 6447 h 10000"/>
                <a:gd name="connsiteX287" fmla="*/ 9049 w 10000"/>
                <a:gd name="connsiteY287" fmla="*/ 6472 h 10000"/>
                <a:gd name="connsiteX288" fmla="*/ 9076 w 10000"/>
                <a:gd name="connsiteY288" fmla="*/ 6528 h 10000"/>
                <a:gd name="connsiteX289" fmla="*/ 9108 w 10000"/>
                <a:gd name="connsiteY289" fmla="*/ 6621 h 10000"/>
                <a:gd name="connsiteX290" fmla="*/ 9135 w 10000"/>
                <a:gd name="connsiteY290" fmla="*/ 6758 h 10000"/>
                <a:gd name="connsiteX291" fmla="*/ 9166 w 10000"/>
                <a:gd name="connsiteY291" fmla="*/ 6957 h 10000"/>
                <a:gd name="connsiteX292" fmla="*/ 9193 w 10000"/>
                <a:gd name="connsiteY292" fmla="*/ 7267 h 10000"/>
                <a:gd name="connsiteX293" fmla="*/ 9220 w 10000"/>
                <a:gd name="connsiteY293" fmla="*/ 7814 h 10000"/>
                <a:gd name="connsiteX294" fmla="*/ 9252 w 10000"/>
                <a:gd name="connsiteY294" fmla="*/ 9863 h 10000"/>
                <a:gd name="connsiteX295" fmla="*/ 9279 w 10000"/>
                <a:gd name="connsiteY295" fmla="*/ 7988 h 10000"/>
                <a:gd name="connsiteX296" fmla="*/ 9306 w 10000"/>
                <a:gd name="connsiteY296" fmla="*/ 7335 h 10000"/>
                <a:gd name="connsiteX297" fmla="*/ 9338 w 10000"/>
                <a:gd name="connsiteY297" fmla="*/ 6988 h 10000"/>
                <a:gd name="connsiteX298" fmla="*/ 9365 w 10000"/>
                <a:gd name="connsiteY298" fmla="*/ 6758 h 10000"/>
                <a:gd name="connsiteX299" fmla="*/ 9396 w 10000"/>
                <a:gd name="connsiteY299" fmla="*/ 6602 h 10000"/>
                <a:gd name="connsiteX300" fmla="*/ 9423 w 10000"/>
                <a:gd name="connsiteY300" fmla="*/ 6503 h 10000"/>
                <a:gd name="connsiteX301" fmla="*/ 9450 w 10000"/>
                <a:gd name="connsiteY301" fmla="*/ 6447 h 10000"/>
                <a:gd name="connsiteX302" fmla="*/ 9482 w 10000"/>
                <a:gd name="connsiteY302" fmla="*/ 6435 h 10000"/>
                <a:gd name="connsiteX303" fmla="*/ 9509 w 10000"/>
                <a:gd name="connsiteY303" fmla="*/ 6460 h 10000"/>
                <a:gd name="connsiteX304" fmla="*/ 9540 w 10000"/>
                <a:gd name="connsiteY304" fmla="*/ 6534 h 10000"/>
                <a:gd name="connsiteX305" fmla="*/ 9567 w 10000"/>
                <a:gd name="connsiteY305" fmla="*/ 6665 h 10000"/>
                <a:gd name="connsiteX306" fmla="*/ 9594 w 10000"/>
                <a:gd name="connsiteY306" fmla="*/ 6882 h 10000"/>
                <a:gd name="connsiteX307" fmla="*/ 9626 w 10000"/>
                <a:gd name="connsiteY307" fmla="*/ 7242 h 10000"/>
                <a:gd name="connsiteX308" fmla="*/ 9653 w 10000"/>
                <a:gd name="connsiteY308" fmla="*/ 7981 h 10000"/>
                <a:gd name="connsiteX309" fmla="*/ 9680 w 10000"/>
                <a:gd name="connsiteY309" fmla="*/ 8820 h 10000"/>
                <a:gd name="connsiteX310" fmla="*/ 9712 w 10000"/>
                <a:gd name="connsiteY310" fmla="*/ 7484 h 10000"/>
                <a:gd name="connsiteX311" fmla="*/ 9739 w 10000"/>
                <a:gd name="connsiteY311" fmla="*/ 7012 h 10000"/>
                <a:gd name="connsiteX312" fmla="*/ 9766 w 10000"/>
                <a:gd name="connsiteY312" fmla="*/ 6758 h 10000"/>
                <a:gd name="connsiteX313" fmla="*/ 9797 w 10000"/>
                <a:gd name="connsiteY313" fmla="*/ 6615 h 10000"/>
                <a:gd name="connsiteX314" fmla="*/ 9824 w 10000"/>
                <a:gd name="connsiteY314" fmla="*/ 6559 h 10000"/>
                <a:gd name="connsiteX315" fmla="*/ 9856 w 10000"/>
                <a:gd name="connsiteY315" fmla="*/ 6590 h 10000"/>
                <a:gd name="connsiteX316" fmla="*/ 9883 w 10000"/>
                <a:gd name="connsiteY316" fmla="*/ 6708 h 10000"/>
                <a:gd name="connsiteX317" fmla="*/ 9910 w 10000"/>
                <a:gd name="connsiteY317" fmla="*/ 6950 h 10000"/>
                <a:gd name="connsiteX318" fmla="*/ 9941 w 10000"/>
                <a:gd name="connsiteY318" fmla="*/ 7404 h 10000"/>
                <a:gd name="connsiteX319" fmla="*/ 9968 w 10000"/>
                <a:gd name="connsiteY319" fmla="*/ 8516 h 10000"/>
                <a:gd name="connsiteX320" fmla="*/ 10000 w 10000"/>
                <a:gd name="connsiteY32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470 w 10000"/>
                <a:gd name="connsiteY92" fmla="*/ 149 h 10000"/>
                <a:gd name="connsiteX93" fmla="*/ 3497 w 10000"/>
                <a:gd name="connsiteY93" fmla="*/ 118 h 10000"/>
                <a:gd name="connsiteX94" fmla="*/ 3529 w 10000"/>
                <a:gd name="connsiteY94" fmla="*/ 87 h 10000"/>
                <a:gd name="connsiteX95" fmla="*/ 3556 w 10000"/>
                <a:gd name="connsiteY95" fmla="*/ 68 h 10000"/>
                <a:gd name="connsiteX96" fmla="*/ 3587 w 10000"/>
                <a:gd name="connsiteY96" fmla="*/ 43 h 10000"/>
                <a:gd name="connsiteX97" fmla="*/ 3614 w 10000"/>
                <a:gd name="connsiteY97" fmla="*/ 31 h 10000"/>
                <a:gd name="connsiteX98" fmla="*/ 3641 w 10000"/>
                <a:gd name="connsiteY98" fmla="*/ 19 h 10000"/>
                <a:gd name="connsiteX99" fmla="*/ 3673 w 10000"/>
                <a:gd name="connsiteY99" fmla="*/ 6 h 10000"/>
                <a:gd name="connsiteX100" fmla="*/ 3700 w 10000"/>
                <a:gd name="connsiteY100" fmla="*/ 6 h 10000"/>
                <a:gd name="connsiteX101" fmla="*/ 3731 w 10000"/>
                <a:gd name="connsiteY101" fmla="*/ 0 h 10000"/>
                <a:gd name="connsiteX102" fmla="*/ 3758 w 10000"/>
                <a:gd name="connsiteY102" fmla="*/ 0 h 10000"/>
                <a:gd name="connsiteX103" fmla="*/ 3785 w 10000"/>
                <a:gd name="connsiteY103" fmla="*/ 6 h 10000"/>
                <a:gd name="connsiteX104" fmla="*/ 3817 w 10000"/>
                <a:gd name="connsiteY104" fmla="*/ 12 h 10000"/>
                <a:gd name="connsiteX105" fmla="*/ 3844 w 10000"/>
                <a:gd name="connsiteY105" fmla="*/ 19 h 10000"/>
                <a:gd name="connsiteX106" fmla="*/ 3876 w 10000"/>
                <a:gd name="connsiteY106" fmla="*/ 31 h 10000"/>
                <a:gd name="connsiteX107" fmla="*/ 3903 w 10000"/>
                <a:gd name="connsiteY107" fmla="*/ 43 h 10000"/>
                <a:gd name="connsiteX108" fmla="*/ 3930 w 10000"/>
                <a:gd name="connsiteY108" fmla="*/ 62 h 10000"/>
                <a:gd name="connsiteX109" fmla="*/ 3957 w 10000"/>
                <a:gd name="connsiteY109" fmla="*/ 81 h 10000"/>
                <a:gd name="connsiteX110" fmla="*/ 3988 w 10000"/>
                <a:gd name="connsiteY110" fmla="*/ 106 h 10000"/>
                <a:gd name="connsiteX111" fmla="*/ 4015 w 10000"/>
                <a:gd name="connsiteY111" fmla="*/ 130 h 10000"/>
                <a:gd name="connsiteX112" fmla="*/ 4047 w 10000"/>
                <a:gd name="connsiteY112" fmla="*/ 155 h 10000"/>
                <a:gd name="connsiteX113" fmla="*/ 4074 w 10000"/>
                <a:gd name="connsiteY113" fmla="*/ 186 h 10000"/>
                <a:gd name="connsiteX114" fmla="*/ 4101 w 10000"/>
                <a:gd name="connsiteY114" fmla="*/ 217 h 10000"/>
                <a:gd name="connsiteX115" fmla="*/ 4132 w 10000"/>
                <a:gd name="connsiteY115" fmla="*/ 255 h 10000"/>
                <a:gd name="connsiteX116" fmla="*/ 4160 w 10000"/>
                <a:gd name="connsiteY116" fmla="*/ 292 h 10000"/>
                <a:gd name="connsiteX117" fmla="*/ 4191 w 10000"/>
                <a:gd name="connsiteY117" fmla="*/ 329 h 10000"/>
                <a:gd name="connsiteX118" fmla="*/ 4218 w 10000"/>
                <a:gd name="connsiteY118" fmla="*/ 373 h 10000"/>
                <a:gd name="connsiteX119" fmla="*/ 4245 w 10000"/>
                <a:gd name="connsiteY119" fmla="*/ 422 h 10000"/>
                <a:gd name="connsiteX120" fmla="*/ 4277 w 10000"/>
                <a:gd name="connsiteY120" fmla="*/ 466 h 10000"/>
                <a:gd name="connsiteX121" fmla="*/ 4304 w 10000"/>
                <a:gd name="connsiteY121" fmla="*/ 522 h 10000"/>
                <a:gd name="connsiteX122" fmla="*/ 4335 w 10000"/>
                <a:gd name="connsiteY122" fmla="*/ 571 h 10000"/>
                <a:gd name="connsiteX123" fmla="*/ 4362 w 10000"/>
                <a:gd name="connsiteY123" fmla="*/ 634 h 10000"/>
                <a:gd name="connsiteX124" fmla="*/ 4389 w 10000"/>
                <a:gd name="connsiteY124" fmla="*/ 689 h 10000"/>
                <a:gd name="connsiteX125" fmla="*/ 4421 w 10000"/>
                <a:gd name="connsiteY125" fmla="*/ 752 h 10000"/>
                <a:gd name="connsiteX126" fmla="*/ 4448 w 10000"/>
                <a:gd name="connsiteY126" fmla="*/ 820 h 10000"/>
                <a:gd name="connsiteX127" fmla="*/ 4475 w 10000"/>
                <a:gd name="connsiteY127" fmla="*/ 888 h 10000"/>
                <a:gd name="connsiteX128" fmla="*/ 4507 w 10000"/>
                <a:gd name="connsiteY128" fmla="*/ 957 h 10000"/>
                <a:gd name="connsiteX129" fmla="*/ 4534 w 10000"/>
                <a:gd name="connsiteY129" fmla="*/ 1037 h 10000"/>
                <a:gd name="connsiteX130" fmla="*/ 4565 w 10000"/>
                <a:gd name="connsiteY130" fmla="*/ 1118 h 10000"/>
                <a:gd name="connsiteX131" fmla="*/ 4592 w 10000"/>
                <a:gd name="connsiteY131" fmla="*/ 1199 h 10000"/>
                <a:gd name="connsiteX132" fmla="*/ 4619 w 10000"/>
                <a:gd name="connsiteY132" fmla="*/ 1286 h 10000"/>
                <a:gd name="connsiteX133" fmla="*/ 4651 w 10000"/>
                <a:gd name="connsiteY133" fmla="*/ 1373 h 10000"/>
                <a:gd name="connsiteX134" fmla="*/ 4678 w 10000"/>
                <a:gd name="connsiteY134" fmla="*/ 1472 h 10000"/>
                <a:gd name="connsiteX135" fmla="*/ 4709 w 10000"/>
                <a:gd name="connsiteY135" fmla="*/ 1565 h 10000"/>
                <a:gd name="connsiteX136" fmla="*/ 4736 w 10000"/>
                <a:gd name="connsiteY136" fmla="*/ 1671 h 10000"/>
                <a:gd name="connsiteX137" fmla="*/ 4763 w 10000"/>
                <a:gd name="connsiteY137" fmla="*/ 1776 h 10000"/>
                <a:gd name="connsiteX138" fmla="*/ 4795 w 10000"/>
                <a:gd name="connsiteY138" fmla="*/ 1894 h 10000"/>
                <a:gd name="connsiteX139" fmla="*/ 4822 w 10000"/>
                <a:gd name="connsiteY139" fmla="*/ 2012 h 10000"/>
                <a:gd name="connsiteX140" fmla="*/ 4854 w 10000"/>
                <a:gd name="connsiteY140" fmla="*/ 2137 h 10000"/>
                <a:gd name="connsiteX141" fmla="*/ 4881 w 10000"/>
                <a:gd name="connsiteY141" fmla="*/ 2267 h 10000"/>
                <a:gd name="connsiteX142" fmla="*/ 4908 w 10000"/>
                <a:gd name="connsiteY142" fmla="*/ 2404 h 10000"/>
                <a:gd name="connsiteX143" fmla="*/ 4935 w 10000"/>
                <a:gd name="connsiteY143" fmla="*/ 2553 h 10000"/>
                <a:gd name="connsiteX144" fmla="*/ 4966 w 10000"/>
                <a:gd name="connsiteY144" fmla="*/ 2708 h 10000"/>
                <a:gd name="connsiteX145" fmla="*/ 4993 w 10000"/>
                <a:gd name="connsiteY145" fmla="*/ 2870 h 10000"/>
                <a:gd name="connsiteX146" fmla="*/ 5025 w 10000"/>
                <a:gd name="connsiteY146" fmla="*/ 3043 h 10000"/>
                <a:gd name="connsiteX147" fmla="*/ 5052 w 10000"/>
                <a:gd name="connsiteY147" fmla="*/ 3230 h 10000"/>
                <a:gd name="connsiteX148" fmla="*/ 5079 w 10000"/>
                <a:gd name="connsiteY148" fmla="*/ 3429 h 10000"/>
                <a:gd name="connsiteX149" fmla="*/ 5110 w 10000"/>
                <a:gd name="connsiteY149" fmla="*/ 3646 h 10000"/>
                <a:gd name="connsiteX150" fmla="*/ 5137 w 10000"/>
                <a:gd name="connsiteY150" fmla="*/ 3882 h 10000"/>
                <a:gd name="connsiteX151" fmla="*/ 5169 w 10000"/>
                <a:gd name="connsiteY151" fmla="*/ 4143 h 10000"/>
                <a:gd name="connsiteX152" fmla="*/ 5196 w 10000"/>
                <a:gd name="connsiteY152" fmla="*/ 4441 h 10000"/>
                <a:gd name="connsiteX153" fmla="*/ 5223 w 10000"/>
                <a:gd name="connsiteY153" fmla="*/ 4789 h 10000"/>
                <a:gd name="connsiteX154" fmla="*/ 5255 w 10000"/>
                <a:gd name="connsiteY154" fmla="*/ 5205 h 10000"/>
                <a:gd name="connsiteX155" fmla="*/ 5282 w 10000"/>
                <a:gd name="connsiteY155" fmla="*/ 5758 h 10000"/>
                <a:gd name="connsiteX156" fmla="*/ 5313 w 10000"/>
                <a:gd name="connsiteY156" fmla="*/ 6671 h 10000"/>
                <a:gd name="connsiteX157" fmla="*/ 5340 w 10000"/>
                <a:gd name="connsiteY157" fmla="*/ 7776 h 10000"/>
                <a:gd name="connsiteX158" fmla="*/ 5367 w 10000"/>
                <a:gd name="connsiteY158" fmla="*/ 6565 h 10000"/>
                <a:gd name="connsiteX159" fmla="*/ 5399 w 10000"/>
                <a:gd name="connsiteY159" fmla="*/ 6255 h 10000"/>
                <a:gd name="connsiteX160" fmla="*/ 5426 w 10000"/>
                <a:gd name="connsiteY160" fmla="*/ 6155 h 10000"/>
                <a:gd name="connsiteX161" fmla="*/ 5453 w 10000"/>
                <a:gd name="connsiteY161" fmla="*/ 6180 h 10000"/>
                <a:gd name="connsiteX162" fmla="*/ 5484 w 10000"/>
                <a:gd name="connsiteY162" fmla="*/ 6286 h 10000"/>
                <a:gd name="connsiteX163" fmla="*/ 5511 w 10000"/>
                <a:gd name="connsiteY163" fmla="*/ 6484 h 10000"/>
                <a:gd name="connsiteX164" fmla="*/ 5539 w 10000"/>
                <a:gd name="connsiteY164" fmla="*/ 6801 h 10000"/>
                <a:gd name="connsiteX165" fmla="*/ 5570 w 10000"/>
                <a:gd name="connsiteY165" fmla="*/ 7373 h 10000"/>
                <a:gd name="connsiteX166" fmla="*/ 5597 w 10000"/>
                <a:gd name="connsiteY166" fmla="*/ 9447 h 10000"/>
                <a:gd name="connsiteX167" fmla="*/ 5629 w 10000"/>
                <a:gd name="connsiteY167" fmla="*/ 7621 h 10000"/>
                <a:gd name="connsiteX168" fmla="*/ 5656 w 10000"/>
                <a:gd name="connsiteY168" fmla="*/ 7012 h 10000"/>
                <a:gd name="connsiteX169" fmla="*/ 5683 w 10000"/>
                <a:gd name="connsiteY169" fmla="*/ 6708 h 10000"/>
                <a:gd name="connsiteX170" fmla="*/ 5714 w 10000"/>
                <a:gd name="connsiteY170" fmla="*/ 6534 h 10000"/>
                <a:gd name="connsiteX171" fmla="*/ 5741 w 10000"/>
                <a:gd name="connsiteY171" fmla="*/ 6429 h 10000"/>
                <a:gd name="connsiteX172" fmla="*/ 5773 w 10000"/>
                <a:gd name="connsiteY172" fmla="*/ 6385 h 10000"/>
                <a:gd name="connsiteX173" fmla="*/ 5800 w 10000"/>
                <a:gd name="connsiteY173" fmla="*/ 6385 h 10000"/>
                <a:gd name="connsiteX174" fmla="*/ 5827 w 10000"/>
                <a:gd name="connsiteY174" fmla="*/ 6429 h 10000"/>
                <a:gd name="connsiteX175" fmla="*/ 5858 w 10000"/>
                <a:gd name="connsiteY175" fmla="*/ 6516 h 10000"/>
                <a:gd name="connsiteX176" fmla="*/ 5886 w 10000"/>
                <a:gd name="connsiteY176" fmla="*/ 6646 h 10000"/>
                <a:gd name="connsiteX177" fmla="*/ 5913 w 10000"/>
                <a:gd name="connsiteY177" fmla="*/ 6845 h 10000"/>
                <a:gd name="connsiteX178" fmla="*/ 5944 w 10000"/>
                <a:gd name="connsiteY178" fmla="*/ 7149 h 10000"/>
                <a:gd name="connsiteX179" fmla="*/ 5971 w 10000"/>
                <a:gd name="connsiteY179" fmla="*/ 7658 h 10000"/>
                <a:gd name="connsiteX180" fmla="*/ 6003 w 10000"/>
                <a:gd name="connsiteY180" fmla="*/ 9093 h 10000"/>
                <a:gd name="connsiteX181" fmla="*/ 6030 w 10000"/>
                <a:gd name="connsiteY181" fmla="*/ 8106 h 10000"/>
                <a:gd name="connsiteX182" fmla="*/ 6057 w 10000"/>
                <a:gd name="connsiteY182" fmla="*/ 7385 h 10000"/>
                <a:gd name="connsiteX183" fmla="*/ 6088 w 10000"/>
                <a:gd name="connsiteY183" fmla="*/ 7019 h 10000"/>
                <a:gd name="connsiteX184" fmla="*/ 6115 w 10000"/>
                <a:gd name="connsiteY184" fmla="*/ 6789 h 10000"/>
                <a:gd name="connsiteX185" fmla="*/ 6147 w 10000"/>
                <a:gd name="connsiteY185" fmla="*/ 6634 h 10000"/>
                <a:gd name="connsiteX186" fmla="*/ 6174 w 10000"/>
                <a:gd name="connsiteY186" fmla="*/ 6534 h 10000"/>
                <a:gd name="connsiteX187" fmla="*/ 6201 w 10000"/>
                <a:gd name="connsiteY187" fmla="*/ 6472 h 10000"/>
                <a:gd name="connsiteX188" fmla="*/ 6233 w 10000"/>
                <a:gd name="connsiteY188" fmla="*/ 6441 h 10000"/>
                <a:gd name="connsiteX189" fmla="*/ 6260 w 10000"/>
                <a:gd name="connsiteY189" fmla="*/ 6435 h 10000"/>
                <a:gd name="connsiteX190" fmla="*/ 6291 w 10000"/>
                <a:gd name="connsiteY190" fmla="*/ 6460 h 10000"/>
                <a:gd name="connsiteX191" fmla="*/ 6318 w 10000"/>
                <a:gd name="connsiteY191" fmla="*/ 6516 h 10000"/>
                <a:gd name="connsiteX192" fmla="*/ 6345 w 10000"/>
                <a:gd name="connsiteY192" fmla="*/ 6609 h 10000"/>
                <a:gd name="connsiteX193" fmla="*/ 6372 w 10000"/>
                <a:gd name="connsiteY193" fmla="*/ 6733 h 10000"/>
                <a:gd name="connsiteX194" fmla="*/ 6404 w 10000"/>
                <a:gd name="connsiteY194" fmla="*/ 6919 h 10000"/>
                <a:gd name="connsiteX195" fmla="*/ 6431 w 10000"/>
                <a:gd name="connsiteY195" fmla="*/ 7186 h 10000"/>
                <a:gd name="connsiteX196" fmla="*/ 6462 w 10000"/>
                <a:gd name="connsiteY196" fmla="*/ 7596 h 10000"/>
                <a:gd name="connsiteX197" fmla="*/ 6489 w 10000"/>
                <a:gd name="connsiteY197" fmla="*/ 8466 h 10000"/>
                <a:gd name="connsiteX198" fmla="*/ 6516 w 10000"/>
                <a:gd name="connsiteY198" fmla="*/ 8801 h 10000"/>
                <a:gd name="connsiteX199" fmla="*/ 6548 w 10000"/>
                <a:gd name="connsiteY199" fmla="*/ 7714 h 10000"/>
                <a:gd name="connsiteX200" fmla="*/ 6575 w 10000"/>
                <a:gd name="connsiteY200" fmla="*/ 7261 h 10000"/>
                <a:gd name="connsiteX201" fmla="*/ 6607 w 10000"/>
                <a:gd name="connsiteY201" fmla="*/ 6981 h 10000"/>
                <a:gd name="connsiteX202" fmla="*/ 6634 w 10000"/>
                <a:gd name="connsiteY202" fmla="*/ 6795 h 10000"/>
                <a:gd name="connsiteX203" fmla="*/ 6661 w 10000"/>
                <a:gd name="connsiteY203" fmla="*/ 6658 h 10000"/>
                <a:gd name="connsiteX204" fmla="*/ 6692 w 10000"/>
                <a:gd name="connsiteY204" fmla="*/ 6559 h 10000"/>
                <a:gd name="connsiteX205" fmla="*/ 6719 w 10000"/>
                <a:gd name="connsiteY205" fmla="*/ 6497 h 10000"/>
                <a:gd name="connsiteX206" fmla="*/ 6751 w 10000"/>
                <a:gd name="connsiteY206" fmla="*/ 6460 h 10000"/>
                <a:gd name="connsiteX207" fmla="*/ 6778 w 10000"/>
                <a:gd name="connsiteY207" fmla="*/ 6453 h 10000"/>
                <a:gd name="connsiteX208" fmla="*/ 6805 w 10000"/>
                <a:gd name="connsiteY208" fmla="*/ 6460 h 10000"/>
                <a:gd name="connsiteX209" fmla="*/ 6836 w 10000"/>
                <a:gd name="connsiteY209" fmla="*/ 6503 h 10000"/>
                <a:gd name="connsiteX210" fmla="*/ 6863 w 10000"/>
                <a:gd name="connsiteY210" fmla="*/ 6565 h 10000"/>
                <a:gd name="connsiteX211" fmla="*/ 6890 w 10000"/>
                <a:gd name="connsiteY211" fmla="*/ 6658 h 10000"/>
                <a:gd name="connsiteX212" fmla="*/ 6922 w 10000"/>
                <a:gd name="connsiteY212" fmla="*/ 6789 h 10000"/>
                <a:gd name="connsiteX213" fmla="*/ 6949 w 10000"/>
                <a:gd name="connsiteY213" fmla="*/ 6975 h 10000"/>
                <a:gd name="connsiteX214" fmla="*/ 6981 w 10000"/>
                <a:gd name="connsiteY214" fmla="*/ 7236 h 10000"/>
                <a:gd name="connsiteX215" fmla="*/ 7008 w 10000"/>
                <a:gd name="connsiteY215" fmla="*/ 7634 h 10000"/>
                <a:gd name="connsiteX216" fmla="*/ 7035 w 10000"/>
                <a:gd name="connsiteY216" fmla="*/ 8460 h 10000"/>
                <a:gd name="connsiteX217" fmla="*/ 7066 w 10000"/>
                <a:gd name="connsiteY217" fmla="*/ 8969 h 10000"/>
                <a:gd name="connsiteX218" fmla="*/ 7093 w 10000"/>
                <a:gd name="connsiteY218" fmla="*/ 7801 h 10000"/>
                <a:gd name="connsiteX219" fmla="*/ 7125 w 10000"/>
                <a:gd name="connsiteY219" fmla="*/ 7329 h 10000"/>
                <a:gd name="connsiteX220" fmla="*/ 7152 w 10000"/>
                <a:gd name="connsiteY220" fmla="*/ 7037 h 10000"/>
                <a:gd name="connsiteX221" fmla="*/ 7179 w 10000"/>
                <a:gd name="connsiteY221" fmla="*/ 6839 h 10000"/>
                <a:gd name="connsiteX222" fmla="*/ 7210 w 10000"/>
                <a:gd name="connsiteY222" fmla="*/ 6696 h 10000"/>
                <a:gd name="connsiteX223" fmla="*/ 7237 w 10000"/>
                <a:gd name="connsiteY223" fmla="*/ 6590 h 10000"/>
                <a:gd name="connsiteX224" fmla="*/ 7269 w 10000"/>
                <a:gd name="connsiteY224" fmla="*/ 6516 h 10000"/>
                <a:gd name="connsiteX225" fmla="*/ 7296 w 10000"/>
                <a:gd name="connsiteY225" fmla="*/ 6472 h 10000"/>
                <a:gd name="connsiteX226" fmla="*/ 7323 w 10000"/>
                <a:gd name="connsiteY226" fmla="*/ 6447 h 10000"/>
                <a:gd name="connsiteX227" fmla="*/ 7350 w 10000"/>
                <a:gd name="connsiteY227" fmla="*/ 6447 h 10000"/>
                <a:gd name="connsiteX228" fmla="*/ 7382 w 10000"/>
                <a:gd name="connsiteY228" fmla="*/ 6466 h 10000"/>
                <a:gd name="connsiteX229" fmla="*/ 7409 w 10000"/>
                <a:gd name="connsiteY229" fmla="*/ 6509 h 10000"/>
                <a:gd name="connsiteX230" fmla="*/ 7440 w 10000"/>
                <a:gd name="connsiteY230" fmla="*/ 6578 h 10000"/>
                <a:gd name="connsiteX231" fmla="*/ 7467 w 10000"/>
                <a:gd name="connsiteY231" fmla="*/ 6677 h 10000"/>
                <a:gd name="connsiteX232" fmla="*/ 7494 w 10000"/>
                <a:gd name="connsiteY232" fmla="*/ 6814 h 10000"/>
                <a:gd name="connsiteX233" fmla="*/ 7526 w 10000"/>
                <a:gd name="connsiteY233" fmla="*/ 7006 h 10000"/>
                <a:gd name="connsiteX234" fmla="*/ 7553 w 10000"/>
                <a:gd name="connsiteY234" fmla="*/ 7273 h 10000"/>
                <a:gd name="connsiteX235" fmla="*/ 7584 w 10000"/>
                <a:gd name="connsiteY235" fmla="*/ 7696 h 10000"/>
                <a:gd name="connsiteX236" fmla="*/ 7612 w 10000"/>
                <a:gd name="connsiteY236" fmla="*/ 8584 h 10000"/>
                <a:gd name="connsiteX237" fmla="*/ 7639 w 10000"/>
                <a:gd name="connsiteY237" fmla="*/ 8814 h 10000"/>
                <a:gd name="connsiteX238" fmla="*/ 7670 w 10000"/>
                <a:gd name="connsiteY238" fmla="*/ 7770 h 10000"/>
                <a:gd name="connsiteX239" fmla="*/ 7697 w 10000"/>
                <a:gd name="connsiteY239" fmla="*/ 7317 h 10000"/>
                <a:gd name="connsiteX240" fmla="*/ 7729 w 10000"/>
                <a:gd name="connsiteY240" fmla="*/ 7031 h 10000"/>
                <a:gd name="connsiteX241" fmla="*/ 7756 w 10000"/>
                <a:gd name="connsiteY241" fmla="*/ 6839 h 10000"/>
                <a:gd name="connsiteX242" fmla="*/ 7783 w 10000"/>
                <a:gd name="connsiteY242" fmla="*/ 6696 h 10000"/>
                <a:gd name="connsiteX243" fmla="*/ 7810 w 10000"/>
                <a:gd name="connsiteY243" fmla="*/ 6590 h 10000"/>
                <a:gd name="connsiteX244" fmla="*/ 7841 w 10000"/>
                <a:gd name="connsiteY244" fmla="*/ 6522 h 10000"/>
                <a:gd name="connsiteX245" fmla="*/ 7868 w 10000"/>
                <a:gd name="connsiteY245" fmla="*/ 6472 h 10000"/>
                <a:gd name="connsiteX246" fmla="*/ 7900 w 10000"/>
                <a:gd name="connsiteY246" fmla="*/ 6447 h 10000"/>
                <a:gd name="connsiteX247" fmla="*/ 7927 w 10000"/>
                <a:gd name="connsiteY247" fmla="*/ 6447 h 10000"/>
                <a:gd name="connsiteX248" fmla="*/ 7954 w 10000"/>
                <a:gd name="connsiteY248" fmla="*/ 6466 h 10000"/>
                <a:gd name="connsiteX249" fmla="*/ 7986 w 10000"/>
                <a:gd name="connsiteY249" fmla="*/ 6509 h 10000"/>
                <a:gd name="connsiteX250" fmla="*/ 8013 w 10000"/>
                <a:gd name="connsiteY250" fmla="*/ 6578 h 10000"/>
                <a:gd name="connsiteX251" fmla="*/ 8044 w 10000"/>
                <a:gd name="connsiteY251" fmla="*/ 6683 h 10000"/>
                <a:gd name="connsiteX252" fmla="*/ 8071 w 10000"/>
                <a:gd name="connsiteY252" fmla="*/ 6820 h 10000"/>
                <a:gd name="connsiteX253" fmla="*/ 8098 w 10000"/>
                <a:gd name="connsiteY253" fmla="*/ 7006 h 10000"/>
                <a:gd name="connsiteX254" fmla="*/ 8130 w 10000"/>
                <a:gd name="connsiteY254" fmla="*/ 7280 h 10000"/>
                <a:gd name="connsiteX255" fmla="*/ 8157 w 10000"/>
                <a:gd name="connsiteY255" fmla="*/ 7714 h 10000"/>
                <a:gd name="connsiteX256" fmla="*/ 8188 w 10000"/>
                <a:gd name="connsiteY256" fmla="*/ 8671 h 10000"/>
                <a:gd name="connsiteX257" fmla="*/ 8215 w 10000"/>
                <a:gd name="connsiteY257" fmla="*/ 8696 h 10000"/>
                <a:gd name="connsiteX258" fmla="*/ 8242 w 10000"/>
                <a:gd name="connsiteY258" fmla="*/ 7720 h 10000"/>
                <a:gd name="connsiteX259" fmla="*/ 8274 w 10000"/>
                <a:gd name="connsiteY259" fmla="*/ 7286 h 10000"/>
                <a:gd name="connsiteX260" fmla="*/ 8301 w 10000"/>
                <a:gd name="connsiteY260" fmla="*/ 7006 h 10000"/>
                <a:gd name="connsiteX261" fmla="*/ 8328 w 10000"/>
                <a:gd name="connsiteY261" fmla="*/ 6820 h 10000"/>
                <a:gd name="connsiteX262" fmla="*/ 8360 w 10000"/>
                <a:gd name="connsiteY262" fmla="*/ 6683 h 10000"/>
                <a:gd name="connsiteX263" fmla="*/ 8387 w 10000"/>
                <a:gd name="connsiteY263" fmla="*/ 6584 h 10000"/>
                <a:gd name="connsiteX264" fmla="*/ 8418 w 10000"/>
                <a:gd name="connsiteY264" fmla="*/ 6516 h 10000"/>
                <a:gd name="connsiteX265" fmla="*/ 8445 w 10000"/>
                <a:gd name="connsiteY265" fmla="*/ 6472 h 10000"/>
                <a:gd name="connsiteX266" fmla="*/ 8472 w 10000"/>
                <a:gd name="connsiteY266" fmla="*/ 6453 h 10000"/>
                <a:gd name="connsiteX267" fmla="*/ 8504 w 10000"/>
                <a:gd name="connsiteY267" fmla="*/ 6460 h 10000"/>
                <a:gd name="connsiteX268" fmla="*/ 8531 w 10000"/>
                <a:gd name="connsiteY268" fmla="*/ 6491 h 10000"/>
                <a:gd name="connsiteX269" fmla="*/ 8562 w 10000"/>
                <a:gd name="connsiteY269" fmla="*/ 6553 h 10000"/>
                <a:gd name="connsiteX270" fmla="*/ 8589 w 10000"/>
                <a:gd name="connsiteY270" fmla="*/ 6640 h 10000"/>
                <a:gd name="connsiteX271" fmla="*/ 8616 w 10000"/>
                <a:gd name="connsiteY271" fmla="*/ 6770 h 10000"/>
                <a:gd name="connsiteX272" fmla="*/ 8648 w 10000"/>
                <a:gd name="connsiteY272" fmla="*/ 6944 h 10000"/>
                <a:gd name="connsiteX273" fmla="*/ 8675 w 10000"/>
                <a:gd name="connsiteY273" fmla="*/ 7205 h 10000"/>
                <a:gd name="connsiteX274" fmla="*/ 8707 w 10000"/>
                <a:gd name="connsiteY274" fmla="*/ 7615 h 10000"/>
                <a:gd name="connsiteX275" fmla="*/ 8734 w 10000"/>
                <a:gd name="connsiteY275" fmla="*/ 8460 h 10000"/>
                <a:gd name="connsiteX276" fmla="*/ 8761 w 10000"/>
                <a:gd name="connsiteY276" fmla="*/ 8839 h 10000"/>
                <a:gd name="connsiteX277" fmla="*/ 8788 w 10000"/>
                <a:gd name="connsiteY277" fmla="*/ 7733 h 10000"/>
                <a:gd name="connsiteX278" fmla="*/ 8819 w 10000"/>
                <a:gd name="connsiteY278" fmla="*/ 7267 h 10000"/>
                <a:gd name="connsiteX279" fmla="*/ 8851 w 10000"/>
                <a:gd name="connsiteY279" fmla="*/ 6981 h 10000"/>
                <a:gd name="connsiteX280" fmla="*/ 8878 w 10000"/>
                <a:gd name="connsiteY280" fmla="*/ 6783 h 10000"/>
                <a:gd name="connsiteX281" fmla="*/ 8905 w 10000"/>
                <a:gd name="connsiteY281" fmla="*/ 6646 h 10000"/>
                <a:gd name="connsiteX282" fmla="*/ 8932 w 10000"/>
                <a:gd name="connsiteY282" fmla="*/ 6547 h 10000"/>
                <a:gd name="connsiteX283" fmla="*/ 8963 w 10000"/>
                <a:gd name="connsiteY283" fmla="*/ 6484 h 10000"/>
                <a:gd name="connsiteX284" fmla="*/ 8991 w 10000"/>
                <a:gd name="connsiteY284" fmla="*/ 6453 h 10000"/>
                <a:gd name="connsiteX285" fmla="*/ 9022 w 10000"/>
                <a:gd name="connsiteY285" fmla="*/ 6447 h 10000"/>
                <a:gd name="connsiteX286" fmla="*/ 9049 w 10000"/>
                <a:gd name="connsiteY286" fmla="*/ 6472 h 10000"/>
                <a:gd name="connsiteX287" fmla="*/ 9076 w 10000"/>
                <a:gd name="connsiteY287" fmla="*/ 6528 h 10000"/>
                <a:gd name="connsiteX288" fmla="*/ 9108 w 10000"/>
                <a:gd name="connsiteY288" fmla="*/ 6621 h 10000"/>
                <a:gd name="connsiteX289" fmla="*/ 9135 w 10000"/>
                <a:gd name="connsiteY289" fmla="*/ 6758 h 10000"/>
                <a:gd name="connsiteX290" fmla="*/ 9166 w 10000"/>
                <a:gd name="connsiteY290" fmla="*/ 6957 h 10000"/>
                <a:gd name="connsiteX291" fmla="*/ 9193 w 10000"/>
                <a:gd name="connsiteY291" fmla="*/ 7267 h 10000"/>
                <a:gd name="connsiteX292" fmla="*/ 9220 w 10000"/>
                <a:gd name="connsiteY292" fmla="*/ 7814 h 10000"/>
                <a:gd name="connsiteX293" fmla="*/ 9252 w 10000"/>
                <a:gd name="connsiteY293" fmla="*/ 9863 h 10000"/>
                <a:gd name="connsiteX294" fmla="*/ 9279 w 10000"/>
                <a:gd name="connsiteY294" fmla="*/ 7988 h 10000"/>
                <a:gd name="connsiteX295" fmla="*/ 9306 w 10000"/>
                <a:gd name="connsiteY295" fmla="*/ 7335 h 10000"/>
                <a:gd name="connsiteX296" fmla="*/ 9338 w 10000"/>
                <a:gd name="connsiteY296" fmla="*/ 6988 h 10000"/>
                <a:gd name="connsiteX297" fmla="*/ 9365 w 10000"/>
                <a:gd name="connsiteY297" fmla="*/ 6758 h 10000"/>
                <a:gd name="connsiteX298" fmla="*/ 9396 w 10000"/>
                <a:gd name="connsiteY298" fmla="*/ 6602 h 10000"/>
                <a:gd name="connsiteX299" fmla="*/ 9423 w 10000"/>
                <a:gd name="connsiteY299" fmla="*/ 6503 h 10000"/>
                <a:gd name="connsiteX300" fmla="*/ 9450 w 10000"/>
                <a:gd name="connsiteY300" fmla="*/ 6447 h 10000"/>
                <a:gd name="connsiteX301" fmla="*/ 9482 w 10000"/>
                <a:gd name="connsiteY301" fmla="*/ 6435 h 10000"/>
                <a:gd name="connsiteX302" fmla="*/ 9509 w 10000"/>
                <a:gd name="connsiteY302" fmla="*/ 6460 h 10000"/>
                <a:gd name="connsiteX303" fmla="*/ 9540 w 10000"/>
                <a:gd name="connsiteY303" fmla="*/ 6534 h 10000"/>
                <a:gd name="connsiteX304" fmla="*/ 9567 w 10000"/>
                <a:gd name="connsiteY304" fmla="*/ 6665 h 10000"/>
                <a:gd name="connsiteX305" fmla="*/ 9594 w 10000"/>
                <a:gd name="connsiteY305" fmla="*/ 6882 h 10000"/>
                <a:gd name="connsiteX306" fmla="*/ 9626 w 10000"/>
                <a:gd name="connsiteY306" fmla="*/ 7242 h 10000"/>
                <a:gd name="connsiteX307" fmla="*/ 9653 w 10000"/>
                <a:gd name="connsiteY307" fmla="*/ 7981 h 10000"/>
                <a:gd name="connsiteX308" fmla="*/ 9680 w 10000"/>
                <a:gd name="connsiteY308" fmla="*/ 8820 h 10000"/>
                <a:gd name="connsiteX309" fmla="*/ 9712 w 10000"/>
                <a:gd name="connsiteY309" fmla="*/ 7484 h 10000"/>
                <a:gd name="connsiteX310" fmla="*/ 9739 w 10000"/>
                <a:gd name="connsiteY310" fmla="*/ 7012 h 10000"/>
                <a:gd name="connsiteX311" fmla="*/ 9766 w 10000"/>
                <a:gd name="connsiteY311" fmla="*/ 6758 h 10000"/>
                <a:gd name="connsiteX312" fmla="*/ 9797 w 10000"/>
                <a:gd name="connsiteY312" fmla="*/ 6615 h 10000"/>
                <a:gd name="connsiteX313" fmla="*/ 9824 w 10000"/>
                <a:gd name="connsiteY313" fmla="*/ 6559 h 10000"/>
                <a:gd name="connsiteX314" fmla="*/ 9856 w 10000"/>
                <a:gd name="connsiteY314" fmla="*/ 6590 h 10000"/>
                <a:gd name="connsiteX315" fmla="*/ 9883 w 10000"/>
                <a:gd name="connsiteY315" fmla="*/ 6708 h 10000"/>
                <a:gd name="connsiteX316" fmla="*/ 9910 w 10000"/>
                <a:gd name="connsiteY316" fmla="*/ 6950 h 10000"/>
                <a:gd name="connsiteX317" fmla="*/ 9941 w 10000"/>
                <a:gd name="connsiteY317" fmla="*/ 7404 h 10000"/>
                <a:gd name="connsiteX318" fmla="*/ 9968 w 10000"/>
                <a:gd name="connsiteY318" fmla="*/ 8516 h 10000"/>
                <a:gd name="connsiteX319" fmla="*/ 10000 w 10000"/>
                <a:gd name="connsiteY31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3470 w 10000"/>
                <a:gd name="connsiteY91" fmla="*/ 149 h 10000"/>
                <a:gd name="connsiteX92" fmla="*/ 3497 w 10000"/>
                <a:gd name="connsiteY92" fmla="*/ 118 h 10000"/>
                <a:gd name="connsiteX93" fmla="*/ 3529 w 10000"/>
                <a:gd name="connsiteY93" fmla="*/ 87 h 10000"/>
                <a:gd name="connsiteX94" fmla="*/ 3556 w 10000"/>
                <a:gd name="connsiteY94" fmla="*/ 68 h 10000"/>
                <a:gd name="connsiteX95" fmla="*/ 3587 w 10000"/>
                <a:gd name="connsiteY95" fmla="*/ 43 h 10000"/>
                <a:gd name="connsiteX96" fmla="*/ 3614 w 10000"/>
                <a:gd name="connsiteY96" fmla="*/ 31 h 10000"/>
                <a:gd name="connsiteX97" fmla="*/ 3641 w 10000"/>
                <a:gd name="connsiteY97" fmla="*/ 19 h 10000"/>
                <a:gd name="connsiteX98" fmla="*/ 3673 w 10000"/>
                <a:gd name="connsiteY98" fmla="*/ 6 h 10000"/>
                <a:gd name="connsiteX99" fmla="*/ 3700 w 10000"/>
                <a:gd name="connsiteY99" fmla="*/ 6 h 10000"/>
                <a:gd name="connsiteX100" fmla="*/ 3731 w 10000"/>
                <a:gd name="connsiteY100" fmla="*/ 0 h 10000"/>
                <a:gd name="connsiteX101" fmla="*/ 3758 w 10000"/>
                <a:gd name="connsiteY101" fmla="*/ 0 h 10000"/>
                <a:gd name="connsiteX102" fmla="*/ 3785 w 10000"/>
                <a:gd name="connsiteY102" fmla="*/ 6 h 10000"/>
                <a:gd name="connsiteX103" fmla="*/ 3817 w 10000"/>
                <a:gd name="connsiteY103" fmla="*/ 12 h 10000"/>
                <a:gd name="connsiteX104" fmla="*/ 3844 w 10000"/>
                <a:gd name="connsiteY104" fmla="*/ 19 h 10000"/>
                <a:gd name="connsiteX105" fmla="*/ 3876 w 10000"/>
                <a:gd name="connsiteY105" fmla="*/ 31 h 10000"/>
                <a:gd name="connsiteX106" fmla="*/ 3903 w 10000"/>
                <a:gd name="connsiteY106" fmla="*/ 43 h 10000"/>
                <a:gd name="connsiteX107" fmla="*/ 3930 w 10000"/>
                <a:gd name="connsiteY107" fmla="*/ 62 h 10000"/>
                <a:gd name="connsiteX108" fmla="*/ 3957 w 10000"/>
                <a:gd name="connsiteY108" fmla="*/ 81 h 10000"/>
                <a:gd name="connsiteX109" fmla="*/ 3988 w 10000"/>
                <a:gd name="connsiteY109" fmla="*/ 106 h 10000"/>
                <a:gd name="connsiteX110" fmla="*/ 4015 w 10000"/>
                <a:gd name="connsiteY110" fmla="*/ 130 h 10000"/>
                <a:gd name="connsiteX111" fmla="*/ 4047 w 10000"/>
                <a:gd name="connsiteY111" fmla="*/ 155 h 10000"/>
                <a:gd name="connsiteX112" fmla="*/ 4074 w 10000"/>
                <a:gd name="connsiteY112" fmla="*/ 186 h 10000"/>
                <a:gd name="connsiteX113" fmla="*/ 4101 w 10000"/>
                <a:gd name="connsiteY113" fmla="*/ 217 h 10000"/>
                <a:gd name="connsiteX114" fmla="*/ 4132 w 10000"/>
                <a:gd name="connsiteY114" fmla="*/ 255 h 10000"/>
                <a:gd name="connsiteX115" fmla="*/ 4160 w 10000"/>
                <a:gd name="connsiteY115" fmla="*/ 292 h 10000"/>
                <a:gd name="connsiteX116" fmla="*/ 4191 w 10000"/>
                <a:gd name="connsiteY116" fmla="*/ 329 h 10000"/>
                <a:gd name="connsiteX117" fmla="*/ 4218 w 10000"/>
                <a:gd name="connsiteY117" fmla="*/ 373 h 10000"/>
                <a:gd name="connsiteX118" fmla="*/ 4245 w 10000"/>
                <a:gd name="connsiteY118" fmla="*/ 422 h 10000"/>
                <a:gd name="connsiteX119" fmla="*/ 4277 w 10000"/>
                <a:gd name="connsiteY119" fmla="*/ 466 h 10000"/>
                <a:gd name="connsiteX120" fmla="*/ 4304 w 10000"/>
                <a:gd name="connsiteY120" fmla="*/ 522 h 10000"/>
                <a:gd name="connsiteX121" fmla="*/ 4335 w 10000"/>
                <a:gd name="connsiteY121" fmla="*/ 571 h 10000"/>
                <a:gd name="connsiteX122" fmla="*/ 4362 w 10000"/>
                <a:gd name="connsiteY122" fmla="*/ 634 h 10000"/>
                <a:gd name="connsiteX123" fmla="*/ 4389 w 10000"/>
                <a:gd name="connsiteY123" fmla="*/ 689 h 10000"/>
                <a:gd name="connsiteX124" fmla="*/ 4421 w 10000"/>
                <a:gd name="connsiteY124" fmla="*/ 752 h 10000"/>
                <a:gd name="connsiteX125" fmla="*/ 4448 w 10000"/>
                <a:gd name="connsiteY125" fmla="*/ 820 h 10000"/>
                <a:gd name="connsiteX126" fmla="*/ 4475 w 10000"/>
                <a:gd name="connsiteY126" fmla="*/ 888 h 10000"/>
                <a:gd name="connsiteX127" fmla="*/ 4507 w 10000"/>
                <a:gd name="connsiteY127" fmla="*/ 957 h 10000"/>
                <a:gd name="connsiteX128" fmla="*/ 4534 w 10000"/>
                <a:gd name="connsiteY128" fmla="*/ 1037 h 10000"/>
                <a:gd name="connsiteX129" fmla="*/ 4565 w 10000"/>
                <a:gd name="connsiteY129" fmla="*/ 1118 h 10000"/>
                <a:gd name="connsiteX130" fmla="*/ 4592 w 10000"/>
                <a:gd name="connsiteY130" fmla="*/ 1199 h 10000"/>
                <a:gd name="connsiteX131" fmla="*/ 4619 w 10000"/>
                <a:gd name="connsiteY131" fmla="*/ 1286 h 10000"/>
                <a:gd name="connsiteX132" fmla="*/ 4651 w 10000"/>
                <a:gd name="connsiteY132" fmla="*/ 1373 h 10000"/>
                <a:gd name="connsiteX133" fmla="*/ 4678 w 10000"/>
                <a:gd name="connsiteY133" fmla="*/ 1472 h 10000"/>
                <a:gd name="connsiteX134" fmla="*/ 4709 w 10000"/>
                <a:gd name="connsiteY134" fmla="*/ 1565 h 10000"/>
                <a:gd name="connsiteX135" fmla="*/ 4736 w 10000"/>
                <a:gd name="connsiteY135" fmla="*/ 1671 h 10000"/>
                <a:gd name="connsiteX136" fmla="*/ 4763 w 10000"/>
                <a:gd name="connsiteY136" fmla="*/ 1776 h 10000"/>
                <a:gd name="connsiteX137" fmla="*/ 4795 w 10000"/>
                <a:gd name="connsiteY137" fmla="*/ 1894 h 10000"/>
                <a:gd name="connsiteX138" fmla="*/ 4822 w 10000"/>
                <a:gd name="connsiteY138" fmla="*/ 2012 h 10000"/>
                <a:gd name="connsiteX139" fmla="*/ 4854 w 10000"/>
                <a:gd name="connsiteY139" fmla="*/ 2137 h 10000"/>
                <a:gd name="connsiteX140" fmla="*/ 4881 w 10000"/>
                <a:gd name="connsiteY140" fmla="*/ 2267 h 10000"/>
                <a:gd name="connsiteX141" fmla="*/ 4908 w 10000"/>
                <a:gd name="connsiteY141" fmla="*/ 2404 h 10000"/>
                <a:gd name="connsiteX142" fmla="*/ 4935 w 10000"/>
                <a:gd name="connsiteY142" fmla="*/ 2553 h 10000"/>
                <a:gd name="connsiteX143" fmla="*/ 4966 w 10000"/>
                <a:gd name="connsiteY143" fmla="*/ 2708 h 10000"/>
                <a:gd name="connsiteX144" fmla="*/ 4993 w 10000"/>
                <a:gd name="connsiteY144" fmla="*/ 2870 h 10000"/>
                <a:gd name="connsiteX145" fmla="*/ 5025 w 10000"/>
                <a:gd name="connsiteY145" fmla="*/ 3043 h 10000"/>
                <a:gd name="connsiteX146" fmla="*/ 5052 w 10000"/>
                <a:gd name="connsiteY146" fmla="*/ 3230 h 10000"/>
                <a:gd name="connsiteX147" fmla="*/ 5079 w 10000"/>
                <a:gd name="connsiteY147" fmla="*/ 3429 h 10000"/>
                <a:gd name="connsiteX148" fmla="*/ 5110 w 10000"/>
                <a:gd name="connsiteY148" fmla="*/ 3646 h 10000"/>
                <a:gd name="connsiteX149" fmla="*/ 5137 w 10000"/>
                <a:gd name="connsiteY149" fmla="*/ 3882 h 10000"/>
                <a:gd name="connsiteX150" fmla="*/ 5169 w 10000"/>
                <a:gd name="connsiteY150" fmla="*/ 4143 h 10000"/>
                <a:gd name="connsiteX151" fmla="*/ 5196 w 10000"/>
                <a:gd name="connsiteY151" fmla="*/ 4441 h 10000"/>
                <a:gd name="connsiteX152" fmla="*/ 5223 w 10000"/>
                <a:gd name="connsiteY152" fmla="*/ 4789 h 10000"/>
                <a:gd name="connsiteX153" fmla="*/ 5255 w 10000"/>
                <a:gd name="connsiteY153" fmla="*/ 5205 h 10000"/>
                <a:gd name="connsiteX154" fmla="*/ 5282 w 10000"/>
                <a:gd name="connsiteY154" fmla="*/ 5758 h 10000"/>
                <a:gd name="connsiteX155" fmla="*/ 5313 w 10000"/>
                <a:gd name="connsiteY155" fmla="*/ 6671 h 10000"/>
                <a:gd name="connsiteX156" fmla="*/ 5340 w 10000"/>
                <a:gd name="connsiteY156" fmla="*/ 7776 h 10000"/>
                <a:gd name="connsiteX157" fmla="*/ 5367 w 10000"/>
                <a:gd name="connsiteY157" fmla="*/ 6565 h 10000"/>
                <a:gd name="connsiteX158" fmla="*/ 5399 w 10000"/>
                <a:gd name="connsiteY158" fmla="*/ 6255 h 10000"/>
                <a:gd name="connsiteX159" fmla="*/ 5426 w 10000"/>
                <a:gd name="connsiteY159" fmla="*/ 6155 h 10000"/>
                <a:gd name="connsiteX160" fmla="*/ 5453 w 10000"/>
                <a:gd name="connsiteY160" fmla="*/ 6180 h 10000"/>
                <a:gd name="connsiteX161" fmla="*/ 5484 w 10000"/>
                <a:gd name="connsiteY161" fmla="*/ 6286 h 10000"/>
                <a:gd name="connsiteX162" fmla="*/ 5511 w 10000"/>
                <a:gd name="connsiteY162" fmla="*/ 6484 h 10000"/>
                <a:gd name="connsiteX163" fmla="*/ 5539 w 10000"/>
                <a:gd name="connsiteY163" fmla="*/ 6801 h 10000"/>
                <a:gd name="connsiteX164" fmla="*/ 5570 w 10000"/>
                <a:gd name="connsiteY164" fmla="*/ 7373 h 10000"/>
                <a:gd name="connsiteX165" fmla="*/ 5597 w 10000"/>
                <a:gd name="connsiteY165" fmla="*/ 9447 h 10000"/>
                <a:gd name="connsiteX166" fmla="*/ 5629 w 10000"/>
                <a:gd name="connsiteY166" fmla="*/ 7621 h 10000"/>
                <a:gd name="connsiteX167" fmla="*/ 5656 w 10000"/>
                <a:gd name="connsiteY167" fmla="*/ 7012 h 10000"/>
                <a:gd name="connsiteX168" fmla="*/ 5683 w 10000"/>
                <a:gd name="connsiteY168" fmla="*/ 6708 h 10000"/>
                <a:gd name="connsiteX169" fmla="*/ 5714 w 10000"/>
                <a:gd name="connsiteY169" fmla="*/ 6534 h 10000"/>
                <a:gd name="connsiteX170" fmla="*/ 5741 w 10000"/>
                <a:gd name="connsiteY170" fmla="*/ 6429 h 10000"/>
                <a:gd name="connsiteX171" fmla="*/ 5773 w 10000"/>
                <a:gd name="connsiteY171" fmla="*/ 6385 h 10000"/>
                <a:gd name="connsiteX172" fmla="*/ 5800 w 10000"/>
                <a:gd name="connsiteY172" fmla="*/ 6385 h 10000"/>
                <a:gd name="connsiteX173" fmla="*/ 5827 w 10000"/>
                <a:gd name="connsiteY173" fmla="*/ 6429 h 10000"/>
                <a:gd name="connsiteX174" fmla="*/ 5858 w 10000"/>
                <a:gd name="connsiteY174" fmla="*/ 6516 h 10000"/>
                <a:gd name="connsiteX175" fmla="*/ 5886 w 10000"/>
                <a:gd name="connsiteY175" fmla="*/ 6646 h 10000"/>
                <a:gd name="connsiteX176" fmla="*/ 5913 w 10000"/>
                <a:gd name="connsiteY176" fmla="*/ 6845 h 10000"/>
                <a:gd name="connsiteX177" fmla="*/ 5944 w 10000"/>
                <a:gd name="connsiteY177" fmla="*/ 7149 h 10000"/>
                <a:gd name="connsiteX178" fmla="*/ 5971 w 10000"/>
                <a:gd name="connsiteY178" fmla="*/ 7658 h 10000"/>
                <a:gd name="connsiteX179" fmla="*/ 6003 w 10000"/>
                <a:gd name="connsiteY179" fmla="*/ 9093 h 10000"/>
                <a:gd name="connsiteX180" fmla="*/ 6030 w 10000"/>
                <a:gd name="connsiteY180" fmla="*/ 8106 h 10000"/>
                <a:gd name="connsiteX181" fmla="*/ 6057 w 10000"/>
                <a:gd name="connsiteY181" fmla="*/ 7385 h 10000"/>
                <a:gd name="connsiteX182" fmla="*/ 6088 w 10000"/>
                <a:gd name="connsiteY182" fmla="*/ 7019 h 10000"/>
                <a:gd name="connsiteX183" fmla="*/ 6115 w 10000"/>
                <a:gd name="connsiteY183" fmla="*/ 6789 h 10000"/>
                <a:gd name="connsiteX184" fmla="*/ 6147 w 10000"/>
                <a:gd name="connsiteY184" fmla="*/ 6634 h 10000"/>
                <a:gd name="connsiteX185" fmla="*/ 6174 w 10000"/>
                <a:gd name="connsiteY185" fmla="*/ 6534 h 10000"/>
                <a:gd name="connsiteX186" fmla="*/ 6201 w 10000"/>
                <a:gd name="connsiteY186" fmla="*/ 6472 h 10000"/>
                <a:gd name="connsiteX187" fmla="*/ 6233 w 10000"/>
                <a:gd name="connsiteY187" fmla="*/ 6441 h 10000"/>
                <a:gd name="connsiteX188" fmla="*/ 6260 w 10000"/>
                <a:gd name="connsiteY188" fmla="*/ 6435 h 10000"/>
                <a:gd name="connsiteX189" fmla="*/ 6291 w 10000"/>
                <a:gd name="connsiteY189" fmla="*/ 6460 h 10000"/>
                <a:gd name="connsiteX190" fmla="*/ 6318 w 10000"/>
                <a:gd name="connsiteY190" fmla="*/ 6516 h 10000"/>
                <a:gd name="connsiteX191" fmla="*/ 6345 w 10000"/>
                <a:gd name="connsiteY191" fmla="*/ 6609 h 10000"/>
                <a:gd name="connsiteX192" fmla="*/ 6372 w 10000"/>
                <a:gd name="connsiteY192" fmla="*/ 6733 h 10000"/>
                <a:gd name="connsiteX193" fmla="*/ 6404 w 10000"/>
                <a:gd name="connsiteY193" fmla="*/ 6919 h 10000"/>
                <a:gd name="connsiteX194" fmla="*/ 6431 w 10000"/>
                <a:gd name="connsiteY194" fmla="*/ 7186 h 10000"/>
                <a:gd name="connsiteX195" fmla="*/ 6462 w 10000"/>
                <a:gd name="connsiteY195" fmla="*/ 7596 h 10000"/>
                <a:gd name="connsiteX196" fmla="*/ 6489 w 10000"/>
                <a:gd name="connsiteY196" fmla="*/ 8466 h 10000"/>
                <a:gd name="connsiteX197" fmla="*/ 6516 w 10000"/>
                <a:gd name="connsiteY197" fmla="*/ 8801 h 10000"/>
                <a:gd name="connsiteX198" fmla="*/ 6548 w 10000"/>
                <a:gd name="connsiteY198" fmla="*/ 7714 h 10000"/>
                <a:gd name="connsiteX199" fmla="*/ 6575 w 10000"/>
                <a:gd name="connsiteY199" fmla="*/ 7261 h 10000"/>
                <a:gd name="connsiteX200" fmla="*/ 6607 w 10000"/>
                <a:gd name="connsiteY200" fmla="*/ 6981 h 10000"/>
                <a:gd name="connsiteX201" fmla="*/ 6634 w 10000"/>
                <a:gd name="connsiteY201" fmla="*/ 6795 h 10000"/>
                <a:gd name="connsiteX202" fmla="*/ 6661 w 10000"/>
                <a:gd name="connsiteY202" fmla="*/ 6658 h 10000"/>
                <a:gd name="connsiteX203" fmla="*/ 6692 w 10000"/>
                <a:gd name="connsiteY203" fmla="*/ 6559 h 10000"/>
                <a:gd name="connsiteX204" fmla="*/ 6719 w 10000"/>
                <a:gd name="connsiteY204" fmla="*/ 6497 h 10000"/>
                <a:gd name="connsiteX205" fmla="*/ 6751 w 10000"/>
                <a:gd name="connsiteY205" fmla="*/ 6460 h 10000"/>
                <a:gd name="connsiteX206" fmla="*/ 6778 w 10000"/>
                <a:gd name="connsiteY206" fmla="*/ 6453 h 10000"/>
                <a:gd name="connsiteX207" fmla="*/ 6805 w 10000"/>
                <a:gd name="connsiteY207" fmla="*/ 6460 h 10000"/>
                <a:gd name="connsiteX208" fmla="*/ 6836 w 10000"/>
                <a:gd name="connsiteY208" fmla="*/ 6503 h 10000"/>
                <a:gd name="connsiteX209" fmla="*/ 6863 w 10000"/>
                <a:gd name="connsiteY209" fmla="*/ 6565 h 10000"/>
                <a:gd name="connsiteX210" fmla="*/ 6890 w 10000"/>
                <a:gd name="connsiteY210" fmla="*/ 6658 h 10000"/>
                <a:gd name="connsiteX211" fmla="*/ 6922 w 10000"/>
                <a:gd name="connsiteY211" fmla="*/ 6789 h 10000"/>
                <a:gd name="connsiteX212" fmla="*/ 6949 w 10000"/>
                <a:gd name="connsiteY212" fmla="*/ 6975 h 10000"/>
                <a:gd name="connsiteX213" fmla="*/ 6981 w 10000"/>
                <a:gd name="connsiteY213" fmla="*/ 7236 h 10000"/>
                <a:gd name="connsiteX214" fmla="*/ 7008 w 10000"/>
                <a:gd name="connsiteY214" fmla="*/ 7634 h 10000"/>
                <a:gd name="connsiteX215" fmla="*/ 7035 w 10000"/>
                <a:gd name="connsiteY215" fmla="*/ 8460 h 10000"/>
                <a:gd name="connsiteX216" fmla="*/ 7066 w 10000"/>
                <a:gd name="connsiteY216" fmla="*/ 8969 h 10000"/>
                <a:gd name="connsiteX217" fmla="*/ 7093 w 10000"/>
                <a:gd name="connsiteY217" fmla="*/ 7801 h 10000"/>
                <a:gd name="connsiteX218" fmla="*/ 7125 w 10000"/>
                <a:gd name="connsiteY218" fmla="*/ 7329 h 10000"/>
                <a:gd name="connsiteX219" fmla="*/ 7152 w 10000"/>
                <a:gd name="connsiteY219" fmla="*/ 7037 h 10000"/>
                <a:gd name="connsiteX220" fmla="*/ 7179 w 10000"/>
                <a:gd name="connsiteY220" fmla="*/ 6839 h 10000"/>
                <a:gd name="connsiteX221" fmla="*/ 7210 w 10000"/>
                <a:gd name="connsiteY221" fmla="*/ 6696 h 10000"/>
                <a:gd name="connsiteX222" fmla="*/ 7237 w 10000"/>
                <a:gd name="connsiteY222" fmla="*/ 6590 h 10000"/>
                <a:gd name="connsiteX223" fmla="*/ 7269 w 10000"/>
                <a:gd name="connsiteY223" fmla="*/ 6516 h 10000"/>
                <a:gd name="connsiteX224" fmla="*/ 7296 w 10000"/>
                <a:gd name="connsiteY224" fmla="*/ 6472 h 10000"/>
                <a:gd name="connsiteX225" fmla="*/ 7323 w 10000"/>
                <a:gd name="connsiteY225" fmla="*/ 6447 h 10000"/>
                <a:gd name="connsiteX226" fmla="*/ 7350 w 10000"/>
                <a:gd name="connsiteY226" fmla="*/ 6447 h 10000"/>
                <a:gd name="connsiteX227" fmla="*/ 7382 w 10000"/>
                <a:gd name="connsiteY227" fmla="*/ 6466 h 10000"/>
                <a:gd name="connsiteX228" fmla="*/ 7409 w 10000"/>
                <a:gd name="connsiteY228" fmla="*/ 6509 h 10000"/>
                <a:gd name="connsiteX229" fmla="*/ 7440 w 10000"/>
                <a:gd name="connsiteY229" fmla="*/ 6578 h 10000"/>
                <a:gd name="connsiteX230" fmla="*/ 7467 w 10000"/>
                <a:gd name="connsiteY230" fmla="*/ 6677 h 10000"/>
                <a:gd name="connsiteX231" fmla="*/ 7494 w 10000"/>
                <a:gd name="connsiteY231" fmla="*/ 6814 h 10000"/>
                <a:gd name="connsiteX232" fmla="*/ 7526 w 10000"/>
                <a:gd name="connsiteY232" fmla="*/ 7006 h 10000"/>
                <a:gd name="connsiteX233" fmla="*/ 7553 w 10000"/>
                <a:gd name="connsiteY233" fmla="*/ 7273 h 10000"/>
                <a:gd name="connsiteX234" fmla="*/ 7584 w 10000"/>
                <a:gd name="connsiteY234" fmla="*/ 7696 h 10000"/>
                <a:gd name="connsiteX235" fmla="*/ 7612 w 10000"/>
                <a:gd name="connsiteY235" fmla="*/ 8584 h 10000"/>
                <a:gd name="connsiteX236" fmla="*/ 7639 w 10000"/>
                <a:gd name="connsiteY236" fmla="*/ 8814 h 10000"/>
                <a:gd name="connsiteX237" fmla="*/ 7670 w 10000"/>
                <a:gd name="connsiteY237" fmla="*/ 7770 h 10000"/>
                <a:gd name="connsiteX238" fmla="*/ 7697 w 10000"/>
                <a:gd name="connsiteY238" fmla="*/ 7317 h 10000"/>
                <a:gd name="connsiteX239" fmla="*/ 7729 w 10000"/>
                <a:gd name="connsiteY239" fmla="*/ 7031 h 10000"/>
                <a:gd name="connsiteX240" fmla="*/ 7756 w 10000"/>
                <a:gd name="connsiteY240" fmla="*/ 6839 h 10000"/>
                <a:gd name="connsiteX241" fmla="*/ 7783 w 10000"/>
                <a:gd name="connsiteY241" fmla="*/ 6696 h 10000"/>
                <a:gd name="connsiteX242" fmla="*/ 7810 w 10000"/>
                <a:gd name="connsiteY242" fmla="*/ 6590 h 10000"/>
                <a:gd name="connsiteX243" fmla="*/ 7841 w 10000"/>
                <a:gd name="connsiteY243" fmla="*/ 6522 h 10000"/>
                <a:gd name="connsiteX244" fmla="*/ 7868 w 10000"/>
                <a:gd name="connsiteY244" fmla="*/ 6472 h 10000"/>
                <a:gd name="connsiteX245" fmla="*/ 7900 w 10000"/>
                <a:gd name="connsiteY245" fmla="*/ 6447 h 10000"/>
                <a:gd name="connsiteX246" fmla="*/ 7927 w 10000"/>
                <a:gd name="connsiteY246" fmla="*/ 6447 h 10000"/>
                <a:gd name="connsiteX247" fmla="*/ 7954 w 10000"/>
                <a:gd name="connsiteY247" fmla="*/ 6466 h 10000"/>
                <a:gd name="connsiteX248" fmla="*/ 7986 w 10000"/>
                <a:gd name="connsiteY248" fmla="*/ 6509 h 10000"/>
                <a:gd name="connsiteX249" fmla="*/ 8013 w 10000"/>
                <a:gd name="connsiteY249" fmla="*/ 6578 h 10000"/>
                <a:gd name="connsiteX250" fmla="*/ 8044 w 10000"/>
                <a:gd name="connsiteY250" fmla="*/ 6683 h 10000"/>
                <a:gd name="connsiteX251" fmla="*/ 8071 w 10000"/>
                <a:gd name="connsiteY251" fmla="*/ 6820 h 10000"/>
                <a:gd name="connsiteX252" fmla="*/ 8098 w 10000"/>
                <a:gd name="connsiteY252" fmla="*/ 7006 h 10000"/>
                <a:gd name="connsiteX253" fmla="*/ 8130 w 10000"/>
                <a:gd name="connsiteY253" fmla="*/ 7280 h 10000"/>
                <a:gd name="connsiteX254" fmla="*/ 8157 w 10000"/>
                <a:gd name="connsiteY254" fmla="*/ 7714 h 10000"/>
                <a:gd name="connsiteX255" fmla="*/ 8188 w 10000"/>
                <a:gd name="connsiteY255" fmla="*/ 8671 h 10000"/>
                <a:gd name="connsiteX256" fmla="*/ 8215 w 10000"/>
                <a:gd name="connsiteY256" fmla="*/ 8696 h 10000"/>
                <a:gd name="connsiteX257" fmla="*/ 8242 w 10000"/>
                <a:gd name="connsiteY257" fmla="*/ 7720 h 10000"/>
                <a:gd name="connsiteX258" fmla="*/ 8274 w 10000"/>
                <a:gd name="connsiteY258" fmla="*/ 7286 h 10000"/>
                <a:gd name="connsiteX259" fmla="*/ 8301 w 10000"/>
                <a:gd name="connsiteY259" fmla="*/ 7006 h 10000"/>
                <a:gd name="connsiteX260" fmla="*/ 8328 w 10000"/>
                <a:gd name="connsiteY260" fmla="*/ 6820 h 10000"/>
                <a:gd name="connsiteX261" fmla="*/ 8360 w 10000"/>
                <a:gd name="connsiteY261" fmla="*/ 6683 h 10000"/>
                <a:gd name="connsiteX262" fmla="*/ 8387 w 10000"/>
                <a:gd name="connsiteY262" fmla="*/ 6584 h 10000"/>
                <a:gd name="connsiteX263" fmla="*/ 8418 w 10000"/>
                <a:gd name="connsiteY263" fmla="*/ 6516 h 10000"/>
                <a:gd name="connsiteX264" fmla="*/ 8445 w 10000"/>
                <a:gd name="connsiteY264" fmla="*/ 6472 h 10000"/>
                <a:gd name="connsiteX265" fmla="*/ 8472 w 10000"/>
                <a:gd name="connsiteY265" fmla="*/ 6453 h 10000"/>
                <a:gd name="connsiteX266" fmla="*/ 8504 w 10000"/>
                <a:gd name="connsiteY266" fmla="*/ 6460 h 10000"/>
                <a:gd name="connsiteX267" fmla="*/ 8531 w 10000"/>
                <a:gd name="connsiteY267" fmla="*/ 6491 h 10000"/>
                <a:gd name="connsiteX268" fmla="*/ 8562 w 10000"/>
                <a:gd name="connsiteY268" fmla="*/ 6553 h 10000"/>
                <a:gd name="connsiteX269" fmla="*/ 8589 w 10000"/>
                <a:gd name="connsiteY269" fmla="*/ 6640 h 10000"/>
                <a:gd name="connsiteX270" fmla="*/ 8616 w 10000"/>
                <a:gd name="connsiteY270" fmla="*/ 6770 h 10000"/>
                <a:gd name="connsiteX271" fmla="*/ 8648 w 10000"/>
                <a:gd name="connsiteY271" fmla="*/ 6944 h 10000"/>
                <a:gd name="connsiteX272" fmla="*/ 8675 w 10000"/>
                <a:gd name="connsiteY272" fmla="*/ 7205 h 10000"/>
                <a:gd name="connsiteX273" fmla="*/ 8707 w 10000"/>
                <a:gd name="connsiteY273" fmla="*/ 7615 h 10000"/>
                <a:gd name="connsiteX274" fmla="*/ 8734 w 10000"/>
                <a:gd name="connsiteY274" fmla="*/ 8460 h 10000"/>
                <a:gd name="connsiteX275" fmla="*/ 8761 w 10000"/>
                <a:gd name="connsiteY275" fmla="*/ 8839 h 10000"/>
                <a:gd name="connsiteX276" fmla="*/ 8788 w 10000"/>
                <a:gd name="connsiteY276" fmla="*/ 7733 h 10000"/>
                <a:gd name="connsiteX277" fmla="*/ 8819 w 10000"/>
                <a:gd name="connsiteY277" fmla="*/ 7267 h 10000"/>
                <a:gd name="connsiteX278" fmla="*/ 8851 w 10000"/>
                <a:gd name="connsiteY278" fmla="*/ 6981 h 10000"/>
                <a:gd name="connsiteX279" fmla="*/ 8878 w 10000"/>
                <a:gd name="connsiteY279" fmla="*/ 6783 h 10000"/>
                <a:gd name="connsiteX280" fmla="*/ 8905 w 10000"/>
                <a:gd name="connsiteY280" fmla="*/ 6646 h 10000"/>
                <a:gd name="connsiteX281" fmla="*/ 8932 w 10000"/>
                <a:gd name="connsiteY281" fmla="*/ 6547 h 10000"/>
                <a:gd name="connsiteX282" fmla="*/ 8963 w 10000"/>
                <a:gd name="connsiteY282" fmla="*/ 6484 h 10000"/>
                <a:gd name="connsiteX283" fmla="*/ 8991 w 10000"/>
                <a:gd name="connsiteY283" fmla="*/ 6453 h 10000"/>
                <a:gd name="connsiteX284" fmla="*/ 9022 w 10000"/>
                <a:gd name="connsiteY284" fmla="*/ 6447 h 10000"/>
                <a:gd name="connsiteX285" fmla="*/ 9049 w 10000"/>
                <a:gd name="connsiteY285" fmla="*/ 6472 h 10000"/>
                <a:gd name="connsiteX286" fmla="*/ 9076 w 10000"/>
                <a:gd name="connsiteY286" fmla="*/ 6528 h 10000"/>
                <a:gd name="connsiteX287" fmla="*/ 9108 w 10000"/>
                <a:gd name="connsiteY287" fmla="*/ 6621 h 10000"/>
                <a:gd name="connsiteX288" fmla="*/ 9135 w 10000"/>
                <a:gd name="connsiteY288" fmla="*/ 6758 h 10000"/>
                <a:gd name="connsiteX289" fmla="*/ 9166 w 10000"/>
                <a:gd name="connsiteY289" fmla="*/ 6957 h 10000"/>
                <a:gd name="connsiteX290" fmla="*/ 9193 w 10000"/>
                <a:gd name="connsiteY290" fmla="*/ 7267 h 10000"/>
                <a:gd name="connsiteX291" fmla="*/ 9220 w 10000"/>
                <a:gd name="connsiteY291" fmla="*/ 7814 h 10000"/>
                <a:gd name="connsiteX292" fmla="*/ 9252 w 10000"/>
                <a:gd name="connsiteY292" fmla="*/ 9863 h 10000"/>
                <a:gd name="connsiteX293" fmla="*/ 9279 w 10000"/>
                <a:gd name="connsiteY293" fmla="*/ 7988 h 10000"/>
                <a:gd name="connsiteX294" fmla="*/ 9306 w 10000"/>
                <a:gd name="connsiteY294" fmla="*/ 7335 h 10000"/>
                <a:gd name="connsiteX295" fmla="*/ 9338 w 10000"/>
                <a:gd name="connsiteY295" fmla="*/ 6988 h 10000"/>
                <a:gd name="connsiteX296" fmla="*/ 9365 w 10000"/>
                <a:gd name="connsiteY296" fmla="*/ 6758 h 10000"/>
                <a:gd name="connsiteX297" fmla="*/ 9396 w 10000"/>
                <a:gd name="connsiteY297" fmla="*/ 6602 h 10000"/>
                <a:gd name="connsiteX298" fmla="*/ 9423 w 10000"/>
                <a:gd name="connsiteY298" fmla="*/ 6503 h 10000"/>
                <a:gd name="connsiteX299" fmla="*/ 9450 w 10000"/>
                <a:gd name="connsiteY299" fmla="*/ 6447 h 10000"/>
                <a:gd name="connsiteX300" fmla="*/ 9482 w 10000"/>
                <a:gd name="connsiteY300" fmla="*/ 6435 h 10000"/>
                <a:gd name="connsiteX301" fmla="*/ 9509 w 10000"/>
                <a:gd name="connsiteY301" fmla="*/ 6460 h 10000"/>
                <a:gd name="connsiteX302" fmla="*/ 9540 w 10000"/>
                <a:gd name="connsiteY302" fmla="*/ 6534 h 10000"/>
                <a:gd name="connsiteX303" fmla="*/ 9567 w 10000"/>
                <a:gd name="connsiteY303" fmla="*/ 6665 h 10000"/>
                <a:gd name="connsiteX304" fmla="*/ 9594 w 10000"/>
                <a:gd name="connsiteY304" fmla="*/ 6882 h 10000"/>
                <a:gd name="connsiteX305" fmla="*/ 9626 w 10000"/>
                <a:gd name="connsiteY305" fmla="*/ 7242 h 10000"/>
                <a:gd name="connsiteX306" fmla="*/ 9653 w 10000"/>
                <a:gd name="connsiteY306" fmla="*/ 7981 h 10000"/>
                <a:gd name="connsiteX307" fmla="*/ 9680 w 10000"/>
                <a:gd name="connsiteY307" fmla="*/ 8820 h 10000"/>
                <a:gd name="connsiteX308" fmla="*/ 9712 w 10000"/>
                <a:gd name="connsiteY308" fmla="*/ 7484 h 10000"/>
                <a:gd name="connsiteX309" fmla="*/ 9739 w 10000"/>
                <a:gd name="connsiteY309" fmla="*/ 7012 h 10000"/>
                <a:gd name="connsiteX310" fmla="*/ 9766 w 10000"/>
                <a:gd name="connsiteY310" fmla="*/ 6758 h 10000"/>
                <a:gd name="connsiteX311" fmla="*/ 9797 w 10000"/>
                <a:gd name="connsiteY311" fmla="*/ 6615 h 10000"/>
                <a:gd name="connsiteX312" fmla="*/ 9824 w 10000"/>
                <a:gd name="connsiteY312" fmla="*/ 6559 h 10000"/>
                <a:gd name="connsiteX313" fmla="*/ 9856 w 10000"/>
                <a:gd name="connsiteY313" fmla="*/ 6590 h 10000"/>
                <a:gd name="connsiteX314" fmla="*/ 9883 w 10000"/>
                <a:gd name="connsiteY314" fmla="*/ 6708 h 10000"/>
                <a:gd name="connsiteX315" fmla="*/ 9910 w 10000"/>
                <a:gd name="connsiteY315" fmla="*/ 6950 h 10000"/>
                <a:gd name="connsiteX316" fmla="*/ 9941 w 10000"/>
                <a:gd name="connsiteY316" fmla="*/ 7404 h 10000"/>
                <a:gd name="connsiteX317" fmla="*/ 9968 w 10000"/>
                <a:gd name="connsiteY317" fmla="*/ 8516 h 10000"/>
                <a:gd name="connsiteX318" fmla="*/ 10000 w 10000"/>
                <a:gd name="connsiteY31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3470 w 10000"/>
                <a:gd name="connsiteY90" fmla="*/ 149 h 10000"/>
                <a:gd name="connsiteX91" fmla="*/ 3497 w 10000"/>
                <a:gd name="connsiteY91" fmla="*/ 118 h 10000"/>
                <a:gd name="connsiteX92" fmla="*/ 3529 w 10000"/>
                <a:gd name="connsiteY92" fmla="*/ 87 h 10000"/>
                <a:gd name="connsiteX93" fmla="*/ 3556 w 10000"/>
                <a:gd name="connsiteY93" fmla="*/ 68 h 10000"/>
                <a:gd name="connsiteX94" fmla="*/ 3587 w 10000"/>
                <a:gd name="connsiteY94" fmla="*/ 43 h 10000"/>
                <a:gd name="connsiteX95" fmla="*/ 3614 w 10000"/>
                <a:gd name="connsiteY95" fmla="*/ 31 h 10000"/>
                <a:gd name="connsiteX96" fmla="*/ 3641 w 10000"/>
                <a:gd name="connsiteY96" fmla="*/ 19 h 10000"/>
                <a:gd name="connsiteX97" fmla="*/ 3673 w 10000"/>
                <a:gd name="connsiteY97" fmla="*/ 6 h 10000"/>
                <a:gd name="connsiteX98" fmla="*/ 3700 w 10000"/>
                <a:gd name="connsiteY98" fmla="*/ 6 h 10000"/>
                <a:gd name="connsiteX99" fmla="*/ 3731 w 10000"/>
                <a:gd name="connsiteY99" fmla="*/ 0 h 10000"/>
                <a:gd name="connsiteX100" fmla="*/ 3758 w 10000"/>
                <a:gd name="connsiteY100" fmla="*/ 0 h 10000"/>
                <a:gd name="connsiteX101" fmla="*/ 3785 w 10000"/>
                <a:gd name="connsiteY101" fmla="*/ 6 h 10000"/>
                <a:gd name="connsiteX102" fmla="*/ 3817 w 10000"/>
                <a:gd name="connsiteY102" fmla="*/ 12 h 10000"/>
                <a:gd name="connsiteX103" fmla="*/ 3844 w 10000"/>
                <a:gd name="connsiteY103" fmla="*/ 19 h 10000"/>
                <a:gd name="connsiteX104" fmla="*/ 3876 w 10000"/>
                <a:gd name="connsiteY104" fmla="*/ 31 h 10000"/>
                <a:gd name="connsiteX105" fmla="*/ 3903 w 10000"/>
                <a:gd name="connsiteY105" fmla="*/ 43 h 10000"/>
                <a:gd name="connsiteX106" fmla="*/ 3930 w 10000"/>
                <a:gd name="connsiteY106" fmla="*/ 62 h 10000"/>
                <a:gd name="connsiteX107" fmla="*/ 3957 w 10000"/>
                <a:gd name="connsiteY107" fmla="*/ 81 h 10000"/>
                <a:gd name="connsiteX108" fmla="*/ 3988 w 10000"/>
                <a:gd name="connsiteY108" fmla="*/ 106 h 10000"/>
                <a:gd name="connsiteX109" fmla="*/ 4015 w 10000"/>
                <a:gd name="connsiteY109" fmla="*/ 130 h 10000"/>
                <a:gd name="connsiteX110" fmla="*/ 4047 w 10000"/>
                <a:gd name="connsiteY110" fmla="*/ 155 h 10000"/>
                <a:gd name="connsiteX111" fmla="*/ 4074 w 10000"/>
                <a:gd name="connsiteY111" fmla="*/ 186 h 10000"/>
                <a:gd name="connsiteX112" fmla="*/ 4101 w 10000"/>
                <a:gd name="connsiteY112" fmla="*/ 217 h 10000"/>
                <a:gd name="connsiteX113" fmla="*/ 4132 w 10000"/>
                <a:gd name="connsiteY113" fmla="*/ 255 h 10000"/>
                <a:gd name="connsiteX114" fmla="*/ 4160 w 10000"/>
                <a:gd name="connsiteY114" fmla="*/ 292 h 10000"/>
                <a:gd name="connsiteX115" fmla="*/ 4191 w 10000"/>
                <a:gd name="connsiteY115" fmla="*/ 329 h 10000"/>
                <a:gd name="connsiteX116" fmla="*/ 4218 w 10000"/>
                <a:gd name="connsiteY116" fmla="*/ 373 h 10000"/>
                <a:gd name="connsiteX117" fmla="*/ 4245 w 10000"/>
                <a:gd name="connsiteY117" fmla="*/ 422 h 10000"/>
                <a:gd name="connsiteX118" fmla="*/ 4277 w 10000"/>
                <a:gd name="connsiteY118" fmla="*/ 466 h 10000"/>
                <a:gd name="connsiteX119" fmla="*/ 4304 w 10000"/>
                <a:gd name="connsiteY119" fmla="*/ 522 h 10000"/>
                <a:gd name="connsiteX120" fmla="*/ 4335 w 10000"/>
                <a:gd name="connsiteY120" fmla="*/ 571 h 10000"/>
                <a:gd name="connsiteX121" fmla="*/ 4362 w 10000"/>
                <a:gd name="connsiteY121" fmla="*/ 634 h 10000"/>
                <a:gd name="connsiteX122" fmla="*/ 4389 w 10000"/>
                <a:gd name="connsiteY122" fmla="*/ 689 h 10000"/>
                <a:gd name="connsiteX123" fmla="*/ 4421 w 10000"/>
                <a:gd name="connsiteY123" fmla="*/ 752 h 10000"/>
                <a:gd name="connsiteX124" fmla="*/ 4448 w 10000"/>
                <a:gd name="connsiteY124" fmla="*/ 820 h 10000"/>
                <a:gd name="connsiteX125" fmla="*/ 4475 w 10000"/>
                <a:gd name="connsiteY125" fmla="*/ 888 h 10000"/>
                <a:gd name="connsiteX126" fmla="*/ 4507 w 10000"/>
                <a:gd name="connsiteY126" fmla="*/ 957 h 10000"/>
                <a:gd name="connsiteX127" fmla="*/ 4534 w 10000"/>
                <a:gd name="connsiteY127" fmla="*/ 1037 h 10000"/>
                <a:gd name="connsiteX128" fmla="*/ 4565 w 10000"/>
                <a:gd name="connsiteY128" fmla="*/ 1118 h 10000"/>
                <a:gd name="connsiteX129" fmla="*/ 4592 w 10000"/>
                <a:gd name="connsiteY129" fmla="*/ 1199 h 10000"/>
                <a:gd name="connsiteX130" fmla="*/ 4619 w 10000"/>
                <a:gd name="connsiteY130" fmla="*/ 1286 h 10000"/>
                <a:gd name="connsiteX131" fmla="*/ 4651 w 10000"/>
                <a:gd name="connsiteY131" fmla="*/ 1373 h 10000"/>
                <a:gd name="connsiteX132" fmla="*/ 4678 w 10000"/>
                <a:gd name="connsiteY132" fmla="*/ 1472 h 10000"/>
                <a:gd name="connsiteX133" fmla="*/ 4709 w 10000"/>
                <a:gd name="connsiteY133" fmla="*/ 1565 h 10000"/>
                <a:gd name="connsiteX134" fmla="*/ 4736 w 10000"/>
                <a:gd name="connsiteY134" fmla="*/ 1671 h 10000"/>
                <a:gd name="connsiteX135" fmla="*/ 4763 w 10000"/>
                <a:gd name="connsiteY135" fmla="*/ 1776 h 10000"/>
                <a:gd name="connsiteX136" fmla="*/ 4795 w 10000"/>
                <a:gd name="connsiteY136" fmla="*/ 1894 h 10000"/>
                <a:gd name="connsiteX137" fmla="*/ 4822 w 10000"/>
                <a:gd name="connsiteY137" fmla="*/ 2012 h 10000"/>
                <a:gd name="connsiteX138" fmla="*/ 4854 w 10000"/>
                <a:gd name="connsiteY138" fmla="*/ 2137 h 10000"/>
                <a:gd name="connsiteX139" fmla="*/ 4881 w 10000"/>
                <a:gd name="connsiteY139" fmla="*/ 2267 h 10000"/>
                <a:gd name="connsiteX140" fmla="*/ 4908 w 10000"/>
                <a:gd name="connsiteY140" fmla="*/ 2404 h 10000"/>
                <a:gd name="connsiteX141" fmla="*/ 4935 w 10000"/>
                <a:gd name="connsiteY141" fmla="*/ 2553 h 10000"/>
                <a:gd name="connsiteX142" fmla="*/ 4966 w 10000"/>
                <a:gd name="connsiteY142" fmla="*/ 2708 h 10000"/>
                <a:gd name="connsiteX143" fmla="*/ 4993 w 10000"/>
                <a:gd name="connsiteY143" fmla="*/ 2870 h 10000"/>
                <a:gd name="connsiteX144" fmla="*/ 5025 w 10000"/>
                <a:gd name="connsiteY144" fmla="*/ 3043 h 10000"/>
                <a:gd name="connsiteX145" fmla="*/ 5052 w 10000"/>
                <a:gd name="connsiteY145" fmla="*/ 3230 h 10000"/>
                <a:gd name="connsiteX146" fmla="*/ 5079 w 10000"/>
                <a:gd name="connsiteY146" fmla="*/ 3429 h 10000"/>
                <a:gd name="connsiteX147" fmla="*/ 5110 w 10000"/>
                <a:gd name="connsiteY147" fmla="*/ 3646 h 10000"/>
                <a:gd name="connsiteX148" fmla="*/ 5137 w 10000"/>
                <a:gd name="connsiteY148" fmla="*/ 3882 h 10000"/>
                <a:gd name="connsiteX149" fmla="*/ 5169 w 10000"/>
                <a:gd name="connsiteY149" fmla="*/ 4143 h 10000"/>
                <a:gd name="connsiteX150" fmla="*/ 5196 w 10000"/>
                <a:gd name="connsiteY150" fmla="*/ 4441 h 10000"/>
                <a:gd name="connsiteX151" fmla="*/ 5223 w 10000"/>
                <a:gd name="connsiteY151" fmla="*/ 4789 h 10000"/>
                <a:gd name="connsiteX152" fmla="*/ 5255 w 10000"/>
                <a:gd name="connsiteY152" fmla="*/ 5205 h 10000"/>
                <a:gd name="connsiteX153" fmla="*/ 5282 w 10000"/>
                <a:gd name="connsiteY153" fmla="*/ 5758 h 10000"/>
                <a:gd name="connsiteX154" fmla="*/ 5313 w 10000"/>
                <a:gd name="connsiteY154" fmla="*/ 6671 h 10000"/>
                <a:gd name="connsiteX155" fmla="*/ 5340 w 10000"/>
                <a:gd name="connsiteY155" fmla="*/ 7776 h 10000"/>
                <a:gd name="connsiteX156" fmla="*/ 5367 w 10000"/>
                <a:gd name="connsiteY156" fmla="*/ 6565 h 10000"/>
                <a:gd name="connsiteX157" fmla="*/ 5399 w 10000"/>
                <a:gd name="connsiteY157" fmla="*/ 6255 h 10000"/>
                <a:gd name="connsiteX158" fmla="*/ 5426 w 10000"/>
                <a:gd name="connsiteY158" fmla="*/ 6155 h 10000"/>
                <a:gd name="connsiteX159" fmla="*/ 5453 w 10000"/>
                <a:gd name="connsiteY159" fmla="*/ 6180 h 10000"/>
                <a:gd name="connsiteX160" fmla="*/ 5484 w 10000"/>
                <a:gd name="connsiteY160" fmla="*/ 6286 h 10000"/>
                <a:gd name="connsiteX161" fmla="*/ 5511 w 10000"/>
                <a:gd name="connsiteY161" fmla="*/ 6484 h 10000"/>
                <a:gd name="connsiteX162" fmla="*/ 5539 w 10000"/>
                <a:gd name="connsiteY162" fmla="*/ 6801 h 10000"/>
                <a:gd name="connsiteX163" fmla="*/ 5570 w 10000"/>
                <a:gd name="connsiteY163" fmla="*/ 7373 h 10000"/>
                <a:gd name="connsiteX164" fmla="*/ 5597 w 10000"/>
                <a:gd name="connsiteY164" fmla="*/ 9447 h 10000"/>
                <a:gd name="connsiteX165" fmla="*/ 5629 w 10000"/>
                <a:gd name="connsiteY165" fmla="*/ 7621 h 10000"/>
                <a:gd name="connsiteX166" fmla="*/ 5656 w 10000"/>
                <a:gd name="connsiteY166" fmla="*/ 7012 h 10000"/>
                <a:gd name="connsiteX167" fmla="*/ 5683 w 10000"/>
                <a:gd name="connsiteY167" fmla="*/ 6708 h 10000"/>
                <a:gd name="connsiteX168" fmla="*/ 5714 w 10000"/>
                <a:gd name="connsiteY168" fmla="*/ 6534 h 10000"/>
                <a:gd name="connsiteX169" fmla="*/ 5741 w 10000"/>
                <a:gd name="connsiteY169" fmla="*/ 6429 h 10000"/>
                <a:gd name="connsiteX170" fmla="*/ 5773 w 10000"/>
                <a:gd name="connsiteY170" fmla="*/ 6385 h 10000"/>
                <a:gd name="connsiteX171" fmla="*/ 5800 w 10000"/>
                <a:gd name="connsiteY171" fmla="*/ 6385 h 10000"/>
                <a:gd name="connsiteX172" fmla="*/ 5827 w 10000"/>
                <a:gd name="connsiteY172" fmla="*/ 6429 h 10000"/>
                <a:gd name="connsiteX173" fmla="*/ 5858 w 10000"/>
                <a:gd name="connsiteY173" fmla="*/ 6516 h 10000"/>
                <a:gd name="connsiteX174" fmla="*/ 5886 w 10000"/>
                <a:gd name="connsiteY174" fmla="*/ 6646 h 10000"/>
                <a:gd name="connsiteX175" fmla="*/ 5913 w 10000"/>
                <a:gd name="connsiteY175" fmla="*/ 6845 h 10000"/>
                <a:gd name="connsiteX176" fmla="*/ 5944 w 10000"/>
                <a:gd name="connsiteY176" fmla="*/ 7149 h 10000"/>
                <a:gd name="connsiteX177" fmla="*/ 5971 w 10000"/>
                <a:gd name="connsiteY177" fmla="*/ 7658 h 10000"/>
                <a:gd name="connsiteX178" fmla="*/ 6003 w 10000"/>
                <a:gd name="connsiteY178" fmla="*/ 9093 h 10000"/>
                <a:gd name="connsiteX179" fmla="*/ 6030 w 10000"/>
                <a:gd name="connsiteY179" fmla="*/ 8106 h 10000"/>
                <a:gd name="connsiteX180" fmla="*/ 6057 w 10000"/>
                <a:gd name="connsiteY180" fmla="*/ 7385 h 10000"/>
                <a:gd name="connsiteX181" fmla="*/ 6088 w 10000"/>
                <a:gd name="connsiteY181" fmla="*/ 7019 h 10000"/>
                <a:gd name="connsiteX182" fmla="*/ 6115 w 10000"/>
                <a:gd name="connsiteY182" fmla="*/ 6789 h 10000"/>
                <a:gd name="connsiteX183" fmla="*/ 6147 w 10000"/>
                <a:gd name="connsiteY183" fmla="*/ 6634 h 10000"/>
                <a:gd name="connsiteX184" fmla="*/ 6174 w 10000"/>
                <a:gd name="connsiteY184" fmla="*/ 6534 h 10000"/>
                <a:gd name="connsiteX185" fmla="*/ 6201 w 10000"/>
                <a:gd name="connsiteY185" fmla="*/ 6472 h 10000"/>
                <a:gd name="connsiteX186" fmla="*/ 6233 w 10000"/>
                <a:gd name="connsiteY186" fmla="*/ 6441 h 10000"/>
                <a:gd name="connsiteX187" fmla="*/ 6260 w 10000"/>
                <a:gd name="connsiteY187" fmla="*/ 6435 h 10000"/>
                <a:gd name="connsiteX188" fmla="*/ 6291 w 10000"/>
                <a:gd name="connsiteY188" fmla="*/ 6460 h 10000"/>
                <a:gd name="connsiteX189" fmla="*/ 6318 w 10000"/>
                <a:gd name="connsiteY189" fmla="*/ 6516 h 10000"/>
                <a:gd name="connsiteX190" fmla="*/ 6345 w 10000"/>
                <a:gd name="connsiteY190" fmla="*/ 6609 h 10000"/>
                <a:gd name="connsiteX191" fmla="*/ 6372 w 10000"/>
                <a:gd name="connsiteY191" fmla="*/ 6733 h 10000"/>
                <a:gd name="connsiteX192" fmla="*/ 6404 w 10000"/>
                <a:gd name="connsiteY192" fmla="*/ 6919 h 10000"/>
                <a:gd name="connsiteX193" fmla="*/ 6431 w 10000"/>
                <a:gd name="connsiteY193" fmla="*/ 7186 h 10000"/>
                <a:gd name="connsiteX194" fmla="*/ 6462 w 10000"/>
                <a:gd name="connsiteY194" fmla="*/ 7596 h 10000"/>
                <a:gd name="connsiteX195" fmla="*/ 6489 w 10000"/>
                <a:gd name="connsiteY195" fmla="*/ 8466 h 10000"/>
                <a:gd name="connsiteX196" fmla="*/ 6516 w 10000"/>
                <a:gd name="connsiteY196" fmla="*/ 8801 h 10000"/>
                <a:gd name="connsiteX197" fmla="*/ 6548 w 10000"/>
                <a:gd name="connsiteY197" fmla="*/ 7714 h 10000"/>
                <a:gd name="connsiteX198" fmla="*/ 6575 w 10000"/>
                <a:gd name="connsiteY198" fmla="*/ 7261 h 10000"/>
                <a:gd name="connsiteX199" fmla="*/ 6607 w 10000"/>
                <a:gd name="connsiteY199" fmla="*/ 6981 h 10000"/>
                <a:gd name="connsiteX200" fmla="*/ 6634 w 10000"/>
                <a:gd name="connsiteY200" fmla="*/ 6795 h 10000"/>
                <a:gd name="connsiteX201" fmla="*/ 6661 w 10000"/>
                <a:gd name="connsiteY201" fmla="*/ 6658 h 10000"/>
                <a:gd name="connsiteX202" fmla="*/ 6692 w 10000"/>
                <a:gd name="connsiteY202" fmla="*/ 6559 h 10000"/>
                <a:gd name="connsiteX203" fmla="*/ 6719 w 10000"/>
                <a:gd name="connsiteY203" fmla="*/ 6497 h 10000"/>
                <a:gd name="connsiteX204" fmla="*/ 6751 w 10000"/>
                <a:gd name="connsiteY204" fmla="*/ 6460 h 10000"/>
                <a:gd name="connsiteX205" fmla="*/ 6778 w 10000"/>
                <a:gd name="connsiteY205" fmla="*/ 6453 h 10000"/>
                <a:gd name="connsiteX206" fmla="*/ 6805 w 10000"/>
                <a:gd name="connsiteY206" fmla="*/ 6460 h 10000"/>
                <a:gd name="connsiteX207" fmla="*/ 6836 w 10000"/>
                <a:gd name="connsiteY207" fmla="*/ 6503 h 10000"/>
                <a:gd name="connsiteX208" fmla="*/ 6863 w 10000"/>
                <a:gd name="connsiteY208" fmla="*/ 6565 h 10000"/>
                <a:gd name="connsiteX209" fmla="*/ 6890 w 10000"/>
                <a:gd name="connsiteY209" fmla="*/ 6658 h 10000"/>
                <a:gd name="connsiteX210" fmla="*/ 6922 w 10000"/>
                <a:gd name="connsiteY210" fmla="*/ 6789 h 10000"/>
                <a:gd name="connsiteX211" fmla="*/ 6949 w 10000"/>
                <a:gd name="connsiteY211" fmla="*/ 6975 h 10000"/>
                <a:gd name="connsiteX212" fmla="*/ 6981 w 10000"/>
                <a:gd name="connsiteY212" fmla="*/ 7236 h 10000"/>
                <a:gd name="connsiteX213" fmla="*/ 7008 w 10000"/>
                <a:gd name="connsiteY213" fmla="*/ 7634 h 10000"/>
                <a:gd name="connsiteX214" fmla="*/ 7035 w 10000"/>
                <a:gd name="connsiteY214" fmla="*/ 8460 h 10000"/>
                <a:gd name="connsiteX215" fmla="*/ 7066 w 10000"/>
                <a:gd name="connsiteY215" fmla="*/ 8969 h 10000"/>
                <a:gd name="connsiteX216" fmla="*/ 7093 w 10000"/>
                <a:gd name="connsiteY216" fmla="*/ 7801 h 10000"/>
                <a:gd name="connsiteX217" fmla="*/ 7125 w 10000"/>
                <a:gd name="connsiteY217" fmla="*/ 7329 h 10000"/>
                <a:gd name="connsiteX218" fmla="*/ 7152 w 10000"/>
                <a:gd name="connsiteY218" fmla="*/ 7037 h 10000"/>
                <a:gd name="connsiteX219" fmla="*/ 7179 w 10000"/>
                <a:gd name="connsiteY219" fmla="*/ 6839 h 10000"/>
                <a:gd name="connsiteX220" fmla="*/ 7210 w 10000"/>
                <a:gd name="connsiteY220" fmla="*/ 6696 h 10000"/>
                <a:gd name="connsiteX221" fmla="*/ 7237 w 10000"/>
                <a:gd name="connsiteY221" fmla="*/ 6590 h 10000"/>
                <a:gd name="connsiteX222" fmla="*/ 7269 w 10000"/>
                <a:gd name="connsiteY222" fmla="*/ 6516 h 10000"/>
                <a:gd name="connsiteX223" fmla="*/ 7296 w 10000"/>
                <a:gd name="connsiteY223" fmla="*/ 6472 h 10000"/>
                <a:gd name="connsiteX224" fmla="*/ 7323 w 10000"/>
                <a:gd name="connsiteY224" fmla="*/ 6447 h 10000"/>
                <a:gd name="connsiteX225" fmla="*/ 7350 w 10000"/>
                <a:gd name="connsiteY225" fmla="*/ 6447 h 10000"/>
                <a:gd name="connsiteX226" fmla="*/ 7382 w 10000"/>
                <a:gd name="connsiteY226" fmla="*/ 6466 h 10000"/>
                <a:gd name="connsiteX227" fmla="*/ 7409 w 10000"/>
                <a:gd name="connsiteY227" fmla="*/ 6509 h 10000"/>
                <a:gd name="connsiteX228" fmla="*/ 7440 w 10000"/>
                <a:gd name="connsiteY228" fmla="*/ 6578 h 10000"/>
                <a:gd name="connsiteX229" fmla="*/ 7467 w 10000"/>
                <a:gd name="connsiteY229" fmla="*/ 6677 h 10000"/>
                <a:gd name="connsiteX230" fmla="*/ 7494 w 10000"/>
                <a:gd name="connsiteY230" fmla="*/ 6814 h 10000"/>
                <a:gd name="connsiteX231" fmla="*/ 7526 w 10000"/>
                <a:gd name="connsiteY231" fmla="*/ 7006 h 10000"/>
                <a:gd name="connsiteX232" fmla="*/ 7553 w 10000"/>
                <a:gd name="connsiteY232" fmla="*/ 7273 h 10000"/>
                <a:gd name="connsiteX233" fmla="*/ 7584 w 10000"/>
                <a:gd name="connsiteY233" fmla="*/ 7696 h 10000"/>
                <a:gd name="connsiteX234" fmla="*/ 7612 w 10000"/>
                <a:gd name="connsiteY234" fmla="*/ 8584 h 10000"/>
                <a:gd name="connsiteX235" fmla="*/ 7639 w 10000"/>
                <a:gd name="connsiteY235" fmla="*/ 8814 h 10000"/>
                <a:gd name="connsiteX236" fmla="*/ 7670 w 10000"/>
                <a:gd name="connsiteY236" fmla="*/ 7770 h 10000"/>
                <a:gd name="connsiteX237" fmla="*/ 7697 w 10000"/>
                <a:gd name="connsiteY237" fmla="*/ 7317 h 10000"/>
                <a:gd name="connsiteX238" fmla="*/ 7729 w 10000"/>
                <a:gd name="connsiteY238" fmla="*/ 7031 h 10000"/>
                <a:gd name="connsiteX239" fmla="*/ 7756 w 10000"/>
                <a:gd name="connsiteY239" fmla="*/ 6839 h 10000"/>
                <a:gd name="connsiteX240" fmla="*/ 7783 w 10000"/>
                <a:gd name="connsiteY240" fmla="*/ 6696 h 10000"/>
                <a:gd name="connsiteX241" fmla="*/ 7810 w 10000"/>
                <a:gd name="connsiteY241" fmla="*/ 6590 h 10000"/>
                <a:gd name="connsiteX242" fmla="*/ 7841 w 10000"/>
                <a:gd name="connsiteY242" fmla="*/ 6522 h 10000"/>
                <a:gd name="connsiteX243" fmla="*/ 7868 w 10000"/>
                <a:gd name="connsiteY243" fmla="*/ 6472 h 10000"/>
                <a:gd name="connsiteX244" fmla="*/ 7900 w 10000"/>
                <a:gd name="connsiteY244" fmla="*/ 6447 h 10000"/>
                <a:gd name="connsiteX245" fmla="*/ 7927 w 10000"/>
                <a:gd name="connsiteY245" fmla="*/ 6447 h 10000"/>
                <a:gd name="connsiteX246" fmla="*/ 7954 w 10000"/>
                <a:gd name="connsiteY246" fmla="*/ 6466 h 10000"/>
                <a:gd name="connsiteX247" fmla="*/ 7986 w 10000"/>
                <a:gd name="connsiteY247" fmla="*/ 6509 h 10000"/>
                <a:gd name="connsiteX248" fmla="*/ 8013 w 10000"/>
                <a:gd name="connsiteY248" fmla="*/ 6578 h 10000"/>
                <a:gd name="connsiteX249" fmla="*/ 8044 w 10000"/>
                <a:gd name="connsiteY249" fmla="*/ 6683 h 10000"/>
                <a:gd name="connsiteX250" fmla="*/ 8071 w 10000"/>
                <a:gd name="connsiteY250" fmla="*/ 6820 h 10000"/>
                <a:gd name="connsiteX251" fmla="*/ 8098 w 10000"/>
                <a:gd name="connsiteY251" fmla="*/ 7006 h 10000"/>
                <a:gd name="connsiteX252" fmla="*/ 8130 w 10000"/>
                <a:gd name="connsiteY252" fmla="*/ 7280 h 10000"/>
                <a:gd name="connsiteX253" fmla="*/ 8157 w 10000"/>
                <a:gd name="connsiteY253" fmla="*/ 7714 h 10000"/>
                <a:gd name="connsiteX254" fmla="*/ 8188 w 10000"/>
                <a:gd name="connsiteY254" fmla="*/ 8671 h 10000"/>
                <a:gd name="connsiteX255" fmla="*/ 8215 w 10000"/>
                <a:gd name="connsiteY255" fmla="*/ 8696 h 10000"/>
                <a:gd name="connsiteX256" fmla="*/ 8242 w 10000"/>
                <a:gd name="connsiteY256" fmla="*/ 7720 h 10000"/>
                <a:gd name="connsiteX257" fmla="*/ 8274 w 10000"/>
                <a:gd name="connsiteY257" fmla="*/ 7286 h 10000"/>
                <a:gd name="connsiteX258" fmla="*/ 8301 w 10000"/>
                <a:gd name="connsiteY258" fmla="*/ 7006 h 10000"/>
                <a:gd name="connsiteX259" fmla="*/ 8328 w 10000"/>
                <a:gd name="connsiteY259" fmla="*/ 6820 h 10000"/>
                <a:gd name="connsiteX260" fmla="*/ 8360 w 10000"/>
                <a:gd name="connsiteY260" fmla="*/ 6683 h 10000"/>
                <a:gd name="connsiteX261" fmla="*/ 8387 w 10000"/>
                <a:gd name="connsiteY261" fmla="*/ 6584 h 10000"/>
                <a:gd name="connsiteX262" fmla="*/ 8418 w 10000"/>
                <a:gd name="connsiteY262" fmla="*/ 6516 h 10000"/>
                <a:gd name="connsiteX263" fmla="*/ 8445 w 10000"/>
                <a:gd name="connsiteY263" fmla="*/ 6472 h 10000"/>
                <a:gd name="connsiteX264" fmla="*/ 8472 w 10000"/>
                <a:gd name="connsiteY264" fmla="*/ 6453 h 10000"/>
                <a:gd name="connsiteX265" fmla="*/ 8504 w 10000"/>
                <a:gd name="connsiteY265" fmla="*/ 6460 h 10000"/>
                <a:gd name="connsiteX266" fmla="*/ 8531 w 10000"/>
                <a:gd name="connsiteY266" fmla="*/ 6491 h 10000"/>
                <a:gd name="connsiteX267" fmla="*/ 8562 w 10000"/>
                <a:gd name="connsiteY267" fmla="*/ 6553 h 10000"/>
                <a:gd name="connsiteX268" fmla="*/ 8589 w 10000"/>
                <a:gd name="connsiteY268" fmla="*/ 6640 h 10000"/>
                <a:gd name="connsiteX269" fmla="*/ 8616 w 10000"/>
                <a:gd name="connsiteY269" fmla="*/ 6770 h 10000"/>
                <a:gd name="connsiteX270" fmla="*/ 8648 w 10000"/>
                <a:gd name="connsiteY270" fmla="*/ 6944 h 10000"/>
                <a:gd name="connsiteX271" fmla="*/ 8675 w 10000"/>
                <a:gd name="connsiteY271" fmla="*/ 7205 h 10000"/>
                <a:gd name="connsiteX272" fmla="*/ 8707 w 10000"/>
                <a:gd name="connsiteY272" fmla="*/ 7615 h 10000"/>
                <a:gd name="connsiteX273" fmla="*/ 8734 w 10000"/>
                <a:gd name="connsiteY273" fmla="*/ 8460 h 10000"/>
                <a:gd name="connsiteX274" fmla="*/ 8761 w 10000"/>
                <a:gd name="connsiteY274" fmla="*/ 8839 h 10000"/>
                <a:gd name="connsiteX275" fmla="*/ 8788 w 10000"/>
                <a:gd name="connsiteY275" fmla="*/ 7733 h 10000"/>
                <a:gd name="connsiteX276" fmla="*/ 8819 w 10000"/>
                <a:gd name="connsiteY276" fmla="*/ 7267 h 10000"/>
                <a:gd name="connsiteX277" fmla="*/ 8851 w 10000"/>
                <a:gd name="connsiteY277" fmla="*/ 6981 h 10000"/>
                <a:gd name="connsiteX278" fmla="*/ 8878 w 10000"/>
                <a:gd name="connsiteY278" fmla="*/ 6783 h 10000"/>
                <a:gd name="connsiteX279" fmla="*/ 8905 w 10000"/>
                <a:gd name="connsiteY279" fmla="*/ 6646 h 10000"/>
                <a:gd name="connsiteX280" fmla="*/ 8932 w 10000"/>
                <a:gd name="connsiteY280" fmla="*/ 6547 h 10000"/>
                <a:gd name="connsiteX281" fmla="*/ 8963 w 10000"/>
                <a:gd name="connsiteY281" fmla="*/ 6484 h 10000"/>
                <a:gd name="connsiteX282" fmla="*/ 8991 w 10000"/>
                <a:gd name="connsiteY282" fmla="*/ 6453 h 10000"/>
                <a:gd name="connsiteX283" fmla="*/ 9022 w 10000"/>
                <a:gd name="connsiteY283" fmla="*/ 6447 h 10000"/>
                <a:gd name="connsiteX284" fmla="*/ 9049 w 10000"/>
                <a:gd name="connsiteY284" fmla="*/ 6472 h 10000"/>
                <a:gd name="connsiteX285" fmla="*/ 9076 w 10000"/>
                <a:gd name="connsiteY285" fmla="*/ 6528 h 10000"/>
                <a:gd name="connsiteX286" fmla="*/ 9108 w 10000"/>
                <a:gd name="connsiteY286" fmla="*/ 6621 h 10000"/>
                <a:gd name="connsiteX287" fmla="*/ 9135 w 10000"/>
                <a:gd name="connsiteY287" fmla="*/ 6758 h 10000"/>
                <a:gd name="connsiteX288" fmla="*/ 9166 w 10000"/>
                <a:gd name="connsiteY288" fmla="*/ 6957 h 10000"/>
                <a:gd name="connsiteX289" fmla="*/ 9193 w 10000"/>
                <a:gd name="connsiteY289" fmla="*/ 7267 h 10000"/>
                <a:gd name="connsiteX290" fmla="*/ 9220 w 10000"/>
                <a:gd name="connsiteY290" fmla="*/ 7814 h 10000"/>
                <a:gd name="connsiteX291" fmla="*/ 9252 w 10000"/>
                <a:gd name="connsiteY291" fmla="*/ 9863 h 10000"/>
                <a:gd name="connsiteX292" fmla="*/ 9279 w 10000"/>
                <a:gd name="connsiteY292" fmla="*/ 7988 h 10000"/>
                <a:gd name="connsiteX293" fmla="*/ 9306 w 10000"/>
                <a:gd name="connsiteY293" fmla="*/ 7335 h 10000"/>
                <a:gd name="connsiteX294" fmla="*/ 9338 w 10000"/>
                <a:gd name="connsiteY294" fmla="*/ 6988 h 10000"/>
                <a:gd name="connsiteX295" fmla="*/ 9365 w 10000"/>
                <a:gd name="connsiteY295" fmla="*/ 6758 h 10000"/>
                <a:gd name="connsiteX296" fmla="*/ 9396 w 10000"/>
                <a:gd name="connsiteY296" fmla="*/ 6602 h 10000"/>
                <a:gd name="connsiteX297" fmla="*/ 9423 w 10000"/>
                <a:gd name="connsiteY297" fmla="*/ 6503 h 10000"/>
                <a:gd name="connsiteX298" fmla="*/ 9450 w 10000"/>
                <a:gd name="connsiteY298" fmla="*/ 6447 h 10000"/>
                <a:gd name="connsiteX299" fmla="*/ 9482 w 10000"/>
                <a:gd name="connsiteY299" fmla="*/ 6435 h 10000"/>
                <a:gd name="connsiteX300" fmla="*/ 9509 w 10000"/>
                <a:gd name="connsiteY300" fmla="*/ 6460 h 10000"/>
                <a:gd name="connsiteX301" fmla="*/ 9540 w 10000"/>
                <a:gd name="connsiteY301" fmla="*/ 6534 h 10000"/>
                <a:gd name="connsiteX302" fmla="*/ 9567 w 10000"/>
                <a:gd name="connsiteY302" fmla="*/ 6665 h 10000"/>
                <a:gd name="connsiteX303" fmla="*/ 9594 w 10000"/>
                <a:gd name="connsiteY303" fmla="*/ 6882 h 10000"/>
                <a:gd name="connsiteX304" fmla="*/ 9626 w 10000"/>
                <a:gd name="connsiteY304" fmla="*/ 7242 h 10000"/>
                <a:gd name="connsiteX305" fmla="*/ 9653 w 10000"/>
                <a:gd name="connsiteY305" fmla="*/ 7981 h 10000"/>
                <a:gd name="connsiteX306" fmla="*/ 9680 w 10000"/>
                <a:gd name="connsiteY306" fmla="*/ 8820 h 10000"/>
                <a:gd name="connsiteX307" fmla="*/ 9712 w 10000"/>
                <a:gd name="connsiteY307" fmla="*/ 7484 h 10000"/>
                <a:gd name="connsiteX308" fmla="*/ 9739 w 10000"/>
                <a:gd name="connsiteY308" fmla="*/ 7012 h 10000"/>
                <a:gd name="connsiteX309" fmla="*/ 9766 w 10000"/>
                <a:gd name="connsiteY309" fmla="*/ 6758 h 10000"/>
                <a:gd name="connsiteX310" fmla="*/ 9797 w 10000"/>
                <a:gd name="connsiteY310" fmla="*/ 6615 h 10000"/>
                <a:gd name="connsiteX311" fmla="*/ 9824 w 10000"/>
                <a:gd name="connsiteY311" fmla="*/ 6559 h 10000"/>
                <a:gd name="connsiteX312" fmla="*/ 9856 w 10000"/>
                <a:gd name="connsiteY312" fmla="*/ 6590 h 10000"/>
                <a:gd name="connsiteX313" fmla="*/ 9883 w 10000"/>
                <a:gd name="connsiteY313" fmla="*/ 6708 h 10000"/>
                <a:gd name="connsiteX314" fmla="*/ 9910 w 10000"/>
                <a:gd name="connsiteY314" fmla="*/ 6950 h 10000"/>
                <a:gd name="connsiteX315" fmla="*/ 9941 w 10000"/>
                <a:gd name="connsiteY315" fmla="*/ 7404 h 10000"/>
                <a:gd name="connsiteX316" fmla="*/ 9968 w 10000"/>
                <a:gd name="connsiteY316" fmla="*/ 8516 h 10000"/>
                <a:gd name="connsiteX317" fmla="*/ 10000 w 10000"/>
                <a:gd name="connsiteY31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497 w 10000"/>
                <a:gd name="connsiteY90" fmla="*/ 118 h 10000"/>
                <a:gd name="connsiteX91" fmla="*/ 3529 w 10000"/>
                <a:gd name="connsiteY91" fmla="*/ 87 h 10000"/>
                <a:gd name="connsiteX92" fmla="*/ 3556 w 10000"/>
                <a:gd name="connsiteY92" fmla="*/ 68 h 10000"/>
                <a:gd name="connsiteX93" fmla="*/ 3587 w 10000"/>
                <a:gd name="connsiteY93" fmla="*/ 43 h 10000"/>
                <a:gd name="connsiteX94" fmla="*/ 3614 w 10000"/>
                <a:gd name="connsiteY94" fmla="*/ 31 h 10000"/>
                <a:gd name="connsiteX95" fmla="*/ 3641 w 10000"/>
                <a:gd name="connsiteY95" fmla="*/ 19 h 10000"/>
                <a:gd name="connsiteX96" fmla="*/ 3673 w 10000"/>
                <a:gd name="connsiteY96" fmla="*/ 6 h 10000"/>
                <a:gd name="connsiteX97" fmla="*/ 3700 w 10000"/>
                <a:gd name="connsiteY97" fmla="*/ 6 h 10000"/>
                <a:gd name="connsiteX98" fmla="*/ 3731 w 10000"/>
                <a:gd name="connsiteY98" fmla="*/ 0 h 10000"/>
                <a:gd name="connsiteX99" fmla="*/ 3758 w 10000"/>
                <a:gd name="connsiteY99" fmla="*/ 0 h 10000"/>
                <a:gd name="connsiteX100" fmla="*/ 3785 w 10000"/>
                <a:gd name="connsiteY100" fmla="*/ 6 h 10000"/>
                <a:gd name="connsiteX101" fmla="*/ 3817 w 10000"/>
                <a:gd name="connsiteY101" fmla="*/ 12 h 10000"/>
                <a:gd name="connsiteX102" fmla="*/ 3844 w 10000"/>
                <a:gd name="connsiteY102" fmla="*/ 19 h 10000"/>
                <a:gd name="connsiteX103" fmla="*/ 3876 w 10000"/>
                <a:gd name="connsiteY103" fmla="*/ 31 h 10000"/>
                <a:gd name="connsiteX104" fmla="*/ 3903 w 10000"/>
                <a:gd name="connsiteY104" fmla="*/ 43 h 10000"/>
                <a:gd name="connsiteX105" fmla="*/ 3930 w 10000"/>
                <a:gd name="connsiteY105" fmla="*/ 62 h 10000"/>
                <a:gd name="connsiteX106" fmla="*/ 3957 w 10000"/>
                <a:gd name="connsiteY106" fmla="*/ 81 h 10000"/>
                <a:gd name="connsiteX107" fmla="*/ 3988 w 10000"/>
                <a:gd name="connsiteY107" fmla="*/ 106 h 10000"/>
                <a:gd name="connsiteX108" fmla="*/ 4015 w 10000"/>
                <a:gd name="connsiteY108" fmla="*/ 130 h 10000"/>
                <a:gd name="connsiteX109" fmla="*/ 4047 w 10000"/>
                <a:gd name="connsiteY109" fmla="*/ 155 h 10000"/>
                <a:gd name="connsiteX110" fmla="*/ 4074 w 10000"/>
                <a:gd name="connsiteY110" fmla="*/ 186 h 10000"/>
                <a:gd name="connsiteX111" fmla="*/ 4101 w 10000"/>
                <a:gd name="connsiteY111" fmla="*/ 217 h 10000"/>
                <a:gd name="connsiteX112" fmla="*/ 4132 w 10000"/>
                <a:gd name="connsiteY112" fmla="*/ 255 h 10000"/>
                <a:gd name="connsiteX113" fmla="*/ 4160 w 10000"/>
                <a:gd name="connsiteY113" fmla="*/ 292 h 10000"/>
                <a:gd name="connsiteX114" fmla="*/ 4191 w 10000"/>
                <a:gd name="connsiteY114" fmla="*/ 329 h 10000"/>
                <a:gd name="connsiteX115" fmla="*/ 4218 w 10000"/>
                <a:gd name="connsiteY115" fmla="*/ 373 h 10000"/>
                <a:gd name="connsiteX116" fmla="*/ 4245 w 10000"/>
                <a:gd name="connsiteY116" fmla="*/ 422 h 10000"/>
                <a:gd name="connsiteX117" fmla="*/ 4277 w 10000"/>
                <a:gd name="connsiteY117" fmla="*/ 466 h 10000"/>
                <a:gd name="connsiteX118" fmla="*/ 4304 w 10000"/>
                <a:gd name="connsiteY118" fmla="*/ 522 h 10000"/>
                <a:gd name="connsiteX119" fmla="*/ 4335 w 10000"/>
                <a:gd name="connsiteY119" fmla="*/ 571 h 10000"/>
                <a:gd name="connsiteX120" fmla="*/ 4362 w 10000"/>
                <a:gd name="connsiteY120" fmla="*/ 634 h 10000"/>
                <a:gd name="connsiteX121" fmla="*/ 4389 w 10000"/>
                <a:gd name="connsiteY121" fmla="*/ 689 h 10000"/>
                <a:gd name="connsiteX122" fmla="*/ 4421 w 10000"/>
                <a:gd name="connsiteY122" fmla="*/ 752 h 10000"/>
                <a:gd name="connsiteX123" fmla="*/ 4448 w 10000"/>
                <a:gd name="connsiteY123" fmla="*/ 820 h 10000"/>
                <a:gd name="connsiteX124" fmla="*/ 4475 w 10000"/>
                <a:gd name="connsiteY124" fmla="*/ 888 h 10000"/>
                <a:gd name="connsiteX125" fmla="*/ 4507 w 10000"/>
                <a:gd name="connsiteY125" fmla="*/ 957 h 10000"/>
                <a:gd name="connsiteX126" fmla="*/ 4534 w 10000"/>
                <a:gd name="connsiteY126" fmla="*/ 1037 h 10000"/>
                <a:gd name="connsiteX127" fmla="*/ 4565 w 10000"/>
                <a:gd name="connsiteY127" fmla="*/ 1118 h 10000"/>
                <a:gd name="connsiteX128" fmla="*/ 4592 w 10000"/>
                <a:gd name="connsiteY128" fmla="*/ 1199 h 10000"/>
                <a:gd name="connsiteX129" fmla="*/ 4619 w 10000"/>
                <a:gd name="connsiteY129" fmla="*/ 1286 h 10000"/>
                <a:gd name="connsiteX130" fmla="*/ 4651 w 10000"/>
                <a:gd name="connsiteY130" fmla="*/ 1373 h 10000"/>
                <a:gd name="connsiteX131" fmla="*/ 4678 w 10000"/>
                <a:gd name="connsiteY131" fmla="*/ 1472 h 10000"/>
                <a:gd name="connsiteX132" fmla="*/ 4709 w 10000"/>
                <a:gd name="connsiteY132" fmla="*/ 1565 h 10000"/>
                <a:gd name="connsiteX133" fmla="*/ 4736 w 10000"/>
                <a:gd name="connsiteY133" fmla="*/ 1671 h 10000"/>
                <a:gd name="connsiteX134" fmla="*/ 4763 w 10000"/>
                <a:gd name="connsiteY134" fmla="*/ 1776 h 10000"/>
                <a:gd name="connsiteX135" fmla="*/ 4795 w 10000"/>
                <a:gd name="connsiteY135" fmla="*/ 1894 h 10000"/>
                <a:gd name="connsiteX136" fmla="*/ 4822 w 10000"/>
                <a:gd name="connsiteY136" fmla="*/ 2012 h 10000"/>
                <a:gd name="connsiteX137" fmla="*/ 4854 w 10000"/>
                <a:gd name="connsiteY137" fmla="*/ 2137 h 10000"/>
                <a:gd name="connsiteX138" fmla="*/ 4881 w 10000"/>
                <a:gd name="connsiteY138" fmla="*/ 2267 h 10000"/>
                <a:gd name="connsiteX139" fmla="*/ 4908 w 10000"/>
                <a:gd name="connsiteY139" fmla="*/ 2404 h 10000"/>
                <a:gd name="connsiteX140" fmla="*/ 4935 w 10000"/>
                <a:gd name="connsiteY140" fmla="*/ 2553 h 10000"/>
                <a:gd name="connsiteX141" fmla="*/ 4966 w 10000"/>
                <a:gd name="connsiteY141" fmla="*/ 2708 h 10000"/>
                <a:gd name="connsiteX142" fmla="*/ 4993 w 10000"/>
                <a:gd name="connsiteY142" fmla="*/ 2870 h 10000"/>
                <a:gd name="connsiteX143" fmla="*/ 5025 w 10000"/>
                <a:gd name="connsiteY143" fmla="*/ 3043 h 10000"/>
                <a:gd name="connsiteX144" fmla="*/ 5052 w 10000"/>
                <a:gd name="connsiteY144" fmla="*/ 3230 h 10000"/>
                <a:gd name="connsiteX145" fmla="*/ 5079 w 10000"/>
                <a:gd name="connsiteY145" fmla="*/ 3429 h 10000"/>
                <a:gd name="connsiteX146" fmla="*/ 5110 w 10000"/>
                <a:gd name="connsiteY146" fmla="*/ 3646 h 10000"/>
                <a:gd name="connsiteX147" fmla="*/ 5137 w 10000"/>
                <a:gd name="connsiteY147" fmla="*/ 3882 h 10000"/>
                <a:gd name="connsiteX148" fmla="*/ 5169 w 10000"/>
                <a:gd name="connsiteY148" fmla="*/ 4143 h 10000"/>
                <a:gd name="connsiteX149" fmla="*/ 5196 w 10000"/>
                <a:gd name="connsiteY149" fmla="*/ 4441 h 10000"/>
                <a:gd name="connsiteX150" fmla="*/ 5223 w 10000"/>
                <a:gd name="connsiteY150" fmla="*/ 4789 h 10000"/>
                <a:gd name="connsiteX151" fmla="*/ 5255 w 10000"/>
                <a:gd name="connsiteY151" fmla="*/ 5205 h 10000"/>
                <a:gd name="connsiteX152" fmla="*/ 5282 w 10000"/>
                <a:gd name="connsiteY152" fmla="*/ 5758 h 10000"/>
                <a:gd name="connsiteX153" fmla="*/ 5313 w 10000"/>
                <a:gd name="connsiteY153" fmla="*/ 6671 h 10000"/>
                <a:gd name="connsiteX154" fmla="*/ 5340 w 10000"/>
                <a:gd name="connsiteY154" fmla="*/ 7776 h 10000"/>
                <a:gd name="connsiteX155" fmla="*/ 5367 w 10000"/>
                <a:gd name="connsiteY155" fmla="*/ 6565 h 10000"/>
                <a:gd name="connsiteX156" fmla="*/ 5399 w 10000"/>
                <a:gd name="connsiteY156" fmla="*/ 6255 h 10000"/>
                <a:gd name="connsiteX157" fmla="*/ 5426 w 10000"/>
                <a:gd name="connsiteY157" fmla="*/ 6155 h 10000"/>
                <a:gd name="connsiteX158" fmla="*/ 5453 w 10000"/>
                <a:gd name="connsiteY158" fmla="*/ 6180 h 10000"/>
                <a:gd name="connsiteX159" fmla="*/ 5484 w 10000"/>
                <a:gd name="connsiteY159" fmla="*/ 6286 h 10000"/>
                <a:gd name="connsiteX160" fmla="*/ 5511 w 10000"/>
                <a:gd name="connsiteY160" fmla="*/ 6484 h 10000"/>
                <a:gd name="connsiteX161" fmla="*/ 5539 w 10000"/>
                <a:gd name="connsiteY161" fmla="*/ 6801 h 10000"/>
                <a:gd name="connsiteX162" fmla="*/ 5570 w 10000"/>
                <a:gd name="connsiteY162" fmla="*/ 7373 h 10000"/>
                <a:gd name="connsiteX163" fmla="*/ 5597 w 10000"/>
                <a:gd name="connsiteY163" fmla="*/ 9447 h 10000"/>
                <a:gd name="connsiteX164" fmla="*/ 5629 w 10000"/>
                <a:gd name="connsiteY164" fmla="*/ 7621 h 10000"/>
                <a:gd name="connsiteX165" fmla="*/ 5656 w 10000"/>
                <a:gd name="connsiteY165" fmla="*/ 7012 h 10000"/>
                <a:gd name="connsiteX166" fmla="*/ 5683 w 10000"/>
                <a:gd name="connsiteY166" fmla="*/ 6708 h 10000"/>
                <a:gd name="connsiteX167" fmla="*/ 5714 w 10000"/>
                <a:gd name="connsiteY167" fmla="*/ 6534 h 10000"/>
                <a:gd name="connsiteX168" fmla="*/ 5741 w 10000"/>
                <a:gd name="connsiteY168" fmla="*/ 6429 h 10000"/>
                <a:gd name="connsiteX169" fmla="*/ 5773 w 10000"/>
                <a:gd name="connsiteY169" fmla="*/ 6385 h 10000"/>
                <a:gd name="connsiteX170" fmla="*/ 5800 w 10000"/>
                <a:gd name="connsiteY170" fmla="*/ 6385 h 10000"/>
                <a:gd name="connsiteX171" fmla="*/ 5827 w 10000"/>
                <a:gd name="connsiteY171" fmla="*/ 6429 h 10000"/>
                <a:gd name="connsiteX172" fmla="*/ 5858 w 10000"/>
                <a:gd name="connsiteY172" fmla="*/ 6516 h 10000"/>
                <a:gd name="connsiteX173" fmla="*/ 5886 w 10000"/>
                <a:gd name="connsiteY173" fmla="*/ 6646 h 10000"/>
                <a:gd name="connsiteX174" fmla="*/ 5913 w 10000"/>
                <a:gd name="connsiteY174" fmla="*/ 6845 h 10000"/>
                <a:gd name="connsiteX175" fmla="*/ 5944 w 10000"/>
                <a:gd name="connsiteY175" fmla="*/ 7149 h 10000"/>
                <a:gd name="connsiteX176" fmla="*/ 5971 w 10000"/>
                <a:gd name="connsiteY176" fmla="*/ 7658 h 10000"/>
                <a:gd name="connsiteX177" fmla="*/ 6003 w 10000"/>
                <a:gd name="connsiteY177" fmla="*/ 9093 h 10000"/>
                <a:gd name="connsiteX178" fmla="*/ 6030 w 10000"/>
                <a:gd name="connsiteY178" fmla="*/ 8106 h 10000"/>
                <a:gd name="connsiteX179" fmla="*/ 6057 w 10000"/>
                <a:gd name="connsiteY179" fmla="*/ 7385 h 10000"/>
                <a:gd name="connsiteX180" fmla="*/ 6088 w 10000"/>
                <a:gd name="connsiteY180" fmla="*/ 7019 h 10000"/>
                <a:gd name="connsiteX181" fmla="*/ 6115 w 10000"/>
                <a:gd name="connsiteY181" fmla="*/ 6789 h 10000"/>
                <a:gd name="connsiteX182" fmla="*/ 6147 w 10000"/>
                <a:gd name="connsiteY182" fmla="*/ 6634 h 10000"/>
                <a:gd name="connsiteX183" fmla="*/ 6174 w 10000"/>
                <a:gd name="connsiteY183" fmla="*/ 6534 h 10000"/>
                <a:gd name="connsiteX184" fmla="*/ 6201 w 10000"/>
                <a:gd name="connsiteY184" fmla="*/ 6472 h 10000"/>
                <a:gd name="connsiteX185" fmla="*/ 6233 w 10000"/>
                <a:gd name="connsiteY185" fmla="*/ 6441 h 10000"/>
                <a:gd name="connsiteX186" fmla="*/ 6260 w 10000"/>
                <a:gd name="connsiteY186" fmla="*/ 6435 h 10000"/>
                <a:gd name="connsiteX187" fmla="*/ 6291 w 10000"/>
                <a:gd name="connsiteY187" fmla="*/ 6460 h 10000"/>
                <a:gd name="connsiteX188" fmla="*/ 6318 w 10000"/>
                <a:gd name="connsiteY188" fmla="*/ 6516 h 10000"/>
                <a:gd name="connsiteX189" fmla="*/ 6345 w 10000"/>
                <a:gd name="connsiteY189" fmla="*/ 6609 h 10000"/>
                <a:gd name="connsiteX190" fmla="*/ 6372 w 10000"/>
                <a:gd name="connsiteY190" fmla="*/ 6733 h 10000"/>
                <a:gd name="connsiteX191" fmla="*/ 6404 w 10000"/>
                <a:gd name="connsiteY191" fmla="*/ 6919 h 10000"/>
                <a:gd name="connsiteX192" fmla="*/ 6431 w 10000"/>
                <a:gd name="connsiteY192" fmla="*/ 7186 h 10000"/>
                <a:gd name="connsiteX193" fmla="*/ 6462 w 10000"/>
                <a:gd name="connsiteY193" fmla="*/ 7596 h 10000"/>
                <a:gd name="connsiteX194" fmla="*/ 6489 w 10000"/>
                <a:gd name="connsiteY194" fmla="*/ 8466 h 10000"/>
                <a:gd name="connsiteX195" fmla="*/ 6516 w 10000"/>
                <a:gd name="connsiteY195" fmla="*/ 8801 h 10000"/>
                <a:gd name="connsiteX196" fmla="*/ 6548 w 10000"/>
                <a:gd name="connsiteY196" fmla="*/ 7714 h 10000"/>
                <a:gd name="connsiteX197" fmla="*/ 6575 w 10000"/>
                <a:gd name="connsiteY197" fmla="*/ 7261 h 10000"/>
                <a:gd name="connsiteX198" fmla="*/ 6607 w 10000"/>
                <a:gd name="connsiteY198" fmla="*/ 6981 h 10000"/>
                <a:gd name="connsiteX199" fmla="*/ 6634 w 10000"/>
                <a:gd name="connsiteY199" fmla="*/ 6795 h 10000"/>
                <a:gd name="connsiteX200" fmla="*/ 6661 w 10000"/>
                <a:gd name="connsiteY200" fmla="*/ 6658 h 10000"/>
                <a:gd name="connsiteX201" fmla="*/ 6692 w 10000"/>
                <a:gd name="connsiteY201" fmla="*/ 6559 h 10000"/>
                <a:gd name="connsiteX202" fmla="*/ 6719 w 10000"/>
                <a:gd name="connsiteY202" fmla="*/ 6497 h 10000"/>
                <a:gd name="connsiteX203" fmla="*/ 6751 w 10000"/>
                <a:gd name="connsiteY203" fmla="*/ 6460 h 10000"/>
                <a:gd name="connsiteX204" fmla="*/ 6778 w 10000"/>
                <a:gd name="connsiteY204" fmla="*/ 6453 h 10000"/>
                <a:gd name="connsiteX205" fmla="*/ 6805 w 10000"/>
                <a:gd name="connsiteY205" fmla="*/ 6460 h 10000"/>
                <a:gd name="connsiteX206" fmla="*/ 6836 w 10000"/>
                <a:gd name="connsiteY206" fmla="*/ 6503 h 10000"/>
                <a:gd name="connsiteX207" fmla="*/ 6863 w 10000"/>
                <a:gd name="connsiteY207" fmla="*/ 6565 h 10000"/>
                <a:gd name="connsiteX208" fmla="*/ 6890 w 10000"/>
                <a:gd name="connsiteY208" fmla="*/ 6658 h 10000"/>
                <a:gd name="connsiteX209" fmla="*/ 6922 w 10000"/>
                <a:gd name="connsiteY209" fmla="*/ 6789 h 10000"/>
                <a:gd name="connsiteX210" fmla="*/ 6949 w 10000"/>
                <a:gd name="connsiteY210" fmla="*/ 6975 h 10000"/>
                <a:gd name="connsiteX211" fmla="*/ 6981 w 10000"/>
                <a:gd name="connsiteY211" fmla="*/ 7236 h 10000"/>
                <a:gd name="connsiteX212" fmla="*/ 7008 w 10000"/>
                <a:gd name="connsiteY212" fmla="*/ 7634 h 10000"/>
                <a:gd name="connsiteX213" fmla="*/ 7035 w 10000"/>
                <a:gd name="connsiteY213" fmla="*/ 8460 h 10000"/>
                <a:gd name="connsiteX214" fmla="*/ 7066 w 10000"/>
                <a:gd name="connsiteY214" fmla="*/ 8969 h 10000"/>
                <a:gd name="connsiteX215" fmla="*/ 7093 w 10000"/>
                <a:gd name="connsiteY215" fmla="*/ 7801 h 10000"/>
                <a:gd name="connsiteX216" fmla="*/ 7125 w 10000"/>
                <a:gd name="connsiteY216" fmla="*/ 7329 h 10000"/>
                <a:gd name="connsiteX217" fmla="*/ 7152 w 10000"/>
                <a:gd name="connsiteY217" fmla="*/ 7037 h 10000"/>
                <a:gd name="connsiteX218" fmla="*/ 7179 w 10000"/>
                <a:gd name="connsiteY218" fmla="*/ 6839 h 10000"/>
                <a:gd name="connsiteX219" fmla="*/ 7210 w 10000"/>
                <a:gd name="connsiteY219" fmla="*/ 6696 h 10000"/>
                <a:gd name="connsiteX220" fmla="*/ 7237 w 10000"/>
                <a:gd name="connsiteY220" fmla="*/ 6590 h 10000"/>
                <a:gd name="connsiteX221" fmla="*/ 7269 w 10000"/>
                <a:gd name="connsiteY221" fmla="*/ 6516 h 10000"/>
                <a:gd name="connsiteX222" fmla="*/ 7296 w 10000"/>
                <a:gd name="connsiteY222" fmla="*/ 6472 h 10000"/>
                <a:gd name="connsiteX223" fmla="*/ 7323 w 10000"/>
                <a:gd name="connsiteY223" fmla="*/ 6447 h 10000"/>
                <a:gd name="connsiteX224" fmla="*/ 7350 w 10000"/>
                <a:gd name="connsiteY224" fmla="*/ 6447 h 10000"/>
                <a:gd name="connsiteX225" fmla="*/ 7382 w 10000"/>
                <a:gd name="connsiteY225" fmla="*/ 6466 h 10000"/>
                <a:gd name="connsiteX226" fmla="*/ 7409 w 10000"/>
                <a:gd name="connsiteY226" fmla="*/ 6509 h 10000"/>
                <a:gd name="connsiteX227" fmla="*/ 7440 w 10000"/>
                <a:gd name="connsiteY227" fmla="*/ 6578 h 10000"/>
                <a:gd name="connsiteX228" fmla="*/ 7467 w 10000"/>
                <a:gd name="connsiteY228" fmla="*/ 6677 h 10000"/>
                <a:gd name="connsiteX229" fmla="*/ 7494 w 10000"/>
                <a:gd name="connsiteY229" fmla="*/ 6814 h 10000"/>
                <a:gd name="connsiteX230" fmla="*/ 7526 w 10000"/>
                <a:gd name="connsiteY230" fmla="*/ 7006 h 10000"/>
                <a:gd name="connsiteX231" fmla="*/ 7553 w 10000"/>
                <a:gd name="connsiteY231" fmla="*/ 7273 h 10000"/>
                <a:gd name="connsiteX232" fmla="*/ 7584 w 10000"/>
                <a:gd name="connsiteY232" fmla="*/ 7696 h 10000"/>
                <a:gd name="connsiteX233" fmla="*/ 7612 w 10000"/>
                <a:gd name="connsiteY233" fmla="*/ 8584 h 10000"/>
                <a:gd name="connsiteX234" fmla="*/ 7639 w 10000"/>
                <a:gd name="connsiteY234" fmla="*/ 8814 h 10000"/>
                <a:gd name="connsiteX235" fmla="*/ 7670 w 10000"/>
                <a:gd name="connsiteY235" fmla="*/ 7770 h 10000"/>
                <a:gd name="connsiteX236" fmla="*/ 7697 w 10000"/>
                <a:gd name="connsiteY236" fmla="*/ 7317 h 10000"/>
                <a:gd name="connsiteX237" fmla="*/ 7729 w 10000"/>
                <a:gd name="connsiteY237" fmla="*/ 7031 h 10000"/>
                <a:gd name="connsiteX238" fmla="*/ 7756 w 10000"/>
                <a:gd name="connsiteY238" fmla="*/ 6839 h 10000"/>
                <a:gd name="connsiteX239" fmla="*/ 7783 w 10000"/>
                <a:gd name="connsiteY239" fmla="*/ 6696 h 10000"/>
                <a:gd name="connsiteX240" fmla="*/ 7810 w 10000"/>
                <a:gd name="connsiteY240" fmla="*/ 6590 h 10000"/>
                <a:gd name="connsiteX241" fmla="*/ 7841 w 10000"/>
                <a:gd name="connsiteY241" fmla="*/ 6522 h 10000"/>
                <a:gd name="connsiteX242" fmla="*/ 7868 w 10000"/>
                <a:gd name="connsiteY242" fmla="*/ 6472 h 10000"/>
                <a:gd name="connsiteX243" fmla="*/ 7900 w 10000"/>
                <a:gd name="connsiteY243" fmla="*/ 6447 h 10000"/>
                <a:gd name="connsiteX244" fmla="*/ 7927 w 10000"/>
                <a:gd name="connsiteY244" fmla="*/ 6447 h 10000"/>
                <a:gd name="connsiteX245" fmla="*/ 7954 w 10000"/>
                <a:gd name="connsiteY245" fmla="*/ 6466 h 10000"/>
                <a:gd name="connsiteX246" fmla="*/ 7986 w 10000"/>
                <a:gd name="connsiteY246" fmla="*/ 6509 h 10000"/>
                <a:gd name="connsiteX247" fmla="*/ 8013 w 10000"/>
                <a:gd name="connsiteY247" fmla="*/ 6578 h 10000"/>
                <a:gd name="connsiteX248" fmla="*/ 8044 w 10000"/>
                <a:gd name="connsiteY248" fmla="*/ 6683 h 10000"/>
                <a:gd name="connsiteX249" fmla="*/ 8071 w 10000"/>
                <a:gd name="connsiteY249" fmla="*/ 6820 h 10000"/>
                <a:gd name="connsiteX250" fmla="*/ 8098 w 10000"/>
                <a:gd name="connsiteY250" fmla="*/ 7006 h 10000"/>
                <a:gd name="connsiteX251" fmla="*/ 8130 w 10000"/>
                <a:gd name="connsiteY251" fmla="*/ 7280 h 10000"/>
                <a:gd name="connsiteX252" fmla="*/ 8157 w 10000"/>
                <a:gd name="connsiteY252" fmla="*/ 7714 h 10000"/>
                <a:gd name="connsiteX253" fmla="*/ 8188 w 10000"/>
                <a:gd name="connsiteY253" fmla="*/ 8671 h 10000"/>
                <a:gd name="connsiteX254" fmla="*/ 8215 w 10000"/>
                <a:gd name="connsiteY254" fmla="*/ 8696 h 10000"/>
                <a:gd name="connsiteX255" fmla="*/ 8242 w 10000"/>
                <a:gd name="connsiteY255" fmla="*/ 7720 h 10000"/>
                <a:gd name="connsiteX256" fmla="*/ 8274 w 10000"/>
                <a:gd name="connsiteY256" fmla="*/ 7286 h 10000"/>
                <a:gd name="connsiteX257" fmla="*/ 8301 w 10000"/>
                <a:gd name="connsiteY257" fmla="*/ 7006 h 10000"/>
                <a:gd name="connsiteX258" fmla="*/ 8328 w 10000"/>
                <a:gd name="connsiteY258" fmla="*/ 6820 h 10000"/>
                <a:gd name="connsiteX259" fmla="*/ 8360 w 10000"/>
                <a:gd name="connsiteY259" fmla="*/ 6683 h 10000"/>
                <a:gd name="connsiteX260" fmla="*/ 8387 w 10000"/>
                <a:gd name="connsiteY260" fmla="*/ 6584 h 10000"/>
                <a:gd name="connsiteX261" fmla="*/ 8418 w 10000"/>
                <a:gd name="connsiteY261" fmla="*/ 6516 h 10000"/>
                <a:gd name="connsiteX262" fmla="*/ 8445 w 10000"/>
                <a:gd name="connsiteY262" fmla="*/ 6472 h 10000"/>
                <a:gd name="connsiteX263" fmla="*/ 8472 w 10000"/>
                <a:gd name="connsiteY263" fmla="*/ 6453 h 10000"/>
                <a:gd name="connsiteX264" fmla="*/ 8504 w 10000"/>
                <a:gd name="connsiteY264" fmla="*/ 6460 h 10000"/>
                <a:gd name="connsiteX265" fmla="*/ 8531 w 10000"/>
                <a:gd name="connsiteY265" fmla="*/ 6491 h 10000"/>
                <a:gd name="connsiteX266" fmla="*/ 8562 w 10000"/>
                <a:gd name="connsiteY266" fmla="*/ 6553 h 10000"/>
                <a:gd name="connsiteX267" fmla="*/ 8589 w 10000"/>
                <a:gd name="connsiteY267" fmla="*/ 6640 h 10000"/>
                <a:gd name="connsiteX268" fmla="*/ 8616 w 10000"/>
                <a:gd name="connsiteY268" fmla="*/ 6770 h 10000"/>
                <a:gd name="connsiteX269" fmla="*/ 8648 w 10000"/>
                <a:gd name="connsiteY269" fmla="*/ 6944 h 10000"/>
                <a:gd name="connsiteX270" fmla="*/ 8675 w 10000"/>
                <a:gd name="connsiteY270" fmla="*/ 7205 h 10000"/>
                <a:gd name="connsiteX271" fmla="*/ 8707 w 10000"/>
                <a:gd name="connsiteY271" fmla="*/ 7615 h 10000"/>
                <a:gd name="connsiteX272" fmla="*/ 8734 w 10000"/>
                <a:gd name="connsiteY272" fmla="*/ 8460 h 10000"/>
                <a:gd name="connsiteX273" fmla="*/ 8761 w 10000"/>
                <a:gd name="connsiteY273" fmla="*/ 8839 h 10000"/>
                <a:gd name="connsiteX274" fmla="*/ 8788 w 10000"/>
                <a:gd name="connsiteY274" fmla="*/ 7733 h 10000"/>
                <a:gd name="connsiteX275" fmla="*/ 8819 w 10000"/>
                <a:gd name="connsiteY275" fmla="*/ 7267 h 10000"/>
                <a:gd name="connsiteX276" fmla="*/ 8851 w 10000"/>
                <a:gd name="connsiteY276" fmla="*/ 6981 h 10000"/>
                <a:gd name="connsiteX277" fmla="*/ 8878 w 10000"/>
                <a:gd name="connsiteY277" fmla="*/ 6783 h 10000"/>
                <a:gd name="connsiteX278" fmla="*/ 8905 w 10000"/>
                <a:gd name="connsiteY278" fmla="*/ 6646 h 10000"/>
                <a:gd name="connsiteX279" fmla="*/ 8932 w 10000"/>
                <a:gd name="connsiteY279" fmla="*/ 6547 h 10000"/>
                <a:gd name="connsiteX280" fmla="*/ 8963 w 10000"/>
                <a:gd name="connsiteY280" fmla="*/ 6484 h 10000"/>
                <a:gd name="connsiteX281" fmla="*/ 8991 w 10000"/>
                <a:gd name="connsiteY281" fmla="*/ 6453 h 10000"/>
                <a:gd name="connsiteX282" fmla="*/ 9022 w 10000"/>
                <a:gd name="connsiteY282" fmla="*/ 6447 h 10000"/>
                <a:gd name="connsiteX283" fmla="*/ 9049 w 10000"/>
                <a:gd name="connsiteY283" fmla="*/ 6472 h 10000"/>
                <a:gd name="connsiteX284" fmla="*/ 9076 w 10000"/>
                <a:gd name="connsiteY284" fmla="*/ 6528 h 10000"/>
                <a:gd name="connsiteX285" fmla="*/ 9108 w 10000"/>
                <a:gd name="connsiteY285" fmla="*/ 6621 h 10000"/>
                <a:gd name="connsiteX286" fmla="*/ 9135 w 10000"/>
                <a:gd name="connsiteY286" fmla="*/ 6758 h 10000"/>
                <a:gd name="connsiteX287" fmla="*/ 9166 w 10000"/>
                <a:gd name="connsiteY287" fmla="*/ 6957 h 10000"/>
                <a:gd name="connsiteX288" fmla="*/ 9193 w 10000"/>
                <a:gd name="connsiteY288" fmla="*/ 7267 h 10000"/>
                <a:gd name="connsiteX289" fmla="*/ 9220 w 10000"/>
                <a:gd name="connsiteY289" fmla="*/ 7814 h 10000"/>
                <a:gd name="connsiteX290" fmla="*/ 9252 w 10000"/>
                <a:gd name="connsiteY290" fmla="*/ 9863 h 10000"/>
                <a:gd name="connsiteX291" fmla="*/ 9279 w 10000"/>
                <a:gd name="connsiteY291" fmla="*/ 7988 h 10000"/>
                <a:gd name="connsiteX292" fmla="*/ 9306 w 10000"/>
                <a:gd name="connsiteY292" fmla="*/ 7335 h 10000"/>
                <a:gd name="connsiteX293" fmla="*/ 9338 w 10000"/>
                <a:gd name="connsiteY293" fmla="*/ 6988 h 10000"/>
                <a:gd name="connsiteX294" fmla="*/ 9365 w 10000"/>
                <a:gd name="connsiteY294" fmla="*/ 6758 h 10000"/>
                <a:gd name="connsiteX295" fmla="*/ 9396 w 10000"/>
                <a:gd name="connsiteY295" fmla="*/ 6602 h 10000"/>
                <a:gd name="connsiteX296" fmla="*/ 9423 w 10000"/>
                <a:gd name="connsiteY296" fmla="*/ 6503 h 10000"/>
                <a:gd name="connsiteX297" fmla="*/ 9450 w 10000"/>
                <a:gd name="connsiteY297" fmla="*/ 6447 h 10000"/>
                <a:gd name="connsiteX298" fmla="*/ 9482 w 10000"/>
                <a:gd name="connsiteY298" fmla="*/ 6435 h 10000"/>
                <a:gd name="connsiteX299" fmla="*/ 9509 w 10000"/>
                <a:gd name="connsiteY299" fmla="*/ 6460 h 10000"/>
                <a:gd name="connsiteX300" fmla="*/ 9540 w 10000"/>
                <a:gd name="connsiteY300" fmla="*/ 6534 h 10000"/>
                <a:gd name="connsiteX301" fmla="*/ 9567 w 10000"/>
                <a:gd name="connsiteY301" fmla="*/ 6665 h 10000"/>
                <a:gd name="connsiteX302" fmla="*/ 9594 w 10000"/>
                <a:gd name="connsiteY302" fmla="*/ 6882 h 10000"/>
                <a:gd name="connsiteX303" fmla="*/ 9626 w 10000"/>
                <a:gd name="connsiteY303" fmla="*/ 7242 h 10000"/>
                <a:gd name="connsiteX304" fmla="*/ 9653 w 10000"/>
                <a:gd name="connsiteY304" fmla="*/ 7981 h 10000"/>
                <a:gd name="connsiteX305" fmla="*/ 9680 w 10000"/>
                <a:gd name="connsiteY305" fmla="*/ 8820 h 10000"/>
                <a:gd name="connsiteX306" fmla="*/ 9712 w 10000"/>
                <a:gd name="connsiteY306" fmla="*/ 7484 h 10000"/>
                <a:gd name="connsiteX307" fmla="*/ 9739 w 10000"/>
                <a:gd name="connsiteY307" fmla="*/ 7012 h 10000"/>
                <a:gd name="connsiteX308" fmla="*/ 9766 w 10000"/>
                <a:gd name="connsiteY308" fmla="*/ 6758 h 10000"/>
                <a:gd name="connsiteX309" fmla="*/ 9797 w 10000"/>
                <a:gd name="connsiteY309" fmla="*/ 6615 h 10000"/>
                <a:gd name="connsiteX310" fmla="*/ 9824 w 10000"/>
                <a:gd name="connsiteY310" fmla="*/ 6559 h 10000"/>
                <a:gd name="connsiteX311" fmla="*/ 9856 w 10000"/>
                <a:gd name="connsiteY311" fmla="*/ 6590 h 10000"/>
                <a:gd name="connsiteX312" fmla="*/ 9883 w 10000"/>
                <a:gd name="connsiteY312" fmla="*/ 6708 h 10000"/>
                <a:gd name="connsiteX313" fmla="*/ 9910 w 10000"/>
                <a:gd name="connsiteY313" fmla="*/ 6950 h 10000"/>
                <a:gd name="connsiteX314" fmla="*/ 9941 w 10000"/>
                <a:gd name="connsiteY314" fmla="*/ 7404 h 10000"/>
                <a:gd name="connsiteX315" fmla="*/ 9968 w 10000"/>
                <a:gd name="connsiteY315" fmla="*/ 8516 h 10000"/>
                <a:gd name="connsiteX316" fmla="*/ 10000 w 10000"/>
                <a:gd name="connsiteY31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529 w 10000"/>
                <a:gd name="connsiteY90" fmla="*/ 87 h 10000"/>
                <a:gd name="connsiteX91" fmla="*/ 3556 w 10000"/>
                <a:gd name="connsiteY91" fmla="*/ 68 h 10000"/>
                <a:gd name="connsiteX92" fmla="*/ 3587 w 10000"/>
                <a:gd name="connsiteY92" fmla="*/ 43 h 10000"/>
                <a:gd name="connsiteX93" fmla="*/ 3614 w 10000"/>
                <a:gd name="connsiteY93" fmla="*/ 31 h 10000"/>
                <a:gd name="connsiteX94" fmla="*/ 3641 w 10000"/>
                <a:gd name="connsiteY94" fmla="*/ 19 h 10000"/>
                <a:gd name="connsiteX95" fmla="*/ 3673 w 10000"/>
                <a:gd name="connsiteY95" fmla="*/ 6 h 10000"/>
                <a:gd name="connsiteX96" fmla="*/ 3700 w 10000"/>
                <a:gd name="connsiteY96" fmla="*/ 6 h 10000"/>
                <a:gd name="connsiteX97" fmla="*/ 3731 w 10000"/>
                <a:gd name="connsiteY97" fmla="*/ 0 h 10000"/>
                <a:gd name="connsiteX98" fmla="*/ 3758 w 10000"/>
                <a:gd name="connsiteY98" fmla="*/ 0 h 10000"/>
                <a:gd name="connsiteX99" fmla="*/ 3785 w 10000"/>
                <a:gd name="connsiteY99" fmla="*/ 6 h 10000"/>
                <a:gd name="connsiteX100" fmla="*/ 3817 w 10000"/>
                <a:gd name="connsiteY100" fmla="*/ 12 h 10000"/>
                <a:gd name="connsiteX101" fmla="*/ 3844 w 10000"/>
                <a:gd name="connsiteY101" fmla="*/ 19 h 10000"/>
                <a:gd name="connsiteX102" fmla="*/ 3876 w 10000"/>
                <a:gd name="connsiteY102" fmla="*/ 31 h 10000"/>
                <a:gd name="connsiteX103" fmla="*/ 3903 w 10000"/>
                <a:gd name="connsiteY103" fmla="*/ 43 h 10000"/>
                <a:gd name="connsiteX104" fmla="*/ 3930 w 10000"/>
                <a:gd name="connsiteY104" fmla="*/ 62 h 10000"/>
                <a:gd name="connsiteX105" fmla="*/ 3957 w 10000"/>
                <a:gd name="connsiteY105" fmla="*/ 81 h 10000"/>
                <a:gd name="connsiteX106" fmla="*/ 3988 w 10000"/>
                <a:gd name="connsiteY106" fmla="*/ 106 h 10000"/>
                <a:gd name="connsiteX107" fmla="*/ 4015 w 10000"/>
                <a:gd name="connsiteY107" fmla="*/ 130 h 10000"/>
                <a:gd name="connsiteX108" fmla="*/ 4047 w 10000"/>
                <a:gd name="connsiteY108" fmla="*/ 155 h 10000"/>
                <a:gd name="connsiteX109" fmla="*/ 4074 w 10000"/>
                <a:gd name="connsiteY109" fmla="*/ 186 h 10000"/>
                <a:gd name="connsiteX110" fmla="*/ 4101 w 10000"/>
                <a:gd name="connsiteY110" fmla="*/ 217 h 10000"/>
                <a:gd name="connsiteX111" fmla="*/ 4132 w 10000"/>
                <a:gd name="connsiteY111" fmla="*/ 255 h 10000"/>
                <a:gd name="connsiteX112" fmla="*/ 4160 w 10000"/>
                <a:gd name="connsiteY112" fmla="*/ 292 h 10000"/>
                <a:gd name="connsiteX113" fmla="*/ 4191 w 10000"/>
                <a:gd name="connsiteY113" fmla="*/ 329 h 10000"/>
                <a:gd name="connsiteX114" fmla="*/ 4218 w 10000"/>
                <a:gd name="connsiteY114" fmla="*/ 373 h 10000"/>
                <a:gd name="connsiteX115" fmla="*/ 4245 w 10000"/>
                <a:gd name="connsiteY115" fmla="*/ 422 h 10000"/>
                <a:gd name="connsiteX116" fmla="*/ 4277 w 10000"/>
                <a:gd name="connsiteY116" fmla="*/ 466 h 10000"/>
                <a:gd name="connsiteX117" fmla="*/ 4304 w 10000"/>
                <a:gd name="connsiteY117" fmla="*/ 522 h 10000"/>
                <a:gd name="connsiteX118" fmla="*/ 4335 w 10000"/>
                <a:gd name="connsiteY118" fmla="*/ 571 h 10000"/>
                <a:gd name="connsiteX119" fmla="*/ 4362 w 10000"/>
                <a:gd name="connsiteY119" fmla="*/ 634 h 10000"/>
                <a:gd name="connsiteX120" fmla="*/ 4389 w 10000"/>
                <a:gd name="connsiteY120" fmla="*/ 689 h 10000"/>
                <a:gd name="connsiteX121" fmla="*/ 4421 w 10000"/>
                <a:gd name="connsiteY121" fmla="*/ 752 h 10000"/>
                <a:gd name="connsiteX122" fmla="*/ 4448 w 10000"/>
                <a:gd name="connsiteY122" fmla="*/ 820 h 10000"/>
                <a:gd name="connsiteX123" fmla="*/ 4475 w 10000"/>
                <a:gd name="connsiteY123" fmla="*/ 888 h 10000"/>
                <a:gd name="connsiteX124" fmla="*/ 4507 w 10000"/>
                <a:gd name="connsiteY124" fmla="*/ 957 h 10000"/>
                <a:gd name="connsiteX125" fmla="*/ 4534 w 10000"/>
                <a:gd name="connsiteY125" fmla="*/ 1037 h 10000"/>
                <a:gd name="connsiteX126" fmla="*/ 4565 w 10000"/>
                <a:gd name="connsiteY126" fmla="*/ 1118 h 10000"/>
                <a:gd name="connsiteX127" fmla="*/ 4592 w 10000"/>
                <a:gd name="connsiteY127" fmla="*/ 1199 h 10000"/>
                <a:gd name="connsiteX128" fmla="*/ 4619 w 10000"/>
                <a:gd name="connsiteY128" fmla="*/ 1286 h 10000"/>
                <a:gd name="connsiteX129" fmla="*/ 4651 w 10000"/>
                <a:gd name="connsiteY129" fmla="*/ 1373 h 10000"/>
                <a:gd name="connsiteX130" fmla="*/ 4678 w 10000"/>
                <a:gd name="connsiteY130" fmla="*/ 1472 h 10000"/>
                <a:gd name="connsiteX131" fmla="*/ 4709 w 10000"/>
                <a:gd name="connsiteY131" fmla="*/ 1565 h 10000"/>
                <a:gd name="connsiteX132" fmla="*/ 4736 w 10000"/>
                <a:gd name="connsiteY132" fmla="*/ 1671 h 10000"/>
                <a:gd name="connsiteX133" fmla="*/ 4763 w 10000"/>
                <a:gd name="connsiteY133" fmla="*/ 1776 h 10000"/>
                <a:gd name="connsiteX134" fmla="*/ 4795 w 10000"/>
                <a:gd name="connsiteY134" fmla="*/ 1894 h 10000"/>
                <a:gd name="connsiteX135" fmla="*/ 4822 w 10000"/>
                <a:gd name="connsiteY135" fmla="*/ 2012 h 10000"/>
                <a:gd name="connsiteX136" fmla="*/ 4854 w 10000"/>
                <a:gd name="connsiteY136" fmla="*/ 2137 h 10000"/>
                <a:gd name="connsiteX137" fmla="*/ 4881 w 10000"/>
                <a:gd name="connsiteY137" fmla="*/ 2267 h 10000"/>
                <a:gd name="connsiteX138" fmla="*/ 4908 w 10000"/>
                <a:gd name="connsiteY138" fmla="*/ 2404 h 10000"/>
                <a:gd name="connsiteX139" fmla="*/ 4935 w 10000"/>
                <a:gd name="connsiteY139" fmla="*/ 2553 h 10000"/>
                <a:gd name="connsiteX140" fmla="*/ 4966 w 10000"/>
                <a:gd name="connsiteY140" fmla="*/ 2708 h 10000"/>
                <a:gd name="connsiteX141" fmla="*/ 4993 w 10000"/>
                <a:gd name="connsiteY141" fmla="*/ 2870 h 10000"/>
                <a:gd name="connsiteX142" fmla="*/ 5025 w 10000"/>
                <a:gd name="connsiteY142" fmla="*/ 3043 h 10000"/>
                <a:gd name="connsiteX143" fmla="*/ 5052 w 10000"/>
                <a:gd name="connsiteY143" fmla="*/ 3230 h 10000"/>
                <a:gd name="connsiteX144" fmla="*/ 5079 w 10000"/>
                <a:gd name="connsiteY144" fmla="*/ 3429 h 10000"/>
                <a:gd name="connsiteX145" fmla="*/ 5110 w 10000"/>
                <a:gd name="connsiteY145" fmla="*/ 3646 h 10000"/>
                <a:gd name="connsiteX146" fmla="*/ 5137 w 10000"/>
                <a:gd name="connsiteY146" fmla="*/ 3882 h 10000"/>
                <a:gd name="connsiteX147" fmla="*/ 5169 w 10000"/>
                <a:gd name="connsiteY147" fmla="*/ 4143 h 10000"/>
                <a:gd name="connsiteX148" fmla="*/ 5196 w 10000"/>
                <a:gd name="connsiteY148" fmla="*/ 4441 h 10000"/>
                <a:gd name="connsiteX149" fmla="*/ 5223 w 10000"/>
                <a:gd name="connsiteY149" fmla="*/ 4789 h 10000"/>
                <a:gd name="connsiteX150" fmla="*/ 5255 w 10000"/>
                <a:gd name="connsiteY150" fmla="*/ 5205 h 10000"/>
                <a:gd name="connsiteX151" fmla="*/ 5282 w 10000"/>
                <a:gd name="connsiteY151" fmla="*/ 5758 h 10000"/>
                <a:gd name="connsiteX152" fmla="*/ 5313 w 10000"/>
                <a:gd name="connsiteY152" fmla="*/ 6671 h 10000"/>
                <a:gd name="connsiteX153" fmla="*/ 5340 w 10000"/>
                <a:gd name="connsiteY153" fmla="*/ 7776 h 10000"/>
                <a:gd name="connsiteX154" fmla="*/ 5367 w 10000"/>
                <a:gd name="connsiteY154" fmla="*/ 6565 h 10000"/>
                <a:gd name="connsiteX155" fmla="*/ 5399 w 10000"/>
                <a:gd name="connsiteY155" fmla="*/ 6255 h 10000"/>
                <a:gd name="connsiteX156" fmla="*/ 5426 w 10000"/>
                <a:gd name="connsiteY156" fmla="*/ 6155 h 10000"/>
                <a:gd name="connsiteX157" fmla="*/ 5453 w 10000"/>
                <a:gd name="connsiteY157" fmla="*/ 6180 h 10000"/>
                <a:gd name="connsiteX158" fmla="*/ 5484 w 10000"/>
                <a:gd name="connsiteY158" fmla="*/ 6286 h 10000"/>
                <a:gd name="connsiteX159" fmla="*/ 5511 w 10000"/>
                <a:gd name="connsiteY159" fmla="*/ 6484 h 10000"/>
                <a:gd name="connsiteX160" fmla="*/ 5539 w 10000"/>
                <a:gd name="connsiteY160" fmla="*/ 6801 h 10000"/>
                <a:gd name="connsiteX161" fmla="*/ 5570 w 10000"/>
                <a:gd name="connsiteY161" fmla="*/ 7373 h 10000"/>
                <a:gd name="connsiteX162" fmla="*/ 5597 w 10000"/>
                <a:gd name="connsiteY162" fmla="*/ 9447 h 10000"/>
                <a:gd name="connsiteX163" fmla="*/ 5629 w 10000"/>
                <a:gd name="connsiteY163" fmla="*/ 7621 h 10000"/>
                <a:gd name="connsiteX164" fmla="*/ 5656 w 10000"/>
                <a:gd name="connsiteY164" fmla="*/ 7012 h 10000"/>
                <a:gd name="connsiteX165" fmla="*/ 5683 w 10000"/>
                <a:gd name="connsiteY165" fmla="*/ 6708 h 10000"/>
                <a:gd name="connsiteX166" fmla="*/ 5714 w 10000"/>
                <a:gd name="connsiteY166" fmla="*/ 6534 h 10000"/>
                <a:gd name="connsiteX167" fmla="*/ 5741 w 10000"/>
                <a:gd name="connsiteY167" fmla="*/ 6429 h 10000"/>
                <a:gd name="connsiteX168" fmla="*/ 5773 w 10000"/>
                <a:gd name="connsiteY168" fmla="*/ 6385 h 10000"/>
                <a:gd name="connsiteX169" fmla="*/ 5800 w 10000"/>
                <a:gd name="connsiteY169" fmla="*/ 6385 h 10000"/>
                <a:gd name="connsiteX170" fmla="*/ 5827 w 10000"/>
                <a:gd name="connsiteY170" fmla="*/ 6429 h 10000"/>
                <a:gd name="connsiteX171" fmla="*/ 5858 w 10000"/>
                <a:gd name="connsiteY171" fmla="*/ 6516 h 10000"/>
                <a:gd name="connsiteX172" fmla="*/ 5886 w 10000"/>
                <a:gd name="connsiteY172" fmla="*/ 6646 h 10000"/>
                <a:gd name="connsiteX173" fmla="*/ 5913 w 10000"/>
                <a:gd name="connsiteY173" fmla="*/ 6845 h 10000"/>
                <a:gd name="connsiteX174" fmla="*/ 5944 w 10000"/>
                <a:gd name="connsiteY174" fmla="*/ 7149 h 10000"/>
                <a:gd name="connsiteX175" fmla="*/ 5971 w 10000"/>
                <a:gd name="connsiteY175" fmla="*/ 7658 h 10000"/>
                <a:gd name="connsiteX176" fmla="*/ 6003 w 10000"/>
                <a:gd name="connsiteY176" fmla="*/ 9093 h 10000"/>
                <a:gd name="connsiteX177" fmla="*/ 6030 w 10000"/>
                <a:gd name="connsiteY177" fmla="*/ 8106 h 10000"/>
                <a:gd name="connsiteX178" fmla="*/ 6057 w 10000"/>
                <a:gd name="connsiteY178" fmla="*/ 7385 h 10000"/>
                <a:gd name="connsiteX179" fmla="*/ 6088 w 10000"/>
                <a:gd name="connsiteY179" fmla="*/ 7019 h 10000"/>
                <a:gd name="connsiteX180" fmla="*/ 6115 w 10000"/>
                <a:gd name="connsiteY180" fmla="*/ 6789 h 10000"/>
                <a:gd name="connsiteX181" fmla="*/ 6147 w 10000"/>
                <a:gd name="connsiteY181" fmla="*/ 6634 h 10000"/>
                <a:gd name="connsiteX182" fmla="*/ 6174 w 10000"/>
                <a:gd name="connsiteY182" fmla="*/ 6534 h 10000"/>
                <a:gd name="connsiteX183" fmla="*/ 6201 w 10000"/>
                <a:gd name="connsiteY183" fmla="*/ 6472 h 10000"/>
                <a:gd name="connsiteX184" fmla="*/ 6233 w 10000"/>
                <a:gd name="connsiteY184" fmla="*/ 6441 h 10000"/>
                <a:gd name="connsiteX185" fmla="*/ 6260 w 10000"/>
                <a:gd name="connsiteY185" fmla="*/ 6435 h 10000"/>
                <a:gd name="connsiteX186" fmla="*/ 6291 w 10000"/>
                <a:gd name="connsiteY186" fmla="*/ 6460 h 10000"/>
                <a:gd name="connsiteX187" fmla="*/ 6318 w 10000"/>
                <a:gd name="connsiteY187" fmla="*/ 6516 h 10000"/>
                <a:gd name="connsiteX188" fmla="*/ 6345 w 10000"/>
                <a:gd name="connsiteY188" fmla="*/ 6609 h 10000"/>
                <a:gd name="connsiteX189" fmla="*/ 6372 w 10000"/>
                <a:gd name="connsiteY189" fmla="*/ 6733 h 10000"/>
                <a:gd name="connsiteX190" fmla="*/ 6404 w 10000"/>
                <a:gd name="connsiteY190" fmla="*/ 6919 h 10000"/>
                <a:gd name="connsiteX191" fmla="*/ 6431 w 10000"/>
                <a:gd name="connsiteY191" fmla="*/ 7186 h 10000"/>
                <a:gd name="connsiteX192" fmla="*/ 6462 w 10000"/>
                <a:gd name="connsiteY192" fmla="*/ 7596 h 10000"/>
                <a:gd name="connsiteX193" fmla="*/ 6489 w 10000"/>
                <a:gd name="connsiteY193" fmla="*/ 8466 h 10000"/>
                <a:gd name="connsiteX194" fmla="*/ 6516 w 10000"/>
                <a:gd name="connsiteY194" fmla="*/ 8801 h 10000"/>
                <a:gd name="connsiteX195" fmla="*/ 6548 w 10000"/>
                <a:gd name="connsiteY195" fmla="*/ 7714 h 10000"/>
                <a:gd name="connsiteX196" fmla="*/ 6575 w 10000"/>
                <a:gd name="connsiteY196" fmla="*/ 7261 h 10000"/>
                <a:gd name="connsiteX197" fmla="*/ 6607 w 10000"/>
                <a:gd name="connsiteY197" fmla="*/ 6981 h 10000"/>
                <a:gd name="connsiteX198" fmla="*/ 6634 w 10000"/>
                <a:gd name="connsiteY198" fmla="*/ 6795 h 10000"/>
                <a:gd name="connsiteX199" fmla="*/ 6661 w 10000"/>
                <a:gd name="connsiteY199" fmla="*/ 6658 h 10000"/>
                <a:gd name="connsiteX200" fmla="*/ 6692 w 10000"/>
                <a:gd name="connsiteY200" fmla="*/ 6559 h 10000"/>
                <a:gd name="connsiteX201" fmla="*/ 6719 w 10000"/>
                <a:gd name="connsiteY201" fmla="*/ 6497 h 10000"/>
                <a:gd name="connsiteX202" fmla="*/ 6751 w 10000"/>
                <a:gd name="connsiteY202" fmla="*/ 6460 h 10000"/>
                <a:gd name="connsiteX203" fmla="*/ 6778 w 10000"/>
                <a:gd name="connsiteY203" fmla="*/ 6453 h 10000"/>
                <a:gd name="connsiteX204" fmla="*/ 6805 w 10000"/>
                <a:gd name="connsiteY204" fmla="*/ 6460 h 10000"/>
                <a:gd name="connsiteX205" fmla="*/ 6836 w 10000"/>
                <a:gd name="connsiteY205" fmla="*/ 6503 h 10000"/>
                <a:gd name="connsiteX206" fmla="*/ 6863 w 10000"/>
                <a:gd name="connsiteY206" fmla="*/ 6565 h 10000"/>
                <a:gd name="connsiteX207" fmla="*/ 6890 w 10000"/>
                <a:gd name="connsiteY207" fmla="*/ 6658 h 10000"/>
                <a:gd name="connsiteX208" fmla="*/ 6922 w 10000"/>
                <a:gd name="connsiteY208" fmla="*/ 6789 h 10000"/>
                <a:gd name="connsiteX209" fmla="*/ 6949 w 10000"/>
                <a:gd name="connsiteY209" fmla="*/ 6975 h 10000"/>
                <a:gd name="connsiteX210" fmla="*/ 6981 w 10000"/>
                <a:gd name="connsiteY210" fmla="*/ 7236 h 10000"/>
                <a:gd name="connsiteX211" fmla="*/ 7008 w 10000"/>
                <a:gd name="connsiteY211" fmla="*/ 7634 h 10000"/>
                <a:gd name="connsiteX212" fmla="*/ 7035 w 10000"/>
                <a:gd name="connsiteY212" fmla="*/ 8460 h 10000"/>
                <a:gd name="connsiteX213" fmla="*/ 7066 w 10000"/>
                <a:gd name="connsiteY213" fmla="*/ 8969 h 10000"/>
                <a:gd name="connsiteX214" fmla="*/ 7093 w 10000"/>
                <a:gd name="connsiteY214" fmla="*/ 7801 h 10000"/>
                <a:gd name="connsiteX215" fmla="*/ 7125 w 10000"/>
                <a:gd name="connsiteY215" fmla="*/ 7329 h 10000"/>
                <a:gd name="connsiteX216" fmla="*/ 7152 w 10000"/>
                <a:gd name="connsiteY216" fmla="*/ 7037 h 10000"/>
                <a:gd name="connsiteX217" fmla="*/ 7179 w 10000"/>
                <a:gd name="connsiteY217" fmla="*/ 6839 h 10000"/>
                <a:gd name="connsiteX218" fmla="*/ 7210 w 10000"/>
                <a:gd name="connsiteY218" fmla="*/ 6696 h 10000"/>
                <a:gd name="connsiteX219" fmla="*/ 7237 w 10000"/>
                <a:gd name="connsiteY219" fmla="*/ 6590 h 10000"/>
                <a:gd name="connsiteX220" fmla="*/ 7269 w 10000"/>
                <a:gd name="connsiteY220" fmla="*/ 6516 h 10000"/>
                <a:gd name="connsiteX221" fmla="*/ 7296 w 10000"/>
                <a:gd name="connsiteY221" fmla="*/ 6472 h 10000"/>
                <a:gd name="connsiteX222" fmla="*/ 7323 w 10000"/>
                <a:gd name="connsiteY222" fmla="*/ 6447 h 10000"/>
                <a:gd name="connsiteX223" fmla="*/ 7350 w 10000"/>
                <a:gd name="connsiteY223" fmla="*/ 6447 h 10000"/>
                <a:gd name="connsiteX224" fmla="*/ 7382 w 10000"/>
                <a:gd name="connsiteY224" fmla="*/ 6466 h 10000"/>
                <a:gd name="connsiteX225" fmla="*/ 7409 w 10000"/>
                <a:gd name="connsiteY225" fmla="*/ 6509 h 10000"/>
                <a:gd name="connsiteX226" fmla="*/ 7440 w 10000"/>
                <a:gd name="connsiteY226" fmla="*/ 6578 h 10000"/>
                <a:gd name="connsiteX227" fmla="*/ 7467 w 10000"/>
                <a:gd name="connsiteY227" fmla="*/ 6677 h 10000"/>
                <a:gd name="connsiteX228" fmla="*/ 7494 w 10000"/>
                <a:gd name="connsiteY228" fmla="*/ 6814 h 10000"/>
                <a:gd name="connsiteX229" fmla="*/ 7526 w 10000"/>
                <a:gd name="connsiteY229" fmla="*/ 7006 h 10000"/>
                <a:gd name="connsiteX230" fmla="*/ 7553 w 10000"/>
                <a:gd name="connsiteY230" fmla="*/ 7273 h 10000"/>
                <a:gd name="connsiteX231" fmla="*/ 7584 w 10000"/>
                <a:gd name="connsiteY231" fmla="*/ 7696 h 10000"/>
                <a:gd name="connsiteX232" fmla="*/ 7612 w 10000"/>
                <a:gd name="connsiteY232" fmla="*/ 8584 h 10000"/>
                <a:gd name="connsiteX233" fmla="*/ 7639 w 10000"/>
                <a:gd name="connsiteY233" fmla="*/ 8814 h 10000"/>
                <a:gd name="connsiteX234" fmla="*/ 7670 w 10000"/>
                <a:gd name="connsiteY234" fmla="*/ 7770 h 10000"/>
                <a:gd name="connsiteX235" fmla="*/ 7697 w 10000"/>
                <a:gd name="connsiteY235" fmla="*/ 7317 h 10000"/>
                <a:gd name="connsiteX236" fmla="*/ 7729 w 10000"/>
                <a:gd name="connsiteY236" fmla="*/ 7031 h 10000"/>
                <a:gd name="connsiteX237" fmla="*/ 7756 w 10000"/>
                <a:gd name="connsiteY237" fmla="*/ 6839 h 10000"/>
                <a:gd name="connsiteX238" fmla="*/ 7783 w 10000"/>
                <a:gd name="connsiteY238" fmla="*/ 6696 h 10000"/>
                <a:gd name="connsiteX239" fmla="*/ 7810 w 10000"/>
                <a:gd name="connsiteY239" fmla="*/ 6590 h 10000"/>
                <a:gd name="connsiteX240" fmla="*/ 7841 w 10000"/>
                <a:gd name="connsiteY240" fmla="*/ 6522 h 10000"/>
                <a:gd name="connsiteX241" fmla="*/ 7868 w 10000"/>
                <a:gd name="connsiteY241" fmla="*/ 6472 h 10000"/>
                <a:gd name="connsiteX242" fmla="*/ 7900 w 10000"/>
                <a:gd name="connsiteY242" fmla="*/ 6447 h 10000"/>
                <a:gd name="connsiteX243" fmla="*/ 7927 w 10000"/>
                <a:gd name="connsiteY243" fmla="*/ 6447 h 10000"/>
                <a:gd name="connsiteX244" fmla="*/ 7954 w 10000"/>
                <a:gd name="connsiteY244" fmla="*/ 6466 h 10000"/>
                <a:gd name="connsiteX245" fmla="*/ 7986 w 10000"/>
                <a:gd name="connsiteY245" fmla="*/ 6509 h 10000"/>
                <a:gd name="connsiteX246" fmla="*/ 8013 w 10000"/>
                <a:gd name="connsiteY246" fmla="*/ 6578 h 10000"/>
                <a:gd name="connsiteX247" fmla="*/ 8044 w 10000"/>
                <a:gd name="connsiteY247" fmla="*/ 6683 h 10000"/>
                <a:gd name="connsiteX248" fmla="*/ 8071 w 10000"/>
                <a:gd name="connsiteY248" fmla="*/ 6820 h 10000"/>
                <a:gd name="connsiteX249" fmla="*/ 8098 w 10000"/>
                <a:gd name="connsiteY249" fmla="*/ 7006 h 10000"/>
                <a:gd name="connsiteX250" fmla="*/ 8130 w 10000"/>
                <a:gd name="connsiteY250" fmla="*/ 7280 h 10000"/>
                <a:gd name="connsiteX251" fmla="*/ 8157 w 10000"/>
                <a:gd name="connsiteY251" fmla="*/ 7714 h 10000"/>
                <a:gd name="connsiteX252" fmla="*/ 8188 w 10000"/>
                <a:gd name="connsiteY252" fmla="*/ 8671 h 10000"/>
                <a:gd name="connsiteX253" fmla="*/ 8215 w 10000"/>
                <a:gd name="connsiteY253" fmla="*/ 8696 h 10000"/>
                <a:gd name="connsiteX254" fmla="*/ 8242 w 10000"/>
                <a:gd name="connsiteY254" fmla="*/ 7720 h 10000"/>
                <a:gd name="connsiteX255" fmla="*/ 8274 w 10000"/>
                <a:gd name="connsiteY255" fmla="*/ 7286 h 10000"/>
                <a:gd name="connsiteX256" fmla="*/ 8301 w 10000"/>
                <a:gd name="connsiteY256" fmla="*/ 7006 h 10000"/>
                <a:gd name="connsiteX257" fmla="*/ 8328 w 10000"/>
                <a:gd name="connsiteY257" fmla="*/ 6820 h 10000"/>
                <a:gd name="connsiteX258" fmla="*/ 8360 w 10000"/>
                <a:gd name="connsiteY258" fmla="*/ 6683 h 10000"/>
                <a:gd name="connsiteX259" fmla="*/ 8387 w 10000"/>
                <a:gd name="connsiteY259" fmla="*/ 6584 h 10000"/>
                <a:gd name="connsiteX260" fmla="*/ 8418 w 10000"/>
                <a:gd name="connsiteY260" fmla="*/ 6516 h 10000"/>
                <a:gd name="connsiteX261" fmla="*/ 8445 w 10000"/>
                <a:gd name="connsiteY261" fmla="*/ 6472 h 10000"/>
                <a:gd name="connsiteX262" fmla="*/ 8472 w 10000"/>
                <a:gd name="connsiteY262" fmla="*/ 6453 h 10000"/>
                <a:gd name="connsiteX263" fmla="*/ 8504 w 10000"/>
                <a:gd name="connsiteY263" fmla="*/ 6460 h 10000"/>
                <a:gd name="connsiteX264" fmla="*/ 8531 w 10000"/>
                <a:gd name="connsiteY264" fmla="*/ 6491 h 10000"/>
                <a:gd name="connsiteX265" fmla="*/ 8562 w 10000"/>
                <a:gd name="connsiteY265" fmla="*/ 6553 h 10000"/>
                <a:gd name="connsiteX266" fmla="*/ 8589 w 10000"/>
                <a:gd name="connsiteY266" fmla="*/ 6640 h 10000"/>
                <a:gd name="connsiteX267" fmla="*/ 8616 w 10000"/>
                <a:gd name="connsiteY267" fmla="*/ 6770 h 10000"/>
                <a:gd name="connsiteX268" fmla="*/ 8648 w 10000"/>
                <a:gd name="connsiteY268" fmla="*/ 6944 h 10000"/>
                <a:gd name="connsiteX269" fmla="*/ 8675 w 10000"/>
                <a:gd name="connsiteY269" fmla="*/ 7205 h 10000"/>
                <a:gd name="connsiteX270" fmla="*/ 8707 w 10000"/>
                <a:gd name="connsiteY270" fmla="*/ 7615 h 10000"/>
                <a:gd name="connsiteX271" fmla="*/ 8734 w 10000"/>
                <a:gd name="connsiteY271" fmla="*/ 8460 h 10000"/>
                <a:gd name="connsiteX272" fmla="*/ 8761 w 10000"/>
                <a:gd name="connsiteY272" fmla="*/ 8839 h 10000"/>
                <a:gd name="connsiteX273" fmla="*/ 8788 w 10000"/>
                <a:gd name="connsiteY273" fmla="*/ 7733 h 10000"/>
                <a:gd name="connsiteX274" fmla="*/ 8819 w 10000"/>
                <a:gd name="connsiteY274" fmla="*/ 7267 h 10000"/>
                <a:gd name="connsiteX275" fmla="*/ 8851 w 10000"/>
                <a:gd name="connsiteY275" fmla="*/ 6981 h 10000"/>
                <a:gd name="connsiteX276" fmla="*/ 8878 w 10000"/>
                <a:gd name="connsiteY276" fmla="*/ 6783 h 10000"/>
                <a:gd name="connsiteX277" fmla="*/ 8905 w 10000"/>
                <a:gd name="connsiteY277" fmla="*/ 6646 h 10000"/>
                <a:gd name="connsiteX278" fmla="*/ 8932 w 10000"/>
                <a:gd name="connsiteY278" fmla="*/ 6547 h 10000"/>
                <a:gd name="connsiteX279" fmla="*/ 8963 w 10000"/>
                <a:gd name="connsiteY279" fmla="*/ 6484 h 10000"/>
                <a:gd name="connsiteX280" fmla="*/ 8991 w 10000"/>
                <a:gd name="connsiteY280" fmla="*/ 6453 h 10000"/>
                <a:gd name="connsiteX281" fmla="*/ 9022 w 10000"/>
                <a:gd name="connsiteY281" fmla="*/ 6447 h 10000"/>
                <a:gd name="connsiteX282" fmla="*/ 9049 w 10000"/>
                <a:gd name="connsiteY282" fmla="*/ 6472 h 10000"/>
                <a:gd name="connsiteX283" fmla="*/ 9076 w 10000"/>
                <a:gd name="connsiteY283" fmla="*/ 6528 h 10000"/>
                <a:gd name="connsiteX284" fmla="*/ 9108 w 10000"/>
                <a:gd name="connsiteY284" fmla="*/ 6621 h 10000"/>
                <a:gd name="connsiteX285" fmla="*/ 9135 w 10000"/>
                <a:gd name="connsiteY285" fmla="*/ 6758 h 10000"/>
                <a:gd name="connsiteX286" fmla="*/ 9166 w 10000"/>
                <a:gd name="connsiteY286" fmla="*/ 6957 h 10000"/>
                <a:gd name="connsiteX287" fmla="*/ 9193 w 10000"/>
                <a:gd name="connsiteY287" fmla="*/ 7267 h 10000"/>
                <a:gd name="connsiteX288" fmla="*/ 9220 w 10000"/>
                <a:gd name="connsiteY288" fmla="*/ 7814 h 10000"/>
                <a:gd name="connsiteX289" fmla="*/ 9252 w 10000"/>
                <a:gd name="connsiteY289" fmla="*/ 9863 h 10000"/>
                <a:gd name="connsiteX290" fmla="*/ 9279 w 10000"/>
                <a:gd name="connsiteY290" fmla="*/ 7988 h 10000"/>
                <a:gd name="connsiteX291" fmla="*/ 9306 w 10000"/>
                <a:gd name="connsiteY291" fmla="*/ 7335 h 10000"/>
                <a:gd name="connsiteX292" fmla="*/ 9338 w 10000"/>
                <a:gd name="connsiteY292" fmla="*/ 6988 h 10000"/>
                <a:gd name="connsiteX293" fmla="*/ 9365 w 10000"/>
                <a:gd name="connsiteY293" fmla="*/ 6758 h 10000"/>
                <a:gd name="connsiteX294" fmla="*/ 9396 w 10000"/>
                <a:gd name="connsiteY294" fmla="*/ 6602 h 10000"/>
                <a:gd name="connsiteX295" fmla="*/ 9423 w 10000"/>
                <a:gd name="connsiteY295" fmla="*/ 6503 h 10000"/>
                <a:gd name="connsiteX296" fmla="*/ 9450 w 10000"/>
                <a:gd name="connsiteY296" fmla="*/ 6447 h 10000"/>
                <a:gd name="connsiteX297" fmla="*/ 9482 w 10000"/>
                <a:gd name="connsiteY297" fmla="*/ 6435 h 10000"/>
                <a:gd name="connsiteX298" fmla="*/ 9509 w 10000"/>
                <a:gd name="connsiteY298" fmla="*/ 6460 h 10000"/>
                <a:gd name="connsiteX299" fmla="*/ 9540 w 10000"/>
                <a:gd name="connsiteY299" fmla="*/ 6534 h 10000"/>
                <a:gd name="connsiteX300" fmla="*/ 9567 w 10000"/>
                <a:gd name="connsiteY300" fmla="*/ 6665 h 10000"/>
                <a:gd name="connsiteX301" fmla="*/ 9594 w 10000"/>
                <a:gd name="connsiteY301" fmla="*/ 6882 h 10000"/>
                <a:gd name="connsiteX302" fmla="*/ 9626 w 10000"/>
                <a:gd name="connsiteY302" fmla="*/ 7242 h 10000"/>
                <a:gd name="connsiteX303" fmla="*/ 9653 w 10000"/>
                <a:gd name="connsiteY303" fmla="*/ 7981 h 10000"/>
                <a:gd name="connsiteX304" fmla="*/ 9680 w 10000"/>
                <a:gd name="connsiteY304" fmla="*/ 8820 h 10000"/>
                <a:gd name="connsiteX305" fmla="*/ 9712 w 10000"/>
                <a:gd name="connsiteY305" fmla="*/ 7484 h 10000"/>
                <a:gd name="connsiteX306" fmla="*/ 9739 w 10000"/>
                <a:gd name="connsiteY306" fmla="*/ 7012 h 10000"/>
                <a:gd name="connsiteX307" fmla="*/ 9766 w 10000"/>
                <a:gd name="connsiteY307" fmla="*/ 6758 h 10000"/>
                <a:gd name="connsiteX308" fmla="*/ 9797 w 10000"/>
                <a:gd name="connsiteY308" fmla="*/ 6615 h 10000"/>
                <a:gd name="connsiteX309" fmla="*/ 9824 w 10000"/>
                <a:gd name="connsiteY309" fmla="*/ 6559 h 10000"/>
                <a:gd name="connsiteX310" fmla="*/ 9856 w 10000"/>
                <a:gd name="connsiteY310" fmla="*/ 6590 h 10000"/>
                <a:gd name="connsiteX311" fmla="*/ 9883 w 10000"/>
                <a:gd name="connsiteY311" fmla="*/ 6708 h 10000"/>
                <a:gd name="connsiteX312" fmla="*/ 9910 w 10000"/>
                <a:gd name="connsiteY312" fmla="*/ 6950 h 10000"/>
                <a:gd name="connsiteX313" fmla="*/ 9941 w 10000"/>
                <a:gd name="connsiteY313" fmla="*/ 7404 h 10000"/>
                <a:gd name="connsiteX314" fmla="*/ 9968 w 10000"/>
                <a:gd name="connsiteY314" fmla="*/ 8516 h 10000"/>
                <a:gd name="connsiteX315" fmla="*/ 10000 w 10000"/>
                <a:gd name="connsiteY31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3470 w 10000"/>
                <a:gd name="connsiteY88" fmla="*/ 149 h 10000"/>
                <a:gd name="connsiteX89" fmla="*/ 3529 w 10000"/>
                <a:gd name="connsiteY89" fmla="*/ 87 h 10000"/>
                <a:gd name="connsiteX90" fmla="*/ 3556 w 10000"/>
                <a:gd name="connsiteY90" fmla="*/ 68 h 10000"/>
                <a:gd name="connsiteX91" fmla="*/ 3587 w 10000"/>
                <a:gd name="connsiteY91" fmla="*/ 43 h 10000"/>
                <a:gd name="connsiteX92" fmla="*/ 3614 w 10000"/>
                <a:gd name="connsiteY92" fmla="*/ 31 h 10000"/>
                <a:gd name="connsiteX93" fmla="*/ 3641 w 10000"/>
                <a:gd name="connsiteY93" fmla="*/ 19 h 10000"/>
                <a:gd name="connsiteX94" fmla="*/ 3673 w 10000"/>
                <a:gd name="connsiteY94" fmla="*/ 6 h 10000"/>
                <a:gd name="connsiteX95" fmla="*/ 3700 w 10000"/>
                <a:gd name="connsiteY95" fmla="*/ 6 h 10000"/>
                <a:gd name="connsiteX96" fmla="*/ 3731 w 10000"/>
                <a:gd name="connsiteY96" fmla="*/ 0 h 10000"/>
                <a:gd name="connsiteX97" fmla="*/ 3758 w 10000"/>
                <a:gd name="connsiteY97" fmla="*/ 0 h 10000"/>
                <a:gd name="connsiteX98" fmla="*/ 3785 w 10000"/>
                <a:gd name="connsiteY98" fmla="*/ 6 h 10000"/>
                <a:gd name="connsiteX99" fmla="*/ 3817 w 10000"/>
                <a:gd name="connsiteY99" fmla="*/ 12 h 10000"/>
                <a:gd name="connsiteX100" fmla="*/ 3844 w 10000"/>
                <a:gd name="connsiteY100" fmla="*/ 19 h 10000"/>
                <a:gd name="connsiteX101" fmla="*/ 3876 w 10000"/>
                <a:gd name="connsiteY101" fmla="*/ 31 h 10000"/>
                <a:gd name="connsiteX102" fmla="*/ 3903 w 10000"/>
                <a:gd name="connsiteY102" fmla="*/ 43 h 10000"/>
                <a:gd name="connsiteX103" fmla="*/ 3930 w 10000"/>
                <a:gd name="connsiteY103" fmla="*/ 62 h 10000"/>
                <a:gd name="connsiteX104" fmla="*/ 3957 w 10000"/>
                <a:gd name="connsiteY104" fmla="*/ 81 h 10000"/>
                <a:gd name="connsiteX105" fmla="*/ 3988 w 10000"/>
                <a:gd name="connsiteY105" fmla="*/ 106 h 10000"/>
                <a:gd name="connsiteX106" fmla="*/ 4015 w 10000"/>
                <a:gd name="connsiteY106" fmla="*/ 130 h 10000"/>
                <a:gd name="connsiteX107" fmla="*/ 4047 w 10000"/>
                <a:gd name="connsiteY107" fmla="*/ 155 h 10000"/>
                <a:gd name="connsiteX108" fmla="*/ 4074 w 10000"/>
                <a:gd name="connsiteY108" fmla="*/ 186 h 10000"/>
                <a:gd name="connsiteX109" fmla="*/ 4101 w 10000"/>
                <a:gd name="connsiteY109" fmla="*/ 217 h 10000"/>
                <a:gd name="connsiteX110" fmla="*/ 4132 w 10000"/>
                <a:gd name="connsiteY110" fmla="*/ 255 h 10000"/>
                <a:gd name="connsiteX111" fmla="*/ 4160 w 10000"/>
                <a:gd name="connsiteY111" fmla="*/ 292 h 10000"/>
                <a:gd name="connsiteX112" fmla="*/ 4191 w 10000"/>
                <a:gd name="connsiteY112" fmla="*/ 329 h 10000"/>
                <a:gd name="connsiteX113" fmla="*/ 4218 w 10000"/>
                <a:gd name="connsiteY113" fmla="*/ 373 h 10000"/>
                <a:gd name="connsiteX114" fmla="*/ 4245 w 10000"/>
                <a:gd name="connsiteY114" fmla="*/ 422 h 10000"/>
                <a:gd name="connsiteX115" fmla="*/ 4277 w 10000"/>
                <a:gd name="connsiteY115" fmla="*/ 466 h 10000"/>
                <a:gd name="connsiteX116" fmla="*/ 4304 w 10000"/>
                <a:gd name="connsiteY116" fmla="*/ 522 h 10000"/>
                <a:gd name="connsiteX117" fmla="*/ 4335 w 10000"/>
                <a:gd name="connsiteY117" fmla="*/ 571 h 10000"/>
                <a:gd name="connsiteX118" fmla="*/ 4362 w 10000"/>
                <a:gd name="connsiteY118" fmla="*/ 634 h 10000"/>
                <a:gd name="connsiteX119" fmla="*/ 4389 w 10000"/>
                <a:gd name="connsiteY119" fmla="*/ 689 h 10000"/>
                <a:gd name="connsiteX120" fmla="*/ 4421 w 10000"/>
                <a:gd name="connsiteY120" fmla="*/ 752 h 10000"/>
                <a:gd name="connsiteX121" fmla="*/ 4448 w 10000"/>
                <a:gd name="connsiteY121" fmla="*/ 820 h 10000"/>
                <a:gd name="connsiteX122" fmla="*/ 4475 w 10000"/>
                <a:gd name="connsiteY122" fmla="*/ 888 h 10000"/>
                <a:gd name="connsiteX123" fmla="*/ 4507 w 10000"/>
                <a:gd name="connsiteY123" fmla="*/ 957 h 10000"/>
                <a:gd name="connsiteX124" fmla="*/ 4534 w 10000"/>
                <a:gd name="connsiteY124" fmla="*/ 1037 h 10000"/>
                <a:gd name="connsiteX125" fmla="*/ 4565 w 10000"/>
                <a:gd name="connsiteY125" fmla="*/ 1118 h 10000"/>
                <a:gd name="connsiteX126" fmla="*/ 4592 w 10000"/>
                <a:gd name="connsiteY126" fmla="*/ 1199 h 10000"/>
                <a:gd name="connsiteX127" fmla="*/ 4619 w 10000"/>
                <a:gd name="connsiteY127" fmla="*/ 1286 h 10000"/>
                <a:gd name="connsiteX128" fmla="*/ 4651 w 10000"/>
                <a:gd name="connsiteY128" fmla="*/ 1373 h 10000"/>
                <a:gd name="connsiteX129" fmla="*/ 4678 w 10000"/>
                <a:gd name="connsiteY129" fmla="*/ 1472 h 10000"/>
                <a:gd name="connsiteX130" fmla="*/ 4709 w 10000"/>
                <a:gd name="connsiteY130" fmla="*/ 1565 h 10000"/>
                <a:gd name="connsiteX131" fmla="*/ 4736 w 10000"/>
                <a:gd name="connsiteY131" fmla="*/ 1671 h 10000"/>
                <a:gd name="connsiteX132" fmla="*/ 4763 w 10000"/>
                <a:gd name="connsiteY132" fmla="*/ 1776 h 10000"/>
                <a:gd name="connsiteX133" fmla="*/ 4795 w 10000"/>
                <a:gd name="connsiteY133" fmla="*/ 1894 h 10000"/>
                <a:gd name="connsiteX134" fmla="*/ 4822 w 10000"/>
                <a:gd name="connsiteY134" fmla="*/ 2012 h 10000"/>
                <a:gd name="connsiteX135" fmla="*/ 4854 w 10000"/>
                <a:gd name="connsiteY135" fmla="*/ 2137 h 10000"/>
                <a:gd name="connsiteX136" fmla="*/ 4881 w 10000"/>
                <a:gd name="connsiteY136" fmla="*/ 2267 h 10000"/>
                <a:gd name="connsiteX137" fmla="*/ 4908 w 10000"/>
                <a:gd name="connsiteY137" fmla="*/ 2404 h 10000"/>
                <a:gd name="connsiteX138" fmla="*/ 4935 w 10000"/>
                <a:gd name="connsiteY138" fmla="*/ 2553 h 10000"/>
                <a:gd name="connsiteX139" fmla="*/ 4966 w 10000"/>
                <a:gd name="connsiteY139" fmla="*/ 2708 h 10000"/>
                <a:gd name="connsiteX140" fmla="*/ 4993 w 10000"/>
                <a:gd name="connsiteY140" fmla="*/ 2870 h 10000"/>
                <a:gd name="connsiteX141" fmla="*/ 5025 w 10000"/>
                <a:gd name="connsiteY141" fmla="*/ 3043 h 10000"/>
                <a:gd name="connsiteX142" fmla="*/ 5052 w 10000"/>
                <a:gd name="connsiteY142" fmla="*/ 3230 h 10000"/>
                <a:gd name="connsiteX143" fmla="*/ 5079 w 10000"/>
                <a:gd name="connsiteY143" fmla="*/ 3429 h 10000"/>
                <a:gd name="connsiteX144" fmla="*/ 5110 w 10000"/>
                <a:gd name="connsiteY144" fmla="*/ 3646 h 10000"/>
                <a:gd name="connsiteX145" fmla="*/ 5137 w 10000"/>
                <a:gd name="connsiteY145" fmla="*/ 3882 h 10000"/>
                <a:gd name="connsiteX146" fmla="*/ 5169 w 10000"/>
                <a:gd name="connsiteY146" fmla="*/ 4143 h 10000"/>
                <a:gd name="connsiteX147" fmla="*/ 5196 w 10000"/>
                <a:gd name="connsiteY147" fmla="*/ 4441 h 10000"/>
                <a:gd name="connsiteX148" fmla="*/ 5223 w 10000"/>
                <a:gd name="connsiteY148" fmla="*/ 4789 h 10000"/>
                <a:gd name="connsiteX149" fmla="*/ 5255 w 10000"/>
                <a:gd name="connsiteY149" fmla="*/ 5205 h 10000"/>
                <a:gd name="connsiteX150" fmla="*/ 5282 w 10000"/>
                <a:gd name="connsiteY150" fmla="*/ 5758 h 10000"/>
                <a:gd name="connsiteX151" fmla="*/ 5313 w 10000"/>
                <a:gd name="connsiteY151" fmla="*/ 6671 h 10000"/>
                <a:gd name="connsiteX152" fmla="*/ 5340 w 10000"/>
                <a:gd name="connsiteY152" fmla="*/ 7776 h 10000"/>
                <a:gd name="connsiteX153" fmla="*/ 5367 w 10000"/>
                <a:gd name="connsiteY153" fmla="*/ 6565 h 10000"/>
                <a:gd name="connsiteX154" fmla="*/ 5399 w 10000"/>
                <a:gd name="connsiteY154" fmla="*/ 6255 h 10000"/>
                <a:gd name="connsiteX155" fmla="*/ 5426 w 10000"/>
                <a:gd name="connsiteY155" fmla="*/ 6155 h 10000"/>
                <a:gd name="connsiteX156" fmla="*/ 5453 w 10000"/>
                <a:gd name="connsiteY156" fmla="*/ 6180 h 10000"/>
                <a:gd name="connsiteX157" fmla="*/ 5484 w 10000"/>
                <a:gd name="connsiteY157" fmla="*/ 6286 h 10000"/>
                <a:gd name="connsiteX158" fmla="*/ 5511 w 10000"/>
                <a:gd name="connsiteY158" fmla="*/ 6484 h 10000"/>
                <a:gd name="connsiteX159" fmla="*/ 5539 w 10000"/>
                <a:gd name="connsiteY159" fmla="*/ 6801 h 10000"/>
                <a:gd name="connsiteX160" fmla="*/ 5570 w 10000"/>
                <a:gd name="connsiteY160" fmla="*/ 7373 h 10000"/>
                <a:gd name="connsiteX161" fmla="*/ 5597 w 10000"/>
                <a:gd name="connsiteY161" fmla="*/ 9447 h 10000"/>
                <a:gd name="connsiteX162" fmla="*/ 5629 w 10000"/>
                <a:gd name="connsiteY162" fmla="*/ 7621 h 10000"/>
                <a:gd name="connsiteX163" fmla="*/ 5656 w 10000"/>
                <a:gd name="connsiteY163" fmla="*/ 7012 h 10000"/>
                <a:gd name="connsiteX164" fmla="*/ 5683 w 10000"/>
                <a:gd name="connsiteY164" fmla="*/ 6708 h 10000"/>
                <a:gd name="connsiteX165" fmla="*/ 5714 w 10000"/>
                <a:gd name="connsiteY165" fmla="*/ 6534 h 10000"/>
                <a:gd name="connsiteX166" fmla="*/ 5741 w 10000"/>
                <a:gd name="connsiteY166" fmla="*/ 6429 h 10000"/>
                <a:gd name="connsiteX167" fmla="*/ 5773 w 10000"/>
                <a:gd name="connsiteY167" fmla="*/ 6385 h 10000"/>
                <a:gd name="connsiteX168" fmla="*/ 5800 w 10000"/>
                <a:gd name="connsiteY168" fmla="*/ 6385 h 10000"/>
                <a:gd name="connsiteX169" fmla="*/ 5827 w 10000"/>
                <a:gd name="connsiteY169" fmla="*/ 6429 h 10000"/>
                <a:gd name="connsiteX170" fmla="*/ 5858 w 10000"/>
                <a:gd name="connsiteY170" fmla="*/ 6516 h 10000"/>
                <a:gd name="connsiteX171" fmla="*/ 5886 w 10000"/>
                <a:gd name="connsiteY171" fmla="*/ 6646 h 10000"/>
                <a:gd name="connsiteX172" fmla="*/ 5913 w 10000"/>
                <a:gd name="connsiteY172" fmla="*/ 6845 h 10000"/>
                <a:gd name="connsiteX173" fmla="*/ 5944 w 10000"/>
                <a:gd name="connsiteY173" fmla="*/ 7149 h 10000"/>
                <a:gd name="connsiteX174" fmla="*/ 5971 w 10000"/>
                <a:gd name="connsiteY174" fmla="*/ 7658 h 10000"/>
                <a:gd name="connsiteX175" fmla="*/ 6003 w 10000"/>
                <a:gd name="connsiteY175" fmla="*/ 9093 h 10000"/>
                <a:gd name="connsiteX176" fmla="*/ 6030 w 10000"/>
                <a:gd name="connsiteY176" fmla="*/ 8106 h 10000"/>
                <a:gd name="connsiteX177" fmla="*/ 6057 w 10000"/>
                <a:gd name="connsiteY177" fmla="*/ 7385 h 10000"/>
                <a:gd name="connsiteX178" fmla="*/ 6088 w 10000"/>
                <a:gd name="connsiteY178" fmla="*/ 7019 h 10000"/>
                <a:gd name="connsiteX179" fmla="*/ 6115 w 10000"/>
                <a:gd name="connsiteY179" fmla="*/ 6789 h 10000"/>
                <a:gd name="connsiteX180" fmla="*/ 6147 w 10000"/>
                <a:gd name="connsiteY180" fmla="*/ 6634 h 10000"/>
                <a:gd name="connsiteX181" fmla="*/ 6174 w 10000"/>
                <a:gd name="connsiteY181" fmla="*/ 6534 h 10000"/>
                <a:gd name="connsiteX182" fmla="*/ 6201 w 10000"/>
                <a:gd name="connsiteY182" fmla="*/ 6472 h 10000"/>
                <a:gd name="connsiteX183" fmla="*/ 6233 w 10000"/>
                <a:gd name="connsiteY183" fmla="*/ 6441 h 10000"/>
                <a:gd name="connsiteX184" fmla="*/ 6260 w 10000"/>
                <a:gd name="connsiteY184" fmla="*/ 6435 h 10000"/>
                <a:gd name="connsiteX185" fmla="*/ 6291 w 10000"/>
                <a:gd name="connsiteY185" fmla="*/ 6460 h 10000"/>
                <a:gd name="connsiteX186" fmla="*/ 6318 w 10000"/>
                <a:gd name="connsiteY186" fmla="*/ 6516 h 10000"/>
                <a:gd name="connsiteX187" fmla="*/ 6345 w 10000"/>
                <a:gd name="connsiteY187" fmla="*/ 6609 h 10000"/>
                <a:gd name="connsiteX188" fmla="*/ 6372 w 10000"/>
                <a:gd name="connsiteY188" fmla="*/ 6733 h 10000"/>
                <a:gd name="connsiteX189" fmla="*/ 6404 w 10000"/>
                <a:gd name="connsiteY189" fmla="*/ 6919 h 10000"/>
                <a:gd name="connsiteX190" fmla="*/ 6431 w 10000"/>
                <a:gd name="connsiteY190" fmla="*/ 7186 h 10000"/>
                <a:gd name="connsiteX191" fmla="*/ 6462 w 10000"/>
                <a:gd name="connsiteY191" fmla="*/ 7596 h 10000"/>
                <a:gd name="connsiteX192" fmla="*/ 6489 w 10000"/>
                <a:gd name="connsiteY192" fmla="*/ 8466 h 10000"/>
                <a:gd name="connsiteX193" fmla="*/ 6516 w 10000"/>
                <a:gd name="connsiteY193" fmla="*/ 8801 h 10000"/>
                <a:gd name="connsiteX194" fmla="*/ 6548 w 10000"/>
                <a:gd name="connsiteY194" fmla="*/ 7714 h 10000"/>
                <a:gd name="connsiteX195" fmla="*/ 6575 w 10000"/>
                <a:gd name="connsiteY195" fmla="*/ 7261 h 10000"/>
                <a:gd name="connsiteX196" fmla="*/ 6607 w 10000"/>
                <a:gd name="connsiteY196" fmla="*/ 6981 h 10000"/>
                <a:gd name="connsiteX197" fmla="*/ 6634 w 10000"/>
                <a:gd name="connsiteY197" fmla="*/ 6795 h 10000"/>
                <a:gd name="connsiteX198" fmla="*/ 6661 w 10000"/>
                <a:gd name="connsiteY198" fmla="*/ 6658 h 10000"/>
                <a:gd name="connsiteX199" fmla="*/ 6692 w 10000"/>
                <a:gd name="connsiteY199" fmla="*/ 6559 h 10000"/>
                <a:gd name="connsiteX200" fmla="*/ 6719 w 10000"/>
                <a:gd name="connsiteY200" fmla="*/ 6497 h 10000"/>
                <a:gd name="connsiteX201" fmla="*/ 6751 w 10000"/>
                <a:gd name="connsiteY201" fmla="*/ 6460 h 10000"/>
                <a:gd name="connsiteX202" fmla="*/ 6778 w 10000"/>
                <a:gd name="connsiteY202" fmla="*/ 6453 h 10000"/>
                <a:gd name="connsiteX203" fmla="*/ 6805 w 10000"/>
                <a:gd name="connsiteY203" fmla="*/ 6460 h 10000"/>
                <a:gd name="connsiteX204" fmla="*/ 6836 w 10000"/>
                <a:gd name="connsiteY204" fmla="*/ 6503 h 10000"/>
                <a:gd name="connsiteX205" fmla="*/ 6863 w 10000"/>
                <a:gd name="connsiteY205" fmla="*/ 6565 h 10000"/>
                <a:gd name="connsiteX206" fmla="*/ 6890 w 10000"/>
                <a:gd name="connsiteY206" fmla="*/ 6658 h 10000"/>
                <a:gd name="connsiteX207" fmla="*/ 6922 w 10000"/>
                <a:gd name="connsiteY207" fmla="*/ 6789 h 10000"/>
                <a:gd name="connsiteX208" fmla="*/ 6949 w 10000"/>
                <a:gd name="connsiteY208" fmla="*/ 6975 h 10000"/>
                <a:gd name="connsiteX209" fmla="*/ 6981 w 10000"/>
                <a:gd name="connsiteY209" fmla="*/ 7236 h 10000"/>
                <a:gd name="connsiteX210" fmla="*/ 7008 w 10000"/>
                <a:gd name="connsiteY210" fmla="*/ 7634 h 10000"/>
                <a:gd name="connsiteX211" fmla="*/ 7035 w 10000"/>
                <a:gd name="connsiteY211" fmla="*/ 8460 h 10000"/>
                <a:gd name="connsiteX212" fmla="*/ 7066 w 10000"/>
                <a:gd name="connsiteY212" fmla="*/ 8969 h 10000"/>
                <a:gd name="connsiteX213" fmla="*/ 7093 w 10000"/>
                <a:gd name="connsiteY213" fmla="*/ 7801 h 10000"/>
                <a:gd name="connsiteX214" fmla="*/ 7125 w 10000"/>
                <a:gd name="connsiteY214" fmla="*/ 7329 h 10000"/>
                <a:gd name="connsiteX215" fmla="*/ 7152 w 10000"/>
                <a:gd name="connsiteY215" fmla="*/ 7037 h 10000"/>
                <a:gd name="connsiteX216" fmla="*/ 7179 w 10000"/>
                <a:gd name="connsiteY216" fmla="*/ 6839 h 10000"/>
                <a:gd name="connsiteX217" fmla="*/ 7210 w 10000"/>
                <a:gd name="connsiteY217" fmla="*/ 6696 h 10000"/>
                <a:gd name="connsiteX218" fmla="*/ 7237 w 10000"/>
                <a:gd name="connsiteY218" fmla="*/ 6590 h 10000"/>
                <a:gd name="connsiteX219" fmla="*/ 7269 w 10000"/>
                <a:gd name="connsiteY219" fmla="*/ 6516 h 10000"/>
                <a:gd name="connsiteX220" fmla="*/ 7296 w 10000"/>
                <a:gd name="connsiteY220" fmla="*/ 6472 h 10000"/>
                <a:gd name="connsiteX221" fmla="*/ 7323 w 10000"/>
                <a:gd name="connsiteY221" fmla="*/ 6447 h 10000"/>
                <a:gd name="connsiteX222" fmla="*/ 7350 w 10000"/>
                <a:gd name="connsiteY222" fmla="*/ 6447 h 10000"/>
                <a:gd name="connsiteX223" fmla="*/ 7382 w 10000"/>
                <a:gd name="connsiteY223" fmla="*/ 6466 h 10000"/>
                <a:gd name="connsiteX224" fmla="*/ 7409 w 10000"/>
                <a:gd name="connsiteY224" fmla="*/ 6509 h 10000"/>
                <a:gd name="connsiteX225" fmla="*/ 7440 w 10000"/>
                <a:gd name="connsiteY225" fmla="*/ 6578 h 10000"/>
                <a:gd name="connsiteX226" fmla="*/ 7467 w 10000"/>
                <a:gd name="connsiteY226" fmla="*/ 6677 h 10000"/>
                <a:gd name="connsiteX227" fmla="*/ 7494 w 10000"/>
                <a:gd name="connsiteY227" fmla="*/ 6814 h 10000"/>
                <a:gd name="connsiteX228" fmla="*/ 7526 w 10000"/>
                <a:gd name="connsiteY228" fmla="*/ 7006 h 10000"/>
                <a:gd name="connsiteX229" fmla="*/ 7553 w 10000"/>
                <a:gd name="connsiteY229" fmla="*/ 7273 h 10000"/>
                <a:gd name="connsiteX230" fmla="*/ 7584 w 10000"/>
                <a:gd name="connsiteY230" fmla="*/ 7696 h 10000"/>
                <a:gd name="connsiteX231" fmla="*/ 7612 w 10000"/>
                <a:gd name="connsiteY231" fmla="*/ 8584 h 10000"/>
                <a:gd name="connsiteX232" fmla="*/ 7639 w 10000"/>
                <a:gd name="connsiteY232" fmla="*/ 8814 h 10000"/>
                <a:gd name="connsiteX233" fmla="*/ 7670 w 10000"/>
                <a:gd name="connsiteY233" fmla="*/ 7770 h 10000"/>
                <a:gd name="connsiteX234" fmla="*/ 7697 w 10000"/>
                <a:gd name="connsiteY234" fmla="*/ 7317 h 10000"/>
                <a:gd name="connsiteX235" fmla="*/ 7729 w 10000"/>
                <a:gd name="connsiteY235" fmla="*/ 7031 h 10000"/>
                <a:gd name="connsiteX236" fmla="*/ 7756 w 10000"/>
                <a:gd name="connsiteY236" fmla="*/ 6839 h 10000"/>
                <a:gd name="connsiteX237" fmla="*/ 7783 w 10000"/>
                <a:gd name="connsiteY237" fmla="*/ 6696 h 10000"/>
                <a:gd name="connsiteX238" fmla="*/ 7810 w 10000"/>
                <a:gd name="connsiteY238" fmla="*/ 6590 h 10000"/>
                <a:gd name="connsiteX239" fmla="*/ 7841 w 10000"/>
                <a:gd name="connsiteY239" fmla="*/ 6522 h 10000"/>
                <a:gd name="connsiteX240" fmla="*/ 7868 w 10000"/>
                <a:gd name="connsiteY240" fmla="*/ 6472 h 10000"/>
                <a:gd name="connsiteX241" fmla="*/ 7900 w 10000"/>
                <a:gd name="connsiteY241" fmla="*/ 6447 h 10000"/>
                <a:gd name="connsiteX242" fmla="*/ 7927 w 10000"/>
                <a:gd name="connsiteY242" fmla="*/ 6447 h 10000"/>
                <a:gd name="connsiteX243" fmla="*/ 7954 w 10000"/>
                <a:gd name="connsiteY243" fmla="*/ 6466 h 10000"/>
                <a:gd name="connsiteX244" fmla="*/ 7986 w 10000"/>
                <a:gd name="connsiteY244" fmla="*/ 6509 h 10000"/>
                <a:gd name="connsiteX245" fmla="*/ 8013 w 10000"/>
                <a:gd name="connsiteY245" fmla="*/ 6578 h 10000"/>
                <a:gd name="connsiteX246" fmla="*/ 8044 w 10000"/>
                <a:gd name="connsiteY246" fmla="*/ 6683 h 10000"/>
                <a:gd name="connsiteX247" fmla="*/ 8071 w 10000"/>
                <a:gd name="connsiteY247" fmla="*/ 6820 h 10000"/>
                <a:gd name="connsiteX248" fmla="*/ 8098 w 10000"/>
                <a:gd name="connsiteY248" fmla="*/ 7006 h 10000"/>
                <a:gd name="connsiteX249" fmla="*/ 8130 w 10000"/>
                <a:gd name="connsiteY249" fmla="*/ 7280 h 10000"/>
                <a:gd name="connsiteX250" fmla="*/ 8157 w 10000"/>
                <a:gd name="connsiteY250" fmla="*/ 7714 h 10000"/>
                <a:gd name="connsiteX251" fmla="*/ 8188 w 10000"/>
                <a:gd name="connsiteY251" fmla="*/ 8671 h 10000"/>
                <a:gd name="connsiteX252" fmla="*/ 8215 w 10000"/>
                <a:gd name="connsiteY252" fmla="*/ 8696 h 10000"/>
                <a:gd name="connsiteX253" fmla="*/ 8242 w 10000"/>
                <a:gd name="connsiteY253" fmla="*/ 7720 h 10000"/>
                <a:gd name="connsiteX254" fmla="*/ 8274 w 10000"/>
                <a:gd name="connsiteY254" fmla="*/ 7286 h 10000"/>
                <a:gd name="connsiteX255" fmla="*/ 8301 w 10000"/>
                <a:gd name="connsiteY255" fmla="*/ 7006 h 10000"/>
                <a:gd name="connsiteX256" fmla="*/ 8328 w 10000"/>
                <a:gd name="connsiteY256" fmla="*/ 6820 h 10000"/>
                <a:gd name="connsiteX257" fmla="*/ 8360 w 10000"/>
                <a:gd name="connsiteY257" fmla="*/ 6683 h 10000"/>
                <a:gd name="connsiteX258" fmla="*/ 8387 w 10000"/>
                <a:gd name="connsiteY258" fmla="*/ 6584 h 10000"/>
                <a:gd name="connsiteX259" fmla="*/ 8418 w 10000"/>
                <a:gd name="connsiteY259" fmla="*/ 6516 h 10000"/>
                <a:gd name="connsiteX260" fmla="*/ 8445 w 10000"/>
                <a:gd name="connsiteY260" fmla="*/ 6472 h 10000"/>
                <a:gd name="connsiteX261" fmla="*/ 8472 w 10000"/>
                <a:gd name="connsiteY261" fmla="*/ 6453 h 10000"/>
                <a:gd name="connsiteX262" fmla="*/ 8504 w 10000"/>
                <a:gd name="connsiteY262" fmla="*/ 6460 h 10000"/>
                <a:gd name="connsiteX263" fmla="*/ 8531 w 10000"/>
                <a:gd name="connsiteY263" fmla="*/ 6491 h 10000"/>
                <a:gd name="connsiteX264" fmla="*/ 8562 w 10000"/>
                <a:gd name="connsiteY264" fmla="*/ 6553 h 10000"/>
                <a:gd name="connsiteX265" fmla="*/ 8589 w 10000"/>
                <a:gd name="connsiteY265" fmla="*/ 6640 h 10000"/>
                <a:gd name="connsiteX266" fmla="*/ 8616 w 10000"/>
                <a:gd name="connsiteY266" fmla="*/ 6770 h 10000"/>
                <a:gd name="connsiteX267" fmla="*/ 8648 w 10000"/>
                <a:gd name="connsiteY267" fmla="*/ 6944 h 10000"/>
                <a:gd name="connsiteX268" fmla="*/ 8675 w 10000"/>
                <a:gd name="connsiteY268" fmla="*/ 7205 h 10000"/>
                <a:gd name="connsiteX269" fmla="*/ 8707 w 10000"/>
                <a:gd name="connsiteY269" fmla="*/ 7615 h 10000"/>
                <a:gd name="connsiteX270" fmla="*/ 8734 w 10000"/>
                <a:gd name="connsiteY270" fmla="*/ 8460 h 10000"/>
                <a:gd name="connsiteX271" fmla="*/ 8761 w 10000"/>
                <a:gd name="connsiteY271" fmla="*/ 8839 h 10000"/>
                <a:gd name="connsiteX272" fmla="*/ 8788 w 10000"/>
                <a:gd name="connsiteY272" fmla="*/ 7733 h 10000"/>
                <a:gd name="connsiteX273" fmla="*/ 8819 w 10000"/>
                <a:gd name="connsiteY273" fmla="*/ 7267 h 10000"/>
                <a:gd name="connsiteX274" fmla="*/ 8851 w 10000"/>
                <a:gd name="connsiteY274" fmla="*/ 6981 h 10000"/>
                <a:gd name="connsiteX275" fmla="*/ 8878 w 10000"/>
                <a:gd name="connsiteY275" fmla="*/ 6783 h 10000"/>
                <a:gd name="connsiteX276" fmla="*/ 8905 w 10000"/>
                <a:gd name="connsiteY276" fmla="*/ 6646 h 10000"/>
                <a:gd name="connsiteX277" fmla="*/ 8932 w 10000"/>
                <a:gd name="connsiteY277" fmla="*/ 6547 h 10000"/>
                <a:gd name="connsiteX278" fmla="*/ 8963 w 10000"/>
                <a:gd name="connsiteY278" fmla="*/ 6484 h 10000"/>
                <a:gd name="connsiteX279" fmla="*/ 8991 w 10000"/>
                <a:gd name="connsiteY279" fmla="*/ 6453 h 10000"/>
                <a:gd name="connsiteX280" fmla="*/ 9022 w 10000"/>
                <a:gd name="connsiteY280" fmla="*/ 6447 h 10000"/>
                <a:gd name="connsiteX281" fmla="*/ 9049 w 10000"/>
                <a:gd name="connsiteY281" fmla="*/ 6472 h 10000"/>
                <a:gd name="connsiteX282" fmla="*/ 9076 w 10000"/>
                <a:gd name="connsiteY282" fmla="*/ 6528 h 10000"/>
                <a:gd name="connsiteX283" fmla="*/ 9108 w 10000"/>
                <a:gd name="connsiteY283" fmla="*/ 6621 h 10000"/>
                <a:gd name="connsiteX284" fmla="*/ 9135 w 10000"/>
                <a:gd name="connsiteY284" fmla="*/ 6758 h 10000"/>
                <a:gd name="connsiteX285" fmla="*/ 9166 w 10000"/>
                <a:gd name="connsiteY285" fmla="*/ 6957 h 10000"/>
                <a:gd name="connsiteX286" fmla="*/ 9193 w 10000"/>
                <a:gd name="connsiteY286" fmla="*/ 7267 h 10000"/>
                <a:gd name="connsiteX287" fmla="*/ 9220 w 10000"/>
                <a:gd name="connsiteY287" fmla="*/ 7814 h 10000"/>
                <a:gd name="connsiteX288" fmla="*/ 9252 w 10000"/>
                <a:gd name="connsiteY288" fmla="*/ 9863 h 10000"/>
                <a:gd name="connsiteX289" fmla="*/ 9279 w 10000"/>
                <a:gd name="connsiteY289" fmla="*/ 7988 h 10000"/>
                <a:gd name="connsiteX290" fmla="*/ 9306 w 10000"/>
                <a:gd name="connsiteY290" fmla="*/ 7335 h 10000"/>
                <a:gd name="connsiteX291" fmla="*/ 9338 w 10000"/>
                <a:gd name="connsiteY291" fmla="*/ 6988 h 10000"/>
                <a:gd name="connsiteX292" fmla="*/ 9365 w 10000"/>
                <a:gd name="connsiteY292" fmla="*/ 6758 h 10000"/>
                <a:gd name="connsiteX293" fmla="*/ 9396 w 10000"/>
                <a:gd name="connsiteY293" fmla="*/ 6602 h 10000"/>
                <a:gd name="connsiteX294" fmla="*/ 9423 w 10000"/>
                <a:gd name="connsiteY294" fmla="*/ 6503 h 10000"/>
                <a:gd name="connsiteX295" fmla="*/ 9450 w 10000"/>
                <a:gd name="connsiteY295" fmla="*/ 6447 h 10000"/>
                <a:gd name="connsiteX296" fmla="*/ 9482 w 10000"/>
                <a:gd name="connsiteY296" fmla="*/ 6435 h 10000"/>
                <a:gd name="connsiteX297" fmla="*/ 9509 w 10000"/>
                <a:gd name="connsiteY297" fmla="*/ 6460 h 10000"/>
                <a:gd name="connsiteX298" fmla="*/ 9540 w 10000"/>
                <a:gd name="connsiteY298" fmla="*/ 6534 h 10000"/>
                <a:gd name="connsiteX299" fmla="*/ 9567 w 10000"/>
                <a:gd name="connsiteY299" fmla="*/ 6665 h 10000"/>
                <a:gd name="connsiteX300" fmla="*/ 9594 w 10000"/>
                <a:gd name="connsiteY300" fmla="*/ 6882 h 10000"/>
                <a:gd name="connsiteX301" fmla="*/ 9626 w 10000"/>
                <a:gd name="connsiteY301" fmla="*/ 7242 h 10000"/>
                <a:gd name="connsiteX302" fmla="*/ 9653 w 10000"/>
                <a:gd name="connsiteY302" fmla="*/ 7981 h 10000"/>
                <a:gd name="connsiteX303" fmla="*/ 9680 w 10000"/>
                <a:gd name="connsiteY303" fmla="*/ 8820 h 10000"/>
                <a:gd name="connsiteX304" fmla="*/ 9712 w 10000"/>
                <a:gd name="connsiteY304" fmla="*/ 7484 h 10000"/>
                <a:gd name="connsiteX305" fmla="*/ 9739 w 10000"/>
                <a:gd name="connsiteY305" fmla="*/ 7012 h 10000"/>
                <a:gd name="connsiteX306" fmla="*/ 9766 w 10000"/>
                <a:gd name="connsiteY306" fmla="*/ 6758 h 10000"/>
                <a:gd name="connsiteX307" fmla="*/ 9797 w 10000"/>
                <a:gd name="connsiteY307" fmla="*/ 6615 h 10000"/>
                <a:gd name="connsiteX308" fmla="*/ 9824 w 10000"/>
                <a:gd name="connsiteY308" fmla="*/ 6559 h 10000"/>
                <a:gd name="connsiteX309" fmla="*/ 9856 w 10000"/>
                <a:gd name="connsiteY309" fmla="*/ 6590 h 10000"/>
                <a:gd name="connsiteX310" fmla="*/ 9883 w 10000"/>
                <a:gd name="connsiteY310" fmla="*/ 6708 h 10000"/>
                <a:gd name="connsiteX311" fmla="*/ 9910 w 10000"/>
                <a:gd name="connsiteY311" fmla="*/ 6950 h 10000"/>
                <a:gd name="connsiteX312" fmla="*/ 9941 w 10000"/>
                <a:gd name="connsiteY312" fmla="*/ 7404 h 10000"/>
                <a:gd name="connsiteX313" fmla="*/ 9968 w 10000"/>
                <a:gd name="connsiteY313" fmla="*/ 8516 h 10000"/>
                <a:gd name="connsiteX314" fmla="*/ 10000 w 10000"/>
                <a:gd name="connsiteY31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29 w 10000"/>
                <a:gd name="connsiteY88" fmla="*/ 87 h 10000"/>
                <a:gd name="connsiteX89" fmla="*/ 3556 w 10000"/>
                <a:gd name="connsiteY89" fmla="*/ 68 h 10000"/>
                <a:gd name="connsiteX90" fmla="*/ 3587 w 10000"/>
                <a:gd name="connsiteY90" fmla="*/ 43 h 10000"/>
                <a:gd name="connsiteX91" fmla="*/ 3614 w 10000"/>
                <a:gd name="connsiteY91" fmla="*/ 31 h 10000"/>
                <a:gd name="connsiteX92" fmla="*/ 3641 w 10000"/>
                <a:gd name="connsiteY92" fmla="*/ 19 h 10000"/>
                <a:gd name="connsiteX93" fmla="*/ 3673 w 10000"/>
                <a:gd name="connsiteY93" fmla="*/ 6 h 10000"/>
                <a:gd name="connsiteX94" fmla="*/ 3700 w 10000"/>
                <a:gd name="connsiteY94" fmla="*/ 6 h 10000"/>
                <a:gd name="connsiteX95" fmla="*/ 3731 w 10000"/>
                <a:gd name="connsiteY95" fmla="*/ 0 h 10000"/>
                <a:gd name="connsiteX96" fmla="*/ 3758 w 10000"/>
                <a:gd name="connsiteY96" fmla="*/ 0 h 10000"/>
                <a:gd name="connsiteX97" fmla="*/ 3785 w 10000"/>
                <a:gd name="connsiteY97" fmla="*/ 6 h 10000"/>
                <a:gd name="connsiteX98" fmla="*/ 3817 w 10000"/>
                <a:gd name="connsiteY98" fmla="*/ 12 h 10000"/>
                <a:gd name="connsiteX99" fmla="*/ 3844 w 10000"/>
                <a:gd name="connsiteY99" fmla="*/ 19 h 10000"/>
                <a:gd name="connsiteX100" fmla="*/ 3876 w 10000"/>
                <a:gd name="connsiteY100" fmla="*/ 31 h 10000"/>
                <a:gd name="connsiteX101" fmla="*/ 3903 w 10000"/>
                <a:gd name="connsiteY101" fmla="*/ 43 h 10000"/>
                <a:gd name="connsiteX102" fmla="*/ 3930 w 10000"/>
                <a:gd name="connsiteY102" fmla="*/ 62 h 10000"/>
                <a:gd name="connsiteX103" fmla="*/ 3957 w 10000"/>
                <a:gd name="connsiteY103" fmla="*/ 81 h 10000"/>
                <a:gd name="connsiteX104" fmla="*/ 3988 w 10000"/>
                <a:gd name="connsiteY104" fmla="*/ 106 h 10000"/>
                <a:gd name="connsiteX105" fmla="*/ 4015 w 10000"/>
                <a:gd name="connsiteY105" fmla="*/ 130 h 10000"/>
                <a:gd name="connsiteX106" fmla="*/ 4047 w 10000"/>
                <a:gd name="connsiteY106" fmla="*/ 155 h 10000"/>
                <a:gd name="connsiteX107" fmla="*/ 4074 w 10000"/>
                <a:gd name="connsiteY107" fmla="*/ 186 h 10000"/>
                <a:gd name="connsiteX108" fmla="*/ 4101 w 10000"/>
                <a:gd name="connsiteY108" fmla="*/ 217 h 10000"/>
                <a:gd name="connsiteX109" fmla="*/ 4132 w 10000"/>
                <a:gd name="connsiteY109" fmla="*/ 255 h 10000"/>
                <a:gd name="connsiteX110" fmla="*/ 4160 w 10000"/>
                <a:gd name="connsiteY110" fmla="*/ 292 h 10000"/>
                <a:gd name="connsiteX111" fmla="*/ 4191 w 10000"/>
                <a:gd name="connsiteY111" fmla="*/ 329 h 10000"/>
                <a:gd name="connsiteX112" fmla="*/ 4218 w 10000"/>
                <a:gd name="connsiteY112" fmla="*/ 373 h 10000"/>
                <a:gd name="connsiteX113" fmla="*/ 4245 w 10000"/>
                <a:gd name="connsiteY113" fmla="*/ 422 h 10000"/>
                <a:gd name="connsiteX114" fmla="*/ 4277 w 10000"/>
                <a:gd name="connsiteY114" fmla="*/ 466 h 10000"/>
                <a:gd name="connsiteX115" fmla="*/ 4304 w 10000"/>
                <a:gd name="connsiteY115" fmla="*/ 522 h 10000"/>
                <a:gd name="connsiteX116" fmla="*/ 4335 w 10000"/>
                <a:gd name="connsiteY116" fmla="*/ 571 h 10000"/>
                <a:gd name="connsiteX117" fmla="*/ 4362 w 10000"/>
                <a:gd name="connsiteY117" fmla="*/ 634 h 10000"/>
                <a:gd name="connsiteX118" fmla="*/ 4389 w 10000"/>
                <a:gd name="connsiteY118" fmla="*/ 689 h 10000"/>
                <a:gd name="connsiteX119" fmla="*/ 4421 w 10000"/>
                <a:gd name="connsiteY119" fmla="*/ 752 h 10000"/>
                <a:gd name="connsiteX120" fmla="*/ 4448 w 10000"/>
                <a:gd name="connsiteY120" fmla="*/ 820 h 10000"/>
                <a:gd name="connsiteX121" fmla="*/ 4475 w 10000"/>
                <a:gd name="connsiteY121" fmla="*/ 888 h 10000"/>
                <a:gd name="connsiteX122" fmla="*/ 4507 w 10000"/>
                <a:gd name="connsiteY122" fmla="*/ 957 h 10000"/>
                <a:gd name="connsiteX123" fmla="*/ 4534 w 10000"/>
                <a:gd name="connsiteY123" fmla="*/ 1037 h 10000"/>
                <a:gd name="connsiteX124" fmla="*/ 4565 w 10000"/>
                <a:gd name="connsiteY124" fmla="*/ 1118 h 10000"/>
                <a:gd name="connsiteX125" fmla="*/ 4592 w 10000"/>
                <a:gd name="connsiteY125" fmla="*/ 1199 h 10000"/>
                <a:gd name="connsiteX126" fmla="*/ 4619 w 10000"/>
                <a:gd name="connsiteY126" fmla="*/ 1286 h 10000"/>
                <a:gd name="connsiteX127" fmla="*/ 4651 w 10000"/>
                <a:gd name="connsiteY127" fmla="*/ 1373 h 10000"/>
                <a:gd name="connsiteX128" fmla="*/ 4678 w 10000"/>
                <a:gd name="connsiteY128" fmla="*/ 1472 h 10000"/>
                <a:gd name="connsiteX129" fmla="*/ 4709 w 10000"/>
                <a:gd name="connsiteY129" fmla="*/ 1565 h 10000"/>
                <a:gd name="connsiteX130" fmla="*/ 4736 w 10000"/>
                <a:gd name="connsiteY130" fmla="*/ 1671 h 10000"/>
                <a:gd name="connsiteX131" fmla="*/ 4763 w 10000"/>
                <a:gd name="connsiteY131" fmla="*/ 1776 h 10000"/>
                <a:gd name="connsiteX132" fmla="*/ 4795 w 10000"/>
                <a:gd name="connsiteY132" fmla="*/ 1894 h 10000"/>
                <a:gd name="connsiteX133" fmla="*/ 4822 w 10000"/>
                <a:gd name="connsiteY133" fmla="*/ 2012 h 10000"/>
                <a:gd name="connsiteX134" fmla="*/ 4854 w 10000"/>
                <a:gd name="connsiteY134" fmla="*/ 2137 h 10000"/>
                <a:gd name="connsiteX135" fmla="*/ 4881 w 10000"/>
                <a:gd name="connsiteY135" fmla="*/ 2267 h 10000"/>
                <a:gd name="connsiteX136" fmla="*/ 4908 w 10000"/>
                <a:gd name="connsiteY136" fmla="*/ 2404 h 10000"/>
                <a:gd name="connsiteX137" fmla="*/ 4935 w 10000"/>
                <a:gd name="connsiteY137" fmla="*/ 2553 h 10000"/>
                <a:gd name="connsiteX138" fmla="*/ 4966 w 10000"/>
                <a:gd name="connsiteY138" fmla="*/ 2708 h 10000"/>
                <a:gd name="connsiteX139" fmla="*/ 4993 w 10000"/>
                <a:gd name="connsiteY139" fmla="*/ 2870 h 10000"/>
                <a:gd name="connsiteX140" fmla="*/ 5025 w 10000"/>
                <a:gd name="connsiteY140" fmla="*/ 3043 h 10000"/>
                <a:gd name="connsiteX141" fmla="*/ 5052 w 10000"/>
                <a:gd name="connsiteY141" fmla="*/ 3230 h 10000"/>
                <a:gd name="connsiteX142" fmla="*/ 5079 w 10000"/>
                <a:gd name="connsiteY142" fmla="*/ 3429 h 10000"/>
                <a:gd name="connsiteX143" fmla="*/ 5110 w 10000"/>
                <a:gd name="connsiteY143" fmla="*/ 3646 h 10000"/>
                <a:gd name="connsiteX144" fmla="*/ 5137 w 10000"/>
                <a:gd name="connsiteY144" fmla="*/ 3882 h 10000"/>
                <a:gd name="connsiteX145" fmla="*/ 5169 w 10000"/>
                <a:gd name="connsiteY145" fmla="*/ 4143 h 10000"/>
                <a:gd name="connsiteX146" fmla="*/ 5196 w 10000"/>
                <a:gd name="connsiteY146" fmla="*/ 4441 h 10000"/>
                <a:gd name="connsiteX147" fmla="*/ 5223 w 10000"/>
                <a:gd name="connsiteY147" fmla="*/ 4789 h 10000"/>
                <a:gd name="connsiteX148" fmla="*/ 5255 w 10000"/>
                <a:gd name="connsiteY148" fmla="*/ 5205 h 10000"/>
                <a:gd name="connsiteX149" fmla="*/ 5282 w 10000"/>
                <a:gd name="connsiteY149" fmla="*/ 5758 h 10000"/>
                <a:gd name="connsiteX150" fmla="*/ 5313 w 10000"/>
                <a:gd name="connsiteY150" fmla="*/ 6671 h 10000"/>
                <a:gd name="connsiteX151" fmla="*/ 5340 w 10000"/>
                <a:gd name="connsiteY151" fmla="*/ 7776 h 10000"/>
                <a:gd name="connsiteX152" fmla="*/ 5367 w 10000"/>
                <a:gd name="connsiteY152" fmla="*/ 6565 h 10000"/>
                <a:gd name="connsiteX153" fmla="*/ 5399 w 10000"/>
                <a:gd name="connsiteY153" fmla="*/ 6255 h 10000"/>
                <a:gd name="connsiteX154" fmla="*/ 5426 w 10000"/>
                <a:gd name="connsiteY154" fmla="*/ 6155 h 10000"/>
                <a:gd name="connsiteX155" fmla="*/ 5453 w 10000"/>
                <a:gd name="connsiteY155" fmla="*/ 6180 h 10000"/>
                <a:gd name="connsiteX156" fmla="*/ 5484 w 10000"/>
                <a:gd name="connsiteY156" fmla="*/ 6286 h 10000"/>
                <a:gd name="connsiteX157" fmla="*/ 5511 w 10000"/>
                <a:gd name="connsiteY157" fmla="*/ 6484 h 10000"/>
                <a:gd name="connsiteX158" fmla="*/ 5539 w 10000"/>
                <a:gd name="connsiteY158" fmla="*/ 6801 h 10000"/>
                <a:gd name="connsiteX159" fmla="*/ 5570 w 10000"/>
                <a:gd name="connsiteY159" fmla="*/ 7373 h 10000"/>
                <a:gd name="connsiteX160" fmla="*/ 5597 w 10000"/>
                <a:gd name="connsiteY160" fmla="*/ 9447 h 10000"/>
                <a:gd name="connsiteX161" fmla="*/ 5629 w 10000"/>
                <a:gd name="connsiteY161" fmla="*/ 7621 h 10000"/>
                <a:gd name="connsiteX162" fmla="*/ 5656 w 10000"/>
                <a:gd name="connsiteY162" fmla="*/ 7012 h 10000"/>
                <a:gd name="connsiteX163" fmla="*/ 5683 w 10000"/>
                <a:gd name="connsiteY163" fmla="*/ 6708 h 10000"/>
                <a:gd name="connsiteX164" fmla="*/ 5714 w 10000"/>
                <a:gd name="connsiteY164" fmla="*/ 6534 h 10000"/>
                <a:gd name="connsiteX165" fmla="*/ 5741 w 10000"/>
                <a:gd name="connsiteY165" fmla="*/ 6429 h 10000"/>
                <a:gd name="connsiteX166" fmla="*/ 5773 w 10000"/>
                <a:gd name="connsiteY166" fmla="*/ 6385 h 10000"/>
                <a:gd name="connsiteX167" fmla="*/ 5800 w 10000"/>
                <a:gd name="connsiteY167" fmla="*/ 6385 h 10000"/>
                <a:gd name="connsiteX168" fmla="*/ 5827 w 10000"/>
                <a:gd name="connsiteY168" fmla="*/ 6429 h 10000"/>
                <a:gd name="connsiteX169" fmla="*/ 5858 w 10000"/>
                <a:gd name="connsiteY169" fmla="*/ 6516 h 10000"/>
                <a:gd name="connsiteX170" fmla="*/ 5886 w 10000"/>
                <a:gd name="connsiteY170" fmla="*/ 6646 h 10000"/>
                <a:gd name="connsiteX171" fmla="*/ 5913 w 10000"/>
                <a:gd name="connsiteY171" fmla="*/ 6845 h 10000"/>
                <a:gd name="connsiteX172" fmla="*/ 5944 w 10000"/>
                <a:gd name="connsiteY172" fmla="*/ 7149 h 10000"/>
                <a:gd name="connsiteX173" fmla="*/ 5971 w 10000"/>
                <a:gd name="connsiteY173" fmla="*/ 7658 h 10000"/>
                <a:gd name="connsiteX174" fmla="*/ 6003 w 10000"/>
                <a:gd name="connsiteY174" fmla="*/ 9093 h 10000"/>
                <a:gd name="connsiteX175" fmla="*/ 6030 w 10000"/>
                <a:gd name="connsiteY175" fmla="*/ 8106 h 10000"/>
                <a:gd name="connsiteX176" fmla="*/ 6057 w 10000"/>
                <a:gd name="connsiteY176" fmla="*/ 7385 h 10000"/>
                <a:gd name="connsiteX177" fmla="*/ 6088 w 10000"/>
                <a:gd name="connsiteY177" fmla="*/ 7019 h 10000"/>
                <a:gd name="connsiteX178" fmla="*/ 6115 w 10000"/>
                <a:gd name="connsiteY178" fmla="*/ 6789 h 10000"/>
                <a:gd name="connsiteX179" fmla="*/ 6147 w 10000"/>
                <a:gd name="connsiteY179" fmla="*/ 6634 h 10000"/>
                <a:gd name="connsiteX180" fmla="*/ 6174 w 10000"/>
                <a:gd name="connsiteY180" fmla="*/ 6534 h 10000"/>
                <a:gd name="connsiteX181" fmla="*/ 6201 w 10000"/>
                <a:gd name="connsiteY181" fmla="*/ 6472 h 10000"/>
                <a:gd name="connsiteX182" fmla="*/ 6233 w 10000"/>
                <a:gd name="connsiteY182" fmla="*/ 6441 h 10000"/>
                <a:gd name="connsiteX183" fmla="*/ 6260 w 10000"/>
                <a:gd name="connsiteY183" fmla="*/ 6435 h 10000"/>
                <a:gd name="connsiteX184" fmla="*/ 6291 w 10000"/>
                <a:gd name="connsiteY184" fmla="*/ 6460 h 10000"/>
                <a:gd name="connsiteX185" fmla="*/ 6318 w 10000"/>
                <a:gd name="connsiteY185" fmla="*/ 6516 h 10000"/>
                <a:gd name="connsiteX186" fmla="*/ 6345 w 10000"/>
                <a:gd name="connsiteY186" fmla="*/ 6609 h 10000"/>
                <a:gd name="connsiteX187" fmla="*/ 6372 w 10000"/>
                <a:gd name="connsiteY187" fmla="*/ 6733 h 10000"/>
                <a:gd name="connsiteX188" fmla="*/ 6404 w 10000"/>
                <a:gd name="connsiteY188" fmla="*/ 6919 h 10000"/>
                <a:gd name="connsiteX189" fmla="*/ 6431 w 10000"/>
                <a:gd name="connsiteY189" fmla="*/ 7186 h 10000"/>
                <a:gd name="connsiteX190" fmla="*/ 6462 w 10000"/>
                <a:gd name="connsiteY190" fmla="*/ 7596 h 10000"/>
                <a:gd name="connsiteX191" fmla="*/ 6489 w 10000"/>
                <a:gd name="connsiteY191" fmla="*/ 8466 h 10000"/>
                <a:gd name="connsiteX192" fmla="*/ 6516 w 10000"/>
                <a:gd name="connsiteY192" fmla="*/ 8801 h 10000"/>
                <a:gd name="connsiteX193" fmla="*/ 6548 w 10000"/>
                <a:gd name="connsiteY193" fmla="*/ 7714 h 10000"/>
                <a:gd name="connsiteX194" fmla="*/ 6575 w 10000"/>
                <a:gd name="connsiteY194" fmla="*/ 7261 h 10000"/>
                <a:gd name="connsiteX195" fmla="*/ 6607 w 10000"/>
                <a:gd name="connsiteY195" fmla="*/ 6981 h 10000"/>
                <a:gd name="connsiteX196" fmla="*/ 6634 w 10000"/>
                <a:gd name="connsiteY196" fmla="*/ 6795 h 10000"/>
                <a:gd name="connsiteX197" fmla="*/ 6661 w 10000"/>
                <a:gd name="connsiteY197" fmla="*/ 6658 h 10000"/>
                <a:gd name="connsiteX198" fmla="*/ 6692 w 10000"/>
                <a:gd name="connsiteY198" fmla="*/ 6559 h 10000"/>
                <a:gd name="connsiteX199" fmla="*/ 6719 w 10000"/>
                <a:gd name="connsiteY199" fmla="*/ 6497 h 10000"/>
                <a:gd name="connsiteX200" fmla="*/ 6751 w 10000"/>
                <a:gd name="connsiteY200" fmla="*/ 6460 h 10000"/>
                <a:gd name="connsiteX201" fmla="*/ 6778 w 10000"/>
                <a:gd name="connsiteY201" fmla="*/ 6453 h 10000"/>
                <a:gd name="connsiteX202" fmla="*/ 6805 w 10000"/>
                <a:gd name="connsiteY202" fmla="*/ 6460 h 10000"/>
                <a:gd name="connsiteX203" fmla="*/ 6836 w 10000"/>
                <a:gd name="connsiteY203" fmla="*/ 6503 h 10000"/>
                <a:gd name="connsiteX204" fmla="*/ 6863 w 10000"/>
                <a:gd name="connsiteY204" fmla="*/ 6565 h 10000"/>
                <a:gd name="connsiteX205" fmla="*/ 6890 w 10000"/>
                <a:gd name="connsiteY205" fmla="*/ 6658 h 10000"/>
                <a:gd name="connsiteX206" fmla="*/ 6922 w 10000"/>
                <a:gd name="connsiteY206" fmla="*/ 6789 h 10000"/>
                <a:gd name="connsiteX207" fmla="*/ 6949 w 10000"/>
                <a:gd name="connsiteY207" fmla="*/ 6975 h 10000"/>
                <a:gd name="connsiteX208" fmla="*/ 6981 w 10000"/>
                <a:gd name="connsiteY208" fmla="*/ 7236 h 10000"/>
                <a:gd name="connsiteX209" fmla="*/ 7008 w 10000"/>
                <a:gd name="connsiteY209" fmla="*/ 7634 h 10000"/>
                <a:gd name="connsiteX210" fmla="*/ 7035 w 10000"/>
                <a:gd name="connsiteY210" fmla="*/ 8460 h 10000"/>
                <a:gd name="connsiteX211" fmla="*/ 7066 w 10000"/>
                <a:gd name="connsiteY211" fmla="*/ 8969 h 10000"/>
                <a:gd name="connsiteX212" fmla="*/ 7093 w 10000"/>
                <a:gd name="connsiteY212" fmla="*/ 7801 h 10000"/>
                <a:gd name="connsiteX213" fmla="*/ 7125 w 10000"/>
                <a:gd name="connsiteY213" fmla="*/ 7329 h 10000"/>
                <a:gd name="connsiteX214" fmla="*/ 7152 w 10000"/>
                <a:gd name="connsiteY214" fmla="*/ 7037 h 10000"/>
                <a:gd name="connsiteX215" fmla="*/ 7179 w 10000"/>
                <a:gd name="connsiteY215" fmla="*/ 6839 h 10000"/>
                <a:gd name="connsiteX216" fmla="*/ 7210 w 10000"/>
                <a:gd name="connsiteY216" fmla="*/ 6696 h 10000"/>
                <a:gd name="connsiteX217" fmla="*/ 7237 w 10000"/>
                <a:gd name="connsiteY217" fmla="*/ 6590 h 10000"/>
                <a:gd name="connsiteX218" fmla="*/ 7269 w 10000"/>
                <a:gd name="connsiteY218" fmla="*/ 6516 h 10000"/>
                <a:gd name="connsiteX219" fmla="*/ 7296 w 10000"/>
                <a:gd name="connsiteY219" fmla="*/ 6472 h 10000"/>
                <a:gd name="connsiteX220" fmla="*/ 7323 w 10000"/>
                <a:gd name="connsiteY220" fmla="*/ 6447 h 10000"/>
                <a:gd name="connsiteX221" fmla="*/ 7350 w 10000"/>
                <a:gd name="connsiteY221" fmla="*/ 6447 h 10000"/>
                <a:gd name="connsiteX222" fmla="*/ 7382 w 10000"/>
                <a:gd name="connsiteY222" fmla="*/ 6466 h 10000"/>
                <a:gd name="connsiteX223" fmla="*/ 7409 w 10000"/>
                <a:gd name="connsiteY223" fmla="*/ 6509 h 10000"/>
                <a:gd name="connsiteX224" fmla="*/ 7440 w 10000"/>
                <a:gd name="connsiteY224" fmla="*/ 6578 h 10000"/>
                <a:gd name="connsiteX225" fmla="*/ 7467 w 10000"/>
                <a:gd name="connsiteY225" fmla="*/ 6677 h 10000"/>
                <a:gd name="connsiteX226" fmla="*/ 7494 w 10000"/>
                <a:gd name="connsiteY226" fmla="*/ 6814 h 10000"/>
                <a:gd name="connsiteX227" fmla="*/ 7526 w 10000"/>
                <a:gd name="connsiteY227" fmla="*/ 7006 h 10000"/>
                <a:gd name="connsiteX228" fmla="*/ 7553 w 10000"/>
                <a:gd name="connsiteY228" fmla="*/ 7273 h 10000"/>
                <a:gd name="connsiteX229" fmla="*/ 7584 w 10000"/>
                <a:gd name="connsiteY229" fmla="*/ 7696 h 10000"/>
                <a:gd name="connsiteX230" fmla="*/ 7612 w 10000"/>
                <a:gd name="connsiteY230" fmla="*/ 8584 h 10000"/>
                <a:gd name="connsiteX231" fmla="*/ 7639 w 10000"/>
                <a:gd name="connsiteY231" fmla="*/ 8814 h 10000"/>
                <a:gd name="connsiteX232" fmla="*/ 7670 w 10000"/>
                <a:gd name="connsiteY232" fmla="*/ 7770 h 10000"/>
                <a:gd name="connsiteX233" fmla="*/ 7697 w 10000"/>
                <a:gd name="connsiteY233" fmla="*/ 7317 h 10000"/>
                <a:gd name="connsiteX234" fmla="*/ 7729 w 10000"/>
                <a:gd name="connsiteY234" fmla="*/ 7031 h 10000"/>
                <a:gd name="connsiteX235" fmla="*/ 7756 w 10000"/>
                <a:gd name="connsiteY235" fmla="*/ 6839 h 10000"/>
                <a:gd name="connsiteX236" fmla="*/ 7783 w 10000"/>
                <a:gd name="connsiteY236" fmla="*/ 6696 h 10000"/>
                <a:gd name="connsiteX237" fmla="*/ 7810 w 10000"/>
                <a:gd name="connsiteY237" fmla="*/ 6590 h 10000"/>
                <a:gd name="connsiteX238" fmla="*/ 7841 w 10000"/>
                <a:gd name="connsiteY238" fmla="*/ 6522 h 10000"/>
                <a:gd name="connsiteX239" fmla="*/ 7868 w 10000"/>
                <a:gd name="connsiteY239" fmla="*/ 6472 h 10000"/>
                <a:gd name="connsiteX240" fmla="*/ 7900 w 10000"/>
                <a:gd name="connsiteY240" fmla="*/ 6447 h 10000"/>
                <a:gd name="connsiteX241" fmla="*/ 7927 w 10000"/>
                <a:gd name="connsiteY241" fmla="*/ 6447 h 10000"/>
                <a:gd name="connsiteX242" fmla="*/ 7954 w 10000"/>
                <a:gd name="connsiteY242" fmla="*/ 6466 h 10000"/>
                <a:gd name="connsiteX243" fmla="*/ 7986 w 10000"/>
                <a:gd name="connsiteY243" fmla="*/ 6509 h 10000"/>
                <a:gd name="connsiteX244" fmla="*/ 8013 w 10000"/>
                <a:gd name="connsiteY244" fmla="*/ 6578 h 10000"/>
                <a:gd name="connsiteX245" fmla="*/ 8044 w 10000"/>
                <a:gd name="connsiteY245" fmla="*/ 6683 h 10000"/>
                <a:gd name="connsiteX246" fmla="*/ 8071 w 10000"/>
                <a:gd name="connsiteY246" fmla="*/ 6820 h 10000"/>
                <a:gd name="connsiteX247" fmla="*/ 8098 w 10000"/>
                <a:gd name="connsiteY247" fmla="*/ 7006 h 10000"/>
                <a:gd name="connsiteX248" fmla="*/ 8130 w 10000"/>
                <a:gd name="connsiteY248" fmla="*/ 7280 h 10000"/>
                <a:gd name="connsiteX249" fmla="*/ 8157 w 10000"/>
                <a:gd name="connsiteY249" fmla="*/ 7714 h 10000"/>
                <a:gd name="connsiteX250" fmla="*/ 8188 w 10000"/>
                <a:gd name="connsiteY250" fmla="*/ 8671 h 10000"/>
                <a:gd name="connsiteX251" fmla="*/ 8215 w 10000"/>
                <a:gd name="connsiteY251" fmla="*/ 8696 h 10000"/>
                <a:gd name="connsiteX252" fmla="*/ 8242 w 10000"/>
                <a:gd name="connsiteY252" fmla="*/ 7720 h 10000"/>
                <a:gd name="connsiteX253" fmla="*/ 8274 w 10000"/>
                <a:gd name="connsiteY253" fmla="*/ 7286 h 10000"/>
                <a:gd name="connsiteX254" fmla="*/ 8301 w 10000"/>
                <a:gd name="connsiteY254" fmla="*/ 7006 h 10000"/>
                <a:gd name="connsiteX255" fmla="*/ 8328 w 10000"/>
                <a:gd name="connsiteY255" fmla="*/ 6820 h 10000"/>
                <a:gd name="connsiteX256" fmla="*/ 8360 w 10000"/>
                <a:gd name="connsiteY256" fmla="*/ 6683 h 10000"/>
                <a:gd name="connsiteX257" fmla="*/ 8387 w 10000"/>
                <a:gd name="connsiteY257" fmla="*/ 6584 h 10000"/>
                <a:gd name="connsiteX258" fmla="*/ 8418 w 10000"/>
                <a:gd name="connsiteY258" fmla="*/ 6516 h 10000"/>
                <a:gd name="connsiteX259" fmla="*/ 8445 w 10000"/>
                <a:gd name="connsiteY259" fmla="*/ 6472 h 10000"/>
                <a:gd name="connsiteX260" fmla="*/ 8472 w 10000"/>
                <a:gd name="connsiteY260" fmla="*/ 6453 h 10000"/>
                <a:gd name="connsiteX261" fmla="*/ 8504 w 10000"/>
                <a:gd name="connsiteY261" fmla="*/ 6460 h 10000"/>
                <a:gd name="connsiteX262" fmla="*/ 8531 w 10000"/>
                <a:gd name="connsiteY262" fmla="*/ 6491 h 10000"/>
                <a:gd name="connsiteX263" fmla="*/ 8562 w 10000"/>
                <a:gd name="connsiteY263" fmla="*/ 6553 h 10000"/>
                <a:gd name="connsiteX264" fmla="*/ 8589 w 10000"/>
                <a:gd name="connsiteY264" fmla="*/ 6640 h 10000"/>
                <a:gd name="connsiteX265" fmla="*/ 8616 w 10000"/>
                <a:gd name="connsiteY265" fmla="*/ 6770 h 10000"/>
                <a:gd name="connsiteX266" fmla="*/ 8648 w 10000"/>
                <a:gd name="connsiteY266" fmla="*/ 6944 h 10000"/>
                <a:gd name="connsiteX267" fmla="*/ 8675 w 10000"/>
                <a:gd name="connsiteY267" fmla="*/ 7205 h 10000"/>
                <a:gd name="connsiteX268" fmla="*/ 8707 w 10000"/>
                <a:gd name="connsiteY268" fmla="*/ 7615 h 10000"/>
                <a:gd name="connsiteX269" fmla="*/ 8734 w 10000"/>
                <a:gd name="connsiteY269" fmla="*/ 8460 h 10000"/>
                <a:gd name="connsiteX270" fmla="*/ 8761 w 10000"/>
                <a:gd name="connsiteY270" fmla="*/ 8839 h 10000"/>
                <a:gd name="connsiteX271" fmla="*/ 8788 w 10000"/>
                <a:gd name="connsiteY271" fmla="*/ 7733 h 10000"/>
                <a:gd name="connsiteX272" fmla="*/ 8819 w 10000"/>
                <a:gd name="connsiteY272" fmla="*/ 7267 h 10000"/>
                <a:gd name="connsiteX273" fmla="*/ 8851 w 10000"/>
                <a:gd name="connsiteY273" fmla="*/ 6981 h 10000"/>
                <a:gd name="connsiteX274" fmla="*/ 8878 w 10000"/>
                <a:gd name="connsiteY274" fmla="*/ 6783 h 10000"/>
                <a:gd name="connsiteX275" fmla="*/ 8905 w 10000"/>
                <a:gd name="connsiteY275" fmla="*/ 6646 h 10000"/>
                <a:gd name="connsiteX276" fmla="*/ 8932 w 10000"/>
                <a:gd name="connsiteY276" fmla="*/ 6547 h 10000"/>
                <a:gd name="connsiteX277" fmla="*/ 8963 w 10000"/>
                <a:gd name="connsiteY277" fmla="*/ 6484 h 10000"/>
                <a:gd name="connsiteX278" fmla="*/ 8991 w 10000"/>
                <a:gd name="connsiteY278" fmla="*/ 6453 h 10000"/>
                <a:gd name="connsiteX279" fmla="*/ 9022 w 10000"/>
                <a:gd name="connsiteY279" fmla="*/ 6447 h 10000"/>
                <a:gd name="connsiteX280" fmla="*/ 9049 w 10000"/>
                <a:gd name="connsiteY280" fmla="*/ 6472 h 10000"/>
                <a:gd name="connsiteX281" fmla="*/ 9076 w 10000"/>
                <a:gd name="connsiteY281" fmla="*/ 6528 h 10000"/>
                <a:gd name="connsiteX282" fmla="*/ 9108 w 10000"/>
                <a:gd name="connsiteY282" fmla="*/ 6621 h 10000"/>
                <a:gd name="connsiteX283" fmla="*/ 9135 w 10000"/>
                <a:gd name="connsiteY283" fmla="*/ 6758 h 10000"/>
                <a:gd name="connsiteX284" fmla="*/ 9166 w 10000"/>
                <a:gd name="connsiteY284" fmla="*/ 6957 h 10000"/>
                <a:gd name="connsiteX285" fmla="*/ 9193 w 10000"/>
                <a:gd name="connsiteY285" fmla="*/ 7267 h 10000"/>
                <a:gd name="connsiteX286" fmla="*/ 9220 w 10000"/>
                <a:gd name="connsiteY286" fmla="*/ 7814 h 10000"/>
                <a:gd name="connsiteX287" fmla="*/ 9252 w 10000"/>
                <a:gd name="connsiteY287" fmla="*/ 9863 h 10000"/>
                <a:gd name="connsiteX288" fmla="*/ 9279 w 10000"/>
                <a:gd name="connsiteY288" fmla="*/ 7988 h 10000"/>
                <a:gd name="connsiteX289" fmla="*/ 9306 w 10000"/>
                <a:gd name="connsiteY289" fmla="*/ 7335 h 10000"/>
                <a:gd name="connsiteX290" fmla="*/ 9338 w 10000"/>
                <a:gd name="connsiteY290" fmla="*/ 6988 h 10000"/>
                <a:gd name="connsiteX291" fmla="*/ 9365 w 10000"/>
                <a:gd name="connsiteY291" fmla="*/ 6758 h 10000"/>
                <a:gd name="connsiteX292" fmla="*/ 9396 w 10000"/>
                <a:gd name="connsiteY292" fmla="*/ 6602 h 10000"/>
                <a:gd name="connsiteX293" fmla="*/ 9423 w 10000"/>
                <a:gd name="connsiteY293" fmla="*/ 6503 h 10000"/>
                <a:gd name="connsiteX294" fmla="*/ 9450 w 10000"/>
                <a:gd name="connsiteY294" fmla="*/ 6447 h 10000"/>
                <a:gd name="connsiteX295" fmla="*/ 9482 w 10000"/>
                <a:gd name="connsiteY295" fmla="*/ 6435 h 10000"/>
                <a:gd name="connsiteX296" fmla="*/ 9509 w 10000"/>
                <a:gd name="connsiteY296" fmla="*/ 6460 h 10000"/>
                <a:gd name="connsiteX297" fmla="*/ 9540 w 10000"/>
                <a:gd name="connsiteY297" fmla="*/ 6534 h 10000"/>
                <a:gd name="connsiteX298" fmla="*/ 9567 w 10000"/>
                <a:gd name="connsiteY298" fmla="*/ 6665 h 10000"/>
                <a:gd name="connsiteX299" fmla="*/ 9594 w 10000"/>
                <a:gd name="connsiteY299" fmla="*/ 6882 h 10000"/>
                <a:gd name="connsiteX300" fmla="*/ 9626 w 10000"/>
                <a:gd name="connsiteY300" fmla="*/ 7242 h 10000"/>
                <a:gd name="connsiteX301" fmla="*/ 9653 w 10000"/>
                <a:gd name="connsiteY301" fmla="*/ 7981 h 10000"/>
                <a:gd name="connsiteX302" fmla="*/ 9680 w 10000"/>
                <a:gd name="connsiteY302" fmla="*/ 8820 h 10000"/>
                <a:gd name="connsiteX303" fmla="*/ 9712 w 10000"/>
                <a:gd name="connsiteY303" fmla="*/ 7484 h 10000"/>
                <a:gd name="connsiteX304" fmla="*/ 9739 w 10000"/>
                <a:gd name="connsiteY304" fmla="*/ 7012 h 10000"/>
                <a:gd name="connsiteX305" fmla="*/ 9766 w 10000"/>
                <a:gd name="connsiteY305" fmla="*/ 6758 h 10000"/>
                <a:gd name="connsiteX306" fmla="*/ 9797 w 10000"/>
                <a:gd name="connsiteY306" fmla="*/ 6615 h 10000"/>
                <a:gd name="connsiteX307" fmla="*/ 9824 w 10000"/>
                <a:gd name="connsiteY307" fmla="*/ 6559 h 10000"/>
                <a:gd name="connsiteX308" fmla="*/ 9856 w 10000"/>
                <a:gd name="connsiteY308" fmla="*/ 6590 h 10000"/>
                <a:gd name="connsiteX309" fmla="*/ 9883 w 10000"/>
                <a:gd name="connsiteY309" fmla="*/ 6708 h 10000"/>
                <a:gd name="connsiteX310" fmla="*/ 9910 w 10000"/>
                <a:gd name="connsiteY310" fmla="*/ 6950 h 10000"/>
                <a:gd name="connsiteX311" fmla="*/ 9941 w 10000"/>
                <a:gd name="connsiteY311" fmla="*/ 7404 h 10000"/>
                <a:gd name="connsiteX312" fmla="*/ 9968 w 10000"/>
                <a:gd name="connsiteY312" fmla="*/ 8516 h 10000"/>
                <a:gd name="connsiteX313" fmla="*/ 10000 w 10000"/>
                <a:gd name="connsiteY31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56 w 10000"/>
                <a:gd name="connsiteY88" fmla="*/ 68 h 10000"/>
                <a:gd name="connsiteX89" fmla="*/ 3587 w 10000"/>
                <a:gd name="connsiteY89" fmla="*/ 43 h 10000"/>
                <a:gd name="connsiteX90" fmla="*/ 3614 w 10000"/>
                <a:gd name="connsiteY90" fmla="*/ 31 h 10000"/>
                <a:gd name="connsiteX91" fmla="*/ 3641 w 10000"/>
                <a:gd name="connsiteY91" fmla="*/ 19 h 10000"/>
                <a:gd name="connsiteX92" fmla="*/ 3673 w 10000"/>
                <a:gd name="connsiteY92" fmla="*/ 6 h 10000"/>
                <a:gd name="connsiteX93" fmla="*/ 3700 w 10000"/>
                <a:gd name="connsiteY93" fmla="*/ 6 h 10000"/>
                <a:gd name="connsiteX94" fmla="*/ 3731 w 10000"/>
                <a:gd name="connsiteY94" fmla="*/ 0 h 10000"/>
                <a:gd name="connsiteX95" fmla="*/ 3758 w 10000"/>
                <a:gd name="connsiteY95" fmla="*/ 0 h 10000"/>
                <a:gd name="connsiteX96" fmla="*/ 3785 w 10000"/>
                <a:gd name="connsiteY96" fmla="*/ 6 h 10000"/>
                <a:gd name="connsiteX97" fmla="*/ 3817 w 10000"/>
                <a:gd name="connsiteY97" fmla="*/ 12 h 10000"/>
                <a:gd name="connsiteX98" fmla="*/ 3844 w 10000"/>
                <a:gd name="connsiteY98" fmla="*/ 19 h 10000"/>
                <a:gd name="connsiteX99" fmla="*/ 3876 w 10000"/>
                <a:gd name="connsiteY99" fmla="*/ 31 h 10000"/>
                <a:gd name="connsiteX100" fmla="*/ 3903 w 10000"/>
                <a:gd name="connsiteY100" fmla="*/ 43 h 10000"/>
                <a:gd name="connsiteX101" fmla="*/ 3930 w 10000"/>
                <a:gd name="connsiteY101" fmla="*/ 62 h 10000"/>
                <a:gd name="connsiteX102" fmla="*/ 3957 w 10000"/>
                <a:gd name="connsiteY102" fmla="*/ 81 h 10000"/>
                <a:gd name="connsiteX103" fmla="*/ 3988 w 10000"/>
                <a:gd name="connsiteY103" fmla="*/ 106 h 10000"/>
                <a:gd name="connsiteX104" fmla="*/ 4015 w 10000"/>
                <a:gd name="connsiteY104" fmla="*/ 130 h 10000"/>
                <a:gd name="connsiteX105" fmla="*/ 4047 w 10000"/>
                <a:gd name="connsiteY105" fmla="*/ 155 h 10000"/>
                <a:gd name="connsiteX106" fmla="*/ 4074 w 10000"/>
                <a:gd name="connsiteY106" fmla="*/ 186 h 10000"/>
                <a:gd name="connsiteX107" fmla="*/ 4101 w 10000"/>
                <a:gd name="connsiteY107" fmla="*/ 217 h 10000"/>
                <a:gd name="connsiteX108" fmla="*/ 4132 w 10000"/>
                <a:gd name="connsiteY108" fmla="*/ 255 h 10000"/>
                <a:gd name="connsiteX109" fmla="*/ 4160 w 10000"/>
                <a:gd name="connsiteY109" fmla="*/ 292 h 10000"/>
                <a:gd name="connsiteX110" fmla="*/ 4191 w 10000"/>
                <a:gd name="connsiteY110" fmla="*/ 329 h 10000"/>
                <a:gd name="connsiteX111" fmla="*/ 4218 w 10000"/>
                <a:gd name="connsiteY111" fmla="*/ 373 h 10000"/>
                <a:gd name="connsiteX112" fmla="*/ 4245 w 10000"/>
                <a:gd name="connsiteY112" fmla="*/ 422 h 10000"/>
                <a:gd name="connsiteX113" fmla="*/ 4277 w 10000"/>
                <a:gd name="connsiteY113" fmla="*/ 466 h 10000"/>
                <a:gd name="connsiteX114" fmla="*/ 4304 w 10000"/>
                <a:gd name="connsiteY114" fmla="*/ 522 h 10000"/>
                <a:gd name="connsiteX115" fmla="*/ 4335 w 10000"/>
                <a:gd name="connsiteY115" fmla="*/ 571 h 10000"/>
                <a:gd name="connsiteX116" fmla="*/ 4362 w 10000"/>
                <a:gd name="connsiteY116" fmla="*/ 634 h 10000"/>
                <a:gd name="connsiteX117" fmla="*/ 4389 w 10000"/>
                <a:gd name="connsiteY117" fmla="*/ 689 h 10000"/>
                <a:gd name="connsiteX118" fmla="*/ 4421 w 10000"/>
                <a:gd name="connsiteY118" fmla="*/ 752 h 10000"/>
                <a:gd name="connsiteX119" fmla="*/ 4448 w 10000"/>
                <a:gd name="connsiteY119" fmla="*/ 820 h 10000"/>
                <a:gd name="connsiteX120" fmla="*/ 4475 w 10000"/>
                <a:gd name="connsiteY120" fmla="*/ 888 h 10000"/>
                <a:gd name="connsiteX121" fmla="*/ 4507 w 10000"/>
                <a:gd name="connsiteY121" fmla="*/ 957 h 10000"/>
                <a:gd name="connsiteX122" fmla="*/ 4534 w 10000"/>
                <a:gd name="connsiteY122" fmla="*/ 1037 h 10000"/>
                <a:gd name="connsiteX123" fmla="*/ 4565 w 10000"/>
                <a:gd name="connsiteY123" fmla="*/ 1118 h 10000"/>
                <a:gd name="connsiteX124" fmla="*/ 4592 w 10000"/>
                <a:gd name="connsiteY124" fmla="*/ 1199 h 10000"/>
                <a:gd name="connsiteX125" fmla="*/ 4619 w 10000"/>
                <a:gd name="connsiteY125" fmla="*/ 1286 h 10000"/>
                <a:gd name="connsiteX126" fmla="*/ 4651 w 10000"/>
                <a:gd name="connsiteY126" fmla="*/ 1373 h 10000"/>
                <a:gd name="connsiteX127" fmla="*/ 4678 w 10000"/>
                <a:gd name="connsiteY127" fmla="*/ 1472 h 10000"/>
                <a:gd name="connsiteX128" fmla="*/ 4709 w 10000"/>
                <a:gd name="connsiteY128" fmla="*/ 1565 h 10000"/>
                <a:gd name="connsiteX129" fmla="*/ 4736 w 10000"/>
                <a:gd name="connsiteY129" fmla="*/ 1671 h 10000"/>
                <a:gd name="connsiteX130" fmla="*/ 4763 w 10000"/>
                <a:gd name="connsiteY130" fmla="*/ 1776 h 10000"/>
                <a:gd name="connsiteX131" fmla="*/ 4795 w 10000"/>
                <a:gd name="connsiteY131" fmla="*/ 1894 h 10000"/>
                <a:gd name="connsiteX132" fmla="*/ 4822 w 10000"/>
                <a:gd name="connsiteY132" fmla="*/ 2012 h 10000"/>
                <a:gd name="connsiteX133" fmla="*/ 4854 w 10000"/>
                <a:gd name="connsiteY133" fmla="*/ 2137 h 10000"/>
                <a:gd name="connsiteX134" fmla="*/ 4881 w 10000"/>
                <a:gd name="connsiteY134" fmla="*/ 2267 h 10000"/>
                <a:gd name="connsiteX135" fmla="*/ 4908 w 10000"/>
                <a:gd name="connsiteY135" fmla="*/ 2404 h 10000"/>
                <a:gd name="connsiteX136" fmla="*/ 4935 w 10000"/>
                <a:gd name="connsiteY136" fmla="*/ 2553 h 10000"/>
                <a:gd name="connsiteX137" fmla="*/ 4966 w 10000"/>
                <a:gd name="connsiteY137" fmla="*/ 2708 h 10000"/>
                <a:gd name="connsiteX138" fmla="*/ 4993 w 10000"/>
                <a:gd name="connsiteY138" fmla="*/ 2870 h 10000"/>
                <a:gd name="connsiteX139" fmla="*/ 5025 w 10000"/>
                <a:gd name="connsiteY139" fmla="*/ 3043 h 10000"/>
                <a:gd name="connsiteX140" fmla="*/ 5052 w 10000"/>
                <a:gd name="connsiteY140" fmla="*/ 3230 h 10000"/>
                <a:gd name="connsiteX141" fmla="*/ 5079 w 10000"/>
                <a:gd name="connsiteY141" fmla="*/ 3429 h 10000"/>
                <a:gd name="connsiteX142" fmla="*/ 5110 w 10000"/>
                <a:gd name="connsiteY142" fmla="*/ 3646 h 10000"/>
                <a:gd name="connsiteX143" fmla="*/ 5137 w 10000"/>
                <a:gd name="connsiteY143" fmla="*/ 3882 h 10000"/>
                <a:gd name="connsiteX144" fmla="*/ 5169 w 10000"/>
                <a:gd name="connsiteY144" fmla="*/ 4143 h 10000"/>
                <a:gd name="connsiteX145" fmla="*/ 5196 w 10000"/>
                <a:gd name="connsiteY145" fmla="*/ 4441 h 10000"/>
                <a:gd name="connsiteX146" fmla="*/ 5223 w 10000"/>
                <a:gd name="connsiteY146" fmla="*/ 4789 h 10000"/>
                <a:gd name="connsiteX147" fmla="*/ 5255 w 10000"/>
                <a:gd name="connsiteY147" fmla="*/ 5205 h 10000"/>
                <a:gd name="connsiteX148" fmla="*/ 5282 w 10000"/>
                <a:gd name="connsiteY148" fmla="*/ 5758 h 10000"/>
                <a:gd name="connsiteX149" fmla="*/ 5313 w 10000"/>
                <a:gd name="connsiteY149" fmla="*/ 6671 h 10000"/>
                <a:gd name="connsiteX150" fmla="*/ 5340 w 10000"/>
                <a:gd name="connsiteY150" fmla="*/ 7776 h 10000"/>
                <a:gd name="connsiteX151" fmla="*/ 5367 w 10000"/>
                <a:gd name="connsiteY151" fmla="*/ 6565 h 10000"/>
                <a:gd name="connsiteX152" fmla="*/ 5399 w 10000"/>
                <a:gd name="connsiteY152" fmla="*/ 6255 h 10000"/>
                <a:gd name="connsiteX153" fmla="*/ 5426 w 10000"/>
                <a:gd name="connsiteY153" fmla="*/ 6155 h 10000"/>
                <a:gd name="connsiteX154" fmla="*/ 5453 w 10000"/>
                <a:gd name="connsiteY154" fmla="*/ 6180 h 10000"/>
                <a:gd name="connsiteX155" fmla="*/ 5484 w 10000"/>
                <a:gd name="connsiteY155" fmla="*/ 6286 h 10000"/>
                <a:gd name="connsiteX156" fmla="*/ 5511 w 10000"/>
                <a:gd name="connsiteY156" fmla="*/ 6484 h 10000"/>
                <a:gd name="connsiteX157" fmla="*/ 5539 w 10000"/>
                <a:gd name="connsiteY157" fmla="*/ 6801 h 10000"/>
                <a:gd name="connsiteX158" fmla="*/ 5570 w 10000"/>
                <a:gd name="connsiteY158" fmla="*/ 7373 h 10000"/>
                <a:gd name="connsiteX159" fmla="*/ 5597 w 10000"/>
                <a:gd name="connsiteY159" fmla="*/ 9447 h 10000"/>
                <a:gd name="connsiteX160" fmla="*/ 5629 w 10000"/>
                <a:gd name="connsiteY160" fmla="*/ 7621 h 10000"/>
                <a:gd name="connsiteX161" fmla="*/ 5656 w 10000"/>
                <a:gd name="connsiteY161" fmla="*/ 7012 h 10000"/>
                <a:gd name="connsiteX162" fmla="*/ 5683 w 10000"/>
                <a:gd name="connsiteY162" fmla="*/ 6708 h 10000"/>
                <a:gd name="connsiteX163" fmla="*/ 5714 w 10000"/>
                <a:gd name="connsiteY163" fmla="*/ 6534 h 10000"/>
                <a:gd name="connsiteX164" fmla="*/ 5741 w 10000"/>
                <a:gd name="connsiteY164" fmla="*/ 6429 h 10000"/>
                <a:gd name="connsiteX165" fmla="*/ 5773 w 10000"/>
                <a:gd name="connsiteY165" fmla="*/ 6385 h 10000"/>
                <a:gd name="connsiteX166" fmla="*/ 5800 w 10000"/>
                <a:gd name="connsiteY166" fmla="*/ 6385 h 10000"/>
                <a:gd name="connsiteX167" fmla="*/ 5827 w 10000"/>
                <a:gd name="connsiteY167" fmla="*/ 6429 h 10000"/>
                <a:gd name="connsiteX168" fmla="*/ 5858 w 10000"/>
                <a:gd name="connsiteY168" fmla="*/ 6516 h 10000"/>
                <a:gd name="connsiteX169" fmla="*/ 5886 w 10000"/>
                <a:gd name="connsiteY169" fmla="*/ 6646 h 10000"/>
                <a:gd name="connsiteX170" fmla="*/ 5913 w 10000"/>
                <a:gd name="connsiteY170" fmla="*/ 6845 h 10000"/>
                <a:gd name="connsiteX171" fmla="*/ 5944 w 10000"/>
                <a:gd name="connsiteY171" fmla="*/ 7149 h 10000"/>
                <a:gd name="connsiteX172" fmla="*/ 5971 w 10000"/>
                <a:gd name="connsiteY172" fmla="*/ 7658 h 10000"/>
                <a:gd name="connsiteX173" fmla="*/ 6003 w 10000"/>
                <a:gd name="connsiteY173" fmla="*/ 9093 h 10000"/>
                <a:gd name="connsiteX174" fmla="*/ 6030 w 10000"/>
                <a:gd name="connsiteY174" fmla="*/ 8106 h 10000"/>
                <a:gd name="connsiteX175" fmla="*/ 6057 w 10000"/>
                <a:gd name="connsiteY175" fmla="*/ 7385 h 10000"/>
                <a:gd name="connsiteX176" fmla="*/ 6088 w 10000"/>
                <a:gd name="connsiteY176" fmla="*/ 7019 h 10000"/>
                <a:gd name="connsiteX177" fmla="*/ 6115 w 10000"/>
                <a:gd name="connsiteY177" fmla="*/ 6789 h 10000"/>
                <a:gd name="connsiteX178" fmla="*/ 6147 w 10000"/>
                <a:gd name="connsiteY178" fmla="*/ 6634 h 10000"/>
                <a:gd name="connsiteX179" fmla="*/ 6174 w 10000"/>
                <a:gd name="connsiteY179" fmla="*/ 6534 h 10000"/>
                <a:gd name="connsiteX180" fmla="*/ 6201 w 10000"/>
                <a:gd name="connsiteY180" fmla="*/ 6472 h 10000"/>
                <a:gd name="connsiteX181" fmla="*/ 6233 w 10000"/>
                <a:gd name="connsiteY181" fmla="*/ 6441 h 10000"/>
                <a:gd name="connsiteX182" fmla="*/ 6260 w 10000"/>
                <a:gd name="connsiteY182" fmla="*/ 6435 h 10000"/>
                <a:gd name="connsiteX183" fmla="*/ 6291 w 10000"/>
                <a:gd name="connsiteY183" fmla="*/ 6460 h 10000"/>
                <a:gd name="connsiteX184" fmla="*/ 6318 w 10000"/>
                <a:gd name="connsiteY184" fmla="*/ 6516 h 10000"/>
                <a:gd name="connsiteX185" fmla="*/ 6345 w 10000"/>
                <a:gd name="connsiteY185" fmla="*/ 6609 h 10000"/>
                <a:gd name="connsiteX186" fmla="*/ 6372 w 10000"/>
                <a:gd name="connsiteY186" fmla="*/ 6733 h 10000"/>
                <a:gd name="connsiteX187" fmla="*/ 6404 w 10000"/>
                <a:gd name="connsiteY187" fmla="*/ 6919 h 10000"/>
                <a:gd name="connsiteX188" fmla="*/ 6431 w 10000"/>
                <a:gd name="connsiteY188" fmla="*/ 7186 h 10000"/>
                <a:gd name="connsiteX189" fmla="*/ 6462 w 10000"/>
                <a:gd name="connsiteY189" fmla="*/ 7596 h 10000"/>
                <a:gd name="connsiteX190" fmla="*/ 6489 w 10000"/>
                <a:gd name="connsiteY190" fmla="*/ 8466 h 10000"/>
                <a:gd name="connsiteX191" fmla="*/ 6516 w 10000"/>
                <a:gd name="connsiteY191" fmla="*/ 8801 h 10000"/>
                <a:gd name="connsiteX192" fmla="*/ 6548 w 10000"/>
                <a:gd name="connsiteY192" fmla="*/ 7714 h 10000"/>
                <a:gd name="connsiteX193" fmla="*/ 6575 w 10000"/>
                <a:gd name="connsiteY193" fmla="*/ 7261 h 10000"/>
                <a:gd name="connsiteX194" fmla="*/ 6607 w 10000"/>
                <a:gd name="connsiteY194" fmla="*/ 6981 h 10000"/>
                <a:gd name="connsiteX195" fmla="*/ 6634 w 10000"/>
                <a:gd name="connsiteY195" fmla="*/ 6795 h 10000"/>
                <a:gd name="connsiteX196" fmla="*/ 6661 w 10000"/>
                <a:gd name="connsiteY196" fmla="*/ 6658 h 10000"/>
                <a:gd name="connsiteX197" fmla="*/ 6692 w 10000"/>
                <a:gd name="connsiteY197" fmla="*/ 6559 h 10000"/>
                <a:gd name="connsiteX198" fmla="*/ 6719 w 10000"/>
                <a:gd name="connsiteY198" fmla="*/ 6497 h 10000"/>
                <a:gd name="connsiteX199" fmla="*/ 6751 w 10000"/>
                <a:gd name="connsiteY199" fmla="*/ 6460 h 10000"/>
                <a:gd name="connsiteX200" fmla="*/ 6778 w 10000"/>
                <a:gd name="connsiteY200" fmla="*/ 6453 h 10000"/>
                <a:gd name="connsiteX201" fmla="*/ 6805 w 10000"/>
                <a:gd name="connsiteY201" fmla="*/ 6460 h 10000"/>
                <a:gd name="connsiteX202" fmla="*/ 6836 w 10000"/>
                <a:gd name="connsiteY202" fmla="*/ 6503 h 10000"/>
                <a:gd name="connsiteX203" fmla="*/ 6863 w 10000"/>
                <a:gd name="connsiteY203" fmla="*/ 6565 h 10000"/>
                <a:gd name="connsiteX204" fmla="*/ 6890 w 10000"/>
                <a:gd name="connsiteY204" fmla="*/ 6658 h 10000"/>
                <a:gd name="connsiteX205" fmla="*/ 6922 w 10000"/>
                <a:gd name="connsiteY205" fmla="*/ 6789 h 10000"/>
                <a:gd name="connsiteX206" fmla="*/ 6949 w 10000"/>
                <a:gd name="connsiteY206" fmla="*/ 6975 h 10000"/>
                <a:gd name="connsiteX207" fmla="*/ 6981 w 10000"/>
                <a:gd name="connsiteY207" fmla="*/ 7236 h 10000"/>
                <a:gd name="connsiteX208" fmla="*/ 7008 w 10000"/>
                <a:gd name="connsiteY208" fmla="*/ 7634 h 10000"/>
                <a:gd name="connsiteX209" fmla="*/ 7035 w 10000"/>
                <a:gd name="connsiteY209" fmla="*/ 8460 h 10000"/>
                <a:gd name="connsiteX210" fmla="*/ 7066 w 10000"/>
                <a:gd name="connsiteY210" fmla="*/ 8969 h 10000"/>
                <a:gd name="connsiteX211" fmla="*/ 7093 w 10000"/>
                <a:gd name="connsiteY211" fmla="*/ 7801 h 10000"/>
                <a:gd name="connsiteX212" fmla="*/ 7125 w 10000"/>
                <a:gd name="connsiteY212" fmla="*/ 7329 h 10000"/>
                <a:gd name="connsiteX213" fmla="*/ 7152 w 10000"/>
                <a:gd name="connsiteY213" fmla="*/ 7037 h 10000"/>
                <a:gd name="connsiteX214" fmla="*/ 7179 w 10000"/>
                <a:gd name="connsiteY214" fmla="*/ 6839 h 10000"/>
                <a:gd name="connsiteX215" fmla="*/ 7210 w 10000"/>
                <a:gd name="connsiteY215" fmla="*/ 6696 h 10000"/>
                <a:gd name="connsiteX216" fmla="*/ 7237 w 10000"/>
                <a:gd name="connsiteY216" fmla="*/ 6590 h 10000"/>
                <a:gd name="connsiteX217" fmla="*/ 7269 w 10000"/>
                <a:gd name="connsiteY217" fmla="*/ 6516 h 10000"/>
                <a:gd name="connsiteX218" fmla="*/ 7296 w 10000"/>
                <a:gd name="connsiteY218" fmla="*/ 6472 h 10000"/>
                <a:gd name="connsiteX219" fmla="*/ 7323 w 10000"/>
                <a:gd name="connsiteY219" fmla="*/ 6447 h 10000"/>
                <a:gd name="connsiteX220" fmla="*/ 7350 w 10000"/>
                <a:gd name="connsiteY220" fmla="*/ 6447 h 10000"/>
                <a:gd name="connsiteX221" fmla="*/ 7382 w 10000"/>
                <a:gd name="connsiteY221" fmla="*/ 6466 h 10000"/>
                <a:gd name="connsiteX222" fmla="*/ 7409 w 10000"/>
                <a:gd name="connsiteY222" fmla="*/ 6509 h 10000"/>
                <a:gd name="connsiteX223" fmla="*/ 7440 w 10000"/>
                <a:gd name="connsiteY223" fmla="*/ 6578 h 10000"/>
                <a:gd name="connsiteX224" fmla="*/ 7467 w 10000"/>
                <a:gd name="connsiteY224" fmla="*/ 6677 h 10000"/>
                <a:gd name="connsiteX225" fmla="*/ 7494 w 10000"/>
                <a:gd name="connsiteY225" fmla="*/ 6814 h 10000"/>
                <a:gd name="connsiteX226" fmla="*/ 7526 w 10000"/>
                <a:gd name="connsiteY226" fmla="*/ 7006 h 10000"/>
                <a:gd name="connsiteX227" fmla="*/ 7553 w 10000"/>
                <a:gd name="connsiteY227" fmla="*/ 7273 h 10000"/>
                <a:gd name="connsiteX228" fmla="*/ 7584 w 10000"/>
                <a:gd name="connsiteY228" fmla="*/ 7696 h 10000"/>
                <a:gd name="connsiteX229" fmla="*/ 7612 w 10000"/>
                <a:gd name="connsiteY229" fmla="*/ 8584 h 10000"/>
                <a:gd name="connsiteX230" fmla="*/ 7639 w 10000"/>
                <a:gd name="connsiteY230" fmla="*/ 8814 h 10000"/>
                <a:gd name="connsiteX231" fmla="*/ 7670 w 10000"/>
                <a:gd name="connsiteY231" fmla="*/ 7770 h 10000"/>
                <a:gd name="connsiteX232" fmla="*/ 7697 w 10000"/>
                <a:gd name="connsiteY232" fmla="*/ 7317 h 10000"/>
                <a:gd name="connsiteX233" fmla="*/ 7729 w 10000"/>
                <a:gd name="connsiteY233" fmla="*/ 7031 h 10000"/>
                <a:gd name="connsiteX234" fmla="*/ 7756 w 10000"/>
                <a:gd name="connsiteY234" fmla="*/ 6839 h 10000"/>
                <a:gd name="connsiteX235" fmla="*/ 7783 w 10000"/>
                <a:gd name="connsiteY235" fmla="*/ 6696 h 10000"/>
                <a:gd name="connsiteX236" fmla="*/ 7810 w 10000"/>
                <a:gd name="connsiteY236" fmla="*/ 6590 h 10000"/>
                <a:gd name="connsiteX237" fmla="*/ 7841 w 10000"/>
                <a:gd name="connsiteY237" fmla="*/ 6522 h 10000"/>
                <a:gd name="connsiteX238" fmla="*/ 7868 w 10000"/>
                <a:gd name="connsiteY238" fmla="*/ 6472 h 10000"/>
                <a:gd name="connsiteX239" fmla="*/ 7900 w 10000"/>
                <a:gd name="connsiteY239" fmla="*/ 6447 h 10000"/>
                <a:gd name="connsiteX240" fmla="*/ 7927 w 10000"/>
                <a:gd name="connsiteY240" fmla="*/ 6447 h 10000"/>
                <a:gd name="connsiteX241" fmla="*/ 7954 w 10000"/>
                <a:gd name="connsiteY241" fmla="*/ 6466 h 10000"/>
                <a:gd name="connsiteX242" fmla="*/ 7986 w 10000"/>
                <a:gd name="connsiteY242" fmla="*/ 6509 h 10000"/>
                <a:gd name="connsiteX243" fmla="*/ 8013 w 10000"/>
                <a:gd name="connsiteY243" fmla="*/ 6578 h 10000"/>
                <a:gd name="connsiteX244" fmla="*/ 8044 w 10000"/>
                <a:gd name="connsiteY244" fmla="*/ 6683 h 10000"/>
                <a:gd name="connsiteX245" fmla="*/ 8071 w 10000"/>
                <a:gd name="connsiteY245" fmla="*/ 6820 h 10000"/>
                <a:gd name="connsiteX246" fmla="*/ 8098 w 10000"/>
                <a:gd name="connsiteY246" fmla="*/ 7006 h 10000"/>
                <a:gd name="connsiteX247" fmla="*/ 8130 w 10000"/>
                <a:gd name="connsiteY247" fmla="*/ 7280 h 10000"/>
                <a:gd name="connsiteX248" fmla="*/ 8157 w 10000"/>
                <a:gd name="connsiteY248" fmla="*/ 7714 h 10000"/>
                <a:gd name="connsiteX249" fmla="*/ 8188 w 10000"/>
                <a:gd name="connsiteY249" fmla="*/ 8671 h 10000"/>
                <a:gd name="connsiteX250" fmla="*/ 8215 w 10000"/>
                <a:gd name="connsiteY250" fmla="*/ 8696 h 10000"/>
                <a:gd name="connsiteX251" fmla="*/ 8242 w 10000"/>
                <a:gd name="connsiteY251" fmla="*/ 7720 h 10000"/>
                <a:gd name="connsiteX252" fmla="*/ 8274 w 10000"/>
                <a:gd name="connsiteY252" fmla="*/ 7286 h 10000"/>
                <a:gd name="connsiteX253" fmla="*/ 8301 w 10000"/>
                <a:gd name="connsiteY253" fmla="*/ 7006 h 10000"/>
                <a:gd name="connsiteX254" fmla="*/ 8328 w 10000"/>
                <a:gd name="connsiteY254" fmla="*/ 6820 h 10000"/>
                <a:gd name="connsiteX255" fmla="*/ 8360 w 10000"/>
                <a:gd name="connsiteY255" fmla="*/ 6683 h 10000"/>
                <a:gd name="connsiteX256" fmla="*/ 8387 w 10000"/>
                <a:gd name="connsiteY256" fmla="*/ 6584 h 10000"/>
                <a:gd name="connsiteX257" fmla="*/ 8418 w 10000"/>
                <a:gd name="connsiteY257" fmla="*/ 6516 h 10000"/>
                <a:gd name="connsiteX258" fmla="*/ 8445 w 10000"/>
                <a:gd name="connsiteY258" fmla="*/ 6472 h 10000"/>
                <a:gd name="connsiteX259" fmla="*/ 8472 w 10000"/>
                <a:gd name="connsiteY259" fmla="*/ 6453 h 10000"/>
                <a:gd name="connsiteX260" fmla="*/ 8504 w 10000"/>
                <a:gd name="connsiteY260" fmla="*/ 6460 h 10000"/>
                <a:gd name="connsiteX261" fmla="*/ 8531 w 10000"/>
                <a:gd name="connsiteY261" fmla="*/ 6491 h 10000"/>
                <a:gd name="connsiteX262" fmla="*/ 8562 w 10000"/>
                <a:gd name="connsiteY262" fmla="*/ 6553 h 10000"/>
                <a:gd name="connsiteX263" fmla="*/ 8589 w 10000"/>
                <a:gd name="connsiteY263" fmla="*/ 6640 h 10000"/>
                <a:gd name="connsiteX264" fmla="*/ 8616 w 10000"/>
                <a:gd name="connsiteY264" fmla="*/ 6770 h 10000"/>
                <a:gd name="connsiteX265" fmla="*/ 8648 w 10000"/>
                <a:gd name="connsiteY265" fmla="*/ 6944 h 10000"/>
                <a:gd name="connsiteX266" fmla="*/ 8675 w 10000"/>
                <a:gd name="connsiteY266" fmla="*/ 7205 h 10000"/>
                <a:gd name="connsiteX267" fmla="*/ 8707 w 10000"/>
                <a:gd name="connsiteY267" fmla="*/ 7615 h 10000"/>
                <a:gd name="connsiteX268" fmla="*/ 8734 w 10000"/>
                <a:gd name="connsiteY268" fmla="*/ 8460 h 10000"/>
                <a:gd name="connsiteX269" fmla="*/ 8761 w 10000"/>
                <a:gd name="connsiteY269" fmla="*/ 8839 h 10000"/>
                <a:gd name="connsiteX270" fmla="*/ 8788 w 10000"/>
                <a:gd name="connsiteY270" fmla="*/ 7733 h 10000"/>
                <a:gd name="connsiteX271" fmla="*/ 8819 w 10000"/>
                <a:gd name="connsiteY271" fmla="*/ 7267 h 10000"/>
                <a:gd name="connsiteX272" fmla="*/ 8851 w 10000"/>
                <a:gd name="connsiteY272" fmla="*/ 6981 h 10000"/>
                <a:gd name="connsiteX273" fmla="*/ 8878 w 10000"/>
                <a:gd name="connsiteY273" fmla="*/ 6783 h 10000"/>
                <a:gd name="connsiteX274" fmla="*/ 8905 w 10000"/>
                <a:gd name="connsiteY274" fmla="*/ 6646 h 10000"/>
                <a:gd name="connsiteX275" fmla="*/ 8932 w 10000"/>
                <a:gd name="connsiteY275" fmla="*/ 6547 h 10000"/>
                <a:gd name="connsiteX276" fmla="*/ 8963 w 10000"/>
                <a:gd name="connsiteY276" fmla="*/ 6484 h 10000"/>
                <a:gd name="connsiteX277" fmla="*/ 8991 w 10000"/>
                <a:gd name="connsiteY277" fmla="*/ 6453 h 10000"/>
                <a:gd name="connsiteX278" fmla="*/ 9022 w 10000"/>
                <a:gd name="connsiteY278" fmla="*/ 6447 h 10000"/>
                <a:gd name="connsiteX279" fmla="*/ 9049 w 10000"/>
                <a:gd name="connsiteY279" fmla="*/ 6472 h 10000"/>
                <a:gd name="connsiteX280" fmla="*/ 9076 w 10000"/>
                <a:gd name="connsiteY280" fmla="*/ 6528 h 10000"/>
                <a:gd name="connsiteX281" fmla="*/ 9108 w 10000"/>
                <a:gd name="connsiteY281" fmla="*/ 6621 h 10000"/>
                <a:gd name="connsiteX282" fmla="*/ 9135 w 10000"/>
                <a:gd name="connsiteY282" fmla="*/ 6758 h 10000"/>
                <a:gd name="connsiteX283" fmla="*/ 9166 w 10000"/>
                <a:gd name="connsiteY283" fmla="*/ 6957 h 10000"/>
                <a:gd name="connsiteX284" fmla="*/ 9193 w 10000"/>
                <a:gd name="connsiteY284" fmla="*/ 7267 h 10000"/>
                <a:gd name="connsiteX285" fmla="*/ 9220 w 10000"/>
                <a:gd name="connsiteY285" fmla="*/ 7814 h 10000"/>
                <a:gd name="connsiteX286" fmla="*/ 9252 w 10000"/>
                <a:gd name="connsiteY286" fmla="*/ 9863 h 10000"/>
                <a:gd name="connsiteX287" fmla="*/ 9279 w 10000"/>
                <a:gd name="connsiteY287" fmla="*/ 7988 h 10000"/>
                <a:gd name="connsiteX288" fmla="*/ 9306 w 10000"/>
                <a:gd name="connsiteY288" fmla="*/ 7335 h 10000"/>
                <a:gd name="connsiteX289" fmla="*/ 9338 w 10000"/>
                <a:gd name="connsiteY289" fmla="*/ 6988 h 10000"/>
                <a:gd name="connsiteX290" fmla="*/ 9365 w 10000"/>
                <a:gd name="connsiteY290" fmla="*/ 6758 h 10000"/>
                <a:gd name="connsiteX291" fmla="*/ 9396 w 10000"/>
                <a:gd name="connsiteY291" fmla="*/ 6602 h 10000"/>
                <a:gd name="connsiteX292" fmla="*/ 9423 w 10000"/>
                <a:gd name="connsiteY292" fmla="*/ 6503 h 10000"/>
                <a:gd name="connsiteX293" fmla="*/ 9450 w 10000"/>
                <a:gd name="connsiteY293" fmla="*/ 6447 h 10000"/>
                <a:gd name="connsiteX294" fmla="*/ 9482 w 10000"/>
                <a:gd name="connsiteY294" fmla="*/ 6435 h 10000"/>
                <a:gd name="connsiteX295" fmla="*/ 9509 w 10000"/>
                <a:gd name="connsiteY295" fmla="*/ 6460 h 10000"/>
                <a:gd name="connsiteX296" fmla="*/ 9540 w 10000"/>
                <a:gd name="connsiteY296" fmla="*/ 6534 h 10000"/>
                <a:gd name="connsiteX297" fmla="*/ 9567 w 10000"/>
                <a:gd name="connsiteY297" fmla="*/ 6665 h 10000"/>
                <a:gd name="connsiteX298" fmla="*/ 9594 w 10000"/>
                <a:gd name="connsiteY298" fmla="*/ 6882 h 10000"/>
                <a:gd name="connsiteX299" fmla="*/ 9626 w 10000"/>
                <a:gd name="connsiteY299" fmla="*/ 7242 h 10000"/>
                <a:gd name="connsiteX300" fmla="*/ 9653 w 10000"/>
                <a:gd name="connsiteY300" fmla="*/ 7981 h 10000"/>
                <a:gd name="connsiteX301" fmla="*/ 9680 w 10000"/>
                <a:gd name="connsiteY301" fmla="*/ 8820 h 10000"/>
                <a:gd name="connsiteX302" fmla="*/ 9712 w 10000"/>
                <a:gd name="connsiteY302" fmla="*/ 7484 h 10000"/>
                <a:gd name="connsiteX303" fmla="*/ 9739 w 10000"/>
                <a:gd name="connsiteY303" fmla="*/ 7012 h 10000"/>
                <a:gd name="connsiteX304" fmla="*/ 9766 w 10000"/>
                <a:gd name="connsiteY304" fmla="*/ 6758 h 10000"/>
                <a:gd name="connsiteX305" fmla="*/ 9797 w 10000"/>
                <a:gd name="connsiteY305" fmla="*/ 6615 h 10000"/>
                <a:gd name="connsiteX306" fmla="*/ 9824 w 10000"/>
                <a:gd name="connsiteY306" fmla="*/ 6559 h 10000"/>
                <a:gd name="connsiteX307" fmla="*/ 9856 w 10000"/>
                <a:gd name="connsiteY307" fmla="*/ 6590 h 10000"/>
                <a:gd name="connsiteX308" fmla="*/ 9883 w 10000"/>
                <a:gd name="connsiteY308" fmla="*/ 6708 h 10000"/>
                <a:gd name="connsiteX309" fmla="*/ 9910 w 10000"/>
                <a:gd name="connsiteY309" fmla="*/ 6950 h 10000"/>
                <a:gd name="connsiteX310" fmla="*/ 9941 w 10000"/>
                <a:gd name="connsiteY310" fmla="*/ 7404 h 10000"/>
                <a:gd name="connsiteX311" fmla="*/ 9968 w 10000"/>
                <a:gd name="connsiteY311" fmla="*/ 8516 h 10000"/>
                <a:gd name="connsiteX312" fmla="*/ 10000 w 10000"/>
                <a:gd name="connsiteY31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587 w 10000"/>
                <a:gd name="connsiteY88" fmla="*/ 43 h 10000"/>
                <a:gd name="connsiteX89" fmla="*/ 3614 w 10000"/>
                <a:gd name="connsiteY89" fmla="*/ 31 h 10000"/>
                <a:gd name="connsiteX90" fmla="*/ 3641 w 10000"/>
                <a:gd name="connsiteY90" fmla="*/ 19 h 10000"/>
                <a:gd name="connsiteX91" fmla="*/ 3673 w 10000"/>
                <a:gd name="connsiteY91" fmla="*/ 6 h 10000"/>
                <a:gd name="connsiteX92" fmla="*/ 3700 w 10000"/>
                <a:gd name="connsiteY92" fmla="*/ 6 h 10000"/>
                <a:gd name="connsiteX93" fmla="*/ 3731 w 10000"/>
                <a:gd name="connsiteY93" fmla="*/ 0 h 10000"/>
                <a:gd name="connsiteX94" fmla="*/ 3758 w 10000"/>
                <a:gd name="connsiteY94" fmla="*/ 0 h 10000"/>
                <a:gd name="connsiteX95" fmla="*/ 3785 w 10000"/>
                <a:gd name="connsiteY95" fmla="*/ 6 h 10000"/>
                <a:gd name="connsiteX96" fmla="*/ 3817 w 10000"/>
                <a:gd name="connsiteY96" fmla="*/ 12 h 10000"/>
                <a:gd name="connsiteX97" fmla="*/ 3844 w 10000"/>
                <a:gd name="connsiteY97" fmla="*/ 19 h 10000"/>
                <a:gd name="connsiteX98" fmla="*/ 3876 w 10000"/>
                <a:gd name="connsiteY98" fmla="*/ 31 h 10000"/>
                <a:gd name="connsiteX99" fmla="*/ 3903 w 10000"/>
                <a:gd name="connsiteY99" fmla="*/ 43 h 10000"/>
                <a:gd name="connsiteX100" fmla="*/ 3930 w 10000"/>
                <a:gd name="connsiteY100" fmla="*/ 62 h 10000"/>
                <a:gd name="connsiteX101" fmla="*/ 3957 w 10000"/>
                <a:gd name="connsiteY101" fmla="*/ 81 h 10000"/>
                <a:gd name="connsiteX102" fmla="*/ 3988 w 10000"/>
                <a:gd name="connsiteY102" fmla="*/ 106 h 10000"/>
                <a:gd name="connsiteX103" fmla="*/ 4015 w 10000"/>
                <a:gd name="connsiteY103" fmla="*/ 130 h 10000"/>
                <a:gd name="connsiteX104" fmla="*/ 4047 w 10000"/>
                <a:gd name="connsiteY104" fmla="*/ 155 h 10000"/>
                <a:gd name="connsiteX105" fmla="*/ 4074 w 10000"/>
                <a:gd name="connsiteY105" fmla="*/ 186 h 10000"/>
                <a:gd name="connsiteX106" fmla="*/ 4101 w 10000"/>
                <a:gd name="connsiteY106" fmla="*/ 217 h 10000"/>
                <a:gd name="connsiteX107" fmla="*/ 4132 w 10000"/>
                <a:gd name="connsiteY107" fmla="*/ 255 h 10000"/>
                <a:gd name="connsiteX108" fmla="*/ 4160 w 10000"/>
                <a:gd name="connsiteY108" fmla="*/ 292 h 10000"/>
                <a:gd name="connsiteX109" fmla="*/ 4191 w 10000"/>
                <a:gd name="connsiteY109" fmla="*/ 329 h 10000"/>
                <a:gd name="connsiteX110" fmla="*/ 4218 w 10000"/>
                <a:gd name="connsiteY110" fmla="*/ 373 h 10000"/>
                <a:gd name="connsiteX111" fmla="*/ 4245 w 10000"/>
                <a:gd name="connsiteY111" fmla="*/ 422 h 10000"/>
                <a:gd name="connsiteX112" fmla="*/ 4277 w 10000"/>
                <a:gd name="connsiteY112" fmla="*/ 466 h 10000"/>
                <a:gd name="connsiteX113" fmla="*/ 4304 w 10000"/>
                <a:gd name="connsiteY113" fmla="*/ 522 h 10000"/>
                <a:gd name="connsiteX114" fmla="*/ 4335 w 10000"/>
                <a:gd name="connsiteY114" fmla="*/ 571 h 10000"/>
                <a:gd name="connsiteX115" fmla="*/ 4362 w 10000"/>
                <a:gd name="connsiteY115" fmla="*/ 634 h 10000"/>
                <a:gd name="connsiteX116" fmla="*/ 4389 w 10000"/>
                <a:gd name="connsiteY116" fmla="*/ 689 h 10000"/>
                <a:gd name="connsiteX117" fmla="*/ 4421 w 10000"/>
                <a:gd name="connsiteY117" fmla="*/ 752 h 10000"/>
                <a:gd name="connsiteX118" fmla="*/ 4448 w 10000"/>
                <a:gd name="connsiteY118" fmla="*/ 820 h 10000"/>
                <a:gd name="connsiteX119" fmla="*/ 4475 w 10000"/>
                <a:gd name="connsiteY119" fmla="*/ 888 h 10000"/>
                <a:gd name="connsiteX120" fmla="*/ 4507 w 10000"/>
                <a:gd name="connsiteY120" fmla="*/ 957 h 10000"/>
                <a:gd name="connsiteX121" fmla="*/ 4534 w 10000"/>
                <a:gd name="connsiteY121" fmla="*/ 1037 h 10000"/>
                <a:gd name="connsiteX122" fmla="*/ 4565 w 10000"/>
                <a:gd name="connsiteY122" fmla="*/ 1118 h 10000"/>
                <a:gd name="connsiteX123" fmla="*/ 4592 w 10000"/>
                <a:gd name="connsiteY123" fmla="*/ 1199 h 10000"/>
                <a:gd name="connsiteX124" fmla="*/ 4619 w 10000"/>
                <a:gd name="connsiteY124" fmla="*/ 1286 h 10000"/>
                <a:gd name="connsiteX125" fmla="*/ 4651 w 10000"/>
                <a:gd name="connsiteY125" fmla="*/ 1373 h 10000"/>
                <a:gd name="connsiteX126" fmla="*/ 4678 w 10000"/>
                <a:gd name="connsiteY126" fmla="*/ 1472 h 10000"/>
                <a:gd name="connsiteX127" fmla="*/ 4709 w 10000"/>
                <a:gd name="connsiteY127" fmla="*/ 1565 h 10000"/>
                <a:gd name="connsiteX128" fmla="*/ 4736 w 10000"/>
                <a:gd name="connsiteY128" fmla="*/ 1671 h 10000"/>
                <a:gd name="connsiteX129" fmla="*/ 4763 w 10000"/>
                <a:gd name="connsiteY129" fmla="*/ 1776 h 10000"/>
                <a:gd name="connsiteX130" fmla="*/ 4795 w 10000"/>
                <a:gd name="connsiteY130" fmla="*/ 1894 h 10000"/>
                <a:gd name="connsiteX131" fmla="*/ 4822 w 10000"/>
                <a:gd name="connsiteY131" fmla="*/ 2012 h 10000"/>
                <a:gd name="connsiteX132" fmla="*/ 4854 w 10000"/>
                <a:gd name="connsiteY132" fmla="*/ 2137 h 10000"/>
                <a:gd name="connsiteX133" fmla="*/ 4881 w 10000"/>
                <a:gd name="connsiteY133" fmla="*/ 2267 h 10000"/>
                <a:gd name="connsiteX134" fmla="*/ 4908 w 10000"/>
                <a:gd name="connsiteY134" fmla="*/ 2404 h 10000"/>
                <a:gd name="connsiteX135" fmla="*/ 4935 w 10000"/>
                <a:gd name="connsiteY135" fmla="*/ 2553 h 10000"/>
                <a:gd name="connsiteX136" fmla="*/ 4966 w 10000"/>
                <a:gd name="connsiteY136" fmla="*/ 2708 h 10000"/>
                <a:gd name="connsiteX137" fmla="*/ 4993 w 10000"/>
                <a:gd name="connsiteY137" fmla="*/ 2870 h 10000"/>
                <a:gd name="connsiteX138" fmla="*/ 5025 w 10000"/>
                <a:gd name="connsiteY138" fmla="*/ 3043 h 10000"/>
                <a:gd name="connsiteX139" fmla="*/ 5052 w 10000"/>
                <a:gd name="connsiteY139" fmla="*/ 3230 h 10000"/>
                <a:gd name="connsiteX140" fmla="*/ 5079 w 10000"/>
                <a:gd name="connsiteY140" fmla="*/ 3429 h 10000"/>
                <a:gd name="connsiteX141" fmla="*/ 5110 w 10000"/>
                <a:gd name="connsiteY141" fmla="*/ 3646 h 10000"/>
                <a:gd name="connsiteX142" fmla="*/ 5137 w 10000"/>
                <a:gd name="connsiteY142" fmla="*/ 3882 h 10000"/>
                <a:gd name="connsiteX143" fmla="*/ 5169 w 10000"/>
                <a:gd name="connsiteY143" fmla="*/ 4143 h 10000"/>
                <a:gd name="connsiteX144" fmla="*/ 5196 w 10000"/>
                <a:gd name="connsiteY144" fmla="*/ 4441 h 10000"/>
                <a:gd name="connsiteX145" fmla="*/ 5223 w 10000"/>
                <a:gd name="connsiteY145" fmla="*/ 4789 h 10000"/>
                <a:gd name="connsiteX146" fmla="*/ 5255 w 10000"/>
                <a:gd name="connsiteY146" fmla="*/ 5205 h 10000"/>
                <a:gd name="connsiteX147" fmla="*/ 5282 w 10000"/>
                <a:gd name="connsiteY147" fmla="*/ 5758 h 10000"/>
                <a:gd name="connsiteX148" fmla="*/ 5313 w 10000"/>
                <a:gd name="connsiteY148" fmla="*/ 6671 h 10000"/>
                <a:gd name="connsiteX149" fmla="*/ 5340 w 10000"/>
                <a:gd name="connsiteY149" fmla="*/ 7776 h 10000"/>
                <a:gd name="connsiteX150" fmla="*/ 5367 w 10000"/>
                <a:gd name="connsiteY150" fmla="*/ 6565 h 10000"/>
                <a:gd name="connsiteX151" fmla="*/ 5399 w 10000"/>
                <a:gd name="connsiteY151" fmla="*/ 6255 h 10000"/>
                <a:gd name="connsiteX152" fmla="*/ 5426 w 10000"/>
                <a:gd name="connsiteY152" fmla="*/ 6155 h 10000"/>
                <a:gd name="connsiteX153" fmla="*/ 5453 w 10000"/>
                <a:gd name="connsiteY153" fmla="*/ 6180 h 10000"/>
                <a:gd name="connsiteX154" fmla="*/ 5484 w 10000"/>
                <a:gd name="connsiteY154" fmla="*/ 6286 h 10000"/>
                <a:gd name="connsiteX155" fmla="*/ 5511 w 10000"/>
                <a:gd name="connsiteY155" fmla="*/ 6484 h 10000"/>
                <a:gd name="connsiteX156" fmla="*/ 5539 w 10000"/>
                <a:gd name="connsiteY156" fmla="*/ 6801 h 10000"/>
                <a:gd name="connsiteX157" fmla="*/ 5570 w 10000"/>
                <a:gd name="connsiteY157" fmla="*/ 7373 h 10000"/>
                <a:gd name="connsiteX158" fmla="*/ 5597 w 10000"/>
                <a:gd name="connsiteY158" fmla="*/ 9447 h 10000"/>
                <a:gd name="connsiteX159" fmla="*/ 5629 w 10000"/>
                <a:gd name="connsiteY159" fmla="*/ 7621 h 10000"/>
                <a:gd name="connsiteX160" fmla="*/ 5656 w 10000"/>
                <a:gd name="connsiteY160" fmla="*/ 7012 h 10000"/>
                <a:gd name="connsiteX161" fmla="*/ 5683 w 10000"/>
                <a:gd name="connsiteY161" fmla="*/ 6708 h 10000"/>
                <a:gd name="connsiteX162" fmla="*/ 5714 w 10000"/>
                <a:gd name="connsiteY162" fmla="*/ 6534 h 10000"/>
                <a:gd name="connsiteX163" fmla="*/ 5741 w 10000"/>
                <a:gd name="connsiteY163" fmla="*/ 6429 h 10000"/>
                <a:gd name="connsiteX164" fmla="*/ 5773 w 10000"/>
                <a:gd name="connsiteY164" fmla="*/ 6385 h 10000"/>
                <a:gd name="connsiteX165" fmla="*/ 5800 w 10000"/>
                <a:gd name="connsiteY165" fmla="*/ 6385 h 10000"/>
                <a:gd name="connsiteX166" fmla="*/ 5827 w 10000"/>
                <a:gd name="connsiteY166" fmla="*/ 6429 h 10000"/>
                <a:gd name="connsiteX167" fmla="*/ 5858 w 10000"/>
                <a:gd name="connsiteY167" fmla="*/ 6516 h 10000"/>
                <a:gd name="connsiteX168" fmla="*/ 5886 w 10000"/>
                <a:gd name="connsiteY168" fmla="*/ 6646 h 10000"/>
                <a:gd name="connsiteX169" fmla="*/ 5913 w 10000"/>
                <a:gd name="connsiteY169" fmla="*/ 6845 h 10000"/>
                <a:gd name="connsiteX170" fmla="*/ 5944 w 10000"/>
                <a:gd name="connsiteY170" fmla="*/ 7149 h 10000"/>
                <a:gd name="connsiteX171" fmla="*/ 5971 w 10000"/>
                <a:gd name="connsiteY171" fmla="*/ 7658 h 10000"/>
                <a:gd name="connsiteX172" fmla="*/ 6003 w 10000"/>
                <a:gd name="connsiteY172" fmla="*/ 9093 h 10000"/>
                <a:gd name="connsiteX173" fmla="*/ 6030 w 10000"/>
                <a:gd name="connsiteY173" fmla="*/ 8106 h 10000"/>
                <a:gd name="connsiteX174" fmla="*/ 6057 w 10000"/>
                <a:gd name="connsiteY174" fmla="*/ 7385 h 10000"/>
                <a:gd name="connsiteX175" fmla="*/ 6088 w 10000"/>
                <a:gd name="connsiteY175" fmla="*/ 7019 h 10000"/>
                <a:gd name="connsiteX176" fmla="*/ 6115 w 10000"/>
                <a:gd name="connsiteY176" fmla="*/ 6789 h 10000"/>
                <a:gd name="connsiteX177" fmla="*/ 6147 w 10000"/>
                <a:gd name="connsiteY177" fmla="*/ 6634 h 10000"/>
                <a:gd name="connsiteX178" fmla="*/ 6174 w 10000"/>
                <a:gd name="connsiteY178" fmla="*/ 6534 h 10000"/>
                <a:gd name="connsiteX179" fmla="*/ 6201 w 10000"/>
                <a:gd name="connsiteY179" fmla="*/ 6472 h 10000"/>
                <a:gd name="connsiteX180" fmla="*/ 6233 w 10000"/>
                <a:gd name="connsiteY180" fmla="*/ 6441 h 10000"/>
                <a:gd name="connsiteX181" fmla="*/ 6260 w 10000"/>
                <a:gd name="connsiteY181" fmla="*/ 6435 h 10000"/>
                <a:gd name="connsiteX182" fmla="*/ 6291 w 10000"/>
                <a:gd name="connsiteY182" fmla="*/ 6460 h 10000"/>
                <a:gd name="connsiteX183" fmla="*/ 6318 w 10000"/>
                <a:gd name="connsiteY183" fmla="*/ 6516 h 10000"/>
                <a:gd name="connsiteX184" fmla="*/ 6345 w 10000"/>
                <a:gd name="connsiteY184" fmla="*/ 6609 h 10000"/>
                <a:gd name="connsiteX185" fmla="*/ 6372 w 10000"/>
                <a:gd name="connsiteY185" fmla="*/ 6733 h 10000"/>
                <a:gd name="connsiteX186" fmla="*/ 6404 w 10000"/>
                <a:gd name="connsiteY186" fmla="*/ 6919 h 10000"/>
                <a:gd name="connsiteX187" fmla="*/ 6431 w 10000"/>
                <a:gd name="connsiteY187" fmla="*/ 7186 h 10000"/>
                <a:gd name="connsiteX188" fmla="*/ 6462 w 10000"/>
                <a:gd name="connsiteY188" fmla="*/ 7596 h 10000"/>
                <a:gd name="connsiteX189" fmla="*/ 6489 w 10000"/>
                <a:gd name="connsiteY189" fmla="*/ 8466 h 10000"/>
                <a:gd name="connsiteX190" fmla="*/ 6516 w 10000"/>
                <a:gd name="connsiteY190" fmla="*/ 8801 h 10000"/>
                <a:gd name="connsiteX191" fmla="*/ 6548 w 10000"/>
                <a:gd name="connsiteY191" fmla="*/ 7714 h 10000"/>
                <a:gd name="connsiteX192" fmla="*/ 6575 w 10000"/>
                <a:gd name="connsiteY192" fmla="*/ 7261 h 10000"/>
                <a:gd name="connsiteX193" fmla="*/ 6607 w 10000"/>
                <a:gd name="connsiteY193" fmla="*/ 6981 h 10000"/>
                <a:gd name="connsiteX194" fmla="*/ 6634 w 10000"/>
                <a:gd name="connsiteY194" fmla="*/ 6795 h 10000"/>
                <a:gd name="connsiteX195" fmla="*/ 6661 w 10000"/>
                <a:gd name="connsiteY195" fmla="*/ 6658 h 10000"/>
                <a:gd name="connsiteX196" fmla="*/ 6692 w 10000"/>
                <a:gd name="connsiteY196" fmla="*/ 6559 h 10000"/>
                <a:gd name="connsiteX197" fmla="*/ 6719 w 10000"/>
                <a:gd name="connsiteY197" fmla="*/ 6497 h 10000"/>
                <a:gd name="connsiteX198" fmla="*/ 6751 w 10000"/>
                <a:gd name="connsiteY198" fmla="*/ 6460 h 10000"/>
                <a:gd name="connsiteX199" fmla="*/ 6778 w 10000"/>
                <a:gd name="connsiteY199" fmla="*/ 6453 h 10000"/>
                <a:gd name="connsiteX200" fmla="*/ 6805 w 10000"/>
                <a:gd name="connsiteY200" fmla="*/ 6460 h 10000"/>
                <a:gd name="connsiteX201" fmla="*/ 6836 w 10000"/>
                <a:gd name="connsiteY201" fmla="*/ 6503 h 10000"/>
                <a:gd name="connsiteX202" fmla="*/ 6863 w 10000"/>
                <a:gd name="connsiteY202" fmla="*/ 6565 h 10000"/>
                <a:gd name="connsiteX203" fmla="*/ 6890 w 10000"/>
                <a:gd name="connsiteY203" fmla="*/ 6658 h 10000"/>
                <a:gd name="connsiteX204" fmla="*/ 6922 w 10000"/>
                <a:gd name="connsiteY204" fmla="*/ 6789 h 10000"/>
                <a:gd name="connsiteX205" fmla="*/ 6949 w 10000"/>
                <a:gd name="connsiteY205" fmla="*/ 6975 h 10000"/>
                <a:gd name="connsiteX206" fmla="*/ 6981 w 10000"/>
                <a:gd name="connsiteY206" fmla="*/ 7236 h 10000"/>
                <a:gd name="connsiteX207" fmla="*/ 7008 w 10000"/>
                <a:gd name="connsiteY207" fmla="*/ 7634 h 10000"/>
                <a:gd name="connsiteX208" fmla="*/ 7035 w 10000"/>
                <a:gd name="connsiteY208" fmla="*/ 8460 h 10000"/>
                <a:gd name="connsiteX209" fmla="*/ 7066 w 10000"/>
                <a:gd name="connsiteY209" fmla="*/ 8969 h 10000"/>
                <a:gd name="connsiteX210" fmla="*/ 7093 w 10000"/>
                <a:gd name="connsiteY210" fmla="*/ 7801 h 10000"/>
                <a:gd name="connsiteX211" fmla="*/ 7125 w 10000"/>
                <a:gd name="connsiteY211" fmla="*/ 7329 h 10000"/>
                <a:gd name="connsiteX212" fmla="*/ 7152 w 10000"/>
                <a:gd name="connsiteY212" fmla="*/ 7037 h 10000"/>
                <a:gd name="connsiteX213" fmla="*/ 7179 w 10000"/>
                <a:gd name="connsiteY213" fmla="*/ 6839 h 10000"/>
                <a:gd name="connsiteX214" fmla="*/ 7210 w 10000"/>
                <a:gd name="connsiteY214" fmla="*/ 6696 h 10000"/>
                <a:gd name="connsiteX215" fmla="*/ 7237 w 10000"/>
                <a:gd name="connsiteY215" fmla="*/ 6590 h 10000"/>
                <a:gd name="connsiteX216" fmla="*/ 7269 w 10000"/>
                <a:gd name="connsiteY216" fmla="*/ 6516 h 10000"/>
                <a:gd name="connsiteX217" fmla="*/ 7296 w 10000"/>
                <a:gd name="connsiteY217" fmla="*/ 6472 h 10000"/>
                <a:gd name="connsiteX218" fmla="*/ 7323 w 10000"/>
                <a:gd name="connsiteY218" fmla="*/ 6447 h 10000"/>
                <a:gd name="connsiteX219" fmla="*/ 7350 w 10000"/>
                <a:gd name="connsiteY219" fmla="*/ 6447 h 10000"/>
                <a:gd name="connsiteX220" fmla="*/ 7382 w 10000"/>
                <a:gd name="connsiteY220" fmla="*/ 6466 h 10000"/>
                <a:gd name="connsiteX221" fmla="*/ 7409 w 10000"/>
                <a:gd name="connsiteY221" fmla="*/ 6509 h 10000"/>
                <a:gd name="connsiteX222" fmla="*/ 7440 w 10000"/>
                <a:gd name="connsiteY222" fmla="*/ 6578 h 10000"/>
                <a:gd name="connsiteX223" fmla="*/ 7467 w 10000"/>
                <a:gd name="connsiteY223" fmla="*/ 6677 h 10000"/>
                <a:gd name="connsiteX224" fmla="*/ 7494 w 10000"/>
                <a:gd name="connsiteY224" fmla="*/ 6814 h 10000"/>
                <a:gd name="connsiteX225" fmla="*/ 7526 w 10000"/>
                <a:gd name="connsiteY225" fmla="*/ 7006 h 10000"/>
                <a:gd name="connsiteX226" fmla="*/ 7553 w 10000"/>
                <a:gd name="connsiteY226" fmla="*/ 7273 h 10000"/>
                <a:gd name="connsiteX227" fmla="*/ 7584 w 10000"/>
                <a:gd name="connsiteY227" fmla="*/ 7696 h 10000"/>
                <a:gd name="connsiteX228" fmla="*/ 7612 w 10000"/>
                <a:gd name="connsiteY228" fmla="*/ 8584 h 10000"/>
                <a:gd name="connsiteX229" fmla="*/ 7639 w 10000"/>
                <a:gd name="connsiteY229" fmla="*/ 8814 h 10000"/>
                <a:gd name="connsiteX230" fmla="*/ 7670 w 10000"/>
                <a:gd name="connsiteY230" fmla="*/ 7770 h 10000"/>
                <a:gd name="connsiteX231" fmla="*/ 7697 w 10000"/>
                <a:gd name="connsiteY231" fmla="*/ 7317 h 10000"/>
                <a:gd name="connsiteX232" fmla="*/ 7729 w 10000"/>
                <a:gd name="connsiteY232" fmla="*/ 7031 h 10000"/>
                <a:gd name="connsiteX233" fmla="*/ 7756 w 10000"/>
                <a:gd name="connsiteY233" fmla="*/ 6839 h 10000"/>
                <a:gd name="connsiteX234" fmla="*/ 7783 w 10000"/>
                <a:gd name="connsiteY234" fmla="*/ 6696 h 10000"/>
                <a:gd name="connsiteX235" fmla="*/ 7810 w 10000"/>
                <a:gd name="connsiteY235" fmla="*/ 6590 h 10000"/>
                <a:gd name="connsiteX236" fmla="*/ 7841 w 10000"/>
                <a:gd name="connsiteY236" fmla="*/ 6522 h 10000"/>
                <a:gd name="connsiteX237" fmla="*/ 7868 w 10000"/>
                <a:gd name="connsiteY237" fmla="*/ 6472 h 10000"/>
                <a:gd name="connsiteX238" fmla="*/ 7900 w 10000"/>
                <a:gd name="connsiteY238" fmla="*/ 6447 h 10000"/>
                <a:gd name="connsiteX239" fmla="*/ 7927 w 10000"/>
                <a:gd name="connsiteY239" fmla="*/ 6447 h 10000"/>
                <a:gd name="connsiteX240" fmla="*/ 7954 w 10000"/>
                <a:gd name="connsiteY240" fmla="*/ 6466 h 10000"/>
                <a:gd name="connsiteX241" fmla="*/ 7986 w 10000"/>
                <a:gd name="connsiteY241" fmla="*/ 6509 h 10000"/>
                <a:gd name="connsiteX242" fmla="*/ 8013 w 10000"/>
                <a:gd name="connsiteY242" fmla="*/ 6578 h 10000"/>
                <a:gd name="connsiteX243" fmla="*/ 8044 w 10000"/>
                <a:gd name="connsiteY243" fmla="*/ 6683 h 10000"/>
                <a:gd name="connsiteX244" fmla="*/ 8071 w 10000"/>
                <a:gd name="connsiteY244" fmla="*/ 6820 h 10000"/>
                <a:gd name="connsiteX245" fmla="*/ 8098 w 10000"/>
                <a:gd name="connsiteY245" fmla="*/ 7006 h 10000"/>
                <a:gd name="connsiteX246" fmla="*/ 8130 w 10000"/>
                <a:gd name="connsiteY246" fmla="*/ 7280 h 10000"/>
                <a:gd name="connsiteX247" fmla="*/ 8157 w 10000"/>
                <a:gd name="connsiteY247" fmla="*/ 7714 h 10000"/>
                <a:gd name="connsiteX248" fmla="*/ 8188 w 10000"/>
                <a:gd name="connsiteY248" fmla="*/ 8671 h 10000"/>
                <a:gd name="connsiteX249" fmla="*/ 8215 w 10000"/>
                <a:gd name="connsiteY249" fmla="*/ 8696 h 10000"/>
                <a:gd name="connsiteX250" fmla="*/ 8242 w 10000"/>
                <a:gd name="connsiteY250" fmla="*/ 7720 h 10000"/>
                <a:gd name="connsiteX251" fmla="*/ 8274 w 10000"/>
                <a:gd name="connsiteY251" fmla="*/ 7286 h 10000"/>
                <a:gd name="connsiteX252" fmla="*/ 8301 w 10000"/>
                <a:gd name="connsiteY252" fmla="*/ 7006 h 10000"/>
                <a:gd name="connsiteX253" fmla="*/ 8328 w 10000"/>
                <a:gd name="connsiteY253" fmla="*/ 6820 h 10000"/>
                <a:gd name="connsiteX254" fmla="*/ 8360 w 10000"/>
                <a:gd name="connsiteY254" fmla="*/ 6683 h 10000"/>
                <a:gd name="connsiteX255" fmla="*/ 8387 w 10000"/>
                <a:gd name="connsiteY255" fmla="*/ 6584 h 10000"/>
                <a:gd name="connsiteX256" fmla="*/ 8418 w 10000"/>
                <a:gd name="connsiteY256" fmla="*/ 6516 h 10000"/>
                <a:gd name="connsiteX257" fmla="*/ 8445 w 10000"/>
                <a:gd name="connsiteY257" fmla="*/ 6472 h 10000"/>
                <a:gd name="connsiteX258" fmla="*/ 8472 w 10000"/>
                <a:gd name="connsiteY258" fmla="*/ 6453 h 10000"/>
                <a:gd name="connsiteX259" fmla="*/ 8504 w 10000"/>
                <a:gd name="connsiteY259" fmla="*/ 6460 h 10000"/>
                <a:gd name="connsiteX260" fmla="*/ 8531 w 10000"/>
                <a:gd name="connsiteY260" fmla="*/ 6491 h 10000"/>
                <a:gd name="connsiteX261" fmla="*/ 8562 w 10000"/>
                <a:gd name="connsiteY261" fmla="*/ 6553 h 10000"/>
                <a:gd name="connsiteX262" fmla="*/ 8589 w 10000"/>
                <a:gd name="connsiteY262" fmla="*/ 6640 h 10000"/>
                <a:gd name="connsiteX263" fmla="*/ 8616 w 10000"/>
                <a:gd name="connsiteY263" fmla="*/ 6770 h 10000"/>
                <a:gd name="connsiteX264" fmla="*/ 8648 w 10000"/>
                <a:gd name="connsiteY264" fmla="*/ 6944 h 10000"/>
                <a:gd name="connsiteX265" fmla="*/ 8675 w 10000"/>
                <a:gd name="connsiteY265" fmla="*/ 7205 h 10000"/>
                <a:gd name="connsiteX266" fmla="*/ 8707 w 10000"/>
                <a:gd name="connsiteY266" fmla="*/ 7615 h 10000"/>
                <a:gd name="connsiteX267" fmla="*/ 8734 w 10000"/>
                <a:gd name="connsiteY267" fmla="*/ 8460 h 10000"/>
                <a:gd name="connsiteX268" fmla="*/ 8761 w 10000"/>
                <a:gd name="connsiteY268" fmla="*/ 8839 h 10000"/>
                <a:gd name="connsiteX269" fmla="*/ 8788 w 10000"/>
                <a:gd name="connsiteY269" fmla="*/ 7733 h 10000"/>
                <a:gd name="connsiteX270" fmla="*/ 8819 w 10000"/>
                <a:gd name="connsiteY270" fmla="*/ 7267 h 10000"/>
                <a:gd name="connsiteX271" fmla="*/ 8851 w 10000"/>
                <a:gd name="connsiteY271" fmla="*/ 6981 h 10000"/>
                <a:gd name="connsiteX272" fmla="*/ 8878 w 10000"/>
                <a:gd name="connsiteY272" fmla="*/ 6783 h 10000"/>
                <a:gd name="connsiteX273" fmla="*/ 8905 w 10000"/>
                <a:gd name="connsiteY273" fmla="*/ 6646 h 10000"/>
                <a:gd name="connsiteX274" fmla="*/ 8932 w 10000"/>
                <a:gd name="connsiteY274" fmla="*/ 6547 h 10000"/>
                <a:gd name="connsiteX275" fmla="*/ 8963 w 10000"/>
                <a:gd name="connsiteY275" fmla="*/ 6484 h 10000"/>
                <a:gd name="connsiteX276" fmla="*/ 8991 w 10000"/>
                <a:gd name="connsiteY276" fmla="*/ 6453 h 10000"/>
                <a:gd name="connsiteX277" fmla="*/ 9022 w 10000"/>
                <a:gd name="connsiteY277" fmla="*/ 6447 h 10000"/>
                <a:gd name="connsiteX278" fmla="*/ 9049 w 10000"/>
                <a:gd name="connsiteY278" fmla="*/ 6472 h 10000"/>
                <a:gd name="connsiteX279" fmla="*/ 9076 w 10000"/>
                <a:gd name="connsiteY279" fmla="*/ 6528 h 10000"/>
                <a:gd name="connsiteX280" fmla="*/ 9108 w 10000"/>
                <a:gd name="connsiteY280" fmla="*/ 6621 h 10000"/>
                <a:gd name="connsiteX281" fmla="*/ 9135 w 10000"/>
                <a:gd name="connsiteY281" fmla="*/ 6758 h 10000"/>
                <a:gd name="connsiteX282" fmla="*/ 9166 w 10000"/>
                <a:gd name="connsiteY282" fmla="*/ 6957 h 10000"/>
                <a:gd name="connsiteX283" fmla="*/ 9193 w 10000"/>
                <a:gd name="connsiteY283" fmla="*/ 7267 h 10000"/>
                <a:gd name="connsiteX284" fmla="*/ 9220 w 10000"/>
                <a:gd name="connsiteY284" fmla="*/ 7814 h 10000"/>
                <a:gd name="connsiteX285" fmla="*/ 9252 w 10000"/>
                <a:gd name="connsiteY285" fmla="*/ 9863 h 10000"/>
                <a:gd name="connsiteX286" fmla="*/ 9279 w 10000"/>
                <a:gd name="connsiteY286" fmla="*/ 7988 h 10000"/>
                <a:gd name="connsiteX287" fmla="*/ 9306 w 10000"/>
                <a:gd name="connsiteY287" fmla="*/ 7335 h 10000"/>
                <a:gd name="connsiteX288" fmla="*/ 9338 w 10000"/>
                <a:gd name="connsiteY288" fmla="*/ 6988 h 10000"/>
                <a:gd name="connsiteX289" fmla="*/ 9365 w 10000"/>
                <a:gd name="connsiteY289" fmla="*/ 6758 h 10000"/>
                <a:gd name="connsiteX290" fmla="*/ 9396 w 10000"/>
                <a:gd name="connsiteY290" fmla="*/ 6602 h 10000"/>
                <a:gd name="connsiteX291" fmla="*/ 9423 w 10000"/>
                <a:gd name="connsiteY291" fmla="*/ 6503 h 10000"/>
                <a:gd name="connsiteX292" fmla="*/ 9450 w 10000"/>
                <a:gd name="connsiteY292" fmla="*/ 6447 h 10000"/>
                <a:gd name="connsiteX293" fmla="*/ 9482 w 10000"/>
                <a:gd name="connsiteY293" fmla="*/ 6435 h 10000"/>
                <a:gd name="connsiteX294" fmla="*/ 9509 w 10000"/>
                <a:gd name="connsiteY294" fmla="*/ 6460 h 10000"/>
                <a:gd name="connsiteX295" fmla="*/ 9540 w 10000"/>
                <a:gd name="connsiteY295" fmla="*/ 6534 h 10000"/>
                <a:gd name="connsiteX296" fmla="*/ 9567 w 10000"/>
                <a:gd name="connsiteY296" fmla="*/ 6665 h 10000"/>
                <a:gd name="connsiteX297" fmla="*/ 9594 w 10000"/>
                <a:gd name="connsiteY297" fmla="*/ 6882 h 10000"/>
                <a:gd name="connsiteX298" fmla="*/ 9626 w 10000"/>
                <a:gd name="connsiteY298" fmla="*/ 7242 h 10000"/>
                <a:gd name="connsiteX299" fmla="*/ 9653 w 10000"/>
                <a:gd name="connsiteY299" fmla="*/ 7981 h 10000"/>
                <a:gd name="connsiteX300" fmla="*/ 9680 w 10000"/>
                <a:gd name="connsiteY300" fmla="*/ 8820 h 10000"/>
                <a:gd name="connsiteX301" fmla="*/ 9712 w 10000"/>
                <a:gd name="connsiteY301" fmla="*/ 7484 h 10000"/>
                <a:gd name="connsiteX302" fmla="*/ 9739 w 10000"/>
                <a:gd name="connsiteY302" fmla="*/ 7012 h 10000"/>
                <a:gd name="connsiteX303" fmla="*/ 9766 w 10000"/>
                <a:gd name="connsiteY303" fmla="*/ 6758 h 10000"/>
                <a:gd name="connsiteX304" fmla="*/ 9797 w 10000"/>
                <a:gd name="connsiteY304" fmla="*/ 6615 h 10000"/>
                <a:gd name="connsiteX305" fmla="*/ 9824 w 10000"/>
                <a:gd name="connsiteY305" fmla="*/ 6559 h 10000"/>
                <a:gd name="connsiteX306" fmla="*/ 9856 w 10000"/>
                <a:gd name="connsiteY306" fmla="*/ 6590 h 10000"/>
                <a:gd name="connsiteX307" fmla="*/ 9883 w 10000"/>
                <a:gd name="connsiteY307" fmla="*/ 6708 h 10000"/>
                <a:gd name="connsiteX308" fmla="*/ 9910 w 10000"/>
                <a:gd name="connsiteY308" fmla="*/ 6950 h 10000"/>
                <a:gd name="connsiteX309" fmla="*/ 9941 w 10000"/>
                <a:gd name="connsiteY309" fmla="*/ 7404 h 10000"/>
                <a:gd name="connsiteX310" fmla="*/ 9968 w 10000"/>
                <a:gd name="connsiteY310" fmla="*/ 8516 h 10000"/>
                <a:gd name="connsiteX311" fmla="*/ 10000 w 10000"/>
                <a:gd name="connsiteY31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614 w 10000"/>
                <a:gd name="connsiteY88" fmla="*/ 31 h 10000"/>
                <a:gd name="connsiteX89" fmla="*/ 3641 w 10000"/>
                <a:gd name="connsiteY89" fmla="*/ 19 h 10000"/>
                <a:gd name="connsiteX90" fmla="*/ 3673 w 10000"/>
                <a:gd name="connsiteY90" fmla="*/ 6 h 10000"/>
                <a:gd name="connsiteX91" fmla="*/ 3700 w 10000"/>
                <a:gd name="connsiteY91" fmla="*/ 6 h 10000"/>
                <a:gd name="connsiteX92" fmla="*/ 3731 w 10000"/>
                <a:gd name="connsiteY92" fmla="*/ 0 h 10000"/>
                <a:gd name="connsiteX93" fmla="*/ 3758 w 10000"/>
                <a:gd name="connsiteY93" fmla="*/ 0 h 10000"/>
                <a:gd name="connsiteX94" fmla="*/ 3785 w 10000"/>
                <a:gd name="connsiteY94" fmla="*/ 6 h 10000"/>
                <a:gd name="connsiteX95" fmla="*/ 3817 w 10000"/>
                <a:gd name="connsiteY95" fmla="*/ 12 h 10000"/>
                <a:gd name="connsiteX96" fmla="*/ 3844 w 10000"/>
                <a:gd name="connsiteY96" fmla="*/ 19 h 10000"/>
                <a:gd name="connsiteX97" fmla="*/ 3876 w 10000"/>
                <a:gd name="connsiteY97" fmla="*/ 31 h 10000"/>
                <a:gd name="connsiteX98" fmla="*/ 3903 w 10000"/>
                <a:gd name="connsiteY98" fmla="*/ 43 h 10000"/>
                <a:gd name="connsiteX99" fmla="*/ 3930 w 10000"/>
                <a:gd name="connsiteY99" fmla="*/ 62 h 10000"/>
                <a:gd name="connsiteX100" fmla="*/ 3957 w 10000"/>
                <a:gd name="connsiteY100" fmla="*/ 81 h 10000"/>
                <a:gd name="connsiteX101" fmla="*/ 3988 w 10000"/>
                <a:gd name="connsiteY101" fmla="*/ 106 h 10000"/>
                <a:gd name="connsiteX102" fmla="*/ 4015 w 10000"/>
                <a:gd name="connsiteY102" fmla="*/ 130 h 10000"/>
                <a:gd name="connsiteX103" fmla="*/ 4047 w 10000"/>
                <a:gd name="connsiteY103" fmla="*/ 155 h 10000"/>
                <a:gd name="connsiteX104" fmla="*/ 4074 w 10000"/>
                <a:gd name="connsiteY104" fmla="*/ 186 h 10000"/>
                <a:gd name="connsiteX105" fmla="*/ 4101 w 10000"/>
                <a:gd name="connsiteY105" fmla="*/ 217 h 10000"/>
                <a:gd name="connsiteX106" fmla="*/ 4132 w 10000"/>
                <a:gd name="connsiteY106" fmla="*/ 255 h 10000"/>
                <a:gd name="connsiteX107" fmla="*/ 4160 w 10000"/>
                <a:gd name="connsiteY107" fmla="*/ 292 h 10000"/>
                <a:gd name="connsiteX108" fmla="*/ 4191 w 10000"/>
                <a:gd name="connsiteY108" fmla="*/ 329 h 10000"/>
                <a:gd name="connsiteX109" fmla="*/ 4218 w 10000"/>
                <a:gd name="connsiteY109" fmla="*/ 373 h 10000"/>
                <a:gd name="connsiteX110" fmla="*/ 4245 w 10000"/>
                <a:gd name="connsiteY110" fmla="*/ 422 h 10000"/>
                <a:gd name="connsiteX111" fmla="*/ 4277 w 10000"/>
                <a:gd name="connsiteY111" fmla="*/ 466 h 10000"/>
                <a:gd name="connsiteX112" fmla="*/ 4304 w 10000"/>
                <a:gd name="connsiteY112" fmla="*/ 522 h 10000"/>
                <a:gd name="connsiteX113" fmla="*/ 4335 w 10000"/>
                <a:gd name="connsiteY113" fmla="*/ 571 h 10000"/>
                <a:gd name="connsiteX114" fmla="*/ 4362 w 10000"/>
                <a:gd name="connsiteY114" fmla="*/ 634 h 10000"/>
                <a:gd name="connsiteX115" fmla="*/ 4389 w 10000"/>
                <a:gd name="connsiteY115" fmla="*/ 689 h 10000"/>
                <a:gd name="connsiteX116" fmla="*/ 4421 w 10000"/>
                <a:gd name="connsiteY116" fmla="*/ 752 h 10000"/>
                <a:gd name="connsiteX117" fmla="*/ 4448 w 10000"/>
                <a:gd name="connsiteY117" fmla="*/ 820 h 10000"/>
                <a:gd name="connsiteX118" fmla="*/ 4475 w 10000"/>
                <a:gd name="connsiteY118" fmla="*/ 888 h 10000"/>
                <a:gd name="connsiteX119" fmla="*/ 4507 w 10000"/>
                <a:gd name="connsiteY119" fmla="*/ 957 h 10000"/>
                <a:gd name="connsiteX120" fmla="*/ 4534 w 10000"/>
                <a:gd name="connsiteY120" fmla="*/ 1037 h 10000"/>
                <a:gd name="connsiteX121" fmla="*/ 4565 w 10000"/>
                <a:gd name="connsiteY121" fmla="*/ 1118 h 10000"/>
                <a:gd name="connsiteX122" fmla="*/ 4592 w 10000"/>
                <a:gd name="connsiteY122" fmla="*/ 1199 h 10000"/>
                <a:gd name="connsiteX123" fmla="*/ 4619 w 10000"/>
                <a:gd name="connsiteY123" fmla="*/ 1286 h 10000"/>
                <a:gd name="connsiteX124" fmla="*/ 4651 w 10000"/>
                <a:gd name="connsiteY124" fmla="*/ 1373 h 10000"/>
                <a:gd name="connsiteX125" fmla="*/ 4678 w 10000"/>
                <a:gd name="connsiteY125" fmla="*/ 1472 h 10000"/>
                <a:gd name="connsiteX126" fmla="*/ 4709 w 10000"/>
                <a:gd name="connsiteY126" fmla="*/ 1565 h 10000"/>
                <a:gd name="connsiteX127" fmla="*/ 4736 w 10000"/>
                <a:gd name="connsiteY127" fmla="*/ 1671 h 10000"/>
                <a:gd name="connsiteX128" fmla="*/ 4763 w 10000"/>
                <a:gd name="connsiteY128" fmla="*/ 1776 h 10000"/>
                <a:gd name="connsiteX129" fmla="*/ 4795 w 10000"/>
                <a:gd name="connsiteY129" fmla="*/ 1894 h 10000"/>
                <a:gd name="connsiteX130" fmla="*/ 4822 w 10000"/>
                <a:gd name="connsiteY130" fmla="*/ 2012 h 10000"/>
                <a:gd name="connsiteX131" fmla="*/ 4854 w 10000"/>
                <a:gd name="connsiteY131" fmla="*/ 2137 h 10000"/>
                <a:gd name="connsiteX132" fmla="*/ 4881 w 10000"/>
                <a:gd name="connsiteY132" fmla="*/ 2267 h 10000"/>
                <a:gd name="connsiteX133" fmla="*/ 4908 w 10000"/>
                <a:gd name="connsiteY133" fmla="*/ 2404 h 10000"/>
                <a:gd name="connsiteX134" fmla="*/ 4935 w 10000"/>
                <a:gd name="connsiteY134" fmla="*/ 2553 h 10000"/>
                <a:gd name="connsiteX135" fmla="*/ 4966 w 10000"/>
                <a:gd name="connsiteY135" fmla="*/ 2708 h 10000"/>
                <a:gd name="connsiteX136" fmla="*/ 4993 w 10000"/>
                <a:gd name="connsiteY136" fmla="*/ 2870 h 10000"/>
                <a:gd name="connsiteX137" fmla="*/ 5025 w 10000"/>
                <a:gd name="connsiteY137" fmla="*/ 3043 h 10000"/>
                <a:gd name="connsiteX138" fmla="*/ 5052 w 10000"/>
                <a:gd name="connsiteY138" fmla="*/ 3230 h 10000"/>
                <a:gd name="connsiteX139" fmla="*/ 5079 w 10000"/>
                <a:gd name="connsiteY139" fmla="*/ 3429 h 10000"/>
                <a:gd name="connsiteX140" fmla="*/ 5110 w 10000"/>
                <a:gd name="connsiteY140" fmla="*/ 3646 h 10000"/>
                <a:gd name="connsiteX141" fmla="*/ 5137 w 10000"/>
                <a:gd name="connsiteY141" fmla="*/ 3882 h 10000"/>
                <a:gd name="connsiteX142" fmla="*/ 5169 w 10000"/>
                <a:gd name="connsiteY142" fmla="*/ 4143 h 10000"/>
                <a:gd name="connsiteX143" fmla="*/ 5196 w 10000"/>
                <a:gd name="connsiteY143" fmla="*/ 4441 h 10000"/>
                <a:gd name="connsiteX144" fmla="*/ 5223 w 10000"/>
                <a:gd name="connsiteY144" fmla="*/ 4789 h 10000"/>
                <a:gd name="connsiteX145" fmla="*/ 5255 w 10000"/>
                <a:gd name="connsiteY145" fmla="*/ 5205 h 10000"/>
                <a:gd name="connsiteX146" fmla="*/ 5282 w 10000"/>
                <a:gd name="connsiteY146" fmla="*/ 5758 h 10000"/>
                <a:gd name="connsiteX147" fmla="*/ 5313 w 10000"/>
                <a:gd name="connsiteY147" fmla="*/ 6671 h 10000"/>
                <a:gd name="connsiteX148" fmla="*/ 5340 w 10000"/>
                <a:gd name="connsiteY148" fmla="*/ 7776 h 10000"/>
                <a:gd name="connsiteX149" fmla="*/ 5367 w 10000"/>
                <a:gd name="connsiteY149" fmla="*/ 6565 h 10000"/>
                <a:gd name="connsiteX150" fmla="*/ 5399 w 10000"/>
                <a:gd name="connsiteY150" fmla="*/ 6255 h 10000"/>
                <a:gd name="connsiteX151" fmla="*/ 5426 w 10000"/>
                <a:gd name="connsiteY151" fmla="*/ 6155 h 10000"/>
                <a:gd name="connsiteX152" fmla="*/ 5453 w 10000"/>
                <a:gd name="connsiteY152" fmla="*/ 6180 h 10000"/>
                <a:gd name="connsiteX153" fmla="*/ 5484 w 10000"/>
                <a:gd name="connsiteY153" fmla="*/ 6286 h 10000"/>
                <a:gd name="connsiteX154" fmla="*/ 5511 w 10000"/>
                <a:gd name="connsiteY154" fmla="*/ 6484 h 10000"/>
                <a:gd name="connsiteX155" fmla="*/ 5539 w 10000"/>
                <a:gd name="connsiteY155" fmla="*/ 6801 h 10000"/>
                <a:gd name="connsiteX156" fmla="*/ 5570 w 10000"/>
                <a:gd name="connsiteY156" fmla="*/ 7373 h 10000"/>
                <a:gd name="connsiteX157" fmla="*/ 5597 w 10000"/>
                <a:gd name="connsiteY157" fmla="*/ 9447 h 10000"/>
                <a:gd name="connsiteX158" fmla="*/ 5629 w 10000"/>
                <a:gd name="connsiteY158" fmla="*/ 7621 h 10000"/>
                <a:gd name="connsiteX159" fmla="*/ 5656 w 10000"/>
                <a:gd name="connsiteY159" fmla="*/ 7012 h 10000"/>
                <a:gd name="connsiteX160" fmla="*/ 5683 w 10000"/>
                <a:gd name="connsiteY160" fmla="*/ 6708 h 10000"/>
                <a:gd name="connsiteX161" fmla="*/ 5714 w 10000"/>
                <a:gd name="connsiteY161" fmla="*/ 6534 h 10000"/>
                <a:gd name="connsiteX162" fmla="*/ 5741 w 10000"/>
                <a:gd name="connsiteY162" fmla="*/ 6429 h 10000"/>
                <a:gd name="connsiteX163" fmla="*/ 5773 w 10000"/>
                <a:gd name="connsiteY163" fmla="*/ 6385 h 10000"/>
                <a:gd name="connsiteX164" fmla="*/ 5800 w 10000"/>
                <a:gd name="connsiteY164" fmla="*/ 6385 h 10000"/>
                <a:gd name="connsiteX165" fmla="*/ 5827 w 10000"/>
                <a:gd name="connsiteY165" fmla="*/ 6429 h 10000"/>
                <a:gd name="connsiteX166" fmla="*/ 5858 w 10000"/>
                <a:gd name="connsiteY166" fmla="*/ 6516 h 10000"/>
                <a:gd name="connsiteX167" fmla="*/ 5886 w 10000"/>
                <a:gd name="connsiteY167" fmla="*/ 6646 h 10000"/>
                <a:gd name="connsiteX168" fmla="*/ 5913 w 10000"/>
                <a:gd name="connsiteY168" fmla="*/ 6845 h 10000"/>
                <a:gd name="connsiteX169" fmla="*/ 5944 w 10000"/>
                <a:gd name="connsiteY169" fmla="*/ 7149 h 10000"/>
                <a:gd name="connsiteX170" fmla="*/ 5971 w 10000"/>
                <a:gd name="connsiteY170" fmla="*/ 7658 h 10000"/>
                <a:gd name="connsiteX171" fmla="*/ 6003 w 10000"/>
                <a:gd name="connsiteY171" fmla="*/ 9093 h 10000"/>
                <a:gd name="connsiteX172" fmla="*/ 6030 w 10000"/>
                <a:gd name="connsiteY172" fmla="*/ 8106 h 10000"/>
                <a:gd name="connsiteX173" fmla="*/ 6057 w 10000"/>
                <a:gd name="connsiteY173" fmla="*/ 7385 h 10000"/>
                <a:gd name="connsiteX174" fmla="*/ 6088 w 10000"/>
                <a:gd name="connsiteY174" fmla="*/ 7019 h 10000"/>
                <a:gd name="connsiteX175" fmla="*/ 6115 w 10000"/>
                <a:gd name="connsiteY175" fmla="*/ 6789 h 10000"/>
                <a:gd name="connsiteX176" fmla="*/ 6147 w 10000"/>
                <a:gd name="connsiteY176" fmla="*/ 6634 h 10000"/>
                <a:gd name="connsiteX177" fmla="*/ 6174 w 10000"/>
                <a:gd name="connsiteY177" fmla="*/ 6534 h 10000"/>
                <a:gd name="connsiteX178" fmla="*/ 6201 w 10000"/>
                <a:gd name="connsiteY178" fmla="*/ 6472 h 10000"/>
                <a:gd name="connsiteX179" fmla="*/ 6233 w 10000"/>
                <a:gd name="connsiteY179" fmla="*/ 6441 h 10000"/>
                <a:gd name="connsiteX180" fmla="*/ 6260 w 10000"/>
                <a:gd name="connsiteY180" fmla="*/ 6435 h 10000"/>
                <a:gd name="connsiteX181" fmla="*/ 6291 w 10000"/>
                <a:gd name="connsiteY181" fmla="*/ 6460 h 10000"/>
                <a:gd name="connsiteX182" fmla="*/ 6318 w 10000"/>
                <a:gd name="connsiteY182" fmla="*/ 6516 h 10000"/>
                <a:gd name="connsiteX183" fmla="*/ 6345 w 10000"/>
                <a:gd name="connsiteY183" fmla="*/ 6609 h 10000"/>
                <a:gd name="connsiteX184" fmla="*/ 6372 w 10000"/>
                <a:gd name="connsiteY184" fmla="*/ 6733 h 10000"/>
                <a:gd name="connsiteX185" fmla="*/ 6404 w 10000"/>
                <a:gd name="connsiteY185" fmla="*/ 6919 h 10000"/>
                <a:gd name="connsiteX186" fmla="*/ 6431 w 10000"/>
                <a:gd name="connsiteY186" fmla="*/ 7186 h 10000"/>
                <a:gd name="connsiteX187" fmla="*/ 6462 w 10000"/>
                <a:gd name="connsiteY187" fmla="*/ 7596 h 10000"/>
                <a:gd name="connsiteX188" fmla="*/ 6489 w 10000"/>
                <a:gd name="connsiteY188" fmla="*/ 8466 h 10000"/>
                <a:gd name="connsiteX189" fmla="*/ 6516 w 10000"/>
                <a:gd name="connsiteY189" fmla="*/ 8801 h 10000"/>
                <a:gd name="connsiteX190" fmla="*/ 6548 w 10000"/>
                <a:gd name="connsiteY190" fmla="*/ 7714 h 10000"/>
                <a:gd name="connsiteX191" fmla="*/ 6575 w 10000"/>
                <a:gd name="connsiteY191" fmla="*/ 7261 h 10000"/>
                <a:gd name="connsiteX192" fmla="*/ 6607 w 10000"/>
                <a:gd name="connsiteY192" fmla="*/ 6981 h 10000"/>
                <a:gd name="connsiteX193" fmla="*/ 6634 w 10000"/>
                <a:gd name="connsiteY193" fmla="*/ 6795 h 10000"/>
                <a:gd name="connsiteX194" fmla="*/ 6661 w 10000"/>
                <a:gd name="connsiteY194" fmla="*/ 6658 h 10000"/>
                <a:gd name="connsiteX195" fmla="*/ 6692 w 10000"/>
                <a:gd name="connsiteY195" fmla="*/ 6559 h 10000"/>
                <a:gd name="connsiteX196" fmla="*/ 6719 w 10000"/>
                <a:gd name="connsiteY196" fmla="*/ 6497 h 10000"/>
                <a:gd name="connsiteX197" fmla="*/ 6751 w 10000"/>
                <a:gd name="connsiteY197" fmla="*/ 6460 h 10000"/>
                <a:gd name="connsiteX198" fmla="*/ 6778 w 10000"/>
                <a:gd name="connsiteY198" fmla="*/ 6453 h 10000"/>
                <a:gd name="connsiteX199" fmla="*/ 6805 w 10000"/>
                <a:gd name="connsiteY199" fmla="*/ 6460 h 10000"/>
                <a:gd name="connsiteX200" fmla="*/ 6836 w 10000"/>
                <a:gd name="connsiteY200" fmla="*/ 6503 h 10000"/>
                <a:gd name="connsiteX201" fmla="*/ 6863 w 10000"/>
                <a:gd name="connsiteY201" fmla="*/ 6565 h 10000"/>
                <a:gd name="connsiteX202" fmla="*/ 6890 w 10000"/>
                <a:gd name="connsiteY202" fmla="*/ 6658 h 10000"/>
                <a:gd name="connsiteX203" fmla="*/ 6922 w 10000"/>
                <a:gd name="connsiteY203" fmla="*/ 6789 h 10000"/>
                <a:gd name="connsiteX204" fmla="*/ 6949 w 10000"/>
                <a:gd name="connsiteY204" fmla="*/ 6975 h 10000"/>
                <a:gd name="connsiteX205" fmla="*/ 6981 w 10000"/>
                <a:gd name="connsiteY205" fmla="*/ 7236 h 10000"/>
                <a:gd name="connsiteX206" fmla="*/ 7008 w 10000"/>
                <a:gd name="connsiteY206" fmla="*/ 7634 h 10000"/>
                <a:gd name="connsiteX207" fmla="*/ 7035 w 10000"/>
                <a:gd name="connsiteY207" fmla="*/ 8460 h 10000"/>
                <a:gd name="connsiteX208" fmla="*/ 7066 w 10000"/>
                <a:gd name="connsiteY208" fmla="*/ 8969 h 10000"/>
                <a:gd name="connsiteX209" fmla="*/ 7093 w 10000"/>
                <a:gd name="connsiteY209" fmla="*/ 7801 h 10000"/>
                <a:gd name="connsiteX210" fmla="*/ 7125 w 10000"/>
                <a:gd name="connsiteY210" fmla="*/ 7329 h 10000"/>
                <a:gd name="connsiteX211" fmla="*/ 7152 w 10000"/>
                <a:gd name="connsiteY211" fmla="*/ 7037 h 10000"/>
                <a:gd name="connsiteX212" fmla="*/ 7179 w 10000"/>
                <a:gd name="connsiteY212" fmla="*/ 6839 h 10000"/>
                <a:gd name="connsiteX213" fmla="*/ 7210 w 10000"/>
                <a:gd name="connsiteY213" fmla="*/ 6696 h 10000"/>
                <a:gd name="connsiteX214" fmla="*/ 7237 w 10000"/>
                <a:gd name="connsiteY214" fmla="*/ 6590 h 10000"/>
                <a:gd name="connsiteX215" fmla="*/ 7269 w 10000"/>
                <a:gd name="connsiteY215" fmla="*/ 6516 h 10000"/>
                <a:gd name="connsiteX216" fmla="*/ 7296 w 10000"/>
                <a:gd name="connsiteY216" fmla="*/ 6472 h 10000"/>
                <a:gd name="connsiteX217" fmla="*/ 7323 w 10000"/>
                <a:gd name="connsiteY217" fmla="*/ 6447 h 10000"/>
                <a:gd name="connsiteX218" fmla="*/ 7350 w 10000"/>
                <a:gd name="connsiteY218" fmla="*/ 6447 h 10000"/>
                <a:gd name="connsiteX219" fmla="*/ 7382 w 10000"/>
                <a:gd name="connsiteY219" fmla="*/ 6466 h 10000"/>
                <a:gd name="connsiteX220" fmla="*/ 7409 w 10000"/>
                <a:gd name="connsiteY220" fmla="*/ 6509 h 10000"/>
                <a:gd name="connsiteX221" fmla="*/ 7440 w 10000"/>
                <a:gd name="connsiteY221" fmla="*/ 6578 h 10000"/>
                <a:gd name="connsiteX222" fmla="*/ 7467 w 10000"/>
                <a:gd name="connsiteY222" fmla="*/ 6677 h 10000"/>
                <a:gd name="connsiteX223" fmla="*/ 7494 w 10000"/>
                <a:gd name="connsiteY223" fmla="*/ 6814 h 10000"/>
                <a:gd name="connsiteX224" fmla="*/ 7526 w 10000"/>
                <a:gd name="connsiteY224" fmla="*/ 7006 h 10000"/>
                <a:gd name="connsiteX225" fmla="*/ 7553 w 10000"/>
                <a:gd name="connsiteY225" fmla="*/ 7273 h 10000"/>
                <a:gd name="connsiteX226" fmla="*/ 7584 w 10000"/>
                <a:gd name="connsiteY226" fmla="*/ 7696 h 10000"/>
                <a:gd name="connsiteX227" fmla="*/ 7612 w 10000"/>
                <a:gd name="connsiteY227" fmla="*/ 8584 h 10000"/>
                <a:gd name="connsiteX228" fmla="*/ 7639 w 10000"/>
                <a:gd name="connsiteY228" fmla="*/ 8814 h 10000"/>
                <a:gd name="connsiteX229" fmla="*/ 7670 w 10000"/>
                <a:gd name="connsiteY229" fmla="*/ 7770 h 10000"/>
                <a:gd name="connsiteX230" fmla="*/ 7697 w 10000"/>
                <a:gd name="connsiteY230" fmla="*/ 7317 h 10000"/>
                <a:gd name="connsiteX231" fmla="*/ 7729 w 10000"/>
                <a:gd name="connsiteY231" fmla="*/ 7031 h 10000"/>
                <a:gd name="connsiteX232" fmla="*/ 7756 w 10000"/>
                <a:gd name="connsiteY232" fmla="*/ 6839 h 10000"/>
                <a:gd name="connsiteX233" fmla="*/ 7783 w 10000"/>
                <a:gd name="connsiteY233" fmla="*/ 6696 h 10000"/>
                <a:gd name="connsiteX234" fmla="*/ 7810 w 10000"/>
                <a:gd name="connsiteY234" fmla="*/ 6590 h 10000"/>
                <a:gd name="connsiteX235" fmla="*/ 7841 w 10000"/>
                <a:gd name="connsiteY235" fmla="*/ 6522 h 10000"/>
                <a:gd name="connsiteX236" fmla="*/ 7868 w 10000"/>
                <a:gd name="connsiteY236" fmla="*/ 6472 h 10000"/>
                <a:gd name="connsiteX237" fmla="*/ 7900 w 10000"/>
                <a:gd name="connsiteY237" fmla="*/ 6447 h 10000"/>
                <a:gd name="connsiteX238" fmla="*/ 7927 w 10000"/>
                <a:gd name="connsiteY238" fmla="*/ 6447 h 10000"/>
                <a:gd name="connsiteX239" fmla="*/ 7954 w 10000"/>
                <a:gd name="connsiteY239" fmla="*/ 6466 h 10000"/>
                <a:gd name="connsiteX240" fmla="*/ 7986 w 10000"/>
                <a:gd name="connsiteY240" fmla="*/ 6509 h 10000"/>
                <a:gd name="connsiteX241" fmla="*/ 8013 w 10000"/>
                <a:gd name="connsiteY241" fmla="*/ 6578 h 10000"/>
                <a:gd name="connsiteX242" fmla="*/ 8044 w 10000"/>
                <a:gd name="connsiteY242" fmla="*/ 6683 h 10000"/>
                <a:gd name="connsiteX243" fmla="*/ 8071 w 10000"/>
                <a:gd name="connsiteY243" fmla="*/ 6820 h 10000"/>
                <a:gd name="connsiteX244" fmla="*/ 8098 w 10000"/>
                <a:gd name="connsiteY244" fmla="*/ 7006 h 10000"/>
                <a:gd name="connsiteX245" fmla="*/ 8130 w 10000"/>
                <a:gd name="connsiteY245" fmla="*/ 7280 h 10000"/>
                <a:gd name="connsiteX246" fmla="*/ 8157 w 10000"/>
                <a:gd name="connsiteY246" fmla="*/ 7714 h 10000"/>
                <a:gd name="connsiteX247" fmla="*/ 8188 w 10000"/>
                <a:gd name="connsiteY247" fmla="*/ 8671 h 10000"/>
                <a:gd name="connsiteX248" fmla="*/ 8215 w 10000"/>
                <a:gd name="connsiteY248" fmla="*/ 8696 h 10000"/>
                <a:gd name="connsiteX249" fmla="*/ 8242 w 10000"/>
                <a:gd name="connsiteY249" fmla="*/ 7720 h 10000"/>
                <a:gd name="connsiteX250" fmla="*/ 8274 w 10000"/>
                <a:gd name="connsiteY250" fmla="*/ 7286 h 10000"/>
                <a:gd name="connsiteX251" fmla="*/ 8301 w 10000"/>
                <a:gd name="connsiteY251" fmla="*/ 7006 h 10000"/>
                <a:gd name="connsiteX252" fmla="*/ 8328 w 10000"/>
                <a:gd name="connsiteY252" fmla="*/ 6820 h 10000"/>
                <a:gd name="connsiteX253" fmla="*/ 8360 w 10000"/>
                <a:gd name="connsiteY253" fmla="*/ 6683 h 10000"/>
                <a:gd name="connsiteX254" fmla="*/ 8387 w 10000"/>
                <a:gd name="connsiteY254" fmla="*/ 6584 h 10000"/>
                <a:gd name="connsiteX255" fmla="*/ 8418 w 10000"/>
                <a:gd name="connsiteY255" fmla="*/ 6516 h 10000"/>
                <a:gd name="connsiteX256" fmla="*/ 8445 w 10000"/>
                <a:gd name="connsiteY256" fmla="*/ 6472 h 10000"/>
                <a:gd name="connsiteX257" fmla="*/ 8472 w 10000"/>
                <a:gd name="connsiteY257" fmla="*/ 6453 h 10000"/>
                <a:gd name="connsiteX258" fmla="*/ 8504 w 10000"/>
                <a:gd name="connsiteY258" fmla="*/ 6460 h 10000"/>
                <a:gd name="connsiteX259" fmla="*/ 8531 w 10000"/>
                <a:gd name="connsiteY259" fmla="*/ 6491 h 10000"/>
                <a:gd name="connsiteX260" fmla="*/ 8562 w 10000"/>
                <a:gd name="connsiteY260" fmla="*/ 6553 h 10000"/>
                <a:gd name="connsiteX261" fmla="*/ 8589 w 10000"/>
                <a:gd name="connsiteY261" fmla="*/ 6640 h 10000"/>
                <a:gd name="connsiteX262" fmla="*/ 8616 w 10000"/>
                <a:gd name="connsiteY262" fmla="*/ 6770 h 10000"/>
                <a:gd name="connsiteX263" fmla="*/ 8648 w 10000"/>
                <a:gd name="connsiteY263" fmla="*/ 6944 h 10000"/>
                <a:gd name="connsiteX264" fmla="*/ 8675 w 10000"/>
                <a:gd name="connsiteY264" fmla="*/ 7205 h 10000"/>
                <a:gd name="connsiteX265" fmla="*/ 8707 w 10000"/>
                <a:gd name="connsiteY265" fmla="*/ 7615 h 10000"/>
                <a:gd name="connsiteX266" fmla="*/ 8734 w 10000"/>
                <a:gd name="connsiteY266" fmla="*/ 8460 h 10000"/>
                <a:gd name="connsiteX267" fmla="*/ 8761 w 10000"/>
                <a:gd name="connsiteY267" fmla="*/ 8839 h 10000"/>
                <a:gd name="connsiteX268" fmla="*/ 8788 w 10000"/>
                <a:gd name="connsiteY268" fmla="*/ 7733 h 10000"/>
                <a:gd name="connsiteX269" fmla="*/ 8819 w 10000"/>
                <a:gd name="connsiteY269" fmla="*/ 7267 h 10000"/>
                <a:gd name="connsiteX270" fmla="*/ 8851 w 10000"/>
                <a:gd name="connsiteY270" fmla="*/ 6981 h 10000"/>
                <a:gd name="connsiteX271" fmla="*/ 8878 w 10000"/>
                <a:gd name="connsiteY271" fmla="*/ 6783 h 10000"/>
                <a:gd name="connsiteX272" fmla="*/ 8905 w 10000"/>
                <a:gd name="connsiteY272" fmla="*/ 6646 h 10000"/>
                <a:gd name="connsiteX273" fmla="*/ 8932 w 10000"/>
                <a:gd name="connsiteY273" fmla="*/ 6547 h 10000"/>
                <a:gd name="connsiteX274" fmla="*/ 8963 w 10000"/>
                <a:gd name="connsiteY274" fmla="*/ 6484 h 10000"/>
                <a:gd name="connsiteX275" fmla="*/ 8991 w 10000"/>
                <a:gd name="connsiteY275" fmla="*/ 6453 h 10000"/>
                <a:gd name="connsiteX276" fmla="*/ 9022 w 10000"/>
                <a:gd name="connsiteY276" fmla="*/ 6447 h 10000"/>
                <a:gd name="connsiteX277" fmla="*/ 9049 w 10000"/>
                <a:gd name="connsiteY277" fmla="*/ 6472 h 10000"/>
                <a:gd name="connsiteX278" fmla="*/ 9076 w 10000"/>
                <a:gd name="connsiteY278" fmla="*/ 6528 h 10000"/>
                <a:gd name="connsiteX279" fmla="*/ 9108 w 10000"/>
                <a:gd name="connsiteY279" fmla="*/ 6621 h 10000"/>
                <a:gd name="connsiteX280" fmla="*/ 9135 w 10000"/>
                <a:gd name="connsiteY280" fmla="*/ 6758 h 10000"/>
                <a:gd name="connsiteX281" fmla="*/ 9166 w 10000"/>
                <a:gd name="connsiteY281" fmla="*/ 6957 h 10000"/>
                <a:gd name="connsiteX282" fmla="*/ 9193 w 10000"/>
                <a:gd name="connsiteY282" fmla="*/ 7267 h 10000"/>
                <a:gd name="connsiteX283" fmla="*/ 9220 w 10000"/>
                <a:gd name="connsiteY283" fmla="*/ 7814 h 10000"/>
                <a:gd name="connsiteX284" fmla="*/ 9252 w 10000"/>
                <a:gd name="connsiteY284" fmla="*/ 9863 h 10000"/>
                <a:gd name="connsiteX285" fmla="*/ 9279 w 10000"/>
                <a:gd name="connsiteY285" fmla="*/ 7988 h 10000"/>
                <a:gd name="connsiteX286" fmla="*/ 9306 w 10000"/>
                <a:gd name="connsiteY286" fmla="*/ 7335 h 10000"/>
                <a:gd name="connsiteX287" fmla="*/ 9338 w 10000"/>
                <a:gd name="connsiteY287" fmla="*/ 6988 h 10000"/>
                <a:gd name="connsiteX288" fmla="*/ 9365 w 10000"/>
                <a:gd name="connsiteY288" fmla="*/ 6758 h 10000"/>
                <a:gd name="connsiteX289" fmla="*/ 9396 w 10000"/>
                <a:gd name="connsiteY289" fmla="*/ 6602 h 10000"/>
                <a:gd name="connsiteX290" fmla="*/ 9423 w 10000"/>
                <a:gd name="connsiteY290" fmla="*/ 6503 h 10000"/>
                <a:gd name="connsiteX291" fmla="*/ 9450 w 10000"/>
                <a:gd name="connsiteY291" fmla="*/ 6447 h 10000"/>
                <a:gd name="connsiteX292" fmla="*/ 9482 w 10000"/>
                <a:gd name="connsiteY292" fmla="*/ 6435 h 10000"/>
                <a:gd name="connsiteX293" fmla="*/ 9509 w 10000"/>
                <a:gd name="connsiteY293" fmla="*/ 6460 h 10000"/>
                <a:gd name="connsiteX294" fmla="*/ 9540 w 10000"/>
                <a:gd name="connsiteY294" fmla="*/ 6534 h 10000"/>
                <a:gd name="connsiteX295" fmla="*/ 9567 w 10000"/>
                <a:gd name="connsiteY295" fmla="*/ 6665 h 10000"/>
                <a:gd name="connsiteX296" fmla="*/ 9594 w 10000"/>
                <a:gd name="connsiteY296" fmla="*/ 6882 h 10000"/>
                <a:gd name="connsiteX297" fmla="*/ 9626 w 10000"/>
                <a:gd name="connsiteY297" fmla="*/ 7242 h 10000"/>
                <a:gd name="connsiteX298" fmla="*/ 9653 w 10000"/>
                <a:gd name="connsiteY298" fmla="*/ 7981 h 10000"/>
                <a:gd name="connsiteX299" fmla="*/ 9680 w 10000"/>
                <a:gd name="connsiteY299" fmla="*/ 8820 h 10000"/>
                <a:gd name="connsiteX300" fmla="*/ 9712 w 10000"/>
                <a:gd name="connsiteY300" fmla="*/ 7484 h 10000"/>
                <a:gd name="connsiteX301" fmla="*/ 9739 w 10000"/>
                <a:gd name="connsiteY301" fmla="*/ 7012 h 10000"/>
                <a:gd name="connsiteX302" fmla="*/ 9766 w 10000"/>
                <a:gd name="connsiteY302" fmla="*/ 6758 h 10000"/>
                <a:gd name="connsiteX303" fmla="*/ 9797 w 10000"/>
                <a:gd name="connsiteY303" fmla="*/ 6615 h 10000"/>
                <a:gd name="connsiteX304" fmla="*/ 9824 w 10000"/>
                <a:gd name="connsiteY304" fmla="*/ 6559 h 10000"/>
                <a:gd name="connsiteX305" fmla="*/ 9856 w 10000"/>
                <a:gd name="connsiteY305" fmla="*/ 6590 h 10000"/>
                <a:gd name="connsiteX306" fmla="*/ 9883 w 10000"/>
                <a:gd name="connsiteY306" fmla="*/ 6708 h 10000"/>
                <a:gd name="connsiteX307" fmla="*/ 9910 w 10000"/>
                <a:gd name="connsiteY307" fmla="*/ 6950 h 10000"/>
                <a:gd name="connsiteX308" fmla="*/ 9941 w 10000"/>
                <a:gd name="connsiteY308" fmla="*/ 7404 h 10000"/>
                <a:gd name="connsiteX309" fmla="*/ 9968 w 10000"/>
                <a:gd name="connsiteY309" fmla="*/ 8516 h 10000"/>
                <a:gd name="connsiteX310" fmla="*/ 10000 w 10000"/>
                <a:gd name="connsiteY31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3556 w 10000"/>
                <a:gd name="connsiteY86" fmla="*/ 68 h 10000"/>
                <a:gd name="connsiteX87" fmla="*/ 3614 w 10000"/>
                <a:gd name="connsiteY87" fmla="*/ 31 h 10000"/>
                <a:gd name="connsiteX88" fmla="*/ 3641 w 10000"/>
                <a:gd name="connsiteY88" fmla="*/ 19 h 10000"/>
                <a:gd name="connsiteX89" fmla="*/ 3673 w 10000"/>
                <a:gd name="connsiteY89" fmla="*/ 6 h 10000"/>
                <a:gd name="connsiteX90" fmla="*/ 3700 w 10000"/>
                <a:gd name="connsiteY90" fmla="*/ 6 h 10000"/>
                <a:gd name="connsiteX91" fmla="*/ 3731 w 10000"/>
                <a:gd name="connsiteY91" fmla="*/ 0 h 10000"/>
                <a:gd name="connsiteX92" fmla="*/ 3758 w 10000"/>
                <a:gd name="connsiteY92" fmla="*/ 0 h 10000"/>
                <a:gd name="connsiteX93" fmla="*/ 3785 w 10000"/>
                <a:gd name="connsiteY93" fmla="*/ 6 h 10000"/>
                <a:gd name="connsiteX94" fmla="*/ 3817 w 10000"/>
                <a:gd name="connsiteY94" fmla="*/ 12 h 10000"/>
                <a:gd name="connsiteX95" fmla="*/ 3844 w 10000"/>
                <a:gd name="connsiteY95" fmla="*/ 19 h 10000"/>
                <a:gd name="connsiteX96" fmla="*/ 3876 w 10000"/>
                <a:gd name="connsiteY96" fmla="*/ 31 h 10000"/>
                <a:gd name="connsiteX97" fmla="*/ 3903 w 10000"/>
                <a:gd name="connsiteY97" fmla="*/ 43 h 10000"/>
                <a:gd name="connsiteX98" fmla="*/ 3930 w 10000"/>
                <a:gd name="connsiteY98" fmla="*/ 62 h 10000"/>
                <a:gd name="connsiteX99" fmla="*/ 3957 w 10000"/>
                <a:gd name="connsiteY99" fmla="*/ 81 h 10000"/>
                <a:gd name="connsiteX100" fmla="*/ 3988 w 10000"/>
                <a:gd name="connsiteY100" fmla="*/ 106 h 10000"/>
                <a:gd name="connsiteX101" fmla="*/ 4015 w 10000"/>
                <a:gd name="connsiteY101" fmla="*/ 130 h 10000"/>
                <a:gd name="connsiteX102" fmla="*/ 4047 w 10000"/>
                <a:gd name="connsiteY102" fmla="*/ 155 h 10000"/>
                <a:gd name="connsiteX103" fmla="*/ 4074 w 10000"/>
                <a:gd name="connsiteY103" fmla="*/ 186 h 10000"/>
                <a:gd name="connsiteX104" fmla="*/ 4101 w 10000"/>
                <a:gd name="connsiteY104" fmla="*/ 217 h 10000"/>
                <a:gd name="connsiteX105" fmla="*/ 4132 w 10000"/>
                <a:gd name="connsiteY105" fmla="*/ 255 h 10000"/>
                <a:gd name="connsiteX106" fmla="*/ 4160 w 10000"/>
                <a:gd name="connsiteY106" fmla="*/ 292 h 10000"/>
                <a:gd name="connsiteX107" fmla="*/ 4191 w 10000"/>
                <a:gd name="connsiteY107" fmla="*/ 329 h 10000"/>
                <a:gd name="connsiteX108" fmla="*/ 4218 w 10000"/>
                <a:gd name="connsiteY108" fmla="*/ 373 h 10000"/>
                <a:gd name="connsiteX109" fmla="*/ 4245 w 10000"/>
                <a:gd name="connsiteY109" fmla="*/ 422 h 10000"/>
                <a:gd name="connsiteX110" fmla="*/ 4277 w 10000"/>
                <a:gd name="connsiteY110" fmla="*/ 466 h 10000"/>
                <a:gd name="connsiteX111" fmla="*/ 4304 w 10000"/>
                <a:gd name="connsiteY111" fmla="*/ 522 h 10000"/>
                <a:gd name="connsiteX112" fmla="*/ 4335 w 10000"/>
                <a:gd name="connsiteY112" fmla="*/ 571 h 10000"/>
                <a:gd name="connsiteX113" fmla="*/ 4362 w 10000"/>
                <a:gd name="connsiteY113" fmla="*/ 634 h 10000"/>
                <a:gd name="connsiteX114" fmla="*/ 4389 w 10000"/>
                <a:gd name="connsiteY114" fmla="*/ 689 h 10000"/>
                <a:gd name="connsiteX115" fmla="*/ 4421 w 10000"/>
                <a:gd name="connsiteY115" fmla="*/ 752 h 10000"/>
                <a:gd name="connsiteX116" fmla="*/ 4448 w 10000"/>
                <a:gd name="connsiteY116" fmla="*/ 820 h 10000"/>
                <a:gd name="connsiteX117" fmla="*/ 4475 w 10000"/>
                <a:gd name="connsiteY117" fmla="*/ 888 h 10000"/>
                <a:gd name="connsiteX118" fmla="*/ 4507 w 10000"/>
                <a:gd name="connsiteY118" fmla="*/ 957 h 10000"/>
                <a:gd name="connsiteX119" fmla="*/ 4534 w 10000"/>
                <a:gd name="connsiteY119" fmla="*/ 1037 h 10000"/>
                <a:gd name="connsiteX120" fmla="*/ 4565 w 10000"/>
                <a:gd name="connsiteY120" fmla="*/ 1118 h 10000"/>
                <a:gd name="connsiteX121" fmla="*/ 4592 w 10000"/>
                <a:gd name="connsiteY121" fmla="*/ 1199 h 10000"/>
                <a:gd name="connsiteX122" fmla="*/ 4619 w 10000"/>
                <a:gd name="connsiteY122" fmla="*/ 1286 h 10000"/>
                <a:gd name="connsiteX123" fmla="*/ 4651 w 10000"/>
                <a:gd name="connsiteY123" fmla="*/ 1373 h 10000"/>
                <a:gd name="connsiteX124" fmla="*/ 4678 w 10000"/>
                <a:gd name="connsiteY124" fmla="*/ 1472 h 10000"/>
                <a:gd name="connsiteX125" fmla="*/ 4709 w 10000"/>
                <a:gd name="connsiteY125" fmla="*/ 1565 h 10000"/>
                <a:gd name="connsiteX126" fmla="*/ 4736 w 10000"/>
                <a:gd name="connsiteY126" fmla="*/ 1671 h 10000"/>
                <a:gd name="connsiteX127" fmla="*/ 4763 w 10000"/>
                <a:gd name="connsiteY127" fmla="*/ 1776 h 10000"/>
                <a:gd name="connsiteX128" fmla="*/ 4795 w 10000"/>
                <a:gd name="connsiteY128" fmla="*/ 1894 h 10000"/>
                <a:gd name="connsiteX129" fmla="*/ 4822 w 10000"/>
                <a:gd name="connsiteY129" fmla="*/ 2012 h 10000"/>
                <a:gd name="connsiteX130" fmla="*/ 4854 w 10000"/>
                <a:gd name="connsiteY130" fmla="*/ 2137 h 10000"/>
                <a:gd name="connsiteX131" fmla="*/ 4881 w 10000"/>
                <a:gd name="connsiteY131" fmla="*/ 2267 h 10000"/>
                <a:gd name="connsiteX132" fmla="*/ 4908 w 10000"/>
                <a:gd name="connsiteY132" fmla="*/ 2404 h 10000"/>
                <a:gd name="connsiteX133" fmla="*/ 4935 w 10000"/>
                <a:gd name="connsiteY133" fmla="*/ 2553 h 10000"/>
                <a:gd name="connsiteX134" fmla="*/ 4966 w 10000"/>
                <a:gd name="connsiteY134" fmla="*/ 2708 h 10000"/>
                <a:gd name="connsiteX135" fmla="*/ 4993 w 10000"/>
                <a:gd name="connsiteY135" fmla="*/ 2870 h 10000"/>
                <a:gd name="connsiteX136" fmla="*/ 5025 w 10000"/>
                <a:gd name="connsiteY136" fmla="*/ 3043 h 10000"/>
                <a:gd name="connsiteX137" fmla="*/ 5052 w 10000"/>
                <a:gd name="connsiteY137" fmla="*/ 3230 h 10000"/>
                <a:gd name="connsiteX138" fmla="*/ 5079 w 10000"/>
                <a:gd name="connsiteY138" fmla="*/ 3429 h 10000"/>
                <a:gd name="connsiteX139" fmla="*/ 5110 w 10000"/>
                <a:gd name="connsiteY139" fmla="*/ 3646 h 10000"/>
                <a:gd name="connsiteX140" fmla="*/ 5137 w 10000"/>
                <a:gd name="connsiteY140" fmla="*/ 3882 h 10000"/>
                <a:gd name="connsiteX141" fmla="*/ 5169 w 10000"/>
                <a:gd name="connsiteY141" fmla="*/ 4143 h 10000"/>
                <a:gd name="connsiteX142" fmla="*/ 5196 w 10000"/>
                <a:gd name="connsiteY142" fmla="*/ 4441 h 10000"/>
                <a:gd name="connsiteX143" fmla="*/ 5223 w 10000"/>
                <a:gd name="connsiteY143" fmla="*/ 4789 h 10000"/>
                <a:gd name="connsiteX144" fmla="*/ 5255 w 10000"/>
                <a:gd name="connsiteY144" fmla="*/ 5205 h 10000"/>
                <a:gd name="connsiteX145" fmla="*/ 5282 w 10000"/>
                <a:gd name="connsiteY145" fmla="*/ 5758 h 10000"/>
                <a:gd name="connsiteX146" fmla="*/ 5313 w 10000"/>
                <a:gd name="connsiteY146" fmla="*/ 6671 h 10000"/>
                <a:gd name="connsiteX147" fmla="*/ 5340 w 10000"/>
                <a:gd name="connsiteY147" fmla="*/ 7776 h 10000"/>
                <a:gd name="connsiteX148" fmla="*/ 5367 w 10000"/>
                <a:gd name="connsiteY148" fmla="*/ 6565 h 10000"/>
                <a:gd name="connsiteX149" fmla="*/ 5399 w 10000"/>
                <a:gd name="connsiteY149" fmla="*/ 6255 h 10000"/>
                <a:gd name="connsiteX150" fmla="*/ 5426 w 10000"/>
                <a:gd name="connsiteY150" fmla="*/ 6155 h 10000"/>
                <a:gd name="connsiteX151" fmla="*/ 5453 w 10000"/>
                <a:gd name="connsiteY151" fmla="*/ 6180 h 10000"/>
                <a:gd name="connsiteX152" fmla="*/ 5484 w 10000"/>
                <a:gd name="connsiteY152" fmla="*/ 6286 h 10000"/>
                <a:gd name="connsiteX153" fmla="*/ 5511 w 10000"/>
                <a:gd name="connsiteY153" fmla="*/ 6484 h 10000"/>
                <a:gd name="connsiteX154" fmla="*/ 5539 w 10000"/>
                <a:gd name="connsiteY154" fmla="*/ 6801 h 10000"/>
                <a:gd name="connsiteX155" fmla="*/ 5570 w 10000"/>
                <a:gd name="connsiteY155" fmla="*/ 7373 h 10000"/>
                <a:gd name="connsiteX156" fmla="*/ 5597 w 10000"/>
                <a:gd name="connsiteY156" fmla="*/ 9447 h 10000"/>
                <a:gd name="connsiteX157" fmla="*/ 5629 w 10000"/>
                <a:gd name="connsiteY157" fmla="*/ 7621 h 10000"/>
                <a:gd name="connsiteX158" fmla="*/ 5656 w 10000"/>
                <a:gd name="connsiteY158" fmla="*/ 7012 h 10000"/>
                <a:gd name="connsiteX159" fmla="*/ 5683 w 10000"/>
                <a:gd name="connsiteY159" fmla="*/ 6708 h 10000"/>
                <a:gd name="connsiteX160" fmla="*/ 5714 w 10000"/>
                <a:gd name="connsiteY160" fmla="*/ 6534 h 10000"/>
                <a:gd name="connsiteX161" fmla="*/ 5741 w 10000"/>
                <a:gd name="connsiteY161" fmla="*/ 6429 h 10000"/>
                <a:gd name="connsiteX162" fmla="*/ 5773 w 10000"/>
                <a:gd name="connsiteY162" fmla="*/ 6385 h 10000"/>
                <a:gd name="connsiteX163" fmla="*/ 5800 w 10000"/>
                <a:gd name="connsiteY163" fmla="*/ 6385 h 10000"/>
                <a:gd name="connsiteX164" fmla="*/ 5827 w 10000"/>
                <a:gd name="connsiteY164" fmla="*/ 6429 h 10000"/>
                <a:gd name="connsiteX165" fmla="*/ 5858 w 10000"/>
                <a:gd name="connsiteY165" fmla="*/ 6516 h 10000"/>
                <a:gd name="connsiteX166" fmla="*/ 5886 w 10000"/>
                <a:gd name="connsiteY166" fmla="*/ 6646 h 10000"/>
                <a:gd name="connsiteX167" fmla="*/ 5913 w 10000"/>
                <a:gd name="connsiteY167" fmla="*/ 6845 h 10000"/>
                <a:gd name="connsiteX168" fmla="*/ 5944 w 10000"/>
                <a:gd name="connsiteY168" fmla="*/ 7149 h 10000"/>
                <a:gd name="connsiteX169" fmla="*/ 5971 w 10000"/>
                <a:gd name="connsiteY169" fmla="*/ 7658 h 10000"/>
                <a:gd name="connsiteX170" fmla="*/ 6003 w 10000"/>
                <a:gd name="connsiteY170" fmla="*/ 9093 h 10000"/>
                <a:gd name="connsiteX171" fmla="*/ 6030 w 10000"/>
                <a:gd name="connsiteY171" fmla="*/ 8106 h 10000"/>
                <a:gd name="connsiteX172" fmla="*/ 6057 w 10000"/>
                <a:gd name="connsiteY172" fmla="*/ 7385 h 10000"/>
                <a:gd name="connsiteX173" fmla="*/ 6088 w 10000"/>
                <a:gd name="connsiteY173" fmla="*/ 7019 h 10000"/>
                <a:gd name="connsiteX174" fmla="*/ 6115 w 10000"/>
                <a:gd name="connsiteY174" fmla="*/ 6789 h 10000"/>
                <a:gd name="connsiteX175" fmla="*/ 6147 w 10000"/>
                <a:gd name="connsiteY175" fmla="*/ 6634 h 10000"/>
                <a:gd name="connsiteX176" fmla="*/ 6174 w 10000"/>
                <a:gd name="connsiteY176" fmla="*/ 6534 h 10000"/>
                <a:gd name="connsiteX177" fmla="*/ 6201 w 10000"/>
                <a:gd name="connsiteY177" fmla="*/ 6472 h 10000"/>
                <a:gd name="connsiteX178" fmla="*/ 6233 w 10000"/>
                <a:gd name="connsiteY178" fmla="*/ 6441 h 10000"/>
                <a:gd name="connsiteX179" fmla="*/ 6260 w 10000"/>
                <a:gd name="connsiteY179" fmla="*/ 6435 h 10000"/>
                <a:gd name="connsiteX180" fmla="*/ 6291 w 10000"/>
                <a:gd name="connsiteY180" fmla="*/ 6460 h 10000"/>
                <a:gd name="connsiteX181" fmla="*/ 6318 w 10000"/>
                <a:gd name="connsiteY181" fmla="*/ 6516 h 10000"/>
                <a:gd name="connsiteX182" fmla="*/ 6345 w 10000"/>
                <a:gd name="connsiteY182" fmla="*/ 6609 h 10000"/>
                <a:gd name="connsiteX183" fmla="*/ 6372 w 10000"/>
                <a:gd name="connsiteY183" fmla="*/ 6733 h 10000"/>
                <a:gd name="connsiteX184" fmla="*/ 6404 w 10000"/>
                <a:gd name="connsiteY184" fmla="*/ 6919 h 10000"/>
                <a:gd name="connsiteX185" fmla="*/ 6431 w 10000"/>
                <a:gd name="connsiteY185" fmla="*/ 7186 h 10000"/>
                <a:gd name="connsiteX186" fmla="*/ 6462 w 10000"/>
                <a:gd name="connsiteY186" fmla="*/ 7596 h 10000"/>
                <a:gd name="connsiteX187" fmla="*/ 6489 w 10000"/>
                <a:gd name="connsiteY187" fmla="*/ 8466 h 10000"/>
                <a:gd name="connsiteX188" fmla="*/ 6516 w 10000"/>
                <a:gd name="connsiteY188" fmla="*/ 8801 h 10000"/>
                <a:gd name="connsiteX189" fmla="*/ 6548 w 10000"/>
                <a:gd name="connsiteY189" fmla="*/ 7714 h 10000"/>
                <a:gd name="connsiteX190" fmla="*/ 6575 w 10000"/>
                <a:gd name="connsiteY190" fmla="*/ 7261 h 10000"/>
                <a:gd name="connsiteX191" fmla="*/ 6607 w 10000"/>
                <a:gd name="connsiteY191" fmla="*/ 6981 h 10000"/>
                <a:gd name="connsiteX192" fmla="*/ 6634 w 10000"/>
                <a:gd name="connsiteY192" fmla="*/ 6795 h 10000"/>
                <a:gd name="connsiteX193" fmla="*/ 6661 w 10000"/>
                <a:gd name="connsiteY193" fmla="*/ 6658 h 10000"/>
                <a:gd name="connsiteX194" fmla="*/ 6692 w 10000"/>
                <a:gd name="connsiteY194" fmla="*/ 6559 h 10000"/>
                <a:gd name="connsiteX195" fmla="*/ 6719 w 10000"/>
                <a:gd name="connsiteY195" fmla="*/ 6497 h 10000"/>
                <a:gd name="connsiteX196" fmla="*/ 6751 w 10000"/>
                <a:gd name="connsiteY196" fmla="*/ 6460 h 10000"/>
                <a:gd name="connsiteX197" fmla="*/ 6778 w 10000"/>
                <a:gd name="connsiteY197" fmla="*/ 6453 h 10000"/>
                <a:gd name="connsiteX198" fmla="*/ 6805 w 10000"/>
                <a:gd name="connsiteY198" fmla="*/ 6460 h 10000"/>
                <a:gd name="connsiteX199" fmla="*/ 6836 w 10000"/>
                <a:gd name="connsiteY199" fmla="*/ 6503 h 10000"/>
                <a:gd name="connsiteX200" fmla="*/ 6863 w 10000"/>
                <a:gd name="connsiteY200" fmla="*/ 6565 h 10000"/>
                <a:gd name="connsiteX201" fmla="*/ 6890 w 10000"/>
                <a:gd name="connsiteY201" fmla="*/ 6658 h 10000"/>
                <a:gd name="connsiteX202" fmla="*/ 6922 w 10000"/>
                <a:gd name="connsiteY202" fmla="*/ 6789 h 10000"/>
                <a:gd name="connsiteX203" fmla="*/ 6949 w 10000"/>
                <a:gd name="connsiteY203" fmla="*/ 6975 h 10000"/>
                <a:gd name="connsiteX204" fmla="*/ 6981 w 10000"/>
                <a:gd name="connsiteY204" fmla="*/ 7236 h 10000"/>
                <a:gd name="connsiteX205" fmla="*/ 7008 w 10000"/>
                <a:gd name="connsiteY205" fmla="*/ 7634 h 10000"/>
                <a:gd name="connsiteX206" fmla="*/ 7035 w 10000"/>
                <a:gd name="connsiteY206" fmla="*/ 8460 h 10000"/>
                <a:gd name="connsiteX207" fmla="*/ 7066 w 10000"/>
                <a:gd name="connsiteY207" fmla="*/ 8969 h 10000"/>
                <a:gd name="connsiteX208" fmla="*/ 7093 w 10000"/>
                <a:gd name="connsiteY208" fmla="*/ 7801 h 10000"/>
                <a:gd name="connsiteX209" fmla="*/ 7125 w 10000"/>
                <a:gd name="connsiteY209" fmla="*/ 7329 h 10000"/>
                <a:gd name="connsiteX210" fmla="*/ 7152 w 10000"/>
                <a:gd name="connsiteY210" fmla="*/ 7037 h 10000"/>
                <a:gd name="connsiteX211" fmla="*/ 7179 w 10000"/>
                <a:gd name="connsiteY211" fmla="*/ 6839 h 10000"/>
                <a:gd name="connsiteX212" fmla="*/ 7210 w 10000"/>
                <a:gd name="connsiteY212" fmla="*/ 6696 h 10000"/>
                <a:gd name="connsiteX213" fmla="*/ 7237 w 10000"/>
                <a:gd name="connsiteY213" fmla="*/ 6590 h 10000"/>
                <a:gd name="connsiteX214" fmla="*/ 7269 w 10000"/>
                <a:gd name="connsiteY214" fmla="*/ 6516 h 10000"/>
                <a:gd name="connsiteX215" fmla="*/ 7296 w 10000"/>
                <a:gd name="connsiteY215" fmla="*/ 6472 h 10000"/>
                <a:gd name="connsiteX216" fmla="*/ 7323 w 10000"/>
                <a:gd name="connsiteY216" fmla="*/ 6447 h 10000"/>
                <a:gd name="connsiteX217" fmla="*/ 7350 w 10000"/>
                <a:gd name="connsiteY217" fmla="*/ 6447 h 10000"/>
                <a:gd name="connsiteX218" fmla="*/ 7382 w 10000"/>
                <a:gd name="connsiteY218" fmla="*/ 6466 h 10000"/>
                <a:gd name="connsiteX219" fmla="*/ 7409 w 10000"/>
                <a:gd name="connsiteY219" fmla="*/ 6509 h 10000"/>
                <a:gd name="connsiteX220" fmla="*/ 7440 w 10000"/>
                <a:gd name="connsiteY220" fmla="*/ 6578 h 10000"/>
                <a:gd name="connsiteX221" fmla="*/ 7467 w 10000"/>
                <a:gd name="connsiteY221" fmla="*/ 6677 h 10000"/>
                <a:gd name="connsiteX222" fmla="*/ 7494 w 10000"/>
                <a:gd name="connsiteY222" fmla="*/ 6814 h 10000"/>
                <a:gd name="connsiteX223" fmla="*/ 7526 w 10000"/>
                <a:gd name="connsiteY223" fmla="*/ 7006 h 10000"/>
                <a:gd name="connsiteX224" fmla="*/ 7553 w 10000"/>
                <a:gd name="connsiteY224" fmla="*/ 7273 h 10000"/>
                <a:gd name="connsiteX225" fmla="*/ 7584 w 10000"/>
                <a:gd name="connsiteY225" fmla="*/ 7696 h 10000"/>
                <a:gd name="connsiteX226" fmla="*/ 7612 w 10000"/>
                <a:gd name="connsiteY226" fmla="*/ 8584 h 10000"/>
                <a:gd name="connsiteX227" fmla="*/ 7639 w 10000"/>
                <a:gd name="connsiteY227" fmla="*/ 8814 h 10000"/>
                <a:gd name="connsiteX228" fmla="*/ 7670 w 10000"/>
                <a:gd name="connsiteY228" fmla="*/ 7770 h 10000"/>
                <a:gd name="connsiteX229" fmla="*/ 7697 w 10000"/>
                <a:gd name="connsiteY229" fmla="*/ 7317 h 10000"/>
                <a:gd name="connsiteX230" fmla="*/ 7729 w 10000"/>
                <a:gd name="connsiteY230" fmla="*/ 7031 h 10000"/>
                <a:gd name="connsiteX231" fmla="*/ 7756 w 10000"/>
                <a:gd name="connsiteY231" fmla="*/ 6839 h 10000"/>
                <a:gd name="connsiteX232" fmla="*/ 7783 w 10000"/>
                <a:gd name="connsiteY232" fmla="*/ 6696 h 10000"/>
                <a:gd name="connsiteX233" fmla="*/ 7810 w 10000"/>
                <a:gd name="connsiteY233" fmla="*/ 6590 h 10000"/>
                <a:gd name="connsiteX234" fmla="*/ 7841 w 10000"/>
                <a:gd name="connsiteY234" fmla="*/ 6522 h 10000"/>
                <a:gd name="connsiteX235" fmla="*/ 7868 w 10000"/>
                <a:gd name="connsiteY235" fmla="*/ 6472 h 10000"/>
                <a:gd name="connsiteX236" fmla="*/ 7900 w 10000"/>
                <a:gd name="connsiteY236" fmla="*/ 6447 h 10000"/>
                <a:gd name="connsiteX237" fmla="*/ 7927 w 10000"/>
                <a:gd name="connsiteY237" fmla="*/ 6447 h 10000"/>
                <a:gd name="connsiteX238" fmla="*/ 7954 w 10000"/>
                <a:gd name="connsiteY238" fmla="*/ 6466 h 10000"/>
                <a:gd name="connsiteX239" fmla="*/ 7986 w 10000"/>
                <a:gd name="connsiteY239" fmla="*/ 6509 h 10000"/>
                <a:gd name="connsiteX240" fmla="*/ 8013 w 10000"/>
                <a:gd name="connsiteY240" fmla="*/ 6578 h 10000"/>
                <a:gd name="connsiteX241" fmla="*/ 8044 w 10000"/>
                <a:gd name="connsiteY241" fmla="*/ 6683 h 10000"/>
                <a:gd name="connsiteX242" fmla="*/ 8071 w 10000"/>
                <a:gd name="connsiteY242" fmla="*/ 6820 h 10000"/>
                <a:gd name="connsiteX243" fmla="*/ 8098 w 10000"/>
                <a:gd name="connsiteY243" fmla="*/ 7006 h 10000"/>
                <a:gd name="connsiteX244" fmla="*/ 8130 w 10000"/>
                <a:gd name="connsiteY244" fmla="*/ 7280 h 10000"/>
                <a:gd name="connsiteX245" fmla="*/ 8157 w 10000"/>
                <a:gd name="connsiteY245" fmla="*/ 7714 h 10000"/>
                <a:gd name="connsiteX246" fmla="*/ 8188 w 10000"/>
                <a:gd name="connsiteY246" fmla="*/ 8671 h 10000"/>
                <a:gd name="connsiteX247" fmla="*/ 8215 w 10000"/>
                <a:gd name="connsiteY247" fmla="*/ 8696 h 10000"/>
                <a:gd name="connsiteX248" fmla="*/ 8242 w 10000"/>
                <a:gd name="connsiteY248" fmla="*/ 7720 h 10000"/>
                <a:gd name="connsiteX249" fmla="*/ 8274 w 10000"/>
                <a:gd name="connsiteY249" fmla="*/ 7286 h 10000"/>
                <a:gd name="connsiteX250" fmla="*/ 8301 w 10000"/>
                <a:gd name="connsiteY250" fmla="*/ 7006 h 10000"/>
                <a:gd name="connsiteX251" fmla="*/ 8328 w 10000"/>
                <a:gd name="connsiteY251" fmla="*/ 6820 h 10000"/>
                <a:gd name="connsiteX252" fmla="*/ 8360 w 10000"/>
                <a:gd name="connsiteY252" fmla="*/ 6683 h 10000"/>
                <a:gd name="connsiteX253" fmla="*/ 8387 w 10000"/>
                <a:gd name="connsiteY253" fmla="*/ 6584 h 10000"/>
                <a:gd name="connsiteX254" fmla="*/ 8418 w 10000"/>
                <a:gd name="connsiteY254" fmla="*/ 6516 h 10000"/>
                <a:gd name="connsiteX255" fmla="*/ 8445 w 10000"/>
                <a:gd name="connsiteY255" fmla="*/ 6472 h 10000"/>
                <a:gd name="connsiteX256" fmla="*/ 8472 w 10000"/>
                <a:gd name="connsiteY256" fmla="*/ 6453 h 10000"/>
                <a:gd name="connsiteX257" fmla="*/ 8504 w 10000"/>
                <a:gd name="connsiteY257" fmla="*/ 6460 h 10000"/>
                <a:gd name="connsiteX258" fmla="*/ 8531 w 10000"/>
                <a:gd name="connsiteY258" fmla="*/ 6491 h 10000"/>
                <a:gd name="connsiteX259" fmla="*/ 8562 w 10000"/>
                <a:gd name="connsiteY259" fmla="*/ 6553 h 10000"/>
                <a:gd name="connsiteX260" fmla="*/ 8589 w 10000"/>
                <a:gd name="connsiteY260" fmla="*/ 6640 h 10000"/>
                <a:gd name="connsiteX261" fmla="*/ 8616 w 10000"/>
                <a:gd name="connsiteY261" fmla="*/ 6770 h 10000"/>
                <a:gd name="connsiteX262" fmla="*/ 8648 w 10000"/>
                <a:gd name="connsiteY262" fmla="*/ 6944 h 10000"/>
                <a:gd name="connsiteX263" fmla="*/ 8675 w 10000"/>
                <a:gd name="connsiteY263" fmla="*/ 7205 h 10000"/>
                <a:gd name="connsiteX264" fmla="*/ 8707 w 10000"/>
                <a:gd name="connsiteY264" fmla="*/ 7615 h 10000"/>
                <a:gd name="connsiteX265" fmla="*/ 8734 w 10000"/>
                <a:gd name="connsiteY265" fmla="*/ 8460 h 10000"/>
                <a:gd name="connsiteX266" fmla="*/ 8761 w 10000"/>
                <a:gd name="connsiteY266" fmla="*/ 8839 h 10000"/>
                <a:gd name="connsiteX267" fmla="*/ 8788 w 10000"/>
                <a:gd name="connsiteY267" fmla="*/ 7733 h 10000"/>
                <a:gd name="connsiteX268" fmla="*/ 8819 w 10000"/>
                <a:gd name="connsiteY268" fmla="*/ 7267 h 10000"/>
                <a:gd name="connsiteX269" fmla="*/ 8851 w 10000"/>
                <a:gd name="connsiteY269" fmla="*/ 6981 h 10000"/>
                <a:gd name="connsiteX270" fmla="*/ 8878 w 10000"/>
                <a:gd name="connsiteY270" fmla="*/ 6783 h 10000"/>
                <a:gd name="connsiteX271" fmla="*/ 8905 w 10000"/>
                <a:gd name="connsiteY271" fmla="*/ 6646 h 10000"/>
                <a:gd name="connsiteX272" fmla="*/ 8932 w 10000"/>
                <a:gd name="connsiteY272" fmla="*/ 6547 h 10000"/>
                <a:gd name="connsiteX273" fmla="*/ 8963 w 10000"/>
                <a:gd name="connsiteY273" fmla="*/ 6484 h 10000"/>
                <a:gd name="connsiteX274" fmla="*/ 8991 w 10000"/>
                <a:gd name="connsiteY274" fmla="*/ 6453 h 10000"/>
                <a:gd name="connsiteX275" fmla="*/ 9022 w 10000"/>
                <a:gd name="connsiteY275" fmla="*/ 6447 h 10000"/>
                <a:gd name="connsiteX276" fmla="*/ 9049 w 10000"/>
                <a:gd name="connsiteY276" fmla="*/ 6472 h 10000"/>
                <a:gd name="connsiteX277" fmla="*/ 9076 w 10000"/>
                <a:gd name="connsiteY277" fmla="*/ 6528 h 10000"/>
                <a:gd name="connsiteX278" fmla="*/ 9108 w 10000"/>
                <a:gd name="connsiteY278" fmla="*/ 6621 h 10000"/>
                <a:gd name="connsiteX279" fmla="*/ 9135 w 10000"/>
                <a:gd name="connsiteY279" fmla="*/ 6758 h 10000"/>
                <a:gd name="connsiteX280" fmla="*/ 9166 w 10000"/>
                <a:gd name="connsiteY280" fmla="*/ 6957 h 10000"/>
                <a:gd name="connsiteX281" fmla="*/ 9193 w 10000"/>
                <a:gd name="connsiteY281" fmla="*/ 7267 h 10000"/>
                <a:gd name="connsiteX282" fmla="*/ 9220 w 10000"/>
                <a:gd name="connsiteY282" fmla="*/ 7814 h 10000"/>
                <a:gd name="connsiteX283" fmla="*/ 9252 w 10000"/>
                <a:gd name="connsiteY283" fmla="*/ 9863 h 10000"/>
                <a:gd name="connsiteX284" fmla="*/ 9279 w 10000"/>
                <a:gd name="connsiteY284" fmla="*/ 7988 h 10000"/>
                <a:gd name="connsiteX285" fmla="*/ 9306 w 10000"/>
                <a:gd name="connsiteY285" fmla="*/ 7335 h 10000"/>
                <a:gd name="connsiteX286" fmla="*/ 9338 w 10000"/>
                <a:gd name="connsiteY286" fmla="*/ 6988 h 10000"/>
                <a:gd name="connsiteX287" fmla="*/ 9365 w 10000"/>
                <a:gd name="connsiteY287" fmla="*/ 6758 h 10000"/>
                <a:gd name="connsiteX288" fmla="*/ 9396 w 10000"/>
                <a:gd name="connsiteY288" fmla="*/ 6602 h 10000"/>
                <a:gd name="connsiteX289" fmla="*/ 9423 w 10000"/>
                <a:gd name="connsiteY289" fmla="*/ 6503 h 10000"/>
                <a:gd name="connsiteX290" fmla="*/ 9450 w 10000"/>
                <a:gd name="connsiteY290" fmla="*/ 6447 h 10000"/>
                <a:gd name="connsiteX291" fmla="*/ 9482 w 10000"/>
                <a:gd name="connsiteY291" fmla="*/ 6435 h 10000"/>
                <a:gd name="connsiteX292" fmla="*/ 9509 w 10000"/>
                <a:gd name="connsiteY292" fmla="*/ 6460 h 10000"/>
                <a:gd name="connsiteX293" fmla="*/ 9540 w 10000"/>
                <a:gd name="connsiteY293" fmla="*/ 6534 h 10000"/>
                <a:gd name="connsiteX294" fmla="*/ 9567 w 10000"/>
                <a:gd name="connsiteY294" fmla="*/ 6665 h 10000"/>
                <a:gd name="connsiteX295" fmla="*/ 9594 w 10000"/>
                <a:gd name="connsiteY295" fmla="*/ 6882 h 10000"/>
                <a:gd name="connsiteX296" fmla="*/ 9626 w 10000"/>
                <a:gd name="connsiteY296" fmla="*/ 7242 h 10000"/>
                <a:gd name="connsiteX297" fmla="*/ 9653 w 10000"/>
                <a:gd name="connsiteY297" fmla="*/ 7981 h 10000"/>
                <a:gd name="connsiteX298" fmla="*/ 9680 w 10000"/>
                <a:gd name="connsiteY298" fmla="*/ 8820 h 10000"/>
                <a:gd name="connsiteX299" fmla="*/ 9712 w 10000"/>
                <a:gd name="connsiteY299" fmla="*/ 7484 h 10000"/>
                <a:gd name="connsiteX300" fmla="*/ 9739 w 10000"/>
                <a:gd name="connsiteY300" fmla="*/ 7012 h 10000"/>
                <a:gd name="connsiteX301" fmla="*/ 9766 w 10000"/>
                <a:gd name="connsiteY301" fmla="*/ 6758 h 10000"/>
                <a:gd name="connsiteX302" fmla="*/ 9797 w 10000"/>
                <a:gd name="connsiteY302" fmla="*/ 6615 h 10000"/>
                <a:gd name="connsiteX303" fmla="*/ 9824 w 10000"/>
                <a:gd name="connsiteY303" fmla="*/ 6559 h 10000"/>
                <a:gd name="connsiteX304" fmla="*/ 9856 w 10000"/>
                <a:gd name="connsiteY304" fmla="*/ 6590 h 10000"/>
                <a:gd name="connsiteX305" fmla="*/ 9883 w 10000"/>
                <a:gd name="connsiteY305" fmla="*/ 6708 h 10000"/>
                <a:gd name="connsiteX306" fmla="*/ 9910 w 10000"/>
                <a:gd name="connsiteY306" fmla="*/ 6950 h 10000"/>
                <a:gd name="connsiteX307" fmla="*/ 9941 w 10000"/>
                <a:gd name="connsiteY307" fmla="*/ 7404 h 10000"/>
                <a:gd name="connsiteX308" fmla="*/ 9968 w 10000"/>
                <a:gd name="connsiteY308" fmla="*/ 8516 h 10000"/>
                <a:gd name="connsiteX309" fmla="*/ 10000 w 10000"/>
                <a:gd name="connsiteY30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3556 w 10000"/>
                <a:gd name="connsiteY85" fmla="*/ 68 h 10000"/>
                <a:gd name="connsiteX86" fmla="*/ 3614 w 10000"/>
                <a:gd name="connsiteY86" fmla="*/ 31 h 10000"/>
                <a:gd name="connsiteX87" fmla="*/ 3641 w 10000"/>
                <a:gd name="connsiteY87" fmla="*/ 19 h 10000"/>
                <a:gd name="connsiteX88" fmla="*/ 3673 w 10000"/>
                <a:gd name="connsiteY88" fmla="*/ 6 h 10000"/>
                <a:gd name="connsiteX89" fmla="*/ 3700 w 10000"/>
                <a:gd name="connsiteY89" fmla="*/ 6 h 10000"/>
                <a:gd name="connsiteX90" fmla="*/ 3731 w 10000"/>
                <a:gd name="connsiteY90" fmla="*/ 0 h 10000"/>
                <a:gd name="connsiteX91" fmla="*/ 3758 w 10000"/>
                <a:gd name="connsiteY91" fmla="*/ 0 h 10000"/>
                <a:gd name="connsiteX92" fmla="*/ 3785 w 10000"/>
                <a:gd name="connsiteY92" fmla="*/ 6 h 10000"/>
                <a:gd name="connsiteX93" fmla="*/ 3817 w 10000"/>
                <a:gd name="connsiteY93" fmla="*/ 12 h 10000"/>
                <a:gd name="connsiteX94" fmla="*/ 3844 w 10000"/>
                <a:gd name="connsiteY94" fmla="*/ 19 h 10000"/>
                <a:gd name="connsiteX95" fmla="*/ 3876 w 10000"/>
                <a:gd name="connsiteY95" fmla="*/ 31 h 10000"/>
                <a:gd name="connsiteX96" fmla="*/ 3903 w 10000"/>
                <a:gd name="connsiteY96" fmla="*/ 43 h 10000"/>
                <a:gd name="connsiteX97" fmla="*/ 3930 w 10000"/>
                <a:gd name="connsiteY97" fmla="*/ 62 h 10000"/>
                <a:gd name="connsiteX98" fmla="*/ 3957 w 10000"/>
                <a:gd name="connsiteY98" fmla="*/ 81 h 10000"/>
                <a:gd name="connsiteX99" fmla="*/ 3988 w 10000"/>
                <a:gd name="connsiteY99" fmla="*/ 106 h 10000"/>
                <a:gd name="connsiteX100" fmla="*/ 4015 w 10000"/>
                <a:gd name="connsiteY100" fmla="*/ 130 h 10000"/>
                <a:gd name="connsiteX101" fmla="*/ 4047 w 10000"/>
                <a:gd name="connsiteY101" fmla="*/ 155 h 10000"/>
                <a:gd name="connsiteX102" fmla="*/ 4074 w 10000"/>
                <a:gd name="connsiteY102" fmla="*/ 186 h 10000"/>
                <a:gd name="connsiteX103" fmla="*/ 4101 w 10000"/>
                <a:gd name="connsiteY103" fmla="*/ 217 h 10000"/>
                <a:gd name="connsiteX104" fmla="*/ 4132 w 10000"/>
                <a:gd name="connsiteY104" fmla="*/ 255 h 10000"/>
                <a:gd name="connsiteX105" fmla="*/ 4160 w 10000"/>
                <a:gd name="connsiteY105" fmla="*/ 292 h 10000"/>
                <a:gd name="connsiteX106" fmla="*/ 4191 w 10000"/>
                <a:gd name="connsiteY106" fmla="*/ 329 h 10000"/>
                <a:gd name="connsiteX107" fmla="*/ 4218 w 10000"/>
                <a:gd name="connsiteY107" fmla="*/ 373 h 10000"/>
                <a:gd name="connsiteX108" fmla="*/ 4245 w 10000"/>
                <a:gd name="connsiteY108" fmla="*/ 422 h 10000"/>
                <a:gd name="connsiteX109" fmla="*/ 4277 w 10000"/>
                <a:gd name="connsiteY109" fmla="*/ 466 h 10000"/>
                <a:gd name="connsiteX110" fmla="*/ 4304 w 10000"/>
                <a:gd name="connsiteY110" fmla="*/ 522 h 10000"/>
                <a:gd name="connsiteX111" fmla="*/ 4335 w 10000"/>
                <a:gd name="connsiteY111" fmla="*/ 571 h 10000"/>
                <a:gd name="connsiteX112" fmla="*/ 4362 w 10000"/>
                <a:gd name="connsiteY112" fmla="*/ 634 h 10000"/>
                <a:gd name="connsiteX113" fmla="*/ 4389 w 10000"/>
                <a:gd name="connsiteY113" fmla="*/ 689 h 10000"/>
                <a:gd name="connsiteX114" fmla="*/ 4421 w 10000"/>
                <a:gd name="connsiteY114" fmla="*/ 752 h 10000"/>
                <a:gd name="connsiteX115" fmla="*/ 4448 w 10000"/>
                <a:gd name="connsiteY115" fmla="*/ 820 h 10000"/>
                <a:gd name="connsiteX116" fmla="*/ 4475 w 10000"/>
                <a:gd name="connsiteY116" fmla="*/ 888 h 10000"/>
                <a:gd name="connsiteX117" fmla="*/ 4507 w 10000"/>
                <a:gd name="connsiteY117" fmla="*/ 957 h 10000"/>
                <a:gd name="connsiteX118" fmla="*/ 4534 w 10000"/>
                <a:gd name="connsiteY118" fmla="*/ 1037 h 10000"/>
                <a:gd name="connsiteX119" fmla="*/ 4565 w 10000"/>
                <a:gd name="connsiteY119" fmla="*/ 1118 h 10000"/>
                <a:gd name="connsiteX120" fmla="*/ 4592 w 10000"/>
                <a:gd name="connsiteY120" fmla="*/ 1199 h 10000"/>
                <a:gd name="connsiteX121" fmla="*/ 4619 w 10000"/>
                <a:gd name="connsiteY121" fmla="*/ 1286 h 10000"/>
                <a:gd name="connsiteX122" fmla="*/ 4651 w 10000"/>
                <a:gd name="connsiteY122" fmla="*/ 1373 h 10000"/>
                <a:gd name="connsiteX123" fmla="*/ 4678 w 10000"/>
                <a:gd name="connsiteY123" fmla="*/ 1472 h 10000"/>
                <a:gd name="connsiteX124" fmla="*/ 4709 w 10000"/>
                <a:gd name="connsiteY124" fmla="*/ 1565 h 10000"/>
                <a:gd name="connsiteX125" fmla="*/ 4736 w 10000"/>
                <a:gd name="connsiteY125" fmla="*/ 1671 h 10000"/>
                <a:gd name="connsiteX126" fmla="*/ 4763 w 10000"/>
                <a:gd name="connsiteY126" fmla="*/ 1776 h 10000"/>
                <a:gd name="connsiteX127" fmla="*/ 4795 w 10000"/>
                <a:gd name="connsiteY127" fmla="*/ 1894 h 10000"/>
                <a:gd name="connsiteX128" fmla="*/ 4822 w 10000"/>
                <a:gd name="connsiteY128" fmla="*/ 2012 h 10000"/>
                <a:gd name="connsiteX129" fmla="*/ 4854 w 10000"/>
                <a:gd name="connsiteY129" fmla="*/ 2137 h 10000"/>
                <a:gd name="connsiteX130" fmla="*/ 4881 w 10000"/>
                <a:gd name="connsiteY130" fmla="*/ 2267 h 10000"/>
                <a:gd name="connsiteX131" fmla="*/ 4908 w 10000"/>
                <a:gd name="connsiteY131" fmla="*/ 2404 h 10000"/>
                <a:gd name="connsiteX132" fmla="*/ 4935 w 10000"/>
                <a:gd name="connsiteY132" fmla="*/ 2553 h 10000"/>
                <a:gd name="connsiteX133" fmla="*/ 4966 w 10000"/>
                <a:gd name="connsiteY133" fmla="*/ 2708 h 10000"/>
                <a:gd name="connsiteX134" fmla="*/ 4993 w 10000"/>
                <a:gd name="connsiteY134" fmla="*/ 2870 h 10000"/>
                <a:gd name="connsiteX135" fmla="*/ 5025 w 10000"/>
                <a:gd name="connsiteY135" fmla="*/ 3043 h 10000"/>
                <a:gd name="connsiteX136" fmla="*/ 5052 w 10000"/>
                <a:gd name="connsiteY136" fmla="*/ 3230 h 10000"/>
                <a:gd name="connsiteX137" fmla="*/ 5079 w 10000"/>
                <a:gd name="connsiteY137" fmla="*/ 3429 h 10000"/>
                <a:gd name="connsiteX138" fmla="*/ 5110 w 10000"/>
                <a:gd name="connsiteY138" fmla="*/ 3646 h 10000"/>
                <a:gd name="connsiteX139" fmla="*/ 5137 w 10000"/>
                <a:gd name="connsiteY139" fmla="*/ 3882 h 10000"/>
                <a:gd name="connsiteX140" fmla="*/ 5169 w 10000"/>
                <a:gd name="connsiteY140" fmla="*/ 4143 h 10000"/>
                <a:gd name="connsiteX141" fmla="*/ 5196 w 10000"/>
                <a:gd name="connsiteY141" fmla="*/ 4441 h 10000"/>
                <a:gd name="connsiteX142" fmla="*/ 5223 w 10000"/>
                <a:gd name="connsiteY142" fmla="*/ 4789 h 10000"/>
                <a:gd name="connsiteX143" fmla="*/ 5255 w 10000"/>
                <a:gd name="connsiteY143" fmla="*/ 5205 h 10000"/>
                <a:gd name="connsiteX144" fmla="*/ 5282 w 10000"/>
                <a:gd name="connsiteY144" fmla="*/ 5758 h 10000"/>
                <a:gd name="connsiteX145" fmla="*/ 5313 w 10000"/>
                <a:gd name="connsiteY145" fmla="*/ 6671 h 10000"/>
                <a:gd name="connsiteX146" fmla="*/ 5340 w 10000"/>
                <a:gd name="connsiteY146" fmla="*/ 7776 h 10000"/>
                <a:gd name="connsiteX147" fmla="*/ 5367 w 10000"/>
                <a:gd name="connsiteY147" fmla="*/ 6565 h 10000"/>
                <a:gd name="connsiteX148" fmla="*/ 5399 w 10000"/>
                <a:gd name="connsiteY148" fmla="*/ 6255 h 10000"/>
                <a:gd name="connsiteX149" fmla="*/ 5426 w 10000"/>
                <a:gd name="connsiteY149" fmla="*/ 6155 h 10000"/>
                <a:gd name="connsiteX150" fmla="*/ 5453 w 10000"/>
                <a:gd name="connsiteY150" fmla="*/ 6180 h 10000"/>
                <a:gd name="connsiteX151" fmla="*/ 5484 w 10000"/>
                <a:gd name="connsiteY151" fmla="*/ 6286 h 10000"/>
                <a:gd name="connsiteX152" fmla="*/ 5511 w 10000"/>
                <a:gd name="connsiteY152" fmla="*/ 6484 h 10000"/>
                <a:gd name="connsiteX153" fmla="*/ 5539 w 10000"/>
                <a:gd name="connsiteY153" fmla="*/ 6801 h 10000"/>
                <a:gd name="connsiteX154" fmla="*/ 5570 w 10000"/>
                <a:gd name="connsiteY154" fmla="*/ 7373 h 10000"/>
                <a:gd name="connsiteX155" fmla="*/ 5597 w 10000"/>
                <a:gd name="connsiteY155" fmla="*/ 9447 h 10000"/>
                <a:gd name="connsiteX156" fmla="*/ 5629 w 10000"/>
                <a:gd name="connsiteY156" fmla="*/ 7621 h 10000"/>
                <a:gd name="connsiteX157" fmla="*/ 5656 w 10000"/>
                <a:gd name="connsiteY157" fmla="*/ 7012 h 10000"/>
                <a:gd name="connsiteX158" fmla="*/ 5683 w 10000"/>
                <a:gd name="connsiteY158" fmla="*/ 6708 h 10000"/>
                <a:gd name="connsiteX159" fmla="*/ 5714 w 10000"/>
                <a:gd name="connsiteY159" fmla="*/ 6534 h 10000"/>
                <a:gd name="connsiteX160" fmla="*/ 5741 w 10000"/>
                <a:gd name="connsiteY160" fmla="*/ 6429 h 10000"/>
                <a:gd name="connsiteX161" fmla="*/ 5773 w 10000"/>
                <a:gd name="connsiteY161" fmla="*/ 6385 h 10000"/>
                <a:gd name="connsiteX162" fmla="*/ 5800 w 10000"/>
                <a:gd name="connsiteY162" fmla="*/ 6385 h 10000"/>
                <a:gd name="connsiteX163" fmla="*/ 5827 w 10000"/>
                <a:gd name="connsiteY163" fmla="*/ 6429 h 10000"/>
                <a:gd name="connsiteX164" fmla="*/ 5858 w 10000"/>
                <a:gd name="connsiteY164" fmla="*/ 6516 h 10000"/>
                <a:gd name="connsiteX165" fmla="*/ 5886 w 10000"/>
                <a:gd name="connsiteY165" fmla="*/ 6646 h 10000"/>
                <a:gd name="connsiteX166" fmla="*/ 5913 w 10000"/>
                <a:gd name="connsiteY166" fmla="*/ 6845 h 10000"/>
                <a:gd name="connsiteX167" fmla="*/ 5944 w 10000"/>
                <a:gd name="connsiteY167" fmla="*/ 7149 h 10000"/>
                <a:gd name="connsiteX168" fmla="*/ 5971 w 10000"/>
                <a:gd name="connsiteY168" fmla="*/ 7658 h 10000"/>
                <a:gd name="connsiteX169" fmla="*/ 6003 w 10000"/>
                <a:gd name="connsiteY169" fmla="*/ 9093 h 10000"/>
                <a:gd name="connsiteX170" fmla="*/ 6030 w 10000"/>
                <a:gd name="connsiteY170" fmla="*/ 8106 h 10000"/>
                <a:gd name="connsiteX171" fmla="*/ 6057 w 10000"/>
                <a:gd name="connsiteY171" fmla="*/ 7385 h 10000"/>
                <a:gd name="connsiteX172" fmla="*/ 6088 w 10000"/>
                <a:gd name="connsiteY172" fmla="*/ 7019 h 10000"/>
                <a:gd name="connsiteX173" fmla="*/ 6115 w 10000"/>
                <a:gd name="connsiteY173" fmla="*/ 6789 h 10000"/>
                <a:gd name="connsiteX174" fmla="*/ 6147 w 10000"/>
                <a:gd name="connsiteY174" fmla="*/ 6634 h 10000"/>
                <a:gd name="connsiteX175" fmla="*/ 6174 w 10000"/>
                <a:gd name="connsiteY175" fmla="*/ 6534 h 10000"/>
                <a:gd name="connsiteX176" fmla="*/ 6201 w 10000"/>
                <a:gd name="connsiteY176" fmla="*/ 6472 h 10000"/>
                <a:gd name="connsiteX177" fmla="*/ 6233 w 10000"/>
                <a:gd name="connsiteY177" fmla="*/ 6441 h 10000"/>
                <a:gd name="connsiteX178" fmla="*/ 6260 w 10000"/>
                <a:gd name="connsiteY178" fmla="*/ 6435 h 10000"/>
                <a:gd name="connsiteX179" fmla="*/ 6291 w 10000"/>
                <a:gd name="connsiteY179" fmla="*/ 6460 h 10000"/>
                <a:gd name="connsiteX180" fmla="*/ 6318 w 10000"/>
                <a:gd name="connsiteY180" fmla="*/ 6516 h 10000"/>
                <a:gd name="connsiteX181" fmla="*/ 6345 w 10000"/>
                <a:gd name="connsiteY181" fmla="*/ 6609 h 10000"/>
                <a:gd name="connsiteX182" fmla="*/ 6372 w 10000"/>
                <a:gd name="connsiteY182" fmla="*/ 6733 h 10000"/>
                <a:gd name="connsiteX183" fmla="*/ 6404 w 10000"/>
                <a:gd name="connsiteY183" fmla="*/ 6919 h 10000"/>
                <a:gd name="connsiteX184" fmla="*/ 6431 w 10000"/>
                <a:gd name="connsiteY184" fmla="*/ 7186 h 10000"/>
                <a:gd name="connsiteX185" fmla="*/ 6462 w 10000"/>
                <a:gd name="connsiteY185" fmla="*/ 7596 h 10000"/>
                <a:gd name="connsiteX186" fmla="*/ 6489 w 10000"/>
                <a:gd name="connsiteY186" fmla="*/ 8466 h 10000"/>
                <a:gd name="connsiteX187" fmla="*/ 6516 w 10000"/>
                <a:gd name="connsiteY187" fmla="*/ 8801 h 10000"/>
                <a:gd name="connsiteX188" fmla="*/ 6548 w 10000"/>
                <a:gd name="connsiteY188" fmla="*/ 7714 h 10000"/>
                <a:gd name="connsiteX189" fmla="*/ 6575 w 10000"/>
                <a:gd name="connsiteY189" fmla="*/ 7261 h 10000"/>
                <a:gd name="connsiteX190" fmla="*/ 6607 w 10000"/>
                <a:gd name="connsiteY190" fmla="*/ 6981 h 10000"/>
                <a:gd name="connsiteX191" fmla="*/ 6634 w 10000"/>
                <a:gd name="connsiteY191" fmla="*/ 6795 h 10000"/>
                <a:gd name="connsiteX192" fmla="*/ 6661 w 10000"/>
                <a:gd name="connsiteY192" fmla="*/ 6658 h 10000"/>
                <a:gd name="connsiteX193" fmla="*/ 6692 w 10000"/>
                <a:gd name="connsiteY193" fmla="*/ 6559 h 10000"/>
                <a:gd name="connsiteX194" fmla="*/ 6719 w 10000"/>
                <a:gd name="connsiteY194" fmla="*/ 6497 h 10000"/>
                <a:gd name="connsiteX195" fmla="*/ 6751 w 10000"/>
                <a:gd name="connsiteY195" fmla="*/ 6460 h 10000"/>
                <a:gd name="connsiteX196" fmla="*/ 6778 w 10000"/>
                <a:gd name="connsiteY196" fmla="*/ 6453 h 10000"/>
                <a:gd name="connsiteX197" fmla="*/ 6805 w 10000"/>
                <a:gd name="connsiteY197" fmla="*/ 6460 h 10000"/>
                <a:gd name="connsiteX198" fmla="*/ 6836 w 10000"/>
                <a:gd name="connsiteY198" fmla="*/ 6503 h 10000"/>
                <a:gd name="connsiteX199" fmla="*/ 6863 w 10000"/>
                <a:gd name="connsiteY199" fmla="*/ 6565 h 10000"/>
                <a:gd name="connsiteX200" fmla="*/ 6890 w 10000"/>
                <a:gd name="connsiteY200" fmla="*/ 6658 h 10000"/>
                <a:gd name="connsiteX201" fmla="*/ 6922 w 10000"/>
                <a:gd name="connsiteY201" fmla="*/ 6789 h 10000"/>
                <a:gd name="connsiteX202" fmla="*/ 6949 w 10000"/>
                <a:gd name="connsiteY202" fmla="*/ 6975 h 10000"/>
                <a:gd name="connsiteX203" fmla="*/ 6981 w 10000"/>
                <a:gd name="connsiteY203" fmla="*/ 7236 h 10000"/>
                <a:gd name="connsiteX204" fmla="*/ 7008 w 10000"/>
                <a:gd name="connsiteY204" fmla="*/ 7634 h 10000"/>
                <a:gd name="connsiteX205" fmla="*/ 7035 w 10000"/>
                <a:gd name="connsiteY205" fmla="*/ 8460 h 10000"/>
                <a:gd name="connsiteX206" fmla="*/ 7066 w 10000"/>
                <a:gd name="connsiteY206" fmla="*/ 8969 h 10000"/>
                <a:gd name="connsiteX207" fmla="*/ 7093 w 10000"/>
                <a:gd name="connsiteY207" fmla="*/ 7801 h 10000"/>
                <a:gd name="connsiteX208" fmla="*/ 7125 w 10000"/>
                <a:gd name="connsiteY208" fmla="*/ 7329 h 10000"/>
                <a:gd name="connsiteX209" fmla="*/ 7152 w 10000"/>
                <a:gd name="connsiteY209" fmla="*/ 7037 h 10000"/>
                <a:gd name="connsiteX210" fmla="*/ 7179 w 10000"/>
                <a:gd name="connsiteY210" fmla="*/ 6839 h 10000"/>
                <a:gd name="connsiteX211" fmla="*/ 7210 w 10000"/>
                <a:gd name="connsiteY211" fmla="*/ 6696 h 10000"/>
                <a:gd name="connsiteX212" fmla="*/ 7237 w 10000"/>
                <a:gd name="connsiteY212" fmla="*/ 6590 h 10000"/>
                <a:gd name="connsiteX213" fmla="*/ 7269 w 10000"/>
                <a:gd name="connsiteY213" fmla="*/ 6516 h 10000"/>
                <a:gd name="connsiteX214" fmla="*/ 7296 w 10000"/>
                <a:gd name="connsiteY214" fmla="*/ 6472 h 10000"/>
                <a:gd name="connsiteX215" fmla="*/ 7323 w 10000"/>
                <a:gd name="connsiteY215" fmla="*/ 6447 h 10000"/>
                <a:gd name="connsiteX216" fmla="*/ 7350 w 10000"/>
                <a:gd name="connsiteY216" fmla="*/ 6447 h 10000"/>
                <a:gd name="connsiteX217" fmla="*/ 7382 w 10000"/>
                <a:gd name="connsiteY217" fmla="*/ 6466 h 10000"/>
                <a:gd name="connsiteX218" fmla="*/ 7409 w 10000"/>
                <a:gd name="connsiteY218" fmla="*/ 6509 h 10000"/>
                <a:gd name="connsiteX219" fmla="*/ 7440 w 10000"/>
                <a:gd name="connsiteY219" fmla="*/ 6578 h 10000"/>
                <a:gd name="connsiteX220" fmla="*/ 7467 w 10000"/>
                <a:gd name="connsiteY220" fmla="*/ 6677 h 10000"/>
                <a:gd name="connsiteX221" fmla="*/ 7494 w 10000"/>
                <a:gd name="connsiteY221" fmla="*/ 6814 h 10000"/>
                <a:gd name="connsiteX222" fmla="*/ 7526 w 10000"/>
                <a:gd name="connsiteY222" fmla="*/ 7006 h 10000"/>
                <a:gd name="connsiteX223" fmla="*/ 7553 w 10000"/>
                <a:gd name="connsiteY223" fmla="*/ 7273 h 10000"/>
                <a:gd name="connsiteX224" fmla="*/ 7584 w 10000"/>
                <a:gd name="connsiteY224" fmla="*/ 7696 h 10000"/>
                <a:gd name="connsiteX225" fmla="*/ 7612 w 10000"/>
                <a:gd name="connsiteY225" fmla="*/ 8584 h 10000"/>
                <a:gd name="connsiteX226" fmla="*/ 7639 w 10000"/>
                <a:gd name="connsiteY226" fmla="*/ 8814 h 10000"/>
                <a:gd name="connsiteX227" fmla="*/ 7670 w 10000"/>
                <a:gd name="connsiteY227" fmla="*/ 7770 h 10000"/>
                <a:gd name="connsiteX228" fmla="*/ 7697 w 10000"/>
                <a:gd name="connsiteY228" fmla="*/ 7317 h 10000"/>
                <a:gd name="connsiteX229" fmla="*/ 7729 w 10000"/>
                <a:gd name="connsiteY229" fmla="*/ 7031 h 10000"/>
                <a:gd name="connsiteX230" fmla="*/ 7756 w 10000"/>
                <a:gd name="connsiteY230" fmla="*/ 6839 h 10000"/>
                <a:gd name="connsiteX231" fmla="*/ 7783 w 10000"/>
                <a:gd name="connsiteY231" fmla="*/ 6696 h 10000"/>
                <a:gd name="connsiteX232" fmla="*/ 7810 w 10000"/>
                <a:gd name="connsiteY232" fmla="*/ 6590 h 10000"/>
                <a:gd name="connsiteX233" fmla="*/ 7841 w 10000"/>
                <a:gd name="connsiteY233" fmla="*/ 6522 h 10000"/>
                <a:gd name="connsiteX234" fmla="*/ 7868 w 10000"/>
                <a:gd name="connsiteY234" fmla="*/ 6472 h 10000"/>
                <a:gd name="connsiteX235" fmla="*/ 7900 w 10000"/>
                <a:gd name="connsiteY235" fmla="*/ 6447 h 10000"/>
                <a:gd name="connsiteX236" fmla="*/ 7927 w 10000"/>
                <a:gd name="connsiteY236" fmla="*/ 6447 h 10000"/>
                <a:gd name="connsiteX237" fmla="*/ 7954 w 10000"/>
                <a:gd name="connsiteY237" fmla="*/ 6466 h 10000"/>
                <a:gd name="connsiteX238" fmla="*/ 7986 w 10000"/>
                <a:gd name="connsiteY238" fmla="*/ 6509 h 10000"/>
                <a:gd name="connsiteX239" fmla="*/ 8013 w 10000"/>
                <a:gd name="connsiteY239" fmla="*/ 6578 h 10000"/>
                <a:gd name="connsiteX240" fmla="*/ 8044 w 10000"/>
                <a:gd name="connsiteY240" fmla="*/ 6683 h 10000"/>
                <a:gd name="connsiteX241" fmla="*/ 8071 w 10000"/>
                <a:gd name="connsiteY241" fmla="*/ 6820 h 10000"/>
                <a:gd name="connsiteX242" fmla="*/ 8098 w 10000"/>
                <a:gd name="connsiteY242" fmla="*/ 7006 h 10000"/>
                <a:gd name="connsiteX243" fmla="*/ 8130 w 10000"/>
                <a:gd name="connsiteY243" fmla="*/ 7280 h 10000"/>
                <a:gd name="connsiteX244" fmla="*/ 8157 w 10000"/>
                <a:gd name="connsiteY244" fmla="*/ 7714 h 10000"/>
                <a:gd name="connsiteX245" fmla="*/ 8188 w 10000"/>
                <a:gd name="connsiteY245" fmla="*/ 8671 h 10000"/>
                <a:gd name="connsiteX246" fmla="*/ 8215 w 10000"/>
                <a:gd name="connsiteY246" fmla="*/ 8696 h 10000"/>
                <a:gd name="connsiteX247" fmla="*/ 8242 w 10000"/>
                <a:gd name="connsiteY247" fmla="*/ 7720 h 10000"/>
                <a:gd name="connsiteX248" fmla="*/ 8274 w 10000"/>
                <a:gd name="connsiteY248" fmla="*/ 7286 h 10000"/>
                <a:gd name="connsiteX249" fmla="*/ 8301 w 10000"/>
                <a:gd name="connsiteY249" fmla="*/ 7006 h 10000"/>
                <a:gd name="connsiteX250" fmla="*/ 8328 w 10000"/>
                <a:gd name="connsiteY250" fmla="*/ 6820 h 10000"/>
                <a:gd name="connsiteX251" fmla="*/ 8360 w 10000"/>
                <a:gd name="connsiteY251" fmla="*/ 6683 h 10000"/>
                <a:gd name="connsiteX252" fmla="*/ 8387 w 10000"/>
                <a:gd name="connsiteY252" fmla="*/ 6584 h 10000"/>
                <a:gd name="connsiteX253" fmla="*/ 8418 w 10000"/>
                <a:gd name="connsiteY253" fmla="*/ 6516 h 10000"/>
                <a:gd name="connsiteX254" fmla="*/ 8445 w 10000"/>
                <a:gd name="connsiteY254" fmla="*/ 6472 h 10000"/>
                <a:gd name="connsiteX255" fmla="*/ 8472 w 10000"/>
                <a:gd name="connsiteY255" fmla="*/ 6453 h 10000"/>
                <a:gd name="connsiteX256" fmla="*/ 8504 w 10000"/>
                <a:gd name="connsiteY256" fmla="*/ 6460 h 10000"/>
                <a:gd name="connsiteX257" fmla="*/ 8531 w 10000"/>
                <a:gd name="connsiteY257" fmla="*/ 6491 h 10000"/>
                <a:gd name="connsiteX258" fmla="*/ 8562 w 10000"/>
                <a:gd name="connsiteY258" fmla="*/ 6553 h 10000"/>
                <a:gd name="connsiteX259" fmla="*/ 8589 w 10000"/>
                <a:gd name="connsiteY259" fmla="*/ 6640 h 10000"/>
                <a:gd name="connsiteX260" fmla="*/ 8616 w 10000"/>
                <a:gd name="connsiteY260" fmla="*/ 6770 h 10000"/>
                <a:gd name="connsiteX261" fmla="*/ 8648 w 10000"/>
                <a:gd name="connsiteY261" fmla="*/ 6944 h 10000"/>
                <a:gd name="connsiteX262" fmla="*/ 8675 w 10000"/>
                <a:gd name="connsiteY262" fmla="*/ 7205 h 10000"/>
                <a:gd name="connsiteX263" fmla="*/ 8707 w 10000"/>
                <a:gd name="connsiteY263" fmla="*/ 7615 h 10000"/>
                <a:gd name="connsiteX264" fmla="*/ 8734 w 10000"/>
                <a:gd name="connsiteY264" fmla="*/ 8460 h 10000"/>
                <a:gd name="connsiteX265" fmla="*/ 8761 w 10000"/>
                <a:gd name="connsiteY265" fmla="*/ 8839 h 10000"/>
                <a:gd name="connsiteX266" fmla="*/ 8788 w 10000"/>
                <a:gd name="connsiteY266" fmla="*/ 7733 h 10000"/>
                <a:gd name="connsiteX267" fmla="*/ 8819 w 10000"/>
                <a:gd name="connsiteY267" fmla="*/ 7267 h 10000"/>
                <a:gd name="connsiteX268" fmla="*/ 8851 w 10000"/>
                <a:gd name="connsiteY268" fmla="*/ 6981 h 10000"/>
                <a:gd name="connsiteX269" fmla="*/ 8878 w 10000"/>
                <a:gd name="connsiteY269" fmla="*/ 6783 h 10000"/>
                <a:gd name="connsiteX270" fmla="*/ 8905 w 10000"/>
                <a:gd name="connsiteY270" fmla="*/ 6646 h 10000"/>
                <a:gd name="connsiteX271" fmla="*/ 8932 w 10000"/>
                <a:gd name="connsiteY271" fmla="*/ 6547 h 10000"/>
                <a:gd name="connsiteX272" fmla="*/ 8963 w 10000"/>
                <a:gd name="connsiteY272" fmla="*/ 6484 h 10000"/>
                <a:gd name="connsiteX273" fmla="*/ 8991 w 10000"/>
                <a:gd name="connsiteY273" fmla="*/ 6453 h 10000"/>
                <a:gd name="connsiteX274" fmla="*/ 9022 w 10000"/>
                <a:gd name="connsiteY274" fmla="*/ 6447 h 10000"/>
                <a:gd name="connsiteX275" fmla="*/ 9049 w 10000"/>
                <a:gd name="connsiteY275" fmla="*/ 6472 h 10000"/>
                <a:gd name="connsiteX276" fmla="*/ 9076 w 10000"/>
                <a:gd name="connsiteY276" fmla="*/ 6528 h 10000"/>
                <a:gd name="connsiteX277" fmla="*/ 9108 w 10000"/>
                <a:gd name="connsiteY277" fmla="*/ 6621 h 10000"/>
                <a:gd name="connsiteX278" fmla="*/ 9135 w 10000"/>
                <a:gd name="connsiteY278" fmla="*/ 6758 h 10000"/>
                <a:gd name="connsiteX279" fmla="*/ 9166 w 10000"/>
                <a:gd name="connsiteY279" fmla="*/ 6957 h 10000"/>
                <a:gd name="connsiteX280" fmla="*/ 9193 w 10000"/>
                <a:gd name="connsiteY280" fmla="*/ 7267 h 10000"/>
                <a:gd name="connsiteX281" fmla="*/ 9220 w 10000"/>
                <a:gd name="connsiteY281" fmla="*/ 7814 h 10000"/>
                <a:gd name="connsiteX282" fmla="*/ 9252 w 10000"/>
                <a:gd name="connsiteY282" fmla="*/ 9863 h 10000"/>
                <a:gd name="connsiteX283" fmla="*/ 9279 w 10000"/>
                <a:gd name="connsiteY283" fmla="*/ 7988 h 10000"/>
                <a:gd name="connsiteX284" fmla="*/ 9306 w 10000"/>
                <a:gd name="connsiteY284" fmla="*/ 7335 h 10000"/>
                <a:gd name="connsiteX285" fmla="*/ 9338 w 10000"/>
                <a:gd name="connsiteY285" fmla="*/ 6988 h 10000"/>
                <a:gd name="connsiteX286" fmla="*/ 9365 w 10000"/>
                <a:gd name="connsiteY286" fmla="*/ 6758 h 10000"/>
                <a:gd name="connsiteX287" fmla="*/ 9396 w 10000"/>
                <a:gd name="connsiteY287" fmla="*/ 6602 h 10000"/>
                <a:gd name="connsiteX288" fmla="*/ 9423 w 10000"/>
                <a:gd name="connsiteY288" fmla="*/ 6503 h 10000"/>
                <a:gd name="connsiteX289" fmla="*/ 9450 w 10000"/>
                <a:gd name="connsiteY289" fmla="*/ 6447 h 10000"/>
                <a:gd name="connsiteX290" fmla="*/ 9482 w 10000"/>
                <a:gd name="connsiteY290" fmla="*/ 6435 h 10000"/>
                <a:gd name="connsiteX291" fmla="*/ 9509 w 10000"/>
                <a:gd name="connsiteY291" fmla="*/ 6460 h 10000"/>
                <a:gd name="connsiteX292" fmla="*/ 9540 w 10000"/>
                <a:gd name="connsiteY292" fmla="*/ 6534 h 10000"/>
                <a:gd name="connsiteX293" fmla="*/ 9567 w 10000"/>
                <a:gd name="connsiteY293" fmla="*/ 6665 h 10000"/>
                <a:gd name="connsiteX294" fmla="*/ 9594 w 10000"/>
                <a:gd name="connsiteY294" fmla="*/ 6882 h 10000"/>
                <a:gd name="connsiteX295" fmla="*/ 9626 w 10000"/>
                <a:gd name="connsiteY295" fmla="*/ 7242 h 10000"/>
                <a:gd name="connsiteX296" fmla="*/ 9653 w 10000"/>
                <a:gd name="connsiteY296" fmla="*/ 7981 h 10000"/>
                <a:gd name="connsiteX297" fmla="*/ 9680 w 10000"/>
                <a:gd name="connsiteY297" fmla="*/ 8820 h 10000"/>
                <a:gd name="connsiteX298" fmla="*/ 9712 w 10000"/>
                <a:gd name="connsiteY298" fmla="*/ 7484 h 10000"/>
                <a:gd name="connsiteX299" fmla="*/ 9739 w 10000"/>
                <a:gd name="connsiteY299" fmla="*/ 7012 h 10000"/>
                <a:gd name="connsiteX300" fmla="*/ 9766 w 10000"/>
                <a:gd name="connsiteY300" fmla="*/ 6758 h 10000"/>
                <a:gd name="connsiteX301" fmla="*/ 9797 w 10000"/>
                <a:gd name="connsiteY301" fmla="*/ 6615 h 10000"/>
                <a:gd name="connsiteX302" fmla="*/ 9824 w 10000"/>
                <a:gd name="connsiteY302" fmla="*/ 6559 h 10000"/>
                <a:gd name="connsiteX303" fmla="*/ 9856 w 10000"/>
                <a:gd name="connsiteY303" fmla="*/ 6590 h 10000"/>
                <a:gd name="connsiteX304" fmla="*/ 9883 w 10000"/>
                <a:gd name="connsiteY304" fmla="*/ 6708 h 10000"/>
                <a:gd name="connsiteX305" fmla="*/ 9910 w 10000"/>
                <a:gd name="connsiteY305" fmla="*/ 6950 h 10000"/>
                <a:gd name="connsiteX306" fmla="*/ 9941 w 10000"/>
                <a:gd name="connsiteY306" fmla="*/ 7404 h 10000"/>
                <a:gd name="connsiteX307" fmla="*/ 9968 w 10000"/>
                <a:gd name="connsiteY307" fmla="*/ 8516 h 10000"/>
                <a:gd name="connsiteX308" fmla="*/ 10000 w 10000"/>
                <a:gd name="connsiteY30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3556 w 10000"/>
                <a:gd name="connsiteY84" fmla="*/ 68 h 10000"/>
                <a:gd name="connsiteX85" fmla="*/ 3614 w 10000"/>
                <a:gd name="connsiteY85" fmla="*/ 31 h 10000"/>
                <a:gd name="connsiteX86" fmla="*/ 3641 w 10000"/>
                <a:gd name="connsiteY86" fmla="*/ 19 h 10000"/>
                <a:gd name="connsiteX87" fmla="*/ 3673 w 10000"/>
                <a:gd name="connsiteY87" fmla="*/ 6 h 10000"/>
                <a:gd name="connsiteX88" fmla="*/ 3700 w 10000"/>
                <a:gd name="connsiteY88" fmla="*/ 6 h 10000"/>
                <a:gd name="connsiteX89" fmla="*/ 3731 w 10000"/>
                <a:gd name="connsiteY89" fmla="*/ 0 h 10000"/>
                <a:gd name="connsiteX90" fmla="*/ 3758 w 10000"/>
                <a:gd name="connsiteY90" fmla="*/ 0 h 10000"/>
                <a:gd name="connsiteX91" fmla="*/ 3785 w 10000"/>
                <a:gd name="connsiteY91" fmla="*/ 6 h 10000"/>
                <a:gd name="connsiteX92" fmla="*/ 3817 w 10000"/>
                <a:gd name="connsiteY92" fmla="*/ 12 h 10000"/>
                <a:gd name="connsiteX93" fmla="*/ 3844 w 10000"/>
                <a:gd name="connsiteY93" fmla="*/ 19 h 10000"/>
                <a:gd name="connsiteX94" fmla="*/ 3876 w 10000"/>
                <a:gd name="connsiteY94" fmla="*/ 31 h 10000"/>
                <a:gd name="connsiteX95" fmla="*/ 3903 w 10000"/>
                <a:gd name="connsiteY95" fmla="*/ 43 h 10000"/>
                <a:gd name="connsiteX96" fmla="*/ 3930 w 10000"/>
                <a:gd name="connsiteY96" fmla="*/ 62 h 10000"/>
                <a:gd name="connsiteX97" fmla="*/ 3957 w 10000"/>
                <a:gd name="connsiteY97" fmla="*/ 81 h 10000"/>
                <a:gd name="connsiteX98" fmla="*/ 3988 w 10000"/>
                <a:gd name="connsiteY98" fmla="*/ 106 h 10000"/>
                <a:gd name="connsiteX99" fmla="*/ 4015 w 10000"/>
                <a:gd name="connsiteY99" fmla="*/ 130 h 10000"/>
                <a:gd name="connsiteX100" fmla="*/ 4047 w 10000"/>
                <a:gd name="connsiteY100" fmla="*/ 155 h 10000"/>
                <a:gd name="connsiteX101" fmla="*/ 4074 w 10000"/>
                <a:gd name="connsiteY101" fmla="*/ 186 h 10000"/>
                <a:gd name="connsiteX102" fmla="*/ 4101 w 10000"/>
                <a:gd name="connsiteY102" fmla="*/ 217 h 10000"/>
                <a:gd name="connsiteX103" fmla="*/ 4132 w 10000"/>
                <a:gd name="connsiteY103" fmla="*/ 255 h 10000"/>
                <a:gd name="connsiteX104" fmla="*/ 4160 w 10000"/>
                <a:gd name="connsiteY104" fmla="*/ 292 h 10000"/>
                <a:gd name="connsiteX105" fmla="*/ 4191 w 10000"/>
                <a:gd name="connsiteY105" fmla="*/ 329 h 10000"/>
                <a:gd name="connsiteX106" fmla="*/ 4218 w 10000"/>
                <a:gd name="connsiteY106" fmla="*/ 373 h 10000"/>
                <a:gd name="connsiteX107" fmla="*/ 4245 w 10000"/>
                <a:gd name="connsiteY107" fmla="*/ 422 h 10000"/>
                <a:gd name="connsiteX108" fmla="*/ 4277 w 10000"/>
                <a:gd name="connsiteY108" fmla="*/ 466 h 10000"/>
                <a:gd name="connsiteX109" fmla="*/ 4304 w 10000"/>
                <a:gd name="connsiteY109" fmla="*/ 522 h 10000"/>
                <a:gd name="connsiteX110" fmla="*/ 4335 w 10000"/>
                <a:gd name="connsiteY110" fmla="*/ 571 h 10000"/>
                <a:gd name="connsiteX111" fmla="*/ 4362 w 10000"/>
                <a:gd name="connsiteY111" fmla="*/ 634 h 10000"/>
                <a:gd name="connsiteX112" fmla="*/ 4389 w 10000"/>
                <a:gd name="connsiteY112" fmla="*/ 689 h 10000"/>
                <a:gd name="connsiteX113" fmla="*/ 4421 w 10000"/>
                <a:gd name="connsiteY113" fmla="*/ 752 h 10000"/>
                <a:gd name="connsiteX114" fmla="*/ 4448 w 10000"/>
                <a:gd name="connsiteY114" fmla="*/ 820 h 10000"/>
                <a:gd name="connsiteX115" fmla="*/ 4475 w 10000"/>
                <a:gd name="connsiteY115" fmla="*/ 888 h 10000"/>
                <a:gd name="connsiteX116" fmla="*/ 4507 w 10000"/>
                <a:gd name="connsiteY116" fmla="*/ 957 h 10000"/>
                <a:gd name="connsiteX117" fmla="*/ 4534 w 10000"/>
                <a:gd name="connsiteY117" fmla="*/ 1037 h 10000"/>
                <a:gd name="connsiteX118" fmla="*/ 4565 w 10000"/>
                <a:gd name="connsiteY118" fmla="*/ 1118 h 10000"/>
                <a:gd name="connsiteX119" fmla="*/ 4592 w 10000"/>
                <a:gd name="connsiteY119" fmla="*/ 1199 h 10000"/>
                <a:gd name="connsiteX120" fmla="*/ 4619 w 10000"/>
                <a:gd name="connsiteY120" fmla="*/ 1286 h 10000"/>
                <a:gd name="connsiteX121" fmla="*/ 4651 w 10000"/>
                <a:gd name="connsiteY121" fmla="*/ 1373 h 10000"/>
                <a:gd name="connsiteX122" fmla="*/ 4678 w 10000"/>
                <a:gd name="connsiteY122" fmla="*/ 1472 h 10000"/>
                <a:gd name="connsiteX123" fmla="*/ 4709 w 10000"/>
                <a:gd name="connsiteY123" fmla="*/ 1565 h 10000"/>
                <a:gd name="connsiteX124" fmla="*/ 4736 w 10000"/>
                <a:gd name="connsiteY124" fmla="*/ 1671 h 10000"/>
                <a:gd name="connsiteX125" fmla="*/ 4763 w 10000"/>
                <a:gd name="connsiteY125" fmla="*/ 1776 h 10000"/>
                <a:gd name="connsiteX126" fmla="*/ 4795 w 10000"/>
                <a:gd name="connsiteY126" fmla="*/ 1894 h 10000"/>
                <a:gd name="connsiteX127" fmla="*/ 4822 w 10000"/>
                <a:gd name="connsiteY127" fmla="*/ 2012 h 10000"/>
                <a:gd name="connsiteX128" fmla="*/ 4854 w 10000"/>
                <a:gd name="connsiteY128" fmla="*/ 2137 h 10000"/>
                <a:gd name="connsiteX129" fmla="*/ 4881 w 10000"/>
                <a:gd name="connsiteY129" fmla="*/ 2267 h 10000"/>
                <a:gd name="connsiteX130" fmla="*/ 4908 w 10000"/>
                <a:gd name="connsiteY130" fmla="*/ 2404 h 10000"/>
                <a:gd name="connsiteX131" fmla="*/ 4935 w 10000"/>
                <a:gd name="connsiteY131" fmla="*/ 2553 h 10000"/>
                <a:gd name="connsiteX132" fmla="*/ 4966 w 10000"/>
                <a:gd name="connsiteY132" fmla="*/ 2708 h 10000"/>
                <a:gd name="connsiteX133" fmla="*/ 4993 w 10000"/>
                <a:gd name="connsiteY133" fmla="*/ 2870 h 10000"/>
                <a:gd name="connsiteX134" fmla="*/ 5025 w 10000"/>
                <a:gd name="connsiteY134" fmla="*/ 3043 h 10000"/>
                <a:gd name="connsiteX135" fmla="*/ 5052 w 10000"/>
                <a:gd name="connsiteY135" fmla="*/ 3230 h 10000"/>
                <a:gd name="connsiteX136" fmla="*/ 5079 w 10000"/>
                <a:gd name="connsiteY136" fmla="*/ 3429 h 10000"/>
                <a:gd name="connsiteX137" fmla="*/ 5110 w 10000"/>
                <a:gd name="connsiteY137" fmla="*/ 3646 h 10000"/>
                <a:gd name="connsiteX138" fmla="*/ 5137 w 10000"/>
                <a:gd name="connsiteY138" fmla="*/ 3882 h 10000"/>
                <a:gd name="connsiteX139" fmla="*/ 5169 w 10000"/>
                <a:gd name="connsiteY139" fmla="*/ 4143 h 10000"/>
                <a:gd name="connsiteX140" fmla="*/ 5196 w 10000"/>
                <a:gd name="connsiteY140" fmla="*/ 4441 h 10000"/>
                <a:gd name="connsiteX141" fmla="*/ 5223 w 10000"/>
                <a:gd name="connsiteY141" fmla="*/ 4789 h 10000"/>
                <a:gd name="connsiteX142" fmla="*/ 5255 w 10000"/>
                <a:gd name="connsiteY142" fmla="*/ 5205 h 10000"/>
                <a:gd name="connsiteX143" fmla="*/ 5282 w 10000"/>
                <a:gd name="connsiteY143" fmla="*/ 5758 h 10000"/>
                <a:gd name="connsiteX144" fmla="*/ 5313 w 10000"/>
                <a:gd name="connsiteY144" fmla="*/ 6671 h 10000"/>
                <a:gd name="connsiteX145" fmla="*/ 5340 w 10000"/>
                <a:gd name="connsiteY145" fmla="*/ 7776 h 10000"/>
                <a:gd name="connsiteX146" fmla="*/ 5367 w 10000"/>
                <a:gd name="connsiteY146" fmla="*/ 6565 h 10000"/>
                <a:gd name="connsiteX147" fmla="*/ 5399 w 10000"/>
                <a:gd name="connsiteY147" fmla="*/ 6255 h 10000"/>
                <a:gd name="connsiteX148" fmla="*/ 5426 w 10000"/>
                <a:gd name="connsiteY148" fmla="*/ 6155 h 10000"/>
                <a:gd name="connsiteX149" fmla="*/ 5453 w 10000"/>
                <a:gd name="connsiteY149" fmla="*/ 6180 h 10000"/>
                <a:gd name="connsiteX150" fmla="*/ 5484 w 10000"/>
                <a:gd name="connsiteY150" fmla="*/ 6286 h 10000"/>
                <a:gd name="connsiteX151" fmla="*/ 5511 w 10000"/>
                <a:gd name="connsiteY151" fmla="*/ 6484 h 10000"/>
                <a:gd name="connsiteX152" fmla="*/ 5539 w 10000"/>
                <a:gd name="connsiteY152" fmla="*/ 6801 h 10000"/>
                <a:gd name="connsiteX153" fmla="*/ 5570 w 10000"/>
                <a:gd name="connsiteY153" fmla="*/ 7373 h 10000"/>
                <a:gd name="connsiteX154" fmla="*/ 5597 w 10000"/>
                <a:gd name="connsiteY154" fmla="*/ 9447 h 10000"/>
                <a:gd name="connsiteX155" fmla="*/ 5629 w 10000"/>
                <a:gd name="connsiteY155" fmla="*/ 7621 h 10000"/>
                <a:gd name="connsiteX156" fmla="*/ 5656 w 10000"/>
                <a:gd name="connsiteY156" fmla="*/ 7012 h 10000"/>
                <a:gd name="connsiteX157" fmla="*/ 5683 w 10000"/>
                <a:gd name="connsiteY157" fmla="*/ 6708 h 10000"/>
                <a:gd name="connsiteX158" fmla="*/ 5714 w 10000"/>
                <a:gd name="connsiteY158" fmla="*/ 6534 h 10000"/>
                <a:gd name="connsiteX159" fmla="*/ 5741 w 10000"/>
                <a:gd name="connsiteY159" fmla="*/ 6429 h 10000"/>
                <a:gd name="connsiteX160" fmla="*/ 5773 w 10000"/>
                <a:gd name="connsiteY160" fmla="*/ 6385 h 10000"/>
                <a:gd name="connsiteX161" fmla="*/ 5800 w 10000"/>
                <a:gd name="connsiteY161" fmla="*/ 6385 h 10000"/>
                <a:gd name="connsiteX162" fmla="*/ 5827 w 10000"/>
                <a:gd name="connsiteY162" fmla="*/ 6429 h 10000"/>
                <a:gd name="connsiteX163" fmla="*/ 5858 w 10000"/>
                <a:gd name="connsiteY163" fmla="*/ 6516 h 10000"/>
                <a:gd name="connsiteX164" fmla="*/ 5886 w 10000"/>
                <a:gd name="connsiteY164" fmla="*/ 6646 h 10000"/>
                <a:gd name="connsiteX165" fmla="*/ 5913 w 10000"/>
                <a:gd name="connsiteY165" fmla="*/ 6845 h 10000"/>
                <a:gd name="connsiteX166" fmla="*/ 5944 w 10000"/>
                <a:gd name="connsiteY166" fmla="*/ 7149 h 10000"/>
                <a:gd name="connsiteX167" fmla="*/ 5971 w 10000"/>
                <a:gd name="connsiteY167" fmla="*/ 7658 h 10000"/>
                <a:gd name="connsiteX168" fmla="*/ 6003 w 10000"/>
                <a:gd name="connsiteY168" fmla="*/ 9093 h 10000"/>
                <a:gd name="connsiteX169" fmla="*/ 6030 w 10000"/>
                <a:gd name="connsiteY169" fmla="*/ 8106 h 10000"/>
                <a:gd name="connsiteX170" fmla="*/ 6057 w 10000"/>
                <a:gd name="connsiteY170" fmla="*/ 7385 h 10000"/>
                <a:gd name="connsiteX171" fmla="*/ 6088 w 10000"/>
                <a:gd name="connsiteY171" fmla="*/ 7019 h 10000"/>
                <a:gd name="connsiteX172" fmla="*/ 6115 w 10000"/>
                <a:gd name="connsiteY172" fmla="*/ 6789 h 10000"/>
                <a:gd name="connsiteX173" fmla="*/ 6147 w 10000"/>
                <a:gd name="connsiteY173" fmla="*/ 6634 h 10000"/>
                <a:gd name="connsiteX174" fmla="*/ 6174 w 10000"/>
                <a:gd name="connsiteY174" fmla="*/ 6534 h 10000"/>
                <a:gd name="connsiteX175" fmla="*/ 6201 w 10000"/>
                <a:gd name="connsiteY175" fmla="*/ 6472 h 10000"/>
                <a:gd name="connsiteX176" fmla="*/ 6233 w 10000"/>
                <a:gd name="connsiteY176" fmla="*/ 6441 h 10000"/>
                <a:gd name="connsiteX177" fmla="*/ 6260 w 10000"/>
                <a:gd name="connsiteY177" fmla="*/ 6435 h 10000"/>
                <a:gd name="connsiteX178" fmla="*/ 6291 w 10000"/>
                <a:gd name="connsiteY178" fmla="*/ 6460 h 10000"/>
                <a:gd name="connsiteX179" fmla="*/ 6318 w 10000"/>
                <a:gd name="connsiteY179" fmla="*/ 6516 h 10000"/>
                <a:gd name="connsiteX180" fmla="*/ 6345 w 10000"/>
                <a:gd name="connsiteY180" fmla="*/ 6609 h 10000"/>
                <a:gd name="connsiteX181" fmla="*/ 6372 w 10000"/>
                <a:gd name="connsiteY181" fmla="*/ 6733 h 10000"/>
                <a:gd name="connsiteX182" fmla="*/ 6404 w 10000"/>
                <a:gd name="connsiteY182" fmla="*/ 6919 h 10000"/>
                <a:gd name="connsiteX183" fmla="*/ 6431 w 10000"/>
                <a:gd name="connsiteY183" fmla="*/ 7186 h 10000"/>
                <a:gd name="connsiteX184" fmla="*/ 6462 w 10000"/>
                <a:gd name="connsiteY184" fmla="*/ 7596 h 10000"/>
                <a:gd name="connsiteX185" fmla="*/ 6489 w 10000"/>
                <a:gd name="connsiteY185" fmla="*/ 8466 h 10000"/>
                <a:gd name="connsiteX186" fmla="*/ 6516 w 10000"/>
                <a:gd name="connsiteY186" fmla="*/ 8801 h 10000"/>
                <a:gd name="connsiteX187" fmla="*/ 6548 w 10000"/>
                <a:gd name="connsiteY187" fmla="*/ 7714 h 10000"/>
                <a:gd name="connsiteX188" fmla="*/ 6575 w 10000"/>
                <a:gd name="connsiteY188" fmla="*/ 7261 h 10000"/>
                <a:gd name="connsiteX189" fmla="*/ 6607 w 10000"/>
                <a:gd name="connsiteY189" fmla="*/ 6981 h 10000"/>
                <a:gd name="connsiteX190" fmla="*/ 6634 w 10000"/>
                <a:gd name="connsiteY190" fmla="*/ 6795 h 10000"/>
                <a:gd name="connsiteX191" fmla="*/ 6661 w 10000"/>
                <a:gd name="connsiteY191" fmla="*/ 6658 h 10000"/>
                <a:gd name="connsiteX192" fmla="*/ 6692 w 10000"/>
                <a:gd name="connsiteY192" fmla="*/ 6559 h 10000"/>
                <a:gd name="connsiteX193" fmla="*/ 6719 w 10000"/>
                <a:gd name="connsiteY193" fmla="*/ 6497 h 10000"/>
                <a:gd name="connsiteX194" fmla="*/ 6751 w 10000"/>
                <a:gd name="connsiteY194" fmla="*/ 6460 h 10000"/>
                <a:gd name="connsiteX195" fmla="*/ 6778 w 10000"/>
                <a:gd name="connsiteY195" fmla="*/ 6453 h 10000"/>
                <a:gd name="connsiteX196" fmla="*/ 6805 w 10000"/>
                <a:gd name="connsiteY196" fmla="*/ 6460 h 10000"/>
                <a:gd name="connsiteX197" fmla="*/ 6836 w 10000"/>
                <a:gd name="connsiteY197" fmla="*/ 6503 h 10000"/>
                <a:gd name="connsiteX198" fmla="*/ 6863 w 10000"/>
                <a:gd name="connsiteY198" fmla="*/ 6565 h 10000"/>
                <a:gd name="connsiteX199" fmla="*/ 6890 w 10000"/>
                <a:gd name="connsiteY199" fmla="*/ 6658 h 10000"/>
                <a:gd name="connsiteX200" fmla="*/ 6922 w 10000"/>
                <a:gd name="connsiteY200" fmla="*/ 6789 h 10000"/>
                <a:gd name="connsiteX201" fmla="*/ 6949 w 10000"/>
                <a:gd name="connsiteY201" fmla="*/ 6975 h 10000"/>
                <a:gd name="connsiteX202" fmla="*/ 6981 w 10000"/>
                <a:gd name="connsiteY202" fmla="*/ 7236 h 10000"/>
                <a:gd name="connsiteX203" fmla="*/ 7008 w 10000"/>
                <a:gd name="connsiteY203" fmla="*/ 7634 h 10000"/>
                <a:gd name="connsiteX204" fmla="*/ 7035 w 10000"/>
                <a:gd name="connsiteY204" fmla="*/ 8460 h 10000"/>
                <a:gd name="connsiteX205" fmla="*/ 7066 w 10000"/>
                <a:gd name="connsiteY205" fmla="*/ 8969 h 10000"/>
                <a:gd name="connsiteX206" fmla="*/ 7093 w 10000"/>
                <a:gd name="connsiteY206" fmla="*/ 7801 h 10000"/>
                <a:gd name="connsiteX207" fmla="*/ 7125 w 10000"/>
                <a:gd name="connsiteY207" fmla="*/ 7329 h 10000"/>
                <a:gd name="connsiteX208" fmla="*/ 7152 w 10000"/>
                <a:gd name="connsiteY208" fmla="*/ 7037 h 10000"/>
                <a:gd name="connsiteX209" fmla="*/ 7179 w 10000"/>
                <a:gd name="connsiteY209" fmla="*/ 6839 h 10000"/>
                <a:gd name="connsiteX210" fmla="*/ 7210 w 10000"/>
                <a:gd name="connsiteY210" fmla="*/ 6696 h 10000"/>
                <a:gd name="connsiteX211" fmla="*/ 7237 w 10000"/>
                <a:gd name="connsiteY211" fmla="*/ 6590 h 10000"/>
                <a:gd name="connsiteX212" fmla="*/ 7269 w 10000"/>
                <a:gd name="connsiteY212" fmla="*/ 6516 h 10000"/>
                <a:gd name="connsiteX213" fmla="*/ 7296 w 10000"/>
                <a:gd name="connsiteY213" fmla="*/ 6472 h 10000"/>
                <a:gd name="connsiteX214" fmla="*/ 7323 w 10000"/>
                <a:gd name="connsiteY214" fmla="*/ 6447 h 10000"/>
                <a:gd name="connsiteX215" fmla="*/ 7350 w 10000"/>
                <a:gd name="connsiteY215" fmla="*/ 6447 h 10000"/>
                <a:gd name="connsiteX216" fmla="*/ 7382 w 10000"/>
                <a:gd name="connsiteY216" fmla="*/ 6466 h 10000"/>
                <a:gd name="connsiteX217" fmla="*/ 7409 w 10000"/>
                <a:gd name="connsiteY217" fmla="*/ 6509 h 10000"/>
                <a:gd name="connsiteX218" fmla="*/ 7440 w 10000"/>
                <a:gd name="connsiteY218" fmla="*/ 6578 h 10000"/>
                <a:gd name="connsiteX219" fmla="*/ 7467 w 10000"/>
                <a:gd name="connsiteY219" fmla="*/ 6677 h 10000"/>
                <a:gd name="connsiteX220" fmla="*/ 7494 w 10000"/>
                <a:gd name="connsiteY220" fmla="*/ 6814 h 10000"/>
                <a:gd name="connsiteX221" fmla="*/ 7526 w 10000"/>
                <a:gd name="connsiteY221" fmla="*/ 7006 h 10000"/>
                <a:gd name="connsiteX222" fmla="*/ 7553 w 10000"/>
                <a:gd name="connsiteY222" fmla="*/ 7273 h 10000"/>
                <a:gd name="connsiteX223" fmla="*/ 7584 w 10000"/>
                <a:gd name="connsiteY223" fmla="*/ 7696 h 10000"/>
                <a:gd name="connsiteX224" fmla="*/ 7612 w 10000"/>
                <a:gd name="connsiteY224" fmla="*/ 8584 h 10000"/>
                <a:gd name="connsiteX225" fmla="*/ 7639 w 10000"/>
                <a:gd name="connsiteY225" fmla="*/ 8814 h 10000"/>
                <a:gd name="connsiteX226" fmla="*/ 7670 w 10000"/>
                <a:gd name="connsiteY226" fmla="*/ 7770 h 10000"/>
                <a:gd name="connsiteX227" fmla="*/ 7697 w 10000"/>
                <a:gd name="connsiteY227" fmla="*/ 7317 h 10000"/>
                <a:gd name="connsiteX228" fmla="*/ 7729 w 10000"/>
                <a:gd name="connsiteY228" fmla="*/ 7031 h 10000"/>
                <a:gd name="connsiteX229" fmla="*/ 7756 w 10000"/>
                <a:gd name="connsiteY229" fmla="*/ 6839 h 10000"/>
                <a:gd name="connsiteX230" fmla="*/ 7783 w 10000"/>
                <a:gd name="connsiteY230" fmla="*/ 6696 h 10000"/>
                <a:gd name="connsiteX231" fmla="*/ 7810 w 10000"/>
                <a:gd name="connsiteY231" fmla="*/ 6590 h 10000"/>
                <a:gd name="connsiteX232" fmla="*/ 7841 w 10000"/>
                <a:gd name="connsiteY232" fmla="*/ 6522 h 10000"/>
                <a:gd name="connsiteX233" fmla="*/ 7868 w 10000"/>
                <a:gd name="connsiteY233" fmla="*/ 6472 h 10000"/>
                <a:gd name="connsiteX234" fmla="*/ 7900 w 10000"/>
                <a:gd name="connsiteY234" fmla="*/ 6447 h 10000"/>
                <a:gd name="connsiteX235" fmla="*/ 7927 w 10000"/>
                <a:gd name="connsiteY235" fmla="*/ 6447 h 10000"/>
                <a:gd name="connsiteX236" fmla="*/ 7954 w 10000"/>
                <a:gd name="connsiteY236" fmla="*/ 6466 h 10000"/>
                <a:gd name="connsiteX237" fmla="*/ 7986 w 10000"/>
                <a:gd name="connsiteY237" fmla="*/ 6509 h 10000"/>
                <a:gd name="connsiteX238" fmla="*/ 8013 w 10000"/>
                <a:gd name="connsiteY238" fmla="*/ 6578 h 10000"/>
                <a:gd name="connsiteX239" fmla="*/ 8044 w 10000"/>
                <a:gd name="connsiteY239" fmla="*/ 6683 h 10000"/>
                <a:gd name="connsiteX240" fmla="*/ 8071 w 10000"/>
                <a:gd name="connsiteY240" fmla="*/ 6820 h 10000"/>
                <a:gd name="connsiteX241" fmla="*/ 8098 w 10000"/>
                <a:gd name="connsiteY241" fmla="*/ 7006 h 10000"/>
                <a:gd name="connsiteX242" fmla="*/ 8130 w 10000"/>
                <a:gd name="connsiteY242" fmla="*/ 7280 h 10000"/>
                <a:gd name="connsiteX243" fmla="*/ 8157 w 10000"/>
                <a:gd name="connsiteY243" fmla="*/ 7714 h 10000"/>
                <a:gd name="connsiteX244" fmla="*/ 8188 w 10000"/>
                <a:gd name="connsiteY244" fmla="*/ 8671 h 10000"/>
                <a:gd name="connsiteX245" fmla="*/ 8215 w 10000"/>
                <a:gd name="connsiteY245" fmla="*/ 8696 h 10000"/>
                <a:gd name="connsiteX246" fmla="*/ 8242 w 10000"/>
                <a:gd name="connsiteY246" fmla="*/ 7720 h 10000"/>
                <a:gd name="connsiteX247" fmla="*/ 8274 w 10000"/>
                <a:gd name="connsiteY247" fmla="*/ 7286 h 10000"/>
                <a:gd name="connsiteX248" fmla="*/ 8301 w 10000"/>
                <a:gd name="connsiteY248" fmla="*/ 7006 h 10000"/>
                <a:gd name="connsiteX249" fmla="*/ 8328 w 10000"/>
                <a:gd name="connsiteY249" fmla="*/ 6820 h 10000"/>
                <a:gd name="connsiteX250" fmla="*/ 8360 w 10000"/>
                <a:gd name="connsiteY250" fmla="*/ 6683 h 10000"/>
                <a:gd name="connsiteX251" fmla="*/ 8387 w 10000"/>
                <a:gd name="connsiteY251" fmla="*/ 6584 h 10000"/>
                <a:gd name="connsiteX252" fmla="*/ 8418 w 10000"/>
                <a:gd name="connsiteY252" fmla="*/ 6516 h 10000"/>
                <a:gd name="connsiteX253" fmla="*/ 8445 w 10000"/>
                <a:gd name="connsiteY253" fmla="*/ 6472 h 10000"/>
                <a:gd name="connsiteX254" fmla="*/ 8472 w 10000"/>
                <a:gd name="connsiteY254" fmla="*/ 6453 h 10000"/>
                <a:gd name="connsiteX255" fmla="*/ 8504 w 10000"/>
                <a:gd name="connsiteY255" fmla="*/ 6460 h 10000"/>
                <a:gd name="connsiteX256" fmla="*/ 8531 w 10000"/>
                <a:gd name="connsiteY256" fmla="*/ 6491 h 10000"/>
                <a:gd name="connsiteX257" fmla="*/ 8562 w 10000"/>
                <a:gd name="connsiteY257" fmla="*/ 6553 h 10000"/>
                <a:gd name="connsiteX258" fmla="*/ 8589 w 10000"/>
                <a:gd name="connsiteY258" fmla="*/ 6640 h 10000"/>
                <a:gd name="connsiteX259" fmla="*/ 8616 w 10000"/>
                <a:gd name="connsiteY259" fmla="*/ 6770 h 10000"/>
                <a:gd name="connsiteX260" fmla="*/ 8648 w 10000"/>
                <a:gd name="connsiteY260" fmla="*/ 6944 h 10000"/>
                <a:gd name="connsiteX261" fmla="*/ 8675 w 10000"/>
                <a:gd name="connsiteY261" fmla="*/ 7205 h 10000"/>
                <a:gd name="connsiteX262" fmla="*/ 8707 w 10000"/>
                <a:gd name="connsiteY262" fmla="*/ 7615 h 10000"/>
                <a:gd name="connsiteX263" fmla="*/ 8734 w 10000"/>
                <a:gd name="connsiteY263" fmla="*/ 8460 h 10000"/>
                <a:gd name="connsiteX264" fmla="*/ 8761 w 10000"/>
                <a:gd name="connsiteY264" fmla="*/ 8839 h 10000"/>
                <a:gd name="connsiteX265" fmla="*/ 8788 w 10000"/>
                <a:gd name="connsiteY265" fmla="*/ 7733 h 10000"/>
                <a:gd name="connsiteX266" fmla="*/ 8819 w 10000"/>
                <a:gd name="connsiteY266" fmla="*/ 7267 h 10000"/>
                <a:gd name="connsiteX267" fmla="*/ 8851 w 10000"/>
                <a:gd name="connsiteY267" fmla="*/ 6981 h 10000"/>
                <a:gd name="connsiteX268" fmla="*/ 8878 w 10000"/>
                <a:gd name="connsiteY268" fmla="*/ 6783 h 10000"/>
                <a:gd name="connsiteX269" fmla="*/ 8905 w 10000"/>
                <a:gd name="connsiteY269" fmla="*/ 6646 h 10000"/>
                <a:gd name="connsiteX270" fmla="*/ 8932 w 10000"/>
                <a:gd name="connsiteY270" fmla="*/ 6547 h 10000"/>
                <a:gd name="connsiteX271" fmla="*/ 8963 w 10000"/>
                <a:gd name="connsiteY271" fmla="*/ 6484 h 10000"/>
                <a:gd name="connsiteX272" fmla="*/ 8991 w 10000"/>
                <a:gd name="connsiteY272" fmla="*/ 6453 h 10000"/>
                <a:gd name="connsiteX273" fmla="*/ 9022 w 10000"/>
                <a:gd name="connsiteY273" fmla="*/ 6447 h 10000"/>
                <a:gd name="connsiteX274" fmla="*/ 9049 w 10000"/>
                <a:gd name="connsiteY274" fmla="*/ 6472 h 10000"/>
                <a:gd name="connsiteX275" fmla="*/ 9076 w 10000"/>
                <a:gd name="connsiteY275" fmla="*/ 6528 h 10000"/>
                <a:gd name="connsiteX276" fmla="*/ 9108 w 10000"/>
                <a:gd name="connsiteY276" fmla="*/ 6621 h 10000"/>
                <a:gd name="connsiteX277" fmla="*/ 9135 w 10000"/>
                <a:gd name="connsiteY277" fmla="*/ 6758 h 10000"/>
                <a:gd name="connsiteX278" fmla="*/ 9166 w 10000"/>
                <a:gd name="connsiteY278" fmla="*/ 6957 h 10000"/>
                <a:gd name="connsiteX279" fmla="*/ 9193 w 10000"/>
                <a:gd name="connsiteY279" fmla="*/ 7267 h 10000"/>
                <a:gd name="connsiteX280" fmla="*/ 9220 w 10000"/>
                <a:gd name="connsiteY280" fmla="*/ 7814 h 10000"/>
                <a:gd name="connsiteX281" fmla="*/ 9252 w 10000"/>
                <a:gd name="connsiteY281" fmla="*/ 9863 h 10000"/>
                <a:gd name="connsiteX282" fmla="*/ 9279 w 10000"/>
                <a:gd name="connsiteY282" fmla="*/ 7988 h 10000"/>
                <a:gd name="connsiteX283" fmla="*/ 9306 w 10000"/>
                <a:gd name="connsiteY283" fmla="*/ 7335 h 10000"/>
                <a:gd name="connsiteX284" fmla="*/ 9338 w 10000"/>
                <a:gd name="connsiteY284" fmla="*/ 6988 h 10000"/>
                <a:gd name="connsiteX285" fmla="*/ 9365 w 10000"/>
                <a:gd name="connsiteY285" fmla="*/ 6758 h 10000"/>
                <a:gd name="connsiteX286" fmla="*/ 9396 w 10000"/>
                <a:gd name="connsiteY286" fmla="*/ 6602 h 10000"/>
                <a:gd name="connsiteX287" fmla="*/ 9423 w 10000"/>
                <a:gd name="connsiteY287" fmla="*/ 6503 h 10000"/>
                <a:gd name="connsiteX288" fmla="*/ 9450 w 10000"/>
                <a:gd name="connsiteY288" fmla="*/ 6447 h 10000"/>
                <a:gd name="connsiteX289" fmla="*/ 9482 w 10000"/>
                <a:gd name="connsiteY289" fmla="*/ 6435 h 10000"/>
                <a:gd name="connsiteX290" fmla="*/ 9509 w 10000"/>
                <a:gd name="connsiteY290" fmla="*/ 6460 h 10000"/>
                <a:gd name="connsiteX291" fmla="*/ 9540 w 10000"/>
                <a:gd name="connsiteY291" fmla="*/ 6534 h 10000"/>
                <a:gd name="connsiteX292" fmla="*/ 9567 w 10000"/>
                <a:gd name="connsiteY292" fmla="*/ 6665 h 10000"/>
                <a:gd name="connsiteX293" fmla="*/ 9594 w 10000"/>
                <a:gd name="connsiteY293" fmla="*/ 6882 h 10000"/>
                <a:gd name="connsiteX294" fmla="*/ 9626 w 10000"/>
                <a:gd name="connsiteY294" fmla="*/ 7242 h 10000"/>
                <a:gd name="connsiteX295" fmla="*/ 9653 w 10000"/>
                <a:gd name="connsiteY295" fmla="*/ 7981 h 10000"/>
                <a:gd name="connsiteX296" fmla="*/ 9680 w 10000"/>
                <a:gd name="connsiteY296" fmla="*/ 8820 h 10000"/>
                <a:gd name="connsiteX297" fmla="*/ 9712 w 10000"/>
                <a:gd name="connsiteY297" fmla="*/ 7484 h 10000"/>
                <a:gd name="connsiteX298" fmla="*/ 9739 w 10000"/>
                <a:gd name="connsiteY298" fmla="*/ 7012 h 10000"/>
                <a:gd name="connsiteX299" fmla="*/ 9766 w 10000"/>
                <a:gd name="connsiteY299" fmla="*/ 6758 h 10000"/>
                <a:gd name="connsiteX300" fmla="*/ 9797 w 10000"/>
                <a:gd name="connsiteY300" fmla="*/ 6615 h 10000"/>
                <a:gd name="connsiteX301" fmla="*/ 9824 w 10000"/>
                <a:gd name="connsiteY301" fmla="*/ 6559 h 10000"/>
                <a:gd name="connsiteX302" fmla="*/ 9856 w 10000"/>
                <a:gd name="connsiteY302" fmla="*/ 6590 h 10000"/>
                <a:gd name="connsiteX303" fmla="*/ 9883 w 10000"/>
                <a:gd name="connsiteY303" fmla="*/ 6708 h 10000"/>
                <a:gd name="connsiteX304" fmla="*/ 9910 w 10000"/>
                <a:gd name="connsiteY304" fmla="*/ 6950 h 10000"/>
                <a:gd name="connsiteX305" fmla="*/ 9941 w 10000"/>
                <a:gd name="connsiteY305" fmla="*/ 7404 h 10000"/>
                <a:gd name="connsiteX306" fmla="*/ 9968 w 10000"/>
                <a:gd name="connsiteY306" fmla="*/ 8516 h 10000"/>
                <a:gd name="connsiteX307" fmla="*/ 10000 w 10000"/>
                <a:gd name="connsiteY30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556 w 10000"/>
                <a:gd name="connsiteY83" fmla="*/ 68 h 10000"/>
                <a:gd name="connsiteX84" fmla="*/ 3614 w 10000"/>
                <a:gd name="connsiteY84" fmla="*/ 31 h 10000"/>
                <a:gd name="connsiteX85" fmla="*/ 3641 w 10000"/>
                <a:gd name="connsiteY85" fmla="*/ 19 h 10000"/>
                <a:gd name="connsiteX86" fmla="*/ 3673 w 10000"/>
                <a:gd name="connsiteY86" fmla="*/ 6 h 10000"/>
                <a:gd name="connsiteX87" fmla="*/ 3700 w 10000"/>
                <a:gd name="connsiteY87" fmla="*/ 6 h 10000"/>
                <a:gd name="connsiteX88" fmla="*/ 3731 w 10000"/>
                <a:gd name="connsiteY88" fmla="*/ 0 h 10000"/>
                <a:gd name="connsiteX89" fmla="*/ 3758 w 10000"/>
                <a:gd name="connsiteY89" fmla="*/ 0 h 10000"/>
                <a:gd name="connsiteX90" fmla="*/ 3785 w 10000"/>
                <a:gd name="connsiteY90" fmla="*/ 6 h 10000"/>
                <a:gd name="connsiteX91" fmla="*/ 3817 w 10000"/>
                <a:gd name="connsiteY91" fmla="*/ 12 h 10000"/>
                <a:gd name="connsiteX92" fmla="*/ 3844 w 10000"/>
                <a:gd name="connsiteY92" fmla="*/ 19 h 10000"/>
                <a:gd name="connsiteX93" fmla="*/ 3876 w 10000"/>
                <a:gd name="connsiteY93" fmla="*/ 31 h 10000"/>
                <a:gd name="connsiteX94" fmla="*/ 3903 w 10000"/>
                <a:gd name="connsiteY94" fmla="*/ 43 h 10000"/>
                <a:gd name="connsiteX95" fmla="*/ 3930 w 10000"/>
                <a:gd name="connsiteY95" fmla="*/ 62 h 10000"/>
                <a:gd name="connsiteX96" fmla="*/ 3957 w 10000"/>
                <a:gd name="connsiteY96" fmla="*/ 81 h 10000"/>
                <a:gd name="connsiteX97" fmla="*/ 3988 w 10000"/>
                <a:gd name="connsiteY97" fmla="*/ 106 h 10000"/>
                <a:gd name="connsiteX98" fmla="*/ 4015 w 10000"/>
                <a:gd name="connsiteY98" fmla="*/ 130 h 10000"/>
                <a:gd name="connsiteX99" fmla="*/ 4047 w 10000"/>
                <a:gd name="connsiteY99" fmla="*/ 155 h 10000"/>
                <a:gd name="connsiteX100" fmla="*/ 4074 w 10000"/>
                <a:gd name="connsiteY100" fmla="*/ 186 h 10000"/>
                <a:gd name="connsiteX101" fmla="*/ 4101 w 10000"/>
                <a:gd name="connsiteY101" fmla="*/ 217 h 10000"/>
                <a:gd name="connsiteX102" fmla="*/ 4132 w 10000"/>
                <a:gd name="connsiteY102" fmla="*/ 255 h 10000"/>
                <a:gd name="connsiteX103" fmla="*/ 4160 w 10000"/>
                <a:gd name="connsiteY103" fmla="*/ 292 h 10000"/>
                <a:gd name="connsiteX104" fmla="*/ 4191 w 10000"/>
                <a:gd name="connsiteY104" fmla="*/ 329 h 10000"/>
                <a:gd name="connsiteX105" fmla="*/ 4218 w 10000"/>
                <a:gd name="connsiteY105" fmla="*/ 373 h 10000"/>
                <a:gd name="connsiteX106" fmla="*/ 4245 w 10000"/>
                <a:gd name="connsiteY106" fmla="*/ 422 h 10000"/>
                <a:gd name="connsiteX107" fmla="*/ 4277 w 10000"/>
                <a:gd name="connsiteY107" fmla="*/ 466 h 10000"/>
                <a:gd name="connsiteX108" fmla="*/ 4304 w 10000"/>
                <a:gd name="connsiteY108" fmla="*/ 522 h 10000"/>
                <a:gd name="connsiteX109" fmla="*/ 4335 w 10000"/>
                <a:gd name="connsiteY109" fmla="*/ 571 h 10000"/>
                <a:gd name="connsiteX110" fmla="*/ 4362 w 10000"/>
                <a:gd name="connsiteY110" fmla="*/ 634 h 10000"/>
                <a:gd name="connsiteX111" fmla="*/ 4389 w 10000"/>
                <a:gd name="connsiteY111" fmla="*/ 689 h 10000"/>
                <a:gd name="connsiteX112" fmla="*/ 4421 w 10000"/>
                <a:gd name="connsiteY112" fmla="*/ 752 h 10000"/>
                <a:gd name="connsiteX113" fmla="*/ 4448 w 10000"/>
                <a:gd name="connsiteY113" fmla="*/ 820 h 10000"/>
                <a:gd name="connsiteX114" fmla="*/ 4475 w 10000"/>
                <a:gd name="connsiteY114" fmla="*/ 888 h 10000"/>
                <a:gd name="connsiteX115" fmla="*/ 4507 w 10000"/>
                <a:gd name="connsiteY115" fmla="*/ 957 h 10000"/>
                <a:gd name="connsiteX116" fmla="*/ 4534 w 10000"/>
                <a:gd name="connsiteY116" fmla="*/ 1037 h 10000"/>
                <a:gd name="connsiteX117" fmla="*/ 4565 w 10000"/>
                <a:gd name="connsiteY117" fmla="*/ 1118 h 10000"/>
                <a:gd name="connsiteX118" fmla="*/ 4592 w 10000"/>
                <a:gd name="connsiteY118" fmla="*/ 1199 h 10000"/>
                <a:gd name="connsiteX119" fmla="*/ 4619 w 10000"/>
                <a:gd name="connsiteY119" fmla="*/ 1286 h 10000"/>
                <a:gd name="connsiteX120" fmla="*/ 4651 w 10000"/>
                <a:gd name="connsiteY120" fmla="*/ 1373 h 10000"/>
                <a:gd name="connsiteX121" fmla="*/ 4678 w 10000"/>
                <a:gd name="connsiteY121" fmla="*/ 1472 h 10000"/>
                <a:gd name="connsiteX122" fmla="*/ 4709 w 10000"/>
                <a:gd name="connsiteY122" fmla="*/ 1565 h 10000"/>
                <a:gd name="connsiteX123" fmla="*/ 4736 w 10000"/>
                <a:gd name="connsiteY123" fmla="*/ 1671 h 10000"/>
                <a:gd name="connsiteX124" fmla="*/ 4763 w 10000"/>
                <a:gd name="connsiteY124" fmla="*/ 1776 h 10000"/>
                <a:gd name="connsiteX125" fmla="*/ 4795 w 10000"/>
                <a:gd name="connsiteY125" fmla="*/ 1894 h 10000"/>
                <a:gd name="connsiteX126" fmla="*/ 4822 w 10000"/>
                <a:gd name="connsiteY126" fmla="*/ 2012 h 10000"/>
                <a:gd name="connsiteX127" fmla="*/ 4854 w 10000"/>
                <a:gd name="connsiteY127" fmla="*/ 2137 h 10000"/>
                <a:gd name="connsiteX128" fmla="*/ 4881 w 10000"/>
                <a:gd name="connsiteY128" fmla="*/ 2267 h 10000"/>
                <a:gd name="connsiteX129" fmla="*/ 4908 w 10000"/>
                <a:gd name="connsiteY129" fmla="*/ 2404 h 10000"/>
                <a:gd name="connsiteX130" fmla="*/ 4935 w 10000"/>
                <a:gd name="connsiteY130" fmla="*/ 2553 h 10000"/>
                <a:gd name="connsiteX131" fmla="*/ 4966 w 10000"/>
                <a:gd name="connsiteY131" fmla="*/ 2708 h 10000"/>
                <a:gd name="connsiteX132" fmla="*/ 4993 w 10000"/>
                <a:gd name="connsiteY132" fmla="*/ 2870 h 10000"/>
                <a:gd name="connsiteX133" fmla="*/ 5025 w 10000"/>
                <a:gd name="connsiteY133" fmla="*/ 3043 h 10000"/>
                <a:gd name="connsiteX134" fmla="*/ 5052 w 10000"/>
                <a:gd name="connsiteY134" fmla="*/ 3230 h 10000"/>
                <a:gd name="connsiteX135" fmla="*/ 5079 w 10000"/>
                <a:gd name="connsiteY135" fmla="*/ 3429 h 10000"/>
                <a:gd name="connsiteX136" fmla="*/ 5110 w 10000"/>
                <a:gd name="connsiteY136" fmla="*/ 3646 h 10000"/>
                <a:gd name="connsiteX137" fmla="*/ 5137 w 10000"/>
                <a:gd name="connsiteY137" fmla="*/ 3882 h 10000"/>
                <a:gd name="connsiteX138" fmla="*/ 5169 w 10000"/>
                <a:gd name="connsiteY138" fmla="*/ 4143 h 10000"/>
                <a:gd name="connsiteX139" fmla="*/ 5196 w 10000"/>
                <a:gd name="connsiteY139" fmla="*/ 4441 h 10000"/>
                <a:gd name="connsiteX140" fmla="*/ 5223 w 10000"/>
                <a:gd name="connsiteY140" fmla="*/ 4789 h 10000"/>
                <a:gd name="connsiteX141" fmla="*/ 5255 w 10000"/>
                <a:gd name="connsiteY141" fmla="*/ 5205 h 10000"/>
                <a:gd name="connsiteX142" fmla="*/ 5282 w 10000"/>
                <a:gd name="connsiteY142" fmla="*/ 5758 h 10000"/>
                <a:gd name="connsiteX143" fmla="*/ 5313 w 10000"/>
                <a:gd name="connsiteY143" fmla="*/ 6671 h 10000"/>
                <a:gd name="connsiteX144" fmla="*/ 5340 w 10000"/>
                <a:gd name="connsiteY144" fmla="*/ 7776 h 10000"/>
                <a:gd name="connsiteX145" fmla="*/ 5367 w 10000"/>
                <a:gd name="connsiteY145" fmla="*/ 6565 h 10000"/>
                <a:gd name="connsiteX146" fmla="*/ 5399 w 10000"/>
                <a:gd name="connsiteY146" fmla="*/ 6255 h 10000"/>
                <a:gd name="connsiteX147" fmla="*/ 5426 w 10000"/>
                <a:gd name="connsiteY147" fmla="*/ 6155 h 10000"/>
                <a:gd name="connsiteX148" fmla="*/ 5453 w 10000"/>
                <a:gd name="connsiteY148" fmla="*/ 6180 h 10000"/>
                <a:gd name="connsiteX149" fmla="*/ 5484 w 10000"/>
                <a:gd name="connsiteY149" fmla="*/ 6286 h 10000"/>
                <a:gd name="connsiteX150" fmla="*/ 5511 w 10000"/>
                <a:gd name="connsiteY150" fmla="*/ 6484 h 10000"/>
                <a:gd name="connsiteX151" fmla="*/ 5539 w 10000"/>
                <a:gd name="connsiteY151" fmla="*/ 6801 h 10000"/>
                <a:gd name="connsiteX152" fmla="*/ 5570 w 10000"/>
                <a:gd name="connsiteY152" fmla="*/ 7373 h 10000"/>
                <a:gd name="connsiteX153" fmla="*/ 5597 w 10000"/>
                <a:gd name="connsiteY153" fmla="*/ 9447 h 10000"/>
                <a:gd name="connsiteX154" fmla="*/ 5629 w 10000"/>
                <a:gd name="connsiteY154" fmla="*/ 7621 h 10000"/>
                <a:gd name="connsiteX155" fmla="*/ 5656 w 10000"/>
                <a:gd name="connsiteY155" fmla="*/ 7012 h 10000"/>
                <a:gd name="connsiteX156" fmla="*/ 5683 w 10000"/>
                <a:gd name="connsiteY156" fmla="*/ 6708 h 10000"/>
                <a:gd name="connsiteX157" fmla="*/ 5714 w 10000"/>
                <a:gd name="connsiteY157" fmla="*/ 6534 h 10000"/>
                <a:gd name="connsiteX158" fmla="*/ 5741 w 10000"/>
                <a:gd name="connsiteY158" fmla="*/ 6429 h 10000"/>
                <a:gd name="connsiteX159" fmla="*/ 5773 w 10000"/>
                <a:gd name="connsiteY159" fmla="*/ 6385 h 10000"/>
                <a:gd name="connsiteX160" fmla="*/ 5800 w 10000"/>
                <a:gd name="connsiteY160" fmla="*/ 6385 h 10000"/>
                <a:gd name="connsiteX161" fmla="*/ 5827 w 10000"/>
                <a:gd name="connsiteY161" fmla="*/ 6429 h 10000"/>
                <a:gd name="connsiteX162" fmla="*/ 5858 w 10000"/>
                <a:gd name="connsiteY162" fmla="*/ 6516 h 10000"/>
                <a:gd name="connsiteX163" fmla="*/ 5886 w 10000"/>
                <a:gd name="connsiteY163" fmla="*/ 6646 h 10000"/>
                <a:gd name="connsiteX164" fmla="*/ 5913 w 10000"/>
                <a:gd name="connsiteY164" fmla="*/ 6845 h 10000"/>
                <a:gd name="connsiteX165" fmla="*/ 5944 w 10000"/>
                <a:gd name="connsiteY165" fmla="*/ 7149 h 10000"/>
                <a:gd name="connsiteX166" fmla="*/ 5971 w 10000"/>
                <a:gd name="connsiteY166" fmla="*/ 7658 h 10000"/>
                <a:gd name="connsiteX167" fmla="*/ 6003 w 10000"/>
                <a:gd name="connsiteY167" fmla="*/ 9093 h 10000"/>
                <a:gd name="connsiteX168" fmla="*/ 6030 w 10000"/>
                <a:gd name="connsiteY168" fmla="*/ 8106 h 10000"/>
                <a:gd name="connsiteX169" fmla="*/ 6057 w 10000"/>
                <a:gd name="connsiteY169" fmla="*/ 7385 h 10000"/>
                <a:gd name="connsiteX170" fmla="*/ 6088 w 10000"/>
                <a:gd name="connsiteY170" fmla="*/ 7019 h 10000"/>
                <a:gd name="connsiteX171" fmla="*/ 6115 w 10000"/>
                <a:gd name="connsiteY171" fmla="*/ 6789 h 10000"/>
                <a:gd name="connsiteX172" fmla="*/ 6147 w 10000"/>
                <a:gd name="connsiteY172" fmla="*/ 6634 h 10000"/>
                <a:gd name="connsiteX173" fmla="*/ 6174 w 10000"/>
                <a:gd name="connsiteY173" fmla="*/ 6534 h 10000"/>
                <a:gd name="connsiteX174" fmla="*/ 6201 w 10000"/>
                <a:gd name="connsiteY174" fmla="*/ 6472 h 10000"/>
                <a:gd name="connsiteX175" fmla="*/ 6233 w 10000"/>
                <a:gd name="connsiteY175" fmla="*/ 6441 h 10000"/>
                <a:gd name="connsiteX176" fmla="*/ 6260 w 10000"/>
                <a:gd name="connsiteY176" fmla="*/ 6435 h 10000"/>
                <a:gd name="connsiteX177" fmla="*/ 6291 w 10000"/>
                <a:gd name="connsiteY177" fmla="*/ 6460 h 10000"/>
                <a:gd name="connsiteX178" fmla="*/ 6318 w 10000"/>
                <a:gd name="connsiteY178" fmla="*/ 6516 h 10000"/>
                <a:gd name="connsiteX179" fmla="*/ 6345 w 10000"/>
                <a:gd name="connsiteY179" fmla="*/ 6609 h 10000"/>
                <a:gd name="connsiteX180" fmla="*/ 6372 w 10000"/>
                <a:gd name="connsiteY180" fmla="*/ 6733 h 10000"/>
                <a:gd name="connsiteX181" fmla="*/ 6404 w 10000"/>
                <a:gd name="connsiteY181" fmla="*/ 6919 h 10000"/>
                <a:gd name="connsiteX182" fmla="*/ 6431 w 10000"/>
                <a:gd name="connsiteY182" fmla="*/ 7186 h 10000"/>
                <a:gd name="connsiteX183" fmla="*/ 6462 w 10000"/>
                <a:gd name="connsiteY183" fmla="*/ 7596 h 10000"/>
                <a:gd name="connsiteX184" fmla="*/ 6489 w 10000"/>
                <a:gd name="connsiteY184" fmla="*/ 8466 h 10000"/>
                <a:gd name="connsiteX185" fmla="*/ 6516 w 10000"/>
                <a:gd name="connsiteY185" fmla="*/ 8801 h 10000"/>
                <a:gd name="connsiteX186" fmla="*/ 6548 w 10000"/>
                <a:gd name="connsiteY186" fmla="*/ 7714 h 10000"/>
                <a:gd name="connsiteX187" fmla="*/ 6575 w 10000"/>
                <a:gd name="connsiteY187" fmla="*/ 7261 h 10000"/>
                <a:gd name="connsiteX188" fmla="*/ 6607 w 10000"/>
                <a:gd name="connsiteY188" fmla="*/ 6981 h 10000"/>
                <a:gd name="connsiteX189" fmla="*/ 6634 w 10000"/>
                <a:gd name="connsiteY189" fmla="*/ 6795 h 10000"/>
                <a:gd name="connsiteX190" fmla="*/ 6661 w 10000"/>
                <a:gd name="connsiteY190" fmla="*/ 6658 h 10000"/>
                <a:gd name="connsiteX191" fmla="*/ 6692 w 10000"/>
                <a:gd name="connsiteY191" fmla="*/ 6559 h 10000"/>
                <a:gd name="connsiteX192" fmla="*/ 6719 w 10000"/>
                <a:gd name="connsiteY192" fmla="*/ 6497 h 10000"/>
                <a:gd name="connsiteX193" fmla="*/ 6751 w 10000"/>
                <a:gd name="connsiteY193" fmla="*/ 6460 h 10000"/>
                <a:gd name="connsiteX194" fmla="*/ 6778 w 10000"/>
                <a:gd name="connsiteY194" fmla="*/ 6453 h 10000"/>
                <a:gd name="connsiteX195" fmla="*/ 6805 w 10000"/>
                <a:gd name="connsiteY195" fmla="*/ 6460 h 10000"/>
                <a:gd name="connsiteX196" fmla="*/ 6836 w 10000"/>
                <a:gd name="connsiteY196" fmla="*/ 6503 h 10000"/>
                <a:gd name="connsiteX197" fmla="*/ 6863 w 10000"/>
                <a:gd name="connsiteY197" fmla="*/ 6565 h 10000"/>
                <a:gd name="connsiteX198" fmla="*/ 6890 w 10000"/>
                <a:gd name="connsiteY198" fmla="*/ 6658 h 10000"/>
                <a:gd name="connsiteX199" fmla="*/ 6922 w 10000"/>
                <a:gd name="connsiteY199" fmla="*/ 6789 h 10000"/>
                <a:gd name="connsiteX200" fmla="*/ 6949 w 10000"/>
                <a:gd name="connsiteY200" fmla="*/ 6975 h 10000"/>
                <a:gd name="connsiteX201" fmla="*/ 6981 w 10000"/>
                <a:gd name="connsiteY201" fmla="*/ 7236 h 10000"/>
                <a:gd name="connsiteX202" fmla="*/ 7008 w 10000"/>
                <a:gd name="connsiteY202" fmla="*/ 7634 h 10000"/>
                <a:gd name="connsiteX203" fmla="*/ 7035 w 10000"/>
                <a:gd name="connsiteY203" fmla="*/ 8460 h 10000"/>
                <a:gd name="connsiteX204" fmla="*/ 7066 w 10000"/>
                <a:gd name="connsiteY204" fmla="*/ 8969 h 10000"/>
                <a:gd name="connsiteX205" fmla="*/ 7093 w 10000"/>
                <a:gd name="connsiteY205" fmla="*/ 7801 h 10000"/>
                <a:gd name="connsiteX206" fmla="*/ 7125 w 10000"/>
                <a:gd name="connsiteY206" fmla="*/ 7329 h 10000"/>
                <a:gd name="connsiteX207" fmla="*/ 7152 w 10000"/>
                <a:gd name="connsiteY207" fmla="*/ 7037 h 10000"/>
                <a:gd name="connsiteX208" fmla="*/ 7179 w 10000"/>
                <a:gd name="connsiteY208" fmla="*/ 6839 h 10000"/>
                <a:gd name="connsiteX209" fmla="*/ 7210 w 10000"/>
                <a:gd name="connsiteY209" fmla="*/ 6696 h 10000"/>
                <a:gd name="connsiteX210" fmla="*/ 7237 w 10000"/>
                <a:gd name="connsiteY210" fmla="*/ 6590 h 10000"/>
                <a:gd name="connsiteX211" fmla="*/ 7269 w 10000"/>
                <a:gd name="connsiteY211" fmla="*/ 6516 h 10000"/>
                <a:gd name="connsiteX212" fmla="*/ 7296 w 10000"/>
                <a:gd name="connsiteY212" fmla="*/ 6472 h 10000"/>
                <a:gd name="connsiteX213" fmla="*/ 7323 w 10000"/>
                <a:gd name="connsiteY213" fmla="*/ 6447 h 10000"/>
                <a:gd name="connsiteX214" fmla="*/ 7350 w 10000"/>
                <a:gd name="connsiteY214" fmla="*/ 6447 h 10000"/>
                <a:gd name="connsiteX215" fmla="*/ 7382 w 10000"/>
                <a:gd name="connsiteY215" fmla="*/ 6466 h 10000"/>
                <a:gd name="connsiteX216" fmla="*/ 7409 w 10000"/>
                <a:gd name="connsiteY216" fmla="*/ 6509 h 10000"/>
                <a:gd name="connsiteX217" fmla="*/ 7440 w 10000"/>
                <a:gd name="connsiteY217" fmla="*/ 6578 h 10000"/>
                <a:gd name="connsiteX218" fmla="*/ 7467 w 10000"/>
                <a:gd name="connsiteY218" fmla="*/ 6677 h 10000"/>
                <a:gd name="connsiteX219" fmla="*/ 7494 w 10000"/>
                <a:gd name="connsiteY219" fmla="*/ 6814 h 10000"/>
                <a:gd name="connsiteX220" fmla="*/ 7526 w 10000"/>
                <a:gd name="connsiteY220" fmla="*/ 7006 h 10000"/>
                <a:gd name="connsiteX221" fmla="*/ 7553 w 10000"/>
                <a:gd name="connsiteY221" fmla="*/ 7273 h 10000"/>
                <a:gd name="connsiteX222" fmla="*/ 7584 w 10000"/>
                <a:gd name="connsiteY222" fmla="*/ 7696 h 10000"/>
                <a:gd name="connsiteX223" fmla="*/ 7612 w 10000"/>
                <a:gd name="connsiteY223" fmla="*/ 8584 h 10000"/>
                <a:gd name="connsiteX224" fmla="*/ 7639 w 10000"/>
                <a:gd name="connsiteY224" fmla="*/ 8814 h 10000"/>
                <a:gd name="connsiteX225" fmla="*/ 7670 w 10000"/>
                <a:gd name="connsiteY225" fmla="*/ 7770 h 10000"/>
                <a:gd name="connsiteX226" fmla="*/ 7697 w 10000"/>
                <a:gd name="connsiteY226" fmla="*/ 7317 h 10000"/>
                <a:gd name="connsiteX227" fmla="*/ 7729 w 10000"/>
                <a:gd name="connsiteY227" fmla="*/ 7031 h 10000"/>
                <a:gd name="connsiteX228" fmla="*/ 7756 w 10000"/>
                <a:gd name="connsiteY228" fmla="*/ 6839 h 10000"/>
                <a:gd name="connsiteX229" fmla="*/ 7783 w 10000"/>
                <a:gd name="connsiteY229" fmla="*/ 6696 h 10000"/>
                <a:gd name="connsiteX230" fmla="*/ 7810 w 10000"/>
                <a:gd name="connsiteY230" fmla="*/ 6590 h 10000"/>
                <a:gd name="connsiteX231" fmla="*/ 7841 w 10000"/>
                <a:gd name="connsiteY231" fmla="*/ 6522 h 10000"/>
                <a:gd name="connsiteX232" fmla="*/ 7868 w 10000"/>
                <a:gd name="connsiteY232" fmla="*/ 6472 h 10000"/>
                <a:gd name="connsiteX233" fmla="*/ 7900 w 10000"/>
                <a:gd name="connsiteY233" fmla="*/ 6447 h 10000"/>
                <a:gd name="connsiteX234" fmla="*/ 7927 w 10000"/>
                <a:gd name="connsiteY234" fmla="*/ 6447 h 10000"/>
                <a:gd name="connsiteX235" fmla="*/ 7954 w 10000"/>
                <a:gd name="connsiteY235" fmla="*/ 6466 h 10000"/>
                <a:gd name="connsiteX236" fmla="*/ 7986 w 10000"/>
                <a:gd name="connsiteY236" fmla="*/ 6509 h 10000"/>
                <a:gd name="connsiteX237" fmla="*/ 8013 w 10000"/>
                <a:gd name="connsiteY237" fmla="*/ 6578 h 10000"/>
                <a:gd name="connsiteX238" fmla="*/ 8044 w 10000"/>
                <a:gd name="connsiteY238" fmla="*/ 6683 h 10000"/>
                <a:gd name="connsiteX239" fmla="*/ 8071 w 10000"/>
                <a:gd name="connsiteY239" fmla="*/ 6820 h 10000"/>
                <a:gd name="connsiteX240" fmla="*/ 8098 w 10000"/>
                <a:gd name="connsiteY240" fmla="*/ 7006 h 10000"/>
                <a:gd name="connsiteX241" fmla="*/ 8130 w 10000"/>
                <a:gd name="connsiteY241" fmla="*/ 7280 h 10000"/>
                <a:gd name="connsiteX242" fmla="*/ 8157 w 10000"/>
                <a:gd name="connsiteY242" fmla="*/ 7714 h 10000"/>
                <a:gd name="connsiteX243" fmla="*/ 8188 w 10000"/>
                <a:gd name="connsiteY243" fmla="*/ 8671 h 10000"/>
                <a:gd name="connsiteX244" fmla="*/ 8215 w 10000"/>
                <a:gd name="connsiteY244" fmla="*/ 8696 h 10000"/>
                <a:gd name="connsiteX245" fmla="*/ 8242 w 10000"/>
                <a:gd name="connsiteY245" fmla="*/ 7720 h 10000"/>
                <a:gd name="connsiteX246" fmla="*/ 8274 w 10000"/>
                <a:gd name="connsiteY246" fmla="*/ 7286 h 10000"/>
                <a:gd name="connsiteX247" fmla="*/ 8301 w 10000"/>
                <a:gd name="connsiteY247" fmla="*/ 7006 h 10000"/>
                <a:gd name="connsiteX248" fmla="*/ 8328 w 10000"/>
                <a:gd name="connsiteY248" fmla="*/ 6820 h 10000"/>
                <a:gd name="connsiteX249" fmla="*/ 8360 w 10000"/>
                <a:gd name="connsiteY249" fmla="*/ 6683 h 10000"/>
                <a:gd name="connsiteX250" fmla="*/ 8387 w 10000"/>
                <a:gd name="connsiteY250" fmla="*/ 6584 h 10000"/>
                <a:gd name="connsiteX251" fmla="*/ 8418 w 10000"/>
                <a:gd name="connsiteY251" fmla="*/ 6516 h 10000"/>
                <a:gd name="connsiteX252" fmla="*/ 8445 w 10000"/>
                <a:gd name="connsiteY252" fmla="*/ 6472 h 10000"/>
                <a:gd name="connsiteX253" fmla="*/ 8472 w 10000"/>
                <a:gd name="connsiteY253" fmla="*/ 6453 h 10000"/>
                <a:gd name="connsiteX254" fmla="*/ 8504 w 10000"/>
                <a:gd name="connsiteY254" fmla="*/ 6460 h 10000"/>
                <a:gd name="connsiteX255" fmla="*/ 8531 w 10000"/>
                <a:gd name="connsiteY255" fmla="*/ 6491 h 10000"/>
                <a:gd name="connsiteX256" fmla="*/ 8562 w 10000"/>
                <a:gd name="connsiteY256" fmla="*/ 6553 h 10000"/>
                <a:gd name="connsiteX257" fmla="*/ 8589 w 10000"/>
                <a:gd name="connsiteY257" fmla="*/ 6640 h 10000"/>
                <a:gd name="connsiteX258" fmla="*/ 8616 w 10000"/>
                <a:gd name="connsiteY258" fmla="*/ 6770 h 10000"/>
                <a:gd name="connsiteX259" fmla="*/ 8648 w 10000"/>
                <a:gd name="connsiteY259" fmla="*/ 6944 h 10000"/>
                <a:gd name="connsiteX260" fmla="*/ 8675 w 10000"/>
                <a:gd name="connsiteY260" fmla="*/ 7205 h 10000"/>
                <a:gd name="connsiteX261" fmla="*/ 8707 w 10000"/>
                <a:gd name="connsiteY261" fmla="*/ 7615 h 10000"/>
                <a:gd name="connsiteX262" fmla="*/ 8734 w 10000"/>
                <a:gd name="connsiteY262" fmla="*/ 8460 h 10000"/>
                <a:gd name="connsiteX263" fmla="*/ 8761 w 10000"/>
                <a:gd name="connsiteY263" fmla="*/ 8839 h 10000"/>
                <a:gd name="connsiteX264" fmla="*/ 8788 w 10000"/>
                <a:gd name="connsiteY264" fmla="*/ 7733 h 10000"/>
                <a:gd name="connsiteX265" fmla="*/ 8819 w 10000"/>
                <a:gd name="connsiteY265" fmla="*/ 7267 h 10000"/>
                <a:gd name="connsiteX266" fmla="*/ 8851 w 10000"/>
                <a:gd name="connsiteY266" fmla="*/ 6981 h 10000"/>
                <a:gd name="connsiteX267" fmla="*/ 8878 w 10000"/>
                <a:gd name="connsiteY267" fmla="*/ 6783 h 10000"/>
                <a:gd name="connsiteX268" fmla="*/ 8905 w 10000"/>
                <a:gd name="connsiteY268" fmla="*/ 6646 h 10000"/>
                <a:gd name="connsiteX269" fmla="*/ 8932 w 10000"/>
                <a:gd name="connsiteY269" fmla="*/ 6547 h 10000"/>
                <a:gd name="connsiteX270" fmla="*/ 8963 w 10000"/>
                <a:gd name="connsiteY270" fmla="*/ 6484 h 10000"/>
                <a:gd name="connsiteX271" fmla="*/ 8991 w 10000"/>
                <a:gd name="connsiteY271" fmla="*/ 6453 h 10000"/>
                <a:gd name="connsiteX272" fmla="*/ 9022 w 10000"/>
                <a:gd name="connsiteY272" fmla="*/ 6447 h 10000"/>
                <a:gd name="connsiteX273" fmla="*/ 9049 w 10000"/>
                <a:gd name="connsiteY273" fmla="*/ 6472 h 10000"/>
                <a:gd name="connsiteX274" fmla="*/ 9076 w 10000"/>
                <a:gd name="connsiteY274" fmla="*/ 6528 h 10000"/>
                <a:gd name="connsiteX275" fmla="*/ 9108 w 10000"/>
                <a:gd name="connsiteY275" fmla="*/ 6621 h 10000"/>
                <a:gd name="connsiteX276" fmla="*/ 9135 w 10000"/>
                <a:gd name="connsiteY276" fmla="*/ 6758 h 10000"/>
                <a:gd name="connsiteX277" fmla="*/ 9166 w 10000"/>
                <a:gd name="connsiteY277" fmla="*/ 6957 h 10000"/>
                <a:gd name="connsiteX278" fmla="*/ 9193 w 10000"/>
                <a:gd name="connsiteY278" fmla="*/ 7267 h 10000"/>
                <a:gd name="connsiteX279" fmla="*/ 9220 w 10000"/>
                <a:gd name="connsiteY279" fmla="*/ 7814 h 10000"/>
                <a:gd name="connsiteX280" fmla="*/ 9252 w 10000"/>
                <a:gd name="connsiteY280" fmla="*/ 9863 h 10000"/>
                <a:gd name="connsiteX281" fmla="*/ 9279 w 10000"/>
                <a:gd name="connsiteY281" fmla="*/ 7988 h 10000"/>
                <a:gd name="connsiteX282" fmla="*/ 9306 w 10000"/>
                <a:gd name="connsiteY282" fmla="*/ 7335 h 10000"/>
                <a:gd name="connsiteX283" fmla="*/ 9338 w 10000"/>
                <a:gd name="connsiteY283" fmla="*/ 6988 h 10000"/>
                <a:gd name="connsiteX284" fmla="*/ 9365 w 10000"/>
                <a:gd name="connsiteY284" fmla="*/ 6758 h 10000"/>
                <a:gd name="connsiteX285" fmla="*/ 9396 w 10000"/>
                <a:gd name="connsiteY285" fmla="*/ 6602 h 10000"/>
                <a:gd name="connsiteX286" fmla="*/ 9423 w 10000"/>
                <a:gd name="connsiteY286" fmla="*/ 6503 h 10000"/>
                <a:gd name="connsiteX287" fmla="*/ 9450 w 10000"/>
                <a:gd name="connsiteY287" fmla="*/ 6447 h 10000"/>
                <a:gd name="connsiteX288" fmla="*/ 9482 w 10000"/>
                <a:gd name="connsiteY288" fmla="*/ 6435 h 10000"/>
                <a:gd name="connsiteX289" fmla="*/ 9509 w 10000"/>
                <a:gd name="connsiteY289" fmla="*/ 6460 h 10000"/>
                <a:gd name="connsiteX290" fmla="*/ 9540 w 10000"/>
                <a:gd name="connsiteY290" fmla="*/ 6534 h 10000"/>
                <a:gd name="connsiteX291" fmla="*/ 9567 w 10000"/>
                <a:gd name="connsiteY291" fmla="*/ 6665 h 10000"/>
                <a:gd name="connsiteX292" fmla="*/ 9594 w 10000"/>
                <a:gd name="connsiteY292" fmla="*/ 6882 h 10000"/>
                <a:gd name="connsiteX293" fmla="*/ 9626 w 10000"/>
                <a:gd name="connsiteY293" fmla="*/ 7242 h 10000"/>
                <a:gd name="connsiteX294" fmla="*/ 9653 w 10000"/>
                <a:gd name="connsiteY294" fmla="*/ 7981 h 10000"/>
                <a:gd name="connsiteX295" fmla="*/ 9680 w 10000"/>
                <a:gd name="connsiteY295" fmla="*/ 8820 h 10000"/>
                <a:gd name="connsiteX296" fmla="*/ 9712 w 10000"/>
                <a:gd name="connsiteY296" fmla="*/ 7484 h 10000"/>
                <a:gd name="connsiteX297" fmla="*/ 9739 w 10000"/>
                <a:gd name="connsiteY297" fmla="*/ 7012 h 10000"/>
                <a:gd name="connsiteX298" fmla="*/ 9766 w 10000"/>
                <a:gd name="connsiteY298" fmla="*/ 6758 h 10000"/>
                <a:gd name="connsiteX299" fmla="*/ 9797 w 10000"/>
                <a:gd name="connsiteY299" fmla="*/ 6615 h 10000"/>
                <a:gd name="connsiteX300" fmla="*/ 9824 w 10000"/>
                <a:gd name="connsiteY300" fmla="*/ 6559 h 10000"/>
                <a:gd name="connsiteX301" fmla="*/ 9856 w 10000"/>
                <a:gd name="connsiteY301" fmla="*/ 6590 h 10000"/>
                <a:gd name="connsiteX302" fmla="*/ 9883 w 10000"/>
                <a:gd name="connsiteY302" fmla="*/ 6708 h 10000"/>
                <a:gd name="connsiteX303" fmla="*/ 9910 w 10000"/>
                <a:gd name="connsiteY303" fmla="*/ 6950 h 10000"/>
                <a:gd name="connsiteX304" fmla="*/ 9941 w 10000"/>
                <a:gd name="connsiteY304" fmla="*/ 7404 h 10000"/>
                <a:gd name="connsiteX305" fmla="*/ 9968 w 10000"/>
                <a:gd name="connsiteY305" fmla="*/ 8516 h 10000"/>
                <a:gd name="connsiteX306" fmla="*/ 10000 w 10000"/>
                <a:gd name="connsiteY30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41 w 10000"/>
                <a:gd name="connsiteY84" fmla="*/ 19 h 10000"/>
                <a:gd name="connsiteX85" fmla="*/ 3673 w 10000"/>
                <a:gd name="connsiteY85" fmla="*/ 6 h 10000"/>
                <a:gd name="connsiteX86" fmla="*/ 3700 w 10000"/>
                <a:gd name="connsiteY86" fmla="*/ 6 h 10000"/>
                <a:gd name="connsiteX87" fmla="*/ 3731 w 10000"/>
                <a:gd name="connsiteY87" fmla="*/ 0 h 10000"/>
                <a:gd name="connsiteX88" fmla="*/ 3758 w 10000"/>
                <a:gd name="connsiteY88" fmla="*/ 0 h 10000"/>
                <a:gd name="connsiteX89" fmla="*/ 3785 w 10000"/>
                <a:gd name="connsiteY89" fmla="*/ 6 h 10000"/>
                <a:gd name="connsiteX90" fmla="*/ 3817 w 10000"/>
                <a:gd name="connsiteY90" fmla="*/ 12 h 10000"/>
                <a:gd name="connsiteX91" fmla="*/ 3844 w 10000"/>
                <a:gd name="connsiteY91" fmla="*/ 19 h 10000"/>
                <a:gd name="connsiteX92" fmla="*/ 3876 w 10000"/>
                <a:gd name="connsiteY92" fmla="*/ 31 h 10000"/>
                <a:gd name="connsiteX93" fmla="*/ 3903 w 10000"/>
                <a:gd name="connsiteY93" fmla="*/ 43 h 10000"/>
                <a:gd name="connsiteX94" fmla="*/ 3930 w 10000"/>
                <a:gd name="connsiteY94" fmla="*/ 62 h 10000"/>
                <a:gd name="connsiteX95" fmla="*/ 3957 w 10000"/>
                <a:gd name="connsiteY95" fmla="*/ 81 h 10000"/>
                <a:gd name="connsiteX96" fmla="*/ 3988 w 10000"/>
                <a:gd name="connsiteY96" fmla="*/ 106 h 10000"/>
                <a:gd name="connsiteX97" fmla="*/ 4015 w 10000"/>
                <a:gd name="connsiteY97" fmla="*/ 130 h 10000"/>
                <a:gd name="connsiteX98" fmla="*/ 4047 w 10000"/>
                <a:gd name="connsiteY98" fmla="*/ 155 h 10000"/>
                <a:gd name="connsiteX99" fmla="*/ 4074 w 10000"/>
                <a:gd name="connsiteY99" fmla="*/ 186 h 10000"/>
                <a:gd name="connsiteX100" fmla="*/ 4101 w 10000"/>
                <a:gd name="connsiteY100" fmla="*/ 217 h 10000"/>
                <a:gd name="connsiteX101" fmla="*/ 4132 w 10000"/>
                <a:gd name="connsiteY101" fmla="*/ 255 h 10000"/>
                <a:gd name="connsiteX102" fmla="*/ 4160 w 10000"/>
                <a:gd name="connsiteY102" fmla="*/ 292 h 10000"/>
                <a:gd name="connsiteX103" fmla="*/ 4191 w 10000"/>
                <a:gd name="connsiteY103" fmla="*/ 329 h 10000"/>
                <a:gd name="connsiteX104" fmla="*/ 4218 w 10000"/>
                <a:gd name="connsiteY104" fmla="*/ 373 h 10000"/>
                <a:gd name="connsiteX105" fmla="*/ 4245 w 10000"/>
                <a:gd name="connsiteY105" fmla="*/ 422 h 10000"/>
                <a:gd name="connsiteX106" fmla="*/ 4277 w 10000"/>
                <a:gd name="connsiteY106" fmla="*/ 466 h 10000"/>
                <a:gd name="connsiteX107" fmla="*/ 4304 w 10000"/>
                <a:gd name="connsiteY107" fmla="*/ 522 h 10000"/>
                <a:gd name="connsiteX108" fmla="*/ 4335 w 10000"/>
                <a:gd name="connsiteY108" fmla="*/ 571 h 10000"/>
                <a:gd name="connsiteX109" fmla="*/ 4362 w 10000"/>
                <a:gd name="connsiteY109" fmla="*/ 634 h 10000"/>
                <a:gd name="connsiteX110" fmla="*/ 4389 w 10000"/>
                <a:gd name="connsiteY110" fmla="*/ 689 h 10000"/>
                <a:gd name="connsiteX111" fmla="*/ 4421 w 10000"/>
                <a:gd name="connsiteY111" fmla="*/ 752 h 10000"/>
                <a:gd name="connsiteX112" fmla="*/ 4448 w 10000"/>
                <a:gd name="connsiteY112" fmla="*/ 820 h 10000"/>
                <a:gd name="connsiteX113" fmla="*/ 4475 w 10000"/>
                <a:gd name="connsiteY113" fmla="*/ 888 h 10000"/>
                <a:gd name="connsiteX114" fmla="*/ 4507 w 10000"/>
                <a:gd name="connsiteY114" fmla="*/ 957 h 10000"/>
                <a:gd name="connsiteX115" fmla="*/ 4534 w 10000"/>
                <a:gd name="connsiteY115" fmla="*/ 1037 h 10000"/>
                <a:gd name="connsiteX116" fmla="*/ 4565 w 10000"/>
                <a:gd name="connsiteY116" fmla="*/ 1118 h 10000"/>
                <a:gd name="connsiteX117" fmla="*/ 4592 w 10000"/>
                <a:gd name="connsiteY117" fmla="*/ 1199 h 10000"/>
                <a:gd name="connsiteX118" fmla="*/ 4619 w 10000"/>
                <a:gd name="connsiteY118" fmla="*/ 1286 h 10000"/>
                <a:gd name="connsiteX119" fmla="*/ 4651 w 10000"/>
                <a:gd name="connsiteY119" fmla="*/ 1373 h 10000"/>
                <a:gd name="connsiteX120" fmla="*/ 4678 w 10000"/>
                <a:gd name="connsiteY120" fmla="*/ 1472 h 10000"/>
                <a:gd name="connsiteX121" fmla="*/ 4709 w 10000"/>
                <a:gd name="connsiteY121" fmla="*/ 1565 h 10000"/>
                <a:gd name="connsiteX122" fmla="*/ 4736 w 10000"/>
                <a:gd name="connsiteY122" fmla="*/ 1671 h 10000"/>
                <a:gd name="connsiteX123" fmla="*/ 4763 w 10000"/>
                <a:gd name="connsiteY123" fmla="*/ 1776 h 10000"/>
                <a:gd name="connsiteX124" fmla="*/ 4795 w 10000"/>
                <a:gd name="connsiteY124" fmla="*/ 1894 h 10000"/>
                <a:gd name="connsiteX125" fmla="*/ 4822 w 10000"/>
                <a:gd name="connsiteY125" fmla="*/ 2012 h 10000"/>
                <a:gd name="connsiteX126" fmla="*/ 4854 w 10000"/>
                <a:gd name="connsiteY126" fmla="*/ 2137 h 10000"/>
                <a:gd name="connsiteX127" fmla="*/ 4881 w 10000"/>
                <a:gd name="connsiteY127" fmla="*/ 2267 h 10000"/>
                <a:gd name="connsiteX128" fmla="*/ 4908 w 10000"/>
                <a:gd name="connsiteY128" fmla="*/ 2404 h 10000"/>
                <a:gd name="connsiteX129" fmla="*/ 4935 w 10000"/>
                <a:gd name="connsiteY129" fmla="*/ 2553 h 10000"/>
                <a:gd name="connsiteX130" fmla="*/ 4966 w 10000"/>
                <a:gd name="connsiteY130" fmla="*/ 2708 h 10000"/>
                <a:gd name="connsiteX131" fmla="*/ 4993 w 10000"/>
                <a:gd name="connsiteY131" fmla="*/ 2870 h 10000"/>
                <a:gd name="connsiteX132" fmla="*/ 5025 w 10000"/>
                <a:gd name="connsiteY132" fmla="*/ 3043 h 10000"/>
                <a:gd name="connsiteX133" fmla="*/ 5052 w 10000"/>
                <a:gd name="connsiteY133" fmla="*/ 3230 h 10000"/>
                <a:gd name="connsiteX134" fmla="*/ 5079 w 10000"/>
                <a:gd name="connsiteY134" fmla="*/ 3429 h 10000"/>
                <a:gd name="connsiteX135" fmla="*/ 5110 w 10000"/>
                <a:gd name="connsiteY135" fmla="*/ 3646 h 10000"/>
                <a:gd name="connsiteX136" fmla="*/ 5137 w 10000"/>
                <a:gd name="connsiteY136" fmla="*/ 3882 h 10000"/>
                <a:gd name="connsiteX137" fmla="*/ 5169 w 10000"/>
                <a:gd name="connsiteY137" fmla="*/ 4143 h 10000"/>
                <a:gd name="connsiteX138" fmla="*/ 5196 w 10000"/>
                <a:gd name="connsiteY138" fmla="*/ 4441 h 10000"/>
                <a:gd name="connsiteX139" fmla="*/ 5223 w 10000"/>
                <a:gd name="connsiteY139" fmla="*/ 4789 h 10000"/>
                <a:gd name="connsiteX140" fmla="*/ 5255 w 10000"/>
                <a:gd name="connsiteY140" fmla="*/ 5205 h 10000"/>
                <a:gd name="connsiteX141" fmla="*/ 5282 w 10000"/>
                <a:gd name="connsiteY141" fmla="*/ 5758 h 10000"/>
                <a:gd name="connsiteX142" fmla="*/ 5313 w 10000"/>
                <a:gd name="connsiteY142" fmla="*/ 6671 h 10000"/>
                <a:gd name="connsiteX143" fmla="*/ 5340 w 10000"/>
                <a:gd name="connsiteY143" fmla="*/ 7776 h 10000"/>
                <a:gd name="connsiteX144" fmla="*/ 5367 w 10000"/>
                <a:gd name="connsiteY144" fmla="*/ 6565 h 10000"/>
                <a:gd name="connsiteX145" fmla="*/ 5399 w 10000"/>
                <a:gd name="connsiteY145" fmla="*/ 6255 h 10000"/>
                <a:gd name="connsiteX146" fmla="*/ 5426 w 10000"/>
                <a:gd name="connsiteY146" fmla="*/ 6155 h 10000"/>
                <a:gd name="connsiteX147" fmla="*/ 5453 w 10000"/>
                <a:gd name="connsiteY147" fmla="*/ 6180 h 10000"/>
                <a:gd name="connsiteX148" fmla="*/ 5484 w 10000"/>
                <a:gd name="connsiteY148" fmla="*/ 6286 h 10000"/>
                <a:gd name="connsiteX149" fmla="*/ 5511 w 10000"/>
                <a:gd name="connsiteY149" fmla="*/ 6484 h 10000"/>
                <a:gd name="connsiteX150" fmla="*/ 5539 w 10000"/>
                <a:gd name="connsiteY150" fmla="*/ 6801 h 10000"/>
                <a:gd name="connsiteX151" fmla="*/ 5570 w 10000"/>
                <a:gd name="connsiteY151" fmla="*/ 7373 h 10000"/>
                <a:gd name="connsiteX152" fmla="*/ 5597 w 10000"/>
                <a:gd name="connsiteY152" fmla="*/ 9447 h 10000"/>
                <a:gd name="connsiteX153" fmla="*/ 5629 w 10000"/>
                <a:gd name="connsiteY153" fmla="*/ 7621 h 10000"/>
                <a:gd name="connsiteX154" fmla="*/ 5656 w 10000"/>
                <a:gd name="connsiteY154" fmla="*/ 7012 h 10000"/>
                <a:gd name="connsiteX155" fmla="*/ 5683 w 10000"/>
                <a:gd name="connsiteY155" fmla="*/ 6708 h 10000"/>
                <a:gd name="connsiteX156" fmla="*/ 5714 w 10000"/>
                <a:gd name="connsiteY156" fmla="*/ 6534 h 10000"/>
                <a:gd name="connsiteX157" fmla="*/ 5741 w 10000"/>
                <a:gd name="connsiteY157" fmla="*/ 6429 h 10000"/>
                <a:gd name="connsiteX158" fmla="*/ 5773 w 10000"/>
                <a:gd name="connsiteY158" fmla="*/ 6385 h 10000"/>
                <a:gd name="connsiteX159" fmla="*/ 5800 w 10000"/>
                <a:gd name="connsiteY159" fmla="*/ 6385 h 10000"/>
                <a:gd name="connsiteX160" fmla="*/ 5827 w 10000"/>
                <a:gd name="connsiteY160" fmla="*/ 6429 h 10000"/>
                <a:gd name="connsiteX161" fmla="*/ 5858 w 10000"/>
                <a:gd name="connsiteY161" fmla="*/ 6516 h 10000"/>
                <a:gd name="connsiteX162" fmla="*/ 5886 w 10000"/>
                <a:gd name="connsiteY162" fmla="*/ 6646 h 10000"/>
                <a:gd name="connsiteX163" fmla="*/ 5913 w 10000"/>
                <a:gd name="connsiteY163" fmla="*/ 6845 h 10000"/>
                <a:gd name="connsiteX164" fmla="*/ 5944 w 10000"/>
                <a:gd name="connsiteY164" fmla="*/ 7149 h 10000"/>
                <a:gd name="connsiteX165" fmla="*/ 5971 w 10000"/>
                <a:gd name="connsiteY165" fmla="*/ 7658 h 10000"/>
                <a:gd name="connsiteX166" fmla="*/ 6003 w 10000"/>
                <a:gd name="connsiteY166" fmla="*/ 9093 h 10000"/>
                <a:gd name="connsiteX167" fmla="*/ 6030 w 10000"/>
                <a:gd name="connsiteY167" fmla="*/ 8106 h 10000"/>
                <a:gd name="connsiteX168" fmla="*/ 6057 w 10000"/>
                <a:gd name="connsiteY168" fmla="*/ 7385 h 10000"/>
                <a:gd name="connsiteX169" fmla="*/ 6088 w 10000"/>
                <a:gd name="connsiteY169" fmla="*/ 7019 h 10000"/>
                <a:gd name="connsiteX170" fmla="*/ 6115 w 10000"/>
                <a:gd name="connsiteY170" fmla="*/ 6789 h 10000"/>
                <a:gd name="connsiteX171" fmla="*/ 6147 w 10000"/>
                <a:gd name="connsiteY171" fmla="*/ 6634 h 10000"/>
                <a:gd name="connsiteX172" fmla="*/ 6174 w 10000"/>
                <a:gd name="connsiteY172" fmla="*/ 6534 h 10000"/>
                <a:gd name="connsiteX173" fmla="*/ 6201 w 10000"/>
                <a:gd name="connsiteY173" fmla="*/ 6472 h 10000"/>
                <a:gd name="connsiteX174" fmla="*/ 6233 w 10000"/>
                <a:gd name="connsiteY174" fmla="*/ 6441 h 10000"/>
                <a:gd name="connsiteX175" fmla="*/ 6260 w 10000"/>
                <a:gd name="connsiteY175" fmla="*/ 6435 h 10000"/>
                <a:gd name="connsiteX176" fmla="*/ 6291 w 10000"/>
                <a:gd name="connsiteY176" fmla="*/ 6460 h 10000"/>
                <a:gd name="connsiteX177" fmla="*/ 6318 w 10000"/>
                <a:gd name="connsiteY177" fmla="*/ 6516 h 10000"/>
                <a:gd name="connsiteX178" fmla="*/ 6345 w 10000"/>
                <a:gd name="connsiteY178" fmla="*/ 6609 h 10000"/>
                <a:gd name="connsiteX179" fmla="*/ 6372 w 10000"/>
                <a:gd name="connsiteY179" fmla="*/ 6733 h 10000"/>
                <a:gd name="connsiteX180" fmla="*/ 6404 w 10000"/>
                <a:gd name="connsiteY180" fmla="*/ 6919 h 10000"/>
                <a:gd name="connsiteX181" fmla="*/ 6431 w 10000"/>
                <a:gd name="connsiteY181" fmla="*/ 7186 h 10000"/>
                <a:gd name="connsiteX182" fmla="*/ 6462 w 10000"/>
                <a:gd name="connsiteY182" fmla="*/ 7596 h 10000"/>
                <a:gd name="connsiteX183" fmla="*/ 6489 w 10000"/>
                <a:gd name="connsiteY183" fmla="*/ 8466 h 10000"/>
                <a:gd name="connsiteX184" fmla="*/ 6516 w 10000"/>
                <a:gd name="connsiteY184" fmla="*/ 8801 h 10000"/>
                <a:gd name="connsiteX185" fmla="*/ 6548 w 10000"/>
                <a:gd name="connsiteY185" fmla="*/ 7714 h 10000"/>
                <a:gd name="connsiteX186" fmla="*/ 6575 w 10000"/>
                <a:gd name="connsiteY186" fmla="*/ 7261 h 10000"/>
                <a:gd name="connsiteX187" fmla="*/ 6607 w 10000"/>
                <a:gd name="connsiteY187" fmla="*/ 6981 h 10000"/>
                <a:gd name="connsiteX188" fmla="*/ 6634 w 10000"/>
                <a:gd name="connsiteY188" fmla="*/ 6795 h 10000"/>
                <a:gd name="connsiteX189" fmla="*/ 6661 w 10000"/>
                <a:gd name="connsiteY189" fmla="*/ 6658 h 10000"/>
                <a:gd name="connsiteX190" fmla="*/ 6692 w 10000"/>
                <a:gd name="connsiteY190" fmla="*/ 6559 h 10000"/>
                <a:gd name="connsiteX191" fmla="*/ 6719 w 10000"/>
                <a:gd name="connsiteY191" fmla="*/ 6497 h 10000"/>
                <a:gd name="connsiteX192" fmla="*/ 6751 w 10000"/>
                <a:gd name="connsiteY192" fmla="*/ 6460 h 10000"/>
                <a:gd name="connsiteX193" fmla="*/ 6778 w 10000"/>
                <a:gd name="connsiteY193" fmla="*/ 6453 h 10000"/>
                <a:gd name="connsiteX194" fmla="*/ 6805 w 10000"/>
                <a:gd name="connsiteY194" fmla="*/ 6460 h 10000"/>
                <a:gd name="connsiteX195" fmla="*/ 6836 w 10000"/>
                <a:gd name="connsiteY195" fmla="*/ 6503 h 10000"/>
                <a:gd name="connsiteX196" fmla="*/ 6863 w 10000"/>
                <a:gd name="connsiteY196" fmla="*/ 6565 h 10000"/>
                <a:gd name="connsiteX197" fmla="*/ 6890 w 10000"/>
                <a:gd name="connsiteY197" fmla="*/ 6658 h 10000"/>
                <a:gd name="connsiteX198" fmla="*/ 6922 w 10000"/>
                <a:gd name="connsiteY198" fmla="*/ 6789 h 10000"/>
                <a:gd name="connsiteX199" fmla="*/ 6949 w 10000"/>
                <a:gd name="connsiteY199" fmla="*/ 6975 h 10000"/>
                <a:gd name="connsiteX200" fmla="*/ 6981 w 10000"/>
                <a:gd name="connsiteY200" fmla="*/ 7236 h 10000"/>
                <a:gd name="connsiteX201" fmla="*/ 7008 w 10000"/>
                <a:gd name="connsiteY201" fmla="*/ 7634 h 10000"/>
                <a:gd name="connsiteX202" fmla="*/ 7035 w 10000"/>
                <a:gd name="connsiteY202" fmla="*/ 8460 h 10000"/>
                <a:gd name="connsiteX203" fmla="*/ 7066 w 10000"/>
                <a:gd name="connsiteY203" fmla="*/ 8969 h 10000"/>
                <a:gd name="connsiteX204" fmla="*/ 7093 w 10000"/>
                <a:gd name="connsiteY204" fmla="*/ 7801 h 10000"/>
                <a:gd name="connsiteX205" fmla="*/ 7125 w 10000"/>
                <a:gd name="connsiteY205" fmla="*/ 7329 h 10000"/>
                <a:gd name="connsiteX206" fmla="*/ 7152 w 10000"/>
                <a:gd name="connsiteY206" fmla="*/ 7037 h 10000"/>
                <a:gd name="connsiteX207" fmla="*/ 7179 w 10000"/>
                <a:gd name="connsiteY207" fmla="*/ 6839 h 10000"/>
                <a:gd name="connsiteX208" fmla="*/ 7210 w 10000"/>
                <a:gd name="connsiteY208" fmla="*/ 6696 h 10000"/>
                <a:gd name="connsiteX209" fmla="*/ 7237 w 10000"/>
                <a:gd name="connsiteY209" fmla="*/ 6590 h 10000"/>
                <a:gd name="connsiteX210" fmla="*/ 7269 w 10000"/>
                <a:gd name="connsiteY210" fmla="*/ 6516 h 10000"/>
                <a:gd name="connsiteX211" fmla="*/ 7296 w 10000"/>
                <a:gd name="connsiteY211" fmla="*/ 6472 h 10000"/>
                <a:gd name="connsiteX212" fmla="*/ 7323 w 10000"/>
                <a:gd name="connsiteY212" fmla="*/ 6447 h 10000"/>
                <a:gd name="connsiteX213" fmla="*/ 7350 w 10000"/>
                <a:gd name="connsiteY213" fmla="*/ 6447 h 10000"/>
                <a:gd name="connsiteX214" fmla="*/ 7382 w 10000"/>
                <a:gd name="connsiteY214" fmla="*/ 6466 h 10000"/>
                <a:gd name="connsiteX215" fmla="*/ 7409 w 10000"/>
                <a:gd name="connsiteY215" fmla="*/ 6509 h 10000"/>
                <a:gd name="connsiteX216" fmla="*/ 7440 w 10000"/>
                <a:gd name="connsiteY216" fmla="*/ 6578 h 10000"/>
                <a:gd name="connsiteX217" fmla="*/ 7467 w 10000"/>
                <a:gd name="connsiteY217" fmla="*/ 6677 h 10000"/>
                <a:gd name="connsiteX218" fmla="*/ 7494 w 10000"/>
                <a:gd name="connsiteY218" fmla="*/ 6814 h 10000"/>
                <a:gd name="connsiteX219" fmla="*/ 7526 w 10000"/>
                <a:gd name="connsiteY219" fmla="*/ 7006 h 10000"/>
                <a:gd name="connsiteX220" fmla="*/ 7553 w 10000"/>
                <a:gd name="connsiteY220" fmla="*/ 7273 h 10000"/>
                <a:gd name="connsiteX221" fmla="*/ 7584 w 10000"/>
                <a:gd name="connsiteY221" fmla="*/ 7696 h 10000"/>
                <a:gd name="connsiteX222" fmla="*/ 7612 w 10000"/>
                <a:gd name="connsiteY222" fmla="*/ 8584 h 10000"/>
                <a:gd name="connsiteX223" fmla="*/ 7639 w 10000"/>
                <a:gd name="connsiteY223" fmla="*/ 8814 h 10000"/>
                <a:gd name="connsiteX224" fmla="*/ 7670 w 10000"/>
                <a:gd name="connsiteY224" fmla="*/ 7770 h 10000"/>
                <a:gd name="connsiteX225" fmla="*/ 7697 w 10000"/>
                <a:gd name="connsiteY225" fmla="*/ 7317 h 10000"/>
                <a:gd name="connsiteX226" fmla="*/ 7729 w 10000"/>
                <a:gd name="connsiteY226" fmla="*/ 7031 h 10000"/>
                <a:gd name="connsiteX227" fmla="*/ 7756 w 10000"/>
                <a:gd name="connsiteY227" fmla="*/ 6839 h 10000"/>
                <a:gd name="connsiteX228" fmla="*/ 7783 w 10000"/>
                <a:gd name="connsiteY228" fmla="*/ 6696 h 10000"/>
                <a:gd name="connsiteX229" fmla="*/ 7810 w 10000"/>
                <a:gd name="connsiteY229" fmla="*/ 6590 h 10000"/>
                <a:gd name="connsiteX230" fmla="*/ 7841 w 10000"/>
                <a:gd name="connsiteY230" fmla="*/ 6522 h 10000"/>
                <a:gd name="connsiteX231" fmla="*/ 7868 w 10000"/>
                <a:gd name="connsiteY231" fmla="*/ 6472 h 10000"/>
                <a:gd name="connsiteX232" fmla="*/ 7900 w 10000"/>
                <a:gd name="connsiteY232" fmla="*/ 6447 h 10000"/>
                <a:gd name="connsiteX233" fmla="*/ 7927 w 10000"/>
                <a:gd name="connsiteY233" fmla="*/ 6447 h 10000"/>
                <a:gd name="connsiteX234" fmla="*/ 7954 w 10000"/>
                <a:gd name="connsiteY234" fmla="*/ 6466 h 10000"/>
                <a:gd name="connsiteX235" fmla="*/ 7986 w 10000"/>
                <a:gd name="connsiteY235" fmla="*/ 6509 h 10000"/>
                <a:gd name="connsiteX236" fmla="*/ 8013 w 10000"/>
                <a:gd name="connsiteY236" fmla="*/ 6578 h 10000"/>
                <a:gd name="connsiteX237" fmla="*/ 8044 w 10000"/>
                <a:gd name="connsiteY237" fmla="*/ 6683 h 10000"/>
                <a:gd name="connsiteX238" fmla="*/ 8071 w 10000"/>
                <a:gd name="connsiteY238" fmla="*/ 6820 h 10000"/>
                <a:gd name="connsiteX239" fmla="*/ 8098 w 10000"/>
                <a:gd name="connsiteY239" fmla="*/ 7006 h 10000"/>
                <a:gd name="connsiteX240" fmla="*/ 8130 w 10000"/>
                <a:gd name="connsiteY240" fmla="*/ 7280 h 10000"/>
                <a:gd name="connsiteX241" fmla="*/ 8157 w 10000"/>
                <a:gd name="connsiteY241" fmla="*/ 7714 h 10000"/>
                <a:gd name="connsiteX242" fmla="*/ 8188 w 10000"/>
                <a:gd name="connsiteY242" fmla="*/ 8671 h 10000"/>
                <a:gd name="connsiteX243" fmla="*/ 8215 w 10000"/>
                <a:gd name="connsiteY243" fmla="*/ 8696 h 10000"/>
                <a:gd name="connsiteX244" fmla="*/ 8242 w 10000"/>
                <a:gd name="connsiteY244" fmla="*/ 7720 h 10000"/>
                <a:gd name="connsiteX245" fmla="*/ 8274 w 10000"/>
                <a:gd name="connsiteY245" fmla="*/ 7286 h 10000"/>
                <a:gd name="connsiteX246" fmla="*/ 8301 w 10000"/>
                <a:gd name="connsiteY246" fmla="*/ 7006 h 10000"/>
                <a:gd name="connsiteX247" fmla="*/ 8328 w 10000"/>
                <a:gd name="connsiteY247" fmla="*/ 6820 h 10000"/>
                <a:gd name="connsiteX248" fmla="*/ 8360 w 10000"/>
                <a:gd name="connsiteY248" fmla="*/ 6683 h 10000"/>
                <a:gd name="connsiteX249" fmla="*/ 8387 w 10000"/>
                <a:gd name="connsiteY249" fmla="*/ 6584 h 10000"/>
                <a:gd name="connsiteX250" fmla="*/ 8418 w 10000"/>
                <a:gd name="connsiteY250" fmla="*/ 6516 h 10000"/>
                <a:gd name="connsiteX251" fmla="*/ 8445 w 10000"/>
                <a:gd name="connsiteY251" fmla="*/ 6472 h 10000"/>
                <a:gd name="connsiteX252" fmla="*/ 8472 w 10000"/>
                <a:gd name="connsiteY252" fmla="*/ 6453 h 10000"/>
                <a:gd name="connsiteX253" fmla="*/ 8504 w 10000"/>
                <a:gd name="connsiteY253" fmla="*/ 6460 h 10000"/>
                <a:gd name="connsiteX254" fmla="*/ 8531 w 10000"/>
                <a:gd name="connsiteY254" fmla="*/ 6491 h 10000"/>
                <a:gd name="connsiteX255" fmla="*/ 8562 w 10000"/>
                <a:gd name="connsiteY255" fmla="*/ 6553 h 10000"/>
                <a:gd name="connsiteX256" fmla="*/ 8589 w 10000"/>
                <a:gd name="connsiteY256" fmla="*/ 6640 h 10000"/>
                <a:gd name="connsiteX257" fmla="*/ 8616 w 10000"/>
                <a:gd name="connsiteY257" fmla="*/ 6770 h 10000"/>
                <a:gd name="connsiteX258" fmla="*/ 8648 w 10000"/>
                <a:gd name="connsiteY258" fmla="*/ 6944 h 10000"/>
                <a:gd name="connsiteX259" fmla="*/ 8675 w 10000"/>
                <a:gd name="connsiteY259" fmla="*/ 7205 h 10000"/>
                <a:gd name="connsiteX260" fmla="*/ 8707 w 10000"/>
                <a:gd name="connsiteY260" fmla="*/ 7615 h 10000"/>
                <a:gd name="connsiteX261" fmla="*/ 8734 w 10000"/>
                <a:gd name="connsiteY261" fmla="*/ 8460 h 10000"/>
                <a:gd name="connsiteX262" fmla="*/ 8761 w 10000"/>
                <a:gd name="connsiteY262" fmla="*/ 8839 h 10000"/>
                <a:gd name="connsiteX263" fmla="*/ 8788 w 10000"/>
                <a:gd name="connsiteY263" fmla="*/ 7733 h 10000"/>
                <a:gd name="connsiteX264" fmla="*/ 8819 w 10000"/>
                <a:gd name="connsiteY264" fmla="*/ 7267 h 10000"/>
                <a:gd name="connsiteX265" fmla="*/ 8851 w 10000"/>
                <a:gd name="connsiteY265" fmla="*/ 6981 h 10000"/>
                <a:gd name="connsiteX266" fmla="*/ 8878 w 10000"/>
                <a:gd name="connsiteY266" fmla="*/ 6783 h 10000"/>
                <a:gd name="connsiteX267" fmla="*/ 8905 w 10000"/>
                <a:gd name="connsiteY267" fmla="*/ 6646 h 10000"/>
                <a:gd name="connsiteX268" fmla="*/ 8932 w 10000"/>
                <a:gd name="connsiteY268" fmla="*/ 6547 h 10000"/>
                <a:gd name="connsiteX269" fmla="*/ 8963 w 10000"/>
                <a:gd name="connsiteY269" fmla="*/ 6484 h 10000"/>
                <a:gd name="connsiteX270" fmla="*/ 8991 w 10000"/>
                <a:gd name="connsiteY270" fmla="*/ 6453 h 10000"/>
                <a:gd name="connsiteX271" fmla="*/ 9022 w 10000"/>
                <a:gd name="connsiteY271" fmla="*/ 6447 h 10000"/>
                <a:gd name="connsiteX272" fmla="*/ 9049 w 10000"/>
                <a:gd name="connsiteY272" fmla="*/ 6472 h 10000"/>
                <a:gd name="connsiteX273" fmla="*/ 9076 w 10000"/>
                <a:gd name="connsiteY273" fmla="*/ 6528 h 10000"/>
                <a:gd name="connsiteX274" fmla="*/ 9108 w 10000"/>
                <a:gd name="connsiteY274" fmla="*/ 6621 h 10000"/>
                <a:gd name="connsiteX275" fmla="*/ 9135 w 10000"/>
                <a:gd name="connsiteY275" fmla="*/ 6758 h 10000"/>
                <a:gd name="connsiteX276" fmla="*/ 9166 w 10000"/>
                <a:gd name="connsiteY276" fmla="*/ 6957 h 10000"/>
                <a:gd name="connsiteX277" fmla="*/ 9193 w 10000"/>
                <a:gd name="connsiteY277" fmla="*/ 7267 h 10000"/>
                <a:gd name="connsiteX278" fmla="*/ 9220 w 10000"/>
                <a:gd name="connsiteY278" fmla="*/ 7814 h 10000"/>
                <a:gd name="connsiteX279" fmla="*/ 9252 w 10000"/>
                <a:gd name="connsiteY279" fmla="*/ 9863 h 10000"/>
                <a:gd name="connsiteX280" fmla="*/ 9279 w 10000"/>
                <a:gd name="connsiteY280" fmla="*/ 7988 h 10000"/>
                <a:gd name="connsiteX281" fmla="*/ 9306 w 10000"/>
                <a:gd name="connsiteY281" fmla="*/ 7335 h 10000"/>
                <a:gd name="connsiteX282" fmla="*/ 9338 w 10000"/>
                <a:gd name="connsiteY282" fmla="*/ 6988 h 10000"/>
                <a:gd name="connsiteX283" fmla="*/ 9365 w 10000"/>
                <a:gd name="connsiteY283" fmla="*/ 6758 h 10000"/>
                <a:gd name="connsiteX284" fmla="*/ 9396 w 10000"/>
                <a:gd name="connsiteY284" fmla="*/ 6602 h 10000"/>
                <a:gd name="connsiteX285" fmla="*/ 9423 w 10000"/>
                <a:gd name="connsiteY285" fmla="*/ 6503 h 10000"/>
                <a:gd name="connsiteX286" fmla="*/ 9450 w 10000"/>
                <a:gd name="connsiteY286" fmla="*/ 6447 h 10000"/>
                <a:gd name="connsiteX287" fmla="*/ 9482 w 10000"/>
                <a:gd name="connsiteY287" fmla="*/ 6435 h 10000"/>
                <a:gd name="connsiteX288" fmla="*/ 9509 w 10000"/>
                <a:gd name="connsiteY288" fmla="*/ 6460 h 10000"/>
                <a:gd name="connsiteX289" fmla="*/ 9540 w 10000"/>
                <a:gd name="connsiteY289" fmla="*/ 6534 h 10000"/>
                <a:gd name="connsiteX290" fmla="*/ 9567 w 10000"/>
                <a:gd name="connsiteY290" fmla="*/ 6665 h 10000"/>
                <a:gd name="connsiteX291" fmla="*/ 9594 w 10000"/>
                <a:gd name="connsiteY291" fmla="*/ 6882 h 10000"/>
                <a:gd name="connsiteX292" fmla="*/ 9626 w 10000"/>
                <a:gd name="connsiteY292" fmla="*/ 7242 h 10000"/>
                <a:gd name="connsiteX293" fmla="*/ 9653 w 10000"/>
                <a:gd name="connsiteY293" fmla="*/ 7981 h 10000"/>
                <a:gd name="connsiteX294" fmla="*/ 9680 w 10000"/>
                <a:gd name="connsiteY294" fmla="*/ 8820 h 10000"/>
                <a:gd name="connsiteX295" fmla="*/ 9712 w 10000"/>
                <a:gd name="connsiteY295" fmla="*/ 7484 h 10000"/>
                <a:gd name="connsiteX296" fmla="*/ 9739 w 10000"/>
                <a:gd name="connsiteY296" fmla="*/ 7012 h 10000"/>
                <a:gd name="connsiteX297" fmla="*/ 9766 w 10000"/>
                <a:gd name="connsiteY297" fmla="*/ 6758 h 10000"/>
                <a:gd name="connsiteX298" fmla="*/ 9797 w 10000"/>
                <a:gd name="connsiteY298" fmla="*/ 6615 h 10000"/>
                <a:gd name="connsiteX299" fmla="*/ 9824 w 10000"/>
                <a:gd name="connsiteY299" fmla="*/ 6559 h 10000"/>
                <a:gd name="connsiteX300" fmla="*/ 9856 w 10000"/>
                <a:gd name="connsiteY300" fmla="*/ 6590 h 10000"/>
                <a:gd name="connsiteX301" fmla="*/ 9883 w 10000"/>
                <a:gd name="connsiteY301" fmla="*/ 6708 h 10000"/>
                <a:gd name="connsiteX302" fmla="*/ 9910 w 10000"/>
                <a:gd name="connsiteY302" fmla="*/ 6950 h 10000"/>
                <a:gd name="connsiteX303" fmla="*/ 9941 w 10000"/>
                <a:gd name="connsiteY303" fmla="*/ 7404 h 10000"/>
                <a:gd name="connsiteX304" fmla="*/ 9968 w 10000"/>
                <a:gd name="connsiteY304" fmla="*/ 8516 h 10000"/>
                <a:gd name="connsiteX305" fmla="*/ 10000 w 10000"/>
                <a:gd name="connsiteY30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73 w 10000"/>
                <a:gd name="connsiteY84" fmla="*/ 6 h 10000"/>
                <a:gd name="connsiteX85" fmla="*/ 3700 w 10000"/>
                <a:gd name="connsiteY85" fmla="*/ 6 h 10000"/>
                <a:gd name="connsiteX86" fmla="*/ 3731 w 10000"/>
                <a:gd name="connsiteY86" fmla="*/ 0 h 10000"/>
                <a:gd name="connsiteX87" fmla="*/ 3758 w 10000"/>
                <a:gd name="connsiteY87" fmla="*/ 0 h 10000"/>
                <a:gd name="connsiteX88" fmla="*/ 3785 w 10000"/>
                <a:gd name="connsiteY88" fmla="*/ 6 h 10000"/>
                <a:gd name="connsiteX89" fmla="*/ 3817 w 10000"/>
                <a:gd name="connsiteY89" fmla="*/ 12 h 10000"/>
                <a:gd name="connsiteX90" fmla="*/ 3844 w 10000"/>
                <a:gd name="connsiteY90" fmla="*/ 19 h 10000"/>
                <a:gd name="connsiteX91" fmla="*/ 3876 w 10000"/>
                <a:gd name="connsiteY91" fmla="*/ 31 h 10000"/>
                <a:gd name="connsiteX92" fmla="*/ 3903 w 10000"/>
                <a:gd name="connsiteY92" fmla="*/ 43 h 10000"/>
                <a:gd name="connsiteX93" fmla="*/ 3930 w 10000"/>
                <a:gd name="connsiteY93" fmla="*/ 62 h 10000"/>
                <a:gd name="connsiteX94" fmla="*/ 3957 w 10000"/>
                <a:gd name="connsiteY94" fmla="*/ 81 h 10000"/>
                <a:gd name="connsiteX95" fmla="*/ 3988 w 10000"/>
                <a:gd name="connsiteY95" fmla="*/ 106 h 10000"/>
                <a:gd name="connsiteX96" fmla="*/ 4015 w 10000"/>
                <a:gd name="connsiteY96" fmla="*/ 130 h 10000"/>
                <a:gd name="connsiteX97" fmla="*/ 4047 w 10000"/>
                <a:gd name="connsiteY97" fmla="*/ 155 h 10000"/>
                <a:gd name="connsiteX98" fmla="*/ 4074 w 10000"/>
                <a:gd name="connsiteY98" fmla="*/ 186 h 10000"/>
                <a:gd name="connsiteX99" fmla="*/ 4101 w 10000"/>
                <a:gd name="connsiteY99" fmla="*/ 217 h 10000"/>
                <a:gd name="connsiteX100" fmla="*/ 4132 w 10000"/>
                <a:gd name="connsiteY100" fmla="*/ 255 h 10000"/>
                <a:gd name="connsiteX101" fmla="*/ 4160 w 10000"/>
                <a:gd name="connsiteY101" fmla="*/ 292 h 10000"/>
                <a:gd name="connsiteX102" fmla="*/ 4191 w 10000"/>
                <a:gd name="connsiteY102" fmla="*/ 329 h 10000"/>
                <a:gd name="connsiteX103" fmla="*/ 4218 w 10000"/>
                <a:gd name="connsiteY103" fmla="*/ 373 h 10000"/>
                <a:gd name="connsiteX104" fmla="*/ 4245 w 10000"/>
                <a:gd name="connsiteY104" fmla="*/ 422 h 10000"/>
                <a:gd name="connsiteX105" fmla="*/ 4277 w 10000"/>
                <a:gd name="connsiteY105" fmla="*/ 466 h 10000"/>
                <a:gd name="connsiteX106" fmla="*/ 4304 w 10000"/>
                <a:gd name="connsiteY106" fmla="*/ 522 h 10000"/>
                <a:gd name="connsiteX107" fmla="*/ 4335 w 10000"/>
                <a:gd name="connsiteY107" fmla="*/ 571 h 10000"/>
                <a:gd name="connsiteX108" fmla="*/ 4362 w 10000"/>
                <a:gd name="connsiteY108" fmla="*/ 634 h 10000"/>
                <a:gd name="connsiteX109" fmla="*/ 4389 w 10000"/>
                <a:gd name="connsiteY109" fmla="*/ 689 h 10000"/>
                <a:gd name="connsiteX110" fmla="*/ 4421 w 10000"/>
                <a:gd name="connsiteY110" fmla="*/ 752 h 10000"/>
                <a:gd name="connsiteX111" fmla="*/ 4448 w 10000"/>
                <a:gd name="connsiteY111" fmla="*/ 820 h 10000"/>
                <a:gd name="connsiteX112" fmla="*/ 4475 w 10000"/>
                <a:gd name="connsiteY112" fmla="*/ 888 h 10000"/>
                <a:gd name="connsiteX113" fmla="*/ 4507 w 10000"/>
                <a:gd name="connsiteY113" fmla="*/ 957 h 10000"/>
                <a:gd name="connsiteX114" fmla="*/ 4534 w 10000"/>
                <a:gd name="connsiteY114" fmla="*/ 1037 h 10000"/>
                <a:gd name="connsiteX115" fmla="*/ 4565 w 10000"/>
                <a:gd name="connsiteY115" fmla="*/ 1118 h 10000"/>
                <a:gd name="connsiteX116" fmla="*/ 4592 w 10000"/>
                <a:gd name="connsiteY116" fmla="*/ 1199 h 10000"/>
                <a:gd name="connsiteX117" fmla="*/ 4619 w 10000"/>
                <a:gd name="connsiteY117" fmla="*/ 1286 h 10000"/>
                <a:gd name="connsiteX118" fmla="*/ 4651 w 10000"/>
                <a:gd name="connsiteY118" fmla="*/ 1373 h 10000"/>
                <a:gd name="connsiteX119" fmla="*/ 4678 w 10000"/>
                <a:gd name="connsiteY119" fmla="*/ 1472 h 10000"/>
                <a:gd name="connsiteX120" fmla="*/ 4709 w 10000"/>
                <a:gd name="connsiteY120" fmla="*/ 1565 h 10000"/>
                <a:gd name="connsiteX121" fmla="*/ 4736 w 10000"/>
                <a:gd name="connsiteY121" fmla="*/ 1671 h 10000"/>
                <a:gd name="connsiteX122" fmla="*/ 4763 w 10000"/>
                <a:gd name="connsiteY122" fmla="*/ 1776 h 10000"/>
                <a:gd name="connsiteX123" fmla="*/ 4795 w 10000"/>
                <a:gd name="connsiteY123" fmla="*/ 1894 h 10000"/>
                <a:gd name="connsiteX124" fmla="*/ 4822 w 10000"/>
                <a:gd name="connsiteY124" fmla="*/ 2012 h 10000"/>
                <a:gd name="connsiteX125" fmla="*/ 4854 w 10000"/>
                <a:gd name="connsiteY125" fmla="*/ 2137 h 10000"/>
                <a:gd name="connsiteX126" fmla="*/ 4881 w 10000"/>
                <a:gd name="connsiteY126" fmla="*/ 2267 h 10000"/>
                <a:gd name="connsiteX127" fmla="*/ 4908 w 10000"/>
                <a:gd name="connsiteY127" fmla="*/ 2404 h 10000"/>
                <a:gd name="connsiteX128" fmla="*/ 4935 w 10000"/>
                <a:gd name="connsiteY128" fmla="*/ 2553 h 10000"/>
                <a:gd name="connsiteX129" fmla="*/ 4966 w 10000"/>
                <a:gd name="connsiteY129" fmla="*/ 2708 h 10000"/>
                <a:gd name="connsiteX130" fmla="*/ 4993 w 10000"/>
                <a:gd name="connsiteY130" fmla="*/ 2870 h 10000"/>
                <a:gd name="connsiteX131" fmla="*/ 5025 w 10000"/>
                <a:gd name="connsiteY131" fmla="*/ 3043 h 10000"/>
                <a:gd name="connsiteX132" fmla="*/ 5052 w 10000"/>
                <a:gd name="connsiteY132" fmla="*/ 3230 h 10000"/>
                <a:gd name="connsiteX133" fmla="*/ 5079 w 10000"/>
                <a:gd name="connsiteY133" fmla="*/ 3429 h 10000"/>
                <a:gd name="connsiteX134" fmla="*/ 5110 w 10000"/>
                <a:gd name="connsiteY134" fmla="*/ 3646 h 10000"/>
                <a:gd name="connsiteX135" fmla="*/ 5137 w 10000"/>
                <a:gd name="connsiteY135" fmla="*/ 3882 h 10000"/>
                <a:gd name="connsiteX136" fmla="*/ 5169 w 10000"/>
                <a:gd name="connsiteY136" fmla="*/ 4143 h 10000"/>
                <a:gd name="connsiteX137" fmla="*/ 5196 w 10000"/>
                <a:gd name="connsiteY137" fmla="*/ 4441 h 10000"/>
                <a:gd name="connsiteX138" fmla="*/ 5223 w 10000"/>
                <a:gd name="connsiteY138" fmla="*/ 4789 h 10000"/>
                <a:gd name="connsiteX139" fmla="*/ 5255 w 10000"/>
                <a:gd name="connsiteY139" fmla="*/ 5205 h 10000"/>
                <a:gd name="connsiteX140" fmla="*/ 5282 w 10000"/>
                <a:gd name="connsiteY140" fmla="*/ 5758 h 10000"/>
                <a:gd name="connsiteX141" fmla="*/ 5313 w 10000"/>
                <a:gd name="connsiteY141" fmla="*/ 6671 h 10000"/>
                <a:gd name="connsiteX142" fmla="*/ 5340 w 10000"/>
                <a:gd name="connsiteY142" fmla="*/ 7776 h 10000"/>
                <a:gd name="connsiteX143" fmla="*/ 5367 w 10000"/>
                <a:gd name="connsiteY143" fmla="*/ 6565 h 10000"/>
                <a:gd name="connsiteX144" fmla="*/ 5399 w 10000"/>
                <a:gd name="connsiteY144" fmla="*/ 6255 h 10000"/>
                <a:gd name="connsiteX145" fmla="*/ 5426 w 10000"/>
                <a:gd name="connsiteY145" fmla="*/ 6155 h 10000"/>
                <a:gd name="connsiteX146" fmla="*/ 5453 w 10000"/>
                <a:gd name="connsiteY146" fmla="*/ 6180 h 10000"/>
                <a:gd name="connsiteX147" fmla="*/ 5484 w 10000"/>
                <a:gd name="connsiteY147" fmla="*/ 6286 h 10000"/>
                <a:gd name="connsiteX148" fmla="*/ 5511 w 10000"/>
                <a:gd name="connsiteY148" fmla="*/ 6484 h 10000"/>
                <a:gd name="connsiteX149" fmla="*/ 5539 w 10000"/>
                <a:gd name="connsiteY149" fmla="*/ 6801 h 10000"/>
                <a:gd name="connsiteX150" fmla="*/ 5570 w 10000"/>
                <a:gd name="connsiteY150" fmla="*/ 7373 h 10000"/>
                <a:gd name="connsiteX151" fmla="*/ 5597 w 10000"/>
                <a:gd name="connsiteY151" fmla="*/ 9447 h 10000"/>
                <a:gd name="connsiteX152" fmla="*/ 5629 w 10000"/>
                <a:gd name="connsiteY152" fmla="*/ 7621 h 10000"/>
                <a:gd name="connsiteX153" fmla="*/ 5656 w 10000"/>
                <a:gd name="connsiteY153" fmla="*/ 7012 h 10000"/>
                <a:gd name="connsiteX154" fmla="*/ 5683 w 10000"/>
                <a:gd name="connsiteY154" fmla="*/ 6708 h 10000"/>
                <a:gd name="connsiteX155" fmla="*/ 5714 w 10000"/>
                <a:gd name="connsiteY155" fmla="*/ 6534 h 10000"/>
                <a:gd name="connsiteX156" fmla="*/ 5741 w 10000"/>
                <a:gd name="connsiteY156" fmla="*/ 6429 h 10000"/>
                <a:gd name="connsiteX157" fmla="*/ 5773 w 10000"/>
                <a:gd name="connsiteY157" fmla="*/ 6385 h 10000"/>
                <a:gd name="connsiteX158" fmla="*/ 5800 w 10000"/>
                <a:gd name="connsiteY158" fmla="*/ 6385 h 10000"/>
                <a:gd name="connsiteX159" fmla="*/ 5827 w 10000"/>
                <a:gd name="connsiteY159" fmla="*/ 6429 h 10000"/>
                <a:gd name="connsiteX160" fmla="*/ 5858 w 10000"/>
                <a:gd name="connsiteY160" fmla="*/ 6516 h 10000"/>
                <a:gd name="connsiteX161" fmla="*/ 5886 w 10000"/>
                <a:gd name="connsiteY161" fmla="*/ 6646 h 10000"/>
                <a:gd name="connsiteX162" fmla="*/ 5913 w 10000"/>
                <a:gd name="connsiteY162" fmla="*/ 6845 h 10000"/>
                <a:gd name="connsiteX163" fmla="*/ 5944 w 10000"/>
                <a:gd name="connsiteY163" fmla="*/ 7149 h 10000"/>
                <a:gd name="connsiteX164" fmla="*/ 5971 w 10000"/>
                <a:gd name="connsiteY164" fmla="*/ 7658 h 10000"/>
                <a:gd name="connsiteX165" fmla="*/ 6003 w 10000"/>
                <a:gd name="connsiteY165" fmla="*/ 9093 h 10000"/>
                <a:gd name="connsiteX166" fmla="*/ 6030 w 10000"/>
                <a:gd name="connsiteY166" fmla="*/ 8106 h 10000"/>
                <a:gd name="connsiteX167" fmla="*/ 6057 w 10000"/>
                <a:gd name="connsiteY167" fmla="*/ 7385 h 10000"/>
                <a:gd name="connsiteX168" fmla="*/ 6088 w 10000"/>
                <a:gd name="connsiteY168" fmla="*/ 7019 h 10000"/>
                <a:gd name="connsiteX169" fmla="*/ 6115 w 10000"/>
                <a:gd name="connsiteY169" fmla="*/ 6789 h 10000"/>
                <a:gd name="connsiteX170" fmla="*/ 6147 w 10000"/>
                <a:gd name="connsiteY170" fmla="*/ 6634 h 10000"/>
                <a:gd name="connsiteX171" fmla="*/ 6174 w 10000"/>
                <a:gd name="connsiteY171" fmla="*/ 6534 h 10000"/>
                <a:gd name="connsiteX172" fmla="*/ 6201 w 10000"/>
                <a:gd name="connsiteY172" fmla="*/ 6472 h 10000"/>
                <a:gd name="connsiteX173" fmla="*/ 6233 w 10000"/>
                <a:gd name="connsiteY173" fmla="*/ 6441 h 10000"/>
                <a:gd name="connsiteX174" fmla="*/ 6260 w 10000"/>
                <a:gd name="connsiteY174" fmla="*/ 6435 h 10000"/>
                <a:gd name="connsiteX175" fmla="*/ 6291 w 10000"/>
                <a:gd name="connsiteY175" fmla="*/ 6460 h 10000"/>
                <a:gd name="connsiteX176" fmla="*/ 6318 w 10000"/>
                <a:gd name="connsiteY176" fmla="*/ 6516 h 10000"/>
                <a:gd name="connsiteX177" fmla="*/ 6345 w 10000"/>
                <a:gd name="connsiteY177" fmla="*/ 6609 h 10000"/>
                <a:gd name="connsiteX178" fmla="*/ 6372 w 10000"/>
                <a:gd name="connsiteY178" fmla="*/ 6733 h 10000"/>
                <a:gd name="connsiteX179" fmla="*/ 6404 w 10000"/>
                <a:gd name="connsiteY179" fmla="*/ 6919 h 10000"/>
                <a:gd name="connsiteX180" fmla="*/ 6431 w 10000"/>
                <a:gd name="connsiteY180" fmla="*/ 7186 h 10000"/>
                <a:gd name="connsiteX181" fmla="*/ 6462 w 10000"/>
                <a:gd name="connsiteY181" fmla="*/ 7596 h 10000"/>
                <a:gd name="connsiteX182" fmla="*/ 6489 w 10000"/>
                <a:gd name="connsiteY182" fmla="*/ 8466 h 10000"/>
                <a:gd name="connsiteX183" fmla="*/ 6516 w 10000"/>
                <a:gd name="connsiteY183" fmla="*/ 8801 h 10000"/>
                <a:gd name="connsiteX184" fmla="*/ 6548 w 10000"/>
                <a:gd name="connsiteY184" fmla="*/ 7714 h 10000"/>
                <a:gd name="connsiteX185" fmla="*/ 6575 w 10000"/>
                <a:gd name="connsiteY185" fmla="*/ 7261 h 10000"/>
                <a:gd name="connsiteX186" fmla="*/ 6607 w 10000"/>
                <a:gd name="connsiteY186" fmla="*/ 6981 h 10000"/>
                <a:gd name="connsiteX187" fmla="*/ 6634 w 10000"/>
                <a:gd name="connsiteY187" fmla="*/ 6795 h 10000"/>
                <a:gd name="connsiteX188" fmla="*/ 6661 w 10000"/>
                <a:gd name="connsiteY188" fmla="*/ 6658 h 10000"/>
                <a:gd name="connsiteX189" fmla="*/ 6692 w 10000"/>
                <a:gd name="connsiteY189" fmla="*/ 6559 h 10000"/>
                <a:gd name="connsiteX190" fmla="*/ 6719 w 10000"/>
                <a:gd name="connsiteY190" fmla="*/ 6497 h 10000"/>
                <a:gd name="connsiteX191" fmla="*/ 6751 w 10000"/>
                <a:gd name="connsiteY191" fmla="*/ 6460 h 10000"/>
                <a:gd name="connsiteX192" fmla="*/ 6778 w 10000"/>
                <a:gd name="connsiteY192" fmla="*/ 6453 h 10000"/>
                <a:gd name="connsiteX193" fmla="*/ 6805 w 10000"/>
                <a:gd name="connsiteY193" fmla="*/ 6460 h 10000"/>
                <a:gd name="connsiteX194" fmla="*/ 6836 w 10000"/>
                <a:gd name="connsiteY194" fmla="*/ 6503 h 10000"/>
                <a:gd name="connsiteX195" fmla="*/ 6863 w 10000"/>
                <a:gd name="connsiteY195" fmla="*/ 6565 h 10000"/>
                <a:gd name="connsiteX196" fmla="*/ 6890 w 10000"/>
                <a:gd name="connsiteY196" fmla="*/ 6658 h 10000"/>
                <a:gd name="connsiteX197" fmla="*/ 6922 w 10000"/>
                <a:gd name="connsiteY197" fmla="*/ 6789 h 10000"/>
                <a:gd name="connsiteX198" fmla="*/ 6949 w 10000"/>
                <a:gd name="connsiteY198" fmla="*/ 6975 h 10000"/>
                <a:gd name="connsiteX199" fmla="*/ 6981 w 10000"/>
                <a:gd name="connsiteY199" fmla="*/ 7236 h 10000"/>
                <a:gd name="connsiteX200" fmla="*/ 7008 w 10000"/>
                <a:gd name="connsiteY200" fmla="*/ 7634 h 10000"/>
                <a:gd name="connsiteX201" fmla="*/ 7035 w 10000"/>
                <a:gd name="connsiteY201" fmla="*/ 8460 h 10000"/>
                <a:gd name="connsiteX202" fmla="*/ 7066 w 10000"/>
                <a:gd name="connsiteY202" fmla="*/ 8969 h 10000"/>
                <a:gd name="connsiteX203" fmla="*/ 7093 w 10000"/>
                <a:gd name="connsiteY203" fmla="*/ 7801 h 10000"/>
                <a:gd name="connsiteX204" fmla="*/ 7125 w 10000"/>
                <a:gd name="connsiteY204" fmla="*/ 7329 h 10000"/>
                <a:gd name="connsiteX205" fmla="*/ 7152 w 10000"/>
                <a:gd name="connsiteY205" fmla="*/ 7037 h 10000"/>
                <a:gd name="connsiteX206" fmla="*/ 7179 w 10000"/>
                <a:gd name="connsiteY206" fmla="*/ 6839 h 10000"/>
                <a:gd name="connsiteX207" fmla="*/ 7210 w 10000"/>
                <a:gd name="connsiteY207" fmla="*/ 6696 h 10000"/>
                <a:gd name="connsiteX208" fmla="*/ 7237 w 10000"/>
                <a:gd name="connsiteY208" fmla="*/ 6590 h 10000"/>
                <a:gd name="connsiteX209" fmla="*/ 7269 w 10000"/>
                <a:gd name="connsiteY209" fmla="*/ 6516 h 10000"/>
                <a:gd name="connsiteX210" fmla="*/ 7296 w 10000"/>
                <a:gd name="connsiteY210" fmla="*/ 6472 h 10000"/>
                <a:gd name="connsiteX211" fmla="*/ 7323 w 10000"/>
                <a:gd name="connsiteY211" fmla="*/ 6447 h 10000"/>
                <a:gd name="connsiteX212" fmla="*/ 7350 w 10000"/>
                <a:gd name="connsiteY212" fmla="*/ 6447 h 10000"/>
                <a:gd name="connsiteX213" fmla="*/ 7382 w 10000"/>
                <a:gd name="connsiteY213" fmla="*/ 6466 h 10000"/>
                <a:gd name="connsiteX214" fmla="*/ 7409 w 10000"/>
                <a:gd name="connsiteY214" fmla="*/ 6509 h 10000"/>
                <a:gd name="connsiteX215" fmla="*/ 7440 w 10000"/>
                <a:gd name="connsiteY215" fmla="*/ 6578 h 10000"/>
                <a:gd name="connsiteX216" fmla="*/ 7467 w 10000"/>
                <a:gd name="connsiteY216" fmla="*/ 6677 h 10000"/>
                <a:gd name="connsiteX217" fmla="*/ 7494 w 10000"/>
                <a:gd name="connsiteY217" fmla="*/ 6814 h 10000"/>
                <a:gd name="connsiteX218" fmla="*/ 7526 w 10000"/>
                <a:gd name="connsiteY218" fmla="*/ 7006 h 10000"/>
                <a:gd name="connsiteX219" fmla="*/ 7553 w 10000"/>
                <a:gd name="connsiteY219" fmla="*/ 7273 h 10000"/>
                <a:gd name="connsiteX220" fmla="*/ 7584 w 10000"/>
                <a:gd name="connsiteY220" fmla="*/ 7696 h 10000"/>
                <a:gd name="connsiteX221" fmla="*/ 7612 w 10000"/>
                <a:gd name="connsiteY221" fmla="*/ 8584 h 10000"/>
                <a:gd name="connsiteX222" fmla="*/ 7639 w 10000"/>
                <a:gd name="connsiteY222" fmla="*/ 8814 h 10000"/>
                <a:gd name="connsiteX223" fmla="*/ 7670 w 10000"/>
                <a:gd name="connsiteY223" fmla="*/ 7770 h 10000"/>
                <a:gd name="connsiteX224" fmla="*/ 7697 w 10000"/>
                <a:gd name="connsiteY224" fmla="*/ 7317 h 10000"/>
                <a:gd name="connsiteX225" fmla="*/ 7729 w 10000"/>
                <a:gd name="connsiteY225" fmla="*/ 7031 h 10000"/>
                <a:gd name="connsiteX226" fmla="*/ 7756 w 10000"/>
                <a:gd name="connsiteY226" fmla="*/ 6839 h 10000"/>
                <a:gd name="connsiteX227" fmla="*/ 7783 w 10000"/>
                <a:gd name="connsiteY227" fmla="*/ 6696 h 10000"/>
                <a:gd name="connsiteX228" fmla="*/ 7810 w 10000"/>
                <a:gd name="connsiteY228" fmla="*/ 6590 h 10000"/>
                <a:gd name="connsiteX229" fmla="*/ 7841 w 10000"/>
                <a:gd name="connsiteY229" fmla="*/ 6522 h 10000"/>
                <a:gd name="connsiteX230" fmla="*/ 7868 w 10000"/>
                <a:gd name="connsiteY230" fmla="*/ 6472 h 10000"/>
                <a:gd name="connsiteX231" fmla="*/ 7900 w 10000"/>
                <a:gd name="connsiteY231" fmla="*/ 6447 h 10000"/>
                <a:gd name="connsiteX232" fmla="*/ 7927 w 10000"/>
                <a:gd name="connsiteY232" fmla="*/ 6447 h 10000"/>
                <a:gd name="connsiteX233" fmla="*/ 7954 w 10000"/>
                <a:gd name="connsiteY233" fmla="*/ 6466 h 10000"/>
                <a:gd name="connsiteX234" fmla="*/ 7986 w 10000"/>
                <a:gd name="connsiteY234" fmla="*/ 6509 h 10000"/>
                <a:gd name="connsiteX235" fmla="*/ 8013 w 10000"/>
                <a:gd name="connsiteY235" fmla="*/ 6578 h 10000"/>
                <a:gd name="connsiteX236" fmla="*/ 8044 w 10000"/>
                <a:gd name="connsiteY236" fmla="*/ 6683 h 10000"/>
                <a:gd name="connsiteX237" fmla="*/ 8071 w 10000"/>
                <a:gd name="connsiteY237" fmla="*/ 6820 h 10000"/>
                <a:gd name="connsiteX238" fmla="*/ 8098 w 10000"/>
                <a:gd name="connsiteY238" fmla="*/ 7006 h 10000"/>
                <a:gd name="connsiteX239" fmla="*/ 8130 w 10000"/>
                <a:gd name="connsiteY239" fmla="*/ 7280 h 10000"/>
                <a:gd name="connsiteX240" fmla="*/ 8157 w 10000"/>
                <a:gd name="connsiteY240" fmla="*/ 7714 h 10000"/>
                <a:gd name="connsiteX241" fmla="*/ 8188 w 10000"/>
                <a:gd name="connsiteY241" fmla="*/ 8671 h 10000"/>
                <a:gd name="connsiteX242" fmla="*/ 8215 w 10000"/>
                <a:gd name="connsiteY242" fmla="*/ 8696 h 10000"/>
                <a:gd name="connsiteX243" fmla="*/ 8242 w 10000"/>
                <a:gd name="connsiteY243" fmla="*/ 7720 h 10000"/>
                <a:gd name="connsiteX244" fmla="*/ 8274 w 10000"/>
                <a:gd name="connsiteY244" fmla="*/ 7286 h 10000"/>
                <a:gd name="connsiteX245" fmla="*/ 8301 w 10000"/>
                <a:gd name="connsiteY245" fmla="*/ 7006 h 10000"/>
                <a:gd name="connsiteX246" fmla="*/ 8328 w 10000"/>
                <a:gd name="connsiteY246" fmla="*/ 6820 h 10000"/>
                <a:gd name="connsiteX247" fmla="*/ 8360 w 10000"/>
                <a:gd name="connsiteY247" fmla="*/ 6683 h 10000"/>
                <a:gd name="connsiteX248" fmla="*/ 8387 w 10000"/>
                <a:gd name="connsiteY248" fmla="*/ 6584 h 10000"/>
                <a:gd name="connsiteX249" fmla="*/ 8418 w 10000"/>
                <a:gd name="connsiteY249" fmla="*/ 6516 h 10000"/>
                <a:gd name="connsiteX250" fmla="*/ 8445 w 10000"/>
                <a:gd name="connsiteY250" fmla="*/ 6472 h 10000"/>
                <a:gd name="connsiteX251" fmla="*/ 8472 w 10000"/>
                <a:gd name="connsiteY251" fmla="*/ 6453 h 10000"/>
                <a:gd name="connsiteX252" fmla="*/ 8504 w 10000"/>
                <a:gd name="connsiteY252" fmla="*/ 6460 h 10000"/>
                <a:gd name="connsiteX253" fmla="*/ 8531 w 10000"/>
                <a:gd name="connsiteY253" fmla="*/ 6491 h 10000"/>
                <a:gd name="connsiteX254" fmla="*/ 8562 w 10000"/>
                <a:gd name="connsiteY254" fmla="*/ 6553 h 10000"/>
                <a:gd name="connsiteX255" fmla="*/ 8589 w 10000"/>
                <a:gd name="connsiteY255" fmla="*/ 6640 h 10000"/>
                <a:gd name="connsiteX256" fmla="*/ 8616 w 10000"/>
                <a:gd name="connsiteY256" fmla="*/ 6770 h 10000"/>
                <a:gd name="connsiteX257" fmla="*/ 8648 w 10000"/>
                <a:gd name="connsiteY257" fmla="*/ 6944 h 10000"/>
                <a:gd name="connsiteX258" fmla="*/ 8675 w 10000"/>
                <a:gd name="connsiteY258" fmla="*/ 7205 h 10000"/>
                <a:gd name="connsiteX259" fmla="*/ 8707 w 10000"/>
                <a:gd name="connsiteY259" fmla="*/ 7615 h 10000"/>
                <a:gd name="connsiteX260" fmla="*/ 8734 w 10000"/>
                <a:gd name="connsiteY260" fmla="*/ 8460 h 10000"/>
                <a:gd name="connsiteX261" fmla="*/ 8761 w 10000"/>
                <a:gd name="connsiteY261" fmla="*/ 8839 h 10000"/>
                <a:gd name="connsiteX262" fmla="*/ 8788 w 10000"/>
                <a:gd name="connsiteY262" fmla="*/ 7733 h 10000"/>
                <a:gd name="connsiteX263" fmla="*/ 8819 w 10000"/>
                <a:gd name="connsiteY263" fmla="*/ 7267 h 10000"/>
                <a:gd name="connsiteX264" fmla="*/ 8851 w 10000"/>
                <a:gd name="connsiteY264" fmla="*/ 6981 h 10000"/>
                <a:gd name="connsiteX265" fmla="*/ 8878 w 10000"/>
                <a:gd name="connsiteY265" fmla="*/ 6783 h 10000"/>
                <a:gd name="connsiteX266" fmla="*/ 8905 w 10000"/>
                <a:gd name="connsiteY266" fmla="*/ 6646 h 10000"/>
                <a:gd name="connsiteX267" fmla="*/ 8932 w 10000"/>
                <a:gd name="connsiteY267" fmla="*/ 6547 h 10000"/>
                <a:gd name="connsiteX268" fmla="*/ 8963 w 10000"/>
                <a:gd name="connsiteY268" fmla="*/ 6484 h 10000"/>
                <a:gd name="connsiteX269" fmla="*/ 8991 w 10000"/>
                <a:gd name="connsiteY269" fmla="*/ 6453 h 10000"/>
                <a:gd name="connsiteX270" fmla="*/ 9022 w 10000"/>
                <a:gd name="connsiteY270" fmla="*/ 6447 h 10000"/>
                <a:gd name="connsiteX271" fmla="*/ 9049 w 10000"/>
                <a:gd name="connsiteY271" fmla="*/ 6472 h 10000"/>
                <a:gd name="connsiteX272" fmla="*/ 9076 w 10000"/>
                <a:gd name="connsiteY272" fmla="*/ 6528 h 10000"/>
                <a:gd name="connsiteX273" fmla="*/ 9108 w 10000"/>
                <a:gd name="connsiteY273" fmla="*/ 6621 h 10000"/>
                <a:gd name="connsiteX274" fmla="*/ 9135 w 10000"/>
                <a:gd name="connsiteY274" fmla="*/ 6758 h 10000"/>
                <a:gd name="connsiteX275" fmla="*/ 9166 w 10000"/>
                <a:gd name="connsiteY275" fmla="*/ 6957 h 10000"/>
                <a:gd name="connsiteX276" fmla="*/ 9193 w 10000"/>
                <a:gd name="connsiteY276" fmla="*/ 7267 h 10000"/>
                <a:gd name="connsiteX277" fmla="*/ 9220 w 10000"/>
                <a:gd name="connsiteY277" fmla="*/ 7814 h 10000"/>
                <a:gd name="connsiteX278" fmla="*/ 9252 w 10000"/>
                <a:gd name="connsiteY278" fmla="*/ 9863 h 10000"/>
                <a:gd name="connsiteX279" fmla="*/ 9279 w 10000"/>
                <a:gd name="connsiteY279" fmla="*/ 7988 h 10000"/>
                <a:gd name="connsiteX280" fmla="*/ 9306 w 10000"/>
                <a:gd name="connsiteY280" fmla="*/ 7335 h 10000"/>
                <a:gd name="connsiteX281" fmla="*/ 9338 w 10000"/>
                <a:gd name="connsiteY281" fmla="*/ 6988 h 10000"/>
                <a:gd name="connsiteX282" fmla="*/ 9365 w 10000"/>
                <a:gd name="connsiteY282" fmla="*/ 6758 h 10000"/>
                <a:gd name="connsiteX283" fmla="*/ 9396 w 10000"/>
                <a:gd name="connsiteY283" fmla="*/ 6602 h 10000"/>
                <a:gd name="connsiteX284" fmla="*/ 9423 w 10000"/>
                <a:gd name="connsiteY284" fmla="*/ 6503 h 10000"/>
                <a:gd name="connsiteX285" fmla="*/ 9450 w 10000"/>
                <a:gd name="connsiteY285" fmla="*/ 6447 h 10000"/>
                <a:gd name="connsiteX286" fmla="*/ 9482 w 10000"/>
                <a:gd name="connsiteY286" fmla="*/ 6435 h 10000"/>
                <a:gd name="connsiteX287" fmla="*/ 9509 w 10000"/>
                <a:gd name="connsiteY287" fmla="*/ 6460 h 10000"/>
                <a:gd name="connsiteX288" fmla="*/ 9540 w 10000"/>
                <a:gd name="connsiteY288" fmla="*/ 6534 h 10000"/>
                <a:gd name="connsiteX289" fmla="*/ 9567 w 10000"/>
                <a:gd name="connsiteY289" fmla="*/ 6665 h 10000"/>
                <a:gd name="connsiteX290" fmla="*/ 9594 w 10000"/>
                <a:gd name="connsiteY290" fmla="*/ 6882 h 10000"/>
                <a:gd name="connsiteX291" fmla="*/ 9626 w 10000"/>
                <a:gd name="connsiteY291" fmla="*/ 7242 h 10000"/>
                <a:gd name="connsiteX292" fmla="*/ 9653 w 10000"/>
                <a:gd name="connsiteY292" fmla="*/ 7981 h 10000"/>
                <a:gd name="connsiteX293" fmla="*/ 9680 w 10000"/>
                <a:gd name="connsiteY293" fmla="*/ 8820 h 10000"/>
                <a:gd name="connsiteX294" fmla="*/ 9712 w 10000"/>
                <a:gd name="connsiteY294" fmla="*/ 7484 h 10000"/>
                <a:gd name="connsiteX295" fmla="*/ 9739 w 10000"/>
                <a:gd name="connsiteY295" fmla="*/ 7012 h 10000"/>
                <a:gd name="connsiteX296" fmla="*/ 9766 w 10000"/>
                <a:gd name="connsiteY296" fmla="*/ 6758 h 10000"/>
                <a:gd name="connsiteX297" fmla="*/ 9797 w 10000"/>
                <a:gd name="connsiteY297" fmla="*/ 6615 h 10000"/>
                <a:gd name="connsiteX298" fmla="*/ 9824 w 10000"/>
                <a:gd name="connsiteY298" fmla="*/ 6559 h 10000"/>
                <a:gd name="connsiteX299" fmla="*/ 9856 w 10000"/>
                <a:gd name="connsiteY299" fmla="*/ 6590 h 10000"/>
                <a:gd name="connsiteX300" fmla="*/ 9883 w 10000"/>
                <a:gd name="connsiteY300" fmla="*/ 6708 h 10000"/>
                <a:gd name="connsiteX301" fmla="*/ 9910 w 10000"/>
                <a:gd name="connsiteY301" fmla="*/ 6950 h 10000"/>
                <a:gd name="connsiteX302" fmla="*/ 9941 w 10000"/>
                <a:gd name="connsiteY302" fmla="*/ 7404 h 10000"/>
                <a:gd name="connsiteX303" fmla="*/ 9968 w 10000"/>
                <a:gd name="connsiteY303" fmla="*/ 8516 h 10000"/>
                <a:gd name="connsiteX304" fmla="*/ 10000 w 10000"/>
                <a:gd name="connsiteY30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73 w 10000"/>
                <a:gd name="connsiteY83" fmla="*/ 6 h 10000"/>
                <a:gd name="connsiteX84" fmla="*/ 3700 w 10000"/>
                <a:gd name="connsiteY84" fmla="*/ 6 h 10000"/>
                <a:gd name="connsiteX85" fmla="*/ 3731 w 10000"/>
                <a:gd name="connsiteY85" fmla="*/ 0 h 10000"/>
                <a:gd name="connsiteX86" fmla="*/ 3758 w 10000"/>
                <a:gd name="connsiteY86" fmla="*/ 0 h 10000"/>
                <a:gd name="connsiteX87" fmla="*/ 3785 w 10000"/>
                <a:gd name="connsiteY87" fmla="*/ 6 h 10000"/>
                <a:gd name="connsiteX88" fmla="*/ 3817 w 10000"/>
                <a:gd name="connsiteY88" fmla="*/ 12 h 10000"/>
                <a:gd name="connsiteX89" fmla="*/ 3844 w 10000"/>
                <a:gd name="connsiteY89" fmla="*/ 19 h 10000"/>
                <a:gd name="connsiteX90" fmla="*/ 3876 w 10000"/>
                <a:gd name="connsiteY90" fmla="*/ 31 h 10000"/>
                <a:gd name="connsiteX91" fmla="*/ 3903 w 10000"/>
                <a:gd name="connsiteY91" fmla="*/ 43 h 10000"/>
                <a:gd name="connsiteX92" fmla="*/ 3930 w 10000"/>
                <a:gd name="connsiteY92" fmla="*/ 62 h 10000"/>
                <a:gd name="connsiteX93" fmla="*/ 3957 w 10000"/>
                <a:gd name="connsiteY93" fmla="*/ 81 h 10000"/>
                <a:gd name="connsiteX94" fmla="*/ 3988 w 10000"/>
                <a:gd name="connsiteY94" fmla="*/ 106 h 10000"/>
                <a:gd name="connsiteX95" fmla="*/ 4015 w 10000"/>
                <a:gd name="connsiteY95" fmla="*/ 130 h 10000"/>
                <a:gd name="connsiteX96" fmla="*/ 4047 w 10000"/>
                <a:gd name="connsiteY96" fmla="*/ 155 h 10000"/>
                <a:gd name="connsiteX97" fmla="*/ 4074 w 10000"/>
                <a:gd name="connsiteY97" fmla="*/ 186 h 10000"/>
                <a:gd name="connsiteX98" fmla="*/ 4101 w 10000"/>
                <a:gd name="connsiteY98" fmla="*/ 217 h 10000"/>
                <a:gd name="connsiteX99" fmla="*/ 4132 w 10000"/>
                <a:gd name="connsiteY99" fmla="*/ 255 h 10000"/>
                <a:gd name="connsiteX100" fmla="*/ 4160 w 10000"/>
                <a:gd name="connsiteY100" fmla="*/ 292 h 10000"/>
                <a:gd name="connsiteX101" fmla="*/ 4191 w 10000"/>
                <a:gd name="connsiteY101" fmla="*/ 329 h 10000"/>
                <a:gd name="connsiteX102" fmla="*/ 4218 w 10000"/>
                <a:gd name="connsiteY102" fmla="*/ 373 h 10000"/>
                <a:gd name="connsiteX103" fmla="*/ 4245 w 10000"/>
                <a:gd name="connsiteY103" fmla="*/ 422 h 10000"/>
                <a:gd name="connsiteX104" fmla="*/ 4277 w 10000"/>
                <a:gd name="connsiteY104" fmla="*/ 466 h 10000"/>
                <a:gd name="connsiteX105" fmla="*/ 4304 w 10000"/>
                <a:gd name="connsiteY105" fmla="*/ 522 h 10000"/>
                <a:gd name="connsiteX106" fmla="*/ 4335 w 10000"/>
                <a:gd name="connsiteY106" fmla="*/ 571 h 10000"/>
                <a:gd name="connsiteX107" fmla="*/ 4362 w 10000"/>
                <a:gd name="connsiteY107" fmla="*/ 634 h 10000"/>
                <a:gd name="connsiteX108" fmla="*/ 4389 w 10000"/>
                <a:gd name="connsiteY108" fmla="*/ 689 h 10000"/>
                <a:gd name="connsiteX109" fmla="*/ 4421 w 10000"/>
                <a:gd name="connsiteY109" fmla="*/ 752 h 10000"/>
                <a:gd name="connsiteX110" fmla="*/ 4448 w 10000"/>
                <a:gd name="connsiteY110" fmla="*/ 820 h 10000"/>
                <a:gd name="connsiteX111" fmla="*/ 4475 w 10000"/>
                <a:gd name="connsiteY111" fmla="*/ 888 h 10000"/>
                <a:gd name="connsiteX112" fmla="*/ 4507 w 10000"/>
                <a:gd name="connsiteY112" fmla="*/ 957 h 10000"/>
                <a:gd name="connsiteX113" fmla="*/ 4534 w 10000"/>
                <a:gd name="connsiteY113" fmla="*/ 1037 h 10000"/>
                <a:gd name="connsiteX114" fmla="*/ 4565 w 10000"/>
                <a:gd name="connsiteY114" fmla="*/ 1118 h 10000"/>
                <a:gd name="connsiteX115" fmla="*/ 4592 w 10000"/>
                <a:gd name="connsiteY115" fmla="*/ 1199 h 10000"/>
                <a:gd name="connsiteX116" fmla="*/ 4619 w 10000"/>
                <a:gd name="connsiteY116" fmla="*/ 1286 h 10000"/>
                <a:gd name="connsiteX117" fmla="*/ 4651 w 10000"/>
                <a:gd name="connsiteY117" fmla="*/ 1373 h 10000"/>
                <a:gd name="connsiteX118" fmla="*/ 4678 w 10000"/>
                <a:gd name="connsiteY118" fmla="*/ 1472 h 10000"/>
                <a:gd name="connsiteX119" fmla="*/ 4709 w 10000"/>
                <a:gd name="connsiteY119" fmla="*/ 1565 h 10000"/>
                <a:gd name="connsiteX120" fmla="*/ 4736 w 10000"/>
                <a:gd name="connsiteY120" fmla="*/ 1671 h 10000"/>
                <a:gd name="connsiteX121" fmla="*/ 4763 w 10000"/>
                <a:gd name="connsiteY121" fmla="*/ 1776 h 10000"/>
                <a:gd name="connsiteX122" fmla="*/ 4795 w 10000"/>
                <a:gd name="connsiteY122" fmla="*/ 1894 h 10000"/>
                <a:gd name="connsiteX123" fmla="*/ 4822 w 10000"/>
                <a:gd name="connsiteY123" fmla="*/ 2012 h 10000"/>
                <a:gd name="connsiteX124" fmla="*/ 4854 w 10000"/>
                <a:gd name="connsiteY124" fmla="*/ 2137 h 10000"/>
                <a:gd name="connsiteX125" fmla="*/ 4881 w 10000"/>
                <a:gd name="connsiteY125" fmla="*/ 2267 h 10000"/>
                <a:gd name="connsiteX126" fmla="*/ 4908 w 10000"/>
                <a:gd name="connsiteY126" fmla="*/ 2404 h 10000"/>
                <a:gd name="connsiteX127" fmla="*/ 4935 w 10000"/>
                <a:gd name="connsiteY127" fmla="*/ 2553 h 10000"/>
                <a:gd name="connsiteX128" fmla="*/ 4966 w 10000"/>
                <a:gd name="connsiteY128" fmla="*/ 2708 h 10000"/>
                <a:gd name="connsiteX129" fmla="*/ 4993 w 10000"/>
                <a:gd name="connsiteY129" fmla="*/ 2870 h 10000"/>
                <a:gd name="connsiteX130" fmla="*/ 5025 w 10000"/>
                <a:gd name="connsiteY130" fmla="*/ 3043 h 10000"/>
                <a:gd name="connsiteX131" fmla="*/ 5052 w 10000"/>
                <a:gd name="connsiteY131" fmla="*/ 3230 h 10000"/>
                <a:gd name="connsiteX132" fmla="*/ 5079 w 10000"/>
                <a:gd name="connsiteY132" fmla="*/ 3429 h 10000"/>
                <a:gd name="connsiteX133" fmla="*/ 5110 w 10000"/>
                <a:gd name="connsiteY133" fmla="*/ 3646 h 10000"/>
                <a:gd name="connsiteX134" fmla="*/ 5137 w 10000"/>
                <a:gd name="connsiteY134" fmla="*/ 3882 h 10000"/>
                <a:gd name="connsiteX135" fmla="*/ 5169 w 10000"/>
                <a:gd name="connsiteY135" fmla="*/ 4143 h 10000"/>
                <a:gd name="connsiteX136" fmla="*/ 5196 w 10000"/>
                <a:gd name="connsiteY136" fmla="*/ 4441 h 10000"/>
                <a:gd name="connsiteX137" fmla="*/ 5223 w 10000"/>
                <a:gd name="connsiteY137" fmla="*/ 4789 h 10000"/>
                <a:gd name="connsiteX138" fmla="*/ 5255 w 10000"/>
                <a:gd name="connsiteY138" fmla="*/ 5205 h 10000"/>
                <a:gd name="connsiteX139" fmla="*/ 5282 w 10000"/>
                <a:gd name="connsiteY139" fmla="*/ 5758 h 10000"/>
                <a:gd name="connsiteX140" fmla="*/ 5313 w 10000"/>
                <a:gd name="connsiteY140" fmla="*/ 6671 h 10000"/>
                <a:gd name="connsiteX141" fmla="*/ 5340 w 10000"/>
                <a:gd name="connsiteY141" fmla="*/ 7776 h 10000"/>
                <a:gd name="connsiteX142" fmla="*/ 5367 w 10000"/>
                <a:gd name="connsiteY142" fmla="*/ 6565 h 10000"/>
                <a:gd name="connsiteX143" fmla="*/ 5399 w 10000"/>
                <a:gd name="connsiteY143" fmla="*/ 6255 h 10000"/>
                <a:gd name="connsiteX144" fmla="*/ 5426 w 10000"/>
                <a:gd name="connsiteY144" fmla="*/ 6155 h 10000"/>
                <a:gd name="connsiteX145" fmla="*/ 5453 w 10000"/>
                <a:gd name="connsiteY145" fmla="*/ 6180 h 10000"/>
                <a:gd name="connsiteX146" fmla="*/ 5484 w 10000"/>
                <a:gd name="connsiteY146" fmla="*/ 6286 h 10000"/>
                <a:gd name="connsiteX147" fmla="*/ 5511 w 10000"/>
                <a:gd name="connsiteY147" fmla="*/ 6484 h 10000"/>
                <a:gd name="connsiteX148" fmla="*/ 5539 w 10000"/>
                <a:gd name="connsiteY148" fmla="*/ 6801 h 10000"/>
                <a:gd name="connsiteX149" fmla="*/ 5570 w 10000"/>
                <a:gd name="connsiteY149" fmla="*/ 7373 h 10000"/>
                <a:gd name="connsiteX150" fmla="*/ 5597 w 10000"/>
                <a:gd name="connsiteY150" fmla="*/ 9447 h 10000"/>
                <a:gd name="connsiteX151" fmla="*/ 5629 w 10000"/>
                <a:gd name="connsiteY151" fmla="*/ 7621 h 10000"/>
                <a:gd name="connsiteX152" fmla="*/ 5656 w 10000"/>
                <a:gd name="connsiteY152" fmla="*/ 7012 h 10000"/>
                <a:gd name="connsiteX153" fmla="*/ 5683 w 10000"/>
                <a:gd name="connsiteY153" fmla="*/ 6708 h 10000"/>
                <a:gd name="connsiteX154" fmla="*/ 5714 w 10000"/>
                <a:gd name="connsiteY154" fmla="*/ 6534 h 10000"/>
                <a:gd name="connsiteX155" fmla="*/ 5741 w 10000"/>
                <a:gd name="connsiteY155" fmla="*/ 6429 h 10000"/>
                <a:gd name="connsiteX156" fmla="*/ 5773 w 10000"/>
                <a:gd name="connsiteY156" fmla="*/ 6385 h 10000"/>
                <a:gd name="connsiteX157" fmla="*/ 5800 w 10000"/>
                <a:gd name="connsiteY157" fmla="*/ 6385 h 10000"/>
                <a:gd name="connsiteX158" fmla="*/ 5827 w 10000"/>
                <a:gd name="connsiteY158" fmla="*/ 6429 h 10000"/>
                <a:gd name="connsiteX159" fmla="*/ 5858 w 10000"/>
                <a:gd name="connsiteY159" fmla="*/ 6516 h 10000"/>
                <a:gd name="connsiteX160" fmla="*/ 5886 w 10000"/>
                <a:gd name="connsiteY160" fmla="*/ 6646 h 10000"/>
                <a:gd name="connsiteX161" fmla="*/ 5913 w 10000"/>
                <a:gd name="connsiteY161" fmla="*/ 6845 h 10000"/>
                <a:gd name="connsiteX162" fmla="*/ 5944 w 10000"/>
                <a:gd name="connsiteY162" fmla="*/ 7149 h 10000"/>
                <a:gd name="connsiteX163" fmla="*/ 5971 w 10000"/>
                <a:gd name="connsiteY163" fmla="*/ 7658 h 10000"/>
                <a:gd name="connsiteX164" fmla="*/ 6003 w 10000"/>
                <a:gd name="connsiteY164" fmla="*/ 9093 h 10000"/>
                <a:gd name="connsiteX165" fmla="*/ 6030 w 10000"/>
                <a:gd name="connsiteY165" fmla="*/ 8106 h 10000"/>
                <a:gd name="connsiteX166" fmla="*/ 6057 w 10000"/>
                <a:gd name="connsiteY166" fmla="*/ 7385 h 10000"/>
                <a:gd name="connsiteX167" fmla="*/ 6088 w 10000"/>
                <a:gd name="connsiteY167" fmla="*/ 7019 h 10000"/>
                <a:gd name="connsiteX168" fmla="*/ 6115 w 10000"/>
                <a:gd name="connsiteY168" fmla="*/ 6789 h 10000"/>
                <a:gd name="connsiteX169" fmla="*/ 6147 w 10000"/>
                <a:gd name="connsiteY169" fmla="*/ 6634 h 10000"/>
                <a:gd name="connsiteX170" fmla="*/ 6174 w 10000"/>
                <a:gd name="connsiteY170" fmla="*/ 6534 h 10000"/>
                <a:gd name="connsiteX171" fmla="*/ 6201 w 10000"/>
                <a:gd name="connsiteY171" fmla="*/ 6472 h 10000"/>
                <a:gd name="connsiteX172" fmla="*/ 6233 w 10000"/>
                <a:gd name="connsiteY172" fmla="*/ 6441 h 10000"/>
                <a:gd name="connsiteX173" fmla="*/ 6260 w 10000"/>
                <a:gd name="connsiteY173" fmla="*/ 6435 h 10000"/>
                <a:gd name="connsiteX174" fmla="*/ 6291 w 10000"/>
                <a:gd name="connsiteY174" fmla="*/ 6460 h 10000"/>
                <a:gd name="connsiteX175" fmla="*/ 6318 w 10000"/>
                <a:gd name="connsiteY175" fmla="*/ 6516 h 10000"/>
                <a:gd name="connsiteX176" fmla="*/ 6345 w 10000"/>
                <a:gd name="connsiteY176" fmla="*/ 6609 h 10000"/>
                <a:gd name="connsiteX177" fmla="*/ 6372 w 10000"/>
                <a:gd name="connsiteY177" fmla="*/ 6733 h 10000"/>
                <a:gd name="connsiteX178" fmla="*/ 6404 w 10000"/>
                <a:gd name="connsiteY178" fmla="*/ 6919 h 10000"/>
                <a:gd name="connsiteX179" fmla="*/ 6431 w 10000"/>
                <a:gd name="connsiteY179" fmla="*/ 7186 h 10000"/>
                <a:gd name="connsiteX180" fmla="*/ 6462 w 10000"/>
                <a:gd name="connsiteY180" fmla="*/ 7596 h 10000"/>
                <a:gd name="connsiteX181" fmla="*/ 6489 w 10000"/>
                <a:gd name="connsiteY181" fmla="*/ 8466 h 10000"/>
                <a:gd name="connsiteX182" fmla="*/ 6516 w 10000"/>
                <a:gd name="connsiteY182" fmla="*/ 8801 h 10000"/>
                <a:gd name="connsiteX183" fmla="*/ 6548 w 10000"/>
                <a:gd name="connsiteY183" fmla="*/ 7714 h 10000"/>
                <a:gd name="connsiteX184" fmla="*/ 6575 w 10000"/>
                <a:gd name="connsiteY184" fmla="*/ 7261 h 10000"/>
                <a:gd name="connsiteX185" fmla="*/ 6607 w 10000"/>
                <a:gd name="connsiteY185" fmla="*/ 6981 h 10000"/>
                <a:gd name="connsiteX186" fmla="*/ 6634 w 10000"/>
                <a:gd name="connsiteY186" fmla="*/ 6795 h 10000"/>
                <a:gd name="connsiteX187" fmla="*/ 6661 w 10000"/>
                <a:gd name="connsiteY187" fmla="*/ 6658 h 10000"/>
                <a:gd name="connsiteX188" fmla="*/ 6692 w 10000"/>
                <a:gd name="connsiteY188" fmla="*/ 6559 h 10000"/>
                <a:gd name="connsiteX189" fmla="*/ 6719 w 10000"/>
                <a:gd name="connsiteY189" fmla="*/ 6497 h 10000"/>
                <a:gd name="connsiteX190" fmla="*/ 6751 w 10000"/>
                <a:gd name="connsiteY190" fmla="*/ 6460 h 10000"/>
                <a:gd name="connsiteX191" fmla="*/ 6778 w 10000"/>
                <a:gd name="connsiteY191" fmla="*/ 6453 h 10000"/>
                <a:gd name="connsiteX192" fmla="*/ 6805 w 10000"/>
                <a:gd name="connsiteY192" fmla="*/ 6460 h 10000"/>
                <a:gd name="connsiteX193" fmla="*/ 6836 w 10000"/>
                <a:gd name="connsiteY193" fmla="*/ 6503 h 10000"/>
                <a:gd name="connsiteX194" fmla="*/ 6863 w 10000"/>
                <a:gd name="connsiteY194" fmla="*/ 6565 h 10000"/>
                <a:gd name="connsiteX195" fmla="*/ 6890 w 10000"/>
                <a:gd name="connsiteY195" fmla="*/ 6658 h 10000"/>
                <a:gd name="connsiteX196" fmla="*/ 6922 w 10000"/>
                <a:gd name="connsiteY196" fmla="*/ 6789 h 10000"/>
                <a:gd name="connsiteX197" fmla="*/ 6949 w 10000"/>
                <a:gd name="connsiteY197" fmla="*/ 6975 h 10000"/>
                <a:gd name="connsiteX198" fmla="*/ 6981 w 10000"/>
                <a:gd name="connsiteY198" fmla="*/ 7236 h 10000"/>
                <a:gd name="connsiteX199" fmla="*/ 7008 w 10000"/>
                <a:gd name="connsiteY199" fmla="*/ 7634 h 10000"/>
                <a:gd name="connsiteX200" fmla="*/ 7035 w 10000"/>
                <a:gd name="connsiteY200" fmla="*/ 8460 h 10000"/>
                <a:gd name="connsiteX201" fmla="*/ 7066 w 10000"/>
                <a:gd name="connsiteY201" fmla="*/ 8969 h 10000"/>
                <a:gd name="connsiteX202" fmla="*/ 7093 w 10000"/>
                <a:gd name="connsiteY202" fmla="*/ 7801 h 10000"/>
                <a:gd name="connsiteX203" fmla="*/ 7125 w 10000"/>
                <a:gd name="connsiteY203" fmla="*/ 7329 h 10000"/>
                <a:gd name="connsiteX204" fmla="*/ 7152 w 10000"/>
                <a:gd name="connsiteY204" fmla="*/ 7037 h 10000"/>
                <a:gd name="connsiteX205" fmla="*/ 7179 w 10000"/>
                <a:gd name="connsiteY205" fmla="*/ 6839 h 10000"/>
                <a:gd name="connsiteX206" fmla="*/ 7210 w 10000"/>
                <a:gd name="connsiteY206" fmla="*/ 6696 h 10000"/>
                <a:gd name="connsiteX207" fmla="*/ 7237 w 10000"/>
                <a:gd name="connsiteY207" fmla="*/ 6590 h 10000"/>
                <a:gd name="connsiteX208" fmla="*/ 7269 w 10000"/>
                <a:gd name="connsiteY208" fmla="*/ 6516 h 10000"/>
                <a:gd name="connsiteX209" fmla="*/ 7296 w 10000"/>
                <a:gd name="connsiteY209" fmla="*/ 6472 h 10000"/>
                <a:gd name="connsiteX210" fmla="*/ 7323 w 10000"/>
                <a:gd name="connsiteY210" fmla="*/ 6447 h 10000"/>
                <a:gd name="connsiteX211" fmla="*/ 7350 w 10000"/>
                <a:gd name="connsiteY211" fmla="*/ 6447 h 10000"/>
                <a:gd name="connsiteX212" fmla="*/ 7382 w 10000"/>
                <a:gd name="connsiteY212" fmla="*/ 6466 h 10000"/>
                <a:gd name="connsiteX213" fmla="*/ 7409 w 10000"/>
                <a:gd name="connsiteY213" fmla="*/ 6509 h 10000"/>
                <a:gd name="connsiteX214" fmla="*/ 7440 w 10000"/>
                <a:gd name="connsiteY214" fmla="*/ 6578 h 10000"/>
                <a:gd name="connsiteX215" fmla="*/ 7467 w 10000"/>
                <a:gd name="connsiteY215" fmla="*/ 6677 h 10000"/>
                <a:gd name="connsiteX216" fmla="*/ 7494 w 10000"/>
                <a:gd name="connsiteY216" fmla="*/ 6814 h 10000"/>
                <a:gd name="connsiteX217" fmla="*/ 7526 w 10000"/>
                <a:gd name="connsiteY217" fmla="*/ 7006 h 10000"/>
                <a:gd name="connsiteX218" fmla="*/ 7553 w 10000"/>
                <a:gd name="connsiteY218" fmla="*/ 7273 h 10000"/>
                <a:gd name="connsiteX219" fmla="*/ 7584 w 10000"/>
                <a:gd name="connsiteY219" fmla="*/ 7696 h 10000"/>
                <a:gd name="connsiteX220" fmla="*/ 7612 w 10000"/>
                <a:gd name="connsiteY220" fmla="*/ 8584 h 10000"/>
                <a:gd name="connsiteX221" fmla="*/ 7639 w 10000"/>
                <a:gd name="connsiteY221" fmla="*/ 8814 h 10000"/>
                <a:gd name="connsiteX222" fmla="*/ 7670 w 10000"/>
                <a:gd name="connsiteY222" fmla="*/ 7770 h 10000"/>
                <a:gd name="connsiteX223" fmla="*/ 7697 w 10000"/>
                <a:gd name="connsiteY223" fmla="*/ 7317 h 10000"/>
                <a:gd name="connsiteX224" fmla="*/ 7729 w 10000"/>
                <a:gd name="connsiteY224" fmla="*/ 7031 h 10000"/>
                <a:gd name="connsiteX225" fmla="*/ 7756 w 10000"/>
                <a:gd name="connsiteY225" fmla="*/ 6839 h 10000"/>
                <a:gd name="connsiteX226" fmla="*/ 7783 w 10000"/>
                <a:gd name="connsiteY226" fmla="*/ 6696 h 10000"/>
                <a:gd name="connsiteX227" fmla="*/ 7810 w 10000"/>
                <a:gd name="connsiteY227" fmla="*/ 6590 h 10000"/>
                <a:gd name="connsiteX228" fmla="*/ 7841 w 10000"/>
                <a:gd name="connsiteY228" fmla="*/ 6522 h 10000"/>
                <a:gd name="connsiteX229" fmla="*/ 7868 w 10000"/>
                <a:gd name="connsiteY229" fmla="*/ 6472 h 10000"/>
                <a:gd name="connsiteX230" fmla="*/ 7900 w 10000"/>
                <a:gd name="connsiteY230" fmla="*/ 6447 h 10000"/>
                <a:gd name="connsiteX231" fmla="*/ 7927 w 10000"/>
                <a:gd name="connsiteY231" fmla="*/ 6447 h 10000"/>
                <a:gd name="connsiteX232" fmla="*/ 7954 w 10000"/>
                <a:gd name="connsiteY232" fmla="*/ 6466 h 10000"/>
                <a:gd name="connsiteX233" fmla="*/ 7986 w 10000"/>
                <a:gd name="connsiteY233" fmla="*/ 6509 h 10000"/>
                <a:gd name="connsiteX234" fmla="*/ 8013 w 10000"/>
                <a:gd name="connsiteY234" fmla="*/ 6578 h 10000"/>
                <a:gd name="connsiteX235" fmla="*/ 8044 w 10000"/>
                <a:gd name="connsiteY235" fmla="*/ 6683 h 10000"/>
                <a:gd name="connsiteX236" fmla="*/ 8071 w 10000"/>
                <a:gd name="connsiteY236" fmla="*/ 6820 h 10000"/>
                <a:gd name="connsiteX237" fmla="*/ 8098 w 10000"/>
                <a:gd name="connsiteY237" fmla="*/ 7006 h 10000"/>
                <a:gd name="connsiteX238" fmla="*/ 8130 w 10000"/>
                <a:gd name="connsiteY238" fmla="*/ 7280 h 10000"/>
                <a:gd name="connsiteX239" fmla="*/ 8157 w 10000"/>
                <a:gd name="connsiteY239" fmla="*/ 7714 h 10000"/>
                <a:gd name="connsiteX240" fmla="*/ 8188 w 10000"/>
                <a:gd name="connsiteY240" fmla="*/ 8671 h 10000"/>
                <a:gd name="connsiteX241" fmla="*/ 8215 w 10000"/>
                <a:gd name="connsiteY241" fmla="*/ 8696 h 10000"/>
                <a:gd name="connsiteX242" fmla="*/ 8242 w 10000"/>
                <a:gd name="connsiteY242" fmla="*/ 7720 h 10000"/>
                <a:gd name="connsiteX243" fmla="*/ 8274 w 10000"/>
                <a:gd name="connsiteY243" fmla="*/ 7286 h 10000"/>
                <a:gd name="connsiteX244" fmla="*/ 8301 w 10000"/>
                <a:gd name="connsiteY244" fmla="*/ 7006 h 10000"/>
                <a:gd name="connsiteX245" fmla="*/ 8328 w 10000"/>
                <a:gd name="connsiteY245" fmla="*/ 6820 h 10000"/>
                <a:gd name="connsiteX246" fmla="*/ 8360 w 10000"/>
                <a:gd name="connsiteY246" fmla="*/ 6683 h 10000"/>
                <a:gd name="connsiteX247" fmla="*/ 8387 w 10000"/>
                <a:gd name="connsiteY247" fmla="*/ 6584 h 10000"/>
                <a:gd name="connsiteX248" fmla="*/ 8418 w 10000"/>
                <a:gd name="connsiteY248" fmla="*/ 6516 h 10000"/>
                <a:gd name="connsiteX249" fmla="*/ 8445 w 10000"/>
                <a:gd name="connsiteY249" fmla="*/ 6472 h 10000"/>
                <a:gd name="connsiteX250" fmla="*/ 8472 w 10000"/>
                <a:gd name="connsiteY250" fmla="*/ 6453 h 10000"/>
                <a:gd name="connsiteX251" fmla="*/ 8504 w 10000"/>
                <a:gd name="connsiteY251" fmla="*/ 6460 h 10000"/>
                <a:gd name="connsiteX252" fmla="*/ 8531 w 10000"/>
                <a:gd name="connsiteY252" fmla="*/ 6491 h 10000"/>
                <a:gd name="connsiteX253" fmla="*/ 8562 w 10000"/>
                <a:gd name="connsiteY253" fmla="*/ 6553 h 10000"/>
                <a:gd name="connsiteX254" fmla="*/ 8589 w 10000"/>
                <a:gd name="connsiteY254" fmla="*/ 6640 h 10000"/>
                <a:gd name="connsiteX255" fmla="*/ 8616 w 10000"/>
                <a:gd name="connsiteY255" fmla="*/ 6770 h 10000"/>
                <a:gd name="connsiteX256" fmla="*/ 8648 w 10000"/>
                <a:gd name="connsiteY256" fmla="*/ 6944 h 10000"/>
                <a:gd name="connsiteX257" fmla="*/ 8675 w 10000"/>
                <a:gd name="connsiteY257" fmla="*/ 7205 h 10000"/>
                <a:gd name="connsiteX258" fmla="*/ 8707 w 10000"/>
                <a:gd name="connsiteY258" fmla="*/ 7615 h 10000"/>
                <a:gd name="connsiteX259" fmla="*/ 8734 w 10000"/>
                <a:gd name="connsiteY259" fmla="*/ 8460 h 10000"/>
                <a:gd name="connsiteX260" fmla="*/ 8761 w 10000"/>
                <a:gd name="connsiteY260" fmla="*/ 8839 h 10000"/>
                <a:gd name="connsiteX261" fmla="*/ 8788 w 10000"/>
                <a:gd name="connsiteY261" fmla="*/ 7733 h 10000"/>
                <a:gd name="connsiteX262" fmla="*/ 8819 w 10000"/>
                <a:gd name="connsiteY262" fmla="*/ 7267 h 10000"/>
                <a:gd name="connsiteX263" fmla="*/ 8851 w 10000"/>
                <a:gd name="connsiteY263" fmla="*/ 6981 h 10000"/>
                <a:gd name="connsiteX264" fmla="*/ 8878 w 10000"/>
                <a:gd name="connsiteY264" fmla="*/ 6783 h 10000"/>
                <a:gd name="connsiteX265" fmla="*/ 8905 w 10000"/>
                <a:gd name="connsiteY265" fmla="*/ 6646 h 10000"/>
                <a:gd name="connsiteX266" fmla="*/ 8932 w 10000"/>
                <a:gd name="connsiteY266" fmla="*/ 6547 h 10000"/>
                <a:gd name="connsiteX267" fmla="*/ 8963 w 10000"/>
                <a:gd name="connsiteY267" fmla="*/ 6484 h 10000"/>
                <a:gd name="connsiteX268" fmla="*/ 8991 w 10000"/>
                <a:gd name="connsiteY268" fmla="*/ 6453 h 10000"/>
                <a:gd name="connsiteX269" fmla="*/ 9022 w 10000"/>
                <a:gd name="connsiteY269" fmla="*/ 6447 h 10000"/>
                <a:gd name="connsiteX270" fmla="*/ 9049 w 10000"/>
                <a:gd name="connsiteY270" fmla="*/ 6472 h 10000"/>
                <a:gd name="connsiteX271" fmla="*/ 9076 w 10000"/>
                <a:gd name="connsiteY271" fmla="*/ 6528 h 10000"/>
                <a:gd name="connsiteX272" fmla="*/ 9108 w 10000"/>
                <a:gd name="connsiteY272" fmla="*/ 6621 h 10000"/>
                <a:gd name="connsiteX273" fmla="*/ 9135 w 10000"/>
                <a:gd name="connsiteY273" fmla="*/ 6758 h 10000"/>
                <a:gd name="connsiteX274" fmla="*/ 9166 w 10000"/>
                <a:gd name="connsiteY274" fmla="*/ 6957 h 10000"/>
                <a:gd name="connsiteX275" fmla="*/ 9193 w 10000"/>
                <a:gd name="connsiteY275" fmla="*/ 7267 h 10000"/>
                <a:gd name="connsiteX276" fmla="*/ 9220 w 10000"/>
                <a:gd name="connsiteY276" fmla="*/ 7814 h 10000"/>
                <a:gd name="connsiteX277" fmla="*/ 9252 w 10000"/>
                <a:gd name="connsiteY277" fmla="*/ 9863 h 10000"/>
                <a:gd name="connsiteX278" fmla="*/ 9279 w 10000"/>
                <a:gd name="connsiteY278" fmla="*/ 7988 h 10000"/>
                <a:gd name="connsiteX279" fmla="*/ 9306 w 10000"/>
                <a:gd name="connsiteY279" fmla="*/ 7335 h 10000"/>
                <a:gd name="connsiteX280" fmla="*/ 9338 w 10000"/>
                <a:gd name="connsiteY280" fmla="*/ 6988 h 10000"/>
                <a:gd name="connsiteX281" fmla="*/ 9365 w 10000"/>
                <a:gd name="connsiteY281" fmla="*/ 6758 h 10000"/>
                <a:gd name="connsiteX282" fmla="*/ 9396 w 10000"/>
                <a:gd name="connsiteY282" fmla="*/ 6602 h 10000"/>
                <a:gd name="connsiteX283" fmla="*/ 9423 w 10000"/>
                <a:gd name="connsiteY283" fmla="*/ 6503 h 10000"/>
                <a:gd name="connsiteX284" fmla="*/ 9450 w 10000"/>
                <a:gd name="connsiteY284" fmla="*/ 6447 h 10000"/>
                <a:gd name="connsiteX285" fmla="*/ 9482 w 10000"/>
                <a:gd name="connsiteY285" fmla="*/ 6435 h 10000"/>
                <a:gd name="connsiteX286" fmla="*/ 9509 w 10000"/>
                <a:gd name="connsiteY286" fmla="*/ 6460 h 10000"/>
                <a:gd name="connsiteX287" fmla="*/ 9540 w 10000"/>
                <a:gd name="connsiteY287" fmla="*/ 6534 h 10000"/>
                <a:gd name="connsiteX288" fmla="*/ 9567 w 10000"/>
                <a:gd name="connsiteY288" fmla="*/ 6665 h 10000"/>
                <a:gd name="connsiteX289" fmla="*/ 9594 w 10000"/>
                <a:gd name="connsiteY289" fmla="*/ 6882 h 10000"/>
                <a:gd name="connsiteX290" fmla="*/ 9626 w 10000"/>
                <a:gd name="connsiteY290" fmla="*/ 7242 h 10000"/>
                <a:gd name="connsiteX291" fmla="*/ 9653 w 10000"/>
                <a:gd name="connsiteY291" fmla="*/ 7981 h 10000"/>
                <a:gd name="connsiteX292" fmla="*/ 9680 w 10000"/>
                <a:gd name="connsiteY292" fmla="*/ 8820 h 10000"/>
                <a:gd name="connsiteX293" fmla="*/ 9712 w 10000"/>
                <a:gd name="connsiteY293" fmla="*/ 7484 h 10000"/>
                <a:gd name="connsiteX294" fmla="*/ 9739 w 10000"/>
                <a:gd name="connsiteY294" fmla="*/ 7012 h 10000"/>
                <a:gd name="connsiteX295" fmla="*/ 9766 w 10000"/>
                <a:gd name="connsiteY295" fmla="*/ 6758 h 10000"/>
                <a:gd name="connsiteX296" fmla="*/ 9797 w 10000"/>
                <a:gd name="connsiteY296" fmla="*/ 6615 h 10000"/>
                <a:gd name="connsiteX297" fmla="*/ 9824 w 10000"/>
                <a:gd name="connsiteY297" fmla="*/ 6559 h 10000"/>
                <a:gd name="connsiteX298" fmla="*/ 9856 w 10000"/>
                <a:gd name="connsiteY298" fmla="*/ 6590 h 10000"/>
                <a:gd name="connsiteX299" fmla="*/ 9883 w 10000"/>
                <a:gd name="connsiteY299" fmla="*/ 6708 h 10000"/>
                <a:gd name="connsiteX300" fmla="*/ 9910 w 10000"/>
                <a:gd name="connsiteY300" fmla="*/ 6950 h 10000"/>
                <a:gd name="connsiteX301" fmla="*/ 9941 w 10000"/>
                <a:gd name="connsiteY301" fmla="*/ 7404 h 10000"/>
                <a:gd name="connsiteX302" fmla="*/ 9968 w 10000"/>
                <a:gd name="connsiteY302" fmla="*/ 8516 h 10000"/>
                <a:gd name="connsiteX303" fmla="*/ 10000 w 10000"/>
                <a:gd name="connsiteY303" fmla="*/ 82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8" y="9530"/>
                    <a:pt x="15" y="9060"/>
                    <a:pt x="23" y="8590"/>
                  </a:cubicBezTo>
                  <a:cubicBezTo>
                    <a:pt x="32" y="8484"/>
                    <a:pt x="41" y="8379"/>
                    <a:pt x="50" y="8273"/>
                  </a:cubicBezTo>
                  <a:lnTo>
                    <a:pt x="77" y="8366"/>
                  </a:lnTo>
                  <a:lnTo>
                    <a:pt x="104" y="8975"/>
                  </a:lnTo>
                  <a:cubicBezTo>
                    <a:pt x="114" y="9308"/>
                    <a:pt x="125" y="9642"/>
                    <a:pt x="135" y="9975"/>
                  </a:cubicBezTo>
                  <a:lnTo>
                    <a:pt x="162" y="8658"/>
                  </a:lnTo>
                  <a:cubicBezTo>
                    <a:pt x="173" y="8575"/>
                    <a:pt x="183" y="8493"/>
                    <a:pt x="194" y="8410"/>
                  </a:cubicBezTo>
                  <a:cubicBezTo>
                    <a:pt x="203" y="8460"/>
                    <a:pt x="212" y="8509"/>
                    <a:pt x="221" y="8559"/>
                  </a:cubicBezTo>
                  <a:cubicBezTo>
                    <a:pt x="230" y="8807"/>
                    <a:pt x="239" y="9056"/>
                    <a:pt x="248" y="9304"/>
                  </a:cubicBezTo>
                  <a:cubicBezTo>
                    <a:pt x="258" y="9441"/>
                    <a:pt x="269" y="9577"/>
                    <a:pt x="279" y="9714"/>
                  </a:cubicBezTo>
                  <a:lnTo>
                    <a:pt x="306" y="8739"/>
                  </a:lnTo>
                  <a:cubicBezTo>
                    <a:pt x="317" y="8677"/>
                    <a:pt x="327" y="8615"/>
                    <a:pt x="338" y="8553"/>
                  </a:cubicBezTo>
                  <a:cubicBezTo>
                    <a:pt x="347" y="8627"/>
                    <a:pt x="356" y="8702"/>
                    <a:pt x="365" y="8776"/>
                  </a:cubicBezTo>
                  <a:cubicBezTo>
                    <a:pt x="374" y="9101"/>
                    <a:pt x="383" y="9427"/>
                    <a:pt x="392" y="9752"/>
                  </a:cubicBezTo>
                  <a:cubicBezTo>
                    <a:pt x="403" y="9659"/>
                    <a:pt x="413" y="9565"/>
                    <a:pt x="424" y="9472"/>
                  </a:cubicBezTo>
                  <a:cubicBezTo>
                    <a:pt x="433" y="9221"/>
                    <a:pt x="442" y="8971"/>
                    <a:pt x="451" y="8720"/>
                  </a:cubicBezTo>
                  <a:cubicBezTo>
                    <a:pt x="461" y="8656"/>
                    <a:pt x="472" y="8592"/>
                    <a:pt x="482" y="8528"/>
                  </a:cubicBezTo>
                  <a:cubicBezTo>
                    <a:pt x="491" y="8538"/>
                    <a:pt x="500" y="8549"/>
                    <a:pt x="509" y="8559"/>
                  </a:cubicBezTo>
                  <a:lnTo>
                    <a:pt x="536" y="8640"/>
                  </a:lnTo>
                  <a:cubicBezTo>
                    <a:pt x="547" y="8588"/>
                    <a:pt x="557" y="8536"/>
                    <a:pt x="568" y="8484"/>
                  </a:cubicBezTo>
                  <a:cubicBezTo>
                    <a:pt x="577" y="8316"/>
                    <a:pt x="586" y="8149"/>
                    <a:pt x="595" y="7981"/>
                  </a:cubicBezTo>
                  <a:cubicBezTo>
                    <a:pt x="604" y="7778"/>
                    <a:pt x="613" y="7576"/>
                    <a:pt x="622" y="7373"/>
                  </a:cubicBezTo>
                  <a:cubicBezTo>
                    <a:pt x="632" y="7187"/>
                    <a:pt x="643" y="7000"/>
                    <a:pt x="653" y="6814"/>
                  </a:cubicBezTo>
                  <a:cubicBezTo>
                    <a:pt x="662" y="6650"/>
                    <a:pt x="671" y="6487"/>
                    <a:pt x="680" y="6323"/>
                  </a:cubicBezTo>
                  <a:cubicBezTo>
                    <a:pt x="691" y="6180"/>
                    <a:pt x="701" y="6037"/>
                    <a:pt x="712" y="5894"/>
                  </a:cubicBezTo>
                  <a:lnTo>
                    <a:pt x="739" y="5516"/>
                  </a:lnTo>
                  <a:cubicBezTo>
                    <a:pt x="748" y="5398"/>
                    <a:pt x="757" y="5279"/>
                    <a:pt x="766" y="5161"/>
                  </a:cubicBezTo>
                  <a:cubicBezTo>
                    <a:pt x="777" y="5054"/>
                    <a:pt x="787" y="4946"/>
                    <a:pt x="798" y="4839"/>
                  </a:cubicBezTo>
                  <a:cubicBezTo>
                    <a:pt x="807" y="4737"/>
                    <a:pt x="816" y="4636"/>
                    <a:pt x="825" y="4534"/>
                  </a:cubicBezTo>
                  <a:cubicBezTo>
                    <a:pt x="835" y="4439"/>
                    <a:pt x="846" y="4343"/>
                    <a:pt x="856" y="4248"/>
                  </a:cubicBezTo>
                  <a:cubicBezTo>
                    <a:pt x="865" y="4161"/>
                    <a:pt x="874" y="4075"/>
                    <a:pt x="883" y="3988"/>
                  </a:cubicBezTo>
                  <a:lnTo>
                    <a:pt x="910" y="3745"/>
                  </a:lnTo>
                  <a:cubicBezTo>
                    <a:pt x="921" y="3671"/>
                    <a:pt x="931" y="3596"/>
                    <a:pt x="942" y="3522"/>
                  </a:cubicBezTo>
                  <a:cubicBezTo>
                    <a:pt x="951" y="3454"/>
                    <a:pt x="960" y="3385"/>
                    <a:pt x="969" y="3317"/>
                  </a:cubicBezTo>
                  <a:cubicBezTo>
                    <a:pt x="978" y="3255"/>
                    <a:pt x="987" y="3192"/>
                    <a:pt x="996" y="3130"/>
                  </a:cubicBezTo>
                  <a:cubicBezTo>
                    <a:pt x="1006" y="3070"/>
                    <a:pt x="1017" y="3010"/>
                    <a:pt x="1027" y="2950"/>
                  </a:cubicBezTo>
                  <a:cubicBezTo>
                    <a:pt x="1036" y="2896"/>
                    <a:pt x="1046" y="2843"/>
                    <a:pt x="1055" y="2789"/>
                  </a:cubicBezTo>
                  <a:cubicBezTo>
                    <a:pt x="1064" y="2737"/>
                    <a:pt x="1073" y="2686"/>
                    <a:pt x="1082" y="2634"/>
                  </a:cubicBezTo>
                  <a:cubicBezTo>
                    <a:pt x="1092" y="2586"/>
                    <a:pt x="1103" y="2539"/>
                    <a:pt x="1113" y="2491"/>
                  </a:cubicBezTo>
                  <a:cubicBezTo>
                    <a:pt x="1122" y="2443"/>
                    <a:pt x="1131" y="2396"/>
                    <a:pt x="1140" y="2348"/>
                  </a:cubicBezTo>
                  <a:cubicBezTo>
                    <a:pt x="1151" y="2304"/>
                    <a:pt x="1161" y="2261"/>
                    <a:pt x="1172" y="2217"/>
                  </a:cubicBezTo>
                  <a:cubicBezTo>
                    <a:pt x="1181" y="2174"/>
                    <a:pt x="1190" y="2130"/>
                    <a:pt x="1199" y="2087"/>
                  </a:cubicBezTo>
                  <a:cubicBezTo>
                    <a:pt x="1208" y="2048"/>
                    <a:pt x="1217" y="2008"/>
                    <a:pt x="1226" y="1969"/>
                  </a:cubicBezTo>
                  <a:cubicBezTo>
                    <a:pt x="1236" y="1930"/>
                    <a:pt x="1247" y="1890"/>
                    <a:pt x="1257" y="1851"/>
                  </a:cubicBezTo>
                  <a:cubicBezTo>
                    <a:pt x="1266" y="1816"/>
                    <a:pt x="1275" y="1780"/>
                    <a:pt x="1284" y="1745"/>
                  </a:cubicBezTo>
                  <a:cubicBezTo>
                    <a:pt x="1295" y="1710"/>
                    <a:pt x="1305" y="1675"/>
                    <a:pt x="1316" y="1640"/>
                  </a:cubicBezTo>
                  <a:cubicBezTo>
                    <a:pt x="1325" y="1605"/>
                    <a:pt x="1334" y="1569"/>
                    <a:pt x="1343" y="1534"/>
                  </a:cubicBezTo>
                  <a:lnTo>
                    <a:pt x="1370" y="1441"/>
                  </a:lnTo>
                  <a:lnTo>
                    <a:pt x="1397" y="1348"/>
                  </a:lnTo>
                  <a:cubicBezTo>
                    <a:pt x="1408" y="1319"/>
                    <a:pt x="1418" y="1290"/>
                    <a:pt x="1429" y="1261"/>
                  </a:cubicBezTo>
                  <a:cubicBezTo>
                    <a:pt x="1439" y="1232"/>
                    <a:pt x="1450" y="1203"/>
                    <a:pt x="1460" y="1174"/>
                  </a:cubicBezTo>
                  <a:lnTo>
                    <a:pt x="1487" y="1093"/>
                  </a:lnTo>
                  <a:lnTo>
                    <a:pt x="1514" y="1012"/>
                  </a:lnTo>
                  <a:cubicBezTo>
                    <a:pt x="1523" y="987"/>
                    <a:pt x="1532" y="963"/>
                    <a:pt x="1541" y="938"/>
                  </a:cubicBezTo>
                  <a:cubicBezTo>
                    <a:pt x="1552" y="915"/>
                    <a:pt x="1562" y="893"/>
                    <a:pt x="1573" y="870"/>
                  </a:cubicBezTo>
                  <a:lnTo>
                    <a:pt x="1600" y="801"/>
                  </a:lnTo>
                  <a:cubicBezTo>
                    <a:pt x="1610" y="780"/>
                    <a:pt x="1621" y="760"/>
                    <a:pt x="1631" y="739"/>
                  </a:cubicBezTo>
                  <a:cubicBezTo>
                    <a:pt x="1640" y="718"/>
                    <a:pt x="1649" y="698"/>
                    <a:pt x="1658" y="677"/>
                  </a:cubicBezTo>
                  <a:cubicBezTo>
                    <a:pt x="1667" y="656"/>
                    <a:pt x="1676" y="636"/>
                    <a:pt x="1685" y="615"/>
                  </a:cubicBezTo>
                  <a:cubicBezTo>
                    <a:pt x="1696" y="596"/>
                    <a:pt x="1706" y="578"/>
                    <a:pt x="1717" y="559"/>
                  </a:cubicBezTo>
                  <a:cubicBezTo>
                    <a:pt x="1726" y="542"/>
                    <a:pt x="1735" y="526"/>
                    <a:pt x="1744" y="509"/>
                  </a:cubicBezTo>
                  <a:cubicBezTo>
                    <a:pt x="1755" y="493"/>
                    <a:pt x="1765" y="476"/>
                    <a:pt x="1776" y="460"/>
                  </a:cubicBezTo>
                  <a:cubicBezTo>
                    <a:pt x="1785" y="443"/>
                    <a:pt x="1794" y="427"/>
                    <a:pt x="1803" y="410"/>
                  </a:cubicBezTo>
                  <a:cubicBezTo>
                    <a:pt x="1812" y="395"/>
                    <a:pt x="1821" y="381"/>
                    <a:pt x="1830" y="366"/>
                  </a:cubicBezTo>
                  <a:cubicBezTo>
                    <a:pt x="1840" y="352"/>
                    <a:pt x="1851" y="337"/>
                    <a:pt x="1861" y="323"/>
                  </a:cubicBezTo>
                  <a:cubicBezTo>
                    <a:pt x="1870" y="311"/>
                    <a:pt x="1879" y="298"/>
                    <a:pt x="1888" y="286"/>
                  </a:cubicBezTo>
                  <a:lnTo>
                    <a:pt x="1920" y="248"/>
                  </a:lnTo>
                  <a:cubicBezTo>
                    <a:pt x="1929" y="236"/>
                    <a:pt x="1938" y="223"/>
                    <a:pt x="1947" y="211"/>
                  </a:cubicBezTo>
                  <a:cubicBezTo>
                    <a:pt x="1956" y="201"/>
                    <a:pt x="1965" y="190"/>
                    <a:pt x="1974" y="180"/>
                  </a:cubicBezTo>
                  <a:lnTo>
                    <a:pt x="2005" y="149"/>
                  </a:lnTo>
                  <a:cubicBezTo>
                    <a:pt x="2014" y="141"/>
                    <a:pt x="2023" y="132"/>
                    <a:pt x="2032" y="124"/>
                  </a:cubicBezTo>
                  <a:cubicBezTo>
                    <a:pt x="2041" y="116"/>
                    <a:pt x="2050" y="107"/>
                    <a:pt x="2059" y="99"/>
                  </a:cubicBezTo>
                  <a:cubicBezTo>
                    <a:pt x="2070" y="91"/>
                    <a:pt x="2080" y="83"/>
                    <a:pt x="2091" y="75"/>
                  </a:cubicBezTo>
                  <a:cubicBezTo>
                    <a:pt x="2100" y="71"/>
                    <a:pt x="2109" y="66"/>
                    <a:pt x="2118" y="62"/>
                  </a:cubicBezTo>
                  <a:cubicBezTo>
                    <a:pt x="2129" y="56"/>
                    <a:pt x="2139" y="49"/>
                    <a:pt x="2150" y="43"/>
                  </a:cubicBezTo>
                  <a:lnTo>
                    <a:pt x="2177" y="31"/>
                  </a:lnTo>
                  <a:lnTo>
                    <a:pt x="2204" y="19"/>
                  </a:lnTo>
                  <a:cubicBezTo>
                    <a:pt x="2214" y="17"/>
                    <a:pt x="2225" y="14"/>
                    <a:pt x="2235" y="12"/>
                  </a:cubicBezTo>
                  <a:lnTo>
                    <a:pt x="2262" y="6"/>
                  </a:lnTo>
                  <a:lnTo>
                    <a:pt x="2294" y="0"/>
                  </a:lnTo>
                  <a:lnTo>
                    <a:pt x="2321" y="6"/>
                  </a:lnTo>
                  <a:lnTo>
                    <a:pt x="2348" y="6"/>
                  </a:lnTo>
                  <a:lnTo>
                    <a:pt x="3673" y="6"/>
                  </a:lnTo>
                  <a:lnTo>
                    <a:pt x="3700" y="6"/>
                  </a:lnTo>
                  <a:lnTo>
                    <a:pt x="3731" y="0"/>
                  </a:lnTo>
                  <a:lnTo>
                    <a:pt x="3758" y="0"/>
                  </a:lnTo>
                  <a:lnTo>
                    <a:pt x="3785" y="6"/>
                  </a:lnTo>
                  <a:lnTo>
                    <a:pt x="3817" y="12"/>
                  </a:lnTo>
                  <a:cubicBezTo>
                    <a:pt x="3826" y="14"/>
                    <a:pt x="3835" y="17"/>
                    <a:pt x="3844" y="19"/>
                  </a:cubicBezTo>
                  <a:cubicBezTo>
                    <a:pt x="3855" y="23"/>
                    <a:pt x="3865" y="27"/>
                    <a:pt x="3876" y="31"/>
                  </a:cubicBezTo>
                  <a:lnTo>
                    <a:pt x="3903" y="43"/>
                  </a:lnTo>
                  <a:cubicBezTo>
                    <a:pt x="3912" y="49"/>
                    <a:pt x="3921" y="56"/>
                    <a:pt x="3930" y="62"/>
                  </a:cubicBezTo>
                  <a:cubicBezTo>
                    <a:pt x="3939" y="68"/>
                    <a:pt x="3948" y="75"/>
                    <a:pt x="3957" y="81"/>
                  </a:cubicBezTo>
                  <a:lnTo>
                    <a:pt x="3988" y="106"/>
                  </a:lnTo>
                  <a:lnTo>
                    <a:pt x="4015" y="130"/>
                  </a:lnTo>
                  <a:cubicBezTo>
                    <a:pt x="4026" y="138"/>
                    <a:pt x="4036" y="147"/>
                    <a:pt x="4047" y="155"/>
                  </a:cubicBezTo>
                  <a:cubicBezTo>
                    <a:pt x="4056" y="165"/>
                    <a:pt x="4065" y="176"/>
                    <a:pt x="4074" y="186"/>
                  </a:cubicBezTo>
                  <a:cubicBezTo>
                    <a:pt x="4083" y="196"/>
                    <a:pt x="4092" y="207"/>
                    <a:pt x="4101" y="217"/>
                  </a:cubicBezTo>
                  <a:cubicBezTo>
                    <a:pt x="4111" y="230"/>
                    <a:pt x="4122" y="242"/>
                    <a:pt x="4132" y="255"/>
                  </a:cubicBezTo>
                  <a:cubicBezTo>
                    <a:pt x="4141" y="267"/>
                    <a:pt x="4151" y="280"/>
                    <a:pt x="4160" y="292"/>
                  </a:cubicBezTo>
                  <a:lnTo>
                    <a:pt x="4191" y="329"/>
                  </a:lnTo>
                  <a:cubicBezTo>
                    <a:pt x="4200" y="344"/>
                    <a:pt x="4209" y="358"/>
                    <a:pt x="4218" y="373"/>
                  </a:cubicBezTo>
                  <a:cubicBezTo>
                    <a:pt x="4227" y="389"/>
                    <a:pt x="4236" y="406"/>
                    <a:pt x="4245" y="422"/>
                  </a:cubicBezTo>
                  <a:cubicBezTo>
                    <a:pt x="4256" y="437"/>
                    <a:pt x="4266" y="451"/>
                    <a:pt x="4277" y="466"/>
                  </a:cubicBezTo>
                  <a:cubicBezTo>
                    <a:pt x="4286" y="485"/>
                    <a:pt x="4295" y="503"/>
                    <a:pt x="4304" y="522"/>
                  </a:cubicBezTo>
                  <a:cubicBezTo>
                    <a:pt x="4314" y="538"/>
                    <a:pt x="4325" y="555"/>
                    <a:pt x="4335" y="571"/>
                  </a:cubicBezTo>
                  <a:lnTo>
                    <a:pt x="4362" y="634"/>
                  </a:lnTo>
                  <a:cubicBezTo>
                    <a:pt x="4371" y="652"/>
                    <a:pt x="4380" y="671"/>
                    <a:pt x="4389" y="689"/>
                  </a:cubicBezTo>
                  <a:cubicBezTo>
                    <a:pt x="4400" y="710"/>
                    <a:pt x="4410" y="731"/>
                    <a:pt x="4421" y="752"/>
                  </a:cubicBezTo>
                  <a:cubicBezTo>
                    <a:pt x="4430" y="775"/>
                    <a:pt x="4439" y="797"/>
                    <a:pt x="4448" y="820"/>
                  </a:cubicBezTo>
                  <a:cubicBezTo>
                    <a:pt x="4457" y="843"/>
                    <a:pt x="4466" y="865"/>
                    <a:pt x="4475" y="888"/>
                  </a:cubicBezTo>
                  <a:cubicBezTo>
                    <a:pt x="4486" y="911"/>
                    <a:pt x="4496" y="934"/>
                    <a:pt x="4507" y="957"/>
                  </a:cubicBezTo>
                  <a:cubicBezTo>
                    <a:pt x="4516" y="984"/>
                    <a:pt x="4525" y="1010"/>
                    <a:pt x="4534" y="1037"/>
                  </a:cubicBezTo>
                  <a:cubicBezTo>
                    <a:pt x="4544" y="1064"/>
                    <a:pt x="4555" y="1091"/>
                    <a:pt x="4565" y="1118"/>
                  </a:cubicBezTo>
                  <a:lnTo>
                    <a:pt x="4592" y="1199"/>
                  </a:lnTo>
                  <a:lnTo>
                    <a:pt x="4619" y="1286"/>
                  </a:lnTo>
                  <a:cubicBezTo>
                    <a:pt x="4630" y="1315"/>
                    <a:pt x="4640" y="1344"/>
                    <a:pt x="4651" y="1373"/>
                  </a:cubicBezTo>
                  <a:lnTo>
                    <a:pt x="4678" y="1472"/>
                  </a:lnTo>
                  <a:cubicBezTo>
                    <a:pt x="4688" y="1503"/>
                    <a:pt x="4699" y="1534"/>
                    <a:pt x="4709" y="1565"/>
                  </a:cubicBezTo>
                  <a:cubicBezTo>
                    <a:pt x="4718" y="1600"/>
                    <a:pt x="4727" y="1636"/>
                    <a:pt x="4736" y="1671"/>
                  </a:cubicBezTo>
                  <a:lnTo>
                    <a:pt x="4763" y="1776"/>
                  </a:lnTo>
                  <a:cubicBezTo>
                    <a:pt x="4774" y="1815"/>
                    <a:pt x="4784" y="1855"/>
                    <a:pt x="4795" y="1894"/>
                  </a:cubicBezTo>
                  <a:cubicBezTo>
                    <a:pt x="4804" y="1933"/>
                    <a:pt x="4813" y="1973"/>
                    <a:pt x="4822" y="2012"/>
                  </a:cubicBezTo>
                  <a:cubicBezTo>
                    <a:pt x="4833" y="2054"/>
                    <a:pt x="4843" y="2095"/>
                    <a:pt x="4854" y="2137"/>
                  </a:cubicBezTo>
                  <a:cubicBezTo>
                    <a:pt x="4863" y="2180"/>
                    <a:pt x="4872" y="2224"/>
                    <a:pt x="4881" y="2267"/>
                  </a:cubicBezTo>
                  <a:cubicBezTo>
                    <a:pt x="4890" y="2313"/>
                    <a:pt x="4899" y="2358"/>
                    <a:pt x="4908" y="2404"/>
                  </a:cubicBezTo>
                  <a:cubicBezTo>
                    <a:pt x="4917" y="2454"/>
                    <a:pt x="4926" y="2503"/>
                    <a:pt x="4935" y="2553"/>
                  </a:cubicBezTo>
                  <a:cubicBezTo>
                    <a:pt x="4945" y="2605"/>
                    <a:pt x="4956" y="2656"/>
                    <a:pt x="4966" y="2708"/>
                  </a:cubicBezTo>
                  <a:lnTo>
                    <a:pt x="4993" y="2870"/>
                  </a:lnTo>
                  <a:cubicBezTo>
                    <a:pt x="5004" y="2928"/>
                    <a:pt x="5014" y="2985"/>
                    <a:pt x="5025" y="3043"/>
                  </a:cubicBezTo>
                  <a:cubicBezTo>
                    <a:pt x="5034" y="3105"/>
                    <a:pt x="5043" y="3168"/>
                    <a:pt x="5052" y="3230"/>
                  </a:cubicBezTo>
                  <a:cubicBezTo>
                    <a:pt x="5061" y="3296"/>
                    <a:pt x="5070" y="3363"/>
                    <a:pt x="5079" y="3429"/>
                  </a:cubicBezTo>
                  <a:cubicBezTo>
                    <a:pt x="5089" y="3501"/>
                    <a:pt x="5100" y="3574"/>
                    <a:pt x="5110" y="3646"/>
                  </a:cubicBezTo>
                  <a:cubicBezTo>
                    <a:pt x="5119" y="3725"/>
                    <a:pt x="5128" y="3803"/>
                    <a:pt x="5137" y="3882"/>
                  </a:cubicBezTo>
                  <a:cubicBezTo>
                    <a:pt x="5148" y="3969"/>
                    <a:pt x="5158" y="4056"/>
                    <a:pt x="5169" y="4143"/>
                  </a:cubicBezTo>
                  <a:cubicBezTo>
                    <a:pt x="5178" y="4242"/>
                    <a:pt x="5187" y="4342"/>
                    <a:pt x="5196" y="4441"/>
                  </a:cubicBezTo>
                  <a:lnTo>
                    <a:pt x="5223" y="4789"/>
                  </a:lnTo>
                  <a:cubicBezTo>
                    <a:pt x="5234" y="4928"/>
                    <a:pt x="5244" y="5066"/>
                    <a:pt x="5255" y="5205"/>
                  </a:cubicBezTo>
                  <a:cubicBezTo>
                    <a:pt x="5264" y="5389"/>
                    <a:pt x="5273" y="5574"/>
                    <a:pt x="5282" y="5758"/>
                  </a:cubicBezTo>
                  <a:cubicBezTo>
                    <a:pt x="5292" y="6062"/>
                    <a:pt x="5303" y="6367"/>
                    <a:pt x="5313" y="6671"/>
                  </a:cubicBezTo>
                  <a:cubicBezTo>
                    <a:pt x="5322" y="7039"/>
                    <a:pt x="5331" y="7408"/>
                    <a:pt x="5340" y="7776"/>
                  </a:cubicBezTo>
                  <a:cubicBezTo>
                    <a:pt x="5349" y="7372"/>
                    <a:pt x="5358" y="6969"/>
                    <a:pt x="5367" y="6565"/>
                  </a:cubicBezTo>
                  <a:cubicBezTo>
                    <a:pt x="5378" y="6462"/>
                    <a:pt x="5388" y="6358"/>
                    <a:pt x="5399" y="6255"/>
                  </a:cubicBezTo>
                  <a:cubicBezTo>
                    <a:pt x="5408" y="6222"/>
                    <a:pt x="5417" y="6188"/>
                    <a:pt x="5426" y="6155"/>
                  </a:cubicBezTo>
                  <a:cubicBezTo>
                    <a:pt x="5435" y="6163"/>
                    <a:pt x="5444" y="6172"/>
                    <a:pt x="5453" y="6180"/>
                  </a:cubicBezTo>
                  <a:cubicBezTo>
                    <a:pt x="5463" y="6215"/>
                    <a:pt x="5474" y="6251"/>
                    <a:pt x="5484" y="6286"/>
                  </a:cubicBezTo>
                  <a:lnTo>
                    <a:pt x="5511" y="6484"/>
                  </a:lnTo>
                  <a:cubicBezTo>
                    <a:pt x="5520" y="6590"/>
                    <a:pt x="5530" y="6695"/>
                    <a:pt x="5539" y="6801"/>
                  </a:cubicBezTo>
                  <a:cubicBezTo>
                    <a:pt x="5549" y="6992"/>
                    <a:pt x="5560" y="7182"/>
                    <a:pt x="5570" y="7373"/>
                  </a:cubicBezTo>
                  <a:cubicBezTo>
                    <a:pt x="5579" y="8064"/>
                    <a:pt x="5588" y="8756"/>
                    <a:pt x="5597" y="9447"/>
                  </a:cubicBezTo>
                  <a:cubicBezTo>
                    <a:pt x="5608" y="8838"/>
                    <a:pt x="5618" y="8230"/>
                    <a:pt x="5629" y="7621"/>
                  </a:cubicBezTo>
                  <a:lnTo>
                    <a:pt x="5656" y="7012"/>
                  </a:lnTo>
                  <a:cubicBezTo>
                    <a:pt x="5665" y="6911"/>
                    <a:pt x="5674" y="6809"/>
                    <a:pt x="5683" y="6708"/>
                  </a:cubicBezTo>
                  <a:cubicBezTo>
                    <a:pt x="5693" y="6650"/>
                    <a:pt x="5704" y="6592"/>
                    <a:pt x="5714" y="6534"/>
                  </a:cubicBezTo>
                  <a:lnTo>
                    <a:pt x="5741" y="6429"/>
                  </a:lnTo>
                  <a:cubicBezTo>
                    <a:pt x="5752" y="6414"/>
                    <a:pt x="5762" y="6400"/>
                    <a:pt x="5773" y="6385"/>
                  </a:cubicBezTo>
                  <a:lnTo>
                    <a:pt x="5800" y="6385"/>
                  </a:lnTo>
                  <a:cubicBezTo>
                    <a:pt x="5809" y="6400"/>
                    <a:pt x="5818" y="6414"/>
                    <a:pt x="5827" y="6429"/>
                  </a:cubicBezTo>
                  <a:cubicBezTo>
                    <a:pt x="5837" y="6458"/>
                    <a:pt x="5848" y="6487"/>
                    <a:pt x="5858" y="6516"/>
                  </a:cubicBezTo>
                  <a:cubicBezTo>
                    <a:pt x="5867" y="6559"/>
                    <a:pt x="5877" y="6603"/>
                    <a:pt x="5886" y="6646"/>
                  </a:cubicBezTo>
                  <a:cubicBezTo>
                    <a:pt x="5895" y="6712"/>
                    <a:pt x="5904" y="6779"/>
                    <a:pt x="5913" y="6845"/>
                  </a:cubicBezTo>
                  <a:cubicBezTo>
                    <a:pt x="5923" y="6946"/>
                    <a:pt x="5934" y="7048"/>
                    <a:pt x="5944" y="7149"/>
                  </a:cubicBezTo>
                  <a:cubicBezTo>
                    <a:pt x="5953" y="7319"/>
                    <a:pt x="5962" y="7488"/>
                    <a:pt x="5971" y="7658"/>
                  </a:cubicBezTo>
                  <a:cubicBezTo>
                    <a:pt x="5982" y="8136"/>
                    <a:pt x="5992" y="8615"/>
                    <a:pt x="6003" y="9093"/>
                  </a:cubicBezTo>
                  <a:lnTo>
                    <a:pt x="6030" y="8106"/>
                  </a:lnTo>
                  <a:cubicBezTo>
                    <a:pt x="6039" y="7866"/>
                    <a:pt x="6048" y="7625"/>
                    <a:pt x="6057" y="7385"/>
                  </a:cubicBezTo>
                  <a:cubicBezTo>
                    <a:pt x="6067" y="7263"/>
                    <a:pt x="6078" y="7141"/>
                    <a:pt x="6088" y="7019"/>
                  </a:cubicBezTo>
                  <a:cubicBezTo>
                    <a:pt x="6097" y="6942"/>
                    <a:pt x="6106" y="6866"/>
                    <a:pt x="6115" y="6789"/>
                  </a:cubicBezTo>
                  <a:cubicBezTo>
                    <a:pt x="6126" y="6737"/>
                    <a:pt x="6136" y="6686"/>
                    <a:pt x="6147" y="6634"/>
                  </a:cubicBezTo>
                  <a:cubicBezTo>
                    <a:pt x="6156" y="6601"/>
                    <a:pt x="6165" y="6567"/>
                    <a:pt x="6174" y="6534"/>
                  </a:cubicBezTo>
                  <a:cubicBezTo>
                    <a:pt x="6183" y="6513"/>
                    <a:pt x="6192" y="6493"/>
                    <a:pt x="6201" y="6472"/>
                  </a:cubicBezTo>
                  <a:cubicBezTo>
                    <a:pt x="6212" y="6462"/>
                    <a:pt x="6222" y="6451"/>
                    <a:pt x="6233" y="6441"/>
                  </a:cubicBezTo>
                  <a:lnTo>
                    <a:pt x="6260" y="6435"/>
                  </a:lnTo>
                  <a:lnTo>
                    <a:pt x="6291" y="6460"/>
                  </a:lnTo>
                  <a:cubicBezTo>
                    <a:pt x="6300" y="6479"/>
                    <a:pt x="6309" y="6497"/>
                    <a:pt x="6318" y="6516"/>
                  </a:cubicBezTo>
                  <a:lnTo>
                    <a:pt x="6345" y="6609"/>
                  </a:lnTo>
                  <a:cubicBezTo>
                    <a:pt x="6354" y="6650"/>
                    <a:pt x="6363" y="6692"/>
                    <a:pt x="6372" y="6733"/>
                  </a:cubicBezTo>
                  <a:cubicBezTo>
                    <a:pt x="6383" y="6795"/>
                    <a:pt x="6393" y="6857"/>
                    <a:pt x="6404" y="6919"/>
                  </a:cubicBezTo>
                  <a:lnTo>
                    <a:pt x="6431" y="7186"/>
                  </a:lnTo>
                  <a:cubicBezTo>
                    <a:pt x="6441" y="7323"/>
                    <a:pt x="6452" y="7459"/>
                    <a:pt x="6462" y="7596"/>
                  </a:cubicBezTo>
                  <a:lnTo>
                    <a:pt x="6489" y="8466"/>
                  </a:lnTo>
                  <a:cubicBezTo>
                    <a:pt x="6498" y="8578"/>
                    <a:pt x="6507" y="8689"/>
                    <a:pt x="6516" y="8801"/>
                  </a:cubicBezTo>
                  <a:cubicBezTo>
                    <a:pt x="6527" y="8439"/>
                    <a:pt x="6537" y="8076"/>
                    <a:pt x="6548" y="7714"/>
                  </a:cubicBezTo>
                  <a:lnTo>
                    <a:pt x="6575" y="7261"/>
                  </a:lnTo>
                  <a:cubicBezTo>
                    <a:pt x="6586" y="7168"/>
                    <a:pt x="6596" y="7074"/>
                    <a:pt x="6607" y="6981"/>
                  </a:cubicBezTo>
                  <a:lnTo>
                    <a:pt x="6634" y="6795"/>
                  </a:lnTo>
                  <a:cubicBezTo>
                    <a:pt x="6643" y="6749"/>
                    <a:pt x="6652" y="6704"/>
                    <a:pt x="6661" y="6658"/>
                  </a:cubicBezTo>
                  <a:cubicBezTo>
                    <a:pt x="6671" y="6625"/>
                    <a:pt x="6682" y="6592"/>
                    <a:pt x="6692" y="6559"/>
                  </a:cubicBezTo>
                  <a:cubicBezTo>
                    <a:pt x="6701" y="6538"/>
                    <a:pt x="6710" y="6518"/>
                    <a:pt x="6719" y="6497"/>
                  </a:cubicBezTo>
                  <a:cubicBezTo>
                    <a:pt x="6730" y="6485"/>
                    <a:pt x="6740" y="6472"/>
                    <a:pt x="6751" y="6460"/>
                  </a:cubicBezTo>
                  <a:cubicBezTo>
                    <a:pt x="6760" y="6458"/>
                    <a:pt x="6769" y="6455"/>
                    <a:pt x="6778" y="6453"/>
                  </a:cubicBezTo>
                  <a:cubicBezTo>
                    <a:pt x="6787" y="6455"/>
                    <a:pt x="6796" y="6458"/>
                    <a:pt x="6805" y="6460"/>
                  </a:cubicBezTo>
                  <a:cubicBezTo>
                    <a:pt x="6815" y="6474"/>
                    <a:pt x="6826" y="6489"/>
                    <a:pt x="6836" y="6503"/>
                  </a:cubicBezTo>
                  <a:cubicBezTo>
                    <a:pt x="6845" y="6524"/>
                    <a:pt x="6854" y="6544"/>
                    <a:pt x="6863" y="6565"/>
                  </a:cubicBezTo>
                  <a:lnTo>
                    <a:pt x="6890" y="6658"/>
                  </a:lnTo>
                  <a:cubicBezTo>
                    <a:pt x="6901" y="6702"/>
                    <a:pt x="6911" y="6745"/>
                    <a:pt x="6922" y="6789"/>
                  </a:cubicBezTo>
                  <a:lnTo>
                    <a:pt x="6949" y="6975"/>
                  </a:lnTo>
                  <a:cubicBezTo>
                    <a:pt x="6960" y="7062"/>
                    <a:pt x="6970" y="7149"/>
                    <a:pt x="6981" y="7236"/>
                  </a:cubicBezTo>
                  <a:cubicBezTo>
                    <a:pt x="6990" y="7369"/>
                    <a:pt x="6999" y="7501"/>
                    <a:pt x="7008" y="7634"/>
                  </a:cubicBezTo>
                  <a:cubicBezTo>
                    <a:pt x="7017" y="7909"/>
                    <a:pt x="7026" y="8185"/>
                    <a:pt x="7035" y="8460"/>
                  </a:cubicBezTo>
                  <a:cubicBezTo>
                    <a:pt x="7045" y="8630"/>
                    <a:pt x="7056" y="8799"/>
                    <a:pt x="7066" y="8969"/>
                  </a:cubicBezTo>
                  <a:cubicBezTo>
                    <a:pt x="7075" y="8580"/>
                    <a:pt x="7084" y="8190"/>
                    <a:pt x="7093" y="7801"/>
                  </a:cubicBezTo>
                  <a:cubicBezTo>
                    <a:pt x="7104" y="7644"/>
                    <a:pt x="7114" y="7486"/>
                    <a:pt x="7125" y="7329"/>
                  </a:cubicBezTo>
                  <a:cubicBezTo>
                    <a:pt x="7134" y="7232"/>
                    <a:pt x="7143" y="7134"/>
                    <a:pt x="7152" y="7037"/>
                  </a:cubicBezTo>
                  <a:lnTo>
                    <a:pt x="7179" y="6839"/>
                  </a:lnTo>
                  <a:cubicBezTo>
                    <a:pt x="7189" y="6791"/>
                    <a:pt x="7200" y="6744"/>
                    <a:pt x="7210" y="6696"/>
                  </a:cubicBezTo>
                  <a:cubicBezTo>
                    <a:pt x="7219" y="6661"/>
                    <a:pt x="7228" y="6625"/>
                    <a:pt x="7237" y="6590"/>
                  </a:cubicBezTo>
                  <a:cubicBezTo>
                    <a:pt x="7248" y="6565"/>
                    <a:pt x="7258" y="6541"/>
                    <a:pt x="7269" y="6516"/>
                  </a:cubicBezTo>
                  <a:cubicBezTo>
                    <a:pt x="7278" y="6501"/>
                    <a:pt x="7287" y="6487"/>
                    <a:pt x="7296" y="6472"/>
                  </a:cubicBezTo>
                  <a:cubicBezTo>
                    <a:pt x="7305" y="6464"/>
                    <a:pt x="7314" y="6455"/>
                    <a:pt x="7323" y="6447"/>
                  </a:cubicBezTo>
                  <a:lnTo>
                    <a:pt x="7350" y="6447"/>
                  </a:lnTo>
                  <a:cubicBezTo>
                    <a:pt x="7361" y="6453"/>
                    <a:pt x="7371" y="6460"/>
                    <a:pt x="7382" y="6466"/>
                  </a:cubicBezTo>
                  <a:cubicBezTo>
                    <a:pt x="7391" y="6480"/>
                    <a:pt x="7400" y="6495"/>
                    <a:pt x="7409" y="6509"/>
                  </a:cubicBezTo>
                  <a:cubicBezTo>
                    <a:pt x="7419" y="6532"/>
                    <a:pt x="7430" y="6555"/>
                    <a:pt x="7440" y="6578"/>
                  </a:cubicBezTo>
                  <a:lnTo>
                    <a:pt x="7467" y="6677"/>
                  </a:lnTo>
                  <a:cubicBezTo>
                    <a:pt x="7476" y="6723"/>
                    <a:pt x="7485" y="6768"/>
                    <a:pt x="7494" y="6814"/>
                  </a:cubicBezTo>
                  <a:cubicBezTo>
                    <a:pt x="7505" y="6878"/>
                    <a:pt x="7515" y="6942"/>
                    <a:pt x="7526" y="7006"/>
                  </a:cubicBezTo>
                  <a:lnTo>
                    <a:pt x="7553" y="7273"/>
                  </a:lnTo>
                  <a:cubicBezTo>
                    <a:pt x="7563" y="7414"/>
                    <a:pt x="7574" y="7555"/>
                    <a:pt x="7584" y="7696"/>
                  </a:cubicBezTo>
                  <a:cubicBezTo>
                    <a:pt x="7593" y="7992"/>
                    <a:pt x="7603" y="8288"/>
                    <a:pt x="7612" y="8584"/>
                  </a:cubicBezTo>
                  <a:cubicBezTo>
                    <a:pt x="7621" y="8661"/>
                    <a:pt x="7630" y="8737"/>
                    <a:pt x="7639" y="8814"/>
                  </a:cubicBezTo>
                  <a:cubicBezTo>
                    <a:pt x="7649" y="8466"/>
                    <a:pt x="7660" y="8118"/>
                    <a:pt x="7670" y="7770"/>
                  </a:cubicBezTo>
                  <a:lnTo>
                    <a:pt x="7697" y="7317"/>
                  </a:lnTo>
                  <a:cubicBezTo>
                    <a:pt x="7708" y="7222"/>
                    <a:pt x="7718" y="7126"/>
                    <a:pt x="7729" y="7031"/>
                  </a:cubicBezTo>
                  <a:lnTo>
                    <a:pt x="7756" y="6839"/>
                  </a:lnTo>
                  <a:cubicBezTo>
                    <a:pt x="7765" y="6791"/>
                    <a:pt x="7774" y="6744"/>
                    <a:pt x="7783" y="6696"/>
                  </a:cubicBezTo>
                  <a:cubicBezTo>
                    <a:pt x="7792" y="6661"/>
                    <a:pt x="7801" y="6625"/>
                    <a:pt x="7810" y="6590"/>
                  </a:cubicBezTo>
                  <a:cubicBezTo>
                    <a:pt x="7820" y="6567"/>
                    <a:pt x="7831" y="6545"/>
                    <a:pt x="7841" y="6522"/>
                  </a:cubicBezTo>
                  <a:cubicBezTo>
                    <a:pt x="7850" y="6505"/>
                    <a:pt x="7859" y="6489"/>
                    <a:pt x="7868" y="6472"/>
                  </a:cubicBezTo>
                  <a:cubicBezTo>
                    <a:pt x="7879" y="6464"/>
                    <a:pt x="7889" y="6455"/>
                    <a:pt x="7900" y="6447"/>
                  </a:cubicBezTo>
                  <a:lnTo>
                    <a:pt x="7927" y="6447"/>
                  </a:lnTo>
                  <a:cubicBezTo>
                    <a:pt x="7936" y="6453"/>
                    <a:pt x="7945" y="6460"/>
                    <a:pt x="7954" y="6466"/>
                  </a:cubicBezTo>
                  <a:cubicBezTo>
                    <a:pt x="7965" y="6480"/>
                    <a:pt x="7975" y="6495"/>
                    <a:pt x="7986" y="6509"/>
                  </a:cubicBezTo>
                  <a:lnTo>
                    <a:pt x="8013" y="6578"/>
                  </a:lnTo>
                  <a:cubicBezTo>
                    <a:pt x="8023" y="6613"/>
                    <a:pt x="8034" y="6648"/>
                    <a:pt x="8044" y="6683"/>
                  </a:cubicBezTo>
                  <a:cubicBezTo>
                    <a:pt x="8053" y="6729"/>
                    <a:pt x="8062" y="6774"/>
                    <a:pt x="8071" y="6820"/>
                  </a:cubicBezTo>
                  <a:lnTo>
                    <a:pt x="8098" y="7006"/>
                  </a:lnTo>
                  <a:cubicBezTo>
                    <a:pt x="8109" y="7097"/>
                    <a:pt x="8119" y="7189"/>
                    <a:pt x="8130" y="7280"/>
                  </a:cubicBezTo>
                  <a:cubicBezTo>
                    <a:pt x="8139" y="7425"/>
                    <a:pt x="8148" y="7569"/>
                    <a:pt x="8157" y="7714"/>
                  </a:cubicBezTo>
                  <a:cubicBezTo>
                    <a:pt x="8167" y="8033"/>
                    <a:pt x="8178" y="8352"/>
                    <a:pt x="8188" y="8671"/>
                  </a:cubicBezTo>
                  <a:cubicBezTo>
                    <a:pt x="8197" y="8679"/>
                    <a:pt x="8206" y="8688"/>
                    <a:pt x="8215" y="8696"/>
                  </a:cubicBezTo>
                  <a:cubicBezTo>
                    <a:pt x="8224" y="8371"/>
                    <a:pt x="8233" y="8045"/>
                    <a:pt x="8242" y="7720"/>
                  </a:cubicBezTo>
                  <a:cubicBezTo>
                    <a:pt x="8253" y="7575"/>
                    <a:pt x="8263" y="7431"/>
                    <a:pt x="8274" y="7286"/>
                  </a:cubicBezTo>
                  <a:cubicBezTo>
                    <a:pt x="8283" y="7193"/>
                    <a:pt x="8292" y="7099"/>
                    <a:pt x="8301" y="7006"/>
                  </a:cubicBezTo>
                  <a:lnTo>
                    <a:pt x="8328" y="6820"/>
                  </a:lnTo>
                  <a:cubicBezTo>
                    <a:pt x="8339" y="6774"/>
                    <a:pt x="8349" y="6729"/>
                    <a:pt x="8360" y="6683"/>
                  </a:cubicBezTo>
                  <a:lnTo>
                    <a:pt x="8387" y="6584"/>
                  </a:lnTo>
                  <a:cubicBezTo>
                    <a:pt x="8397" y="6561"/>
                    <a:pt x="8408" y="6539"/>
                    <a:pt x="8418" y="6516"/>
                  </a:cubicBezTo>
                  <a:cubicBezTo>
                    <a:pt x="8427" y="6501"/>
                    <a:pt x="8436" y="6487"/>
                    <a:pt x="8445" y="6472"/>
                  </a:cubicBezTo>
                  <a:cubicBezTo>
                    <a:pt x="8454" y="6466"/>
                    <a:pt x="8463" y="6459"/>
                    <a:pt x="8472" y="6453"/>
                  </a:cubicBezTo>
                  <a:cubicBezTo>
                    <a:pt x="8483" y="6455"/>
                    <a:pt x="8493" y="6458"/>
                    <a:pt x="8504" y="6460"/>
                  </a:cubicBezTo>
                  <a:cubicBezTo>
                    <a:pt x="8513" y="6470"/>
                    <a:pt x="8522" y="6481"/>
                    <a:pt x="8531" y="6491"/>
                  </a:cubicBezTo>
                  <a:cubicBezTo>
                    <a:pt x="8541" y="6512"/>
                    <a:pt x="8552" y="6532"/>
                    <a:pt x="8562" y="6553"/>
                  </a:cubicBezTo>
                  <a:lnTo>
                    <a:pt x="8589" y="6640"/>
                  </a:lnTo>
                  <a:cubicBezTo>
                    <a:pt x="8598" y="6683"/>
                    <a:pt x="8607" y="6727"/>
                    <a:pt x="8616" y="6770"/>
                  </a:cubicBezTo>
                  <a:cubicBezTo>
                    <a:pt x="8627" y="6828"/>
                    <a:pt x="8637" y="6886"/>
                    <a:pt x="8648" y="6944"/>
                  </a:cubicBezTo>
                  <a:lnTo>
                    <a:pt x="8675" y="7205"/>
                  </a:lnTo>
                  <a:cubicBezTo>
                    <a:pt x="8686" y="7342"/>
                    <a:pt x="8696" y="7478"/>
                    <a:pt x="8707" y="7615"/>
                  </a:cubicBezTo>
                  <a:cubicBezTo>
                    <a:pt x="8716" y="7897"/>
                    <a:pt x="8725" y="8178"/>
                    <a:pt x="8734" y="8460"/>
                  </a:cubicBezTo>
                  <a:cubicBezTo>
                    <a:pt x="8743" y="8586"/>
                    <a:pt x="8752" y="8713"/>
                    <a:pt x="8761" y="8839"/>
                  </a:cubicBezTo>
                  <a:cubicBezTo>
                    <a:pt x="8770" y="8470"/>
                    <a:pt x="8779" y="8102"/>
                    <a:pt x="8788" y="7733"/>
                  </a:cubicBezTo>
                  <a:cubicBezTo>
                    <a:pt x="8798" y="7578"/>
                    <a:pt x="8809" y="7422"/>
                    <a:pt x="8819" y="7267"/>
                  </a:cubicBezTo>
                  <a:cubicBezTo>
                    <a:pt x="8830" y="7172"/>
                    <a:pt x="8840" y="7076"/>
                    <a:pt x="8851" y="6981"/>
                  </a:cubicBezTo>
                  <a:lnTo>
                    <a:pt x="8878" y="6783"/>
                  </a:lnTo>
                  <a:cubicBezTo>
                    <a:pt x="8887" y="6737"/>
                    <a:pt x="8896" y="6692"/>
                    <a:pt x="8905" y="6646"/>
                  </a:cubicBezTo>
                  <a:lnTo>
                    <a:pt x="8932" y="6547"/>
                  </a:lnTo>
                  <a:cubicBezTo>
                    <a:pt x="8942" y="6526"/>
                    <a:pt x="8953" y="6505"/>
                    <a:pt x="8963" y="6484"/>
                  </a:cubicBezTo>
                  <a:lnTo>
                    <a:pt x="8991" y="6453"/>
                  </a:lnTo>
                  <a:lnTo>
                    <a:pt x="9022" y="6447"/>
                  </a:lnTo>
                  <a:cubicBezTo>
                    <a:pt x="9031" y="6455"/>
                    <a:pt x="9040" y="6464"/>
                    <a:pt x="9049" y="6472"/>
                  </a:cubicBezTo>
                  <a:cubicBezTo>
                    <a:pt x="9058" y="6491"/>
                    <a:pt x="9067" y="6509"/>
                    <a:pt x="9076" y="6528"/>
                  </a:cubicBezTo>
                  <a:cubicBezTo>
                    <a:pt x="9087" y="6559"/>
                    <a:pt x="9097" y="6590"/>
                    <a:pt x="9108" y="6621"/>
                  </a:cubicBezTo>
                  <a:cubicBezTo>
                    <a:pt x="9117" y="6667"/>
                    <a:pt x="9126" y="6712"/>
                    <a:pt x="9135" y="6758"/>
                  </a:cubicBezTo>
                  <a:cubicBezTo>
                    <a:pt x="9145" y="6824"/>
                    <a:pt x="9156" y="6891"/>
                    <a:pt x="9166" y="6957"/>
                  </a:cubicBezTo>
                  <a:cubicBezTo>
                    <a:pt x="9175" y="7060"/>
                    <a:pt x="9184" y="7164"/>
                    <a:pt x="9193" y="7267"/>
                  </a:cubicBezTo>
                  <a:cubicBezTo>
                    <a:pt x="9202" y="7449"/>
                    <a:pt x="9211" y="7632"/>
                    <a:pt x="9220" y="7814"/>
                  </a:cubicBezTo>
                  <a:cubicBezTo>
                    <a:pt x="9231" y="8497"/>
                    <a:pt x="9241" y="9180"/>
                    <a:pt x="9252" y="9863"/>
                  </a:cubicBezTo>
                  <a:lnTo>
                    <a:pt x="9279" y="7988"/>
                  </a:lnTo>
                  <a:cubicBezTo>
                    <a:pt x="9288" y="7770"/>
                    <a:pt x="9297" y="7553"/>
                    <a:pt x="9306" y="7335"/>
                  </a:cubicBezTo>
                  <a:cubicBezTo>
                    <a:pt x="9317" y="7219"/>
                    <a:pt x="9327" y="7104"/>
                    <a:pt x="9338" y="6988"/>
                  </a:cubicBezTo>
                  <a:cubicBezTo>
                    <a:pt x="9347" y="6911"/>
                    <a:pt x="9356" y="6835"/>
                    <a:pt x="9365" y="6758"/>
                  </a:cubicBezTo>
                  <a:cubicBezTo>
                    <a:pt x="9375" y="6706"/>
                    <a:pt x="9386" y="6654"/>
                    <a:pt x="9396" y="6602"/>
                  </a:cubicBezTo>
                  <a:lnTo>
                    <a:pt x="9423" y="6503"/>
                  </a:lnTo>
                  <a:cubicBezTo>
                    <a:pt x="9432" y="6484"/>
                    <a:pt x="9441" y="6466"/>
                    <a:pt x="9450" y="6447"/>
                  </a:cubicBezTo>
                  <a:cubicBezTo>
                    <a:pt x="9461" y="6443"/>
                    <a:pt x="9471" y="6439"/>
                    <a:pt x="9482" y="6435"/>
                  </a:cubicBezTo>
                  <a:cubicBezTo>
                    <a:pt x="9491" y="6443"/>
                    <a:pt x="9500" y="6452"/>
                    <a:pt x="9509" y="6460"/>
                  </a:cubicBezTo>
                  <a:cubicBezTo>
                    <a:pt x="9519" y="6485"/>
                    <a:pt x="9530" y="6509"/>
                    <a:pt x="9540" y="6534"/>
                  </a:cubicBezTo>
                  <a:cubicBezTo>
                    <a:pt x="9549" y="6578"/>
                    <a:pt x="9558" y="6621"/>
                    <a:pt x="9567" y="6665"/>
                  </a:cubicBezTo>
                  <a:cubicBezTo>
                    <a:pt x="9576" y="6737"/>
                    <a:pt x="9585" y="6810"/>
                    <a:pt x="9594" y="6882"/>
                  </a:cubicBezTo>
                  <a:cubicBezTo>
                    <a:pt x="9605" y="7002"/>
                    <a:pt x="9615" y="7122"/>
                    <a:pt x="9626" y="7242"/>
                  </a:cubicBezTo>
                  <a:cubicBezTo>
                    <a:pt x="9635" y="7488"/>
                    <a:pt x="9644" y="7735"/>
                    <a:pt x="9653" y="7981"/>
                  </a:cubicBezTo>
                  <a:cubicBezTo>
                    <a:pt x="9662" y="8261"/>
                    <a:pt x="9671" y="8540"/>
                    <a:pt x="9680" y="8820"/>
                  </a:cubicBezTo>
                  <a:cubicBezTo>
                    <a:pt x="9691" y="8375"/>
                    <a:pt x="9701" y="7929"/>
                    <a:pt x="9712" y="7484"/>
                  </a:cubicBezTo>
                  <a:cubicBezTo>
                    <a:pt x="9721" y="7327"/>
                    <a:pt x="9730" y="7169"/>
                    <a:pt x="9739" y="7012"/>
                  </a:cubicBezTo>
                  <a:cubicBezTo>
                    <a:pt x="9748" y="6927"/>
                    <a:pt x="9757" y="6843"/>
                    <a:pt x="9766" y="6758"/>
                  </a:cubicBezTo>
                  <a:cubicBezTo>
                    <a:pt x="9776" y="6710"/>
                    <a:pt x="9787" y="6663"/>
                    <a:pt x="9797" y="6615"/>
                  </a:cubicBezTo>
                  <a:cubicBezTo>
                    <a:pt x="9806" y="6596"/>
                    <a:pt x="9815" y="6578"/>
                    <a:pt x="9824" y="6559"/>
                  </a:cubicBezTo>
                  <a:cubicBezTo>
                    <a:pt x="9835" y="6569"/>
                    <a:pt x="9845" y="6580"/>
                    <a:pt x="9856" y="6590"/>
                  </a:cubicBezTo>
                  <a:cubicBezTo>
                    <a:pt x="9865" y="6629"/>
                    <a:pt x="9874" y="6669"/>
                    <a:pt x="9883" y="6708"/>
                  </a:cubicBezTo>
                  <a:cubicBezTo>
                    <a:pt x="9892" y="6789"/>
                    <a:pt x="9901" y="6869"/>
                    <a:pt x="9910" y="6950"/>
                  </a:cubicBezTo>
                  <a:cubicBezTo>
                    <a:pt x="9920" y="7101"/>
                    <a:pt x="9931" y="7253"/>
                    <a:pt x="9941" y="7404"/>
                  </a:cubicBezTo>
                  <a:cubicBezTo>
                    <a:pt x="9950" y="7775"/>
                    <a:pt x="9959" y="8145"/>
                    <a:pt x="9968" y="8516"/>
                  </a:cubicBezTo>
                  <a:cubicBezTo>
                    <a:pt x="9979" y="8429"/>
                    <a:pt x="9989" y="8342"/>
                    <a:pt x="10000" y="8255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: Shape 65"/>
            <p:cNvSpPr>
              <a:spLocks/>
            </p:cNvSpPr>
            <p:nvPr/>
          </p:nvSpPr>
          <p:spPr bwMode="auto">
            <a:xfrm flipH="1">
              <a:off x="6493414" y="5021567"/>
              <a:ext cx="674713" cy="645587"/>
            </a:xfrm>
            <a:custGeom>
              <a:avLst/>
              <a:gdLst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0 w 694246"/>
                <a:gd name="connsiteY43" fmla="*/ 877914 h 877914"/>
                <a:gd name="connsiteX44" fmla="*/ 694246 w 694246"/>
                <a:gd name="connsiteY44" fmla="*/ 877914 h 877914"/>
                <a:gd name="connsiteX45" fmla="*/ 689493 w 694246"/>
                <a:gd name="connsiteY45" fmla="*/ 759431 h 877914"/>
                <a:gd name="connsiteX46" fmla="*/ 672332 w 694246"/>
                <a:gd name="connsiteY46" fmla="*/ 391909 h 877914"/>
                <a:gd name="connsiteX47" fmla="*/ 661557 w 694246"/>
                <a:gd name="connsiteY47" fmla="*/ 182489 h 877914"/>
                <a:gd name="connsiteX48" fmla="*/ 649186 w 694246"/>
                <a:gd name="connsiteY48" fmla="*/ 96989 h 877914"/>
                <a:gd name="connsiteX49" fmla="*/ 638411 w 694246"/>
                <a:gd name="connsiteY49" fmla="*/ 51413 h 877914"/>
                <a:gd name="connsiteX50" fmla="*/ 627636 w 694246"/>
                <a:gd name="connsiteY50" fmla="*/ 29191 h 877914"/>
                <a:gd name="connsiteX51" fmla="*/ 614865 w 694246"/>
                <a:gd name="connsiteY51" fmla="*/ 23352 h 877914"/>
                <a:gd name="connsiteX52" fmla="*/ 604090 w 694246"/>
                <a:gd name="connsiteY52" fmla="*/ 33899 h 877914"/>
                <a:gd name="connsiteX53" fmla="*/ 591719 w 694246"/>
                <a:gd name="connsiteY53" fmla="*/ 60830 h 877914"/>
                <a:gd name="connsiteX54" fmla="*/ 580944 w 694246"/>
                <a:gd name="connsiteY54" fmla="*/ 108665 h 877914"/>
                <a:gd name="connsiteX55" fmla="*/ 570169 w 694246"/>
                <a:gd name="connsiteY55" fmla="*/ 197555 h 877914"/>
                <a:gd name="connsiteX56" fmla="*/ 557398 w 694246"/>
                <a:gd name="connsiteY56" fmla="*/ 449161 h 877914"/>
                <a:gd name="connsiteX57" fmla="*/ 546623 w 694246"/>
                <a:gd name="connsiteY57" fmla="*/ 291154 h 877914"/>
                <a:gd name="connsiteX58" fmla="*/ 535848 w 694246"/>
                <a:gd name="connsiteY58" fmla="*/ 151980 h 877914"/>
                <a:gd name="connsiteX59" fmla="*/ 523078 w 694246"/>
                <a:gd name="connsiteY59" fmla="*/ 84182 h 877914"/>
                <a:gd name="connsiteX60" fmla="*/ 512302 w 694246"/>
                <a:gd name="connsiteY60" fmla="*/ 43315 h 877914"/>
                <a:gd name="connsiteX61" fmla="*/ 501527 w 694246"/>
                <a:gd name="connsiteY61" fmla="*/ 18644 h 877914"/>
                <a:gd name="connsiteX62" fmla="*/ 489156 w 694246"/>
                <a:gd name="connsiteY62" fmla="*/ 4708 h 877914"/>
                <a:gd name="connsiteX63" fmla="*/ 478381 w 694246"/>
                <a:gd name="connsiteY63" fmla="*/ 0 h 877914"/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694246 w 694246"/>
                <a:gd name="connsiteY43" fmla="*/ 877914 h 877914"/>
                <a:gd name="connsiteX44" fmla="*/ 689493 w 694246"/>
                <a:gd name="connsiteY44" fmla="*/ 759431 h 877914"/>
                <a:gd name="connsiteX45" fmla="*/ 672332 w 694246"/>
                <a:gd name="connsiteY45" fmla="*/ 391909 h 877914"/>
                <a:gd name="connsiteX46" fmla="*/ 661557 w 694246"/>
                <a:gd name="connsiteY46" fmla="*/ 182489 h 877914"/>
                <a:gd name="connsiteX47" fmla="*/ 649186 w 694246"/>
                <a:gd name="connsiteY47" fmla="*/ 96989 h 877914"/>
                <a:gd name="connsiteX48" fmla="*/ 638411 w 694246"/>
                <a:gd name="connsiteY48" fmla="*/ 51413 h 877914"/>
                <a:gd name="connsiteX49" fmla="*/ 627636 w 694246"/>
                <a:gd name="connsiteY49" fmla="*/ 29191 h 877914"/>
                <a:gd name="connsiteX50" fmla="*/ 614865 w 694246"/>
                <a:gd name="connsiteY50" fmla="*/ 23352 h 877914"/>
                <a:gd name="connsiteX51" fmla="*/ 604090 w 694246"/>
                <a:gd name="connsiteY51" fmla="*/ 33899 h 877914"/>
                <a:gd name="connsiteX52" fmla="*/ 591719 w 694246"/>
                <a:gd name="connsiteY52" fmla="*/ 60830 h 877914"/>
                <a:gd name="connsiteX53" fmla="*/ 580944 w 694246"/>
                <a:gd name="connsiteY53" fmla="*/ 108665 h 877914"/>
                <a:gd name="connsiteX54" fmla="*/ 570169 w 694246"/>
                <a:gd name="connsiteY54" fmla="*/ 197555 h 877914"/>
                <a:gd name="connsiteX55" fmla="*/ 557398 w 694246"/>
                <a:gd name="connsiteY55" fmla="*/ 449161 h 877914"/>
                <a:gd name="connsiteX56" fmla="*/ 546623 w 694246"/>
                <a:gd name="connsiteY56" fmla="*/ 291154 h 877914"/>
                <a:gd name="connsiteX57" fmla="*/ 535848 w 694246"/>
                <a:gd name="connsiteY57" fmla="*/ 151980 h 877914"/>
                <a:gd name="connsiteX58" fmla="*/ 523078 w 694246"/>
                <a:gd name="connsiteY58" fmla="*/ 84182 h 877914"/>
                <a:gd name="connsiteX59" fmla="*/ 512302 w 694246"/>
                <a:gd name="connsiteY59" fmla="*/ 43315 h 877914"/>
                <a:gd name="connsiteX60" fmla="*/ 501527 w 694246"/>
                <a:gd name="connsiteY60" fmla="*/ 18644 h 877914"/>
                <a:gd name="connsiteX61" fmla="*/ 489156 w 694246"/>
                <a:gd name="connsiteY61" fmla="*/ 4708 h 877914"/>
                <a:gd name="connsiteX62" fmla="*/ 478381 w 694246"/>
                <a:gd name="connsiteY62" fmla="*/ 0 h 877914"/>
                <a:gd name="connsiteX0" fmla="*/ 478381 w 689493"/>
                <a:gd name="connsiteY0" fmla="*/ 0 h 759431"/>
                <a:gd name="connsiteX1" fmla="*/ 465610 w 689493"/>
                <a:gd name="connsiteY1" fmla="*/ 2260 h 759431"/>
                <a:gd name="connsiteX2" fmla="*/ 454835 w 689493"/>
                <a:gd name="connsiteY2" fmla="*/ 12806 h 759431"/>
                <a:gd name="connsiteX3" fmla="*/ 444060 w 689493"/>
                <a:gd name="connsiteY3" fmla="*/ 31451 h 759431"/>
                <a:gd name="connsiteX4" fmla="*/ 431689 w 689493"/>
                <a:gd name="connsiteY4" fmla="*/ 60830 h 759431"/>
                <a:gd name="connsiteX5" fmla="*/ 420914 w 689493"/>
                <a:gd name="connsiteY5" fmla="*/ 104145 h 759431"/>
                <a:gd name="connsiteX6" fmla="*/ 408143 w 689493"/>
                <a:gd name="connsiteY6" fmla="*/ 169495 h 759431"/>
                <a:gd name="connsiteX7" fmla="*/ 397368 w 689493"/>
                <a:gd name="connsiteY7" fmla="*/ 292473 h 759431"/>
                <a:gd name="connsiteX8" fmla="*/ 386593 w 689493"/>
                <a:gd name="connsiteY8" fmla="*/ 645587 h 759431"/>
                <a:gd name="connsiteX9" fmla="*/ 373823 w 689493"/>
                <a:gd name="connsiteY9" fmla="*/ 259704 h 759431"/>
                <a:gd name="connsiteX10" fmla="*/ 363048 w 689493"/>
                <a:gd name="connsiteY10" fmla="*/ 156688 h 759431"/>
                <a:gd name="connsiteX11" fmla="*/ 352272 w 689493"/>
                <a:gd name="connsiteY11" fmla="*/ 98307 h 759431"/>
                <a:gd name="connsiteX12" fmla="*/ 339901 w 689493"/>
                <a:gd name="connsiteY12" fmla="*/ 60830 h 759431"/>
                <a:gd name="connsiteX13" fmla="*/ 329126 w 689493"/>
                <a:gd name="connsiteY13" fmla="*/ 35029 h 759431"/>
                <a:gd name="connsiteX14" fmla="*/ 316356 w 689493"/>
                <a:gd name="connsiteY14" fmla="*/ 17514 h 759431"/>
                <a:gd name="connsiteX15" fmla="*/ 305580 w 689493"/>
                <a:gd name="connsiteY15" fmla="*/ 6968 h 759431"/>
                <a:gd name="connsiteX16" fmla="*/ 294805 w 689493"/>
                <a:gd name="connsiteY16" fmla="*/ 2260 h 759431"/>
                <a:gd name="connsiteX17" fmla="*/ 282434 w 689493"/>
                <a:gd name="connsiteY17" fmla="*/ 3390 h 759431"/>
                <a:gd name="connsiteX18" fmla="*/ 271260 w 689493"/>
                <a:gd name="connsiteY18" fmla="*/ 9228 h 759431"/>
                <a:gd name="connsiteX19" fmla="*/ 258888 w 689493"/>
                <a:gd name="connsiteY19" fmla="*/ 21093 h 759431"/>
                <a:gd name="connsiteX20" fmla="*/ 248113 w 689493"/>
                <a:gd name="connsiteY20" fmla="*/ 39737 h 759431"/>
                <a:gd name="connsiteX21" fmla="*/ 237338 w 689493"/>
                <a:gd name="connsiteY21" fmla="*/ 65538 h 759431"/>
                <a:gd name="connsiteX22" fmla="*/ 226563 w 689493"/>
                <a:gd name="connsiteY22" fmla="*/ 102827 h 759431"/>
                <a:gd name="connsiteX23" fmla="*/ 213793 w 689493"/>
                <a:gd name="connsiteY23" fmla="*/ 156688 h 759431"/>
                <a:gd name="connsiteX24" fmla="*/ 201421 w 689493"/>
                <a:gd name="connsiteY24" fmla="*/ 244449 h 759431"/>
                <a:gd name="connsiteX25" fmla="*/ 190646 w 689493"/>
                <a:gd name="connsiteY25" fmla="*/ 452739 h 759431"/>
                <a:gd name="connsiteX26" fmla="*/ 179871 w 689493"/>
                <a:gd name="connsiteY26" fmla="*/ 381363 h 759431"/>
                <a:gd name="connsiteX27" fmla="*/ 169096 w 689493"/>
                <a:gd name="connsiteY27" fmla="*/ 222226 h 759431"/>
                <a:gd name="connsiteX28" fmla="*/ 156326 w 689493"/>
                <a:gd name="connsiteY28" fmla="*/ 145012 h 759431"/>
                <a:gd name="connsiteX29" fmla="*/ 145550 w 689493"/>
                <a:gd name="connsiteY29" fmla="*/ 95859 h 759431"/>
                <a:gd name="connsiteX30" fmla="*/ 132780 w 689493"/>
                <a:gd name="connsiteY30" fmla="*/ 63090 h 759431"/>
                <a:gd name="connsiteX31" fmla="*/ 122005 w 689493"/>
                <a:gd name="connsiteY31" fmla="*/ 38607 h 759431"/>
                <a:gd name="connsiteX32" fmla="*/ 111230 w 689493"/>
                <a:gd name="connsiteY32" fmla="*/ 22223 h 759431"/>
                <a:gd name="connsiteX33" fmla="*/ 98858 w 689493"/>
                <a:gd name="connsiteY33" fmla="*/ 10546 h 759431"/>
                <a:gd name="connsiteX34" fmla="*/ 88083 w 689493"/>
                <a:gd name="connsiteY34" fmla="*/ 4708 h 759431"/>
                <a:gd name="connsiteX35" fmla="*/ 75313 w 689493"/>
                <a:gd name="connsiteY35" fmla="*/ 3390 h 759431"/>
                <a:gd name="connsiteX36" fmla="*/ 64538 w 689493"/>
                <a:gd name="connsiteY36" fmla="*/ 6968 h 759431"/>
                <a:gd name="connsiteX37" fmla="*/ 53763 w 689493"/>
                <a:gd name="connsiteY37" fmla="*/ 15254 h 759431"/>
                <a:gd name="connsiteX38" fmla="*/ 41391 w 689493"/>
                <a:gd name="connsiteY38" fmla="*/ 28061 h 759431"/>
                <a:gd name="connsiteX39" fmla="*/ 30616 w 689493"/>
                <a:gd name="connsiteY39" fmla="*/ 46705 h 759431"/>
                <a:gd name="connsiteX40" fmla="*/ 17846 w 689493"/>
                <a:gd name="connsiteY40" fmla="*/ 72506 h 759431"/>
                <a:gd name="connsiteX41" fmla="*/ 7071 w 689493"/>
                <a:gd name="connsiteY41" fmla="*/ 107535 h 759431"/>
                <a:gd name="connsiteX42" fmla="*/ 0 w 689493"/>
                <a:gd name="connsiteY42" fmla="*/ 142137 h 759431"/>
                <a:gd name="connsiteX43" fmla="*/ 689493 w 689493"/>
                <a:gd name="connsiteY43" fmla="*/ 759431 h 759431"/>
                <a:gd name="connsiteX44" fmla="*/ 672332 w 689493"/>
                <a:gd name="connsiteY44" fmla="*/ 391909 h 759431"/>
                <a:gd name="connsiteX45" fmla="*/ 661557 w 689493"/>
                <a:gd name="connsiteY45" fmla="*/ 182489 h 759431"/>
                <a:gd name="connsiteX46" fmla="*/ 649186 w 689493"/>
                <a:gd name="connsiteY46" fmla="*/ 96989 h 759431"/>
                <a:gd name="connsiteX47" fmla="*/ 638411 w 689493"/>
                <a:gd name="connsiteY47" fmla="*/ 51413 h 759431"/>
                <a:gd name="connsiteX48" fmla="*/ 627636 w 689493"/>
                <a:gd name="connsiteY48" fmla="*/ 29191 h 759431"/>
                <a:gd name="connsiteX49" fmla="*/ 614865 w 689493"/>
                <a:gd name="connsiteY49" fmla="*/ 23352 h 759431"/>
                <a:gd name="connsiteX50" fmla="*/ 604090 w 689493"/>
                <a:gd name="connsiteY50" fmla="*/ 33899 h 759431"/>
                <a:gd name="connsiteX51" fmla="*/ 591719 w 689493"/>
                <a:gd name="connsiteY51" fmla="*/ 60830 h 759431"/>
                <a:gd name="connsiteX52" fmla="*/ 580944 w 689493"/>
                <a:gd name="connsiteY52" fmla="*/ 108665 h 759431"/>
                <a:gd name="connsiteX53" fmla="*/ 570169 w 689493"/>
                <a:gd name="connsiteY53" fmla="*/ 197555 h 759431"/>
                <a:gd name="connsiteX54" fmla="*/ 557398 w 689493"/>
                <a:gd name="connsiteY54" fmla="*/ 449161 h 759431"/>
                <a:gd name="connsiteX55" fmla="*/ 546623 w 689493"/>
                <a:gd name="connsiteY55" fmla="*/ 291154 h 759431"/>
                <a:gd name="connsiteX56" fmla="*/ 535848 w 689493"/>
                <a:gd name="connsiteY56" fmla="*/ 151980 h 759431"/>
                <a:gd name="connsiteX57" fmla="*/ 523078 w 689493"/>
                <a:gd name="connsiteY57" fmla="*/ 84182 h 759431"/>
                <a:gd name="connsiteX58" fmla="*/ 512302 w 689493"/>
                <a:gd name="connsiteY58" fmla="*/ 43315 h 759431"/>
                <a:gd name="connsiteX59" fmla="*/ 501527 w 689493"/>
                <a:gd name="connsiteY59" fmla="*/ 18644 h 759431"/>
                <a:gd name="connsiteX60" fmla="*/ 489156 w 689493"/>
                <a:gd name="connsiteY60" fmla="*/ 4708 h 759431"/>
                <a:gd name="connsiteX61" fmla="*/ 478381 w 689493"/>
                <a:gd name="connsiteY61" fmla="*/ 0 h 759431"/>
                <a:gd name="connsiteX0" fmla="*/ 689493 w 780933"/>
                <a:gd name="connsiteY0" fmla="*/ 759431 h 850871"/>
                <a:gd name="connsiteX1" fmla="*/ 672332 w 780933"/>
                <a:gd name="connsiteY1" fmla="*/ 391909 h 850871"/>
                <a:gd name="connsiteX2" fmla="*/ 661557 w 780933"/>
                <a:gd name="connsiteY2" fmla="*/ 182489 h 850871"/>
                <a:gd name="connsiteX3" fmla="*/ 649186 w 780933"/>
                <a:gd name="connsiteY3" fmla="*/ 96989 h 850871"/>
                <a:gd name="connsiteX4" fmla="*/ 638411 w 780933"/>
                <a:gd name="connsiteY4" fmla="*/ 51413 h 850871"/>
                <a:gd name="connsiteX5" fmla="*/ 627636 w 780933"/>
                <a:gd name="connsiteY5" fmla="*/ 29191 h 850871"/>
                <a:gd name="connsiteX6" fmla="*/ 614865 w 780933"/>
                <a:gd name="connsiteY6" fmla="*/ 23352 h 850871"/>
                <a:gd name="connsiteX7" fmla="*/ 604090 w 780933"/>
                <a:gd name="connsiteY7" fmla="*/ 33899 h 850871"/>
                <a:gd name="connsiteX8" fmla="*/ 591719 w 780933"/>
                <a:gd name="connsiteY8" fmla="*/ 60830 h 850871"/>
                <a:gd name="connsiteX9" fmla="*/ 580944 w 780933"/>
                <a:gd name="connsiteY9" fmla="*/ 108665 h 850871"/>
                <a:gd name="connsiteX10" fmla="*/ 570169 w 780933"/>
                <a:gd name="connsiteY10" fmla="*/ 197555 h 850871"/>
                <a:gd name="connsiteX11" fmla="*/ 557398 w 780933"/>
                <a:gd name="connsiteY11" fmla="*/ 449161 h 850871"/>
                <a:gd name="connsiteX12" fmla="*/ 546623 w 780933"/>
                <a:gd name="connsiteY12" fmla="*/ 291154 h 850871"/>
                <a:gd name="connsiteX13" fmla="*/ 535848 w 780933"/>
                <a:gd name="connsiteY13" fmla="*/ 151980 h 850871"/>
                <a:gd name="connsiteX14" fmla="*/ 523078 w 780933"/>
                <a:gd name="connsiteY14" fmla="*/ 84182 h 850871"/>
                <a:gd name="connsiteX15" fmla="*/ 512302 w 780933"/>
                <a:gd name="connsiteY15" fmla="*/ 43315 h 850871"/>
                <a:gd name="connsiteX16" fmla="*/ 501527 w 780933"/>
                <a:gd name="connsiteY16" fmla="*/ 18644 h 850871"/>
                <a:gd name="connsiteX17" fmla="*/ 489156 w 780933"/>
                <a:gd name="connsiteY17" fmla="*/ 4708 h 850871"/>
                <a:gd name="connsiteX18" fmla="*/ 478381 w 780933"/>
                <a:gd name="connsiteY18" fmla="*/ 0 h 850871"/>
                <a:gd name="connsiteX19" fmla="*/ 465610 w 780933"/>
                <a:gd name="connsiteY19" fmla="*/ 2260 h 850871"/>
                <a:gd name="connsiteX20" fmla="*/ 454835 w 780933"/>
                <a:gd name="connsiteY20" fmla="*/ 12806 h 850871"/>
                <a:gd name="connsiteX21" fmla="*/ 444060 w 780933"/>
                <a:gd name="connsiteY21" fmla="*/ 31451 h 850871"/>
                <a:gd name="connsiteX22" fmla="*/ 431689 w 780933"/>
                <a:gd name="connsiteY22" fmla="*/ 60830 h 850871"/>
                <a:gd name="connsiteX23" fmla="*/ 420914 w 780933"/>
                <a:gd name="connsiteY23" fmla="*/ 104145 h 850871"/>
                <a:gd name="connsiteX24" fmla="*/ 408143 w 780933"/>
                <a:gd name="connsiteY24" fmla="*/ 169495 h 850871"/>
                <a:gd name="connsiteX25" fmla="*/ 397368 w 780933"/>
                <a:gd name="connsiteY25" fmla="*/ 292473 h 850871"/>
                <a:gd name="connsiteX26" fmla="*/ 386593 w 780933"/>
                <a:gd name="connsiteY26" fmla="*/ 645587 h 850871"/>
                <a:gd name="connsiteX27" fmla="*/ 373823 w 780933"/>
                <a:gd name="connsiteY27" fmla="*/ 259704 h 850871"/>
                <a:gd name="connsiteX28" fmla="*/ 363048 w 780933"/>
                <a:gd name="connsiteY28" fmla="*/ 156688 h 850871"/>
                <a:gd name="connsiteX29" fmla="*/ 352272 w 780933"/>
                <a:gd name="connsiteY29" fmla="*/ 98307 h 850871"/>
                <a:gd name="connsiteX30" fmla="*/ 339901 w 780933"/>
                <a:gd name="connsiteY30" fmla="*/ 60830 h 850871"/>
                <a:gd name="connsiteX31" fmla="*/ 329126 w 780933"/>
                <a:gd name="connsiteY31" fmla="*/ 35029 h 850871"/>
                <a:gd name="connsiteX32" fmla="*/ 316356 w 780933"/>
                <a:gd name="connsiteY32" fmla="*/ 17514 h 850871"/>
                <a:gd name="connsiteX33" fmla="*/ 305580 w 780933"/>
                <a:gd name="connsiteY33" fmla="*/ 6968 h 850871"/>
                <a:gd name="connsiteX34" fmla="*/ 294805 w 780933"/>
                <a:gd name="connsiteY34" fmla="*/ 2260 h 850871"/>
                <a:gd name="connsiteX35" fmla="*/ 282434 w 780933"/>
                <a:gd name="connsiteY35" fmla="*/ 3390 h 850871"/>
                <a:gd name="connsiteX36" fmla="*/ 271260 w 780933"/>
                <a:gd name="connsiteY36" fmla="*/ 9228 h 850871"/>
                <a:gd name="connsiteX37" fmla="*/ 258888 w 780933"/>
                <a:gd name="connsiteY37" fmla="*/ 21093 h 850871"/>
                <a:gd name="connsiteX38" fmla="*/ 248113 w 780933"/>
                <a:gd name="connsiteY38" fmla="*/ 39737 h 850871"/>
                <a:gd name="connsiteX39" fmla="*/ 237338 w 780933"/>
                <a:gd name="connsiteY39" fmla="*/ 65538 h 850871"/>
                <a:gd name="connsiteX40" fmla="*/ 226563 w 780933"/>
                <a:gd name="connsiteY40" fmla="*/ 102827 h 850871"/>
                <a:gd name="connsiteX41" fmla="*/ 213793 w 780933"/>
                <a:gd name="connsiteY41" fmla="*/ 156688 h 850871"/>
                <a:gd name="connsiteX42" fmla="*/ 201421 w 780933"/>
                <a:gd name="connsiteY42" fmla="*/ 244449 h 850871"/>
                <a:gd name="connsiteX43" fmla="*/ 190646 w 780933"/>
                <a:gd name="connsiteY43" fmla="*/ 452739 h 850871"/>
                <a:gd name="connsiteX44" fmla="*/ 179871 w 780933"/>
                <a:gd name="connsiteY44" fmla="*/ 381363 h 850871"/>
                <a:gd name="connsiteX45" fmla="*/ 169096 w 780933"/>
                <a:gd name="connsiteY45" fmla="*/ 222226 h 850871"/>
                <a:gd name="connsiteX46" fmla="*/ 156326 w 780933"/>
                <a:gd name="connsiteY46" fmla="*/ 145012 h 850871"/>
                <a:gd name="connsiteX47" fmla="*/ 145550 w 780933"/>
                <a:gd name="connsiteY47" fmla="*/ 95859 h 850871"/>
                <a:gd name="connsiteX48" fmla="*/ 132780 w 780933"/>
                <a:gd name="connsiteY48" fmla="*/ 63090 h 850871"/>
                <a:gd name="connsiteX49" fmla="*/ 122005 w 780933"/>
                <a:gd name="connsiteY49" fmla="*/ 38607 h 850871"/>
                <a:gd name="connsiteX50" fmla="*/ 111230 w 780933"/>
                <a:gd name="connsiteY50" fmla="*/ 22223 h 850871"/>
                <a:gd name="connsiteX51" fmla="*/ 98858 w 780933"/>
                <a:gd name="connsiteY51" fmla="*/ 10546 h 850871"/>
                <a:gd name="connsiteX52" fmla="*/ 88083 w 780933"/>
                <a:gd name="connsiteY52" fmla="*/ 4708 h 850871"/>
                <a:gd name="connsiteX53" fmla="*/ 75313 w 780933"/>
                <a:gd name="connsiteY53" fmla="*/ 3390 h 850871"/>
                <a:gd name="connsiteX54" fmla="*/ 64538 w 780933"/>
                <a:gd name="connsiteY54" fmla="*/ 6968 h 850871"/>
                <a:gd name="connsiteX55" fmla="*/ 53763 w 780933"/>
                <a:gd name="connsiteY55" fmla="*/ 15254 h 850871"/>
                <a:gd name="connsiteX56" fmla="*/ 41391 w 780933"/>
                <a:gd name="connsiteY56" fmla="*/ 28061 h 850871"/>
                <a:gd name="connsiteX57" fmla="*/ 30616 w 780933"/>
                <a:gd name="connsiteY57" fmla="*/ 46705 h 850871"/>
                <a:gd name="connsiteX58" fmla="*/ 17846 w 780933"/>
                <a:gd name="connsiteY58" fmla="*/ 72506 h 850871"/>
                <a:gd name="connsiteX59" fmla="*/ 7071 w 780933"/>
                <a:gd name="connsiteY59" fmla="*/ 107535 h 850871"/>
                <a:gd name="connsiteX60" fmla="*/ 0 w 780933"/>
                <a:gd name="connsiteY60" fmla="*/ 142137 h 850871"/>
                <a:gd name="connsiteX61" fmla="*/ 780933 w 780933"/>
                <a:gd name="connsiteY61" fmla="*/ 850871 h 850871"/>
                <a:gd name="connsiteX0" fmla="*/ 689493 w 689493"/>
                <a:gd name="connsiteY0" fmla="*/ 759431 h 759431"/>
                <a:gd name="connsiteX1" fmla="*/ 672332 w 689493"/>
                <a:gd name="connsiteY1" fmla="*/ 391909 h 759431"/>
                <a:gd name="connsiteX2" fmla="*/ 661557 w 689493"/>
                <a:gd name="connsiteY2" fmla="*/ 182489 h 759431"/>
                <a:gd name="connsiteX3" fmla="*/ 649186 w 689493"/>
                <a:gd name="connsiteY3" fmla="*/ 96989 h 759431"/>
                <a:gd name="connsiteX4" fmla="*/ 638411 w 689493"/>
                <a:gd name="connsiteY4" fmla="*/ 51413 h 759431"/>
                <a:gd name="connsiteX5" fmla="*/ 627636 w 689493"/>
                <a:gd name="connsiteY5" fmla="*/ 29191 h 759431"/>
                <a:gd name="connsiteX6" fmla="*/ 614865 w 689493"/>
                <a:gd name="connsiteY6" fmla="*/ 23352 h 759431"/>
                <a:gd name="connsiteX7" fmla="*/ 604090 w 689493"/>
                <a:gd name="connsiteY7" fmla="*/ 33899 h 759431"/>
                <a:gd name="connsiteX8" fmla="*/ 591719 w 689493"/>
                <a:gd name="connsiteY8" fmla="*/ 60830 h 759431"/>
                <a:gd name="connsiteX9" fmla="*/ 580944 w 689493"/>
                <a:gd name="connsiteY9" fmla="*/ 108665 h 759431"/>
                <a:gd name="connsiteX10" fmla="*/ 570169 w 689493"/>
                <a:gd name="connsiteY10" fmla="*/ 197555 h 759431"/>
                <a:gd name="connsiteX11" fmla="*/ 557398 w 689493"/>
                <a:gd name="connsiteY11" fmla="*/ 449161 h 759431"/>
                <a:gd name="connsiteX12" fmla="*/ 546623 w 689493"/>
                <a:gd name="connsiteY12" fmla="*/ 291154 h 759431"/>
                <a:gd name="connsiteX13" fmla="*/ 535848 w 689493"/>
                <a:gd name="connsiteY13" fmla="*/ 151980 h 759431"/>
                <a:gd name="connsiteX14" fmla="*/ 523078 w 689493"/>
                <a:gd name="connsiteY14" fmla="*/ 84182 h 759431"/>
                <a:gd name="connsiteX15" fmla="*/ 512302 w 689493"/>
                <a:gd name="connsiteY15" fmla="*/ 43315 h 759431"/>
                <a:gd name="connsiteX16" fmla="*/ 501527 w 689493"/>
                <a:gd name="connsiteY16" fmla="*/ 18644 h 759431"/>
                <a:gd name="connsiteX17" fmla="*/ 489156 w 689493"/>
                <a:gd name="connsiteY17" fmla="*/ 4708 h 759431"/>
                <a:gd name="connsiteX18" fmla="*/ 478381 w 689493"/>
                <a:gd name="connsiteY18" fmla="*/ 0 h 759431"/>
                <a:gd name="connsiteX19" fmla="*/ 465610 w 689493"/>
                <a:gd name="connsiteY19" fmla="*/ 2260 h 759431"/>
                <a:gd name="connsiteX20" fmla="*/ 454835 w 689493"/>
                <a:gd name="connsiteY20" fmla="*/ 12806 h 759431"/>
                <a:gd name="connsiteX21" fmla="*/ 444060 w 689493"/>
                <a:gd name="connsiteY21" fmla="*/ 31451 h 759431"/>
                <a:gd name="connsiteX22" fmla="*/ 431689 w 689493"/>
                <a:gd name="connsiteY22" fmla="*/ 60830 h 759431"/>
                <a:gd name="connsiteX23" fmla="*/ 420914 w 689493"/>
                <a:gd name="connsiteY23" fmla="*/ 104145 h 759431"/>
                <a:gd name="connsiteX24" fmla="*/ 408143 w 689493"/>
                <a:gd name="connsiteY24" fmla="*/ 169495 h 759431"/>
                <a:gd name="connsiteX25" fmla="*/ 397368 w 689493"/>
                <a:gd name="connsiteY25" fmla="*/ 292473 h 759431"/>
                <a:gd name="connsiteX26" fmla="*/ 386593 w 689493"/>
                <a:gd name="connsiteY26" fmla="*/ 645587 h 759431"/>
                <a:gd name="connsiteX27" fmla="*/ 373823 w 689493"/>
                <a:gd name="connsiteY27" fmla="*/ 259704 h 759431"/>
                <a:gd name="connsiteX28" fmla="*/ 363048 w 689493"/>
                <a:gd name="connsiteY28" fmla="*/ 156688 h 759431"/>
                <a:gd name="connsiteX29" fmla="*/ 352272 w 689493"/>
                <a:gd name="connsiteY29" fmla="*/ 98307 h 759431"/>
                <a:gd name="connsiteX30" fmla="*/ 339901 w 689493"/>
                <a:gd name="connsiteY30" fmla="*/ 60830 h 759431"/>
                <a:gd name="connsiteX31" fmla="*/ 329126 w 689493"/>
                <a:gd name="connsiteY31" fmla="*/ 35029 h 759431"/>
                <a:gd name="connsiteX32" fmla="*/ 316356 w 689493"/>
                <a:gd name="connsiteY32" fmla="*/ 17514 h 759431"/>
                <a:gd name="connsiteX33" fmla="*/ 305580 w 689493"/>
                <a:gd name="connsiteY33" fmla="*/ 6968 h 759431"/>
                <a:gd name="connsiteX34" fmla="*/ 294805 w 689493"/>
                <a:gd name="connsiteY34" fmla="*/ 2260 h 759431"/>
                <a:gd name="connsiteX35" fmla="*/ 282434 w 689493"/>
                <a:gd name="connsiteY35" fmla="*/ 3390 h 759431"/>
                <a:gd name="connsiteX36" fmla="*/ 271260 w 689493"/>
                <a:gd name="connsiteY36" fmla="*/ 9228 h 759431"/>
                <a:gd name="connsiteX37" fmla="*/ 258888 w 689493"/>
                <a:gd name="connsiteY37" fmla="*/ 21093 h 759431"/>
                <a:gd name="connsiteX38" fmla="*/ 248113 w 689493"/>
                <a:gd name="connsiteY38" fmla="*/ 39737 h 759431"/>
                <a:gd name="connsiteX39" fmla="*/ 237338 w 689493"/>
                <a:gd name="connsiteY39" fmla="*/ 65538 h 759431"/>
                <a:gd name="connsiteX40" fmla="*/ 226563 w 689493"/>
                <a:gd name="connsiteY40" fmla="*/ 102827 h 759431"/>
                <a:gd name="connsiteX41" fmla="*/ 213793 w 689493"/>
                <a:gd name="connsiteY41" fmla="*/ 156688 h 759431"/>
                <a:gd name="connsiteX42" fmla="*/ 201421 w 689493"/>
                <a:gd name="connsiteY42" fmla="*/ 244449 h 759431"/>
                <a:gd name="connsiteX43" fmla="*/ 190646 w 689493"/>
                <a:gd name="connsiteY43" fmla="*/ 452739 h 759431"/>
                <a:gd name="connsiteX44" fmla="*/ 179871 w 689493"/>
                <a:gd name="connsiteY44" fmla="*/ 381363 h 759431"/>
                <a:gd name="connsiteX45" fmla="*/ 169096 w 689493"/>
                <a:gd name="connsiteY45" fmla="*/ 222226 h 759431"/>
                <a:gd name="connsiteX46" fmla="*/ 156326 w 689493"/>
                <a:gd name="connsiteY46" fmla="*/ 145012 h 759431"/>
                <a:gd name="connsiteX47" fmla="*/ 145550 w 689493"/>
                <a:gd name="connsiteY47" fmla="*/ 95859 h 759431"/>
                <a:gd name="connsiteX48" fmla="*/ 132780 w 689493"/>
                <a:gd name="connsiteY48" fmla="*/ 63090 h 759431"/>
                <a:gd name="connsiteX49" fmla="*/ 122005 w 689493"/>
                <a:gd name="connsiteY49" fmla="*/ 38607 h 759431"/>
                <a:gd name="connsiteX50" fmla="*/ 111230 w 689493"/>
                <a:gd name="connsiteY50" fmla="*/ 22223 h 759431"/>
                <a:gd name="connsiteX51" fmla="*/ 98858 w 689493"/>
                <a:gd name="connsiteY51" fmla="*/ 10546 h 759431"/>
                <a:gd name="connsiteX52" fmla="*/ 88083 w 689493"/>
                <a:gd name="connsiteY52" fmla="*/ 4708 h 759431"/>
                <a:gd name="connsiteX53" fmla="*/ 75313 w 689493"/>
                <a:gd name="connsiteY53" fmla="*/ 3390 h 759431"/>
                <a:gd name="connsiteX54" fmla="*/ 64538 w 689493"/>
                <a:gd name="connsiteY54" fmla="*/ 6968 h 759431"/>
                <a:gd name="connsiteX55" fmla="*/ 53763 w 689493"/>
                <a:gd name="connsiteY55" fmla="*/ 15254 h 759431"/>
                <a:gd name="connsiteX56" fmla="*/ 41391 w 689493"/>
                <a:gd name="connsiteY56" fmla="*/ 28061 h 759431"/>
                <a:gd name="connsiteX57" fmla="*/ 30616 w 689493"/>
                <a:gd name="connsiteY57" fmla="*/ 46705 h 759431"/>
                <a:gd name="connsiteX58" fmla="*/ 17846 w 689493"/>
                <a:gd name="connsiteY58" fmla="*/ 72506 h 759431"/>
                <a:gd name="connsiteX59" fmla="*/ 7071 w 689493"/>
                <a:gd name="connsiteY59" fmla="*/ 107535 h 759431"/>
                <a:gd name="connsiteX60" fmla="*/ 0 w 689493"/>
                <a:gd name="connsiteY60" fmla="*/ 142137 h 759431"/>
                <a:gd name="connsiteX0" fmla="*/ 672332 w 672332"/>
                <a:gd name="connsiteY0" fmla="*/ 391909 h 645587"/>
                <a:gd name="connsiteX1" fmla="*/ 661557 w 672332"/>
                <a:gd name="connsiteY1" fmla="*/ 182489 h 645587"/>
                <a:gd name="connsiteX2" fmla="*/ 649186 w 672332"/>
                <a:gd name="connsiteY2" fmla="*/ 96989 h 645587"/>
                <a:gd name="connsiteX3" fmla="*/ 638411 w 672332"/>
                <a:gd name="connsiteY3" fmla="*/ 51413 h 645587"/>
                <a:gd name="connsiteX4" fmla="*/ 627636 w 672332"/>
                <a:gd name="connsiteY4" fmla="*/ 29191 h 645587"/>
                <a:gd name="connsiteX5" fmla="*/ 614865 w 672332"/>
                <a:gd name="connsiteY5" fmla="*/ 23352 h 645587"/>
                <a:gd name="connsiteX6" fmla="*/ 604090 w 672332"/>
                <a:gd name="connsiteY6" fmla="*/ 33899 h 645587"/>
                <a:gd name="connsiteX7" fmla="*/ 591719 w 672332"/>
                <a:gd name="connsiteY7" fmla="*/ 60830 h 645587"/>
                <a:gd name="connsiteX8" fmla="*/ 580944 w 672332"/>
                <a:gd name="connsiteY8" fmla="*/ 108665 h 645587"/>
                <a:gd name="connsiteX9" fmla="*/ 570169 w 672332"/>
                <a:gd name="connsiteY9" fmla="*/ 197555 h 645587"/>
                <a:gd name="connsiteX10" fmla="*/ 557398 w 672332"/>
                <a:gd name="connsiteY10" fmla="*/ 449161 h 645587"/>
                <a:gd name="connsiteX11" fmla="*/ 546623 w 672332"/>
                <a:gd name="connsiteY11" fmla="*/ 291154 h 645587"/>
                <a:gd name="connsiteX12" fmla="*/ 535848 w 672332"/>
                <a:gd name="connsiteY12" fmla="*/ 151980 h 645587"/>
                <a:gd name="connsiteX13" fmla="*/ 523078 w 672332"/>
                <a:gd name="connsiteY13" fmla="*/ 84182 h 645587"/>
                <a:gd name="connsiteX14" fmla="*/ 512302 w 672332"/>
                <a:gd name="connsiteY14" fmla="*/ 43315 h 645587"/>
                <a:gd name="connsiteX15" fmla="*/ 501527 w 672332"/>
                <a:gd name="connsiteY15" fmla="*/ 18644 h 645587"/>
                <a:gd name="connsiteX16" fmla="*/ 489156 w 672332"/>
                <a:gd name="connsiteY16" fmla="*/ 4708 h 645587"/>
                <a:gd name="connsiteX17" fmla="*/ 478381 w 672332"/>
                <a:gd name="connsiteY17" fmla="*/ 0 h 645587"/>
                <a:gd name="connsiteX18" fmla="*/ 465610 w 672332"/>
                <a:gd name="connsiteY18" fmla="*/ 2260 h 645587"/>
                <a:gd name="connsiteX19" fmla="*/ 454835 w 672332"/>
                <a:gd name="connsiteY19" fmla="*/ 12806 h 645587"/>
                <a:gd name="connsiteX20" fmla="*/ 444060 w 672332"/>
                <a:gd name="connsiteY20" fmla="*/ 31451 h 645587"/>
                <a:gd name="connsiteX21" fmla="*/ 431689 w 672332"/>
                <a:gd name="connsiteY21" fmla="*/ 60830 h 645587"/>
                <a:gd name="connsiteX22" fmla="*/ 420914 w 672332"/>
                <a:gd name="connsiteY22" fmla="*/ 104145 h 645587"/>
                <a:gd name="connsiteX23" fmla="*/ 408143 w 672332"/>
                <a:gd name="connsiteY23" fmla="*/ 169495 h 645587"/>
                <a:gd name="connsiteX24" fmla="*/ 397368 w 672332"/>
                <a:gd name="connsiteY24" fmla="*/ 292473 h 645587"/>
                <a:gd name="connsiteX25" fmla="*/ 386593 w 672332"/>
                <a:gd name="connsiteY25" fmla="*/ 645587 h 645587"/>
                <a:gd name="connsiteX26" fmla="*/ 373823 w 672332"/>
                <a:gd name="connsiteY26" fmla="*/ 259704 h 645587"/>
                <a:gd name="connsiteX27" fmla="*/ 363048 w 672332"/>
                <a:gd name="connsiteY27" fmla="*/ 156688 h 645587"/>
                <a:gd name="connsiteX28" fmla="*/ 352272 w 672332"/>
                <a:gd name="connsiteY28" fmla="*/ 98307 h 645587"/>
                <a:gd name="connsiteX29" fmla="*/ 339901 w 672332"/>
                <a:gd name="connsiteY29" fmla="*/ 60830 h 645587"/>
                <a:gd name="connsiteX30" fmla="*/ 329126 w 672332"/>
                <a:gd name="connsiteY30" fmla="*/ 35029 h 645587"/>
                <a:gd name="connsiteX31" fmla="*/ 316356 w 672332"/>
                <a:gd name="connsiteY31" fmla="*/ 17514 h 645587"/>
                <a:gd name="connsiteX32" fmla="*/ 305580 w 672332"/>
                <a:gd name="connsiteY32" fmla="*/ 6968 h 645587"/>
                <a:gd name="connsiteX33" fmla="*/ 294805 w 672332"/>
                <a:gd name="connsiteY33" fmla="*/ 2260 h 645587"/>
                <a:gd name="connsiteX34" fmla="*/ 282434 w 672332"/>
                <a:gd name="connsiteY34" fmla="*/ 3390 h 645587"/>
                <a:gd name="connsiteX35" fmla="*/ 271260 w 672332"/>
                <a:gd name="connsiteY35" fmla="*/ 9228 h 645587"/>
                <a:gd name="connsiteX36" fmla="*/ 258888 w 672332"/>
                <a:gd name="connsiteY36" fmla="*/ 21093 h 645587"/>
                <a:gd name="connsiteX37" fmla="*/ 248113 w 672332"/>
                <a:gd name="connsiteY37" fmla="*/ 39737 h 645587"/>
                <a:gd name="connsiteX38" fmla="*/ 237338 w 672332"/>
                <a:gd name="connsiteY38" fmla="*/ 65538 h 645587"/>
                <a:gd name="connsiteX39" fmla="*/ 226563 w 672332"/>
                <a:gd name="connsiteY39" fmla="*/ 102827 h 645587"/>
                <a:gd name="connsiteX40" fmla="*/ 213793 w 672332"/>
                <a:gd name="connsiteY40" fmla="*/ 156688 h 645587"/>
                <a:gd name="connsiteX41" fmla="*/ 201421 w 672332"/>
                <a:gd name="connsiteY41" fmla="*/ 244449 h 645587"/>
                <a:gd name="connsiteX42" fmla="*/ 190646 w 672332"/>
                <a:gd name="connsiteY42" fmla="*/ 452739 h 645587"/>
                <a:gd name="connsiteX43" fmla="*/ 179871 w 672332"/>
                <a:gd name="connsiteY43" fmla="*/ 381363 h 645587"/>
                <a:gd name="connsiteX44" fmla="*/ 169096 w 672332"/>
                <a:gd name="connsiteY44" fmla="*/ 222226 h 645587"/>
                <a:gd name="connsiteX45" fmla="*/ 156326 w 672332"/>
                <a:gd name="connsiteY45" fmla="*/ 145012 h 645587"/>
                <a:gd name="connsiteX46" fmla="*/ 145550 w 672332"/>
                <a:gd name="connsiteY46" fmla="*/ 95859 h 645587"/>
                <a:gd name="connsiteX47" fmla="*/ 132780 w 672332"/>
                <a:gd name="connsiteY47" fmla="*/ 63090 h 645587"/>
                <a:gd name="connsiteX48" fmla="*/ 122005 w 672332"/>
                <a:gd name="connsiteY48" fmla="*/ 38607 h 645587"/>
                <a:gd name="connsiteX49" fmla="*/ 111230 w 672332"/>
                <a:gd name="connsiteY49" fmla="*/ 22223 h 645587"/>
                <a:gd name="connsiteX50" fmla="*/ 98858 w 672332"/>
                <a:gd name="connsiteY50" fmla="*/ 10546 h 645587"/>
                <a:gd name="connsiteX51" fmla="*/ 88083 w 672332"/>
                <a:gd name="connsiteY51" fmla="*/ 4708 h 645587"/>
                <a:gd name="connsiteX52" fmla="*/ 75313 w 672332"/>
                <a:gd name="connsiteY52" fmla="*/ 3390 h 645587"/>
                <a:gd name="connsiteX53" fmla="*/ 64538 w 672332"/>
                <a:gd name="connsiteY53" fmla="*/ 6968 h 645587"/>
                <a:gd name="connsiteX54" fmla="*/ 53763 w 672332"/>
                <a:gd name="connsiteY54" fmla="*/ 15254 h 645587"/>
                <a:gd name="connsiteX55" fmla="*/ 41391 w 672332"/>
                <a:gd name="connsiteY55" fmla="*/ 28061 h 645587"/>
                <a:gd name="connsiteX56" fmla="*/ 30616 w 672332"/>
                <a:gd name="connsiteY56" fmla="*/ 46705 h 645587"/>
                <a:gd name="connsiteX57" fmla="*/ 17846 w 672332"/>
                <a:gd name="connsiteY57" fmla="*/ 72506 h 645587"/>
                <a:gd name="connsiteX58" fmla="*/ 7071 w 672332"/>
                <a:gd name="connsiteY58" fmla="*/ 107535 h 645587"/>
                <a:gd name="connsiteX59" fmla="*/ 0 w 672332"/>
                <a:gd name="connsiteY59" fmla="*/ 142137 h 645587"/>
                <a:gd name="connsiteX0" fmla="*/ 674713 w 674713"/>
                <a:gd name="connsiteY0" fmla="*/ 363334 h 645587"/>
                <a:gd name="connsiteX1" fmla="*/ 661557 w 674713"/>
                <a:gd name="connsiteY1" fmla="*/ 182489 h 645587"/>
                <a:gd name="connsiteX2" fmla="*/ 649186 w 674713"/>
                <a:gd name="connsiteY2" fmla="*/ 96989 h 645587"/>
                <a:gd name="connsiteX3" fmla="*/ 638411 w 674713"/>
                <a:gd name="connsiteY3" fmla="*/ 51413 h 645587"/>
                <a:gd name="connsiteX4" fmla="*/ 627636 w 674713"/>
                <a:gd name="connsiteY4" fmla="*/ 29191 h 645587"/>
                <a:gd name="connsiteX5" fmla="*/ 614865 w 674713"/>
                <a:gd name="connsiteY5" fmla="*/ 23352 h 645587"/>
                <a:gd name="connsiteX6" fmla="*/ 604090 w 674713"/>
                <a:gd name="connsiteY6" fmla="*/ 33899 h 645587"/>
                <a:gd name="connsiteX7" fmla="*/ 591719 w 674713"/>
                <a:gd name="connsiteY7" fmla="*/ 60830 h 645587"/>
                <a:gd name="connsiteX8" fmla="*/ 580944 w 674713"/>
                <a:gd name="connsiteY8" fmla="*/ 108665 h 645587"/>
                <a:gd name="connsiteX9" fmla="*/ 570169 w 674713"/>
                <a:gd name="connsiteY9" fmla="*/ 197555 h 645587"/>
                <a:gd name="connsiteX10" fmla="*/ 557398 w 674713"/>
                <a:gd name="connsiteY10" fmla="*/ 449161 h 645587"/>
                <a:gd name="connsiteX11" fmla="*/ 546623 w 674713"/>
                <a:gd name="connsiteY11" fmla="*/ 291154 h 645587"/>
                <a:gd name="connsiteX12" fmla="*/ 535848 w 674713"/>
                <a:gd name="connsiteY12" fmla="*/ 151980 h 645587"/>
                <a:gd name="connsiteX13" fmla="*/ 523078 w 674713"/>
                <a:gd name="connsiteY13" fmla="*/ 84182 h 645587"/>
                <a:gd name="connsiteX14" fmla="*/ 512302 w 674713"/>
                <a:gd name="connsiteY14" fmla="*/ 43315 h 645587"/>
                <a:gd name="connsiteX15" fmla="*/ 501527 w 674713"/>
                <a:gd name="connsiteY15" fmla="*/ 18644 h 645587"/>
                <a:gd name="connsiteX16" fmla="*/ 489156 w 674713"/>
                <a:gd name="connsiteY16" fmla="*/ 4708 h 645587"/>
                <a:gd name="connsiteX17" fmla="*/ 478381 w 674713"/>
                <a:gd name="connsiteY17" fmla="*/ 0 h 645587"/>
                <a:gd name="connsiteX18" fmla="*/ 465610 w 674713"/>
                <a:gd name="connsiteY18" fmla="*/ 2260 h 645587"/>
                <a:gd name="connsiteX19" fmla="*/ 454835 w 674713"/>
                <a:gd name="connsiteY19" fmla="*/ 12806 h 645587"/>
                <a:gd name="connsiteX20" fmla="*/ 444060 w 674713"/>
                <a:gd name="connsiteY20" fmla="*/ 31451 h 645587"/>
                <a:gd name="connsiteX21" fmla="*/ 431689 w 674713"/>
                <a:gd name="connsiteY21" fmla="*/ 60830 h 645587"/>
                <a:gd name="connsiteX22" fmla="*/ 420914 w 674713"/>
                <a:gd name="connsiteY22" fmla="*/ 104145 h 645587"/>
                <a:gd name="connsiteX23" fmla="*/ 408143 w 674713"/>
                <a:gd name="connsiteY23" fmla="*/ 169495 h 645587"/>
                <a:gd name="connsiteX24" fmla="*/ 397368 w 674713"/>
                <a:gd name="connsiteY24" fmla="*/ 292473 h 645587"/>
                <a:gd name="connsiteX25" fmla="*/ 386593 w 674713"/>
                <a:gd name="connsiteY25" fmla="*/ 645587 h 645587"/>
                <a:gd name="connsiteX26" fmla="*/ 373823 w 674713"/>
                <a:gd name="connsiteY26" fmla="*/ 259704 h 645587"/>
                <a:gd name="connsiteX27" fmla="*/ 363048 w 674713"/>
                <a:gd name="connsiteY27" fmla="*/ 156688 h 645587"/>
                <a:gd name="connsiteX28" fmla="*/ 352272 w 674713"/>
                <a:gd name="connsiteY28" fmla="*/ 98307 h 645587"/>
                <a:gd name="connsiteX29" fmla="*/ 339901 w 674713"/>
                <a:gd name="connsiteY29" fmla="*/ 60830 h 645587"/>
                <a:gd name="connsiteX30" fmla="*/ 329126 w 674713"/>
                <a:gd name="connsiteY30" fmla="*/ 35029 h 645587"/>
                <a:gd name="connsiteX31" fmla="*/ 316356 w 674713"/>
                <a:gd name="connsiteY31" fmla="*/ 17514 h 645587"/>
                <a:gd name="connsiteX32" fmla="*/ 305580 w 674713"/>
                <a:gd name="connsiteY32" fmla="*/ 6968 h 645587"/>
                <a:gd name="connsiteX33" fmla="*/ 294805 w 674713"/>
                <a:gd name="connsiteY33" fmla="*/ 2260 h 645587"/>
                <a:gd name="connsiteX34" fmla="*/ 282434 w 674713"/>
                <a:gd name="connsiteY34" fmla="*/ 3390 h 645587"/>
                <a:gd name="connsiteX35" fmla="*/ 271260 w 674713"/>
                <a:gd name="connsiteY35" fmla="*/ 9228 h 645587"/>
                <a:gd name="connsiteX36" fmla="*/ 258888 w 674713"/>
                <a:gd name="connsiteY36" fmla="*/ 21093 h 645587"/>
                <a:gd name="connsiteX37" fmla="*/ 248113 w 674713"/>
                <a:gd name="connsiteY37" fmla="*/ 39737 h 645587"/>
                <a:gd name="connsiteX38" fmla="*/ 237338 w 674713"/>
                <a:gd name="connsiteY38" fmla="*/ 65538 h 645587"/>
                <a:gd name="connsiteX39" fmla="*/ 226563 w 674713"/>
                <a:gd name="connsiteY39" fmla="*/ 102827 h 645587"/>
                <a:gd name="connsiteX40" fmla="*/ 213793 w 674713"/>
                <a:gd name="connsiteY40" fmla="*/ 156688 h 645587"/>
                <a:gd name="connsiteX41" fmla="*/ 201421 w 674713"/>
                <a:gd name="connsiteY41" fmla="*/ 244449 h 645587"/>
                <a:gd name="connsiteX42" fmla="*/ 190646 w 674713"/>
                <a:gd name="connsiteY42" fmla="*/ 452739 h 645587"/>
                <a:gd name="connsiteX43" fmla="*/ 179871 w 674713"/>
                <a:gd name="connsiteY43" fmla="*/ 381363 h 645587"/>
                <a:gd name="connsiteX44" fmla="*/ 169096 w 674713"/>
                <a:gd name="connsiteY44" fmla="*/ 222226 h 645587"/>
                <a:gd name="connsiteX45" fmla="*/ 156326 w 674713"/>
                <a:gd name="connsiteY45" fmla="*/ 145012 h 645587"/>
                <a:gd name="connsiteX46" fmla="*/ 145550 w 674713"/>
                <a:gd name="connsiteY46" fmla="*/ 95859 h 645587"/>
                <a:gd name="connsiteX47" fmla="*/ 132780 w 674713"/>
                <a:gd name="connsiteY47" fmla="*/ 63090 h 645587"/>
                <a:gd name="connsiteX48" fmla="*/ 122005 w 674713"/>
                <a:gd name="connsiteY48" fmla="*/ 38607 h 645587"/>
                <a:gd name="connsiteX49" fmla="*/ 111230 w 674713"/>
                <a:gd name="connsiteY49" fmla="*/ 22223 h 645587"/>
                <a:gd name="connsiteX50" fmla="*/ 98858 w 674713"/>
                <a:gd name="connsiteY50" fmla="*/ 10546 h 645587"/>
                <a:gd name="connsiteX51" fmla="*/ 88083 w 674713"/>
                <a:gd name="connsiteY51" fmla="*/ 4708 h 645587"/>
                <a:gd name="connsiteX52" fmla="*/ 75313 w 674713"/>
                <a:gd name="connsiteY52" fmla="*/ 3390 h 645587"/>
                <a:gd name="connsiteX53" fmla="*/ 64538 w 674713"/>
                <a:gd name="connsiteY53" fmla="*/ 6968 h 645587"/>
                <a:gd name="connsiteX54" fmla="*/ 53763 w 674713"/>
                <a:gd name="connsiteY54" fmla="*/ 15254 h 645587"/>
                <a:gd name="connsiteX55" fmla="*/ 41391 w 674713"/>
                <a:gd name="connsiteY55" fmla="*/ 28061 h 645587"/>
                <a:gd name="connsiteX56" fmla="*/ 30616 w 674713"/>
                <a:gd name="connsiteY56" fmla="*/ 46705 h 645587"/>
                <a:gd name="connsiteX57" fmla="*/ 17846 w 674713"/>
                <a:gd name="connsiteY57" fmla="*/ 72506 h 645587"/>
                <a:gd name="connsiteX58" fmla="*/ 7071 w 674713"/>
                <a:gd name="connsiteY58" fmla="*/ 107535 h 645587"/>
                <a:gd name="connsiteX59" fmla="*/ 0 w 674713"/>
                <a:gd name="connsiteY59" fmla="*/ 142137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4713" h="645587">
                  <a:moveTo>
                    <a:pt x="674713" y="363334"/>
                  </a:moveTo>
                  <a:cubicBezTo>
                    <a:pt x="671122" y="293465"/>
                    <a:pt x="665149" y="252359"/>
                    <a:pt x="661557" y="182489"/>
                  </a:cubicBezTo>
                  <a:cubicBezTo>
                    <a:pt x="657567" y="154052"/>
                    <a:pt x="653177" y="125426"/>
                    <a:pt x="649186" y="96989"/>
                  </a:cubicBezTo>
                  <a:cubicBezTo>
                    <a:pt x="645594" y="81734"/>
                    <a:pt x="642003" y="66668"/>
                    <a:pt x="638411" y="51413"/>
                  </a:cubicBezTo>
                  <a:cubicBezTo>
                    <a:pt x="634819" y="44069"/>
                    <a:pt x="631228" y="36535"/>
                    <a:pt x="627636" y="29191"/>
                  </a:cubicBezTo>
                  <a:cubicBezTo>
                    <a:pt x="623246" y="27307"/>
                    <a:pt x="619255" y="25236"/>
                    <a:pt x="614865" y="23352"/>
                  </a:cubicBezTo>
                  <a:cubicBezTo>
                    <a:pt x="611274" y="26931"/>
                    <a:pt x="607682" y="30321"/>
                    <a:pt x="604090" y="33899"/>
                  </a:cubicBezTo>
                  <a:cubicBezTo>
                    <a:pt x="600099" y="42939"/>
                    <a:pt x="595710" y="51790"/>
                    <a:pt x="591719" y="60830"/>
                  </a:cubicBezTo>
                  <a:cubicBezTo>
                    <a:pt x="588127" y="76838"/>
                    <a:pt x="584535" y="92657"/>
                    <a:pt x="580944" y="108665"/>
                  </a:cubicBezTo>
                  <a:cubicBezTo>
                    <a:pt x="577352" y="138232"/>
                    <a:pt x="573760" y="167988"/>
                    <a:pt x="570169" y="197555"/>
                  </a:cubicBezTo>
                  <a:cubicBezTo>
                    <a:pt x="565779" y="281361"/>
                    <a:pt x="561788" y="365355"/>
                    <a:pt x="557398" y="449161"/>
                  </a:cubicBezTo>
                  <a:cubicBezTo>
                    <a:pt x="553807" y="396429"/>
                    <a:pt x="550215" y="343886"/>
                    <a:pt x="546623" y="291154"/>
                  </a:cubicBezTo>
                  <a:cubicBezTo>
                    <a:pt x="543031" y="244826"/>
                    <a:pt x="539440" y="198309"/>
                    <a:pt x="535848" y="151980"/>
                  </a:cubicBezTo>
                  <a:cubicBezTo>
                    <a:pt x="531458" y="129381"/>
                    <a:pt x="527467" y="106782"/>
                    <a:pt x="523078" y="84182"/>
                  </a:cubicBezTo>
                  <a:cubicBezTo>
                    <a:pt x="519486" y="70623"/>
                    <a:pt x="515894" y="56875"/>
                    <a:pt x="512302" y="43315"/>
                  </a:cubicBezTo>
                  <a:cubicBezTo>
                    <a:pt x="508711" y="35029"/>
                    <a:pt x="505119" y="26931"/>
                    <a:pt x="501527" y="18644"/>
                  </a:cubicBezTo>
                  <a:cubicBezTo>
                    <a:pt x="497537" y="13936"/>
                    <a:pt x="493147" y="9416"/>
                    <a:pt x="489156" y="4708"/>
                  </a:cubicBezTo>
                  <a:cubicBezTo>
                    <a:pt x="485564" y="3201"/>
                    <a:pt x="481973" y="1507"/>
                    <a:pt x="478381" y="0"/>
                  </a:cubicBezTo>
                  <a:lnTo>
                    <a:pt x="465610" y="2260"/>
                  </a:lnTo>
                  <a:cubicBezTo>
                    <a:pt x="462019" y="5838"/>
                    <a:pt x="458427" y="9228"/>
                    <a:pt x="454835" y="12806"/>
                  </a:cubicBezTo>
                  <a:lnTo>
                    <a:pt x="444060" y="31451"/>
                  </a:lnTo>
                  <a:cubicBezTo>
                    <a:pt x="440070" y="41244"/>
                    <a:pt x="435680" y="51037"/>
                    <a:pt x="431689" y="60830"/>
                  </a:cubicBezTo>
                  <a:cubicBezTo>
                    <a:pt x="428097" y="75331"/>
                    <a:pt x="424505" y="89644"/>
                    <a:pt x="420914" y="104145"/>
                  </a:cubicBezTo>
                  <a:cubicBezTo>
                    <a:pt x="416524" y="125991"/>
                    <a:pt x="412533" y="147649"/>
                    <a:pt x="408143" y="169495"/>
                  </a:cubicBezTo>
                  <a:cubicBezTo>
                    <a:pt x="404552" y="210550"/>
                    <a:pt x="400960" y="251417"/>
                    <a:pt x="397368" y="292473"/>
                  </a:cubicBezTo>
                  <a:lnTo>
                    <a:pt x="386593" y="645587"/>
                  </a:lnTo>
                  <a:cubicBezTo>
                    <a:pt x="382203" y="516959"/>
                    <a:pt x="378213" y="388331"/>
                    <a:pt x="373823" y="259704"/>
                  </a:cubicBezTo>
                  <a:cubicBezTo>
                    <a:pt x="370231" y="225428"/>
                    <a:pt x="366639" y="190964"/>
                    <a:pt x="363048" y="156688"/>
                  </a:cubicBezTo>
                  <a:cubicBezTo>
                    <a:pt x="359456" y="137291"/>
                    <a:pt x="355864" y="117705"/>
                    <a:pt x="352272" y="98307"/>
                  </a:cubicBezTo>
                  <a:cubicBezTo>
                    <a:pt x="348282" y="85877"/>
                    <a:pt x="343892" y="73259"/>
                    <a:pt x="339901" y="60830"/>
                  </a:cubicBezTo>
                  <a:cubicBezTo>
                    <a:pt x="336309" y="52167"/>
                    <a:pt x="332718" y="43692"/>
                    <a:pt x="329126" y="35029"/>
                  </a:cubicBezTo>
                  <a:cubicBezTo>
                    <a:pt x="324736" y="29191"/>
                    <a:pt x="320745" y="23352"/>
                    <a:pt x="316356" y="17514"/>
                  </a:cubicBezTo>
                  <a:cubicBezTo>
                    <a:pt x="312764" y="13936"/>
                    <a:pt x="309172" y="10546"/>
                    <a:pt x="305580" y="6968"/>
                  </a:cubicBezTo>
                  <a:cubicBezTo>
                    <a:pt x="301989" y="5461"/>
                    <a:pt x="298397" y="3766"/>
                    <a:pt x="294805" y="2260"/>
                  </a:cubicBezTo>
                  <a:lnTo>
                    <a:pt x="282434" y="3390"/>
                  </a:lnTo>
                  <a:lnTo>
                    <a:pt x="271260" y="9228"/>
                  </a:lnTo>
                  <a:cubicBezTo>
                    <a:pt x="267269" y="13183"/>
                    <a:pt x="262879" y="17138"/>
                    <a:pt x="258888" y="21093"/>
                  </a:cubicBezTo>
                  <a:lnTo>
                    <a:pt x="248113" y="39737"/>
                  </a:lnTo>
                  <a:cubicBezTo>
                    <a:pt x="244522" y="48400"/>
                    <a:pt x="240930" y="56875"/>
                    <a:pt x="237338" y="65538"/>
                  </a:cubicBezTo>
                  <a:lnTo>
                    <a:pt x="226563" y="102827"/>
                  </a:lnTo>
                  <a:cubicBezTo>
                    <a:pt x="222173" y="120718"/>
                    <a:pt x="218183" y="138797"/>
                    <a:pt x="213793" y="156688"/>
                  </a:cubicBezTo>
                  <a:cubicBezTo>
                    <a:pt x="209802" y="185879"/>
                    <a:pt x="205412" y="215258"/>
                    <a:pt x="201421" y="244449"/>
                  </a:cubicBezTo>
                  <a:cubicBezTo>
                    <a:pt x="197830" y="313942"/>
                    <a:pt x="194238" y="383246"/>
                    <a:pt x="190646" y="452739"/>
                  </a:cubicBezTo>
                  <a:cubicBezTo>
                    <a:pt x="187055" y="429010"/>
                    <a:pt x="183463" y="405092"/>
                    <a:pt x="179871" y="381363"/>
                  </a:cubicBezTo>
                  <a:cubicBezTo>
                    <a:pt x="176279" y="328255"/>
                    <a:pt x="172688" y="275335"/>
                    <a:pt x="169096" y="222226"/>
                  </a:cubicBezTo>
                  <a:cubicBezTo>
                    <a:pt x="164706" y="196426"/>
                    <a:pt x="160715" y="170813"/>
                    <a:pt x="156326" y="145012"/>
                  </a:cubicBezTo>
                  <a:lnTo>
                    <a:pt x="145550" y="95859"/>
                  </a:lnTo>
                  <a:cubicBezTo>
                    <a:pt x="141161" y="84936"/>
                    <a:pt x="137170" y="74013"/>
                    <a:pt x="132780" y="63090"/>
                  </a:cubicBezTo>
                  <a:cubicBezTo>
                    <a:pt x="129188" y="54992"/>
                    <a:pt x="125597" y="46705"/>
                    <a:pt x="122005" y="38607"/>
                  </a:cubicBezTo>
                  <a:lnTo>
                    <a:pt x="111230" y="22223"/>
                  </a:lnTo>
                  <a:cubicBezTo>
                    <a:pt x="107239" y="18268"/>
                    <a:pt x="102849" y="14501"/>
                    <a:pt x="98858" y="10546"/>
                  </a:cubicBezTo>
                  <a:cubicBezTo>
                    <a:pt x="95267" y="8663"/>
                    <a:pt x="91675" y="6591"/>
                    <a:pt x="88083" y="4708"/>
                  </a:cubicBezTo>
                  <a:cubicBezTo>
                    <a:pt x="83693" y="4331"/>
                    <a:pt x="79703" y="3766"/>
                    <a:pt x="75313" y="3390"/>
                  </a:cubicBezTo>
                  <a:cubicBezTo>
                    <a:pt x="71721" y="4520"/>
                    <a:pt x="68129" y="5838"/>
                    <a:pt x="64538" y="6968"/>
                  </a:cubicBezTo>
                  <a:cubicBezTo>
                    <a:pt x="60946" y="9793"/>
                    <a:pt x="57354" y="12430"/>
                    <a:pt x="53763" y="15254"/>
                  </a:cubicBezTo>
                  <a:cubicBezTo>
                    <a:pt x="49772" y="19586"/>
                    <a:pt x="45382" y="23729"/>
                    <a:pt x="41391" y="28061"/>
                  </a:cubicBezTo>
                  <a:lnTo>
                    <a:pt x="30616" y="46705"/>
                  </a:lnTo>
                  <a:cubicBezTo>
                    <a:pt x="26226" y="55368"/>
                    <a:pt x="22236" y="63843"/>
                    <a:pt x="17846" y="72506"/>
                  </a:cubicBezTo>
                  <a:lnTo>
                    <a:pt x="7071" y="107535"/>
                  </a:lnTo>
                  <a:lnTo>
                    <a:pt x="0" y="142137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20126" y="3444199"/>
            <a:ext cx="4022715" cy="903154"/>
            <a:chOff x="2387049" y="3828158"/>
            <a:chExt cx="4781078" cy="1883275"/>
          </a:xfrm>
        </p:grpSpPr>
        <p:sp>
          <p:nvSpPr>
            <p:cNvPr id="72" name="Freeform 98"/>
            <p:cNvSpPr>
              <a:spLocks/>
            </p:cNvSpPr>
            <p:nvPr/>
          </p:nvSpPr>
          <p:spPr bwMode="auto">
            <a:xfrm>
              <a:off x="2387049" y="5334778"/>
              <a:ext cx="48559" cy="376655"/>
            </a:xfrm>
            <a:custGeom>
              <a:avLst/>
              <a:gdLst>
                <a:gd name="T0" fmla="*/ 0 w 27"/>
                <a:gd name="T1" fmla="*/ 322 h 322"/>
                <a:gd name="T2" fmla="*/ 6 w 27"/>
                <a:gd name="T3" fmla="*/ 74 h 322"/>
                <a:gd name="T4" fmla="*/ 12 w 27"/>
                <a:gd name="T5" fmla="*/ 0 h 322"/>
                <a:gd name="T6" fmla="*/ 18 w 27"/>
                <a:gd name="T7" fmla="*/ 1 h 322"/>
                <a:gd name="T8" fmla="*/ 25 w 27"/>
                <a:gd name="T9" fmla="*/ 72 h 322"/>
                <a:gd name="T10" fmla="*/ 27 w 27"/>
                <a:gd name="T1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2">
                  <a:moveTo>
                    <a:pt x="0" y="322"/>
                  </a:moveTo>
                  <a:lnTo>
                    <a:pt x="6" y="74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5" y="72"/>
                  </a:lnTo>
                  <a:lnTo>
                    <a:pt x="27" y="322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9"/>
            <p:cNvSpPr>
              <a:spLocks/>
            </p:cNvSpPr>
            <p:nvPr/>
          </p:nvSpPr>
          <p:spPr bwMode="auto">
            <a:xfrm>
              <a:off x="2449995" y="5360512"/>
              <a:ext cx="46760" cy="350921"/>
            </a:xfrm>
            <a:custGeom>
              <a:avLst/>
              <a:gdLst>
                <a:gd name="T0" fmla="*/ 0 w 26"/>
                <a:gd name="T1" fmla="*/ 300 h 300"/>
                <a:gd name="T2" fmla="*/ 3 w 26"/>
                <a:gd name="T3" fmla="*/ 63 h 300"/>
                <a:gd name="T4" fmla="*/ 9 w 26"/>
                <a:gd name="T5" fmla="*/ 0 h 300"/>
                <a:gd name="T6" fmla="*/ 15 w 26"/>
                <a:gd name="T7" fmla="*/ 8 h 300"/>
                <a:gd name="T8" fmla="*/ 21 w 26"/>
                <a:gd name="T9" fmla="*/ 90 h 300"/>
                <a:gd name="T10" fmla="*/ 26 w 26"/>
                <a:gd name="T1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0">
                  <a:moveTo>
                    <a:pt x="0" y="300"/>
                  </a:moveTo>
                  <a:lnTo>
                    <a:pt x="3" y="63"/>
                  </a:lnTo>
                  <a:lnTo>
                    <a:pt x="9" y="0"/>
                  </a:lnTo>
                  <a:lnTo>
                    <a:pt x="15" y="8"/>
                  </a:lnTo>
                  <a:lnTo>
                    <a:pt x="21" y="90"/>
                  </a:lnTo>
                  <a:lnTo>
                    <a:pt x="26" y="300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0"/>
            <p:cNvSpPr>
              <a:spLocks/>
            </p:cNvSpPr>
            <p:nvPr/>
          </p:nvSpPr>
          <p:spPr bwMode="auto">
            <a:xfrm>
              <a:off x="2503948" y="3828158"/>
              <a:ext cx="3990773" cy="1883275"/>
            </a:xfrm>
            <a:custGeom>
              <a:avLst/>
              <a:gdLst>
                <a:gd name="T0" fmla="*/ 30 w 2219"/>
                <a:gd name="T1" fmla="*/ 1606 h 1610"/>
                <a:gd name="T2" fmla="*/ 68 w 2219"/>
                <a:gd name="T3" fmla="*/ 1407 h 1610"/>
                <a:gd name="T4" fmla="*/ 107 w 2219"/>
                <a:gd name="T5" fmla="*/ 1373 h 1610"/>
                <a:gd name="T6" fmla="*/ 145 w 2219"/>
                <a:gd name="T7" fmla="*/ 1097 h 1610"/>
                <a:gd name="T8" fmla="*/ 183 w 2219"/>
                <a:gd name="T9" fmla="*/ 730 h 1610"/>
                <a:gd name="T10" fmla="*/ 221 w 2219"/>
                <a:gd name="T11" fmla="*/ 504 h 1610"/>
                <a:gd name="T12" fmla="*/ 260 w 2219"/>
                <a:gd name="T13" fmla="*/ 357 h 1610"/>
                <a:gd name="T14" fmla="*/ 298 w 2219"/>
                <a:gd name="T15" fmla="*/ 247 h 1610"/>
                <a:gd name="T16" fmla="*/ 336 w 2219"/>
                <a:gd name="T17" fmla="*/ 163 h 1610"/>
                <a:gd name="T18" fmla="*/ 374 w 2219"/>
                <a:gd name="T19" fmla="*/ 99 h 1610"/>
                <a:gd name="T20" fmla="*/ 413 w 2219"/>
                <a:gd name="T21" fmla="*/ 52 h 1610"/>
                <a:gd name="T22" fmla="*/ 451 w 2219"/>
                <a:gd name="T23" fmla="*/ 20 h 1610"/>
                <a:gd name="T24" fmla="*/ 489 w 2219"/>
                <a:gd name="T25" fmla="*/ 3 h 1610"/>
                <a:gd name="T26" fmla="*/ 528 w 2219"/>
                <a:gd name="T27" fmla="*/ 2 h 1610"/>
                <a:gd name="T28" fmla="*/ 566 w 2219"/>
                <a:gd name="T29" fmla="*/ 20 h 1610"/>
                <a:gd name="T30" fmla="*/ 604 w 2219"/>
                <a:gd name="T31" fmla="*/ 67 h 1610"/>
                <a:gd name="T32" fmla="*/ 643 w 2219"/>
                <a:gd name="T33" fmla="*/ 180 h 1610"/>
                <a:gd name="T34" fmla="*/ 681 w 2219"/>
                <a:gd name="T35" fmla="*/ 320 h 1610"/>
                <a:gd name="T36" fmla="*/ 719 w 2219"/>
                <a:gd name="T37" fmla="*/ 106 h 1610"/>
                <a:gd name="T38" fmla="*/ 757 w 2219"/>
                <a:gd name="T39" fmla="*/ 37 h 1610"/>
                <a:gd name="T40" fmla="*/ 796 w 2219"/>
                <a:gd name="T41" fmla="*/ 7 h 1610"/>
                <a:gd name="T42" fmla="*/ 834 w 2219"/>
                <a:gd name="T43" fmla="*/ 0 h 1610"/>
                <a:gd name="T44" fmla="*/ 872 w 2219"/>
                <a:gd name="T45" fmla="*/ 10 h 1610"/>
                <a:gd name="T46" fmla="*/ 910 w 2219"/>
                <a:gd name="T47" fmla="*/ 35 h 1610"/>
                <a:gd name="T48" fmla="*/ 949 w 2219"/>
                <a:gd name="T49" fmla="*/ 75 h 1610"/>
                <a:gd name="T50" fmla="*/ 987 w 2219"/>
                <a:gd name="T51" fmla="*/ 132 h 1610"/>
                <a:gd name="T52" fmla="*/ 1025 w 2219"/>
                <a:gd name="T53" fmla="*/ 207 h 1610"/>
                <a:gd name="T54" fmla="*/ 1064 w 2219"/>
                <a:gd name="T55" fmla="*/ 305 h 1610"/>
                <a:gd name="T56" fmla="*/ 1102 w 2219"/>
                <a:gd name="T57" fmla="*/ 436 h 1610"/>
                <a:gd name="T58" fmla="*/ 1140 w 2219"/>
                <a:gd name="T59" fmla="*/ 625 h 1610"/>
                <a:gd name="T60" fmla="*/ 1179 w 2219"/>
                <a:gd name="T61" fmla="*/ 1074 h 1610"/>
                <a:gd name="T62" fmla="*/ 1217 w 2219"/>
                <a:gd name="T63" fmla="*/ 1012 h 1610"/>
                <a:gd name="T64" fmla="*/ 1255 w 2219"/>
                <a:gd name="T65" fmla="*/ 1129 h 1610"/>
                <a:gd name="T66" fmla="*/ 1293 w 2219"/>
                <a:gd name="T67" fmla="*/ 1035 h 1610"/>
                <a:gd name="T68" fmla="*/ 1332 w 2219"/>
                <a:gd name="T69" fmla="*/ 1464 h 1610"/>
                <a:gd name="T70" fmla="*/ 1370 w 2219"/>
                <a:gd name="T71" fmla="*/ 1052 h 1610"/>
                <a:gd name="T72" fmla="*/ 1408 w 2219"/>
                <a:gd name="T73" fmla="*/ 1064 h 1610"/>
                <a:gd name="T74" fmla="*/ 1446 w 2219"/>
                <a:gd name="T75" fmla="*/ 1417 h 1610"/>
                <a:gd name="T76" fmla="*/ 1485 w 2219"/>
                <a:gd name="T77" fmla="*/ 1056 h 1610"/>
                <a:gd name="T78" fmla="*/ 1523 w 2219"/>
                <a:gd name="T79" fmla="*/ 1057 h 1610"/>
                <a:gd name="T80" fmla="*/ 1561 w 2219"/>
                <a:gd name="T81" fmla="*/ 1362 h 1610"/>
                <a:gd name="T82" fmla="*/ 1600 w 2219"/>
                <a:gd name="T83" fmla="*/ 1078 h 1610"/>
                <a:gd name="T84" fmla="*/ 1638 w 2219"/>
                <a:gd name="T85" fmla="*/ 1041 h 1610"/>
                <a:gd name="T86" fmla="*/ 1676 w 2219"/>
                <a:gd name="T87" fmla="*/ 1171 h 1610"/>
                <a:gd name="T88" fmla="*/ 1715 w 2219"/>
                <a:gd name="T89" fmla="*/ 1132 h 1610"/>
                <a:gd name="T90" fmla="*/ 1753 w 2219"/>
                <a:gd name="T91" fmla="*/ 1038 h 1610"/>
                <a:gd name="T92" fmla="*/ 1791 w 2219"/>
                <a:gd name="T93" fmla="*/ 1098 h 1610"/>
                <a:gd name="T94" fmla="*/ 1829 w 2219"/>
                <a:gd name="T95" fmla="*/ 1243 h 1610"/>
                <a:gd name="T96" fmla="*/ 1868 w 2219"/>
                <a:gd name="T97" fmla="*/ 1049 h 1610"/>
                <a:gd name="T98" fmla="*/ 1906 w 2219"/>
                <a:gd name="T99" fmla="*/ 1069 h 1610"/>
                <a:gd name="T100" fmla="*/ 1944 w 2219"/>
                <a:gd name="T101" fmla="*/ 1423 h 1610"/>
                <a:gd name="T102" fmla="*/ 1982 w 2219"/>
                <a:gd name="T103" fmla="*/ 1054 h 1610"/>
                <a:gd name="T104" fmla="*/ 2021 w 2219"/>
                <a:gd name="T105" fmla="*/ 1066 h 1610"/>
                <a:gd name="T106" fmla="*/ 2059 w 2219"/>
                <a:gd name="T107" fmla="*/ 1286 h 1610"/>
                <a:gd name="T108" fmla="*/ 2097 w 2219"/>
                <a:gd name="T109" fmla="*/ 1038 h 1610"/>
                <a:gd name="T110" fmla="*/ 2136 w 2219"/>
                <a:gd name="T111" fmla="*/ 1166 h 1610"/>
                <a:gd name="T112" fmla="*/ 2174 w 2219"/>
                <a:gd name="T113" fmla="*/ 1065 h 1610"/>
                <a:gd name="T114" fmla="*/ 2212 w 2219"/>
                <a:gd name="T115" fmla="*/ 1371 h 161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10 w 10000"/>
                <a:gd name="connsiteY105" fmla="*/ 3261 h 10000"/>
                <a:gd name="connsiteX106" fmla="*/ 3069 w 10000"/>
                <a:gd name="connsiteY106" fmla="*/ 1988 h 10000"/>
                <a:gd name="connsiteX107" fmla="*/ 3096 w 10000"/>
                <a:gd name="connsiteY107" fmla="*/ 1565 h 10000"/>
                <a:gd name="connsiteX108" fmla="*/ 3128 w 10000"/>
                <a:gd name="connsiteY108" fmla="*/ 1286 h 10000"/>
                <a:gd name="connsiteX109" fmla="*/ 3155 w 10000"/>
                <a:gd name="connsiteY109" fmla="*/ 1075 h 10000"/>
                <a:gd name="connsiteX110" fmla="*/ 3182 w 10000"/>
                <a:gd name="connsiteY110" fmla="*/ 907 h 10000"/>
                <a:gd name="connsiteX111" fmla="*/ 3213 w 10000"/>
                <a:gd name="connsiteY111" fmla="*/ 770 h 10000"/>
                <a:gd name="connsiteX112" fmla="*/ 3240 w 10000"/>
                <a:gd name="connsiteY112" fmla="*/ 658 h 10000"/>
                <a:gd name="connsiteX113" fmla="*/ 3267 w 10000"/>
                <a:gd name="connsiteY113" fmla="*/ 559 h 10000"/>
                <a:gd name="connsiteX114" fmla="*/ 3299 w 10000"/>
                <a:gd name="connsiteY114" fmla="*/ 478 h 10000"/>
                <a:gd name="connsiteX115" fmla="*/ 3326 w 10000"/>
                <a:gd name="connsiteY115" fmla="*/ 404 h 10000"/>
                <a:gd name="connsiteX116" fmla="*/ 3357 w 10000"/>
                <a:gd name="connsiteY116" fmla="*/ 335 h 10000"/>
                <a:gd name="connsiteX117" fmla="*/ 3384 w 10000"/>
                <a:gd name="connsiteY117" fmla="*/ 280 h 10000"/>
                <a:gd name="connsiteX118" fmla="*/ 3411 w 10000"/>
                <a:gd name="connsiteY118" fmla="*/ 230 h 10000"/>
                <a:gd name="connsiteX119" fmla="*/ 3443 w 10000"/>
                <a:gd name="connsiteY119" fmla="*/ 186 h 10000"/>
                <a:gd name="connsiteX120" fmla="*/ 3470 w 10000"/>
                <a:gd name="connsiteY120" fmla="*/ 149 h 10000"/>
                <a:gd name="connsiteX121" fmla="*/ 3497 w 10000"/>
                <a:gd name="connsiteY121" fmla="*/ 118 h 10000"/>
                <a:gd name="connsiteX122" fmla="*/ 3529 w 10000"/>
                <a:gd name="connsiteY122" fmla="*/ 87 h 10000"/>
                <a:gd name="connsiteX123" fmla="*/ 3556 w 10000"/>
                <a:gd name="connsiteY123" fmla="*/ 68 h 10000"/>
                <a:gd name="connsiteX124" fmla="*/ 3587 w 10000"/>
                <a:gd name="connsiteY124" fmla="*/ 43 h 10000"/>
                <a:gd name="connsiteX125" fmla="*/ 3614 w 10000"/>
                <a:gd name="connsiteY125" fmla="*/ 31 h 10000"/>
                <a:gd name="connsiteX126" fmla="*/ 3641 w 10000"/>
                <a:gd name="connsiteY126" fmla="*/ 19 h 10000"/>
                <a:gd name="connsiteX127" fmla="*/ 3673 w 10000"/>
                <a:gd name="connsiteY127" fmla="*/ 6 h 10000"/>
                <a:gd name="connsiteX128" fmla="*/ 3700 w 10000"/>
                <a:gd name="connsiteY128" fmla="*/ 6 h 10000"/>
                <a:gd name="connsiteX129" fmla="*/ 3731 w 10000"/>
                <a:gd name="connsiteY129" fmla="*/ 0 h 10000"/>
                <a:gd name="connsiteX130" fmla="*/ 3758 w 10000"/>
                <a:gd name="connsiteY130" fmla="*/ 0 h 10000"/>
                <a:gd name="connsiteX131" fmla="*/ 3785 w 10000"/>
                <a:gd name="connsiteY131" fmla="*/ 6 h 10000"/>
                <a:gd name="connsiteX132" fmla="*/ 3817 w 10000"/>
                <a:gd name="connsiteY132" fmla="*/ 12 h 10000"/>
                <a:gd name="connsiteX133" fmla="*/ 3844 w 10000"/>
                <a:gd name="connsiteY133" fmla="*/ 19 h 10000"/>
                <a:gd name="connsiteX134" fmla="*/ 3876 w 10000"/>
                <a:gd name="connsiteY134" fmla="*/ 31 h 10000"/>
                <a:gd name="connsiteX135" fmla="*/ 3903 w 10000"/>
                <a:gd name="connsiteY135" fmla="*/ 43 h 10000"/>
                <a:gd name="connsiteX136" fmla="*/ 3930 w 10000"/>
                <a:gd name="connsiteY136" fmla="*/ 62 h 10000"/>
                <a:gd name="connsiteX137" fmla="*/ 3957 w 10000"/>
                <a:gd name="connsiteY137" fmla="*/ 81 h 10000"/>
                <a:gd name="connsiteX138" fmla="*/ 3988 w 10000"/>
                <a:gd name="connsiteY138" fmla="*/ 106 h 10000"/>
                <a:gd name="connsiteX139" fmla="*/ 4015 w 10000"/>
                <a:gd name="connsiteY139" fmla="*/ 130 h 10000"/>
                <a:gd name="connsiteX140" fmla="*/ 4047 w 10000"/>
                <a:gd name="connsiteY140" fmla="*/ 155 h 10000"/>
                <a:gd name="connsiteX141" fmla="*/ 4074 w 10000"/>
                <a:gd name="connsiteY141" fmla="*/ 186 h 10000"/>
                <a:gd name="connsiteX142" fmla="*/ 4101 w 10000"/>
                <a:gd name="connsiteY142" fmla="*/ 217 h 10000"/>
                <a:gd name="connsiteX143" fmla="*/ 4132 w 10000"/>
                <a:gd name="connsiteY143" fmla="*/ 255 h 10000"/>
                <a:gd name="connsiteX144" fmla="*/ 4160 w 10000"/>
                <a:gd name="connsiteY144" fmla="*/ 292 h 10000"/>
                <a:gd name="connsiteX145" fmla="*/ 4191 w 10000"/>
                <a:gd name="connsiteY145" fmla="*/ 329 h 10000"/>
                <a:gd name="connsiteX146" fmla="*/ 4218 w 10000"/>
                <a:gd name="connsiteY146" fmla="*/ 373 h 10000"/>
                <a:gd name="connsiteX147" fmla="*/ 4245 w 10000"/>
                <a:gd name="connsiteY147" fmla="*/ 422 h 10000"/>
                <a:gd name="connsiteX148" fmla="*/ 4277 w 10000"/>
                <a:gd name="connsiteY148" fmla="*/ 466 h 10000"/>
                <a:gd name="connsiteX149" fmla="*/ 4304 w 10000"/>
                <a:gd name="connsiteY149" fmla="*/ 522 h 10000"/>
                <a:gd name="connsiteX150" fmla="*/ 4335 w 10000"/>
                <a:gd name="connsiteY150" fmla="*/ 571 h 10000"/>
                <a:gd name="connsiteX151" fmla="*/ 4362 w 10000"/>
                <a:gd name="connsiteY151" fmla="*/ 634 h 10000"/>
                <a:gd name="connsiteX152" fmla="*/ 4389 w 10000"/>
                <a:gd name="connsiteY152" fmla="*/ 689 h 10000"/>
                <a:gd name="connsiteX153" fmla="*/ 4421 w 10000"/>
                <a:gd name="connsiteY153" fmla="*/ 752 h 10000"/>
                <a:gd name="connsiteX154" fmla="*/ 4448 w 10000"/>
                <a:gd name="connsiteY154" fmla="*/ 820 h 10000"/>
                <a:gd name="connsiteX155" fmla="*/ 4475 w 10000"/>
                <a:gd name="connsiteY155" fmla="*/ 888 h 10000"/>
                <a:gd name="connsiteX156" fmla="*/ 4507 w 10000"/>
                <a:gd name="connsiteY156" fmla="*/ 957 h 10000"/>
                <a:gd name="connsiteX157" fmla="*/ 4534 w 10000"/>
                <a:gd name="connsiteY157" fmla="*/ 1037 h 10000"/>
                <a:gd name="connsiteX158" fmla="*/ 4565 w 10000"/>
                <a:gd name="connsiteY158" fmla="*/ 1118 h 10000"/>
                <a:gd name="connsiteX159" fmla="*/ 4592 w 10000"/>
                <a:gd name="connsiteY159" fmla="*/ 1199 h 10000"/>
                <a:gd name="connsiteX160" fmla="*/ 4619 w 10000"/>
                <a:gd name="connsiteY160" fmla="*/ 1286 h 10000"/>
                <a:gd name="connsiteX161" fmla="*/ 4651 w 10000"/>
                <a:gd name="connsiteY161" fmla="*/ 1373 h 10000"/>
                <a:gd name="connsiteX162" fmla="*/ 4678 w 10000"/>
                <a:gd name="connsiteY162" fmla="*/ 1472 h 10000"/>
                <a:gd name="connsiteX163" fmla="*/ 4709 w 10000"/>
                <a:gd name="connsiteY163" fmla="*/ 1565 h 10000"/>
                <a:gd name="connsiteX164" fmla="*/ 4736 w 10000"/>
                <a:gd name="connsiteY164" fmla="*/ 1671 h 10000"/>
                <a:gd name="connsiteX165" fmla="*/ 4763 w 10000"/>
                <a:gd name="connsiteY165" fmla="*/ 1776 h 10000"/>
                <a:gd name="connsiteX166" fmla="*/ 4795 w 10000"/>
                <a:gd name="connsiteY166" fmla="*/ 1894 h 10000"/>
                <a:gd name="connsiteX167" fmla="*/ 4822 w 10000"/>
                <a:gd name="connsiteY167" fmla="*/ 2012 h 10000"/>
                <a:gd name="connsiteX168" fmla="*/ 4854 w 10000"/>
                <a:gd name="connsiteY168" fmla="*/ 2137 h 10000"/>
                <a:gd name="connsiteX169" fmla="*/ 4881 w 10000"/>
                <a:gd name="connsiteY169" fmla="*/ 2267 h 10000"/>
                <a:gd name="connsiteX170" fmla="*/ 4908 w 10000"/>
                <a:gd name="connsiteY170" fmla="*/ 2404 h 10000"/>
                <a:gd name="connsiteX171" fmla="*/ 4935 w 10000"/>
                <a:gd name="connsiteY171" fmla="*/ 2553 h 10000"/>
                <a:gd name="connsiteX172" fmla="*/ 4966 w 10000"/>
                <a:gd name="connsiteY172" fmla="*/ 2708 h 10000"/>
                <a:gd name="connsiteX173" fmla="*/ 4993 w 10000"/>
                <a:gd name="connsiteY173" fmla="*/ 2870 h 10000"/>
                <a:gd name="connsiteX174" fmla="*/ 5025 w 10000"/>
                <a:gd name="connsiteY174" fmla="*/ 3043 h 10000"/>
                <a:gd name="connsiteX175" fmla="*/ 5052 w 10000"/>
                <a:gd name="connsiteY175" fmla="*/ 3230 h 10000"/>
                <a:gd name="connsiteX176" fmla="*/ 5079 w 10000"/>
                <a:gd name="connsiteY176" fmla="*/ 3429 h 10000"/>
                <a:gd name="connsiteX177" fmla="*/ 5110 w 10000"/>
                <a:gd name="connsiteY177" fmla="*/ 3646 h 10000"/>
                <a:gd name="connsiteX178" fmla="*/ 5137 w 10000"/>
                <a:gd name="connsiteY178" fmla="*/ 3882 h 10000"/>
                <a:gd name="connsiteX179" fmla="*/ 5169 w 10000"/>
                <a:gd name="connsiteY179" fmla="*/ 4143 h 10000"/>
                <a:gd name="connsiteX180" fmla="*/ 5196 w 10000"/>
                <a:gd name="connsiteY180" fmla="*/ 4441 h 10000"/>
                <a:gd name="connsiteX181" fmla="*/ 5223 w 10000"/>
                <a:gd name="connsiteY181" fmla="*/ 4789 h 10000"/>
                <a:gd name="connsiteX182" fmla="*/ 5255 w 10000"/>
                <a:gd name="connsiteY182" fmla="*/ 5205 h 10000"/>
                <a:gd name="connsiteX183" fmla="*/ 5282 w 10000"/>
                <a:gd name="connsiteY183" fmla="*/ 5758 h 10000"/>
                <a:gd name="connsiteX184" fmla="*/ 5313 w 10000"/>
                <a:gd name="connsiteY184" fmla="*/ 6671 h 10000"/>
                <a:gd name="connsiteX185" fmla="*/ 5340 w 10000"/>
                <a:gd name="connsiteY185" fmla="*/ 7776 h 10000"/>
                <a:gd name="connsiteX186" fmla="*/ 5367 w 10000"/>
                <a:gd name="connsiteY186" fmla="*/ 6565 h 10000"/>
                <a:gd name="connsiteX187" fmla="*/ 5399 w 10000"/>
                <a:gd name="connsiteY187" fmla="*/ 6255 h 10000"/>
                <a:gd name="connsiteX188" fmla="*/ 5426 w 10000"/>
                <a:gd name="connsiteY188" fmla="*/ 6155 h 10000"/>
                <a:gd name="connsiteX189" fmla="*/ 5453 w 10000"/>
                <a:gd name="connsiteY189" fmla="*/ 6180 h 10000"/>
                <a:gd name="connsiteX190" fmla="*/ 5484 w 10000"/>
                <a:gd name="connsiteY190" fmla="*/ 6286 h 10000"/>
                <a:gd name="connsiteX191" fmla="*/ 5511 w 10000"/>
                <a:gd name="connsiteY191" fmla="*/ 6484 h 10000"/>
                <a:gd name="connsiteX192" fmla="*/ 5539 w 10000"/>
                <a:gd name="connsiteY192" fmla="*/ 6801 h 10000"/>
                <a:gd name="connsiteX193" fmla="*/ 5570 w 10000"/>
                <a:gd name="connsiteY193" fmla="*/ 7373 h 10000"/>
                <a:gd name="connsiteX194" fmla="*/ 5597 w 10000"/>
                <a:gd name="connsiteY194" fmla="*/ 9447 h 10000"/>
                <a:gd name="connsiteX195" fmla="*/ 5629 w 10000"/>
                <a:gd name="connsiteY195" fmla="*/ 7621 h 10000"/>
                <a:gd name="connsiteX196" fmla="*/ 5656 w 10000"/>
                <a:gd name="connsiteY196" fmla="*/ 7012 h 10000"/>
                <a:gd name="connsiteX197" fmla="*/ 5683 w 10000"/>
                <a:gd name="connsiteY197" fmla="*/ 6708 h 10000"/>
                <a:gd name="connsiteX198" fmla="*/ 5714 w 10000"/>
                <a:gd name="connsiteY198" fmla="*/ 6534 h 10000"/>
                <a:gd name="connsiteX199" fmla="*/ 5741 w 10000"/>
                <a:gd name="connsiteY199" fmla="*/ 6429 h 10000"/>
                <a:gd name="connsiteX200" fmla="*/ 5773 w 10000"/>
                <a:gd name="connsiteY200" fmla="*/ 6385 h 10000"/>
                <a:gd name="connsiteX201" fmla="*/ 5800 w 10000"/>
                <a:gd name="connsiteY201" fmla="*/ 6385 h 10000"/>
                <a:gd name="connsiteX202" fmla="*/ 5827 w 10000"/>
                <a:gd name="connsiteY202" fmla="*/ 6429 h 10000"/>
                <a:gd name="connsiteX203" fmla="*/ 5858 w 10000"/>
                <a:gd name="connsiteY203" fmla="*/ 6516 h 10000"/>
                <a:gd name="connsiteX204" fmla="*/ 5886 w 10000"/>
                <a:gd name="connsiteY204" fmla="*/ 6646 h 10000"/>
                <a:gd name="connsiteX205" fmla="*/ 5913 w 10000"/>
                <a:gd name="connsiteY205" fmla="*/ 6845 h 10000"/>
                <a:gd name="connsiteX206" fmla="*/ 5944 w 10000"/>
                <a:gd name="connsiteY206" fmla="*/ 7149 h 10000"/>
                <a:gd name="connsiteX207" fmla="*/ 5971 w 10000"/>
                <a:gd name="connsiteY207" fmla="*/ 7658 h 10000"/>
                <a:gd name="connsiteX208" fmla="*/ 6003 w 10000"/>
                <a:gd name="connsiteY208" fmla="*/ 9093 h 10000"/>
                <a:gd name="connsiteX209" fmla="*/ 6030 w 10000"/>
                <a:gd name="connsiteY209" fmla="*/ 8106 h 10000"/>
                <a:gd name="connsiteX210" fmla="*/ 6057 w 10000"/>
                <a:gd name="connsiteY210" fmla="*/ 7385 h 10000"/>
                <a:gd name="connsiteX211" fmla="*/ 6088 w 10000"/>
                <a:gd name="connsiteY211" fmla="*/ 7019 h 10000"/>
                <a:gd name="connsiteX212" fmla="*/ 6115 w 10000"/>
                <a:gd name="connsiteY212" fmla="*/ 6789 h 10000"/>
                <a:gd name="connsiteX213" fmla="*/ 6147 w 10000"/>
                <a:gd name="connsiteY213" fmla="*/ 6634 h 10000"/>
                <a:gd name="connsiteX214" fmla="*/ 6174 w 10000"/>
                <a:gd name="connsiteY214" fmla="*/ 6534 h 10000"/>
                <a:gd name="connsiteX215" fmla="*/ 6201 w 10000"/>
                <a:gd name="connsiteY215" fmla="*/ 6472 h 10000"/>
                <a:gd name="connsiteX216" fmla="*/ 6233 w 10000"/>
                <a:gd name="connsiteY216" fmla="*/ 6441 h 10000"/>
                <a:gd name="connsiteX217" fmla="*/ 6260 w 10000"/>
                <a:gd name="connsiteY217" fmla="*/ 6435 h 10000"/>
                <a:gd name="connsiteX218" fmla="*/ 6291 w 10000"/>
                <a:gd name="connsiteY218" fmla="*/ 6460 h 10000"/>
                <a:gd name="connsiteX219" fmla="*/ 6318 w 10000"/>
                <a:gd name="connsiteY219" fmla="*/ 6516 h 10000"/>
                <a:gd name="connsiteX220" fmla="*/ 6345 w 10000"/>
                <a:gd name="connsiteY220" fmla="*/ 6609 h 10000"/>
                <a:gd name="connsiteX221" fmla="*/ 6372 w 10000"/>
                <a:gd name="connsiteY221" fmla="*/ 6733 h 10000"/>
                <a:gd name="connsiteX222" fmla="*/ 6404 w 10000"/>
                <a:gd name="connsiteY222" fmla="*/ 6919 h 10000"/>
                <a:gd name="connsiteX223" fmla="*/ 6431 w 10000"/>
                <a:gd name="connsiteY223" fmla="*/ 7186 h 10000"/>
                <a:gd name="connsiteX224" fmla="*/ 6462 w 10000"/>
                <a:gd name="connsiteY224" fmla="*/ 7596 h 10000"/>
                <a:gd name="connsiteX225" fmla="*/ 6489 w 10000"/>
                <a:gd name="connsiteY225" fmla="*/ 8466 h 10000"/>
                <a:gd name="connsiteX226" fmla="*/ 6516 w 10000"/>
                <a:gd name="connsiteY226" fmla="*/ 8801 h 10000"/>
                <a:gd name="connsiteX227" fmla="*/ 6548 w 10000"/>
                <a:gd name="connsiteY227" fmla="*/ 7714 h 10000"/>
                <a:gd name="connsiteX228" fmla="*/ 6575 w 10000"/>
                <a:gd name="connsiteY228" fmla="*/ 7261 h 10000"/>
                <a:gd name="connsiteX229" fmla="*/ 6607 w 10000"/>
                <a:gd name="connsiteY229" fmla="*/ 6981 h 10000"/>
                <a:gd name="connsiteX230" fmla="*/ 6634 w 10000"/>
                <a:gd name="connsiteY230" fmla="*/ 6795 h 10000"/>
                <a:gd name="connsiteX231" fmla="*/ 6661 w 10000"/>
                <a:gd name="connsiteY231" fmla="*/ 6658 h 10000"/>
                <a:gd name="connsiteX232" fmla="*/ 6692 w 10000"/>
                <a:gd name="connsiteY232" fmla="*/ 6559 h 10000"/>
                <a:gd name="connsiteX233" fmla="*/ 6719 w 10000"/>
                <a:gd name="connsiteY233" fmla="*/ 6497 h 10000"/>
                <a:gd name="connsiteX234" fmla="*/ 6751 w 10000"/>
                <a:gd name="connsiteY234" fmla="*/ 6460 h 10000"/>
                <a:gd name="connsiteX235" fmla="*/ 6778 w 10000"/>
                <a:gd name="connsiteY235" fmla="*/ 6453 h 10000"/>
                <a:gd name="connsiteX236" fmla="*/ 6805 w 10000"/>
                <a:gd name="connsiteY236" fmla="*/ 6460 h 10000"/>
                <a:gd name="connsiteX237" fmla="*/ 6836 w 10000"/>
                <a:gd name="connsiteY237" fmla="*/ 6503 h 10000"/>
                <a:gd name="connsiteX238" fmla="*/ 6863 w 10000"/>
                <a:gd name="connsiteY238" fmla="*/ 6565 h 10000"/>
                <a:gd name="connsiteX239" fmla="*/ 6890 w 10000"/>
                <a:gd name="connsiteY239" fmla="*/ 6658 h 10000"/>
                <a:gd name="connsiteX240" fmla="*/ 6922 w 10000"/>
                <a:gd name="connsiteY240" fmla="*/ 6789 h 10000"/>
                <a:gd name="connsiteX241" fmla="*/ 6949 w 10000"/>
                <a:gd name="connsiteY241" fmla="*/ 6975 h 10000"/>
                <a:gd name="connsiteX242" fmla="*/ 6981 w 10000"/>
                <a:gd name="connsiteY242" fmla="*/ 7236 h 10000"/>
                <a:gd name="connsiteX243" fmla="*/ 7008 w 10000"/>
                <a:gd name="connsiteY243" fmla="*/ 7634 h 10000"/>
                <a:gd name="connsiteX244" fmla="*/ 7035 w 10000"/>
                <a:gd name="connsiteY244" fmla="*/ 8460 h 10000"/>
                <a:gd name="connsiteX245" fmla="*/ 7066 w 10000"/>
                <a:gd name="connsiteY245" fmla="*/ 8969 h 10000"/>
                <a:gd name="connsiteX246" fmla="*/ 7093 w 10000"/>
                <a:gd name="connsiteY246" fmla="*/ 7801 h 10000"/>
                <a:gd name="connsiteX247" fmla="*/ 7125 w 10000"/>
                <a:gd name="connsiteY247" fmla="*/ 7329 h 10000"/>
                <a:gd name="connsiteX248" fmla="*/ 7152 w 10000"/>
                <a:gd name="connsiteY248" fmla="*/ 7037 h 10000"/>
                <a:gd name="connsiteX249" fmla="*/ 7179 w 10000"/>
                <a:gd name="connsiteY249" fmla="*/ 6839 h 10000"/>
                <a:gd name="connsiteX250" fmla="*/ 7210 w 10000"/>
                <a:gd name="connsiteY250" fmla="*/ 6696 h 10000"/>
                <a:gd name="connsiteX251" fmla="*/ 7237 w 10000"/>
                <a:gd name="connsiteY251" fmla="*/ 6590 h 10000"/>
                <a:gd name="connsiteX252" fmla="*/ 7269 w 10000"/>
                <a:gd name="connsiteY252" fmla="*/ 6516 h 10000"/>
                <a:gd name="connsiteX253" fmla="*/ 7296 w 10000"/>
                <a:gd name="connsiteY253" fmla="*/ 6472 h 10000"/>
                <a:gd name="connsiteX254" fmla="*/ 7323 w 10000"/>
                <a:gd name="connsiteY254" fmla="*/ 6447 h 10000"/>
                <a:gd name="connsiteX255" fmla="*/ 7350 w 10000"/>
                <a:gd name="connsiteY255" fmla="*/ 6447 h 10000"/>
                <a:gd name="connsiteX256" fmla="*/ 7382 w 10000"/>
                <a:gd name="connsiteY256" fmla="*/ 6466 h 10000"/>
                <a:gd name="connsiteX257" fmla="*/ 7409 w 10000"/>
                <a:gd name="connsiteY257" fmla="*/ 6509 h 10000"/>
                <a:gd name="connsiteX258" fmla="*/ 7440 w 10000"/>
                <a:gd name="connsiteY258" fmla="*/ 6578 h 10000"/>
                <a:gd name="connsiteX259" fmla="*/ 7467 w 10000"/>
                <a:gd name="connsiteY259" fmla="*/ 6677 h 10000"/>
                <a:gd name="connsiteX260" fmla="*/ 7494 w 10000"/>
                <a:gd name="connsiteY260" fmla="*/ 6814 h 10000"/>
                <a:gd name="connsiteX261" fmla="*/ 7526 w 10000"/>
                <a:gd name="connsiteY261" fmla="*/ 7006 h 10000"/>
                <a:gd name="connsiteX262" fmla="*/ 7553 w 10000"/>
                <a:gd name="connsiteY262" fmla="*/ 7273 h 10000"/>
                <a:gd name="connsiteX263" fmla="*/ 7584 w 10000"/>
                <a:gd name="connsiteY263" fmla="*/ 7696 h 10000"/>
                <a:gd name="connsiteX264" fmla="*/ 7612 w 10000"/>
                <a:gd name="connsiteY264" fmla="*/ 8584 h 10000"/>
                <a:gd name="connsiteX265" fmla="*/ 7639 w 10000"/>
                <a:gd name="connsiteY265" fmla="*/ 8814 h 10000"/>
                <a:gd name="connsiteX266" fmla="*/ 7670 w 10000"/>
                <a:gd name="connsiteY266" fmla="*/ 7770 h 10000"/>
                <a:gd name="connsiteX267" fmla="*/ 7697 w 10000"/>
                <a:gd name="connsiteY267" fmla="*/ 7317 h 10000"/>
                <a:gd name="connsiteX268" fmla="*/ 7729 w 10000"/>
                <a:gd name="connsiteY268" fmla="*/ 7031 h 10000"/>
                <a:gd name="connsiteX269" fmla="*/ 7756 w 10000"/>
                <a:gd name="connsiteY269" fmla="*/ 6839 h 10000"/>
                <a:gd name="connsiteX270" fmla="*/ 7783 w 10000"/>
                <a:gd name="connsiteY270" fmla="*/ 6696 h 10000"/>
                <a:gd name="connsiteX271" fmla="*/ 7810 w 10000"/>
                <a:gd name="connsiteY271" fmla="*/ 6590 h 10000"/>
                <a:gd name="connsiteX272" fmla="*/ 7841 w 10000"/>
                <a:gd name="connsiteY272" fmla="*/ 6522 h 10000"/>
                <a:gd name="connsiteX273" fmla="*/ 7868 w 10000"/>
                <a:gd name="connsiteY273" fmla="*/ 6472 h 10000"/>
                <a:gd name="connsiteX274" fmla="*/ 7900 w 10000"/>
                <a:gd name="connsiteY274" fmla="*/ 6447 h 10000"/>
                <a:gd name="connsiteX275" fmla="*/ 7927 w 10000"/>
                <a:gd name="connsiteY275" fmla="*/ 6447 h 10000"/>
                <a:gd name="connsiteX276" fmla="*/ 7954 w 10000"/>
                <a:gd name="connsiteY276" fmla="*/ 6466 h 10000"/>
                <a:gd name="connsiteX277" fmla="*/ 7986 w 10000"/>
                <a:gd name="connsiteY277" fmla="*/ 6509 h 10000"/>
                <a:gd name="connsiteX278" fmla="*/ 8013 w 10000"/>
                <a:gd name="connsiteY278" fmla="*/ 6578 h 10000"/>
                <a:gd name="connsiteX279" fmla="*/ 8044 w 10000"/>
                <a:gd name="connsiteY279" fmla="*/ 6683 h 10000"/>
                <a:gd name="connsiteX280" fmla="*/ 8071 w 10000"/>
                <a:gd name="connsiteY280" fmla="*/ 6820 h 10000"/>
                <a:gd name="connsiteX281" fmla="*/ 8098 w 10000"/>
                <a:gd name="connsiteY281" fmla="*/ 7006 h 10000"/>
                <a:gd name="connsiteX282" fmla="*/ 8130 w 10000"/>
                <a:gd name="connsiteY282" fmla="*/ 7280 h 10000"/>
                <a:gd name="connsiteX283" fmla="*/ 8157 w 10000"/>
                <a:gd name="connsiteY283" fmla="*/ 7714 h 10000"/>
                <a:gd name="connsiteX284" fmla="*/ 8188 w 10000"/>
                <a:gd name="connsiteY284" fmla="*/ 8671 h 10000"/>
                <a:gd name="connsiteX285" fmla="*/ 8215 w 10000"/>
                <a:gd name="connsiteY285" fmla="*/ 8696 h 10000"/>
                <a:gd name="connsiteX286" fmla="*/ 8242 w 10000"/>
                <a:gd name="connsiteY286" fmla="*/ 7720 h 10000"/>
                <a:gd name="connsiteX287" fmla="*/ 8274 w 10000"/>
                <a:gd name="connsiteY287" fmla="*/ 7286 h 10000"/>
                <a:gd name="connsiteX288" fmla="*/ 8301 w 10000"/>
                <a:gd name="connsiteY288" fmla="*/ 7006 h 10000"/>
                <a:gd name="connsiteX289" fmla="*/ 8328 w 10000"/>
                <a:gd name="connsiteY289" fmla="*/ 6820 h 10000"/>
                <a:gd name="connsiteX290" fmla="*/ 8360 w 10000"/>
                <a:gd name="connsiteY290" fmla="*/ 6683 h 10000"/>
                <a:gd name="connsiteX291" fmla="*/ 8387 w 10000"/>
                <a:gd name="connsiteY291" fmla="*/ 6584 h 10000"/>
                <a:gd name="connsiteX292" fmla="*/ 8418 w 10000"/>
                <a:gd name="connsiteY292" fmla="*/ 6516 h 10000"/>
                <a:gd name="connsiteX293" fmla="*/ 8445 w 10000"/>
                <a:gd name="connsiteY293" fmla="*/ 6472 h 10000"/>
                <a:gd name="connsiteX294" fmla="*/ 8472 w 10000"/>
                <a:gd name="connsiteY294" fmla="*/ 6453 h 10000"/>
                <a:gd name="connsiteX295" fmla="*/ 8504 w 10000"/>
                <a:gd name="connsiteY295" fmla="*/ 6460 h 10000"/>
                <a:gd name="connsiteX296" fmla="*/ 8531 w 10000"/>
                <a:gd name="connsiteY296" fmla="*/ 6491 h 10000"/>
                <a:gd name="connsiteX297" fmla="*/ 8562 w 10000"/>
                <a:gd name="connsiteY297" fmla="*/ 6553 h 10000"/>
                <a:gd name="connsiteX298" fmla="*/ 8589 w 10000"/>
                <a:gd name="connsiteY298" fmla="*/ 6640 h 10000"/>
                <a:gd name="connsiteX299" fmla="*/ 8616 w 10000"/>
                <a:gd name="connsiteY299" fmla="*/ 6770 h 10000"/>
                <a:gd name="connsiteX300" fmla="*/ 8648 w 10000"/>
                <a:gd name="connsiteY300" fmla="*/ 6944 h 10000"/>
                <a:gd name="connsiteX301" fmla="*/ 8675 w 10000"/>
                <a:gd name="connsiteY301" fmla="*/ 7205 h 10000"/>
                <a:gd name="connsiteX302" fmla="*/ 8707 w 10000"/>
                <a:gd name="connsiteY302" fmla="*/ 7615 h 10000"/>
                <a:gd name="connsiteX303" fmla="*/ 8734 w 10000"/>
                <a:gd name="connsiteY303" fmla="*/ 8460 h 10000"/>
                <a:gd name="connsiteX304" fmla="*/ 8761 w 10000"/>
                <a:gd name="connsiteY304" fmla="*/ 8839 h 10000"/>
                <a:gd name="connsiteX305" fmla="*/ 8788 w 10000"/>
                <a:gd name="connsiteY305" fmla="*/ 7733 h 10000"/>
                <a:gd name="connsiteX306" fmla="*/ 8819 w 10000"/>
                <a:gd name="connsiteY306" fmla="*/ 7267 h 10000"/>
                <a:gd name="connsiteX307" fmla="*/ 8851 w 10000"/>
                <a:gd name="connsiteY307" fmla="*/ 6981 h 10000"/>
                <a:gd name="connsiteX308" fmla="*/ 8878 w 10000"/>
                <a:gd name="connsiteY308" fmla="*/ 6783 h 10000"/>
                <a:gd name="connsiteX309" fmla="*/ 8905 w 10000"/>
                <a:gd name="connsiteY309" fmla="*/ 6646 h 10000"/>
                <a:gd name="connsiteX310" fmla="*/ 8932 w 10000"/>
                <a:gd name="connsiteY310" fmla="*/ 6547 h 10000"/>
                <a:gd name="connsiteX311" fmla="*/ 8963 w 10000"/>
                <a:gd name="connsiteY311" fmla="*/ 6484 h 10000"/>
                <a:gd name="connsiteX312" fmla="*/ 8991 w 10000"/>
                <a:gd name="connsiteY312" fmla="*/ 6453 h 10000"/>
                <a:gd name="connsiteX313" fmla="*/ 9022 w 10000"/>
                <a:gd name="connsiteY313" fmla="*/ 6447 h 10000"/>
                <a:gd name="connsiteX314" fmla="*/ 9049 w 10000"/>
                <a:gd name="connsiteY314" fmla="*/ 6472 h 10000"/>
                <a:gd name="connsiteX315" fmla="*/ 9076 w 10000"/>
                <a:gd name="connsiteY315" fmla="*/ 6528 h 10000"/>
                <a:gd name="connsiteX316" fmla="*/ 9108 w 10000"/>
                <a:gd name="connsiteY316" fmla="*/ 6621 h 10000"/>
                <a:gd name="connsiteX317" fmla="*/ 9135 w 10000"/>
                <a:gd name="connsiteY317" fmla="*/ 6758 h 10000"/>
                <a:gd name="connsiteX318" fmla="*/ 9166 w 10000"/>
                <a:gd name="connsiteY318" fmla="*/ 6957 h 10000"/>
                <a:gd name="connsiteX319" fmla="*/ 9193 w 10000"/>
                <a:gd name="connsiteY319" fmla="*/ 7267 h 10000"/>
                <a:gd name="connsiteX320" fmla="*/ 9220 w 10000"/>
                <a:gd name="connsiteY320" fmla="*/ 7814 h 10000"/>
                <a:gd name="connsiteX321" fmla="*/ 9252 w 10000"/>
                <a:gd name="connsiteY321" fmla="*/ 9863 h 10000"/>
                <a:gd name="connsiteX322" fmla="*/ 9279 w 10000"/>
                <a:gd name="connsiteY322" fmla="*/ 7988 h 10000"/>
                <a:gd name="connsiteX323" fmla="*/ 9306 w 10000"/>
                <a:gd name="connsiteY323" fmla="*/ 7335 h 10000"/>
                <a:gd name="connsiteX324" fmla="*/ 9338 w 10000"/>
                <a:gd name="connsiteY324" fmla="*/ 6988 h 10000"/>
                <a:gd name="connsiteX325" fmla="*/ 9365 w 10000"/>
                <a:gd name="connsiteY325" fmla="*/ 6758 h 10000"/>
                <a:gd name="connsiteX326" fmla="*/ 9396 w 10000"/>
                <a:gd name="connsiteY326" fmla="*/ 6602 h 10000"/>
                <a:gd name="connsiteX327" fmla="*/ 9423 w 10000"/>
                <a:gd name="connsiteY327" fmla="*/ 6503 h 10000"/>
                <a:gd name="connsiteX328" fmla="*/ 9450 w 10000"/>
                <a:gd name="connsiteY328" fmla="*/ 6447 h 10000"/>
                <a:gd name="connsiteX329" fmla="*/ 9482 w 10000"/>
                <a:gd name="connsiteY329" fmla="*/ 6435 h 10000"/>
                <a:gd name="connsiteX330" fmla="*/ 9509 w 10000"/>
                <a:gd name="connsiteY330" fmla="*/ 6460 h 10000"/>
                <a:gd name="connsiteX331" fmla="*/ 9540 w 10000"/>
                <a:gd name="connsiteY331" fmla="*/ 6534 h 10000"/>
                <a:gd name="connsiteX332" fmla="*/ 9567 w 10000"/>
                <a:gd name="connsiteY332" fmla="*/ 6665 h 10000"/>
                <a:gd name="connsiteX333" fmla="*/ 9594 w 10000"/>
                <a:gd name="connsiteY333" fmla="*/ 6882 h 10000"/>
                <a:gd name="connsiteX334" fmla="*/ 9626 w 10000"/>
                <a:gd name="connsiteY334" fmla="*/ 7242 h 10000"/>
                <a:gd name="connsiteX335" fmla="*/ 9653 w 10000"/>
                <a:gd name="connsiteY335" fmla="*/ 7981 h 10000"/>
                <a:gd name="connsiteX336" fmla="*/ 9680 w 10000"/>
                <a:gd name="connsiteY336" fmla="*/ 8820 h 10000"/>
                <a:gd name="connsiteX337" fmla="*/ 9712 w 10000"/>
                <a:gd name="connsiteY337" fmla="*/ 7484 h 10000"/>
                <a:gd name="connsiteX338" fmla="*/ 9739 w 10000"/>
                <a:gd name="connsiteY338" fmla="*/ 7012 h 10000"/>
                <a:gd name="connsiteX339" fmla="*/ 9766 w 10000"/>
                <a:gd name="connsiteY339" fmla="*/ 6758 h 10000"/>
                <a:gd name="connsiteX340" fmla="*/ 9797 w 10000"/>
                <a:gd name="connsiteY340" fmla="*/ 6615 h 10000"/>
                <a:gd name="connsiteX341" fmla="*/ 9824 w 10000"/>
                <a:gd name="connsiteY341" fmla="*/ 6559 h 10000"/>
                <a:gd name="connsiteX342" fmla="*/ 9856 w 10000"/>
                <a:gd name="connsiteY342" fmla="*/ 6590 h 10000"/>
                <a:gd name="connsiteX343" fmla="*/ 9883 w 10000"/>
                <a:gd name="connsiteY343" fmla="*/ 6708 h 10000"/>
                <a:gd name="connsiteX344" fmla="*/ 9910 w 10000"/>
                <a:gd name="connsiteY344" fmla="*/ 6950 h 10000"/>
                <a:gd name="connsiteX345" fmla="*/ 9941 w 10000"/>
                <a:gd name="connsiteY345" fmla="*/ 7404 h 10000"/>
                <a:gd name="connsiteX346" fmla="*/ 9968 w 10000"/>
                <a:gd name="connsiteY346" fmla="*/ 8516 h 10000"/>
                <a:gd name="connsiteX347" fmla="*/ 10000 w 10000"/>
                <a:gd name="connsiteY34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69 w 10000"/>
                <a:gd name="connsiteY105" fmla="*/ 1988 h 10000"/>
                <a:gd name="connsiteX106" fmla="*/ 3096 w 10000"/>
                <a:gd name="connsiteY106" fmla="*/ 1565 h 10000"/>
                <a:gd name="connsiteX107" fmla="*/ 3128 w 10000"/>
                <a:gd name="connsiteY107" fmla="*/ 1286 h 10000"/>
                <a:gd name="connsiteX108" fmla="*/ 3155 w 10000"/>
                <a:gd name="connsiteY108" fmla="*/ 1075 h 10000"/>
                <a:gd name="connsiteX109" fmla="*/ 3182 w 10000"/>
                <a:gd name="connsiteY109" fmla="*/ 907 h 10000"/>
                <a:gd name="connsiteX110" fmla="*/ 3213 w 10000"/>
                <a:gd name="connsiteY110" fmla="*/ 770 h 10000"/>
                <a:gd name="connsiteX111" fmla="*/ 3240 w 10000"/>
                <a:gd name="connsiteY111" fmla="*/ 658 h 10000"/>
                <a:gd name="connsiteX112" fmla="*/ 3267 w 10000"/>
                <a:gd name="connsiteY112" fmla="*/ 559 h 10000"/>
                <a:gd name="connsiteX113" fmla="*/ 3299 w 10000"/>
                <a:gd name="connsiteY113" fmla="*/ 478 h 10000"/>
                <a:gd name="connsiteX114" fmla="*/ 3326 w 10000"/>
                <a:gd name="connsiteY114" fmla="*/ 404 h 10000"/>
                <a:gd name="connsiteX115" fmla="*/ 3357 w 10000"/>
                <a:gd name="connsiteY115" fmla="*/ 335 h 10000"/>
                <a:gd name="connsiteX116" fmla="*/ 3384 w 10000"/>
                <a:gd name="connsiteY116" fmla="*/ 280 h 10000"/>
                <a:gd name="connsiteX117" fmla="*/ 3411 w 10000"/>
                <a:gd name="connsiteY117" fmla="*/ 230 h 10000"/>
                <a:gd name="connsiteX118" fmla="*/ 3443 w 10000"/>
                <a:gd name="connsiteY118" fmla="*/ 186 h 10000"/>
                <a:gd name="connsiteX119" fmla="*/ 3470 w 10000"/>
                <a:gd name="connsiteY119" fmla="*/ 149 h 10000"/>
                <a:gd name="connsiteX120" fmla="*/ 3497 w 10000"/>
                <a:gd name="connsiteY120" fmla="*/ 118 h 10000"/>
                <a:gd name="connsiteX121" fmla="*/ 3529 w 10000"/>
                <a:gd name="connsiteY121" fmla="*/ 87 h 10000"/>
                <a:gd name="connsiteX122" fmla="*/ 3556 w 10000"/>
                <a:gd name="connsiteY122" fmla="*/ 68 h 10000"/>
                <a:gd name="connsiteX123" fmla="*/ 3587 w 10000"/>
                <a:gd name="connsiteY123" fmla="*/ 43 h 10000"/>
                <a:gd name="connsiteX124" fmla="*/ 3614 w 10000"/>
                <a:gd name="connsiteY124" fmla="*/ 31 h 10000"/>
                <a:gd name="connsiteX125" fmla="*/ 3641 w 10000"/>
                <a:gd name="connsiteY125" fmla="*/ 19 h 10000"/>
                <a:gd name="connsiteX126" fmla="*/ 3673 w 10000"/>
                <a:gd name="connsiteY126" fmla="*/ 6 h 10000"/>
                <a:gd name="connsiteX127" fmla="*/ 3700 w 10000"/>
                <a:gd name="connsiteY127" fmla="*/ 6 h 10000"/>
                <a:gd name="connsiteX128" fmla="*/ 3731 w 10000"/>
                <a:gd name="connsiteY128" fmla="*/ 0 h 10000"/>
                <a:gd name="connsiteX129" fmla="*/ 3758 w 10000"/>
                <a:gd name="connsiteY129" fmla="*/ 0 h 10000"/>
                <a:gd name="connsiteX130" fmla="*/ 3785 w 10000"/>
                <a:gd name="connsiteY130" fmla="*/ 6 h 10000"/>
                <a:gd name="connsiteX131" fmla="*/ 3817 w 10000"/>
                <a:gd name="connsiteY131" fmla="*/ 12 h 10000"/>
                <a:gd name="connsiteX132" fmla="*/ 3844 w 10000"/>
                <a:gd name="connsiteY132" fmla="*/ 19 h 10000"/>
                <a:gd name="connsiteX133" fmla="*/ 3876 w 10000"/>
                <a:gd name="connsiteY133" fmla="*/ 31 h 10000"/>
                <a:gd name="connsiteX134" fmla="*/ 3903 w 10000"/>
                <a:gd name="connsiteY134" fmla="*/ 43 h 10000"/>
                <a:gd name="connsiteX135" fmla="*/ 3930 w 10000"/>
                <a:gd name="connsiteY135" fmla="*/ 62 h 10000"/>
                <a:gd name="connsiteX136" fmla="*/ 3957 w 10000"/>
                <a:gd name="connsiteY136" fmla="*/ 81 h 10000"/>
                <a:gd name="connsiteX137" fmla="*/ 3988 w 10000"/>
                <a:gd name="connsiteY137" fmla="*/ 106 h 10000"/>
                <a:gd name="connsiteX138" fmla="*/ 4015 w 10000"/>
                <a:gd name="connsiteY138" fmla="*/ 130 h 10000"/>
                <a:gd name="connsiteX139" fmla="*/ 4047 w 10000"/>
                <a:gd name="connsiteY139" fmla="*/ 155 h 10000"/>
                <a:gd name="connsiteX140" fmla="*/ 4074 w 10000"/>
                <a:gd name="connsiteY140" fmla="*/ 186 h 10000"/>
                <a:gd name="connsiteX141" fmla="*/ 4101 w 10000"/>
                <a:gd name="connsiteY141" fmla="*/ 217 h 10000"/>
                <a:gd name="connsiteX142" fmla="*/ 4132 w 10000"/>
                <a:gd name="connsiteY142" fmla="*/ 255 h 10000"/>
                <a:gd name="connsiteX143" fmla="*/ 4160 w 10000"/>
                <a:gd name="connsiteY143" fmla="*/ 292 h 10000"/>
                <a:gd name="connsiteX144" fmla="*/ 4191 w 10000"/>
                <a:gd name="connsiteY144" fmla="*/ 329 h 10000"/>
                <a:gd name="connsiteX145" fmla="*/ 4218 w 10000"/>
                <a:gd name="connsiteY145" fmla="*/ 373 h 10000"/>
                <a:gd name="connsiteX146" fmla="*/ 4245 w 10000"/>
                <a:gd name="connsiteY146" fmla="*/ 422 h 10000"/>
                <a:gd name="connsiteX147" fmla="*/ 4277 w 10000"/>
                <a:gd name="connsiteY147" fmla="*/ 466 h 10000"/>
                <a:gd name="connsiteX148" fmla="*/ 4304 w 10000"/>
                <a:gd name="connsiteY148" fmla="*/ 522 h 10000"/>
                <a:gd name="connsiteX149" fmla="*/ 4335 w 10000"/>
                <a:gd name="connsiteY149" fmla="*/ 571 h 10000"/>
                <a:gd name="connsiteX150" fmla="*/ 4362 w 10000"/>
                <a:gd name="connsiteY150" fmla="*/ 634 h 10000"/>
                <a:gd name="connsiteX151" fmla="*/ 4389 w 10000"/>
                <a:gd name="connsiteY151" fmla="*/ 689 h 10000"/>
                <a:gd name="connsiteX152" fmla="*/ 4421 w 10000"/>
                <a:gd name="connsiteY152" fmla="*/ 752 h 10000"/>
                <a:gd name="connsiteX153" fmla="*/ 4448 w 10000"/>
                <a:gd name="connsiteY153" fmla="*/ 820 h 10000"/>
                <a:gd name="connsiteX154" fmla="*/ 4475 w 10000"/>
                <a:gd name="connsiteY154" fmla="*/ 888 h 10000"/>
                <a:gd name="connsiteX155" fmla="*/ 4507 w 10000"/>
                <a:gd name="connsiteY155" fmla="*/ 957 h 10000"/>
                <a:gd name="connsiteX156" fmla="*/ 4534 w 10000"/>
                <a:gd name="connsiteY156" fmla="*/ 1037 h 10000"/>
                <a:gd name="connsiteX157" fmla="*/ 4565 w 10000"/>
                <a:gd name="connsiteY157" fmla="*/ 1118 h 10000"/>
                <a:gd name="connsiteX158" fmla="*/ 4592 w 10000"/>
                <a:gd name="connsiteY158" fmla="*/ 1199 h 10000"/>
                <a:gd name="connsiteX159" fmla="*/ 4619 w 10000"/>
                <a:gd name="connsiteY159" fmla="*/ 1286 h 10000"/>
                <a:gd name="connsiteX160" fmla="*/ 4651 w 10000"/>
                <a:gd name="connsiteY160" fmla="*/ 1373 h 10000"/>
                <a:gd name="connsiteX161" fmla="*/ 4678 w 10000"/>
                <a:gd name="connsiteY161" fmla="*/ 1472 h 10000"/>
                <a:gd name="connsiteX162" fmla="*/ 4709 w 10000"/>
                <a:gd name="connsiteY162" fmla="*/ 1565 h 10000"/>
                <a:gd name="connsiteX163" fmla="*/ 4736 w 10000"/>
                <a:gd name="connsiteY163" fmla="*/ 1671 h 10000"/>
                <a:gd name="connsiteX164" fmla="*/ 4763 w 10000"/>
                <a:gd name="connsiteY164" fmla="*/ 1776 h 10000"/>
                <a:gd name="connsiteX165" fmla="*/ 4795 w 10000"/>
                <a:gd name="connsiteY165" fmla="*/ 1894 h 10000"/>
                <a:gd name="connsiteX166" fmla="*/ 4822 w 10000"/>
                <a:gd name="connsiteY166" fmla="*/ 2012 h 10000"/>
                <a:gd name="connsiteX167" fmla="*/ 4854 w 10000"/>
                <a:gd name="connsiteY167" fmla="*/ 2137 h 10000"/>
                <a:gd name="connsiteX168" fmla="*/ 4881 w 10000"/>
                <a:gd name="connsiteY168" fmla="*/ 2267 h 10000"/>
                <a:gd name="connsiteX169" fmla="*/ 4908 w 10000"/>
                <a:gd name="connsiteY169" fmla="*/ 2404 h 10000"/>
                <a:gd name="connsiteX170" fmla="*/ 4935 w 10000"/>
                <a:gd name="connsiteY170" fmla="*/ 2553 h 10000"/>
                <a:gd name="connsiteX171" fmla="*/ 4966 w 10000"/>
                <a:gd name="connsiteY171" fmla="*/ 2708 h 10000"/>
                <a:gd name="connsiteX172" fmla="*/ 4993 w 10000"/>
                <a:gd name="connsiteY172" fmla="*/ 2870 h 10000"/>
                <a:gd name="connsiteX173" fmla="*/ 5025 w 10000"/>
                <a:gd name="connsiteY173" fmla="*/ 3043 h 10000"/>
                <a:gd name="connsiteX174" fmla="*/ 5052 w 10000"/>
                <a:gd name="connsiteY174" fmla="*/ 3230 h 10000"/>
                <a:gd name="connsiteX175" fmla="*/ 5079 w 10000"/>
                <a:gd name="connsiteY175" fmla="*/ 3429 h 10000"/>
                <a:gd name="connsiteX176" fmla="*/ 5110 w 10000"/>
                <a:gd name="connsiteY176" fmla="*/ 3646 h 10000"/>
                <a:gd name="connsiteX177" fmla="*/ 5137 w 10000"/>
                <a:gd name="connsiteY177" fmla="*/ 3882 h 10000"/>
                <a:gd name="connsiteX178" fmla="*/ 5169 w 10000"/>
                <a:gd name="connsiteY178" fmla="*/ 4143 h 10000"/>
                <a:gd name="connsiteX179" fmla="*/ 5196 w 10000"/>
                <a:gd name="connsiteY179" fmla="*/ 4441 h 10000"/>
                <a:gd name="connsiteX180" fmla="*/ 5223 w 10000"/>
                <a:gd name="connsiteY180" fmla="*/ 4789 h 10000"/>
                <a:gd name="connsiteX181" fmla="*/ 5255 w 10000"/>
                <a:gd name="connsiteY181" fmla="*/ 5205 h 10000"/>
                <a:gd name="connsiteX182" fmla="*/ 5282 w 10000"/>
                <a:gd name="connsiteY182" fmla="*/ 5758 h 10000"/>
                <a:gd name="connsiteX183" fmla="*/ 5313 w 10000"/>
                <a:gd name="connsiteY183" fmla="*/ 6671 h 10000"/>
                <a:gd name="connsiteX184" fmla="*/ 5340 w 10000"/>
                <a:gd name="connsiteY184" fmla="*/ 7776 h 10000"/>
                <a:gd name="connsiteX185" fmla="*/ 5367 w 10000"/>
                <a:gd name="connsiteY185" fmla="*/ 6565 h 10000"/>
                <a:gd name="connsiteX186" fmla="*/ 5399 w 10000"/>
                <a:gd name="connsiteY186" fmla="*/ 6255 h 10000"/>
                <a:gd name="connsiteX187" fmla="*/ 5426 w 10000"/>
                <a:gd name="connsiteY187" fmla="*/ 6155 h 10000"/>
                <a:gd name="connsiteX188" fmla="*/ 5453 w 10000"/>
                <a:gd name="connsiteY188" fmla="*/ 6180 h 10000"/>
                <a:gd name="connsiteX189" fmla="*/ 5484 w 10000"/>
                <a:gd name="connsiteY189" fmla="*/ 6286 h 10000"/>
                <a:gd name="connsiteX190" fmla="*/ 5511 w 10000"/>
                <a:gd name="connsiteY190" fmla="*/ 6484 h 10000"/>
                <a:gd name="connsiteX191" fmla="*/ 5539 w 10000"/>
                <a:gd name="connsiteY191" fmla="*/ 6801 h 10000"/>
                <a:gd name="connsiteX192" fmla="*/ 5570 w 10000"/>
                <a:gd name="connsiteY192" fmla="*/ 7373 h 10000"/>
                <a:gd name="connsiteX193" fmla="*/ 5597 w 10000"/>
                <a:gd name="connsiteY193" fmla="*/ 9447 h 10000"/>
                <a:gd name="connsiteX194" fmla="*/ 5629 w 10000"/>
                <a:gd name="connsiteY194" fmla="*/ 7621 h 10000"/>
                <a:gd name="connsiteX195" fmla="*/ 5656 w 10000"/>
                <a:gd name="connsiteY195" fmla="*/ 7012 h 10000"/>
                <a:gd name="connsiteX196" fmla="*/ 5683 w 10000"/>
                <a:gd name="connsiteY196" fmla="*/ 6708 h 10000"/>
                <a:gd name="connsiteX197" fmla="*/ 5714 w 10000"/>
                <a:gd name="connsiteY197" fmla="*/ 6534 h 10000"/>
                <a:gd name="connsiteX198" fmla="*/ 5741 w 10000"/>
                <a:gd name="connsiteY198" fmla="*/ 6429 h 10000"/>
                <a:gd name="connsiteX199" fmla="*/ 5773 w 10000"/>
                <a:gd name="connsiteY199" fmla="*/ 6385 h 10000"/>
                <a:gd name="connsiteX200" fmla="*/ 5800 w 10000"/>
                <a:gd name="connsiteY200" fmla="*/ 6385 h 10000"/>
                <a:gd name="connsiteX201" fmla="*/ 5827 w 10000"/>
                <a:gd name="connsiteY201" fmla="*/ 6429 h 10000"/>
                <a:gd name="connsiteX202" fmla="*/ 5858 w 10000"/>
                <a:gd name="connsiteY202" fmla="*/ 6516 h 10000"/>
                <a:gd name="connsiteX203" fmla="*/ 5886 w 10000"/>
                <a:gd name="connsiteY203" fmla="*/ 6646 h 10000"/>
                <a:gd name="connsiteX204" fmla="*/ 5913 w 10000"/>
                <a:gd name="connsiteY204" fmla="*/ 6845 h 10000"/>
                <a:gd name="connsiteX205" fmla="*/ 5944 w 10000"/>
                <a:gd name="connsiteY205" fmla="*/ 7149 h 10000"/>
                <a:gd name="connsiteX206" fmla="*/ 5971 w 10000"/>
                <a:gd name="connsiteY206" fmla="*/ 7658 h 10000"/>
                <a:gd name="connsiteX207" fmla="*/ 6003 w 10000"/>
                <a:gd name="connsiteY207" fmla="*/ 9093 h 10000"/>
                <a:gd name="connsiteX208" fmla="*/ 6030 w 10000"/>
                <a:gd name="connsiteY208" fmla="*/ 8106 h 10000"/>
                <a:gd name="connsiteX209" fmla="*/ 6057 w 10000"/>
                <a:gd name="connsiteY209" fmla="*/ 7385 h 10000"/>
                <a:gd name="connsiteX210" fmla="*/ 6088 w 10000"/>
                <a:gd name="connsiteY210" fmla="*/ 7019 h 10000"/>
                <a:gd name="connsiteX211" fmla="*/ 6115 w 10000"/>
                <a:gd name="connsiteY211" fmla="*/ 6789 h 10000"/>
                <a:gd name="connsiteX212" fmla="*/ 6147 w 10000"/>
                <a:gd name="connsiteY212" fmla="*/ 6634 h 10000"/>
                <a:gd name="connsiteX213" fmla="*/ 6174 w 10000"/>
                <a:gd name="connsiteY213" fmla="*/ 6534 h 10000"/>
                <a:gd name="connsiteX214" fmla="*/ 6201 w 10000"/>
                <a:gd name="connsiteY214" fmla="*/ 6472 h 10000"/>
                <a:gd name="connsiteX215" fmla="*/ 6233 w 10000"/>
                <a:gd name="connsiteY215" fmla="*/ 6441 h 10000"/>
                <a:gd name="connsiteX216" fmla="*/ 6260 w 10000"/>
                <a:gd name="connsiteY216" fmla="*/ 6435 h 10000"/>
                <a:gd name="connsiteX217" fmla="*/ 6291 w 10000"/>
                <a:gd name="connsiteY217" fmla="*/ 6460 h 10000"/>
                <a:gd name="connsiteX218" fmla="*/ 6318 w 10000"/>
                <a:gd name="connsiteY218" fmla="*/ 6516 h 10000"/>
                <a:gd name="connsiteX219" fmla="*/ 6345 w 10000"/>
                <a:gd name="connsiteY219" fmla="*/ 6609 h 10000"/>
                <a:gd name="connsiteX220" fmla="*/ 6372 w 10000"/>
                <a:gd name="connsiteY220" fmla="*/ 6733 h 10000"/>
                <a:gd name="connsiteX221" fmla="*/ 6404 w 10000"/>
                <a:gd name="connsiteY221" fmla="*/ 6919 h 10000"/>
                <a:gd name="connsiteX222" fmla="*/ 6431 w 10000"/>
                <a:gd name="connsiteY222" fmla="*/ 7186 h 10000"/>
                <a:gd name="connsiteX223" fmla="*/ 6462 w 10000"/>
                <a:gd name="connsiteY223" fmla="*/ 7596 h 10000"/>
                <a:gd name="connsiteX224" fmla="*/ 6489 w 10000"/>
                <a:gd name="connsiteY224" fmla="*/ 8466 h 10000"/>
                <a:gd name="connsiteX225" fmla="*/ 6516 w 10000"/>
                <a:gd name="connsiteY225" fmla="*/ 8801 h 10000"/>
                <a:gd name="connsiteX226" fmla="*/ 6548 w 10000"/>
                <a:gd name="connsiteY226" fmla="*/ 7714 h 10000"/>
                <a:gd name="connsiteX227" fmla="*/ 6575 w 10000"/>
                <a:gd name="connsiteY227" fmla="*/ 7261 h 10000"/>
                <a:gd name="connsiteX228" fmla="*/ 6607 w 10000"/>
                <a:gd name="connsiteY228" fmla="*/ 6981 h 10000"/>
                <a:gd name="connsiteX229" fmla="*/ 6634 w 10000"/>
                <a:gd name="connsiteY229" fmla="*/ 6795 h 10000"/>
                <a:gd name="connsiteX230" fmla="*/ 6661 w 10000"/>
                <a:gd name="connsiteY230" fmla="*/ 6658 h 10000"/>
                <a:gd name="connsiteX231" fmla="*/ 6692 w 10000"/>
                <a:gd name="connsiteY231" fmla="*/ 6559 h 10000"/>
                <a:gd name="connsiteX232" fmla="*/ 6719 w 10000"/>
                <a:gd name="connsiteY232" fmla="*/ 6497 h 10000"/>
                <a:gd name="connsiteX233" fmla="*/ 6751 w 10000"/>
                <a:gd name="connsiteY233" fmla="*/ 6460 h 10000"/>
                <a:gd name="connsiteX234" fmla="*/ 6778 w 10000"/>
                <a:gd name="connsiteY234" fmla="*/ 6453 h 10000"/>
                <a:gd name="connsiteX235" fmla="*/ 6805 w 10000"/>
                <a:gd name="connsiteY235" fmla="*/ 6460 h 10000"/>
                <a:gd name="connsiteX236" fmla="*/ 6836 w 10000"/>
                <a:gd name="connsiteY236" fmla="*/ 6503 h 10000"/>
                <a:gd name="connsiteX237" fmla="*/ 6863 w 10000"/>
                <a:gd name="connsiteY237" fmla="*/ 6565 h 10000"/>
                <a:gd name="connsiteX238" fmla="*/ 6890 w 10000"/>
                <a:gd name="connsiteY238" fmla="*/ 6658 h 10000"/>
                <a:gd name="connsiteX239" fmla="*/ 6922 w 10000"/>
                <a:gd name="connsiteY239" fmla="*/ 6789 h 10000"/>
                <a:gd name="connsiteX240" fmla="*/ 6949 w 10000"/>
                <a:gd name="connsiteY240" fmla="*/ 6975 h 10000"/>
                <a:gd name="connsiteX241" fmla="*/ 6981 w 10000"/>
                <a:gd name="connsiteY241" fmla="*/ 7236 h 10000"/>
                <a:gd name="connsiteX242" fmla="*/ 7008 w 10000"/>
                <a:gd name="connsiteY242" fmla="*/ 7634 h 10000"/>
                <a:gd name="connsiteX243" fmla="*/ 7035 w 10000"/>
                <a:gd name="connsiteY243" fmla="*/ 8460 h 10000"/>
                <a:gd name="connsiteX244" fmla="*/ 7066 w 10000"/>
                <a:gd name="connsiteY244" fmla="*/ 8969 h 10000"/>
                <a:gd name="connsiteX245" fmla="*/ 7093 w 10000"/>
                <a:gd name="connsiteY245" fmla="*/ 7801 h 10000"/>
                <a:gd name="connsiteX246" fmla="*/ 7125 w 10000"/>
                <a:gd name="connsiteY246" fmla="*/ 7329 h 10000"/>
                <a:gd name="connsiteX247" fmla="*/ 7152 w 10000"/>
                <a:gd name="connsiteY247" fmla="*/ 7037 h 10000"/>
                <a:gd name="connsiteX248" fmla="*/ 7179 w 10000"/>
                <a:gd name="connsiteY248" fmla="*/ 6839 h 10000"/>
                <a:gd name="connsiteX249" fmla="*/ 7210 w 10000"/>
                <a:gd name="connsiteY249" fmla="*/ 6696 h 10000"/>
                <a:gd name="connsiteX250" fmla="*/ 7237 w 10000"/>
                <a:gd name="connsiteY250" fmla="*/ 6590 h 10000"/>
                <a:gd name="connsiteX251" fmla="*/ 7269 w 10000"/>
                <a:gd name="connsiteY251" fmla="*/ 6516 h 10000"/>
                <a:gd name="connsiteX252" fmla="*/ 7296 w 10000"/>
                <a:gd name="connsiteY252" fmla="*/ 6472 h 10000"/>
                <a:gd name="connsiteX253" fmla="*/ 7323 w 10000"/>
                <a:gd name="connsiteY253" fmla="*/ 6447 h 10000"/>
                <a:gd name="connsiteX254" fmla="*/ 7350 w 10000"/>
                <a:gd name="connsiteY254" fmla="*/ 6447 h 10000"/>
                <a:gd name="connsiteX255" fmla="*/ 7382 w 10000"/>
                <a:gd name="connsiteY255" fmla="*/ 6466 h 10000"/>
                <a:gd name="connsiteX256" fmla="*/ 7409 w 10000"/>
                <a:gd name="connsiteY256" fmla="*/ 6509 h 10000"/>
                <a:gd name="connsiteX257" fmla="*/ 7440 w 10000"/>
                <a:gd name="connsiteY257" fmla="*/ 6578 h 10000"/>
                <a:gd name="connsiteX258" fmla="*/ 7467 w 10000"/>
                <a:gd name="connsiteY258" fmla="*/ 6677 h 10000"/>
                <a:gd name="connsiteX259" fmla="*/ 7494 w 10000"/>
                <a:gd name="connsiteY259" fmla="*/ 6814 h 10000"/>
                <a:gd name="connsiteX260" fmla="*/ 7526 w 10000"/>
                <a:gd name="connsiteY260" fmla="*/ 7006 h 10000"/>
                <a:gd name="connsiteX261" fmla="*/ 7553 w 10000"/>
                <a:gd name="connsiteY261" fmla="*/ 7273 h 10000"/>
                <a:gd name="connsiteX262" fmla="*/ 7584 w 10000"/>
                <a:gd name="connsiteY262" fmla="*/ 7696 h 10000"/>
                <a:gd name="connsiteX263" fmla="*/ 7612 w 10000"/>
                <a:gd name="connsiteY263" fmla="*/ 8584 h 10000"/>
                <a:gd name="connsiteX264" fmla="*/ 7639 w 10000"/>
                <a:gd name="connsiteY264" fmla="*/ 8814 h 10000"/>
                <a:gd name="connsiteX265" fmla="*/ 7670 w 10000"/>
                <a:gd name="connsiteY265" fmla="*/ 7770 h 10000"/>
                <a:gd name="connsiteX266" fmla="*/ 7697 w 10000"/>
                <a:gd name="connsiteY266" fmla="*/ 7317 h 10000"/>
                <a:gd name="connsiteX267" fmla="*/ 7729 w 10000"/>
                <a:gd name="connsiteY267" fmla="*/ 7031 h 10000"/>
                <a:gd name="connsiteX268" fmla="*/ 7756 w 10000"/>
                <a:gd name="connsiteY268" fmla="*/ 6839 h 10000"/>
                <a:gd name="connsiteX269" fmla="*/ 7783 w 10000"/>
                <a:gd name="connsiteY269" fmla="*/ 6696 h 10000"/>
                <a:gd name="connsiteX270" fmla="*/ 7810 w 10000"/>
                <a:gd name="connsiteY270" fmla="*/ 6590 h 10000"/>
                <a:gd name="connsiteX271" fmla="*/ 7841 w 10000"/>
                <a:gd name="connsiteY271" fmla="*/ 6522 h 10000"/>
                <a:gd name="connsiteX272" fmla="*/ 7868 w 10000"/>
                <a:gd name="connsiteY272" fmla="*/ 6472 h 10000"/>
                <a:gd name="connsiteX273" fmla="*/ 7900 w 10000"/>
                <a:gd name="connsiteY273" fmla="*/ 6447 h 10000"/>
                <a:gd name="connsiteX274" fmla="*/ 7927 w 10000"/>
                <a:gd name="connsiteY274" fmla="*/ 6447 h 10000"/>
                <a:gd name="connsiteX275" fmla="*/ 7954 w 10000"/>
                <a:gd name="connsiteY275" fmla="*/ 6466 h 10000"/>
                <a:gd name="connsiteX276" fmla="*/ 7986 w 10000"/>
                <a:gd name="connsiteY276" fmla="*/ 6509 h 10000"/>
                <a:gd name="connsiteX277" fmla="*/ 8013 w 10000"/>
                <a:gd name="connsiteY277" fmla="*/ 6578 h 10000"/>
                <a:gd name="connsiteX278" fmla="*/ 8044 w 10000"/>
                <a:gd name="connsiteY278" fmla="*/ 6683 h 10000"/>
                <a:gd name="connsiteX279" fmla="*/ 8071 w 10000"/>
                <a:gd name="connsiteY279" fmla="*/ 6820 h 10000"/>
                <a:gd name="connsiteX280" fmla="*/ 8098 w 10000"/>
                <a:gd name="connsiteY280" fmla="*/ 7006 h 10000"/>
                <a:gd name="connsiteX281" fmla="*/ 8130 w 10000"/>
                <a:gd name="connsiteY281" fmla="*/ 7280 h 10000"/>
                <a:gd name="connsiteX282" fmla="*/ 8157 w 10000"/>
                <a:gd name="connsiteY282" fmla="*/ 7714 h 10000"/>
                <a:gd name="connsiteX283" fmla="*/ 8188 w 10000"/>
                <a:gd name="connsiteY283" fmla="*/ 8671 h 10000"/>
                <a:gd name="connsiteX284" fmla="*/ 8215 w 10000"/>
                <a:gd name="connsiteY284" fmla="*/ 8696 h 10000"/>
                <a:gd name="connsiteX285" fmla="*/ 8242 w 10000"/>
                <a:gd name="connsiteY285" fmla="*/ 7720 h 10000"/>
                <a:gd name="connsiteX286" fmla="*/ 8274 w 10000"/>
                <a:gd name="connsiteY286" fmla="*/ 7286 h 10000"/>
                <a:gd name="connsiteX287" fmla="*/ 8301 w 10000"/>
                <a:gd name="connsiteY287" fmla="*/ 7006 h 10000"/>
                <a:gd name="connsiteX288" fmla="*/ 8328 w 10000"/>
                <a:gd name="connsiteY288" fmla="*/ 6820 h 10000"/>
                <a:gd name="connsiteX289" fmla="*/ 8360 w 10000"/>
                <a:gd name="connsiteY289" fmla="*/ 6683 h 10000"/>
                <a:gd name="connsiteX290" fmla="*/ 8387 w 10000"/>
                <a:gd name="connsiteY290" fmla="*/ 6584 h 10000"/>
                <a:gd name="connsiteX291" fmla="*/ 8418 w 10000"/>
                <a:gd name="connsiteY291" fmla="*/ 6516 h 10000"/>
                <a:gd name="connsiteX292" fmla="*/ 8445 w 10000"/>
                <a:gd name="connsiteY292" fmla="*/ 6472 h 10000"/>
                <a:gd name="connsiteX293" fmla="*/ 8472 w 10000"/>
                <a:gd name="connsiteY293" fmla="*/ 6453 h 10000"/>
                <a:gd name="connsiteX294" fmla="*/ 8504 w 10000"/>
                <a:gd name="connsiteY294" fmla="*/ 6460 h 10000"/>
                <a:gd name="connsiteX295" fmla="*/ 8531 w 10000"/>
                <a:gd name="connsiteY295" fmla="*/ 6491 h 10000"/>
                <a:gd name="connsiteX296" fmla="*/ 8562 w 10000"/>
                <a:gd name="connsiteY296" fmla="*/ 6553 h 10000"/>
                <a:gd name="connsiteX297" fmla="*/ 8589 w 10000"/>
                <a:gd name="connsiteY297" fmla="*/ 6640 h 10000"/>
                <a:gd name="connsiteX298" fmla="*/ 8616 w 10000"/>
                <a:gd name="connsiteY298" fmla="*/ 6770 h 10000"/>
                <a:gd name="connsiteX299" fmla="*/ 8648 w 10000"/>
                <a:gd name="connsiteY299" fmla="*/ 6944 h 10000"/>
                <a:gd name="connsiteX300" fmla="*/ 8675 w 10000"/>
                <a:gd name="connsiteY300" fmla="*/ 7205 h 10000"/>
                <a:gd name="connsiteX301" fmla="*/ 8707 w 10000"/>
                <a:gd name="connsiteY301" fmla="*/ 7615 h 10000"/>
                <a:gd name="connsiteX302" fmla="*/ 8734 w 10000"/>
                <a:gd name="connsiteY302" fmla="*/ 8460 h 10000"/>
                <a:gd name="connsiteX303" fmla="*/ 8761 w 10000"/>
                <a:gd name="connsiteY303" fmla="*/ 8839 h 10000"/>
                <a:gd name="connsiteX304" fmla="*/ 8788 w 10000"/>
                <a:gd name="connsiteY304" fmla="*/ 7733 h 10000"/>
                <a:gd name="connsiteX305" fmla="*/ 8819 w 10000"/>
                <a:gd name="connsiteY305" fmla="*/ 7267 h 10000"/>
                <a:gd name="connsiteX306" fmla="*/ 8851 w 10000"/>
                <a:gd name="connsiteY306" fmla="*/ 6981 h 10000"/>
                <a:gd name="connsiteX307" fmla="*/ 8878 w 10000"/>
                <a:gd name="connsiteY307" fmla="*/ 6783 h 10000"/>
                <a:gd name="connsiteX308" fmla="*/ 8905 w 10000"/>
                <a:gd name="connsiteY308" fmla="*/ 6646 h 10000"/>
                <a:gd name="connsiteX309" fmla="*/ 8932 w 10000"/>
                <a:gd name="connsiteY309" fmla="*/ 6547 h 10000"/>
                <a:gd name="connsiteX310" fmla="*/ 8963 w 10000"/>
                <a:gd name="connsiteY310" fmla="*/ 6484 h 10000"/>
                <a:gd name="connsiteX311" fmla="*/ 8991 w 10000"/>
                <a:gd name="connsiteY311" fmla="*/ 6453 h 10000"/>
                <a:gd name="connsiteX312" fmla="*/ 9022 w 10000"/>
                <a:gd name="connsiteY312" fmla="*/ 6447 h 10000"/>
                <a:gd name="connsiteX313" fmla="*/ 9049 w 10000"/>
                <a:gd name="connsiteY313" fmla="*/ 6472 h 10000"/>
                <a:gd name="connsiteX314" fmla="*/ 9076 w 10000"/>
                <a:gd name="connsiteY314" fmla="*/ 6528 h 10000"/>
                <a:gd name="connsiteX315" fmla="*/ 9108 w 10000"/>
                <a:gd name="connsiteY315" fmla="*/ 6621 h 10000"/>
                <a:gd name="connsiteX316" fmla="*/ 9135 w 10000"/>
                <a:gd name="connsiteY316" fmla="*/ 6758 h 10000"/>
                <a:gd name="connsiteX317" fmla="*/ 9166 w 10000"/>
                <a:gd name="connsiteY317" fmla="*/ 6957 h 10000"/>
                <a:gd name="connsiteX318" fmla="*/ 9193 w 10000"/>
                <a:gd name="connsiteY318" fmla="*/ 7267 h 10000"/>
                <a:gd name="connsiteX319" fmla="*/ 9220 w 10000"/>
                <a:gd name="connsiteY319" fmla="*/ 7814 h 10000"/>
                <a:gd name="connsiteX320" fmla="*/ 9252 w 10000"/>
                <a:gd name="connsiteY320" fmla="*/ 9863 h 10000"/>
                <a:gd name="connsiteX321" fmla="*/ 9279 w 10000"/>
                <a:gd name="connsiteY321" fmla="*/ 7988 h 10000"/>
                <a:gd name="connsiteX322" fmla="*/ 9306 w 10000"/>
                <a:gd name="connsiteY322" fmla="*/ 7335 h 10000"/>
                <a:gd name="connsiteX323" fmla="*/ 9338 w 10000"/>
                <a:gd name="connsiteY323" fmla="*/ 6988 h 10000"/>
                <a:gd name="connsiteX324" fmla="*/ 9365 w 10000"/>
                <a:gd name="connsiteY324" fmla="*/ 6758 h 10000"/>
                <a:gd name="connsiteX325" fmla="*/ 9396 w 10000"/>
                <a:gd name="connsiteY325" fmla="*/ 6602 h 10000"/>
                <a:gd name="connsiteX326" fmla="*/ 9423 w 10000"/>
                <a:gd name="connsiteY326" fmla="*/ 6503 h 10000"/>
                <a:gd name="connsiteX327" fmla="*/ 9450 w 10000"/>
                <a:gd name="connsiteY327" fmla="*/ 6447 h 10000"/>
                <a:gd name="connsiteX328" fmla="*/ 9482 w 10000"/>
                <a:gd name="connsiteY328" fmla="*/ 6435 h 10000"/>
                <a:gd name="connsiteX329" fmla="*/ 9509 w 10000"/>
                <a:gd name="connsiteY329" fmla="*/ 6460 h 10000"/>
                <a:gd name="connsiteX330" fmla="*/ 9540 w 10000"/>
                <a:gd name="connsiteY330" fmla="*/ 6534 h 10000"/>
                <a:gd name="connsiteX331" fmla="*/ 9567 w 10000"/>
                <a:gd name="connsiteY331" fmla="*/ 6665 h 10000"/>
                <a:gd name="connsiteX332" fmla="*/ 9594 w 10000"/>
                <a:gd name="connsiteY332" fmla="*/ 6882 h 10000"/>
                <a:gd name="connsiteX333" fmla="*/ 9626 w 10000"/>
                <a:gd name="connsiteY333" fmla="*/ 7242 h 10000"/>
                <a:gd name="connsiteX334" fmla="*/ 9653 w 10000"/>
                <a:gd name="connsiteY334" fmla="*/ 7981 h 10000"/>
                <a:gd name="connsiteX335" fmla="*/ 9680 w 10000"/>
                <a:gd name="connsiteY335" fmla="*/ 8820 h 10000"/>
                <a:gd name="connsiteX336" fmla="*/ 9712 w 10000"/>
                <a:gd name="connsiteY336" fmla="*/ 7484 h 10000"/>
                <a:gd name="connsiteX337" fmla="*/ 9739 w 10000"/>
                <a:gd name="connsiteY337" fmla="*/ 7012 h 10000"/>
                <a:gd name="connsiteX338" fmla="*/ 9766 w 10000"/>
                <a:gd name="connsiteY338" fmla="*/ 6758 h 10000"/>
                <a:gd name="connsiteX339" fmla="*/ 9797 w 10000"/>
                <a:gd name="connsiteY339" fmla="*/ 6615 h 10000"/>
                <a:gd name="connsiteX340" fmla="*/ 9824 w 10000"/>
                <a:gd name="connsiteY340" fmla="*/ 6559 h 10000"/>
                <a:gd name="connsiteX341" fmla="*/ 9856 w 10000"/>
                <a:gd name="connsiteY341" fmla="*/ 6590 h 10000"/>
                <a:gd name="connsiteX342" fmla="*/ 9883 w 10000"/>
                <a:gd name="connsiteY342" fmla="*/ 6708 h 10000"/>
                <a:gd name="connsiteX343" fmla="*/ 9910 w 10000"/>
                <a:gd name="connsiteY343" fmla="*/ 6950 h 10000"/>
                <a:gd name="connsiteX344" fmla="*/ 9941 w 10000"/>
                <a:gd name="connsiteY344" fmla="*/ 7404 h 10000"/>
                <a:gd name="connsiteX345" fmla="*/ 9968 w 10000"/>
                <a:gd name="connsiteY345" fmla="*/ 8516 h 10000"/>
                <a:gd name="connsiteX346" fmla="*/ 10000 w 10000"/>
                <a:gd name="connsiteY34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2983 w 10000"/>
                <a:gd name="connsiteY104" fmla="*/ 2124 h 10000"/>
                <a:gd name="connsiteX105" fmla="*/ 3096 w 10000"/>
                <a:gd name="connsiteY105" fmla="*/ 1565 h 10000"/>
                <a:gd name="connsiteX106" fmla="*/ 3128 w 10000"/>
                <a:gd name="connsiteY106" fmla="*/ 1286 h 10000"/>
                <a:gd name="connsiteX107" fmla="*/ 3155 w 10000"/>
                <a:gd name="connsiteY107" fmla="*/ 1075 h 10000"/>
                <a:gd name="connsiteX108" fmla="*/ 3182 w 10000"/>
                <a:gd name="connsiteY108" fmla="*/ 907 h 10000"/>
                <a:gd name="connsiteX109" fmla="*/ 3213 w 10000"/>
                <a:gd name="connsiteY109" fmla="*/ 770 h 10000"/>
                <a:gd name="connsiteX110" fmla="*/ 3240 w 10000"/>
                <a:gd name="connsiteY110" fmla="*/ 658 h 10000"/>
                <a:gd name="connsiteX111" fmla="*/ 3267 w 10000"/>
                <a:gd name="connsiteY111" fmla="*/ 559 h 10000"/>
                <a:gd name="connsiteX112" fmla="*/ 3299 w 10000"/>
                <a:gd name="connsiteY112" fmla="*/ 478 h 10000"/>
                <a:gd name="connsiteX113" fmla="*/ 3326 w 10000"/>
                <a:gd name="connsiteY113" fmla="*/ 404 h 10000"/>
                <a:gd name="connsiteX114" fmla="*/ 3357 w 10000"/>
                <a:gd name="connsiteY114" fmla="*/ 335 h 10000"/>
                <a:gd name="connsiteX115" fmla="*/ 3384 w 10000"/>
                <a:gd name="connsiteY115" fmla="*/ 280 h 10000"/>
                <a:gd name="connsiteX116" fmla="*/ 3411 w 10000"/>
                <a:gd name="connsiteY116" fmla="*/ 230 h 10000"/>
                <a:gd name="connsiteX117" fmla="*/ 3443 w 10000"/>
                <a:gd name="connsiteY117" fmla="*/ 186 h 10000"/>
                <a:gd name="connsiteX118" fmla="*/ 3470 w 10000"/>
                <a:gd name="connsiteY118" fmla="*/ 149 h 10000"/>
                <a:gd name="connsiteX119" fmla="*/ 3497 w 10000"/>
                <a:gd name="connsiteY119" fmla="*/ 118 h 10000"/>
                <a:gd name="connsiteX120" fmla="*/ 3529 w 10000"/>
                <a:gd name="connsiteY120" fmla="*/ 87 h 10000"/>
                <a:gd name="connsiteX121" fmla="*/ 3556 w 10000"/>
                <a:gd name="connsiteY121" fmla="*/ 68 h 10000"/>
                <a:gd name="connsiteX122" fmla="*/ 3587 w 10000"/>
                <a:gd name="connsiteY122" fmla="*/ 43 h 10000"/>
                <a:gd name="connsiteX123" fmla="*/ 3614 w 10000"/>
                <a:gd name="connsiteY123" fmla="*/ 31 h 10000"/>
                <a:gd name="connsiteX124" fmla="*/ 3641 w 10000"/>
                <a:gd name="connsiteY124" fmla="*/ 19 h 10000"/>
                <a:gd name="connsiteX125" fmla="*/ 3673 w 10000"/>
                <a:gd name="connsiteY125" fmla="*/ 6 h 10000"/>
                <a:gd name="connsiteX126" fmla="*/ 3700 w 10000"/>
                <a:gd name="connsiteY126" fmla="*/ 6 h 10000"/>
                <a:gd name="connsiteX127" fmla="*/ 3731 w 10000"/>
                <a:gd name="connsiteY127" fmla="*/ 0 h 10000"/>
                <a:gd name="connsiteX128" fmla="*/ 3758 w 10000"/>
                <a:gd name="connsiteY128" fmla="*/ 0 h 10000"/>
                <a:gd name="connsiteX129" fmla="*/ 3785 w 10000"/>
                <a:gd name="connsiteY129" fmla="*/ 6 h 10000"/>
                <a:gd name="connsiteX130" fmla="*/ 3817 w 10000"/>
                <a:gd name="connsiteY130" fmla="*/ 12 h 10000"/>
                <a:gd name="connsiteX131" fmla="*/ 3844 w 10000"/>
                <a:gd name="connsiteY131" fmla="*/ 19 h 10000"/>
                <a:gd name="connsiteX132" fmla="*/ 3876 w 10000"/>
                <a:gd name="connsiteY132" fmla="*/ 31 h 10000"/>
                <a:gd name="connsiteX133" fmla="*/ 3903 w 10000"/>
                <a:gd name="connsiteY133" fmla="*/ 43 h 10000"/>
                <a:gd name="connsiteX134" fmla="*/ 3930 w 10000"/>
                <a:gd name="connsiteY134" fmla="*/ 62 h 10000"/>
                <a:gd name="connsiteX135" fmla="*/ 3957 w 10000"/>
                <a:gd name="connsiteY135" fmla="*/ 81 h 10000"/>
                <a:gd name="connsiteX136" fmla="*/ 3988 w 10000"/>
                <a:gd name="connsiteY136" fmla="*/ 106 h 10000"/>
                <a:gd name="connsiteX137" fmla="*/ 4015 w 10000"/>
                <a:gd name="connsiteY137" fmla="*/ 130 h 10000"/>
                <a:gd name="connsiteX138" fmla="*/ 4047 w 10000"/>
                <a:gd name="connsiteY138" fmla="*/ 155 h 10000"/>
                <a:gd name="connsiteX139" fmla="*/ 4074 w 10000"/>
                <a:gd name="connsiteY139" fmla="*/ 186 h 10000"/>
                <a:gd name="connsiteX140" fmla="*/ 4101 w 10000"/>
                <a:gd name="connsiteY140" fmla="*/ 217 h 10000"/>
                <a:gd name="connsiteX141" fmla="*/ 4132 w 10000"/>
                <a:gd name="connsiteY141" fmla="*/ 255 h 10000"/>
                <a:gd name="connsiteX142" fmla="*/ 4160 w 10000"/>
                <a:gd name="connsiteY142" fmla="*/ 292 h 10000"/>
                <a:gd name="connsiteX143" fmla="*/ 4191 w 10000"/>
                <a:gd name="connsiteY143" fmla="*/ 329 h 10000"/>
                <a:gd name="connsiteX144" fmla="*/ 4218 w 10000"/>
                <a:gd name="connsiteY144" fmla="*/ 373 h 10000"/>
                <a:gd name="connsiteX145" fmla="*/ 4245 w 10000"/>
                <a:gd name="connsiteY145" fmla="*/ 422 h 10000"/>
                <a:gd name="connsiteX146" fmla="*/ 4277 w 10000"/>
                <a:gd name="connsiteY146" fmla="*/ 466 h 10000"/>
                <a:gd name="connsiteX147" fmla="*/ 4304 w 10000"/>
                <a:gd name="connsiteY147" fmla="*/ 522 h 10000"/>
                <a:gd name="connsiteX148" fmla="*/ 4335 w 10000"/>
                <a:gd name="connsiteY148" fmla="*/ 571 h 10000"/>
                <a:gd name="connsiteX149" fmla="*/ 4362 w 10000"/>
                <a:gd name="connsiteY149" fmla="*/ 634 h 10000"/>
                <a:gd name="connsiteX150" fmla="*/ 4389 w 10000"/>
                <a:gd name="connsiteY150" fmla="*/ 689 h 10000"/>
                <a:gd name="connsiteX151" fmla="*/ 4421 w 10000"/>
                <a:gd name="connsiteY151" fmla="*/ 752 h 10000"/>
                <a:gd name="connsiteX152" fmla="*/ 4448 w 10000"/>
                <a:gd name="connsiteY152" fmla="*/ 820 h 10000"/>
                <a:gd name="connsiteX153" fmla="*/ 4475 w 10000"/>
                <a:gd name="connsiteY153" fmla="*/ 888 h 10000"/>
                <a:gd name="connsiteX154" fmla="*/ 4507 w 10000"/>
                <a:gd name="connsiteY154" fmla="*/ 957 h 10000"/>
                <a:gd name="connsiteX155" fmla="*/ 4534 w 10000"/>
                <a:gd name="connsiteY155" fmla="*/ 1037 h 10000"/>
                <a:gd name="connsiteX156" fmla="*/ 4565 w 10000"/>
                <a:gd name="connsiteY156" fmla="*/ 1118 h 10000"/>
                <a:gd name="connsiteX157" fmla="*/ 4592 w 10000"/>
                <a:gd name="connsiteY157" fmla="*/ 1199 h 10000"/>
                <a:gd name="connsiteX158" fmla="*/ 4619 w 10000"/>
                <a:gd name="connsiteY158" fmla="*/ 1286 h 10000"/>
                <a:gd name="connsiteX159" fmla="*/ 4651 w 10000"/>
                <a:gd name="connsiteY159" fmla="*/ 1373 h 10000"/>
                <a:gd name="connsiteX160" fmla="*/ 4678 w 10000"/>
                <a:gd name="connsiteY160" fmla="*/ 1472 h 10000"/>
                <a:gd name="connsiteX161" fmla="*/ 4709 w 10000"/>
                <a:gd name="connsiteY161" fmla="*/ 1565 h 10000"/>
                <a:gd name="connsiteX162" fmla="*/ 4736 w 10000"/>
                <a:gd name="connsiteY162" fmla="*/ 1671 h 10000"/>
                <a:gd name="connsiteX163" fmla="*/ 4763 w 10000"/>
                <a:gd name="connsiteY163" fmla="*/ 1776 h 10000"/>
                <a:gd name="connsiteX164" fmla="*/ 4795 w 10000"/>
                <a:gd name="connsiteY164" fmla="*/ 1894 h 10000"/>
                <a:gd name="connsiteX165" fmla="*/ 4822 w 10000"/>
                <a:gd name="connsiteY165" fmla="*/ 2012 h 10000"/>
                <a:gd name="connsiteX166" fmla="*/ 4854 w 10000"/>
                <a:gd name="connsiteY166" fmla="*/ 2137 h 10000"/>
                <a:gd name="connsiteX167" fmla="*/ 4881 w 10000"/>
                <a:gd name="connsiteY167" fmla="*/ 2267 h 10000"/>
                <a:gd name="connsiteX168" fmla="*/ 4908 w 10000"/>
                <a:gd name="connsiteY168" fmla="*/ 2404 h 10000"/>
                <a:gd name="connsiteX169" fmla="*/ 4935 w 10000"/>
                <a:gd name="connsiteY169" fmla="*/ 2553 h 10000"/>
                <a:gd name="connsiteX170" fmla="*/ 4966 w 10000"/>
                <a:gd name="connsiteY170" fmla="*/ 2708 h 10000"/>
                <a:gd name="connsiteX171" fmla="*/ 4993 w 10000"/>
                <a:gd name="connsiteY171" fmla="*/ 2870 h 10000"/>
                <a:gd name="connsiteX172" fmla="*/ 5025 w 10000"/>
                <a:gd name="connsiteY172" fmla="*/ 3043 h 10000"/>
                <a:gd name="connsiteX173" fmla="*/ 5052 w 10000"/>
                <a:gd name="connsiteY173" fmla="*/ 3230 h 10000"/>
                <a:gd name="connsiteX174" fmla="*/ 5079 w 10000"/>
                <a:gd name="connsiteY174" fmla="*/ 3429 h 10000"/>
                <a:gd name="connsiteX175" fmla="*/ 5110 w 10000"/>
                <a:gd name="connsiteY175" fmla="*/ 3646 h 10000"/>
                <a:gd name="connsiteX176" fmla="*/ 5137 w 10000"/>
                <a:gd name="connsiteY176" fmla="*/ 3882 h 10000"/>
                <a:gd name="connsiteX177" fmla="*/ 5169 w 10000"/>
                <a:gd name="connsiteY177" fmla="*/ 4143 h 10000"/>
                <a:gd name="connsiteX178" fmla="*/ 5196 w 10000"/>
                <a:gd name="connsiteY178" fmla="*/ 4441 h 10000"/>
                <a:gd name="connsiteX179" fmla="*/ 5223 w 10000"/>
                <a:gd name="connsiteY179" fmla="*/ 4789 h 10000"/>
                <a:gd name="connsiteX180" fmla="*/ 5255 w 10000"/>
                <a:gd name="connsiteY180" fmla="*/ 5205 h 10000"/>
                <a:gd name="connsiteX181" fmla="*/ 5282 w 10000"/>
                <a:gd name="connsiteY181" fmla="*/ 5758 h 10000"/>
                <a:gd name="connsiteX182" fmla="*/ 5313 w 10000"/>
                <a:gd name="connsiteY182" fmla="*/ 6671 h 10000"/>
                <a:gd name="connsiteX183" fmla="*/ 5340 w 10000"/>
                <a:gd name="connsiteY183" fmla="*/ 7776 h 10000"/>
                <a:gd name="connsiteX184" fmla="*/ 5367 w 10000"/>
                <a:gd name="connsiteY184" fmla="*/ 6565 h 10000"/>
                <a:gd name="connsiteX185" fmla="*/ 5399 w 10000"/>
                <a:gd name="connsiteY185" fmla="*/ 6255 h 10000"/>
                <a:gd name="connsiteX186" fmla="*/ 5426 w 10000"/>
                <a:gd name="connsiteY186" fmla="*/ 6155 h 10000"/>
                <a:gd name="connsiteX187" fmla="*/ 5453 w 10000"/>
                <a:gd name="connsiteY187" fmla="*/ 6180 h 10000"/>
                <a:gd name="connsiteX188" fmla="*/ 5484 w 10000"/>
                <a:gd name="connsiteY188" fmla="*/ 6286 h 10000"/>
                <a:gd name="connsiteX189" fmla="*/ 5511 w 10000"/>
                <a:gd name="connsiteY189" fmla="*/ 6484 h 10000"/>
                <a:gd name="connsiteX190" fmla="*/ 5539 w 10000"/>
                <a:gd name="connsiteY190" fmla="*/ 6801 h 10000"/>
                <a:gd name="connsiteX191" fmla="*/ 5570 w 10000"/>
                <a:gd name="connsiteY191" fmla="*/ 7373 h 10000"/>
                <a:gd name="connsiteX192" fmla="*/ 5597 w 10000"/>
                <a:gd name="connsiteY192" fmla="*/ 9447 h 10000"/>
                <a:gd name="connsiteX193" fmla="*/ 5629 w 10000"/>
                <a:gd name="connsiteY193" fmla="*/ 7621 h 10000"/>
                <a:gd name="connsiteX194" fmla="*/ 5656 w 10000"/>
                <a:gd name="connsiteY194" fmla="*/ 7012 h 10000"/>
                <a:gd name="connsiteX195" fmla="*/ 5683 w 10000"/>
                <a:gd name="connsiteY195" fmla="*/ 6708 h 10000"/>
                <a:gd name="connsiteX196" fmla="*/ 5714 w 10000"/>
                <a:gd name="connsiteY196" fmla="*/ 6534 h 10000"/>
                <a:gd name="connsiteX197" fmla="*/ 5741 w 10000"/>
                <a:gd name="connsiteY197" fmla="*/ 6429 h 10000"/>
                <a:gd name="connsiteX198" fmla="*/ 5773 w 10000"/>
                <a:gd name="connsiteY198" fmla="*/ 6385 h 10000"/>
                <a:gd name="connsiteX199" fmla="*/ 5800 w 10000"/>
                <a:gd name="connsiteY199" fmla="*/ 6385 h 10000"/>
                <a:gd name="connsiteX200" fmla="*/ 5827 w 10000"/>
                <a:gd name="connsiteY200" fmla="*/ 6429 h 10000"/>
                <a:gd name="connsiteX201" fmla="*/ 5858 w 10000"/>
                <a:gd name="connsiteY201" fmla="*/ 6516 h 10000"/>
                <a:gd name="connsiteX202" fmla="*/ 5886 w 10000"/>
                <a:gd name="connsiteY202" fmla="*/ 6646 h 10000"/>
                <a:gd name="connsiteX203" fmla="*/ 5913 w 10000"/>
                <a:gd name="connsiteY203" fmla="*/ 6845 h 10000"/>
                <a:gd name="connsiteX204" fmla="*/ 5944 w 10000"/>
                <a:gd name="connsiteY204" fmla="*/ 7149 h 10000"/>
                <a:gd name="connsiteX205" fmla="*/ 5971 w 10000"/>
                <a:gd name="connsiteY205" fmla="*/ 7658 h 10000"/>
                <a:gd name="connsiteX206" fmla="*/ 6003 w 10000"/>
                <a:gd name="connsiteY206" fmla="*/ 9093 h 10000"/>
                <a:gd name="connsiteX207" fmla="*/ 6030 w 10000"/>
                <a:gd name="connsiteY207" fmla="*/ 8106 h 10000"/>
                <a:gd name="connsiteX208" fmla="*/ 6057 w 10000"/>
                <a:gd name="connsiteY208" fmla="*/ 7385 h 10000"/>
                <a:gd name="connsiteX209" fmla="*/ 6088 w 10000"/>
                <a:gd name="connsiteY209" fmla="*/ 7019 h 10000"/>
                <a:gd name="connsiteX210" fmla="*/ 6115 w 10000"/>
                <a:gd name="connsiteY210" fmla="*/ 6789 h 10000"/>
                <a:gd name="connsiteX211" fmla="*/ 6147 w 10000"/>
                <a:gd name="connsiteY211" fmla="*/ 6634 h 10000"/>
                <a:gd name="connsiteX212" fmla="*/ 6174 w 10000"/>
                <a:gd name="connsiteY212" fmla="*/ 6534 h 10000"/>
                <a:gd name="connsiteX213" fmla="*/ 6201 w 10000"/>
                <a:gd name="connsiteY213" fmla="*/ 6472 h 10000"/>
                <a:gd name="connsiteX214" fmla="*/ 6233 w 10000"/>
                <a:gd name="connsiteY214" fmla="*/ 6441 h 10000"/>
                <a:gd name="connsiteX215" fmla="*/ 6260 w 10000"/>
                <a:gd name="connsiteY215" fmla="*/ 6435 h 10000"/>
                <a:gd name="connsiteX216" fmla="*/ 6291 w 10000"/>
                <a:gd name="connsiteY216" fmla="*/ 6460 h 10000"/>
                <a:gd name="connsiteX217" fmla="*/ 6318 w 10000"/>
                <a:gd name="connsiteY217" fmla="*/ 6516 h 10000"/>
                <a:gd name="connsiteX218" fmla="*/ 6345 w 10000"/>
                <a:gd name="connsiteY218" fmla="*/ 6609 h 10000"/>
                <a:gd name="connsiteX219" fmla="*/ 6372 w 10000"/>
                <a:gd name="connsiteY219" fmla="*/ 6733 h 10000"/>
                <a:gd name="connsiteX220" fmla="*/ 6404 w 10000"/>
                <a:gd name="connsiteY220" fmla="*/ 6919 h 10000"/>
                <a:gd name="connsiteX221" fmla="*/ 6431 w 10000"/>
                <a:gd name="connsiteY221" fmla="*/ 7186 h 10000"/>
                <a:gd name="connsiteX222" fmla="*/ 6462 w 10000"/>
                <a:gd name="connsiteY222" fmla="*/ 7596 h 10000"/>
                <a:gd name="connsiteX223" fmla="*/ 6489 w 10000"/>
                <a:gd name="connsiteY223" fmla="*/ 8466 h 10000"/>
                <a:gd name="connsiteX224" fmla="*/ 6516 w 10000"/>
                <a:gd name="connsiteY224" fmla="*/ 8801 h 10000"/>
                <a:gd name="connsiteX225" fmla="*/ 6548 w 10000"/>
                <a:gd name="connsiteY225" fmla="*/ 7714 h 10000"/>
                <a:gd name="connsiteX226" fmla="*/ 6575 w 10000"/>
                <a:gd name="connsiteY226" fmla="*/ 7261 h 10000"/>
                <a:gd name="connsiteX227" fmla="*/ 6607 w 10000"/>
                <a:gd name="connsiteY227" fmla="*/ 6981 h 10000"/>
                <a:gd name="connsiteX228" fmla="*/ 6634 w 10000"/>
                <a:gd name="connsiteY228" fmla="*/ 6795 h 10000"/>
                <a:gd name="connsiteX229" fmla="*/ 6661 w 10000"/>
                <a:gd name="connsiteY229" fmla="*/ 6658 h 10000"/>
                <a:gd name="connsiteX230" fmla="*/ 6692 w 10000"/>
                <a:gd name="connsiteY230" fmla="*/ 6559 h 10000"/>
                <a:gd name="connsiteX231" fmla="*/ 6719 w 10000"/>
                <a:gd name="connsiteY231" fmla="*/ 6497 h 10000"/>
                <a:gd name="connsiteX232" fmla="*/ 6751 w 10000"/>
                <a:gd name="connsiteY232" fmla="*/ 6460 h 10000"/>
                <a:gd name="connsiteX233" fmla="*/ 6778 w 10000"/>
                <a:gd name="connsiteY233" fmla="*/ 6453 h 10000"/>
                <a:gd name="connsiteX234" fmla="*/ 6805 w 10000"/>
                <a:gd name="connsiteY234" fmla="*/ 6460 h 10000"/>
                <a:gd name="connsiteX235" fmla="*/ 6836 w 10000"/>
                <a:gd name="connsiteY235" fmla="*/ 6503 h 10000"/>
                <a:gd name="connsiteX236" fmla="*/ 6863 w 10000"/>
                <a:gd name="connsiteY236" fmla="*/ 6565 h 10000"/>
                <a:gd name="connsiteX237" fmla="*/ 6890 w 10000"/>
                <a:gd name="connsiteY237" fmla="*/ 6658 h 10000"/>
                <a:gd name="connsiteX238" fmla="*/ 6922 w 10000"/>
                <a:gd name="connsiteY238" fmla="*/ 6789 h 10000"/>
                <a:gd name="connsiteX239" fmla="*/ 6949 w 10000"/>
                <a:gd name="connsiteY239" fmla="*/ 6975 h 10000"/>
                <a:gd name="connsiteX240" fmla="*/ 6981 w 10000"/>
                <a:gd name="connsiteY240" fmla="*/ 7236 h 10000"/>
                <a:gd name="connsiteX241" fmla="*/ 7008 w 10000"/>
                <a:gd name="connsiteY241" fmla="*/ 7634 h 10000"/>
                <a:gd name="connsiteX242" fmla="*/ 7035 w 10000"/>
                <a:gd name="connsiteY242" fmla="*/ 8460 h 10000"/>
                <a:gd name="connsiteX243" fmla="*/ 7066 w 10000"/>
                <a:gd name="connsiteY243" fmla="*/ 8969 h 10000"/>
                <a:gd name="connsiteX244" fmla="*/ 7093 w 10000"/>
                <a:gd name="connsiteY244" fmla="*/ 7801 h 10000"/>
                <a:gd name="connsiteX245" fmla="*/ 7125 w 10000"/>
                <a:gd name="connsiteY245" fmla="*/ 7329 h 10000"/>
                <a:gd name="connsiteX246" fmla="*/ 7152 w 10000"/>
                <a:gd name="connsiteY246" fmla="*/ 7037 h 10000"/>
                <a:gd name="connsiteX247" fmla="*/ 7179 w 10000"/>
                <a:gd name="connsiteY247" fmla="*/ 6839 h 10000"/>
                <a:gd name="connsiteX248" fmla="*/ 7210 w 10000"/>
                <a:gd name="connsiteY248" fmla="*/ 6696 h 10000"/>
                <a:gd name="connsiteX249" fmla="*/ 7237 w 10000"/>
                <a:gd name="connsiteY249" fmla="*/ 6590 h 10000"/>
                <a:gd name="connsiteX250" fmla="*/ 7269 w 10000"/>
                <a:gd name="connsiteY250" fmla="*/ 6516 h 10000"/>
                <a:gd name="connsiteX251" fmla="*/ 7296 w 10000"/>
                <a:gd name="connsiteY251" fmla="*/ 6472 h 10000"/>
                <a:gd name="connsiteX252" fmla="*/ 7323 w 10000"/>
                <a:gd name="connsiteY252" fmla="*/ 6447 h 10000"/>
                <a:gd name="connsiteX253" fmla="*/ 7350 w 10000"/>
                <a:gd name="connsiteY253" fmla="*/ 6447 h 10000"/>
                <a:gd name="connsiteX254" fmla="*/ 7382 w 10000"/>
                <a:gd name="connsiteY254" fmla="*/ 6466 h 10000"/>
                <a:gd name="connsiteX255" fmla="*/ 7409 w 10000"/>
                <a:gd name="connsiteY255" fmla="*/ 6509 h 10000"/>
                <a:gd name="connsiteX256" fmla="*/ 7440 w 10000"/>
                <a:gd name="connsiteY256" fmla="*/ 6578 h 10000"/>
                <a:gd name="connsiteX257" fmla="*/ 7467 w 10000"/>
                <a:gd name="connsiteY257" fmla="*/ 6677 h 10000"/>
                <a:gd name="connsiteX258" fmla="*/ 7494 w 10000"/>
                <a:gd name="connsiteY258" fmla="*/ 6814 h 10000"/>
                <a:gd name="connsiteX259" fmla="*/ 7526 w 10000"/>
                <a:gd name="connsiteY259" fmla="*/ 7006 h 10000"/>
                <a:gd name="connsiteX260" fmla="*/ 7553 w 10000"/>
                <a:gd name="connsiteY260" fmla="*/ 7273 h 10000"/>
                <a:gd name="connsiteX261" fmla="*/ 7584 w 10000"/>
                <a:gd name="connsiteY261" fmla="*/ 7696 h 10000"/>
                <a:gd name="connsiteX262" fmla="*/ 7612 w 10000"/>
                <a:gd name="connsiteY262" fmla="*/ 8584 h 10000"/>
                <a:gd name="connsiteX263" fmla="*/ 7639 w 10000"/>
                <a:gd name="connsiteY263" fmla="*/ 8814 h 10000"/>
                <a:gd name="connsiteX264" fmla="*/ 7670 w 10000"/>
                <a:gd name="connsiteY264" fmla="*/ 7770 h 10000"/>
                <a:gd name="connsiteX265" fmla="*/ 7697 w 10000"/>
                <a:gd name="connsiteY265" fmla="*/ 7317 h 10000"/>
                <a:gd name="connsiteX266" fmla="*/ 7729 w 10000"/>
                <a:gd name="connsiteY266" fmla="*/ 7031 h 10000"/>
                <a:gd name="connsiteX267" fmla="*/ 7756 w 10000"/>
                <a:gd name="connsiteY267" fmla="*/ 6839 h 10000"/>
                <a:gd name="connsiteX268" fmla="*/ 7783 w 10000"/>
                <a:gd name="connsiteY268" fmla="*/ 6696 h 10000"/>
                <a:gd name="connsiteX269" fmla="*/ 7810 w 10000"/>
                <a:gd name="connsiteY269" fmla="*/ 6590 h 10000"/>
                <a:gd name="connsiteX270" fmla="*/ 7841 w 10000"/>
                <a:gd name="connsiteY270" fmla="*/ 6522 h 10000"/>
                <a:gd name="connsiteX271" fmla="*/ 7868 w 10000"/>
                <a:gd name="connsiteY271" fmla="*/ 6472 h 10000"/>
                <a:gd name="connsiteX272" fmla="*/ 7900 w 10000"/>
                <a:gd name="connsiteY272" fmla="*/ 6447 h 10000"/>
                <a:gd name="connsiteX273" fmla="*/ 7927 w 10000"/>
                <a:gd name="connsiteY273" fmla="*/ 6447 h 10000"/>
                <a:gd name="connsiteX274" fmla="*/ 7954 w 10000"/>
                <a:gd name="connsiteY274" fmla="*/ 6466 h 10000"/>
                <a:gd name="connsiteX275" fmla="*/ 7986 w 10000"/>
                <a:gd name="connsiteY275" fmla="*/ 6509 h 10000"/>
                <a:gd name="connsiteX276" fmla="*/ 8013 w 10000"/>
                <a:gd name="connsiteY276" fmla="*/ 6578 h 10000"/>
                <a:gd name="connsiteX277" fmla="*/ 8044 w 10000"/>
                <a:gd name="connsiteY277" fmla="*/ 6683 h 10000"/>
                <a:gd name="connsiteX278" fmla="*/ 8071 w 10000"/>
                <a:gd name="connsiteY278" fmla="*/ 6820 h 10000"/>
                <a:gd name="connsiteX279" fmla="*/ 8098 w 10000"/>
                <a:gd name="connsiteY279" fmla="*/ 7006 h 10000"/>
                <a:gd name="connsiteX280" fmla="*/ 8130 w 10000"/>
                <a:gd name="connsiteY280" fmla="*/ 7280 h 10000"/>
                <a:gd name="connsiteX281" fmla="*/ 8157 w 10000"/>
                <a:gd name="connsiteY281" fmla="*/ 7714 h 10000"/>
                <a:gd name="connsiteX282" fmla="*/ 8188 w 10000"/>
                <a:gd name="connsiteY282" fmla="*/ 8671 h 10000"/>
                <a:gd name="connsiteX283" fmla="*/ 8215 w 10000"/>
                <a:gd name="connsiteY283" fmla="*/ 8696 h 10000"/>
                <a:gd name="connsiteX284" fmla="*/ 8242 w 10000"/>
                <a:gd name="connsiteY284" fmla="*/ 7720 h 10000"/>
                <a:gd name="connsiteX285" fmla="*/ 8274 w 10000"/>
                <a:gd name="connsiteY285" fmla="*/ 7286 h 10000"/>
                <a:gd name="connsiteX286" fmla="*/ 8301 w 10000"/>
                <a:gd name="connsiteY286" fmla="*/ 7006 h 10000"/>
                <a:gd name="connsiteX287" fmla="*/ 8328 w 10000"/>
                <a:gd name="connsiteY287" fmla="*/ 6820 h 10000"/>
                <a:gd name="connsiteX288" fmla="*/ 8360 w 10000"/>
                <a:gd name="connsiteY288" fmla="*/ 6683 h 10000"/>
                <a:gd name="connsiteX289" fmla="*/ 8387 w 10000"/>
                <a:gd name="connsiteY289" fmla="*/ 6584 h 10000"/>
                <a:gd name="connsiteX290" fmla="*/ 8418 w 10000"/>
                <a:gd name="connsiteY290" fmla="*/ 6516 h 10000"/>
                <a:gd name="connsiteX291" fmla="*/ 8445 w 10000"/>
                <a:gd name="connsiteY291" fmla="*/ 6472 h 10000"/>
                <a:gd name="connsiteX292" fmla="*/ 8472 w 10000"/>
                <a:gd name="connsiteY292" fmla="*/ 6453 h 10000"/>
                <a:gd name="connsiteX293" fmla="*/ 8504 w 10000"/>
                <a:gd name="connsiteY293" fmla="*/ 6460 h 10000"/>
                <a:gd name="connsiteX294" fmla="*/ 8531 w 10000"/>
                <a:gd name="connsiteY294" fmla="*/ 6491 h 10000"/>
                <a:gd name="connsiteX295" fmla="*/ 8562 w 10000"/>
                <a:gd name="connsiteY295" fmla="*/ 6553 h 10000"/>
                <a:gd name="connsiteX296" fmla="*/ 8589 w 10000"/>
                <a:gd name="connsiteY296" fmla="*/ 6640 h 10000"/>
                <a:gd name="connsiteX297" fmla="*/ 8616 w 10000"/>
                <a:gd name="connsiteY297" fmla="*/ 6770 h 10000"/>
                <a:gd name="connsiteX298" fmla="*/ 8648 w 10000"/>
                <a:gd name="connsiteY298" fmla="*/ 6944 h 10000"/>
                <a:gd name="connsiteX299" fmla="*/ 8675 w 10000"/>
                <a:gd name="connsiteY299" fmla="*/ 7205 h 10000"/>
                <a:gd name="connsiteX300" fmla="*/ 8707 w 10000"/>
                <a:gd name="connsiteY300" fmla="*/ 7615 h 10000"/>
                <a:gd name="connsiteX301" fmla="*/ 8734 w 10000"/>
                <a:gd name="connsiteY301" fmla="*/ 8460 h 10000"/>
                <a:gd name="connsiteX302" fmla="*/ 8761 w 10000"/>
                <a:gd name="connsiteY302" fmla="*/ 8839 h 10000"/>
                <a:gd name="connsiteX303" fmla="*/ 8788 w 10000"/>
                <a:gd name="connsiteY303" fmla="*/ 7733 h 10000"/>
                <a:gd name="connsiteX304" fmla="*/ 8819 w 10000"/>
                <a:gd name="connsiteY304" fmla="*/ 7267 h 10000"/>
                <a:gd name="connsiteX305" fmla="*/ 8851 w 10000"/>
                <a:gd name="connsiteY305" fmla="*/ 6981 h 10000"/>
                <a:gd name="connsiteX306" fmla="*/ 8878 w 10000"/>
                <a:gd name="connsiteY306" fmla="*/ 6783 h 10000"/>
                <a:gd name="connsiteX307" fmla="*/ 8905 w 10000"/>
                <a:gd name="connsiteY307" fmla="*/ 6646 h 10000"/>
                <a:gd name="connsiteX308" fmla="*/ 8932 w 10000"/>
                <a:gd name="connsiteY308" fmla="*/ 6547 h 10000"/>
                <a:gd name="connsiteX309" fmla="*/ 8963 w 10000"/>
                <a:gd name="connsiteY309" fmla="*/ 6484 h 10000"/>
                <a:gd name="connsiteX310" fmla="*/ 8991 w 10000"/>
                <a:gd name="connsiteY310" fmla="*/ 6453 h 10000"/>
                <a:gd name="connsiteX311" fmla="*/ 9022 w 10000"/>
                <a:gd name="connsiteY311" fmla="*/ 6447 h 10000"/>
                <a:gd name="connsiteX312" fmla="*/ 9049 w 10000"/>
                <a:gd name="connsiteY312" fmla="*/ 6472 h 10000"/>
                <a:gd name="connsiteX313" fmla="*/ 9076 w 10000"/>
                <a:gd name="connsiteY313" fmla="*/ 6528 h 10000"/>
                <a:gd name="connsiteX314" fmla="*/ 9108 w 10000"/>
                <a:gd name="connsiteY314" fmla="*/ 6621 h 10000"/>
                <a:gd name="connsiteX315" fmla="*/ 9135 w 10000"/>
                <a:gd name="connsiteY315" fmla="*/ 6758 h 10000"/>
                <a:gd name="connsiteX316" fmla="*/ 9166 w 10000"/>
                <a:gd name="connsiteY316" fmla="*/ 6957 h 10000"/>
                <a:gd name="connsiteX317" fmla="*/ 9193 w 10000"/>
                <a:gd name="connsiteY317" fmla="*/ 7267 h 10000"/>
                <a:gd name="connsiteX318" fmla="*/ 9220 w 10000"/>
                <a:gd name="connsiteY318" fmla="*/ 7814 h 10000"/>
                <a:gd name="connsiteX319" fmla="*/ 9252 w 10000"/>
                <a:gd name="connsiteY319" fmla="*/ 9863 h 10000"/>
                <a:gd name="connsiteX320" fmla="*/ 9279 w 10000"/>
                <a:gd name="connsiteY320" fmla="*/ 7988 h 10000"/>
                <a:gd name="connsiteX321" fmla="*/ 9306 w 10000"/>
                <a:gd name="connsiteY321" fmla="*/ 7335 h 10000"/>
                <a:gd name="connsiteX322" fmla="*/ 9338 w 10000"/>
                <a:gd name="connsiteY322" fmla="*/ 6988 h 10000"/>
                <a:gd name="connsiteX323" fmla="*/ 9365 w 10000"/>
                <a:gd name="connsiteY323" fmla="*/ 6758 h 10000"/>
                <a:gd name="connsiteX324" fmla="*/ 9396 w 10000"/>
                <a:gd name="connsiteY324" fmla="*/ 6602 h 10000"/>
                <a:gd name="connsiteX325" fmla="*/ 9423 w 10000"/>
                <a:gd name="connsiteY325" fmla="*/ 6503 h 10000"/>
                <a:gd name="connsiteX326" fmla="*/ 9450 w 10000"/>
                <a:gd name="connsiteY326" fmla="*/ 6447 h 10000"/>
                <a:gd name="connsiteX327" fmla="*/ 9482 w 10000"/>
                <a:gd name="connsiteY327" fmla="*/ 6435 h 10000"/>
                <a:gd name="connsiteX328" fmla="*/ 9509 w 10000"/>
                <a:gd name="connsiteY328" fmla="*/ 6460 h 10000"/>
                <a:gd name="connsiteX329" fmla="*/ 9540 w 10000"/>
                <a:gd name="connsiteY329" fmla="*/ 6534 h 10000"/>
                <a:gd name="connsiteX330" fmla="*/ 9567 w 10000"/>
                <a:gd name="connsiteY330" fmla="*/ 6665 h 10000"/>
                <a:gd name="connsiteX331" fmla="*/ 9594 w 10000"/>
                <a:gd name="connsiteY331" fmla="*/ 6882 h 10000"/>
                <a:gd name="connsiteX332" fmla="*/ 9626 w 10000"/>
                <a:gd name="connsiteY332" fmla="*/ 7242 h 10000"/>
                <a:gd name="connsiteX333" fmla="*/ 9653 w 10000"/>
                <a:gd name="connsiteY333" fmla="*/ 7981 h 10000"/>
                <a:gd name="connsiteX334" fmla="*/ 9680 w 10000"/>
                <a:gd name="connsiteY334" fmla="*/ 8820 h 10000"/>
                <a:gd name="connsiteX335" fmla="*/ 9712 w 10000"/>
                <a:gd name="connsiteY335" fmla="*/ 7484 h 10000"/>
                <a:gd name="connsiteX336" fmla="*/ 9739 w 10000"/>
                <a:gd name="connsiteY336" fmla="*/ 7012 h 10000"/>
                <a:gd name="connsiteX337" fmla="*/ 9766 w 10000"/>
                <a:gd name="connsiteY337" fmla="*/ 6758 h 10000"/>
                <a:gd name="connsiteX338" fmla="*/ 9797 w 10000"/>
                <a:gd name="connsiteY338" fmla="*/ 6615 h 10000"/>
                <a:gd name="connsiteX339" fmla="*/ 9824 w 10000"/>
                <a:gd name="connsiteY339" fmla="*/ 6559 h 10000"/>
                <a:gd name="connsiteX340" fmla="*/ 9856 w 10000"/>
                <a:gd name="connsiteY340" fmla="*/ 6590 h 10000"/>
                <a:gd name="connsiteX341" fmla="*/ 9883 w 10000"/>
                <a:gd name="connsiteY341" fmla="*/ 6708 h 10000"/>
                <a:gd name="connsiteX342" fmla="*/ 9910 w 10000"/>
                <a:gd name="connsiteY342" fmla="*/ 6950 h 10000"/>
                <a:gd name="connsiteX343" fmla="*/ 9941 w 10000"/>
                <a:gd name="connsiteY343" fmla="*/ 7404 h 10000"/>
                <a:gd name="connsiteX344" fmla="*/ 9968 w 10000"/>
                <a:gd name="connsiteY344" fmla="*/ 8516 h 10000"/>
                <a:gd name="connsiteX345" fmla="*/ 10000 w 10000"/>
                <a:gd name="connsiteY34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096 w 10000"/>
                <a:gd name="connsiteY104" fmla="*/ 1565 h 10000"/>
                <a:gd name="connsiteX105" fmla="*/ 3128 w 10000"/>
                <a:gd name="connsiteY105" fmla="*/ 1286 h 10000"/>
                <a:gd name="connsiteX106" fmla="*/ 3155 w 10000"/>
                <a:gd name="connsiteY106" fmla="*/ 1075 h 10000"/>
                <a:gd name="connsiteX107" fmla="*/ 3182 w 10000"/>
                <a:gd name="connsiteY107" fmla="*/ 907 h 10000"/>
                <a:gd name="connsiteX108" fmla="*/ 3213 w 10000"/>
                <a:gd name="connsiteY108" fmla="*/ 770 h 10000"/>
                <a:gd name="connsiteX109" fmla="*/ 3240 w 10000"/>
                <a:gd name="connsiteY109" fmla="*/ 658 h 10000"/>
                <a:gd name="connsiteX110" fmla="*/ 3267 w 10000"/>
                <a:gd name="connsiteY110" fmla="*/ 559 h 10000"/>
                <a:gd name="connsiteX111" fmla="*/ 3299 w 10000"/>
                <a:gd name="connsiteY111" fmla="*/ 478 h 10000"/>
                <a:gd name="connsiteX112" fmla="*/ 3326 w 10000"/>
                <a:gd name="connsiteY112" fmla="*/ 404 h 10000"/>
                <a:gd name="connsiteX113" fmla="*/ 3357 w 10000"/>
                <a:gd name="connsiteY113" fmla="*/ 335 h 10000"/>
                <a:gd name="connsiteX114" fmla="*/ 3384 w 10000"/>
                <a:gd name="connsiteY114" fmla="*/ 280 h 10000"/>
                <a:gd name="connsiteX115" fmla="*/ 3411 w 10000"/>
                <a:gd name="connsiteY115" fmla="*/ 230 h 10000"/>
                <a:gd name="connsiteX116" fmla="*/ 3443 w 10000"/>
                <a:gd name="connsiteY116" fmla="*/ 186 h 10000"/>
                <a:gd name="connsiteX117" fmla="*/ 3470 w 10000"/>
                <a:gd name="connsiteY117" fmla="*/ 149 h 10000"/>
                <a:gd name="connsiteX118" fmla="*/ 3497 w 10000"/>
                <a:gd name="connsiteY118" fmla="*/ 118 h 10000"/>
                <a:gd name="connsiteX119" fmla="*/ 3529 w 10000"/>
                <a:gd name="connsiteY119" fmla="*/ 87 h 10000"/>
                <a:gd name="connsiteX120" fmla="*/ 3556 w 10000"/>
                <a:gd name="connsiteY120" fmla="*/ 68 h 10000"/>
                <a:gd name="connsiteX121" fmla="*/ 3587 w 10000"/>
                <a:gd name="connsiteY121" fmla="*/ 43 h 10000"/>
                <a:gd name="connsiteX122" fmla="*/ 3614 w 10000"/>
                <a:gd name="connsiteY122" fmla="*/ 31 h 10000"/>
                <a:gd name="connsiteX123" fmla="*/ 3641 w 10000"/>
                <a:gd name="connsiteY123" fmla="*/ 19 h 10000"/>
                <a:gd name="connsiteX124" fmla="*/ 3673 w 10000"/>
                <a:gd name="connsiteY124" fmla="*/ 6 h 10000"/>
                <a:gd name="connsiteX125" fmla="*/ 3700 w 10000"/>
                <a:gd name="connsiteY125" fmla="*/ 6 h 10000"/>
                <a:gd name="connsiteX126" fmla="*/ 3731 w 10000"/>
                <a:gd name="connsiteY126" fmla="*/ 0 h 10000"/>
                <a:gd name="connsiteX127" fmla="*/ 3758 w 10000"/>
                <a:gd name="connsiteY127" fmla="*/ 0 h 10000"/>
                <a:gd name="connsiteX128" fmla="*/ 3785 w 10000"/>
                <a:gd name="connsiteY128" fmla="*/ 6 h 10000"/>
                <a:gd name="connsiteX129" fmla="*/ 3817 w 10000"/>
                <a:gd name="connsiteY129" fmla="*/ 12 h 10000"/>
                <a:gd name="connsiteX130" fmla="*/ 3844 w 10000"/>
                <a:gd name="connsiteY130" fmla="*/ 19 h 10000"/>
                <a:gd name="connsiteX131" fmla="*/ 3876 w 10000"/>
                <a:gd name="connsiteY131" fmla="*/ 31 h 10000"/>
                <a:gd name="connsiteX132" fmla="*/ 3903 w 10000"/>
                <a:gd name="connsiteY132" fmla="*/ 43 h 10000"/>
                <a:gd name="connsiteX133" fmla="*/ 3930 w 10000"/>
                <a:gd name="connsiteY133" fmla="*/ 62 h 10000"/>
                <a:gd name="connsiteX134" fmla="*/ 3957 w 10000"/>
                <a:gd name="connsiteY134" fmla="*/ 81 h 10000"/>
                <a:gd name="connsiteX135" fmla="*/ 3988 w 10000"/>
                <a:gd name="connsiteY135" fmla="*/ 106 h 10000"/>
                <a:gd name="connsiteX136" fmla="*/ 4015 w 10000"/>
                <a:gd name="connsiteY136" fmla="*/ 130 h 10000"/>
                <a:gd name="connsiteX137" fmla="*/ 4047 w 10000"/>
                <a:gd name="connsiteY137" fmla="*/ 155 h 10000"/>
                <a:gd name="connsiteX138" fmla="*/ 4074 w 10000"/>
                <a:gd name="connsiteY138" fmla="*/ 186 h 10000"/>
                <a:gd name="connsiteX139" fmla="*/ 4101 w 10000"/>
                <a:gd name="connsiteY139" fmla="*/ 217 h 10000"/>
                <a:gd name="connsiteX140" fmla="*/ 4132 w 10000"/>
                <a:gd name="connsiteY140" fmla="*/ 255 h 10000"/>
                <a:gd name="connsiteX141" fmla="*/ 4160 w 10000"/>
                <a:gd name="connsiteY141" fmla="*/ 292 h 10000"/>
                <a:gd name="connsiteX142" fmla="*/ 4191 w 10000"/>
                <a:gd name="connsiteY142" fmla="*/ 329 h 10000"/>
                <a:gd name="connsiteX143" fmla="*/ 4218 w 10000"/>
                <a:gd name="connsiteY143" fmla="*/ 373 h 10000"/>
                <a:gd name="connsiteX144" fmla="*/ 4245 w 10000"/>
                <a:gd name="connsiteY144" fmla="*/ 422 h 10000"/>
                <a:gd name="connsiteX145" fmla="*/ 4277 w 10000"/>
                <a:gd name="connsiteY145" fmla="*/ 466 h 10000"/>
                <a:gd name="connsiteX146" fmla="*/ 4304 w 10000"/>
                <a:gd name="connsiteY146" fmla="*/ 522 h 10000"/>
                <a:gd name="connsiteX147" fmla="*/ 4335 w 10000"/>
                <a:gd name="connsiteY147" fmla="*/ 571 h 10000"/>
                <a:gd name="connsiteX148" fmla="*/ 4362 w 10000"/>
                <a:gd name="connsiteY148" fmla="*/ 634 h 10000"/>
                <a:gd name="connsiteX149" fmla="*/ 4389 w 10000"/>
                <a:gd name="connsiteY149" fmla="*/ 689 h 10000"/>
                <a:gd name="connsiteX150" fmla="*/ 4421 w 10000"/>
                <a:gd name="connsiteY150" fmla="*/ 752 h 10000"/>
                <a:gd name="connsiteX151" fmla="*/ 4448 w 10000"/>
                <a:gd name="connsiteY151" fmla="*/ 820 h 10000"/>
                <a:gd name="connsiteX152" fmla="*/ 4475 w 10000"/>
                <a:gd name="connsiteY152" fmla="*/ 888 h 10000"/>
                <a:gd name="connsiteX153" fmla="*/ 4507 w 10000"/>
                <a:gd name="connsiteY153" fmla="*/ 957 h 10000"/>
                <a:gd name="connsiteX154" fmla="*/ 4534 w 10000"/>
                <a:gd name="connsiteY154" fmla="*/ 1037 h 10000"/>
                <a:gd name="connsiteX155" fmla="*/ 4565 w 10000"/>
                <a:gd name="connsiteY155" fmla="*/ 1118 h 10000"/>
                <a:gd name="connsiteX156" fmla="*/ 4592 w 10000"/>
                <a:gd name="connsiteY156" fmla="*/ 1199 h 10000"/>
                <a:gd name="connsiteX157" fmla="*/ 4619 w 10000"/>
                <a:gd name="connsiteY157" fmla="*/ 1286 h 10000"/>
                <a:gd name="connsiteX158" fmla="*/ 4651 w 10000"/>
                <a:gd name="connsiteY158" fmla="*/ 1373 h 10000"/>
                <a:gd name="connsiteX159" fmla="*/ 4678 w 10000"/>
                <a:gd name="connsiteY159" fmla="*/ 1472 h 10000"/>
                <a:gd name="connsiteX160" fmla="*/ 4709 w 10000"/>
                <a:gd name="connsiteY160" fmla="*/ 1565 h 10000"/>
                <a:gd name="connsiteX161" fmla="*/ 4736 w 10000"/>
                <a:gd name="connsiteY161" fmla="*/ 1671 h 10000"/>
                <a:gd name="connsiteX162" fmla="*/ 4763 w 10000"/>
                <a:gd name="connsiteY162" fmla="*/ 1776 h 10000"/>
                <a:gd name="connsiteX163" fmla="*/ 4795 w 10000"/>
                <a:gd name="connsiteY163" fmla="*/ 1894 h 10000"/>
                <a:gd name="connsiteX164" fmla="*/ 4822 w 10000"/>
                <a:gd name="connsiteY164" fmla="*/ 2012 h 10000"/>
                <a:gd name="connsiteX165" fmla="*/ 4854 w 10000"/>
                <a:gd name="connsiteY165" fmla="*/ 2137 h 10000"/>
                <a:gd name="connsiteX166" fmla="*/ 4881 w 10000"/>
                <a:gd name="connsiteY166" fmla="*/ 2267 h 10000"/>
                <a:gd name="connsiteX167" fmla="*/ 4908 w 10000"/>
                <a:gd name="connsiteY167" fmla="*/ 2404 h 10000"/>
                <a:gd name="connsiteX168" fmla="*/ 4935 w 10000"/>
                <a:gd name="connsiteY168" fmla="*/ 2553 h 10000"/>
                <a:gd name="connsiteX169" fmla="*/ 4966 w 10000"/>
                <a:gd name="connsiteY169" fmla="*/ 2708 h 10000"/>
                <a:gd name="connsiteX170" fmla="*/ 4993 w 10000"/>
                <a:gd name="connsiteY170" fmla="*/ 2870 h 10000"/>
                <a:gd name="connsiteX171" fmla="*/ 5025 w 10000"/>
                <a:gd name="connsiteY171" fmla="*/ 3043 h 10000"/>
                <a:gd name="connsiteX172" fmla="*/ 5052 w 10000"/>
                <a:gd name="connsiteY172" fmla="*/ 3230 h 10000"/>
                <a:gd name="connsiteX173" fmla="*/ 5079 w 10000"/>
                <a:gd name="connsiteY173" fmla="*/ 3429 h 10000"/>
                <a:gd name="connsiteX174" fmla="*/ 5110 w 10000"/>
                <a:gd name="connsiteY174" fmla="*/ 3646 h 10000"/>
                <a:gd name="connsiteX175" fmla="*/ 5137 w 10000"/>
                <a:gd name="connsiteY175" fmla="*/ 3882 h 10000"/>
                <a:gd name="connsiteX176" fmla="*/ 5169 w 10000"/>
                <a:gd name="connsiteY176" fmla="*/ 4143 h 10000"/>
                <a:gd name="connsiteX177" fmla="*/ 5196 w 10000"/>
                <a:gd name="connsiteY177" fmla="*/ 4441 h 10000"/>
                <a:gd name="connsiteX178" fmla="*/ 5223 w 10000"/>
                <a:gd name="connsiteY178" fmla="*/ 4789 h 10000"/>
                <a:gd name="connsiteX179" fmla="*/ 5255 w 10000"/>
                <a:gd name="connsiteY179" fmla="*/ 5205 h 10000"/>
                <a:gd name="connsiteX180" fmla="*/ 5282 w 10000"/>
                <a:gd name="connsiteY180" fmla="*/ 5758 h 10000"/>
                <a:gd name="connsiteX181" fmla="*/ 5313 w 10000"/>
                <a:gd name="connsiteY181" fmla="*/ 6671 h 10000"/>
                <a:gd name="connsiteX182" fmla="*/ 5340 w 10000"/>
                <a:gd name="connsiteY182" fmla="*/ 7776 h 10000"/>
                <a:gd name="connsiteX183" fmla="*/ 5367 w 10000"/>
                <a:gd name="connsiteY183" fmla="*/ 6565 h 10000"/>
                <a:gd name="connsiteX184" fmla="*/ 5399 w 10000"/>
                <a:gd name="connsiteY184" fmla="*/ 6255 h 10000"/>
                <a:gd name="connsiteX185" fmla="*/ 5426 w 10000"/>
                <a:gd name="connsiteY185" fmla="*/ 6155 h 10000"/>
                <a:gd name="connsiteX186" fmla="*/ 5453 w 10000"/>
                <a:gd name="connsiteY186" fmla="*/ 6180 h 10000"/>
                <a:gd name="connsiteX187" fmla="*/ 5484 w 10000"/>
                <a:gd name="connsiteY187" fmla="*/ 6286 h 10000"/>
                <a:gd name="connsiteX188" fmla="*/ 5511 w 10000"/>
                <a:gd name="connsiteY188" fmla="*/ 6484 h 10000"/>
                <a:gd name="connsiteX189" fmla="*/ 5539 w 10000"/>
                <a:gd name="connsiteY189" fmla="*/ 6801 h 10000"/>
                <a:gd name="connsiteX190" fmla="*/ 5570 w 10000"/>
                <a:gd name="connsiteY190" fmla="*/ 7373 h 10000"/>
                <a:gd name="connsiteX191" fmla="*/ 5597 w 10000"/>
                <a:gd name="connsiteY191" fmla="*/ 9447 h 10000"/>
                <a:gd name="connsiteX192" fmla="*/ 5629 w 10000"/>
                <a:gd name="connsiteY192" fmla="*/ 7621 h 10000"/>
                <a:gd name="connsiteX193" fmla="*/ 5656 w 10000"/>
                <a:gd name="connsiteY193" fmla="*/ 7012 h 10000"/>
                <a:gd name="connsiteX194" fmla="*/ 5683 w 10000"/>
                <a:gd name="connsiteY194" fmla="*/ 6708 h 10000"/>
                <a:gd name="connsiteX195" fmla="*/ 5714 w 10000"/>
                <a:gd name="connsiteY195" fmla="*/ 6534 h 10000"/>
                <a:gd name="connsiteX196" fmla="*/ 5741 w 10000"/>
                <a:gd name="connsiteY196" fmla="*/ 6429 h 10000"/>
                <a:gd name="connsiteX197" fmla="*/ 5773 w 10000"/>
                <a:gd name="connsiteY197" fmla="*/ 6385 h 10000"/>
                <a:gd name="connsiteX198" fmla="*/ 5800 w 10000"/>
                <a:gd name="connsiteY198" fmla="*/ 6385 h 10000"/>
                <a:gd name="connsiteX199" fmla="*/ 5827 w 10000"/>
                <a:gd name="connsiteY199" fmla="*/ 6429 h 10000"/>
                <a:gd name="connsiteX200" fmla="*/ 5858 w 10000"/>
                <a:gd name="connsiteY200" fmla="*/ 6516 h 10000"/>
                <a:gd name="connsiteX201" fmla="*/ 5886 w 10000"/>
                <a:gd name="connsiteY201" fmla="*/ 6646 h 10000"/>
                <a:gd name="connsiteX202" fmla="*/ 5913 w 10000"/>
                <a:gd name="connsiteY202" fmla="*/ 6845 h 10000"/>
                <a:gd name="connsiteX203" fmla="*/ 5944 w 10000"/>
                <a:gd name="connsiteY203" fmla="*/ 7149 h 10000"/>
                <a:gd name="connsiteX204" fmla="*/ 5971 w 10000"/>
                <a:gd name="connsiteY204" fmla="*/ 7658 h 10000"/>
                <a:gd name="connsiteX205" fmla="*/ 6003 w 10000"/>
                <a:gd name="connsiteY205" fmla="*/ 9093 h 10000"/>
                <a:gd name="connsiteX206" fmla="*/ 6030 w 10000"/>
                <a:gd name="connsiteY206" fmla="*/ 8106 h 10000"/>
                <a:gd name="connsiteX207" fmla="*/ 6057 w 10000"/>
                <a:gd name="connsiteY207" fmla="*/ 7385 h 10000"/>
                <a:gd name="connsiteX208" fmla="*/ 6088 w 10000"/>
                <a:gd name="connsiteY208" fmla="*/ 7019 h 10000"/>
                <a:gd name="connsiteX209" fmla="*/ 6115 w 10000"/>
                <a:gd name="connsiteY209" fmla="*/ 6789 h 10000"/>
                <a:gd name="connsiteX210" fmla="*/ 6147 w 10000"/>
                <a:gd name="connsiteY210" fmla="*/ 6634 h 10000"/>
                <a:gd name="connsiteX211" fmla="*/ 6174 w 10000"/>
                <a:gd name="connsiteY211" fmla="*/ 6534 h 10000"/>
                <a:gd name="connsiteX212" fmla="*/ 6201 w 10000"/>
                <a:gd name="connsiteY212" fmla="*/ 6472 h 10000"/>
                <a:gd name="connsiteX213" fmla="*/ 6233 w 10000"/>
                <a:gd name="connsiteY213" fmla="*/ 6441 h 10000"/>
                <a:gd name="connsiteX214" fmla="*/ 6260 w 10000"/>
                <a:gd name="connsiteY214" fmla="*/ 6435 h 10000"/>
                <a:gd name="connsiteX215" fmla="*/ 6291 w 10000"/>
                <a:gd name="connsiteY215" fmla="*/ 6460 h 10000"/>
                <a:gd name="connsiteX216" fmla="*/ 6318 w 10000"/>
                <a:gd name="connsiteY216" fmla="*/ 6516 h 10000"/>
                <a:gd name="connsiteX217" fmla="*/ 6345 w 10000"/>
                <a:gd name="connsiteY217" fmla="*/ 6609 h 10000"/>
                <a:gd name="connsiteX218" fmla="*/ 6372 w 10000"/>
                <a:gd name="connsiteY218" fmla="*/ 6733 h 10000"/>
                <a:gd name="connsiteX219" fmla="*/ 6404 w 10000"/>
                <a:gd name="connsiteY219" fmla="*/ 6919 h 10000"/>
                <a:gd name="connsiteX220" fmla="*/ 6431 w 10000"/>
                <a:gd name="connsiteY220" fmla="*/ 7186 h 10000"/>
                <a:gd name="connsiteX221" fmla="*/ 6462 w 10000"/>
                <a:gd name="connsiteY221" fmla="*/ 7596 h 10000"/>
                <a:gd name="connsiteX222" fmla="*/ 6489 w 10000"/>
                <a:gd name="connsiteY222" fmla="*/ 8466 h 10000"/>
                <a:gd name="connsiteX223" fmla="*/ 6516 w 10000"/>
                <a:gd name="connsiteY223" fmla="*/ 8801 h 10000"/>
                <a:gd name="connsiteX224" fmla="*/ 6548 w 10000"/>
                <a:gd name="connsiteY224" fmla="*/ 7714 h 10000"/>
                <a:gd name="connsiteX225" fmla="*/ 6575 w 10000"/>
                <a:gd name="connsiteY225" fmla="*/ 7261 h 10000"/>
                <a:gd name="connsiteX226" fmla="*/ 6607 w 10000"/>
                <a:gd name="connsiteY226" fmla="*/ 6981 h 10000"/>
                <a:gd name="connsiteX227" fmla="*/ 6634 w 10000"/>
                <a:gd name="connsiteY227" fmla="*/ 6795 h 10000"/>
                <a:gd name="connsiteX228" fmla="*/ 6661 w 10000"/>
                <a:gd name="connsiteY228" fmla="*/ 6658 h 10000"/>
                <a:gd name="connsiteX229" fmla="*/ 6692 w 10000"/>
                <a:gd name="connsiteY229" fmla="*/ 6559 h 10000"/>
                <a:gd name="connsiteX230" fmla="*/ 6719 w 10000"/>
                <a:gd name="connsiteY230" fmla="*/ 6497 h 10000"/>
                <a:gd name="connsiteX231" fmla="*/ 6751 w 10000"/>
                <a:gd name="connsiteY231" fmla="*/ 6460 h 10000"/>
                <a:gd name="connsiteX232" fmla="*/ 6778 w 10000"/>
                <a:gd name="connsiteY232" fmla="*/ 6453 h 10000"/>
                <a:gd name="connsiteX233" fmla="*/ 6805 w 10000"/>
                <a:gd name="connsiteY233" fmla="*/ 6460 h 10000"/>
                <a:gd name="connsiteX234" fmla="*/ 6836 w 10000"/>
                <a:gd name="connsiteY234" fmla="*/ 6503 h 10000"/>
                <a:gd name="connsiteX235" fmla="*/ 6863 w 10000"/>
                <a:gd name="connsiteY235" fmla="*/ 6565 h 10000"/>
                <a:gd name="connsiteX236" fmla="*/ 6890 w 10000"/>
                <a:gd name="connsiteY236" fmla="*/ 6658 h 10000"/>
                <a:gd name="connsiteX237" fmla="*/ 6922 w 10000"/>
                <a:gd name="connsiteY237" fmla="*/ 6789 h 10000"/>
                <a:gd name="connsiteX238" fmla="*/ 6949 w 10000"/>
                <a:gd name="connsiteY238" fmla="*/ 6975 h 10000"/>
                <a:gd name="connsiteX239" fmla="*/ 6981 w 10000"/>
                <a:gd name="connsiteY239" fmla="*/ 7236 h 10000"/>
                <a:gd name="connsiteX240" fmla="*/ 7008 w 10000"/>
                <a:gd name="connsiteY240" fmla="*/ 7634 h 10000"/>
                <a:gd name="connsiteX241" fmla="*/ 7035 w 10000"/>
                <a:gd name="connsiteY241" fmla="*/ 8460 h 10000"/>
                <a:gd name="connsiteX242" fmla="*/ 7066 w 10000"/>
                <a:gd name="connsiteY242" fmla="*/ 8969 h 10000"/>
                <a:gd name="connsiteX243" fmla="*/ 7093 w 10000"/>
                <a:gd name="connsiteY243" fmla="*/ 7801 h 10000"/>
                <a:gd name="connsiteX244" fmla="*/ 7125 w 10000"/>
                <a:gd name="connsiteY244" fmla="*/ 7329 h 10000"/>
                <a:gd name="connsiteX245" fmla="*/ 7152 w 10000"/>
                <a:gd name="connsiteY245" fmla="*/ 7037 h 10000"/>
                <a:gd name="connsiteX246" fmla="*/ 7179 w 10000"/>
                <a:gd name="connsiteY246" fmla="*/ 6839 h 10000"/>
                <a:gd name="connsiteX247" fmla="*/ 7210 w 10000"/>
                <a:gd name="connsiteY247" fmla="*/ 6696 h 10000"/>
                <a:gd name="connsiteX248" fmla="*/ 7237 w 10000"/>
                <a:gd name="connsiteY248" fmla="*/ 6590 h 10000"/>
                <a:gd name="connsiteX249" fmla="*/ 7269 w 10000"/>
                <a:gd name="connsiteY249" fmla="*/ 6516 h 10000"/>
                <a:gd name="connsiteX250" fmla="*/ 7296 w 10000"/>
                <a:gd name="connsiteY250" fmla="*/ 6472 h 10000"/>
                <a:gd name="connsiteX251" fmla="*/ 7323 w 10000"/>
                <a:gd name="connsiteY251" fmla="*/ 6447 h 10000"/>
                <a:gd name="connsiteX252" fmla="*/ 7350 w 10000"/>
                <a:gd name="connsiteY252" fmla="*/ 6447 h 10000"/>
                <a:gd name="connsiteX253" fmla="*/ 7382 w 10000"/>
                <a:gd name="connsiteY253" fmla="*/ 6466 h 10000"/>
                <a:gd name="connsiteX254" fmla="*/ 7409 w 10000"/>
                <a:gd name="connsiteY254" fmla="*/ 6509 h 10000"/>
                <a:gd name="connsiteX255" fmla="*/ 7440 w 10000"/>
                <a:gd name="connsiteY255" fmla="*/ 6578 h 10000"/>
                <a:gd name="connsiteX256" fmla="*/ 7467 w 10000"/>
                <a:gd name="connsiteY256" fmla="*/ 6677 h 10000"/>
                <a:gd name="connsiteX257" fmla="*/ 7494 w 10000"/>
                <a:gd name="connsiteY257" fmla="*/ 6814 h 10000"/>
                <a:gd name="connsiteX258" fmla="*/ 7526 w 10000"/>
                <a:gd name="connsiteY258" fmla="*/ 7006 h 10000"/>
                <a:gd name="connsiteX259" fmla="*/ 7553 w 10000"/>
                <a:gd name="connsiteY259" fmla="*/ 7273 h 10000"/>
                <a:gd name="connsiteX260" fmla="*/ 7584 w 10000"/>
                <a:gd name="connsiteY260" fmla="*/ 7696 h 10000"/>
                <a:gd name="connsiteX261" fmla="*/ 7612 w 10000"/>
                <a:gd name="connsiteY261" fmla="*/ 8584 h 10000"/>
                <a:gd name="connsiteX262" fmla="*/ 7639 w 10000"/>
                <a:gd name="connsiteY262" fmla="*/ 8814 h 10000"/>
                <a:gd name="connsiteX263" fmla="*/ 7670 w 10000"/>
                <a:gd name="connsiteY263" fmla="*/ 7770 h 10000"/>
                <a:gd name="connsiteX264" fmla="*/ 7697 w 10000"/>
                <a:gd name="connsiteY264" fmla="*/ 7317 h 10000"/>
                <a:gd name="connsiteX265" fmla="*/ 7729 w 10000"/>
                <a:gd name="connsiteY265" fmla="*/ 7031 h 10000"/>
                <a:gd name="connsiteX266" fmla="*/ 7756 w 10000"/>
                <a:gd name="connsiteY266" fmla="*/ 6839 h 10000"/>
                <a:gd name="connsiteX267" fmla="*/ 7783 w 10000"/>
                <a:gd name="connsiteY267" fmla="*/ 6696 h 10000"/>
                <a:gd name="connsiteX268" fmla="*/ 7810 w 10000"/>
                <a:gd name="connsiteY268" fmla="*/ 6590 h 10000"/>
                <a:gd name="connsiteX269" fmla="*/ 7841 w 10000"/>
                <a:gd name="connsiteY269" fmla="*/ 6522 h 10000"/>
                <a:gd name="connsiteX270" fmla="*/ 7868 w 10000"/>
                <a:gd name="connsiteY270" fmla="*/ 6472 h 10000"/>
                <a:gd name="connsiteX271" fmla="*/ 7900 w 10000"/>
                <a:gd name="connsiteY271" fmla="*/ 6447 h 10000"/>
                <a:gd name="connsiteX272" fmla="*/ 7927 w 10000"/>
                <a:gd name="connsiteY272" fmla="*/ 6447 h 10000"/>
                <a:gd name="connsiteX273" fmla="*/ 7954 w 10000"/>
                <a:gd name="connsiteY273" fmla="*/ 6466 h 10000"/>
                <a:gd name="connsiteX274" fmla="*/ 7986 w 10000"/>
                <a:gd name="connsiteY274" fmla="*/ 6509 h 10000"/>
                <a:gd name="connsiteX275" fmla="*/ 8013 w 10000"/>
                <a:gd name="connsiteY275" fmla="*/ 6578 h 10000"/>
                <a:gd name="connsiteX276" fmla="*/ 8044 w 10000"/>
                <a:gd name="connsiteY276" fmla="*/ 6683 h 10000"/>
                <a:gd name="connsiteX277" fmla="*/ 8071 w 10000"/>
                <a:gd name="connsiteY277" fmla="*/ 6820 h 10000"/>
                <a:gd name="connsiteX278" fmla="*/ 8098 w 10000"/>
                <a:gd name="connsiteY278" fmla="*/ 7006 h 10000"/>
                <a:gd name="connsiteX279" fmla="*/ 8130 w 10000"/>
                <a:gd name="connsiteY279" fmla="*/ 7280 h 10000"/>
                <a:gd name="connsiteX280" fmla="*/ 8157 w 10000"/>
                <a:gd name="connsiteY280" fmla="*/ 7714 h 10000"/>
                <a:gd name="connsiteX281" fmla="*/ 8188 w 10000"/>
                <a:gd name="connsiteY281" fmla="*/ 8671 h 10000"/>
                <a:gd name="connsiteX282" fmla="*/ 8215 w 10000"/>
                <a:gd name="connsiteY282" fmla="*/ 8696 h 10000"/>
                <a:gd name="connsiteX283" fmla="*/ 8242 w 10000"/>
                <a:gd name="connsiteY283" fmla="*/ 7720 h 10000"/>
                <a:gd name="connsiteX284" fmla="*/ 8274 w 10000"/>
                <a:gd name="connsiteY284" fmla="*/ 7286 h 10000"/>
                <a:gd name="connsiteX285" fmla="*/ 8301 w 10000"/>
                <a:gd name="connsiteY285" fmla="*/ 7006 h 10000"/>
                <a:gd name="connsiteX286" fmla="*/ 8328 w 10000"/>
                <a:gd name="connsiteY286" fmla="*/ 6820 h 10000"/>
                <a:gd name="connsiteX287" fmla="*/ 8360 w 10000"/>
                <a:gd name="connsiteY287" fmla="*/ 6683 h 10000"/>
                <a:gd name="connsiteX288" fmla="*/ 8387 w 10000"/>
                <a:gd name="connsiteY288" fmla="*/ 6584 h 10000"/>
                <a:gd name="connsiteX289" fmla="*/ 8418 w 10000"/>
                <a:gd name="connsiteY289" fmla="*/ 6516 h 10000"/>
                <a:gd name="connsiteX290" fmla="*/ 8445 w 10000"/>
                <a:gd name="connsiteY290" fmla="*/ 6472 h 10000"/>
                <a:gd name="connsiteX291" fmla="*/ 8472 w 10000"/>
                <a:gd name="connsiteY291" fmla="*/ 6453 h 10000"/>
                <a:gd name="connsiteX292" fmla="*/ 8504 w 10000"/>
                <a:gd name="connsiteY292" fmla="*/ 6460 h 10000"/>
                <a:gd name="connsiteX293" fmla="*/ 8531 w 10000"/>
                <a:gd name="connsiteY293" fmla="*/ 6491 h 10000"/>
                <a:gd name="connsiteX294" fmla="*/ 8562 w 10000"/>
                <a:gd name="connsiteY294" fmla="*/ 6553 h 10000"/>
                <a:gd name="connsiteX295" fmla="*/ 8589 w 10000"/>
                <a:gd name="connsiteY295" fmla="*/ 6640 h 10000"/>
                <a:gd name="connsiteX296" fmla="*/ 8616 w 10000"/>
                <a:gd name="connsiteY296" fmla="*/ 6770 h 10000"/>
                <a:gd name="connsiteX297" fmla="*/ 8648 w 10000"/>
                <a:gd name="connsiteY297" fmla="*/ 6944 h 10000"/>
                <a:gd name="connsiteX298" fmla="*/ 8675 w 10000"/>
                <a:gd name="connsiteY298" fmla="*/ 7205 h 10000"/>
                <a:gd name="connsiteX299" fmla="*/ 8707 w 10000"/>
                <a:gd name="connsiteY299" fmla="*/ 7615 h 10000"/>
                <a:gd name="connsiteX300" fmla="*/ 8734 w 10000"/>
                <a:gd name="connsiteY300" fmla="*/ 8460 h 10000"/>
                <a:gd name="connsiteX301" fmla="*/ 8761 w 10000"/>
                <a:gd name="connsiteY301" fmla="*/ 8839 h 10000"/>
                <a:gd name="connsiteX302" fmla="*/ 8788 w 10000"/>
                <a:gd name="connsiteY302" fmla="*/ 7733 h 10000"/>
                <a:gd name="connsiteX303" fmla="*/ 8819 w 10000"/>
                <a:gd name="connsiteY303" fmla="*/ 7267 h 10000"/>
                <a:gd name="connsiteX304" fmla="*/ 8851 w 10000"/>
                <a:gd name="connsiteY304" fmla="*/ 6981 h 10000"/>
                <a:gd name="connsiteX305" fmla="*/ 8878 w 10000"/>
                <a:gd name="connsiteY305" fmla="*/ 6783 h 10000"/>
                <a:gd name="connsiteX306" fmla="*/ 8905 w 10000"/>
                <a:gd name="connsiteY306" fmla="*/ 6646 h 10000"/>
                <a:gd name="connsiteX307" fmla="*/ 8932 w 10000"/>
                <a:gd name="connsiteY307" fmla="*/ 6547 h 10000"/>
                <a:gd name="connsiteX308" fmla="*/ 8963 w 10000"/>
                <a:gd name="connsiteY308" fmla="*/ 6484 h 10000"/>
                <a:gd name="connsiteX309" fmla="*/ 8991 w 10000"/>
                <a:gd name="connsiteY309" fmla="*/ 6453 h 10000"/>
                <a:gd name="connsiteX310" fmla="*/ 9022 w 10000"/>
                <a:gd name="connsiteY310" fmla="*/ 6447 h 10000"/>
                <a:gd name="connsiteX311" fmla="*/ 9049 w 10000"/>
                <a:gd name="connsiteY311" fmla="*/ 6472 h 10000"/>
                <a:gd name="connsiteX312" fmla="*/ 9076 w 10000"/>
                <a:gd name="connsiteY312" fmla="*/ 6528 h 10000"/>
                <a:gd name="connsiteX313" fmla="*/ 9108 w 10000"/>
                <a:gd name="connsiteY313" fmla="*/ 6621 h 10000"/>
                <a:gd name="connsiteX314" fmla="*/ 9135 w 10000"/>
                <a:gd name="connsiteY314" fmla="*/ 6758 h 10000"/>
                <a:gd name="connsiteX315" fmla="*/ 9166 w 10000"/>
                <a:gd name="connsiteY315" fmla="*/ 6957 h 10000"/>
                <a:gd name="connsiteX316" fmla="*/ 9193 w 10000"/>
                <a:gd name="connsiteY316" fmla="*/ 7267 h 10000"/>
                <a:gd name="connsiteX317" fmla="*/ 9220 w 10000"/>
                <a:gd name="connsiteY317" fmla="*/ 7814 h 10000"/>
                <a:gd name="connsiteX318" fmla="*/ 9252 w 10000"/>
                <a:gd name="connsiteY318" fmla="*/ 9863 h 10000"/>
                <a:gd name="connsiteX319" fmla="*/ 9279 w 10000"/>
                <a:gd name="connsiteY319" fmla="*/ 7988 h 10000"/>
                <a:gd name="connsiteX320" fmla="*/ 9306 w 10000"/>
                <a:gd name="connsiteY320" fmla="*/ 7335 h 10000"/>
                <a:gd name="connsiteX321" fmla="*/ 9338 w 10000"/>
                <a:gd name="connsiteY321" fmla="*/ 6988 h 10000"/>
                <a:gd name="connsiteX322" fmla="*/ 9365 w 10000"/>
                <a:gd name="connsiteY322" fmla="*/ 6758 h 10000"/>
                <a:gd name="connsiteX323" fmla="*/ 9396 w 10000"/>
                <a:gd name="connsiteY323" fmla="*/ 6602 h 10000"/>
                <a:gd name="connsiteX324" fmla="*/ 9423 w 10000"/>
                <a:gd name="connsiteY324" fmla="*/ 6503 h 10000"/>
                <a:gd name="connsiteX325" fmla="*/ 9450 w 10000"/>
                <a:gd name="connsiteY325" fmla="*/ 6447 h 10000"/>
                <a:gd name="connsiteX326" fmla="*/ 9482 w 10000"/>
                <a:gd name="connsiteY326" fmla="*/ 6435 h 10000"/>
                <a:gd name="connsiteX327" fmla="*/ 9509 w 10000"/>
                <a:gd name="connsiteY327" fmla="*/ 6460 h 10000"/>
                <a:gd name="connsiteX328" fmla="*/ 9540 w 10000"/>
                <a:gd name="connsiteY328" fmla="*/ 6534 h 10000"/>
                <a:gd name="connsiteX329" fmla="*/ 9567 w 10000"/>
                <a:gd name="connsiteY329" fmla="*/ 6665 h 10000"/>
                <a:gd name="connsiteX330" fmla="*/ 9594 w 10000"/>
                <a:gd name="connsiteY330" fmla="*/ 6882 h 10000"/>
                <a:gd name="connsiteX331" fmla="*/ 9626 w 10000"/>
                <a:gd name="connsiteY331" fmla="*/ 7242 h 10000"/>
                <a:gd name="connsiteX332" fmla="*/ 9653 w 10000"/>
                <a:gd name="connsiteY332" fmla="*/ 7981 h 10000"/>
                <a:gd name="connsiteX333" fmla="*/ 9680 w 10000"/>
                <a:gd name="connsiteY333" fmla="*/ 8820 h 10000"/>
                <a:gd name="connsiteX334" fmla="*/ 9712 w 10000"/>
                <a:gd name="connsiteY334" fmla="*/ 7484 h 10000"/>
                <a:gd name="connsiteX335" fmla="*/ 9739 w 10000"/>
                <a:gd name="connsiteY335" fmla="*/ 7012 h 10000"/>
                <a:gd name="connsiteX336" fmla="*/ 9766 w 10000"/>
                <a:gd name="connsiteY336" fmla="*/ 6758 h 10000"/>
                <a:gd name="connsiteX337" fmla="*/ 9797 w 10000"/>
                <a:gd name="connsiteY337" fmla="*/ 6615 h 10000"/>
                <a:gd name="connsiteX338" fmla="*/ 9824 w 10000"/>
                <a:gd name="connsiteY338" fmla="*/ 6559 h 10000"/>
                <a:gd name="connsiteX339" fmla="*/ 9856 w 10000"/>
                <a:gd name="connsiteY339" fmla="*/ 6590 h 10000"/>
                <a:gd name="connsiteX340" fmla="*/ 9883 w 10000"/>
                <a:gd name="connsiteY340" fmla="*/ 6708 h 10000"/>
                <a:gd name="connsiteX341" fmla="*/ 9910 w 10000"/>
                <a:gd name="connsiteY341" fmla="*/ 6950 h 10000"/>
                <a:gd name="connsiteX342" fmla="*/ 9941 w 10000"/>
                <a:gd name="connsiteY342" fmla="*/ 7404 h 10000"/>
                <a:gd name="connsiteX343" fmla="*/ 9968 w 10000"/>
                <a:gd name="connsiteY343" fmla="*/ 8516 h 10000"/>
                <a:gd name="connsiteX344" fmla="*/ 10000 w 10000"/>
                <a:gd name="connsiteY34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2952 w 10000"/>
                <a:gd name="connsiteY103" fmla="*/ 1652 h 10000"/>
                <a:gd name="connsiteX104" fmla="*/ 3128 w 10000"/>
                <a:gd name="connsiteY104" fmla="*/ 1286 h 10000"/>
                <a:gd name="connsiteX105" fmla="*/ 3155 w 10000"/>
                <a:gd name="connsiteY105" fmla="*/ 1075 h 10000"/>
                <a:gd name="connsiteX106" fmla="*/ 3182 w 10000"/>
                <a:gd name="connsiteY106" fmla="*/ 907 h 10000"/>
                <a:gd name="connsiteX107" fmla="*/ 3213 w 10000"/>
                <a:gd name="connsiteY107" fmla="*/ 770 h 10000"/>
                <a:gd name="connsiteX108" fmla="*/ 3240 w 10000"/>
                <a:gd name="connsiteY108" fmla="*/ 658 h 10000"/>
                <a:gd name="connsiteX109" fmla="*/ 3267 w 10000"/>
                <a:gd name="connsiteY109" fmla="*/ 559 h 10000"/>
                <a:gd name="connsiteX110" fmla="*/ 3299 w 10000"/>
                <a:gd name="connsiteY110" fmla="*/ 478 h 10000"/>
                <a:gd name="connsiteX111" fmla="*/ 3326 w 10000"/>
                <a:gd name="connsiteY111" fmla="*/ 404 h 10000"/>
                <a:gd name="connsiteX112" fmla="*/ 3357 w 10000"/>
                <a:gd name="connsiteY112" fmla="*/ 335 h 10000"/>
                <a:gd name="connsiteX113" fmla="*/ 3384 w 10000"/>
                <a:gd name="connsiteY113" fmla="*/ 280 h 10000"/>
                <a:gd name="connsiteX114" fmla="*/ 3411 w 10000"/>
                <a:gd name="connsiteY114" fmla="*/ 230 h 10000"/>
                <a:gd name="connsiteX115" fmla="*/ 3443 w 10000"/>
                <a:gd name="connsiteY115" fmla="*/ 186 h 10000"/>
                <a:gd name="connsiteX116" fmla="*/ 3470 w 10000"/>
                <a:gd name="connsiteY116" fmla="*/ 149 h 10000"/>
                <a:gd name="connsiteX117" fmla="*/ 3497 w 10000"/>
                <a:gd name="connsiteY117" fmla="*/ 118 h 10000"/>
                <a:gd name="connsiteX118" fmla="*/ 3529 w 10000"/>
                <a:gd name="connsiteY118" fmla="*/ 87 h 10000"/>
                <a:gd name="connsiteX119" fmla="*/ 3556 w 10000"/>
                <a:gd name="connsiteY119" fmla="*/ 68 h 10000"/>
                <a:gd name="connsiteX120" fmla="*/ 3587 w 10000"/>
                <a:gd name="connsiteY120" fmla="*/ 43 h 10000"/>
                <a:gd name="connsiteX121" fmla="*/ 3614 w 10000"/>
                <a:gd name="connsiteY121" fmla="*/ 31 h 10000"/>
                <a:gd name="connsiteX122" fmla="*/ 3641 w 10000"/>
                <a:gd name="connsiteY122" fmla="*/ 19 h 10000"/>
                <a:gd name="connsiteX123" fmla="*/ 3673 w 10000"/>
                <a:gd name="connsiteY123" fmla="*/ 6 h 10000"/>
                <a:gd name="connsiteX124" fmla="*/ 3700 w 10000"/>
                <a:gd name="connsiteY124" fmla="*/ 6 h 10000"/>
                <a:gd name="connsiteX125" fmla="*/ 3731 w 10000"/>
                <a:gd name="connsiteY125" fmla="*/ 0 h 10000"/>
                <a:gd name="connsiteX126" fmla="*/ 3758 w 10000"/>
                <a:gd name="connsiteY126" fmla="*/ 0 h 10000"/>
                <a:gd name="connsiteX127" fmla="*/ 3785 w 10000"/>
                <a:gd name="connsiteY127" fmla="*/ 6 h 10000"/>
                <a:gd name="connsiteX128" fmla="*/ 3817 w 10000"/>
                <a:gd name="connsiteY128" fmla="*/ 12 h 10000"/>
                <a:gd name="connsiteX129" fmla="*/ 3844 w 10000"/>
                <a:gd name="connsiteY129" fmla="*/ 19 h 10000"/>
                <a:gd name="connsiteX130" fmla="*/ 3876 w 10000"/>
                <a:gd name="connsiteY130" fmla="*/ 31 h 10000"/>
                <a:gd name="connsiteX131" fmla="*/ 3903 w 10000"/>
                <a:gd name="connsiteY131" fmla="*/ 43 h 10000"/>
                <a:gd name="connsiteX132" fmla="*/ 3930 w 10000"/>
                <a:gd name="connsiteY132" fmla="*/ 62 h 10000"/>
                <a:gd name="connsiteX133" fmla="*/ 3957 w 10000"/>
                <a:gd name="connsiteY133" fmla="*/ 81 h 10000"/>
                <a:gd name="connsiteX134" fmla="*/ 3988 w 10000"/>
                <a:gd name="connsiteY134" fmla="*/ 106 h 10000"/>
                <a:gd name="connsiteX135" fmla="*/ 4015 w 10000"/>
                <a:gd name="connsiteY135" fmla="*/ 130 h 10000"/>
                <a:gd name="connsiteX136" fmla="*/ 4047 w 10000"/>
                <a:gd name="connsiteY136" fmla="*/ 155 h 10000"/>
                <a:gd name="connsiteX137" fmla="*/ 4074 w 10000"/>
                <a:gd name="connsiteY137" fmla="*/ 186 h 10000"/>
                <a:gd name="connsiteX138" fmla="*/ 4101 w 10000"/>
                <a:gd name="connsiteY138" fmla="*/ 217 h 10000"/>
                <a:gd name="connsiteX139" fmla="*/ 4132 w 10000"/>
                <a:gd name="connsiteY139" fmla="*/ 255 h 10000"/>
                <a:gd name="connsiteX140" fmla="*/ 4160 w 10000"/>
                <a:gd name="connsiteY140" fmla="*/ 292 h 10000"/>
                <a:gd name="connsiteX141" fmla="*/ 4191 w 10000"/>
                <a:gd name="connsiteY141" fmla="*/ 329 h 10000"/>
                <a:gd name="connsiteX142" fmla="*/ 4218 w 10000"/>
                <a:gd name="connsiteY142" fmla="*/ 373 h 10000"/>
                <a:gd name="connsiteX143" fmla="*/ 4245 w 10000"/>
                <a:gd name="connsiteY143" fmla="*/ 422 h 10000"/>
                <a:gd name="connsiteX144" fmla="*/ 4277 w 10000"/>
                <a:gd name="connsiteY144" fmla="*/ 466 h 10000"/>
                <a:gd name="connsiteX145" fmla="*/ 4304 w 10000"/>
                <a:gd name="connsiteY145" fmla="*/ 522 h 10000"/>
                <a:gd name="connsiteX146" fmla="*/ 4335 w 10000"/>
                <a:gd name="connsiteY146" fmla="*/ 571 h 10000"/>
                <a:gd name="connsiteX147" fmla="*/ 4362 w 10000"/>
                <a:gd name="connsiteY147" fmla="*/ 634 h 10000"/>
                <a:gd name="connsiteX148" fmla="*/ 4389 w 10000"/>
                <a:gd name="connsiteY148" fmla="*/ 689 h 10000"/>
                <a:gd name="connsiteX149" fmla="*/ 4421 w 10000"/>
                <a:gd name="connsiteY149" fmla="*/ 752 h 10000"/>
                <a:gd name="connsiteX150" fmla="*/ 4448 w 10000"/>
                <a:gd name="connsiteY150" fmla="*/ 820 h 10000"/>
                <a:gd name="connsiteX151" fmla="*/ 4475 w 10000"/>
                <a:gd name="connsiteY151" fmla="*/ 888 h 10000"/>
                <a:gd name="connsiteX152" fmla="*/ 4507 w 10000"/>
                <a:gd name="connsiteY152" fmla="*/ 957 h 10000"/>
                <a:gd name="connsiteX153" fmla="*/ 4534 w 10000"/>
                <a:gd name="connsiteY153" fmla="*/ 1037 h 10000"/>
                <a:gd name="connsiteX154" fmla="*/ 4565 w 10000"/>
                <a:gd name="connsiteY154" fmla="*/ 1118 h 10000"/>
                <a:gd name="connsiteX155" fmla="*/ 4592 w 10000"/>
                <a:gd name="connsiteY155" fmla="*/ 1199 h 10000"/>
                <a:gd name="connsiteX156" fmla="*/ 4619 w 10000"/>
                <a:gd name="connsiteY156" fmla="*/ 1286 h 10000"/>
                <a:gd name="connsiteX157" fmla="*/ 4651 w 10000"/>
                <a:gd name="connsiteY157" fmla="*/ 1373 h 10000"/>
                <a:gd name="connsiteX158" fmla="*/ 4678 w 10000"/>
                <a:gd name="connsiteY158" fmla="*/ 1472 h 10000"/>
                <a:gd name="connsiteX159" fmla="*/ 4709 w 10000"/>
                <a:gd name="connsiteY159" fmla="*/ 1565 h 10000"/>
                <a:gd name="connsiteX160" fmla="*/ 4736 w 10000"/>
                <a:gd name="connsiteY160" fmla="*/ 1671 h 10000"/>
                <a:gd name="connsiteX161" fmla="*/ 4763 w 10000"/>
                <a:gd name="connsiteY161" fmla="*/ 1776 h 10000"/>
                <a:gd name="connsiteX162" fmla="*/ 4795 w 10000"/>
                <a:gd name="connsiteY162" fmla="*/ 1894 h 10000"/>
                <a:gd name="connsiteX163" fmla="*/ 4822 w 10000"/>
                <a:gd name="connsiteY163" fmla="*/ 2012 h 10000"/>
                <a:gd name="connsiteX164" fmla="*/ 4854 w 10000"/>
                <a:gd name="connsiteY164" fmla="*/ 2137 h 10000"/>
                <a:gd name="connsiteX165" fmla="*/ 4881 w 10000"/>
                <a:gd name="connsiteY165" fmla="*/ 2267 h 10000"/>
                <a:gd name="connsiteX166" fmla="*/ 4908 w 10000"/>
                <a:gd name="connsiteY166" fmla="*/ 2404 h 10000"/>
                <a:gd name="connsiteX167" fmla="*/ 4935 w 10000"/>
                <a:gd name="connsiteY167" fmla="*/ 2553 h 10000"/>
                <a:gd name="connsiteX168" fmla="*/ 4966 w 10000"/>
                <a:gd name="connsiteY168" fmla="*/ 2708 h 10000"/>
                <a:gd name="connsiteX169" fmla="*/ 4993 w 10000"/>
                <a:gd name="connsiteY169" fmla="*/ 2870 h 10000"/>
                <a:gd name="connsiteX170" fmla="*/ 5025 w 10000"/>
                <a:gd name="connsiteY170" fmla="*/ 3043 h 10000"/>
                <a:gd name="connsiteX171" fmla="*/ 5052 w 10000"/>
                <a:gd name="connsiteY171" fmla="*/ 3230 h 10000"/>
                <a:gd name="connsiteX172" fmla="*/ 5079 w 10000"/>
                <a:gd name="connsiteY172" fmla="*/ 3429 h 10000"/>
                <a:gd name="connsiteX173" fmla="*/ 5110 w 10000"/>
                <a:gd name="connsiteY173" fmla="*/ 3646 h 10000"/>
                <a:gd name="connsiteX174" fmla="*/ 5137 w 10000"/>
                <a:gd name="connsiteY174" fmla="*/ 3882 h 10000"/>
                <a:gd name="connsiteX175" fmla="*/ 5169 w 10000"/>
                <a:gd name="connsiteY175" fmla="*/ 4143 h 10000"/>
                <a:gd name="connsiteX176" fmla="*/ 5196 w 10000"/>
                <a:gd name="connsiteY176" fmla="*/ 4441 h 10000"/>
                <a:gd name="connsiteX177" fmla="*/ 5223 w 10000"/>
                <a:gd name="connsiteY177" fmla="*/ 4789 h 10000"/>
                <a:gd name="connsiteX178" fmla="*/ 5255 w 10000"/>
                <a:gd name="connsiteY178" fmla="*/ 5205 h 10000"/>
                <a:gd name="connsiteX179" fmla="*/ 5282 w 10000"/>
                <a:gd name="connsiteY179" fmla="*/ 5758 h 10000"/>
                <a:gd name="connsiteX180" fmla="*/ 5313 w 10000"/>
                <a:gd name="connsiteY180" fmla="*/ 6671 h 10000"/>
                <a:gd name="connsiteX181" fmla="*/ 5340 w 10000"/>
                <a:gd name="connsiteY181" fmla="*/ 7776 h 10000"/>
                <a:gd name="connsiteX182" fmla="*/ 5367 w 10000"/>
                <a:gd name="connsiteY182" fmla="*/ 6565 h 10000"/>
                <a:gd name="connsiteX183" fmla="*/ 5399 w 10000"/>
                <a:gd name="connsiteY183" fmla="*/ 6255 h 10000"/>
                <a:gd name="connsiteX184" fmla="*/ 5426 w 10000"/>
                <a:gd name="connsiteY184" fmla="*/ 6155 h 10000"/>
                <a:gd name="connsiteX185" fmla="*/ 5453 w 10000"/>
                <a:gd name="connsiteY185" fmla="*/ 6180 h 10000"/>
                <a:gd name="connsiteX186" fmla="*/ 5484 w 10000"/>
                <a:gd name="connsiteY186" fmla="*/ 6286 h 10000"/>
                <a:gd name="connsiteX187" fmla="*/ 5511 w 10000"/>
                <a:gd name="connsiteY187" fmla="*/ 6484 h 10000"/>
                <a:gd name="connsiteX188" fmla="*/ 5539 w 10000"/>
                <a:gd name="connsiteY188" fmla="*/ 6801 h 10000"/>
                <a:gd name="connsiteX189" fmla="*/ 5570 w 10000"/>
                <a:gd name="connsiteY189" fmla="*/ 7373 h 10000"/>
                <a:gd name="connsiteX190" fmla="*/ 5597 w 10000"/>
                <a:gd name="connsiteY190" fmla="*/ 9447 h 10000"/>
                <a:gd name="connsiteX191" fmla="*/ 5629 w 10000"/>
                <a:gd name="connsiteY191" fmla="*/ 7621 h 10000"/>
                <a:gd name="connsiteX192" fmla="*/ 5656 w 10000"/>
                <a:gd name="connsiteY192" fmla="*/ 7012 h 10000"/>
                <a:gd name="connsiteX193" fmla="*/ 5683 w 10000"/>
                <a:gd name="connsiteY193" fmla="*/ 6708 h 10000"/>
                <a:gd name="connsiteX194" fmla="*/ 5714 w 10000"/>
                <a:gd name="connsiteY194" fmla="*/ 6534 h 10000"/>
                <a:gd name="connsiteX195" fmla="*/ 5741 w 10000"/>
                <a:gd name="connsiteY195" fmla="*/ 6429 h 10000"/>
                <a:gd name="connsiteX196" fmla="*/ 5773 w 10000"/>
                <a:gd name="connsiteY196" fmla="*/ 6385 h 10000"/>
                <a:gd name="connsiteX197" fmla="*/ 5800 w 10000"/>
                <a:gd name="connsiteY197" fmla="*/ 6385 h 10000"/>
                <a:gd name="connsiteX198" fmla="*/ 5827 w 10000"/>
                <a:gd name="connsiteY198" fmla="*/ 6429 h 10000"/>
                <a:gd name="connsiteX199" fmla="*/ 5858 w 10000"/>
                <a:gd name="connsiteY199" fmla="*/ 6516 h 10000"/>
                <a:gd name="connsiteX200" fmla="*/ 5886 w 10000"/>
                <a:gd name="connsiteY200" fmla="*/ 6646 h 10000"/>
                <a:gd name="connsiteX201" fmla="*/ 5913 w 10000"/>
                <a:gd name="connsiteY201" fmla="*/ 6845 h 10000"/>
                <a:gd name="connsiteX202" fmla="*/ 5944 w 10000"/>
                <a:gd name="connsiteY202" fmla="*/ 7149 h 10000"/>
                <a:gd name="connsiteX203" fmla="*/ 5971 w 10000"/>
                <a:gd name="connsiteY203" fmla="*/ 7658 h 10000"/>
                <a:gd name="connsiteX204" fmla="*/ 6003 w 10000"/>
                <a:gd name="connsiteY204" fmla="*/ 9093 h 10000"/>
                <a:gd name="connsiteX205" fmla="*/ 6030 w 10000"/>
                <a:gd name="connsiteY205" fmla="*/ 8106 h 10000"/>
                <a:gd name="connsiteX206" fmla="*/ 6057 w 10000"/>
                <a:gd name="connsiteY206" fmla="*/ 7385 h 10000"/>
                <a:gd name="connsiteX207" fmla="*/ 6088 w 10000"/>
                <a:gd name="connsiteY207" fmla="*/ 7019 h 10000"/>
                <a:gd name="connsiteX208" fmla="*/ 6115 w 10000"/>
                <a:gd name="connsiteY208" fmla="*/ 6789 h 10000"/>
                <a:gd name="connsiteX209" fmla="*/ 6147 w 10000"/>
                <a:gd name="connsiteY209" fmla="*/ 6634 h 10000"/>
                <a:gd name="connsiteX210" fmla="*/ 6174 w 10000"/>
                <a:gd name="connsiteY210" fmla="*/ 6534 h 10000"/>
                <a:gd name="connsiteX211" fmla="*/ 6201 w 10000"/>
                <a:gd name="connsiteY211" fmla="*/ 6472 h 10000"/>
                <a:gd name="connsiteX212" fmla="*/ 6233 w 10000"/>
                <a:gd name="connsiteY212" fmla="*/ 6441 h 10000"/>
                <a:gd name="connsiteX213" fmla="*/ 6260 w 10000"/>
                <a:gd name="connsiteY213" fmla="*/ 6435 h 10000"/>
                <a:gd name="connsiteX214" fmla="*/ 6291 w 10000"/>
                <a:gd name="connsiteY214" fmla="*/ 6460 h 10000"/>
                <a:gd name="connsiteX215" fmla="*/ 6318 w 10000"/>
                <a:gd name="connsiteY215" fmla="*/ 6516 h 10000"/>
                <a:gd name="connsiteX216" fmla="*/ 6345 w 10000"/>
                <a:gd name="connsiteY216" fmla="*/ 6609 h 10000"/>
                <a:gd name="connsiteX217" fmla="*/ 6372 w 10000"/>
                <a:gd name="connsiteY217" fmla="*/ 6733 h 10000"/>
                <a:gd name="connsiteX218" fmla="*/ 6404 w 10000"/>
                <a:gd name="connsiteY218" fmla="*/ 6919 h 10000"/>
                <a:gd name="connsiteX219" fmla="*/ 6431 w 10000"/>
                <a:gd name="connsiteY219" fmla="*/ 7186 h 10000"/>
                <a:gd name="connsiteX220" fmla="*/ 6462 w 10000"/>
                <a:gd name="connsiteY220" fmla="*/ 7596 h 10000"/>
                <a:gd name="connsiteX221" fmla="*/ 6489 w 10000"/>
                <a:gd name="connsiteY221" fmla="*/ 8466 h 10000"/>
                <a:gd name="connsiteX222" fmla="*/ 6516 w 10000"/>
                <a:gd name="connsiteY222" fmla="*/ 8801 h 10000"/>
                <a:gd name="connsiteX223" fmla="*/ 6548 w 10000"/>
                <a:gd name="connsiteY223" fmla="*/ 7714 h 10000"/>
                <a:gd name="connsiteX224" fmla="*/ 6575 w 10000"/>
                <a:gd name="connsiteY224" fmla="*/ 7261 h 10000"/>
                <a:gd name="connsiteX225" fmla="*/ 6607 w 10000"/>
                <a:gd name="connsiteY225" fmla="*/ 6981 h 10000"/>
                <a:gd name="connsiteX226" fmla="*/ 6634 w 10000"/>
                <a:gd name="connsiteY226" fmla="*/ 6795 h 10000"/>
                <a:gd name="connsiteX227" fmla="*/ 6661 w 10000"/>
                <a:gd name="connsiteY227" fmla="*/ 6658 h 10000"/>
                <a:gd name="connsiteX228" fmla="*/ 6692 w 10000"/>
                <a:gd name="connsiteY228" fmla="*/ 6559 h 10000"/>
                <a:gd name="connsiteX229" fmla="*/ 6719 w 10000"/>
                <a:gd name="connsiteY229" fmla="*/ 6497 h 10000"/>
                <a:gd name="connsiteX230" fmla="*/ 6751 w 10000"/>
                <a:gd name="connsiteY230" fmla="*/ 6460 h 10000"/>
                <a:gd name="connsiteX231" fmla="*/ 6778 w 10000"/>
                <a:gd name="connsiteY231" fmla="*/ 6453 h 10000"/>
                <a:gd name="connsiteX232" fmla="*/ 6805 w 10000"/>
                <a:gd name="connsiteY232" fmla="*/ 6460 h 10000"/>
                <a:gd name="connsiteX233" fmla="*/ 6836 w 10000"/>
                <a:gd name="connsiteY233" fmla="*/ 6503 h 10000"/>
                <a:gd name="connsiteX234" fmla="*/ 6863 w 10000"/>
                <a:gd name="connsiteY234" fmla="*/ 6565 h 10000"/>
                <a:gd name="connsiteX235" fmla="*/ 6890 w 10000"/>
                <a:gd name="connsiteY235" fmla="*/ 6658 h 10000"/>
                <a:gd name="connsiteX236" fmla="*/ 6922 w 10000"/>
                <a:gd name="connsiteY236" fmla="*/ 6789 h 10000"/>
                <a:gd name="connsiteX237" fmla="*/ 6949 w 10000"/>
                <a:gd name="connsiteY237" fmla="*/ 6975 h 10000"/>
                <a:gd name="connsiteX238" fmla="*/ 6981 w 10000"/>
                <a:gd name="connsiteY238" fmla="*/ 7236 h 10000"/>
                <a:gd name="connsiteX239" fmla="*/ 7008 w 10000"/>
                <a:gd name="connsiteY239" fmla="*/ 7634 h 10000"/>
                <a:gd name="connsiteX240" fmla="*/ 7035 w 10000"/>
                <a:gd name="connsiteY240" fmla="*/ 8460 h 10000"/>
                <a:gd name="connsiteX241" fmla="*/ 7066 w 10000"/>
                <a:gd name="connsiteY241" fmla="*/ 8969 h 10000"/>
                <a:gd name="connsiteX242" fmla="*/ 7093 w 10000"/>
                <a:gd name="connsiteY242" fmla="*/ 7801 h 10000"/>
                <a:gd name="connsiteX243" fmla="*/ 7125 w 10000"/>
                <a:gd name="connsiteY243" fmla="*/ 7329 h 10000"/>
                <a:gd name="connsiteX244" fmla="*/ 7152 w 10000"/>
                <a:gd name="connsiteY244" fmla="*/ 7037 h 10000"/>
                <a:gd name="connsiteX245" fmla="*/ 7179 w 10000"/>
                <a:gd name="connsiteY245" fmla="*/ 6839 h 10000"/>
                <a:gd name="connsiteX246" fmla="*/ 7210 w 10000"/>
                <a:gd name="connsiteY246" fmla="*/ 6696 h 10000"/>
                <a:gd name="connsiteX247" fmla="*/ 7237 w 10000"/>
                <a:gd name="connsiteY247" fmla="*/ 6590 h 10000"/>
                <a:gd name="connsiteX248" fmla="*/ 7269 w 10000"/>
                <a:gd name="connsiteY248" fmla="*/ 6516 h 10000"/>
                <a:gd name="connsiteX249" fmla="*/ 7296 w 10000"/>
                <a:gd name="connsiteY249" fmla="*/ 6472 h 10000"/>
                <a:gd name="connsiteX250" fmla="*/ 7323 w 10000"/>
                <a:gd name="connsiteY250" fmla="*/ 6447 h 10000"/>
                <a:gd name="connsiteX251" fmla="*/ 7350 w 10000"/>
                <a:gd name="connsiteY251" fmla="*/ 6447 h 10000"/>
                <a:gd name="connsiteX252" fmla="*/ 7382 w 10000"/>
                <a:gd name="connsiteY252" fmla="*/ 6466 h 10000"/>
                <a:gd name="connsiteX253" fmla="*/ 7409 w 10000"/>
                <a:gd name="connsiteY253" fmla="*/ 6509 h 10000"/>
                <a:gd name="connsiteX254" fmla="*/ 7440 w 10000"/>
                <a:gd name="connsiteY254" fmla="*/ 6578 h 10000"/>
                <a:gd name="connsiteX255" fmla="*/ 7467 w 10000"/>
                <a:gd name="connsiteY255" fmla="*/ 6677 h 10000"/>
                <a:gd name="connsiteX256" fmla="*/ 7494 w 10000"/>
                <a:gd name="connsiteY256" fmla="*/ 6814 h 10000"/>
                <a:gd name="connsiteX257" fmla="*/ 7526 w 10000"/>
                <a:gd name="connsiteY257" fmla="*/ 7006 h 10000"/>
                <a:gd name="connsiteX258" fmla="*/ 7553 w 10000"/>
                <a:gd name="connsiteY258" fmla="*/ 7273 h 10000"/>
                <a:gd name="connsiteX259" fmla="*/ 7584 w 10000"/>
                <a:gd name="connsiteY259" fmla="*/ 7696 h 10000"/>
                <a:gd name="connsiteX260" fmla="*/ 7612 w 10000"/>
                <a:gd name="connsiteY260" fmla="*/ 8584 h 10000"/>
                <a:gd name="connsiteX261" fmla="*/ 7639 w 10000"/>
                <a:gd name="connsiteY261" fmla="*/ 8814 h 10000"/>
                <a:gd name="connsiteX262" fmla="*/ 7670 w 10000"/>
                <a:gd name="connsiteY262" fmla="*/ 7770 h 10000"/>
                <a:gd name="connsiteX263" fmla="*/ 7697 w 10000"/>
                <a:gd name="connsiteY263" fmla="*/ 7317 h 10000"/>
                <a:gd name="connsiteX264" fmla="*/ 7729 w 10000"/>
                <a:gd name="connsiteY264" fmla="*/ 7031 h 10000"/>
                <a:gd name="connsiteX265" fmla="*/ 7756 w 10000"/>
                <a:gd name="connsiteY265" fmla="*/ 6839 h 10000"/>
                <a:gd name="connsiteX266" fmla="*/ 7783 w 10000"/>
                <a:gd name="connsiteY266" fmla="*/ 6696 h 10000"/>
                <a:gd name="connsiteX267" fmla="*/ 7810 w 10000"/>
                <a:gd name="connsiteY267" fmla="*/ 6590 h 10000"/>
                <a:gd name="connsiteX268" fmla="*/ 7841 w 10000"/>
                <a:gd name="connsiteY268" fmla="*/ 6522 h 10000"/>
                <a:gd name="connsiteX269" fmla="*/ 7868 w 10000"/>
                <a:gd name="connsiteY269" fmla="*/ 6472 h 10000"/>
                <a:gd name="connsiteX270" fmla="*/ 7900 w 10000"/>
                <a:gd name="connsiteY270" fmla="*/ 6447 h 10000"/>
                <a:gd name="connsiteX271" fmla="*/ 7927 w 10000"/>
                <a:gd name="connsiteY271" fmla="*/ 6447 h 10000"/>
                <a:gd name="connsiteX272" fmla="*/ 7954 w 10000"/>
                <a:gd name="connsiteY272" fmla="*/ 6466 h 10000"/>
                <a:gd name="connsiteX273" fmla="*/ 7986 w 10000"/>
                <a:gd name="connsiteY273" fmla="*/ 6509 h 10000"/>
                <a:gd name="connsiteX274" fmla="*/ 8013 w 10000"/>
                <a:gd name="connsiteY274" fmla="*/ 6578 h 10000"/>
                <a:gd name="connsiteX275" fmla="*/ 8044 w 10000"/>
                <a:gd name="connsiteY275" fmla="*/ 6683 h 10000"/>
                <a:gd name="connsiteX276" fmla="*/ 8071 w 10000"/>
                <a:gd name="connsiteY276" fmla="*/ 6820 h 10000"/>
                <a:gd name="connsiteX277" fmla="*/ 8098 w 10000"/>
                <a:gd name="connsiteY277" fmla="*/ 7006 h 10000"/>
                <a:gd name="connsiteX278" fmla="*/ 8130 w 10000"/>
                <a:gd name="connsiteY278" fmla="*/ 7280 h 10000"/>
                <a:gd name="connsiteX279" fmla="*/ 8157 w 10000"/>
                <a:gd name="connsiteY279" fmla="*/ 7714 h 10000"/>
                <a:gd name="connsiteX280" fmla="*/ 8188 w 10000"/>
                <a:gd name="connsiteY280" fmla="*/ 8671 h 10000"/>
                <a:gd name="connsiteX281" fmla="*/ 8215 w 10000"/>
                <a:gd name="connsiteY281" fmla="*/ 8696 h 10000"/>
                <a:gd name="connsiteX282" fmla="*/ 8242 w 10000"/>
                <a:gd name="connsiteY282" fmla="*/ 7720 h 10000"/>
                <a:gd name="connsiteX283" fmla="*/ 8274 w 10000"/>
                <a:gd name="connsiteY283" fmla="*/ 7286 h 10000"/>
                <a:gd name="connsiteX284" fmla="*/ 8301 w 10000"/>
                <a:gd name="connsiteY284" fmla="*/ 7006 h 10000"/>
                <a:gd name="connsiteX285" fmla="*/ 8328 w 10000"/>
                <a:gd name="connsiteY285" fmla="*/ 6820 h 10000"/>
                <a:gd name="connsiteX286" fmla="*/ 8360 w 10000"/>
                <a:gd name="connsiteY286" fmla="*/ 6683 h 10000"/>
                <a:gd name="connsiteX287" fmla="*/ 8387 w 10000"/>
                <a:gd name="connsiteY287" fmla="*/ 6584 h 10000"/>
                <a:gd name="connsiteX288" fmla="*/ 8418 w 10000"/>
                <a:gd name="connsiteY288" fmla="*/ 6516 h 10000"/>
                <a:gd name="connsiteX289" fmla="*/ 8445 w 10000"/>
                <a:gd name="connsiteY289" fmla="*/ 6472 h 10000"/>
                <a:gd name="connsiteX290" fmla="*/ 8472 w 10000"/>
                <a:gd name="connsiteY290" fmla="*/ 6453 h 10000"/>
                <a:gd name="connsiteX291" fmla="*/ 8504 w 10000"/>
                <a:gd name="connsiteY291" fmla="*/ 6460 h 10000"/>
                <a:gd name="connsiteX292" fmla="*/ 8531 w 10000"/>
                <a:gd name="connsiteY292" fmla="*/ 6491 h 10000"/>
                <a:gd name="connsiteX293" fmla="*/ 8562 w 10000"/>
                <a:gd name="connsiteY293" fmla="*/ 6553 h 10000"/>
                <a:gd name="connsiteX294" fmla="*/ 8589 w 10000"/>
                <a:gd name="connsiteY294" fmla="*/ 6640 h 10000"/>
                <a:gd name="connsiteX295" fmla="*/ 8616 w 10000"/>
                <a:gd name="connsiteY295" fmla="*/ 6770 h 10000"/>
                <a:gd name="connsiteX296" fmla="*/ 8648 w 10000"/>
                <a:gd name="connsiteY296" fmla="*/ 6944 h 10000"/>
                <a:gd name="connsiteX297" fmla="*/ 8675 w 10000"/>
                <a:gd name="connsiteY297" fmla="*/ 7205 h 10000"/>
                <a:gd name="connsiteX298" fmla="*/ 8707 w 10000"/>
                <a:gd name="connsiteY298" fmla="*/ 7615 h 10000"/>
                <a:gd name="connsiteX299" fmla="*/ 8734 w 10000"/>
                <a:gd name="connsiteY299" fmla="*/ 8460 h 10000"/>
                <a:gd name="connsiteX300" fmla="*/ 8761 w 10000"/>
                <a:gd name="connsiteY300" fmla="*/ 8839 h 10000"/>
                <a:gd name="connsiteX301" fmla="*/ 8788 w 10000"/>
                <a:gd name="connsiteY301" fmla="*/ 7733 h 10000"/>
                <a:gd name="connsiteX302" fmla="*/ 8819 w 10000"/>
                <a:gd name="connsiteY302" fmla="*/ 7267 h 10000"/>
                <a:gd name="connsiteX303" fmla="*/ 8851 w 10000"/>
                <a:gd name="connsiteY303" fmla="*/ 6981 h 10000"/>
                <a:gd name="connsiteX304" fmla="*/ 8878 w 10000"/>
                <a:gd name="connsiteY304" fmla="*/ 6783 h 10000"/>
                <a:gd name="connsiteX305" fmla="*/ 8905 w 10000"/>
                <a:gd name="connsiteY305" fmla="*/ 6646 h 10000"/>
                <a:gd name="connsiteX306" fmla="*/ 8932 w 10000"/>
                <a:gd name="connsiteY306" fmla="*/ 6547 h 10000"/>
                <a:gd name="connsiteX307" fmla="*/ 8963 w 10000"/>
                <a:gd name="connsiteY307" fmla="*/ 6484 h 10000"/>
                <a:gd name="connsiteX308" fmla="*/ 8991 w 10000"/>
                <a:gd name="connsiteY308" fmla="*/ 6453 h 10000"/>
                <a:gd name="connsiteX309" fmla="*/ 9022 w 10000"/>
                <a:gd name="connsiteY309" fmla="*/ 6447 h 10000"/>
                <a:gd name="connsiteX310" fmla="*/ 9049 w 10000"/>
                <a:gd name="connsiteY310" fmla="*/ 6472 h 10000"/>
                <a:gd name="connsiteX311" fmla="*/ 9076 w 10000"/>
                <a:gd name="connsiteY311" fmla="*/ 6528 h 10000"/>
                <a:gd name="connsiteX312" fmla="*/ 9108 w 10000"/>
                <a:gd name="connsiteY312" fmla="*/ 6621 h 10000"/>
                <a:gd name="connsiteX313" fmla="*/ 9135 w 10000"/>
                <a:gd name="connsiteY313" fmla="*/ 6758 h 10000"/>
                <a:gd name="connsiteX314" fmla="*/ 9166 w 10000"/>
                <a:gd name="connsiteY314" fmla="*/ 6957 h 10000"/>
                <a:gd name="connsiteX315" fmla="*/ 9193 w 10000"/>
                <a:gd name="connsiteY315" fmla="*/ 7267 h 10000"/>
                <a:gd name="connsiteX316" fmla="*/ 9220 w 10000"/>
                <a:gd name="connsiteY316" fmla="*/ 7814 h 10000"/>
                <a:gd name="connsiteX317" fmla="*/ 9252 w 10000"/>
                <a:gd name="connsiteY317" fmla="*/ 9863 h 10000"/>
                <a:gd name="connsiteX318" fmla="*/ 9279 w 10000"/>
                <a:gd name="connsiteY318" fmla="*/ 7988 h 10000"/>
                <a:gd name="connsiteX319" fmla="*/ 9306 w 10000"/>
                <a:gd name="connsiteY319" fmla="*/ 7335 h 10000"/>
                <a:gd name="connsiteX320" fmla="*/ 9338 w 10000"/>
                <a:gd name="connsiteY320" fmla="*/ 6988 h 10000"/>
                <a:gd name="connsiteX321" fmla="*/ 9365 w 10000"/>
                <a:gd name="connsiteY321" fmla="*/ 6758 h 10000"/>
                <a:gd name="connsiteX322" fmla="*/ 9396 w 10000"/>
                <a:gd name="connsiteY322" fmla="*/ 6602 h 10000"/>
                <a:gd name="connsiteX323" fmla="*/ 9423 w 10000"/>
                <a:gd name="connsiteY323" fmla="*/ 6503 h 10000"/>
                <a:gd name="connsiteX324" fmla="*/ 9450 w 10000"/>
                <a:gd name="connsiteY324" fmla="*/ 6447 h 10000"/>
                <a:gd name="connsiteX325" fmla="*/ 9482 w 10000"/>
                <a:gd name="connsiteY325" fmla="*/ 6435 h 10000"/>
                <a:gd name="connsiteX326" fmla="*/ 9509 w 10000"/>
                <a:gd name="connsiteY326" fmla="*/ 6460 h 10000"/>
                <a:gd name="connsiteX327" fmla="*/ 9540 w 10000"/>
                <a:gd name="connsiteY327" fmla="*/ 6534 h 10000"/>
                <a:gd name="connsiteX328" fmla="*/ 9567 w 10000"/>
                <a:gd name="connsiteY328" fmla="*/ 6665 h 10000"/>
                <a:gd name="connsiteX329" fmla="*/ 9594 w 10000"/>
                <a:gd name="connsiteY329" fmla="*/ 6882 h 10000"/>
                <a:gd name="connsiteX330" fmla="*/ 9626 w 10000"/>
                <a:gd name="connsiteY330" fmla="*/ 7242 h 10000"/>
                <a:gd name="connsiteX331" fmla="*/ 9653 w 10000"/>
                <a:gd name="connsiteY331" fmla="*/ 7981 h 10000"/>
                <a:gd name="connsiteX332" fmla="*/ 9680 w 10000"/>
                <a:gd name="connsiteY332" fmla="*/ 8820 h 10000"/>
                <a:gd name="connsiteX333" fmla="*/ 9712 w 10000"/>
                <a:gd name="connsiteY333" fmla="*/ 7484 h 10000"/>
                <a:gd name="connsiteX334" fmla="*/ 9739 w 10000"/>
                <a:gd name="connsiteY334" fmla="*/ 7012 h 10000"/>
                <a:gd name="connsiteX335" fmla="*/ 9766 w 10000"/>
                <a:gd name="connsiteY335" fmla="*/ 6758 h 10000"/>
                <a:gd name="connsiteX336" fmla="*/ 9797 w 10000"/>
                <a:gd name="connsiteY336" fmla="*/ 6615 h 10000"/>
                <a:gd name="connsiteX337" fmla="*/ 9824 w 10000"/>
                <a:gd name="connsiteY337" fmla="*/ 6559 h 10000"/>
                <a:gd name="connsiteX338" fmla="*/ 9856 w 10000"/>
                <a:gd name="connsiteY338" fmla="*/ 6590 h 10000"/>
                <a:gd name="connsiteX339" fmla="*/ 9883 w 10000"/>
                <a:gd name="connsiteY339" fmla="*/ 6708 h 10000"/>
                <a:gd name="connsiteX340" fmla="*/ 9910 w 10000"/>
                <a:gd name="connsiteY340" fmla="*/ 6950 h 10000"/>
                <a:gd name="connsiteX341" fmla="*/ 9941 w 10000"/>
                <a:gd name="connsiteY341" fmla="*/ 7404 h 10000"/>
                <a:gd name="connsiteX342" fmla="*/ 9968 w 10000"/>
                <a:gd name="connsiteY342" fmla="*/ 8516 h 10000"/>
                <a:gd name="connsiteX343" fmla="*/ 10000 w 10000"/>
                <a:gd name="connsiteY34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2925 w 10000"/>
                <a:gd name="connsiteY102" fmla="*/ 1342 h 10000"/>
                <a:gd name="connsiteX103" fmla="*/ 3128 w 10000"/>
                <a:gd name="connsiteY103" fmla="*/ 1286 h 10000"/>
                <a:gd name="connsiteX104" fmla="*/ 3155 w 10000"/>
                <a:gd name="connsiteY104" fmla="*/ 1075 h 10000"/>
                <a:gd name="connsiteX105" fmla="*/ 3182 w 10000"/>
                <a:gd name="connsiteY105" fmla="*/ 907 h 10000"/>
                <a:gd name="connsiteX106" fmla="*/ 3213 w 10000"/>
                <a:gd name="connsiteY106" fmla="*/ 770 h 10000"/>
                <a:gd name="connsiteX107" fmla="*/ 3240 w 10000"/>
                <a:gd name="connsiteY107" fmla="*/ 658 h 10000"/>
                <a:gd name="connsiteX108" fmla="*/ 3267 w 10000"/>
                <a:gd name="connsiteY108" fmla="*/ 559 h 10000"/>
                <a:gd name="connsiteX109" fmla="*/ 3299 w 10000"/>
                <a:gd name="connsiteY109" fmla="*/ 478 h 10000"/>
                <a:gd name="connsiteX110" fmla="*/ 3326 w 10000"/>
                <a:gd name="connsiteY110" fmla="*/ 404 h 10000"/>
                <a:gd name="connsiteX111" fmla="*/ 3357 w 10000"/>
                <a:gd name="connsiteY111" fmla="*/ 335 h 10000"/>
                <a:gd name="connsiteX112" fmla="*/ 3384 w 10000"/>
                <a:gd name="connsiteY112" fmla="*/ 280 h 10000"/>
                <a:gd name="connsiteX113" fmla="*/ 3411 w 10000"/>
                <a:gd name="connsiteY113" fmla="*/ 230 h 10000"/>
                <a:gd name="connsiteX114" fmla="*/ 3443 w 10000"/>
                <a:gd name="connsiteY114" fmla="*/ 186 h 10000"/>
                <a:gd name="connsiteX115" fmla="*/ 3470 w 10000"/>
                <a:gd name="connsiteY115" fmla="*/ 149 h 10000"/>
                <a:gd name="connsiteX116" fmla="*/ 3497 w 10000"/>
                <a:gd name="connsiteY116" fmla="*/ 118 h 10000"/>
                <a:gd name="connsiteX117" fmla="*/ 3529 w 10000"/>
                <a:gd name="connsiteY117" fmla="*/ 87 h 10000"/>
                <a:gd name="connsiteX118" fmla="*/ 3556 w 10000"/>
                <a:gd name="connsiteY118" fmla="*/ 68 h 10000"/>
                <a:gd name="connsiteX119" fmla="*/ 3587 w 10000"/>
                <a:gd name="connsiteY119" fmla="*/ 43 h 10000"/>
                <a:gd name="connsiteX120" fmla="*/ 3614 w 10000"/>
                <a:gd name="connsiteY120" fmla="*/ 31 h 10000"/>
                <a:gd name="connsiteX121" fmla="*/ 3641 w 10000"/>
                <a:gd name="connsiteY121" fmla="*/ 19 h 10000"/>
                <a:gd name="connsiteX122" fmla="*/ 3673 w 10000"/>
                <a:gd name="connsiteY122" fmla="*/ 6 h 10000"/>
                <a:gd name="connsiteX123" fmla="*/ 3700 w 10000"/>
                <a:gd name="connsiteY123" fmla="*/ 6 h 10000"/>
                <a:gd name="connsiteX124" fmla="*/ 3731 w 10000"/>
                <a:gd name="connsiteY124" fmla="*/ 0 h 10000"/>
                <a:gd name="connsiteX125" fmla="*/ 3758 w 10000"/>
                <a:gd name="connsiteY125" fmla="*/ 0 h 10000"/>
                <a:gd name="connsiteX126" fmla="*/ 3785 w 10000"/>
                <a:gd name="connsiteY126" fmla="*/ 6 h 10000"/>
                <a:gd name="connsiteX127" fmla="*/ 3817 w 10000"/>
                <a:gd name="connsiteY127" fmla="*/ 12 h 10000"/>
                <a:gd name="connsiteX128" fmla="*/ 3844 w 10000"/>
                <a:gd name="connsiteY128" fmla="*/ 19 h 10000"/>
                <a:gd name="connsiteX129" fmla="*/ 3876 w 10000"/>
                <a:gd name="connsiteY129" fmla="*/ 31 h 10000"/>
                <a:gd name="connsiteX130" fmla="*/ 3903 w 10000"/>
                <a:gd name="connsiteY130" fmla="*/ 43 h 10000"/>
                <a:gd name="connsiteX131" fmla="*/ 3930 w 10000"/>
                <a:gd name="connsiteY131" fmla="*/ 62 h 10000"/>
                <a:gd name="connsiteX132" fmla="*/ 3957 w 10000"/>
                <a:gd name="connsiteY132" fmla="*/ 81 h 10000"/>
                <a:gd name="connsiteX133" fmla="*/ 3988 w 10000"/>
                <a:gd name="connsiteY133" fmla="*/ 106 h 10000"/>
                <a:gd name="connsiteX134" fmla="*/ 4015 w 10000"/>
                <a:gd name="connsiteY134" fmla="*/ 130 h 10000"/>
                <a:gd name="connsiteX135" fmla="*/ 4047 w 10000"/>
                <a:gd name="connsiteY135" fmla="*/ 155 h 10000"/>
                <a:gd name="connsiteX136" fmla="*/ 4074 w 10000"/>
                <a:gd name="connsiteY136" fmla="*/ 186 h 10000"/>
                <a:gd name="connsiteX137" fmla="*/ 4101 w 10000"/>
                <a:gd name="connsiteY137" fmla="*/ 217 h 10000"/>
                <a:gd name="connsiteX138" fmla="*/ 4132 w 10000"/>
                <a:gd name="connsiteY138" fmla="*/ 255 h 10000"/>
                <a:gd name="connsiteX139" fmla="*/ 4160 w 10000"/>
                <a:gd name="connsiteY139" fmla="*/ 292 h 10000"/>
                <a:gd name="connsiteX140" fmla="*/ 4191 w 10000"/>
                <a:gd name="connsiteY140" fmla="*/ 329 h 10000"/>
                <a:gd name="connsiteX141" fmla="*/ 4218 w 10000"/>
                <a:gd name="connsiteY141" fmla="*/ 373 h 10000"/>
                <a:gd name="connsiteX142" fmla="*/ 4245 w 10000"/>
                <a:gd name="connsiteY142" fmla="*/ 422 h 10000"/>
                <a:gd name="connsiteX143" fmla="*/ 4277 w 10000"/>
                <a:gd name="connsiteY143" fmla="*/ 466 h 10000"/>
                <a:gd name="connsiteX144" fmla="*/ 4304 w 10000"/>
                <a:gd name="connsiteY144" fmla="*/ 522 h 10000"/>
                <a:gd name="connsiteX145" fmla="*/ 4335 w 10000"/>
                <a:gd name="connsiteY145" fmla="*/ 571 h 10000"/>
                <a:gd name="connsiteX146" fmla="*/ 4362 w 10000"/>
                <a:gd name="connsiteY146" fmla="*/ 634 h 10000"/>
                <a:gd name="connsiteX147" fmla="*/ 4389 w 10000"/>
                <a:gd name="connsiteY147" fmla="*/ 689 h 10000"/>
                <a:gd name="connsiteX148" fmla="*/ 4421 w 10000"/>
                <a:gd name="connsiteY148" fmla="*/ 752 h 10000"/>
                <a:gd name="connsiteX149" fmla="*/ 4448 w 10000"/>
                <a:gd name="connsiteY149" fmla="*/ 820 h 10000"/>
                <a:gd name="connsiteX150" fmla="*/ 4475 w 10000"/>
                <a:gd name="connsiteY150" fmla="*/ 888 h 10000"/>
                <a:gd name="connsiteX151" fmla="*/ 4507 w 10000"/>
                <a:gd name="connsiteY151" fmla="*/ 957 h 10000"/>
                <a:gd name="connsiteX152" fmla="*/ 4534 w 10000"/>
                <a:gd name="connsiteY152" fmla="*/ 1037 h 10000"/>
                <a:gd name="connsiteX153" fmla="*/ 4565 w 10000"/>
                <a:gd name="connsiteY153" fmla="*/ 1118 h 10000"/>
                <a:gd name="connsiteX154" fmla="*/ 4592 w 10000"/>
                <a:gd name="connsiteY154" fmla="*/ 1199 h 10000"/>
                <a:gd name="connsiteX155" fmla="*/ 4619 w 10000"/>
                <a:gd name="connsiteY155" fmla="*/ 1286 h 10000"/>
                <a:gd name="connsiteX156" fmla="*/ 4651 w 10000"/>
                <a:gd name="connsiteY156" fmla="*/ 1373 h 10000"/>
                <a:gd name="connsiteX157" fmla="*/ 4678 w 10000"/>
                <a:gd name="connsiteY157" fmla="*/ 1472 h 10000"/>
                <a:gd name="connsiteX158" fmla="*/ 4709 w 10000"/>
                <a:gd name="connsiteY158" fmla="*/ 1565 h 10000"/>
                <a:gd name="connsiteX159" fmla="*/ 4736 w 10000"/>
                <a:gd name="connsiteY159" fmla="*/ 1671 h 10000"/>
                <a:gd name="connsiteX160" fmla="*/ 4763 w 10000"/>
                <a:gd name="connsiteY160" fmla="*/ 1776 h 10000"/>
                <a:gd name="connsiteX161" fmla="*/ 4795 w 10000"/>
                <a:gd name="connsiteY161" fmla="*/ 1894 h 10000"/>
                <a:gd name="connsiteX162" fmla="*/ 4822 w 10000"/>
                <a:gd name="connsiteY162" fmla="*/ 2012 h 10000"/>
                <a:gd name="connsiteX163" fmla="*/ 4854 w 10000"/>
                <a:gd name="connsiteY163" fmla="*/ 2137 h 10000"/>
                <a:gd name="connsiteX164" fmla="*/ 4881 w 10000"/>
                <a:gd name="connsiteY164" fmla="*/ 2267 h 10000"/>
                <a:gd name="connsiteX165" fmla="*/ 4908 w 10000"/>
                <a:gd name="connsiteY165" fmla="*/ 2404 h 10000"/>
                <a:gd name="connsiteX166" fmla="*/ 4935 w 10000"/>
                <a:gd name="connsiteY166" fmla="*/ 2553 h 10000"/>
                <a:gd name="connsiteX167" fmla="*/ 4966 w 10000"/>
                <a:gd name="connsiteY167" fmla="*/ 2708 h 10000"/>
                <a:gd name="connsiteX168" fmla="*/ 4993 w 10000"/>
                <a:gd name="connsiteY168" fmla="*/ 2870 h 10000"/>
                <a:gd name="connsiteX169" fmla="*/ 5025 w 10000"/>
                <a:gd name="connsiteY169" fmla="*/ 3043 h 10000"/>
                <a:gd name="connsiteX170" fmla="*/ 5052 w 10000"/>
                <a:gd name="connsiteY170" fmla="*/ 3230 h 10000"/>
                <a:gd name="connsiteX171" fmla="*/ 5079 w 10000"/>
                <a:gd name="connsiteY171" fmla="*/ 3429 h 10000"/>
                <a:gd name="connsiteX172" fmla="*/ 5110 w 10000"/>
                <a:gd name="connsiteY172" fmla="*/ 3646 h 10000"/>
                <a:gd name="connsiteX173" fmla="*/ 5137 w 10000"/>
                <a:gd name="connsiteY173" fmla="*/ 3882 h 10000"/>
                <a:gd name="connsiteX174" fmla="*/ 5169 w 10000"/>
                <a:gd name="connsiteY174" fmla="*/ 4143 h 10000"/>
                <a:gd name="connsiteX175" fmla="*/ 5196 w 10000"/>
                <a:gd name="connsiteY175" fmla="*/ 4441 h 10000"/>
                <a:gd name="connsiteX176" fmla="*/ 5223 w 10000"/>
                <a:gd name="connsiteY176" fmla="*/ 4789 h 10000"/>
                <a:gd name="connsiteX177" fmla="*/ 5255 w 10000"/>
                <a:gd name="connsiteY177" fmla="*/ 5205 h 10000"/>
                <a:gd name="connsiteX178" fmla="*/ 5282 w 10000"/>
                <a:gd name="connsiteY178" fmla="*/ 5758 h 10000"/>
                <a:gd name="connsiteX179" fmla="*/ 5313 w 10000"/>
                <a:gd name="connsiteY179" fmla="*/ 6671 h 10000"/>
                <a:gd name="connsiteX180" fmla="*/ 5340 w 10000"/>
                <a:gd name="connsiteY180" fmla="*/ 7776 h 10000"/>
                <a:gd name="connsiteX181" fmla="*/ 5367 w 10000"/>
                <a:gd name="connsiteY181" fmla="*/ 6565 h 10000"/>
                <a:gd name="connsiteX182" fmla="*/ 5399 w 10000"/>
                <a:gd name="connsiteY182" fmla="*/ 6255 h 10000"/>
                <a:gd name="connsiteX183" fmla="*/ 5426 w 10000"/>
                <a:gd name="connsiteY183" fmla="*/ 6155 h 10000"/>
                <a:gd name="connsiteX184" fmla="*/ 5453 w 10000"/>
                <a:gd name="connsiteY184" fmla="*/ 6180 h 10000"/>
                <a:gd name="connsiteX185" fmla="*/ 5484 w 10000"/>
                <a:gd name="connsiteY185" fmla="*/ 6286 h 10000"/>
                <a:gd name="connsiteX186" fmla="*/ 5511 w 10000"/>
                <a:gd name="connsiteY186" fmla="*/ 6484 h 10000"/>
                <a:gd name="connsiteX187" fmla="*/ 5539 w 10000"/>
                <a:gd name="connsiteY187" fmla="*/ 6801 h 10000"/>
                <a:gd name="connsiteX188" fmla="*/ 5570 w 10000"/>
                <a:gd name="connsiteY188" fmla="*/ 7373 h 10000"/>
                <a:gd name="connsiteX189" fmla="*/ 5597 w 10000"/>
                <a:gd name="connsiteY189" fmla="*/ 9447 h 10000"/>
                <a:gd name="connsiteX190" fmla="*/ 5629 w 10000"/>
                <a:gd name="connsiteY190" fmla="*/ 7621 h 10000"/>
                <a:gd name="connsiteX191" fmla="*/ 5656 w 10000"/>
                <a:gd name="connsiteY191" fmla="*/ 7012 h 10000"/>
                <a:gd name="connsiteX192" fmla="*/ 5683 w 10000"/>
                <a:gd name="connsiteY192" fmla="*/ 6708 h 10000"/>
                <a:gd name="connsiteX193" fmla="*/ 5714 w 10000"/>
                <a:gd name="connsiteY193" fmla="*/ 6534 h 10000"/>
                <a:gd name="connsiteX194" fmla="*/ 5741 w 10000"/>
                <a:gd name="connsiteY194" fmla="*/ 6429 h 10000"/>
                <a:gd name="connsiteX195" fmla="*/ 5773 w 10000"/>
                <a:gd name="connsiteY195" fmla="*/ 6385 h 10000"/>
                <a:gd name="connsiteX196" fmla="*/ 5800 w 10000"/>
                <a:gd name="connsiteY196" fmla="*/ 6385 h 10000"/>
                <a:gd name="connsiteX197" fmla="*/ 5827 w 10000"/>
                <a:gd name="connsiteY197" fmla="*/ 6429 h 10000"/>
                <a:gd name="connsiteX198" fmla="*/ 5858 w 10000"/>
                <a:gd name="connsiteY198" fmla="*/ 6516 h 10000"/>
                <a:gd name="connsiteX199" fmla="*/ 5886 w 10000"/>
                <a:gd name="connsiteY199" fmla="*/ 6646 h 10000"/>
                <a:gd name="connsiteX200" fmla="*/ 5913 w 10000"/>
                <a:gd name="connsiteY200" fmla="*/ 6845 h 10000"/>
                <a:gd name="connsiteX201" fmla="*/ 5944 w 10000"/>
                <a:gd name="connsiteY201" fmla="*/ 7149 h 10000"/>
                <a:gd name="connsiteX202" fmla="*/ 5971 w 10000"/>
                <a:gd name="connsiteY202" fmla="*/ 7658 h 10000"/>
                <a:gd name="connsiteX203" fmla="*/ 6003 w 10000"/>
                <a:gd name="connsiteY203" fmla="*/ 9093 h 10000"/>
                <a:gd name="connsiteX204" fmla="*/ 6030 w 10000"/>
                <a:gd name="connsiteY204" fmla="*/ 8106 h 10000"/>
                <a:gd name="connsiteX205" fmla="*/ 6057 w 10000"/>
                <a:gd name="connsiteY205" fmla="*/ 7385 h 10000"/>
                <a:gd name="connsiteX206" fmla="*/ 6088 w 10000"/>
                <a:gd name="connsiteY206" fmla="*/ 7019 h 10000"/>
                <a:gd name="connsiteX207" fmla="*/ 6115 w 10000"/>
                <a:gd name="connsiteY207" fmla="*/ 6789 h 10000"/>
                <a:gd name="connsiteX208" fmla="*/ 6147 w 10000"/>
                <a:gd name="connsiteY208" fmla="*/ 6634 h 10000"/>
                <a:gd name="connsiteX209" fmla="*/ 6174 w 10000"/>
                <a:gd name="connsiteY209" fmla="*/ 6534 h 10000"/>
                <a:gd name="connsiteX210" fmla="*/ 6201 w 10000"/>
                <a:gd name="connsiteY210" fmla="*/ 6472 h 10000"/>
                <a:gd name="connsiteX211" fmla="*/ 6233 w 10000"/>
                <a:gd name="connsiteY211" fmla="*/ 6441 h 10000"/>
                <a:gd name="connsiteX212" fmla="*/ 6260 w 10000"/>
                <a:gd name="connsiteY212" fmla="*/ 6435 h 10000"/>
                <a:gd name="connsiteX213" fmla="*/ 6291 w 10000"/>
                <a:gd name="connsiteY213" fmla="*/ 6460 h 10000"/>
                <a:gd name="connsiteX214" fmla="*/ 6318 w 10000"/>
                <a:gd name="connsiteY214" fmla="*/ 6516 h 10000"/>
                <a:gd name="connsiteX215" fmla="*/ 6345 w 10000"/>
                <a:gd name="connsiteY215" fmla="*/ 6609 h 10000"/>
                <a:gd name="connsiteX216" fmla="*/ 6372 w 10000"/>
                <a:gd name="connsiteY216" fmla="*/ 6733 h 10000"/>
                <a:gd name="connsiteX217" fmla="*/ 6404 w 10000"/>
                <a:gd name="connsiteY217" fmla="*/ 6919 h 10000"/>
                <a:gd name="connsiteX218" fmla="*/ 6431 w 10000"/>
                <a:gd name="connsiteY218" fmla="*/ 7186 h 10000"/>
                <a:gd name="connsiteX219" fmla="*/ 6462 w 10000"/>
                <a:gd name="connsiteY219" fmla="*/ 7596 h 10000"/>
                <a:gd name="connsiteX220" fmla="*/ 6489 w 10000"/>
                <a:gd name="connsiteY220" fmla="*/ 8466 h 10000"/>
                <a:gd name="connsiteX221" fmla="*/ 6516 w 10000"/>
                <a:gd name="connsiteY221" fmla="*/ 8801 h 10000"/>
                <a:gd name="connsiteX222" fmla="*/ 6548 w 10000"/>
                <a:gd name="connsiteY222" fmla="*/ 7714 h 10000"/>
                <a:gd name="connsiteX223" fmla="*/ 6575 w 10000"/>
                <a:gd name="connsiteY223" fmla="*/ 7261 h 10000"/>
                <a:gd name="connsiteX224" fmla="*/ 6607 w 10000"/>
                <a:gd name="connsiteY224" fmla="*/ 6981 h 10000"/>
                <a:gd name="connsiteX225" fmla="*/ 6634 w 10000"/>
                <a:gd name="connsiteY225" fmla="*/ 6795 h 10000"/>
                <a:gd name="connsiteX226" fmla="*/ 6661 w 10000"/>
                <a:gd name="connsiteY226" fmla="*/ 6658 h 10000"/>
                <a:gd name="connsiteX227" fmla="*/ 6692 w 10000"/>
                <a:gd name="connsiteY227" fmla="*/ 6559 h 10000"/>
                <a:gd name="connsiteX228" fmla="*/ 6719 w 10000"/>
                <a:gd name="connsiteY228" fmla="*/ 6497 h 10000"/>
                <a:gd name="connsiteX229" fmla="*/ 6751 w 10000"/>
                <a:gd name="connsiteY229" fmla="*/ 6460 h 10000"/>
                <a:gd name="connsiteX230" fmla="*/ 6778 w 10000"/>
                <a:gd name="connsiteY230" fmla="*/ 6453 h 10000"/>
                <a:gd name="connsiteX231" fmla="*/ 6805 w 10000"/>
                <a:gd name="connsiteY231" fmla="*/ 6460 h 10000"/>
                <a:gd name="connsiteX232" fmla="*/ 6836 w 10000"/>
                <a:gd name="connsiteY232" fmla="*/ 6503 h 10000"/>
                <a:gd name="connsiteX233" fmla="*/ 6863 w 10000"/>
                <a:gd name="connsiteY233" fmla="*/ 6565 h 10000"/>
                <a:gd name="connsiteX234" fmla="*/ 6890 w 10000"/>
                <a:gd name="connsiteY234" fmla="*/ 6658 h 10000"/>
                <a:gd name="connsiteX235" fmla="*/ 6922 w 10000"/>
                <a:gd name="connsiteY235" fmla="*/ 6789 h 10000"/>
                <a:gd name="connsiteX236" fmla="*/ 6949 w 10000"/>
                <a:gd name="connsiteY236" fmla="*/ 6975 h 10000"/>
                <a:gd name="connsiteX237" fmla="*/ 6981 w 10000"/>
                <a:gd name="connsiteY237" fmla="*/ 7236 h 10000"/>
                <a:gd name="connsiteX238" fmla="*/ 7008 w 10000"/>
                <a:gd name="connsiteY238" fmla="*/ 7634 h 10000"/>
                <a:gd name="connsiteX239" fmla="*/ 7035 w 10000"/>
                <a:gd name="connsiteY239" fmla="*/ 8460 h 10000"/>
                <a:gd name="connsiteX240" fmla="*/ 7066 w 10000"/>
                <a:gd name="connsiteY240" fmla="*/ 8969 h 10000"/>
                <a:gd name="connsiteX241" fmla="*/ 7093 w 10000"/>
                <a:gd name="connsiteY241" fmla="*/ 7801 h 10000"/>
                <a:gd name="connsiteX242" fmla="*/ 7125 w 10000"/>
                <a:gd name="connsiteY242" fmla="*/ 7329 h 10000"/>
                <a:gd name="connsiteX243" fmla="*/ 7152 w 10000"/>
                <a:gd name="connsiteY243" fmla="*/ 7037 h 10000"/>
                <a:gd name="connsiteX244" fmla="*/ 7179 w 10000"/>
                <a:gd name="connsiteY244" fmla="*/ 6839 h 10000"/>
                <a:gd name="connsiteX245" fmla="*/ 7210 w 10000"/>
                <a:gd name="connsiteY245" fmla="*/ 6696 h 10000"/>
                <a:gd name="connsiteX246" fmla="*/ 7237 w 10000"/>
                <a:gd name="connsiteY246" fmla="*/ 6590 h 10000"/>
                <a:gd name="connsiteX247" fmla="*/ 7269 w 10000"/>
                <a:gd name="connsiteY247" fmla="*/ 6516 h 10000"/>
                <a:gd name="connsiteX248" fmla="*/ 7296 w 10000"/>
                <a:gd name="connsiteY248" fmla="*/ 6472 h 10000"/>
                <a:gd name="connsiteX249" fmla="*/ 7323 w 10000"/>
                <a:gd name="connsiteY249" fmla="*/ 6447 h 10000"/>
                <a:gd name="connsiteX250" fmla="*/ 7350 w 10000"/>
                <a:gd name="connsiteY250" fmla="*/ 6447 h 10000"/>
                <a:gd name="connsiteX251" fmla="*/ 7382 w 10000"/>
                <a:gd name="connsiteY251" fmla="*/ 6466 h 10000"/>
                <a:gd name="connsiteX252" fmla="*/ 7409 w 10000"/>
                <a:gd name="connsiteY252" fmla="*/ 6509 h 10000"/>
                <a:gd name="connsiteX253" fmla="*/ 7440 w 10000"/>
                <a:gd name="connsiteY253" fmla="*/ 6578 h 10000"/>
                <a:gd name="connsiteX254" fmla="*/ 7467 w 10000"/>
                <a:gd name="connsiteY254" fmla="*/ 6677 h 10000"/>
                <a:gd name="connsiteX255" fmla="*/ 7494 w 10000"/>
                <a:gd name="connsiteY255" fmla="*/ 6814 h 10000"/>
                <a:gd name="connsiteX256" fmla="*/ 7526 w 10000"/>
                <a:gd name="connsiteY256" fmla="*/ 7006 h 10000"/>
                <a:gd name="connsiteX257" fmla="*/ 7553 w 10000"/>
                <a:gd name="connsiteY257" fmla="*/ 7273 h 10000"/>
                <a:gd name="connsiteX258" fmla="*/ 7584 w 10000"/>
                <a:gd name="connsiteY258" fmla="*/ 7696 h 10000"/>
                <a:gd name="connsiteX259" fmla="*/ 7612 w 10000"/>
                <a:gd name="connsiteY259" fmla="*/ 8584 h 10000"/>
                <a:gd name="connsiteX260" fmla="*/ 7639 w 10000"/>
                <a:gd name="connsiteY260" fmla="*/ 8814 h 10000"/>
                <a:gd name="connsiteX261" fmla="*/ 7670 w 10000"/>
                <a:gd name="connsiteY261" fmla="*/ 7770 h 10000"/>
                <a:gd name="connsiteX262" fmla="*/ 7697 w 10000"/>
                <a:gd name="connsiteY262" fmla="*/ 7317 h 10000"/>
                <a:gd name="connsiteX263" fmla="*/ 7729 w 10000"/>
                <a:gd name="connsiteY263" fmla="*/ 7031 h 10000"/>
                <a:gd name="connsiteX264" fmla="*/ 7756 w 10000"/>
                <a:gd name="connsiteY264" fmla="*/ 6839 h 10000"/>
                <a:gd name="connsiteX265" fmla="*/ 7783 w 10000"/>
                <a:gd name="connsiteY265" fmla="*/ 6696 h 10000"/>
                <a:gd name="connsiteX266" fmla="*/ 7810 w 10000"/>
                <a:gd name="connsiteY266" fmla="*/ 6590 h 10000"/>
                <a:gd name="connsiteX267" fmla="*/ 7841 w 10000"/>
                <a:gd name="connsiteY267" fmla="*/ 6522 h 10000"/>
                <a:gd name="connsiteX268" fmla="*/ 7868 w 10000"/>
                <a:gd name="connsiteY268" fmla="*/ 6472 h 10000"/>
                <a:gd name="connsiteX269" fmla="*/ 7900 w 10000"/>
                <a:gd name="connsiteY269" fmla="*/ 6447 h 10000"/>
                <a:gd name="connsiteX270" fmla="*/ 7927 w 10000"/>
                <a:gd name="connsiteY270" fmla="*/ 6447 h 10000"/>
                <a:gd name="connsiteX271" fmla="*/ 7954 w 10000"/>
                <a:gd name="connsiteY271" fmla="*/ 6466 h 10000"/>
                <a:gd name="connsiteX272" fmla="*/ 7986 w 10000"/>
                <a:gd name="connsiteY272" fmla="*/ 6509 h 10000"/>
                <a:gd name="connsiteX273" fmla="*/ 8013 w 10000"/>
                <a:gd name="connsiteY273" fmla="*/ 6578 h 10000"/>
                <a:gd name="connsiteX274" fmla="*/ 8044 w 10000"/>
                <a:gd name="connsiteY274" fmla="*/ 6683 h 10000"/>
                <a:gd name="connsiteX275" fmla="*/ 8071 w 10000"/>
                <a:gd name="connsiteY275" fmla="*/ 6820 h 10000"/>
                <a:gd name="connsiteX276" fmla="*/ 8098 w 10000"/>
                <a:gd name="connsiteY276" fmla="*/ 7006 h 10000"/>
                <a:gd name="connsiteX277" fmla="*/ 8130 w 10000"/>
                <a:gd name="connsiteY277" fmla="*/ 7280 h 10000"/>
                <a:gd name="connsiteX278" fmla="*/ 8157 w 10000"/>
                <a:gd name="connsiteY278" fmla="*/ 7714 h 10000"/>
                <a:gd name="connsiteX279" fmla="*/ 8188 w 10000"/>
                <a:gd name="connsiteY279" fmla="*/ 8671 h 10000"/>
                <a:gd name="connsiteX280" fmla="*/ 8215 w 10000"/>
                <a:gd name="connsiteY280" fmla="*/ 8696 h 10000"/>
                <a:gd name="connsiteX281" fmla="*/ 8242 w 10000"/>
                <a:gd name="connsiteY281" fmla="*/ 7720 h 10000"/>
                <a:gd name="connsiteX282" fmla="*/ 8274 w 10000"/>
                <a:gd name="connsiteY282" fmla="*/ 7286 h 10000"/>
                <a:gd name="connsiteX283" fmla="*/ 8301 w 10000"/>
                <a:gd name="connsiteY283" fmla="*/ 7006 h 10000"/>
                <a:gd name="connsiteX284" fmla="*/ 8328 w 10000"/>
                <a:gd name="connsiteY284" fmla="*/ 6820 h 10000"/>
                <a:gd name="connsiteX285" fmla="*/ 8360 w 10000"/>
                <a:gd name="connsiteY285" fmla="*/ 6683 h 10000"/>
                <a:gd name="connsiteX286" fmla="*/ 8387 w 10000"/>
                <a:gd name="connsiteY286" fmla="*/ 6584 h 10000"/>
                <a:gd name="connsiteX287" fmla="*/ 8418 w 10000"/>
                <a:gd name="connsiteY287" fmla="*/ 6516 h 10000"/>
                <a:gd name="connsiteX288" fmla="*/ 8445 w 10000"/>
                <a:gd name="connsiteY288" fmla="*/ 6472 h 10000"/>
                <a:gd name="connsiteX289" fmla="*/ 8472 w 10000"/>
                <a:gd name="connsiteY289" fmla="*/ 6453 h 10000"/>
                <a:gd name="connsiteX290" fmla="*/ 8504 w 10000"/>
                <a:gd name="connsiteY290" fmla="*/ 6460 h 10000"/>
                <a:gd name="connsiteX291" fmla="*/ 8531 w 10000"/>
                <a:gd name="connsiteY291" fmla="*/ 6491 h 10000"/>
                <a:gd name="connsiteX292" fmla="*/ 8562 w 10000"/>
                <a:gd name="connsiteY292" fmla="*/ 6553 h 10000"/>
                <a:gd name="connsiteX293" fmla="*/ 8589 w 10000"/>
                <a:gd name="connsiteY293" fmla="*/ 6640 h 10000"/>
                <a:gd name="connsiteX294" fmla="*/ 8616 w 10000"/>
                <a:gd name="connsiteY294" fmla="*/ 6770 h 10000"/>
                <a:gd name="connsiteX295" fmla="*/ 8648 w 10000"/>
                <a:gd name="connsiteY295" fmla="*/ 6944 h 10000"/>
                <a:gd name="connsiteX296" fmla="*/ 8675 w 10000"/>
                <a:gd name="connsiteY296" fmla="*/ 7205 h 10000"/>
                <a:gd name="connsiteX297" fmla="*/ 8707 w 10000"/>
                <a:gd name="connsiteY297" fmla="*/ 7615 h 10000"/>
                <a:gd name="connsiteX298" fmla="*/ 8734 w 10000"/>
                <a:gd name="connsiteY298" fmla="*/ 8460 h 10000"/>
                <a:gd name="connsiteX299" fmla="*/ 8761 w 10000"/>
                <a:gd name="connsiteY299" fmla="*/ 8839 h 10000"/>
                <a:gd name="connsiteX300" fmla="*/ 8788 w 10000"/>
                <a:gd name="connsiteY300" fmla="*/ 7733 h 10000"/>
                <a:gd name="connsiteX301" fmla="*/ 8819 w 10000"/>
                <a:gd name="connsiteY301" fmla="*/ 7267 h 10000"/>
                <a:gd name="connsiteX302" fmla="*/ 8851 w 10000"/>
                <a:gd name="connsiteY302" fmla="*/ 6981 h 10000"/>
                <a:gd name="connsiteX303" fmla="*/ 8878 w 10000"/>
                <a:gd name="connsiteY303" fmla="*/ 6783 h 10000"/>
                <a:gd name="connsiteX304" fmla="*/ 8905 w 10000"/>
                <a:gd name="connsiteY304" fmla="*/ 6646 h 10000"/>
                <a:gd name="connsiteX305" fmla="*/ 8932 w 10000"/>
                <a:gd name="connsiteY305" fmla="*/ 6547 h 10000"/>
                <a:gd name="connsiteX306" fmla="*/ 8963 w 10000"/>
                <a:gd name="connsiteY306" fmla="*/ 6484 h 10000"/>
                <a:gd name="connsiteX307" fmla="*/ 8991 w 10000"/>
                <a:gd name="connsiteY307" fmla="*/ 6453 h 10000"/>
                <a:gd name="connsiteX308" fmla="*/ 9022 w 10000"/>
                <a:gd name="connsiteY308" fmla="*/ 6447 h 10000"/>
                <a:gd name="connsiteX309" fmla="*/ 9049 w 10000"/>
                <a:gd name="connsiteY309" fmla="*/ 6472 h 10000"/>
                <a:gd name="connsiteX310" fmla="*/ 9076 w 10000"/>
                <a:gd name="connsiteY310" fmla="*/ 6528 h 10000"/>
                <a:gd name="connsiteX311" fmla="*/ 9108 w 10000"/>
                <a:gd name="connsiteY311" fmla="*/ 6621 h 10000"/>
                <a:gd name="connsiteX312" fmla="*/ 9135 w 10000"/>
                <a:gd name="connsiteY312" fmla="*/ 6758 h 10000"/>
                <a:gd name="connsiteX313" fmla="*/ 9166 w 10000"/>
                <a:gd name="connsiteY313" fmla="*/ 6957 h 10000"/>
                <a:gd name="connsiteX314" fmla="*/ 9193 w 10000"/>
                <a:gd name="connsiteY314" fmla="*/ 7267 h 10000"/>
                <a:gd name="connsiteX315" fmla="*/ 9220 w 10000"/>
                <a:gd name="connsiteY315" fmla="*/ 7814 h 10000"/>
                <a:gd name="connsiteX316" fmla="*/ 9252 w 10000"/>
                <a:gd name="connsiteY316" fmla="*/ 9863 h 10000"/>
                <a:gd name="connsiteX317" fmla="*/ 9279 w 10000"/>
                <a:gd name="connsiteY317" fmla="*/ 7988 h 10000"/>
                <a:gd name="connsiteX318" fmla="*/ 9306 w 10000"/>
                <a:gd name="connsiteY318" fmla="*/ 7335 h 10000"/>
                <a:gd name="connsiteX319" fmla="*/ 9338 w 10000"/>
                <a:gd name="connsiteY319" fmla="*/ 6988 h 10000"/>
                <a:gd name="connsiteX320" fmla="*/ 9365 w 10000"/>
                <a:gd name="connsiteY320" fmla="*/ 6758 h 10000"/>
                <a:gd name="connsiteX321" fmla="*/ 9396 w 10000"/>
                <a:gd name="connsiteY321" fmla="*/ 6602 h 10000"/>
                <a:gd name="connsiteX322" fmla="*/ 9423 w 10000"/>
                <a:gd name="connsiteY322" fmla="*/ 6503 h 10000"/>
                <a:gd name="connsiteX323" fmla="*/ 9450 w 10000"/>
                <a:gd name="connsiteY323" fmla="*/ 6447 h 10000"/>
                <a:gd name="connsiteX324" fmla="*/ 9482 w 10000"/>
                <a:gd name="connsiteY324" fmla="*/ 6435 h 10000"/>
                <a:gd name="connsiteX325" fmla="*/ 9509 w 10000"/>
                <a:gd name="connsiteY325" fmla="*/ 6460 h 10000"/>
                <a:gd name="connsiteX326" fmla="*/ 9540 w 10000"/>
                <a:gd name="connsiteY326" fmla="*/ 6534 h 10000"/>
                <a:gd name="connsiteX327" fmla="*/ 9567 w 10000"/>
                <a:gd name="connsiteY327" fmla="*/ 6665 h 10000"/>
                <a:gd name="connsiteX328" fmla="*/ 9594 w 10000"/>
                <a:gd name="connsiteY328" fmla="*/ 6882 h 10000"/>
                <a:gd name="connsiteX329" fmla="*/ 9626 w 10000"/>
                <a:gd name="connsiteY329" fmla="*/ 7242 h 10000"/>
                <a:gd name="connsiteX330" fmla="*/ 9653 w 10000"/>
                <a:gd name="connsiteY330" fmla="*/ 7981 h 10000"/>
                <a:gd name="connsiteX331" fmla="*/ 9680 w 10000"/>
                <a:gd name="connsiteY331" fmla="*/ 8820 h 10000"/>
                <a:gd name="connsiteX332" fmla="*/ 9712 w 10000"/>
                <a:gd name="connsiteY332" fmla="*/ 7484 h 10000"/>
                <a:gd name="connsiteX333" fmla="*/ 9739 w 10000"/>
                <a:gd name="connsiteY333" fmla="*/ 7012 h 10000"/>
                <a:gd name="connsiteX334" fmla="*/ 9766 w 10000"/>
                <a:gd name="connsiteY334" fmla="*/ 6758 h 10000"/>
                <a:gd name="connsiteX335" fmla="*/ 9797 w 10000"/>
                <a:gd name="connsiteY335" fmla="*/ 6615 h 10000"/>
                <a:gd name="connsiteX336" fmla="*/ 9824 w 10000"/>
                <a:gd name="connsiteY336" fmla="*/ 6559 h 10000"/>
                <a:gd name="connsiteX337" fmla="*/ 9856 w 10000"/>
                <a:gd name="connsiteY337" fmla="*/ 6590 h 10000"/>
                <a:gd name="connsiteX338" fmla="*/ 9883 w 10000"/>
                <a:gd name="connsiteY338" fmla="*/ 6708 h 10000"/>
                <a:gd name="connsiteX339" fmla="*/ 9910 w 10000"/>
                <a:gd name="connsiteY339" fmla="*/ 6950 h 10000"/>
                <a:gd name="connsiteX340" fmla="*/ 9941 w 10000"/>
                <a:gd name="connsiteY340" fmla="*/ 7404 h 10000"/>
                <a:gd name="connsiteX341" fmla="*/ 9968 w 10000"/>
                <a:gd name="connsiteY341" fmla="*/ 8516 h 10000"/>
                <a:gd name="connsiteX342" fmla="*/ 10000 w 10000"/>
                <a:gd name="connsiteY34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2898 w 10000"/>
                <a:gd name="connsiteY101" fmla="*/ 1118 h 10000"/>
                <a:gd name="connsiteX102" fmla="*/ 3128 w 10000"/>
                <a:gd name="connsiteY102" fmla="*/ 1286 h 10000"/>
                <a:gd name="connsiteX103" fmla="*/ 3155 w 10000"/>
                <a:gd name="connsiteY103" fmla="*/ 1075 h 10000"/>
                <a:gd name="connsiteX104" fmla="*/ 3182 w 10000"/>
                <a:gd name="connsiteY104" fmla="*/ 907 h 10000"/>
                <a:gd name="connsiteX105" fmla="*/ 3213 w 10000"/>
                <a:gd name="connsiteY105" fmla="*/ 770 h 10000"/>
                <a:gd name="connsiteX106" fmla="*/ 3240 w 10000"/>
                <a:gd name="connsiteY106" fmla="*/ 658 h 10000"/>
                <a:gd name="connsiteX107" fmla="*/ 3267 w 10000"/>
                <a:gd name="connsiteY107" fmla="*/ 559 h 10000"/>
                <a:gd name="connsiteX108" fmla="*/ 3299 w 10000"/>
                <a:gd name="connsiteY108" fmla="*/ 478 h 10000"/>
                <a:gd name="connsiteX109" fmla="*/ 3326 w 10000"/>
                <a:gd name="connsiteY109" fmla="*/ 404 h 10000"/>
                <a:gd name="connsiteX110" fmla="*/ 3357 w 10000"/>
                <a:gd name="connsiteY110" fmla="*/ 335 h 10000"/>
                <a:gd name="connsiteX111" fmla="*/ 3384 w 10000"/>
                <a:gd name="connsiteY111" fmla="*/ 280 h 10000"/>
                <a:gd name="connsiteX112" fmla="*/ 3411 w 10000"/>
                <a:gd name="connsiteY112" fmla="*/ 230 h 10000"/>
                <a:gd name="connsiteX113" fmla="*/ 3443 w 10000"/>
                <a:gd name="connsiteY113" fmla="*/ 186 h 10000"/>
                <a:gd name="connsiteX114" fmla="*/ 3470 w 10000"/>
                <a:gd name="connsiteY114" fmla="*/ 149 h 10000"/>
                <a:gd name="connsiteX115" fmla="*/ 3497 w 10000"/>
                <a:gd name="connsiteY115" fmla="*/ 118 h 10000"/>
                <a:gd name="connsiteX116" fmla="*/ 3529 w 10000"/>
                <a:gd name="connsiteY116" fmla="*/ 87 h 10000"/>
                <a:gd name="connsiteX117" fmla="*/ 3556 w 10000"/>
                <a:gd name="connsiteY117" fmla="*/ 68 h 10000"/>
                <a:gd name="connsiteX118" fmla="*/ 3587 w 10000"/>
                <a:gd name="connsiteY118" fmla="*/ 43 h 10000"/>
                <a:gd name="connsiteX119" fmla="*/ 3614 w 10000"/>
                <a:gd name="connsiteY119" fmla="*/ 31 h 10000"/>
                <a:gd name="connsiteX120" fmla="*/ 3641 w 10000"/>
                <a:gd name="connsiteY120" fmla="*/ 19 h 10000"/>
                <a:gd name="connsiteX121" fmla="*/ 3673 w 10000"/>
                <a:gd name="connsiteY121" fmla="*/ 6 h 10000"/>
                <a:gd name="connsiteX122" fmla="*/ 3700 w 10000"/>
                <a:gd name="connsiteY122" fmla="*/ 6 h 10000"/>
                <a:gd name="connsiteX123" fmla="*/ 3731 w 10000"/>
                <a:gd name="connsiteY123" fmla="*/ 0 h 10000"/>
                <a:gd name="connsiteX124" fmla="*/ 3758 w 10000"/>
                <a:gd name="connsiteY124" fmla="*/ 0 h 10000"/>
                <a:gd name="connsiteX125" fmla="*/ 3785 w 10000"/>
                <a:gd name="connsiteY125" fmla="*/ 6 h 10000"/>
                <a:gd name="connsiteX126" fmla="*/ 3817 w 10000"/>
                <a:gd name="connsiteY126" fmla="*/ 12 h 10000"/>
                <a:gd name="connsiteX127" fmla="*/ 3844 w 10000"/>
                <a:gd name="connsiteY127" fmla="*/ 19 h 10000"/>
                <a:gd name="connsiteX128" fmla="*/ 3876 w 10000"/>
                <a:gd name="connsiteY128" fmla="*/ 31 h 10000"/>
                <a:gd name="connsiteX129" fmla="*/ 3903 w 10000"/>
                <a:gd name="connsiteY129" fmla="*/ 43 h 10000"/>
                <a:gd name="connsiteX130" fmla="*/ 3930 w 10000"/>
                <a:gd name="connsiteY130" fmla="*/ 62 h 10000"/>
                <a:gd name="connsiteX131" fmla="*/ 3957 w 10000"/>
                <a:gd name="connsiteY131" fmla="*/ 81 h 10000"/>
                <a:gd name="connsiteX132" fmla="*/ 3988 w 10000"/>
                <a:gd name="connsiteY132" fmla="*/ 106 h 10000"/>
                <a:gd name="connsiteX133" fmla="*/ 4015 w 10000"/>
                <a:gd name="connsiteY133" fmla="*/ 130 h 10000"/>
                <a:gd name="connsiteX134" fmla="*/ 4047 w 10000"/>
                <a:gd name="connsiteY134" fmla="*/ 155 h 10000"/>
                <a:gd name="connsiteX135" fmla="*/ 4074 w 10000"/>
                <a:gd name="connsiteY135" fmla="*/ 186 h 10000"/>
                <a:gd name="connsiteX136" fmla="*/ 4101 w 10000"/>
                <a:gd name="connsiteY136" fmla="*/ 217 h 10000"/>
                <a:gd name="connsiteX137" fmla="*/ 4132 w 10000"/>
                <a:gd name="connsiteY137" fmla="*/ 255 h 10000"/>
                <a:gd name="connsiteX138" fmla="*/ 4160 w 10000"/>
                <a:gd name="connsiteY138" fmla="*/ 292 h 10000"/>
                <a:gd name="connsiteX139" fmla="*/ 4191 w 10000"/>
                <a:gd name="connsiteY139" fmla="*/ 329 h 10000"/>
                <a:gd name="connsiteX140" fmla="*/ 4218 w 10000"/>
                <a:gd name="connsiteY140" fmla="*/ 373 h 10000"/>
                <a:gd name="connsiteX141" fmla="*/ 4245 w 10000"/>
                <a:gd name="connsiteY141" fmla="*/ 422 h 10000"/>
                <a:gd name="connsiteX142" fmla="*/ 4277 w 10000"/>
                <a:gd name="connsiteY142" fmla="*/ 466 h 10000"/>
                <a:gd name="connsiteX143" fmla="*/ 4304 w 10000"/>
                <a:gd name="connsiteY143" fmla="*/ 522 h 10000"/>
                <a:gd name="connsiteX144" fmla="*/ 4335 w 10000"/>
                <a:gd name="connsiteY144" fmla="*/ 571 h 10000"/>
                <a:gd name="connsiteX145" fmla="*/ 4362 w 10000"/>
                <a:gd name="connsiteY145" fmla="*/ 634 h 10000"/>
                <a:gd name="connsiteX146" fmla="*/ 4389 w 10000"/>
                <a:gd name="connsiteY146" fmla="*/ 689 h 10000"/>
                <a:gd name="connsiteX147" fmla="*/ 4421 w 10000"/>
                <a:gd name="connsiteY147" fmla="*/ 752 h 10000"/>
                <a:gd name="connsiteX148" fmla="*/ 4448 w 10000"/>
                <a:gd name="connsiteY148" fmla="*/ 820 h 10000"/>
                <a:gd name="connsiteX149" fmla="*/ 4475 w 10000"/>
                <a:gd name="connsiteY149" fmla="*/ 888 h 10000"/>
                <a:gd name="connsiteX150" fmla="*/ 4507 w 10000"/>
                <a:gd name="connsiteY150" fmla="*/ 957 h 10000"/>
                <a:gd name="connsiteX151" fmla="*/ 4534 w 10000"/>
                <a:gd name="connsiteY151" fmla="*/ 1037 h 10000"/>
                <a:gd name="connsiteX152" fmla="*/ 4565 w 10000"/>
                <a:gd name="connsiteY152" fmla="*/ 1118 h 10000"/>
                <a:gd name="connsiteX153" fmla="*/ 4592 w 10000"/>
                <a:gd name="connsiteY153" fmla="*/ 1199 h 10000"/>
                <a:gd name="connsiteX154" fmla="*/ 4619 w 10000"/>
                <a:gd name="connsiteY154" fmla="*/ 1286 h 10000"/>
                <a:gd name="connsiteX155" fmla="*/ 4651 w 10000"/>
                <a:gd name="connsiteY155" fmla="*/ 1373 h 10000"/>
                <a:gd name="connsiteX156" fmla="*/ 4678 w 10000"/>
                <a:gd name="connsiteY156" fmla="*/ 1472 h 10000"/>
                <a:gd name="connsiteX157" fmla="*/ 4709 w 10000"/>
                <a:gd name="connsiteY157" fmla="*/ 1565 h 10000"/>
                <a:gd name="connsiteX158" fmla="*/ 4736 w 10000"/>
                <a:gd name="connsiteY158" fmla="*/ 1671 h 10000"/>
                <a:gd name="connsiteX159" fmla="*/ 4763 w 10000"/>
                <a:gd name="connsiteY159" fmla="*/ 1776 h 10000"/>
                <a:gd name="connsiteX160" fmla="*/ 4795 w 10000"/>
                <a:gd name="connsiteY160" fmla="*/ 1894 h 10000"/>
                <a:gd name="connsiteX161" fmla="*/ 4822 w 10000"/>
                <a:gd name="connsiteY161" fmla="*/ 2012 h 10000"/>
                <a:gd name="connsiteX162" fmla="*/ 4854 w 10000"/>
                <a:gd name="connsiteY162" fmla="*/ 2137 h 10000"/>
                <a:gd name="connsiteX163" fmla="*/ 4881 w 10000"/>
                <a:gd name="connsiteY163" fmla="*/ 2267 h 10000"/>
                <a:gd name="connsiteX164" fmla="*/ 4908 w 10000"/>
                <a:gd name="connsiteY164" fmla="*/ 2404 h 10000"/>
                <a:gd name="connsiteX165" fmla="*/ 4935 w 10000"/>
                <a:gd name="connsiteY165" fmla="*/ 2553 h 10000"/>
                <a:gd name="connsiteX166" fmla="*/ 4966 w 10000"/>
                <a:gd name="connsiteY166" fmla="*/ 2708 h 10000"/>
                <a:gd name="connsiteX167" fmla="*/ 4993 w 10000"/>
                <a:gd name="connsiteY167" fmla="*/ 2870 h 10000"/>
                <a:gd name="connsiteX168" fmla="*/ 5025 w 10000"/>
                <a:gd name="connsiteY168" fmla="*/ 3043 h 10000"/>
                <a:gd name="connsiteX169" fmla="*/ 5052 w 10000"/>
                <a:gd name="connsiteY169" fmla="*/ 3230 h 10000"/>
                <a:gd name="connsiteX170" fmla="*/ 5079 w 10000"/>
                <a:gd name="connsiteY170" fmla="*/ 3429 h 10000"/>
                <a:gd name="connsiteX171" fmla="*/ 5110 w 10000"/>
                <a:gd name="connsiteY171" fmla="*/ 3646 h 10000"/>
                <a:gd name="connsiteX172" fmla="*/ 5137 w 10000"/>
                <a:gd name="connsiteY172" fmla="*/ 3882 h 10000"/>
                <a:gd name="connsiteX173" fmla="*/ 5169 w 10000"/>
                <a:gd name="connsiteY173" fmla="*/ 4143 h 10000"/>
                <a:gd name="connsiteX174" fmla="*/ 5196 w 10000"/>
                <a:gd name="connsiteY174" fmla="*/ 4441 h 10000"/>
                <a:gd name="connsiteX175" fmla="*/ 5223 w 10000"/>
                <a:gd name="connsiteY175" fmla="*/ 4789 h 10000"/>
                <a:gd name="connsiteX176" fmla="*/ 5255 w 10000"/>
                <a:gd name="connsiteY176" fmla="*/ 5205 h 10000"/>
                <a:gd name="connsiteX177" fmla="*/ 5282 w 10000"/>
                <a:gd name="connsiteY177" fmla="*/ 5758 h 10000"/>
                <a:gd name="connsiteX178" fmla="*/ 5313 w 10000"/>
                <a:gd name="connsiteY178" fmla="*/ 6671 h 10000"/>
                <a:gd name="connsiteX179" fmla="*/ 5340 w 10000"/>
                <a:gd name="connsiteY179" fmla="*/ 7776 h 10000"/>
                <a:gd name="connsiteX180" fmla="*/ 5367 w 10000"/>
                <a:gd name="connsiteY180" fmla="*/ 6565 h 10000"/>
                <a:gd name="connsiteX181" fmla="*/ 5399 w 10000"/>
                <a:gd name="connsiteY181" fmla="*/ 6255 h 10000"/>
                <a:gd name="connsiteX182" fmla="*/ 5426 w 10000"/>
                <a:gd name="connsiteY182" fmla="*/ 6155 h 10000"/>
                <a:gd name="connsiteX183" fmla="*/ 5453 w 10000"/>
                <a:gd name="connsiteY183" fmla="*/ 6180 h 10000"/>
                <a:gd name="connsiteX184" fmla="*/ 5484 w 10000"/>
                <a:gd name="connsiteY184" fmla="*/ 6286 h 10000"/>
                <a:gd name="connsiteX185" fmla="*/ 5511 w 10000"/>
                <a:gd name="connsiteY185" fmla="*/ 6484 h 10000"/>
                <a:gd name="connsiteX186" fmla="*/ 5539 w 10000"/>
                <a:gd name="connsiteY186" fmla="*/ 6801 h 10000"/>
                <a:gd name="connsiteX187" fmla="*/ 5570 w 10000"/>
                <a:gd name="connsiteY187" fmla="*/ 7373 h 10000"/>
                <a:gd name="connsiteX188" fmla="*/ 5597 w 10000"/>
                <a:gd name="connsiteY188" fmla="*/ 9447 h 10000"/>
                <a:gd name="connsiteX189" fmla="*/ 5629 w 10000"/>
                <a:gd name="connsiteY189" fmla="*/ 7621 h 10000"/>
                <a:gd name="connsiteX190" fmla="*/ 5656 w 10000"/>
                <a:gd name="connsiteY190" fmla="*/ 7012 h 10000"/>
                <a:gd name="connsiteX191" fmla="*/ 5683 w 10000"/>
                <a:gd name="connsiteY191" fmla="*/ 6708 h 10000"/>
                <a:gd name="connsiteX192" fmla="*/ 5714 w 10000"/>
                <a:gd name="connsiteY192" fmla="*/ 6534 h 10000"/>
                <a:gd name="connsiteX193" fmla="*/ 5741 w 10000"/>
                <a:gd name="connsiteY193" fmla="*/ 6429 h 10000"/>
                <a:gd name="connsiteX194" fmla="*/ 5773 w 10000"/>
                <a:gd name="connsiteY194" fmla="*/ 6385 h 10000"/>
                <a:gd name="connsiteX195" fmla="*/ 5800 w 10000"/>
                <a:gd name="connsiteY195" fmla="*/ 6385 h 10000"/>
                <a:gd name="connsiteX196" fmla="*/ 5827 w 10000"/>
                <a:gd name="connsiteY196" fmla="*/ 6429 h 10000"/>
                <a:gd name="connsiteX197" fmla="*/ 5858 w 10000"/>
                <a:gd name="connsiteY197" fmla="*/ 6516 h 10000"/>
                <a:gd name="connsiteX198" fmla="*/ 5886 w 10000"/>
                <a:gd name="connsiteY198" fmla="*/ 6646 h 10000"/>
                <a:gd name="connsiteX199" fmla="*/ 5913 w 10000"/>
                <a:gd name="connsiteY199" fmla="*/ 6845 h 10000"/>
                <a:gd name="connsiteX200" fmla="*/ 5944 w 10000"/>
                <a:gd name="connsiteY200" fmla="*/ 7149 h 10000"/>
                <a:gd name="connsiteX201" fmla="*/ 5971 w 10000"/>
                <a:gd name="connsiteY201" fmla="*/ 7658 h 10000"/>
                <a:gd name="connsiteX202" fmla="*/ 6003 w 10000"/>
                <a:gd name="connsiteY202" fmla="*/ 9093 h 10000"/>
                <a:gd name="connsiteX203" fmla="*/ 6030 w 10000"/>
                <a:gd name="connsiteY203" fmla="*/ 8106 h 10000"/>
                <a:gd name="connsiteX204" fmla="*/ 6057 w 10000"/>
                <a:gd name="connsiteY204" fmla="*/ 7385 h 10000"/>
                <a:gd name="connsiteX205" fmla="*/ 6088 w 10000"/>
                <a:gd name="connsiteY205" fmla="*/ 7019 h 10000"/>
                <a:gd name="connsiteX206" fmla="*/ 6115 w 10000"/>
                <a:gd name="connsiteY206" fmla="*/ 6789 h 10000"/>
                <a:gd name="connsiteX207" fmla="*/ 6147 w 10000"/>
                <a:gd name="connsiteY207" fmla="*/ 6634 h 10000"/>
                <a:gd name="connsiteX208" fmla="*/ 6174 w 10000"/>
                <a:gd name="connsiteY208" fmla="*/ 6534 h 10000"/>
                <a:gd name="connsiteX209" fmla="*/ 6201 w 10000"/>
                <a:gd name="connsiteY209" fmla="*/ 6472 h 10000"/>
                <a:gd name="connsiteX210" fmla="*/ 6233 w 10000"/>
                <a:gd name="connsiteY210" fmla="*/ 6441 h 10000"/>
                <a:gd name="connsiteX211" fmla="*/ 6260 w 10000"/>
                <a:gd name="connsiteY211" fmla="*/ 6435 h 10000"/>
                <a:gd name="connsiteX212" fmla="*/ 6291 w 10000"/>
                <a:gd name="connsiteY212" fmla="*/ 6460 h 10000"/>
                <a:gd name="connsiteX213" fmla="*/ 6318 w 10000"/>
                <a:gd name="connsiteY213" fmla="*/ 6516 h 10000"/>
                <a:gd name="connsiteX214" fmla="*/ 6345 w 10000"/>
                <a:gd name="connsiteY214" fmla="*/ 6609 h 10000"/>
                <a:gd name="connsiteX215" fmla="*/ 6372 w 10000"/>
                <a:gd name="connsiteY215" fmla="*/ 6733 h 10000"/>
                <a:gd name="connsiteX216" fmla="*/ 6404 w 10000"/>
                <a:gd name="connsiteY216" fmla="*/ 6919 h 10000"/>
                <a:gd name="connsiteX217" fmla="*/ 6431 w 10000"/>
                <a:gd name="connsiteY217" fmla="*/ 7186 h 10000"/>
                <a:gd name="connsiteX218" fmla="*/ 6462 w 10000"/>
                <a:gd name="connsiteY218" fmla="*/ 7596 h 10000"/>
                <a:gd name="connsiteX219" fmla="*/ 6489 w 10000"/>
                <a:gd name="connsiteY219" fmla="*/ 8466 h 10000"/>
                <a:gd name="connsiteX220" fmla="*/ 6516 w 10000"/>
                <a:gd name="connsiteY220" fmla="*/ 8801 h 10000"/>
                <a:gd name="connsiteX221" fmla="*/ 6548 w 10000"/>
                <a:gd name="connsiteY221" fmla="*/ 7714 h 10000"/>
                <a:gd name="connsiteX222" fmla="*/ 6575 w 10000"/>
                <a:gd name="connsiteY222" fmla="*/ 7261 h 10000"/>
                <a:gd name="connsiteX223" fmla="*/ 6607 w 10000"/>
                <a:gd name="connsiteY223" fmla="*/ 6981 h 10000"/>
                <a:gd name="connsiteX224" fmla="*/ 6634 w 10000"/>
                <a:gd name="connsiteY224" fmla="*/ 6795 h 10000"/>
                <a:gd name="connsiteX225" fmla="*/ 6661 w 10000"/>
                <a:gd name="connsiteY225" fmla="*/ 6658 h 10000"/>
                <a:gd name="connsiteX226" fmla="*/ 6692 w 10000"/>
                <a:gd name="connsiteY226" fmla="*/ 6559 h 10000"/>
                <a:gd name="connsiteX227" fmla="*/ 6719 w 10000"/>
                <a:gd name="connsiteY227" fmla="*/ 6497 h 10000"/>
                <a:gd name="connsiteX228" fmla="*/ 6751 w 10000"/>
                <a:gd name="connsiteY228" fmla="*/ 6460 h 10000"/>
                <a:gd name="connsiteX229" fmla="*/ 6778 w 10000"/>
                <a:gd name="connsiteY229" fmla="*/ 6453 h 10000"/>
                <a:gd name="connsiteX230" fmla="*/ 6805 w 10000"/>
                <a:gd name="connsiteY230" fmla="*/ 6460 h 10000"/>
                <a:gd name="connsiteX231" fmla="*/ 6836 w 10000"/>
                <a:gd name="connsiteY231" fmla="*/ 6503 h 10000"/>
                <a:gd name="connsiteX232" fmla="*/ 6863 w 10000"/>
                <a:gd name="connsiteY232" fmla="*/ 6565 h 10000"/>
                <a:gd name="connsiteX233" fmla="*/ 6890 w 10000"/>
                <a:gd name="connsiteY233" fmla="*/ 6658 h 10000"/>
                <a:gd name="connsiteX234" fmla="*/ 6922 w 10000"/>
                <a:gd name="connsiteY234" fmla="*/ 6789 h 10000"/>
                <a:gd name="connsiteX235" fmla="*/ 6949 w 10000"/>
                <a:gd name="connsiteY235" fmla="*/ 6975 h 10000"/>
                <a:gd name="connsiteX236" fmla="*/ 6981 w 10000"/>
                <a:gd name="connsiteY236" fmla="*/ 7236 h 10000"/>
                <a:gd name="connsiteX237" fmla="*/ 7008 w 10000"/>
                <a:gd name="connsiteY237" fmla="*/ 7634 h 10000"/>
                <a:gd name="connsiteX238" fmla="*/ 7035 w 10000"/>
                <a:gd name="connsiteY238" fmla="*/ 8460 h 10000"/>
                <a:gd name="connsiteX239" fmla="*/ 7066 w 10000"/>
                <a:gd name="connsiteY239" fmla="*/ 8969 h 10000"/>
                <a:gd name="connsiteX240" fmla="*/ 7093 w 10000"/>
                <a:gd name="connsiteY240" fmla="*/ 7801 h 10000"/>
                <a:gd name="connsiteX241" fmla="*/ 7125 w 10000"/>
                <a:gd name="connsiteY241" fmla="*/ 7329 h 10000"/>
                <a:gd name="connsiteX242" fmla="*/ 7152 w 10000"/>
                <a:gd name="connsiteY242" fmla="*/ 7037 h 10000"/>
                <a:gd name="connsiteX243" fmla="*/ 7179 w 10000"/>
                <a:gd name="connsiteY243" fmla="*/ 6839 h 10000"/>
                <a:gd name="connsiteX244" fmla="*/ 7210 w 10000"/>
                <a:gd name="connsiteY244" fmla="*/ 6696 h 10000"/>
                <a:gd name="connsiteX245" fmla="*/ 7237 w 10000"/>
                <a:gd name="connsiteY245" fmla="*/ 6590 h 10000"/>
                <a:gd name="connsiteX246" fmla="*/ 7269 w 10000"/>
                <a:gd name="connsiteY246" fmla="*/ 6516 h 10000"/>
                <a:gd name="connsiteX247" fmla="*/ 7296 w 10000"/>
                <a:gd name="connsiteY247" fmla="*/ 6472 h 10000"/>
                <a:gd name="connsiteX248" fmla="*/ 7323 w 10000"/>
                <a:gd name="connsiteY248" fmla="*/ 6447 h 10000"/>
                <a:gd name="connsiteX249" fmla="*/ 7350 w 10000"/>
                <a:gd name="connsiteY249" fmla="*/ 6447 h 10000"/>
                <a:gd name="connsiteX250" fmla="*/ 7382 w 10000"/>
                <a:gd name="connsiteY250" fmla="*/ 6466 h 10000"/>
                <a:gd name="connsiteX251" fmla="*/ 7409 w 10000"/>
                <a:gd name="connsiteY251" fmla="*/ 6509 h 10000"/>
                <a:gd name="connsiteX252" fmla="*/ 7440 w 10000"/>
                <a:gd name="connsiteY252" fmla="*/ 6578 h 10000"/>
                <a:gd name="connsiteX253" fmla="*/ 7467 w 10000"/>
                <a:gd name="connsiteY253" fmla="*/ 6677 h 10000"/>
                <a:gd name="connsiteX254" fmla="*/ 7494 w 10000"/>
                <a:gd name="connsiteY254" fmla="*/ 6814 h 10000"/>
                <a:gd name="connsiteX255" fmla="*/ 7526 w 10000"/>
                <a:gd name="connsiteY255" fmla="*/ 7006 h 10000"/>
                <a:gd name="connsiteX256" fmla="*/ 7553 w 10000"/>
                <a:gd name="connsiteY256" fmla="*/ 7273 h 10000"/>
                <a:gd name="connsiteX257" fmla="*/ 7584 w 10000"/>
                <a:gd name="connsiteY257" fmla="*/ 7696 h 10000"/>
                <a:gd name="connsiteX258" fmla="*/ 7612 w 10000"/>
                <a:gd name="connsiteY258" fmla="*/ 8584 h 10000"/>
                <a:gd name="connsiteX259" fmla="*/ 7639 w 10000"/>
                <a:gd name="connsiteY259" fmla="*/ 8814 h 10000"/>
                <a:gd name="connsiteX260" fmla="*/ 7670 w 10000"/>
                <a:gd name="connsiteY260" fmla="*/ 7770 h 10000"/>
                <a:gd name="connsiteX261" fmla="*/ 7697 w 10000"/>
                <a:gd name="connsiteY261" fmla="*/ 7317 h 10000"/>
                <a:gd name="connsiteX262" fmla="*/ 7729 w 10000"/>
                <a:gd name="connsiteY262" fmla="*/ 7031 h 10000"/>
                <a:gd name="connsiteX263" fmla="*/ 7756 w 10000"/>
                <a:gd name="connsiteY263" fmla="*/ 6839 h 10000"/>
                <a:gd name="connsiteX264" fmla="*/ 7783 w 10000"/>
                <a:gd name="connsiteY264" fmla="*/ 6696 h 10000"/>
                <a:gd name="connsiteX265" fmla="*/ 7810 w 10000"/>
                <a:gd name="connsiteY265" fmla="*/ 6590 h 10000"/>
                <a:gd name="connsiteX266" fmla="*/ 7841 w 10000"/>
                <a:gd name="connsiteY266" fmla="*/ 6522 h 10000"/>
                <a:gd name="connsiteX267" fmla="*/ 7868 w 10000"/>
                <a:gd name="connsiteY267" fmla="*/ 6472 h 10000"/>
                <a:gd name="connsiteX268" fmla="*/ 7900 w 10000"/>
                <a:gd name="connsiteY268" fmla="*/ 6447 h 10000"/>
                <a:gd name="connsiteX269" fmla="*/ 7927 w 10000"/>
                <a:gd name="connsiteY269" fmla="*/ 6447 h 10000"/>
                <a:gd name="connsiteX270" fmla="*/ 7954 w 10000"/>
                <a:gd name="connsiteY270" fmla="*/ 6466 h 10000"/>
                <a:gd name="connsiteX271" fmla="*/ 7986 w 10000"/>
                <a:gd name="connsiteY271" fmla="*/ 6509 h 10000"/>
                <a:gd name="connsiteX272" fmla="*/ 8013 w 10000"/>
                <a:gd name="connsiteY272" fmla="*/ 6578 h 10000"/>
                <a:gd name="connsiteX273" fmla="*/ 8044 w 10000"/>
                <a:gd name="connsiteY273" fmla="*/ 6683 h 10000"/>
                <a:gd name="connsiteX274" fmla="*/ 8071 w 10000"/>
                <a:gd name="connsiteY274" fmla="*/ 6820 h 10000"/>
                <a:gd name="connsiteX275" fmla="*/ 8098 w 10000"/>
                <a:gd name="connsiteY275" fmla="*/ 7006 h 10000"/>
                <a:gd name="connsiteX276" fmla="*/ 8130 w 10000"/>
                <a:gd name="connsiteY276" fmla="*/ 7280 h 10000"/>
                <a:gd name="connsiteX277" fmla="*/ 8157 w 10000"/>
                <a:gd name="connsiteY277" fmla="*/ 7714 h 10000"/>
                <a:gd name="connsiteX278" fmla="*/ 8188 w 10000"/>
                <a:gd name="connsiteY278" fmla="*/ 8671 h 10000"/>
                <a:gd name="connsiteX279" fmla="*/ 8215 w 10000"/>
                <a:gd name="connsiteY279" fmla="*/ 8696 h 10000"/>
                <a:gd name="connsiteX280" fmla="*/ 8242 w 10000"/>
                <a:gd name="connsiteY280" fmla="*/ 7720 h 10000"/>
                <a:gd name="connsiteX281" fmla="*/ 8274 w 10000"/>
                <a:gd name="connsiteY281" fmla="*/ 7286 h 10000"/>
                <a:gd name="connsiteX282" fmla="*/ 8301 w 10000"/>
                <a:gd name="connsiteY282" fmla="*/ 7006 h 10000"/>
                <a:gd name="connsiteX283" fmla="*/ 8328 w 10000"/>
                <a:gd name="connsiteY283" fmla="*/ 6820 h 10000"/>
                <a:gd name="connsiteX284" fmla="*/ 8360 w 10000"/>
                <a:gd name="connsiteY284" fmla="*/ 6683 h 10000"/>
                <a:gd name="connsiteX285" fmla="*/ 8387 w 10000"/>
                <a:gd name="connsiteY285" fmla="*/ 6584 h 10000"/>
                <a:gd name="connsiteX286" fmla="*/ 8418 w 10000"/>
                <a:gd name="connsiteY286" fmla="*/ 6516 h 10000"/>
                <a:gd name="connsiteX287" fmla="*/ 8445 w 10000"/>
                <a:gd name="connsiteY287" fmla="*/ 6472 h 10000"/>
                <a:gd name="connsiteX288" fmla="*/ 8472 w 10000"/>
                <a:gd name="connsiteY288" fmla="*/ 6453 h 10000"/>
                <a:gd name="connsiteX289" fmla="*/ 8504 w 10000"/>
                <a:gd name="connsiteY289" fmla="*/ 6460 h 10000"/>
                <a:gd name="connsiteX290" fmla="*/ 8531 w 10000"/>
                <a:gd name="connsiteY290" fmla="*/ 6491 h 10000"/>
                <a:gd name="connsiteX291" fmla="*/ 8562 w 10000"/>
                <a:gd name="connsiteY291" fmla="*/ 6553 h 10000"/>
                <a:gd name="connsiteX292" fmla="*/ 8589 w 10000"/>
                <a:gd name="connsiteY292" fmla="*/ 6640 h 10000"/>
                <a:gd name="connsiteX293" fmla="*/ 8616 w 10000"/>
                <a:gd name="connsiteY293" fmla="*/ 6770 h 10000"/>
                <a:gd name="connsiteX294" fmla="*/ 8648 w 10000"/>
                <a:gd name="connsiteY294" fmla="*/ 6944 h 10000"/>
                <a:gd name="connsiteX295" fmla="*/ 8675 w 10000"/>
                <a:gd name="connsiteY295" fmla="*/ 7205 h 10000"/>
                <a:gd name="connsiteX296" fmla="*/ 8707 w 10000"/>
                <a:gd name="connsiteY296" fmla="*/ 7615 h 10000"/>
                <a:gd name="connsiteX297" fmla="*/ 8734 w 10000"/>
                <a:gd name="connsiteY297" fmla="*/ 8460 h 10000"/>
                <a:gd name="connsiteX298" fmla="*/ 8761 w 10000"/>
                <a:gd name="connsiteY298" fmla="*/ 8839 h 10000"/>
                <a:gd name="connsiteX299" fmla="*/ 8788 w 10000"/>
                <a:gd name="connsiteY299" fmla="*/ 7733 h 10000"/>
                <a:gd name="connsiteX300" fmla="*/ 8819 w 10000"/>
                <a:gd name="connsiteY300" fmla="*/ 7267 h 10000"/>
                <a:gd name="connsiteX301" fmla="*/ 8851 w 10000"/>
                <a:gd name="connsiteY301" fmla="*/ 6981 h 10000"/>
                <a:gd name="connsiteX302" fmla="*/ 8878 w 10000"/>
                <a:gd name="connsiteY302" fmla="*/ 6783 h 10000"/>
                <a:gd name="connsiteX303" fmla="*/ 8905 w 10000"/>
                <a:gd name="connsiteY303" fmla="*/ 6646 h 10000"/>
                <a:gd name="connsiteX304" fmla="*/ 8932 w 10000"/>
                <a:gd name="connsiteY304" fmla="*/ 6547 h 10000"/>
                <a:gd name="connsiteX305" fmla="*/ 8963 w 10000"/>
                <a:gd name="connsiteY305" fmla="*/ 6484 h 10000"/>
                <a:gd name="connsiteX306" fmla="*/ 8991 w 10000"/>
                <a:gd name="connsiteY306" fmla="*/ 6453 h 10000"/>
                <a:gd name="connsiteX307" fmla="*/ 9022 w 10000"/>
                <a:gd name="connsiteY307" fmla="*/ 6447 h 10000"/>
                <a:gd name="connsiteX308" fmla="*/ 9049 w 10000"/>
                <a:gd name="connsiteY308" fmla="*/ 6472 h 10000"/>
                <a:gd name="connsiteX309" fmla="*/ 9076 w 10000"/>
                <a:gd name="connsiteY309" fmla="*/ 6528 h 10000"/>
                <a:gd name="connsiteX310" fmla="*/ 9108 w 10000"/>
                <a:gd name="connsiteY310" fmla="*/ 6621 h 10000"/>
                <a:gd name="connsiteX311" fmla="*/ 9135 w 10000"/>
                <a:gd name="connsiteY311" fmla="*/ 6758 h 10000"/>
                <a:gd name="connsiteX312" fmla="*/ 9166 w 10000"/>
                <a:gd name="connsiteY312" fmla="*/ 6957 h 10000"/>
                <a:gd name="connsiteX313" fmla="*/ 9193 w 10000"/>
                <a:gd name="connsiteY313" fmla="*/ 7267 h 10000"/>
                <a:gd name="connsiteX314" fmla="*/ 9220 w 10000"/>
                <a:gd name="connsiteY314" fmla="*/ 7814 h 10000"/>
                <a:gd name="connsiteX315" fmla="*/ 9252 w 10000"/>
                <a:gd name="connsiteY315" fmla="*/ 9863 h 10000"/>
                <a:gd name="connsiteX316" fmla="*/ 9279 w 10000"/>
                <a:gd name="connsiteY316" fmla="*/ 7988 h 10000"/>
                <a:gd name="connsiteX317" fmla="*/ 9306 w 10000"/>
                <a:gd name="connsiteY317" fmla="*/ 7335 h 10000"/>
                <a:gd name="connsiteX318" fmla="*/ 9338 w 10000"/>
                <a:gd name="connsiteY318" fmla="*/ 6988 h 10000"/>
                <a:gd name="connsiteX319" fmla="*/ 9365 w 10000"/>
                <a:gd name="connsiteY319" fmla="*/ 6758 h 10000"/>
                <a:gd name="connsiteX320" fmla="*/ 9396 w 10000"/>
                <a:gd name="connsiteY320" fmla="*/ 6602 h 10000"/>
                <a:gd name="connsiteX321" fmla="*/ 9423 w 10000"/>
                <a:gd name="connsiteY321" fmla="*/ 6503 h 10000"/>
                <a:gd name="connsiteX322" fmla="*/ 9450 w 10000"/>
                <a:gd name="connsiteY322" fmla="*/ 6447 h 10000"/>
                <a:gd name="connsiteX323" fmla="*/ 9482 w 10000"/>
                <a:gd name="connsiteY323" fmla="*/ 6435 h 10000"/>
                <a:gd name="connsiteX324" fmla="*/ 9509 w 10000"/>
                <a:gd name="connsiteY324" fmla="*/ 6460 h 10000"/>
                <a:gd name="connsiteX325" fmla="*/ 9540 w 10000"/>
                <a:gd name="connsiteY325" fmla="*/ 6534 h 10000"/>
                <a:gd name="connsiteX326" fmla="*/ 9567 w 10000"/>
                <a:gd name="connsiteY326" fmla="*/ 6665 h 10000"/>
                <a:gd name="connsiteX327" fmla="*/ 9594 w 10000"/>
                <a:gd name="connsiteY327" fmla="*/ 6882 h 10000"/>
                <a:gd name="connsiteX328" fmla="*/ 9626 w 10000"/>
                <a:gd name="connsiteY328" fmla="*/ 7242 h 10000"/>
                <a:gd name="connsiteX329" fmla="*/ 9653 w 10000"/>
                <a:gd name="connsiteY329" fmla="*/ 7981 h 10000"/>
                <a:gd name="connsiteX330" fmla="*/ 9680 w 10000"/>
                <a:gd name="connsiteY330" fmla="*/ 8820 h 10000"/>
                <a:gd name="connsiteX331" fmla="*/ 9712 w 10000"/>
                <a:gd name="connsiteY331" fmla="*/ 7484 h 10000"/>
                <a:gd name="connsiteX332" fmla="*/ 9739 w 10000"/>
                <a:gd name="connsiteY332" fmla="*/ 7012 h 10000"/>
                <a:gd name="connsiteX333" fmla="*/ 9766 w 10000"/>
                <a:gd name="connsiteY333" fmla="*/ 6758 h 10000"/>
                <a:gd name="connsiteX334" fmla="*/ 9797 w 10000"/>
                <a:gd name="connsiteY334" fmla="*/ 6615 h 10000"/>
                <a:gd name="connsiteX335" fmla="*/ 9824 w 10000"/>
                <a:gd name="connsiteY335" fmla="*/ 6559 h 10000"/>
                <a:gd name="connsiteX336" fmla="*/ 9856 w 10000"/>
                <a:gd name="connsiteY336" fmla="*/ 6590 h 10000"/>
                <a:gd name="connsiteX337" fmla="*/ 9883 w 10000"/>
                <a:gd name="connsiteY337" fmla="*/ 6708 h 10000"/>
                <a:gd name="connsiteX338" fmla="*/ 9910 w 10000"/>
                <a:gd name="connsiteY338" fmla="*/ 6950 h 10000"/>
                <a:gd name="connsiteX339" fmla="*/ 9941 w 10000"/>
                <a:gd name="connsiteY339" fmla="*/ 7404 h 10000"/>
                <a:gd name="connsiteX340" fmla="*/ 9968 w 10000"/>
                <a:gd name="connsiteY340" fmla="*/ 8516 h 10000"/>
                <a:gd name="connsiteX341" fmla="*/ 10000 w 10000"/>
                <a:gd name="connsiteY34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2866 w 10000"/>
                <a:gd name="connsiteY100" fmla="*/ 944 h 10000"/>
                <a:gd name="connsiteX101" fmla="*/ 3128 w 10000"/>
                <a:gd name="connsiteY101" fmla="*/ 1286 h 10000"/>
                <a:gd name="connsiteX102" fmla="*/ 3155 w 10000"/>
                <a:gd name="connsiteY102" fmla="*/ 1075 h 10000"/>
                <a:gd name="connsiteX103" fmla="*/ 3182 w 10000"/>
                <a:gd name="connsiteY103" fmla="*/ 907 h 10000"/>
                <a:gd name="connsiteX104" fmla="*/ 3213 w 10000"/>
                <a:gd name="connsiteY104" fmla="*/ 770 h 10000"/>
                <a:gd name="connsiteX105" fmla="*/ 3240 w 10000"/>
                <a:gd name="connsiteY105" fmla="*/ 658 h 10000"/>
                <a:gd name="connsiteX106" fmla="*/ 3267 w 10000"/>
                <a:gd name="connsiteY106" fmla="*/ 559 h 10000"/>
                <a:gd name="connsiteX107" fmla="*/ 3299 w 10000"/>
                <a:gd name="connsiteY107" fmla="*/ 478 h 10000"/>
                <a:gd name="connsiteX108" fmla="*/ 3326 w 10000"/>
                <a:gd name="connsiteY108" fmla="*/ 404 h 10000"/>
                <a:gd name="connsiteX109" fmla="*/ 3357 w 10000"/>
                <a:gd name="connsiteY109" fmla="*/ 335 h 10000"/>
                <a:gd name="connsiteX110" fmla="*/ 3384 w 10000"/>
                <a:gd name="connsiteY110" fmla="*/ 280 h 10000"/>
                <a:gd name="connsiteX111" fmla="*/ 3411 w 10000"/>
                <a:gd name="connsiteY111" fmla="*/ 230 h 10000"/>
                <a:gd name="connsiteX112" fmla="*/ 3443 w 10000"/>
                <a:gd name="connsiteY112" fmla="*/ 186 h 10000"/>
                <a:gd name="connsiteX113" fmla="*/ 3470 w 10000"/>
                <a:gd name="connsiteY113" fmla="*/ 149 h 10000"/>
                <a:gd name="connsiteX114" fmla="*/ 3497 w 10000"/>
                <a:gd name="connsiteY114" fmla="*/ 118 h 10000"/>
                <a:gd name="connsiteX115" fmla="*/ 3529 w 10000"/>
                <a:gd name="connsiteY115" fmla="*/ 87 h 10000"/>
                <a:gd name="connsiteX116" fmla="*/ 3556 w 10000"/>
                <a:gd name="connsiteY116" fmla="*/ 68 h 10000"/>
                <a:gd name="connsiteX117" fmla="*/ 3587 w 10000"/>
                <a:gd name="connsiteY117" fmla="*/ 43 h 10000"/>
                <a:gd name="connsiteX118" fmla="*/ 3614 w 10000"/>
                <a:gd name="connsiteY118" fmla="*/ 31 h 10000"/>
                <a:gd name="connsiteX119" fmla="*/ 3641 w 10000"/>
                <a:gd name="connsiteY119" fmla="*/ 19 h 10000"/>
                <a:gd name="connsiteX120" fmla="*/ 3673 w 10000"/>
                <a:gd name="connsiteY120" fmla="*/ 6 h 10000"/>
                <a:gd name="connsiteX121" fmla="*/ 3700 w 10000"/>
                <a:gd name="connsiteY121" fmla="*/ 6 h 10000"/>
                <a:gd name="connsiteX122" fmla="*/ 3731 w 10000"/>
                <a:gd name="connsiteY122" fmla="*/ 0 h 10000"/>
                <a:gd name="connsiteX123" fmla="*/ 3758 w 10000"/>
                <a:gd name="connsiteY123" fmla="*/ 0 h 10000"/>
                <a:gd name="connsiteX124" fmla="*/ 3785 w 10000"/>
                <a:gd name="connsiteY124" fmla="*/ 6 h 10000"/>
                <a:gd name="connsiteX125" fmla="*/ 3817 w 10000"/>
                <a:gd name="connsiteY125" fmla="*/ 12 h 10000"/>
                <a:gd name="connsiteX126" fmla="*/ 3844 w 10000"/>
                <a:gd name="connsiteY126" fmla="*/ 19 h 10000"/>
                <a:gd name="connsiteX127" fmla="*/ 3876 w 10000"/>
                <a:gd name="connsiteY127" fmla="*/ 31 h 10000"/>
                <a:gd name="connsiteX128" fmla="*/ 3903 w 10000"/>
                <a:gd name="connsiteY128" fmla="*/ 43 h 10000"/>
                <a:gd name="connsiteX129" fmla="*/ 3930 w 10000"/>
                <a:gd name="connsiteY129" fmla="*/ 62 h 10000"/>
                <a:gd name="connsiteX130" fmla="*/ 3957 w 10000"/>
                <a:gd name="connsiteY130" fmla="*/ 81 h 10000"/>
                <a:gd name="connsiteX131" fmla="*/ 3988 w 10000"/>
                <a:gd name="connsiteY131" fmla="*/ 106 h 10000"/>
                <a:gd name="connsiteX132" fmla="*/ 4015 w 10000"/>
                <a:gd name="connsiteY132" fmla="*/ 130 h 10000"/>
                <a:gd name="connsiteX133" fmla="*/ 4047 w 10000"/>
                <a:gd name="connsiteY133" fmla="*/ 155 h 10000"/>
                <a:gd name="connsiteX134" fmla="*/ 4074 w 10000"/>
                <a:gd name="connsiteY134" fmla="*/ 186 h 10000"/>
                <a:gd name="connsiteX135" fmla="*/ 4101 w 10000"/>
                <a:gd name="connsiteY135" fmla="*/ 217 h 10000"/>
                <a:gd name="connsiteX136" fmla="*/ 4132 w 10000"/>
                <a:gd name="connsiteY136" fmla="*/ 255 h 10000"/>
                <a:gd name="connsiteX137" fmla="*/ 4160 w 10000"/>
                <a:gd name="connsiteY137" fmla="*/ 292 h 10000"/>
                <a:gd name="connsiteX138" fmla="*/ 4191 w 10000"/>
                <a:gd name="connsiteY138" fmla="*/ 329 h 10000"/>
                <a:gd name="connsiteX139" fmla="*/ 4218 w 10000"/>
                <a:gd name="connsiteY139" fmla="*/ 373 h 10000"/>
                <a:gd name="connsiteX140" fmla="*/ 4245 w 10000"/>
                <a:gd name="connsiteY140" fmla="*/ 422 h 10000"/>
                <a:gd name="connsiteX141" fmla="*/ 4277 w 10000"/>
                <a:gd name="connsiteY141" fmla="*/ 466 h 10000"/>
                <a:gd name="connsiteX142" fmla="*/ 4304 w 10000"/>
                <a:gd name="connsiteY142" fmla="*/ 522 h 10000"/>
                <a:gd name="connsiteX143" fmla="*/ 4335 w 10000"/>
                <a:gd name="connsiteY143" fmla="*/ 571 h 10000"/>
                <a:gd name="connsiteX144" fmla="*/ 4362 w 10000"/>
                <a:gd name="connsiteY144" fmla="*/ 634 h 10000"/>
                <a:gd name="connsiteX145" fmla="*/ 4389 w 10000"/>
                <a:gd name="connsiteY145" fmla="*/ 689 h 10000"/>
                <a:gd name="connsiteX146" fmla="*/ 4421 w 10000"/>
                <a:gd name="connsiteY146" fmla="*/ 752 h 10000"/>
                <a:gd name="connsiteX147" fmla="*/ 4448 w 10000"/>
                <a:gd name="connsiteY147" fmla="*/ 820 h 10000"/>
                <a:gd name="connsiteX148" fmla="*/ 4475 w 10000"/>
                <a:gd name="connsiteY148" fmla="*/ 888 h 10000"/>
                <a:gd name="connsiteX149" fmla="*/ 4507 w 10000"/>
                <a:gd name="connsiteY149" fmla="*/ 957 h 10000"/>
                <a:gd name="connsiteX150" fmla="*/ 4534 w 10000"/>
                <a:gd name="connsiteY150" fmla="*/ 1037 h 10000"/>
                <a:gd name="connsiteX151" fmla="*/ 4565 w 10000"/>
                <a:gd name="connsiteY151" fmla="*/ 1118 h 10000"/>
                <a:gd name="connsiteX152" fmla="*/ 4592 w 10000"/>
                <a:gd name="connsiteY152" fmla="*/ 1199 h 10000"/>
                <a:gd name="connsiteX153" fmla="*/ 4619 w 10000"/>
                <a:gd name="connsiteY153" fmla="*/ 1286 h 10000"/>
                <a:gd name="connsiteX154" fmla="*/ 4651 w 10000"/>
                <a:gd name="connsiteY154" fmla="*/ 1373 h 10000"/>
                <a:gd name="connsiteX155" fmla="*/ 4678 w 10000"/>
                <a:gd name="connsiteY155" fmla="*/ 1472 h 10000"/>
                <a:gd name="connsiteX156" fmla="*/ 4709 w 10000"/>
                <a:gd name="connsiteY156" fmla="*/ 1565 h 10000"/>
                <a:gd name="connsiteX157" fmla="*/ 4736 w 10000"/>
                <a:gd name="connsiteY157" fmla="*/ 1671 h 10000"/>
                <a:gd name="connsiteX158" fmla="*/ 4763 w 10000"/>
                <a:gd name="connsiteY158" fmla="*/ 1776 h 10000"/>
                <a:gd name="connsiteX159" fmla="*/ 4795 w 10000"/>
                <a:gd name="connsiteY159" fmla="*/ 1894 h 10000"/>
                <a:gd name="connsiteX160" fmla="*/ 4822 w 10000"/>
                <a:gd name="connsiteY160" fmla="*/ 2012 h 10000"/>
                <a:gd name="connsiteX161" fmla="*/ 4854 w 10000"/>
                <a:gd name="connsiteY161" fmla="*/ 2137 h 10000"/>
                <a:gd name="connsiteX162" fmla="*/ 4881 w 10000"/>
                <a:gd name="connsiteY162" fmla="*/ 2267 h 10000"/>
                <a:gd name="connsiteX163" fmla="*/ 4908 w 10000"/>
                <a:gd name="connsiteY163" fmla="*/ 2404 h 10000"/>
                <a:gd name="connsiteX164" fmla="*/ 4935 w 10000"/>
                <a:gd name="connsiteY164" fmla="*/ 2553 h 10000"/>
                <a:gd name="connsiteX165" fmla="*/ 4966 w 10000"/>
                <a:gd name="connsiteY165" fmla="*/ 2708 h 10000"/>
                <a:gd name="connsiteX166" fmla="*/ 4993 w 10000"/>
                <a:gd name="connsiteY166" fmla="*/ 2870 h 10000"/>
                <a:gd name="connsiteX167" fmla="*/ 5025 w 10000"/>
                <a:gd name="connsiteY167" fmla="*/ 3043 h 10000"/>
                <a:gd name="connsiteX168" fmla="*/ 5052 w 10000"/>
                <a:gd name="connsiteY168" fmla="*/ 3230 h 10000"/>
                <a:gd name="connsiteX169" fmla="*/ 5079 w 10000"/>
                <a:gd name="connsiteY169" fmla="*/ 3429 h 10000"/>
                <a:gd name="connsiteX170" fmla="*/ 5110 w 10000"/>
                <a:gd name="connsiteY170" fmla="*/ 3646 h 10000"/>
                <a:gd name="connsiteX171" fmla="*/ 5137 w 10000"/>
                <a:gd name="connsiteY171" fmla="*/ 3882 h 10000"/>
                <a:gd name="connsiteX172" fmla="*/ 5169 w 10000"/>
                <a:gd name="connsiteY172" fmla="*/ 4143 h 10000"/>
                <a:gd name="connsiteX173" fmla="*/ 5196 w 10000"/>
                <a:gd name="connsiteY173" fmla="*/ 4441 h 10000"/>
                <a:gd name="connsiteX174" fmla="*/ 5223 w 10000"/>
                <a:gd name="connsiteY174" fmla="*/ 4789 h 10000"/>
                <a:gd name="connsiteX175" fmla="*/ 5255 w 10000"/>
                <a:gd name="connsiteY175" fmla="*/ 5205 h 10000"/>
                <a:gd name="connsiteX176" fmla="*/ 5282 w 10000"/>
                <a:gd name="connsiteY176" fmla="*/ 5758 h 10000"/>
                <a:gd name="connsiteX177" fmla="*/ 5313 w 10000"/>
                <a:gd name="connsiteY177" fmla="*/ 6671 h 10000"/>
                <a:gd name="connsiteX178" fmla="*/ 5340 w 10000"/>
                <a:gd name="connsiteY178" fmla="*/ 7776 h 10000"/>
                <a:gd name="connsiteX179" fmla="*/ 5367 w 10000"/>
                <a:gd name="connsiteY179" fmla="*/ 6565 h 10000"/>
                <a:gd name="connsiteX180" fmla="*/ 5399 w 10000"/>
                <a:gd name="connsiteY180" fmla="*/ 6255 h 10000"/>
                <a:gd name="connsiteX181" fmla="*/ 5426 w 10000"/>
                <a:gd name="connsiteY181" fmla="*/ 6155 h 10000"/>
                <a:gd name="connsiteX182" fmla="*/ 5453 w 10000"/>
                <a:gd name="connsiteY182" fmla="*/ 6180 h 10000"/>
                <a:gd name="connsiteX183" fmla="*/ 5484 w 10000"/>
                <a:gd name="connsiteY183" fmla="*/ 6286 h 10000"/>
                <a:gd name="connsiteX184" fmla="*/ 5511 w 10000"/>
                <a:gd name="connsiteY184" fmla="*/ 6484 h 10000"/>
                <a:gd name="connsiteX185" fmla="*/ 5539 w 10000"/>
                <a:gd name="connsiteY185" fmla="*/ 6801 h 10000"/>
                <a:gd name="connsiteX186" fmla="*/ 5570 w 10000"/>
                <a:gd name="connsiteY186" fmla="*/ 7373 h 10000"/>
                <a:gd name="connsiteX187" fmla="*/ 5597 w 10000"/>
                <a:gd name="connsiteY187" fmla="*/ 9447 h 10000"/>
                <a:gd name="connsiteX188" fmla="*/ 5629 w 10000"/>
                <a:gd name="connsiteY188" fmla="*/ 7621 h 10000"/>
                <a:gd name="connsiteX189" fmla="*/ 5656 w 10000"/>
                <a:gd name="connsiteY189" fmla="*/ 7012 h 10000"/>
                <a:gd name="connsiteX190" fmla="*/ 5683 w 10000"/>
                <a:gd name="connsiteY190" fmla="*/ 6708 h 10000"/>
                <a:gd name="connsiteX191" fmla="*/ 5714 w 10000"/>
                <a:gd name="connsiteY191" fmla="*/ 6534 h 10000"/>
                <a:gd name="connsiteX192" fmla="*/ 5741 w 10000"/>
                <a:gd name="connsiteY192" fmla="*/ 6429 h 10000"/>
                <a:gd name="connsiteX193" fmla="*/ 5773 w 10000"/>
                <a:gd name="connsiteY193" fmla="*/ 6385 h 10000"/>
                <a:gd name="connsiteX194" fmla="*/ 5800 w 10000"/>
                <a:gd name="connsiteY194" fmla="*/ 6385 h 10000"/>
                <a:gd name="connsiteX195" fmla="*/ 5827 w 10000"/>
                <a:gd name="connsiteY195" fmla="*/ 6429 h 10000"/>
                <a:gd name="connsiteX196" fmla="*/ 5858 w 10000"/>
                <a:gd name="connsiteY196" fmla="*/ 6516 h 10000"/>
                <a:gd name="connsiteX197" fmla="*/ 5886 w 10000"/>
                <a:gd name="connsiteY197" fmla="*/ 6646 h 10000"/>
                <a:gd name="connsiteX198" fmla="*/ 5913 w 10000"/>
                <a:gd name="connsiteY198" fmla="*/ 6845 h 10000"/>
                <a:gd name="connsiteX199" fmla="*/ 5944 w 10000"/>
                <a:gd name="connsiteY199" fmla="*/ 7149 h 10000"/>
                <a:gd name="connsiteX200" fmla="*/ 5971 w 10000"/>
                <a:gd name="connsiteY200" fmla="*/ 7658 h 10000"/>
                <a:gd name="connsiteX201" fmla="*/ 6003 w 10000"/>
                <a:gd name="connsiteY201" fmla="*/ 9093 h 10000"/>
                <a:gd name="connsiteX202" fmla="*/ 6030 w 10000"/>
                <a:gd name="connsiteY202" fmla="*/ 8106 h 10000"/>
                <a:gd name="connsiteX203" fmla="*/ 6057 w 10000"/>
                <a:gd name="connsiteY203" fmla="*/ 7385 h 10000"/>
                <a:gd name="connsiteX204" fmla="*/ 6088 w 10000"/>
                <a:gd name="connsiteY204" fmla="*/ 7019 h 10000"/>
                <a:gd name="connsiteX205" fmla="*/ 6115 w 10000"/>
                <a:gd name="connsiteY205" fmla="*/ 6789 h 10000"/>
                <a:gd name="connsiteX206" fmla="*/ 6147 w 10000"/>
                <a:gd name="connsiteY206" fmla="*/ 6634 h 10000"/>
                <a:gd name="connsiteX207" fmla="*/ 6174 w 10000"/>
                <a:gd name="connsiteY207" fmla="*/ 6534 h 10000"/>
                <a:gd name="connsiteX208" fmla="*/ 6201 w 10000"/>
                <a:gd name="connsiteY208" fmla="*/ 6472 h 10000"/>
                <a:gd name="connsiteX209" fmla="*/ 6233 w 10000"/>
                <a:gd name="connsiteY209" fmla="*/ 6441 h 10000"/>
                <a:gd name="connsiteX210" fmla="*/ 6260 w 10000"/>
                <a:gd name="connsiteY210" fmla="*/ 6435 h 10000"/>
                <a:gd name="connsiteX211" fmla="*/ 6291 w 10000"/>
                <a:gd name="connsiteY211" fmla="*/ 6460 h 10000"/>
                <a:gd name="connsiteX212" fmla="*/ 6318 w 10000"/>
                <a:gd name="connsiteY212" fmla="*/ 6516 h 10000"/>
                <a:gd name="connsiteX213" fmla="*/ 6345 w 10000"/>
                <a:gd name="connsiteY213" fmla="*/ 6609 h 10000"/>
                <a:gd name="connsiteX214" fmla="*/ 6372 w 10000"/>
                <a:gd name="connsiteY214" fmla="*/ 6733 h 10000"/>
                <a:gd name="connsiteX215" fmla="*/ 6404 w 10000"/>
                <a:gd name="connsiteY215" fmla="*/ 6919 h 10000"/>
                <a:gd name="connsiteX216" fmla="*/ 6431 w 10000"/>
                <a:gd name="connsiteY216" fmla="*/ 7186 h 10000"/>
                <a:gd name="connsiteX217" fmla="*/ 6462 w 10000"/>
                <a:gd name="connsiteY217" fmla="*/ 7596 h 10000"/>
                <a:gd name="connsiteX218" fmla="*/ 6489 w 10000"/>
                <a:gd name="connsiteY218" fmla="*/ 8466 h 10000"/>
                <a:gd name="connsiteX219" fmla="*/ 6516 w 10000"/>
                <a:gd name="connsiteY219" fmla="*/ 8801 h 10000"/>
                <a:gd name="connsiteX220" fmla="*/ 6548 w 10000"/>
                <a:gd name="connsiteY220" fmla="*/ 7714 h 10000"/>
                <a:gd name="connsiteX221" fmla="*/ 6575 w 10000"/>
                <a:gd name="connsiteY221" fmla="*/ 7261 h 10000"/>
                <a:gd name="connsiteX222" fmla="*/ 6607 w 10000"/>
                <a:gd name="connsiteY222" fmla="*/ 6981 h 10000"/>
                <a:gd name="connsiteX223" fmla="*/ 6634 w 10000"/>
                <a:gd name="connsiteY223" fmla="*/ 6795 h 10000"/>
                <a:gd name="connsiteX224" fmla="*/ 6661 w 10000"/>
                <a:gd name="connsiteY224" fmla="*/ 6658 h 10000"/>
                <a:gd name="connsiteX225" fmla="*/ 6692 w 10000"/>
                <a:gd name="connsiteY225" fmla="*/ 6559 h 10000"/>
                <a:gd name="connsiteX226" fmla="*/ 6719 w 10000"/>
                <a:gd name="connsiteY226" fmla="*/ 6497 h 10000"/>
                <a:gd name="connsiteX227" fmla="*/ 6751 w 10000"/>
                <a:gd name="connsiteY227" fmla="*/ 6460 h 10000"/>
                <a:gd name="connsiteX228" fmla="*/ 6778 w 10000"/>
                <a:gd name="connsiteY228" fmla="*/ 6453 h 10000"/>
                <a:gd name="connsiteX229" fmla="*/ 6805 w 10000"/>
                <a:gd name="connsiteY229" fmla="*/ 6460 h 10000"/>
                <a:gd name="connsiteX230" fmla="*/ 6836 w 10000"/>
                <a:gd name="connsiteY230" fmla="*/ 6503 h 10000"/>
                <a:gd name="connsiteX231" fmla="*/ 6863 w 10000"/>
                <a:gd name="connsiteY231" fmla="*/ 6565 h 10000"/>
                <a:gd name="connsiteX232" fmla="*/ 6890 w 10000"/>
                <a:gd name="connsiteY232" fmla="*/ 6658 h 10000"/>
                <a:gd name="connsiteX233" fmla="*/ 6922 w 10000"/>
                <a:gd name="connsiteY233" fmla="*/ 6789 h 10000"/>
                <a:gd name="connsiteX234" fmla="*/ 6949 w 10000"/>
                <a:gd name="connsiteY234" fmla="*/ 6975 h 10000"/>
                <a:gd name="connsiteX235" fmla="*/ 6981 w 10000"/>
                <a:gd name="connsiteY235" fmla="*/ 7236 h 10000"/>
                <a:gd name="connsiteX236" fmla="*/ 7008 w 10000"/>
                <a:gd name="connsiteY236" fmla="*/ 7634 h 10000"/>
                <a:gd name="connsiteX237" fmla="*/ 7035 w 10000"/>
                <a:gd name="connsiteY237" fmla="*/ 8460 h 10000"/>
                <a:gd name="connsiteX238" fmla="*/ 7066 w 10000"/>
                <a:gd name="connsiteY238" fmla="*/ 8969 h 10000"/>
                <a:gd name="connsiteX239" fmla="*/ 7093 w 10000"/>
                <a:gd name="connsiteY239" fmla="*/ 7801 h 10000"/>
                <a:gd name="connsiteX240" fmla="*/ 7125 w 10000"/>
                <a:gd name="connsiteY240" fmla="*/ 7329 h 10000"/>
                <a:gd name="connsiteX241" fmla="*/ 7152 w 10000"/>
                <a:gd name="connsiteY241" fmla="*/ 7037 h 10000"/>
                <a:gd name="connsiteX242" fmla="*/ 7179 w 10000"/>
                <a:gd name="connsiteY242" fmla="*/ 6839 h 10000"/>
                <a:gd name="connsiteX243" fmla="*/ 7210 w 10000"/>
                <a:gd name="connsiteY243" fmla="*/ 6696 h 10000"/>
                <a:gd name="connsiteX244" fmla="*/ 7237 w 10000"/>
                <a:gd name="connsiteY244" fmla="*/ 6590 h 10000"/>
                <a:gd name="connsiteX245" fmla="*/ 7269 w 10000"/>
                <a:gd name="connsiteY245" fmla="*/ 6516 h 10000"/>
                <a:gd name="connsiteX246" fmla="*/ 7296 w 10000"/>
                <a:gd name="connsiteY246" fmla="*/ 6472 h 10000"/>
                <a:gd name="connsiteX247" fmla="*/ 7323 w 10000"/>
                <a:gd name="connsiteY247" fmla="*/ 6447 h 10000"/>
                <a:gd name="connsiteX248" fmla="*/ 7350 w 10000"/>
                <a:gd name="connsiteY248" fmla="*/ 6447 h 10000"/>
                <a:gd name="connsiteX249" fmla="*/ 7382 w 10000"/>
                <a:gd name="connsiteY249" fmla="*/ 6466 h 10000"/>
                <a:gd name="connsiteX250" fmla="*/ 7409 w 10000"/>
                <a:gd name="connsiteY250" fmla="*/ 6509 h 10000"/>
                <a:gd name="connsiteX251" fmla="*/ 7440 w 10000"/>
                <a:gd name="connsiteY251" fmla="*/ 6578 h 10000"/>
                <a:gd name="connsiteX252" fmla="*/ 7467 w 10000"/>
                <a:gd name="connsiteY252" fmla="*/ 6677 h 10000"/>
                <a:gd name="connsiteX253" fmla="*/ 7494 w 10000"/>
                <a:gd name="connsiteY253" fmla="*/ 6814 h 10000"/>
                <a:gd name="connsiteX254" fmla="*/ 7526 w 10000"/>
                <a:gd name="connsiteY254" fmla="*/ 7006 h 10000"/>
                <a:gd name="connsiteX255" fmla="*/ 7553 w 10000"/>
                <a:gd name="connsiteY255" fmla="*/ 7273 h 10000"/>
                <a:gd name="connsiteX256" fmla="*/ 7584 w 10000"/>
                <a:gd name="connsiteY256" fmla="*/ 7696 h 10000"/>
                <a:gd name="connsiteX257" fmla="*/ 7612 w 10000"/>
                <a:gd name="connsiteY257" fmla="*/ 8584 h 10000"/>
                <a:gd name="connsiteX258" fmla="*/ 7639 w 10000"/>
                <a:gd name="connsiteY258" fmla="*/ 8814 h 10000"/>
                <a:gd name="connsiteX259" fmla="*/ 7670 w 10000"/>
                <a:gd name="connsiteY259" fmla="*/ 7770 h 10000"/>
                <a:gd name="connsiteX260" fmla="*/ 7697 w 10000"/>
                <a:gd name="connsiteY260" fmla="*/ 7317 h 10000"/>
                <a:gd name="connsiteX261" fmla="*/ 7729 w 10000"/>
                <a:gd name="connsiteY261" fmla="*/ 7031 h 10000"/>
                <a:gd name="connsiteX262" fmla="*/ 7756 w 10000"/>
                <a:gd name="connsiteY262" fmla="*/ 6839 h 10000"/>
                <a:gd name="connsiteX263" fmla="*/ 7783 w 10000"/>
                <a:gd name="connsiteY263" fmla="*/ 6696 h 10000"/>
                <a:gd name="connsiteX264" fmla="*/ 7810 w 10000"/>
                <a:gd name="connsiteY264" fmla="*/ 6590 h 10000"/>
                <a:gd name="connsiteX265" fmla="*/ 7841 w 10000"/>
                <a:gd name="connsiteY265" fmla="*/ 6522 h 10000"/>
                <a:gd name="connsiteX266" fmla="*/ 7868 w 10000"/>
                <a:gd name="connsiteY266" fmla="*/ 6472 h 10000"/>
                <a:gd name="connsiteX267" fmla="*/ 7900 w 10000"/>
                <a:gd name="connsiteY267" fmla="*/ 6447 h 10000"/>
                <a:gd name="connsiteX268" fmla="*/ 7927 w 10000"/>
                <a:gd name="connsiteY268" fmla="*/ 6447 h 10000"/>
                <a:gd name="connsiteX269" fmla="*/ 7954 w 10000"/>
                <a:gd name="connsiteY269" fmla="*/ 6466 h 10000"/>
                <a:gd name="connsiteX270" fmla="*/ 7986 w 10000"/>
                <a:gd name="connsiteY270" fmla="*/ 6509 h 10000"/>
                <a:gd name="connsiteX271" fmla="*/ 8013 w 10000"/>
                <a:gd name="connsiteY271" fmla="*/ 6578 h 10000"/>
                <a:gd name="connsiteX272" fmla="*/ 8044 w 10000"/>
                <a:gd name="connsiteY272" fmla="*/ 6683 h 10000"/>
                <a:gd name="connsiteX273" fmla="*/ 8071 w 10000"/>
                <a:gd name="connsiteY273" fmla="*/ 6820 h 10000"/>
                <a:gd name="connsiteX274" fmla="*/ 8098 w 10000"/>
                <a:gd name="connsiteY274" fmla="*/ 7006 h 10000"/>
                <a:gd name="connsiteX275" fmla="*/ 8130 w 10000"/>
                <a:gd name="connsiteY275" fmla="*/ 7280 h 10000"/>
                <a:gd name="connsiteX276" fmla="*/ 8157 w 10000"/>
                <a:gd name="connsiteY276" fmla="*/ 7714 h 10000"/>
                <a:gd name="connsiteX277" fmla="*/ 8188 w 10000"/>
                <a:gd name="connsiteY277" fmla="*/ 8671 h 10000"/>
                <a:gd name="connsiteX278" fmla="*/ 8215 w 10000"/>
                <a:gd name="connsiteY278" fmla="*/ 8696 h 10000"/>
                <a:gd name="connsiteX279" fmla="*/ 8242 w 10000"/>
                <a:gd name="connsiteY279" fmla="*/ 7720 h 10000"/>
                <a:gd name="connsiteX280" fmla="*/ 8274 w 10000"/>
                <a:gd name="connsiteY280" fmla="*/ 7286 h 10000"/>
                <a:gd name="connsiteX281" fmla="*/ 8301 w 10000"/>
                <a:gd name="connsiteY281" fmla="*/ 7006 h 10000"/>
                <a:gd name="connsiteX282" fmla="*/ 8328 w 10000"/>
                <a:gd name="connsiteY282" fmla="*/ 6820 h 10000"/>
                <a:gd name="connsiteX283" fmla="*/ 8360 w 10000"/>
                <a:gd name="connsiteY283" fmla="*/ 6683 h 10000"/>
                <a:gd name="connsiteX284" fmla="*/ 8387 w 10000"/>
                <a:gd name="connsiteY284" fmla="*/ 6584 h 10000"/>
                <a:gd name="connsiteX285" fmla="*/ 8418 w 10000"/>
                <a:gd name="connsiteY285" fmla="*/ 6516 h 10000"/>
                <a:gd name="connsiteX286" fmla="*/ 8445 w 10000"/>
                <a:gd name="connsiteY286" fmla="*/ 6472 h 10000"/>
                <a:gd name="connsiteX287" fmla="*/ 8472 w 10000"/>
                <a:gd name="connsiteY287" fmla="*/ 6453 h 10000"/>
                <a:gd name="connsiteX288" fmla="*/ 8504 w 10000"/>
                <a:gd name="connsiteY288" fmla="*/ 6460 h 10000"/>
                <a:gd name="connsiteX289" fmla="*/ 8531 w 10000"/>
                <a:gd name="connsiteY289" fmla="*/ 6491 h 10000"/>
                <a:gd name="connsiteX290" fmla="*/ 8562 w 10000"/>
                <a:gd name="connsiteY290" fmla="*/ 6553 h 10000"/>
                <a:gd name="connsiteX291" fmla="*/ 8589 w 10000"/>
                <a:gd name="connsiteY291" fmla="*/ 6640 h 10000"/>
                <a:gd name="connsiteX292" fmla="*/ 8616 w 10000"/>
                <a:gd name="connsiteY292" fmla="*/ 6770 h 10000"/>
                <a:gd name="connsiteX293" fmla="*/ 8648 w 10000"/>
                <a:gd name="connsiteY293" fmla="*/ 6944 h 10000"/>
                <a:gd name="connsiteX294" fmla="*/ 8675 w 10000"/>
                <a:gd name="connsiteY294" fmla="*/ 7205 h 10000"/>
                <a:gd name="connsiteX295" fmla="*/ 8707 w 10000"/>
                <a:gd name="connsiteY295" fmla="*/ 7615 h 10000"/>
                <a:gd name="connsiteX296" fmla="*/ 8734 w 10000"/>
                <a:gd name="connsiteY296" fmla="*/ 8460 h 10000"/>
                <a:gd name="connsiteX297" fmla="*/ 8761 w 10000"/>
                <a:gd name="connsiteY297" fmla="*/ 8839 h 10000"/>
                <a:gd name="connsiteX298" fmla="*/ 8788 w 10000"/>
                <a:gd name="connsiteY298" fmla="*/ 7733 h 10000"/>
                <a:gd name="connsiteX299" fmla="*/ 8819 w 10000"/>
                <a:gd name="connsiteY299" fmla="*/ 7267 h 10000"/>
                <a:gd name="connsiteX300" fmla="*/ 8851 w 10000"/>
                <a:gd name="connsiteY300" fmla="*/ 6981 h 10000"/>
                <a:gd name="connsiteX301" fmla="*/ 8878 w 10000"/>
                <a:gd name="connsiteY301" fmla="*/ 6783 h 10000"/>
                <a:gd name="connsiteX302" fmla="*/ 8905 w 10000"/>
                <a:gd name="connsiteY302" fmla="*/ 6646 h 10000"/>
                <a:gd name="connsiteX303" fmla="*/ 8932 w 10000"/>
                <a:gd name="connsiteY303" fmla="*/ 6547 h 10000"/>
                <a:gd name="connsiteX304" fmla="*/ 8963 w 10000"/>
                <a:gd name="connsiteY304" fmla="*/ 6484 h 10000"/>
                <a:gd name="connsiteX305" fmla="*/ 8991 w 10000"/>
                <a:gd name="connsiteY305" fmla="*/ 6453 h 10000"/>
                <a:gd name="connsiteX306" fmla="*/ 9022 w 10000"/>
                <a:gd name="connsiteY306" fmla="*/ 6447 h 10000"/>
                <a:gd name="connsiteX307" fmla="*/ 9049 w 10000"/>
                <a:gd name="connsiteY307" fmla="*/ 6472 h 10000"/>
                <a:gd name="connsiteX308" fmla="*/ 9076 w 10000"/>
                <a:gd name="connsiteY308" fmla="*/ 6528 h 10000"/>
                <a:gd name="connsiteX309" fmla="*/ 9108 w 10000"/>
                <a:gd name="connsiteY309" fmla="*/ 6621 h 10000"/>
                <a:gd name="connsiteX310" fmla="*/ 9135 w 10000"/>
                <a:gd name="connsiteY310" fmla="*/ 6758 h 10000"/>
                <a:gd name="connsiteX311" fmla="*/ 9166 w 10000"/>
                <a:gd name="connsiteY311" fmla="*/ 6957 h 10000"/>
                <a:gd name="connsiteX312" fmla="*/ 9193 w 10000"/>
                <a:gd name="connsiteY312" fmla="*/ 7267 h 10000"/>
                <a:gd name="connsiteX313" fmla="*/ 9220 w 10000"/>
                <a:gd name="connsiteY313" fmla="*/ 7814 h 10000"/>
                <a:gd name="connsiteX314" fmla="*/ 9252 w 10000"/>
                <a:gd name="connsiteY314" fmla="*/ 9863 h 10000"/>
                <a:gd name="connsiteX315" fmla="*/ 9279 w 10000"/>
                <a:gd name="connsiteY315" fmla="*/ 7988 h 10000"/>
                <a:gd name="connsiteX316" fmla="*/ 9306 w 10000"/>
                <a:gd name="connsiteY316" fmla="*/ 7335 h 10000"/>
                <a:gd name="connsiteX317" fmla="*/ 9338 w 10000"/>
                <a:gd name="connsiteY317" fmla="*/ 6988 h 10000"/>
                <a:gd name="connsiteX318" fmla="*/ 9365 w 10000"/>
                <a:gd name="connsiteY318" fmla="*/ 6758 h 10000"/>
                <a:gd name="connsiteX319" fmla="*/ 9396 w 10000"/>
                <a:gd name="connsiteY319" fmla="*/ 6602 h 10000"/>
                <a:gd name="connsiteX320" fmla="*/ 9423 w 10000"/>
                <a:gd name="connsiteY320" fmla="*/ 6503 h 10000"/>
                <a:gd name="connsiteX321" fmla="*/ 9450 w 10000"/>
                <a:gd name="connsiteY321" fmla="*/ 6447 h 10000"/>
                <a:gd name="connsiteX322" fmla="*/ 9482 w 10000"/>
                <a:gd name="connsiteY322" fmla="*/ 6435 h 10000"/>
                <a:gd name="connsiteX323" fmla="*/ 9509 w 10000"/>
                <a:gd name="connsiteY323" fmla="*/ 6460 h 10000"/>
                <a:gd name="connsiteX324" fmla="*/ 9540 w 10000"/>
                <a:gd name="connsiteY324" fmla="*/ 6534 h 10000"/>
                <a:gd name="connsiteX325" fmla="*/ 9567 w 10000"/>
                <a:gd name="connsiteY325" fmla="*/ 6665 h 10000"/>
                <a:gd name="connsiteX326" fmla="*/ 9594 w 10000"/>
                <a:gd name="connsiteY326" fmla="*/ 6882 h 10000"/>
                <a:gd name="connsiteX327" fmla="*/ 9626 w 10000"/>
                <a:gd name="connsiteY327" fmla="*/ 7242 h 10000"/>
                <a:gd name="connsiteX328" fmla="*/ 9653 w 10000"/>
                <a:gd name="connsiteY328" fmla="*/ 7981 h 10000"/>
                <a:gd name="connsiteX329" fmla="*/ 9680 w 10000"/>
                <a:gd name="connsiteY329" fmla="*/ 8820 h 10000"/>
                <a:gd name="connsiteX330" fmla="*/ 9712 w 10000"/>
                <a:gd name="connsiteY330" fmla="*/ 7484 h 10000"/>
                <a:gd name="connsiteX331" fmla="*/ 9739 w 10000"/>
                <a:gd name="connsiteY331" fmla="*/ 7012 h 10000"/>
                <a:gd name="connsiteX332" fmla="*/ 9766 w 10000"/>
                <a:gd name="connsiteY332" fmla="*/ 6758 h 10000"/>
                <a:gd name="connsiteX333" fmla="*/ 9797 w 10000"/>
                <a:gd name="connsiteY333" fmla="*/ 6615 h 10000"/>
                <a:gd name="connsiteX334" fmla="*/ 9824 w 10000"/>
                <a:gd name="connsiteY334" fmla="*/ 6559 h 10000"/>
                <a:gd name="connsiteX335" fmla="*/ 9856 w 10000"/>
                <a:gd name="connsiteY335" fmla="*/ 6590 h 10000"/>
                <a:gd name="connsiteX336" fmla="*/ 9883 w 10000"/>
                <a:gd name="connsiteY336" fmla="*/ 6708 h 10000"/>
                <a:gd name="connsiteX337" fmla="*/ 9910 w 10000"/>
                <a:gd name="connsiteY337" fmla="*/ 6950 h 10000"/>
                <a:gd name="connsiteX338" fmla="*/ 9941 w 10000"/>
                <a:gd name="connsiteY338" fmla="*/ 7404 h 10000"/>
                <a:gd name="connsiteX339" fmla="*/ 9968 w 10000"/>
                <a:gd name="connsiteY339" fmla="*/ 8516 h 10000"/>
                <a:gd name="connsiteX340" fmla="*/ 10000 w 10000"/>
                <a:gd name="connsiteY34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2839 w 10000"/>
                <a:gd name="connsiteY99" fmla="*/ 801 h 10000"/>
                <a:gd name="connsiteX100" fmla="*/ 3128 w 10000"/>
                <a:gd name="connsiteY100" fmla="*/ 1286 h 10000"/>
                <a:gd name="connsiteX101" fmla="*/ 3155 w 10000"/>
                <a:gd name="connsiteY101" fmla="*/ 1075 h 10000"/>
                <a:gd name="connsiteX102" fmla="*/ 3182 w 10000"/>
                <a:gd name="connsiteY102" fmla="*/ 907 h 10000"/>
                <a:gd name="connsiteX103" fmla="*/ 3213 w 10000"/>
                <a:gd name="connsiteY103" fmla="*/ 770 h 10000"/>
                <a:gd name="connsiteX104" fmla="*/ 3240 w 10000"/>
                <a:gd name="connsiteY104" fmla="*/ 658 h 10000"/>
                <a:gd name="connsiteX105" fmla="*/ 3267 w 10000"/>
                <a:gd name="connsiteY105" fmla="*/ 559 h 10000"/>
                <a:gd name="connsiteX106" fmla="*/ 3299 w 10000"/>
                <a:gd name="connsiteY106" fmla="*/ 478 h 10000"/>
                <a:gd name="connsiteX107" fmla="*/ 3326 w 10000"/>
                <a:gd name="connsiteY107" fmla="*/ 404 h 10000"/>
                <a:gd name="connsiteX108" fmla="*/ 3357 w 10000"/>
                <a:gd name="connsiteY108" fmla="*/ 335 h 10000"/>
                <a:gd name="connsiteX109" fmla="*/ 3384 w 10000"/>
                <a:gd name="connsiteY109" fmla="*/ 280 h 10000"/>
                <a:gd name="connsiteX110" fmla="*/ 3411 w 10000"/>
                <a:gd name="connsiteY110" fmla="*/ 230 h 10000"/>
                <a:gd name="connsiteX111" fmla="*/ 3443 w 10000"/>
                <a:gd name="connsiteY111" fmla="*/ 186 h 10000"/>
                <a:gd name="connsiteX112" fmla="*/ 3470 w 10000"/>
                <a:gd name="connsiteY112" fmla="*/ 149 h 10000"/>
                <a:gd name="connsiteX113" fmla="*/ 3497 w 10000"/>
                <a:gd name="connsiteY113" fmla="*/ 118 h 10000"/>
                <a:gd name="connsiteX114" fmla="*/ 3529 w 10000"/>
                <a:gd name="connsiteY114" fmla="*/ 87 h 10000"/>
                <a:gd name="connsiteX115" fmla="*/ 3556 w 10000"/>
                <a:gd name="connsiteY115" fmla="*/ 68 h 10000"/>
                <a:gd name="connsiteX116" fmla="*/ 3587 w 10000"/>
                <a:gd name="connsiteY116" fmla="*/ 43 h 10000"/>
                <a:gd name="connsiteX117" fmla="*/ 3614 w 10000"/>
                <a:gd name="connsiteY117" fmla="*/ 31 h 10000"/>
                <a:gd name="connsiteX118" fmla="*/ 3641 w 10000"/>
                <a:gd name="connsiteY118" fmla="*/ 19 h 10000"/>
                <a:gd name="connsiteX119" fmla="*/ 3673 w 10000"/>
                <a:gd name="connsiteY119" fmla="*/ 6 h 10000"/>
                <a:gd name="connsiteX120" fmla="*/ 3700 w 10000"/>
                <a:gd name="connsiteY120" fmla="*/ 6 h 10000"/>
                <a:gd name="connsiteX121" fmla="*/ 3731 w 10000"/>
                <a:gd name="connsiteY121" fmla="*/ 0 h 10000"/>
                <a:gd name="connsiteX122" fmla="*/ 3758 w 10000"/>
                <a:gd name="connsiteY122" fmla="*/ 0 h 10000"/>
                <a:gd name="connsiteX123" fmla="*/ 3785 w 10000"/>
                <a:gd name="connsiteY123" fmla="*/ 6 h 10000"/>
                <a:gd name="connsiteX124" fmla="*/ 3817 w 10000"/>
                <a:gd name="connsiteY124" fmla="*/ 12 h 10000"/>
                <a:gd name="connsiteX125" fmla="*/ 3844 w 10000"/>
                <a:gd name="connsiteY125" fmla="*/ 19 h 10000"/>
                <a:gd name="connsiteX126" fmla="*/ 3876 w 10000"/>
                <a:gd name="connsiteY126" fmla="*/ 31 h 10000"/>
                <a:gd name="connsiteX127" fmla="*/ 3903 w 10000"/>
                <a:gd name="connsiteY127" fmla="*/ 43 h 10000"/>
                <a:gd name="connsiteX128" fmla="*/ 3930 w 10000"/>
                <a:gd name="connsiteY128" fmla="*/ 62 h 10000"/>
                <a:gd name="connsiteX129" fmla="*/ 3957 w 10000"/>
                <a:gd name="connsiteY129" fmla="*/ 81 h 10000"/>
                <a:gd name="connsiteX130" fmla="*/ 3988 w 10000"/>
                <a:gd name="connsiteY130" fmla="*/ 106 h 10000"/>
                <a:gd name="connsiteX131" fmla="*/ 4015 w 10000"/>
                <a:gd name="connsiteY131" fmla="*/ 130 h 10000"/>
                <a:gd name="connsiteX132" fmla="*/ 4047 w 10000"/>
                <a:gd name="connsiteY132" fmla="*/ 155 h 10000"/>
                <a:gd name="connsiteX133" fmla="*/ 4074 w 10000"/>
                <a:gd name="connsiteY133" fmla="*/ 186 h 10000"/>
                <a:gd name="connsiteX134" fmla="*/ 4101 w 10000"/>
                <a:gd name="connsiteY134" fmla="*/ 217 h 10000"/>
                <a:gd name="connsiteX135" fmla="*/ 4132 w 10000"/>
                <a:gd name="connsiteY135" fmla="*/ 255 h 10000"/>
                <a:gd name="connsiteX136" fmla="*/ 4160 w 10000"/>
                <a:gd name="connsiteY136" fmla="*/ 292 h 10000"/>
                <a:gd name="connsiteX137" fmla="*/ 4191 w 10000"/>
                <a:gd name="connsiteY137" fmla="*/ 329 h 10000"/>
                <a:gd name="connsiteX138" fmla="*/ 4218 w 10000"/>
                <a:gd name="connsiteY138" fmla="*/ 373 h 10000"/>
                <a:gd name="connsiteX139" fmla="*/ 4245 w 10000"/>
                <a:gd name="connsiteY139" fmla="*/ 422 h 10000"/>
                <a:gd name="connsiteX140" fmla="*/ 4277 w 10000"/>
                <a:gd name="connsiteY140" fmla="*/ 466 h 10000"/>
                <a:gd name="connsiteX141" fmla="*/ 4304 w 10000"/>
                <a:gd name="connsiteY141" fmla="*/ 522 h 10000"/>
                <a:gd name="connsiteX142" fmla="*/ 4335 w 10000"/>
                <a:gd name="connsiteY142" fmla="*/ 571 h 10000"/>
                <a:gd name="connsiteX143" fmla="*/ 4362 w 10000"/>
                <a:gd name="connsiteY143" fmla="*/ 634 h 10000"/>
                <a:gd name="connsiteX144" fmla="*/ 4389 w 10000"/>
                <a:gd name="connsiteY144" fmla="*/ 689 h 10000"/>
                <a:gd name="connsiteX145" fmla="*/ 4421 w 10000"/>
                <a:gd name="connsiteY145" fmla="*/ 752 h 10000"/>
                <a:gd name="connsiteX146" fmla="*/ 4448 w 10000"/>
                <a:gd name="connsiteY146" fmla="*/ 820 h 10000"/>
                <a:gd name="connsiteX147" fmla="*/ 4475 w 10000"/>
                <a:gd name="connsiteY147" fmla="*/ 888 h 10000"/>
                <a:gd name="connsiteX148" fmla="*/ 4507 w 10000"/>
                <a:gd name="connsiteY148" fmla="*/ 957 h 10000"/>
                <a:gd name="connsiteX149" fmla="*/ 4534 w 10000"/>
                <a:gd name="connsiteY149" fmla="*/ 1037 h 10000"/>
                <a:gd name="connsiteX150" fmla="*/ 4565 w 10000"/>
                <a:gd name="connsiteY150" fmla="*/ 1118 h 10000"/>
                <a:gd name="connsiteX151" fmla="*/ 4592 w 10000"/>
                <a:gd name="connsiteY151" fmla="*/ 1199 h 10000"/>
                <a:gd name="connsiteX152" fmla="*/ 4619 w 10000"/>
                <a:gd name="connsiteY152" fmla="*/ 1286 h 10000"/>
                <a:gd name="connsiteX153" fmla="*/ 4651 w 10000"/>
                <a:gd name="connsiteY153" fmla="*/ 1373 h 10000"/>
                <a:gd name="connsiteX154" fmla="*/ 4678 w 10000"/>
                <a:gd name="connsiteY154" fmla="*/ 1472 h 10000"/>
                <a:gd name="connsiteX155" fmla="*/ 4709 w 10000"/>
                <a:gd name="connsiteY155" fmla="*/ 1565 h 10000"/>
                <a:gd name="connsiteX156" fmla="*/ 4736 w 10000"/>
                <a:gd name="connsiteY156" fmla="*/ 1671 h 10000"/>
                <a:gd name="connsiteX157" fmla="*/ 4763 w 10000"/>
                <a:gd name="connsiteY157" fmla="*/ 1776 h 10000"/>
                <a:gd name="connsiteX158" fmla="*/ 4795 w 10000"/>
                <a:gd name="connsiteY158" fmla="*/ 1894 h 10000"/>
                <a:gd name="connsiteX159" fmla="*/ 4822 w 10000"/>
                <a:gd name="connsiteY159" fmla="*/ 2012 h 10000"/>
                <a:gd name="connsiteX160" fmla="*/ 4854 w 10000"/>
                <a:gd name="connsiteY160" fmla="*/ 2137 h 10000"/>
                <a:gd name="connsiteX161" fmla="*/ 4881 w 10000"/>
                <a:gd name="connsiteY161" fmla="*/ 2267 h 10000"/>
                <a:gd name="connsiteX162" fmla="*/ 4908 w 10000"/>
                <a:gd name="connsiteY162" fmla="*/ 2404 h 10000"/>
                <a:gd name="connsiteX163" fmla="*/ 4935 w 10000"/>
                <a:gd name="connsiteY163" fmla="*/ 2553 h 10000"/>
                <a:gd name="connsiteX164" fmla="*/ 4966 w 10000"/>
                <a:gd name="connsiteY164" fmla="*/ 2708 h 10000"/>
                <a:gd name="connsiteX165" fmla="*/ 4993 w 10000"/>
                <a:gd name="connsiteY165" fmla="*/ 2870 h 10000"/>
                <a:gd name="connsiteX166" fmla="*/ 5025 w 10000"/>
                <a:gd name="connsiteY166" fmla="*/ 3043 h 10000"/>
                <a:gd name="connsiteX167" fmla="*/ 5052 w 10000"/>
                <a:gd name="connsiteY167" fmla="*/ 3230 h 10000"/>
                <a:gd name="connsiteX168" fmla="*/ 5079 w 10000"/>
                <a:gd name="connsiteY168" fmla="*/ 3429 h 10000"/>
                <a:gd name="connsiteX169" fmla="*/ 5110 w 10000"/>
                <a:gd name="connsiteY169" fmla="*/ 3646 h 10000"/>
                <a:gd name="connsiteX170" fmla="*/ 5137 w 10000"/>
                <a:gd name="connsiteY170" fmla="*/ 3882 h 10000"/>
                <a:gd name="connsiteX171" fmla="*/ 5169 w 10000"/>
                <a:gd name="connsiteY171" fmla="*/ 4143 h 10000"/>
                <a:gd name="connsiteX172" fmla="*/ 5196 w 10000"/>
                <a:gd name="connsiteY172" fmla="*/ 4441 h 10000"/>
                <a:gd name="connsiteX173" fmla="*/ 5223 w 10000"/>
                <a:gd name="connsiteY173" fmla="*/ 4789 h 10000"/>
                <a:gd name="connsiteX174" fmla="*/ 5255 w 10000"/>
                <a:gd name="connsiteY174" fmla="*/ 5205 h 10000"/>
                <a:gd name="connsiteX175" fmla="*/ 5282 w 10000"/>
                <a:gd name="connsiteY175" fmla="*/ 5758 h 10000"/>
                <a:gd name="connsiteX176" fmla="*/ 5313 w 10000"/>
                <a:gd name="connsiteY176" fmla="*/ 6671 h 10000"/>
                <a:gd name="connsiteX177" fmla="*/ 5340 w 10000"/>
                <a:gd name="connsiteY177" fmla="*/ 7776 h 10000"/>
                <a:gd name="connsiteX178" fmla="*/ 5367 w 10000"/>
                <a:gd name="connsiteY178" fmla="*/ 6565 h 10000"/>
                <a:gd name="connsiteX179" fmla="*/ 5399 w 10000"/>
                <a:gd name="connsiteY179" fmla="*/ 6255 h 10000"/>
                <a:gd name="connsiteX180" fmla="*/ 5426 w 10000"/>
                <a:gd name="connsiteY180" fmla="*/ 6155 h 10000"/>
                <a:gd name="connsiteX181" fmla="*/ 5453 w 10000"/>
                <a:gd name="connsiteY181" fmla="*/ 6180 h 10000"/>
                <a:gd name="connsiteX182" fmla="*/ 5484 w 10000"/>
                <a:gd name="connsiteY182" fmla="*/ 6286 h 10000"/>
                <a:gd name="connsiteX183" fmla="*/ 5511 w 10000"/>
                <a:gd name="connsiteY183" fmla="*/ 6484 h 10000"/>
                <a:gd name="connsiteX184" fmla="*/ 5539 w 10000"/>
                <a:gd name="connsiteY184" fmla="*/ 6801 h 10000"/>
                <a:gd name="connsiteX185" fmla="*/ 5570 w 10000"/>
                <a:gd name="connsiteY185" fmla="*/ 7373 h 10000"/>
                <a:gd name="connsiteX186" fmla="*/ 5597 w 10000"/>
                <a:gd name="connsiteY186" fmla="*/ 9447 h 10000"/>
                <a:gd name="connsiteX187" fmla="*/ 5629 w 10000"/>
                <a:gd name="connsiteY187" fmla="*/ 7621 h 10000"/>
                <a:gd name="connsiteX188" fmla="*/ 5656 w 10000"/>
                <a:gd name="connsiteY188" fmla="*/ 7012 h 10000"/>
                <a:gd name="connsiteX189" fmla="*/ 5683 w 10000"/>
                <a:gd name="connsiteY189" fmla="*/ 6708 h 10000"/>
                <a:gd name="connsiteX190" fmla="*/ 5714 w 10000"/>
                <a:gd name="connsiteY190" fmla="*/ 6534 h 10000"/>
                <a:gd name="connsiteX191" fmla="*/ 5741 w 10000"/>
                <a:gd name="connsiteY191" fmla="*/ 6429 h 10000"/>
                <a:gd name="connsiteX192" fmla="*/ 5773 w 10000"/>
                <a:gd name="connsiteY192" fmla="*/ 6385 h 10000"/>
                <a:gd name="connsiteX193" fmla="*/ 5800 w 10000"/>
                <a:gd name="connsiteY193" fmla="*/ 6385 h 10000"/>
                <a:gd name="connsiteX194" fmla="*/ 5827 w 10000"/>
                <a:gd name="connsiteY194" fmla="*/ 6429 h 10000"/>
                <a:gd name="connsiteX195" fmla="*/ 5858 w 10000"/>
                <a:gd name="connsiteY195" fmla="*/ 6516 h 10000"/>
                <a:gd name="connsiteX196" fmla="*/ 5886 w 10000"/>
                <a:gd name="connsiteY196" fmla="*/ 6646 h 10000"/>
                <a:gd name="connsiteX197" fmla="*/ 5913 w 10000"/>
                <a:gd name="connsiteY197" fmla="*/ 6845 h 10000"/>
                <a:gd name="connsiteX198" fmla="*/ 5944 w 10000"/>
                <a:gd name="connsiteY198" fmla="*/ 7149 h 10000"/>
                <a:gd name="connsiteX199" fmla="*/ 5971 w 10000"/>
                <a:gd name="connsiteY199" fmla="*/ 7658 h 10000"/>
                <a:gd name="connsiteX200" fmla="*/ 6003 w 10000"/>
                <a:gd name="connsiteY200" fmla="*/ 9093 h 10000"/>
                <a:gd name="connsiteX201" fmla="*/ 6030 w 10000"/>
                <a:gd name="connsiteY201" fmla="*/ 8106 h 10000"/>
                <a:gd name="connsiteX202" fmla="*/ 6057 w 10000"/>
                <a:gd name="connsiteY202" fmla="*/ 7385 h 10000"/>
                <a:gd name="connsiteX203" fmla="*/ 6088 w 10000"/>
                <a:gd name="connsiteY203" fmla="*/ 7019 h 10000"/>
                <a:gd name="connsiteX204" fmla="*/ 6115 w 10000"/>
                <a:gd name="connsiteY204" fmla="*/ 6789 h 10000"/>
                <a:gd name="connsiteX205" fmla="*/ 6147 w 10000"/>
                <a:gd name="connsiteY205" fmla="*/ 6634 h 10000"/>
                <a:gd name="connsiteX206" fmla="*/ 6174 w 10000"/>
                <a:gd name="connsiteY206" fmla="*/ 6534 h 10000"/>
                <a:gd name="connsiteX207" fmla="*/ 6201 w 10000"/>
                <a:gd name="connsiteY207" fmla="*/ 6472 h 10000"/>
                <a:gd name="connsiteX208" fmla="*/ 6233 w 10000"/>
                <a:gd name="connsiteY208" fmla="*/ 6441 h 10000"/>
                <a:gd name="connsiteX209" fmla="*/ 6260 w 10000"/>
                <a:gd name="connsiteY209" fmla="*/ 6435 h 10000"/>
                <a:gd name="connsiteX210" fmla="*/ 6291 w 10000"/>
                <a:gd name="connsiteY210" fmla="*/ 6460 h 10000"/>
                <a:gd name="connsiteX211" fmla="*/ 6318 w 10000"/>
                <a:gd name="connsiteY211" fmla="*/ 6516 h 10000"/>
                <a:gd name="connsiteX212" fmla="*/ 6345 w 10000"/>
                <a:gd name="connsiteY212" fmla="*/ 6609 h 10000"/>
                <a:gd name="connsiteX213" fmla="*/ 6372 w 10000"/>
                <a:gd name="connsiteY213" fmla="*/ 6733 h 10000"/>
                <a:gd name="connsiteX214" fmla="*/ 6404 w 10000"/>
                <a:gd name="connsiteY214" fmla="*/ 6919 h 10000"/>
                <a:gd name="connsiteX215" fmla="*/ 6431 w 10000"/>
                <a:gd name="connsiteY215" fmla="*/ 7186 h 10000"/>
                <a:gd name="connsiteX216" fmla="*/ 6462 w 10000"/>
                <a:gd name="connsiteY216" fmla="*/ 7596 h 10000"/>
                <a:gd name="connsiteX217" fmla="*/ 6489 w 10000"/>
                <a:gd name="connsiteY217" fmla="*/ 8466 h 10000"/>
                <a:gd name="connsiteX218" fmla="*/ 6516 w 10000"/>
                <a:gd name="connsiteY218" fmla="*/ 8801 h 10000"/>
                <a:gd name="connsiteX219" fmla="*/ 6548 w 10000"/>
                <a:gd name="connsiteY219" fmla="*/ 7714 h 10000"/>
                <a:gd name="connsiteX220" fmla="*/ 6575 w 10000"/>
                <a:gd name="connsiteY220" fmla="*/ 7261 h 10000"/>
                <a:gd name="connsiteX221" fmla="*/ 6607 w 10000"/>
                <a:gd name="connsiteY221" fmla="*/ 6981 h 10000"/>
                <a:gd name="connsiteX222" fmla="*/ 6634 w 10000"/>
                <a:gd name="connsiteY222" fmla="*/ 6795 h 10000"/>
                <a:gd name="connsiteX223" fmla="*/ 6661 w 10000"/>
                <a:gd name="connsiteY223" fmla="*/ 6658 h 10000"/>
                <a:gd name="connsiteX224" fmla="*/ 6692 w 10000"/>
                <a:gd name="connsiteY224" fmla="*/ 6559 h 10000"/>
                <a:gd name="connsiteX225" fmla="*/ 6719 w 10000"/>
                <a:gd name="connsiteY225" fmla="*/ 6497 h 10000"/>
                <a:gd name="connsiteX226" fmla="*/ 6751 w 10000"/>
                <a:gd name="connsiteY226" fmla="*/ 6460 h 10000"/>
                <a:gd name="connsiteX227" fmla="*/ 6778 w 10000"/>
                <a:gd name="connsiteY227" fmla="*/ 6453 h 10000"/>
                <a:gd name="connsiteX228" fmla="*/ 6805 w 10000"/>
                <a:gd name="connsiteY228" fmla="*/ 6460 h 10000"/>
                <a:gd name="connsiteX229" fmla="*/ 6836 w 10000"/>
                <a:gd name="connsiteY229" fmla="*/ 6503 h 10000"/>
                <a:gd name="connsiteX230" fmla="*/ 6863 w 10000"/>
                <a:gd name="connsiteY230" fmla="*/ 6565 h 10000"/>
                <a:gd name="connsiteX231" fmla="*/ 6890 w 10000"/>
                <a:gd name="connsiteY231" fmla="*/ 6658 h 10000"/>
                <a:gd name="connsiteX232" fmla="*/ 6922 w 10000"/>
                <a:gd name="connsiteY232" fmla="*/ 6789 h 10000"/>
                <a:gd name="connsiteX233" fmla="*/ 6949 w 10000"/>
                <a:gd name="connsiteY233" fmla="*/ 6975 h 10000"/>
                <a:gd name="connsiteX234" fmla="*/ 6981 w 10000"/>
                <a:gd name="connsiteY234" fmla="*/ 7236 h 10000"/>
                <a:gd name="connsiteX235" fmla="*/ 7008 w 10000"/>
                <a:gd name="connsiteY235" fmla="*/ 7634 h 10000"/>
                <a:gd name="connsiteX236" fmla="*/ 7035 w 10000"/>
                <a:gd name="connsiteY236" fmla="*/ 8460 h 10000"/>
                <a:gd name="connsiteX237" fmla="*/ 7066 w 10000"/>
                <a:gd name="connsiteY237" fmla="*/ 8969 h 10000"/>
                <a:gd name="connsiteX238" fmla="*/ 7093 w 10000"/>
                <a:gd name="connsiteY238" fmla="*/ 7801 h 10000"/>
                <a:gd name="connsiteX239" fmla="*/ 7125 w 10000"/>
                <a:gd name="connsiteY239" fmla="*/ 7329 h 10000"/>
                <a:gd name="connsiteX240" fmla="*/ 7152 w 10000"/>
                <a:gd name="connsiteY240" fmla="*/ 7037 h 10000"/>
                <a:gd name="connsiteX241" fmla="*/ 7179 w 10000"/>
                <a:gd name="connsiteY241" fmla="*/ 6839 h 10000"/>
                <a:gd name="connsiteX242" fmla="*/ 7210 w 10000"/>
                <a:gd name="connsiteY242" fmla="*/ 6696 h 10000"/>
                <a:gd name="connsiteX243" fmla="*/ 7237 w 10000"/>
                <a:gd name="connsiteY243" fmla="*/ 6590 h 10000"/>
                <a:gd name="connsiteX244" fmla="*/ 7269 w 10000"/>
                <a:gd name="connsiteY244" fmla="*/ 6516 h 10000"/>
                <a:gd name="connsiteX245" fmla="*/ 7296 w 10000"/>
                <a:gd name="connsiteY245" fmla="*/ 6472 h 10000"/>
                <a:gd name="connsiteX246" fmla="*/ 7323 w 10000"/>
                <a:gd name="connsiteY246" fmla="*/ 6447 h 10000"/>
                <a:gd name="connsiteX247" fmla="*/ 7350 w 10000"/>
                <a:gd name="connsiteY247" fmla="*/ 6447 h 10000"/>
                <a:gd name="connsiteX248" fmla="*/ 7382 w 10000"/>
                <a:gd name="connsiteY248" fmla="*/ 6466 h 10000"/>
                <a:gd name="connsiteX249" fmla="*/ 7409 w 10000"/>
                <a:gd name="connsiteY249" fmla="*/ 6509 h 10000"/>
                <a:gd name="connsiteX250" fmla="*/ 7440 w 10000"/>
                <a:gd name="connsiteY250" fmla="*/ 6578 h 10000"/>
                <a:gd name="connsiteX251" fmla="*/ 7467 w 10000"/>
                <a:gd name="connsiteY251" fmla="*/ 6677 h 10000"/>
                <a:gd name="connsiteX252" fmla="*/ 7494 w 10000"/>
                <a:gd name="connsiteY252" fmla="*/ 6814 h 10000"/>
                <a:gd name="connsiteX253" fmla="*/ 7526 w 10000"/>
                <a:gd name="connsiteY253" fmla="*/ 7006 h 10000"/>
                <a:gd name="connsiteX254" fmla="*/ 7553 w 10000"/>
                <a:gd name="connsiteY254" fmla="*/ 7273 h 10000"/>
                <a:gd name="connsiteX255" fmla="*/ 7584 w 10000"/>
                <a:gd name="connsiteY255" fmla="*/ 7696 h 10000"/>
                <a:gd name="connsiteX256" fmla="*/ 7612 w 10000"/>
                <a:gd name="connsiteY256" fmla="*/ 8584 h 10000"/>
                <a:gd name="connsiteX257" fmla="*/ 7639 w 10000"/>
                <a:gd name="connsiteY257" fmla="*/ 8814 h 10000"/>
                <a:gd name="connsiteX258" fmla="*/ 7670 w 10000"/>
                <a:gd name="connsiteY258" fmla="*/ 7770 h 10000"/>
                <a:gd name="connsiteX259" fmla="*/ 7697 w 10000"/>
                <a:gd name="connsiteY259" fmla="*/ 7317 h 10000"/>
                <a:gd name="connsiteX260" fmla="*/ 7729 w 10000"/>
                <a:gd name="connsiteY260" fmla="*/ 7031 h 10000"/>
                <a:gd name="connsiteX261" fmla="*/ 7756 w 10000"/>
                <a:gd name="connsiteY261" fmla="*/ 6839 h 10000"/>
                <a:gd name="connsiteX262" fmla="*/ 7783 w 10000"/>
                <a:gd name="connsiteY262" fmla="*/ 6696 h 10000"/>
                <a:gd name="connsiteX263" fmla="*/ 7810 w 10000"/>
                <a:gd name="connsiteY263" fmla="*/ 6590 h 10000"/>
                <a:gd name="connsiteX264" fmla="*/ 7841 w 10000"/>
                <a:gd name="connsiteY264" fmla="*/ 6522 h 10000"/>
                <a:gd name="connsiteX265" fmla="*/ 7868 w 10000"/>
                <a:gd name="connsiteY265" fmla="*/ 6472 h 10000"/>
                <a:gd name="connsiteX266" fmla="*/ 7900 w 10000"/>
                <a:gd name="connsiteY266" fmla="*/ 6447 h 10000"/>
                <a:gd name="connsiteX267" fmla="*/ 7927 w 10000"/>
                <a:gd name="connsiteY267" fmla="*/ 6447 h 10000"/>
                <a:gd name="connsiteX268" fmla="*/ 7954 w 10000"/>
                <a:gd name="connsiteY268" fmla="*/ 6466 h 10000"/>
                <a:gd name="connsiteX269" fmla="*/ 7986 w 10000"/>
                <a:gd name="connsiteY269" fmla="*/ 6509 h 10000"/>
                <a:gd name="connsiteX270" fmla="*/ 8013 w 10000"/>
                <a:gd name="connsiteY270" fmla="*/ 6578 h 10000"/>
                <a:gd name="connsiteX271" fmla="*/ 8044 w 10000"/>
                <a:gd name="connsiteY271" fmla="*/ 6683 h 10000"/>
                <a:gd name="connsiteX272" fmla="*/ 8071 w 10000"/>
                <a:gd name="connsiteY272" fmla="*/ 6820 h 10000"/>
                <a:gd name="connsiteX273" fmla="*/ 8098 w 10000"/>
                <a:gd name="connsiteY273" fmla="*/ 7006 h 10000"/>
                <a:gd name="connsiteX274" fmla="*/ 8130 w 10000"/>
                <a:gd name="connsiteY274" fmla="*/ 7280 h 10000"/>
                <a:gd name="connsiteX275" fmla="*/ 8157 w 10000"/>
                <a:gd name="connsiteY275" fmla="*/ 7714 h 10000"/>
                <a:gd name="connsiteX276" fmla="*/ 8188 w 10000"/>
                <a:gd name="connsiteY276" fmla="*/ 8671 h 10000"/>
                <a:gd name="connsiteX277" fmla="*/ 8215 w 10000"/>
                <a:gd name="connsiteY277" fmla="*/ 8696 h 10000"/>
                <a:gd name="connsiteX278" fmla="*/ 8242 w 10000"/>
                <a:gd name="connsiteY278" fmla="*/ 7720 h 10000"/>
                <a:gd name="connsiteX279" fmla="*/ 8274 w 10000"/>
                <a:gd name="connsiteY279" fmla="*/ 7286 h 10000"/>
                <a:gd name="connsiteX280" fmla="*/ 8301 w 10000"/>
                <a:gd name="connsiteY280" fmla="*/ 7006 h 10000"/>
                <a:gd name="connsiteX281" fmla="*/ 8328 w 10000"/>
                <a:gd name="connsiteY281" fmla="*/ 6820 h 10000"/>
                <a:gd name="connsiteX282" fmla="*/ 8360 w 10000"/>
                <a:gd name="connsiteY282" fmla="*/ 6683 h 10000"/>
                <a:gd name="connsiteX283" fmla="*/ 8387 w 10000"/>
                <a:gd name="connsiteY283" fmla="*/ 6584 h 10000"/>
                <a:gd name="connsiteX284" fmla="*/ 8418 w 10000"/>
                <a:gd name="connsiteY284" fmla="*/ 6516 h 10000"/>
                <a:gd name="connsiteX285" fmla="*/ 8445 w 10000"/>
                <a:gd name="connsiteY285" fmla="*/ 6472 h 10000"/>
                <a:gd name="connsiteX286" fmla="*/ 8472 w 10000"/>
                <a:gd name="connsiteY286" fmla="*/ 6453 h 10000"/>
                <a:gd name="connsiteX287" fmla="*/ 8504 w 10000"/>
                <a:gd name="connsiteY287" fmla="*/ 6460 h 10000"/>
                <a:gd name="connsiteX288" fmla="*/ 8531 w 10000"/>
                <a:gd name="connsiteY288" fmla="*/ 6491 h 10000"/>
                <a:gd name="connsiteX289" fmla="*/ 8562 w 10000"/>
                <a:gd name="connsiteY289" fmla="*/ 6553 h 10000"/>
                <a:gd name="connsiteX290" fmla="*/ 8589 w 10000"/>
                <a:gd name="connsiteY290" fmla="*/ 6640 h 10000"/>
                <a:gd name="connsiteX291" fmla="*/ 8616 w 10000"/>
                <a:gd name="connsiteY291" fmla="*/ 6770 h 10000"/>
                <a:gd name="connsiteX292" fmla="*/ 8648 w 10000"/>
                <a:gd name="connsiteY292" fmla="*/ 6944 h 10000"/>
                <a:gd name="connsiteX293" fmla="*/ 8675 w 10000"/>
                <a:gd name="connsiteY293" fmla="*/ 7205 h 10000"/>
                <a:gd name="connsiteX294" fmla="*/ 8707 w 10000"/>
                <a:gd name="connsiteY294" fmla="*/ 7615 h 10000"/>
                <a:gd name="connsiteX295" fmla="*/ 8734 w 10000"/>
                <a:gd name="connsiteY295" fmla="*/ 8460 h 10000"/>
                <a:gd name="connsiteX296" fmla="*/ 8761 w 10000"/>
                <a:gd name="connsiteY296" fmla="*/ 8839 h 10000"/>
                <a:gd name="connsiteX297" fmla="*/ 8788 w 10000"/>
                <a:gd name="connsiteY297" fmla="*/ 7733 h 10000"/>
                <a:gd name="connsiteX298" fmla="*/ 8819 w 10000"/>
                <a:gd name="connsiteY298" fmla="*/ 7267 h 10000"/>
                <a:gd name="connsiteX299" fmla="*/ 8851 w 10000"/>
                <a:gd name="connsiteY299" fmla="*/ 6981 h 10000"/>
                <a:gd name="connsiteX300" fmla="*/ 8878 w 10000"/>
                <a:gd name="connsiteY300" fmla="*/ 6783 h 10000"/>
                <a:gd name="connsiteX301" fmla="*/ 8905 w 10000"/>
                <a:gd name="connsiteY301" fmla="*/ 6646 h 10000"/>
                <a:gd name="connsiteX302" fmla="*/ 8932 w 10000"/>
                <a:gd name="connsiteY302" fmla="*/ 6547 h 10000"/>
                <a:gd name="connsiteX303" fmla="*/ 8963 w 10000"/>
                <a:gd name="connsiteY303" fmla="*/ 6484 h 10000"/>
                <a:gd name="connsiteX304" fmla="*/ 8991 w 10000"/>
                <a:gd name="connsiteY304" fmla="*/ 6453 h 10000"/>
                <a:gd name="connsiteX305" fmla="*/ 9022 w 10000"/>
                <a:gd name="connsiteY305" fmla="*/ 6447 h 10000"/>
                <a:gd name="connsiteX306" fmla="*/ 9049 w 10000"/>
                <a:gd name="connsiteY306" fmla="*/ 6472 h 10000"/>
                <a:gd name="connsiteX307" fmla="*/ 9076 w 10000"/>
                <a:gd name="connsiteY307" fmla="*/ 6528 h 10000"/>
                <a:gd name="connsiteX308" fmla="*/ 9108 w 10000"/>
                <a:gd name="connsiteY308" fmla="*/ 6621 h 10000"/>
                <a:gd name="connsiteX309" fmla="*/ 9135 w 10000"/>
                <a:gd name="connsiteY309" fmla="*/ 6758 h 10000"/>
                <a:gd name="connsiteX310" fmla="*/ 9166 w 10000"/>
                <a:gd name="connsiteY310" fmla="*/ 6957 h 10000"/>
                <a:gd name="connsiteX311" fmla="*/ 9193 w 10000"/>
                <a:gd name="connsiteY311" fmla="*/ 7267 h 10000"/>
                <a:gd name="connsiteX312" fmla="*/ 9220 w 10000"/>
                <a:gd name="connsiteY312" fmla="*/ 7814 h 10000"/>
                <a:gd name="connsiteX313" fmla="*/ 9252 w 10000"/>
                <a:gd name="connsiteY313" fmla="*/ 9863 h 10000"/>
                <a:gd name="connsiteX314" fmla="*/ 9279 w 10000"/>
                <a:gd name="connsiteY314" fmla="*/ 7988 h 10000"/>
                <a:gd name="connsiteX315" fmla="*/ 9306 w 10000"/>
                <a:gd name="connsiteY315" fmla="*/ 7335 h 10000"/>
                <a:gd name="connsiteX316" fmla="*/ 9338 w 10000"/>
                <a:gd name="connsiteY316" fmla="*/ 6988 h 10000"/>
                <a:gd name="connsiteX317" fmla="*/ 9365 w 10000"/>
                <a:gd name="connsiteY317" fmla="*/ 6758 h 10000"/>
                <a:gd name="connsiteX318" fmla="*/ 9396 w 10000"/>
                <a:gd name="connsiteY318" fmla="*/ 6602 h 10000"/>
                <a:gd name="connsiteX319" fmla="*/ 9423 w 10000"/>
                <a:gd name="connsiteY319" fmla="*/ 6503 h 10000"/>
                <a:gd name="connsiteX320" fmla="*/ 9450 w 10000"/>
                <a:gd name="connsiteY320" fmla="*/ 6447 h 10000"/>
                <a:gd name="connsiteX321" fmla="*/ 9482 w 10000"/>
                <a:gd name="connsiteY321" fmla="*/ 6435 h 10000"/>
                <a:gd name="connsiteX322" fmla="*/ 9509 w 10000"/>
                <a:gd name="connsiteY322" fmla="*/ 6460 h 10000"/>
                <a:gd name="connsiteX323" fmla="*/ 9540 w 10000"/>
                <a:gd name="connsiteY323" fmla="*/ 6534 h 10000"/>
                <a:gd name="connsiteX324" fmla="*/ 9567 w 10000"/>
                <a:gd name="connsiteY324" fmla="*/ 6665 h 10000"/>
                <a:gd name="connsiteX325" fmla="*/ 9594 w 10000"/>
                <a:gd name="connsiteY325" fmla="*/ 6882 h 10000"/>
                <a:gd name="connsiteX326" fmla="*/ 9626 w 10000"/>
                <a:gd name="connsiteY326" fmla="*/ 7242 h 10000"/>
                <a:gd name="connsiteX327" fmla="*/ 9653 w 10000"/>
                <a:gd name="connsiteY327" fmla="*/ 7981 h 10000"/>
                <a:gd name="connsiteX328" fmla="*/ 9680 w 10000"/>
                <a:gd name="connsiteY328" fmla="*/ 8820 h 10000"/>
                <a:gd name="connsiteX329" fmla="*/ 9712 w 10000"/>
                <a:gd name="connsiteY329" fmla="*/ 7484 h 10000"/>
                <a:gd name="connsiteX330" fmla="*/ 9739 w 10000"/>
                <a:gd name="connsiteY330" fmla="*/ 7012 h 10000"/>
                <a:gd name="connsiteX331" fmla="*/ 9766 w 10000"/>
                <a:gd name="connsiteY331" fmla="*/ 6758 h 10000"/>
                <a:gd name="connsiteX332" fmla="*/ 9797 w 10000"/>
                <a:gd name="connsiteY332" fmla="*/ 6615 h 10000"/>
                <a:gd name="connsiteX333" fmla="*/ 9824 w 10000"/>
                <a:gd name="connsiteY333" fmla="*/ 6559 h 10000"/>
                <a:gd name="connsiteX334" fmla="*/ 9856 w 10000"/>
                <a:gd name="connsiteY334" fmla="*/ 6590 h 10000"/>
                <a:gd name="connsiteX335" fmla="*/ 9883 w 10000"/>
                <a:gd name="connsiteY335" fmla="*/ 6708 h 10000"/>
                <a:gd name="connsiteX336" fmla="*/ 9910 w 10000"/>
                <a:gd name="connsiteY336" fmla="*/ 6950 h 10000"/>
                <a:gd name="connsiteX337" fmla="*/ 9941 w 10000"/>
                <a:gd name="connsiteY337" fmla="*/ 7404 h 10000"/>
                <a:gd name="connsiteX338" fmla="*/ 9968 w 10000"/>
                <a:gd name="connsiteY338" fmla="*/ 8516 h 10000"/>
                <a:gd name="connsiteX339" fmla="*/ 10000 w 10000"/>
                <a:gd name="connsiteY33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28 w 10000"/>
                <a:gd name="connsiteY99" fmla="*/ 1286 h 10000"/>
                <a:gd name="connsiteX100" fmla="*/ 3155 w 10000"/>
                <a:gd name="connsiteY100" fmla="*/ 1075 h 10000"/>
                <a:gd name="connsiteX101" fmla="*/ 3182 w 10000"/>
                <a:gd name="connsiteY101" fmla="*/ 907 h 10000"/>
                <a:gd name="connsiteX102" fmla="*/ 3213 w 10000"/>
                <a:gd name="connsiteY102" fmla="*/ 770 h 10000"/>
                <a:gd name="connsiteX103" fmla="*/ 3240 w 10000"/>
                <a:gd name="connsiteY103" fmla="*/ 658 h 10000"/>
                <a:gd name="connsiteX104" fmla="*/ 3267 w 10000"/>
                <a:gd name="connsiteY104" fmla="*/ 559 h 10000"/>
                <a:gd name="connsiteX105" fmla="*/ 3299 w 10000"/>
                <a:gd name="connsiteY105" fmla="*/ 478 h 10000"/>
                <a:gd name="connsiteX106" fmla="*/ 3326 w 10000"/>
                <a:gd name="connsiteY106" fmla="*/ 404 h 10000"/>
                <a:gd name="connsiteX107" fmla="*/ 3357 w 10000"/>
                <a:gd name="connsiteY107" fmla="*/ 335 h 10000"/>
                <a:gd name="connsiteX108" fmla="*/ 3384 w 10000"/>
                <a:gd name="connsiteY108" fmla="*/ 280 h 10000"/>
                <a:gd name="connsiteX109" fmla="*/ 3411 w 10000"/>
                <a:gd name="connsiteY109" fmla="*/ 230 h 10000"/>
                <a:gd name="connsiteX110" fmla="*/ 3443 w 10000"/>
                <a:gd name="connsiteY110" fmla="*/ 186 h 10000"/>
                <a:gd name="connsiteX111" fmla="*/ 3470 w 10000"/>
                <a:gd name="connsiteY111" fmla="*/ 149 h 10000"/>
                <a:gd name="connsiteX112" fmla="*/ 3497 w 10000"/>
                <a:gd name="connsiteY112" fmla="*/ 118 h 10000"/>
                <a:gd name="connsiteX113" fmla="*/ 3529 w 10000"/>
                <a:gd name="connsiteY113" fmla="*/ 87 h 10000"/>
                <a:gd name="connsiteX114" fmla="*/ 3556 w 10000"/>
                <a:gd name="connsiteY114" fmla="*/ 68 h 10000"/>
                <a:gd name="connsiteX115" fmla="*/ 3587 w 10000"/>
                <a:gd name="connsiteY115" fmla="*/ 43 h 10000"/>
                <a:gd name="connsiteX116" fmla="*/ 3614 w 10000"/>
                <a:gd name="connsiteY116" fmla="*/ 31 h 10000"/>
                <a:gd name="connsiteX117" fmla="*/ 3641 w 10000"/>
                <a:gd name="connsiteY117" fmla="*/ 19 h 10000"/>
                <a:gd name="connsiteX118" fmla="*/ 3673 w 10000"/>
                <a:gd name="connsiteY118" fmla="*/ 6 h 10000"/>
                <a:gd name="connsiteX119" fmla="*/ 3700 w 10000"/>
                <a:gd name="connsiteY119" fmla="*/ 6 h 10000"/>
                <a:gd name="connsiteX120" fmla="*/ 3731 w 10000"/>
                <a:gd name="connsiteY120" fmla="*/ 0 h 10000"/>
                <a:gd name="connsiteX121" fmla="*/ 3758 w 10000"/>
                <a:gd name="connsiteY121" fmla="*/ 0 h 10000"/>
                <a:gd name="connsiteX122" fmla="*/ 3785 w 10000"/>
                <a:gd name="connsiteY122" fmla="*/ 6 h 10000"/>
                <a:gd name="connsiteX123" fmla="*/ 3817 w 10000"/>
                <a:gd name="connsiteY123" fmla="*/ 12 h 10000"/>
                <a:gd name="connsiteX124" fmla="*/ 3844 w 10000"/>
                <a:gd name="connsiteY124" fmla="*/ 19 h 10000"/>
                <a:gd name="connsiteX125" fmla="*/ 3876 w 10000"/>
                <a:gd name="connsiteY125" fmla="*/ 31 h 10000"/>
                <a:gd name="connsiteX126" fmla="*/ 3903 w 10000"/>
                <a:gd name="connsiteY126" fmla="*/ 43 h 10000"/>
                <a:gd name="connsiteX127" fmla="*/ 3930 w 10000"/>
                <a:gd name="connsiteY127" fmla="*/ 62 h 10000"/>
                <a:gd name="connsiteX128" fmla="*/ 3957 w 10000"/>
                <a:gd name="connsiteY128" fmla="*/ 81 h 10000"/>
                <a:gd name="connsiteX129" fmla="*/ 3988 w 10000"/>
                <a:gd name="connsiteY129" fmla="*/ 106 h 10000"/>
                <a:gd name="connsiteX130" fmla="*/ 4015 w 10000"/>
                <a:gd name="connsiteY130" fmla="*/ 130 h 10000"/>
                <a:gd name="connsiteX131" fmla="*/ 4047 w 10000"/>
                <a:gd name="connsiteY131" fmla="*/ 155 h 10000"/>
                <a:gd name="connsiteX132" fmla="*/ 4074 w 10000"/>
                <a:gd name="connsiteY132" fmla="*/ 186 h 10000"/>
                <a:gd name="connsiteX133" fmla="*/ 4101 w 10000"/>
                <a:gd name="connsiteY133" fmla="*/ 217 h 10000"/>
                <a:gd name="connsiteX134" fmla="*/ 4132 w 10000"/>
                <a:gd name="connsiteY134" fmla="*/ 255 h 10000"/>
                <a:gd name="connsiteX135" fmla="*/ 4160 w 10000"/>
                <a:gd name="connsiteY135" fmla="*/ 292 h 10000"/>
                <a:gd name="connsiteX136" fmla="*/ 4191 w 10000"/>
                <a:gd name="connsiteY136" fmla="*/ 329 h 10000"/>
                <a:gd name="connsiteX137" fmla="*/ 4218 w 10000"/>
                <a:gd name="connsiteY137" fmla="*/ 373 h 10000"/>
                <a:gd name="connsiteX138" fmla="*/ 4245 w 10000"/>
                <a:gd name="connsiteY138" fmla="*/ 422 h 10000"/>
                <a:gd name="connsiteX139" fmla="*/ 4277 w 10000"/>
                <a:gd name="connsiteY139" fmla="*/ 466 h 10000"/>
                <a:gd name="connsiteX140" fmla="*/ 4304 w 10000"/>
                <a:gd name="connsiteY140" fmla="*/ 522 h 10000"/>
                <a:gd name="connsiteX141" fmla="*/ 4335 w 10000"/>
                <a:gd name="connsiteY141" fmla="*/ 571 h 10000"/>
                <a:gd name="connsiteX142" fmla="*/ 4362 w 10000"/>
                <a:gd name="connsiteY142" fmla="*/ 634 h 10000"/>
                <a:gd name="connsiteX143" fmla="*/ 4389 w 10000"/>
                <a:gd name="connsiteY143" fmla="*/ 689 h 10000"/>
                <a:gd name="connsiteX144" fmla="*/ 4421 w 10000"/>
                <a:gd name="connsiteY144" fmla="*/ 752 h 10000"/>
                <a:gd name="connsiteX145" fmla="*/ 4448 w 10000"/>
                <a:gd name="connsiteY145" fmla="*/ 820 h 10000"/>
                <a:gd name="connsiteX146" fmla="*/ 4475 w 10000"/>
                <a:gd name="connsiteY146" fmla="*/ 888 h 10000"/>
                <a:gd name="connsiteX147" fmla="*/ 4507 w 10000"/>
                <a:gd name="connsiteY147" fmla="*/ 957 h 10000"/>
                <a:gd name="connsiteX148" fmla="*/ 4534 w 10000"/>
                <a:gd name="connsiteY148" fmla="*/ 1037 h 10000"/>
                <a:gd name="connsiteX149" fmla="*/ 4565 w 10000"/>
                <a:gd name="connsiteY149" fmla="*/ 1118 h 10000"/>
                <a:gd name="connsiteX150" fmla="*/ 4592 w 10000"/>
                <a:gd name="connsiteY150" fmla="*/ 1199 h 10000"/>
                <a:gd name="connsiteX151" fmla="*/ 4619 w 10000"/>
                <a:gd name="connsiteY151" fmla="*/ 1286 h 10000"/>
                <a:gd name="connsiteX152" fmla="*/ 4651 w 10000"/>
                <a:gd name="connsiteY152" fmla="*/ 1373 h 10000"/>
                <a:gd name="connsiteX153" fmla="*/ 4678 w 10000"/>
                <a:gd name="connsiteY153" fmla="*/ 1472 h 10000"/>
                <a:gd name="connsiteX154" fmla="*/ 4709 w 10000"/>
                <a:gd name="connsiteY154" fmla="*/ 1565 h 10000"/>
                <a:gd name="connsiteX155" fmla="*/ 4736 w 10000"/>
                <a:gd name="connsiteY155" fmla="*/ 1671 h 10000"/>
                <a:gd name="connsiteX156" fmla="*/ 4763 w 10000"/>
                <a:gd name="connsiteY156" fmla="*/ 1776 h 10000"/>
                <a:gd name="connsiteX157" fmla="*/ 4795 w 10000"/>
                <a:gd name="connsiteY157" fmla="*/ 1894 h 10000"/>
                <a:gd name="connsiteX158" fmla="*/ 4822 w 10000"/>
                <a:gd name="connsiteY158" fmla="*/ 2012 h 10000"/>
                <a:gd name="connsiteX159" fmla="*/ 4854 w 10000"/>
                <a:gd name="connsiteY159" fmla="*/ 2137 h 10000"/>
                <a:gd name="connsiteX160" fmla="*/ 4881 w 10000"/>
                <a:gd name="connsiteY160" fmla="*/ 2267 h 10000"/>
                <a:gd name="connsiteX161" fmla="*/ 4908 w 10000"/>
                <a:gd name="connsiteY161" fmla="*/ 2404 h 10000"/>
                <a:gd name="connsiteX162" fmla="*/ 4935 w 10000"/>
                <a:gd name="connsiteY162" fmla="*/ 2553 h 10000"/>
                <a:gd name="connsiteX163" fmla="*/ 4966 w 10000"/>
                <a:gd name="connsiteY163" fmla="*/ 2708 h 10000"/>
                <a:gd name="connsiteX164" fmla="*/ 4993 w 10000"/>
                <a:gd name="connsiteY164" fmla="*/ 2870 h 10000"/>
                <a:gd name="connsiteX165" fmla="*/ 5025 w 10000"/>
                <a:gd name="connsiteY165" fmla="*/ 3043 h 10000"/>
                <a:gd name="connsiteX166" fmla="*/ 5052 w 10000"/>
                <a:gd name="connsiteY166" fmla="*/ 3230 h 10000"/>
                <a:gd name="connsiteX167" fmla="*/ 5079 w 10000"/>
                <a:gd name="connsiteY167" fmla="*/ 3429 h 10000"/>
                <a:gd name="connsiteX168" fmla="*/ 5110 w 10000"/>
                <a:gd name="connsiteY168" fmla="*/ 3646 h 10000"/>
                <a:gd name="connsiteX169" fmla="*/ 5137 w 10000"/>
                <a:gd name="connsiteY169" fmla="*/ 3882 h 10000"/>
                <a:gd name="connsiteX170" fmla="*/ 5169 w 10000"/>
                <a:gd name="connsiteY170" fmla="*/ 4143 h 10000"/>
                <a:gd name="connsiteX171" fmla="*/ 5196 w 10000"/>
                <a:gd name="connsiteY171" fmla="*/ 4441 h 10000"/>
                <a:gd name="connsiteX172" fmla="*/ 5223 w 10000"/>
                <a:gd name="connsiteY172" fmla="*/ 4789 h 10000"/>
                <a:gd name="connsiteX173" fmla="*/ 5255 w 10000"/>
                <a:gd name="connsiteY173" fmla="*/ 5205 h 10000"/>
                <a:gd name="connsiteX174" fmla="*/ 5282 w 10000"/>
                <a:gd name="connsiteY174" fmla="*/ 5758 h 10000"/>
                <a:gd name="connsiteX175" fmla="*/ 5313 w 10000"/>
                <a:gd name="connsiteY175" fmla="*/ 6671 h 10000"/>
                <a:gd name="connsiteX176" fmla="*/ 5340 w 10000"/>
                <a:gd name="connsiteY176" fmla="*/ 7776 h 10000"/>
                <a:gd name="connsiteX177" fmla="*/ 5367 w 10000"/>
                <a:gd name="connsiteY177" fmla="*/ 6565 h 10000"/>
                <a:gd name="connsiteX178" fmla="*/ 5399 w 10000"/>
                <a:gd name="connsiteY178" fmla="*/ 6255 h 10000"/>
                <a:gd name="connsiteX179" fmla="*/ 5426 w 10000"/>
                <a:gd name="connsiteY179" fmla="*/ 6155 h 10000"/>
                <a:gd name="connsiteX180" fmla="*/ 5453 w 10000"/>
                <a:gd name="connsiteY180" fmla="*/ 6180 h 10000"/>
                <a:gd name="connsiteX181" fmla="*/ 5484 w 10000"/>
                <a:gd name="connsiteY181" fmla="*/ 6286 h 10000"/>
                <a:gd name="connsiteX182" fmla="*/ 5511 w 10000"/>
                <a:gd name="connsiteY182" fmla="*/ 6484 h 10000"/>
                <a:gd name="connsiteX183" fmla="*/ 5539 w 10000"/>
                <a:gd name="connsiteY183" fmla="*/ 6801 h 10000"/>
                <a:gd name="connsiteX184" fmla="*/ 5570 w 10000"/>
                <a:gd name="connsiteY184" fmla="*/ 7373 h 10000"/>
                <a:gd name="connsiteX185" fmla="*/ 5597 w 10000"/>
                <a:gd name="connsiteY185" fmla="*/ 9447 h 10000"/>
                <a:gd name="connsiteX186" fmla="*/ 5629 w 10000"/>
                <a:gd name="connsiteY186" fmla="*/ 7621 h 10000"/>
                <a:gd name="connsiteX187" fmla="*/ 5656 w 10000"/>
                <a:gd name="connsiteY187" fmla="*/ 7012 h 10000"/>
                <a:gd name="connsiteX188" fmla="*/ 5683 w 10000"/>
                <a:gd name="connsiteY188" fmla="*/ 6708 h 10000"/>
                <a:gd name="connsiteX189" fmla="*/ 5714 w 10000"/>
                <a:gd name="connsiteY189" fmla="*/ 6534 h 10000"/>
                <a:gd name="connsiteX190" fmla="*/ 5741 w 10000"/>
                <a:gd name="connsiteY190" fmla="*/ 6429 h 10000"/>
                <a:gd name="connsiteX191" fmla="*/ 5773 w 10000"/>
                <a:gd name="connsiteY191" fmla="*/ 6385 h 10000"/>
                <a:gd name="connsiteX192" fmla="*/ 5800 w 10000"/>
                <a:gd name="connsiteY192" fmla="*/ 6385 h 10000"/>
                <a:gd name="connsiteX193" fmla="*/ 5827 w 10000"/>
                <a:gd name="connsiteY193" fmla="*/ 6429 h 10000"/>
                <a:gd name="connsiteX194" fmla="*/ 5858 w 10000"/>
                <a:gd name="connsiteY194" fmla="*/ 6516 h 10000"/>
                <a:gd name="connsiteX195" fmla="*/ 5886 w 10000"/>
                <a:gd name="connsiteY195" fmla="*/ 6646 h 10000"/>
                <a:gd name="connsiteX196" fmla="*/ 5913 w 10000"/>
                <a:gd name="connsiteY196" fmla="*/ 6845 h 10000"/>
                <a:gd name="connsiteX197" fmla="*/ 5944 w 10000"/>
                <a:gd name="connsiteY197" fmla="*/ 7149 h 10000"/>
                <a:gd name="connsiteX198" fmla="*/ 5971 w 10000"/>
                <a:gd name="connsiteY198" fmla="*/ 7658 h 10000"/>
                <a:gd name="connsiteX199" fmla="*/ 6003 w 10000"/>
                <a:gd name="connsiteY199" fmla="*/ 9093 h 10000"/>
                <a:gd name="connsiteX200" fmla="*/ 6030 w 10000"/>
                <a:gd name="connsiteY200" fmla="*/ 8106 h 10000"/>
                <a:gd name="connsiteX201" fmla="*/ 6057 w 10000"/>
                <a:gd name="connsiteY201" fmla="*/ 7385 h 10000"/>
                <a:gd name="connsiteX202" fmla="*/ 6088 w 10000"/>
                <a:gd name="connsiteY202" fmla="*/ 7019 h 10000"/>
                <a:gd name="connsiteX203" fmla="*/ 6115 w 10000"/>
                <a:gd name="connsiteY203" fmla="*/ 6789 h 10000"/>
                <a:gd name="connsiteX204" fmla="*/ 6147 w 10000"/>
                <a:gd name="connsiteY204" fmla="*/ 6634 h 10000"/>
                <a:gd name="connsiteX205" fmla="*/ 6174 w 10000"/>
                <a:gd name="connsiteY205" fmla="*/ 6534 h 10000"/>
                <a:gd name="connsiteX206" fmla="*/ 6201 w 10000"/>
                <a:gd name="connsiteY206" fmla="*/ 6472 h 10000"/>
                <a:gd name="connsiteX207" fmla="*/ 6233 w 10000"/>
                <a:gd name="connsiteY207" fmla="*/ 6441 h 10000"/>
                <a:gd name="connsiteX208" fmla="*/ 6260 w 10000"/>
                <a:gd name="connsiteY208" fmla="*/ 6435 h 10000"/>
                <a:gd name="connsiteX209" fmla="*/ 6291 w 10000"/>
                <a:gd name="connsiteY209" fmla="*/ 6460 h 10000"/>
                <a:gd name="connsiteX210" fmla="*/ 6318 w 10000"/>
                <a:gd name="connsiteY210" fmla="*/ 6516 h 10000"/>
                <a:gd name="connsiteX211" fmla="*/ 6345 w 10000"/>
                <a:gd name="connsiteY211" fmla="*/ 6609 h 10000"/>
                <a:gd name="connsiteX212" fmla="*/ 6372 w 10000"/>
                <a:gd name="connsiteY212" fmla="*/ 6733 h 10000"/>
                <a:gd name="connsiteX213" fmla="*/ 6404 w 10000"/>
                <a:gd name="connsiteY213" fmla="*/ 6919 h 10000"/>
                <a:gd name="connsiteX214" fmla="*/ 6431 w 10000"/>
                <a:gd name="connsiteY214" fmla="*/ 7186 h 10000"/>
                <a:gd name="connsiteX215" fmla="*/ 6462 w 10000"/>
                <a:gd name="connsiteY215" fmla="*/ 7596 h 10000"/>
                <a:gd name="connsiteX216" fmla="*/ 6489 w 10000"/>
                <a:gd name="connsiteY216" fmla="*/ 8466 h 10000"/>
                <a:gd name="connsiteX217" fmla="*/ 6516 w 10000"/>
                <a:gd name="connsiteY217" fmla="*/ 8801 h 10000"/>
                <a:gd name="connsiteX218" fmla="*/ 6548 w 10000"/>
                <a:gd name="connsiteY218" fmla="*/ 7714 h 10000"/>
                <a:gd name="connsiteX219" fmla="*/ 6575 w 10000"/>
                <a:gd name="connsiteY219" fmla="*/ 7261 h 10000"/>
                <a:gd name="connsiteX220" fmla="*/ 6607 w 10000"/>
                <a:gd name="connsiteY220" fmla="*/ 6981 h 10000"/>
                <a:gd name="connsiteX221" fmla="*/ 6634 w 10000"/>
                <a:gd name="connsiteY221" fmla="*/ 6795 h 10000"/>
                <a:gd name="connsiteX222" fmla="*/ 6661 w 10000"/>
                <a:gd name="connsiteY222" fmla="*/ 6658 h 10000"/>
                <a:gd name="connsiteX223" fmla="*/ 6692 w 10000"/>
                <a:gd name="connsiteY223" fmla="*/ 6559 h 10000"/>
                <a:gd name="connsiteX224" fmla="*/ 6719 w 10000"/>
                <a:gd name="connsiteY224" fmla="*/ 6497 h 10000"/>
                <a:gd name="connsiteX225" fmla="*/ 6751 w 10000"/>
                <a:gd name="connsiteY225" fmla="*/ 6460 h 10000"/>
                <a:gd name="connsiteX226" fmla="*/ 6778 w 10000"/>
                <a:gd name="connsiteY226" fmla="*/ 6453 h 10000"/>
                <a:gd name="connsiteX227" fmla="*/ 6805 w 10000"/>
                <a:gd name="connsiteY227" fmla="*/ 6460 h 10000"/>
                <a:gd name="connsiteX228" fmla="*/ 6836 w 10000"/>
                <a:gd name="connsiteY228" fmla="*/ 6503 h 10000"/>
                <a:gd name="connsiteX229" fmla="*/ 6863 w 10000"/>
                <a:gd name="connsiteY229" fmla="*/ 6565 h 10000"/>
                <a:gd name="connsiteX230" fmla="*/ 6890 w 10000"/>
                <a:gd name="connsiteY230" fmla="*/ 6658 h 10000"/>
                <a:gd name="connsiteX231" fmla="*/ 6922 w 10000"/>
                <a:gd name="connsiteY231" fmla="*/ 6789 h 10000"/>
                <a:gd name="connsiteX232" fmla="*/ 6949 w 10000"/>
                <a:gd name="connsiteY232" fmla="*/ 6975 h 10000"/>
                <a:gd name="connsiteX233" fmla="*/ 6981 w 10000"/>
                <a:gd name="connsiteY233" fmla="*/ 7236 h 10000"/>
                <a:gd name="connsiteX234" fmla="*/ 7008 w 10000"/>
                <a:gd name="connsiteY234" fmla="*/ 7634 h 10000"/>
                <a:gd name="connsiteX235" fmla="*/ 7035 w 10000"/>
                <a:gd name="connsiteY235" fmla="*/ 8460 h 10000"/>
                <a:gd name="connsiteX236" fmla="*/ 7066 w 10000"/>
                <a:gd name="connsiteY236" fmla="*/ 8969 h 10000"/>
                <a:gd name="connsiteX237" fmla="*/ 7093 w 10000"/>
                <a:gd name="connsiteY237" fmla="*/ 7801 h 10000"/>
                <a:gd name="connsiteX238" fmla="*/ 7125 w 10000"/>
                <a:gd name="connsiteY238" fmla="*/ 7329 h 10000"/>
                <a:gd name="connsiteX239" fmla="*/ 7152 w 10000"/>
                <a:gd name="connsiteY239" fmla="*/ 7037 h 10000"/>
                <a:gd name="connsiteX240" fmla="*/ 7179 w 10000"/>
                <a:gd name="connsiteY240" fmla="*/ 6839 h 10000"/>
                <a:gd name="connsiteX241" fmla="*/ 7210 w 10000"/>
                <a:gd name="connsiteY241" fmla="*/ 6696 h 10000"/>
                <a:gd name="connsiteX242" fmla="*/ 7237 w 10000"/>
                <a:gd name="connsiteY242" fmla="*/ 6590 h 10000"/>
                <a:gd name="connsiteX243" fmla="*/ 7269 w 10000"/>
                <a:gd name="connsiteY243" fmla="*/ 6516 h 10000"/>
                <a:gd name="connsiteX244" fmla="*/ 7296 w 10000"/>
                <a:gd name="connsiteY244" fmla="*/ 6472 h 10000"/>
                <a:gd name="connsiteX245" fmla="*/ 7323 w 10000"/>
                <a:gd name="connsiteY245" fmla="*/ 6447 h 10000"/>
                <a:gd name="connsiteX246" fmla="*/ 7350 w 10000"/>
                <a:gd name="connsiteY246" fmla="*/ 6447 h 10000"/>
                <a:gd name="connsiteX247" fmla="*/ 7382 w 10000"/>
                <a:gd name="connsiteY247" fmla="*/ 6466 h 10000"/>
                <a:gd name="connsiteX248" fmla="*/ 7409 w 10000"/>
                <a:gd name="connsiteY248" fmla="*/ 6509 h 10000"/>
                <a:gd name="connsiteX249" fmla="*/ 7440 w 10000"/>
                <a:gd name="connsiteY249" fmla="*/ 6578 h 10000"/>
                <a:gd name="connsiteX250" fmla="*/ 7467 w 10000"/>
                <a:gd name="connsiteY250" fmla="*/ 6677 h 10000"/>
                <a:gd name="connsiteX251" fmla="*/ 7494 w 10000"/>
                <a:gd name="connsiteY251" fmla="*/ 6814 h 10000"/>
                <a:gd name="connsiteX252" fmla="*/ 7526 w 10000"/>
                <a:gd name="connsiteY252" fmla="*/ 7006 h 10000"/>
                <a:gd name="connsiteX253" fmla="*/ 7553 w 10000"/>
                <a:gd name="connsiteY253" fmla="*/ 7273 h 10000"/>
                <a:gd name="connsiteX254" fmla="*/ 7584 w 10000"/>
                <a:gd name="connsiteY254" fmla="*/ 7696 h 10000"/>
                <a:gd name="connsiteX255" fmla="*/ 7612 w 10000"/>
                <a:gd name="connsiteY255" fmla="*/ 8584 h 10000"/>
                <a:gd name="connsiteX256" fmla="*/ 7639 w 10000"/>
                <a:gd name="connsiteY256" fmla="*/ 8814 h 10000"/>
                <a:gd name="connsiteX257" fmla="*/ 7670 w 10000"/>
                <a:gd name="connsiteY257" fmla="*/ 7770 h 10000"/>
                <a:gd name="connsiteX258" fmla="*/ 7697 w 10000"/>
                <a:gd name="connsiteY258" fmla="*/ 7317 h 10000"/>
                <a:gd name="connsiteX259" fmla="*/ 7729 w 10000"/>
                <a:gd name="connsiteY259" fmla="*/ 7031 h 10000"/>
                <a:gd name="connsiteX260" fmla="*/ 7756 w 10000"/>
                <a:gd name="connsiteY260" fmla="*/ 6839 h 10000"/>
                <a:gd name="connsiteX261" fmla="*/ 7783 w 10000"/>
                <a:gd name="connsiteY261" fmla="*/ 6696 h 10000"/>
                <a:gd name="connsiteX262" fmla="*/ 7810 w 10000"/>
                <a:gd name="connsiteY262" fmla="*/ 6590 h 10000"/>
                <a:gd name="connsiteX263" fmla="*/ 7841 w 10000"/>
                <a:gd name="connsiteY263" fmla="*/ 6522 h 10000"/>
                <a:gd name="connsiteX264" fmla="*/ 7868 w 10000"/>
                <a:gd name="connsiteY264" fmla="*/ 6472 h 10000"/>
                <a:gd name="connsiteX265" fmla="*/ 7900 w 10000"/>
                <a:gd name="connsiteY265" fmla="*/ 6447 h 10000"/>
                <a:gd name="connsiteX266" fmla="*/ 7927 w 10000"/>
                <a:gd name="connsiteY266" fmla="*/ 6447 h 10000"/>
                <a:gd name="connsiteX267" fmla="*/ 7954 w 10000"/>
                <a:gd name="connsiteY267" fmla="*/ 6466 h 10000"/>
                <a:gd name="connsiteX268" fmla="*/ 7986 w 10000"/>
                <a:gd name="connsiteY268" fmla="*/ 6509 h 10000"/>
                <a:gd name="connsiteX269" fmla="*/ 8013 w 10000"/>
                <a:gd name="connsiteY269" fmla="*/ 6578 h 10000"/>
                <a:gd name="connsiteX270" fmla="*/ 8044 w 10000"/>
                <a:gd name="connsiteY270" fmla="*/ 6683 h 10000"/>
                <a:gd name="connsiteX271" fmla="*/ 8071 w 10000"/>
                <a:gd name="connsiteY271" fmla="*/ 6820 h 10000"/>
                <a:gd name="connsiteX272" fmla="*/ 8098 w 10000"/>
                <a:gd name="connsiteY272" fmla="*/ 7006 h 10000"/>
                <a:gd name="connsiteX273" fmla="*/ 8130 w 10000"/>
                <a:gd name="connsiteY273" fmla="*/ 7280 h 10000"/>
                <a:gd name="connsiteX274" fmla="*/ 8157 w 10000"/>
                <a:gd name="connsiteY274" fmla="*/ 7714 h 10000"/>
                <a:gd name="connsiteX275" fmla="*/ 8188 w 10000"/>
                <a:gd name="connsiteY275" fmla="*/ 8671 h 10000"/>
                <a:gd name="connsiteX276" fmla="*/ 8215 w 10000"/>
                <a:gd name="connsiteY276" fmla="*/ 8696 h 10000"/>
                <a:gd name="connsiteX277" fmla="*/ 8242 w 10000"/>
                <a:gd name="connsiteY277" fmla="*/ 7720 h 10000"/>
                <a:gd name="connsiteX278" fmla="*/ 8274 w 10000"/>
                <a:gd name="connsiteY278" fmla="*/ 7286 h 10000"/>
                <a:gd name="connsiteX279" fmla="*/ 8301 w 10000"/>
                <a:gd name="connsiteY279" fmla="*/ 7006 h 10000"/>
                <a:gd name="connsiteX280" fmla="*/ 8328 w 10000"/>
                <a:gd name="connsiteY280" fmla="*/ 6820 h 10000"/>
                <a:gd name="connsiteX281" fmla="*/ 8360 w 10000"/>
                <a:gd name="connsiteY281" fmla="*/ 6683 h 10000"/>
                <a:gd name="connsiteX282" fmla="*/ 8387 w 10000"/>
                <a:gd name="connsiteY282" fmla="*/ 6584 h 10000"/>
                <a:gd name="connsiteX283" fmla="*/ 8418 w 10000"/>
                <a:gd name="connsiteY283" fmla="*/ 6516 h 10000"/>
                <a:gd name="connsiteX284" fmla="*/ 8445 w 10000"/>
                <a:gd name="connsiteY284" fmla="*/ 6472 h 10000"/>
                <a:gd name="connsiteX285" fmla="*/ 8472 w 10000"/>
                <a:gd name="connsiteY285" fmla="*/ 6453 h 10000"/>
                <a:gd name="connsiteX286" fmla="*/ 8504 w 10000"/>
                <a:gd name="connsiteY286" fmla="*/ 6460 h 10000"/>
                <a:gd name="connsiteX287" fmla="*/ 8531 w 10000"/>
                <a:gd name="connsiteY287" fmla="*/ 6491 h 10000"/>
                <a:gd name="connsiteX288" fmla="*/ 8562 w 10000"/>
                <a:gd name="connsiteY288" fmla="*/ 6553 h 10000"/>
                <a:gd name="connsiteX289" fmla="*/ 8589 w 10000"/>
                <a:gd name="connsiteY289" fmla="*/ 6640 h 10000"/>
                <a:gd name="connsiteX290" fmla="*/ 8616 w 10000"/>
                <a:gd name="connsiteY290" fmla="*/ 6770 h 10000"/>
                <a:gd name="connsiteX291" fmla="*/ 8648 w 10000"/>
                <a:gd name="connsiteY291" fmla="*/ 6944 h 10000"/>
                <a:gd name="connsiteX292" fmla="*/ 8675 w 10000"/>
                <a:gd name="connsiteY292" fmla="*/ 7205 h 10000"/>
                <a:gd name="connsiteX293" fmla="*/ 8707 w 10000"/>
                <a:gd name="connsiteY293" fmla="*/ 7615 h 10000"/>
                <a:gd name="connsiteX294" fmla="*/ 8734 w 10000"/>
                <a:gd name="connsiteY294" fmla="*/ 8460 h 10000"/>
                <a:gd name="connsiteX295" fmla="*/ 8761 w 10000"/>
                <a:gd name="connsiteY295" fmla="*/ 8839 h 10000"/>
                <a:gd name="connsiteX296" fmla="*/ 8788 w 10000"/>
                <a:gd name="connsiteY296" fmla="*/ 7733 h 10000"/>
                <a:gd name="connsiteX297" fmla="*/ 8819 w 10000"/>
                <a:gd name="connsiteY297" fmla="*/ 7267 h 10000"/>
                <a:gd name="connsiteX298" fmla="*/ 8851 w 10000"/>
                <a:gd name="connsiteY298" fmla="*/ 6981 h 10000"/>
                <a:gd name="connsiteX299" fmla="*/ 8878 w 10000"/>
                <a:gd name="connsiteY299" fmla="*/ 6783 h 10000"/>
                <a:gd name="connsiteX300" fmla="*/ 8905 w 10000"/>
                <a:gd name="connsiteY300" fmla="*/ 6646 h 10000"/>
                <a:gd name="connsiteX301" fmla="*/ 8932 w 10000"/>
                <a:gd name="connsiteY301" fmla="*/ 6547 h 10000"/>
                <a:gd name="connsiteX302" fmla="*/ 8963 w 10000"/>
                <a:gd name="connsiteY302" fmla="*/ 6484 h 10000"/>
                <a:gd name="connsiteX303" fmla="*/ 8991 w 10000"/>
                <a:gd name="connsiteY303" fmla="*/ 6453 h 10000"/>
                <a:gd name="connsiteX304" fmla="*/ 9022 w 10000"/>
                <a:gd name="connsiteY304" fmla="*/ 6447 h 10000"/>
                <a:gd name="connsiteX305" fmla="*/ 9049 w 10000"/>
                <a:gd name="connsiteY305" fmla="*/ 6472 h 10000"/>
                <a:gd name="connsiteX306" fmla="*/ 9076 w 10000"/>
                <a:gd name="connsiteY306" fmla="*/ 6528 h 10000"/>
                <a:gd name="connsiteX307" fmla="*/ 9108 w 10000"/>
                <a:gd name="connsiteY307" fmla="*/ 6621 h 10000"/>
                <a:gd name="connsiteX308" fmla="*/ 9135 w 10000"/>
                <a:gd name="connsiteY308" fmla="*/ 6758 h 10000"/>
                <a:gd name="connsiteX309" fmla="*/ 9166 w 10000"/>
                <a:gd name="connsiteY309" fmla="*/ 6957 h 10000"/>
                <a:gd name="connsiteX310" fmla="*/ 9193 w 10000"/>
                <a:gd name="connsiteY310" fmla="*/ 7267 h 10000"/>
                <a:gd name="connsiteX311" fmla="*/ 9220 w 10000"/>
                <a:gd name="connsiteY311" fmla="*/ 7814 h 10000"/>
                <a:gd name="connsiteX312" fmla="*/ 9252 w 10000"/>
                <a:gd name="connsiteY312" fmla="*/ 9863 h 10000"/>
                <a:gd name="connsiteX313" fmla="*/ 9279 w 10000"/>
                <a:gd name="connsiteY313" fmla="*/ 7988 h 10000"/>
                <a:gd name="connsiteX314" fmla="*/ 9306 w 10000"/>
                <a:gd name="connsiteY314" fmla="*/ 7335 h 10000"/>
                <a:gd name="connsiteX315" fmla="*/ 9338 w 10000"/>
                <a:gd name="connsiteY315" fmla="*/ 6988 h 10000"/>
                <a:gd name="connsiteX316" fmla="*/ 9365 w 10000"/>
                <a:gd name="connsiteY316" fmla="*/ 6758 h 10000"/>
                <a:gd name="connsiteX317" fmla="*/ 9396 w 10000"/>
                <a:gd name="connsiteY317" fmla="*/ 6602 h 10000"/>
                <a:gd name="connsiteX318" fmla="*/ 9423 w 10000"/>
                <a:gd name="connsiteY318" fmla="*/ 6503 h 10000"/>
                <a:gd name="connsiteX319" fmla="*/ 9450 w 10000"/>
                <a:gd name="connsiteY319" fmla="*/ 6447 h 10000"/>
                <a:gd name="connsiteX320" fmla="*/ 9482 w 10000"/>
                <a:gd name="connsiteY320" fmla="*/ 6435 h 10000"/>
                <a:gd name="connsiteX321" fmla="*/ 9509 w 10000"/>
                <a:gd name="connsiteY321" fmla="*/ 6460 h 10000"/>
                <a:gd name="connsiteX322" fmla="*/ 9540 w 10000"/>
                <a:gd name="connsiteY322" fmla="*/ 6534 h 10000"/>
                <a:gd name="connsiteX323" fmla="*/ 9567 w 10000"/>
                <a:gd name="connsiteY323" fmla="*/ 6665 h 10000"/>
                <a:gd name="connsiteX324" fmla="*/ 9594 w 10000"/>
                <a:gd name="connsiteY324" fmla="*/ 6882 h 10000"/>
                <a:gd name="connsiteX325" fmla="*/ 9626 w 10000"/>
                <a:gd name="connsiteY325" fmla="*/ 7242 h 10000"/>
                <a:gd name="connsiteX326" fmla="*/ 9653 w 10000"/>
                <a:gd name="connsiteY326" fmla="*/ 7981 h 10000"/>
                <a:gd name="connsiteX327" fmla="*/ 9680 w 10000"/>
                <a:gd name="connsiteY327" fmla="*/ 8820 h 10000"/>
                <a:gd name="connsiteX328" fmla="*/ 9712 w 10000"/>
                <a:gd name="connsiteY328" fmla="*/ 7484 h 10000"/>
                <a:gd name="connsiteX329" fmla="*/ 9739 w 10000"/>
                <a:gd name="connsiteY329" fmla="*/ 7012 h 10000"/>
                <a:gd name="connsiteX330" fmla="*/ 9766 w 10000"/>
                <a:gd name="connsiteY330" fmla="*/ 6758 h 10000"/>
                <a:gd name="connsiteX331" fmla="*/ 9797 w 10000"/>
                <a:gd name="connsiteY331" fmla="*/ 6615 h 10000"/>
                <a:gd name="connsiteX332" fmla="*/ 9824 w 10000"/>
                <a:gd name="connsiteY332" fmla="*/ 6559 h 10000"/>
                <a:gd name="connsiteX333" fmla="*/ 9856 w 10000"/>
                <a:gd name="connsiteY333" fmla="*/ 6590 h 10000"/>
                <a:gd name="connsiteX334" fmla="*/ 9883 w 10000"/>
                <a:gd name="connsiteY334" fmla="*/ 6708 h 10000"/>
                <a:gd name="connsiteX335" fmla="*/ 9910 w 10000"/>
                <a:gd name="connsiteY335" fmla="*/ 6950 h 10000"/>
                <a:gd name="connsiteX336" fmla="*/ 9941 w 10000"/>
                <a:gd name="connsiteY336" fmla="*/ 7404 h 10000"/>
                <a:gd name="connsiteX337" fmla="*/ 9968 w 10000"/>
                <a:gd name="connsiteY337" fmla="*/ 8516 h 10000"/>
                <a:gd name="connsiteX338" fmla="*/ 10000 w 10000"/>
                <a:gd name="connsiteY33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182 w 10000"/>
                <a:gd name="connsiteY100" fmla="*/ 907 h 10000"/>
                <a:gd name="connsiteX101" fmla="*/ 3213 w 10000"/>
                <a:gd name="connsiteY101" fmla="*/ 770 h 10000"/>
                <a:gd name="connsiteX102" fmla="*/ 3240 w 10000"/>
                <a:gd name="connsiteY102" fmla="*/ 658 h 10000"/>
                <a:gd name="connsiteX103" fmla="*/ 3267 w 10000"/>
                <a:gd name="connsiteY103" fmla="*/ 559 h 10000"/>
                <a:gd name="connsiteX104" fmla="*/ 3299 w 10000"/>
                <a:gd name="connsiteY104" fmla="*/ 478 h 10000"/>
                <a:gd name="connsiteX105" fmla="*/ 3326 w 10000"/>
                <a:gd name="connsiteY105" fmla="*/ 404 h 10000"/>
                <a:gd name="connsiteX106" fmla="*/ 3357 w 10000"/>
                <a:gd name="connsiteY106" fmla="*/ 335 h 10000"/>
                <a:gd name="connsiteX107" fmla="*/ 3384 w 10000"/>
                <a:gd name="connsiteY107" fmla="*/ 280 h 10000"/>
                <a:gd name="connsiteX108" fmla="*/ 3411 w 10000"/>
                <a:gd name="connsiteY108" fmla="*/ 230 h 10000"/>
                <a:gd name="connsiteX109" fmla="*/ 3443 w 10000"/>
                <a:gd name="connsiteY109" fmla="*/ 186 h 10000"/>
                <a:gd name="connsiteX110" fmla="*/ 3470 w 10000"/>
                <a:gd name="connsiteY110" fmla="*/ 149 h 10000"/>
                <a:gd name="connsiteX111" fmla="*/ 3497 w 10000"/>
                <a:gd name="connsiteY111" fmla="*/ 118 h 10000"/>
                <a:gd name="connsiteX112" fmla="*/ 3529 w 10000"/>
                <a:gd name="connsiteY112" fmla="*/ 87 h 10000"/>
                <a:gd name="connsiteX113" fmla="*/ 3556 w 10000"/>
                <a:gd name="connsiteY113" fmla="*/ 68 h 10000"/>
                <a:gd name="connsiteX114" fmla="*/ 3587 w 10000"/>
                <a:gd name="connsiteY114" fmla="*/ 43 h 10000"/>
                <a:gd name="connsiteX115" fmla="*/ 3614 w 10000"/>
                <a:gd name="connsiteY115" fmla="*/ 31 h 10000"/>
                <a:gd name="connsiteX116" fmla="*/ 3641 w 10000"/>
                <a:gd name="connsiteY116" fmla="*/ 19 h 10000"/>
                <a:gd name="connsiteX117" fmla="*/ 3673 w 10000"/>
                <a:gd name="connsiteY117" fmla="*/ 6 h 10000"/>
                <a:gd name="connsiteX118" fmla="*/ 3700 w 10000"/>
                <a:gd name="connsiteY118" fmla="*/ 6 h 10000"/>
                <a:gd name="connsiteX119" fmla="*/ 3731 w 10000"/>
                <a:gd name="connsiteY119" fmla="*/ 0 h 10000"/>
                <a:gd name="connsiteX120" fmla="*/ 3758 w 10000"/>
                <a:gd name="connsiteY120" fmla="*/ 0 h 10000"/>
                <a:gd name="connsiteX121" fmla="*/ 3785 w 10000"/>
                <a:gd name="connsiteY121" fmla="*/ 6 h 10000"/>
                <a:gd name="connsiteX122" fmla="*/ 3817 w 10000"/>
                <a:gd name="connsiteY122" fmla="*/ 12 h 10000"/>
                <a:gd name="connsiteX123" fmla="*/ 3844 w 10000"/>
                <a:gd name="connsiteY123" fmla="*/ 19 h 10000"/>
                <a:gd name="connsiteX124" fmla="*/ 3876 w 10000"/>
                <a:gd name="connsiteY124" fmla="*/ 31 h 10000"/>
                <a:gd name="connsiteX125" fmla="*/ 3903 w 10000"/>
                <a:gd name="connsiteY125" fmla="*/ 43 h 10000"/>
                <a:gd name="connsiteX126" fmla="*/ 3930 w 10000"/>
                <a:gd name="connsiteY126" fmla="*/ 62 h 10000"/>
                <a:gd name="connsiteX127" fmla="*/ 3957 w 10000"/>
                <a:gd name="connsiteY127" fmla="*/ 81 h 10000"/>
                <a:gd name="connsiteX128" fmla="*/ 3988 w 10000"/>
                <a:gd name="connsiteY128" fmla="*/ 106 h 10000"/>
                <a:gd name="connsiteX129" fmla="*/ 4015 w 10000"/>
                <a:gd name="connsiteY129" fmla="*/ 130 h 10000"/>
                <a:gd name="connsiteX130" fmla="*/ 4047 w 10000"/>
                <a:gd name="connsiteY130" fmla="*/ 155 h 10000"/>
                <a:gd name="connsiteX131" fmla="*/ 4074 w 10000"/>
                <a:gd name="connsiteY131" fmla="*/ 186 h 10000"/>
                <a:gd name="connsiteX132" fmla="*/ 4101 w 10000"/>
                <a:gd name="connsiteY132" fmla="*/ 217 h 10000"/>
                <a:gd name="connsiteX133" fmla="*/ 4132 w 10000"/>
                <a:gd name="connsiteY133" fmla="*/ 255 h 10000"/>
                <a:gd name="connsiteX134" fmla="*/ 4160 w 10000"/>
                <a:gd name="connsiteY134" fmla="*/ 292 h 10000"/>
                <a:gd name="connsiteX135" fmla="*/ 4191 w 10000"/>
                <a:gd name="connsiteY135" fmla="*/ 329 h 10000"/>
                <a:gd name="connsiteX136" fmla="*/ 4218 w 10000"/>
                <a:gd name="connsiteY136" fmla="*/ 373 h 10000"/>
                <a:gd name="connsiteX137" fmla="*/ 4245 w 10000"/>
                <a:gd name="connsiteY137" fmla="*/ 422 h 10000"/>
                <a:gd name="connsiteX138" fmla="*/ 4277 w 10000"/>
                <a:gd name="connsiteY138" fmla="*/ 466 h 10000"/>
                <a:gd name="connsiteX139" fmla="*/ 4304 w 10000"/>
                <a:gd name="connsiteY139" fmla="*/ 522 h 10000"/>
                <a:gd name="connsiteX140" fmla="*/ 4335 w 10000"/>
                <a:gd name="connsiteY140" fmla="*/ 571 h 10000"/>
                <a:gd name="connsiteX141" fmla="*/ 4362 w 10000"/>
                <a:gd name="connsiteY141" fmla="*/ 634 h 10000"/>
                <a:gd name="connsiteX142" fmla="*/ 4389 w 10000"/>
                <a:gd name="connsiteY142" fmla="*/ 689 h 10000"/>
                <a:gd name="connsiteX143" fmla="*/ 4421 w 10000"/>
                <a:gd name="connsiteY143" fmla="*/ 752 h 10000"/>
                <a:gd name="connsiteX144" fmla="*/ 4448 w 10000"/>
                <a:gd name="connsiteY144" fmla="*/ 820 h 10000"/>
                <a:gd name="connsiteX145" fmla="*/ 4475 w 10000"/>
                <a:gd name="connsiteY145" fmla="*/ 888 h 10000"/>
                <a:gd name="connsiteX146" fmla="*/ 4507 w 10000"/>
                <a:gd name="connsiteY146" fmla="*/ 957 h 10000"/>
                <a:gd name="connsiteX147" fmla="*/ 4534 w 10000"/>
                <a:gd name="connsiteY147" fmla="*/ 1037 h 10000"/>
                <a:gd name="connsiteX148" fmla="*/ 4565 w 10000"/>
                <a:gd name="connsiteY148" fmla="*/ 1118 h 10000"/>
                <a:gd name="connsiteX149" fmla="*/ 4592 w 10000"/>
                <a:gd name="connsiteY149" fmla="*/ 1199 h 10000"/>
                <a:gd name="connsiteX150" fmla="*/ 4619 w 10000"/>
                <a:gd name="connsiteY150" fmla="*/ 1286 h 10000"/>
                <a:gd name="connsiteX151" fmla="*/ 4651 w 10000"/>
                <a:gd name="connsiteY151" fmla="*/ 1373 h 10000"/>
                <a:gd name="connsiteX152" fmla="*/ 4678 w 10000"/>
                <a:gd name="connsiteY152" fmla="*/ 1472 h 10000"/>
                <a:gd name="connsiteX153" fmla="*/ 4709 w 10000"/>
                <a:gd name="connsiteY153" fmla="*/ 1565 h 10000"/>
                <a:gd name="connsiteX154" fmla="*/ 4736 w 10000"/>
                <a:gd name="connsiteY154" fmla="*/ 1671 h 10000"/>
                <a:gd name="connsiteX155" fmla="*/ 4763 w 10000"/>
                <a:gd name="connsiteY155" fmla="*/ 1776 h 10000"/>
                <a:gd name="connsiteX156" fmla="*/ 4795 w 10000"/>
                <a:gd name="connsiteY156" fmla="*/ 1894 h 10000"/>
                <a:gd name="connsiteX157" fmla="*/ 4822 w 10000"/>
                <a:gd name="connsiteY157" fmla="*/ 2012 h 10000"/>
                <a:gd name="connsiteX158" fmla="*/ 4854 w 10000"/>
                <a:gd name="connsiteY158" fmla="*/ 2137 h 10000"/>
                <a:gd name="connsiteX159" fmla="*/ 4881 w 10000"/>
                <a:gd name="connsiteY159" fmla="*/ 2267 h 10000"/>
                <a:gd name="connsiteX160" fmla="*/ 4908 w 10000"/>
                <a:gd name="connsiteY160" fmla="*/ 2404 h 10000"/>
                <a:gd name="connsiteX161" fmla="*/ 4935 w 10000"/>
                <a:gd name="connsiteY161" fmla="*/ 2553 h 10000"/>
                <a:gd name="connsiteX162" fmla="*/ 4966 w 10000"/>
                <a:gd name="connsiteY162" fmla="*/ 2708 h 10000"/>
                <a:gd name="connsiteX163" fmla="*/ 4993 w 10000"/>
                <a:gd name="connsiteY163" fmla="*/ 2870 h 10000"/>
                <a:gd name="connsiteX164" fmla="*/ 5025 w 10000"/>
                <a:gd name="connsiteY164" fmla="*/ 3043 h 10000"/>
                <a:gd name="connsiteX165" fmla="*/ 5052 w 10000"/>
                <a:gd name="connsiteY165" fmla="*/ 3230 h 10000"/>
                <a:gd name="connsiteX166" fmla="*/ 5079 w 10000"/>
                <a:gd name="connsiteY166" fmla="*/ 3429 h 10000"/>
                <a:gd name="connsiteX167" fmla="*/ 5110 w 10000"/>
                <a:gd name="connsiteY167" fmla="*/ 3646 h 10000"/>
                <a:gd name="connsiteX168" fmla="*/ 5137 w 10000"/>
                <a:gd name="connsiteY168" fmla="*/ 3882 h 10000"/>
                <a:gd name="connsiteX169" fmla="*/ 5169 w 10000"/>
                <a:gd name="connsiteY169" fmla="*/ 4143 h 10000"/>
                <a:gd name="connsiteX170" fmla="*/ 5196 w 10000"/>
                <a:gd name="connsiteY170" fmla="*/ 4441 h 10000"/>
                <a:gd name="connsiteX171" fmla="*/ 5223 w 10000"/>
                <a:gd name="connsiteY171" fmla="*/ 4789 h 10000"/>
                <a:gd name="connsiteX172" fmla="*/ 5255 w 10000"/>
                <a:gd name="connsiteY172" fmla="*/ 5205 h 10000"/>
                <a:gd name="connsiteX173" fmla="*/ 5282 w 10000"/>
                <a:gd name="connsiteY173" fmla="*/ 5758 h 10000"/>
                <a:gd name="connsiteX174" fmla="*/ 5313 w 10000"/>
                <a:gd name="connsiteY174" fmla="*/ 6671 h 10000"/>
                <a:gd name="connsiteX175" fmla="*/ 5340 w 10000"/>
                <a:gd name="connsiteY175" fmla="*/ 7776 h 10000"/>
                <a:gd name="connsiteX176" fmla="*/ 5367 w 10000"/>
                <a:gd name="connsiteY176" fmla="*/ 6565 h 10000"/>
                <a:gd name="connsiteX177" fmla="*/ 5399 w 10000"/>
                <a:gd name="connsiteY177" fmla="*/ 6255 h 10000"/>
                <a:gd name="connsiteX178" fmla="*/ 5426 w 10000"/>
                <a:gd name="connsiteY178" fmla="*/ 6155 h 10000"/>
                <a:gd name="connsiteX179" fmla="*/ 5453 w 10000"/>
                <a:gd name="connsiteY179" fmla="*/ 6180 h 10000"/>
                <a:gd name="connsiteX180" fmla="*/ 5484 w 10000"/>
                <a:gd name="connsiteY180" fmla="*/ 6286 h 10000"/>
                <a:gd name="connsiteX181" fmla="*/ 5511 w 10000"/>
                <a:gd name="connsiteY181" fmla="*/ 6484 h 10000"/>
                <a:gd name="connsiteX182" fmla="*/ 5539 w 10000"/>
                <a:gd name="connsiteY182" fmla="*/ 6801 h 10000"/>
                <a:gd name="connsiteX183" fmla="*/ 5570 w 10000"/>
                <a:gd name="connsiteY183" fmla="*/ 7373 h 10000"/>
                <a:gd name="connsiteX184" fmla="*/ 5597 w 10000"/>
                <a:gd name="connsiteY184" fmla="*/ 9447 h 10000"/>
                <a:gd name="connsiteX185" fmla="*/ 5629 w 10000"/>
                <a:gd name="connsiteY185" fmla="*/ 7621 h 10000"/>
                <a:gd name="connsiteX186" fmla="*/ 5656 w 10000"/>
                <a:gd name="connsiteY186" fmla="*/ 7012 h 10000"/>
                <a:gd name="connsiteX187" fmla="*/ 5683 w 10000"/>
                <a:gd name="connsiteY187" fmla="*/ 6708 h 10000"/>
                <a:gd name="connsiteX188" fmla="*/ 5714 w 10000"/>
                <a:gd name="connsiteY188" fmla="*/ 6534 h 10000"/>
                <a:gd name="connsiteX189" fmla="*/ 5741 w 10000"/>
                <a:gd name="connsiteY189" fmla="*/ 6429 h 10000"/>
                <a:gd name="connsiteX190" fmla="*/ 5773 w 10000"/>
                <a:gd name="connsiteY190" fmla="*/ 6385 h 10000"/>
                <a:gd name="connsiteX191" fmla="*/ 5800 w 10000"/>
                <a:gd name="connsiteY191" fmla="*/ 6385 h 10000"/>
                <a:gd name="connsiteX192" fmla="*/ 5827 w 10000"/>
                <a:gd name="connsiteY192" fmla="*/ 6429 h 10000"/>
                <a:gd name="connsiteX193" fmla="*/ 5858 w 10000"/>
                <a:gd name="connsiteY193" fmla="*/ 6516 h 10000"/>
                <a:gd name="connsiteX194" fmla="*/ 5886 w 10000"/>
                <a:gd name="connsiteY194" fmla="*/ 6646 h 10000"/>
                <a:gd name="connsiteX195" fmla="*/ 5913 w 10000"/>
                <a:gd name="connsiteY195" fmla="*/ 6845 h 10000"/>
                <a:gd name="connsiteX196" fmla="*/ 5944 w 10000"/>
                <a:gd name="connsiteY196" fmla="*/ 7149 h 10000"/>
                <a:gd name="connsiteX197" fmla="*/ 5971 w 10000"/>
                <a:gd name="connsiteY197" fmla="*/ 7658 h 10000"/>
                <a:gd name="connsiteX198" fmla="*/ 6003 w 10000"/>
                <a:gd name="connsiteY198" fmla="*/ 9093 h 10000"/>
                <a:gd name="connsiteX199" fmla="*/ 6030 w 10000"/>
                <a:gd name="connsiteY199" fmla="*/ 8106 h 10000"/>
                <a:gd name="connsiteX200" fmla="*/ 6057 w 10000"/>
                <a:gd name="connsiteY200" fmla="*/ 7385 h 10000"/>
                <a:gd name="connsiteX201" fmla="*/ 6088 w 10000"/>
                <a:gd name="connsiteY201" fmla="*/ 7019 h 10000"/>
                <a:gd name="connsiteX202" fmla="*/ 6115 w 10000"/>
                <a:gd name="connsiteY202" fmla="*/ 6789 h 10000"/>
                <a:gd name="connsiteX203" fmla="*/ 6147 w 10000"/>
                <a:gd name="connsiteY203" fmla="*/ 6634 h 10000"/>
                <a:gd name="connsiteX204" fmla="*/ 6174 w 10000"/>
                <a:gd name="connsiteY204" fmla="*/ 6534 h 10000"/>
                <a:gd name="connsiteX205" fmla="*/ 6201 w 10000"/>
                <a:gd name="connsiteY205" fmla="*/ 6472 h 10000"/>
                <a:gd name="connsiteX206" fmla="*/ 6233 w 10000"/>
                <a:gd name="connsiteY206" fmla="*/ 6441 h 10000"/>
                <a:gd name="connsiteX207" fmla="*/ 6260 w 10000"/>
                <a:gd name="connsiteY207" fmla="*/ 6435 h 10000"/>
                <a:gd name="connsiteX208" fmla="*/ 6291 w 10000"/>
                <a:gd name="connsiteY208" fmla="*/ 6460 h 10000"/>
                <a:gd name="connsiteX209" fmla="*/ 6318 w 10000"/>
                <a:gd name="connsiteY209" fmla="*/ 6516 h 10000"/>
                <a:gd name="connsiteX210" fmla="*/ 6345 w 10000"/>
                <a:gd name="connsiteY210" fmla="*/ 6609 h 10000"/>
                <a:gd name="connsiteX211" fmla="*/ 6372 w 10000"/>
                <a:gd name="connsiteY211" fmla="*/ 6733 h 10000"/>
                <a:gd name="connsiteX212" fmla="*/ 6404 w 10000"/>
                <a:gd name="connsiteY212" fmla="*/ 6919 h 10000"/>
                <a:gd name="connsiteX213" fmla="*/ 6431 w 10000"/>
                <a:gd name="connsiteY213" fmla="*/ 7186 h 10000"/>
                <a:gd name="connsiteX214" fmla="*/ 6462 w 10000"/>
                <a:gd name="connsiteY214" fmla="*/ 7596 h 10000"/>
                <a:gd name="connsiteX215" fmla="*/ 6489 w 10000"/>
                <a:gd name="connsiteY215" fmla="*/ 8466 h 10000"/>
                <a:gd name="connsiteX216" fmla="*/ 6516 w 10000"/>
                <a:gd name="connsiteY216" fmla="*/ 8801 h 10000"/>
                <a:gd name="connsiteX217" fmla="*/ 6548 w 10000"/>
                <a:gd name="connsiteY217" fmla="*/ 7714 h 10000"/>
                <a:gd name="connsiteX218" fmla="*/ 6575 w 10000"/>
                <a:gd name="connsiteY218" fmla="*/ 7261 h 10000"/>
                <a:gd name="connsiteX219" fmla="*/ 6607 w 10000"/>
                <a:gd name="connsiteY219" fmla="*/ 6981 h 10000"/>
                <a:gd name="connsiteX220" fmla="*/ 6634 w 10000"/>
                <a:gd name="connsiteY220" fmla="*/ 6795 h 10000"/>
                <a:gd name="connsiteX221" fmla="*/ 6661 w 10000"/>
                <a:gd name="connsiteY221" fmla="*/ 6658 h 10000"/>
                <a:gd name="connsiteX222" fmla="*/ 6692 w 10000"/>
                <a:gd name="connsiteY222" fmla="*/ 6559 h 10000"/>
                <a:gd name="connsiteX223" fmla="*/ 6719 w 10000"/>
                <a:gd name="connsiteY223" fmla="*/ 6497 h 10000"/>
                <a:gd name="connsiteX224" fmla="*/ 6751 w 10000"/>
                <a:gd name="connsiteY224" fmla="*/ 6460 h 10000"/>
                <a:gd name="connsiteX225" fmla="*/ 6778 w 10000"/>
                <a:gd name="connsiteY225" fmla="*/ 6453 h 10000"/>
                <a:gd name="connsiteX226" fmla="*/ 6805 w 10000"/>
                <a:gd name="connsiteY226" fmla="*/ 6460 h 10000"/>
                <a:gd name="connsiteX227" fmla="*/ 6836 w 10000"/>
                <a:gd name="connsiteY227" fmla="*/ 6503 h 10000"/>
                <a:gd name="connsiteX228" fmla="*/ 6863 w 10000"/>
                <a:gd name="connsiteY228" fmla="*/ 6565 h 10000"/>
                <a:gd name="connsiteX229" fmla="*/ 6890 w 10000"/>
                <a:gd name="connsiteY229" fmla="*/ 6658 h 10000"/>
                <a:gd name="connsiteX230" fmla="*/ 6922 w 10000"/>
                <a:gd name="connsiteY230" fmla="*/ 6789 h 10000"/>
                <a:gd name="connsiteX231" fmla="*/ 6949 w 10000"/>
                <a:gd name="connsiteY231" fmla="*/ 6975 h 10000"/>
                <a:gd name="connsiteX232" fmla="*/ 6981 w 10000"/>
                <a:gd name="connsiteY232" fmla="*/ 7236 h 10000"/>
                <a:gd name="connsiteX233" fmla="*/ 7008 w 10000"/>
                <a:gd name="connsiteY233" fmla="*/ 7634 h 10000"/>
                <a:gd name="connsiteX234" fmla="*/ 7035 w 10000"/>
                <a:gd name="connsiteY234" fmla="*/ 8460 h 10000"/>
                <a:gd name="connsiteX235" fmla="*/ 7066 w 10000"/>
                <a:gd name="connsiteY235" fmla="*/ 8969 h 10000"/>
                <a:gd name="connsiteX236" fmla="*/ 7093 w 10000"/>
                <a:gd name="connsiteY236" fmla="*/ 7801 h 10000"/>
                <a:gd name="connsiteX237" fmla="*/ 7125 w 10000"/>
                <a:gd name="connsiteY237" fmla="*/ 7329 h 10000"/>
                <a:gd name="connsiteX238" fmla="*/ 7152 w 10000"/>
                <a:gd name="connsiteY238" fmla="*/ 7037 h 10000"/>
                <a:gd name="connsiteX239" fmla="*/ 7179 w 10000"/>
                <a:gd name="connsiteY239" fmla="*/ 6839 h 10000"/>
                <a:gd name="connsiteX240" fmla="*/ 7210 w 10000"/>
                <a:gd name="connsiteY240" fmla="*/ 6696 h 10000"/>
                <a:gd name="connsiteX241" fmla="*/ 7237 w 10000"/>
                <a:gd name="connsiteY241" fmla="*/ 6590 h 10000"/>
                <a:gd name="connsiteX242" fmla="*/ 7269 w 10000"/>
                <a:gd name="connsiteY242" fmla="*/ 6516 h 10000"/>
                <a:gd name="connsiteX243" fmla="*/ 7296 w 10000"/>
                <a:gd name="connsiteY243" fmla="*/ 6472 h 10000"/>
                <a:gd name="connsiteX244" fmla="*/ 7323 w 10000"/>
                <a:gd name="connsiteY244" fmla="*/ 6447 h 10000"/>
                <a:gd name="connsiteX245" fmla="*/ 7350 w 10000"/>
                <a:gd name="connsiteY245" fmla="*/ 6447 h 10000"/>
                <a:gd name="connsiteX246" fmla="*/ 7382 w 10000"/>
                <a:gd name="connsiteY246" fmla="*/ 6466 h 10000"/>
                <a:gd name="connsiteX247" fmla="*/ 7409 w 10000"/>
                <a:gd name="connsiteY247" fmla="*/ 6509 h 10000"/>
                <a:gd name="connsiteX248" fmla="*/ 7440 w 10000"/>
                <a:gd name="connsiteY248" fmla="*/ 6578 h 10000"/>
                <a:gd name="connsiteX249" fmla="*/ 7467 w 10000"/>
                <a:gd name="connsiteY249" fmla="*/ 6677 h 10000"/>
                <a:gd name="connsiteX250" fmla="*/ 7494 w 10000"/>
                <a:gd name="connsiteY250" fmla="*/ 6814 h 10000"/>
                <a:gd name="connsiteX251" fmla="*/ 7526 w 10000"/>
                <a:gd name="connsiteY251" fmla="*/ 7006 h 10000"/>
                <a:gd name="connsiteX252" fmla="*/ 7553 w 10000"/>
                <a:gd name="connsiteY252" fmla="*/ 7273 h 10000"/>
                <a:gd name="connsiteX253" fmla="*/ 7584 w 10000"/>
                <a:gd name="connsiteY253" fmla="*/ 7696 h 10000"/>
                <a:gd name="connsiteX254" fmla="*/ 7612 w 10000"/>
                <a:gd name="connsiteY254" fmla="*/ 8584 h 10000"/>
                <a:gd name="connsiteX255" fmla="*/ 7639 w 10000"/>
                <a:gd name="connsiteY255" fmla="*/ 8814 h 10000"/>
                <a:gd name="connsiteX256" fmla="*/ 7670 w 10000"/>
                <a:gd name="connsiteY256" fmla="*/ 7770 h 10000"/>
                <a:gd name="connsiteX257" fmla="*/ 7697 w 10000"/>
                <a:gd name="connsiteY257" fmla="*/ 7317 h 10000"/>
                <a:gd name="connsiteX258" fmla="*/ 7729 w 10000"/>
                <a:gd name="connsiteY258" fmla="*/ 7031 h 10000"/>
                <a:gd name="connsiteX259" fmla="*/ 7756 w 10000"/>
                <a:gd name="connsiteY259" fmla="*/ 6839 h 10000"/>
                <a:gd name="connsiteX260" fmla="*/ 7783 w 10000"/>
                <a:gd name="connsiteY260" fmla="*/ 6696 h 10000"/>
                <a:gd name="connsiteX261" fmla="*/ 7810 w 10000"/>
                <a:gd name="connsiteY261" fmla="*/ 6590 h 10000"/>
                <a:gd name="connsiteX262" fmla="*/ 7841 w 10000"/>
                <a:gd name="connsiteY262" fmla="*/ 6522 h 10000"/>
                <a:gd name="connsiteX263" fmla="*/ 7868 w 10000"/>
                <a:gd name="connsiteY263" fmla="*/ 6472 h 10000"/>
                <a:gd name="connsiteX264" fmla="*/ 7900 w 10000"/>
                <a:gd name="connsiteY264" fmla="*/ 6447 h 10000"/>
                <a:gd name="connsiteX265" fmla="*/ 7927 w 10000"/>
                <a:gd name="connsiteY265" fmla="*/ 6447 h 10000"/>
                <a:gd name="connsiteX266" fmla="*/ 7954 w 10000"/>
                <a:gd name="connsiteY266" fmla="*/ 6466 h 10000"/>
                <a:gd name="connsiteX267" fmla="*/ 7986 w 10000"/>
                <a:gd name="connsiteY267" fmla="*/ 6509 h 10000"/>
                <a:gd name="connsiteX268" fmla="*/ 8013 w 10000"/>
                <a:gd name="connsiteY268" fmla="*/ 6578 h 10000"/>
                <a:gd name="connsiteX269" fmla="*/ 8044 w 10000"/>
                <a:gd name="connsiteY269" fmla="*/ 6683 h 10000"/>
                <a:gd name="connsiteX270" fmla="*/ 8071 w 10000"/>
                <a:gd name="connsiteY270" fmla="*/ 6820 h 10000"/>
                <a:gd name="connsiteX271" fmla="*/ 8098 w 10000"/>
                <a:gd name="connsiteY271" fmla="*/ 7006 h 10000"/>
                <a:gd name="connsiteX272" fmla="*/ 8130 w 10000"/>
                <a:gd name="connsiteY272" fmla="*/ 7280 h 10000"/>
                <a:gd name="connsiteX273" fmla="*/ 8157 w 10000"/>
                <a:gd name="connsiteY273" fmla="*/ 7714 h 10000"/>
                <a:gd name="connsiteX274" fmla="*/ 8188 w 10000"/>
                <a:gd name="connsiteY274" fmla="*/ 8671 h 10000"/>
                <a:gd name="connsiteX275" fmla="*/ 8215 w 10000"/>
                <a:gd name="connsiteY275" fmla="*/ 8696 h 10000"/>
                <a:gd name="connsiteX276" fmla="*/ 8242 w 10000"/>
                <a:gd name="connsiteY276" fmla="*/ 7720 h 10000"/>
                <a:gd name="connsiteX277" fmla="*/ 8274 w 10000"/>
                <a:gd name="connsiteY277" fmla="*/ 7286 h 10000"/>
                <a:gd name="connsiteX278" fmla="*/ 8301 w 10000"/>
                <a:gd name="connsiteY278" fmla="*/ 7006 h 10000"/>
                <a:gd name="connsiteX279" fmla="*/ 8328 w 10000"/>
                <a:gd name="connsiteY279" fmla="*/ 6820 h 10000"/>
                <a:gd name="connsiteX280" fmla="*/ 8360 w 10000"/>
                <a:gd name="connsiteY280" fmla="*/ 6683 h 10000"/>
                <a:gd name="connsiteX281" fmla="*/ 8387 w 10000"/>
                <a:gd name="connsiteY281" fmla="*/ 6584 h 10000"/>
                <a:gd name="connsiteX282" fmla="*/ 8418 w 10000"/>
                <a:gd name="connsiteY282" fmla="*/ 6516 h 10000"/>
                <a:gd name="connsiteX283" fmla="*/ 8445 w 10000"/>
                <a:gd name="connsiteY283" fmla="*/ 6472 h 10000"/>
                <a:gd name="connsiteX284" fmla="*/ 8472 w 10000"/>
                <a:gd name="connsiteY284" fmla="*/ 6453 h 10000"/>
                <a:gd name="connsiteX285" fmla="*/ 8504 w 10000"/>
                <a:gd name="connsiteY285" fmla="*/ 6460 h 10000"/>
                <a:gd name="connsiteX286" fmla="*/ 8531 w 10000"/>
                <a:gd name="connsiteY286" fmla="*/ 6491 h 10000"/>
                <a:gd name="connsiteX287" fmla="*/ 8562 w 10000"/>
                <a:gd name="connsiteY287" fmla="*/ 6553 h 10000"/>
                <a:gd name="connsiteX288" fmla="*/ 8589 w 10000"/>
                <a:gd name="connsiteY288" fmla="*/ 6640 h 10000"/>
                <a:gd name="connsiteX289" fmla="*/ 8616 w 10000"/>
                <a:gd name="connsiteY289" fmla="*/ 6770 h 10000"/>
                <a:gd name="connsiteX290" fmla="*/ 8648 w 10000"/>
                <a:gd name="connsiteY290" fmla="*/ 6944 h 10000"/>
                <a:gd name="connsiteX291" fmla="*/ 8675 w 10000"/>
                <a:gd name="connsiteY291" fmla="*/ 7205 h 10000"/>
                <a:gd name="connsiteX292" fmla="*/ 8707 w 10000"/>
                <a:gd name="connsiteY292" fmla="*/ 7615 h 10000"/>
                <a:gd name="connsiteX293" fmla="*/ 8734 w 10000"/>
                <a:gd name="connsiteY293" fmla="*/ 8460 h 10000"/>
                <a:gd name="connsiteX294" fmla="*/ 8761 w 10000"/>
                <a:gd name="connsiteY294" fmla="*/ 8839 h 10000"/>
                <a:gd name="connsiteX295" fmla="*/ 8788 w 10000"/>
                <a:gd name="connsiteY295" fmla="*/ 7733 h 10000"/>
                <a:gd name="connsiteX296" fmla="*/ 8819 w 10000"/>
                <a:gd name="connsiteY296" fmla="*/ 7267 h 10000"/>
                <a:gd name="connsiteX297" fmla="*/ 8851 w 10000"/>
                <a:gd name="connsiteY297" fmla="*/ 6981 h 10000"/>
                <a:gd name="connsiteX298" fmla="*/ 8878 w 10000"/>
                <a:gd name="connsiteY298" fmla="*/ 6783 h 10000"/>
                <a:gd name="connsiteX299" fmla="*/ 8905 w 10000"/>
                <a:gd name="connsiteY299" fmla="*/ 6646 h 10000"/>
                <a:gd name="connsiteX300" fmla="*/ 8932 w 10000"/>
                <a:gd name="connsiteY300" fmla="*/ 6547 h 10000"/>
                <a:gd name="connsiteX301" fmla="*/ 8963 w 10000"/>
                <a:gd name="connsiteY301" fmla="*/ 6484 h 10000"/>
                <a:gd name="connsiteX302" fmla="*/ 8991 w 10000"/>
                <a:gd name="connsiteY302" fmla="*/ 6453 h 10000"/>
                <a:gd name="connsiteX303" fmla="*/ 9022 w 10000"/>
                <a:gd name="connsiteY303" fmla="*/ 6447 h 10000"/>
                <a:gd name="connsiteX304" fmla="*/ 9049 w 10000"/>
                <a:gd name="connsiteY304" fmla="*/ 6472 h 10000"/>
                <a:gd name="connsiteX305" fmla="*/ 9076 w 10000"/>
                <a:gd name="connsiteY305" fmla="*/ 6528 h 10000"/>
                <a:gd name="connsiteX306" fmla="*/ 9108 w 10000"/>
                <a:gd name="connsiteY306" fmla="*/ 6621 h 10000"/>
                <a:gd name="connsiteX307" fmla="*/ 9135 w 10000"/>
                <a:gd name="connsiteY307" fmla="*/ 6758 h 10000"/>
                <a:gd name="connsiteX308" fmla="*/ 9166 w 10000"/>
                <a:gd name="connsiteY308" fmla="*/ 6957 h 10000"/>
                <a:gd name="connsiteX309" fmla="*/ 9193 w 10000"/>
                <a:gd name="connsiteY309" fmla="*/ 7267 h 10000"/>
                <a:gd name="connsiteX310" fmla="*/ 9220 w 10000"/>
                <a:gd name="connsiteY310" fmla="*/ 7814 h 10000"/>
                <a:gd name="connsiteX311" fmla="*/ 9252 w 10000"/>
                <a:gd name="connsiteY311" fmla="*/ 9863 h 10000"/>
                <a:gd name="connsiteX312" fmla="*/ 9279 w 10000"/>
                <a:gd name="connsiteY312" fmla="*/ 7988 h 10000"/>
                <a:gd name="connsiteX313" fmla="*/ 9306 w 10000"/>
                <a:gd name="connsiteY313" fmla="*/ 7335 h 10000"/>
                <a:gd name="connsiteX314" fmla="*/ 9338 w 10000"/>
                <a:gd name="connsiteY314" fmla="*/ 6988 h 10000"/>
                <a:gd name="connsiteX315" fmla="*/ 9365 w 10000"/>
                <a:gd name="connsiteY315" fmla="*/ 6758 h 10000"/>
                <a:gd name="connsiteX316" fmla="*/ 9396 w 10000"/>
                <a:gd name="connsiteY316" fmla="*/ 6602 h 10000"/>
                <a:gd name="connsiteX317" fmla="*/ 9423 w 10000"/>
                <a:gd name="connsiteY317" fmla="*/ 6503 h 10000"/>
                <a:gd name="connsiteX318" fmla="*/ 9450 w 10000"/>
                <a:gd name="connsiteY318" fmla="*/ 6447 h 10000"/>
                <a:gd name="connsiteX319" fmla="*/ 9482 w 10000"/>
                <a:gd name="connsiteY319" fmla="*/ 6435 h 10000"/>
                <a:gd name="connsiteX320" fmla="*/ 9509 w 10000"/>
                <a:gd name="connsiteY320" fmla="*/ 6460 h 10000"/>
                <a:gd name="connsiteX321" fmla="*/ 9540 w 10000"/>
                <a:gd name="connsiteY321" fmla="*/ 6534 h 10000"/>
                <a:gd name="connsiteX322" fmla="*/ 9567 w 10000"/>
                <a:gd name="connsiteY322" fmla="*/ 6665 h 10000"/>
                <a:gd name="connsiteX323" fmla="*/ 9594 w 10000"/>
                <a:gd name="connsiteY323" fmla="*/ 6882 h 10000"/>
                <a:gd name="connsiteX324" fmla="*/ 9626 w 10000"/>
                <a:gd name="connsiteY324" fmla="*/ 7242 h 10000"/>
                <a:gd name="connsiteX325" fmla="*/ 9653 w 10000"/>
                <a:gd name="connsiteY325" fmla="*/ 7981 h 10000"/>
                <a:gd name="connsiteX326" fmla="*/ 9680 w 10000"/>
                <a:gd name="connsiteY326" fmla="*/ 8820 h 10000"/>
                <a:gd name="connsiteX327" fmla="*/ 9712 w 10000"/>
                <a:gd name="connsiteY327" fmla="*/ 7484 h 10000"/>
                <a:gd name="connsiteX328" fmla="*/ 9739 w 10000"/>
                <a:gd name="connsiteY328" fmla="*/ 7012 h 10000"/>
                <a:gd name="connsiteX329" fmla="*/ 9766 w 10000"/>
                <a:gd name="connsiteY329" fmla="*/ 6758 h 10000"/>
                <a:gd name="connsiteX330" fmla="*/ 9797 w 10000"/>
                <a:gd name="connsiteY330" fmla="*/ 6615 h 10000"/>
                <a:gd name="connsiteX331" fmla="*/ 9824 w 10000"/>
                <a:gd name="connsiteY331" fmla="*/ 6559 h 10000"/>
                <a:gd name="connsiteX332" fmla="*/ 9856 w 10000"/>
                <a:gd name="connsiteY332" fmla="*/ 6590 h 10000"/>
                <a:gd name="connsiteX333" fmla="*/ 9883 w 10000"/>
                <a:gd name="connsiteY333" fmla="*/ 6708 h 10000"/>
                <a:gd name="connsiteX334" fmla="*/ 9910 w 10000"/>
                <a:gd name="connsiteY334" fmla="*/ 6950 h 10000"/>
                <a:gd name="connsiteX335" fmla="*/ 9941 w 10000"/>
                <a:gd name="connsiteY335" fmla="*/ 7404 h 10000"/>
                <a:gd name="connsiteX336" fmla="*/ 9968 w 10000"/>
                <a:gd name="connsiteY336" fmla="*/ 8516 h 10000"/>
                <a:gd name="connsiteX337" fmla="*/ 10000 w 10000"/>
                <a:gd name="connsiteY33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155 w 10000"/>
                <a:gd name="connsiteY99" fmla="*/ 1075 h 10000"/>
                <a:gd name="connsiteX100" fmla="*/ 3213 w 10000"/>
                <a:gd name="connsiteY100" fmla="*/ 770 h 10000"/>
                <a:gd name="connsiteX101" fmla="*/ 3240 w 10000"/>
                <a:gd name="connsiteY101" fmla="*/ 658 h 10000"/>
                <a:gd name="connsiteX102" fmla="*/ 3267 w 10000"/>
                <a:gd name="connsiteY102" fmla="*/ 559 h 10000"/>
                <a:gd name="connsiteX103" fmla="*/ 3299 w 10000"/>
                <a:gd name="connsiteY103" fmla="*/ 478 h 10000"/>
                <a:gd name="connsiteX104" fmla="*/ 3326 w 10000"/>
                <a:gd name="connsiteY104" fmla="*/ 404 h 10000"/>
                <a:gd name="connsiteX105" fmla="*/ 3357 w 10000"/>
                <a:gd name="connsiteY105" fmla="*/ 335 h 10000"/>
                <a:gd name="connsiteX106" fmla="*/ 3384 w 10000"/>
                <a:gd name="connsiteY106" fmla="*/ 280 h 10000"/>
                <a:gd name="connsiteX107" fmla="*/ 3411 w 10000"/>
                <a:gd name="connsiteY107" fmla="*/ 230 h 10000"/>
                <a:gd name="connsiteX108" fmla="*/ 3443 w 10000"/>
                <a:gd name="connsiteY108" fmla="*/ 186 h 10000"/>
                <a:gd name="connsiteX109" fmla="*/ 3470 w 10000"/>
                <a:gd name="connsiteY109" fmla="*/ 149 h 10000"/>
                <a:gd name="connsiteX110" fmla="*/ 3497 w 10000"/>
                <a:gd name="connsiteY110" fmla="*/ 118 h 10000"/>
                <a:gd name="connsiteX111" fmla="*/ 3529 w 10000"/>
                <a:gd name="connsiteY111" fmla="*/ 87 h 10000"/>
                <a:gd name="connsiteX112" fmla="*/ 3556 w 10000"/>
                <a:gd name="connsiteY112" fmla="*/ 68 h 10000"/>
                <a:gd name="connsiteX113" fmla="*/ 3587 w 10000"/>
                <a:gd name="connsiteY113" fmla="*/ 43 h 10000"/>
                <a:gd name="connsiteX114" fmla="*/ 3614 w 10000"/>
                <a:gd name="connsiteY114" fmla="*/ 31 h 10000"/>
                <a:gd name="connsiteX115" fmla="*/ 3641 w 10000"/>
                <a:gd name="connsiteY115" fmla="*/ 19 h 10000"/>
                <a:gd name="connsiteX116" fmla="*/ 3673 w 10000"/>
                <a:gd name="connsiteY116" fmla="*/ 6 h 10000"/>
                <a:gd name="connsiteX117" fmla="*/ 3700 w 10000"/>
                <a:gd name="connsiteY117" fmla="*/ 6 h 10000"/>
                <a:gd name="connsiteX118" fmla="*/ 3731 w 10000"/>
                <a:gd name="connsiteY118" fmla="*/ 0 h 10000"/>
                <a:gd name="connsiteX119" fmla="*/ 3758 w 10000"/>
                <a:gd name="connsiteY119" fmla="*/ 0 h 10000"/>
                <a:gd name="connsiteX120" fmla="*/ 3785 w 10000"/>
                <a:gd name="connsiteY120" fmla="*/ 6 h 10000"/>
                <a:gd name="connsiteX121" fmla="*/ 3817 w 10000"/>
                <a:gd name="connsiteY121" fmla="*/ 12 h 10000"/>
                <a:gd name="connsiteX122" fmla="*/ 3844 w 10000"/>
                <a:gd name="connsiteY122" fmla="*/ 19 h 10000"/>
                <a:gd name="connsiteX123" fmla="*/ 3876 w 10000"/>
                <a:gd name="connsiteY123" fmla="*/ 31 h 10000"/>
                <a:gd name="connsiteX124" fmla="*/ 3903 w 10000"/>
                <a:gd name="connsiteY124" fmla="*/ 43 h 10000"/>
                <a:gd name="connsiteX125" fmla="*/ 3930 w 10000"/>
                <a:gd name="connsiteY125" fmla="*/ 62 h 10000"/>
                <a:gd name="connsiteX126" fmla="*/ 3957 w 10000"/>
                <a:gd name="connsiteY126" fmla="*/ 81 h 10000"/>
                <a:gd name="connsiteX127" fmla="*/ 3988 w 10000"/>
                <a:gd name="connsiteY127" fmla="*/ 106 h 10000"/>
                <a:gd name="connsiteX128" fmla="*/ 4015 w 10000"/>
                <a:gd name="connsiteY128" fmla="*/ 130 h 10000"/>
                <a:gd name="connsiteX129" fmla="*/ 4047 w 10000"/>
                <a:gd name="connsiteY129" fmla="*/ 155 h 10000"/>
                <a:gd name="connsiteX130" fmla="*/ 4074 w 10000"/>
                <a:gd name="connsiteY130" fmla="*/ 186 h 10000"/>
                <a:gd name="connsiteX131" fmla="*/ 4101 w 10000"/>
                <a:gd name="connsiteY131" fmla="*/ 217 h 10000"/>
                <a:gd name="connsiteX132" fmla="*/ 4132 w 10000"/>
                <a:gd name="connsiteY132" fmla="*/ 255 h 10000"/>
                <a:gd name="connsiteX133" fmla="*/ 4160 w 10000"/>
                <a:gd name="connsiteY133" fmla="*/ 292 h 10000"/>
                <a:gd name="connsiteX134" fmla="*/ 4191 w 10000"/>
                <a:gd name="connsiteY134" fmla="*/ 329 h 10000"/>
                <a:gd name="connsiteX135" fmla="*/ 4218 w 10000"/>
                <a:gd name="connsiteY135" fmla="*/ 373 h 10000"/>
                <a:gd name="connsiteX136" fmla="*/ 4245 w 10000"/>
                <a:gd name="connsiteY136" fmla="*/ 422 h 10000"/>
                <a:gd name="connsiteX137" fmla="*/ 4277 w 10000"/>
                <a:gd name="connsiteY137" fmla="*/ 466 h 10000"/>
                <a:gd name="connsiteX138" fmla="*/ 4304 w 10000"/>
                <a:gd name="connsiteY138" fmla="*/ 522 h 10000"/>
                <a:gd name="connsiteX139" fmla="*/ 4335 w 10000"/>
                <a:gd name="connsiteY139" fmla="*/ 571 h 10000"/>
                <a:gd name="connsiteX140" fmla="*/ 4362 w 10000"/>
                <a:gd name="connsiteY140" fmla="*/ 634 h 10000"/>
                <a:gd name="connsiteX141" fmla="*/ 4389 w 10000"/>
                <a:gd name="connsiteY141" fmla="*/ 689 h 10000"/>
                <a:gd name="connsiteX142" fmla="*/ 4421 w 10000"/>
                <a:gd name="connsiteY142" fmla="*/ 752 h 10000"/>
                <a:gd name="connsiteX143" fmla="*/ 4448 w 10000"/>
                <a:gd name="connsiteY143" fmla="*/ 820 h 10000"/>
                <a:gd name="connsiteX144" fmla="*/ 4475 w 10000"/>
                <a:gd name="connsiteY144" fmla="*/ 888 h 10000"/>
                <a:gd name="connsiteX145" fmla="*/ 4507 w 10000"/>
                <a:gd name="connsiteY145" fmla="*/ 957 h 10000"/>
                <a:gd name="connsiteX146" fmla="*/ 4534 w 10000"/>
                <a:gd name="connsiteY146" fmla="*/ 1037 h 10000"/>
                <a:gd name="connsiteX147" fmla="*/ 4565 w 10000"/>
                <a:gd name="connsiteY147" fmla="*/ 1118 h 10000"/>
                <a:gd name="connsiteX148" fmla="*/ 4592 w 10000"/>
                <a:gd name="connsiteY148" fmla="*/ 1199 h 10000"/>
                <a:gd name="connsiteX149" fmla="*/ 4619 w 10000"/>
                <a:gd name="connsiteY149" fmla="*/ 1286 h 10000"/>
                <a:gd name="connsiteX150" fmla="*/ 4651 w 10000"/>
                <a:gd name="connsiteY150" fmla="*/ 1373 h 10000"/>
                <a:gd name="connsiteX151" fmla="*/ 4678 w 10000"/>
                <a:gd name="connsiteY151" fmla="*/ 1472 h 10000"/>
                <a:gd name="connsiteX152" fmla="*/ 4709 w 10000"/>
                <a:gd name="connsiteY152" fmla="*/ 1565 h 10000"/>
                <a:gd name="connsiteX153" fmla="*/ 4736 w 10000"/>
                <a:gd name="connsiteY153" fmla="*/ 1671 h 10000"/>
                <a:gd name="connsiteX154" fmla="*/ 4763 w 10000"/>
                <a:gd name="connsiteY154" fmla="*/ 1776 h 10000"/>
                <a:gd name="connsiteX155" fmla="*/ 4795 w 10000"/>
                <a:gd name="connsiteY155" fmla="*/ 1894 h 10000"/>
                <a:gd name="connsiteX156" fmla="*/ 4822 w 10000"/>
                <a:gd name="connsiteY156" fmla="*/ 2012 h 10000"/>
                <a:gd name="connsiteX157" fmla="*/ 4854 w 10000"/>
                <a:gd name="connsiteY157" fmla="*/ 2137 h 10000"/>
                <a:gd name="connsiteX158" fmla="*/ 4881 w 10000"/>
                <a:gd name="connsiteY158" fmla="*/ 2267 h 10000"/>
                <a:gd name="connsiteX159" fmla="*/ 4908 w 10000"/>
                <a:gd name="connsiteY159" fmla="*/ 2404 h 10000"/>
                <a:gd name="connsiteX160" fmla="*/ 4935 w 10000"/>
                <a:gd name="connsiteY160" fmla="*/ 2553 h 10000"/>
                <a:gd name="connsiteX161" fmla="*/ 4966 w 10000"/>
                <a:gd name="connsiteY161" fmla="*/ 2708 h 10000"/>
                <a:gd name="connsiteX162" fmla="*/ 4993 w 10000"/>
                <a:gd name="connsiteY162" fmla="*/ 2870 h 10000"/>
                <a:gd name="connsiteX163" fmla="*/ 5025 w 10000"/>
                <a:gd name="connsiteY163" fmla="*/ 3043 h 10000"/>
                <a:gd name="connsiteX164" fmla="*/ 5052 w 10000"/>
                <a:gd name="connsiteY164" fmla="*/ 3230 h 10000"/>
                <a:gd name="connsiteX165" fmla="*/ 5079 w 10000"/>
                <a:gd name="connsiteY165" fmla="*/ 3429 h 10000"/>
                <a:gd name="connsiteX166" fmla="*/ 5110 w 10000"/>
                <a:gd name="connsiteY166" fmla="*/ 3646 h 10000"/>
                <a:gd name="connsiteX167" fmla="*/ 5137 w 10000"/>
                <a:gd name="connsiteY167" fmla="*/ 3882 h 10000"/>
                <a:gd name="connsiteX168" fmla="*/ 5169 w 10000"/>
                <a:gd name="connsiteY168" fmla="*/ 4143 h 10000"/>
                <a:gd name="connsiteX169" fmla="*/ 5196 w 10000"/>
                <a:gd name="connsiteY169" fmla="*/ 4441 h 10000"/>
                <a:gd name="connsiteX170" fmla="*/ 5223 w 10000"/>
                <a:gd name="connsiteY170" fmla="*/ 4789 h 10000"/>
                <a:gd name="connsiteX171" fmla="*/ 5255 w 10000"/>
                <a:gd name="connsiteY171" fmla="*/ 5205 h 10000"/>
                <a:gd name="connsiteX172" fmla="*/ 5282 w 10000"/>
                <a:gd name="connsiteY172" fmla="*/ 5758 h 10000"/>
                <a:gd name="connsiteX173" fmla="*/ 5313 w 10000"/>
                <a:gd name="connsiteY173" fmla="*/ 6671 h 10000"/>
                <a:gd name="connsiteX174" fmla="*/ 5340 w 10000"/>
                <a:gd name="connsiteY174" fmla="*/ 7776 h 10000"/>
                <a:gd name="connsiteX175" fmla="*/ 5367 w 10000"/>
                <a:gd name="connsiteY175" fmla="*/ 6565 h 10000"/>
                <a:gd name="connsiteX176" fmla="*/ 5399 w 10000"/>
                <a:gd name="connsiteY176" fmla="*/ 6255 h 10000"/>
                <a:gd name="connsiteX177" fmla="*/ 5426 w 10000"/>
                <a:gd name="connsiteY177" fmla="*/ 6155 h 10000"/>
                <a:gd name="connsiteX178" fmla="*/ 5453 w 10000"/>
                <a:gd name="connsiteY178" fmla="*/ 6180 h 10000"/>
                <a:gd name="connsiteX179" fmla="*/ 5484 w 10000"/>
                <a:gd name="connsiteY179" fmla="*/ 6286 h 10000"/>
                <a:gd name="connsiteX180" fmla="*/ 5511 w 10000"/>
                <a:gd name="connsiteY180" fmla="*/ 6484 h 10000"/>
                <a:gd name="connsiteX181" fmla="*/ 5539 w 10000"/>
                <a:gd name="connsiteY181" fmla="*/ 6801 h 10000"/>
                <a:gd name="connsiteX182" fmla="*/ 5570 w 10000"/>
                <a:gd name="connsiteY182" fmla="*/ 7373 h 10000"/>
                <a:gd name="connsiteX183" fmla="*/ 5597 w 10000"/>
                <a:gd name="connsiteY183" fmla="*/ 9447 h 10000"/>
                <a:gd name="connsiteX184" fmla="*/ 5629 w 10000"/>
                <a:gd name="connsiteY184" fmla="*/ 7621 h 10000"/>
                <a:gd name="connsiteX185" fmla="*/ 5656 w 10000"/>
                <a:gd name="connsiteY185" fmla="*/ 7012 h 10000"/>
                <a:gd name="connsiteX186" fmla="*/ 5683 w 10000"/>
                <a:gd name="connsiteY186" fmla="*/ 6708 h 10000"/>
                <a:gd name="connsiteX187" fmla="*/ 5714 w 10000"/>
                <a:gd name="connsiteY187" fmla="*/ 6534 h 10000"/>
                <a:gd name="connsiteX188" fmla="*/ 5741 w 10000"/>
                <a:gd name="connsiteY188" fmla="*/ 6429 h 10000"/>
                <a:gd name="connsiteX189" fmla="*/ 5773 w 10000"/>
                <a:gd name="connsiteY189" fmla="*/ 6385 h 10000"/>
                <a:gd name="connsiteX190" fmla="*/ 5800 w 10000"/>
                <a:gd name="connsiteY190" fmla="*/ 6385 h 10000"/>
                <a:gd name="connsiteX191" fmla="*/ 5827 w 10000"/>
                <a:gd name="connsiteY191" fmla="*/ 6429 h 10000"/>
                <a:gd name="connsiteX192" fmla="*/ 5858 w 10000"/>
                <a:gd name="connsiteY192" fmla="*/ 6516 h 10000"/>
                <a:gd name="connsiteX193" fmla="*/ 5886 w 10000"/>
                <a:gd name="connsiteY193" fmla="*/ 6646 h 10000"/>
                <a:gd name="connsiteX194" fmla="*/ 5913 w 10000"/>
                <a:gd name="connsiteY194" fmla="*/ 6845 h 10000"/>
                <a:gd name="connsiteX195" fmla="*/ 5944 w 10000"/>
                <a:gd name="connsiteY195" fmla="*/ 7149 h 10000"/>
                <a:gd name="connsiteX196" fmla="*/ 5971 w 10000"/>
                <a:gd name="connsiteY196" fmla="*/ 7658 h 10000"/>
                <a:gd name="connsiteX197" fmla="*/ 6003 w 10000"/>
                <a:gd name="connsiteY197" fmla="*/ 9093 h 10000"/>
                <a:gd name="connsiteX198" fmla="*/ 6030 w 10000"/>
                <a:gd name="connsiteY198" fmla="*/ 8106 h 10000"/>
                <a:gd name="connsiteX199" fmla="*/ 6057 w 10000"/>
                <a:gd name="connsiteY199" fmla="*/ 7385 h 10000"/>
                <a:gd name="connsiteX200" fmla="*/ 6088 w 10000"/>
                <a:gd name="connsiteY200" fmla="*/ 7019 h 10000"/>
                <a:gd name="connsiteX201" fmla="*/ 6115 w 10000"/>
                <a:gd name="connsiteY201" fmla="*/ 6789 h 10000"/>
                <a:gd name="connsiteX202" fmla="*/ 6147 w 10000"/>
                <a:gd name="connsiteY202" fmla="*/ 6634 h 10000"/>
                <a:gd name="connsiteX203" fmla="*/ 6174 w 10000"/>
                <a:gd name="connsiteY203" fmla="*/ 6534 h 10000"/>
                <a:gd name="connsiteX204" fmla="*/ 6201 w 10000"/>
                <a:gd name="connsiteY204" fmla="*/ 6472 h 10000"/>
                <a:gd name="connsiteX205" fmla="*/ 6233 w 10000"/>
                <a:gd name="connsiteY205" fmla="*/ 6441 h 10000"/>
                <a:gd name="connsiteX206" fmla="*/ 6260 w 10000"/>
                <a:gd name="connsiteY206" fmla="*/ 6435 h 10000"/>
                <a:gd name="connsiteX207" fmla="*/ 6291 w 10000"/>
                <a:gd name="connsiteY207" fmla="*/ 6460 h 10000"/>
                <a:gd name="connsiteX208" fmla="*/ 6318 w 10000"/>
                <a:gd name="connsiteY208" fmla="*/ 6516 h 10000"/>
                <a:gd name="connsiteX209" fmla="*/ 6345 w 10000"/>
                <a:gd name="connsiteY209" fmla="*/ 6609 h 10000"/>
                <a:gd name="connsiteX210" fmla="*/ 6372 w 10000"/>
                <a:gd name="connsiteY210" fmla="*/ 6733 h 10000"/>
                <a:gd name="connsiteX211" fmla="*/ 6404 w 10000"/>
                <a:gd name="connsiteY211" fmla="*/ 6919 h 10000"/>
                <a:gd name="connsiteX212" fmla="*/ 6431 w 10000"/>
                <a:gd name="connsiteY212" fmla="*/ 7186 h 10000"/>
                <a:gd name="connsiteX213" fmla="*/ 6462 w 10000"/>
                <a:gd name="connsiteY213" fmla="*/ 7596 h 10000"/>
                <a:gd name="connsiteX214" fmla="*/ 6489 w 10000"/>
                <a:gd name="connsiteY214" fmla="*/ 8466 h 10000"/>
                <a:gd name="connsiteX215" fmla="*/ 6516 w 10000"/>
                <a:gd name="connsiteY215" fmla="*/ 8801 h 10000"/>
                <a:gd name="connsiteX216" fmla="*/ 6548 w 10000"/>
                <a:gd name="connsiteY216" fmla="*/ 7714 h 10000"/>
                <a:gd name="connsiteX217" fmla="*/ 6575 w 10000"/>
                <a:gd name="connsiteY217" fmla="*/ 7261 h 10000"/>
                <a:gd name="connsiteX218" fmla="*/ 6607 w 10000"/>
                <a:gd name="connsiteY218" fmla="*/ 6981 h 10000"/>
                <a:gd name="connsiteX219" fmla="*/ 6634 w 10000"/>
                <a:gd name="connsiteY219" fmla="*/ 6795 h 10000"/>
                <a:gd name="connsiteX220" fmla="*/ 6661 w 10000"/>
                <a:gd name="connsiteY220" fmla="*/ 6658 h 10000"/>
                <a:gd name="connsiteX221" fmla="*/ 6692 w 10000"/>
                <a:gd name="connsiteY221" fmla="*/ 6559 h 10000"/>
                <a:gd name="connsiteX222" fmla="*/ 6719 w 10000"/>
                <a:gd name="connsiteY222" fmla="*/ 6497 h 10000"/>
                <a:gd name="connsiteX223" fmla="*/ 6751 w 10000"/>
                <a:gd name="connsiteY223" fmla="*/ 6460 h 10000"/>
                <a:gd name="connsiteX224" fmla="*/ 6778 w 10000"/>
                <a:gd name="connsiteY224" fmla="*/ 6453 h 10000"/>
                <a:gd name="connsiteX225" fmla="*/ 6805 w 10000"/>
                <a:gd name="connsiteY225" fmla="*/ 6460 h 10000"/>
                <a:gd name="connsiteX226" fmla="*/ 6836 w 10000"/>
                <a:gd name="connsiteY226" fmla="*/ 6503 h 10000"/>
                <a:gd name="connsiteX227" fmla="*/ 6863 w 10000"/>
                <a:gd name="connsiteY227" fmla="*/ 6565 h 10000"/>
                <a:gd name="connsiteX228" fmla="*/ 6890 w 10000"/>
                <a:gd name="connsiteY228" fmla="*/ 6658 h 10000"/>
                <a:gd name="connsiteX229" fmla="*/ 6922 w 10000"/>
                <a:gd name="connsiteY229" fmla="*/ 6789 h 10000"/>
                <a:gd name="connsiteX230" fmla="*/ 6949 w 10000"/>
                <a:gd name="connsiteY230" fmla="*/ 6975 h 10000"/>
                <a:gd name="connsiteX231" fmla="*/ 6981 w 10000"/>
                <a:gd name="connsiteY231" fmla="*/ 7236 h 10000"/>
                <a:gd name="connsiteX232" fmla="*/ 7008 w 10000"/>
                <a:gd name="connsiteY232" fmla="*/ 7634 h 10000"/>
                <a:gd name="connsiteX233" fmla="*/ 7035 w 10000"/>
                <a:gd name="connsiteY233" fmla="*/ 8460 h 10000"/>
                <a:gd name="connsiteX234" fmla="*/ 7066 w 10000"/>
                <a:gd name="connsiteY234" fmla="*/ 8969 h 10000"/>
                <a:gd name="connsiteX235" fmla="*/ 7093 w 10000"/>
                <a:gd name="connsiteY235" fmla="*/ 7801 h 10000"/>
                <a:gd name="connsiteX236" fmla="*/ 7125 w 10000"/>
                <a:gd name="connsiteY236" fmla="*/ 7329 h 10000"/>
                <a:gd name="connsiteX237" fmla="*/ 7152 w 10000"/>
                <a:gd name="connsiteY237" fmla="*/ 7037 h 10000"/>
                <a:gd name="connsiteX238" fmla="*/ 7179 w 10000"/>
                <a:gd name="connsiteY238" fmla="*/ 6839 h 10000"/>
                <a:gd name="connsiteX239" fmla="*/ 7210 w 10000"/>
                <a:gd name="connsiteY239" fmla="*/ 6696 h 10000"/>
                <a:gd name="connsiteX240" fmla="*/ 7237 w 10000"/>
                <a:gd name="connsiteY240" fmla="*/ 6590 h 10000"/>
                <a:gd name="connsiteX241" fmla="*/ 7269 w 10000"/>
                <a:gd name="connsiteY241" fmla="*/ 6516 h 10000"/>
                <a:gd name="connsiteX242" fmla="*/ 7296 w 10000"/>
                <a:gd name="connsiteY242" fmla="*/ 6472 h 10000"/>
                <a:gd name="connsiteX243" fmla="*/ 7323 w 10000"/>
                <a:gd name="connsiteY243" fmla="*/ 6447 h 10000"/>
                <a:gd name="connsiteX244" fmla="*/ 7350 w 10000"/>
                <a:gd name="connsiteY244" fmla="*/ 6447 h 10000"/>
                <a:gd name="connsiteX245" fmla="*/ 7382 w 10000"/>
                <a:gd name="connsiteY245" fmla="*/ 6466 h 10000"/>
                <a:gd name="connsiteX246" fmla="*/ 7409 w 10000"/>
                <a:gd name="connsiteY246" fmla="*/ 6509 h 10000"/>
                <a:gd name="connsiteX247" fmla="*/ 7440 w 10000"/>
                <a:gd name="connsiteY247" fmla="*/ 6578 h 10000"/>
                <a:gd name="connsiteX248" fmla="*/ 7467 w 10000"/>
                <a:gd name="connsiteY248" fmla="*/ 6677 h 10000"/>
                <a:gd name="connsiteX249" fmla="*/ 7494 w 10000"/>
                <a:gd name="connsiteY249" fmla="*/ 6814 h 10000"/>
                <a:gd name="connsiteX250" fmla="*/ 7526 w 10000"/>
                <a:gd name="connsiteY250" fmla="*/ 7006 h 10000"/>
                <a:gd name="connsiteX251" fmla="*/ 7553 w 10000"/>
                <a:gd name="connsiteY251" fmla="*/ 7273 h 10000"/>
                <a:gd name="connsiteX252" fmla="*/ 7584 w 10000"/>
                <a:gd name="connsiteY252" fmla="*/ 7696 h 10000"/>
                <a:gd name="connsiteX253" fmla="*/ 7612 w 10000"/>
                <a:gd name="connsiteY253" fmla="*/ 8584 h 10000"/>
                <a:gd name="connsiteX254" fmla="*/ 7639 w 10000"/>
                <a:gd name="connsiteY254" fmla="*/ 8814 h 10000"/>
                <a:gd name="connsiteX255" fmla="*/ 7670 w 10000"/>
                <a:gd name="connsiteY255" fmla="*/ 7770 h 10000"/>
                <a:gd name="connsiteX256" fmla="*/ 7697 w 10000"/>
                <a:gd name="connsiteY256" fmla="*/ 7317 h 10000"/>
                <a:gd name="connsiteX257" fmla="*/ 7729 w 10000"/>
                <a:gd name="connsiteY257" fmla="*/ 7031 h 10000"/>
                <a:gd name="connsiteX258" fmla="*/ 7756 w 10000"/>
                <a:gd name="connsiteY258" fmla="*/ 6839 h 10000"/>
                <a:gd name="connsiteX259" fmla="*/ 7783 w 10000"/>
                <a:gd name="connsiteY259" fmla="*/ 6696 h 10000"/>
                <a:gd name="connsiteX260" fmla="*/ 7810 w 10000"/>
                <a:gd name="connsiteY260" fmla="*/ 6590 h 10000"/>
                <a:gd name="connsiteX261" fmla="*/ 7841 w 10000"/>
                <a:gd name="connsiteY261" fmla="*/ 6522 h 10000"/>
                <a:gd name="connsiteX262" fmla="*/ 7868 w 10000"/>
                <a:gd name="connsiteY262" fmla="*/ 6472 h 10000"/>
                <a:gd name="connsiteX263" fmla="*/ 7900 w 10000"/>
                <a:gd name="connsiteY263" fmla="*/ 6447 h 10000"/>
                <a:gd name="connsiteX264" fmla="*/ 7927 w 10000"/>
                <a:gd name="connsiteY264" fmla="*/ 6447 h 10000"/>
                <a:gd name="connsiteX265" fmla="*/ 7954 w 10000"/>
                <a:gd name="connsiteY265" fmla="*/ 6466 h 10000"/>
                <a:gd name="connsiteX266" fmla="*/ 7986 w 10000"/>
                <a:gd name="connsiteY266" fmla="*/ 6509 h 10000"/>
                <a:gd name="connsiteX267" fmla="*/ 8013 w 10000"/>
                <a:gd name="connsiteY267" fmla="*/ 6578 h 10000"/>
                <a:gd name="connsiteX268" fmla="*/ 8044 w 10000"/>
                <a:gd name="connsiteY268" fmla="*/ 6683 h 10000"/>
                <a:gd name="connsiteX269" fmla="*/ 8071 w 10000"/>
                <a:gd name="connsiteY269" fmla="*/ 6820 h 10000"/>
                <a:gd name="connsiteX270" fmla="*/ 8098 w 10000"/>
                <a:gd name="connsiteY270" fmla="*/ 7006 h 10000"/>
                <a:gd name="connsiteX271" fmla="*/ 8130 w 10000"/>
                <a:gd name="connsiteY271" fmla="*/ 7280 h 10000"/>
                <a:gd name="connsiteX272" fmla="*/ 8157 w 10000"/>
                <a:gd name="connsiteY272" fmla="*/ 7714 h 10000"/>
                <a:gd name="connsiteX273" fmla="*/ 8188 w 10000"/>
                <a:gd name="connsiteY273" fmla="*/ 8671 h 10000"/>
                <a:gd name="connsiteX274" fmla="*/ 8215 w 10000"/>
                <a:gd name="connsiteY274" fmla="*/ 8696 h 10000"/>
                <a:gd name="connsiteX275" fmla="*/ 8242 w 10000"/>
                <a:gd name="connsiteY275" fmla="*/ 7720 h 10000"/>
                <a:gd name="connsiteX276" fmla="*/ 8274 w 10000"/>
                <a:gd name="connsiteY276" fmla="*/ 7286 h 10000"/>
                <a:gd name="connsiteX277" fmla="*/ 8301 w 10000"/>
                <a:gd name="connsiteY277" fmla="*/ 7006 h 10000"/>
                <a:gd name="connsiteX278" fmla="*/ 8328 w 10000"/>
                <a:gd name="connsiteY278" fmla="*/ 6820 h 10000"/>
                <a:gd name="connsiteX279" fmla="*/ 8360 w 10000"/>
                <a:gd name="connsiteY279" fmla="*/ 6683 h 10000"/>
                <a:gd name="connsiteX280" fmla="*/ 8387 w 10000"/>
                <a:gd name="connsiteY280" fmla="*/ 6584 h 10000"/>
                <a:gd name="connsiteX281" fmla="*/ 8418 w 10000"/>
                <a:gd name="connsiteY281" fmla="*/ 6516 h 10000"/>
                <a:gd name="connsiteX282" fmla="*/ 8445 w 10000"/>
                <a:gd name="connsiteY282" fmla="*/ 6472 h 10000"/>
                <a:gd name="connsiteX283" fmla="*/ 8472 w 10000"/>
                <a:gd name="connsiteY283" fmla="*/ 6453 h 10000"/>
                <a:gd name="connsiteX284" fmla="*/ 8504 w 10000"/>
                <a:gd name="connsiteY284" fmla="*/ 6460 h 10000"/>
                <a:gd name="connsiteX285" fmla="*/ 8531 w 10000"/>
                <a:gd name="connsiteY285" fmla="*/ 6491 h 10000"/>
                <a:gd name="connsiteX286" fmla="*/ 8562 w 10000"/>
                <a:gd name="connsiteY286" fmla="*/ 6553 h 10000"/>
                <a:gd name="connsiteX287" fmla="*/ 8589 w 10000"/>
                <a:gd name="connsiteY287" fmla="*/ 6640 h 10000"/>
                <a:gd name="connsiteX288" fmla="*/ 8616 w 10000"/>
                <a:gd name="connsiteY288" fmla="*/ 6770 h 10000"/>
                <a:gd name="connsiteX289" fmla="*/ 8648 w 10000"/>
                <a:gd name="connsiteY289" fmla="*/ 6944 h 10000"/>
                <a:gd name="connsiteX290" fmla="*/ 8675 w 10000"/>
                <a:gd name="connsiteY290" fmla="*/ 7205 h 10000"/>
                <a:gd name="connsiteX291" fmla="*/ 8707 w 10000"/>
                <a:gd name="connsiteY291" fmla="*/ 7615 h 10000"/>
                <a:gd name="connsiteX292" fmla="*/ 8734 w 10000"/>
                <a:gd name="connsiteY292" fmla="*/ 8460 h 10000"/>
                <a:gd name="connsiteX293" fmla="*/ 8761 w 10000"/>
                <a:gd name="connsiteY293" fmla="*/ 8839 h 10000"/>
                <a:gd name="connsiteX294" fmla="*/ 8788 w 10000"/>
                <a:gd name="connsiteY294" fmla="*/ 7733 h 10000"/>
                <a:gd name="connsiteX295" fmla="*/ 8819 w 10000"/>
                <a:gd name="connsiteY295" fmla="*/ 7267 h 10000"/>
                <a:gd name="connsiteX296" fmla="*/ 8851 w 10000"/>
                <a:gd name="connsiteY296" fmla="*/ 6981 h 10000"/>
                <a:gd name="connsiteX297" fmla="*/ 8878 w 10000"/>
                <a:gd name="connsiteY297" fmla="*/ 6783 h 10000"/>
                <a:gd name="connsiteX298" fmla="*/ 8905 w 10000"/>
                <a:gd name="connsiteY298" fmla="*/ 6646 h 10000"/>
                <a:gd name="connsiteX299" fmla="*/ 8932 w 10000"/>
                <a:gd name="connsiteY299" fmla="*/ 6547 h 10000"/>
                <a:gd name="connsiteX300" fmla="*/ 8963 w 10000"/>
                <a:gd name="connsiteY300" fmla="*/ 6484 h 10000"/>
                <a:gd name="connsiteX301" fmla="*/ 8991 w 10000"/>
                <a:gd name="connsiteY301" fmla="*/ 6453 h 10000"/>
                <a:gd name="connsiteX302" fmla="*/ 9022 w 10000"/>
                <a:gd name="connsiteY302" fmla="*/ 6447 h 10000"/>
                <a:gd name="connsiteX303" fmla="*/ 9049 w 10000"/>
                <a:gd name="connsiteY303" fmla="*/ 6472 h 10000"/>
                <a:gd name="connsiteX304" fmla="*/ 9076 w 10000"/>
                <a:gd name="connsiteY304" fmla="*/ 6528 h 10000"/>
                <a:gd name="connsiteX305" fmla="*/ 9108 w 10000"/>
                <a:gd name="connsiteY305" fmla="*/ 6621 h 10000"/>
                <a:gd name="connsiteX306" fmla="*/ 9135 w 10000"/>
                <a:gd name="connsiteY306" fmla="*/ 6758 h 10000"/>
                <a:gd name="connsiteX307" fmla="*/ 9166 w 10000"/>
                <a:gd name="connsiteY307" fmla="*/ 6957 h 10000"/>
                <a:gd name="connsiteX308" fmla="*/ 9193 w 10000"/>
                <a:gd name="connsiteY308" fmla="*/ 7267 h 10000"/>
                <a:gd name="connsiteX309" fmla="*/ 9220 w 10000"/>
                <a:gd name="connsiteY309" fmla="*/ 7814 h 10000"/>
                <a:gd name="connsiteX310" fmla="*/ 9252 w 10000"/>
                <a:gd name="connsiteY310" fmla="*/ 9863 h 10000"/>
                <a:gd name="connsiteX311" fmla="*/ 9279 w 10000"/>
                <a:gd name="connsiteY311" fmla="*/ 7988 h 10000"/>
                <a:gd name="connsiteX312" fmla="*/ 9306 w 10000"/>
                <a:gd name="connsiteY312" fmla="*/ 7335 h 10000"/>
                <a:gd name="connsiteX313" fmla="*/ 9338 w 10000"/>
                <a:gd name="connsiteY313" fmla="*/ 6988 h 10000"/>
                <a:gd name="connsiteX314" fmla="*/ 9365 w 10000"/>
                <a:gd name="connsiteY314" fmla="*/ 6758 h 10000"/>
                <a:gd name="connsiteX315" fmla="*/ 9396 w 10000"/>
                <a:gd name="connsiteY315" fmla="*/ 6602 h 10000"/>
                <a:gd name="connsiteX316" fmla="*/ 9423 w 10000"/>
                <a:gd name="connsiteY316" fmla="*/ 6503 h 10000"/>
                <a:gd name="connsiteX317" fmla="*/ 9450 w 10000"/>
                <a:gd name="connsiteY317" fmla="*/ 6447 h 10000"/>
                <a:gd name="connsiteX318" fmla="*/ 9482 w 10000"/>
                <a:gd name="connsiteY318" fmla="*/ 6435 h 10000"/>
                <a:gd name="connsiteX319" fmla="*/ 9509 w 10000"/>
                <a:gd name="connsiteY319" fmla="*/ 6460 h 10000"/>
                <a:gd name="connsiteX320" fmla="*/ 9540 w 10000"/>
                <a:gd name="connsiteY320" fmla="*/ 6534 h 10000"/>
                <a:gd name="connsiteX321" fmla="*/ 9567 w 10000"/>
                <a:gd name="connsiteY321" fmla="*/ 6665 h 10000"/>
                <a:gd name="connsiteX322" fmla="*/ 9594 w 10000"/>
                <a:gd name="connsiteY322" fmla="*/ 6882 h 10000"/>
                <a:gd name="connsiteX323" fmla="*/ 9626 w 10000"/>
                <a:gd name="connsiteY323" fmla="*/ 7242 h 10000"/>
                <a:gd name="connsiteX324" fmla="*/ 9653 w 10000"/>
                <a:gd name="connsiteY324" fmla="*/ 7981 h 10000"/>
                <a:gd name="connsiteX325" fmla="*/ 9680 w 10000"/>
                <a:gd name="connsiteY325" fmla="*/ 8820 h 10000"/>
                <a:gd name="connsiteX326" fmla="*/ 9712 w 10000"/>
                <a:gd name="connsiteY326" fmla="*/ 7484 h 10000"/>
                <a:gd name="connsiteX327" fmla="*/ 9739 w 10000"/>
                <a:gd name="connsiteY327" fmla="*/ 7012 h 10000"/>
                <a:gd name="connsiteX328" fmla="*/ 9766 w 10000"/>
                <a:gd name="connsiteY328" fmla="*/ 6758 h 10000"/>
                <a:gd name="connsiteX329" fmla="*/ 9797 w 10000"/>
                <a:gd name="connsiteY329" fmla="*/ 6615 h 10000"/>
                <a:gd name="connsiteX330" fmla="*/ 9824 w 10000"/>
                <a:gd name="connsiteY330" fmla="*/ 6559 h 10000"/>
                <a:gd name="connsiteX331" fmla="*/ 9856 w 10000"/>
                <a:gd name="connsiteY331" fmla="*/ 6590 h 10000"/>
                <a:gd name="connsiteX332" fmla="*/ 9883 w 10000"/>
                <a:gd name="connsiteY332" fmla="*/ 6708 h 10000"/>
                <a:gd name="connsiteX333" fmla="*/ 9910 w 10000"/>
                <a:gd name="connsiteY333" fmla="*/ 6950 h 10000"/>
                <a:gd name="connsiteX334" fmla="*/ 9941 w 10000"/>
                <a:gd name="connsiteY334" fmla="*/ 7404 h 10000"/>
                <a:gd name="connsiteX335" fmla="*/ 9968 w 10000"/>
                <a:gd name="connsiteY335" fmla="*/ 8516 h 10000"/>
                <a:gd name="connsiteX336" fmla="*/ 10000 w 10000"/>
                <a:gd name="connsiteY33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40 w 10000"/>
                <a:gd name="connsiteY100" fmla="*/ 658 h 10000"/>
                <a:gd name="connsiteX101" fmla="*/ 3267 w 10000"/>
                <a:gd name="connsiteY101" fmla="*/ 559 h 10000"/>
                <a:gd name="connsiteX102" fmla="*/ 3299 w 10000"/>
                <a:gd name="connsiteY102" fmla="*/ 478 h 10000"/>
                <a:gd name="connsiteX103" fmla="*/ 3326 w 10000"/>
                <a:gd name="connsiteY103" fmla="*/ 404 h 10000"/>
                <a:gd name="connsiteX104" fmla="*/ 3357 w 10000"/>
                <a:gd name="connsiteY104" fmla="*/ 335 h 10000"/>
                <a:gd name="connsiteX105" fmla="*/ 3384 w 10000"/>
                <a:gd name="connsiteY105" fmla="*/ 280 h 10000"/>
                <a:gd name="connsiteX106" fmla="*/ 3411 w 10000"/>
                <a:gd name="connsiteY106" fmla="*/ 230 h 10000"/>
                <a:gd name="connsiteX107" fmla="*/ 3443 w 10000"/>
                <a:gd name="connsiteY107" fmla="*/ 186 h 10000"/>
                <a:gd name="connsiteX108" fmla="*/ 3470 w 10000"/>
                <a:gd name="connsiteY108" fmla="*/ 149 h 10000"/>
                <a:gd name="connsiteX109" fmla="*/ 3497 w 10000"/>
                <a:gd name="connsiteY109" fmla="*/ 118 h 10000"/>
                <a:gd name="connsiteX110" fmla="*/ 3529 w 10000"/>
                <a:gd name="connsiteY110" fmla="*/ 87 h 10000"/>
                <a:gd name="connsiteX111" fmla="*/ 3556 w 10000"/>
                <a:gd name="connsiteY111" fmla="*/ 68 h 10000"/>
                <a:gd name="connsiteX112" fmla="*/ 3587 w 10000"/>
                <a:gd name="connsiteY112" fmla="*/ 43 h 10000"/>
                <a:gd name="connsiteX113" fmla="*/ 3614 w 10000"/>
                <a:gd name="connsiteY113" fmla="*/ 31 h 10000"/>
                <a:gd name="connsiteX114" fmla="*/ 3641 w 10000"/>
                <a:gd name="connsiteY114" fmla="*/ 19 h 10000"/>
                <a:gd name="connsiteX115" fmla="*/ 3673 w 10000"/>
                <a:gd name="connsiteY115" fmla="*/ 6 h 10000"/>
                <a:gd name="connsiteX116" fmla="*/ 3700 w 10000"/>
                <a:gd name="connsiteY116" fmla="*/ 6 h 10000"/>
                <a:gd name="connsiteX117" fmla="*/ 3731 w 10000"/>
                <a:gd name="connsiteY117" fmla="*/ 0 h 10000"/>
                <a:gd name="connsiteX118" fmla="*/ 3758 w 10000"/>
                <a:gd name="connsiteY118" fmla="*/ 0 h 10000"/>
                <a:gd name="connsiteX119" fmla="*/ 3785 w 10000"/>
                <a:gd name="connsiteY119" fmla="*/ 6 h 10000"/>
                <a:gd name="connsiteX120" fmla="*/ 3817 w 10000"/>
                <a:gd name="connsiteY120" fmla="*/ 12 h 10000"/>
                <a:gd name="connsiteX121" fmla="*/ 3844 w 10000"/>
                <a:gd name="connsiteY121" fmla="*/ 19 h 10000"/>
                <a:gd name="connsiteX122" fmla="*/ 3876 w 10000"/>
                <a:gd name="connsiteY122" fmla="*/ 31 h 10000"/>
                <a:gd name="connsiteX123" fmla="*/ 3903 w 10000"/>
                <a:gd name="connsiteY123" fmla="*/ 43 h 10000"/>
                <a:gd name="connsiteX124" fmla="*/ 3930 w 10000"/>
                <a:gd name="connsiteY124" fmla="*/ 62 h 10000"/>
                <a:gd name="connsiteX125" fmla="*/ 3957 w 10000"/>
                <a:gd name="connsiteY125" fmla="*/ 81 h 10000"/>
                <a:gd name="connsiteX126" fmla="*/ 3988 w 10000"/>
                <a:gd name="connsiteY126" fmla="*/ 106 h 10000"/>
                <a:gd name="connsiteX127" fmla="*/ 4015 w 10000"/>
                <a:gd name="connsiteY127" fmla="*/ 130 h 10000"/>
                <a:gd name="connsiteX128" fmla="*/ 4047 w 10000"/>
                <a:gd name="connsiteY128" fmla="*/ 155 h 10000"/>
                <a:gd name="connsiteX129" fmla="*/ 4074 w 10000"/>
                <a:gd name="connsiteY129" fmla="*/ 186 h 10000"/>
                <a:gd name="connsiteX130" fmla="*/ 4101 w 10000"/>
                <a:gd name="connsiteY130" fmla="*/ 217 h 10000"/>
                <a:gd name="connsiteX131" fmla="*/ 4132 w 10000"/>
                <a:gd name="connsiteY131" fmla="*/ 255 h 10000"/>
                <a:gd name="connsiteX132" fmla="*/ 4160 w 10000"/>
                <a:gd name="connsiteY132" fmla="*/ 292 h 10000"/>
                <a:gd name="connsiteX133" fmla="*/ 4191 w 10000"/>
                <a:gd name="connsiteY133" fmla="*/ 329 h 10000"/>
                <a:gd name="connsiteX134" fmla="*/ 4218 w 10000"/>
                <a:gd name="connsiteY134" fmla="*/ 373 h 10000"/>
                <a:gd name="connsiteX135" fmla="*/ 4245 w 10000"/>
                <a:gd name="connsiteY135" fmla="*/ 422 h 10000"/>
                <a:gd name="connsiteX136" fmla="*/ 4277 w 10000"/>
                <a:gd name="connsiteY136" fmla="*/ 466 h 10000"/>
                <a:gd name="connsiteX137" fmla="*/ 4304 w 10000"/>
                <a:gd name="connsiteY137" fmla="*/ 522 h 10000"/>
                <a:gd name="connsiteX138" fmla="*/ 4335 w 10000"/>
                <a:gd name="connsiteY138" fmla="*/ 571 h 10000"/>
                <a:gd name="connsiteX139" fmla="*/ 4362 w 10000"/>
                <a:gd name="connsiteY139" fmla="*/ 634 h 10000"/>
                <a:gd name="connsiteX140" fmla="*/ 4389 w 10000"/>
                <a:gd name="connsiteY140" fmla="*/ 689 h 10000"/>
                <a:gd name="connsiteX141" fmla="*/ 4421 w 10000"/>
                <a:gd name="connsiteY141" fmla="*/ 752 h 10000"/>
                <a:gd name="connsiteX142" fmla="*/ 4448 w 10000"/>
                <a:gd name="connsiteY142" fmla="*/ 820 h 10000"/>
                <a:gd name="connsiteX143" fmla="*/ 4475 w 10000"/>
                <a:gd name="connsiteY143" fmla="*/ 888 h 10000"/>
                <a:gd name="connsiteX144" fmla="*/ 4507 w 10000"/>
                <a:gd name="connsiteY144" fmla="*/ 957 h 10000"/>
                <a:gd name="connsiteX145" fmla="*/ 4534 w 10000"/>
                <a:gd name="connsiteY145" fmla="*/ 1037 h 10000"/>
                <a:gd name="connsiteX146" fmla="*/ 4565 w 10000"/>
                <a:gd name="connsiteY146" fmla="*/ 1118 h 10000"/>
                <a:gd name="connsiteX147" fmla="*/ 4592 w 10000"/>
                <a:gd name="connsiteY147" fmla="*/ 1199 h 10000"/>
                <a:gd name="connsiteX148" fmla="*/ 4619 w 10000"/>
                <a:gd name="connsiteY148" fmla="*/ 1286 h 10000"/>
                <a:gd name="connsiteX149" fmla="*/ 4651 w 10000"/>
                <a:gd name="connsiteY149" fmla="*/ 1373 h 10000"/>
                <a:gd name="connsiteX150" fmla="*/ 4678 w 10000"/>
                <a:gd name="connsiteY150" fmla="*/ 1472 h 10000"/>
                <a:gd name="connsiteX151" fmla="*/ 4709 w 10000"/>
                <a:gd name="connsiteY151" fmla="*/ 1565 h 10000"/>
                <a:gd name="connsiteX152" fmla="*/ 4736 w 10000"/>
                <a:gd name="connsiteY152" fmla="*/ 1671 h 10000"/>
                <a:gd name="connsiteX153" fmla="*/ 4763 w 10000"/>
                <a:gd name="connsiteY153" fmla="*/ 1776 h 10000"/>
                <a:gd name="connsiteX154" fmla="*/ 4795 w 10000"/>
                <a:gd name="connsiteY154" fmla="*/ 1894 h 10000"/>
                <a:gd name="connsiteX155" fmla="*/ 4822 w 10000"/>
                <a:gd name="connsiteY155" fmla="*/ 2012 h 10000"/>
                <a:gd name="connsiteX156" fmla="*/ 4854 w 10000"/>
                <a:gd name="connsiteY156" fmla="*/ 2137 h 10000"/>
                <a:gd name="connsiteX157" fmla="*/ 4881 w 10000"/>
                <a:gd name="connsiteY157" fmla="*/ 2267 h 10000"/>
                <a:gd name="connsiteX158" fmla="*/ 4908 w 10000"/>
                <a:gd name="connsiteY158" fmla="*/ 2404 h 10000"/>
                <a:gd name="connsiteX159" fmla="*/ 4935 w 10000"/>
                <a:gd name="connsiteY159" fmla="*/ 2553 h 10000"/>
                <a:gd name="connsiteX160" fmla="*/ 4966 w 10000"/>
                <a:gd name="connsiteY160" fmla="*/ 2708 h 10000"/>
                <a:gd name="connsiteX161" fmla="*/ 4993 w 10000"/>
                <a:gd name="connsiteY161" fmla="*/ 2870 h 10000"/>
                <a:gd name="connsiteX162" fmla="*/ 5025 w 10000"/>
                <a:gd name="connsiteY162" fmla="*/ 3043 h 10000"/>
                <a:gd name="connsiteX163" fmla="*/ 5052 w 10000"/>
                <a:gd name="connsiteY163" fmla="*/ 3230 h 10000"/>
                <a:gd name="connsiteX164" fmla="*/ 5079 w 10000"/>
                <a:gd name="connsiteY164" fmla="*/ 3429 h 10000"/>
                <a:gd name="connsiteX165" fmla="*/ 5110 w 10000"/>
                <a:gd name="connsiteY165" fmla="*/ 3646 h 10000"/>
                <a:gd name="connsiteX166" fmla="*/ 5137 w 10000"/>
                <a:gd name="connsiteY166" fmla="*/ 3882 h 10000"/>
                <a:gd name="connsiteX167" fmla="*/ 5169 w 10000"/>
                <a:gd name="connsiteY167" fmla="*/ 4143 h 10000"/>
                <a:gd name="connsiteX168" fmla="*/ 5196 w 10000"/>
                <a:gd name="connsiteY168" fmla="*/ 4441 h 10000"/>
                <a:gd name="connsiteX169" fmla="*/ 5223 w 10000"/>
                <a:gd name="connsiteY169" fmla="*/ 4789 h 10000"/>
                <a:gd name="connsiteX170" fmla="*/ 5255 w 10000"/>
                <a:gd name="connsiteY170" fmla="*/ 5205 h 10000"/>
                <a:gd name="connsiteX171" fmla="*/ 5282 w 10000"/>
                <a:gd name="connsiteY171" fmla="*/ 5758 h 10000"/>
                <a:gd name="connsiteX172" fmla="*/ 5313 w 10000"/>
                <a:gd name="connsiteY172" fmla="*/ 6671 h 10000"/>
                <a:gd name="connsiteX173" fmla="*/ 5340 w 10000"/>
                <a:gd name="connsiteY173" fmla="*/ 7776 h 10000"/>
                <a:gd name="connsiteX174" fmla="*/ 5367 w 10000"/>
                <a:gd name="connsiteY174" fmla="*/ 6565 h 10000"/>
                <a:gd name="connsiteX175" fmla="*/ 5399 w 10000"/>
                <a:gd name="connsiteY175" fmla="*/ 6255 h 10000"/>
                <a:gd name="connsiteX176" fmla="*/ 5426 w 10000"/>
                <a:gd name="connsiteY176" fmla="*/ 6155 h 10000"/>
                <a:gd name="connsiteX177" fmla="*/ 5453 w 10000"/>
                <a:gd name="connsiteY177" fmla="*/ 6180 h 10000"/>
                <a:gd name="connsiteX178" fmla="*/ 5484 w 10000"/>
                <a:gd name="connsiteY178" fmla="*/ 6286 h 10000"/>
                <a:gd name="connsiteX179" fmla="*/ 5511 w 10000"/>
                <a:gd name="connsiteY179" fmla="*/ 6484 h 10000"/>
                <a:gd name="connsiteX180" fmla="*/ 5539 w 10000"/>
                <a:gd name="connsiteY180" fmla="*/ 6801 h 10000"/>
                <a:gd name="connsiteX181" fmla="*/ 5570 w 10000"/>
                <a:gd name="connsiteY181" fmla="*/ 7373 h 10000"/>
                <a:gd name="connsiteX182" fmla="*/ 5597 w 10000"/>
                <a:gd name="connsiteY182" fmla="*/ 9447 h 10000"/>
                <a:gd name="connsiteX183" fmla="*/ 5629 w 10000"/>
                <a:gd name="connsiteY183" fmla="*/ 7621 h 10000"/>
                <a:gd name="connsiteX184" fmla="*/ 5656 w 10000"/>
                <a:gd name="connsiteY184" fmla="*/ 7012 h 10000"/>
                <a:gd name="connsiteX185" fmla="*/ 5683 w 10000"/>
                <a:gd name="connsiteY185" fmla="*/ 6708 h 10000"/>
                <a:gd name="connsiteX186" fmla="*/ 5714 w 10000"/>
                <a:gd name="connsiteY186" fmla="*/ 6534 h 10000"/>
                <a:gd name="connsiteX187" fmla="*/ 5741 w 10000"/>
                <a:gd name="connsiteY187" fmla="*/ 6429 h 10000"/>
                <a:gd name="connsiteX188" fmla="*/ 5773 w 10000"/>
                <a:gd name="connsiteY188" fmla="*/ 6385 h 10000"/>
                <a:gd name="connsiteX189" fmla="*/ 5800 w 10000"/>
                <a:gd name="connsiteY189" fmla="*/ 6385 h 10000"/>
                <a:gd name="connsiteX190" fmla="*/ 5827 w 10000"/>
                <a:gd name="connsiteY190" fmla="*/ 6429 h 10000"/>
                <a:gd name="connsiteX191" fmla="*/ 5858 w 10000"/>
                <a:gd name="connsiteY191" fmla="*/ 6516 h 10000"/>
                <a:gd name="connsiteX192" fmla="*/ 5886 w 10000"/>
                <a:gd name="connsiteY192" fmla="*/ 6646 h 10000"/>
                <a:gd name="connsiteX193" fmla="*/ 5913 w 10000"/>
                <a:gd name="connsiteY193" fmla="*/ 6845 h 10000"/>
                <a:gd name="connsiteX194" fmla="*/ 5944 w 10000"/>
                <a:gd name="connsiteY194" fmla="*/ 7149 h 10000"/>
                <a:gd name="connsiteX195" fmla="*/ 5971 w 10000"/>
                <a:gd name="connsiteY195" fmla="*/ 7658 h 10000"/>
                <a:gd name="connsiteX196" fmla="*/ 6003 w 10000"/>
                <a:gd name="connsiteY196" fmla="*/ 9093 h 10000"/>
                <a:gd name="connsiteX197" fmla="*/ 6030 w 10000"/>
                <a:gd name="connsiteY197" fmla="*/ 8106 h 10000"/>
                <a:gd name="connsiteX198" fmla="*/ 6057 w 10000"/>
                <a:gd name="connsiteY198" fmla="*/ 7385 h 10000"/>
                <a:gd name="connsiteX199" fmla="*/ 6088 w 10000"/>
                <a:gd name="connsiteY199" fmla="*/ 7019 h 10000"/>
                <a:gd name="connsiteX200" fmla="*/ 6115 w 10000"/>
                <a:gd name="connsiteY200" fmla="*/ 6789 h 10000"/>
                <a:gd name="connsiteX201" fmla="*/ 6147 w 10000"/>
                <a:gd name="connsiteY201" fmla="*/ 6634 h 10000"/>
                <a:gd name="connsiteX202" fmla="*/ 6174 w 10000"/>
                <a:gd name="connsiteY202" fmla="*/ 6534 h 10000"/>
                <a:gd name="connsiteX203" fmla="*/ 6201 w 10000"/>
                <a:gd name="connsiteY203" fmla="*/ 6472 h 10000"/>
                <a:gd name="connsiteX204" fmla="*/ 6233 w 10000"/>
                <a:gd name="connsiteY204" fmla="*/ 6441 h 10000"/>
                <a:gd name="connsiteX205" fmla="*/ 6260 w 10000"/>
                <a:gd name="connsiteY205" fmla="*/ 6435 h 10000"/>
                <a:gd name="connsiteX206" fmla="*/ 6291 w 10000"/>
                <a:gd name="connsiteY206" fmla="*/ 6460 h 10000"/>
                <a:gd name="connsiteX207" fmla="*/ 6318 w 10000"/>
                <a:gd name="connsiteY207" fmla="*/ 6516 h 10000"/>
                <a:gd name="connsiteX208" fmla="*/ 6345 w 10000"/>
                <a:gd name="connsiteY208" fmla="*/ 6609 h 10000"/>
                <a:gd name="connsiteX209" fmla="*/ 6372 w 10000"/>
                <a:gd name="connsiteY209" fmla="*/ 6733 h 10000"/>
                <a:gd name="connsiteX210" fmla="*/ 6404 w 10000"/>
                <a:gd name="connsiteY210" fmla="*/ 6919 h 10000"/>
                <a:gd name="connsiteX211" fmla="*/ 6431 w 10000"/>
                <a:gd name="connsiteY211" fmla="*/ 7186 h 10000"/>
                <a:gd name="connsiteX212" fmla="*/ 6462 w 10000"/>
                <a:gd name="connsiteY212" fmla="*/ 7596 h 10000"/>
                <a:gd name="connsiteX213" fmla="*/ 6489 w 10000"/>
                <a:gd name="connsiteY213" fmla="*/ 8466 h 10000"/>
                <a:gd name="connsiteX214" fmla="*/ 6516 w 10000"/>
                <a:gd name="connsiteY214" fmla="*/ 8801 h 10000"/>
                <a:gd name="connsiteX215" fmla="*/ 6548 w 10000"/>
                <a:gd name="connsiteY215" fmla="*/ 7714 h 10000"/>
                <a:gd name="connsiteX216" fmla="*/ 6575 w 10000"/>
                <a:gd name="connsiteY216" fmla="*/ 7261 h 10000"/>
                <a:gd name="connsiteX217" fmla="*/ 6607 w 10000"/>
                <a:gd name="connsiteY217" fmla="*/ 6981 h 10000"/>
                <a:gd name="connsiteX218" fmla="*/ 6634 w 10000"/>
                <a:gd name="connsiteY218" fmla="*/ 6795 h 10000"/>
                <a:gd name="connsiteX219" fmla="*/ 6661 w 10000"/>
                <a:gd name="connsiteY219" fmla="*/ 6658 h 10000"/>
                <a:gd name="connsiteX220" fmla="*/ 6692 w 10000"/>
                <a:gd name="connsiteY220" fmla="*/ 6559 h 10000"/>
                <a:gd name="connsiteX221" fmla="*/ 6719 w 10000"/>
                <a:gd name="connsiteY221" fmla="*/ 6497 h 10000"/>
                <a:gd name="connsiteX222" fmla="*/ 6751 w 10000"/>
                <a:gd name="connsiteY222" fmla="*/ 6460 h 10000"/>
                <a:gd name="connsiteX223" fmla="*/ 6778 w 10000"/>
                <a:gd name="connsiteY223" fmla="*/ 6453 h 10000"/>
                <a:gd name="connsiteX224" fmla="*/ 6805 w 10000"/>
                <a:gd name="connsiteY224" fmla="*/ 6460 h 10000"/>
                <a:gd name="connsiteX225" fmla="*/ 6836 w 10000"/>
                <a:gd name="connsiteY225" fmla="*/ 6503 h 10000"/>
                <a:gd name="connsiteX226" fmla="*/ 6863 w 10000"/>
                <a:gd name="connsiteY226" fmla="*/ 6565 h 10000"/>
                <a:gd name="connsiteX227" fmla="*/ 6890 w 10000"/>
                <a:gd name="connsiteY227" fmla="*/ 6658 h 10000"/>
                <a:gd name="connsiteX228" fmla="*/ 6922 w 10000"/>
                <a:gd name="connsiteY228" fmla="*/ 6789 h 10000"/>
                <a:gd name="connsiteX229" fmla="*/ 6949 w 10000"/>
                <a:gd name="connsiteY229" fmla="*/ 6975 h 10000"/>
                <a:gd name="connsiteX230" fmla="*/ 6981 w 10000"/>
                <a:gd name="connsiteY230" fmla="*/ 7236 h 10000"/>
                <a:gd name="connsiteX231" fmla="*/ 7008 w 10000"/>
                <a:gd name="connsiteY231" fmla="*/ 7634 h 10000"/>
                <a:gd name="connsiteX232" fmla="*/ 7035 w 10000"/>
                <a:gd name="connsiteY232" fmla="*/ 8460 h 10000"/>
                <a:gd name="connsiteX233" fmla="*/ 7066 w 10000"/>
                <a:gd name="connsiteY233" fmla="*/ 8969 h 10000"/>
                <a:gd name="connsiteX234" fmla="*/ 7093 w 10000"/>
                <a:gd name="connsiteY234" fmla="*/ 7801 h 10000"/>
                <a:gd name="connsiteX235" fmla="*/ 7125 w 10000"/>
                <a:gd name="connsiteY235" fmla="*/ 7329 h 10000"/>
                <a:gd name="connsiteX236" fmla="*/ 7152 w 10000"/>
                <a:gd name="connsiteY236" fmla="*/ 7037 h 10000"/>
                <a:gd name="connsiteX237" fmla="*/ 7179 w 10000"/>
                <a:gd name="connsiteY237" fmla="*/ 6839 h 10000"/>
                <a:gd name="connsiteX238" fmla="*/ 7210 w 10000"/>
                <a:gd name="connsiteY238" fmla="*/ 6696 h 10000"/>
                <a:gd name="connsiteX239" fmla="*/ 7237 w 10000"/>
                <a:gd name="connsiteY239" fmla="*/ 6590 h 10000"/>
                <a:gd name="connsiteX240" fmla="*/ 7269 w 10000"/>
                <a:gd name="connsiteY240" fmla="*/ 6516 h 10000"/>
                <a:gd name="connsiteX241" fmla="*/ 7296 w 10000"/>
                <a:gd name="connsiteY241" fmla="*/ 6472 h 10000"/>
                <a:gd name="connsiteX242" fmla="*/ 7323 w 10000"/>
                <a:gd name="connsiteY242" fmla="*/ 6447 h 10000"/>
                <a:gd name="connsiteX243" fmla="*/ 7350 w 10000"/>
                <a:gd name="connsiteY243" fmla="*/ 6447 h 10000"/>
                <a:gd name="connsiteX244" fmla="*/ 7382 w 10000"/>
                <a:gd name="connsiteY244" fmla="*/ 6466 h 10000"/>
                <a:gd name="connsiteX245" fmla="*/ 7409 w 10000"/>
                <a:gd name="connsiteY245" fmla="*/ 6509 h 10000"/>
                <a:gd name="connsiteX246" fmla="*/ 7440 w 10000"/>
                <a:gd name="connsiteY246" fmla="*/ 6578 h 10000"/>
                <a:gd name="connsiteX247" fmla="*/ 7467 w 10000"/>
                <a:gd name="connsiteY247" fmla="*/ 6677 h 10000"/>
                <a:gd name="connsiteX248" fmla="*/ 7494 w 10000"/>
                <a:gd name="connsiteY248" fmla="*/ 6814 h 10000"/>
                <a:gd name="connsiteX249" fmla="*/ 7526 w 10000"/>
                <a:gd name="connsiteY249" fmla="*/ 7006 h 10000"/>
                <a:gd name="connsiteX250" fmla="*/ 7553 w 10000"/>
                <a:gd name="connsiteY250" fmla="*/ 7273 h 10000"/>
                <a:gd name="connsiteX251" fmla="*/ 7584 w 10000"/>
                <a:gd name="connsiteY251" fmla="*/ 7696 h 10000"/>
                <a:gd name="connsiteX252" fmla="*/ 7612 w 10000"/>
                <a:gd name="connsiteY252" fmla="*/ 8584 h 10000"/>
                <a:gd name="connsiteX253" fmla="*/ 7639 w 10000"/>
                <a:gd name="connsiteY253" fmla="*/ 8814 h 10000"/>
                <a:gd name="connsiteX254" fmla="*/ 7670 w 10000"/>
                <a:gd name="connsiteY254" fmla="*/ 7770 h 10000"/>
                <a:gd name="connsiteX255" fmla="*/ 7697 w 10000"/>
                <a:gd name="connsiteY255" fmla="*/ 7317 h 10000"/>
                <a:gd name="connsiteX256" fmla="*/ 7729 w 10000"/>
                <a:gd name="connsiteY256" fmla="*/ 7031 h 10000"/>
                <a:gd name="connsiteX257" fmla="*/ 7756 w 10000"/>
                <a:gd name="connsiteY257" fmla="*/ 6839 h 10000"/>
                <a:gd name="connsiteX258" fmla="*/ 7783 w 10000"/>
                <a:gd name="connsiteY258" fmla="*/ 6696 h 10000"/>
                <a:gd name="connsiteX259" fmla="*/ 7810 w 10000"/>
                <a:gd name="connsiteY259" fmla="*/ 6590 h 10000"/>
                <a:gd name="connsiteX260" fmla="*/ 7841 w 10000"/>
                <a:gd name="connsiteY260" fmla="*/ 6522 h 10000"/>
                <a:gd name="connsiteX261" fmla="*/ 7868 w 10000"/>
                <a:gd name="connsiteY261" fmla="*/ 6472 h 10000"/>
                <a:gd name="connsiteX262" fmla="*/ 7900 w 10000"/>
                <a:gd name="connsiteY262" fmla="*/ 6447 h 10000"/>
                <a:gd name="connsiteX263" fmla="*/ 7927 w 10000"/>
                <a:gd name="connsiteY263" fmla="*/ 6447 h 10000"/>
                <a:gd name="connsiteX264" fmla="*/ 7954 w 10000"/>
                <a:gd name="connsiteY264" fmla="*/ 6466 h 10000"/>
                <a:gd name="connsiteX265" fmla="*/ 7986 w 10000"/>
                <a:gd name="connsiteY265" fmla="*/ 6509 h 10000"/>
                <a:gd name="connsiteX266" fmla="*/ 8013 w 10000"/>
                <a:gd name="connsiteY266" fmla="*/ 6578 h 10000"/>
                <a:gd name="connsiteX267" fmla="*/ 8044 w 10000"/>
                <a:gd name="connsiteY267" fmla="*/ 6683 h 10000"/>
                <a:gd name="connsiteX268" fmla="*/ 8071 w 10000"/>
                <a:gd name="connsiteY268" fmla="*/ 6820 h 10000"/>
                <a:gd name="connsiteX269" fmla="*/ 8098 w 10000"/>
                <a:gd name="connsiteY269" fmla="*/ 7006 h 10000"/>
                <a:gd name="connsiteX270" fmla="*/ 8130 w 10000"/>
                <a:gd name="connsiteY270" fmla="*/ 7280 h 10000"/>
                <a:gd name="connsiteX271" fmla="*/ 8157 w 10000"/>
                <a:gd name="connsiteY271" fmla="*/ 7714 h 10000"/>
                <a:gd name="connsiteX272" fmla="*/ 8188 w 10000"/>
                <a:gd name="connsiteY272" fmla="*/ 8671 h 10000"/>
                <a:gd name="connsiteX273" fmla="*/ 8215 w 10000"/>
                <a:gd name="connsiteY273" fmla="*/ 8696 h 10000"/>
                <a:gd name="connsiteX274" fmla="*/ 8242 w 10000"/>
                <a:gd name="connsiteY274" fmla="*/ 7720 h 10000"/>
                <a:gd name="connsiteX275" fmla="*/ 8274 w 10000"/>
                <a:gd name="connsiteY275" fmla="*/ 7286 h 10000"/>
                <a:gd name="connsiteX276" fmla="*/ 8301 w 10000"/>
                <a:gd name="connsiteY276" fmla="*/ 7006 h 10000"/>
                <a:gd name="connsiteX277" fmla="*/ 8328 w 10000"/>
                <a:gd name="connsiteY277" fmla="*/ 6820 h 10000"/>
                <a:gd name="connsiteX278" fmla="*/ 8360 w 10000"/>
                <a:gd name="connsiteY278" fmla="*/ 6683 h 10000"/>
                <a:gd name="connsiteX279" fmla="*/ 8387 w 10000"/>
                <a:gd name="connsiteY279" fmla="*/ 6584 h 10000"/>
                <a:gd name="connsiteX280" fmla="*/ 8418 w 10000"/>
                <a:gd name="connsiteY280" fmla="*/ 6516 h 10000"/>
                <a:gd name="connsiteX281" fmla="*/ 8445 w 10000"/>
                <a:gd name="connsiteY281" fmla="*/ 6472 h 10000"/>
                <a:gd name="connsiteX282" fmla="*/ 8472 w 10000"/>
                <a:gd name="connsiteY282" fmla="*/ 6453 h 10000"/>
                <a:gd name="connsiteX283" fmla="*/ 8504 w 10000"/>
                <a:gd name="connsiteY283" fmla="*/ 6460 h 10000"/>
                <a:gd name="connsiteX284" fmla="*/ 8531 w 10000"/>
                <a:gd name="connsiteY284" fmla="*/ 6491 h 10000"/>
                <a:gd name="connsiteX285" fmla="*/ 8562 w 10000"/>
                <a:gd name="connsiteY285" fmla="*/ 6553 h 10000"/>
                <a:gd name="connsiteX286" fmla="*/ 8589 w 10000"/>
                <a:gd name="connsiteY286" fmla="*/ 6640 h 10000"/>
                <a:gd name="connsiteX287" fmla="*/ 8616 w 10000"/>
                <a:gd name="connsiteY287" fmla="*/ 6770 h 10000"/>
                <a:gd name="connsiteX288" fmla="*/ 8648 w 10000"/>
                <a:gd name="connsiteY288" fmla="*/ 6944 h 10000"/>
                <a:gd name="connsiteX289" fmla="*/ 8675 w 10000"/>
                <a:gd name="connsiteY289" fmla="*/ 7205 h 10000"/>
                <a:gd name="connsiteX290" fmla="*/ 8707 w 10000"/>
                <a:gd name="connsiteY290" fmla="*/ 7615 h 10000"/>
                <a:gd name="connsiteX291" fmla="*/ 8734 w 10000"/>
                <a:gd name="connsiteY291" fmla="*/ 8460 h 10000"/>
                <a:gd name="connsiteX292" fmla="*/ 8761 w 10000"/>
                <a:gd name="connsiteY292" fmla="*/ 8839 h 10000"/>
                <a:gd name="connsiteX293" fmla="*/ 8788 w 10000"/>
                <a:gd name="connsiteY293" fmla="*/ 7733 h 10000"/>
                <a:gd name="connsiteX294" fmla="*/ 8819 w 10000"/>
                <a:gd name="connsiteY294" fmla="*/ 7267 h 10000"/>
                <a:gd name="connsiteX295" fmla="*/ 8851 w 10000"/>
                <a:gd name="connsiteY295" fmla="*/ 6981 h 10000"/>
                <a:gd name="connsiteX296" fmla="*/ 8878 w 10000"/>
                <a:gd name="connsiteY296" fmla="*/ 6783 h 10000"/>
                <a:gd name="connsiteX297" fmla="*/ 8905 w 10000"/>
                <a:gd name="connsiteY297" fmla="*/ 6646 h 10000"/>
                <a:gd name="connsiteX298" fmla="*/ 8932 w 10000"/>
                <a:gd name="connsiteY298" fmla="*/ 6547 h 10000"/>
                <a:gd name="connsiteX299" fmla="*/ 8963 w 10000"/>
                <a:gd name="connsiteY299" fmla="*/ 6484 h 10000"/>
                <a:gd name="connsiteX300" fmla="*/ 8991 w 10000"/>
                <a:gd name="connsiteY300" fmla="*/ 6453 h 10000"/>
                <a:gd name="connsiteX301" fmla="*/ 9022 w 10000"/>
                <a:gd name="connsiteY301" fmla="*/ 6447 h 10000"/>
                <a:gd name="connsiteX302" fmla="*/ 9049 w 10000"/>
                <a:gd name="connsiteY302" fmla="*/ 6472 h 10000"/>
                <a:gd name="connsiteX303" fmla="*/ 9076 w 10000"/>
                <a:gd name="connsiteY303" fmla="*/ 6528 h 10000"/>
                <a:gd name="connsiteX304" fmla="*/ 9108 w 10000"/>
                <a:gd name="connsiteY304" fmla="*/ 6621 h 10000"/>
                <a:gd name="connsiteX305" fmla="*/ 9135 w 10000"/>
                <a:gd name="connsiteY305" fmla="*/ 6758 h 10000"/>
                <a:gd name="connsiteX306" fmla="*/ 9166 w 10000"/>
                <a:gd name="connsiteY306" fmla="*/ 6957 h 10000"/>
                <a:gd name="connsiteX307" fmla="*/ 9193 w 10000"/>
                <a:gd name="connsiteY307" fmla="*/ 7267 h 10000"/>
                <a:gd name="connsiteX308" fmla="*/ 9220 w 10000"/>
                <a:gd name="connsiteY308" fmla="*/ 7814 h 10000"/>
                <a:gd name="connsiteX309" fmla="*/ 9252 w 10000"/>
                <a:gd name="connsiteY309" fmla="*/ 9863 h 10000"/>
                <a:gd name="connsiteX310" fmla="*/ 9279 w 10000"/>
                <a:gd name="connsiteY310" fmla="*/ 7988 h 10000"/>
                <a:gd name="connsiteX311" fmla="*/ 9306 w 10000"/>
                <a:gd name="connsiteY311" fmla="*/ 7335 h 10000"/>
                <a:gd name="connsiteX312" fmla="*/ 9338 w 10000"/>
                <a:gd name="connsiteY312" fmla="*/ 6988 h 10000"/>
                <a:gd name="connsiteX313" fmla="*/ 9365 w 10000"/>
                <a:gd name="connsiteY313" fmla="*/ 6758 h 10000"/>
                <a:gd name="connsiteX314" fmla="*/ 9396 w 10000"/>
                <a:gd name="connsiteY314" fmla="*/ 6602 h 10000"/>
                <a:gd name="connsiteX315" fmla="*/ 9423 w 10000"/>
                <a:gd name="connsiteY315" fmla="*/ 6503 h 10000"/>
                <a:gd name="connsiteX316" fmla="*/ 9450 w 10000"/>
                <a:gd name="connsiteY316" fmla="*/ 6447 h 10000"/>
                <a:gd name="connsiteX317" fmla="*/ 9482 w 10000"/>
                <a:gd name="connsiteY317" fmla="*/ 6435 h 10000"/>
                <a:gd name="connsiteX318" fmla="*/ 9509 w 10000"/>
                <a:gd name="connsiteY318" fmla="*/ 6460 h 10000"/>
                <a:gd name="connsiteX319" fmla="*/ 9540 w 10000"/>
                <a:gd name="connsiteY319" fmla="*/ 6534 h 10000"/>
                <a:gd name="connsiteX320" fmla="*/ 9567 w 10000"/>
                <a:gd name="connsiteY320" fmla="*/ 6665 h 10000"/>
                <a:gd name="connsiteX321" fmla="*/ 9594 w 10000"/>
                <a:gd name="connsiteY321" fmla="*/ 6882 h 10000"/>
                <a:gd name="connsiteX322" fmla="*/ 9626 w 10000"/>
                <a:gd name="connsiteY322" fmla="*/ 7242 h 10000"/>
                <a:gd name="connsiteX323" fmla="*/ 9653 w 10000"/>
                <a:gd name="connsiteY323" fmla="*/ 7981 h 10000"/>
                <a:gd name="connsiteX324" fmla="*/ 9680 w 10000"/>
                <a:gd name="connsiteY324" fmla="*/ 8820 h 10000"/>
                <a:gd name="connsiteX325" fmla="*/ 9712 w 10000"/>
                <a:gd name="connsiteY325" fmla="*/ 7484 h 10000"/>
                <a:gd name="connsiteX326" fmla="*/ 9739 w 10000"/>
                <a:gd name="connsiteY326" fmla="*/ 7012 h 10000"/>
                <a:gd name="connsiteX327" fmla="*/ 9766 w 10000"/>
                <a:gd name="connsiteY327" fmla="*/ 6758 h 10000"/>
                <a:gd name="connsiteX328" fmla="*/ 9797 w 10000"/>
                <a:gd name="connsiteY328" fmla="*/ 6615 h 10000"/>
                <a:gd name="connsiteX329" fmla="*/ 9824 w 10000"/>
                <a:gd name="connsiteY329" fmla="*/ 6559 h 10000"/>
                <a:gd name="connsiteX330" fmla="*/ 9856 w 10000"/>
                <a:gd name="connsiteY330" fmla="*/ 6590 h 10000"/>
                <a:gd name="connsiteX331" fmla="*/ 9883 w 10000"/>
                <a:gd name="connsiteY331" fmla="*/ 6708 h 10000"/>
                <a:gd name="connsiteX332" fmla="*/ 9910 w 10000"/>
                <a:gd name="connsiteY332" fmla="*/ 6950 h 10000"/>
                <a:gd name="connsiteX333" fmla="*/ 9941 w 10000"/>
                <a:gd name="connsiteY333" fmla="*/ 7404 h 10000"/>
                <a:gd name="connsiteX334" fmla="*/ 9968 w 10000"/>
                <a:gd name="connsiteY334" fmla="*/ 8516 h 10000"/>
                <a:gd name="connsiteX335" fmla="*/ 10000 w 10000"/>
                <a:gd name="connsiteY33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13 w 10000"/>
                <a:gd name="connsiteY99" fmla="*/ 770 h 10000"/>
                <a:gd name="connsiteX100" fmla="*/ 3267 w 10000"/>
                <a:gd name="connsiteY100" fmla="*/ 559 h 10000"/>
                <a:gd name="connsiteX101" fmla="*/ 3299 w 10000"/>
                <a:gd name="connsiteY101" fmla="*/ 478 h 10000"/>
                <a:gd name="connsiteX102" fmla="*/ 3326 w 10000"/>
                <a:gd name="connsiteY102" fmla="*/ 404 h 10000"/>
                <a:gd name="connsiteX103" fmla="*/ 3357 w 10000"/>
                <a:gd name="connsiteY103" fmla="*/ 335 h 10000"/>
                <a:gd name="connsiteX104" fmla="*/ 3384 w 10000"/>
                <a:gd name="connsiteY104" fmla="*/ 280 h 10000"/>
                <a:gd name="connsiteX105" fmla="*/ 3411 w 10000"/>
                <a:gd name="connsiteY105" fmla="*/ 230 h 10000"/>
                <a:gd name="connsiteX106" fmla="*/ 3443 w 10000"/>
                <a:gd name="connsiteY106" fmla="*/ 186 h 10000"/>
                <a:gd name="connsiteX107" fmla="*/ 3470 w 10000"/>
                <a:gd name="connsiteY107" fmla="*/ 149 h 10000"/>
                <a:gd name="connsiteX108" fmla="*/ 3497 w 10000"/>
                <a:gd name="connsiteY108" fmla="*/ 118 h 10000"/>
                <a:gd name="connsiteX109" fmla="*/ 3529 w 10000"/>
                <a:gd name="connsiteY109" fmla="*/ 87 h 10000"/>
                <a:gd name="connsiteX110" fmla="*/ 3556 w 10000"/>
                <a:gd name="connsiteY110" fmla="*/ 68 h 10000"/>
                <a:gd name="connsiteX111" fmla="*/ 3587 w 10000"/>
                <a:gd name="connsiteY111" fmla="*/ 43 h 10000"/>
                <a:gd name="connsiteX112" fmla="*/ 3614 w 10000"/>
                <a:gd name="connsiteY112" fmla="*/ 31 h 10000"/>
                <a:gd name="connsiteX113" fmla="*/ 3641 w 10000"/>
                <a:gd name="connsiteY113" fmla="*/ 19 h 10000"/>
                <a:gd name="connsiteX114" fmla="*/ 3673 w 10000"/>
                <a:gd name="connsiteY114" fmla="*/ 6 h 10000"/>
                <a:gd name="connsiteX115" fmla="*/ 3700 w 10000"/>
                <a:gd name="connsiteY115" fmla="*/ 6 h 10000"/>
                <a:gd name="connsiteX116" fmla="*/ 3731 w 10000"/>
                <a:gd name="connsiteY116" fmla="*/ 0 h 10000"/>
                <a:gd name="connsiteX117" fmla="*/ 3758 w 10000"/>
                <a:gd name="connsiteY117" fmla="*/ 0 h 10000"/>
                <a:gd name="connsiteX118" fmla="*/ 3785 w 10000"/>
                <a:gd name="connsiteY118" fmla="*/ 6 h 10000"/>
                <a:gd name="connsiteX119" fmla="*/ 3817 w 10000"/>
                <a:gd name="connsiteY119" fmla="*/ 12 h 10000"/>
                <a:gd name="connsiteX120" fmla="*/ 3844 w 10000"/>
                <a:gd name="connsiteY120" fmla="*/ 19 h 10000"/>
                <a:gd name="connsiteX121" fmla="*/ 3876 w 10000"/>
                <a:gd name="connsiteY121" fmla="*/ 31 h 10000"/>
                <a:gd name="connsiteX122" fmla="*/ 3903 w 10000"/>
                <a:gd name="connsiteY122" fmla="*/ 43 h 10000"/>
                <a:gd name="connsiteX123" fmla="*/ 3930 w 10000"/>
                <a:gd name="connsiteY123" fmla="*/ 62 h 10000"/>
                <a:gd name="connsiteX124" fmla="*/ 3957 w 10000"/>
                <a:gd name="connsiteY124" fmla="*/ 81 h 10000"/>
                <a:gd name="connsiteX125" fmla="*/ 3988 w 10000"/>
                <a:gd name="connsiteY125" fmla="*/ 106 h 10000"/>
                <a:gd name="connsiteX126" fmla="*/ 4015 w 10000"/>
                <a:gd name="connsiteY126" fmla="*/ 130 h 10000"/>
                <a:gd name="connsiteX127" fmla="*/ 4047 w 10000"/>
                <a:gd name="connsiteY127" fmla="*/ 155 h 10000"/>
                <a:gd name="connsiteX128" fmla="*/ 4074 w 10000"/>
                <a:gd name="connsiteY128" fmla="*/ 186 h 10000"/>
                <a:gd name="connsiteX129" fmla="*/ 4101 w 10000"/>
                <a:gd name="connsiteY129" fmla="*/ 217 h 10000"/>
                <a:gd name="connsiteX130" fmla="*/ 4132 w 10000"/>
                <a:gd name="connsiteY130" fmla="*/ 255 h 10000"/>
                <a:gd name="connsiteX131" fmla="*/ 4160 w 10000"/>
                <a:gd name="connsiteY131" fmla="*/ 292 h 10000"/>
                <a:gd name="connsiteX132" fmla="*/ 4191 w 10000"/>
                <a:gd name="connsiteY132" fmla="*/ 329 h 10000"/>
                <a:gd name="connsiteX133" fmla="*/ 4218 w 10000"/>
                <a:gd name="connsiteY133" fmla="*/ 373 h 10000"/>
                <a:gd name="connsiteX134" fmla="*/ 4245 w 10000"/>
                <a:gd name="connsiteY134" fmla="*/ 422 h 10000"/>
                <a:gd name="connsiteX135" fmla="*/ 4277 w 10000"/>
                <a:gd name="connsiteY135" fmla="*/ 466 h 10000"/>
                <a:gd name="connsiteX136" fmla="*/ 4304 w 10000"/>
                <a:gd name="connsiteY136" fmla="*/ 522 h 10000"/>
                <a:gd name="connsiteX137" fmla="*/ 4335 w 10000"/>
                <a:gd name="connsiteY137" fmla="*/ 571 h 10000"/>
                <a:gd name="connsiteX138" fmla="*/ 4362 w 10000"/>
                <a:gd name="connsiteY138" fmla="*/ 634 h 10000"/>
                <a:gd name="connsiteX139" fmla="*/ 4389 w 10000"/>
                <a:gd name="connsiteY139" fmla="*/ 689 h 10000"/>
                <a:gd name="connsiteX140" fmla="*/ 4421 w 10000"/>
                <a:gd name="connsiteY140" fmla="*/ 752 h 10000"/>
                <a:gd name="connsiteX141" fmla="*/ 4448 w 10000"/>
                <a:gd name="connsiteY141" fmla="*/ 820 h 10000"/>
                <a:gd name="connsiteX142" fmla="*/ 4475 w 10000"/>
                <a:gd name="connsiteY142" fmla="*/ 888 h 10000"/>
                <a:gd name="connsiteX143" fmla="*/ 4507 w 10000"/>
                <a:gd name="connsiteY143" fmla="*/ 957 h 10000"/>
                <a:gd name="connsiteX144" fmla="*/ 4534 w 10000"/>
                <a:gd name="connsiteY144" fmla="*/ 1037 h 10000"/>
                <a:gd name="connsiteX145" fmla="*/ 4565 w 10000"/>
                <a:gd name="connsiteY145" fmla="*/ 1118 h 10000"/>
                <a:gd name="connsiteX146" fmla="*/ 4592 w 10000"/>
                <a:gd name="connsiteY146" fmla="*/ 1199 h 10000"/>
                <a:gd name="connsiteX147" fmla="*/ 4619 w 10000"/>
                <a:gd name="connsiteY147" fmla="*/ 1286 h 10000"/>
                <a:gd name="connsiteX148" fmla="*/ 4651 w 10000"/>
                <a:gd name="connsiteY148" fmla="*/ 1373 h 10000"/>
                <a:gd name="connsiteX149" fmla="*/ 4678 w 10000"/>
                <a:gd name="connsiteY149" fmla="*/ 1472 h 10000"/>
                <a:gd name="connsiteX150" fmla="*/ 4709 w 10000"/>
                <a:gd name="connsiteY150" fmla="*/ 1565 h 10000"/>
                <a:gd name="connsiteX151" fmla="*/ 4736 w 10000"/>
                <a:gd name="connsiteY151" fmla="*/ 1671 h 10000"/>
                <a:gd name="connsiteX152" fmla="*/ 4763 w 10000"/>
                <a:gd name="connsiteY152" fmla="*/ 1776 h 10000"/>
                <a:gd name="connsiteX153" fmla="*/ 4795 w 10000"/>
                <a:gd name="connsiteY153" fmla="*/ 1894 h 10000"/>
                <a:gd name="connsiteX154" fmla="*/ 4822 w 10000"/>
                <a:gd name="connsiteY154" fmla="*/ 2012 h 10000"/>
                <a:gd name="connsiteX155" fmla="*/ 4854 w 10000"/>
                <a:gd name="connsiteY155" fmla="*/ 2137 h 10000"/>
                <a:gd name="connsiteX156" fmla="*/ 4881 w 10000"/>
                <a:gd name="connsiteY156" fmla="*/ 2267 h 10000"/>
                <a:gd name="connsiteX157" fmla="*/ 4908 w 10000"/>
                <a:gd name="connsiteY157" fmla="*/ 2404 h 10000"/>
                <a:gd name="connsiteX158" fmla="*/ 4935 w 10000"/>
                <a:gd name="connsiteY158" fmla="*/ 2553 h 10000"/>
                <a:gd name="connsiteX159" fmla="*/ 4966 w 10000"/>
                <a:gd name="connsiteY159" fmla="*/ 2708 h 10000"/>
                <a:gd name="connsiteX160" fmla="*/ 4993 w 10000"/>
                <a:gd name="connsiteY160" fmla="*/ 2870 h 10000"/>
                <a:gd name="connsiteX161" fmla="*/ 5025 w 10000"/>
                <a:gd name="connsiteY161" fmla="*/ 3043 h 10000"/>
                <a:gd name="connsiteX162" fmla="*/ 5052 w 10000"/>
                <a:gd name="connsiteY162" fmla="*/ 3230 h 10000"/>
                <a:gd name="connsiteX163" fmla="*/ 5079 w 10000"/>
                <a:gd name="connsiteY163" fmla="*/ 3429 h 10000"/>
                <a:gd name="connsiteX164" fmla="*/ 5110 w 10000"/>
                <a:gd name="connsiteY164" fmla="*/ 3646 h 10000"/>
                <a:gd name="connsiteX165" fmla="*/ 5137 w 10000"/>
                <a:gd name="connsiteY165" fmla="*/ 3882 h 10000"/>
                <a:gd name="connsiteX166" fmla="*/ 5169 w 10000"/>
                <a:gd name="connsiteY166" fmla="*/ 4143 h 10000"/>
                <a:gd name="connsiteX167" fmla="*/ 5196 w 10000"/>
                <a:gd name="connsiteY167" fmla="*/ 4441 h 10000"/>
                <a:gd name="connsiteX168" fmla="*/ 5223 w 10000"/>
                <a:gd name="connsiteY168" fmla="*/ 4789 h 10000"/>
                <a:gd name="connsiteX169" fmla="*/ 5255 w 10000"/>
                <a:gd name="connsiteY169" fmla="*/ 5205 h 10000"/>
                <a:gd name="connsiteX170" fmla="*/ 5282 w 10000"/>
                <a:gd name="connsiteY170" fmla="*/ 5758 h 10000"/>
                <a:gd name="connsiteX171" fmla="*/ 5313 w 10000"/>
                <a:gd name="connsiteY171" fmla="*/ 6671 h 10000"/>
                <a:gd name="connsiteX172" fmla="*/ 5340 w 10000"/>
                <a:gd name="connsiteY172" fmla="*/ 7776 h 10000"/>
                <a:gd name="connsiteX173" fmla="*/ 5367 w 10000"/>
                <a:gd name="connsiteY173" fmla="*/ 6565 h 10000"/>
                <a:gd name="connsiteX174" fmla="*/ 5399 w 10000"/>
                <a:gd name="connsiteY174" fmla="*/ 6255 h 10000"/>
                <a:gd name="connsiteX175" fmla="*/ 5426 w 10000"/>
                <a:gd name="connsiteY175" fmla="*/ 6155 h 10000"/>
                <a:gd name="connsiteX176" fmla="*/ 5453 w 10000"/>
                <a:gd name="connsiteY176" fmla="*/ 6180 h 10000"/>
                <a:gd name="connsiteX177" fmla="*/ 5484 w 10000"/>
                <a:gd name="connsiteY177" fmla="*/ 6286 h 10000"/>
                <a:gd name="connsiteX178" fmla="*/ 5511 w 10000"/>
                <a:gd name="connsiteY178" fmla="*/ 6484 h 10000"/>
                <a:gd name="connsiteX179" fmla="*/ 5539 w 10000"/>
                <a:gd name="connsiteY179" fmla="*/ 6801 h 10000"/>
                <a:gd name="connsiteX180" fmla="*/ 5570 w 10000"/>
                <a:gd name="connsiteY180" fmla="*/ 7373 h 10000"/>
                <a:gd name="connsiteX181" fmla="*/ 5597 w 10000"/>
                <a:gd name="connsiteY181" fmla="*/ 9447 h 10000"/>
                <a:gd name="connsiteX182" fmla="*/ 5629 w 10000"/>
                <a:gd name="connsiteY182" fmla="*/ 7621 h 10000"/>
                <a:gd name="connsiteX183" fmla="*/ 5656 w 10000"/>
                <a:gd name="connsiteY183" fmla="*/ 7012 h 10000"/>
                <a:gd name="connsiteX184" fmla="*/ 5683 w 10000"/>
                <a:gd name="connsiteY184" fmla="*/ 6708 h 10000"/>
                <a:gd name="connsiteX185" fmla="*/ 5714 w 10000"/>
                <a:gd name="connsiteY185" fmla="*/ 6534 h 10000"/>
                <a:gd name="connsiteX186" fmla="*/ 5741 w 10000"/>
                <a:gd name="connsiteY186" fmla="*/ 6429 h 10000"/>
                <a:gd name="connsiteX187" fmla="*/ 5773 w 10000"/>
                <a:gd name="connsiteY187" fmla="*/ 6385 h 10000"/>
                <a:gd name="connsiteX188" fmla="*/ 5800 w 10000"/>
                <a:gd name="connsiteY188" fmla="*/ 6385 h 10000"/>
                <a:gd name="connsiteX189" fmla="*/ 5827 w 10000"/>
                <a:gd name="connsiteY189" fmla="*/ 6429 h 10000"/>
                <a:gd name="connsiteX190" fmla="*/ 5858 w 10000"/>
                <a:gd name="connsiteY190" fmla="*/ 6516 h 10000"/>
                <a:gd name="connsiteX191" fmla="*/ 5886 w 10000"/>
                <a:gd name="connsiteY191" fmla="*/ 6646 h 10000"/>
                <a:gd name="connsiteX192" fmla="*/ 5913 w 10000"/>
                <a:gd name="connsiteY192" fmla="*/ 6845 h 10000"/>
                <a:gd name="connsiteX193" fmla="*/ 5944 w 10000"/>
                <a:gd name="connsiteY193" fmla="*/ 7149 h 10000"/>
                <a:gd name="connsiteX194" fmla="*/ 5971 w 10000"/>
                <a:gd name="connsiteY194" fmla="*/ 7658 h 10000"/>
                <a:gd name="connsiteX195" fmla="*/ 6003 w 10000"/>
                <a:gd name="connsiteY195" fmla="*/ 9093 h 10000"/>
                <a:gd name="connsiteX196" fmla="*/ 6030 w 10000"/>
                <a:gd name="connsiteY196" fmla="*/ 8106 h 10000"/>
                <a:gd name="connsiteX197" fmla="*/ 6057 w 10000"/>
                <a:gd name="connsiteY197" fmla="*/ 7385 h 10000"/>
                <a:gd name="connsiteX198" fmla="*/ 6088 w 10000"/>
                <a:gd name="connsiteY198" fmla="*/ 7019 h 10000"/>
                <a:gd name="connsiteX199" fmla="*/ 6115 w 10000"/>
                <a:gd name="connsiteY199" fmla="*/ 6789 h 10000"/>
                <a:gd name="connsiteX200" fmla="*/ 6147 w 10000"/>
                <a:gd name="connsiteY200" fmla="*/ 6634 h 10000"/>
                <a:gd name="connsiteX201" fmla="*/ 6174 w 10000"/>
                <a:gd name="connsiteY201" fmla="*/ 6534 h 10000"/>
                <a:gd name="connsiteX202" fmla="*/ 6201 w 10000"/>
                <a:gd name="connsiteY202" fmla="*/ 6472 h 10000"/>
                <a:gd name="connsiteX203" fmla="*/ 6233 w 10000"/>
                <a:gd name="connsiteY203" fmla="*/ 6441 h 10000"/>
                <a:gd name="connsiteX204" fmla="*/ 6260 w 10000"/>
                <a:gd name="connsiteY204" fmla="*/ 6435 h 10000"/>
                <a:gd name="connsiteX205" fmla="*/ 6291 w 10000"/>
                <a:gd name="connsiteY205" fmla="*/ 6460 h 10000"/>
                <a:gd name="connsiteX206" fmla="*/ 6318 w 10000"/>
                <a:gd name="connsiteY206" fmla="*/ 6516 h 10000"/>
                <a:gd name="connsiteX207" fmla="*/ 6345 w 10000"/>
                <a:gd name="connsiteY207" fmla="*/ 6609 h 10000"/>
                <a:gd name="connsiteX208" fmla="*/ 6372 w 10000"/>
                <a:gd name="connsiteY208" fmla="*/ 6733 h 10000"/>
                <a:gd name="connsiteX209" fmla="*/ 6404 w 10000"/>
                <a:gd name="connsiteY209" fmla="*/ 6919 h 10000"/>
                <a:gd name="connsiteX210" fmla="*/ 6431 w 10000"/>
                <a:gd name="connsiteY210" fmla="*/ 7186 h 10000"/>
                <a:gd name="connsiteX211" fmla="*/ 6462 w 10000"/>
                <a:gd name="connsiteY211" fmla="*/ 7596 h 10000"/>
                <a:gd name="connsiteX212" fmla="*/ 6489 w 10000"/>
                <a:gd name="connsiteY212" fmla="*/ 8466 h 10000"/>
                <a:gd name="connsiteX213" fmla="*/ 6516 w 10000"/>
                <a:gd name="connsiteY213" fmla="*/ 8801 h 10000"/>
                <a:gd name="connsiteX214" fmla="*/ 6548 w 10000"/>
                <a:gd name="connsiteY214" fmla="*/ 7714 h 10000"/>
                <a:gd name="connsiteX215" fmla="*/ 6575 w 10000"/>
                <a:gd name="connsiteY215" fmla="*/ 7261 h 10000"/>
                <a:gd name="connsiteX216" fmla="*/ 6607 w 10000"/>
                <a:gd name="connsiteY216" fmla="*/ 6981 h 10000"/>
                <a:gd name="connsiteX217" fmla="*/ 6634 w 10000"/>
                <a:gd name="connsiteY217" fmla="*/ 6795 h 10000"/>
                <a:gd name="connsiteX218" fmla="*/ 6661 w 10000"/>
                <a:gd name="connsiteY218" fmla="*/ 6658 h 10000"/>
                <a:gd name="connsiteX219" fmla="*/ 6692 w 10000"/>
                <a:gd name="connsiteY219" fmla="*/ 6559 h 10000"/>
                <a:gd name="connsiteX220" fmla="*/ 6719 w 10000"/>
                <a:gd name="connsiteY220" fmla="*/ 6497 h 10000"/>
                <a:gd name="connsiteX221" fmla="*/ 6751 w 10000"/>
                <a:gd name="connsiteY221" fmla="*/ 6460 h 10000"/>
                <a:gd name="connsiteX222" fmla="*/ 6778 w 10000"/>
                <a:gd name="connsiteY222" fmla="*/ 6453 h 10000"/>
                <a:gd name="connsiteX223" fmla="*/ 6805 w 10000"/>
                <a:gd name="connsiteY223" fmla="*/ 6460 h 10000"/>
                <a:gd name="connsiteX224" fmla="*/ 6836 w 10000"/>
                <a:gd name="connsiteY224" fmla="*/ 6503 h 10000"/>
                <a:gd name="connsiteX225" fmla="*/ 6863 w 10000"/>
                <a:gd name="connsiteY225" fmla="*/ 6565 h 10000"/>
                <a:gd name="connsiteX226" fmla="*/ 6890 w 10000"/>
                <a:gd name="connsiteY226" fmla="*/ 6658 h 10000"/>
                <a:gd name="connsiteX227" fmla="*/ 6922 w 10000"/>
                <a:gd name="connsiteY227" fmla="*/ 6789 h 10000"/>
                <a:gd name="connsiteX228" fmla="*/ 6949 w 10000"/>
                <a:gd name="connsiteY228" fmla="*/ 6975 h 10000"/>
                <a:gd name="connsiteX229" fmla="*/ 6981 w 10000"/>
                <a:gd name="connsiteY229" fmla="*/ 7236 h 10000"/>
                <a:gd name="connsiteX230" fmla="*/ 7008 w 10000"/>
                <a:gd name="connsiteY230" fmla="*/ 7634 h 10000"/>
                <a:gd name="connsiteX231" fmla="*/ 7035 w 10000"/>
                <a:gd name="connsiteY231" fmla="*/ 8460 h 10000"/>
                <a:gd name="connsiteX232" fmla="*/ 7066 w 10000"/>
                <a:gd name="connsiteY232" fmla="*/ 8969 h 10000"/>
                <a:gd name="connsiteX233" fmla="*/ 7093 w 10000"/>
                <a:gd name="connsiteY233" fmla="*/ 7801 h 10000"/>
                <a:gd name="connsiteX234" fmla="*/ 7125 w 10000"/>
                <a:gd name="connsiteY234" fmla="*/ 7329 h 10000"/>
                <a:gd name="connsiteX235" fmla="*/ 7152 w 10000"/>
                <a:gd name="connsiteY235" fmla="*/ 7037 h 10000"/>
                <a:gd name="connsiteX236" fmla="*/ 7179 w 10000"/>
                <a:gd name="connsiteY236" fmla="*/ 6839 h 10000"/>
                <a:gd name="connsiteX237" fmla="*/ 7210 w 10000"/>
                <a:gd name="connsiteY237" fmla="*/ 6696 h 10000"/>
                <a:gd name="connsiteX238" fmla="*/ 7237 w 10000"/>
                <a:gd name="connsiteY238" fmla="*/ 6590 h 10000"/>
                <a:gd name="connsiteX239" fmla="*/ 7269 w 10000"/>
                <a:gd name="connsiteY239" fmla="*/ 6516 h 10000"/>
                <a:gd name="connsiteX240" fmla="*/ 7296 w 10000"/>
                <a:gd name="connsiteY240" fmla="*/ 6472 h 10000"/>
                <a:gd name="connsiteX241" fmla="*/ 7323 w 10000"/>
                <a:gd name="connsiteY241" fmla="*/ 6447 h 10000"/>
                <a:gd name="connsiteX242" fmla="*/ 7350 w 10000"/>
                <a:gd name="connsiteY242" fmla="*/ 6447 h 10000"/>
                <a:gd name="connsiteX243" fmla="*/ 7382 w 10000"/>
                <a:gd name="connsiteY243" fmla="*/ 6466 h 10000"/>
                <a:gd name="connsiteX244" fmla="*/ 7409 w 10000"/>
                <a:gd name="connsiteY244" fmla="*/ 6509 h 10000"/>
                <a:gd name="connsiteX245" fmla="*/ 7440 w 10000"/>
                <a:gd name="connsiteY245" fmla="*/ 6578 h 10000"/>
                <a:gd name="connsiteX246" fmla="*/ 7467 w 10000"/>
                <a:gd name="connsiteY246" fmla="*/ 6677 h 10000"/>
                <a:gd name="connsiteX247" fmla="*/ 7494 w 10000"/>
                <a:gd name="connsiteY247" fmla="*/ 6814 h 10000"/>
                <a:gd name="connsiteX248" fmla="*/ 7526 w 10000"/>
                <a:gd name="connsiteY248" fmla="*/ 7006 h 10000"/>
                <a:gd name="connsiteX249" fmla="*/ 7553 w 10000"/>
                <a:gd name="connsiteY249" fmla="*/ 7273 h 10000"/>
                <a:gd name="connsiteX250" fmla="*/ 7584 w 10000"/>
                <a:gd name="connsiteY250" fmla="*/ 7696 h 10000"/>
                <a:gd name="connsiteX251" fmla="*/ 7612 w 10000"/>
                <a:gd name="connsiteY251" fmla="*/ 8584 h 10000"/>
                <a:gd name="connsiteX252" fmla="*/ 7639 w 10000"/>
                <a:gd name="connsiteY252" fmla="*/ 8814 h 10000"/>
                <a:gd name="connsiteX253" fmla="*/ 7670 w 10000"/>
                <a:gd name="connsiteY253" fmla="*/ 7770 h 10000"/>
                <a:gd name="connsiteX254" fmla="*/ 7697 w 10000"/>
                <a:gd name="connsiteY254" fmla="*/ 7317 h 10000"/>
                <a:gd name="connsiteX255" fmla="*/ 7729 w 10000"/>
                <a:gd name="connsiteY255" fmla="*/ 7031 h 10000"/>
                <a:gd name="connsiteX256" fmla="*/ 7756 w 10000"/>
                <a:gd name="connsiteY256" fmla="*/ 6839 h 10000"/>
                <a:gd name="connsiteX257" fmla="*/ 7783 w 10000"/>
                <a:gd name="connsiteY257" fmla="*/ 6696 h 10000"/>
                <a:gd name="connsiteX258" fmla="*/ 7810 w 10000"/>
                <a:gd name="connsiteY258" fmla="*/ 6590 h 10000"/>
                <a:gd name="connsiteX259" fmla="*/ 7841 w 10000"/>
                <a:gd name="connsiteY259" fmla="*/ 6522 h 10000"/>
                <a:gd name="connsiteX260" fmla="*/ 7868 w 10000"/>
                <a:gd name="connsiteY260" fmla="*/ 6472 h 10000"/>
                <a:gd name="connsiteX261" fmla="*/ 7900 w 10000"/>
                <a:gd name="connsiteY261" fmla="*/ 6447 h 10000"/>
                <a:gd name="connsiteX262" fmla="*/ 7927 w 10000"/>
                <a:gd name="connsiteY262" fmla="*/ 6447 h 10000"/>
                <a:gd name="connsiteX263" fmla="*/ 7954 w 10000"/>
                <a:gd name="connsiteY263" fmla="*/ 6466 h 10000"/>
                <a:gd name="connsiteX264" fmla="*/ 7986 w 10000"/>
                <a:gd name="connsiteY264" fmla="*/ 6509 h 10000"/>
                <a:gd name="connsiteX265" fmla="*/ 8013 w 10000"/>
                <a:gd name="connsiteY265" fmla="*/ 6578 h 10000"/>
                <a:gd name="connsiteX266" fmla="*/ 8044 w 10000"/>
                <a:gd name="connsiteY266" fmla="*/ 6683 h 10000"/>
                <a:gd name="connsiteX267" fmla="*/ 8071 w 10000"/>
                <a:gd name="connsiteY267" fmla="*/ 6820 h 10000"/>
                <a:gd name="connsiteX268" fmla="*/ 8098 w 10000"/>
                <a:gd name="connsiteY268" fmla="*/ 7006 h 10000"/>
                <a:gd name="connsiteX269" fmla="*/ 8130 w 10000"/>
                <a:gd name="connsiteY269" fmla="*/ 7280 h 10000"/>
                <a:gd name="connsiteX270" fmla="*/ 8157 w 10000"/>
                <a:gd name="connsiteY270" fmla="*/ 7714 h 10000"/>
                <a:gd name="connsiteX271" fmla="*/ 8188 w 10000"/>
                <a:gd name="connsiteY271" fmla="*/ 8671 h 10000"/>
                <a:gd name="connsiteX272" fmla="*/ 8215 w 10000"/>
                <a:gd name="connsiteY272" fmla="*/ 8696 h 10000"/>
                <a:gd name="connsiteX273" fmla="*/ 8242 w 10000"/>
                <a:gd name="connsiteY273" fmla="*/ 7720 h 10000"/>
                <a:gd name="connsiteX274" fmla="*/ 8274 w 10000"/>
                <a:gd name="connsiteY274" fmla="*/ 7286 h 10000"/>
                <a:gd name="connsiteX275" fmla="*/ 8301 w 10000"/>
                <a:gd name="connsiteY275" fmla="*/ 7006 h 10000"/>
                <a:gd name="connsiteX276" fmla="*/ 8328 w 10000"/>
                <a:gd name="connsiteY276" fmla="*/ 6820 h 10000"/>
                <a:gd name="connsiteX277" fmla="*/ 8360 w 10000"/>
                <a:gd name="connsiteY277" fmla="*/ 6683 h 10000"/>
                <a:gd name="connsiteX278" fmla="*/ 8387 w 10000"/>
                <a:gd name="connsiteY278" fmla="*/ 6584 h 10000"/>
                <a:gd name="connsiteX279" fmla="*/ 8418 w 10000"/>
                <a:gd name="connsiteY279" fmla="*/ 6516 h 10000"/>
                <a:gd name="connsiteX280" fmla="*/ 8445 w 10000"/>
                <a:gd name="connsiteY280" fmla="*/ 6472 h 10000"/>
                <a:gd name="connsiteX281" fmla="*/ 8472 w 10000"/>
                <a:gd name="connsiteY281" fmla="*/ 6453 h 10000"/>
                <a:gd name="connsiteX282" fmla="*/ 8504 w 10000"/>
                <a:gd name="connsiteY282" fmla="*/ 6460 h 10000"/>
                <a:gd name="connsiteX283" fmla="*/ 8531 w 10000"/>
                <a:gd name="connsiteY283" fmla="*/ 6491 h 10000"/>
                <a:gd name="connsiteX284" fmla="*/ 8562 w 10000"/>
                <a:gd name="connsiteY284" fmla="*/ 6553 h 10000"/>
                <a:gd name="connsiteX285" fmla="*/ 8589 w 10000"/>
                <a:gd name="connsiteY285" fmla="*/ 6640 h 10000"/>
                <a:gd name="connsiteX286" fmla="*/ 8616 w 10000"/>
                <a:gd name="connsiteY286" fmla="*/ 6770 h 10000"/>
                <a:gd name="connsiteX287" fmla="*/ 8648 w 10000"/>
                <a:gd name="connsiteY287" fmla="*/ 6944 h 10000"/>
                <a:gd name="connsiteX288" fmla="*/ 8675 w 10000"/>
                <a:gd name="connsiteY288" fmla="*/ 7205 h 10000"/>
                <a:gd name="connsiteX289" fmla="*/ 8707 w 10000"/>
                <a:gd name="connsiteY289" fmla="*/ 7615 h 10000"/>
                <a:gd name="connsiteX290" fmla="*/ 8734 w 10000"/>
                <a:gd name="connsiteY290" fmla="*/ 8460 h 10000"/>
                <a:gd name="connsiteX291" fmla="*/ 8761 w 10000"/>
                <a:gd name="connsiteY291" fmla="*/ 8839 h 10000"/>
                <a:gd name="connsiteX292" fmla="*/ 8788 w 10000"/>
                <a:gd name="connsiteY292" fmla="*/ 7733 h 10000"/>
                <a:gd name="connsiteX293" fmla="*/ 8819 w 10000"/>
                <a:gd name="connsiteY293" fmla="*/ 7267 h 10000"/>
                <a:gd name="connsiteX294" fmla="*/ 8851 w 10000"/>
                <a:gd name="connsiteY294" fmla="*/ 6981 h 10000"/>
                <a:gd name="connsiteX295" fmla="*/ 8878 w 10000"/>
                <a:gd name="connsiteY295" fmla="*/ 6783 h 10000"/>
                <a:gd name="connsiteX296" fmla="*/ 8905 w 10000"/>
                <a:gd name="connsiteY296" fmla="*/ 6646 h 10000"/>
                <a:gd name="connsiteX297" fmla="*/ 8932 w 10000"/>
                <a:gd name="connsiteY297" fmla="*/ 6547 h 10000"/>
                <a:gd name="connsiteX298" fmla="*/ 8963 w 10000"/>
                <a:gd name="connsiteY298" fmla="*/ 6484 h 10000"/>
                <a:gd name="connsiteX299" fmla="*/ 8991 w 10000"/>
                <a:gd name="connsiteY299" fmla="*/ 6453 h 10000"/>
                <a:gd name="connsiteX300" fmla="*/ 9022 w 10000"/>
                <a:gd name="connsiteY300" fmla="*/ 6447 h 10000"/>
                <a:gd name="connsiteX301" fmla="*/ 9049 w 10000"/>
                <a:gd name="connsiteY301" fmla="*/ 6472 h 10000"/>
                <a:gd name="connsiteX302" fmla="*/ 9076 w 10000"/>
                <a:gd name="connsiteY302" fmla="*/ 6528 h 10000"/>
                <a:gd name="connsiteX303" fmla="*/ 9108 w 10000"/>
                <a:gd name="connsiteY303" fmla="*/ 6621 h 10000"/>
                <a:gd name="connsiteX304" fmla="*/ 9135 w 10000"/>
                <a:gd name="connsiteY304" fmla="*/ 6758 h 10000"/>
                <a:gd name="connsiteX305" fmla="*/ 9166 w 10000"/>
                <a:gd name="connsiteY305" fmla="*/ 6957 h 10000"/>
                <a:gd name="connsiteX306" fmla="*/ 9193 w 10000"/>
                <a:gd name="connsiteY306" fmla="*/ 7267 h 10000"/>
                <a:gd name="connsiteX307" fmla="*/ 9220 w 10000"/>
                <a:gd name="connsiteY307" fmla="*/ 7814 h 10000"/>
                <a:gd name="connsiteX308" fmla="*/ 9252 w 10000"/>
                <a:gd name="connsiteY308" fmla="*/ 9863 h 10000"/>
                <a:gd name="connsiteX309" fmla="*/ 9279 w 10000"/>
                <a:gd name="connsiteY309" fmla="*/ 7988 h 10000"/>
                <a:gd name="connsiteX310" fmla="*/ 9306 w 10000"/>
                <a:gd name="connsiteY310" fmla="*/ 7335 h 10000"/>
                <a:gd name="connsiteX311" fmla="*/ 9338 w 10000"/>
                <a:gd name="connsiteY311" fmla="*/ 6988 h 10000"/>
                <a:gd name="connsiteX312" fmla="*/ 9365 w 10000"/>
                <a:gd name="connsiteY312" fmla="*/ 6758 h 10000"/>
                <a:gd name="connsiteX313" fmla="*/ 9396 w 10000"/>
                <a:gd name="connsiteY313" fmla="*/ 6602 h 10000"/>
                <a:gd name="connsiteX314" fmla="*/ 9423 w 10000"/>
                <a:gd name="connsiteY314" fmla="*/ 6503 h 10000"/>
                <a:gd name="connsiteX315" fmla="*/ 9450 w 10000"/>
                <a:gd name="connsiteY315" fmla="*/ 6447 h 10000"/>
                <a:gd name="connsiteX316" fmla="*/ 9482 w 10000"/>
                <a:gd name="connsiteY316" fmla="*/ 6435 h 10000"/>
                <a:gd name="connsiteX317" fmla="*/ 9509 w 10000"/>
                <a:gd name="connsiteY317" fmla="*/ 6460 h 10000"/>
                <a:gd name="connsiteX318" fmla="*/ 9540 w 10000"/>
                <a:gd name="connsiteY318" fmla="*/ 6534 h 10000"/>
                <a:gd name="connsiteX319" fmla="*/ 9567 w 10000"/>
                <a:gd name="connsiteY319" fmla="*/ 6665 h 10000"/>
                <a:gd name="connsiteX320" fmla="*/ 9594 w 10000"/>
                <a:gd name="connsiteY320" fmla="*/ 6882 h 10000"/>
                <a:gd name="connsiteX321" fmla="*/ 9626 w 10000"/>
                <a:gd name="connsiteY321" fmla="*/ 7242 h 10000"/>
                <a:gd name="connsiteX322" fmla="*/ 9653 w 10000"/>
                <a:gd name="connsiteY322" fmla="*/ 7981 h 10000"/>
                <a:gd name="connsiteX323" fmla="*/ 9680 w 10000"/>
                <a:gd name="connsiteY323" fmla="*/ 8820 h 10000"/>
                <a:gd name="connsiteX324" fmla="*/ 9712 w 10000"/>
                <a:gd name="connsiteY324" fmla="*/ 7484 h 10000"/>
                <a:gd name="connsiteX325" fmla="*/ 9739 w 10000"/>
                <a:gd name="connsiteY325" fmla="*/ 7012 h 10000"/>
                <a:gd name="connsiteX326" fmla="*/ 9766 w 10000"/>
                <a:gd name="connsiteY326" fmla="*/ 6758 h 10000"/>
                <a:gd name="connsiteX327" fmla="*/ 9797 w 10000"/>
                <a:gd name="connsiteY327" fmla="*/ 6615 h 10000"/>
                <a:gd name="connsiteX328" fmla="*/ 9824 w 10000"/>
                <a:gd name="connsiteY328" fmla="*/ 6559 h 10000"/>
                <a:gd name="connsiteX329" fmla="*/ 9856 w 10000"/>
                <a:gd name="connsiteY329" fmla="*/ 6590 h 10000"/>
                <a:gd name="connsiteX330" fmla="*/ 9883 w 10000"/>
                <a:gd name="connsiteY330" fmla="*/ 6708 h 10000"/>
                <a:gd name="connsiteX331" fmla="*/ 9910 w 10000"/>
                <a:gd name="connsiteY331" fmla="*/ 6950 h 10000"/>
                <a:gd name="connsiteX332" fmla="*/ 9941 w 10000"/>
                <a:gd name="connsiteY332" fmla="*/ 7404 h 10000"/>
                <a:gd name="connsiteX333" fmla="*/ 9968 w 10000"/>
                <a:gd name="connsiteY333" fmla="*/ 8516 h 10000"/>
                <a:gd name="connsiteX334" fmla="*/ 10000 w 10000"/>
                <a:gd name="connsiteY33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2808 w 10000"/>
                <a:gd name="connsiteY98" fmla="*/ 683 h 10000"/>
                <a:gd name="connsiteX99" fmla="*/ 3267 w 10000"/>
                <a:gd name="connsiteY99" fmla="*/ 559 h 10000"/>
                <a:gd name="connsiteX100" fmla="*/ 3299 w 10000"/>
                <a:gd name="connsiteY100" fmla="*/ 478 h 10000"/>
                <a:gd name="connsiteX101" fmla="*/ 3326 w 10000"/>
                <a:gd name="connsiteY101" fmla="*/ 404 h 10000"/>
                <a:gd name="connsiteX102" fmla="*/ 3357 w 10000"/>
                <a:gd name="connsiteY102" fmla="*/ 335 h 10000"/>
                <a:gd name="connsiteX103" fmla="*/ 3384 w 10000"/>
                <a:gd name="connsiteY103" fmla="*/ 280 h 10000"/>
                <a:gd name="connsiteX104" fmla="*/ 3411 w 10000"/>
                <a:gd name="connsiteY104" fmla="*/ 230 h 10000"/>
                <a:gd name="connsiteX105" fmla="*/ 3443 w 10000"/>
                <a:gd name="connsiteY105" fmla="*/ 186 h 10000"/>
                <a:gd name="connsiteX106" fmla="*/ 3470 w 10000"/>
                <a:gd name="connsiteY106" fmla="*/ 149 h 10000"/>
                <a:gd name="connsiteX107" fmla="*/ 3497 w 10000"/>
                <a:gd name="connsiteY107" fmla="*/ 118 h 10000"/>
                <a:gd name="connsiteX108" fmla="*/ 3529 w 10000"/>
                <a:gd name="connsiteY108" fmla="*/ 87 h 10000"/>
                <a:gd name="connsiteX109" fmla="*/ 3556 w 10000"/>
                <a:gd name="connsiteY109" fmla="*/ 68 h 10000"/>
                <a:gd name="connsiteX110" fmla="*/ 3587 w 10000"/>
                <a:gd name="connsiteY110" fmla="*/ 43 h 10000"/>
                <a:gd name="connsiteX111" fmla="*/ 3614 w 10000"/>
                <a:gd name="connsiteY111" fmla="*/ 31 h 10000"/>
                <a:gd name="connsiteX112" fmla="*/ 3641 w 10000"/>
                <a:gd name="connsiteY112" fmla="*/ 19 h 10000"/>
                <a:gd name="connsiteX113" fmla="*/ 3673 w 10000"/>
                <a:gd name="connsiteY113" fmla="*/ 6 h 10000"/>
                <a:gd name="connsiteX114" fmla="*/ 3700 w 10000"/>
                <a:gd name="connsiteY114" fmla="*/ 6 h 10000"/>
                <a:gd name="connsiteX115" fmla="*/ 3731 w 10000"/>
                <a:gd name="connsiteY115" fmla="*/ 0 h 10000"/>
                <a:gd name="connsiteX116" fmla="*/ 3758 w 10000"/>
                <a:gd name="connsiteY116" fmla="*/ 0 h 10000"/>
                <a:gd name="connsiteX117" fmla="*/ 3785 w 10000"/>
                <a:gd name="connsiteY117" fmla="*/ 6 h 10000"/>
                <a:gd name="connsiteX118" fmla="*/ 3817 w 10000"/>
                <a:gd name="connsiteY118" fmla="*/ 12 h 10000"/>
                <a:gd name="connsiteX119" fmla="*/ 3844 w 10000"/>
                <a:gd name="connsiteY119" fmla="*/ 19 h 10000"/>
                <a:gd name="connsiteX120" fmla="*/ 3876 w 10000"/>
                <a:gd name="connsiteY120" fmla="*/ 31 h 10000"/>
                <a:gd name="connsiteX121" fmla="*/ 3903 w 10000"/>
                <a:gd name="connsiteY121" fmla="*/ 43 h 10000"/>
                <a:gd name="connsiteX122" fmla="*/ 3930 w 10000"/>
                <a:gd name="connsiteY122" fmla="*/ 62 h 10000"/>
                <a:gd name="connsiteX123" fmla="*/ 3957 w 10000"/>
                <a:gd name="connsiteY123" fmla="*/ 81 h 10000"/>
                <a:gd name="connsiteX124" fmla="*/ 3988 w 10000"/>
                <a:gd name="connsiteY124" fmla="*/ 106 h 10000"/>
                <a:gd name="connsiteX125" fmla="*/ 4015 w 10000"/>
                <a:gd name="connsiteY125" fmla="*/ 130 h 10000"/>
                <a:gd name="connsiteX126" fmla="*/ 4047 w 10000"/>
                <a:gd name="connsiteY126" fmla="*/ 155 h 10000"/>
                <a:gd name="connsiteX127" fmla="*/ 4074 w 10000"/>
                <a:gd name="connsiteY127" fmla="*/ 186 h 10000"/>
                <a:gd name="connsiteX128" fmla="*/ 4101 w 10000"/>
                <a:gd name="connsiteY128" fmla="*/ 217 h 10000"/>
                <a:gd name="connsiteX129" fmla="*/ 4132 w 10000"/>
                <a:gd name="connsiteY129" fmla="*/ 255 h 10000"/>
                <a:gd name="connsiteX130" fmla="*/ 4160 w 10000"/>
                <a:gd name="connsiteY130" fmla="*/ 292 h 10000"/>
                <a:gd name="connsiteX131" fmla="*/ 4191 w 10000"/>
                <a:gd name="connsiteY131" fmla="*/ 329 h 10000"/>
                <a:gd name="connsiteX132" fmla="*/ 4218 w 10000"/>
                <a:gd name="connsiteY132" fmla="*/ 373 h 10000"/>
                <a:gd name="connsiteX133" fmla="*/ 4245 w 10000"/>
                <a:gd name="connsiteY133" fmla="*/ 422 h 10000"/>
                <a:gd name="connsiteX134" fmla="*/ 4277 w 10000"/>
                <a:gd name="connsiteY134" fmla="*/ 466 h 10000"/>
                <a:gd name="connsiteX135" fmla="*/ 4304 w 10000"/>
                <a:gd name="connsiteY135" fmla="*/ 522 h 10000"/>
                <a:gd name="connsiteX136" fmla="*/ 4335 w 10000"/>
                <a:gd name="connsiteY136" fmla="*/ 571 h 10000"/>
                <a:gd name="connsiteX137" fmla="*/ 4362 w 10000"/>
                <a:gd name="connsiteY137" fmla="*/ 634 h 10000"/>
                <a:gd name="connsiteX138" fmla="*/ 4389 w 10000"/>
                <a:gd name="connsiteY138" fmla="*/ 689 h 10000"/>
                <a:gd name="connsiteX139" fmla="*/ 4421 w 10000"/>
                <a:gd name="connsiteY139" fmla="*/ 752 h 10000"/>
                <a:gd name="connsiteX140" fmla="*/ 4448 w 10000"/>
                <a:gd name="connsiteY140" fmla="*/ 820 h 10000"/>
                <a:gd name="connsiteX141" fmla="*/ 4475 w 10000"/>
                <a:gd name="connsiteY141" fmla="*/ 888 h 10000"/>
                <a:gd name="connsiteX142" fmla="*/ 4507 w 10000"/>
                <a:gd name="connsiteY142" fmla="*/ 957 h 10000"/>
                <a:gd name="connsiteX143" fmla="*/ 4534 w 10000"/>
                <a:gd name="connsiteY143" fmla="*/ 1037 h 10000"/>
                <a:gd name="connsiteX144" fmla="*/ 4565 w 10000"/>
                <a:gd name="connsiteY144" fmla="*/ 1118 h 10000"/>
                <a:gd name="connsiteX145" fmla="*/ 4592 w 10000"/>
                <a:gd name="connsiteY145" fmla="*/ 1199 h 10000"/>
                <a:gd name="connsiteX146" fmla="*/ 4619 w 10000"/>
                <a:gd name="connsiteY146" fmla="*/ 1286 h 10000"/>
                <a:gd name="connsiteX147" fmla="*/ 4651 w 10000"/>
                <a:gd name="connsiteY147" fmla="*/ 1373 h 10000"/>
                <a:gd name="connsiteX148" fmla="*/ 4678 w 10000"/>
                <a:gd name="connsiteY148" fmla="*/ 1472 h 10000"/>
                <a:gd name="connsiteX149" fmla="*/ 4709 w 10000"/>
                <a:gd name="connsiteY149" fmla="*/ 1565 h 10000"/>
                <a:gd name="connsiteX150" fmla="*/ 4736 w 10000"/>
                <a:gd name="connsiteY150" fmla="*/ 1671 h 10000"/>
                <a:gd name="connsiteX151" fmla="*/ 4763 w 10000"/>
                <a:gd name="connsiteY151" fmla="*/ 1776 h 10000"/>
                <a:gd name="connsiteX152" fmla="*/ 4795 w 10000"/>
                <a:gd name="connsiteY152" fmla="*/ 1894 h 10000"/>
                <a:gd name="connsiteX153" fmla="*/ 4822 w 10000"/>
                <a:gd name="connsiteY153" fmla="*/ 2012 h 10000"/>
                <a:gd name="connsiteX154" fmla="*/ 4854 w 10000"/>
                <a:gd name="connsiteY154" fmla="*/ 2137 h 10000"/>
                <a:gd name="connsiteX155" fmla="*/ 4881 w 10000"/>
                <a:gd name="connsiteY155" fmla="*/ 2267 h 10000"/>
                <a:gd name="connsiteX156" fmla="*/ 4908 w 10000"/>
                <a:gd name="connsiteY156" fmla="*/ 2404 h 10000"/>
                <a:gd name="connsiteX157" fmla="*/ 4935 w 10000"/>
                <a:gd name="connsiteY157" fmla="*/ 2553 h 10000"/>
                <a:gd name="connsiteX158" fmla="*/ 4966 w 10000"/>
                <a:gd name="connsiteY158" fmla="*/ 2708 h 10000"/>
                <a:gd name="connsiteX159" fmla="*/ 4993 w 10000"/>
                <a:gd name="connsiteY159" fmla="*/ 2870 h 10000"/>
                <a:gd name="connsiteX160" fmla="*/ 5025 w 10000"/>
                <a:gd name="connsiteY160" fmla="*/ 3043 h 10000"/>
                <a:gd name="connsiteX161" fmla="*/ 5052 w 10000"/>
                <a:gd name="connsiteY161" fmla="*/ 3230 h 10000"/>
                <a:gd name="connsiteX162" fmla="*/ 5079 w 10000"/>
                <a:gd name="connsiteY162" fmla="*/ 3429 h 10000"/>
                <a:gd name="connsiteX163" fmla="*/ 5110 w 10000"/>
                <a:gd name="connsiteY163" fmla="*/ 3646 h 10000"/>
                <a:gd name="connsiteX164" fmla="*/ 5137 w 10000"/>
                <a:gd name="connsiteY164" fmla="*/ 3882 h 10000"/>
                <a:gd name="connsiteX165" fmla="*/ 5169 w 10000"/>
                <a:gd name="connsiteY165" fmla="*/ 4143 h 10000"/>
                <a:gd name="connsiteX166" fmla="*/ 5196 w 10000"/>
                <a:gd name="connsiteY166" fmla="*/ 4441 h 10000"/>
                <a:gd name="connsiteX167" fmla="*/ 5223 w 10000"/>
                <a:gd name="connsiteY167" fmla="*/ 4789 h 10000"/>
                <a:gd name="connsiteX168" fmla="*/ 5255 w 10000"/>
                <a:gd name="connsiteY168" fmla="*/ 5205 h 10000"/>
                <a:gd name="connsiteX169" fmla="*/ 5282 w 10000"/>
                <a:gd name="connsiteY169" fmla="*/ 5758 h 10000"/>
                <a:gd name="connsiteX170" fmla="*/ 5313 w 10000"/>
                <a:gd name="connsiteY170" fmla="*/ 6671 h 10000"/>
                <a:gd name="connsiteX171" fmla="*/ 5340 w 10000"/>
                <a:gd name="connsiteY171" fmla="*/ 7776 h 10000"/>
                <a:gd name="connsiteX172" fmla="*/ 5367 w 10000"/>
                <a:gd name="connsiteY172" fmla="*/ 6565 h 10000"/>
                <a:gd name="connsiteX173" fmla="*/ 5399 w 10000"/>
                <a:gd name="connsiteY173" fmla="*/ 6255 h 10000"/>
                <a:gd name="connsiteX174" fmla="*/ 5426 w 10000"/>
                <a:gd name="connsiteY174" fmla="*/ 6155 h 10000"/>
                <a:gd name="connsiteX175" fmla="*/ 5453 w 10000"/>
                <a:gd name="connsiteY175" fmla="*/ 6180 h 10000"/>
                <a:gd name="connsiteX176" fmla="*/ 5484 w 10000"/>
                <a:gd name="connsiteY176" fmla="*/ 6286 h 10000"/>
                <a:gd name="connsiteX177" fmla="*/ 5511 w 10000"/>
                <a:gd name="connsiteY177" fmla="*/ 6484 h 10000"/>
                <a:gd name="connsiteX178" fmla="*/ 5539 w 10000"/>
                <a:gd name="connsiteY178" fmla="*/ 6801 h 10000"/>
                <a:gd name="connsiteX179" fmla="*/ 5570 w 10000"/>
                <a:gd name="connsiteY179" fmla="*/ 7373 h 10000"/>
                <a:gd name="connsiteX180" fmla="*/ 5597 w 10000"/>
                <a:gd name="connsiteY180" fmla="*/ 9447 h 10000"/>
                <a:gd name="connsiteX181" fmla="*/ 5629 w 10000"/>
                <a:gd name="connsiteY181" fmla="*/ 7621 h 10000"/>
                <a:gd name="connsiteX182" fmla="*/ 5656 w 10000"/>
                <a:gd name="connsiteY182" fmla="*/ 7012 h 10000"/>
                <a:gd name="connsiteX183" fmla="*/ 5683 w 10000"/>
                <a:gd name="connsiteY183" fmla="*/ 6708 h 10000"/>
                <a:gd name="connsiteX184" fmla="*/ 5714 w 10000"/>
                <a:gd name="connsiteY184" fmla="*/ 6534 h 10000"/>
                <a:gd name="connsiteX185" fmla="*/ 5741 w 10000"/>
                <a:gd name="connsiteY185" fmla="*/ 6429 h 10000"/>
                <a:gd name="connsiteX186" fmla="*/ 5773 w 10000"/>
                <a:gd name="connsiteY186" fmla="*/ 6385 h 10000"/>
                <a:gd name="connsiteX187" fmla="*/ 5800 w 10000"/>
                <a:gd name="connsiteY187" fmla="*/ 6385 h 10000"/>
                <a:gd name="connsiteX188" fmla="*/ 5827 w 10000"/>
                <a:gd name="connsiteY188" fmla="*/ 6429 h 10000"/>
                <a:gd name="connsiteX189" fmla="*/ 5858 w 10000"/>
                <a:gd name="connsiteY189" fmla="*/ 6516 h 10000"/>
                <a:gd name="connsiteX190" fmla="*/ 5886 w 10000"/>
                <a:gd name="connsiteY190" fmla="*/ 6646 h 10000"/>
                <a:gd name="connsiteX191" fmla="*/ 5913 w 10000"/>
                <a:gd name="connsiteY191" fmla="*/ 6845 h 10000"/>
                <a:gd name="connsiteX192" fmla="*/ 5944 w 10000"/>
                <a:gd name="connsiteY192" fmla="*/ 7149 h 10000"/>
                <a:gd name="connsiteX193" fmla="*/ 5971 w 10000"/>
                <a:gd name="connsiteY193" fmla="*/ 7658 h 10000"/>
                <a:gd name="connsiteX194" fmla="*/ 6003 w 10000"/>
                <a:gd name="connsiteY194" fmla="*/ 9093 h 10000"/>
                <a:gd name="connsiteX195" fmla="*/ 6030 w 10000"/>
                <a:gd name="connsiteY195" fmla="*/ 8106 h 10000"/>
                <a:gd name="connsiteX196" fmla="*/ 6057 w 10000"/>
                <a:gd name="connsiteY196" fmla="*/ 7385 h 10000"/>
                <a:gd name="connsiteX197" fmla="*/ 6088 w 10000"/>
                <a:gd name="connsiteY197" fmla="*/ 7019 h 10000"/>
                <a:gd name="connsiteX198" fmla="*/ 6115 w 10000"/>
                <a:gd name="connsiteY198" fmla="*/ 6789 h 10000"/>
                <a:gd name="connsiteX199" fmla="*/ 6147 w 10000"/>
                <a:gd name="connsiteY199" fmla="*/ 6634 h 10000"/>
                <a:gd name="connsiteX200" fmla="*/ 6174 w 10000"/>
                <a:gd name="connsiteY200" fmla="*/ 6534 h 10000"/>
                <a:gd name="connsiteX201" fmla="*/ 6201 w 10000"/>
                <a:gd name="connsiteY201" fmla="*/ 6472 h 10000"/>
                <a:gd name="connsiteX202" fmla="*/ 6233 w 10000"/>
                <a:gd name="connsiteY202" fmla="*/ 6441 h 10000"/>
                <a:gd name="connsiteX203" fmla="*/ 6260 w 10000"/>
                <a:gd name="connsiteY203" fmla="*/ 6435 h 10000"/>
                <a:gd name="connsiteX204" fmla="*/ 6291 w 10000"/>
                <a:gd name="connsiteY204" fmla="*/ 6460 h 10000"/>
                <a:gd name="connsiteX205" fmla="*/ 6318 w 10000"/>
                <a:gd name="connsiteY205" fmla="*/ 6516 h 10000"/>
                <a:gd name="connsiteX206" fmla="*/ 6345 w 10000"/>
                <a:gd name="connsiteY206" fmla="*/ 6609 h 10000"/>
                <a:gd name="connsiteX207" fmla="*/ 6372 w 10000"/>
                <a:gd name="connsiteY207" fmla="*/ 6733 h 10000"/>
                <a:gd name="connsiteX208" fmla="*/ 6404 w 10000"/>
                <a:gd name="connsiteY208" fmla="*/ 6919 h 10000"/>
                <a:gd name="connsiteX209" fmla="*/ 6431 w 10000"/>
                <a:gd name="connsiteY209" fmla="*/ 7186 h 10000"/>
                <a:gd name="connsiteX210" fmla="*/ 6462 w 10000"/>
                <a:gd name="connsiteY210" fmla="*/ 7596 h 10000"/>
                <a:gd name="connsiteX211" fmla="*/ 6489 w 10000"/>
                <a:gd name="connsiteY211" fmla="*/ 8466 h 10000"/>
                <a:gd name="connsiteX212" fmla="*/ 6516 w 10000"/>
                <a:gd name="connsiteY212" fmla="*/ 8801 h 10000"/>
                <a:gd name="connsiteX213" fmla="*/ 6548 w 10000"/>
                <a:gd name="connsiteY213" fmla="*/ 7714 h 10000"/>
                <a:gd name="connsiteX214" fmla="*/ 6575 w 10000"/>
                <a:gd name="connsiteY214" fmla="*/ 7261 h 10000"/>
                <a:gd name="connsiteX215" fmla="*/ 6607 w 10000"/>
                <a:gd name="connsiteY215" fmla="*/ 6981 h 10000"/>
                <a:gd name="connsiteX216" fmla="*/ 6634 w 10000"/>
                <a:gd name="connsiteY216" fmla="*/ 6795 h 10000"/>
                <a:gd name="connsiteX217" fmla="*/ 6661 w 10000"/>
                <a:gd name="connsiteY217" fmla="*/ 6658 h 10000"/>
                <a:gd name="connsiteX218" fmla="*/ 6692 w 10000"/>
                <a:gd name="connsiteY218" fmla="*/ 6559 h 10000"/>
                <a:gd name="connsiteX219" fmla="*/ 6719 w 10000"/>
                <a:gd name="connsiteY219" fmla="*/ 6497 h 10000"/>
                <a:gd name="connsiteX220" fmla="*/ 6751 w 10000"/>
                <a:gd name="connsiteY220" fmla="*/ 6460 h 10000"/>
                <a:gd name="connsiteX221" fmla="*/ 6778 w 10000"/>
                <a:gd name="connsiteY221" fmla="*/ 6453 h 10000"/>
                <a:gd name="connsiteX222" fmla="*/ 6805 w 10000"/>
                <a:gd name="connsiteY222" fmla="*/ 6460 h 10000"/>
                <a:gd name="connsiteX223" fmla="*/ 6836 w 10000"/>
                <a:gd name="connsiteY223" fmla="*/ 6503 h 10000"/>
                <a:gd name="connsiteX224" fmla="*/ 6863 w 10000"/>
                <a:gd name="connsiteY224" fmla="*/ 6565 h 10000"/>
                <a:gd name="connsiteX225" fmla="*/ 6890 w 10000"/>
                <a:gd name="connsiteY225" fmla="*/ 6658 h 10000"/>
                <a:gd name="connsiteX226" fmla="*/ 6922 w 10000"/>
                <a:gd name="connsiteY226" fmla="*/ 6789 h 10000"/>
                <a:gd name="connsiteX227" fmla="*/ 6949 w 10000"/>
                <a:gd name="connsiteY227" fmla="*/ 6975 h 10000"/>
                <a:gd name="connsiteX228" fmla="*/ 6981 w 10000"/>
                <a:gd name="connsiteY228" fmla="*/ 7236 h 10000"/>
                <a:gd name="connsiteX229" fmla="*/ 7008 w 10000"/>
                <a:gd name="connsiteY229" fmla="*/ 7634 h 10000"/>
                <a:gd name="connsiteX230" fmla="*/ 7035 w 10000"/>
                <a:gd name="connsiteY230" fmla="*/ 8460 h 10000"/>
                <a:gd name="connsiteX231" fmla="*/ 7066 w 10000"/>
                <a:gd name="connsiteY231" fmla="*/ 8969 h 10000"/>
                <a:gd name="connsiteX232" fmla="*/ 7093 w 10000"/>
                <a:gd name="connsiteY232" fmla="*/ 7801 h 10000"/>
                <a:gd name="connsiteX233" fmla="*/ 7125 w 10000"/>
                <a:gd name="connsiteY233" fmla="*/ 7329 h 10000"/>
                <a:gd name="connsiteX234" fmla="*/ 7152 w 10000"/>
                <a:gd name="connsiteY234" fmla="*/ 7037 h 10000"/>
                <a:gd name="connsiteX235" fmla="*/ 7179 w 10000"/>
                <a:gd name="connsiteY235" fmla="*/ 6839 h 10000"/>
                <a:gd name="connsiteX236" fmla="*/ 7210 w 10000"/>
                <a:gd name="connsiteY236" fmla="*/ 6696 h 10000"/>
                <a:gd name="connsiteX237" fmla="*/ 7237 w 10000"/>
                <a:gd name="connsiteY237" fmla="*/ 6590 h 10000"/>
                <a:gd name="connsiteX238" fmla="*/ 7269 w 10000"/>
                <a:gd name="connsiteY238" fmla="*/ 6516 h 10000"/>
                <a:gd name="connsiteX239" fmla="*/ 7296 w 10000"/>
                <a:gd name="connsiteY239" fmla="*/ 6472 h 10000"/>
                <a:gd name="connsiteX240" fmla="*/ 7323 w 10000"/>
                <a:gd name="connsiteY240" fmla="*/ 6447 h 10000"/>
                <a:gd name="connsiteX241" fmla="*/ 7350 w 10000"/>
                <a:gd name="connsiteY241" fmla="*/ 6447 h 10000"/>
                <a:gd name="connsiteX242" fmla="*/ 7382 w 10000"/>
                <a:gd name="connsiteY242" fmla="*/ 6466 h 10000"/>
                <a:gd name="connsiteX243" fmla="*/ 7409 w 10000"/>
                <a:gd name="connsiteY243" fmla="*/ 6509 h 10000"/>
                <a:gd name="connsiteX244" fmla="*/ 7440 w 10000"/>
                <a:gd name="connsiteY244" fmla="*/ 6578 h 10000"/>
                <a:gd name="connsiteX245" fmla="*/ 7467 w 10000"/>
                <a:gd name="connsiteY245" fmla="*/ 6677 h 10000"/>
                <a:gd name="connsiteX246" fmla="*/ 7494 w 10000"/>
                <a:gd name="connsiteY246" fmla="*/ 6814 h 10000"/>
                <a:gd name="connsiteX247" fmla="*/ 7526 w 10000"/>
                <a:gd name="connsiteY247" fmla="*/ 7006 h 10000"/>
                <a:gd name="connsiteX248" fmla="*/ 7553 w 10000"/>
                <a:gd name="connsiteY248" fmla="*/ 7273 h 10000"/>
                <a:gd name="connsiteX249" fmla="*/ 7584 w 10000"/>
                <a:gd name="connsiteY249" fmla="*/ 7696 h 10000"/>
                <a:gd name="connsiteX250" fmla="*/ 7612 w 10000"/>
                <a:gd name="connsiteY250" fmla="*/ 8584 h 10000"/>
                <a:gd name="connsiteX251" fmla="*/ 7639 w 10000"/>
                <a:gd name="connsiteY251" fmla="*/ 8814 h 10000"/>
                <a:gd name="connsiteX252" fmla="*/ 7670 w 10000"/>
                <a:gd name="connsiteY252" fmla="*/ 7770 h 10000"/>
                <a:gd name="connsiteX253" fmla="*/ 7697 w 10000"/>
                <a:gd name="connsiteY253" fmla="*/ 7317 h 10000"/>
                <a:gd name="connsiteX254" fmla="*/ 7729 w 10000"/>
                <a:gd name="connsiteY254" fmla="*/ 7031 h 10000"/>
                <a:gd name="connsiteX255" fmla="*/ 7756 w 10000"/>
                <a:gd name="connsiteY255" fmla="*/ 6839 h 10000"/>
                <a:gd name="connsiteX256" fmla="*/ 7783 w 10000"/>
                <a:gd name="connsiteY256" fmla="*/ 6696 h 10000"/>
                <a:gd name="connsiteX257" fmla="*/ 7810 w 10000"/>
                <a:gd name="connsiteY257" fmla="*/ 6590 h 10000"/>
                <a:gd name="connsiteX258" fmla="*/ 7841 w 10000"/>
                <a:gd name="connsiteY258" fmla="*/ 6522 h 10000"/>
                <a:gd name="connsiteX259" fmla="*/ 7868 w 10000"/>
                <a:gd name="connsiteY259" fmla="*/ 6472 h 10000"/>
                <a:gd name="connsiteX260" fmla="*/ 7900 w 10000"/>
                <a:gd name="connsiteY260" fmla="*/ 6447 h 10000"/>
                <a:gd name="connsiteX261" fmla="*/ 7927 w 10000"/>
                <a:gd name="connsiteY261" fmla="*/ 6447 h 10000"/>
                <a:gd name="connsiteX262" fmla="*/ 7954 w 10000"/>
                <a:gd name="connsiteY262" fmla="*/ 6466 h 10000"/>
                <a:gd name="connsiteX263" fmla="*/ 7986 w 10000"/>
                <a:gd name="connsiteY263" fmla="*/ 6509 h 10000"/>
                <a:gd name="connsiteX264" fmla="*/ 8013 w 10000"/>
                <a:gd name="connsiteY264" fmla="*/ 6578 h 10000"/>
                <a:gd name="connsiteX265" fmla="*/ 8044 w 10000"/>
                <a:gd name="connsiteY265" fmla="*/ 6683 h 10000"/>
                <a:gd name="connsiteX266" fmla="*/ 8071 w 10000"/>
                <a:gd name="connsiteY266" fmla="*/ 6820 h 10000"/>
                <a:gd name="connsiteX267" fmla="*/ 8098 w 10000"/>
                <a:gd name="connsiteY267" fmla="*/ 7006 h 10000"/>
                <a:gd name="connsiteX268" fmla="*/ 8130 w 10000"/>
                <a:gd name="connsiteY268" fmla="*/ 7280 h 10000"/>
                <a:gd name="connsiteX269" fmla="*/ 8157 w 10000"/>
                <a:gd name="connsiteY269" fmla="*/ 7714 h 10000"/>
                <a:gd name="connsiteX270" fmla="*/ 8188 w 10000"/>
                <a:gd name="connsiteY270" fmla="*/ 8671 h 10000"/>
                <a:gd name="connsiteX271" fmla="*/ 8215 w 10000"/>
                <a:gd name="connsiteY271" fmla="*/ 8696 h 10000"/>
                <a:gd name="connsiteX272" fmla="*/ 8242 w 10000"/>
                <a:gd name="connsiteY272" fmla="*/ 7720 h 10000"/>
                <a:gd name="connsiteX273" fmla="*/ 8274 w 10000"/>
                <a:gd name="connsiteY273" fmla="*/ 7286 h 10000"/>
                <a:gd name="connsiteX274" fmla="*/ 8301 w 10000"/>
                <a:gd name="connsiteY274" fmla="*/ 7006 h 10000"/>
                <a:gd name="connsiteX275" fmla="*/ 8328 w 10000"/>
                <a:gd name="connsiteY275" fmla="*/ 6820 h 10000"/>
                <a:gd name="connsiteX276" fmla="*/ 8360 w 10000"/>
                <a:gd name="connsiteY276" fmla="*/ 6683 h 10000"/>
                <a:gd name="connsiteX277" fmla="*/ 8387 w 10000"/>
                <a:gd name="connsiteY277" fmla="*/ 6584 h 10000"/>
                <a:gd name="connsiteX278" fmla="*/ 8418 w 10000"/>
                <a:gd name="connsiteY278" fmla="*/ 6516 h 10000"/>
                <a:gd name="connsiteX279" fmla="*/ 8445 w 10000"/>
                <a:gd name="connsiteY279" fmla="*/ 6472 h 10000"/>
                <a:gd name="connsiteX280" fmla="*/ 8472 w 10000"/>
                <a:gd name="connsiteY280" fmla="*/ 6453 h 10000"/>
                <a:gd name="connsiteX281" fmla="*/ 8504 w 10000"/>
                <a:gd name="connsiteY281" fmla="*/ 6460 h 10000"/>
                <a:gd name="connsiteX282" fmla="*/ 8531 w 10000"/>
                <a:gd name="connsiteY282" fmla="*/ 6491 h 10000"/>
                <a:gd name="connsiteX283" fmla="*/ 8562 w 10000"/>
                <a:gd name="connsiteY283" fmla="*/ 6553 h 10000"/>
                <a:gd name="connsiteX284" fmla="*/ 8589 w 10000"/>
                <a:gd name="connsiteY284" fmla="*/ 6640 h 10000"/>
                <a:gd name="connsiteX285" fmla="*/ 8616 w 10000"/>
                <a:gd name="connsiteY285" fmla="*/ 6770 h 10000"/>
                <a:gd name="connsiteX286" fmla="*/ 8648 w 10000"/>
                <a:gd name="connsiteY286" fmla="*/ 6944 h 10000"/>
                <a:gd name="connsiteX287" fmla="*/ 8675 w 10000"/>
                <a:gd name="connsiteY287" fmla="*/ 7205 h 10000"/>
                <a:gd name="connsiteX288" fmla="*/ 8707 w 10000"/>
                <a:gd name="connsiteY288" fmla="*/ 7615 h 10000"/>
                <a:gd name="connsiteX289" fmla="*/ 8734 w 10000"/>
                <a:gd name="connsiteY289" fmla="*/ 8460 h 10000"/>
                <a:gd name="connsiteX290" fmla="*/ 8761 w 10000"/>
                <a:gd name="connsiteY290" fmla="*/ 8839 h 10000"/>
                <a:gd name="connsiteX291" fmla="*/ 8788 w 10000"/>
                <a:gd name="connsiteY291" fmla="*/ 7733 h 10000"/>
                <a:gd name="connsiteX292" fmla="*/ 8819 w 10000"/>
                <a:gd name="connsiteY292" fmla="*/ 7267 h 10000"/>
                <a:gd name="connsiteX293" fmla="*/ 8851 w 10000"/>
                <a:gd name="connsiteY293" fmla="*/ 6981 h 10000"/>
                <a:gd name="connsiteX294" fmla="*/ 8878 w 10000"/>
                <a:gd name="connsiteY294" fmla="*/ 6783 h 10000"/>
                <a:gd name="connsiteX295" fmla="*/ 8905 w 10000"/>
                <a:gd name="connsiteY295" fmla="*/ 6646 h 10000"/>
                <a:gd name="connsiteX296" fmla="*/ 8932 w 10000"/>
                <a:gd name="connsiteY296" fmla="*/ 6547 h 10000"/>
                <a:gd name="connsiteX297" fmla="*/ 8963 w 10000"/>
                <a:gd name="connsiteY297" fmla="*/ 6484 h 10000"/>
                <a:gd name="connsiteX298" fmla="*/ 8991 w 10000"/>
                <a:gd name="connsiteY298" fmla="*/ 6453 h 10000"/>
                <a:gd name="connsiteX299" fmla="*/ 9022 w 10000"/>
                <a:gd name="connsiteY299" fmla="*/ 6447 h 10000"/>
                <a:gd name="connsiteX300" fmla="*/ 9049 w 10000"/>
                <a:gd name="connsiteY300" fmla="*/ 6472 h 10000"/>
                <a:gd name="connsiteX301" fmla="*/ 9076 w 10000"/>
                <a:gd name="connsiteY301" fmla="*/ 6528 h 10000"/>
                <a:gd name="connsiteX302" fmla="*/ 9108 w 10000"/>
                <a:gd name="connsiteY302" fmla="*/ 6621 h 10000"/>
                <a:gd name="connsiteX303" fmla="*/ 9135 w 10000"/>
                <a:gd name="connsiteY303" fmla="*/ 6758 h 10000"/>
                <a:gd name="connsiteX304" fmla="*/ 9166 w 10000"/>
                <a:gd name="connsiteY304" fmla="*/ 6957 h 10000"/>
                <a:gd name="connsiteX305" fmla="*/ 9193 w 10000"/>
                <a:gd name="connsiteY305" fmla="*/ 7267 h 10000"/>
                <a:gd name="connsiteX306" fmla="*/ 9220 w 10000"/>
                <a:gd name="connsiteY306" fmla="*/ 7814 h 10000"/>
                <a:gd name="connsiteX307" fmla="*/ 9252 w 10000"/>
                <a:gd name="connsiteY307" fmla="*/ 9863 h 10000"/>
                <a:gd name="connsiteX308" fmla="*/ 9279 w 10000"/>
                <a:gd name="connsiteY308" fmla="*/ 7988 h 10000"/>
                <a:gd name="connsiteX309" fmla="*/ 9306 w 10000"/>
                <a:gd name="connsiteY309" fmla="*/ 7335 h 10000"/>
                <a:gd name="connsiteX310" fmla="*/ 9338 w 10000"/>
                <a:gd name="connsiteY310" fmla="*/ 6988 h 10000"/>
                <a:gd name="connsiteX311" fmla="*/ 9365 w 10000"/>
                <a:gd name="connsiteY311" fmla="*/ 6758 h 10000"/>
                <a:gd name="connsiteX312" fmla="*/ 9396 w 10000"/>
                <a:gd name="connsiteY312" fmla="*/ 6602 h 10000"/>
                <a:gd name="connsiteX313" fmla="*/ 9423 w 10000"/>
                <a:gd name="connsiteY313" fmla="*/ 6503 h 10000"/>
                <a:gd name="connsiteX314" fmla="*/ 9450 w 10000"/>
                <a:gd name="connsiteY314" fmla="*/ 6447 h 10000"/>
                <a:gd name="connsiteX315" fmla="*/ 9482 w 10000"/>
                <a:gd name="connsiteY315" fmla="*/ 6435 h 10000"/>
                <a:gd name="connsiteX316" fmla="*/ 9509 w 10000"/>
                <a:gd name="connsiteY316" fmla="*/ 6460 h 10000"/>
                <a:gd name="connsiteX317" fmla="*/ 9540 w 10000"/>
                <a:gd name="connsiteY317" fmla="*/ 6534 h 10000"/>
                <a:gd name="connsiteX318" fmla="*/ 9567 w 10000"/>
                <a:gd name="connsiteY318" fmla="*/ 6665 h 10000"/>
                <a:gd name="connsiteX319" fmla="*/ 9594 w 10000"/>
                <a:gd name="connsiteY319" fmla="*/ 6882 h 10000"/>
                <a:gd name="connsiteX320" fmla="*/ 9626 w 10000"/>
                <a:gd name="connsiteY320" fmla="*/ 7242 h 10000"/>
                <a:gd name="connsiteX321" fmla="*/ 9653 w 10000"/>
                <a:gd name="connsiteY321" fmla="*/ 7981 h 10000"/>
                <a:gd name="connsiteX322" fmla="*/ 9680 w 10000"/>
                <a:gd name="connsiteY322" fmla="*/ 8820 h 10000"/>
                <a:gd name="connsiteX323" fmla="*/ 9712 w 10000"/>
                <a:gd name="connsiteY323" fmla="*/ 7484 h 10000"/>
                <a:gd name="connsiteX324" fmla="*/ 9739 w 10000"/>
                <a:gd name="connsiteY324" fmla="*/ 7012 h 10000"/>
                <a:gd name="connsiteX325" fmla="*/ 9766 w 10000"/>
                <a:gd name="connsiteY325" fmla="*/ 6758 h 10000"/>
                <a:gd name="connsiteX326" fmla="*/ 9797 w 10000"/>
                <a:gd name="connsiteY326" fmla="*/ 6615 h 10000"/>
                <a:gd name="connsiteX327" fmla="*/ 9824 w 10000"/>
                <a:gd name="connsiteY327" fmla="*/ 6559 h 10000"/>
                <a:gd name="connsiteX328" fmla="*/ 9856 w 10000"/>
                <a:gd name="connsiteY328" fmla="*/ 6590 h 10000"/>
                <a:gd name="connsiteX329" fmla="*/ 9883 w 10000"/>
                <a:gd name="connsiteY329" fmla="*/ 6708 h 10000"/>
                <a:gd name="connsiteX330" fmla="*/ 9910 w 10000"/>
                <a:gd name="connsiteY330" fmla="*/ 6950 h 10000"/>
                <a:gd name="connsiteX331" fmla="*/ 9941 w 10000"/>
                <a:gd name="connsiteY331" fmla="*/ 7404 h 10000"/>
                <a:gd name="connsiteX332" fmla="*/ 9968 w 10000"/>
                <a:gd name="connsiteY332" fmla="*/ 8516 h 10000"/>
                <a:gd name="connsiteX333" fmla="*/ 10000 w 10000"/>
                <a:gd name="connsiteY33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2781 w 10000"/>
                <a:gd name="connsiteY97" fmla="*/ 584 h 10000"/>
                <a:gd name="connsiteX98" fmla="*/ 3267 w 10000"/>
                <a:gd name="connsiteY98" fmla="*/ 559 h 10000"/>
                <a:gd name="connsiteX99" fmla="*/ 3299 w 10000"/>
                <a:gd name="connsiteY99" fmla="*/ 478 h 10000"/>
                <a:gd name="connsiteX100" fmla="*/ 3326 w 10000"/>
                <a:gd name="connsiteY100" fmla="*/ 404 h 10000"/>
                <a:gd name="connsiteX101" fmla="*/ 3357 w 10000"/>
                <a:gd name="connsiteY101" fmla="*/ 335 h 10000"/>
                <a:gd name="connsiteX102" fmla="*/ 3384 w 10000"/>
                <a:gd name="connsiteY102" fmla="*/ 280 h 10000"/>
                <a:gd name="connsiteX103" fmla="*/ 3411 w 10000"/>
                <a:gd name="connsiteY103" fmla="*/ 230 h 10000"/>
                <a:gd name="connsiteX104" fmla="*/ 3443 w 10000"/>
                <a:gd name="connsiteY104" fmla="*/ 186 h 10000"/>
                <a:gd name="connsiteX105" fmla="*/ 3470 w 10000"/>
                <a:gd name="connsiteY105" fmla="*/ 149 h 10000"/>
                <a:gd name="connsiteX106" fmla="*/ 3497 w 10000"/>
                <a:gd name="connsiteY106" fmla="*/ 118 h 10000"/>
                <a:gd name="connsiteX107" fmla="*/ 3529 w 10000"/>
                <a:gd name="connsiteY107" fmla="*/ 87 h 10000"/>
                <a:gd name="connsiteX108" fmla="*/ 3556 w 10000"/>
                <a:gd name="connsiteY108" fmla="*/ 68 h 10000"/>
                <a:gd name="connsiteX109" fmla="*/ 3587 w 10000"/>
                <a:gd name="connsiteY109" fmla="*/ 43 h 10000"/>
                <a:gd name="connsiteX110" fmla="*/ 3614 w 10000"/>
                <a:gd name="connsiteY110" fmla="*/ 31 h 10000"/>
                <a:gd name="connsiteX111" fmla="*/ 3641 w 10000"/>
                <a:gd name="connsiteY111" fmla="*/ 19 h 10000"/>
                <a:gd name="connsiteX112" fmla="*/ 3673 w 10000"/>
                <a:gd name="connsiteY112" fmla="*/ 6 h 10000"/>
                <a:gd name="connsiteX113" fmla="*/ 3700 w 10000"/>
                <a:gd name="connsiteY113" fmla="*/ 6 h 10000"/>
                <a:gd name="connsiteX114" fmla="*/ 3731 w 10000"/>
                <a:gd name="connsiteY114" fmla="*/ 0 h 10000"/>
                <a:gd name="connsiteX115" fmla="*/ 3758 w 10000"/>
                <a:gd name="connsiteY115" fmla="*/ 0 h 10000"/>
                <a:gd name="connsiteX116" fmla="*/ 3785 w 10000"/>
                <a:gd name="connsiteY116" fmla="*/ 6 h 10000"/>
                <a:gd name="connsiteX117" fmla="*/ 3817 w 10000"/>
                <a:gd name="connsiteY117" fmla="*/ 12 h 10000"/>
                <a:gd name="connsiteX118" fmla="*/ 3844 w 10000"/>
                <a:gd name="connsiteY118" fmla="*/ 19 h 10000"/>
                <a:gd name="connsiteX119" fmla="*/ 3876 w 10000"/>
                <a:gd name="connsiteY119" fmla="*/ 31 h 10000"/>
                <a:gd name="connsiteX120" fmla="*/ 3903 w 10000"/>
                <a:gd name="connsiteY120" fmla="*/ 43 h 10000"/>
                <a:gd name="connsiteX121" fmla="*/ 3930 w 10000"/>
                <a:gd name="connsiteY121" fmla="*/ 62 h 10000"/>
                <a:gd name="connsiteX122" fmla="*/ 3957 w 10000"/>
                <a:gd name="connsiteY122" fmla="*/ 81 h 10000"/>
                <a:gd name="connsiteX123" fmla="*/ 3988 w 10000"/>
                <a:gd name="connsiteY123" fmla="*/ 106 h 10000"/>
                <a:gd name="connsiteX124" fmla="*/ 4015 w 10000"/>
                <a:gd name="connsiteY124" fmla="*/ 130 h 10000"/>
                <a:gd name="connsiteX125" fmla="*/ 4047 w 10000"/>
                <a:gd name="connsiteY125" fmla="*/ 155 h 10000"/>
                <a:gd name="connsiteX126" fmla="*/ 4074 w 10000"/>
                <a:gd name="connsiteY126" fmla="*/ 186 h 10000"/>
                <a:gd name="connsiteX127" fmla="*/ 4101 w 10000"/>
                <a:gd name="connsiteY127" fmla="*/ 217 h 10000"/>
                <a:gd name="connsiteX128" fmla="*/ 4132 w 10000"/>
                <a:gd name="connsiteY128" fmla="*/ 255 h 10000"/>
                <a:gd name="connsiteX129" fmla="*/ 4160 w 10000"/>
                <a:gd name="connsiteY129" fmla="*/ 292 h 10000"/>
                <a:gd name="connsiteX130" fmla="*/ 4191 w 10000"/>
                <a:gd name="connsiteY130" fmla="*/ 329 h 10000"/>
                <a:gd name="connsiteX131" fmla="*/ 4218 w 10000"/>
                <a:gd name="connsiteY131" fmla="*/ 373 h 10000"/>
                <a:gd name="connsiteX132" fmla="*/ 4245 w 10000"/>
                <a:gd name="connsiteY132" fmla="*/ 422 h 10000"/>
                <a:gd name="connsiteX133" fmla="*/ 4277 w 10000"/>
                <a:gd name="connsiteY133" fmla="*/ 466 h 10000"/>
                <a:gd name="connsiteX134" fmla="*/ 4304 w 10000"/>
                <a:gd name="connsiteY134" fmla="*/ 522 h 10000"/>
                <a:gd name="connsiteX135" fmla="*/ 4335 w 10000"/>
                <a:gd name="connsiteY135" fmla="*/ 571 h 10000"/>
                <a:gd name="connsiteX136" fmla="*/ 4362 w 10000"/>
                <a:gd name="connsiteY136" fmla="*/ 634 h 10000"/>
                <a:gd name="connsiteX137" fmla="*/ 4389 w 10000"/>
                <a:gd name="connsiteY137" fmla="*/ 689 h 10000"/>
                <a:gd name="connsiteX138" fmla="*/ 4421 w 10000"/>
                <a:gd name="connsiteY138" fmla="*/ 752 h 10000"/>
                <a:gd name="connsiteX139" fmla="*/ 4448 w 10000"/>
                <a:gd name="connsiteY139" fmla="*/ 820 h 10000"/>
                <a:gd name="connsiteX140" fmla="*/ 4475 w 10000"/>
                <a:gd name="connsiteY140" fmla="*/ 888 h 10000"/>
                <a:gd name="connsiteX141" fmla="*/ 4507 w 10000"/>
                <a:gd name="connsiteY141" fmla="*/ 957 h 10000"/>
                <a:gd name="connsiteX142" fmla="*/ 4534 w 10000"/>
                <a:gd name="connsiteY142" fmla="*/ 1037 h 10000"/>
                <a:gd name="connsiteX143" fmla="*/ 4565 w 10000"/>
                <a:gd name="connsiteY143" fmla="*/ 1118 h 10000"/>
                <a:gd name="connsiteX144" fmla="*/ 4592 w 10000"/>
                <a:gd name="connsiteY144" fmla="*/ 1199 h 10000"/>
                <a:gd name="connsiteX145" fmla="*/ 4619 w 10000"/>
                <a:gd name="connsiteY145" fmla="*/ 1286 h 10000"/>
                <a:gd name="connsiteX146" fmla="*/ 4651 w 10000"/>
                <a:gd name="connsiteY146" fmla="*/ 1373 h 10000"/>
                <a:gd name="connsiteX147" fmla="*/ 4678 w 10000"/>
                <a:gd name="connsiteY147" fmla="*/ 1472 h 10000"/>
                <a:gd name="connsiteX148" fmla="*/ 4709 w 10000"/>
                <a:gd name="connsiteY148" fmla="*/ 1565 h 10000"/>
                <a:gd name="connsiteX149" fmla="*/ 4736 w 10000"/>
                <a:gd name="connsiteY149" fmla="*/ 1671 h 10000"/>
                <a:gd name="connsiteX150" fmla="*/ 4763 w 10000"/>
                <a:gd name="connsiteY150" fmla="*/ 1776 h 10000"/>
                <a:gd name="connsiteX151" fmla="*/ 4795 w 10000"/>
                <a:gd name="connsiteY151" fmla="*/ 1894 h 10000"/>
                <a:gd name="connsiteX152" fmla="*/ 4822 w 10000"/>
                <a:gd name="connsiteY152" fmla="*/ 2012 h 10000"/>
                <a:gd name="connsiteX153" fmla="*/ 4854 w 10000"/>
                <a:gd name="connsiteY153" fmla="*/ 2137 h 10000"/>
                <a:gd name="connsiteX154" fmla="*/ 4881 w 10000"/>
                <a:gd name="connsiteY154" fmla="*/ 2267 h 10000"/>
                <a:gd name="connsiteX155" fmla="*/ 4908 w 10000"/>
                <a:gd name="connsiteY155" fmla="*/ 2404 h 10000"/>
                <a:gd name="connsiteX156" fmla="*/ 4935 w 10000"/>
                <a:gd name="connsiteY156" fmla="*/ 2553 h 10000"/>
                <a:gd name="connsiteX157" fmla="*/ 4966 w 10000"/>
                <a:gd name="connsiteY157" fmla="*/ 2708 h 10000"/>
                <a:gd name="connsiteX158" fmla="*/ 4993 w 10000"/>
                <a:gd name="connsiteY158" fmla="*/ 2870 h 10000"/>
                <a:gd name="connsiteX159" fmla="*/ 5025 w 10000"/>
                <a:gd name="connsiteY159" fmla="*/ 3043 h 10000"/>
                <a:gd name="connsiteX160" fmla="*/ 5052 w 10000"/>
                <a:gd name="connsiteY160" fmla="*/ 3230 h 10000"/>
                <a:gd name="connsiteX161" fmla="*/ 5079 w 10000"/>
                <a:gd name="connsiteY161" fmla="*/ 3429 h 10000"/>
                <a:gd name="connsiteX162" fmla="*/ 5110 w 10000"/>
                <a:gd name="connsiteY162" fmla="*/ 3646 h 10000"/>
                <a:gd name="connsiteX163" fmla="*/ 5137 w 10000"/>
                <a:gd name="connsiteY163" fmla="*/ 3882 h 10000"/>
                <a:gd name="connsiteX164" fmla="*/ 5169 w 10000"/>
                <a:gd name="connsiteY164" fmla="*/ 4143 h 10000"/>
                <a:gd name="connsiteX165" fmla="*/ 5196 w 10000"/>
                <a:gd name="connsiteY165" fmla="*/ 4441 h 10000"/>
                <a:gd name="connsiteX166" fmla="*/ 5223 w 10000"/>
                <a:gd name="connsiteY166" fmla="*/ 4789 h 10000"/>
                <a:gd name="connsiteX167" fmla="*/ 5255 w 10000"/>
                <a:gd name="connsiteY167" fmla="*/ 5205 h 10000"/>
                <a:gd name="connsiteX168" fmla="*/ 5282 w 10000"/>
                <a:gd name="connsiteY168" fmla="*/ 5758 h 10000"/>
                <a:gd name="connsiteX169" fmla="*/ 5313 w 10000"/>
                <a:gd name="connsiteY169" fmla="*/ 6671 h 10000"/>
                <a:gd name="connsiteX170" fmla="*/ 5340 w 10000"/>
                <a:gd name="connsiteY170" fmla="*/ 7776 h 10000"/>
                <a:gd name="connsiteX171" fmla="*/ 5367 w 10000"/>
                <a:gd name="connsiteY171" fmla="*/ 6565 h 10000"/>
                <a:gd name="connsiteX172" fmla="*/ 5399 w 10000"/>
                <a:gd name="connsiteY172" fmla="*/ 6255 h 10000"/>
                <a:gd name="connsiteX173" fmla="*/ 5426 w 10000"/>
                <a:gd name="connsiteY173" fmla="*/ 6155 h 10000"/>
                <a:gd name="connsiteX174" fmla="*/ 5453 w 10000"/>
                <a:gd name="connsiteY174" fmla="*/ 6180 h 10000"/>
                <a:gd name="connsiteX175" fmla="*/ 5484 w 10000"/>
                <a:gd name="connsiteY175" fmla="*/ 6286 h 10000"/>
                <a:gd name="connsiteX176" fmla="*/ 5511 w 10000"/>
                <a:gd name="connsiteY176" fmla="*/ 6484 h 10000"/>
                <a:gd name="connsiteX177" fmla="*/ 5539 w 10000"/>
                <a:gd name="connsiteY177" fmla="*/ 6801 h 10000"/>
                <a:gd name="connsiteX178" fmla="*/ 5570 w 10000"/>
                <a:gd name="connsiteY178" fmla="*/ 7373 h 10000"/>
                <a:gd name="connsiteX179" fmla="*/ 5597 w 10000"/>
                <a:gd name="connsiteY179" fmla="*/ 9447 h 10000"/>
                <a:gd name="connsiteX180" fmla="*/ 5629 w 10000"/>
                <a:gd name="connsiteY180" fmla="*/ 7621 h 10000"/>
                <a:gd name="connsiteX181" fmla="*/ 5656 w 10000"/>
                <a:gd name="connsiteY181" fmla="*/ 7012 h 10000"/>
                <a:gd name="connsiteX182" fmla="*/ 5683 w 10000"/>
                <a:gd name="connsiteY182" fmla="*/ 6708 h 10000"/>
                <a:gd name="connsiteX183" fmla="*/ 5714 w 10000"/>
                <a:gd name="connsiteY183" fmla="*/ 6534 h 10000"/>
                <a:gd name="connsiteX184" fmla="*/ 5741 w 10000"/>
                <a:gd name="connsiteY184" fmla="*/ 6429 h 10000"/>
                <a:gd name="connsiteX185" fmla="*/ 5773 w 10000"/>
                <a:gd name="connsiteY185" fmla="*/ 6385 h 10000"/>
                <a:gd name="connsiteX186" fmla="*/ 5800 w 10000"/>
                <a:gd name="connsiteY186" fmla="*/ 6385 h 10000"/>
                <a:gd name="connsiteX187" fmla="*/ 5827 w 10000"/>
                <a:gd name="connsiteY187" fmla="*/ 6429 h 10000"/>
                <a:gd name="connsiteX188" fmla="*/ 5858 w 10000"/>
                <a:gd name="connsiteY188" fmla="*/ 6516 h 10000"/>
                <a:gd name="connsiteX189" fmla="*/ 5886 w 10000"/>
                <a:gd name="connsiteY189" fmla="*/ 6646 h 10000"/>
                <a:gd name="connsiteX190" fmla="*/ 5913 w 10000"/>
                <a:gd name="connsiteY190" fmla="*/ 6845 h 10000"/>
                <a:gd name="connsiteX191" fmla="*/ 5944 w 10000"/>
                <a:gd name="connsiteY191" fmla="*/ 7149 h 10000"/>
                <a:gd name="connsiteX192" fmla="*/ 5971 w 10000"/>
                <a:gd name="connsiteY192" fmla="*/ 7658 h 10000"/>
                <a:gd name="connsiteX193" fmla="*/ 6003 w 10000"/>
                <a:gd name="connsiteY193" fmla="*/ 9093 h 10000"/>
                <a:gd name="connsiteX194" fmla="*/ 6030 w 10000"/>
                <a:gd name="connsiteY194" fmla="*/ 8106 h 10000"/>
                <a:gd name="connsiteX195" fmla="*/ 6057 w 10000"/>
                <a:gd name="connsiteY195" fmla="*/ 7385 h 10000"/>
                <a:gd name="connsiteX196" fmla="*/ 6088 w 10000"/>
                <a:gd name="connsiteY196" fmla="*/ 7019 h 10000"/>
                <a:gd name="connsiteX197" fmla="*/ 6115 w 10000"/>
                <a:gd name="connsiteY197" fmla="*/ 6789 h 10000"/>
                <a:gd name="connsiteX198" fmla="*/ 6147 w 10000"/>
                <a:gd name="connsiteY198" fmla="*/ 6634 h 10000"/>
                <a:gd name="connsiteX199" fmla="*/ 6174 w 10000"/>
                <a:gd name="connsiteY199" fmla="*/ 6534 h 10000"/>
                <a:gd name="connsiteX200" fmla="*/ 6201 w 10000"/>
                <a:gd name="connsiteY200" fmla="*/ 6472 h 10000"/>
                <a:gd name="connsiteX201" fmla="*/ 6233 w 10000"/>
                <a:gd name="connsiteY201" fmla="*/ 6441 h 10000"/>
                <a:gd name="connsiteX202" fmla="*/ 6260 w 10000"/>
                <a:gd name="connsiteY202" fmla="*/ 6435 h 10000"/>
                <a:gd name="connsiteX203" fmla="*/ 6291 w 10000"/>
                <a:gd name="connsiteY203" fmla="*/ 6460 h 10000"/>
                <a:gd name="connsiteX204" fmla="*/ 6318 w 10000"/>
                <a:gd name="connsiteY204" fmla="*/ 6516 h 10000"/>
                <a:gd name="connsiteX205" fmla="*/ 6345 w 10000"/>
                <a:gd name="connsiteY205" fmla="*/ 6609 h 10000"/>
                <a:gd name="connsiteX206" fmla="*/ 6372 w 10000"/>
                <a:gd name="connsiteY206" fmla="*/ 6733 h 10000"/>
                <a:gd name="connsiteX207" fmla="*/ 6404 w 10000"/>
                <a:gd name="connsiteY207" fmla="*/ 6919 h 10000"/>
                <a:gd name="connsiteX208" fmla="*/ 6431 w 10000"/>
                <a:gd name="connsiteY208" fmla="*/ 7186 h 10000"/>
                <a:gd name="connsiteX209" fmla="*/ 6462 w 10000"/>
                <a:gd name="connsiteY209" fmla="*/ 7596 h 10000"/>
                <a:gd name="connsiteX210" fmla="*/ 6489 w 10000"/>
                <a:gd name="connsiteY210" fmla="*/ 8466 h 10000"/>
                <a:gd name="connsiteX211" fmla="*/ 6516 w 10000"/>
                <a:gd name="connsiteY211" fmla="*/ 8801 h 10000"/>
                <a:gd name="connsiteX212" fmla="*/ 6548 w 10000"/>
                <a:gd name="connsiteY212" fmla="*/ 7714 h 10000"/>
                <a:gd name="connsiteX213" fmla="*/ 6575 w 10000"/>
                <a:gd name="connsiteY213" fmla="*/ 7261 h 10000"/>
                <a:gd name="connsiteX214" fmla="*/ 6607 w 10000"/>
                <a:gd name="connsiteY214" fmla="*/ 6981 h 10000"/>
                <a:gd name="connsiteX215" fmla="*/ 6634 w 10000"/>
                <a:gd name="connsiteY215" fmla="*/ 6795 h 10000"/>
                <a:gd name="connsiteX216" fmla="*/ 6661 w 10000"/>
                <a:gd name="connsiteY216" fmla="*/ 6658 h 10000"/>
                <a:gd name="connsiteX217" fmla="*/ 6692 w 10000"/>
                <a:gd name="connsiteY217" fmla="*/ 6559 h 10000"/>
                <a:gd name="connsiteX218" fmla="*/ 6719 w 10000"/>
                <a:gd name="connsiteY218" fmla="*/ 6497 h 10000"/>
                <a:gd name="connsiteX219" fmla="*/ 6751 w 10000"/>
                <a:gd name="connsiteY219" fmla="*/ 6460 h 10000"/>
                <a:gd name="connsiteX220" fmla="*/ 6778 w 10000"/>
                <a:gd name="connsiteY220" fmla="*/ 6453 h 10000"/>
                <a:gd name="connsiteX221" fmla="*/ 6805 w 10000"/>
                <a:gd name="connsiteY221" fmla="*/ 6460 h 10000"/>
                <a:gd name="connsiteX222" fmla="*/ 6836 w 10000"/>
                <a:gd name="connsiteY222" fmla="*/ 6503 h 10000"/>
                <a:gd name="connsiteX223" fmla="*/ 6863 w 10000"/>
                <a:gd name="connsiteY223" fmla="*/ 6565 h 10000"/>
                <a:gd name="connsiteX224" fmla="*/ 6890 w 10000"/>
                <a:gd name="connsiteY224" fmla="*/ 6658 h 10000"/>
                <a:gd name="connsiteX225" fmla="*/ 6922 w 10000"/>
                <a:gd name="connsiteY225" fmla="*/ 6789 h 10000"/>
                <a:gd name="connsiteX226" fmla="*/ 6949 w 10000"/>
                <a:gd name="connsiteY226" fmla="*/ 6975 h 10000"/>
                <a:gd name="connsiteX227" fmla="*/ 6981 w 10000"/>
                <a:gd name="connsiteY227" fmla="*/ 7236 h 10000"/>
                <a:gd name="connsiteX228" fmla="*/ 7008 w 10000"/>
                <a:gd name="connsiteY228" fmla="*/ 7634 h 10000"/>
                <a:gd name="connsiteX229" fmla="*/ 7035 w 10000"/>
                <a:gd name="connsiteY229" fmla="*/ 8460 h 10000"/>
                <a:gd name="connsiteX230" fmla="*/ 7066 w 10000"/>
                <a:gd name="connsiteY230" fmla="*/ 8969 h 10000"/>
                <a:gd name="connsiteX231" fmla="*/ 7093 w 10000"/>
                <a:gd name="connsiteY231" fmla="*/ 7801 h 10000"/>
                <a:gd name="connsiteX232" fmla="*/ 7125 w 10000"/>
                <a:gd name="connsiteY232" fmla="*/ 7329 h 10000"/>
                <a:gd name="connsiteX233" fmla="*/ 7152 w 10000"/>
                <a:gd name="connsiteY233" fmla="*/ 7037 h 10000"/>
                <a:gd name="connsiteX234" fmla="*/ 7179 w 10000"/>
                <a:gd name="connsiteY234" fmla="*/ 6839 h 10000"/>
                <a:gd name="connsiteX235" fmla="*/ 7210 w 10000"/>
                <a:gd name="connsiteY235" fmla="*/ 6696 h 10000"/>
                <a:gd name="connsiteX236" fmla="*/ 7237 w 10000"/>
                <a:gd name="connsiteY236" fmla="*/ 6590 h 10000"/>
                <a:gd name="connsiteX237" fmla="*/ 7269 w 10000"/>
                <a:gd name="connsiteY237" fmla="*/ 6516 h 10000"/>
                <a:gd name="connsiteX238" fmla="*/ 7296 w 10000"/>
                <a:gd name="connsiteY238" fmla="*/ 6472 h 10000"/>
                <a:gd name="connsiteX239" fmla="*/ 7323 w 10000"/>
                <a:gd name="connsiteY239" fmla="*/ 6447 h 10000"/>
                <a:gd name="connsiteX240" fmla="*/ 7350 w 10000"/>
                <a:gd name="connsiteY240" fmla="*/ 6447 h 10000"/>
                <a:gd name="connsiteX241" fmla="*/ 7382 w 10000"/>
                <a:gd name="connsiteY241" fmla="*/ 6466 h 10000"/>
                <a:gd name="connsiteX242" fmla="*/ 7409 w 10000"/>
                <a:gd name="connsiteY242" fmla="*/ 6509 h 10000"/>
                <a:gd name="connsiteX243" fmla="*/ 7440 w 10000"/>
                <a:gd name="connsiteY243" fmla="*/ 6578 h 10000"/>
                <a:gd name="connsiteX244" fmla="*/ 7467 w 10000"/>
                <a:gd name="connsiteY244" fmla="*/ 6677 h 10000"/>
                <a:gd name="connsiteX245" fmla="*/ 7494 w 10000"/>
                <a:gd name="connsiteY245" fmla="*/ 6814 h 10000"/>
                <a:gd name="connsiteX246" fmla="*/ 7526 w 10000"/>
                <a:gd name="connsiteY246" fmla="*/ 7006 h 10000"/>
                <a:gd name="connsiteX247" fmla="*/ 7553 w 10000"/>
                <a:gd name="connsiteY247" fmla="*/ 7273 h 10000"/>
                <a:gd name="connsiteX248" fmla="*/ 7584 w 10000"/>
                <a:gd name="connsiteY248" fmla="*/ 7696 h 10000"/>
                <a:gd name="connsiteX249" fmla="*/ 7612 w 10000"/>
                <a:gd name="connsiteY249" fmla="*/ 8584 h 10000"/>
                <a:gd name="connsiteX250" fmla="*/ 7639 w 10000"/>
                <a:gd name="connsiteY250" fmla="*/ 8814 h 10000"/>
                <a:gd name="connsiteX251" fmla="*/ 7670 w 10000"/>
                <a:gd name="connsiteY251" fmla="*/ 7770 h 10000"/>
                <a:gd name="connsiteX252" fmla="*/ 7697 w 10000"/>
                <a:gd name="connsiteY252" fmla="*/ 7317 h 10000"/>
                <a:gd name="connsiteX253" fmla="*/ 7729 w 10000"/>
                <a:gd name="connsiteY253" fmla="*/ 7031 h 10000"/>
                <a:gd name="connsiteX254" fmla="*/ 7756 w 10000"/>
                <a:gd name="connsiteY254" fmla="*/ 6839 h 10000"/>
                <a:gd name="connsiteX255" fmla="*/ 7783 w 10000"/>
                <a:gd name="connsiteY255" fmla="*/ 6696 h 10000"/>
                <a:gd name="connsiteX256" fmla="*/ 7810 w 10000"/>
                <a:gd name="connsiteY256" fmla="*/ 6590 h 10000"/>
                <a:gd name="connsiteX257" fmla="*/ 7841 w 10000"/>
                <a:gd name="connsiteY257" fmla="*/ 6522 h 10000"/>
                <a:gd name="connsiteX258" fmla="*/ 7868 w 10000"/>
                <a:gd name="connsiteY258" fmla="*/ 6472 h 10000"/>
                <a:gd name="connsiteX259" fmla="*/ 7900 w 10000"/>
                <a:gd name="connsiteY259" fmla="*/ 6447 h 10000"/>
                <a:gd name="connsiteX260" fmla="*/ 7927 w 10000"/>
                <a:gd name="connsiteY260" fmla="*/ 6447 h 10000"/>
                <a:gd name="connsiteX261" fmla="*/ 7954 w 10000"/>
                <a:gd name="connsiteY261" fmla="*/ 6466 h 10000"/>
                <a:gd name="connsiteX262" fmla="*/ 7986 w 10000"/>
                <a:gd name="connsiteY262" fmla="*/ 6509 h 10000"/>
                <a:gd name="connsiteX263" fmla="*/ 8013 w 10000"/>
                <a:gd name="connsiteY263" fmla="*/ 6578 h 10000"/>
                <a:gd name="connsiteX264" fmla="*/ 8044 w 10000"/>
                <a:gd name="connsiteY264" fmla="*/ 6683 h 10000"/>
                <a:gd name="connsiteX265" fmla="*/ 8071 w 10000"/>
                <a:gd name="connsiteY265" fmla="*/ 6820 h 10000"/>
                <a:gd name="connsiteX266" fmla="*/ 8098 w 10000"/>
                <a:gd name="connsiteY266" fmla="*/ 7006 h 10000"/>
                <a:gd name="connsiteX267" fmla="*/ 8130 w 10000"/>
                <a:gd name="connsiteY267" fmla="*/ 7280 h 10000"/>
                <a:gd name="connsiteX268" fmla="*/ 8157 w 10000"/>
                <a:gd name="connsiteY268" fmla="*/ 7714 h 10000"/>
                <a:gd name="connsiteX269" fmla="*/ 8188 w 10000"/>
                <a:gd name="connsiteY269" fmla="*/ 8671 h 10000"/>
                <a:gd name="connsiteX270" fmla="*/ 8215 w 10000"/>
                <a:gd name="connsiteY270" fmla="*/ 8696 h 10000"/>
                <a:gd name="connsiteX271" fmla="*/ 8242 w 10000"/>
                <a:gd name="connsiteY271" fmla="*/ 7720 h 10000"/>
                <a:gd name="connsiteX272" fmla="*/ 8274 w 10000"/>
                <a:gd name="connsiteY272" fmla="*/ 7286 h 10000"/>
                <a:gd name="connsiteX273" fmla="*/ 8301 w 10000"/>
                <a:gd name="connsiteY273" fmla="*/ 7006 h 10000"/>
                <a:gd name="connsiteX274" fmla="*/ 8328 w 10000"/>
                <a:gd name="connsiteY274" fmla="*/ 6820 h 10000"/>
                <a:gd name="connsiteX275" fmla="*/ 8360 w 10000"/>
                <a:gd name="connsiteY275" fmla="*/ 6683 h 10000"/>
                <a:gd name="connsiteX276" fmla="*/ 8387 w 10000"/>
                <a:gd name="connsiteY276" fmla="*/ 6584 h 10000"/>
                <a:gd name="connsiteX277" fmla="*/ 8418 w 10000"/>
                <a:gd name="connsiteY277" fmla="*/ 6516 h 10000"/>
                <a:gd name="connsiteX278" fmla="*/ 8445 w 10000"/>
                <a:gd name="connsiteY278" fmla="*/ 6472 h 10000"/>
                <a:gd name="connsiteX279" fmla="*/ 8472 w 10000"/>
                <a:gd name="connsiteY279" fmla="*/ 6453 h 10000"/>
                <a:gd name="connsiteX280" fmla="*/ 8504 w 10000"/>
                <a:gd name="connsiteY280" fmla="*/ 6460 h 10000"/>
                <a:gd name="connsiteX281" fmla="*/ 8531 w 10000"/>
                <a:gd name="connsiteY281" fmla="*/ 6491 h 10000"/>
                <a:gd name="connsiteX282" fmla="*/ 8562 w 10000"/>
                <a:gd name="connsiteY282" fmla="*/ 6553 h 10000"/>
                <a:gd name="connsiteX283" fmla="*/ 8589 w 10000"/>
                <a:gd name="connsiteY283" fmla="*/ 6640 h 10000"/>
                <a:gd name="connsiteX284" fmla="*/ 8616 w 10000"/>
                <a:gd name="connsiteY284" fmla="*/ 6770 h 10000"/>
                <a:gd name="connsiteX285" fmla="*/ 8648 w 10000"/>
                <a:gd name="connsiteY285" fmla="*/ 6944 h 10000"/>
                <a:gd name="connsiteX286" fmla="*/ 8675 w 10000"/>
                <a:gd name="connsiteY286" fmla="*/ 7205 h 10000"/>
                <a:gd name="connsiteX287" fmla="*/ 8707 w 10000"/>
                <a:gd name="connsiteY287" fmla="*/ 7615 h 10000"/>
                <a:gd name="connsiteX288" fmla="*/ 8734 w 10000"/>
                <a:gd name="connsiteY288" fmla="*/ 8460 h 10000"/>
                <a:gd name="connsiteX289" fmla="*/ 8761 w 10000"/>
                <a:gd name="connsiteY289" fmla="*/ 8839 h 10000"/>
                <a:gd name="connsiteX290" fmla="*/ 8788 w 10000"/>
                <a:gd name="connsiteY290" fmla="*/ 7733 h 10000"/>
                <a:gd name="connsiteX291" fmla="*/ 8819 w 10000"/>
                <a:gd name="connsiteY291" fmla="*/ 7267 h 10000"/>
                <a:gd name="connsiteX292" fmla="*/ 8851 w 10000"/>
                <a:gd name="connsiteY292" fmla="*/ 6981 h 10000"/>
                <a:gd name="connsiteX293" fmla="*/ 8878 w 10000"/>
                <a:gd name="connsiteY293" fmla="*/ 6783 h 10000"/>
                <a:gd name="connsiteX294" fmla="*/ 8905 w 10000"/>
                <a:gd name="connsiteY294" fmla="*/ 6646 h 10000"/>
                <a:gd name="connsiteX295" fmla="*/ 8932 w 10000"/>
                <a:gd name="connsiteY295" fmla="*/ 6547 h 10000"/>
                <a:gd name="connsiteX296" fmla="*/ 8963 w 10000"/>
                <a:gd name="connsiteY296" fmla="*/ 6484 h 10000"/>
                <a:gd name="connsiteX297" fmla="*/ 8991 w 10000"/>
                <a:gd name="connsiteY297" fmla="*/ 6453 h 10000"/>
                <a:gd name="connsiteX298" fmla="*/ 9022 w 10000"/>
                <a:gd name="connsiteY298" fmla="*/ 6447 h 10000"/>
                <a:gd name="connsiteX299" fmla="*/ 9049 w 10000"/>
                <a:gd name="connsiteY299" fmla="*/ 6472 h 10000"/>
                <a:gd name="connsiteX300" fmla="*/ 9076 w 10000"/>
                <a:gd name="connsiteY300" fmla="*/ 6528 h 10000"/>
                <a:gd name="connsiteX301" fmla="*/ 9108 w 10000"/>
                <a:gd name="connsiteY301" fmla="*/ 6621 h 10000"/>
                <a:gd name="connsiteX302" fmla="*/ 9135 w 10000"/>
                <a:gd name="connsiteY302" fmla="*/ 6758 h 10000"/>
                <a:gd name="connsiteX303" fmla="*/ 9166 w 10000"/>
                <a:gd name="connsiteY303" fmla="*/ 6957 h 10000"/>
                <a:gd name="connsiteX304" fmla="*/ 9193 w 10000"/>
                <a:gd name="connsiteY304" fmla="*/ 7267 h 10000"/>
                <a:gd name="connsiteX305" fmla="*/ 9220 w 10000"/>
                <a:gd name="connsiteY305" fmla="*/ 7814 h 10000"/>
                <a:gd name="connsiteX306" fmla="*/ 9252 w 10000"/>
                <a:gd name="connsiteY306" fmla="*/ 9863 h 10000"/>
                <a:gd name="connsiteX307" fmla="*/ 9279 w 10000"/>
                <a:gd name="connsiteY307" fmla="*/ 7988 h 10000"/>
                <a:gd name="connsiteX308" fmla="*/ 9306 w 10000"/>
                <a:gd name="connsiteY308" fmla="*/ 7335 h 10000"/>
                <a:gd name="connsiteX309" fmla="*/ 9338 w 10000"/>
                <a:gd name="connsiteY309" fmla="*/ 6988 h 10000"/>
                <a:gd name="connsiteX310" fmla="*/ 9365 w 10000"/>
                <a:gd name="connsiteY310" fmla="*/ 6758 h 10000"/>
                <a:gd name="connsiteX311" fmla="*/ 9396 w 10000"/>
                <a:gd name="connsiteY311" fmla="*/ 6602 h 10000"/>
                <a:gd name="connsiteX312" fmla="*/ 9423 w 10000"/>
                <a:gd name="connsiteY312" fmla="*/ 6503 h 10000"/>
                <a:gd name="connsiteX313" fmla="*/ 9450 w 10000"/>
                <a:gd name="connsiteY313" fmla="*/ 6447 h 10000"/>
                <a:gd name="connsiteX314" fmla="*/ 9482 w 10000"/>
                <a:gd name="connsiteY314" fmla="*/ 6435 h 10000"/>
                <a:gd name="connsiteX315" fmla="*/ 9509 w 10000"/>
                <a:gd name="connsiteY315" fmla="*/ 6460 h 10000"/>
                <a:gd name="connsiteX316" fmla="*/ 9540 w 10000"/>
                <a:gd name="connsiteY316" fmla="*/ 6534 h 10000"/>
                <a:gd name="connsiteX317" fmla="*/ 9567 w 10000"/>
                <a:gd name="connsiteY317" fmla="*/ 6665 h 10000"/>
                <a:gd name="connsiteX318" fmla="*/ 9594 w 10000"/>
                <a:gd name="connsiteY318" fmla="*/ 6882 h 10000"/>
                <a:gd name="connsiteX319" fmla="*/ 9626 w 10000"/>
                <a:gd name="connsiteY319" fmla="*/ 7242 h 10000"/>
                <a:gd name="connsiteX320" fmla="*/ 9653 w 10000"/>
                <a:gd name="connsiteY320" fmla="*/ 7981 h 10000"/>
                <a:gd name="connsiteX321" fmla="*/ 9680 w 10000"/>
                <a:gd name="connsiteY321" fmla="*/ 8820 h 10000"/>
                <a:gd name="connsiteX322" fmla="*/ 9712 w 10000"/>
                <a:gd name="connsiteY322" fmla="*/ 7484 h 10000"/>
                <a:gd name="connsiteX323" fmla="*/ 9739 w 10000"/>
                <a:gd name="connsiteY323" fmla="*/ 7012 h 10000"/>
                <a:gd name="connsiteX324" fmla="*/ 9766 w 10000"/>
                <a:gd name="connsiteY324" fmla="*/ 6758 h 10000"/>
                <a:gd name="connsiteX325" fmla="*/ 9797 w 10000"/>
                <a:gd name="connsiteY325" fmla="*/ 6615 h 10000"/>
                <a:gd name="connsiteX326" fmla="*/ 9824 w 10000"/>
                <a:gd name="connsiteY326" fmla="*/ 6559 h 10000"/>
                <a:gd name="connsiteX327" fmla="*/ 9856 w 10000"/>
                <a:gd name="connsiteY327" fmla="*/ 6590 h 10000"/>
                <a:gd name="connsiteX328" fmla="*/ 9883 w 10000"/>
                <a:gd name="connsiteY328" fmla="*/ 6708 h 10000"/>
                <a:gd name="connsiteX329" fmla="*/ 9910 w 10000"/>
                <a:gd name="connsiteY329" fmla="*/ 6950 h 10000"/>
                <a:gd name="connsiteX330" fmla="*/ 9941 w 10000"/>
                <a:gd name="connsiteY330" fmla="*/ 7404 h 10000"/>
                <a:gd name="connsiteX331" fmla="*/ 9968 w 10000"/>
                <a:gd name="connsiteY331" fmla="*/ 8516 h 10000"/>
                <a:gd name="connsiteX332" fmla="*/ 10000 w 10000"/>
                <a:gd name="connsiteY33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2753 w 10000"/>
                <a:gd name="connsiteY96" fmla="*/ 497 h 10000"/>
                <a:gd name="connsiteX97" fmla="*/ 3267 w 10000"/>
                <a:gd name="connsiteY97" fmla="*/ 559 h 10000"/>
                <a:gd name="connsiteX98" fmla="*/ 3299 w 10000"/>
                <a:gd name="connsiteY98" fmla="*/ 478 h 10000"/>
                <a:gd name="connsiteX99" fmla="*/ 3326 w 10000"/>
                <a:gd name="connsiteY99" fmla="*/ 404 h 10000"/>
                <a:gd name="connsiteX100" fmla="*/ 3357 w 10000"/>
                <a:gd name="connsiteY100" fmla="*/ 335 h 10000"/>
                <a:gd name="connsiteX101" fmla="*/ 3384 w 10000"/>
                <a:gd name="connsiteY101" fmla="*/ 280 h 10000"/>
                <a:gd name="connsiteX102" fmla="*/ 3411 w 10000"/>
                <a:gd name="connsiteY102" fmla="*/ 230 h 10000"/>
                <a:gd name="connsiteX103" fmla="*/ 3443 w 10000"/>
                <a:gd name="connsiteY103" fmla="*/ 186 h 10000"/>
                <a:gd name="connsiteX104" fmla="*/ 3470 w 10000"/>
                <a:gd name="connsiteY104" fmla="*/ 149 h 10000"/>
                <a:gd name="connsiteX105" fmla="*/ 3497 w 10000"/>
                <a:gd name="connsiteY105" fmla="*/ 118 h 10000"/>
                <a:gd name="connsiteX106" fmla="*/ 3529 w 10000"/>
                <a:gd name="connsiteY106" fmla="*/ 87 h 10000"/>
                <a:gd name="connsiteX107" fmla="*/ 3556 w 10000"/>
                <a:gd name="connsiteY107" fmla="*/ 68 h 10000"/>
                <a:gd name="connsiteX108" fmla="*/ 3587 w 10000"/>
                <a:gd name="connsiteY108" fmla="*/ 43 h 10000"/>
                <a:gd name="connsiteX109" fmla="*/ 3614 w 10000"/>
                <a:gd name="connsiteY109" fmla="*/ 31 h 10000"/>
                <a:gd name="connsiteX110" fmla="*/ 3641 w 10000"/>
                <a:gd name="connsiteY110" fmla="*/ 19 h 10000"/>
                <a:gd name="connsiteX111" fmla="*/ 3673 w 10000"/>
                <a:gd name="connsiteY111" fmla="*/ 6 h 10000"/>
                <a:gd name="connsiteX112" fmla="*/ 3700 w 10000"/>
                <a:gd name="connsiteY112" fmla="*/ 6 h 10000"/>
                <a:gd name="connsiteX113" fmla="*/ 3731 w 10000"/>
                <a:gd name="connsiteY113" fmla="*/ 0 h 10000"/>
                <a:gd name="connsiteX114" fmla="*/ 3758 w 10000"/>
                <a:gd name="connsiteY114" fmla="*/ 0 h 10000"/>
                <a:gd name="connsiteX115" fmla="*/ 3785 w 10000"/>
                <a:gd name="connsiteY115" fmla="*/ 6 h 10000"/>
                <a:gd name="connsiteX116" fmla="*/ 3817 w 10000"/>
                <a:gd name="connsiteY116" fmla="*/ 12 h 10000"/>
                <a:gd name="connsiteX117" fmla="*/ 3844 w 10000"/>
                <a:gd name="connsiteY117" fmla="*/ 19 h 10000"/>
                <a:gd name="connsiteX118" fmla="*/ 3876 w 10000"/>
                <a:gd name="connsiteY118" fmla="*/ 31 h 10000"/>
                <a:gd name="connsiteX119" fmla="*/ 3903 w 10000"/>
                <a:gd name="connsiteY119" fmla="*/ 43 h 10000"/>
                <a:gd name="connsiteX120" fmla="*/ 3930 w 10000"/>
                <a:gd name="connsiteY120" fmla="*/ 62 h 10000"/>
                <a:gd name="connsiteX121" fmla="*/ 3957 w 10000"/>
                <a:gd name="connsiteY121" fmla="*/ 81 h 10000"/>
                <a:gd name="connsiteX122" fmla="*/ 3988 w 10000"/>
                <a:gd name="connsiteY122" fmla="*/ 106 h 10000"/>
                <a:gd name="connsiteX123" fmla="*/ 4015 w 10000"/>
                <a:gd name="connsiteY123" fmla="*/ 130 h 10000"/>
                <a:gd name="connsiteX124" fmla="*/ 4047 w 10000"/>
                <a:gd name="connsiteY124" fmla="*/ 155 h 10000"/>
                <a:gd name="connsiteX125" fmla="*/ 4074 w 10000"/>
                <a:gd name="connsiteY125" fmla="*/ 186 h 10000"/>
                <a:gd name="connsiteX126" fmla="*/ 4101 w 10000"/>
                <a:gd name="connsiteY126" fmla="*/ 217 h 10000"/>
                <a:gd name="connsiteX127" fmla="*/ 4132 w 10000"/>
                <a:gd name="connsiteY127" fmla="*/ 255 h 10000"/>
                <a:gd name="connsiteX128" fmla="*/ 4160 w 10000"/>
                <a:gd name="connsiteY128" fmla="*/ 292 h 10000"/>
                <a:gd name="connsiteX129" fmla="*/ 4191 w 10000"/>
                <a:gd name="connsiteY129" fmla="*/ 329 h 10000"/>
                <a:gd name="connsiteX130" fmla="*/ 4218 w 10000"/>
                <a:gd name="connsiteY130" fmla="*/ 373 h 10000"/>
                <a:gd name="connsiteX131" fmla="*/ 4245 w 10000"/>
                <a:gd name="connsiteY131" fmla="*/ 422 h 10000"/>
                <a:gd name="connsiteX132" fmla="*/ 4277 w 10000"/>
                <a:gd name="connsiteY132" fmla="*/ 466 h 10000"/>
                <a:gd name="connsiteX133" fmla="*/ 4304 w 10000"/>
                <a:gd name="connsiteY133" fmla="*/ 522 h 10000"/>
                <a:gd name="connsiteX134" fmla="*/ 4335 w 10000"/>
                <a:gd name="connsiteY134" fmla="*/ 571 h 10000"/>
                <a:gd name="connsiteX135" fmla="*/ 4362 w 10000"/>
                <a:gd name="connsiteY135" fmla="*/ 634 h 10000"/>
                <a:gd name="connsiteX136" fmla="*/ 4389 w 10000"/>
                <a:gd name="connsiteY136" fmla="*/ 689 h 10000"/>
                <a:gd name="connsiteX137" fmla="*/ 4421 w 10000"/>
                <a:gd name="connsiteY137" fmla="*/ 752 h 10000"/>
                <a:gd name="connsiteX138" fmla="*/ 4448 w 10000"/>
                <a:gd name="connsiteY138" fmla="*/ 820 h 10000"/>
                <a:gd name="connsiteX139" fmla="*/ 4475 w 10000"/>
                <a:gd name="connsiteY139" fmla="*/ 888 h 10000"/>
                <a:gd name="connsiteX140" fmla="*/ 4507 w 10000"/>
                <a:gd name="connsiteY140" fmla="*/ 957 h 10000"/>
                <a:gd name="connsiteX141" fmla="*/ 4534 w 10000"/>
                <a:gd name="connsiteY141" fmla="*/ 1037 h 10000"/>
                <a:gd name="connsiteX142" fmla="*/ 4565 w 10000"/>
                <a:gd name="connsiteY142" fmla="*/ 1118 h 10000"/>
                <a:gd name="connsiteX143" fmla="*/ 4592 w 10000"/>
                <a:gd name="connsiteY143" fmla="*/ 1199 h 10000"/>
                <a:gd name="connsiteX144" fmla="*/ 4619 w 10000"/>
                <a:gd name="connsiteY144" fmla="*/ 1286 h 10000"/>
                <a:gd name="connsiteX145" fmla="*/ 4651 w 10000"/>
                <a:gd name="connsiteY145" fmla="*/ 1373 h 10000"/>
                <a:gd name="connsiteX146" fmla="*/ 4678 w 10000"/>
                <a:gd name="connsiteY146" fmla="*/ 1472 h 10000"/>
                <a:gd name="connsiteX147" fmla="*/ 4709 w 10000"/>
                <a:gd name="connsiteY147" fmla="*/ 1565 h 10000"/>
                <a:gd name="connsiteX148" fmla="*/ 4736 w 10000"/>
                <a:gd name="connsiteY148" fmla="*/ 1671 h 10000"/>
                <a:gd name="connsiteX149" fmla="*/ 4763 w 10000"/>
                <a:gd name="connsiteY149" fmla="*/ 1776 h 10000"/>
                <a:gd name="connsiteX150" fmla="*/ 4795 w 10000"/>
                <a:gd name="connsiteY150" fmla="*/ 1894 h 10000"/>
                <a:gd name="connsiteX151" fmla="*/ 4822 w 10000"/>
                <a:gd name="connsiteY151" fmla="*/ 2012 h 10000"/>
                <a:gd name="connsiteX152" fmla="*/ 4854 w 10000"/>
                <a:gd name="connsiteY152" fmla="*/ 2137 h 10000"/>
                <a:gd name="connsiteX153" fmla="*/ 4881 w 10000"/>
                <a:gd name="connsiteY153" fmla="*/ 2267 h 10000"/>
                <a:gd name="connsiteX154" fmla="*/ 4908 w 10000"/>
                <a:gd name="connsiteY154" fmla="*/ 2404 h 10000"/>
                <a:gd name="connsiteX155" fmla="*/ 4935 w 10000"/>
                <a:gd name="connsiteY155" fmla="*/ 2553 h 10000"/>
                <a:gd name="connsiteX156" fmla="*/ 4966 w 10000"/>
                <a:gd name="connsiteY156" fmla="*/ 2708 h 10000"/>
                <a:gd name="connsiteX157" fmla="*/ 4993 w 10000"/>
                <a:gd name="connsiteY157" fmla="*/ 2870 h 10000"/>
                <a:gd name="connsiteX158" fmla="*/ 5025 w 10000"/>
                <a:gd name="connsiteY158" fmla="*/ 3043 h 10000"/>
                <a:gd name="connsiteX159" fmla="*/ 5052 w 10000"/>
                <a:gd name="connsiteY159" fmla="*/ 3230 h 10000"/>
                <a:gd name="connsiteX160" fmla="*/ 5079 w 10000"/>
                <a:gd name="connsiteY160" fmla="*/ 3429 h 10000"/>
                <a:gd name="connsiteX161" fmla="*/ 5110 w 10000"/>
                <a:gd name="connsiteY161" fmla="*/ 3646 h 10000"/>
                <a:gd name="connsiteX162" fmla="*/ 5137 w 10000"/>
                <a:gd name="connsiteY162" fmla="*/ 3882 h 10000"/>
                <a:gd name="connsiteX163" fmla="*/ 5169 w 10000"/>
                <a:gd name="connsiteY163" fmla="*/ 4143 h 10000"/>
                <a:gd name="connsiteX164" fmla="*/ 5196 w 10000"/>
                <a:gd name="connsiteY164" fmla="*/ 4441 h 10000"/>
                <a:gd name="connsiteX165" fmla="*/ 5223 w 10000"/>
                <a:gd name="connsiteY165" fmla="*/ 4789 h 10000"/>
                <a:gd name="connsiteX166" fmla="*/ 5255 w 10000"/>
                <a:gd name="connsiteY166" fmla="*/ 5205 h 10000"/>
                <a:gd name="connsiteX167" fmla="*/ 5282 w 10000"/>
                <a:gd name="connsiteY167" fmla="*/ 5758 h 10000"/>
                <a:gd name="connsiteX168" fmla="*/ 5313 w 10000"/>
                <a:gd name="connsiteY168" fmla="*/ 6671 h 10000"/>
                <a:gd name="connsiteX169" fmla="*/ 5340 w 10000"/>
                <a:gd name="connsiteY169" fmla="*/ 7776 h 10000"/>
                <a:gd name="connsiteX170" fmla="*/ 5367 w 10000"/>
                <a:gd name="connsiteY170" fmla="*/ 6565 h 10000"/>
                <a:gd name="connsiteX171" fmla="*/ 5399 w 10000"/>
                <a:gd name="connsiteY171" fmla="*/ 6255 h 10000"/>
                <a:gd name="connsiteX172" fmla="*/ 5426 w 10000"/>
                <a:gd name="connsiteY172" fmla="*/ 6155 h 10000"/>
                <a:gd name="connsiteX173" fmla="*/ 5453 w 10000"/>
                <a:gd name="connsiteY173" fmla="*/ 6180 h 10000"/>
                <a:gd name="connsiteX174" fmla="*/ 5484 w 10000"/>
                <a:gd name="connsiteY174" fmla="*/ 6286 h 10000"/>
                <a:gd name="connsiteX175" fmla="*/ 5511 w 10000"/>
                <a:gd name="connsiteY175" fmla="*/ 6484 h 10000"/>
                <a:gd name="connsiteX176" fmla="*/ 5539 w 10000"/>
                <a:gd name="connsiteY176" fmla="*/ 6801 h 10000"/>
                <a:gd name="connsiteX177" fmla="*/ 5570 w 10000"/>
                <a:gd name="connsiteY177" fmla="*/ 7373 h 10000"/>
                <a:gd name="connsiteX178" fmla="*/ 5597 w 10000"/>
                <a:gd name="connsiteY178" fmla="*/ 9447 h 10000"/>
                <a:gd name="connsiteX179" fmla="*/ 5629 w 10000"/>
                <a:gd name="connsiteY179" fmla="*/ 7621 h 10000"/>
                <a:gd name="connsiteX180" fmla="*/ 5656 w 10000"/>
                <a:gd name="connsiteY180" fmla="*/ 7012 h 10000"/>
                <a:gd name="connsiteX181" fmla="*/ 5683 w 10000"/>
                <a:gd name="connsiteY181" fmla="*/ 6708 h 10000"/>
                <a:gd name="connsiteX182" fmla="*/ 5714 w 10000"/>
                <a:gd name="connsiteY182" fmla="*/ 6534 h 10000"/>
                <a:gd name="connsiteX183" fmla="*/ 5741 w 10000"/>
                <a:gd name="connsiteY183" fmla="*/ 6429 h 10000"/>
                <a:gd name="connsiteX184" fmla="*/ 5773 w 10000"/>
                <a:gd name="connsiteY184" fmla="*/ 6385 h 10000"/>
                <a:gd name="connsiteX185" fmla="*/ 5800 w 10000"/>
                <a:gd name="connsiteY185" fmla="*/ 6385 h 10000"/>
                <a:gd name="connsiteX186" fmla="*/ 5827 w 10000"/>
                <a:gd name="connsiteY186" fmla="*/ 6429 h 10000"/>
                <a:gd name="connsiteX187" fmla="*/ 5858 w 10000"/>
                <a:gd name="connsiteY187" fmla="*/ 6516 h 10000"/>
                <a:gd name="connsiteX188" fmla="*/ 5886 w 10000"/>
                <a:gd name="connsiteY188" fmla="*/ 6646 h 10000"/>
                <a:gd name="connsiteX189" fmla="*/ 5913 w 10000"/>
                <a:gd name="connsiteY189" fmla="*/ 6845 h 10000"/>
                <a:gd name="connsiteX190" fmla="*/ 5944 w 10000"/>
                <a:gd name="connsiteY190" fmla="*/ 7149 h 10000"/>
                <a:gd name="connsiteX191" fmla="*/ 5971 w 10000"/>
                <a:gd name="connsiteY191" fmla="*/ 7658 h 10000"/>
                <a:gd name="connsiteX192" fmla="*/ 6003 w 10000"/>
                <a:gd name="connsiteY192" fmla="*/ 9093 h 10000"/>
                <a:gd name="connsiteX193" fmla="*/ 6030 w 10000"/>
                <a:gd name="connsiteY193" fmla="*/ 8106 h 10000"/>
                <a:gd name="connsiteX194" fmla="*/ 6057 w 10000"/>
                <a:gd name="connsiteY194" fmla="*/ 7385 h 10000"/>
                <a:gd name="connsiteX195" fmla="*/ 6088 w 10000"/>
                <a:gd name="connsiteY195" fmla="*/ 7019 h 10000"/>
                <a:gd name="connsiteX196" fmla="*/ 6115 w 10000"/>
                <a:gd name="connsiteY196" fmla="*/ 6789 h 10000"/>
                <a:gd name="connsiteX197" fmla="*/ 6147 w 10000"/>
                <a:gd name="connsiteY197" fmla="*/ 6634 h 10000"/>
                <a:gd name="connsiteX198" fmla="*/ 6174 w 10000"/>
                <a:gd name="connsiteY198" fmla="*/ 6534 h 10000"/>
                <a:gd name="connsiteX199" fmla="*/ 6201 w 10000"/>
                <a:gd name="connsiteY199" fmla="*/ 6472 h 10000"/>
                <a:gd name="connsiteX200" fmla="*/ 6233 w 10000"/>
                <a:gd name="connsiteY200" fmla="*/ 6441 h 10000"/>
                <a:gd name="connsiteX201" fmla="*/ 6260 w 10000"/>
                <a:gd name="connsiteY201" fmla="*/ 6435 h 10000"/>
                <a:gd name="connsiteX202" fmla="*/ 6291 w 10000"/>
                <a:gd name="connsiteY202" fmla="*/ 6460 h 10000"/>
                <a:gd name="connsiteX203" fmla="*/ 6318 w 10000"/>
                <a:gd name="connsiteY203" fmla="*/ 6516 h 10000"/>
                <a:gd name="connsiteX204" fmla="*/ 6345 w 10000"/>
                <a:gd name="connsiteY204" fmla="*/ 6609 h 10000"/>
                <a:gd name="connsiteX205" fmla="*/ 6372 w 10000"/>
                <a:gd name="connsiteY205" fmla="*/ 6733 h 10000"/>
                <a:gd name="connsiteX206" fmla="*/ 6404 w 10000"/>
                <a:gd name="connsiteY206" fmla="*/ 6919 h 10000"/>
                <a:gd name="connsiteX207" fmla="*/ 6431 w 10000"/>
                <a:gd name="connsiteY207" fmla="*/ 7186 h 10000"/>
                <a:gd name="connsiteX208" fmla="*/ 6462 w 10000"/>
                <a:gd name="connsiteY208" fmla="*/ 7596 h 10000"/>
                <a:gd name="connsiteX209" fmla="*/ 6489 w 10000"/>
                <a:gd name="connsiteY209" fmla="*/ 8466 h 10000"/>
                <a:gd name="connsiteX210" fmla="*/ 6516 w 10000"/>
                <a:gd name="connsiteY210" fmla="*/ 8801 h 10000"/>
                <a:gd name="connsiteX211" fmla="*/ 6548 w 10000"/>
                <a:gd name="connsiteY211" fmla="*/ 7714 h 10000"/>
                <a:gd name="connsiteX212" fmla="*/ 6575 w 10000"/>
                <a:gd name="connsiteY212" fmla="*/ 7261 h 10000"/>
                <a:gd name="connsiteX213" fmla="*/ 6607 w 10000"/>
                <a:gd name="connsiteY213" fmla="*/ 6981 h 10000"/>
                <a:gd name="connsiteX214" fmla="*/ 6634 w 10000"/>
                <a:gd name="connsiteY214" fmla="*/ 6795 h 10000"/>
                <a:gd name="connsiteX215" fmla="*/ 6661 w 10000"/>
                <a:gd name="connsiteY215" fmla="*/ 6658 h 10000"/>
                <a:gd name="connsiteX216" fmla="*/ 6692 w 10000"/>
                <a:gd name="connsiteY216" fmla="*/ 6559 h 10000"/>
                <a:gd name="connsiteX217" fmla="*/ 6719 w 10000"/>
                <a:gd name="connsiteY217" fmla="*/ 6497 h 10000"/>
                <a:gd name="connsiteX218" fmla="*/ 6751 w 10000"/>
                <a:gd name="connsiteY218" fmla="*/ 6460 h 10000"/>
                <a:gd name="connsiteX219" fmla="*/ 6778 w 10000"/>
                <a:gd name="connsiteY219" fmla="*/ 6453 h 10000"/>
                <a:gd name="connsiteX220" fmla="*/ 6805 w 10000"/>
                <a:gd name="connsiteY220" fmla="*/ 6460 h 10000"/>
                <a:gd name="connsiteX221" fmla="*/ 6836 w 10000"/>
                <a:gd name="connsiteY221" fmla="*/ 6503 h 10000"/>
                <a:gd name="connsiteX222" fmla="*/ 6863 w 10000"/>
                <a:gd name="connsiteY222" fmla="*/ 6565 h 10000"/>
                <a:gd name="connsiteX223" fmla="*/ 6890 w 10000"/>
                <a:gd name="connsiteY223" fmla="*/ 6658 h 10000"/>
                <a:gd name="connsiteX224" fmla="*/ 6922 w 10000"/>
                <a:gd name="connsiteY224" fmla="*/ 6789 h 10000"/>
                <a:gd name="connsiteX225" fmla="*/ 6949 w 10000"/>
                <a:gd name="connsiteY225" fmla="*/ 6975 h 10000"/>
                <a:gd name="connsiteX226" fmla="*/ 6981 w 10000"/>
                <a:gd name="connsiteY226" fmla="*/ 7236 h 10000"/>
                <a:gd name="connsiteX227" fmla="*/ 7008 w 10000"/>
                <a:gd name="connsiteY227" fmla="*/ 7634 h 10000"/>
                <a:gd name="connsiteX228" fmla="*/ 7035 w 10000"/>
                <a:gd name="connsiteY228" fmla="*/ 8460 h 10000"/>
                <a:gd name="connsiteX229" fmla="*/ 7066 w 10000"/>
                <a:gd name="connsiteY229" fmla="*/ 8969 h 10000"/>
                <a:gd name="connsiteX230" fmla="*/ 7093 w 10000"/>
                <a:gd name="connsiteY230" fmla="*/ 7801 h 10000"/>
                <a:gd name="connsiteX231" fmla="*/ 7125 w 10000"/>
                <a:gd name="connsiteY231" fmla="*/ 7329 h 10000"/>
                <a:gd name="connsiteX232" fmla="*/ 7152 w 10000"/>
                <a:gd name="connsiteY232" fmla="*/ 7037 h 10000"/>
                <a:gd name="connsiteX233" fmla="*/ 7179 w 10000"/>
                <a:gd name="connsiteY233" fmla="*/ 6839 h 10000"/>
                <a:gd name="connsiteX234" fmla="*/ 7210 w 10000"/>
                <a:gd name="connsiteY234" fmla="*/ 6696 h 10000"/>
                <a:gd name="connsiteX235" fmla="*/ 7237 w 10000"/>
                <a:gd name="connsiteY235" fmla="*/ 6590 h 10000"/>
                <a:gd name="connsiteX236" fmla="*/ 7269 w 10000"/>
                <a:gd name="connsiteY236" fmla="*/ 6516 h 10000"/>
                <a:gd name="connsiteX237" fmla="*/ 7296 w 10000"/>
                <a:gd name="connsiteY237" fmla="*/ 6472 h 10000"/>
                <a:gd name="connsiteX238" fmla="*/ 7323 w 10000"/>
                <a:gd name="connsiteY238" fmla="*/ 6447 h 10000"/>
                <a:gd name="connsiteX239" fmla="*/ 7350 w 10000"/>
                <a:gd name="connsiteY239" fmla="*/ 6447 h 10000"/>
                <a:gd name="connsiteX240" fmla="*/ 7382 w 10000"/>
                <a:gd name="connsiteY240" fmla="*/ 6466 h 10000"/>
                <a:gd name="connsiteX241" fmla="*/ 7409 w 10000"/>
                <a:gd name="connsiteY241" fmla="*/ 6509 h 10000"/>
                <a:gd name="connsiteX242" fmla="*/ 7440 w 10000"/>
                <a:gd name="connsiteY242" fmla="*/ 6578 h 10000"/>
                <a:gd name="connsiteX243" fmla="*/ 7467 w 10000"/>
                <a:gd name="connsiteY243" fmla="*/ 6677 h 10000"/>
                <a:gd name="connsiteX244" fmla="*/ 7494 w 10000"/>
                <a:gd name="connsiteY244" fmla="*/ 6814 h 10000"/>
                <a:gd name="connsiteX245" fmla="*/ 7526 w 10000"/>
                <a:gd name="connsiteY245" fmla="*/ 7006 h 10000"/>
                <a:gd name="connsiteX246" fmla="*/ 7553 w 10000"/>
                <a:gd name="connsiteY246" fmla="*/ 7273 h 10000"/>
                <a:gd name="connsiteX247" fmla="*/ 7584 w 10000"/>
                <a:gd name="connsiteY247" fmla="*/ 7696 h 10000"/>
                <a:gd name="connsiteX248" fmla="*/ 7612 w 10000"/>
                <a:gd name="connsiteY248" fmla="*/ 8584 h 10000"/>
                <a:gd name="connsiteX249" fmla="*/ 7639 w 10000"/>
                <a:gd name="connsiteY249" fmla="*/ 8814 h 10000"/>
                <a:gd name="connsiteX250" fmla="*/ 7670 w 10000"/>
                <a:gd name="connsiteY250" fmla="*/ 7770 h 10000"/>
                <a:gd name="connsiteX251" fmla="*/ 7697 w 10000"/>
                <a:gd name="connsiteY251" fmla="*/ 7317 h 10000"/>
                <a:gd name="connsiteX252" fmla="*/ 7729 w 10000"/>
                <a:gd name="connsiteY252" fmla="*/ 7031 h 10000"/>
                <a:gd name="connsiteX253" fmla="*/ 7756 w 10000"/>
                <a:gd name="connsiteY253" fmla="*/ 6839 h 10000"/>
                <a:gd name="connsiteX254" fmla="*/ 7783 w 10000"/>
                <a:gd name="connsiteY254" fmla="*/ 6696 h 10000"/>
                <a:gd name="connsiteX255" fmla="*/ 7810 w 10000"/>
                <a:gd name="connsiteY255" fmla="*/ 6590 h 10000"/>
                <a:gd name="connsiteX256" fmla="*/ 7841 w 10000"/>
                <a:gd name="connsiteY256" fmla="*/ 6522 h 10000"/>
                <a:gd name="connsiteX257" fmla="*/ 7868 w 10000"/>
                <a:gd name="connsiteY257" fmla="*/ 6472 h 10000"/>
                <a:gd name="connsiteX258" fmla="*/ 7900 w 10000"/>
                <a:gd name="connsiteY258" fmla="*/ 6447 h 10000"/>
                <a:gd name="connsiteX259" fmla="*/ 7927 w 10000"/>
                <a:gd name="connsiteY259" fmla="*/ 6447 h 10000"/>
                <a:gd name="connsiteX260" fmla="*/ 7954 w 10000"/>
                <a:gd name="connsiteY260" fmla="*/ 6466 h 10000"/>
                <a:gd name="connsiteX261" fmla="*/ 7986 w 10000"/>
                <a:gd name="connsiteY261" fmla="*/ 6509 h 10000"/>
                <a:gd name="connsiteX262" fmla="*/ 8013 w 10000"/>
                <a:gd name="connsiteY262" fmla="*/ 6578 h 10000"/>
                <a:gd name="connsiteX263" fmla="*/ 8044 w 10000"/>
                <a:gd name="connsiteY263" fmla="*/ 6683 h 10000"/>
                <a:gd name="connsiteX264" fmla="*/ 8071 w 10000"/>
                <a:gd name="connsiteY264" fmla="*/ 6820 h 10000"/>
                <a:gd name="connsiteX265" fmla="*/ 8098 w 10000"/>
                <a:gd name="connsiteY265" fmla="*/ 7006 h 10000"/>
                <a:gd name="connsiteX266" fmla="*/ 8130 w 10000"/>
                <a:gd name="connsiteY266" fmla="*/ 7280 h 10000"/>
                <a:gd name="connsiteX267" fmla="*/ 8157 w 10000"/>
                <a:gd name="connsiteY267" fmla="*/ 7714 h 10000"/>
                <a:gd name="connsiteX268" fmla="*/ 8188 w 10000"/>
                <a:gd name="connsiteY268" fmla="*/ 8671 h 10000"/>
                <a:gd name="connsiteX269" fmla="*/ 8215 w 10000"/>
                <a:gd name="connsiteY269" fmla="*/ 8696 h 10000"/>
                <a:gd name="connsiteX270" fmla="*/ 8242 w 10000"/>
                <a:gd name="connsiteY270" fmla="*/ 7720 h 10000"/>
                <a:gd name="connsiteX271" fmla="*/ 8274 w 10000"/>
                <a:gd name="connsiteY271" fmla="*/ 7286 h 10000"/>
                <a:gd name="connsiteX272" fmla="*/ 8301 w 10000"/>
                <a:gd name="connsiteY272" fmla="*/ 7006 h 10000"/>
                <a:gd name="connsiteX273" fmla="*/ 8328 w 10000"/>
                <a:gd name="connsiteY273" fmla="*/ 6820 h 10000"/>
                <a:gd name="connsiteX274" fmla="*/ 8360 w 10000"/>
                <a:gd name="connsiteY274" fmla="*/ 6683 h 10000"/>
                <a:gd name="connsiteX275" fmla="*/ 8387 w 10000"/>
                <a:gd name="connsiteY275" fmla="*/ 6584 h 10000"/>
                <a:gd name="connsiteX276" fmla="*/ 8418 w 10000"/>
                <a:gd name="connsiteY276" fmla="*/ 6516 h 10000"/>
                <a:gd name="connsiteX277" fmla="*/ 8445 w 10000"/>
                <a:gd name="connsiteY277" fmla="*/ 6472 h 10000"/>
                <a:gd name="connsiteX278" fmla="*/ 8472 w 10000"/>
                <a:gd name="connsiteY278" fmla="*/ 6453 h 10000"/>
                <a:gd name="connsiteX279" fmla="*/ 8504 w 10000"/>
                <a:gd name="connsiteY279" fmla="*/ 6460 h 10000"/>
                <a:gd name="connsiteX280" fmla="*/ 8531 w 10000"/>
                <a:gd name="connsiteY280" fmla="*/ 6491 h 10000"/>
                <a:gd name="connsiteX281" fmla="*/ 8562 w 10000"/>
                <a:gd name="connsiteY281" fmla="*/ 6553 h 10000"/>
                <a:gd name="connsiteX282" fmla="*/ 8589 w 10000"/>
                <a:gd name="connsiteY282" fmla="*/ 6640 h 10000"/>
                <a:gd name="connsiteX283" fmla="*/ 8616 w 10000"/>
                <a:gd name="connsiteY283" fmla="*/ 6770 h 10000"/>
                <a:gd name="connsiteX284" fmla="*/ 8648 w 10000"/>
                <a:gd name="connsiteY284" fmla="*/ 6944 h 10000"/>
                <a:gd name="connsiteX285" fmla="*/ 8675 w 10000"/>
                <a:gd name="connsiteY285" fmla="*/ 7205 h 10000"/>
                <a:gd name="connsiteX286" fmla="*/ 8707 w 10000"/>
                <a:gd name="connsiteY286" fmla="*/ 7615 h 10000"/>
                <a:gd name="connsiteX287" fmla="*/ 8734 w 10000"/>
                <a:gd name="connsiteY287" fmla="*/ 8460 h 10000"/>
                <a:gd name="connsiteX288" fmla="*/ 8761 w 10000"/>
                <a:gd name="connsiteY288" fmla="*/ 8839 h 10000"/>
                <a:gd name="connsiteX289" fmla="*/ 8788 w 10000"/>
                <a:gd name="connsiteY289" fmla="*/ 7733 h 10000"/>
                <a:gd name="connsiteX290" fmla="*/ 8819 w 10000"/>
                <a:gd name="connsiteY290" fmla="*/ 7267 h 10000"/>
                <a:gd name="connsiteX291" fmla="*/ 8851 w 10000"/>
                <a:gd name="connsiteY291" fmla="*/ 6981 h 10000"/>
                <a:gd name="connsiteX292" fmla="*/ 8878 w 10000"/>
                <a:gd name="connsiteY292" fmla="*/ 6783 h 10000"/>
                <a:gd name="connsiteX293" fmla="*/ 8905 w 10000"/>
                <a:gd name="connsiteY293" fmla="*/ 6646 h 10000"/>
                <a:gd name="connsiteX294" fmla="*/ 8932 w 10000"/>
                <a:gd name="connsiteY294" fmla="*/ 6547 h 10000"/>
                <a:gd name="connsiteX295" fmla="*/ 8963 w 10000"/>
                <a:gd name="connsiteY295" fmla="*/ 6484 h 10000"/>
                <a:gd name="connsiteX296" fmla="*/ 8991 w 10000"/>
                <a:gd name="connsiteY296" fmla="*/ 6453 h 10000"/>
                <a:gd name="connsiteX297" fmla="*/ 9022 w 10000"/>
                <a:gd name="connsiteY297" fmla="*/ 6447 h 10000"/>
                <a:gd name="connsiteX298" fmla="*/ 9049 w 10000"/>
                <a:gd name="connsiteY298" fmla="*/ 6472 h 10000"/>
                <a:gd name="connsiteX299" fmla="*/ 9076 w 10000"/>
                <a:gd name="connsiteY299" fmla="*/ 6528 h 10000"/>
                <a:gd name="connsiteX300" fmla="*/ 9108 w 10000"/>
                <a:gd name="connsiteY300" fmla="*/ 6621 h 10000"/>
                <a:gd name="connsiteX301" fmla="*/ 9135 w 10000"/>
                <a:gd name="connsiteY301" fmla="*/ 6758 h 10000"/>
                <a:gd name="connsiteX302" fmla="*/ 9166 w 10000"/>
                <a:gd name="connsiteY302" fmla="*/ 6957 h 10000"/>
                <a:gd name="connsiteX303" fmla="*/ 9193 w 10000"/>
                <a:gd name="connsiteY303" fmla="*/ 7267 h 10000"/>
                <a:gd name="connsiteX304" fmla="*/ 9220 w 10000"/>
                <a:gd name="connsiteY304" fmla="*/ 7814 h 10000"/>
                <a:gd name="connsiteX305" fmla="*/ 9252 w 10000"/>
                <a:gd name="connsiteY305" fmla="*/ 9863 h 10000"/>
                <a:gd name="connsiteX306" fmla="*/ 9279 w 10000"/>
                <a:gd name="connsiteY306" fmla="*/ 7988 h 10000"/>
                <a:gd name="connsiteX307" fmla="*/ 9306 w 10000"/>
                <a:gd name="connsiteY307" fmla="*/ 7335 h 10000"/>
                <a:gd name="connsiteX308" fmla="*/ 9338 w 10000"/>
                <a:gd name="connsiteY308" fmla="*/ 6988 h 10000"/>
                <a:gd name="connsiteX309" fmla="*/ 9365 w 10000"/>
                <a:gd name="connsiteY309" fmla="*/ 6758 h 10000"/>
                <a:gd name="connsiteX310" fmla="*/ 9396 w 10000"/>
                <a:gd name="connsiteY310" fmla="*/ 6602 h 10000"/>
                <a:gd name="connsiteX311" fmla="*/ 9423 w 10000"/>
                <a:gd name="connsiteY311" fmla="*/ 6503 h 10000"/>
                <a:gd name="connsiteX312" fmla="*/ 9450 w 10000"/>
                <a:gd name="connsiteY312" fmla="*/ 6447 h 10000"/>
                <a:gd name="connsiteX313" fmla="*/ 9482 w 10000"/>
                <a:gd name="connsiteY313" fmla="*/ 6435 h 10000"/>
                <a:gd name="connsiteX314" fmla="*/ 9509 w 10000"/>
                <a:gd name="connsiteY314" fmla="*/ 6460 h 10000"/>
                <a:gd name="connsiteX315" fmla="*/ 9540 w 10000"/>
                <a:gd name="connsiteY315" fmla="*/ 6534 h 10000"/>
                <a:gd name="connsiteX316" fmla="*/ 9567 w 10000"/>
                <a:gd name="connsiteY316" fmla="*/ 6665 h 10000"/>
                <a:gd name="connsiteX317" fmla="*/ 9594 w 10000"/>
                <a:gd name="connsiteY317" fmla="*/ 6882 h 10000"/>
                <a:gd name="connsiteX318" fmla="*/ 9626 w 10000"/>
                <a:gd name="connsiteY318" fmla="*/ 7242 h 10000"/>
                <a:gd name="connsiteX319" fmla="*/ 9653 w 10000"/>
                <a:gd name="connsiteY319" fmla="*/ 7981 h 10000"/>
                <a:gd name="connsiteX320" fmla="*/ 9680 w 10000"/>
                <a:gd name="connsiteY320" fmla="*/ 8820 h 10000"/>
                <a:gd name="connsiteX321" fmla="*/ 9712 w 10000"/>
                <a:gd name="connsiteY321" fmla="*/ 7484 h 10000"/>
                <a:gd name="connsiteX322" fmla="*/ 9739 w 10000"/>
                <a:gd name="connsiteY322" fmla="*/ 7012 h 10000"/>
                <a:gd name="connsiteX323" fmla="*/ 9766 w 10000"/>
                <a:gd name="connsiteY323" fmla="*/ 6758 h 10000"/>
                <a:gd name="connsiteX324" fmla="*/ 9797 w 10000"/>
                <a:gd name="connsiteY324" fmla="*/ 6615 h 10000"/>
                <a:gd name="connsiteX325" fmla="*/ 9824 w 10000"/>
                <a:gd name="connsiteY325" fmla="*/ 6559 h 10000"/>
                <a:gd name="connsiteX326" fmla="*/ 9856 w 10000"/>
                <a:gd name="connsiteY326" fmla="*/ 6590 h 10000"/>
                <a:gd name="connsiteX327" fmla="*/ 9883 w 10000"/>
                <a:gd name="connsiteY327" fmla="*/ 6708 h 10000"/>
                <a:gd name="connsiteX328" fmla="*/ 9910 w 10000"/>
                <a:gd name="connsiteY328" fmla="*/ 6950 h 10000"/>
                <a:gd name="connsiteX329" fmla="*/ 9941 w 10000"/>
                <a:gd name="connsiteY329" fmla="*/ 7404 h 10000"/>
                <a:gd name="connsiteX330" fmla="*/ 9968 w 10000"/>
                <a:gd name="connsiteY330" fmla="*/ 8516 h 10000"/>
                <a:gd name="connsiteX331" fmla="*/ 10000 w 10000"/>
                <a:gd name="connsiteY33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299 w 10000"/>
                <a:gd name="connsiteY97" fmla="*/ 478 h 10000"/>
                <a:gd name="connsiteX98" fmla="*/ 3326 w 10000"/>
                <a:gd name="connsiteY98" fmla="*/ 404 h 10000"/>
                <a:gd name="connsiteX99" fmla="*/ 3357 w 10000"/>
                <a:gd name="connsiteY99" fmla="*/ 335 h 10000"/>
                <a:gd name="connsiteX100" fmla="*/ 3384 w 10000"/>
                <a:gd name="connsiteY100" fmla="*/ 280 h 10000"/>
                <a:gd name="connsiteX101" fmla="*/ 3411 w 10000"/>
                <a:gd name="connsiteY101" fmla="*/ 230 h 10000"/>
                <a:gd name="connsiteX102" fmla="*/ 3443 w 10000"/>
                <a:gd name="connsiteY102" fmla="*/ 186 h 10000"/>
                <a:gd name="connsiteX103" fmla="*/ 3470 w 10000"/>
                <a:gd name="connsiteY103" fmla="*/ 149 h 10000"/>
                <a:gd name="connsiteX104" fmla="*/ 3497 w 10000"/>
                <a:gd name="connsiteY104" fmla="*/ 118 h 10000"/>
                <a:gd name="connsiteX105" fmla="*/ 3529 w 10000"/>
                <a:gd name="connsiteY105" fmla="*/ 87 h 10000"/>
                <a:gd name="connsiteX106" fmla="*/ 3556 w 10000"/>
                <a:gd name="connsiteY106" fmla="*/ 68 h 10000"/>
                <a:gd name="connsiteX107" fmla="*/ 3587 w 10000"/>
                <a:gd name="connsiteY107" fmla="*/ 43 h 10000"/>
                <a:gd name="connsiteX108" fmla="*/ 3614 w 10000"/>
                <a:gd name="connsiteY108" fmla="*/ 31 h 10000"/>
                <a:gd name="connsiteX109" fmla="*/ 3641 w 10000"/>
                <a:gd name="connsiteY109" fmla="*/ 19 h 10000"/>
                <a:gd name="connsiteX110" fmla="*/ 3673 w 10000"/>
                <a:gd name="connsiteY110" fmla="*/ 6 h 10000"/>
                <a:gd name="connsiteX111" fmla="*/ 3700 w 10000"/>
                <a:gd name="connsiteY111" fmla="*/ 6 h 10000"/>
                <a:gd name="connsiteX112" fmla="*/ 3731 w 10000"/>
                <a:gd name="connsiteY112" fmla="*/ 0 h 10000"/>
                <a:gd name="connsiteX113" fmla="*/ 3758 w 10000"/>
                <a:gd name="connsiteY113" fmla="*/ 0 h 10000"/>
                <a:gd name="connsiteX114" fmla="*/ 3785 w 10000"/>
                <a:gd name="connsiteY114" fmla="*/ 6 h 10000"/>
                <a:gd name="connsiteX115" fmla="*/ 3817 w 10000"/>
                <a:gd name="connsiteY115" fmla="*/ 12 h 10000"/>
                <a:gd name="connsiteX116" fmla="*/ 3844 w 10000"/>
                <a:gd name="connsiteY116" fmla="*/ 19 h 10000"/>
                <a:gd name="connsiteX117" fmla="*/ 3876 w 10000"/>
                <a:gd name="connsiteY117" fmla="*/ 31 h 10000"/>
                <a:gd name="connsiteX118" fmla="*/ 3903 w 10000"/>
                <a:gd name="connsiteY118" fmla="*/ 43 h 10000"/>
                <a:gd name="connsiteX119" fmla="*/ 3930 w 10000"/>
                <a:gd name="connsiteY119" fmla="*/ 62 h 10000"/>
                <a:gd name="connsiteX120" fmla="*/ 3957 w 10000"/>
                <a:gd name="connsiteY120" fmla="*/ 81 h 10000"/>
                <a:gd name="connsiteX121" fmla="*/ 3988 w 10000"/>
                <a:gd name="connsiteY121" fmla="*/ 106 h 10000"/>
                <a:gd name="connsiteX122" fmla="*/ 4015 w 10000"/>
                <a:gd name="connsiteY122" fmla="*/ 130 h 10000"/>
                <a:gd name="connsiteX123" fmla="*/ 4047 w 10000"/>
                <a:gd name="connsiteY123" fmla="*/ 155 h 10000"/>
                <a:gd name="connsiteX124" fmla="*/ 4074 w 10000"/>
                <a:gd name="connsiteY124" fmla="*/ 186 h 10000"/>
                <a:gd name="connsiteX125" fmla="*/ 4101 w 10000"/>
                <a:gd name="connsiteY125" fmla="*/ 217 h 10000"/>
                <a:gd name="connsiteX126" fmla="*/ 4132 w 10000"/>
                <a:gd name="connsiteY126" fmla="*/ 255 h 10000"/>
                <a:gd name="connsiteX127" fmla="*/ 4160 w 10000"/>
                <a:gd name="connsiteY127" fmla="*/ 292 h 10000"/>
                <a:gd name="connsiteX128" fmla="*/ 4191 w 10000"/>
                <a:gd name="connsiteY128" fmla="*/ 329 h 10000"/>
                <a:gd name="connsiteX129" fmla="*/ 4218 w 10000"/>
                <a:gd name="connsiteY129" fmla="*/ 373 h 10000"/>
                <a:gd name="connsiteX130" fmla="*/ 4245 w 10000"/>
                <a:gd name="connsiteY130" fmla="*/ 422 h 10000"/>
                <a:gd name="connsiteX131" fmla="*/ 4277 w 10000"/>
                <a:gd name="connsiteY131" fmla="*/ 466 h 10000"/>
                <a:gd name="connsiteX132" fmla="*/ 4304 w 10000"/>
                <a:gd name="connsiteY132" fmla="*/ 522 h 10000"/>
                <a:gd name="connsiteX133" fmla="*/ 4335 w 10000"/>
                <a:gd name="connsiteY133" fmla="*/ 571 h 10000"/>
                <a:gd name="connsiteX134" fmla="*/ 4362 w 10000"/>
                <a:gd name="connsiteY134" fmla="*/ 634 h 10000"/>
                <a:gd name="connsiteX135" fmla="*/ 4389 w 10000"/>
                <a:gd name="connsiteY135" fmla="*/ 689 h 10000"/>
                <a:gd name="connsiteX136" fmla="*/ 4421 w 10000"/>
                <a:gd name="connsiteY136" fmla="*/ 752 h 10000"/>
                <a:gd name="connsiteX137" fmla="*/ 4448 w 10000"/>
                <a:gd name="connsiteY137" fmla="*/ 820 h 10000"/>
                <a:gd name="connsiteX138" fmla="*/ 4475 w 10000"/>
                <a:gd name="connsiteY138" fmla="*/ 888 h 10000"/>
                <a:gd name="connsiteX139" fmla="*/ 4507 w 10000"/>
                <a:gd name="connsiteY139" fmla="*/ 957 h 10000"/>
                <a:gd name="connsiteX140" fmla="*/ 4534 w 10000"/>
                <a:gd name="connsiteY140" fmla="*/ 1037 h 10000"/>
                <a:gd name="connsiteX141" fmla="*/ 4565 w 10000"/>
                <a:gd name="connsiteY141" fmla="*/ 1118 h 10000"/>
                <a:gd name="connsiteX142" fmla="*/ 4592 w 10000"/>
                <a:gd name="connsiteY142" fmla="*/ 1199 h 10000"/>
                <a:gd name="connsiteX143" fmla="*/ 4619 w 10000"/>
                <a:gd name="connsiteY143" fmla="*/ 1286 h 10000"/>
                <a:gd name="connsiteX144" fmla="*/ 4651 w 10000"/>
                <a:gd name="connsiteY144" fmla="*/ 1373 h 10000"/>
                <a:gd name="connsiteX145" fmla="*/ 4678 w 10000"/>
                <a:gd name="connsiteY145" fmla="*/ 1472 h 10000"/>
                <a:gd name="connsiteX146" fmla="*/ 4709 w 10000"/>
                <a:gd name="connsiteY146" fmla="*/ 1565 h 10000"/>
                <a:gd name="connsiteX147" fmla="*/ 4736 w 10000"/>
                <a:gd name="connsiteY147" fmla="*/ 1671 h 10000"/>
                <a:gd name="connsiteX148" fmla="*/ 4763 w 10000"/>
                <a:gd name="connsiteY148" fmla="*/ 1776 h 10000"/>
                <a:gd name="connsiteX149" fmla="*/ 4795 w 10000"/>
                <a:gd name="connsiteY149" fmla="*/ 1894 h 10000"/>
                <a:gd name="connsiteX150" fmla="*/ 4822 w 10000"/>
                <a:gd name="connsiteY150" fmla="*/ 2012 h 10000"/>
                <a:gd name="connsiteX151" fmla="*/ 4854 w 10000"/>
                <a:gd name="connsiteY151" fmla="*/ 2137 h 10000"/>
                <a:gd name="connsiteX152" fmla="*/ 4881 w 10000"/>
                <a:gd name="connsiteY152" fmla="*/ 2267 h 10000"/>
                <a:gd name="connsiteX153" fmla="*/ 4908 w 10000"/>
                <a:gd name="connsiteY153" fmla="*/ 2404 h 10000"/>
                <a:gd name="connsiteX154" fmla="*/ 4935 w 10000"/>
                <a:gd name="connsiteY154" fmla="*/ 2553 h 10000"/>
                <a:gd name="connsiteX155" fmla="*/ 4966 w 10000"/>
                <a:gd name="connsiteY155" fmla="*/ 2708 h 10000"/>
                <a:gd name="connsiteX156" fmla="*/ 4993 w 10000"/>
                <a:gd name="connsiteY156" fmla="*/ 2870 h 10000"/>
                <a:gd name="connsiteX157" fmla="*/ 5025 w 10000"/>
                <a:gd name="connsiteY157" fmla="*/ 3043 h 10000"/>
                <a:gd name="connsiteX158" fmla="*/ 5052 w 10000"/>
                <a:gd name="connsiteY158" fmla="*/ 3230 h 10000"/>
                <a:gd name="connsiteX159" fmla="*/ 5079 w 10000"/>
                <a:gd name="connsiteY159" fmla="*/ 3429 h 10000"/>
                <a:gd name="connsiteX160" fmla="*/ 5110 w 10000"/>
                <a:gd name="connsiteY160" fmla="*/ 3646 h 10000"/>
                <a:gd name="connsiteX161" fmla="*/ 5137 w 10000"/>
                <a:gd name="connsiteY161" fmla="*/ 3882 h 10000"/>
                <a:gd name="connsiteX162" fmla="*/ 5169 w 10000"/>
                <a:gd name="connsiteY162" fmla="*/ 4143 h 10000"/>
                <a:gd name="connsiteX163" fmla="*/ 5196 w 10000"/>
                <a:gd name="connsiteY163" fmla="*/ 4441 h 10000"/>
                <a:gd name="connsiteX164" fmla="*/ 5223 w 10000"/>
                <a:gd name="connsiteY164" fmla="*/ 4789 h 10000"/>
                <a:gd name="connsiteX165" fmla="*/ 5255 w 10000"/>
                <a:gd name="connsiteY165" fmla="*/ 5205 h 10000"/>
                <a:gd name="connsiteX166" fmla="*/ 5282 w 10000"/>
                <a:gd name="connsiteY166" fmla="*/ 5758 h 10000"/>
                <a:gd name="connsiteX167" fmla="*/ 5313 w 10000"/>
                <a:gd name="connsiteY167" fmla="*/ 6671 h 10000"/>
                <a:gd name="connsiteX168" fmla="*/ 5340 w 10000"/>
                <a:gd name="connsiteY168" fmla="*/ 7776 h 10000"/>
                <a:gd name="connsiteX169" fmla="*/ 5367 w 10000"/>
                <a:gd name="connsiteY169" fmla="*/ 6565 h 10000"/>
                <a:gd name="connsiteX170" fmla="*/ 5399 w 10000"/>
                <a:gd name="connsiteY170" fmla="*/ 6255 h 10000"/>
                <a:gd name="connsiteX171" fmla="*/ 5426 w 10000"/>
                <a:gd name="connsiteY171" fmla="*/ 6155 h 10000"/>
                <a:gd name="connsiteX172" fmla="*/ 5453 w 10000"/>
                <a:gd name="connsiteY172" fmla="*/ 6180 h 10000"/>
                <a:gd name="connsiteX173" fmla="*/ 5484 w 10000"/>
                <a:gd name="connsiteY173" fmla="*/ 6286 h 10000"/>
                <a:gd name="connsiteX174" fmla="*/ 5511 w 10000"/>
                <a:gd name="connsiteY174" fmla="*/ 6484 h 10000"/>
                <a:gd name="connsiteX175" fmla="*/ 5539 w 10000"/>
                <a:gd name="connsiteY175" fmla="*/ 6801 h 10000"/>
                <a:gd name="connsiteX176" fmla="*/ 5570 w 10000"/>
                <a:gd name="connsiteY176" fmla="*/ 7373 h 10000"/>
                <a:gd name="connsiteX177" fmla="*/ 5597 w 10000"/>
                <a:gd name="connsiteY177" fmla="*/ 9447 h 10000"/>
                <a:gd name="connsiteX178" fmla="*/ 5629 w 10000"/>
                <a:gd name="connsiteY178" fmla="*/ 7621 h 10000"/>
                <a:gd name="connsiteX179" fmla="*/ 5656 w 10000"/>
                <a:gd name="connsiteY179" fmla="*/ 7012 h 10000"/>
                <a:gd name="connsiteX180" fmla="*/ 5683 w 10000"/>
                <a:gd name="connsiteY180" fmla="*/ 6708 h 10000"/>
                <a:gd name="connsiteX181" fmla="*/ 5714 w 10000"/>
                <a:gd name="connsiteY181" fmla="*/ 6534 h 10000"/>
                <a:gd name="connsiteX182" fmla="*/ 5741 w 10000"/>
                <a:gd name="connsiteY182" fmla="*/ 6429 h 10000"/>
                <a:gd name="connsiteX183" fmla="*/ 5773 w 10000"/>
                <a:gd name="connsiteY183" fmla="*/ 6385 h 10000"/>
                <a:gd name="connsiteX184" fmla="*/ 5800 w 10000"/>
                <a:gd name="connsiteY184" fmla="*/ 6385 h 10000"/>
                <a:gd name="connsiteX185" fmla="*/ 5827 w 10000"/>
                <a:gd name="connsiteY185" fmla="*/ 6429 h 10000"/>
                <a:gd name="connsiteX186" fmla="*/ 5858 w 10000"/>
                <a:gd name="connsiteY186" fmla="*/ 6516 h 10000"/>
                <a:gd name="connsiteX187" fmla="*/ 5886 w 10000"/>
                <a:gd name="connsiteY187" fmla="*/ 6646 h 10000"/>
                <a:gd name="connsiteX188" fmla="*/ 5913 w 10000"/>
                <a:gd name="connsiteY188" fmla="*/ 6845 h 10000"/>
                <a:gd name="connsiteX189" fmla="*/ 5944 w 10000"/>
                <a:gd name="connsiteY189" fmla="*/ 7149 h 10000"/>
                <a:gd name="connsiteX190" fmla="*/ 5971 w 10000"/>
                <a:gd name="connsiteY190" fmla="*/ 7658 h 10000"/>
                <a:gd name="connsiteX191" fmla="*/ 6003 w 10000"/>
                <a:gd name="connsiteY191" fmla="*/ 9093 h 10000"/>
                <a:gd name="connsiteX192" fmla="*/ 6030 w 10000"/>
                <a:gd name="connsiteY192" fmla="*/ 8106 h 10000"/>
                <a:gd name="connsiteX193" fmla="*/ 6057 w 10000"/>
                <a:gd name="connsiteY193" fmla="*/ 7385 h 10000"/>
                <a:gd name="connsiteX194" fmla="*/ 6088 w 10000"/>
                <a:gd name="connsiteY194" fmla="*/ 7019 h 10000"/>
                <a:gd name="connsiteX195" fmla="*/ 6115 w 10000"/>
                <a:gd name="connsiteY195" fmla="*/ 6789 h 10000"/>
                <a:gd name="connsiteX196" fmla="*/ 6147 w 10000"/>
                <a:gd name="connsiteY196" fmla="*/ 6634 h 10000"/>
                <a:gd name="connsiteX197" fmla="*/ 6174 w 10000"/>
                <a:gd name="connsiteY197" fmla="*/ 6534 h 10000"/>
                <a:gd name="connsiteX198" fmla="*/ 6201 w 10000"/>
                <a:gd name="connsiteY198" fmla="*/ 6472 h 10000"/>
                <a:gd name="connsiteX199" fmla="*/ 6233 w 10000"/>
                <a:gd name="connsiteY199" fmla="*/ 6441 h 10000"/>
                <a:gd name="connsiteX200" fmla="*/ 6260 w 10000"/>
                <a:gd name="connsiteY200" fmla="*/ 6435 h 10000"/>
                <a:gd name="connsiteX201" fmla="*/ 6291 w 10000"/>
                <a:gd name="connsiteY201" fmla="*/ 6460 h 10000"/>
                <a:gd name="connsiteX202" fmla="*/ 6318 w 10000"/>
                <a:gd name="connsiteY202" fmla="*/ 6516 h 10000"/>
                <a:gd name="connsiteX203" fmla="*/ 6345 w 10000"/>
                <a:gd name="connsiteY203" fmla="*/ 6609 h 10000"/>
                <a:gd name="connsiteX204" fmla="*/ 6372 w 10000"/>
                <a:gd name="connsiteY204" fmla="*/ 6733 h 10000"/>
                <a:gd name="connsiteX205" fmla="*/ 6404 w 10000"/>
                <a:gd name="connsiteY205" fmla="*/ 6919 h 10000"/>
                <a:gd name="connsiteX206" fmla="*/ 6431 w 10000"/>
                <a:gd name="connsiteY206" fmla="*/ 7186 h 10000"/>
                <a:gd name="connsiteX207" fmla="*/ 6462 w 10000"/>
                <a:gd name="connsiteY207" fmla="*/ 7596 h 10000"/>
                <a:gd name="connsiteX208" fmla="*/ 6489 w 10000"/>
                <a:gd name="connsiteY208" fmla="*/ 8466 h 10000"/>
                <a:gd name="connsiteX209" fmla="*/ 6516 w 10000"/>
                <a:gd name="connsiteY209" fmla="*/ 8801 h 10000"/>
                <a:gd name="connsiteX210" fmla="*/ 6548 w 10000"/>
                <a:gd name="connsiteY210" fmla="*/ 7714 h 10000"/>
                <a:gd name="connsiteX211" fmla="*/ 6575 w 10000"/>
                <a:gd name="connsiteY211" fmla="*/ 7261 h 10000"/>
                <a:gd name="connsiteX212" fmla="*/ 6607 w 10000"/>
                <a:gd name="connsiteY212" fmla="*/ 6981 h 10000"/>
                <a:gd name="connsiteX213" fmla="*/ 6634 w 10000"/>
                <a:gd name="connsiteY213" fmla="*/ 6795 h 10000"/>
                <a:gd name="connsiteX214" fmla="*/ 6661 w 10000"/>
                <a:gd name="connsiteY214" fmla="*/ 6658 h 10000"/>
                <a:gd name="connsiteX215" fmla="*/ 6692 w 10000"/>
                <a:gd name="connsiteY215" fmla="*/ 6559 h 10000"/>
                <a:gd name="connsiteX216" fmla="*/ 6719 w 10000"/>
                <a:gd name="connsiteY216" fmla="*/ 6497 h 10000"/>
                <a:gd name="connsiteX217" fmla="*/ 6751 w 10000"/>
                <a:gd name="connsiteY217" fmla="*/ 6460 h 10000"/>
                <a:gd name="connsiteX218" fmla="*/ 6778 w 10000"/>
                <a:gd name="connsiteY218" fmla="*/ 6453 h 10000"/>
                <a:gd name="connsiteX219" fmla="*/ 6805 w 10000"/>
                <a:gd name="connsiteY219" fmla="*/ 6460 h 10000"/>
                <a:gd name="connsiteX220" fmla="*/ 6836 w 10000"/>
                <a:gd name="connsiteY220" fmla="*/ 6503 h 10000"/>
                <a:gd name="connsiteX221" fmla="*/ 6863 w 10000"/>
                <a:gd name="connsiteY221" fmla="*/ 6565 h 10000"/>
                <a:gd name="connsiteX222" fmla="*/ 6890 w 10000"/>
                <a:gd name="connsiteY222" fmla="*/ 6658 h 10000"/>
                <a:gd name="connsiteX223" fmla="*/ 6922 w 10000"/>
                <a:gd name="connsiteY223" fmla="*/ 6789 h 10000"/>
                <a:gd name="connsiteX224" fmla="*/ 6949 w 10000"/>
                <a:gd name="connsiteY224" fmla="*/ 6975 h 10000"/>
                <a:gd name="connsiteX225" fmla="*/ 6981 w 10000"/>
                <a:gd name="connsiteY225" fmla="*/ 7236 h 10000"/>
                <a:gd name="connsiteX226" fmla="*/ 7008 w 10000"/>
                <a:gd name="connsiteY226" fmla="*/ 7634 h 10000"/>
                <a:gd name="connsiteX227" fmla="*/ 7035 w 10000"/>
                <a:gd name="connsiteY227" fmla="*/ 8460 h 10000"/>
                <a:gd name="connsiteX228" fmla="*/ 7066 w 10000"/>
                <a:gd name="connsiteY228" fmla="*/ 8969 h 10000"/>
                <a:gd name="connsiteX229" fmla="*/ 7093 w 10000"/>
                <a:gd name="connsiteY229" fmla="*/ 7801 h 10000"/>
                <a:gd name="connsiteX230" fmla="*/ 7125 w 10000"/>
                <a:gd name="connsiteY230" fmla="*/ 7329 h 10000"/>
                <a:gd name="connsiteX231" fmla="*/ 7152 w 10000"/>
                <a:gd name="connsiteY231" fmla="*/ 7037 h 10000"/>
                <a:gd name="connsiteX232" fmla="*/ 7179 w 10000"/>
                <a:gd name="connsiteY232" fmla="*/ 6839 h 10000"/>
                <a:gd name="connsiteX233" fmla="*/ 7210 w 10000"/>
                <a:gd name="connsiteY233" fmla="*/ 6696 h 10000"/>
                <a:gd name="connsiteX234" fmla="*/ 7237 w 10000"/>
                <a:gd name="connsiteY234" fmla="*/ 6590 h 10000"/>
                <a:gd name="connsiteX235" fmla="*/ 7269 w 10000"/>
                <a:gd name="connsiteY235" fmla="*/ 6516 h 10000"/>
                <a:gd name="connsiteX236" fmla="*/ 7296 w 10000"/>
                <a:gd name="connsiteY236" fmla="*/ 6472 h 10000"/>
                <a:gd name="connsiteX237" fmla="*/ 7323 w 10000"/>
                <a:gd name="connsiteY237" fmla="*/ 6447 h 10000"/>
                <a:gd name="connsiteX238" fmla="*/ 7350 w 10000"/>
                <a:gd name="connsiteY238" fmla="*/ 6447 h 10000"/>
                <a:gd name="connsiteX239" fmla="*/ 7382 w 10000"/>
                <a:gd name="connsiteY239" fmla="*/ 6466 h 10000"/>
                <a:gd name="connsiteX240" fmla="*/ 7409 w 10000"/>
                <a:gd name="connsiteY240" fmla="*/ 6509 h 10000"/>
                <a:gd name="connsiteX241" fmla="*/ 7440 w 10000"/>
                <a:gd name="connsiteY241" fmla="*/ 6578 h 10000"/>
                <a:gd name="connsiteX242" fmla="*/ 7467 w 10000"/>
                <a:gd name="connsiteY242" fmla="*/ 6677 h 10000"/>
                <a:gd name="connsiteX243" fmla="*/ 7494 w 10000"/>
                <a:gd name="connsiteY243" fmla="*/ 6814 h 10000"/>
                <a:gd name="connsiteX244" fmla="*/ 7526 w 10000"/>
                <a:gd name="connsiteY244" fmla="*/ 7006 h 10000"/>
                <a:gd name="connsiteX245" fmla="*/ 7553 w 10000"/>
                <a:gd name="connsiteY245" fmla="*/ 7273 h 10000"/>
                <a:gd name="connsiteX246" fmla="*/ 7584 w 10000"/>
                <a:gd name="connsiteY246" fmla="*/ 7696 h 10000"/>
                <a:gd name="connsiteX247" fmla="*/ 7612 w 10000"/>
                <a:gd name="connsiteY247" fmla="*/ 8584 h 10000"/>
                <a:gd name="connsiteX248" fmla="*/ 7639 w 10000"/>
                <a:gd name="connsiteY248" fmla="*/ 8814 h 10000"/>
                <a:gd name="connsiteX249" fmla="*/ 7670 w 10000"/>
                <a:gd name="connsiteY249" fmla="*/ 7770 h 10000"/>
                <a:gd name="connsiteX250" fmla="*/ 7697 w 10000"/>
                <a:gd name="connsiteY250" fmla="*/ 7317 h 10000"/>
                <a:gd name="connsiteX251" fmla="*/ 7729 w 10000"/>
                <a:gd name="connsiteY251" fmla="*/ 7031 h 10000"/>
                <a:gd name="connsiteX252" fmla="*/ 7756 w 10000"/>
                <a:gd name="connsiteY252" fmla="*/ 6839 h 10000"/>
                <a:gd name="connsiteX253" fmla="*/ 7783 w 10000"/>
                <a:gd name="connsiteY253" fmla="*/ 6696 h 10000"/>
                <a:gd name="connsiteX254" fmla="*/ 7810 w 10000"/>
                <a:gd name="connsiteY254" fmla="*/ 6590 h 10000"/>
                <a:gd name="connsiteX255" fmla="*/ 7841 w 10000"/>
                <a:gd name="connsiteY255" fmla="*/ 6522 h 10000"/>
                <a:gd name="connsiteX256" fmla="*/ 7868 w 10000"/>
                <a:gd name="connsiteY256" fmla="*/ 6472 h 10000"/>
                <a:gd name="connsiteX257" fmla="*/ 7900 w 10000"/>
                <a:gd name="connsiteY257" fmla="*/ 6447 h 10000"/>
                <a:gd name="connsiteX258" fmla="*/ 7927 w 10000"/>
                <a:gd name="connsiteY258" fmla="*/ 6447 h 10000"/>
                <a:gd name="connsiteX259" fmla="*/ 7954 w 10000"/>
                <a:gd name="connsiteY259" fmla="*/ 6466 h 10000"/>
                <a:gd name="connsiteX260" fmla="*/ 7986 w 10000"/>
                <a:gd name="connsiteY260" fmla="*/ 6509 h 10000"/>
                <a:gd name="connsiteX261" fmla="*/ 8013 w 10000"/>
                <a:gd name="connsiteY261" fmla="*/ 6578 h 10000"/>
                <a:gd name="connsiteX262" fmla="*/ 8044 w 10000"/>
                <a:gd name="connsiteY262" fmla="*/ 6683 h 10000"/>
                <a:gd name="connsiteX263" fmla="*/ 8071 w 10000"/>
                <a:gd name="connsiteY263" fmla="*/ 6820 h 10000"/>
                <a:gd name="connsiteX264" fmla="*/ 8098 w 10000"/>
                <a:gd name="connsiteY264" fmla="*/ 7006 h 10000"/>
                <a:gd name="connsiteX265" fmla="*/ 8130 w 10000"/>
                <a:gd name="connsiteY265" fmla="*/ 7280 h 10000"/>
                <a:gd name="connsiteX266" fmla="*/ 8157 w 10000"/>
                <a:gd name="connsiteY266" fmla="*/ 7714 h 10000"/>
                <a:gd name="connsiteX267" fmla="*/ 8188 w 10000"/>
                <a:gd name="connsiteY267" fmla="*/ 8671 h 10000"/>
                <a:gd name="connsiteX268" fmla="*/ 8215 w 10000"/>
                <a:gd name="connsiteY268" fmla="*/ 8696 h 10000"/>
                <a:gd name="connsiteX269" fmla="*/ 8242 w 10000"/>
                <a:gd name="connsiteY269" fmla="*/ 7720 h 10000"/>
                <a:gd name="connsiteX270" fmla="*/ 8274 w 10000"/>
                <a:gd name="connsiteY270" fmla="*/ 7286 h 10000"/>
                <a:gd name="connsiteX271" fmla="*/ 8301 w 10000"/>
                <a:gd name="connsiteY271" fmla="*/ 7006 h 10000"/>
                <a:gd name="connsiteX272" fmla="*/ 8328 w 10000"/>
                <a:gd name="connsiteY272" fmla="*/ 6820 h 10000"/>
                <a:gd name="connsiteX273" fmla="*/ 8360 w 10000"/>
                <a:gd name="connsiteY273" fmla="*/ 6683 h 10000"/>
                <a:gd name="connsiteX274" fmla="*/ 8387 w 10000"/>
                <a:gd name="connsiteY274" fmla="*/ 6584 h 10000"/>
                <a:gd name="connsiteX275" fmla="*/ 8418 w 10000"/>
                <a:gd name="connsiteY275" fmla="*/ 6516 h 10000"/>
                <a:gd name="connsiteX276" fmla="*/ 8445 w 10000"/>
                <a:gd name="connsiteY276" fmla="*/ 6472 h 10000"/>
                <a:gd name="connsiteX277" fmla="*/ 8472 w 10000"/>
                <a:gd name="connsiteY277" fmla="*/ 6453 h 10000"/>
                <a:gd name="connsiteX278" fmla="*/ 8504 w 10000"/>
                <a:gd name="connsiteY278" fmla="*/ 6460 h 10000"/>
                <a:gd name="connsiteX279" fmla="*/ 8531 w 10000"/>
                <a:gd name="connsiteY279" fmla="*/ 6491 h 10000"/>
                <a:gd name="connsiteX280" fmla="*/ 8562 w 10000"/>
                <a:gd name="connsiteY280" fmla="*/ 6553 h 10000"/>
                <a:gd name="connsiteX281" fmla="*/ 8589 w 10000"/>
                <a:gd name="connsiteY281" fmla="*/ 6640 h 10000"/>
                <a:gd name="connsiteX282" fmla="*/ 8616 w 10000"/>
                <a:gd name="connsiteY282" fmla="*/ 6770 h 10000"/>
                <a:gd name="connsiteX283" fmla="*/ 8648 w 10000"/>
                <a:gd name="connsiteY283" fmla="*/ 6944 h 10000"/>
                <a:gd name="connsiteX284" fmla="*/ 8675 w 10000"/>
                <a:gd name="connsiteY284" fmla="*/ 7205 h 10000"/>
                <a:gd name="connsiteX285" fmla="*/ 8707 w 10000"/>
                <a:gd name="connsiteY285" fmla="*/ 7615 h 10000"/>
                <a:gd name="connsiteX286" fmla="*/ 8734 w 10000"/>
                <a:gd name="connsiteY286" fmla="*/ 8460 h 10000"/>
                <a:gd name="connsiteX287" fmla="*/ 8761 w 10000"/>
                <a:gd name="connsiteY287" fmla="*/ 8839 h 10000"/>
                <a:gd name="connsiteX288" fmla="*/ 8788 w 10000"/>
                <a:gd name="connsiteY288" fmla="*/ 7733 h 10000"/>
                <a:gd name="connsiteX289" fmla="*/ 8819 w 10000"/>
                <a:gd name="connsiteY289" fmla="*/ 7267 h 10000"/>
                <a:gd name="connsiteX290" fmla="*/ 8851 w 10000"/>
                <a:gd name="connsiteY290" fmla="*/ 6981 h 10000"/>
                <a:gd name="connsiteX291" fmla="*/ 8878 w 10000"/>
                <a:gd name="connsiteY291" fmla="*/ 6783 h 10000"/>
                <a:gd name="connsiteX292" fmla="*/ 8905 w 10000"/>
                <a:gd name="connsiteY292" fmla="*/ 6646 h 10000"/>
                <a:gd name="connsiteX293" fmla="*/ 8932 w 10000"/>
                <a:gd name="connsiteY293" fmla="*/ 6547 h 10000"/>
                <a:gd name="connsiteX294" fmla="*/ 8963 w 10000"/>
                <a:gd name="connsiteY294" fmla="*/ 6484 h 10000"/>
                <a:gd name="connsiteX295" fmla="*/ 8991 w 10000"/>
                <a:gd name="connsiteY295" fmla="*/ 6453 h 10000"/>
                <a:gd name="connsiteX296" fmla="*/ 9022 w 10000"/>
                <a:gd name="connsiteY296" fmla="*/ 6447 h 10000"/>
                <a:gd name="connsiteX297" fmla="*/ 9049 w 10000"/>
                <a:gd name="connsiteY297" fmla="*/ 6472 h 10000"/>
                <a:gd name="connsiteX298" fmla="*/ 9076 w 10000"/>
                <a:gd name="connsiteY298" fmla="*/ 6528 h 10000"/>
                <a:gd name="connsiteX299" fmla="*/ 9108 w 10000"/>
                <a:gd name="connsiteY299" fmla="*/ 6621 h 10000"/>
                <a:gd name="connsiteX300" fmla="*/ 9135 w 10000"/>
                <a:gd name="connsiteY300" fmla="*/ 6758 h 10000"/>
                <a:gd name="connsiteX301" fmla="*/ 9166 w 10000"/>
                <a:gd name="connsiteY301" fmla="*/ 6957 h 10000"/>
                <a:gd name="connsiteX302" fmla="*/ 9193 w 10000"/>
                <a:gd name="connsiteY302" fmla="*/ 7267 h 10000"/>
                <a:gd name="connsiteX303" fmla="*/ 9220 w 10000"/>
                <a:gd name="connsiteY303" fmla="*/ 7814 h 10000"/>
                <a:gd name="connsiteX304" fmla="*/ 9252 w 10000"/>
                <a:gd name="connsiteY304" fmla="*/ 9863 h 10000"/>
                <a:gd name="connsiteX305" fmla="*/ 9279 w 10000"/>
                <a:gd name="connsiteY305" fmla="*/ 7988 h 10000"/>
                <a:gd name="connsiteX306" fmla="*/ 9306 w 10000"/>
                <a:gd name="connsiteY306" fmla="*/ 7335 h 10000"/>
                <a:gd name="connsiteX307" fmla="*/ 9338 w 10000"/>
                <a:gd name="connsiteY307" fmla="*/ 6988 h 10000"/>
                <a:gd name="connsiteX308" fmla="*/ 9365 w 10000"/>
                <a:gd name="connsiteY308" fmla="*/ 6758 h 10000"/>
                <a:gd name="connsiteX309" fmla="*/ 9396 w 10000"/>
                <a:gd name="connsiteY309" fmla="*/ 6602 h 10000"/>
                <a:gd name="connsiteX310" fmla="*/ 9423 w 10000"/>
                <a:gd name="connsiteY310" fmla="*/ 6503 h 10000"/>
                <a:gd name="connsiteX311" fmla="*/ 9450 w 10000"/>
                <a:gd name="connsiteY311" fmla="*/ 6447 h 10000"/>
                <a:gd name="connsiteX312" fmla="*/ 9482 w 10000"/>
                <a:gd name="connsiteY312" fmla="*/ 6435 h 10000"/>
                <a:gd name="connsiteX313" fmla="*/ 9509 w 10000"/>
                <a:gd name="connsiteY313" fmla="*/ 6460 h 10000"/>
                <a:gd name="connsiteX314" fmla="*/ 9540 w 10000"/>
                <a:gd name="connsiteY314" fmla="*/ 6534 h 10000"/>
                <a:gd name="connsiteX315" fmla="*/ 9567 w 10000"/>
                <a:gd name="connsiteY315" fmla="*/ 6665 h 10000"/>
                <a:gd name="connsiteX316" fmla="*/ 9594 w 10000"/>
                <a:gd name="connsiteY316" fmla="*/ 6882 h 10000"/>
                <a:gd name="connsiteX317" fmla="*/ 9626 w 10000"/>
                <a:gd name="connsiteY317" fmla="*/ 7242 h 10000"/>
                <a:gd name="connsiteX318" fmla="*/ 9653 w 10000"/>
                <a:gd name="connsiteY318" fmla="*/ 7981 h 10000"/>
                <a:gd name="connsiteX319" fmla="*/ 9680 w 10000"/>
                <a:gd name="connsiteY319" fmla="*/ 8820 h 10000"/>
                <a:gd name="connsiteX320" fmla="*/ 9712 w 10000"/>
                <a:gd name="connsiteY320" fmla="*/ 7484 h 10000"/>
                <a:gd name="connsiteX321" fmla="*/ 9739 w 10000"/>
                <a:gd name="connsiteY321" fmla="*/ 7012 h 10000"/>
                <a:gd name="connsiteX322" fmla="*/ 9766 w 10000"/>
                <a:gd name="connsiteY322" fmla="*/ 6758 h 10000"/>
                <a:gd name="connsiteX323" fmla="*/ 9797 w 10000"/>
                <a:gd name="connsiteY323" fmla="*/ 6615 h 10000"/>
                <a:gd name="connsiteX324" fmla="*/ 9824 w 10000"/>
                <a:gd name="connsiteY324" fmla="*/ 6559 h 10000"/>
                <a:gd name="connsiteX325" fmla="*/ 9856 w 10000"/>
                <a:gd name="connsiteY325" fmla="*/ 6590 h 10000"/>
                <a:gd name="connsiteX326" fmla="*/ 9883 w 10000"/>
                <a:gd name="connsiteY326" fmla="*/ 6708 h 10000"/>
                <a:gd name="connsiteX327" fmla="*/ 9910 w 10000"/>
                <a:gd name="connsiteY327" fmla="*/ 6950 h 10000"/>
                <a:gd name="connsiteX328" fmla="*/ 9941 w 10000"/>
                <a:gd name="connsiteY328" fmla="*/ 7404 h 10000"/>
                <a:gd name="connsiteX329" fmla="*/ 9968 w 10000"/>
                <a:gd name="connsiteY329" fmla="*/ 8516 h 10000"/>
                <a:gd name="connsiteX330" fmla="*/ 10000 w 10000"/>
                <a:gd name="connsiteY33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267 w 10000"/>
                <a:gd name="connsiteY96" fmla="*/ 559 h 10000"/>
                <a:gd name="connsiteX97" fmla="*/ 3326 w 10000"/>
                <a:gd name="connsiteY97" fmla="*/ 404 h 10000"/>
                <a:gd name="connsiteX98" fmla="*/ 3357 w 10000"/>
                <a:gd name="connsiteY98" fmla="*/ 335 h 10000"/>
                <a:gd name="connsiteX99" fmla="*/ 3384 w 10000"/>
                <a:gd name="connsiteY99" fmla="*/ 280 h 10000"/>
                <a:gd name="connsiteX100" fmla="*/ 3411 w 10000"/>
                <a:gd name="connsiteY100" fmla="*/ 230 h 10000"/>
                <a:gd name="connsiteX101" fmla="*/ 3443 w 10000"/>
                <a:gd name="connsiteY101" fmla="*/ 186 h 10000"/>
                <a:gd name="connsiteX102" fmla="*/ 3470 w 10000"/>
                <a:gd name="connsiteY102" fmla="*/ 149 h 10000"/>
                <a:gd name="connsiteX103" fmla="*/ 3497 w 10000"/>
                <a:gd name="connsiteY103" fmla="*/ 118 h 10000"/>
                <a:gd name="connsiteX104" fmla="*/ 3529 w 10000"/>
                <a:gd name="connsiteY104" fmla="*/ 87 h 10000"/>
                <a:gd name="connsiteX105" fmla="*/ 3556 w 10000"/>
                <a:gd name="connsiteY105" fmla="*/ 68 h 10000"/>
                <a:gd name="connsiteX106" fmla="*/ 3587 w 10000"/>
                <a:gd name="connsiteY106" fmla="*/ 43 h 10000"/>
                <a:gd name="connsiteX107" fmla="*/ 3614 w 10000"/>
                <a:gd name="connsiteY107" fmla="*/ 31 h 10000"/>
                <a:gd name="connsiteX108" fmla="*/ 3641 w 10000"/>
                <a:gd name="connsiteY108" fmla="*/ 19 h 10000"/>
                <a:gd name="connsiteX109" fmla="*/ 3673 w 10000"/>
                <a:gd name="connsiteY109" fmla="*/ 6 h 10000"/>
                <a:gd name="connsiteX110" fmla="*/ 3700 w 10000"/>
                <a:gd name="connsiteY110" fmla="*/ 6 h 10000"/>
                <a:gd name="connsiteX111" fmla="*/ 3731 w 10000"/>
                <a:gd name="connsiteY111" fmla="*/ 0 h 10000"/>
                <a:gd name="connsiteX112" fmla="*/ 3758 w 10000"/>
                <a:gd name="connsiteY112" fmla="*/ 0 h 10000"/>
                <a:gd name="connsiteX113" fmla="*/ 3785 w 10000"/>
                <a:gd name="connsiteY113" fmla="*/ 6 h 10000"/>
                <a:gd name="connsiteX114" fmla="*/ 3817 w 10000"/>
                <a:gd name="connsiteY114" fmla="*/ 12 h 10000"/>
                <a:gd name="connsiteX115" fmla="*/ 3844 w 10000"/>
                <a:gd name="connsiteY115" fmla="*/ 19 h 10000"/>
                <a:gd name="connsiteX116" fmla="*/ 3876 w 10000"/>
                <a:gd name="connsiteY116" fmla="*/ 31 h 10000"/>
                <a:gd name="connsiteX117" fmla="*/ 3903 w 10000"/>
                <a:gd name="connsiteY117" fmla="*/ 43 h 10000"/>
                <a:gd name="connsiteX118" fmla="*/ 3930 w 10000"/>
                <a:gd name="connsiteY118" fmla="*/ 62 h 10000"/>
                <a:gd name="connsiteX119" fmla="*/ 3957 w 10000"/>
                <a:gd name="connsiteY119" fmla="*/ 81 h 10000"/>
                <a:gd name="connsiteX120" fmla="*/ 3988 w 10000"/>
                <a:gd name="connsiteY120" fmla="*/ 106 h 10000"/>
                <a:gd name="connsiteX121" fmla="*/ 4015 w 10000"/>
                <a:gd name="connsiteY121" fmla="*/ 130 h 10000"/>
                <a:gd name="connsiteX122" fmla="*/ 4047 w 10000"/>
                <a:gd name="connsiteY122" fmla="*/ 155 h 10000"/>
                <a:gd name="connsiteX123" fmla="*/ 4074 w 10000"/>
                <a:gd name="connsiteY123" fmla="*/ 186 h 10000"/>
                <a:gd name="connsiteX124" fmla="*/ 4101 w 10000"/>
                <a:gd name="connsiteY124" fmla="*/ 217 h 10000"/>
                <a:gd name="connsiteX125" fmla="*/ 4132 w 10000"/>
                <a:gd name="connsiteY125" fmla="*/ 255 h 10000"/>
                <a:gd name="connsiteX126" fmla="*/ 4160 w 10000"/>
                <a:gd name="connsiteY126" fmla="*/ 292 h 10000"/>
                <a:gd name="connsiteX127" fmla="*/ 4191 w 10000"/>
                <a:gd name="connsiteY127" fmla="*/ 329 h 10000"/>
                <a:gd name="connsiteX128" fmla="*/ 4218 w 10000"/>
                <a:gd name="connsiteY128" fmla="*/ 373 h 10000"/>
                <a:gd name="connsiteX129" fmla="*/ 4245 w 10000"/>
                <a:gd name="connsiteY129" fmla="*/ 422 h 10000"/>
                <a:gd name="connsiteX130" fmla="*/ 4277 w 10000"/>
                <a:gd name="connsiteY130" fmla="*/ 466 h 10000"/>
                <a:gd name="connsiteX131" fmla="*/ 4304 w 10000"/>
                <a:gd name="connsiteY131" fmla="*/ 522 h 10000"/>
                <a:gd name="connsiteX132" fmla="*/ 4335 w 10000"/>
                <a:gd name="connsiteY132" fmla="*/ 571 h 10000"/>
                <a:gd name="connsiteX133" fmla="*/ 4362 w 10000"/>
                <a:gd name="connsiteY133" fmla="*/ 634 h 10000"/>
                <a:gd name="connsiteX134" fmla="*/ 4389 w 10000"/>
                <a:gd name="connsiteY134" fmla="*/ 689 h 10000"/>
                <a:gd name="connsiteX135" fmla="*/ 4421 w 10000"/>
                <a:gd name="connsiteY135" fmla="*/ 752 h 10000"/>
                <a:gd name="connsiteX136" fmla="*/ 4448 w 10000"/>
                <a:gd name="connsiteY136" fmla="*/ 820 h 10000"/>
                <a:gd name="connsiteX137" fmla="*/ 4475 w 10000"/>
                <a:gd name="connsiteY137" fmla="*/ 888 h 10000"/>
                <a:gd name="connsiteX138" fmla="*/ 4507 w 10000"/>
                <a:gd name="connsiteY138" fmla="*/ 957 h 10000"/>
                <a:gd name="connsiteX139" fmla="*/ 4534 w 10000"/>
                <a:gd name="connsiteY139" fmla="*/ 1037 h 10000"/>
                <a:gd name="connsiteX140" fmla="*/ 4565 w 10000"/>
                <a:gd name="connsiteY140" fmla="*/ 1118 h 10000"/>
                <a:gd name="connsiteX141" fmla="*/ 4592 w 10000"/>
                <a:gd name="connsiteY141" fmla="*/ 1199 h 10000"/>
                <a:gd name="connsiteX142" fmla="*/ 4619 w 10000"/>
                <a:gd name="connsiteY142" fmla="*/ 1286 h 10000"/>
                <a:gd name="connsiteX143" fmla="*/ 4651 w 10000"/>
                <a:gd name="connsiteY143" fmla="*/ 1373 h 10000"/>
                <a:gd name="connsiteX144" fmla="*/ 4678 w 10000"/>
                <a:gd name="connsiteY144" fmla="*/ 1472 h 10000"/>
                <a:gd name="connsiteX145" fmla="*/ 4709 w 10000"/>
                <a:gd name="connsiteY145" fmla="*/ 1565 h 10000"/>
                <a:gd name="connsiteX146" fmla="*/ 4736 w 10000"/>
                <a:gd name="connsiteY146" fmla="*/ 1671 h 10000"/>
                <a:gd name="connsiteX147" fmla="*/ 4763 w 10000"/>
                <a:gd name="connsiteY147" fmla="*/ 1776 h 10000"/>
                <a:gd name="connsiteX148" fmla="*/ 4795 w 10000"/>
                <a:gd name="connsiteY148" fmla="*/ 1894 h 10000"/>
                <a:gd name="connsiteX149" fmla="*/ 4822 w 10000"/>
                <a:gd name="connsiteY149" fmla="*/ 2012 h 10000"/>
                <a:gd name="connsiteX150" fmla="*/ 4854 w 10000"/>
                <a:gd name="connsiteY150" fmla="*/ 2137 h 10000"/>
                <a:gd name="connsiteX151" fmla="*/ 4881 w 10000"/>
                <a:gd name="connsiteY151" fmla="*/ 2267 h 10000"/>
                <a:gd name="connsiteX152" fmla="*/ 4908 w 10000"/>
                <a:gd name="connsiteY152" fmla="*/ 2404 h 10000"/>
                <a:gd name="connsiteX153" fmla="*/ 4935 w 10000"/>
                <a:gd name="connsiteY153" fmla="*/ 2553 h 10000"/>
                <a:gd name="connsiteX154" fmla="*/ 4966 w 10000"/>
                <a:gd name="connsiteY154" fmla="*/ 2708 h 10000"/>
                <a:gd name="connsiteX155" fmla="*/ 4993 w 10000"/>
                <a:gd name="connsiteY155" fmla="*/ 2870 h 10000"/>
                <a:gd name="connsiteX156" fmla="*/ 5025 w 10000"/>
                <a:gd name="connsiteY156" fmla="*/ 3043 h 10000"/>
                <a:gd name="connsiteX157" fmla="*/ 5052 w 10000"/>
                <a:gd name="connsiteY157" fmla="*/ 3230 h 10000"/>
                <a:gd name="connsiteX158" fmla="*/ 5079 w 10000"/>
                <a:gd name="connsiteY158" fmla="*/ 3429 h 10000"/>
                <a:gd name="connsiteX159" fmla="*/ 5110 w 10000"/>
                <a:gd name="connsiteY159" fmla="*/ 3646 h 10000"/>
                <a:gd name="connsiteX160" fmla="*/ 5137 w 10000"/>
                <a:gd name="connsiteY160" fmla="*/ 3882 h 10000"/>
                <a:gd name="connsiteX161" fmla="*/ 5169 w 10000"/>
                <a:gd name="connsiteY161" fmla="*/ 4143 h 10000"/>
                <a:gd name="connsiteX162" fmla="*/ 5196 w 10000"/>
                <a:gd name="connsiteY162" fmla="*/ 4441 h 10000"/>
                <a:gd name="connsiteX163" fmla="*/ 5223 w 10000"/>
                <a:gd name="connsiteY163" fmla="*/ 4789 h 10000"/>
                <a:gd name="connsiteX164" fmla="*/ 5255 w 10000"/>
                <a:gd name="connsiteY164" fmla="*/ 5205 h 10000"/>
                <a:gd name="connsiteX165" fmla="*/ 5282 w 10000"/>
                <a:gd name="connsiteY165" fmla="*/ 5758 h 10000"/>
                <a:gd name="connsiteX166" fmla="*/ 5313 w 10000"/>
                <a:gd name="connsiteY166" fmla="*/ 6671 h 10000"/>
                <a:gd name="connsiteX167" fmla="*/ 5340 w 10000"/>
                <a:gd name="connsiteY167" fmla="*/ 7776 h 10000"/>
                <a:gd name="connsiteX168" fmla="*/ 5367 w 10000"/>
                <a:gd name="connsiteY168" fmla="*/ 6565 h 10000"/>
                <a:gd name="connsiteX169" fmla="*/ 5399 w 10000"/>
                <a:gd name="connsiteY169" fmla="*/ 6255 h 10000"/>
                <a:gd name="connsiteX170" fmla="*/ 5426 w 10000"/>
                <a:gd name="connsiteY170" fmla="*/ 6155 h 10000"/>
                <a:gd name="connsiteX171" fmla="*/ 5453 w 10000"/>
                <a:gd name="connsiteY171" fmla="*/ 6180 h 10000"/>
                <a:gd name="connsiteX172" fmla="*/ 5484 w 10000"/>
                <a:gd name="connsiteY172" fmla="*/ 6286 h 10000"/>
                <a:gd name="connsiteX173" fmla="*/ 5511 w 10000"/>
                <a:gd name="connsiteY173" fmla="*/ 6484 h 10000"/>
                <a:gd name="connsiteX174" fmla="*/ 5539 w 10000"/>
                <a:gd name="connsiteY174" fmla="*/ 6801 h 10000"/>
                <a:gd name="connsiteX175" fmla="*/ 5570 w 10000"/>
                <a:gd name="connsiteY175" fmla="*/ 7373 h 10000"/>
                <a:gd name="connsiteX176" fmla="*/ 5597 w 10000"/>
                <a:gd name="connsiteY176" fmla="*/ 9447 h 10000"/>
                <a:gd name="connsiteX177" fmla="*/ 5629 w 10000"/>
                <a:gd name="connsiteY177" fmla="*/ 7621 h 10000"/>
                <a:gd name="connsiteX178" fmla="*/ 5656 w 10000"/>
                <a:gd name="connsiteY178" fmla="*/ 7012 h 10000"/>
                <a:gd name="connsiteX179" fmla="*/ 5683 w 10000"/>
                <a:gd name="connsiteY179" fmla="*/ 6708 h 10000"/>
                <a:gd name="connsiteX180" fmla="*/ 5714 w 10000"/>
                <a:gd name="connsiteY180" fmla="*/ 6534 h 10000"/>
                <a:gd name="connsiteX181" fmla="*/ 5741 w 10000"/>
                <a:gd name="connsiteY181" fmla="*/ 6429 h 10000"/>
                <a:gd name="connsiteX182" fmla="*/ 5773 w 10000"/>
                <a:gd name="connsiteY182" fmla="*/ 6385 h 10000"/>
                <a:gd name="connsiteX183" fmla="*/ 5800 w 10000"/>
                <a:gd name="connsiteY183" fmla="*/ 6385 h 10000"/>
                <a:gd name="connsiteX184" fmla="*/ 5827 w 10000"/>
                <a:gd name="connsiteY184" fmla="*/ 6429 h 10000"/>
                <a:gd name="connsiteX185" fmla="*/ 5858 w 10000"/>
                <a:gd name="connsiteY185" fmla="*/ 6516 h 10000"/>
                <a:gd name="connsiteX186" fmla="*/ 5886 w 10000"/>
                <a:gd name="connsiteY186" fmla="*/ 6646 h 10000"/>
                <a:gd name="connsiteX187" fmla="*/ 5913 w 10000"/>
                <a:gd name="connsiteY187" fmla="*/ 6845 h 10000"/>
                <a:gd name="connsiteX188" fmla="*/ 5944 w 10000"/>
                <a:gd name="connsiteY188" fmla="*/ 7149 h 10000"/>
                <a:gd name="connsiteX189" fmla="*/ 5971 w 10000"/>
                <a:gd name="connsiteY189" fmla="*/ 7658 h 10000"/>
                <a:gd name="connsiteX190" fmla="*/ 6003 w 10000"/>
                <a:gd name="connsiteY190" fmla="*/ 9093 h 10000"/>
                <a:gd name="connsiteX191" fmla="*/ 6030 w 10000"/>
                <a:gd name="connsiteY191" fmla="*/ 8106 h 10000"/>
                <a:gd name="connsiteX192" fmla="*/ 6057 w 10000"/>
                <a:gd name="connsiteY192" fmla="*/ 7385 h 10000"/>
                <a:gd name="connsiteX193" fmla="*/ 6088 w 10000"/>
                <a:gd name="connsiteY193" fmla="*/ 7019 h 10000"/>
                <a:gd name="connsiteX194" fmla="*/ 6115 w 10000"/>
                <a:gd name="connsiteY194" fmla="*/ 6789 h 10000"/>
                <a:gd name="connsiteX195" fmla="*/ 6147 w 10000"/>
                <a:gd name="connsiteY195" fmla="*/ 6634 h 10000"/>
                <a:gd name="connsiteX196" fmla="*/ 6174 w 10000"/>
                <a:gd name="connsiteY196" fmla="*/ 6534 h 10000"/>
                <a:gd name="connsiteX197" fmla="*/ 6201 w 10000"/>
                <a:gd name="connsiteY197" fmla="*/ 6472 h 10000"/>
                <a:gd name="connsiteX198" fmla="*/ 6233 w 10000"/>
                <a:gd name="connsiteY198" fmla="*/ 6441 h 10000"/>
                <a:gd name="connsiteX199" fmla="*/ 6260 w 10000"/>
                <a:gd name="connsiteY199" fmla="*/ 6435 h 10000"/>
                <a:gd name="connsiteX200" fmla="*/ 6291 w 10000"/>
                <a:gd name="connsiteY200" fmla="*/ 6460 h 10000"/>
                <a:gd name="connsiteX201" fmla="*/ 6318 w 10000"/>
                <a:gd name="connsiteY201" fmla="*/ 6516 h 10000"/>
                <a:gd name="connsiteX202" fmla="*/ 6345 w 10000"/>
                <a:gd name="connsiteY202" fmla="*/ 6609 h 10000"/>
                <a:gd name="connsiteX203" fmla="*/ 6372 w 10000"/>
                <a:gd name="connsiteY203" fmla="*/ 6733 h 10000"/>
                <a:gd name="connsiteX204" fmla="*/ 6404 w 10000"/>
                <a:gd name="connsiteY204" fmla="*/ 6919 h 10000"/>
                <a:gd name="connsiteX205" fmla="*/ 6431 w 10000"/>
                <a:gd name="connsiteY205" fmla="*/ 7186 h 10000"/>
                <a:gd name="connsiteX206" fmla="*/ 6462 w 10000"/>
                <a:gd name="connsiteY206" fmla="*/ 7596 h 10000"/>
                <a:gd name="connsiteX207" fmla="*/ 6489 w 10000"/>
                <a:gd name="connsiteY207" fmla="*/ 8466 h 10000"/>
                <a:gd name="connsiteX208" fmla="*/ 6516 w 10000"/>
                <a:gd name="connsiteY208" fmla="*/ 8801 h 10000"/>
                <a:gd name="connsiteX209" fmla="*/ 6548 w 10000"/>
                <a:gd name="connsiteY209" fmla="*/ 7714 h 10000"/>
                <a:gd name="connsiteX210" fmla="*/ 6575 w 10000"/>
                <a:gd name="connsiteY210" fmla="*/ 7261 h 10000"/>
                <a:gd name="connsiteX211" fmla="*/ 6607 w 10000"/>
                <a:gd name="connsiteY211" fmla="*/ 6981 h 10000"/>
                <a:gd name="connsiteX212" fmla="*/ 6634 w 10000"/>
                <a:gd name="connsiteY212" fmla="*/ 6795 h 10000"/>
                <a:gd name="connsiteX213" fmla="*/ 6661 w 10000"/>
                <a:gd name="connsiteY213" fmla="*/ 6658 h 10000"/>
                <a:gd name="connsiteX214" fmla="*/ 6692 w 10000"/>
                <a:gd name="connsiteY214" fmla="*/ 6559 h 10000"/>
                <a:gd name="connsiteX215" fmla="*/ 6719 w 10000"/>
                <a:gd name="connsiteY215" fmla="*/ 6497 h 10000"/>
                <a:gd name="connsiteX216" fmla="*/ 6751 w 10000"/>
                <a:gd name="connsiteY216" fmla="*/ 6460 h 10000"/>
                <a:gd name="connsiteX217" fmla="*/ 6778 w 10000"/>
                <a:gd name="connsiteY217" fmla="*/ 6453 h 10000"/>
                <a:gd name="connsiteX218" fmla="*/ 6805 w 10000"/>
                <a:gd name="connsiteY218" fmla="*/ 6460 h 10000"/>
                <a:gd name="connsiteX219" fmla="*/ 6836 w 10000"/>
                <a:gd name="connsiteY219" fmla="*/ 6503 h 10000"/>
                <a:gd name="connsiteX220" fmla="*/ 6863 w 10000"/>
                <a:gd name="connsiteY220" fmla="*/ 6565 h 10000"/>
                <a:gd name="connsiteX221" fmla="*/ 6890 w 10000"/>
                <a:gd name="connsiteY221" fmla="*/ 6658 h 10000"/>
                <a:gd name="connsiteX222" fmla="*/ 6922 w 10000"/>
                <a:gd name="connsiteY222" fmla="*/ 6789 h 10000"/>
                <a:gd name="connsiteX223" fmla="*/ 6949 w 10000"/>
                <a:gd name="connsiteY223" fmla="*/ 6975 h 10000"/>
                <a:gd name="connsiteX224" fmla="*/ 6981 w 10000"/>
                <a:gd name="connsiteY224" fmla="*/ 7236 h 10000"/>
                <a:gd name="connsiteX225" fmla="*/ 7008 w 10000"/>
                <a:gd name="connsiteY225" fmla="*/ 7634 h 10000"/>
                <a:gd name="connsiteX226" fmla="*/ 7035 w 10000"/>
                <a:gd name="connsiteY226" fmla="*/ 8460 h 10000"/>
                <a:gd name="connsiteX227" fmla="*/ 7066 w 10000"/>
                <a:gd name="connsiteY227" fmla="*/ 8969 h 10000"/>
                <a:gd name="connsiteX228" fmla="*/ 7093 w 10000"/>
                <a:gd name="connsiteY228" fmla="*/ 7801 h 10000"/>
                <a:gd name="connsiteX229" fmla="*/ 7125 w 10000"/>
                <a:gd name="connsiteY229" fmla="*/ 7329 h 10000"/>
                <a:gd name="connsiteX230" fmla="*/ 7152 w 10000"/>
                <a:gd name="connsiteY230" fmla="*/ 7037 h 10000"/>
                <a:gd name="connsiteX231" fmla="*/ 7179 w 10000"/>
                <a:gd name="connsiteY231" fmla="*/ 6839 h 10000"/>
                <a:gd name="connsiteX232" fmla="*/ 7210 w 10000"/>
                <a:gd name="connsiteY232" fmla="*/ 6696 h 10000"/>
                <a:gd name="connsiteX233" fmla="*/ 7237 w 10000"/>
                <a:gd name="connsiteY233" fmla="*/ 6590 h 10000"/>
                <a:gd name="connsiteX234" fmla="*/ 7269 w 10000"/>
                <a:gd name="connsiteY234" fmla="*/ 6516 h 10000"/>
                <a:gd name="connsiteX235" fmla="*/ 7296 w 10000"/>
                <a:gd name="connsiteY235" fmla="*/ 6472 h 10000"/>
                <a:gd name="connsiteX236" fmla="*/ 7323 w 10000"/>
                <a:gd name="connsiteY236" fmla="*/ 6447 h 10000"/>
                <a:gd name="connsiteX237" fmla="*/ 7350 w 10000"/>
                <a:gd name="connsiteY237" fmla="*/ 6447 h 10000"/>
                <a:gd name="connsiteX238" fmla="*/ 7382 w 10000"/>
                <a:gd name="connsiteY238" fmla="*/ 6466 h 10000"/>
                <a:gd name="connsiteX239" fmla="*/ 7409 w 10000"/>
                <a:gd name="connsiteY239" fmla="*/ 6509 h 10000"/>
                <a:gd name="connsiteX240" fmla="*/ 7440 w 10000"/>
                <a:gd name="connsiteY240" fmla="*/ 6578 h 10000"/>
                <a:gd name="connsiteX241" fmla="*/ 7467 w 10000"/>
                <a:gd name="connsiteY241" fmla="*/ 6677 h 10000"/>
                <a:gd name="connsiteX242" fmla="*/ 7494 w 10000"/>
                <a:gd name="connsiteY242" fmla="*/ 6814 h 10000"/>
                <a:gd name="connsiteX243" fmla="*/ 7526 w 10000"/>
                <a:gd name="connsiteY243" fmla="*/ 7006 h 10000"/>
                <a:gd name="connsiteX244" fmla="*/ 7553 w 10000"/>
                <a:gd name="connsiteY244" fmla="*/ 7273 h 10000"/>
                <a:gd name="connsiteX245" fmla="*/ 7584 w 10000"/>
                <a:gd name="connsiteY245" fmla="*/ 7696 h 10000"/>
                <a:gd name="connsiteX246" fmla="*/ 7612 w 10000"/>
                <a:gd name="connsiteY246" fmla="*/ 8584 h 10000"/>
                <a:gd name="connsiteX247" fmla="*/ 7639 w 10000"/>
                <a:gd name="connsiteY247" fmla="*/ 8814 h 10000"/>
                <a:gd name="connsiteX248" fmla="*/ 7670 w 10000"/>
                <a:gd name="connsiteY248" fmla="*/ 7770 h 10000"/>
                <a:gd name="connsiteX249" fmla="*/ 7697 w 10000"/>
                <a:gd name="connsiteY249" fmla="*/ 7317 h 10000"/>
                <a:gd name="connsiteX250" fmla="*/ 7729 w 10000"/>
                <a:gd name="connsiteY250" fmla="*/ 7031 h 10000"/>
                <a:gd name="connsiteX251" fmla="*/ 7756 w 10000"/>
                <a:gd name="connsiteY251" fmla="*/ 6839 h 10000"/>
                <a:gd name="connsiteX252" fmla="*/ 7783 w 10000"/>
                <a:gd name="connsiteY252" fmla="*/ 6696 h 10000"/>
                <a:gd name="connsiteX253" fmla="*/ 7810 w 10000"/>
                <a:gd name="connsiteY253" fmla="*/ 6590 h 10000"/>
                <a:gd name="connsiteX254" fmla="*/ 7841 w 10000"/>
                <a:gd name="connsiteY254" fmla="*/ 6522 h 10000"/>
                <a:gd name="connsiteX255" fmla="*/ 7868 w 10000"/>
                <a:gd name="connsiteY255" fmla="*/ 6472 h 10000"/>
                <a:gd name="connsiteX256" fmla="*/ 7900 w 10000"/>
                <a:gd name="connsiteY256" fmla="*/ 6447 h 10000"/>
                <a:gd name="connsiteX257" fmla="*/ 7927 w 10000"/>
                <a:gd name="connsiteY257" fmla="*/ 6447 h 10000"/>
                <a:gd name="connsiteX258" fmla="*/ 7954 w 10000"/>
                <a:gd name="connsiteY258" fmla="*/ 6466 h 10000"/>
                <a:gd name="connsiteX259" fmla="*/ 7986 w 10000"/>
                <a:gd name="connsiteY259" fmla="*/ 6509 h 10000"/>
                <a:gd name="connsiteX260" fmla="*/ 8013 w 10000"/>
                <a:gd name="connsiteY260" fmla="*/ 6578 h 10000"/>
                <a:gd name="connsiteX261" fmla="*/ 8044 w 10000"/>
                <a:gd name="connsiteY261" fmla="*/ 6683 h 10000"/>
                <a:gd name="connsiteX262" fmla="*/ 8071 w 10000"/>
                <a:gd name="connsiteY262" fmla="*/ 6820 h 10000"/>
                <a:gd name="connsiteX263" fmla="*/ 8098 w 10000"/>
                <a:gd name="connsiteY263" fmla="*/ 7006 h 10000"/>
                <a:gd name="connsiteX264" fmla="*/ 8130 w 10000"/>
                <a:gd name="connsiteY264" fmla="*/ 7280 h 10000"/>
                <a:gd name="connsiteX265" fmla="*/ 8157 w 10000"/>
                <a:gd name="connsiteY265" fmla="*/ 7714 h 10000"/>
                <a:gd name="connsiteX266" fmla="*/ 8188 w 10000"/>
                <a:gd name="connsiteY266" fmla="*/ 8671 h 10000"/>
                <a:gd name="connsiteX267" fmla="*/ 8215 w 10000"/>
                <a:gd name="connsiteY267" fmla="*/ 8696 h 10000"/>
                <a:gd name="connsiteX268" fmla="*/ 8242 w 10000"/>
                <a:gd name="connsiteY268" fmla="*/ 7720 h 10000"/>
                <a:gd name="connsiteX269" fmla="*/ 8274 w 10000"/>
                <a:gd name="connsiteY269" fmla="*/ 7286 h 10000"/>
                <a:gd name="connsiteX270" fmla="*/ 8301 w 10000"/>
                <a:gd name="connsiteY270" fmla="*/ 7006 h 10000"/>
                <a:gd name="connsiteX271" fmla="*/ 8328 w 10000"/>
                <a:gd name="connsiteY271" fmla="*/ 6820 h 10000"/>
                <a:gd name="connsiteX272" fmla="*/ 8360 w 10000"/>
                <a:gd name="connsiteY272" fmla="*/ 6683 h 10000"/>
                <a:gd name="connsiteX273" fmla="*/ 8387 w 10000"/>
                <a:gd name="connsiteY273" fmla="*/ 6584 h 10000"/>
                <a:gd name="connsiteX274" fmla="*/ 8418 w 10000"/>
                <a:gd name="connsiteY274" fmla="*/ 6516 h 10000"/>
                <a:gd name="connsiteX275" fmla="*/ 8445 w 10000"/>
                <a:gd name="connsiteY275" fmla="*/ 6472 h 10000"/>
                <a:gd name="connsiteX276" fmla="*/ 8472 w 10000"/>
                <a:gd name="connsiteY276" fmla="*/ 6453 h 10000"/>
                <a:gd name="connsiteX277" fmla="*/ 8504 w 10000"/>
                <a:gd name="connsiteY277" fmla="*/ 6460 h 10000"/>
                <a:gd name="connsiteX278" fmla="*/ 8531 w 10000"/>
                <a:gd name="connsiteY278" fmla="*/ 6491 h 10000"/>
                <a:gd name="connsiteX279" fmla="*/ 8562 w 10000"/>
                <a:gd name="connsiteY279" fmla="*/ 6553 h 10000"/>
                <a:gd name="connsiteX280" fmla="*/ 8589 w 10000"/>
                <a:gd name="connsiteY280" fmla="*/ 6640 h 10000"/>
                <a:gd name="connsiteX281" fmla="*/ 8616 w 10000"/>
                <a:gd name="connsiteY281" fmla="*/ 6770 h 10000"/>
                <a:gd name="connsiteX282" fmla="*/ 8648 w 10000"/>
                <a:gd name="connsiteY282" fmla="*/ 6944 h 10000"/>
                <a:gd name="connsiteX283" fmla="*/ 8675 w 10000"/>
                <a:gd name="connsiteY283" fmla="*/ 7205 h 10000"/>
                <a:gd name="connsiteX284" fmla="*/ 8707 w 10000"/>
                <a:gd name="connsiteY284" fmla="*/ 7615 h 10000"/>
                <a:gd name="connsiteX285" fmla="*/ 8734 w 10000"/>
                <a:gd name="connsiteY285" fmla="*/ 8460 h 10000"/>
                <a:gd name="connsiteX286" fmla="*/ 8761 w 10000"/>
                <a:gd name="connsiteY286" fmla="*/ 8839 h 10000"/>
                <a:gd name="connsiteX287" fmla="*/ 8788 w 10000"/>
                <a:gd name="connsiteY287" fmla="*/ 7733 h 10000"/>
                <a:gd name="connsiteX288" fmla="*/ 8819 w 10000"/>
                <a:gd name="connsiteY288" fmla="*/ 7267 h 10000"/>
                <a:gd name="connsiteX289" fmla="*/ 8851 w 10000"/>
                <a:gd name="connsiteY289" fmla="*/ 6981 h 10000"/>
                <a:gd name="connsiteX290" fmla="*/ 8878 w 10000"/>
                <a:gd name="connsiteY290" fmla="*/ 6783 h 10000"/>
                <a:gd name="connsiteX291" fmla="*/ 8905 w 10000"/>
                <a:gd name="connsiteY291" fmla="*/ 6646 h 10000"/>
                <a:gd name="connsiteX292" fmla="*/ 8932 w 10000"/>
                <a:gd name="connsiteY292" fmla="*/ 6547 h 10000"/>
                <a:gd name="connsiteX293" fmla="*/ 8963 w 10000"/>
                <a:gd name="connsiteY293" fmla="*/ 6484 h 10000"/>
                <a:gd name="connsiteX294" fmla="*/ 8991 w 10000"/>
                <a:gd name="connsiteY294" fmla="*/ 6453 h 10000"/>
                <a:gd name="connsiteX295" fmla="*/ 9022 w 10000"/>
                <a:gd name="connsiteY295" fmla="*/ 6447 h 10000"/>
                <a:gd name="connsiteX296" fmla="*/ 9049 w 10000"/>
                <a:gd name="connsiteY296" fmla="*/ 6472 h 10000"/>
                <a:gd name="connsiteX297" fmla="*/ 9076 w 10000"/>
                <a:gd name="connsiteY297" fmla="*/ 6528 h 10000"/>
                <a:gd name="connsiteX298" fmla="*/ 9108 w 10000"/>
                <a:gd name="connsiteY298" fmla="*/ 6621 h 10000"/>
                <a:gd name="connsiteX299" fmla="*/ 9135 w 10000"/>
                <a:gd name="connsiteY299" fmla="*/ 6758 h 10000"/>
                <a:gd name="connsiteX300" fmla="*/ 9166 w 10000"/>
                <a:gd name="connsiteY300" fmla="*/ 6957 h 10000"/>
                <a:gd name="connsiteX301" fmla="*/ 9193 w 10000"/>
                <a:gd name="connsiteY301" fmla="*/ 7267 h 10000"/>
                <a:gd name="connsiteX302" fmla="*/ 9220 w 10000"/>
                <a:gd name="connsiteY302" fmla="*/ 7814 h 10000"/>
                <a:gd name="connsiteX303" fmla="*/ 9252 w 10000"/>
                <a:gd name="connsiteY303" fmla="*/ 9863 h 10000"/>
                <a:gd name="connsiteX304" fmla="*/ 9279 w 10000"/>
                <a:gd name="connsiteY304" fmla="*/ 7988 h 10000"/>
                <a:gd name="connsiteX305" fmla="*/ 9306 w 10000"/>
                <a:gd name="connsiteY305" fmla="*/ 7335 h 10000"/>
                <a:gd name="connsiteX306" fmla="*/ 9338 w 10000"/>
                <a:gd name="connsiteY306" fmla="*/ 6988 h 10000"/>
                <a:gd name="connsiteX307" fmla="*/ 9365 w 10000"/>
                <a:gd name="connsiteY307" fmla="*/ 6758 h 10000"/>
                <a:gd name="connsiteX308" fmla="*/ 9396 w 10000"/>
                <a:gd name="connsiteY308" fmla="*/ 6602 h 10000"/>
                <a:gd name="connsiteX309" fmla="*/ 9423 w 10000"/>
                <a:gd name="connsiteY309" fmla="*/ 6503 h 10000"/>
                <a:gd name="connsiteX310" fmla="*/ 9450 w 10000"/>
                <a:gd name="connsiteY310" fmla="*/ 6447 h 10000"/>
                <a:gd name="connsiteX311" fmla="*/ 9482 w 10000"/>
                <a:gd name="connsiteY311" fmla="*/ 6435 h 10000"/>
                <a:gd name="connsiteX312" fmla="*/ 9509 w 10000"/>
                <a:gd name="connsiteY312" fmla="*/ 6460 h 10000"/>
                <a:gd name="connsiteX313" fmla="*/ 9540 w 10000"/>
                <a:gd name="connsiteY313" fmla="*/ 6534 h 10000"/>
                <a:gd name="connsiteX314" fmla="*/ 9567 w 10000"/>
                <a:gd name="connsiteY314" fmla="*/ 6665 h 10000"/>
                <a:gd name="connsiteX315" fmla="*/ 9594 w 10000"/>
                <a:gd name="connsiteY315" fmla="*/ 6882 h 10000"/>
                <a:gd name="connsiteX316" fmla="*/ 9626 w 10000"/>
                <a:gd name="connsiteY316" fmla="*/ 7242 h 10000"/>
                <a:gd name="connsiteX317" fmla="*/ 9653 w 10000"/>
                <a:gd name="connsiteY317" fmla="*/ 7981 h 10000"/>
                <a:gd name="connsiteX318" fmla="*/ 9680 w 10000"/>
                <a:gd name="connsiteY318" fmla="*/ 8820 h 10000"/>
                <a:gd name="connsiteX319" fmla="*/ 9712 w 10000"/>
                <a:gd name="connsiteY319" fmla="*/ 7484 h 10000"/>
                <a:gd name="connsiteX320" fmla="*/ 9739 w 10000"/>
                <a:gd name="connsiteY320" fmla="*/ 7012 h 10000"/>
                <a:gd name="connsiteX321" fmla="*/ 9766 w 10000"/>
                <a:gd name="connsiteY321" fmla="*/ 6758 h 10000"/>
                <a:gd name="connsiteX322" fmla="*/ 9797 w 10000"/>
                <a:gd name="connsiteY322" fmla="*/ 6615 h 10000"/>
                <a:gd name="connsiteX323" fmla="*/ 9824 w 10000"/>
                <a:gd name="connsiteY323" fmla="*/ 6559 h 10000"/>
                <a:gd name="connsiteX324" fmla="*/ 9856 w 10000"/>
                <a:gd name="connsiteY324" fmla="*/ 6590 h 10000"/>
                <a:gd name="connsiteX325" fmla="*/ 9883 w 10000"/>
                <a:gd name="connsiteY325" fmla="*/ 6708 h 10000"/>
                <a:gd name="connsiteX326" fmla="*/ 9910 w 10000"/>
                <a:gd name="connsiteY326" fmla="*/ 6950 h 10000"/>
                <a:gd name="connsiteX327" fmla="*/ 9941 w 10000"/>
                <a:gd name="connsiteY327" fmla="*/ 7404 h 10000"/>
                <a:gd name="connsiteX328" fmla="*/ 9968 w 10000"/>
                <a:gd name="connsiteY328" fmla="*/ 8516 h 10000"/>
                <a:gd name="connsiteX329" fmla="*/ 10000 w 10000"/>
                <a:gd name="connsiteY32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57 w 10000"/>
                <a:gd name="connsiteY97" fmla="*/ 335 h 10000"/>
                <a:gd name="connsiteX98" fmla="*/ 3384 w 10000"/>
                <a:gd name="connsiteY98" fmla="*/ 280 h 10000"/>
                <a:gd name="connsiteX99" fmla="*/ 3411 w 10000"/>
                <a:gd name="connsiteY99" fmla="*/ 230 h 10000"/>
                <a:gd name="connsiteX100" fmla="*/ 3443 w 10000"/>
                <a:gd name="connsiteY100" fmla="*/ 186 h 10000"/>
                <a:gd name="connsiteX101" fmla="*/ 3470 w 10000"/>
                <a:gd name="connsiteY101" fmla="*/ 149 h 10000"/>
                <a:gd name="connsiteX102" fmla="*/ 3497 w 10000"/>
                <a:gd name="connsiteY102" fmla="*/ 118 h 10000"/>
                <a:gd name="connsiteX103" fmla="*/ 3529 w 10000"/>
                <a:gd name="connsiteY103" fmla="*/ 87 h 10000"/>
                <a:gd name="connsiteX104" fmla="*/ 3556 w 10000"/>
                <a:gd name="connsiteY104" fmla="*/ 68 h 10000"/>
                <a:gd name="connsiteX105" fmla="*/ 3587 w 10000"/>
                <a:gd name="connsiteY105" fmla="*/ 43 h 10000"/>
                <a:gd name="connsiteX106" fmla="*/ 3614 w 10000"/>
                <a:gd name="connsiteY106" fmla="*/ 31 h 10000"/>
                <a:gd name="connsiteX107" fmla="*/ 3641 w 10000"/>
                <a:gd name="connsiteY107" fmla="*/ 19 h 10000"/>
                <a:gd name="connsiteX108" fmla="*/ 3673 w 10000"/>
                <a:gd name="connsiteY108" fmla="*/ 6 h 10000"/>
                <a:gd name="connsiteX109" fmla="*/ 3700 w 10000"/>
                <a:gd name="connsiteY109" fmla="*/ 6 h 10000"/>
                <a:gd name="connsiteX110" fmla="*/ 3731 w 10000"/>
                <a:gd name="connsiteY110" fmla="*/ 0 h 10000"/>
                <a:gd name="connsiteX111" fmla="*/ 3758 w 10000"/>
                <a:gd name="connsiteY111" fmla="*/ 0 h 10000"/>
                <a:gd name="connsiteX112" fmla="*/ 3785 w 10000"/>
                <a:gd name="connsiteY112" fmla="*/ 6 h 10000"/>
                <a:gd name="connsiteX113" fmla="*/ 3817 w 10000"/>
                <a:gd name="connsiteY113" fmla="*/ 12 h 10000"/>
                <a:gd name="connsiteX114" fmla="*/ 3844 w 10000"/>
                <a:gd name="connsiteY114" fmla="*/ 19 h 10000"/>
                <a:gd name="connsiteX115" fmla="*/ 3876 w 10000"/>
                <a:gd name="connsiteY115" fmla="*/ 31 h 10000"/>
                <a:gd name="connsiteX116" fmla="*/ 3903 w 10000"/>
                <a:gd name="connsiteY116" fmla="*/ 43 h 10000"/>
                <a:gd name="connsiteX117" fmla="*/ 3930 w 10000"/>
                <a:gd name="connsiteY117" fmla="*/ 62 h 10000"/>
                <a:gd name="connsiteX118" fmla="*/ 3957 w 10000"/>
                <a:gd name="connsiteY118" fmla="*/ 81 h 10000"/>
                <a:gd name="connsiteX119" fmla="*/ 3988 w 10000"/>
                <a:gd name="connsiteY119" fmla="*/ 106 h 10000"/>
                <a:gd name="connsiteX120" fmla="*/ 4015 w 10000"/>
                <a:gd name="connsiteY120" fmla="*/ 130 h 10000"/>
                <a:gd name="connsiteX121" fmla="*/ 4047 w 10000"/>
                <a:gd name="connsiteY121" fmla="*/ 155 h 10000"/>
                <a:gd name="connsiteX122" fmla="*/ 4074 w 10000"/>
                <a:gd name="connsiteY122" fmla="*/ 186 h 10000"/>
                <a:gd name="connsiteX123" fmla="*/ 4101 w 10000"/>
                <a:gd name="connsiteY123" fmla="*/ 217 h 10000"/>
                <a:gd name="connsiteX124" fmla="*/ 4132 w 10000"/>
                <a:gd name="connsiteY124" fmla="*/ 255 h 10000"/>
                <a:gd name="connsiteX125" fmla="*/ 4160 w 10000"/>
                <a:gd name="connsiteY125" fmla="*/ 292 h 10000"/>
                <a:gd name="connsiteX126" fmla="*/ 4191 w 10000"/>
                <a:gd name="connsiteY126" fmla="*/ 329 h 10000"/>
                <a:gd name="connsiteX127" fmla="*/ 4218 w 10000"/>
                <a:gd name="connsiteY127" fmla="*/ 373 h 10000"/>
                <a:gd name="connsiteX128" fmla="*/ 4245 w 10000"/>
                <a:gd name="connsiteY128" fmla="*/ 422 h 10000"/>
                <a:gd name="connsiteX129" fmla="*/ 4277 w 10000"/>
                <a:gd name="connsiteY129" fmla="*/ 466 h 10000"/>
                <a:gd name="connsiteX130" fmla="*/ 4304 w 10000"/>
                <a:gd name="connsiteY130" fmla="*/ 522 h 10000"/>
                <a:gd name="connsiteX131" fmla="*/ 4335 w 10000"/>
                <a:gd name="connsiteY131" fmla="*/ 571 h 10000"/>
                <a:gd name="connsiteX132" fmla="*/ 4362 w 10000"/>
                <a:gd name="connsiteY132" fmla="*/ 634 h 10000"/>
                <a:gd name="connsiteX133" fmla="*/ 4389 w 10000"/>
                <a:gd name="connsiteY133" fmla="*/ 689 h 10000"/>
                <a:gd name="connsiteX134" fmla="*/ 4421 w 10000"/>
                <a:gd name="connsiteY134" fmla="*/ 752 h 10000"/>
                <a:gd name="connsiteX135" fmla="*/ 4448 w 10000"/>
                <a:gd name="connsiteY135" fmla="*/ 820 h 10000"/>
                <a:gd name="connsiteX136" fmla="*/ 4475 w 10000"/>
                <a:gd name="connsiteY136" fmla="*/ 888 h 10000"/>
                <a:gd name="connsiteX137" fmla="*/ 4507 w 10000"/>
                <a:gd name="connsiteY137" fmla="*/ 957 h 10000"/>
                <a:gd name="connsiteX138" fmla="*/ 4534 w 10000"/>
                <a:gd name="connsiteY138" fmla="*/ 1037 h 10000"/>
                <a:gd name="connsiteX139" fmla="*/ 4565 w 10000"/>
                <a:gd name="connsiteY139" fmla="*/ 1118 h 10000"/>
                <a:gd name="connsiteX140" fmla="*/ 4592 w 10000"/>
                <a:gd name="connsiteY140" fmla="*/ 1199 h 10000"/>
                <a:gd name="connsiteX141" fmla="*/ 4619 w 10000"/>
                <a:gd name="connsiteY141" fmla="*/ 1286 h 10000"/>
                <a:gd name="connsiteX142" fmla="*/ 4651 w 10000"/>
                <a:gd name="connsiteY142" fmla="*/ 1373 h 10000"/>
                <a:gd name="connsiteX143" fmla="*/ 4678 w 10000"/>
                <a:gd name="connsiteY143" fmla="*/ 1472 h 10000"/>
                <a:gd name="connsiteX144" fmla="*/ 4709 w 10000"/>
                <a:gd name="connsiteY144" fmla="*/ 1565 h 10000"/>
                <a:gd name="connsiteX145" fmla="*/ 4736 w 10000"/>
                <a:gd name="connsiteY145" fmla="*/ 1671 h 10000"/>
                <a:gd name="connsiteX146" fmla="*/ 4763 w 10000"/>
                <a:gd name="connsiteY146" fmla="*/ 1776 h 10000"/>
                <a:gd name="connsiteX147" fmla="*/ 4795 w 10000"/>
                <a:gd name="connsiteY147" fmla="*/ 1894 h 10000"/>
                <a:gd name="connsiteX148" fmla="*/ 4822 w 10000"/>
                <a:gd name="connsiteY148" fmla="*/ 2012 h 10000"/>
                <a:gd name="connsiteX149" fmla="*/ 4854 w 10000"/>
                <a:gd name="connsiteY149" fmla="*/ 2137 h 10000"/>
                <a:gd name="connsiteX150" fmla="*/ 4881 w 10000"/>
                <a:gd name="connsiteY150" fmla="*/ 2267 h 10000"/>
                <a:gd name="connsiteX151" fmla="*/ 4908 w 10000"/>
                <a:gd name="connsiteY151" fmla="*/ 2404 h 10000"/>
                <a:gd name="connsiteX152" fmla="*/ 4935 w 10000"/>
                <a:gd name="connsiteY152" fmla="*/ 2553 h 10000"/>
                <a:gd name="connsiteX153" fmla="*/ 4966 w 10000"/>
                <a:gd name="connsiteY153" fmla="*/ 2708 h 10000"/>
                <a:gd name="connsiteX154" fmla="*/ 4993 w 10000"/>
                <a:gd name="connsiteY154" fmla="*/ 2870 h 10000"/>
                <a:gd name="connsiteX155" fmla="*/ 5025 w 10000"/>
                <a:gd name="connsiteY155" fmla="*/ 3043 h 10000"/>
                <a:gd name="connsiteX156" fmla="*/ 5052 w 10000"/>
                <a:gd name="connsiteY156" fmla="*/ 3230 h 10000"/>
                <a:gd name="connsiteX157" fmla="*/ 5079 w 10000"/>
                <a:gd name="connsiteY157" fmla="*/ 3429 h 10000"/>
                <a:gd name="connsiteX158" fmla="*/ 5110 w 10000"/>
                <a:gd name="connsiteY158" fmla="*/ 3646 h 10000"/>
                <a:gd name="connsiteX159" fmla="*/ 5137 w 10000"/>
                <a:gd name="connsiteY159" fmla="*/ 3882 h 10000"/>
                <a:gd name="connsiteX160" fmla="*/ 5169 w 10000"/>
                <a:gd name="connsiteY160" fmla="*/ 4143 h 10000"/>
                <a:gd name="connsiteX161" fmla="*/ 5196 w 10000"/>
                <a:gd name="connsiteY161" fmla="*/ 4441 h 10000"/>
                <a:gd name="connsiteX162" fmla="*/ 5223 w 10000"/>
                <a:gd name="connsiteY162" fmla="*/ 4789 h 10000"/>
                <a:gd name="connsiteX163" fmla="*/ 5255 w 10000"/>
                <a:gd name="connsiteY163" fmla="*/ 5205 h 10000"/>
                <a:gd name="connsiteX164" fmla="*/ 5282 w 10000"/>
                <a:gd name="connsiteY164" fmla="*/ 5758 h 10000"/>
                <a:gd name="connsiteX165" fmla="*/ 5313 w 10000"/>
                <a:gd name="connsiteY165" fmla="*/ 6671 h 10000"/>
                <a:gd name="connsiteX166" fmla="*/ 5340 w 10000"/>
                <a:gd name="connsiteY166" fmla="*/ 7776 h 10000"/>
                <a:gd name="connsiteX167" fmla="*/ 5367 w 10000"/>
                <a:gd name="connsiteY167" fmla="*/ 6565 h 10000"/>
                <a:gd name="connsiteX168" fmla="*/ 5399 w 10000"/>
                <a:gd name="connsiteY168" fmla="*/ 6255 h 10000"/>
                <a:gd name="connsiteX169" fmla="*/ 5426 w 10000"/>
                <a:gd name="connsiteY169" fmla="*/ 6155 h 10000"/>
                <a:gd name="connsiteX170" fmla="*/ 5453 w 10000"/>
                <a:gd name="connsiteY170" fmla="*/ 6180 h 10000"/>
                <a:gd name="connsiteX171" fmla="*/ 5484 w 10000"/>
                <a:gd name="connsiteY171" fmla="*/ 6286 h 10000"/>
                <a:gd name="connsiteX172" fmla="*/ 5511 w 10000"/>
                <a:gd name="connsiteY172" fmla="*/ 6484 h 10000"/>
                <a:gd name="connsiteX173" fmla="*/ 5539 w 10000"/>
                <a:gd name="connsiteY173" fmla="*/ 6801 h 10000"/>
                <a:gd name="connsiteX174" fmla="*/ 5570 w 10000"/>
                <a:gd name="connsiteY174" fmla="*/ 7373 h 10000"/>
                <a:gd name="connsiteX175" fmla="*/ 5597 w 10000"/>
                <a:gd name="connsiteY175" fmla="*/ 9447 h 10000"/>
                <a:gd name="connsiteX176" fmla="*/ 5629 w 10000"/>
                <a:gd name="connsiteY176" fmla="*/ 7621 h 10000"/>
                <a:gd name="connsiteX177" fmla="*/ 5656 w 10000"/>
                <a:gd name="connsiteY177" fmla="*/ 7012 h 10000"/>
                <a:gd name="connsiteX178" fmla="*/ 5683 w 10000"/>
                <a:gd name="connsiteY178" fmla="*/ 6708 h 10000"/>
                <a:gd name="connsiteX179" fmla="*/ 5714 w 10000"/>
                <a:gd name="connsiteY179" fmla="*/ 6534 h 10000"/>
                <a:gd name="connsiteX180" fmla="*/ 5741 w 10000"/>
                <a:gd name="connsiteY180" fmla="*/ 6429 h 10000"/>
                <a:gd name="connsiteX181" fmla="*/ 5773 w 10000"/>
                <a:gd name="connsiteY181" fmla="*/ 6385 h 10000"/>
                <a:gd name="connsiteX182" fmla="*/ 5800 w 10000"/>
                <a:gd name="connsiteY182" fmla="*/ 6385 h 10000"/>
                <a:gd name="connsiteX183" fmla="*/ 5827 w 10000"/>
                <a:gd name="connsiteY183" fmla="*/ 6429 h 10000"/>
                <a:gd name="connsiteX184" fmla="*/ 5858 w 10000"/>
                <a:gd name="connsiteY184" fmla="*/ 6516 h 10000"/>
                <a:gd name="connsiteX185" fmla="*/ 5886 w 10000"/>
                <a:gd name="connsiteY185" fmla="*/ 6646 h 10000"/>
                <a:gd name="connsiteX186" fmla="*/ 5913 w 10000"/>
                <a:gd name="connsiteY186" fmla="*/ 6845 h 10000"/>
                <a:gd name="connsiteX187" fmla="*/ 5944 w 10000"/>
                <a:gd name="connsiteY187" fmla="*/ 7149 h 10000"/>
                <a:gd name="connsiteX188" fmla="*/ 5971 w 10000"/>
                <a:gd name="connsiteY188" fmla="*/ 7658 h 10000"/>
                <a:gd name="connsiteX189" fmla="*/ 6003 w 10000"/>
                <a:gd name="connsiteY189" fmla="*/ 9093 h 10000"/>
                <a:gd name="connsiteX190" fmla="*/ 6030 w 10000"/>
                <a:gd name="connsiteY190" fmla="*/ 8106 h 10000"/>
                <a:gd name="connsiteX191" fmla="*/ 6057 w 10000"/>
                <a:gd name="connsiteY191" fmla="*/ 7385 h 10000"/>
                <a:gd name="connsiteX192" fmla="*/ 6088 w 10000"/>
                <a:gd name="connsiteY192" fmla="*/ 7019 h 10000"/>
                <a:gd name="connsiteX193" fmla="*/ 6115 w 10000"/>
                <a:gd name="connsiteY193" fmla="*/ 6789 h 10000"/>
                <a:gd name="connsiteX194" fmla="*/ 6147 w 10000"/>
                <a:gd name="connsiteY194" fmla="*/ 6634 h 10000"/>
                <a:gd name="connsiteX195" fmla="*/ 6174 w 10000"/>
                <a:gd name="connsiteY195" fmla="*/ 6534 h 10000"/>
                <a:gd name="connsiteX196" fmla="*/ 6201 w 10000"/>
                <a:gd name="connsiteY196" fmla="*/ 6472 h 10000"/>
                <a:gd name="connsiteX197" fmla="*/ 6233 w 10000"/>
                <a:gd name="connsiteY197" fmla="*/ 6441 h 10000"/>
                <a:gd name="connsiteX198" fmla="*/ 6260 w 10000"/>
                <a:gd name="connsiteY198" fmla="*/ 6435 h 10000"/>
                <a:gd name="connsiteX199" fmla="*/ 6291 w 10000"/>
                <a:gd name="connsiteY199" fmla="*/ 6460 h 10000"/>
                <a:gd name="connsiteX200" fmla="*/ 6318 w 10000"/>
                <a:gd name="connsiteY200" fmla="*/ 6516 h 10000"/>
                <a:gd name="connsiteX201" fmla="*/ 6345 w 10000"/>
                <a:gd name="connsiteY201" fmla="*/ 6609 h 10000"/>
                <a:gd name="connsiteX202" fmla="*/ 6372 w 10000"/>
                <a:gd name="connsiteY202" fmla="*/ 6733 h 10000"/>
                <a:gd name="connsiteX203" fmla="*/ 6404 w 10000"/>
                <a:gd name="connsiteY203" fmla="*/ 6919 h 10000"/>
                <a:gd name="connsiteX204" fmla="*/ 6431 w 10000"/>
                <a:gd name="connsiteY204" fmla="*/ 7186 h 10000"/>
                <a:gd name="connsiteX205" fmla="*/ 6462 w 10000"/>
                <a:gd name="connsiteY205" fmla="*/ 7596 h 10000"/>
                <a:gd name="connsiteX206" fmla="*/ 6489 w 10000"/>
                <a:gd name="connsiteY206" fmla="*/ 8466 h 10000"/>
                <a:gd name="connsiteX207" fmla="*/ 6516 w 10000"/>
                <a:gd name="connsiteY207" fmla="*/ 8801 h 10000"/>
                <a:gd name="connsiteX208" fmla="*/ 6548 w 10000"/>
                <a:gd name="connsiteY208" fmla="*/ 7714 h 10000"/>
                <a:gd name="connsiteX209" fmla="*/ 6575 w 10000"/>
                <a:gd name="connsiteY209" fmla="*/ 7261 h 10000"/>
                <a:gd name="connsiteX210" fmla="*/ 6607 w 10000"/>
                <a:gd name="connsiteY210" fmla="*/ 6981 h 10000"/>
                <a:gd name="connsiteX211" fmla="*/ 6634 w 10000"/>
                <a:gd name="connsiteY211" fmla="*/ 6795 h 10000"/>
                <a:gd name="connsiteX212" fmla="*/ 6661 w 10000"/>
                <a:gd name="connsiteY212" fmla="*/ 6658 h 10000"/>
                <a:gd name="connsiteX213" fmla="*/ 6692 w 10000"/>
                <a:gd name="connsiteY213" fmla="*/ 6559 h 10000"/>
                <a:gd name="connsiteX214" fmla="*/ 6719 w 10000"/>
                <a:gd name="connsiteY214" fmla="*/ 6497 h 10000"/>
                <a:gd name="connsiteX215" fmla="*/ 6751 w 10000"/>
                <a:gd name="connsiteY215" fmla="*/ 6460 h 10000"/>
                <a:gd name="connsiteX216" fmla="*/ 6778 w 10000"/>
                <a:gd name="connsiteY216" fmla="*/ 6453 h 10000"/>
                <a:gd name="connsiteX217" fmla="*/ 6805 w 10000"/>
                <a:gd name="connsiteY217" fmla="*/ 6460 h 10000"/>
                <a:gd name="connsiteX218" fmla="*/ 6836 w 10000"/>
                <a:gd name="connsiteY218" fmla="*/ 6503 h 10000"/>
                <a:gd name="connsiteX219" fmla="*/ 6863 w 10000"/>
                <a:gd name="connsiteY219" fmla="*/ 6565 h 10000"/>
                <a:gd name="connsiteX220" fmla="*/ 6890 w 10000"/>
                <a:gd name="connsiteY220" fmla="*/ 6658 h 10000"/>
                <a:gd name="connsiteX221" fmla="*/ 6922 w 10000"/>
                <a:gd name="connsiteY221" fmla="*/ 6789 h 10000"/>
                <a:gd name="connsiteX222" fmla="*/ 6949 w 10000"/>
                <a:gd name="connsiteY222" fmla="*/ 6975 h 10000"/>
                <a:gd name="connsiteX223" fmla="*/ 6981 w 10000"/>
                <a:gd name="connsiteY223" fmla="*/ 7236 h 10000"/>
                <a:gd name="connsiteX224" fmla="*/ 7008 w 10000"/>
                <a:gd name="connsiteY224" fmla="*/ 7634 h 10000"/>
                <a:gd name="connsiteX225" fmla="*/ 7035 w 10000"/>
                <a:gd name="connsiteY225" fmla="*/ 8460 h 10000"/>
                <a:gd name="connsiteX226" fmla="*/ 7066 w 10000"/>
                <a:gd name="connsiteY226" fmla="*/ 8969 h 10000"/>
                <a:gd name="connsiteX227" fmla="*/ 7093 w 10000"/>
                <a:gd name="connsiteY227" fmla="*/ 7801 h 10000"/>
                <a:gd name="connsiteX228" fmla="*/ 7125 w 10000"/>
                <a:gd name="connsiteY228" fmla="*/ 7329 h 10000"/>
                <a:gd name="connsiteX229" fmla="*/ 7152 w 10000"/>
                <a:gd name="connsiteY229" fmla="*/ 7037 h 10000"/>
                <a:gd name="connsiteX230" fmla="*/ 7179 w 10000"/>
                <a:gd name="connsiteY230" fmla="*/ 6839 h 10000"/>
                <a:gd name="connsiteX231" fmla="*/ 7210 w 10000"/>
                <a:gd name="connsiteY231" fmla="*/ 6696 h 10000"/>
                <a:gd name="connsiteX232" fmla="*/ 7237 w 10000"/>
                <a:gd name="connsiteY232" fmla="*/ 6590 h 10000"/>
                <a:gd name="connsiteX233" fmla="*/ 7269 w 10000"/>
                <a:gd name="connsiteY233" fmla="*/ 6516 h 10000"/>
                <a:gd name="connsiteX234" fmla="*/ 7296 w 10000"/>
                <a:gd name="connsiteY234" fmla="*/ 6472 h 10000"/>
                <a:gd name="connsiteX235" fmla="*/ 7323 w 10000"/>
                <a:gd name="connsiteY235" fmla="*/ 6447 h 10000"/>
                <a:gd name="connsiteX236" fmla="*/ 7350 w 10000"/>
                <a:gd name="connsiteY236" fmla="*/ 6447 h 10000"/>
                <a:gd name="connsiteX237" fmla="*/ 7382 w 10000"/>
                <a:gd name="connsiteY237" fmla="*/ 6466 h 10000"/>
                <a:gd name="connsiteX238" fmla="*/ 7409 w 10000"/>
                <a:gd name="connsiteY238" fmla="*/ 6509 h 10000"/>
                <a:gd name="connsiteX239" fmla="*/ 7440 w 10000"/>
                <a:gd name="connsiteY239" fmla="*/ 6578 h 10000"/>
                <a:gd name="connsiteX240" fmla="*/ 7467 w 10000"/>
                <a:gd name="connsiteY240" fmla="*/ 6677 h 10000"/>
                <a:gd name="connsiteX241" fmla="*/ 7494 w 10000"/>
                <a:gd name="connsiteY241" fmla="*/ 6814 h 10000"/>
                <a:gd name="connsiteX242" fmla="*/ 7526 w 10000"/>
                <a:gd name="connsiteY242" fmla="*/ 7006 h 10000"/>
                <a:gd name="connsiteX243" fmla="*/ 7553 w 10000"/>
                <a:gd name="connsiteY243" fmla="*/ 7273 h 10000"/>
                <a:gd name="connsiteX244" fmla="*/ 7584 w 10000"/>
                <a:gd name="connsiteY244" fmla="*/ 7696 h 10000"/>
                <a:gd name="connsiteX245" fmla="*/ 7612 w 10000"/>
                <a:gd name="connsiteY245" fmla="*/ 8584 h 10000"/>
                <a:gd name="connsiteX246" fmla="*/ 7639 w 10000"/>
                <a:gd name="connsiteY246" fmla="*/ 8814 h 10000"/>
                <a:gd name="connsiteX247" fmla="*/ 7670 w 10000"/>
                <a:gd name="connsiteY247" fmla="*/ 7770 h 10000"/>
                <a:gd name="connsiteX248" fmla="*/ 7697 w 10000"/>
                <a:gd name="connsiteY248" fmla="*/ 7317 h 10000"/>
                <a:gd name="connsiteX249" fmla="*/ 7729 w 10000"/>
                <a:gd name="connsiteY249" fmla="*/ 7031 h 10000"/>
                <a:gd name="connsiteX250" fmla="*/ 7756 w 10000"/>
                <a:gd name="connsiteY250" fmla="*/ 6839 h 10000"/>
                <a:gd name="connsiteX251" fmla="*/ 7783 w 10000"/>
                <a:gd name="connsiteY251" fmla="*/ 6696 h 10000"/>
                <a:gd name="connsiteX252" fmla="*/ 7810 w 10000"/>
                <a:gd name="connsiteY252" fmla="*/ 6590 h 10000"/>
                <a:gd name="connsiteX253" fmla="*/ 7841 w 10000"/>
                <a:gd name="connsiteY253" fmla="*/ 6522 h 10000"/>
                <a:gd name="connsiteX254" fmla="*/ 7868 w 10000"/>
                <a:gd name="connsiteY254" fmla="*/ 6472 h 10000"/>
                <a:gd name="connsiteX255" fmla="*/ 7900 w 10000"/>
                <a:gd name="connsiteY255" fmla="*/ 6447 h 10000"/>
                <a:gd name="connsiteX256" fmla="*/ 7927 w 10000"/>
                <a:gd name="connsiteY256" fmla="*/ 6447 h 10000"/>
                <a:gd name="connsiteX257" fmla="*/ 7954 w 10000"/>
                <a:gd name="connsiteY257" fmla="*/ 6466 h 10000"/>
                <a:gd name="connsiteX258" fmla="*/ 7986 w 10000"/>
                <a:gd name="connsiteY258" fmla="*/ 6509 h 10000"/>
                <a:gd name="connsiteX259" fmla="*/ 8013 w 10000"/>
                <a:gd name="connsiteY259" fmla="*/ 6578 h 10000"/>
                <a:gd name="connsiteX260" fmla="*/ 8044 w 10000"/>
                <a:gd name="connsiteY260" fmla="*/ 6683 h 10000"/>
                <a:gd name="connsiteX261" fmla="*/ 8071 w 10000"/>
                <a:gd name="connsiteY261" fmla="*/ 6820 h 10000"/>
                <a:gd name="connsiteX262" fmla="*/ 8098 w 10000"/>
                <a:gd name="connsiteY262" fmla="*/ 7006 h 10000"/>
                <a:gd name="connsiteX263" fmla="*/ 8130 w 10000"/>
                <a:gd name="connsiteY263" fmla="*/ 7280 h 10000"/>
                <a:gd name="connsiteX264" fmla="*/ 8157 w 10000"/>
                <a:gd name="connsiteY264" fmla="*/ 7714 h 10000"/>
                <a:gd name="connsiteX265" fmla="*/ 8188 w 10000"/>
                <a:gd name="connsiteY265" fmla="*/ 8671 h 10000"/>
                <a:gd name="connsiteX266" fmla="*/ 8215 w 10000"/>
                <a:gd name="connsiteY266" fmla="*/ 8696 h 10000"/>
                <a:gd name="connsiteX267" fmla="*/ 8242 w 10000"/>
                <a:gd name="connsiteY267" fmla="*/ 7720 h 10000"/>
                <a:gd name="connsiteX268" fmla="*/ 8274 w 10000"/>
                <a:gd name="connsiteY268" fmla="*/ 7286 h 10000"/>
                <a:gd name="connsiteX269" fmla="*/ 8301 w 10000"/>
                <a:gd name="connsiteY269" fmla="*/ 7006 h 10000"/>
                <a:gd name="connsiteX270" fmla="*/ 8328 w 10000"/>
                <a:gd name="connsiteY270" fmla="*/ 6820 h 10000"/>
                <a:gd name="connsiteX271" fmla="*/ 8360 w 10000"/>
                <a:gd name="connsiteY271" fmla="*/ 6683 h 10000"/>
                <a:gd name="connsiteX272" fmla="*/ 8387 w 10000"/>
                <a:gd name="connsiteY272" fmla="*/ 6584 h 10000"/>
                <a:gd name="connsiteX273" fmla="*/ 8418 w 10000"/>
                <a:gd name="connsiteY273" fmla="*/ 6516 h 10000"/>
                <a:gd name="connsiteX274" fmla="*/ 8445 w 10000"/>
                <a:gd name="connsiteY274" fmla="*/ 6472 h 10000"/>
                <a:gd name="connsiteX275" fmla="*/ 8472 w 10000"/>
                <a:gd name="connsiteY275" fmla="*/ 6453 h 10000"/>
                <a:gd name="connsiteX276" fmla="*/ 8504 w 10000"/>
                <a:gd name="connsiteY276" fmla="*/ 6460 h 10000"/>
                <a:gd name="connsiteX277" fmla="*/ 8531 w 10000"/>
                <a:gd name="connsiteY277" fmla="*/ 6491 h 10000"/>
                <a:gd name="connsiteX278" fmla="*/ 8562 w 10000"/>
                <a:gd name="connsiteY278" fmla="*/ 6553 h 10000"/>
                <a:gd name="connsiteX279" fmla="*/ 8589 w 10000"/>
                <a:gd name="connsiteY279" fmla="*/ 6640 h 10000"/>
                <a:gd name="connsiteX280" fmla="*/ 8616 w 10000"/>
                <a:gd name="connsiteY280" fmla="*/ 6770 h 10000"/>
                <a:gd name="connsiteX281" fmla="*/ 8648 w 10000"/>
                <a:gd name="connsiteY281" fmla="*/ 6944 h 10000"/>
                <a:gd name="connsiteX282" fmla="*/ 8675 w 10000"/>
                <a:gd name="connsiteY282" fmla="*/ 7205 h 10000"/>
                <a:gd name="connsiteX283" fmla="*/ 8707 w 10000"/>
                <a:gd name="connsiteY283" fmla="*/ 7615 h 10000"/>
                <a:gd name="connsiteX284" fmla="*/ 8734 w 10000"/>
                <a:gd name="connsiteY284" fmla="*/ 8460 h 10000"/>
                <a:gd name="connsiteX285" fmla="*/ 8761 w 10000"/>
                <a:gd name="connsiteY285" fmla="*/ 8839 h 10000"/>
                <a:gd name="connsiteX286" fmla="*/ 8788 w 10000"/>
                <a:gd name="connsiteY286" fmla="*/ 7733 h 10000"/>
                <a:gd name="connsiteX287" fmla="*/ 8819 w 10000"/>
                <a:gd name="connsiteY287" fmla="*/ 7267 h 10000"/>
                <a:gd name="connsiteX288" fmla="*/ 8851 w 10000"/>
                <a:gd name="connsiteY288" fmla="*/ 6981 h 10000"/>
                <a:gd name="connsiteX289" fmla="*/ 8878 w 10000"/>
                <a:gd name="connsiteY289" fmla="*/ 6783 h 10000"/>
                <a:gd name="connsiteX290" fmla="*/ 8905 w 10000"/>
                <a:gd name="connsiteY290" fmla="*/ 6646 h 10000"/>
                <a:gd name="connsiteX291" fmla="*/ 8932 w 10000"/>
                <a:gd name="connsiteY291" fmla="*/ 6547 h 10000"/>
                <a:gd name="connsiteX292" fmla="*/ 8963 w 10000"/>
                <a:gd name="connsiteY292" fmla="*/ 6484 h 10000"/>
                <a:gd name="connsiteX293" fmla="*/ 8991 w 10000"/>
                <a:gd name="connsiteY293" fmla="*/ 6453 h 10000"/>
                <a:gd name="connsiteX294" fmla="*/ 9022 w 10000"/>
                <a:gd name="connsiteY294" fmla="*/ 6447 h 10000"/>
                <a:gd name="connsiteX295" fmla="*/ 9049 w 10000"/>
                <a:gd name="connsiteY295" fmla="*/ 6472 h 10000"/>
                <a:gd name="connsiteX296" fmla="*/ 9076 w 10000"/>
                <a:gd name="connsiteY296" fmla="*/ 6528 h 10000"/>
                <a:gd name="connsiteX297" fmla="*/ 9108 w 10000"/>
                <a:gd name="connsiteY297" fmla="*/ 6621 h 10000"/>
                <a:gd name="connsiteX298" fmla="*/ 9135 w 10000"/>
                <a:gd name="connsiteY298" fmla="*/ 6758 h 10000"/>
                <a:gd name="connsiteX299" fmla="*/ 9166 w 10000"/>
                <a:gd name="connsiteY299" fmla="*/ 6957 h 10000"/>
                <a:gd name="connsiteX300" fmla="*/ 9193 w 10000"/>
                <a:gd name="connsiteY300" fmla="*/ 7267 h 10000"/>
                <a:gd name="connsiteX301" fmla="*/ 9220 w 10000"/>
                <a:gd name="connsiteY301" fmla="*/ 7814 h 10000"/>
                <a:gd name="connsiteX302" fmla="*/ 9252 w 10000"/>
                <a:gd name="connsiteY302" fmla="*/ 9863 h 10000"/>
                <a:gd name="connsiteX303" fmla="*/ 9279 w 10000"/>
                <a:gd name="connsiteY303" fmla="*/ 7988 h 10000"/>
                <a:gd name="connsiteX304" fmla="*/ 9306 w 10000"/>
                <a:gd name="connsiteY304" fmla="*/ 7335 h 10000"/>
                <a:gd name="connsiteX305" fmla="*/ 9338 w 10000"/>
                <a:gd name="connsiteY305" fmla="*/ 6988 h 10000"/>
                <a:gd name="connsiteX306" fmla="*/ 9365 w 10000"/>
                <a:gd name="connsiteY306" fmla="*/ 6758 h 10000"/>
                <a:gd name="connsiteX307" fmla="*/ 9396 w 10000"/>
                <a:gd name="connsiteY307" fmla="*/ 6602 h 10000"/>
                <a:gd name="connsiteX308" fmla="*/ 9423 w 10000"/>
                <a:gd name="connsiteY308" fmla="*/ 6503 h 10000"/>
                <a:gd name="connsiteX309" fmla="*/ 9450 w 10000"/>
                <a:gd name="connsiteY309" fmla="*/ 6447 h 10000"/>
                <a:gd name="connsiteX310" fmla="*/ 9482 w 10000"/>
                <a:gd name="connsiteY310" fmla="*/ 6435 h 10000"/>
                <a:gd name="connsiteX311" fmla="*/ 9509 w 10000"/>
                <a:gd name="connsiteY311" fmla="*/ 6460 h 10000"/>
                <a:gd name="connsiteX312" fmla="*/ 9540 w 10000"/>
                <a:gd name="connsiteY312" fmla="*/ 6534 h 10000"/>
                <a:gd name="connsiteX313" fmla="*/ 9567 w 10000"/>
                <a:gd name="connsiteY313" fmla="*/ 6665 h 10000"/>
                <a:gd name="connsiteX314" fmla="*/ 9594 w 10000"/>
                <a:gd name="connsiteY314" fmla="*/ 6882 h 10000"/>
                <a:gd name="connsiteX315" fmla="*/ 9626 w 10000"/>
                <a:gd name="connsiteY315" fmla="*/ 7242 h 10000"/>
                <a:gd name="connsiteX316" fmla="*/ 9653 w 10000"/>
                <a:gd name="connsiteY316" fmla="*/ 7981 h 10000"/>
                <a:gd name="connsiteX317" fmla="*/ 9680 w 10000"/>
                <a:gd name="connsiteY317" fmla="*/ 8820 h 10000"/>
                <a:gd name="connsiteX318" fmla="*/ 9712 w 10000"/>
                <a:gd name="connsiteY318" fmla="*/ 7484 h 10000"/>
                <a:gd name="connsiteX319" fmla="*/ 9739 w 10000"/>
                <a:gd name="connsiteY319" fmla="*/ 7012 h 10000"/>
                <a:gd name="connsiteX320" fmla="*/ 9766 w 10000"/>
                <a:gd name="connsiteY320" fmla="*/ 6758 h 10000"/>
                <a:gd name="connsiteX321" fmla="*/ 9797 w 10000"/>
                <a:gd name="connsiteY321" fmla="*/ 6615 h 10000"/>
                <a:gd name="connsiteX322" fmla="*/ 9824 w 10000"/>
                <a:gd name="connsiteY322" fmla="*/ 6559 h 10000"/>
                <a:gd name="connsiteX323" fmla="*/ 9856 w 10000"/>
                <a:gd name="connsiteY323" fmla="*/ 6590 h 10000"/>
                <a:gd name="connsiteX324" fmla="*/ 9883 w 10000"/>
                <a:gd name="connsiteY324" fmla="*/ 6708 h 10000"/>
                <a:gd name="connsiteX325" fmla="*/ 9910 w 10000"/>
                <a:gd name="connsiteY325" fmla="*/ 6950 h 10000"/>
                <a:gd name="connsiteX326" fmla="*/ 9941 w 10000"/>
                <a:gd name="connsiteY326" fmla="*/ 7404 h 10000"/>
                <a:gd name="connsiteX327" fmla="*/ 9968 w 10000"/>
                <a:gd name="connsiteY327" fmla="*/ 8516 h 10000"/>
                <a:gd name="connsiteX328" fmla="*/ 10000 w 10000"/>
                <a:gd name="connsiteY32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2722 w 10000"/>
                <a:gd name="connsiteY95" fmla="*/ 416 h 10000"/>
                <a:gd name="connsiteX96" fmla="*/ 3326 w 10000"/>
                <a:gd name="connsiteY96" fmla="*/ 404 h 10000"/>
                <a:gd name="connsiteX97" fmla="*/ 3384 w 10000"/>
                <a:gd name="connsiteY97" fmla="*/ 280 h 10000"/>
                <a:gd name="connsiteX98" fmla="*/ 3411 w 10000"/>
                <a:gd name="connsiteY98" fmla="*/ 230 h 10000"/>
                <a:gd name="connsiteX99" fmla="*/ 3443 w 10000"/>
                <a:gd name="connsiteY99" fmla="*/ 186 h 10000"/>
                <a:gd name="connsiteX100" fmla="*/ 3470 w 10000"/>
                <a:gd name="connsiteY100" fmla="*/ 149 h 10000"/>
                <a:gd name="connsiteX101" fmla="*/ 3497 w 10000"/>
                <a:gd name="connsiteY101" fmla="*/ 118 h 10000"/>
                <a:gd name="connsiteX102" fmla="*/ 3529 w 10000"/>
                <a:gd name="connsiteY102" fmla="*/ 87 h 10000"/>
                <a:gd name="connsiteX103" fmla="*/ 3556 w 10000"/>
                <a:gd name="connsiteY103" fmla="*/ 68 h 10000"/>
                <a:gd name="connsiteX104" fmla="*/ 3587 w 10000"/>
                <a:gd name="connsiteY104" fmla="*/ 43 h 10000"/>
                <a:gd name="connsiteX105" fmla="*/ 3614 w 10000"/>
                <a:gd name="connsiteY105" fmla="*/ 31 h 10000"/>
                <a:gd name="connsiteX106" fmla="*/ 3641 w 10000"/>
                <a:gd name="connsiteY106" fmla="*/ 19 h 10000"/>
                <a:gd name="connsiteX107" fmla="*/ 3673 w 10000"/>
                <a:gd name="connsiteY107" fmla="*/ 6 h 10000"/>
                <a:gd name="connsiteX108" fmla="*/ 3700 w 10000"/>
                <a:gd name="connsiteY108" fmla="*/ 6 h 10000"/>
                <a:gd name="connsiteX109" fmla="*/ 3731 w 10000"/>
                <a:gd name="connsiteY109" fmla="*/ 0 h 10000"/>
                <a:gd name="connsiteX110" fmla="*/ 3758 w 10000"/>
                <a:gd name="connsiteY110" fmla="*/ 0 h 10000"/>
                <a:gd name="connsiteX111" fmla="*/ 3785 w 10000"/>
                <a:gd name="connsiteY111" fmla="*/ 6 h 10000"/>
                <a:gd name="connsiteX112" fmla="*/ 3817 w 10000"/>
                <a:gd name="connsiteY112" fmla="*/ 12 h 10000"/>
                <a:gd name="connsiteX113" fmla="*/ 3844 w 10000"/>
                <a:gd name="connsiteY113" fmla="*/ 19 h 10000"/>
                <a:gd name="connsiteX114" fmla="*/ 3876 w 10000"/>
                <a:gd name="connsiteY114" fmla="*/ 31 h 10000"/>
                <a:gd name="connsiteX115" fmla="*/ 3903 w 10000"/>
                <a:gd name="connsiteY115" fmla="*/ 43 h 10000"/>
                <a:gd name="connsiteX116" fmla="*/ 3930 w 10000"/>
                <a:gd name="connsiteY116" fmla="*/ 62 h 10000"/>
                <a:gd name="connsiteX117" fmla="*/ 3957 w 10000"/>
                <a:gd name="connsiteY117" fmla="*/ 81 h 10000"/>
                <a:gd name="connsiteX118" fmla="*/ 3988 w 10000"/>
                <a:gd name="connsiteY118" fmla="*/ 106 h 10000"/>
                <a:gd name="connsiteX119" fmla="*/ 4015 w 10000"/>
                <a:gd name="connsiteY119" fmla="*/ 130 h 10000"/>
                <a:gd name="connsiteX120" fmla="*/ 4047 w 10000"/>
                <a:gd name="connsiteY120" fmla="*/ 155 h 10000"/>
                <a:gd name="connsiteX121" fmla="*/ 4074 w 10000"/>
                <a:gd name="connsiteY121" fmla="*/ 186 h 10000"/>
                <a:gd name="connsiteX122" fmla="*/ 4101 w 10000"/>
                <a:gd name="connsiteY122" fmla="*/ 217 h 10000"/>
                <a:gd name="connsiteX123" fmla="*/ 4132 w 10000"/>
                <a:gd name="connsiteY123" fmla="*/ 255 h 10000"/>
                <a:gd name="connsiteX124" fmla="*/ 4160 w 10000"/>
                <a:gd name="connsiteY124" fmla="*/ 292 h 10000"/>
                <a:gd name="connsiteX125" fmla="*/ 4191 w 10000"/>
                <a:gd name="connsiteY125" fmla="*/ 329 h 10000"/>
                <a:gd name="connsiteX126" fmla="*/ 4218 w 10000"/>
                <a:gd name="connsiteY126" fmla="*/ 373 h 10000"/>
                <a:gd name="connsiteX127" fmla="*/ 4245 w 10000"/>
                <a:gd name="connsiteY127" fmla="*/ 422 h 10000"/>
                <a:gd name="connsiteX128" fmla="*/ 4277 w 10000"/>
                <a:gd name="connsiteY128" fmla="*/ 466 h 10000"/>
                <a:gd name="connsiteX129" fmla="*/ 4304 w 10000"/>
                <a:gd name="connsiteY129" fmla="*/ 522 h 10000"/>
                <a:gd name="connsiteX130" fmla="*/ 4335 w 10000"/>
                <a:gd name="connsiteY130" fmla="*/ 571 h 10000"/>
                <a:gd name="connsiteX131" fmla="*/ 4362 w 10000"/>
                <a:gd name="connsiteY131" fmla="*/ 634 h 10000"/>
                <a:gd name="connsiteX132" fmla="*/ 4389 w 10000"/>
                <a:gd name="connsiteY132" fmla="*/ 689 h 10000"/>
                <a:gd name="connsiteX133" fmla="*/ 4421 w 10000"/>
                <a:gd name="connsiteY133" fmla="*/ 752 h 10000"/>
                <a:gd name="connsiteX134" fmla="*/ 4448 w 10000"/>
                <a:gd name="connsiteY134" fmla="*/ 820 h 10000"/>
                <a:gd name="connsiteX135" fmla="*/ 4475 w 10000"/>
                <a:gd name="connsiteY135" fmla="*/ 888 h 10000"/>
                <a:gd name="connsiteX136" fmla="*/ 4507 w 10000"/>
                <a:gd name="connsiteY136" fmla="*/ 957 h 10000"/>
                <a:gd name="connsiteX137" fmla="*/ 4534 w 10000"/>
                <a:gd name="connsiteY137" fmla="*/ 1037 h 10000"/>
                <a:gd name="connsiteX138" fmla="*/ 4565 w 10000"/>
                <a:gd name="connsiteY138" fmla="*/ 1118 h 10000"/>
                <a:gd name="connsiteX139" fmla="*/ 4592 w 10000"/>
                <a:gd name="connsiteY139" fmla="*/ 1199 h 10000"/>
                <a:gd name="connsiteX140" fmla="*/ 4619 w 10000"/>
                <a:gd name="connsiteY140" fmla="*/ 1286 h 10000"/>
                <a:gd name="connsiteX141" fmla="*/ 4651 w 10000"/>
                <a:gd name="connsiteY141" fmla="*/ 1373 h 10000"/>
                <a:gd name="connsiteX142" fmla="*/ 4678 w 10000"/>
                <a:gd name="connsiteY142" fmla="*/ 1472 h 10000"/>
                <a:gd name="connsiteX143" fmla="*/ 4709 w 10000"/>
                <a:gd name="connsiteY143" fmla="*/ 1565 h 10000"/>
                <a:gd name="connsiteX144" fmla="*/ 4736 w 10000"/>
                <a:gd name="connsiteY144" fmla="*/ 1671 h 10000"/>
                <a:gd name="connsiteX145" fmla="*/ 4763 w 10000"/>
                <a:gd name="connsiteY145" fmla="*/ 1776 h 10000"/>
                <a:gd name="connsiteX146" fmla="*/ 4795 w 10000"/>
                <a:gd name="connsiteY146" fmla="*/ 1894 h 10000"/>
                <a:gd name="connsiteX147" fmla="*/ 4822 w 10000"/>
                <a:gd name="connsiteY147" fmla="*/ 2012 h 10000"/>
                <a:gd name="connsiteX148" fmla="*/ 4854 w 10000"/>
                <a:gd name="connsiteY148" fmla="*/ 2137 h 10000"/>
                <a:gd name="connsiteX149" fmla="*/ 4881 w 10000"/>
                <a:gd name="connsiteY149" fmla="*/ 2267 h 10000"/>
                <a:gd name="connsiteX150" fmla="*/ 4908 w 10000"/>
                <a:gd name="connsiteY150" fmla="*/ 2404 h 10000"/>
                <a:gd name="connsiteX151" fmla="*/ 4935 w 10000"/>
                <a:gd name="connsiteY151" fmla="*/ 2553 h 10000"/>
                <a:gd name="connsiteX152" fmla="*/ 4966 w 10000"/>
                <a:gd name="connsiteY152" fmla="*/ 2708 h 10000"/>
                <a:gd name="connsiteX153" fmla="*/ 4993 w 10000"/>
                <a:gd name="connsiteY153" fmla="*/ 2870 h 10000"/>
                <a:gd name="connsiteX154" fmla="*/ 5025 w 10000"/>
                <a:gd name="connsiteY154" fmla="*/ 3043 h 10000"/>
                <a:gd name="connsiteX155" fmla="*/ 5052 w 10000"/>
                <a:gd name="connsiteY155" fmla="*/ 3230 h 10000"/>
                <a:gd name="connsiteX156" fmla="*/ 5079 w 10000"/>
                <a:gd name="connsiteY156" fmla="*/ 3429 h 10000"/>
                <a:gd name="connsiteX157" fmla="*/ 5110 w 10000"/>
                <a:gd name="connsiteY157" fmla="*/ 3646 h 10000"/>
                <a:gd name="connsiteX158" fmla="*/ 5137 w 10000"/>
                <a:gd name="connsiteY158" fmla="*/ 3882 h 10000"/>
                <a:gd name="connsiteX159" fmla="*/ 5169 w 10000"/>
                <a:gd name="connsiteY159" fmla="*/ 4143 h 10000"/>
                <a:gd name="connsiteX160" fmla="*/ 5196 w 10000"/>
                <a:gd name="connsiteY160" fmla="*/ 4441 h 10000"/>
                <a:gd name="connsiteX161" fmla="*/ 5223 w 10000"/>
                <a:gd name="connsiteY161" fmla="*/ 4789 h 10000"/>
                <a:gd name="connsiteX162" fmla="*/ 5255 w 10000"/>
                <a:gd name="connsiteY162" fmla="*/ 5205 h 10000"/>
                <a:gd name="connsiteX163" fmla="*/ 5282 w 10000"/>
                <a:gd name="connsiteY163" fmla="*/ 5758 h 10000"/>
                <a:gd name="connsiteX164" fmla="*/ 5313 w 10000"/>
                <a:gd name="connsiteY164" fmla="*/ 6671 h 10000"/>
                <a:gd name="connsiteX165" fmla="*/ 5340 w 10000"/>
                <a:gd name="connsiteY165" fmla="*/ 7776 h 10000"/>
                <a:gd name="connsiteX166" fmla="*/ 5367 w 10000"/>
                <a:gd name="connsiteY166" fmla="*/ 6565 h 10000"/>
                <a:gd name="connsiteX167" fmla="*/ 5399 w 10000"/>
                <a:gd name="connsiteY167" fmla="*/ 6255 h 10000"/>
                <a:gd name="connsiteX168" fmla="*/ 5426 w 10000"/>
                <a:gd name="connsiteY168" fmla="*/ 6155 h 10000"/>
                <a:gd name="connsiteX169" fmla="*/ 5453 w 10000"/>
                <a:gd name="connsiteY169" fmla="*/ 6180 h 10000"/>
                <a:gd name="connsiteX170" fmla="*/ 5484 w 10000"/>
                <a:gd name="connsiteY170" fmla="*/ 6286 h 10000"/>
                <a:gd name="connsiteX171" fmla="*/ 5511 w 10000"/>
                <a:gd name="connsiteY171" fmla="*/ 6484 h 10000"/>
                <a:gd name="connsiteX172" fmla="*/ 5539 w 10000"/>
                <a:gd name="connsiteY172" fmla="*/ 6801 h 10000"/>
                <a:gd name="connsiteX173" fmla="*/ 5570 w 10000"/>
                <a:gd name="connsiteY173" fmla="*/ 7373 h 10000"/>
                <a:gd name="connsiteX174" fmla="*/ 5597 w 10000"/>
                <a:gd name="connsiteY174" fmla="*/ 9447 h 10000"/>
                <a:gd name="connsiteX175" fmla="*/ 5629 w 10000"/>
                <a:gd name="connsiteY175" fmla="*/ 7621 h 10000"/>
                <a:gd name="connsiteX176" fmla="*/ 5656 w 10000"/>
                <a:gd name="connsiteY176" fmla="*/ 7012 h 10000"/>
                <a:gd name="connsiteX177" fmla="*/ 5683 w 10000"/>
                <a:gd name="connsiteY177" fmla="*/ 6708 h 10000"/>
                <a:gd name="connsiteX178" fmla="*/ 5714 w 10000"/>
                <a:gd name="connsiteY178" fmla="*/ 6534 h 10000"/>
                <a:gd name="connsiteX179" fmla="*/ 5741 w 10000"/>
                <a:gd name="connsiteY179" fmla="*/ 6429 h 10000"/>
                <a:gd name="connsiteX180" fmla="*/ 5773 w 10000"/>
                <a:gd name="connsiteY180" fmla="*/ 6385 h 10000"/>
                <a:gd name="connsiteX181" fmla="*/ 5800 w 10000"/>
                <a:gd name="connsiteY181" fmla="*/ 6385 h 10000"/>
                <a:gd name="connsiteX182" fmla="*/ 5827 w 10000"/>
                <a:gd name="connsiteY182" fmla="*/ 6429 h 10000"/>
                <a:gd name="connsiteX183" fmla="*/ 5858 w 10000"/>
                <a:gd name="connsiteY183" fmla="*/ 6516 h 10000"/>
                <a:gd name="connsiteX184" fmla="*/ 5886 w 10000"/>
                <a:gd name="connsiteY184" fmla="*/ 6646 h 10000"/>
                <a:gd name="connsiteX185" fmla="*/ 5913 w 10000"/>
                <a:gd name="connsiteY185" fmla="*/ 6845 h 10000"/>
                <a:gd name="connsiteX186" fmla="*/ 5944 w 10000"/>
                <a:gd name="connsiteY186" fmla="*/ 7149 h 10000"/>
                <a:gd name="connsiteX187" fmla="*/ 5971 w 10000"/>
                <a:gd name="connsiteY187" fmla="*/ 7658 h 10000"/>
                <a:gd name="connsiteX188" fmla="*/ 6003 w 10000"/>
                <a:gd name="connsiteY188" fmla="*/ 9093 h 10000"/>
                <a:gd name="connsiteX189" fmla="*/ 6030 w 10000"/>
                <a:gd name="connsiteY189" fmla="*/ 8106 h 10000"/>
                <a:gd name="connsiteX190" fmla="*/ 6057 w 10000"/>
                <a:gd name="connsiteY190" fmla="*/ 7385 h 10000"/>
                <a:gd name="connsiteX191" fmla="*/ 6088 w 10000"/>
                <a:gd name="connsiteY191" fmla="*/ 7019 h 10000"/>
                <a:gd name="connsiteX192" fmla="*/ 6115 w 10000"/>
                <a:gd name="connsiteY192" fmla="*/ 6789 h 10000"/>
                <a:gd name="connsiteX193" fmla="*/ 6147 w 10000"/>
                <a:gd name="connsiteY193" fmla="*/ 6634 h 10000"/>
                <a:gd name="connsiteX194" fmla="*/ 6174 w 10000"/>
                <a:gd name="connsiteY194" fmla="*/ 6534 h 10000"/>
                <a:gd name="connsiteX195" fmla="*/ 6201 w 10000"/>
                <a:gd name="connsiteY195" fmla="*/ 6472 h 10000"/>
                <a:gd name="connsiteX196" fmla="*/ 6233 w 10000"/>
                <a:gd name="connsiteY196" fmla="*/ 6441 h 10000"/>
                <a:gd name="connsiteX197" fmla="*/ 6260 w 10000"/>
                <a:gd name="connsiteY197" fmla="*/ 6435 h 10000"/>
                <a:gd name="connsiteX198" fmla="*/ 6291 w 10000"/>
                <a:gd name="connsiteY198" fmla="*/ 6460 h 10000"/>
                <a:gd name="connsiteX199" fmla="*/ 6318 w 10000"/>
                <a:gd name="connsiteY199" fmla="*/ 6516 h 10000"/>
                <a:gd name="connsiteX200" fmla="*/ 6345 w 10000"/>
                <a:gd name="connsiteY200" fmla="*/ 6609 h 10000"/>
                <a:gd name="connsiteX201" fmla="*/ 6372 w 10000"/>
                <a:gd name="connsiteY201" fmla="*/ 6733 h 10000"/>
                <a:gd name="connsiteX202" fmla="*/ 6404 w 10000"/>
                <a:gd name="connsiteY202" fmla="*/ 6919 h 10000"/>
                <a:gd name="connsiteX203" fmla="*/ 6431 w 10000"/>
                <a:gd name="connsiteY203" fmla="*/ 7186 h 10000"/>
                <a:gd name="connsiteX204" fmla="*/ 6462 w 10000"/>
                <a:gd name="connsiteY204" fmla="*/ 7596 h 10000"/>
                <a:gd name="connsiteX205" fmla="*/ 6489 w 10000"/>
                <a:gd name="connsiteY205" fmla="*/ 8466 h 10000"/>
                <a:gd name="connsiteX206" fmla="*/ 6516 w 10000"/>
                <a:gd name="connsiteY206" fmla="*/ 8801 h 10000"/>
                <a:gd name="connsiteX207" fmla="*/ 6548 w 10000"/>
                <a:gd name="connsiteY207" fmla="*/ 7714 h 10000"/>
                <a:gd name="connsiteX208" fmla="*/ 6575 w 10000"/>
                <a:gd name="connsiteY208" fmla="*/ 7261 h 10000"/>
                <a:gd name="connsiteX209" fmla="*/ 6607 w 10000"/>
                <a:gd name="connsiteY209" fmla="*/ 6981 h 10000"/>
                <a:gd name="connsiteX210" fmla="*/ 6634 w 10000"/>
                <a:gd name="connsiteY210" fmla="*/ 6795 h 10000"/>
                <a:gd name="connsiteX211" fmla="*/ 6661 w 10000"/>
                <a:gd name="connsiteY211" fmla="*/ 6658 h 10000"/>
                <a:gd name="connsiteX212" fmla="*/ 6692 w 10000"/>
                <a:gd name="connsiteY212" fmla="*/ 6559 h 10000"/>
                <a:gd name="connsiteX213" fmla="*/ 6719 w 10000"/>
                <a:gd name="connsiteY213" fmla="*/ 6497 h 10000"/>
                <a:gd name="connsiteX214" fmla="*/ 6751 w 10000"/>
                <a:gd name="connsiteY214" fmla="*/ 6460 h 10000"/>
                <a:gd name="connsiteX215" fmla="*/ 6778 w 10000"/>
                <a:gd name="connsiteY215" fmla="*/ 6453 h 10000"/>
                <a:gd name="connsiteX216" fmla="*/ 6805 w 10000"/>
                <a:gd name="connsiteY216" fmla="*/ 6460 h 10000"/>
                <a:gd name="connsiteX217" fmla="*/ 6836 w 10000"/>
                <a:gd name="connsiteY217" fmla="*/ 6503 h 10000"/>
                <a:gd name="connsiteX218" fmla="*/ 6863 w 10000"/>
                <a:gd name="connsiteY218" fmla="*/ 6565 h 10000"/>
                <a:gd name="connsiteX219" fmla="*/ 6890 w 10000"/>
                <a:gd name="connsiteY219" fmla="*/ 6658 h 10000"/>
                <a:gd name="connsiteX220" fmla="*/ 6922 w 10000"/>
                <a:gd name="connsiteY220" fmla="*/ 6789 h 10000"/>
                <a:gd name="connsiteX221" fmla="*/ 6949 w 10000"/>
                <a:gd name="connsiteY221" fmla="*/ 6975 h 10000"/>
                <a:gd name="connsiteX222" fmla="*/ 6981 w 10000"/>
                <a:gd name="connsiteY222" fmla="*/ 7236 h 10000"/>
                <a:gd name="connsiteX223" fmla="*/ 7008 w 10000"/>
                <a:gd name="connsiteY223" fmla="*/ 7634 h 10000"/>
                <a:gd name="connsiteX224" fmla="*/ 7035 w 10000"/>
                <a:gd name="connsiteY224" fmla="*/ 8460 h 10000"/>
                <a:gd name="connsiteX225" fmla="*/ 7066 w 10000"/>
                <a:gd name="connsiteY225" fmla="*/ 8969 h 10000"/>
                <a:gd name="connsiteX226" fmla="*/ 7093 w 10000"/>
                <a:gd name="connsiteY226" fmla="*/ 7801 h 10000"/>
                <a:gd name="connsiteX227" fmla="*/ 7125 w 10000"/>
                <a:gd name="connsiteY227" fmla="*/ 7329 h 10000"/>
                <a:gd name="connsiteX228" fmla="*/ 7152 w 10000"/>
                <a:gd name="connsiteY228" fmla="*/ 7037 h 10000"/>
                <a:gd name="connsiteX229" fmla="*/ 7179 w 10000"/>
                <a:gd name="connsiteY229" fmla="*/ 6839 h 10000"/>
                <a:gd name="connsiteX230" fmla="*/ 7210 w 10000"/>
                <a:gd name="connsiteY230" fmla="*/ 6696 h 10000"/>
                <a:gd name="connsiteX231" fmla="*/ 7237 w 10000"/>
                <a:gd name="connsiteY231" fmla="*/ 6590 h 10000"/>
                <a:gd name="connsiteX232" fmla="*/ 7269 w 10000"/>
                <a:gd name="connsiteY232" fmla="*/ 6516 h 10000"/>
                <a:gd name="connsiteX233" fmla="*/ 7296 w 10000"/>
                <a:gd name="connsiteY233" fmla="*/ 6472 h 10000"/>
                <a:gd name="connsiteX234" fmla="*/ 7323 w 10000"/>
                <a:gd name="connsiteY234" fmla="*/ 6447 h 10000"/>
                <a:gd name="connsiteX235" fmla="*/ 7350 w 10000"/>
                <a:gd name="connsiteY235" fmla="*/ 6447 h 10000"/>
                <a:gd name="connsiteX236" fmla="*/ 7382 w 10000"/>
                <a:gd name="connsiteY236" fmla="*/ 6466 h 10000"/>
                <a:gd name="connsiteX237" fmla="*/ 7409 w 10000"/>
                <a:gd name="connsiteY237" fmla="*/ 6509 h 10000"/>
                <a:gd name="connsiteX238" fmla="*/ 7440 w 10000"/>
                <a:gd name="connsiteY238" fmla="*/ 6578 h 10000"/>
                <a:gd name="connsiteX239" fmla="*/ 7467 w 10000"/>
                <a:gd name="connsiteY239" fmla="*/ 6677 h 10000"/>
                <a:gd name="connsiteX240" fmla="*/ 7494 w 10000"/>
                <a:gd name="connsiteY240" fmla="*/ 6814 h 10000"/>
                <a:gd name="connsiteX241" fmla="*/ 7526 w 10000"/>
                <a:gd name="connsiteY241" fmla="*/ 7006 h 10000"/>
                <a:gd name="connsiteX242" fmla="*/ 7553 w 10000"/>
                <a:gd name="connsiteY242" fmla="*/ 7273 h 10000"/>
                <a:gd name="connsiteX243" fmla="*/ 7584 w 10000"/>
                <a:gd name="connsiteY243" fmla="*/ 7696 h 10000"/>
                <a:gd name="connsiteX244" fmla="*/ 7612 w 10000"/>
                <a:gd name="connsiteY244" fmla="*/ 8584 h 10000"/>
                <a:gd name="connsiteX245" fmla="*/ 7639 w 10000"/>
                <a:gd name="connsiteY245" fmla="*/ 8814 h 10000"/>
                <a:gd name="connsiteX246" fmla="*/ 7670 w 10000"/>
                <a:gd name="connsiteY246" fmla="*/ 7770 h 10000"/>
                <a:gd name="connsiteX247" fmla="*/ 7697 w 10000"/>
                <a:gd name="connsiteY247" fmla="*/ 7317 h 10000"/>
                <a:gd name="connsiteX248" fmla="*/ 7729 w 10000"/>
                <a:gd name="connsiteY248" fmla="*/ 7031 h 10000"/>
                <a:gd name="connsiteX249" fmla="*/ 7756 w 10000"/>
                <a:gd name="connsiteY249" fmla="*/ 6839 h 10000"/>
                <a:gd name="connsiteX250" fmla="*/ 7783 w 10000"/>
                <a:gd name="connsiteY250" fmla="*/ 6696 h 10000"/>
                <a:gd name="connsiteX251" fmla="*/ 7810 w 10000"/>
                <a:gd name="connsiteY251" fmla="*/ 6590 h 10000"/>
                <a:gd name="connsiteX252" fmla="*/ 7841 w 10000"/>
                <a:gd name="connsiteY252" fmla="*/ 6522 h 10000"/>
                <a:gd name="connsiteX253" fmla="*/ 7868 w 10000"/>
                <a:gd name="connsiteY253" fmla="*/ 6472 h 10000"/>
                <a:gd name="connsiteX254" fmla="*/ 7900 w 10000"/>
                <a:gd name="connsiteY254" fmla="*/ 6447 h 10000"/>
                <a:gd name="connsiteX255" fmla="*/ 7927 w 10000"/>
                <a:gd name="connsiteY255" fmla="*/ 6447 h 10000"/>
                <a:gd name="connsiteX256" fmla="*/ 7954 w 10000"/>
                <a:gd name="connsiteY256" fmla="*/ 6466 h 10000"/>
                <a:gd name="connsiteX257" fmla="*/ 7986 w 10000"/>
                <a:gd name="connsiteY257" fmla="*/ 6509 h 10000"/>
                <a:gd name="connsiteX258" fmla="*/ 8013 w 10000"/>
                <a:gd name="connsiteY258" fmla="*/ 6578 h 10000"/>
                <a:gd name="connsiteX259" fmla="*/ 8044 w 10000"/>
                <a:gd name="connsiteY259" fmla="*/ 6683 h 10000"/>
                <a:gd name="connsiteX260" fmla="*/ 8071 w 10000"/>
                <a:gd name="connsiteY260" fmla="*/ 6820 h 10000"/>
                <a:gd name="connsiteX261" fmla="*/ 8098 w 10000"/>
                <a:gd name="connsiteY261" fmla="*/ 7006 h 10000"/>
                <a:gd name="connsiteX262" fmla="*/ 8130 w 10000"/>
                <a:gd name="connsiteY262" fmla="*/ 7280 h 10000"/>
                <a:gd name="connsiteX263" fmla="*/ 8157 w 10000"/>
                <a:gd name="connsiteY263" fmla="*/ 7714 h 10000"/>
                <a:gd name="connsiteX264" fmla="*/ 8188 w 10000"/>
                <a:gd name="connsiteY264" fmla="*/ 8671 h 10000"/>
                <a:gd name="connsiteX265" fmla="*/ 8215 w 10000"/>
                <a:gd name="connsiteY265" fmla="*/ 8696 h 10000"/>
                <a:gd name="connsiteX266" fmla="*/ 8242 w 10000"/>
                <a:gd name="connsiteY266" fmla="*/ 7720 h 10000"/>
                <a:gd name="connsiteX267" fmla="*/ 8274 w 10000"/>
                <a:gd name="connsiteY267" fmla="*/ 7286 h 10000"/>
                <a:gd name="connsiteX268" fmla="*/ 8301 w 10000"/>
                <a:gd name="connsiteY268" fmla="*/ 7006 h 10000"/>
                <a:gd name="connsiteX269" fmla="*/ 8328 w 10000"/>
                <a:gd name="connsiteY269" fmla="*/ 6820 h 10000"/>
                <a:gd name="connsiteX270" fmla="*/ 8360 w 10000"/>
                <a:gd name="connsiteY270" fmla="*/ 6683 h 10000"/>
                <a:gd name="connsiteX271" fmla="*/ 8387 w 10000"/>
                <a:gd name="connsiteY271" fmla="*/ 6584 h 10000"/>
                <a:gd name="connsiteX272" fmla="*/ 8418 w 10000"/>
                <a:gd name="connsiteY272" fmla="*/ 6516 h 10000"/>
                <a:gd name="connsiteX273" fmla="*/ 8445 w 10000"/>
                <a:gd name="connsiteY273" fmla="*/ 6472 h 10000"/>
                <a:gd name="connsiteX274" fmla="*/ 8472 w 10000"/>
                <a:gd name="connsiteY274" fmla="*/ 6453 h 10000"/>
                <a:gd name="connsiteX275" fmla="*/ 8504 w 10000"/>
                <a:gd name="connsiteY275" fmla="*/ 6460 h 10000"/>
                <a:gd name="connsiteX276" fmla="*/ 8531 w 10000"/>
                <a:gd name="connsiteY276" fmla="*/ 6491 h 10000"/>
                <a:gd name="connsiteX277" fmla="*/ 8562 w 10000"/>
                <a:gd name="connsiteY277" fmla="*/ 6553 h 10000"/>
                <a:gd name="connsiteX278" fmla="*/ 8589 w 10000"/>
                <a:gd name="connsiteY278" fmla="*/ 6640 h 10000"/>
                <a:gd name="connsiteX279" fmla="*/ 8616 w 10000"/>
                <a:gd name="connsiteY279" fmla="*/ 6770 h 10000"/>
                <a:gd name="connsiteX280" fmla="*/ 8648 w 10000"/>
                <a:gd name="connsiteY280" fmla="*/ 6944 h 10000"/>
                <a:gd name="connsiteX281" fmla="*/ 8675 w 10000"/>
                <a:gd name="connsiteY281" fmla="*/ 7205 h 10000"/>
                <a:gd name="connsiteX282" fmla="*/ 8707 w 10000"/>
                <a:gd name="connsiteY282" fmla="*/ 7615 h 10000"/>
                <a:gd name="connsiteX283" fmla="*/ 8734 w 10000"/>
                <a:gd name="connsiteY283" fmla="*/ 8460 h 10000"/>
                <a:gd name="connsiteX284" fmla="*/ 8761 w 10000"/>
                <a:gd name="connsiteY284" fmla="*/ 8839 h 10000"/>
                <a:gd name="connsiteX285" fmla="*/ 8788 w 10000"/>
                <a:gd name="connsiteY285" fmla="*/ 7733 h 10000"/>
                <a:gd name="connsiteX286" fmla="*/ 8819 w 10000"/>
                <a:gd name="connsiteY286" fmla="*/ 7267 h 10000"/>
                <a:gd name="connsiteX287" fmla="*/ 8851 w 10000"/>
                <a:gd name="connsiteY287" fmla="*/ 6981 h 10000"/>
                <a:gd name="connsiteX288" fmla="*/ 8878 w 10000"/>
                <a:gd name="connsiteY288" fmla="*/ 6783 h 10000"/>
                <a:gd name="connsiteX289" fmla="*/ 8905 w 10000"/>
                <a:gd name="connsiteY289" fmla="*/ 6646 h 10000"/>
                <a:gd name="connsiteX290" fmla="*/ 8932 w 10000"/>
                <a:gd name="connsiteY290" fmla="*/ 6547 h 10000"/>
                <a:gd name="connsiteX291" fmla="*/ 8963 w 10000"/>
                <a:gd name="connsiteY291" fmla="*/ 6484 h 10000"/>
                <a:gd name="connsiteX292" fmla="*/ 8991 w 10000"/>
                <a:gd name="connsiteY292" fmla="*/ 6453 h 10000"/>
                <a:gd name="connsiteX293" fmla="*/ 9022 w 10000"/>
                <a:gd name="connsiteY293" fmla="*/ 6447 h 10000"/>
                <a:gd name="connsiteX294" fmla="*/ 9049 w 10000"/>
                <a:gd name="connsiteY294" fmla="*/ 6472 h 10000"/>
                <a:gd name="connsiteX295" fmla="*/ 9076 w 10000"/>
                <a:gd name="connsiteY295" fmla="*/ 6528 h 10000"/>
                <a:gd name="connsiteX296" fmla="*/ 9108 w 10000"/>
                <a:gd name="connsiteY296" fmla="*/ 6621 h 10000"/>
                <a:gd name="connsiteX297" fmla="*/ 9135 w 10000"/>
                <a:gd name="connsiteY297" fmla="*/ 6758 h 10000"/>
                <a:gd name="connsiteX298" fmla="*/ 9166 w 10000"/>
                <a:gd name="connsiteY298" fmla="*/ 6957 h 10000"/>
                <a:gd name="connsiteX299" fmla="*/ 9193 w 10000"/>
                <a:gd name="connsiteY299" fmla="*/ 7267 h 10000"/>
                <a:gd name="connsiteX300" fmla="*/ 9220 w 10000"/>
                <a:gd name="connsiteY300" fmla="*/ 7814 h 10000"/>
                <a:gd name="connsiteX301" fmla="*/ 9252 w 10000"/>
                <a:gd name="connsiteY301" fmla="*/ 9863 h 10000"/>
                <a:gd name="connsiteX302" fmla="*/ 9279 w 10000"/>
                <a:gd name="connsiteY302" fmla="*/ 7988 h 10000"/>
                <a:gd name="connsiteX303" fmla="*/ 9306 w 10000"/>
                <a:gd name="connsiteY303" fmla="*/ 7335 h 10000"/>
                <a:gd name="connsiteX304" fmla="*/ 9338 w 10000"/>
                <a:gd name="connsiteY304" fmla="*/ 6988 h 10000"/>
                <a:gd name="connsiteX305" fmla="*/ 9365 w 10000"/>
                <a:gd name="connsiteY305" fmla="*/ 6758 h 10000"/>
                <a:gd name="connsiteX306" fmla="*/ 9396 w 10000"/>
                <a:gd name="connsiteY306" fmla="*/ 6602 h 10000"/>
                <a:gd name="connsiteX307" fmla="*/ 9423 w 10000"/>
                <a:gd name="connsiteY307" fmla="*/ 6503 h 10000"/>
                <a:gd name="connsiteX308" fmla="*/ 9450 w 10000"/>
                <a:gd name="connsiteY308" fmla="*/ 6447 h 10000"/>
                <a:gd name="connsiteX309" fmla="*/ 9482 w 10000"/>
                <a:gd name="connsiteY309" fmla="*/ 6435 h 10000"/>
                <a:gd name="connsiteX310" fmla="*/ 9509 w 10000"/>
                <a:gd name="connsiteY310" fmla="*/ 6460 h 10000"/>
                <a:gd name="connsiteX311" fmla="*/ 9540 w 10000"/>
                <a:gd name="connsiteY311" fmla="*/ 6534 h 10000"/>
                <a:gd name="connsiteX312" fmla="*/ 9567 w 10000"/>
                <a:gd name="connsiteY312" fmla="*/ 6665 h 10000"/>
                <a:gd name="connsiteX313" fmla="*/ 9594 w 10000"/>
                <a:gd name="connsiteY313" fmla="*/ 6882 h 10000"/>
                <a:gd name="connsiteX314" fmla="*/ 9626 w 10000"/>
                <a:gd name="connsiteY314" fmla="*/ 7242 h 10000"/>
                <a:gd name="connsiteX315" fmla="*/ 9653 w 10000"/>
                <a:gd name="connsiteY315" fmla="*/ 7981 h 10000"/>
                <a:gd name="connsiteX316" fmla="*/ 9680 w 10000"/>
                <a:gd name="connsiteY316" fmla="*/ 8820 h 10000"/>
                <a:gd name="connsiteX317" fmla="*/ 9712 w 10000"/>
                <a:gd name="connsiteY317" fmla="*/ 7484 h 10000"/>
                <a:gd name="connsiteX318" fmla="*/ 9739 w 10000"/>
                <a:gd name="connsiteY318" fmla="*/ 7012 h 10000"/>
                <a:gd name="connsiteX319" fmla="*/ 9766 w 10000"/>
                <a:gd name="connsiteY319" fmla="*/ 6758 h 10000"/>
                <a:gd name="connsiteX320" fmla="*/ 9797 w 10000"/>
                <a:gd name="connsiteY320" fmla="*/ 6615 h 10000"/>
                <a:gd name="connsiteX321" fmla="*/ 9824 w 10000"/>
                <a:gd name="connsiteY321" fmla="*/ 6559 h 10000"/>
                <a:gd name="connsiteX322" fmla="*/ 9856 w 10000"/>
                <a:gd name="connsiteY322" fmla="*/ 6590 h 10000"/>
                <a:gd name="connsiteX323" fmla="*/ 9883 w 10000"/>
                <a:gd name="connsiteY323" fmla="*/ 6708 h 10000"/>
                <a:gd name="connsiteX324" fmla="*/ 9910 w 10000"/>
                <a:gd name="connsiteY324" fmla="*/ 6950 h 10000"/>
                <a:gd name="connsiteX325" fmla="*/ 9941 w 10000"/>
                <a:gd name="connsiteY325" fmla="*/ 7404 h 10000"/>
                <a:gd name="connsiteX326" fmla="*/ 9968 w 10000"/>
                <a:gd name="connsiteY326" fmla="*/ 8516 h 10000"/>
                <a:gd name="connsiteX327" fmla="*/ 10000 w 10000"/>
                <a:gd name="connsiteY32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2695 w 10000"/>
                <a:gd name="connsiteY94" fmla="*/ 354 h 10000"/>
                <a:gd name="connsiteX95" fmla="*/ 3326 w 10000"/>
                <a:gd name="connsiteY95" fmla="*/ 404 h 10000"/>
                <a:gd name="connsiteX96" fmla="*/ 3384 w 10000"/>
                <a:gd name="connsiteY96" fmla="*/ 280 h 10000"/>
                <a:gd name="connsiteX97" fmla="*/ 3411 w 10000"/>
                <a:gd name="connsiteY97" fmla="*/ 230 h 10000"/>
                <a:gd name="connsiteX98" fmla="*/ 3443 w 10000"/>
                <a:gd name="connsiteY98" fmla="*/ 186 h 10000"/>
                <a:gd name="connsiteX99" fmla="*/ 3470 w 10000"/>
                <a:gd name="connsiteY99" fmla="*/ 149 h 10000"/>
                <a:gd name="connsiteX100" fmla="*/ 3497 w 10000"/>
                <a:gd name="connsiteY100" fmla="*/ 118 h 10000"/>
                <a:gd name="connsiteX101" fmla="*/ 3529 w 10000"/>
                <a:gd name="connsiteY101" fmla="*/ 87 h 10000"/>
                <a:gd name="connsiteX102" fmla="*/ 3556 w 10000"/>
                <a:gd name="connsiteY102" fmla="*/ 68 h 10000"/>
                <a:gd name="connsiteX103" fmla="*/ 3587 w 10000"/>
                <a:gd name="connsiteY103" fmla="*/ 43 h 10000"/>
                <a:gd name="connsiteX104" fmla="*/ 3614 w 10000"/>
                <a:gd name="connsiteY104" fmla="*/ 31 h 10000"/>
                <a:gd name="connsiteX105" fmla="*/ 3641 w 10000"/>
                <a:gd name="connsiteY105" fmla="*/ 19 h 10000"/>
                <a:gd name="connsiteX106" fmla="*/ 3673 w 10000"/>
                <a:gd name="connsiteY106" fmla="*/ 6 h 10000"/>
                <a:gd name="connsiteX107" fmla="*/ 3700 w 10000"/>
                <a:gd name="connsiteY107" fmla="*/ 6 h 10000"/>
                <a:gd name="connsiteX108" fmla="*/ 3731 w 10000"/>
                <a:gd name="connsiteY108" fmla="*/ 0 h 10000"/>
                <a:gd name="connsiteX109" fmla="*/ 3758 w 10000"/>
                <a:gd name="connsiteY109" fmla="*/ 0 h 10000"/>
                <a:gd name="connsiteX110" fmla="*/ 3785 w 10000"/>
                <a:gd name="connsiteY110" fmla="*/ 6 h 10000"/>
                <a:gd name="connsiteX111" fmla="*/ 3817 w 10000"/>
                <a:gd name="connsiteY111" fmla="*/ 12 h 10000"/>
                <a:gd name="connsiteX112" fmla="*/ 3844 w 10000"/>
                <a:gd name="connsiteY112" fmla="*/ 19 h 10000"/>
                <a:gd name="connsiteX113" fmla="*/ 3876 w 10000"/>
                <a:gd name="connsiteY113" fmla="*/ 31 h 10000"/>
                <a:gd name="connsiteX114" fmla="*/ 3903 w 10000"/>
                <a:gd name="connsiteY114" fmla="*/ 43 h 10000"/>
                <a:gd name="connsiteX115" fmla="*/ 3930 w 10000"/>
                <a:gd name="connsiteY115" fmla="*/ 62 h 10000"/>
                <a:gd name="connsiteX116" fmla="*/ 3957 w 10000"/>
                <a:gd name="connsiteY116" fmla="*/ 81 h 10000"/>
                <a:gd name="connsiteX117" fmla="*/ 3988 w 10000"/>
                <a:gd name="connsiteY117" fmla="*/ 106 h 10000"/>
                <a:gd name="connsiteX118" fmla="*/ 4015 w 10000"/>
                <a:gd name="connsiteY118" fmla="*/ 130 h 10000"/>
                <a:gd name="connsiteX119" fmla="*/ 4047 w 10000"/>
                <a:gd name="connsiteY119" fmla="*/ 155 h 10000"/>
                <a:gd name="connsiteX120" fmla="*/ 4074 w 10000"/>
                <a:gd name="connsiteY120" fmla="*/ 186 h 10000"/>
                <a:gd name="connsiteX121" fmla="*/ 4101 w 10000"/>
                <a:gd name="connsiteY121" fmla="*/ 217 h 10000"/>
                <a:gd name="connsiteX122" fmla="*/ 4132 w 10000"/>
                <a:gd name="connsiteY122" fmla="*/ 255 h 10000"/>
                <a:gd name="connsiteX123" fmla="*/ 4160 w 10000"/>
                <a:gd name="connsiteY123" fmla="*/ 292 h 10000"/>
                <a:gd name="connsiteX124" fmla="*/ 4191 w 10000"/>
                <a:gd name="connsiteY124" fmla="*/ 329 h 10000"/>
                <a:gd name="connsiteX125" fmla="*/ 4218 w 10000"/>
                <a:gd name="connsiteY125" fmla="*/ 373 h 10000"/>
                <a:gd name="connsiteX126" fmla="*/ 4245 w 10000"/>
                <a:gd name="connsiteY126" fmla="*/ 422 h 10000"/>
                <a:gd name="connsiteX127" fmla="*/ 4277 w 10000"/>
                <a:gd name="connsiteY127" fmla="*/ 466 h 10000"/>
                <a:gd name="connsiteX128" fmla="*/ 4304 w 10000"/>
                <a:gd name="connsiteY128" fmla="*/ 522 h 10000"/>
                <a:gd name="connsiteX129" fmla="*/ 4335 w 10000"/>
                <a:gd name="connsiteY129" fmla="*/ 571 h 10000"/>
                <a:gd name="connsiteX130" fmla="*/ 4362 w 10000"/>
                <a:gd name="connsiteY130" fmla="*/ 634 h 10000"/>
                <a:gd name="connsiteX131" fmla="*/ 4389 w 10000"/>
                <a:gd name="connsiteY131" fmla="*/ 689 h 10000"/>
                <a:gd name="connsiteX132" fmla="*/ 4421 w 10000"/>
                <a:gd name="connsiteY132" fmla="*/ 752 h 10000"/>
                <a:gd name="connsiteX133" fmla="*/ 4448 w 10000"/>
                <a:gd name="connsiteY133" fmla="*/ 820 h 10000"/>
                <a:gd name="connsiteX134" fmla="*/ 4475 w 10000"/>
                <a:gd name="connsiteY134" fmla="*/ 888 h 10000"/>
                <a:gd name="connsiteX135" fmla="*/ 4507 w 10000"/>
                <a:gd name="connsiteY135" fmla="*/ 957 h 10000"/>
                <a:gd name="connsiteX136" fmla="*/ 4534 w 10000"/>
                <a:gd name="connsiteY136" fmla="*/ 1037 h 10000"/>
                <a:gd name="connsiteX137" fmla="*/ 4565 w 10000"/>
                <a:gd name="connsiteY137" fmla="*/ 1118 h 10000"/>
                <a:gd name="connsiteX138" fmla="*/ 4592 w 10000"/>
                <a:gd name="connsiteY138" fmla="*/ 1199 h 10000"/>
                <a:gd name="connsiteX139" fmla="*/ 4619 w 10000"/>
                <a:gd name="connsiteY139" fmla="*/ 1286 h 10000"/>
                <a:gd name="connsiteX140" fmla="*/ 4651 w 10000"/>
                <a:gd name="connsiteY140" fmla="*/ 1373 h 10000"/>
                <a:gd name="connsiteX141" fmla="*/ 4678 w 10000"/>
                <a:gd name="connsiteY141" fmla="*/ 1472 h 10000"/>
                <a:gd name="connsiteX142" fmla="*/ 4709 w 10000"/>
                <a:gd name="connsiteY142" fmla="*/ 1565 h 10000"/>
                <a:gd name="connsiteX143" fmla="*/ 4736 w 10000"/>
                <a:gd name="connsiteY143" fmla="*/ 1671 h 10000"/>
                <a:gd name="connsiteX144" fmla="*/ 4763 w 10000"/>
                <a:gd name="connsiteY144" fmla="*/ 1776 h 10000"/>
                <a:gd name="connsiteX145" fmla="*/ 4795 w 10000"/>
                <a:gd name="connsiteY145" fmla="*/ 1894 h 10000"/>
                <a:gd name="connsiteX146" fmla="*/ 4822 w 10000"/>
                <a:gd name="connsiteY146" fmla="*/ 2012 h 10000"/>
                <a:gd name="connsiteX147" fmla="*/ 4854 w 10000"/>
                <a:gd name="connsiteY147" fmla="*/ 2137 h 10000"/>
                <a:gd name="connsiteX148" fmla="*/ 4881 w 10000"/>
                <a:gd name="connsiteY148" fmla="*/ 2267 h 10000"/>
                <a:gd name="connsiteX149" fmla="*/ 4908 w 10000"/>
                <a:gd name="connsiteY149" fmla="*/ 2404 h 10000"/>
                <a:gd name="connsiteX150" fmla="*/ 4935 w 10000"/>
                <a:gd name="connsiteY150" fmla="*/ 2553 h 10000"/>
                <a:gd name="connsiteX151" fmla="*/ 4966 w 10000"/>
                <a:gd name="connsiteY151" fmla="*/ 2708 h 10000"/>
                <a:gd name="connsiteX152" fmla="*/ 4993 w 10000"/>
                <a:gd name="connsiteY152" fmla="*/ 2870 h 10000"/>
                <a:gd name="connsiteX153" fmla="*/ 5025 w 10000"/>
                <a:gd name="connsiteY153" fmla="*/ 3043 h 10000"/>
                <a:gd name="connsiteX154" fmla="*/ 5052 w 10000"/>
                <a:gd name="connsiteY154" fmla="*/ 3230 h 10000"/>
                <a:gd name="connsiteX155" fmla="*/ 5079 w 10000"/>
                <a:gd name="connsiteY155" fmla="*/ 3429 h 10000"/>
                <a:gd name="connsiteX156" fmla="*/ 5110 w 10000"/>
                <a:gd name="connsiteY156" fmla="*/ 3646 h 10000"/>
                <a:gd name="connsiteX157" fmla="*/ 5137 w 10000"/>
                <a:gd name="connsiteY157" fmla="*/ 3882 h 10000"/>
                <a:gd name="connsiteX158" fmla="*/ 5169 w 10000"/>
                <a:gd name="connsiteY158" fmla="*/ 4143 h 10000"/>
                <a:gd name="connsiteX159" fmla="*/ 5196 w 10000"/>
                <a:gd name="connsiteY159" fmla="*/ 4441 h 10000"/>
                <a:gd name="connsiteX160" fmla="*/ 5223 w 10000"/>
                <a:gd name="connsiteY160" fmla="*/ 4789 h 10000"/>
                <a:gd name="connsiteX161" fmla="*/ 5255 w 10000"/>
                <a:gd name="connsiteY161" fmla="*/ 5205 h 10000"/>
                <a:gd name="connsiteX162" fmla="*/ 5282 w 10000"/>
                <a:gd name="connsiteY162" fmla="*/ 5758 h 10000"/>
                <a:gd name="connsiteX163" fmla="*/ 5313 w 10000"/>
                <a:gd name="connsiteY163" fmla="*/ 6671 h 10000"/>
                <a:gd name="connsiteX164" fmla="*/ 5340 w 10000"/>
                <a:gd name="connsiteY164" fmla="*/ 7776 h 10000"/>
                <a:gd name="connsiteX165" fmla="*/ 5367 w 10000"/>
                <a:gd name="connsiteY165" fmla="*/ 6565 h 10000"/>
                <a:gd name="connsiteX166" fmla="*/ 5399 w 10000"/>
                <a:gd name="connsiteY166" fmla="*/ 6255 h 10000"/>
                <a:gd name="connsiteX167" fmla="*/ 5426 w 10000"/>
                <a:gd name="connsiteY167" fmla="*/ 6155 h 10000"/>
                <a:gd name="connsiteX168" fmla="*/ 5453 w 10000"/>
                <a:gd name="connsiteY168" fmla="*/ 6180 h 10000"/>
                <a:gd name="connsiteX169" fmla="*/ 5484 w 10000"/>
                <a:gd name="connsiteY169" fmla="*/ 6286 h 10000"/>
                <a:gd name="connsiteX170" fmla="*/ 5511 w 10000"/>
                <a:gd name="connsiteY170" fmla="*/ 6484 h 10000"/>
                <a:gd name="connsiteX171" fmla="*/ 5539 w 10000"/>
                <a:gd name="connsiteY171" fmla="*/ 6801 h 10000"/>
                <a:gd name="connsiteX172" fmla="*/ 5570 w 10000"/>
                <a:gd name="connsiteY172" fmla="*/ 7373 h 10000"/>
                <a:gd name="connsiteX173" fmla="*/ 5597 w 10000"/>
                <a:gd name="connsiteY173" fmla="*/ 9447 h 10000"/>
                <a:gd name="connsiteX174" fmla="*/ 5629 w 10000"/>
                <a:gd name="connsiteY174" fmla="*/ 7621 h 10000"/>
                <a:gd name="connsiteX175" fmla="*/ 5656 w 10000"/>
                <a:gd name="connsiteY175" fmla="*/ 7012 h 10000"/>
                <a:gd name="connsiteX176" fmla="*/ 5683 w 10000"/>
                <a:gd name="connsiteY176" fmla="*/ 6708 h 10000"/>
                <a:gd name="connsiteX177" fmla="*/ 5714 w 10000"/>
                <a:gd name="connsiteY177" fmla="*/ 6534 h 10000"/>
                <a:gd name="connsiteX178" fmla="*/ 5741 w 10000"/>
                <a:gd name="connsiteY178" fmla="*/ 6429 h 10000"/>
                <a:gd name="connsiteX179" fmla="*/ 5773 w 10000"/>
                <a:gd name="connsiteY179" fmla="*/ 6385 h 10000"/>
                <a:gd name="connsiteX180" fmla="*/ 5800 w 10000"/>
                <a:gd name="connsiteY180" fmla="*/ 6385 h 10000"/>
                <a:gd name="connsiteX181" fmla="*/ 5827 w 10000"/>
                <a:gd name="connsiteY181" fmla="*/ 6429 h 10000"/>
                <a:gd name="connsiteX182" fmla="*/ 5858 w 10000"/>
                <a:gd name="connsiteY182" fmla="*/ 6516 h 10000"/>
                <a:gd name="connsiteX183" fmla="*/ 5886 w 10000"/>
                <a:gd name="connsiteY183" fmla="*/ 6646 h 10000"/>
                <a:gd name="connsiteX184" fmla="*/ 5913 w 10000"/>
                <a:gd name="connsiteY184" fmla="*/ 6845 h 10000"/>
                <a:gd name="connsiteX185" fmla="*/ 5944 w 10000"/>
                <a:gd name="connsiteY185" fmla="*/ 7149 h 10000"/>
                <a:gd name="connsiteX186" fmla="*/ 5971 w 10000"/>
                <a:gd name="connsiteY186" fmla="*/ 7658 h 10000"/>
                <a:gd name="connsiteX187" fmla="*/ 6003 w 10000"/>
                <a:gd name="connsiteY187" fmla="*/ 9093 h 10000"/>
                <a:gd name="connsiteX188" fmla="*/ 6030 w 10000"/>
                <a:gd name="connsiteY188" fmla="*/ 8106 h 10000"/>
                <a:gd name="connsiteX189" fmla="*/ 6057 w 10000"/>
                <a:gd name="connsiteY189" fmla="*/ 7385 h 10000"/>
                <a:gd name="connsiteX190" fmla="*/ 6088 w 10000"/>
                <a:gd name="connsiteY190" fmla="*/ 7019 h 10000"/>
                <a:gd name="connsiteX191" fmla="*/ 6115 w 10000"/>
                <a:gd name="connsiteY191" fmla="*/ 6789 h 10000"/>
                <a:gd name="connsiteX192" fmla="*/ 6147 w 10000"/>
                <a:gd name="connsiteY192" fmla="*/ 6634 h 10000"/>
                <a:gd name="connsiteX193" fmla="*/ 6174 w 10000"/>
                <a:gd name="connsiteY193" fmla="*/ 6534 h 10000"/>
                <a:gd name="connsiteX194" fmla="*/ 6201 w 10000"/>
                <a:gd name="connsiteY194" fmla="*/ 6472 h 10000"/>
                <a:gd name="connsiteX195" fmla="*/ 6233 w 10000"/>
                <a:gd name="connsiteY195" fmla="*/ 6441 h 10000"/>
                <a:gd name="connsiteX196" fmla="*/ 6260 w 10000"/>
                <a:gd name="connsiteY196" fmla="*/ 6435 h 10000"/>
                <a:gd name="connsiteX197" fmla="*/ 6291 w 10000"/>
                <a:gd name="connsiteY197" fmla="*/ 6460 h 10000"/>
                <a:gd name="connsiteX198" fmla="*/ 6318 w 10000"/>
                <a:gd name="connsiteY198" fmla="*/ 6516 h 10000"/>
                <a:gd name="connsiteX199" fmla="*/ 6345 w 10000"/>
                <a:gd name="connsiteY199" fmla="*/ 6609 h 10000"/>
                <a:gd name="connsiteX200" fmla="*/ 6372 w 10000"/>
                <a:gd name="connsiteY200" fmla="*/ 6733 h 10000"/>
                <a:gd name="connsiteX201" fmla="*/ 6404 w 10000"/>
                <a:gd name="connsiteY201" fmla="*/ 6919 h 10000"/>
                <a:gd name="connsiteX202" fmla="*/ 6431 w 10000"/>
                <a:gd name="connsiteY202" fmla="*/ 7186 h 10000"/>
                <a:gd name="connsiteX203" fmla="*/ 6462 w 10000"/>
                <a:gd name="connsiteY203" fmla="*/ 7596 h 10000"/>
                <a:gd name="connsiteX204" fmla="*/ 6489 w 10000"/>
                <a:gd name="connsiteY204" fmla="*/ 8466 h 10000"/>
                <a:gd name="connsiteX205" fmla="*/ 6516 w 10000"/>
                <a:gd name="connsiteY205" fmla="*/ 8801 h 10000"/>
                <a:gd name="connsiteX206" fmla="*/ 6548 w 10000"/>
                <a:gd name="connsiteY206" fmla="*/ 7714 h 10000"/>
                <a:gd name="connsiteX207" fmla="*/ 6575 w 10000"/>
                <a:gd name="connsiteY207" fmla="*/ 7261 h 10000"/>
                <a:gd name="connsiteX208" fmla="*/ 6607 w 10000"/>
                <a:gd name="connsiteY208" fmla="*/ 6981 h 10000"/>
                <a:gd name="connsiteX209" fmla="*/ 6634 w 10000"/>
                <a:gd name="connsiteY209" fmla="*/ 6795 h 10000"/>
                <a:gd name="connsiteX210" fmla="*/ 6661 w 10000"/>
                <a:gd name="connsiteY210" fmla="*/ 6658 h 10000"/>
                <a:gd name="connsiteX211" fmla="*/ 6692 w 10000"/>
                <a:gd name="connsiteY211" fmla="*/ 6559 h 10000"/>
                <a:gd name="connsiteX212" fmla="*/ 6719 w 10000"/>
                <a:gd name="connsiteY212" fmla="*/ 6497 h 10000"/>
                <a:gd name="connsiteX213" fmla="*/ 6751 w 10000"/>
                <a:gd name="connsiteY213" fmla="*/ 6460 h 10000"/>
                <a:gd name="connsiteX214" fmla="*/ 6778 w 10000"/>
                <a:gd name="connsiteY214" fmla="*/ 6453 h 10000"/>
                <a:gd name="connsiteX215" fmla="*/ 6805 w 10000"/>
                <a:gd name="connsiteY215" fmla="*/ 6460 h 10000"/>
                <a:gd name="connsiteX216" fmla="*/ 6836 w 10000"/>
                <a:gd name="connsiteY216" fmla="*/ 6503 h 10000"/>
                <a:gd name="connsiteX217" fmla="*/ 6863 w 10000"/>
                <a:gd name="connsiteY217" fmla="*/ 6565 h 10000"/>
                <a:gd name="connsiteX218" fmla="*/ 6890 w 10000"/>
                <a:gd name="connsiteY218" fmla="*/ 6658 h 10000"/>
                <a:gd name="connsiteX219" fmla="*/ 6922 w 10000"/>
                <a:gd name="connsiteY219" fmla="*/ 6789 h 10000"/>
                <a:gd name="connsiteX220" fmla="*/ 6949 w 10000"/>
                <a:gd name="connsiteY220" fmla="*/ 6975 h 10000"/>
                <a:gd name="connsiteX221" fmla="*/ 6981 w 10000"/>
                <a:gd name="connsiteY221" fmla="*/ 7236 h 10000"/>
                <a:gd name="connsiteX222" fmla="*/ 7008 w 10000"/>
                <a:gd name="connsiteY222" fmla="*/ 7634 h 10000"/>
                <a:gd name="connsiteX223" fmla="*/ 7035 w 10000"/>
                <a:gd name="connsiteY223" fmla="*/ 8460 h 10000"/>
                <a:gd name="connsiteX224" fmla="*/ 7066 w 10000"/>
                <a:gd name="connsiteY224" fmla="*/ 8969 h 10000"/>
                <a:gd name="connsiteX225" fmla="*/ 7093 w 10000"/>
                <a:gd name="connsiteY225" fmla="*/ 7801 h 10000"/>
                <a:gd name="connsiteX226" fmla="*/ 7125 w 10000"/>
                <a:gd name="connsiteY226" fmla="*/ 7329 h 10000"/>
                <a:gd name="connsiteX227" fmla="*/ 7152 w 10000"/>
                <a:gd name="connsiteY227" fmla="*/ 7037 h 10000"/>
                <a:gd name="connsiteX228" fmla="*/ 7179 w 10000"/>
                <a:gd name="connsiteY228" fmla="*/ 6839 h 10000"/>
                <a:gd name="connsiteX229" fmla="*/ 7210 w 10000"/>
                <a:gd name="connsiteY229" fmla="*/ 6696 h 10000"/>
                <a:gd name="connsiteX230" fmla="*/ 7237 w 10000"/>
                <a:gd name="connsiteY230" fmla="*/ 6590 h 10000"/>
                <a:gd name="connsiteX231" fmla="*/ 7269 w 10000"/>
                <a:gd name="connsiteY231" fmla="*/ 6516 h 10000"/>
                <a:gd name="connsiteX232" fmla="*/ 7296 w 10000"/>
                <a:gd name="connsiteY232" fmla="*/ 6472 h 10000"/>
                <a:gd name="connsiteX233" fmla="*/ 7323 w 10000"/>
                <a:gd name="connsiteY233" fmla="*/ 6447 h 10000"/>
                <a:gd name="connsiteX234" fmla="*/ 7350 w 10000"/>
                <a:gd name="connsiteY234" fmla="*/ 6447 h 10000"/>
                <a:gd name="connsiteX235" fmla="*/ 7382 w 10000"/>
                <a:gd name="connsiteY235" fmla="*/ 6466 h 10000"/>
                <a:gd name="connsiteX236" fmla="*/ 7409 w 10000"/>
                <a:gd name="connsiteY236" fmla="*/ 6509 h 10000"/>
                <a:gd name="connsiteX237" fmla="*/ 7440 w 10000"/>
                <a:gd name="connsiteY237" fmla="*/ 6578 h 10000"/>
                <a:gd name="connsiteX238" fmla="*/ 7467 w 10000"/>
                <a:gd name="connsiteY238" fmla="*/ 6677 h 10000"/>
                <a:gd name="connsiteX239" fmla="*/ 7494 w 10000"/>
                <a:gd name="connsiteY239" fmla="*/ 6814 h 10000"/>
                <a:gd name="connsiteX240" fmla="*/ 7526 w 10000"/>
                <a:gd name="connsiteY240" fmla="*/ 7006 h 10000"/>
                <a:gd name="connsiteX241" fmla="*/ 7553 w 10000"/>
                <a:gd name="connsiteY241" fmla="*/ 7273 h 10000"/>
                <a:gd name="connsiteX242" fmla="*/ 7584 w 10000"/>
                <a:gd name="connsiteY242" fmla="*/ 7696 h 10000"/>
                <a:gd name="connsiteX243" fmla="*/ 7612 w 10000"/>
                <a:gd name="connsiteY243" fmla="*/ 8584 h 10000"/>
                <a:gd name="connsiteX244" fmla="*/ 7639 w 10000"/>
                <a:gd name="connsiteY244" fmla="*/ 8814 h 10000"/>
                <a:gd name="connsiteX245" fmla="*/ 7670 w 10000"/>
                <a:gd name="connsiteY245" fmla="*/ 7770 h 10000"/>
                <a:gd name="connsiteX246" fmla="*/ 7697 w 10000"/>
                <a:gd name="connsiteY246" fmla="*/ 7317 h 10000"/>
                <a:gd name="connsiteX247" fmla="*/ 7729 w 10000"/>
                <a:gd name="connsiteY247" fmla="*/ 7031 h 10000"/>
                <a:gd name="connsiteX248" fmla="*/ 7756 w 10000"/>
                <a:gd name="connsiteY248" fmla="*/ 6839 h 10000"/>
                <a:gd name="connsiteX249" fmla="*/ 7783 w 10000"/>
                <a:gd name="connsiteY249" fmla="*/ 6696 h 10000"/>
                <a:gd name="connsiteX250" fmla="*/ 7810 w 10000"/>
                <a:gd name="connsiteY250" fmla="*/ 6590 h 10000"/>
                <a:gd name="connsiteX251" fmla="*/ 7841 w 10000"/>
                <a:gd name="connsiteY251" fmla="*/ 6522 h 10000"/>
                <a:gd name="connsiteX252" fmla="*/ 7868 w 10000"/>
                <a:gd name="connsiteY252" fmla="*/ 6472 h 10000"/>
                <a:gd name="connsiteX253" fmla="*/ 7900 w 10000"/>
                <a:gd name="connsiteY253" fmla="*/ 6447 h 10000"/>
                <a:gd name="connsiteX254" fmla="*/ 7927 w 10000"/>
                <a:gd name="connsiteY254" fmla="*/ 6447 h 10000"/>
                <a:gd name="connsiteX255" fmla="*/ 7954 w 10000"/>
                <a:gd name="connsiteY255" fmla="*/ 6466 h 10000"/>
                <a:gd name="connsiteX256" fmla="*/ 7986 w 10000"/>
                <a:gd name="connsiteY256" fmla="*/ 6509 h 10000"/>
                <a:gd name="connsiteX257" fmla="*/ 8013 w 10000"/>
                <a:gd name="connsiteY257" fmla="*/ 6578 h 10000"/>
                <a:gd name="connsiteX258" fmla="*/ 8044 w 10000"/>
                <a:gd name="connsiteY258" fmla="*/ 6683 h 10000"/>
                <a:gd name="connsiteX259" fmla="*/ 8071 w 10000"/>
                <a:gd name="connsiteY259" fmla="*/ 6820 h 10000"/>
                <a:gd name="connsiteX260" fmla="*/ 8098 w 10000"/>
                <a:gd name="connsiteY260" fmla="*/ 7006 h 10000"/>
                <a:gd name="connsiteX261" fmla="*/ 8130 w 10000"/>
                <a:gd name="connsiteY261" fmla="*/ 7280 h 10000"/>
                <a:gd name="connsiteX262" fmla="*/ 8157 w 10000"/>
                <a:gd name="connsiteY262" fmla="*/ 7714 h 10000"/>
                <a:gd name="connsiteX263" fmla="*/ 8188 w 10000"/>
                <a:gd name="connsiteY263" fmla="*/ 8671 h 10000"/>
                <a:gd name="connsiteX264" fmla="*/ 8215 w 10000"/>
                <a:gd name="connsiteY264" fmla="*/ 8696 h 10000"/>
                <a:gd name="connsiteX265" fmla="*/ 8242 w 10000"/>
                <a:gd name="connsiteY265" fmla="*/ 7720 h 10000"/>
                <a:gd name="connsiteX266" fmla="*/ 8274 w 10000"/>
                <a:gd name="connsiteY266" fmla="*/ 7286 h 10000"/>
                <a:gd name="connsiteX267" fmla="*/ 8301 w 10000"/>
                <a:gd name="connsiteY267" fmla="*/ 7006 h 10000"/>
                <a:gd name="connsiteX268" fmla="*/ 8328 w 10000"/>
                <a:gd name="connsiteY268" fmla="*/ 6820 h 10000"/>
                <a:gd name="connsiteX269" fmla="*/ 8360 w 10000"/>
                <a:gd name="connsiteY269" fmla="*/ 6683 h 10000"/>
                <a:gd name="connsiteX270" fmla="*/ 8387 w 10000"/>
                <a:gd name="connsiteY270" fmla="*/ 6584 h 10000"/>
                <a:gd name="connsiteX271" fmla="*/ 8418 w 10000"/>
                <a:gd name="connsiteY271" fmla="*/ 6516 h 10000"/>
                <a:gd name="connsiteX272" fmla="*/ 8445 w 10000"/>
                <a:gd name="connsiteY272" fmla="*/ 6472 h 10000"/>
                <a:gd name="connsiteX273" fmla="*/ 8472 w 10000"/>
                <a:gd name="connsiteY273" fmla="*/ 6453 h 10000"/>
                <a:gd name="connsiteX274" fmla="*/ 8504 w 10000"/>
                <a:gd name="connsiteY274" fmla="*/ 6460 h 10000"/>
                <a:gd name="connsiteX275" fmla="*/ 8531 w 10000"/>
                <a:gd name="connsiteY275" fmla="*/ 6491 h 10000"/>
                <a:gd name="connsiteX276" fmla="*/ 8562 w 10000"/>
                <a:gd name="connsiteY276" fmla="*/ 6553 h 10000"/>
                <a:gd name="connsiteX277" fmla="*/ 8589 w 10000"/>
                <a:gd name="connsiteY277" fmla="*/ 6640 h 10000"/>
                <a:gd name="connsiteX278" fmla="*/ 8616 w 10000"/>
                <a:gd name="connsiteY278" fmla="*/ 6770 h 10000"/>
                <a:gd name="connsiteX279" fmla="*/ 8648 w 10000"/>
                <a:gd name="connsiteY279" fmla="*/ 6944 h 10000"/>
                <a:gd name="connsiteX280" fmla="*/ 8675 w 10000"/>
                <a:gd name="connsiteY280" fmla="*/ 7205 h 10000"/>
                <a:gd name="connsiteX281" fmla="*/ 8707 w 10000"/>
                <a:gd name="connsiteY281" fmla="*/ 7615 h 10000"/>
                <a:gd name="connsiteX282" fmla="*/ 8734 w 10000"/>
                <a:gd name="connsiteY282" fmla="*/ 8460 h 10000"/>
                <a:gd name="connsiteX283" fmla="*/ 8761 w 10000"/>
                <a:gd name="connsiteY283" fmla="*/ 8839 h 10000"/>
                <a:gd name="connsiteX284" fmla="*/ 8788 w 10000"/>
                <a:gd name="connsiteY284" fmla="*/ 7733 h 10000"/>
                <a:gd name="connsiteX285" fmla="*/ 8819 w 10000"/>
                <a:gd name="connsiteY285" fmla="*/ 7267 h 10000"/>
                <a:gd name="connsiteX286" fmla="*/ 8851 w 10000"/>
                <a:gd name="connsiteY286" fmla="*/ 6981 h 10000"/>
                <a:gd name="connsiteX287" fmla="*/ 8878 w 10000"/>
                <a:gd name="connsiteY287" fmla="*/ 6783 h 10000"/>
                <a:gd name="connsiteX288" fmla="*/ 8905 w 10000"/>
                <a:gd name="connsiteY288" fmla="*/ 6646 h 10000"/>
                <a:gd name="connsiteX289" fmla="*/ 8932 w 10000"/>
                <a:gd name="connsiteY289" fmla="*/ 6547 h 10000"/>
                <a:gd name="connsiteX290" fmla="*/ 8963 w 10000"/>
                <a:gd name="connsiteY290" fmla="*/ 6484 h 10000"/>
                <a:gd name="connsiteX291" fmla="*/ 8991 w 10000"/>
                <a:gd name="connsiteY291" fmla="*/ 6453 h 10000"/>
                <a:gd name="connsiteX292" fmla="*/ 9022 w 10000"/>
                <a:gd name="connsiteY292" fmla="*/ 6447 h 10000"/>
                <a:gd name="connsiteX293" fmla="*/ 9049 w 10000"/>
                <a:gd name="connsiteY293" fmla="*/ 6472 h 10000"/>
                <a:gd name="connsiteX294" fmla="*/ 9076 w 10000"/>
                <a:gd name="connsiteY294" fmla="*/ 6528 h 10000"/>
                <a:gd name="connsiteX295" fmla="*/ 9108 w 10000"/>
                <a:gd name="connsiteY295" fmla="*/ 6621 h 10000"/>
                <a:gd name="connsiteX296" fmla="*/ 9135 w 10000"/>
                <a:gd name="connsiteY296" fmla="*/ 6758 h 10000"/>
                <a:gd name="connsiteX297" fmla="*/ 9166 w 10000"/>
                <a:gd name="connsiteY297" fmla="*/ 6957 h 10000"/>
                <a:gd name="connsiteX298" fmla="*/ 9193 w 10000"/>
                <a:gd name="connsiteY298" fmla="*/ 7267 h 10000"/>
                <a:gd name="connsiteX299" fmla="*/ 9220 w 10000"/>
                <a:gd name="connsiteY299" fmla="*/ 7814 h 10000"/>
                <a:gd name="connsiteX300" fmla="*/ 9252 w 10000"/>
                <a:gd name="connsiteY300" fmla="*/ 9863 h 10000"/>
                <a:gd name="connsiteX301" fmla="*/ 9279 w 10000"/>
                <a:gd name="connsiteY301" fmla="*/ 7988 h 10000"/>
                <a:gd name="connsiteX302" fmla="*/ 9306 w 10000"/>
                <a:gd name="connsiteY302" fmla="*/ 7335 h 10000"/>
                <a:gd name="connsiteX303" fmla="*/ 9338 w 10000"/>
                <a:gd name="connsiteY303" fmla="*/ 6988 h 10000"/>
                <a:gd name="connsiteX304" fmla="*/ 9365 w 10000"/>
                <a:gd name="connsiteY304" fmla="*/ 6758 h 10000"/>
                <a:gd name="connsiteX305" fmla="*/ 9396 w 10000"/>
                <a:gd name="connsiteY305" fmla="*/ 6602 h 10000"/>
                <a:gd name="connsiteX306" fmla="*/ 9423 w 10000"/>
                <a:gd name="connsiteY306" fmla="*/ 6503 h 10000"/>
                <a:gd name="connsiteX307" fmla="*/ 9450 w 10000"/>
                <a:gd name="connsiteY307" fmla="*/ 6447 h 10000"/>
                <a:gd name="connsiteX308" fmla="*/ 9482 w 10000"/>
                <a:gd name="connsiteY308" fmla="*/ 6435 h 10000"/>
                <a:gd name="connsiteX309" fmla="*/ 9509 w 10000"/>
                <a:gd name="connsiteY309" fmla="*/ 6460 h 10000"/>
                <a:gd name="connsiteX310" fmla="*/ 9540 w 10000"/>
                <a:gd name="connsiteY310" fmla="*/ 6534 h 10000"/>
                <a:gd name="connsiteX311" fmla="*/ 9567 w 10000"/>
                <a:gd name="connsiteY311" fmla="*/ 6665 h 10000"/>
                <a:gd name="connsiteX312" fmla="*/ 9594 w 10000"/>
                <a:gd name="connsiteY312" fmla="*/ 6882 h 10000"/>
                <a:gd name="connsiteX313" fmla="*/ 9626 w 10000"/>
                <a:gd name="connsiteY313" fmla="*/ 7242 h 10000"/>
                <a:gd name="connsiteX314" fmla="*/ 9653 w 10000"/>
                <a:gd name="connsiteY314" fmla="*/ 7981 h 10000"/>
                <a:gd name="connsiteX315" fmla="*/ 9680 w 10000"/>
                <a:gd name="connsiteY315" fmla="*/ 8820 h 10000"/>
                <a:gd name="connsiteX316" fmla="*/ 9712 w 10000"/>
                <a:gd name="connsiteY316" fmla="*/ 7484 h 10000"/>
                <a:gd name="connsiteX317" fmla="*/ 9739 w 10000"/>
                <a:gd name="connsiteY317" fmla="*/ 7012 h 10000"/>
                <a:gd name="connsiteX318" fmla="*/ 9766 w 10000"/>
                <a:gd name="connsiteY318" fmla="*/ 6758 h 10000"/>
                <a:gd name="connsiteX319" fmla="*/ 9797 w 10000"/>
                <a:gd name="connsiteY319" fmla="*/ 6615 h 10000"/>
                <a:gd name="connsiteX320" fmla="*/ 9824 w 10000"/>
                <a:gd name="connsiteY320" fmla="*/ 6559 h 10000"/>
                <a:gd name="connsiteX321" fmla="*/ 9856 w 10000"/>
                <a:gd name="connsiteY321" fmla="*/ 6590 h 10000"/>
                <a:gd name="connsiteX322" fmla="*/ 9883 w 10000"/>
                <a:gd name="connsiteY322" fmla="*/ 6708 h 10000"/>
                <a:gd name="connsiteX323" fmla="*/ 9910 w 10000"/>
                <a:gd name="connsiteY323" fmla="*/ 6950 h 10000"/>
                <a:gd name="connsiteX324" fmla="*/ 9941 w 10000"/>
                <a:gd name="connsiteY324" fmla="*/ 7404 h 10000"/>
                <a:gd name="connsiteX325" fmla="*/ 9968 w 10000"/>
                <a:gd name="connsiteY325" fmla="*/ 8516 h 10000"/>
                <a:gd name="connsiteX326" fmla="*/ 10000 w 10000"/>
                <a:gd name="connsiteY32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2663 w 10000"/>
                <a:gd name="connsiteY93" fmla="*/ 292 h 10000"/>
                <a:gd name="connsiteX94" fmla="*/ 3326 w 10000"/>
                <a:gd name="connsiteY94" fmla="*/ 404 h 10000"/>
                <a:gd name="connsiteX95" fmla="*/ 3384 w 10000"/>
                <a:gd name="connsiteY95" fmla="*/ 280 h 10000"/>
                <a:gd name="connsiteX96" fmla="*/ 3411 w 10000"/>
                <a:gd name="connsiteY96" fmla="*/ 230 h 10000"/>
                <a:gd name="connsiteX97" fmla="*/ 3443 w 10000"/>
                <a:gd name="connsiteY97" fmla="*/ 186 h 10000"/>
                <a:gd name="connsiteX98" fmla="*/ 3470 w 10000"/>
                <a:gd name="connsiteY98" fmla="*/ 149 h 10000"/>
                <a:gd name="connsiteX99" fmla="*/ 3497 w 10000"/>
                <a:gd name="connsiteY99" fmla="*/ 118 h 10000"/>
                <a:gd name="connsiteX100" fmla="*/ 3529 w 10000"/>
                <a:gd name="connsiteY100" fmla="*/ 87 h 10000"/>
                <a:gd name="connsiteX101" fmla="*/ 3556 w 10000"/>
                <a:gd name="connsiteY101" fmla="*/ 68 h 10000"/>
                <a:gd name="connsiteX102" fmla="*/ 3587 w 10000"/>
                <a:gd name="connsiteY102" fmla="*/ 43 h 10000"/>
                <a:gd name="connsiteX103" fmla="*/ 3614 w 10000"/>
                <a:gd name="connsiteY103" fmla="*/ 31 h 10000"/>
                <a:gd name="connsiteX104" fmla="*/ 3641 w 10000"/>
                <a:gd name="connsiteY104" fmla="*/ 19 h 10000"/>
                <a:gd name="connsiteX105" fmla="*/ 3673 w 10000"/>
                <a:gd name="connsiteY105" fmla="*/ 6 h 10000"/>
                <a:gd name="connsiteX106" fmla="*/ 3700 w 10000"/>
                <a:gd name="connsiteY106" fmla="*/ 6 h 10000"/>
                <a:gd name="connsiteX107" fmla="*/ 3731 w 10000"/>
                <a:gd name="connsiteY107" fmla="*/ 0 h 10000"/>
                <a:gd name="connsiteX108" fmla="*/ 3758 w 10000"/>
                <a:gd name="connsiteY108" fmla="*/ 0 h 10000"/>
                <a:gd name="connsiteX109" fmla="*/ 3785 w 10000"/>
                <a:gd name="connsiteY109" fmla="*/ 6 h 10000"/>
                <a:gd name="connsiteX110" fmla="*/ 3817 w 10000"/>
                <a:gd name="connsiteY110" fmla="*/ 12 h 10000"/>
                <a:gd name="connsiteX111" fmla="*/ 3844 w 10000"/>
                <a:gd name="connsiteY111" fmla="*/ 19 h 10000"/>
                <a:gd name="connsiteX112" fmla="*/ 3876 w 10000"/>
                <a:gd name="connsiteY112" fmla="*/ 31 h 10000"/>
                <a:gd name="connsiteX113" fmla="*/ 3903 w 10000"/>
                <a:gd name="connsiteY113" fmla="*/ 43 h 10000"/>
                <a:gd name="connsiteX114" fmla="*/ 3930 w 10000"/>
                <a:gd name="connsiteY114" fmla="*/ 62 h 10000"/>
                <a:gd name="connsiteX115" fmla="*/ 3957 w 10000"/>
                <a:gd name="connsiteY115" fmla="*/ 81 h 10000"/>
                <a:gd name="connsiteX116" fmla="*/ 3988 w 10000"/>
                <a:gd name="connsiteY116" fmla="*/ 106 h 10000"/>
                <a:gd name="connsiteX117" fmla="*/ 4015 w 10000"/>
                <a:gd name="connsiteY117" fmla="*/ 130 h 10000"/>
                <a:gd name="connsiteX118" fmla="*/ 4047 w 10000"/>
                <a:gd name="connsiteY118" fmla="*/ 155 h 10000"/>
                <a:gd name="connsiteX119" fmla="*/ 4074 w 10000"/>
                <a:gd name="connsiteY119" fmla="*/ 186 h 10000"/>
                <a:gd name="connsiteX120" fmla="*/ 4101 w 10000"/>
                <a:gd name="connsiteY120" fmla="*/ 217 h 10000"/>
                <a:gd name="connsiteX121" fmla="*/ 4132 w 10000"/>
                <a:gd name="connsiteY121" fmla="*/ 255 h 10000"/>
                <a:gd name="connsiteX122" fmla="*/ 4160 w 10000"/>
                <a:gd name="connsiteY122" fmla="*/ 292 h 10000"/>
                <a:gd name="connsiteX123" fmla="*/ 4191 w 10000"/>
                <a:gd name="connsiteY123" fmla="*/ 329 h 10000"/>
                <a:gd name="connsiteX124" fmla="*/ 4218 w 10000"/>
                <a:gd name="connsiteY124" fmla="*/ 373 h 10000"/>
                <a:gd name="connsiteX125" fmla="*/ 4245 w 10000"/>
                <a:gd name="connsiteY125" fmla="*/ 422 h 10000"/>
                <a:gd name="connsiteX126" fmla="*/ 4277 w 10000"/>
                <a:gd name="connsiteY126" fmla="*/ 466 h 10000"/>
                <a:gd name="connsiteX127" fmla="*/ 4304 w 10000"/>
                <a:gd name="connsiteY127" fmla="*/ 522 h 10000"/>
                <a:gd name="connsiteX128" fmla="*/ 4335 w 10000"/>
                <a:gd name="connsiteY128" fmla="*/ 571 h 10000"/>
                <a:gd name="connsiteX129" fmla="*/ 4362 w 10000"/>
                <a:gd name="connsiteY129" fmla="*/ 634 h 10000"/>
                <a:gd name="connsiteX130" fmla="*/ 4389 w 10000"/>
                <a:gd name="connsiteY130" fmla="*/ 689 h 10000"/>
                <a:gd name="connsiteX131" fmla="*/ 4421 w 10000"/>
                <a:gd name="connsiteY131" fmla="*/ 752 h 10000"/>
                <a:gd name="connsiteX132" fmla="*/ 4448 w 10000"/>
                <a:gd name="connsiteY132" fmla="*/ 820 h 10000"/>
                <a:gd name="connsiteX133" fmla="*/ 4475 w 10000"/>
                <a:gd name="connsiteY133" fmla="*/ 888 h 10000"/>
                <a:gd name="connsiteX134" fmla="*/ 4507 w 10000"/>
                <a:gd name="connsiteY134" fmla="*/ 957 h 10000"/>
                <a:gd name="connsiteX135" fmla="*/ 4534 w 10000"/>
                <a:gd name="connsiteY135" fmla="*/ 1037 h 10000"/>
                <a:gd name="connsiteX136" fmla="*/ 4565 w 10000"/>
                <a:gd name="connsiteY136" fmla="*/ 1118 h 10000"/>
                <a:gd name="connsiteX137" fmla="*/ 4592 w 10000"/>
                <a:gd name="connsiteY137" fmla="*/ 1199 h 10000"/>
                <a:gd name="connsiteX138" fmla="*/ 4619 w 10000"/>
                <a:gd name="connsiteY138" fmla="*/ 1286 h 10000"/>
                <a:gd name="connsiteX139" fmla="*/ 4651 w 10000"/>
                <a:gd name="connsiteY139" fmla="*/ 1373 h 10000"/>
                <a:gd name="connsiteX140" fmla="*/ 4678 w 10000"/>
                <a:gd name="connsiteY140" fmla="*/ 1472 h 10000"/>
                <a:gd name="connsiteX141" fmla="*/ 4709 w 10000"/>
                <a:gd name="connsiteY141" fmla="*/ 1565 h 10000"/>
                <a:gd name="connsiteX142" fmla="*/ 4736 w 10000"/>
                <a:gd name="connsiteY142" fmla="*/ 1671 h 10000"/>
                <a:gd name="connsiteX143" fmla="*/ 4763 w 10000"/>
                <a:gd name="connsiteY143" fmla="*/ 1776 h 10000"/>
                <a:gd name="connsiteX144" fmla="*/ 4795 w 10000"/>
                <a:gd name="connsiteY144" fmla="*/ 1894 h 10000"/>
                <a:gd name="connsiteX145" fmla="*/ 4822 w 10000"/>
                <a:gd name="connsiteY145" fmla="*/ 2012 h 10000"/>
                <a:gd name="connsiteX146" fmla="*/ 4854 w 10000"/>
                <a:gd name="connsiteY146" fmla="*/ 2137 h 10000"/>
                <a:gd name="connsiteX147" fmla="*/ 4881 w 10000"/>
                <a:gd name="connsiteY147" fmla="*/ 2267 h 10000"/>
                <a:gd name="connsiteX148" fmla="*/ 4908 w 10000"/>
                <a:gd name="connsiteY148" fmla="*/ 2404 h 10000"/>
                <a:gd name="connsiteX149" fmla="*/ 4935 w 10000"/>
                <a:gd name="connsiteY149" fmla="*/ 2553 h 10000"/>
                <a:gd name="connsiteX150" fmla="*/ 4966 w 10000"/>
                <a:gd name="connsiteY150" fmla="*/ 2708 h 10000"/>
                <a:gd name="connsiteX151" fmla="*/ 4993 w 10000"/>
                <a:gd name="connsiteY151" fmla="*/ 2870 h 10000"/>
                <a:gd name="connsiteX152" fmla="*/ 5025 w 10000"/>
                <a:gd name="connsiteY152" fmla="*/ 3043 h 10000"/>
                <a:gd name="connsiteX153" fmla="*/ 5052 w 10000"/>
                <a:gd name="connsiteY153" fmla="*/ 3230 h 10000"/>
                <a:gd name="connsiteX154" fmla="*/ 5079 w 10000"/>
                <a:gd name="connsiteY154" fmla="*/ 3429 h 10000"/>
                <a:gd name="connsiteX155" fmla="*/ 5110 w 10000"/>
                <a:gd name="connsiteY155" fmla="*/ 3646 h 10000"/>
                <a:gd name="connsiteX156" fmla="*/ 5137 w 10000"/>
                <a:gd name="connsiteY156" fmla="*/ 3882 h 10000"/>
                <a:gd name="connsiteX157" fmla="*/ 5169 w 10000"/>
                <a:gd name="connsiteY157" fmla="*/ 4143 h 10000"/>
                <a:gd name="connsiteX158" fmla="*/ 5196 w 10000"/>
                <a:gd name="connsiteY158" fmla="*/ 4441 h 10000"/>
                <a:gd name="connsiteX159" fmla="*/ 5223 w 10000"/>
                <a:gd name="connsiteY159" fmla="*/ 4789 h 10000"/>
                <a:gd name="connsiteX160" fmla="*/ 5255 w 10000"/>
                <a:gd name="connsiteY160" fmla="*/ 5205 h 10000"/>
                <a:gd name="connsiteX161" fmla="*/ 5282 w 10000"/>
                <a:gd name="connsiteY161" fmla="*/ 5758 h 10000"/>
                <a:gd name="connsiteX162" fmla="*/ 5313 w 10000"/>
                <a:gd name="connsiteY162" fmla="*/ 6671 h 10000"/>
                <a:gd name="connsiteX163" fmla="*/ 5340 w 10000"/>
                <a:gd name="connsiteY163" fmla="*/ 7776 h 10000"/>
                <a:gd name="connsiteX164" fmla="*/ 5367 w 10000"/>
                <a:gd name="connsiteY164" fmla="*/ 6565 h 10000"/>
                <a:gd name="connsiteX165" fmla="*/ 5399 w 10000"/>
                <a:gd name="connsiteY165" fmla="*/ 6255 h 10000"/>
                <a:gd name="connsiteX166" fmla="*/ 5426 w 10000"/>
                <a:gd name="connsiteY166" fmla="*/ 6155 h 10000"/>
                <a:gd name="connsiteX167" fmla="*/ 5453 w 10000"/>
                <a:gd name="connsiteY167" fmla="*/ 6180 h 10000"/>
                <a:gd name="connsiteX168" fmla="*/ 5484 w 10000"/>
                <a:gd name="connsiteY168" fmla="*/ 6286 h 10000"/>
                <a:gd name="connsiteX169" fmla="*/ 5511 w 10000"/>
                <a:gd name="connsiteY169" fmla="*/ 6484 h 10000"/>
                <a:gd name="connsiteX170" fmla="*/ 5539 w 10000"/>
                <a:gd name="connsiteY170" fmla="*/ 6801 h 10000"/>
                <a:gd name="connsiteX171" fmla="*/ 5570 w 10000"/>
                <a:gd name="connsiteY171" fmla="*/ 7373 h 10000"/>
                <a:gd name="connsiteX172" fmla="*/ 5597 w 10000"/>
                <a:gd name="connsiteY172" fmla="*/ 9447 h 10000"/>
                <a:gd name="connsiteX173" fmla="*/ 5629 w 10000"/>
                <a:gd name="connsiteY173" fmla="*/ 7621 h 10000"/>
                <a:gd name="connsiteX174" fmla="*/ 5656 w 10000"/>
                <a:gd name="connsiteY174" fmla="*/ 7012 h 10000"/>
                <a:gd name="connsiteX175" fmla="*/ 5683 w 10000"/>
                <a:gd name="connsiteY175" fmla="*/ 6708 h 10000"/>
                <a:gd name="connsiteX176" fmla="*/ 5714 w 10000"/>
                <a:gd name="connsiteY176" fmla="*/ 6534 h 10000"/>
                <a:gd name="connsiteX177" fmla="*/ 5741 w 10000"/>
                <a:gd name="connsiteY177" fmla="*/ 6429 h 10000"/>
                <a:gd name="connsiteX178" fmla="*/ 5773 w 10000"/>
                <a:gd name="connsiteY178" fmla="*/ 6385 h 10000"/>
                <a:gd name="connsiteX179" fmla="*/ 5800 w 10000"/>
                <a:gd name="connsiteY179" fmla="*/ 6385 h 10000"/>
                <a:gd name="connsiteX180" fmla="*/ 5827 w 10000"/>
                <a:gd name="connsiteY180" fmla="*/ 6429 h 10000"/>
                <a:gd name="connsiteX181" fmla="*/ 5858 w 10000"/>
                <a:gd name="connsiteY181" fmla="*/ 6516 h 10000"/>
                <a:gd name="connsiteX182" fmla="*/ 5886 w 10000"/>
                <a:gd name="connsiteY182" fmla="*/ 6646 h 10000"/>
                <a:gd name="connsiteX183" fmla="*/ 5913 w 10000"/>
                <a:gd name="connsiteY183" fmla="*/ 6845 h 10000"/>
                <a:gd name="connsiteX184" fmla="*/ 5944 w 10000"/>
                <a:gd name="connsiteY184" fmla="*/ 7149 h 10000"/>
                <a:gd name="connsiteX185" fmla="*/ 5971 w 10000"/>
                <a:gd name="connsiteY185" fmla="*/ 7658 h 10000"/>
                <a:gd name="connsiteX186" fmla="*/ 6003 w 10000"/>
                <a:gd name="connsiteY186" fmla="*/ 9093 h 10000"/>
                <a:gd name="connsiteX187" fmla="*/ 6030 w 10000"/>
                <a:gd name="connsiteY187" fmla="*/ 8106 h 10000"/>
                <a:gd name="connsiteX188" fmla="*/ 6057 w 10000"/>
                <a:gd name="connsiteY188" fmla="*/ 7385 h 10000"/>
                <a:gd name="connsiteX189" fmla="*/ 6088 w 10000"/>
                <a:gd name="connsiteY189" fmla="*/ 7019 h 10000"/>
                <a:gd name="connsiteX190" fmla="*/ 6115 w 10000"/>
                <a:gd name="connsiteY190" fmla="*/ 6789 h 10000"/>
                <a:gd name="connsiteX191" fmla="*/ 6147 w 10000"/>
                <a:gd name="connsiteY191" fmla="*/ 6634 h 10000"/>
                <a:gd name="connsiteX192" fmla="*/ 6174 w 10000"/>
                <a:gd name="connsiteY192" fmla="*/ 6534 h 10000"/>
                <a:gd name="connsiteX193" fmla="*/ 6201 w 10000"/>
                <a:gd name="connsiteY193" fmla="*/ 6472 h 10000"/>
                <a:gd name="connsiteX194" fmla="*/ 6233 w 10000"/>
                <a:gd name="connsiteY194" fmla="*/ 6441 h 10000"/>
                <a:gd name="connsiteX195" fmla="*/ 6260 w 10000"/>
                <a:gd name="connsiteY195" fmla="*/ 6435 h 10000"/>
                <a:gd name="connsiteX196" fmla="*/ 6291 w 10000"/>
                <a:gd name="connsiteY196" fmla="*/ 6460 h 10000"/>
                <a:gd name="connsiteX197" fmla="*/ 6318 w 10000"/>
                <a:gd name="connsiteY197" fmla="*/ 6516 h 10000"/>
                <a:gd name="connsiteX198" fmla="*/ 6345 w 10000"/>
                <a:gd name="connsiteY198" fmla="*/ 6609 h 10000"/>
                <a:gd name="connsiteX199" fmla="*/ 6372 w 10000"/>
                <a:gd name="connsiteY199" fmla="*/ 6733 h 10000"/>
                <a:gd name="connsiteX200" fmla="*/ 6404 w 10000"/>
                <a:gd name="connsiteY200" fmla="*/ 6919 h 10000"/>
                <a:gd name="connsiteX201" fmla="*/ 6431 w 10000"/>
                <a:gd name="connsiteY201" fmla="*/ 7186 h 10000"/>
                <a:gd name="connsiteX202" fmla="*/ 6462 w 10000"/>
                <a:gd name="connsiteY202" fmla="*/ 7596 h 10000"/>
                <a:gd name="connsiteX203" fmla="*/ 6489 w 10000"/>
                <a:gd name="connsiteY203" fmla="*/ 8466 h 10000"/>
                <a:gd name="connsiteX204" fmla="*/ 6516 w 10000"/>
                <a:gd name="connsiteY204" fmla="*/ 8801 h 10000"/>
                <a:gd name="connsiteX205" fmla="*/ 6548 w 10000"/>
                <a:gd name="connsiteY205" fmla="*/ 7714 h 10000"/>
                <a:gd name="connsiteX206" fmla="*/ 6575 w 10000"/>
                <a:gd name="connsiteY206" fmla="*/ 7261 h 10000"/>
                <a:gd name="connsiteX207" fmla="*/ 6607 w 10000"/>
                <a:gd name="connsiteY207" fmla="*/ 6981 h 10000"/>
                <a:gd name="connsiteX208" fmla="*/ 6634 w 10000"/>
                <a:gd name="connsiteY208" fmla="*/ 6795 h 10000"/>
                <a:gd name="connsiteX209" fmla="*/ 6661 w 10000"/>
                <a:gd name="connsiteY209" fmla="*/ 6658 h 10000"/>
                <a:gd name="connsiteX210" fmla="*/ 6692 w 10000"/>
                <a:gd name="connsiteY210" fmla="*/ 6559 h 10000"/>
                <a:gd name="connsiteX211" fmla="*/ 6719 w 10000"/>
                <a:gd name="connsiteY211" fmla="*/ 6497 h 10000"/>
                <a:gd name="connsiteX212" fmla="*/ 6751 w 10000"/>
                <a:gd name="connsiteY212" fmla="*/ 6460 h 10000"/>
                <a:gd name="connsiteX213" fmla="*/ 6778 w 10000"/>
                <a:gd name="connsiteY213" fmla="*/ 6453 h 10000"/>
                <a:gd name="connsiteX214" fmla="*/ 6805 w 10000"/>
                <a:gd name="connsiteY214" fmla="*/ 6460 h 10000"/>
                <a:gd name="connsiteX215" fmla="*/ 6836 w 10000"/>
                <a:gd name="connsiteY215" fmla="*/ 6503 h 10000"/>
                <a:gd name="connsiteX216" fmla="*/ 6863 w 10000"/>
                <a:gd name="connsiteY216" fmla="*/ 6565 h 10000"/>
                <a:gd name="connsiteX217" fmla="*/ 6890 w 10000"/>
                <a:gd name="connsiteY217" fmla="*/ 6658 h 10000"/>
                <a:gd name="connsiteX218" fmla="*/ 6922 w 10000"/>
                <a:gd name="connsiteY218" fmla="*/ 6789 h 10000"/>
                <a:gd name="connsiteX219" fmla="*/ 6949 w 10000"/>
                <a:gd name="connsiteY219" fmla="*/ 6975 h 10000"/>
                <a:gd name="connsiteX220" fmla="*/ 6981 w 10000"/>
                <a:gd name="connsiteY220" fmla="*/ 7236 h 10000"/>
                <a:gd name="connsiteX221" fmla="*/ 7008 w 10000"/>
                <a:gd name="connsiteY221" fmla="*/ 7634 h 10000"/>
                <a:gd name="connsiteX222" fmla="*/ 7035 w 10000"/>
                <a:gd name="connsiteY222" fmla="*/ 8460 h 10000"/>
                <a:gd name="connsiteX223" fmla="*/ 7066 w 10000"/>
                <a:gd name="connsiteY223" fmla="*/ 8969 h 10000"/>
                <a:gd name="connsiteX224" fmla="*/ 7093 w 10000"/>
                <a:gd name="connsiteY224" fmla="*/ 7801 h 10000"/>
                <a:gd name="connsiteX225" fmla="*/ 7125 w 10000"/>
                <a:gd name="connsiteY225" fmla="*/ 7329 h 10000"/>
                <a:gd name="connsiteX226" fmla="*/ 7152 w 10000"/>
                <a:gd name="connsiteY226" fmla="*/ 7037 h 10000"/>
                <a:gd name="connsiteX227" fmla="*/ 7179 w 10000"/>
                <a:gd name="connsiteY227" fmla="*/ 6839 h 10000"/>
                <a:gd name="connsiteX228" fmla="*/ 7210 w 10000"/>
                <a:gd name="connsiteY228" fmla="*/ 6696 h 10000"/>
                <a:gd name="connsiteX229" fmla="*/ 7237 w 10000"/>
                <a:gd name="connsiteY229" fmla="*/ 6590 h 10000"/>
                <a:gd name="connsiteX230" fmla="*/ 7269 w 10000"/>
                <a:gd name="connsiteY230" fmla="*/ 6516 h 10000"/>
                <a:gd name="connsiteX231" fmla="*/ 7296 w 10000"/>
                <a:gd name="connsiteY231" fmla="*/ 6472 h 10000"/>
                <a:gd name="connsiteX232" fmla="*/ 7323 w 10000"/>
                <a:gd name="connsiteY232" fmla="*/ 6447 h 10000"/>
                <a:gd name="connsiteX233" fmla="*/ 7350 w 10000"/>
                <a:gd name="connsiteY233" fmla="*/ 6447 h 10000"/>
                <a:gd name="connsiteX234" fmla="*/ 7382 w 10000"/>
                <a:gd name="connsiteY234" fmla="*/ 6466 h 10000"/>
                <a:gd name="connsiteX235" fmla="*/ 7409 w 10000"/>
                <a:gd name="connsiteY235" fmla="*/ 6509 h 10000"/>
                <a:gd name="connsiteX236" fmla="*/ 7440 w 10000"/>
                <a:gd name="connsiteY236" fmla="*/ 6578 h 10000"/>
                <a:gd name="connsiteX237" fmla="*/ 7467 w 10000"/>
                <a:gd name="connsiteY237" fmla="*/ 6677 h 10000"/>
                <a:gd name="connsiteX238" fmla="*/ 7494 w 10000"/>
                <a:gd name="connsiteY238" fmla="*/ 6814 h 10000"/>
                <a:gd name="connsiteX239" fmla="*/ 7526 w 10000"/>
                <a:gd name="connsiteY239" fmla="*/ 7006 h 10000"/>
                <a:gd name="connsiteX240" fmla="*/ 7553 w 10000"/>
                <a:gd name="connsiteY240" fmla="*/ 7273 h 10000"/>
                <a:gd name="connsiteX241" fmla="*/ 7584 w 10000"/>
                <a:gd name="connsiteY241" fmla="*/ 7696 h 10000"/>
                <a:gd name="connsiteX242" fmla="*/ 7612 w 10000"/>
                <a:gd name="connsiteY242" fmla="*/ 8584 h 10000"/>
                <a:gd name="connsiteX243" fmla="*/ 7639 w 10000"/>
                <a:gd name="connsiteY243" fmla="*/ 8814 h 10000"/>
                <a:gd name="connsiteX244" fmla="*/ 7670 w 10000"/>
                <a:gd name="connsiteY244" fmla="*/ 7770 h 10000"/>
                <a:gd name="connsiteX245" fmla="*/ 7697 w 10000"/>
                <a:gd name="connsiteY245" fmla="*/ 7317 h 10000"/>
                <a:gd name="connsiteX246" fmla="*/ 7729 w 10000"/>
                <a:gd name="connsiteY246" fmla="*/ 7031 h 10000"/>
                <a:gd name="connsiteX247" fmla="*/ 7756 w 10000"/>
                <a:gd name="connsiteY247" fmla="*/ 6839 h 10000"/>
                <a:gd name="connsiteX248" fmla="*/ 7783 w 10000"/>
                <a:gd name="connsiteY248" fmla="*/ 6696 h 10000"/>
                <a:gd name="connsiteX249" fmla="*/ 7810 w 10000"/>
                <a:gd name="connsiteY249" fmla="*/ 6590 h 10000"/>
                <a:gd name="connsiteX250" fmla="*/ 7841 w 10000"/>
                <a:gd name="connsiteY250" fmla="*/ 6522 h 10000"/>
                <a:gd name="connsiteX251" fmla="*/ 7868 w 10000"/>
                <a:gd name="connsiteY251" fmla="*/ 6472 h 10000"/>
                <a:gd name="connsiteX252" fmla="*/ 7900 w 10000"/>
                <a:gd name="connsiteY252" fmla="*/ 6447 h 10000"/>
                <a:gd name="connsiteX253" fmla="*/ 7927 w 10000"/>
                <a:gd name="connsiteY253" fmla="*/ 6447 h 10000"/>
                <a:gd name="connsiteX254" fmla="*/ 7954 w 10000"/>
                <a:gd name="connsiteY254" fmla="*/ 6466 h 10000"/>
                <a:gd name="connsiteX255" fmla="*/ 7986 w 10000"/>
                <a:gd name="connsiteY255" fmla="*/ 6509 h 10000"/>
                <a:gd name="connsiteX256" fmla="*/ 8013 w 10000"/>
                <a:gd name="connsiteY256" fmla="*/ 6578 h 10000"/>
                <a:gd name="connsiteX257" fmla="*/ 8044 w 10000"/>
                <a:gd name="connsiteY257" fmla="*/ 6683 h 10000"/>
                <a:gd name="connsiteX258" fmla="*/ 8071 w 10000"/>
                <a:gd name="connsiteY258" fmla="*/ 6820 h 10000"/>
                <a:gd name="connsiteX259" fmla="*/ 8098 w 10000"/>
                <a:gd name="connsiteY259" fmla="*/ 7006 h 10000"/>
                <a:gd name="connsiteX260" fmla="*/ 8130 w 10000"/>
                <a:gd name="connsiteY260" fmla="*/ 7280 h 10000"/>
                <a:gd name="connsiteX261" fmla="*/ 8157 w 10000"/>
                <a:gd name="connsiteY261" fmla="*/ 7714 h 10000"/>
                <a:gd name="connsiteX262" fmla="*/ 8188 w 10000"/>
                <a:gd name="connsiteY262" fmla="*/ 8671 h 10000"/>
                <a:gd name="connsiteX263" fmla="*/ 8215 w 10000"/>
                <a:gd name="connsiteY263" fmla="*/ 8696 h 10000"/>
                <a:gd name="connsiteX264" fmla="*/ 8242 w 10000"/>
                <a:gd name="connsiteY264" fmla="*/ 7720 h 10000"/>
                <a:gd name="connsiteX265" fmla="*/ 8274 w 10000"/>
                <a:gd name="connsiteY265" fmla="*/ 7286 h 10000"/>
                <a:gd name="connsiteX266" fmla="*/ 8301 w 10000"/>
                <a:gd name="connsiteY266" fmla="*/ 7006 h 10000"/>
                <a:gd name="connsiteX267" fmla="*/ 8328 w 10000"/>
                <a:gd name="connsiteY267" fmla="*/ 6820 h 10000"/>
                <a:gd name="connsiteX268" fmla="*/ 8360 w 10000"/>
                <a:gd name="connsiteY268" fmla="*/ 6683 h 10000"/>
                <a:gd name="connsiteX269" fmla="*/ 8387 w 10000"/>
                <a:gd name="connsiteY269" fmla="*/ 6584 h 10000"/>
                <a:gd name="connsiteX270" fmla="*/ 8418 w 10000"/>
                <a:gd name="connsiteY270" fmla="*/ 6516 h 10000"/>
                <a:gd name="connsiteX271" fmla="*/ 8445 w 10000"/>
                <a:gd name="connsiteY271" fmla="*/ 6472 h 10000"/>
                <a:gd name="connsiteX272" fmla="*/ 8472 w 10000"/>
                <a:gd name="connsiteY272" fmla="*/ 6453 h 10000"/>
                <a:gd name="connsiteX273" fmla="*/ 8504 w 10000"/>
                <a:gd name="connsiteY273" fmla="*/ 6460 h 10000"/>
                <a:gd name="connsiteX274" fmla="*/ 8531 w 10000"/>
                <a:gd name="connsiteY274" fmla="*/ 6491 h 10000"/>
                <a:gd name="connsiteX275" fmla="*/ 8562 w 10000"/>
                <a:gd name="connsiteY275" fmla="*/ 6553 h 10000"/>
                <a:gd name="connsiteX276" fmla="*/ 8589 w 10000"/>
                <a:gd name="connsiteY276" fmla="*/ 6640 h 10000"/>
                <a:gd name="connsiteX277" fmla="*/ 8616 w 10000"/>
                <a:gd name="connsiteY277" fmla="*/ 6770 h 10000"/>
                <a:gd name="connsiteX278" fmla="*/ 8648 w 10000"/>
                <a:gd name="connsiteY278" fmla="*/ 6944 h 10000"/>
                <a:gd name="connsiteX279" fmla="*/ 8675 w 10000"/>
                <a:gd name="connsiteY279" fmla="*/ 7205 h 10000"/>
                <a:gd name="connsiteX280" fmla="*/ 8707 w 10000"/>
                <a:gd name="connsiteY280" fmla="*/ 7615 h 10000"/>
                <a:gd name="connsiteX281" fmla="*/ 8734 w 10000"/>
                <a:gd name="connsiteY281" fmla="*/ 8460 h 10000"/>
                <a:gd name="connsiteX282" fmla="*/ 8761 w 10000"/>
                <a:gd name="connsiteY282" fmla="*/ 8839 h 10000"/>
                <a:gd name="connsiteX283" fmla="*/ 8788 w 10000"/>
                <a:gd name="connsiteY283" fmla="*/ 7733 h 10000"/>
                <a:gd name="connsiteX284" fmla="*/ 8819 w 10000"/>
                <a:gd name="connsiteY284" fmla="*/ 7267 h 10000"/>
                <a:gd name="connsiteX285" fmla="*/ 8851 w 10000"/>
                <a:gd name="connsiteY285" fmla="*/ 6981 h 10000"/>
                <a:gd name="connsiteX286" fmla="*/ 8878 w 10000"/>
                <a:gd name="connsiteY286" fmla="*/ 6783 h 10000"/>
                <a:gd name="connsiteX287" fmla="*/ 8905 w 10000"/>
                <a:gd name="connsiteY287" fmla="*/ 6646 h 10000"/>
                <a:gd name="connsiteX288" fmla="*/ 8932 w 10000"/>
                <a:gd name="connsiteY288" fmla="*/ 6547 h 10000"/>
                <a:gd name="connsiteX289" fmla="*/ 8963 w 10000"/>
                <a:gd name="connsiteY289" fmla="*/ 6484 h 10000"/>
                <a:gd name="connsiteX290" fmla="*/ 8991 w 10000"/>
                <a:gd name="connsiteY290" fmla="*/ 6453 h 10000"/>
                <a:gd name="connsiteX291" fmla="*/ 9022 w 10000"/>
                <a:gd name="connsiteY291" fmla="*/ 6447 h 10000"/>
                <a:gd name="connsiteX292" fmla="*/ 9049 w 10000"/>
                <a:gd name="connsiteY292" fmla="*/ 6472 h 10000"/>
                <a:gd name="connsiteX293" fmla="*/ 9076 w 10000"/>
                <a:gd name="connsiteY293" fmla="*/ 6528 h 10000"/>
                <a:gd name="connsiteX294" fmla="*/ 9108 w 10000"/>
                <a:gd name="connsiteY294" fmla="*/ 6621 h 10000"/>
                <a:gd name="connsiteX295" fmla="*/ 9135 w 10000"/>
                <a:gd name="connsiteY295" fmla="*/ 6758 h 10000"/>
                <a:gd name="connsiteX296" fmla="*/ 9166 w 10000"/>
                <a:gd name="connsiteY296" fmla="*/ 6957 h 10000"/>
                <a:gd name="connsiteX297" fmla="*/ 9193 w 10000"/>
                <a:gd name="connsiteY297" fmla="*/ 7267 h 10000"/>
                <a:gd name="connsiteX298" fmla="*/ 9220 w 10000"/>
                <a:gd name="connsiteY298" fmla="*/ 7814 h 10000"/>
                <a:gd name="connsiteX299" fmla="*/ 9252 w 10000"/>
                <a:gd name="connsiteY299" fmla="*/ 9863 h 10000"/>
                <a:gd name="connsiteX300" fmla="*/ 9279 w 10000"/>
                <a:gd name="connsiteY300" fmla="*/ 7988 h 10000"/>
                <a:gd name="connsiteX301" fmla="*/ 9306 w 10000"/>
                <a:gd name="connsiteY301" fmla="*/ 7335 h 10000"/>
                <a:gd name="connsiteX302" fmla="*/ 9338 w 10000"/>
                <a:gd name="connsiteY302" fmla="*/ 6988 h 10000"/>
                <a:gd name="connsiteX303" fmla="*/ 9365 w 10000"/>
                <a:gd name="connsiteY303" fmla="*/ 6758 h 10000"/>
                <a:gd name="connsiteX304" fmla="*/ 9396 w 10000"/>
                <a:gd name="connsiteY304" fmla="*/ 6602 h 10000"/>
                <a:gd name="connsiteX305" fmla="*/ 9423 w 10000"/>
                <a:gd name="connsiteY305" fmla="*/ 6503 h 10000"/>
                <a:gd name="connsiteX306" fmla="*/ 9450 w 10000"/>
                <a:gd name="connsiteY306" fmla="*/ 6447 h 10000"/>
                <a:gd name="connsiteX307" fmla="*/ 9482 w 10000"/>
                <a:gd name="connsiteY307" fmla="*/ 6435 h 10000"/>
                <a:gd name="connsiteX308" fmla="*/ 9509 w 10000"/>
                <a:gd name="connsiteY308" fmla="*/ 6460 h 10000"/>
                <a:gd name="connsiteX309" fmla="*/ 9540 w 10000"/>
                <a:gd name="connsiteY309" fmla="*/ 6534 h 10000"/>
                <a:gd name="connsiteX310" fmla="*/ 9567 w 10000"/>
                <a:gd name="connsiteY310" fmla="*/ 6665 h 10000"/>
                <a:gd name="connsiteX311" fmla="*/ 9594 w 10000"/>
                <a:gd name="connsiteY311" fmla="*/ 6882 h 10000"/>
                <a:gd name="connsiteX312" fmla="*/ 9626 w 10000"/>
                <a:gd name="connsiteY312" fmla="*/ 7242 h 10000"/>
                <a:gd name="connsiteX313" fmla="*/ 9653 w 10000"/>
                <a:gd name="connsiteY313" fmla="*/ 7981 h 10000"/>
                <a:gd name="connsiteX314" fmla="*/ 9680 w 10000"/>
                <a:gd name="connsiteY314" fmla="*/ 8820 h 10000"/>
                <a:gd name="connsiteX315" fmla="*/ 9712 w 10000"/>
                <a:gd name="connsiteY315" fmla="*/ 7484 h 10000"/>
                <a:gd name="connsiteX316" fmla="*/ 9739 w 10000"/>
                <a:gd name="connsiteY316" fmla="*/ 7012 h 10000"/>
                <a:gd name="connsiteX317" fmla="*/ 9766 w 10000"/>
                <a:gd name="connsiteY317" fmla="*/ 6758 h 10000"/>
                <a:gd name="connsiteX318" fmla="*/ 9797 w 10000"/>
                <a:gd name="connsiteY318" fmla="*/ 6615 h 10000"/>
                <a:gd name="connsiteX319" fmla="*/ 9824 w 10000"/>
                <a:gd name="connsiteY319" fmla="*/ 6559 h 10000"/>
                <a:gd name="connsiteX320" fmla="*/ 9856 w 10000"/>
                <a:gd name="connsiteY320" fmla="*/ 6590 h 10000"/>
                <a:gd name="connsiteX321" fmla="*/ 9883 w 10000"/>
                <a:gd name="connsiteY321" fmla="*/ 6708 h 10000"/>
                <a:gd name="connsiteX322" fmla="*/ 9910 w 10000"/>
                <a:gd name="connsiteY322" fmla="*/ 6950 h 10000"/>
                <a:gd name="connsiteX323" fmla="*/ 9941 w 10000"/>
                <a:gd name="connsiteY323" fmla="*/ 7404 h 10000"/>
                <a:gd name="connsiteX324" fmla="*/ 9968 w 10000"/>
                <a:gd name="connsiteY324" fmla="*/ 8516 h 10000"/>
                <a:gd name="connsiteX325" fmla="*/ 10000 w 10000"/>
                <a:gd name="connsiteY32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2636 w 10000"/>
                <a:gd name="connsiteY92" fmla="*/ 242 h 10000"/>
                <a:gd name="connsiteX93" fmla="*/ 3326 w 10000"/>
                <a:gd name="connsiteY93" fmla="*/ 404 h 10000"/>
                <a:gd name="connsiteX94" fmla="*/ 3384 w 10000"/>
                <a:gd name="connsiteY94" fmla="*/ 280 h 10000"/>
                <a:gd name="connsiteX95" fmla="*/ 3411 w 10000"/>
                <a:gd name="connsiteY95" fmla="*/ 230 h 10000"/>
                <a:gd name="connsiteX96" fmla="*/ 3443 w 10000"/>
                <a:gd name="connsiteY96" fmla="*/ 186 h 10000"/>
                <a:gd name="connsiteX97" fmla="*/ 3470 w 10000"/>
                <a:gd name="connsiteY97" fmla="*/ 149 h 10000"/>
                <a:gd name="connsiteX98" fmla="*/ 3497 w 10000"/>
                <a:gd name="connsiteY98" fmla="*/ 118 h 10000"/>
                <a:gd name="connsiteX99" fmla="*/ 3529 w 10000"/>
                <a:gd name="connsiteY99" fmla="*/ 87 h 10000"/>
                <a:gd name="connsiteX100" fmla="*/ 3556 w 10000"/>
                <a:gd name="connsiteY100" fmla="*/ 68 h 10000"/>
                <a:gd name="connsiteX101" fmla="*/ 3587 w 10000"/>
                <a:gd name="connsiteY101" fmla="*/ 43 h 10000"/>
                <a:gd name="connsiteX102" fmla="*/ 3614 w 10000"/>
                <a:gd name="connsiteY102" fmla="*/ 31 h 10000"/>
                <a:gd name="connsiteX103" fmla="*/ 3641 w 10000"/>
                <a:gd name="connsiteY103" fmla="*/ 19 h 10000"/>
                <a:gd name="connsiteX104" fmla="*/ 3673 w 10000"/>
                <a:gd name="connsiteY104" fmla="*/ 6 h 10000"/>
                <a:gd name="connsiteX105" fmla="*/ 3700 w 10000"/>
                <a:gd name="connsiteY105" fmla="*/ 6 h 10000"/>
                <a:gd name="connsiteX106" fmla="*/ 3731 w 10000"/>
                <a:gd name="connsiteY106" fmla="*/ 0 h 10000"/>
                <a:gd name="connsiteX107" fmla="*/ 3758 w 10000"/>
                <a:gd name="connsiteY107" fmla="*/ 0 h 10000"/>
                <a:gd name="connsiteX108" fmla="*/ 3785 w 10000"/>
                <a:gd name="connsiteY108" fmla="*/ 6 h 10000"/>
                <a:gd name="connsiteX109" fmla="*/ 3817 w 10000"/>
                <a:gd name="connsiteY109" fmla="*/ 12 h 10000"/>
                <a:gd name="connsiteX110" fmla="*/ 3844 w 10000"/>
                <a:gd name="connsiteY110" fmla="*/ 19 h 10000"/>
                <a:gd name="connsiteX111" fmla="*/ 3876 w 10000"/>
                <a:gd name="connsiteY111" fmla="*/ 31 h 10000"/>
                <a:gd name="connsiteX112" fmla="*/ 3903 w 10000"/>
                <a:gd name="connsiteY112" fmla="*/ 43 h 10000"/>
                <a:gd name="connsiteX113" fmla="*/ 3930 w 10000"/>
                <a:gd name="connsiteY113" fmla="*/ 62 h 10000"/>
                <a:gd name="connsiteX114" fmla="*/ 3957 w 10000"/>
                <a:gd name="connsiteY114" fmla="*/ 81 h 10000"/>
                <a:gd name="connsiteX115" fmla="*/ 3988 w 10000"/>
                <a:gd name="connsiteY115" fmla="*/ 106 h 10000"/>
                <a:gd name="connsiteX116" fmla="*/ 4015 w 10000"/>
                <a:gd name="connsiteY116" fmla="*/ 130 h 10000"/>
                <a:gd name="connsiteX117" fmla="*/ 4047 w 10000"/>
                <a:gd name="connsiteY117" fmla="*/ 155 h 10000"/>
                <a:gd name="connsiteX118" fmla="*/ 4074 w 10000"/>
                <a:gd name="connsiteY118" fmla="*/ 186 h 10000"/>
                <a:gd name="connsiteX119" fmla="*/ 4101 w 10000"/>
                <a:gd name="connsiteY119" fmla="*/ 217 h 10000"/>
                <a:gd name="connsiteX120" fmla="*/ 4132 w 10000"/>
                <a:gd name="connsiteY120" fmla="*/ 255 h 10000"/>
                <a:gd name="connsiteX121" fmla="*/ 4160 w 10000"/>
                <a:gd name="connsiteY121" fmla="*/ 292 h 10000"/>
                <a:gd name="connsiteX122" fmla="*/ 4191 w 10000"/>
                <a:gd name="connsiteY122" fmla="*/ 329 h 10000"/>
                <a:gd name="connsiteX123" fmla="*/ 4218 w 10000"/>
                <a:gd name="connsiteY123" fmla="*/ 373 h 10000"/>
                <a:gd name="connsiteX124" fmla="*/ 4245 w 10000"/>
                <a:gd name="connsiteY124" fmla="*/ 422 h 10000"/>
                <a:gd name="connsiteX125" fmla="*/ 4277 w 10000"/>
                <a:gd name="connsiteY125" fmla="*/ 466 h 10000"/>
                <a:gd name="connsiteX126" fmla="*/ 4304 w 10000"/>
                <a:gd name="connsiteY126" fmla="*/ 522 h 10000"/>
                <a:gd name="connsiteX127" fmla="*/ 4335 w 10000"/>
                <a:gd name="connsiteY127" fmla="*/ 571 h 10000"/>
                <a:gd name="connsiteX128" fmla="*/ 4362 w 10000"/>
                <a:gd name="connsiteY128" fmla="*/ 634 h 10000"/>
                <a:gd name="connsiteX129" fmla="*/ 4389 w 10000"/>
                <a:gd name="connsiteY129" fmla="*/ 689 h 10000"/>
                <a:gd name="connsiteX130" fmla="*/ 4421 w 10000"/>
                <a:gd name="connsiteY130" fmla="*/ 752 h 10000"/>
                <a:gd name="connsiteX131" fmla="*/ 4448 w 10000"/>
                <a:gd name="connsiteY131" fmla="*/ 820 h 10000"/>
                <a:gd name="connsiteX132" fmla="*/ 4475 w 10000"/>
                <a:gd name="connsiteY132" fmla="*/ 888 h 10000"/>
                <a:gd name="connsiteX133" fmla="*/ 4507 w 10000"/>
                <a:gd name="connsiteY133" fmla="*/ 957 h 10000"/>
                <a:gd name="connsiteX134" fmla="*/ 4534 w 10000"/>
                <a:gd name="connsiteY134" fmla="*/ 1037 h 10000"/>
                <a:gd name="connsiteX135" fmla="*/ 4565 w 10000"/>
                <a:gd name="connsiteY135" fmla="*/ 1118 h 10000"/>
                <a:gd name="connsiteX136" fmla="*/ 4592 w 10000"/>
                <a:gd name="connsiteY136" fmla="*/ 1199 h 10000"/>
                <a:gd name="connsiteX137" fmla="*/ 4619 w 10000"/>
                <a:gd name="connsiteY137" fmla="*/ 1286 h 10000"/>
                <a:gd name="connsiteX138" fmla="*/ 4651 w 10000"/>
                <a:gd name="connsiteY138" fmla="*/ 1373 h 10000"/>
                <a:gd name="connsiteX139" fmla="*/ 4678 w 10000"/>
                <a:gd name="connsiteY139" fmla="*/ 1472 h 10000"/>
                <a:gd name="connsiteX140" fmla="*/ 4709 w 10000"/>
                <a:gd name="connsiteY140" fmla="*/ 1565 h 10000"/>
                <a:gd name="connsiteX141" fmla="*/ 4736 w 10000"/>
                <a:gd name="connsiteY141" fmla="*/ 1671 h 10000"/>
                <a:gd name="connsiteX142" fmla="*/ 4763 w 10000"/>
                <a:gd name="connsiteY142" fmla="*/ 1776 h 10000"/>
                <a:gd name="connsiteX143" fmla="*/ 4795 w 10000"/>
                <a:gd name="connsiteY143" fmla="*/ 1894 h 10000"/>
                <a:gd name="connsiteX144" fmla="*/ 4822 w 10000"/>
                <a:gd name="connsiteY144" fmla="*/ 2012 h 10000"/>
                <a:gd name="connsiteX145" fmla="*/ 4854 w 10000"/>
                <a:gd name="connsiteY145" fmla="*/ 2137 h 10000"/>
                <a:gd name="connsiteX146" fmla="*/ 4881 w 10000"/>
                <a:gd name="connsiteY146" fmla="*/ 2267 h 10000"/>
                <a:gd name="connsiteX147" fmla="*/ 4908 w 10000"/>
                <a:gd name="connsiteY147" fmla="*/ 2404 h 10000"/>
                <a:gd name="connsiteX148" fmla="*/ 4935 w 10000"/>
                <a:gd name="connsiteY148" fmla="*/ 2553 h 10000"/>
                <a:gd name="connsiteX149" fmla="*/ 4966 w 10000"/>
                <a:gd name="connsiteY149" fmla="*/ 2708 h 10000"/>
                <a:gd name="connsiteX150" fmla="*/ 4993 w 10000"/>
                <a:gd name="connsiteY150" fmla="*/ 2870 h 10000"/>
                <a:gd name="connsiteX151" fmla="*/ 5025 w 10000"/>
                <a:gd name="connsiteY151" fmla="*/ 3043 h 10000"/>
                <a:gd name="connsiteX152" fmla="*/ 5052 w 10000"/>
                <a:gd name="connsiteY152" fmla="*/ 3230 h 10000"/>
                <a:gd name="connsiteX153" fmla="*/ 5079 w 10000"/>
                <a:gd name="connsiteY153" fmla="*/ 3429 h 10000"/>
                <a:gd name="connsiteX154" fmla="*/ 5110 w 10000"/>
                <a:gd name="connsiteY154" fmla="*/ 3646 h 10000"/>
                <a:gd name="connsiteX155" fmla="*/ 5137 w 10000"/>
                <a:gd name="connsiteY155" fmla="*/ 3882 h 10000"/>
                <a:gd name="connsiteX156" fmla="*/ 5169 w 10000"/>
                <a:gd name="connsiteY156" fmla="*/ 4143 h 10000"/>
                <a:gd name="connsiteX157" fmla="*/ 5196 w 10000"/>
                <a:gd name="connsiteY157" fmla="*/ 4441 h 10000"/>
                <a:gd name="connsiteX158" fmla="*/ 5223 w 10000"/>
                <a:gd name="connsiteY158" fmla="*/ 4789 h 10000"/>
                <a:gd name="connsiteX159" fmla="*/ 5255 w 10000"/>
                <a:gd name="connsiteY159" fmla="*/ 5205 h 10000"/>
                <a:gd name="connsiteX160" fmla="*/ 5282 w 10000"/>
                <a:gd name="connsiteY160" fmla="*/ 5758 h 10000"/>
                <a:gd name="connsiteX161" fmla="*/ 5313 w 10000"/>
                <a:gd name="connsiteY161" fmla="*/ 6671 h 10000"/>
                <a:gd name="connsiteX162" fmla="*/ 5340 w 10000"/>
                <a:gd name="connsiteY162" fmla="*/ 7776 h 10000"/>
                <a:gd name="connsiteX163" fmla="*/ 5367 w 10000"/>
                <a:gd name="connsiteY163" fmla="*/ 6565 h 10000"/>
                <a:gd name="connsiteX164" fmla="*/ 5399 w 10000"/>
                <a:gd name="connsiteY164" fmla="*/ 6255 h 10000"/>
                <a:gd name="connsiteX165" fmla="*/ 5426 w 10000"/>
                <a:gd name="connsiteY165" fmla="*/ 6155 h 10000"/>
                <a:gd name="connsiteX166" fmla="*/ 5453 w 10000"/>
                <a:gd name="connsiteY166" fmla="*/ 6180 h 10000"/>
                <a:gd name="connsiteX167" fmla="*/ 5484 w 10000"/>
                <a:gd name="connsiteY167" fmla="*/ 6286 h 10000"/>
                <a:gd name="connsiteX168" fmla="*/ 5511 w 10000"/>
                <a:gd name="connsiteY168" fmla="*/ 6484 h 10000"/>
                <a:gd name="connsiteX169" fmla="*/ 5539 w 10000"/>
                <a:gd name="connsiteY169" fmla="*/ 6801 h 10000"/>
                <a:gd name="connsiteX170" fmla="*/ 5570 w 10000"/>
                <a:gd name="connsiteY170" fmla="*/ 7373 h 10000"/>
                <a:gd name="connsiteX171" fmla="*/ 5597 w 10000"/>
                <a:gd name="connsiteY171" fmla="*/ 9447 h 10000"/>
                <a:gd name="connsiteX172" fmla="*/ 5629 w 10000"/>
                <a:gd name="connsiteY172" fmla="*/ 7621 h 10000"/>
                <a:gd name="connsiteX173" fmla="*/ 5656 w 10000"/>
                <a:gd name="connsiteY173" fmla="*/ 7012 h 10000"/>
                <a:gd name="connsiteX174" fmla="*/ 5683 w 10000"/>
                <a:gd name="connsiteY174" fmla="*/ 6708 h 10000"/>
                <a:gd name="connsiteX175" fmla="*/ 5714 w 10000"/>
                <a:gd name="connsiteY175" fmla="*/ 6534 h 10000"/>
                <a:gd name="connsiteX176" fmla="*/ 5741 w 10000"/>
                <a:gd name="connsiteY176" fmla="*/ 6429 h 10000"/>
                <a:gd name="connsiteX177" fmla="*/ 5773 w 10000"/>
                <a:gd name="connsiteY177" fmla="*/ 6385 h 10000"/>
                <a:gd name="connsiteX178" fmla="*/ 5800 w 10000"/>
                <a:gd name="connsiteY178" fmla="*/ 6385 h 10000"/>
                <a:gd name="connsiteX179" fmla="*/ 5827 w 10000"/>
                <a:gd name="connsiteY179" fmla="*/ 6429 h 10000"/>
                <a:gd name="connsiteX180" fmla="*/ 5858 w 10000"/>
                <a:gd name="connsiteY180" fmla="*/ 6516 h 10000"/>
                <a:gd name="connsiteX181" fmla="*/ 5886 w 10000"/>
                <a:gd name="connsiteY181" fmla="*/ 6646 h 10000"/>
                <a:gd name="connsiteX182" fmla="*/ 5913 w 10000"/>
                <a:gd name="connsiteY182" fmla="*/ 6845 h 10000"/>
                <a:gd name="connsiteX183" fmla="*/ 5944 w 10000"/>
                <a:gd name="connsiteY183" fmla="*/ 7149 h 10000"/>
                <a:gd name="connsiteX184" fmla="*/ 5971 w 10000"/>
                <a:gd name="connsiteY184" fmla="*/ 7658 h 10000"/>
                <a:gd name="connsiteX185" fmla="*/ 6003 w 10000"/>
                <a:gd name="connsiteY185" fmla="*/ 9093 h 10000"/>
                <a:gd name="connsiteX186" fmla="*/ 6030 w 10000"/>
                <a:gd name="connsiteY186" fmla="*/ 8106 h 10000"/>
                <a:gd name="connsiteX187" fmla="*/ 6057 w 10000"/>
                <a:gd name="connsiteY187" fmla="*/ 7385 h 10000"/>
                <a:gd name="connsiteX188" fmla="*/ 6088 w 10000"/>
                <a:gd name="connsiteY188" fmla="*/ 7019 h 10000"/>
                <a:gd name="connsiteX189" fmla="*/ 6115 w 10000"/>
                <a:gd name="connsiteY189" fmla="*/ 6789 h 10000"/>
                <a:gd name="connsiteX190" fmla="*/ 6147 w 10000"/>
                <a:gd name="connsiteY190" fmla="*/ 6634 h 10000"/>
                <a:gd name="connsiteX191" fmla="*/ 6174 w 10000"/>
                <a:gd name="connsiteY191" fmla="*/ 6534 h 10000"/>
                <a:gd name="connsiteX192" fmla="*/ 6201 w 10000"/>
                <a:gd name="connsiteY192" fmla="*/ 6472 h 10000"/>
                <a:gd name="connsiteX193" fmla="*/ 6233 w 10000"/>
                <a:gd name="connsiteY193" fmla="*/ 6441 h 10000"/>
                <a:gd name="connsiteX194" fmla="*/ 6260 w 10000"/>
                <a:gd name="connsiteY194" fmla="*/ 6435 h 10000"/>
                <a:gd name="connsiteX195" fmla="*/ 6291 w 10000"/>
                <a:gd name="connsiteY195" fmla="*/ 6460 h 10000"/>
                <a:gd name="connsiteX196" fmla="*/ 6318 w 10000"/>
                <a:gd name="connsiteY196" fmla="*/ 6516 h 10000"/>
                <a:gd name="connsiteX197" fmla="*/ 6345 w 10000"/>
                <a:gd name="connsiteY197" fmla="*/ 6609 h 10000"/>
                <a:gd name="connsiteX198" fmla="*/ 6372 w 10000"/>
                <a:gd name="connsiteY198" fmla="*/ 6733 h 10000"/>
                <a:gd name="connsiteX199" fmla="*/ 6404 w 10000"/>
                <a:gd name="connsiteY199" fmla="*/ 6919 h 10000"/>
                <a:gd name="connsiteX200" fmla="*/ 6431 w 10000"/>
                <a:gd name="connsiteY200" fmla="*/ 7186 h 10000"/>
                <a:gd name="connsiteX201" fmla="*/ 6462 w 10000"/>
                <a:gd name="connsiteY201" fmla="*/ 7596 h 10000"/>
                <a:gd name="connsiteX202" fmla="*/ 6489 w 10000"/>
                <a:gd name="connsiteY202" fmla="*/ 8466 h 10000"/>
                <a:gd name="connsiteX203" fmla="*/ 6516 w 10000"/>
                <a:gd name="connsiteY203" fmla="*/ 8801 h 10000"/>
                <a:gd name="connsiteX204" fmla="*/ 6548 w 10000"/>
                <a:gd name="connsiteY204" fmla="*/ 7714 h 10000"/>
                <a:gd name="connsiteX205" fmla="*/ 6575 w 10000"/>
                <a:gd name="connsiteY205" fmla="*/ 7261 h 10000"/>
                <a:gd name="connsiteX206" fmla="*/ 6607 w 10000"/>
                <a:gd name="connsiteY206" fmla="*/ 6981 h 10000"/>
                <a:gd name="connsiteX207" fmla="*/ 6634 w 10000"/>
                <a:gd name="connsiteY207" fmla="*/ 6795 h 10000"/>
                <a:gd name="connsiteX208" fmla="*/ 6661 w 10000"/>
                <a:gd name="connsiteY208" fmla="*/ 6658 h 10000"/>
                <a:gd name="connsiteX209" fmla="*/ 6692 w 10000"/>
                <a:gd name="connsiteY209" fmla="*/ 6559 h 10000"/>
                <a:gd name="connsiteX210" fmla="*/ 6719 w 10000"/>
                <a:gd name="connsiteY210" fmla="*/ 6497 h 10000"/>
                <a:gd name="connsiteX211" fmla="*/ 6751 w 10000"/>
                <a:gd name="connsiteY211" fmla="*/ 6460 h 10000"/>
                <a:gd name="connsiteX212" fmla="*/ 6778 w 10000"/>
                <a:gd name="connsiteY212" fmla="*/ 6453 h 10000"/>
                <a:gd name="connsiteX213" fmla="*/ 6805 w 10000"/>
                <a:gd name="connsiteY213" fmla="*/ 6460 h 10000"/>
                <a:gd name="connsiteX214" fmla="*/ 6836 w 10000"/>
                <a:gd name="connsiteY214" fmla="*/ 6503 h 10000"/>
                <a:gd name="connsiteX215" fmla="*/ 6863 w 10000"/>
                <a:gd name="connsiteY215" fmla="*/ 6565 h 10000"/>
                <a:gd name="connsiteX216" fmla="*/ 6890 w 10000"/>
                <a:gd name="connsiteY216" fmla="*/ 6658 h 10000"/>
                <a:gd name="connsiteX217" fmla="*/ 6922 w 10000"/>
                <a:gd name="connsiteY217" fmla="*/ 6789 h 10000"/>
                <a:gd name="connsiteX218" fmla="*/ 6949 w 10000"/>
                <a:gd name="connsiteY218" fmla="*/ 6975 h 10000"/>
                <a:gd name="connsiteX219" fmla="*/ 6981 w 10000"/>
                <a:gd name="connsiteY219" fmla="*/ 7236 h 10000"/>
                <a:gd name="connsiteX220" fmla="*/ 7008 w 10000"/>
                <a:gd name="connsiteY220" fmla="*/ 7634 h 10000"/>
                <a:gd name="connsiteX221" fmla="*/ 7035 w 10000"/>
                <a:gd name="connsiteY221" fmla="*/ 8460 h 10000"/>
                <a:gd name="connsiteX222" fmla="*/ 7066 w 10000"/>
                <a:gd name="connsiteY222" fmla="*/ 8969 h 10000"/>
                <a:gd name="connsiteX223" fmla="*/ 7093 w 10000"/>
                <a:gd name="connsiteY223" fmla="*/ 7801 h 10000"/>
                <a:gd name="connsiteX224" fmla="*/ 7125 w 10000"/>
                <a:gd name="connsiteY224" fmla="*/ 7329 h 10000"/>
                <a:gd name="connsiteX225" fmla="*/ 7152 w 10000"/>
                <a:gd name="connsiteY225" fmla="*/ 7037 h 10000"/>
                <a:gd name="connsiteX226" fmla="*/ 7179 w 10000"/>
                <a:gd name="connsiteY226" fmla="*/ 6839 h 10000"/>
                <a:gd name="connsiteX227" fmla="*/ 7210 w 10000"/>
                <a:gd name="connsiteY227" fmla="*/ 6696 h 10000"/>
                <a:gd name="connsiteX228" fmla="*/ 7237 w 10000"/>
                <a:gd name="connsiteY228" fmla="*/ 6590 h 10000"/>
                <a:gd name="connsiteX229" fmla="*/ 7269 w 10000"/>
                <a:gd name="connsiteY229" fmla="*/ 6516 h 10000"/>
                <a:gd name="connsiteX230" fmla="*/ 7296 w 10000"/>
                <a:gd name="connsiteY230" fmla="*/ 6472 h 10000"/>
                <a:gd name="connsiteX231" fmla="*/ 7323 w 10000"/>
                <a:gd name="connsiteY231" fmla="*/ 6447 h 10000"/>
                <a:gd name="connsiteX232" fmla="*/ 7350 w 10000"/>
                <a:gd name="connsiteY232" fmla="*/ 6447 h 10000"/>
                <a:gd name="connsiteX233" fmla="*/ 7382 w 10000"/>
                <a:gd name="connsiteY233" fmla="*/ 6466 h 10000"/>
                <a:gd name="connsiteX234" fmla="*/ 7409 w 10000"/>
                <a:gd name="connsiteY234" fmla="*/ 6509 h 10000"/>
                <a:gd name="connsiteX235" fmla="*/ 7440 w 10000"/>
                <a:gd name="connsiteY235" fmla="*/ 6578 h 10000"/>
                <a:gd name="connsiteX236" fmla="*/ 7467 w 10000"/>
                <a:gd name="connsiteY236" fmla="*/ 6677 h 10000"/>
                <a:gd name="connsiteX237" fmla="*/ 7494 w 10000"/>
                <a:gd name="connsiteY237" fmla="*/ 6814 h 10000"/>
                <a:gd name="connsiteX238" fmla="*/ 7526 w 10000"/>
                <a:gd name="connsiteY238" fmla="*/ 7006 h 10000"/>
                <a:gd name="connsiteX239" fmla="*/ 7553 w 10000"/>
                <a:gd name="connsiteY239" fmla="*/ 7273 h 10000"/>
                <a:gd name="connsiteX240" fmla="*/ 7584 w 10000"/>
                <a:gd name="connsiteY240" fmla="*/ 7696 h 10000"/>
                <a:gd name="connsiteX241" fmla="*/ 7612 w 10000"/>
                <a:gd name="connsiteY241" fmla="*/ 8584 h 10000"/>
                <a:gd name="connsiteX242" fmla="*/ 7639 w 10000"/>
                <a:gd name="connsiteY242" fmla="*/ 8814 h 10000"/>
                <a:gd name="connsiteX243" fmla="*/ 7670 w 10000"/>
                <a:gd name="connsiteY243" fmla="*/ 7770 h 10000"/>
                <a:gd name="connsiteX244" fmla="*/ 7697 w 10000"/>
                <a:gd name="connsiteY244" fmla="*/ 7317 h 10000"/>
                <a:gd name="connsiteX245" fmla="*/ 7729 w 10000"/>
                <a:gd name="connsiteY245" fmla="*/ 7031 h 10000"/>
                <a:gd name="connsiteX246" fmla="*/ 7756 w 10000"/>
                <a:gd name="connsiteY246" fmla="*/ 6839 h 10000"/>
                <a:gd name="connsiteX247" fmla="*/ 7783 w 10000"/>
                <a:gd name="connsiteY247" fmla="*/ 6696 h 10000"/>
                <a:gd name="connsiteX248" fmla="*/ 7810 w 10000"/>
                <a:gd name="connsiteY248" fmla="*/ 6590 h 10000"/>
                <a:gd name="connsiteX249" fmla="*/ 7841 w 10000"/>
                <a:gd name="connsiteY249" fmla="*/ 6522 h 10000"/>
                <a:gd name="connsiteX250" fmla="*/ 7868 w 10000"/>
                <a:gd name="connsiteY250" fmla="*/ 6472 h 10000"/>
                <a:gd name="connsiteX251" fmla="*/ 7900 w 10000"/>
                <a:gd name="connsiteY251" fmla="*/ 6447 h 10000"/>
                <a:gd name="connsiteX252" fmla="*/ 7927 w 10000"/>
                <a:gd name="connsiteY252" fmla="*/ 6447 h 10000"/>
                <a:gd name="connsiteX253" fmla="*/ 7954 w 10000"/>
                <a:gd name="connsiteY253" fmla="*/ 6466 h 10000"/>
                <a:gd name="connsiteX254" fmla="*/ 7986 w 10000"/>
                <a:gd name="connsiteY254" fmla="*/ 6509 h 10000"/>
                <a:gd name="connsiteX255" fmla="*/ 8013 w 10000"/>
                <a:gd name="connsiteY255" fmla="*/ 6578 h 10000"/>
                <a:gd name="connsiteX256" fmla="*/ 8044 w 10000"/>
                <a:gd name="connsiteY256" fmla="*/ 6683 h 10000"/>
                <a:gd name="connsiteX257" fmla="*/ 8071 w 10000"/>
                <a:gd name="connsiteY257" fmla="*/ 6820 h 10000"/>
                <a:gd name="connsiteX258" fmla="*/ 8098 w 10000"/>
                <a:gd name="connsiteY258" fmla="*/ 7006 h 10000"/>
                <a:gd name="connsiteX259" fmla="*/ 8130 w 10000"/>
                <a:gd name="connsiteY259" fmla="*/ 7280 h 10000"/>
                <a:gd name="connsiteX260" fmla="*/ 8157 w 10000"/>
                <a:gd name="connsiteY260" fmla="*/ 7714 h 10000"/>
                <a:gd name="connsiteX261" fmla="*/ 8188 w 10000"/>
                <a:gd name="connsiteY261" fmla="*/ 8671 h 10000"/>
                <a:gd name="connsiteX262" fmla="*/ 8215 w 10000"/>
                <a:gd name="connsiteY262" fmla="*/ 8696 h 10000"/>
                <a:gd name="connsiteX263" fmla="*/ 8242 w 10000"/>
                <a:gd name="connsiteY263" fmla="*/ 7720 h 10000"/>
                <a:gd name="connsiteX264" fmla="*/ 8274 w 10000"/>
                <a:gd name="connsiteY264" fmla="*/ 7286 h 10000"/>
                <a:gd name="connsiteX265" fmla="*/ 8301 w 10000"/>
                <a:gd name="connsiteY265" fmla="*/ 7006 h 10000"/>
                <a:gd name="connsiteX266" fmla="*/ 8328 w 10000"/>
                <a:gd name="connsiteY266" fmla="*/ 6820 h 10000"/>
                <a:gd name="connsiteX267" fmla="*/ 8360 w 10000"/>
                <a:gd name="connsiteY267" fmla="*/ 6683 h 10000"/>
                <a:gd name="connsiteX268" fmla="*/ 8387 w 10000"/>
                <a:gd name="connsiteY268" fmla="*/ 6584 h 10000"/>
                <a:gd name="connsiteX269" fmla="*/ 8418 w 10000"/>
                <a:gd name="connsiteY269" fmla="*/ 6516 h 10000"/>
                <a:gd name="connsiteX270" fmla="*/ 8445 w 10000"/>
                <a:gd name="connsiteY270" fmla="*/ 6472 h 10000"/>
                <a:gd name="connsiteX271" fmla="*/ 8472 w 10000"/>
                <a:gd name="connsiteY271" fmla="*/ 6453 h 10000"/>
                <a:gd name="connsiteX272" fmla="*/ 8504 w 10000"/>
                <a:gd name="connsiteY272" fmla="*/ 6460 h 10000"/>
                <a:gd name="connsiteX273" fmla="*/ 8531 w 10000"/>
                <a:gd name="connsiteY273" fmla="*/ 6491 h 10000"/>
                <a:gd name="connsiteX274" fmla="*/ 8562 w 10000"/>
                <a:gd name="connsiteY274" fmla="*/ 6553 h 10000"/>
                <a:gd name="connsiteX275" fmla="*/ 8589 w 10000"/>
                <a:gd name="connsiteY275" fmla="*/ 6640 h 10000"/>
                <a:gd name="connsiteX276" fmla="*/ 8616 w 10000"/>
                <a:gd name="connsiteY276" fmla="*/ 6770 h 10000"/>
                <a:gd name="connsiteX277" fmla="*/ 8648 w 10000"/>
                <a:gd name="connsiteY277" fmla="*/ 6944 h 10000"/>
                <a:gd name="connsiteX278" fmla="*/ 8675 w 10000"/>
                <a:gd name="connsiteY278" fmla="*/ 7205 h 10000"/>
                <a:gd name="connsiteX279" fmla="*/ 8707 w 10000"/>
                <a:gd name="connsiteY279" fmla="*/ 7615 h 10000"/>
                <a:gd name="connsiteX280" fmla="*/ 8734 w 10000"/>
                <a:gd name="connsiteY280" fmla="*/ 8460 h 10000"/>
                <a:gd name="connsiteX281" fmla="*/ 8761 w 10000"/>
                <a:gd name="connsiteY281" fmla="*/ 8839 h 10000"/>
                <a:gd name="connsiteX282" fmla="*/ 8788 w 10000"/>
                <a:gd name="connsiteY282" fmla="*/ 7733 h 10000"/>
                <a:gd name="connsiteX283" fmla="*/ 8819 w 10000"/>
                <a:gd name="connsiteY283" fmla="*/ 7267 h 10000"/>
                <a:gd name="connsiteX284" fmla="*/ 8851 w 10000"/>
                <a:gd name="connsiteY284" fmla="*/ 6981 h 10000"/>
                <a:gd name="connsiteX285" fmla="*/ 8878 w 10000"/>
                <a:gd name="connsiteY285" fmla="*/ 6783 h 10000"/>
                <a:gd name="connsiteX286" fmla="*/ 8905 w 10000"/>
                <a:gd name="connsiteY286" fmla="*/ 6646 h 10000"/>
                <a:gd name="connsiteX287" fmla="*/ 8932 w 10000"/>
                <a:gd name="connsiteY287" fmla="*/ 6547 h 10000"/>
                <a:gd name="connsiteX288" fmla="*/ 8963 w 10000"/>
                <a:gd name="connsiteY288" fmla="*/ 6484 h 10000"/>
                <a:gd name="connsiteX289" fmla="*/ 8991 w 10000"/>
                <a:gd name="connsiteY289" fmla="*/ 6453 h 10000"/>
                <a:gd name="connsiteX290" fmla="*/ 9022 w 10000"/>
                <a:gd name="connsiteY290" fmla="*/ 6447 h 10000"/>
                <a:gd name="connsiteX291" fmla="*/ 9049 w 10000"/>
                <a:gd name="connsiteY291" fmla="*/ 6472 h 10000"/>
                <a:gd name="connsiteX292" fmla="*/ 9076 w 10000"/>
                <a:gd name="connsiteY292" fmla="*/ 6528 h 10000"/>
                <a:gd name="connsiteX293" fmla="*/ 9108 w 10000"/>
                <a:gd name="connsiteY293" fmla="*/ 6621 h 10000"/>
                <a:gd name="connsiteX294" fmla="*/ 9135 w 10000"/>
                <a:gd name="connsiteY294" fmla="*/ 6758 h 10000"/>
                <a:gd name="connsiteX295" fmla="*/ 9166 w 10000"/>
                <a:gd name="connsiteY295" fmla="*/ 6957 h 10000"/>
                <a:gd name="connsiteX296" fmla="*/ 9193 w 10000"/>
                <a:gd name="connsiteY296" fmla="*/ 7267 h 10000"/>
                <a:gd name="connsiteX297" fmla="*/ 9220 w 10000"/>
                <a:gd name="connsiteY297" fmla="*/ 7814 h 10000"/>
                <a:gd name="connsiteX298" fmla="*/ 9252 w 10000"/>
                <a:gd name="connsiteY298" fmla="*/ 9863 h 10000"/>
                <a:gd name="connsiteX299" fmla="*/ 9279 w 10000"/>
                <a:gd name="connsiteY299" fmla="*/ 7988 h 10000"/>
                <a:gd name="connsiteX300" fmla="*/ 9306 w 10000"/>
                <a:gd name="connsiteY300" fmla="*/ 7335 h 10000"/>
                <a:gd name="connsiteX301" fmla="*/ 9338 w 10000"/>
                <a:gd name="connsiteY301" fmla="*/ 6988 h 10000"/>
                <a:gd name="connsiteX302" fmla="*/ 9365 w 10000"/>
                <a:gd name="connsiteY302" fmla="*/ 6758 h 10000"/>
                <a:gd name="connsiteX303" fmla="*/ 9396 w 10000"/>
                <a:gd name="connsiteY303" fmla="*/ 6602 h 10000"/>
                <a:gd name="connsiteX304" fmla="*/ 9423 w 10000"/>
                <a:gd name="connsiteY304" fmla="*/ 6503 h 10000"/>
                <a:gd name="connsiteX305" fmla="*/ 9450 w 10000"/>
                <a:gd name="connsiteY305" fmla="*/ 6447 h 10000"/>
                <a:gd name="connsiteX306" fmla="*/ 9482 w 10000"/>
                <a:gd name="connsiteY306" fmla="*/ 6435 h 10000"/>
                <a:gd name="connsiteX307" fmla="*/ 9509 w 10000"/>
                <a:gd name="connsiteY307" fmla="*/ 6460 h 10000"/>
                <a:gd name="connsiteX308" fmla="*/ 9540 w 10000"/>
                <a:gd name="connsiteY308" fmla="*/ 6534 h 10000"/>
                <a:gd name="connsiteX309" fmla="*/ 9567 w 10000"/>
                <a:gd name="connsiteY309" fmla="*/ 6665 h 10000"/>
                <a:gd name="connsiteX310" fmla="*/ 9594 w 10000"/>
                <a:gd name="connsiteY310" fmla="*/ 6882 h 10000"/>
                <a:gd name="connsiteX311" fmla="*/ 9626 w 10000"/>
                <a:gd name="connsiteY311" fmla="*/ 7242 h 10000"/>
                <a:gd name="connsiteX312" fmla="*/ 9653 w 10000"/>
                <a:gd name="connsiteY312" fmla="*/ 7981 h 10000"/>
                <a:gd name="connsiteX313" fmla="*/ 9680 w 10000"/>
                <a:gd name="connsiteY313" fmla="*/ 8820 h 10000"/>
                <a:gd name="connsiteX314" fmla="*/ 9712 w 10000"/>
                <a:gd name="connsiteY314" fmla="*/ 7484 h 10000"/>
                <a:gd name="connsiteX315" fmla="*/ 9739 w 10000"/>
                <a:gd name="connsiteY315" fmla="*/ 7012 h 10000"/>
                <a:gd name="connsiteX316" fmla="*/ 9766 w 10000"/>
                <a:gd name="connsiteY316" fmla="*/ 6758 h 10000"/>
                <a:gd name="connsiteX317" fmla="*/ 9797 w 10000"/>
                <a:gd name="connsiteY317" fmla="*/ 6615 h 10000"/>
                <a:gd name="connsiteX318" fmla="*/ 9824 w 10000"/>
                <a:gd name="connsiteY318" fmla="*/ 6559 h 10000"/>
                <a:gd name="connsiteX319" fmla="*/ 9856 w 10000"/>
                <a:gd name="connsiteY319" fmla="*/ 6590 h 10000"/>
                <a:gd name="connsiteX320" fmla="*/ 9883 w 10000"/>
                <a:gd name="connsiteY320" fmla="*/ 6708 h 10000"/>
                <a:gd name="connsiteX321" fmla="*/ 9910 w 10000"/>
                <a:gd name="connsiteY321" fmla="*/ 6950 h 10000"/>
                <a:gd name="connsiteX322" fmla="*/ 9941 w 10000"/>
                <a:gd name="connsiteY322" fmla="*/ 7404 h 10000"/>
                <a:gd name="connsiteX323" fmla="*/ 9968 w 10000"/>
                <a:gd name="connsiteY323" fmla="*/ 8516 h 10000"/>
                <a:gd name="connsiteX324" fmla="*/ 10000 w 10000"/>
                <a:gd name="connsiteY32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26 w 10000"/>
                <a:gd name="connsiteY92" fmla="*/ 404 h 10000"/>
                <a:gd name="connsiteX93" fmla="*/ 3384 w 10000"/>
                <a:gd name="connsiteY93" fmla="*/ 280 h 10000"/>
                <a:gd name="connsiteX94" fmla="*/ 3411 w 10000"/>
                <a:gd name="connsiteY94" fmla="*/ 230 h 10000"/>
                <a:gd name="connsiteX95" fmla="*/ 3443 w 10000"/>
                <a:gd name="connsiteY95" fmla="*/ 186 h 10000"/>
                <a:gd name="connsiteX96" fmla="*/ 3470 w 10000"/>
                <a:gd name="connsiteY96" fmla="*/ 149 h 10000"/>
                <a:gd name="connsiteX97" fmla="*/ 3497 w 10000"/>
                <a:gd name="connsiteY97" fmla="*/ 118 h 10000"/>
                <a:gd name="connsiteX98" fmla="*/ 3529 w 10000"/>
                <a:gd name="connsiteY98" fmla="*/ 87 h 10000"/>
                <a:gd name="connsiteX99" fmla="*/ 3556 w 10000"/>
                <a:gd name="connsiteY99" fmla="*/ 68 h 10000"/>
                <a:gd name="connsiteX100" fmla="*/ 3587 w 10000"/>
                <a:gd name="connsiteY100" fmla="*/ 43 h 10000"/>
                <a:gd name="connsiteX101" fmla="*/ 3614 w 10000"/>
                <a:gd name="connsiteY101" fmla="*/ 31 h 10000"/>
                <a:gd name="connsiteX102" fmla="*/ 3641 w 10000"/>
                <a:gd name="connsiteY102" fmla="*/ 19 h 10000"/>
                <a:gd name="connsiteX103" fmla="*/ 3673 w 10000"/>
                <a:gd name="connsiteY103" fmla="*/ 6 h 10000"/>
                <a:gd name="connsiteX104" fmla="*/ 3700 w 10000"/>
                <a:gd name="connsiteY104" fmla="*/ 6 h 10000"/>
                <a:gd name="connsiteX105" fmla="*/ 3731 w 10000"/>
                <a:gd name="connsiteY105" fmla="*/ 0 h 10000"/>
                <a:gd name="connsiteX106" fmla="*/ 3758 w 10000"/>
                <a:gd name="connsiteY106" fmla="*/ 0 h 10000"/>
                <a:gd name="connsiteX107" fmla="*/ 3785 w 10000"/>
                <a:gd name="connsiteY107" fmla="*/ 6 h 10000"/>
                <a:gd name="connsiteX108" fmla="*/ 3817 w 10000"/>
                <a:gd name="connsiteY108" fmla="*/ 12 h 10000"/>
                <a:gd name="connsiteX109" fmla="*/ 3844 w 10000"/>
                <a:gd name="connsiteY109" fmla="*/ 19 h 10000"/>
                <a:gd name="connsiteX110" fmla="*/ 3876 w 10000"/>
                <a:gd name="connsiteY110" fmla="*/ 31 h 10000"/>
                <a:gd name="connsiteX111" fmla="*/ 3903 w 10000"/>
                <a:gd name="connsiteY111" fmla="*/ 43 h 10000"/>
                <a:gd name="connsiteX112" fmla="*/ 3930 w 10000"/>
                <a:gd name="connsiteY112" fmla="*/ 62 h 10000"/>
                <a:gd name="connsiteX113" fmla="*/ 3957 w 10000"/>
                <a:gd name="connsiteY113" fmla="*/ 81 h 10000"/>
                <a:gd name="connsiteX114" fmla="*/ 3988 w 10000"/>
                <a:gd name="connsiteY114" fmla="*/ 106 h 10000"/>
                <a:gd name="connsiteX115" fmla="*/ 4015 w 10000"/>
                <a:gd name="connsiteY115" fmla="*/ 130 h 10000"/>
                <a:gd name="connsiteX116" fmla="*/ 4047 w 10000"/>
                <a:gd name="connsiteY116" fmla="*/ 155 h 10000"/>
                <a:gd name="connsiteX117" fmla="*/ 4074 w 10000"/>
                <a:gd name="connsiteY117" fmla="*/ 186 h 10000"/>
                <a:gd name="connsiteX118" fmla="*/ 4101 w 10000"/>
                <a:gd name="connsiteY118" fmla="*/ 217 h 10000"/>
                <a:gd name="connsiteX119" fmla="*/ 4132 w 10000"/>
                <a:gd name="connsiteY119" fmla="*/ 255 h 10000"/>
                <a:gd name="connsiteX120" fmla="*/ 4160 w 10000"/>
                <a:gd name="connsiteY120" fmla="*/ 292 h 10000"/>
                <a:gd name="connsiteX121" fmla="*/ 4191 w 10000"/>
                <a:gd name="connsiteY121" fmla="*/ 329 h 10000"/>
                <a:gd name="connsiteX122" fmla="*/ 4218 w 10000"/>
                <a:gd name="connsiteY122" fmla="*/ 373 h 10000"/>
                <a:gd name="connsiteX123" fmla="*/ 4245 w 10000"/>
                <a:gd name="connsiteY123" fmla="*/ 422 h 10000"/>
                <a:gd name="connsiteX124" fmla="*/ 4277 w 10000"/>
                <a:gd name="connsiteY124" fmla="*/ 466 h 10000"/>
                <a:gd name="connsiteX125" fmla="*/ 4304 w 10000"/>
                <a:gd name="connsiteY125" fmla="*/ 522 h 10000"/>
                <a:gd name="connsiteX126" fmla="*/ 4335 w 10000"/>
                <a:gd name="connsiteY126" fmla="*/ 571 h 10000"/>
                <a:gd name="connsiteX127" fmla="*/ 4362 w 10000"/>
                <a:gd name="connsiteY127" fmla="*/ 634 h 10000"/>
                <a:gd name="connsiteX128" fmla="*/ 4389 w 10000"/>
                <a:gd name="connsiteY128" fmla="*/ 689 h 10000"/>
                <a:gd name="connsiteX129" fmla="*/ 4421 w 10000"/>
                <a:gd name="connsiteY129" fmla="*/ 752 h 10000"/>
                <a:gd name="connsiteX130" fmla="*/ 4448 w 10000"/>
                <a:gd name="connsiteY130" fmla="*/ 820 h 10000"/>
                <a:gd name="connsiteX131" fmla="*/ 4475 w 10000"/>
                <a:gd name="connsiteY131" fmla="*/ 888 h 10000"/>
                <a:gd name="connsiteX132" fmla="*/ 4507 w 10000"/>
                <a:gd name="connsiteY132" fmla="*/ 957 h 10000"/>
                <a:gd name="connsiteX133" fmla="*/ 4534 w 10000"/>
                <a:gd name="connsiteY133" fmla="*/ 1037 h 10000"/>
                <a:gd name="connsiteX134" fmla="*/ 4565 w 10000"/>
                <a:gd name="connsiteY134" fmla="*/ 1118 h 10000"/>
                <a:gd name="connsiteX135" fmla="*/ 4592 w 10000"/>
                <a:gd name="connsiteY135" fmla="*/ 1199 h 10000"/>
                <a:gd name="connsiteX136" fmla="*/ 4619 w 10000"/>
                <a:gd name="connsiteY136" fmla="*/ 1286 h 10000"/>
                <a:gd name="connsiteX137" fmla="*/ 4651 w 10000"/>
                <a:gd name="connsiteY137" fmla="*/ 1373 h 10000"/>
                <a:gd name="connsiteX138" fmla="*/ 4678 w 10000"/>
                <a:gd name="connsiteY138" fmla="*/ 1472 h 10000"/>
                <a:gd name="connsiteX139" fmla="*/ 4709 w 10000"/>
                <a:gd name="connsiteY139" fmla="*/ 1565 h 10000"/>
                <a:gd name="connsiteX140" fmla="*/ 4736 w 10000"/>
                <a:gd name="connsiteY140" fmla="*/ 1671 h 10000"/>
                <a:gd name="connsiteX141" fmla="*/ 4763 w 10000"/>
                <a:gd name="connsiteY141" fmla="*/ 1776 h 10000"/>
                <a:gd name="connsiteX142" fmla="*/ 4795 w 10000"/>
                <a:gd name="connsiteY142" fmla="*/ 1894 h 10000"/>
                <a:gd name="connsiteX143" fmla="*/ 4822 w 10000"/>
                <a:gd name="connsiteY143" fmla="*/ 2012 h 10000"/>
                <a:gd name="connsiteX144" fmla="*/ 4854 w 10000"/>
                <a:gd name="connsiteY144" fmla="*/ 2137 h 10000"/>
                <a:gd name="connsiteX145" fmla="*/ 4881 w 10000"/>
                <a:gd name="connsiteY145" fmla="*/ 2267 h 10000"/>
                <a:gd name="connsiteX146" fmla="*/ 4908 w 10000"/>
                <a:gd name="connsiteY146" fmla="*/ 2404 h 10000"/>
                <a:gd name="connsiteX147" fmla="*/ 4935 w 10000"/>
                <a:gd name="connsiteY147" fmla="*/ 2553 h 10000"/>
                <a:gd name="connsiteX148" fmla="*/ 4966 w 10000"/>
                <a:gd name="connsiteY148" fmla="*/ 2708 h 10000"/>
                <a:gd name="connsiteX149" fmla="*/ 4993 w 10000"/>
                <a:gd name="connsiteY149" fmla="*/ 2870 h 10000"/>
                <a:gd name="connsiteX150" fmla="*/ 5025 w 10000"/>
                <a:gd name="connsiteY150" fmla="*/ 3043 h 10000"/>
                <a:gd name="connsiteX151" fmla="*/ 5052 w 10000"/>
                <a:gd name="connsiteY151" fmla="*/ 3230 h 10000"/>
                <a:gd name="connsiteX152" fmla="*/ 5079 w 10000"/>
                <a:gd name="connsiteY152" fmla="*/ 3429 h 10000"/>
                <a:gd name="connsiteX153" fmla="*/ 5110 w 10000"/>
                <a:gd name="connsiteY153" fmla="*/ 3646 h 10000"/>
                <a:gd name="connsiteX154" fmla="*/ 5137 w 10000"/>
                <a:gd name="connsiteY154" fmla="*/ 3882 h 10000"/>
                <a:gd name="connsiteX155" fmla="*/ 5169 w 10000"/>
                <a:gd name="connsiteY155" fmla="*/ 4143 h 10000"/>
                <a:gd name="connsiteX156" fmla="*/ 5196 w 10000"/>
                <a:gd name="connsiteY156" fmla="*/ 4441 h 10000"/>
                <a:gd name="connsiteX157" fmla="*/ 5223 w 10000"/>
                <a:gd name="connsiteY157" fmla="*/ 4789 h 10000"/>
                <a:gd name="connsiteX158" fmla="*/ 5255 w 10000"/>
                <a:gd name="connsiteY158" fmla="*/ 5205 h 10000"/>
                <a:gd name="connsiteX159" fmla="*/ 5282 w 10000"/>
                <a:gd name="connsiteY159" fmla="*/ 5758 h 10000"/>
                <a:gd name="connsiteX160" fmla="*/ 5313 w 10000"/>
                <a:gd name="connsiteY160" fmla="*/ 6671 h 10000"/>
                <a:gd name="connsiteX161" fmla="*/ 5340 w 10000"/>
                <a:gd name="connsiteY161" fmla="*/ 7776 h 10000"/>
                <a:gd name="connsiteX162" fmla="*/ 5367 w 10000"/>
                <a:gd name="connsiteY162" fmla="*/ 6565 h 10000"/>
                <a:gd name="connsiteX163" fmla="*/ 5399 w 10000"/>
                <a:gd name="connsiteY163" fmla="*/ 6255 h 10000"/>
                <a:gd name="connsiteX164" fmla="*/ 5426 w 10000"/>
                <a:gd name="connsiteY164" fmla="*/ 6155 h 10000"/>
                <a:gd name="connsiteX165" fmla="*/ 5453 w 10000"/>
                <a:gd name="connsiteY165" fmla="*/ 6180 h 10000"/>
                <a:gd name="connsiteX166" fmla="*/ 5484 w 10000"/>
                <a:gd name="connsiteY166" fmla="*/ 6286 h 10000"/>
                <a:gd name="connsiteX167" fmla="*/ 5511 w 10000"/>
                <a:gd name="connsiteY167" fmla="*/ 6484 h 10000"/>
                <a:gd name="connsiteX168" fmla="*/ 5539 w 10000"/>
                <a:gd name="connsiteY168" fmla="*/ 6801 h 10000"/>
                <a:gd name="connsiteX169" fmla="*/ 5570 w 10000"/>
                <a:gd name="connsiteY169" fmla="*/ 7373 h 10000"/>
                <a:gd name="connsiteX170" fmla="*/ 5597 w 10000"/>
                <a:gd name="connsiteY170" fmla="*/ 9447 h 10000"/>
                <a:gd name="connsiteX171" fmla="*/ 5629 w 10000"/>
                <a:gd name="connsiteY171" fmla="*/ 7621 h 10000"/>
                <a:gd name="connsiteX172" fmla="*/ 5656 w 10000"/>
                <a:gd name="connsiteY172" fmla="*/ 7012 h 10000"/>
                <a:gd name="connsiteX173" fmla="*/ 5683 w 10000"/>
                <a:gd name="connsiteY173" fmla="*/ 6708 h 10000"/>
                <a:gd name="connsiteX174" fmla="*/ 5714 w 10000"/>
                <a:gd name="connsiteY174" fmla="*/ 6534 h 10000"/>
                <a:gd name="connsiteX175" fmla="*/ 5741 w 10000"/>
                <a:gd name="connsiteY175" fmla="*/ 6429 h 10000"/>
                <a:gd name="connsiteX176" fmla="*/ 5773 w 10000"/>
                <a:gd name="connsiteY176" fmla="*/ 6385 h 10000"/>
                <a:gd name="connsiteX177" fmla="*/ 5800 w 10000"/>
                <a:gd name="connsiteY177" fmla="*/ 6385 h 10000"/>
                <a:gd name="connsiteX178" fmla="*/ 5827 w 10000"/>
                <a:gd name="connsiteY178" fmla="*/ 6429 h 10000"/>
                <a:gd name="connsiteX179" fmla="*/ 5858 w 10000"/>
                <a:gd name="connsiteY179" fmla="*/ 6516 h 10000"/>
                <a:gd name="connsiteX180" fmla="*/ 5886 w 10000"/>
                <a:gd name="connsiteY180" fmla="*/ 6646 h 10000"/>
                <a:gd name="connsiteX181" fmla="*/ 5913 w 10000"/>
                <a:gd name="connsiteY181" fmla="*/ 6845 h 10000"/>
                <a:gd name="connsiteX182" fmla="*/ 5944 w 10000"/>
                <a:gd name="connsiteY182" fmla="*/ 7149 h 10000"/>
                <a:gd name="connsiteX183" fmla="*/ 5971 w 10000"/>
                <a:gd name="connsiteY183" fmla="*/ 7658 h 10000"/>
                <a:gd name="connsiteX184" fmla="*/ 6003 w 10000"/>
                <a:gd name="connsiteY184" fmla="*/ 9093 h 10000"/>
                <a:gd name="connsiteX185" fmla="*/ 6030 w 10000"/>
                <a:gd name="connsiteY185" fmla="*/ 8106 h 10000"/>
                <a:gd name="connsiteX186" fmla="*/ 6057 w 10000"/>
                <a:gd name="connsiteY186" fmla="*/ 7385 h 10000"/>
                <a:gd name="connsiteX187" fmla="*/ 6088 w 10000"/>
                <a:gd name="connsiteY187" fmla="*/ 7019 h 10000"/>
                <a:gd name="connsiteX188" fmla="*/ 6115 w 10000"/>
                <a:gd name="connsiteY188" fmla="*/ 6789 h 10000"/>
                <a:gd name="connsiteX189" fmla="*/ 6147 w 10000"/>
                <a:gd name="connsiteY189" fmla="*/ 6634 h 10000"/>
                <a:gd name="connsiteX190" fmla="*/ 6174 w 10000"/>
                <a:gd name="connsiteY190" fmla="*/ 6534 h 10000"/>
                <a:gd name="connsiteX191" fmla="*/ 6201 w 10000"/>
                <a:gd name="connsiteY191" fmla="*/ 6472 h 10000"/>
                <a:gd name="connsiteX192" fmla="*/ 6233 w 10000"/>
                <a:gd name="connsiteY192" fmla="*/ 6441 h 10000"/>
                <a:gd name="connsiteX193" fmla="*/ 6260 w 10000"/>
                <a:gd name="connsiteY193" fmla="*/ 6435 h 10000"/>
                <a:gd name="connsiteX194" fmla="*/ 6291 w 10000"/>
                <a:gd name="connsiteY194" fmla="*/ 6460 h 10000"/>
                <a:gd name="connsiteX195" fmla="*/ 6318 w 10000"/>
                <a:gd name="connsiteY195" fmla="*/ 6516 h 10000"/>
                <a:gd name="connsiteX196" fmla="*/ 6345 w 10000"/>
                <a:gd name="connsiteY196" fmla="*/ 6609 h 10000"/>
                <a:gd name="connsiteX197" fmla="*/ 6372 w 10000"/>
                <a:gd name="connsiteY197" fmla="*/ 6733 h 10000"/>
                <a:gd name="connsiteX198" fmla="*/ 6404 w 10000"/>
                <a:gd name="connsiteY198" fmla="*/ 6919 h 10000"/>
                <a:gd name="connsiteX199" fmla="*/ 6431 w 10000"/>
                <a:gd name="connsiteY199" fmla="*/ 7186 h 10000"/>
                <a:gd name="connsiteX200" fmla="*/ 6462 w 10000"/>
                <a:gd name="connsiteY200" fmla="*/ 7596 h 10000"/>
                <a:gd name="connsiteX201" fmla="*/ 6489 w 10000"/>
                <a:gd name="connsiteY201" fmla="*/ 8466 h 10000"/>
                <a:gd name="connsiteX202" fmla="*/ 6516 w 10000"/>
                <a:gd name="connsiteY202" fmla="*/ 8801 h 10000"/>
                <a:gd name="connsiteX203" fmla="*/ 6548 w 10000"/>
                <a:gd name="connsiteY203" fmla="*/ 7714 h 10000"/>
                <a:gd name="connsiteX204" fmla="*/ 6575 w 10000"/>
                <a:gd name="connsiteY204" fmla="*/ 7261 h 10000"/>
                <a:gd name="connsiteX205" fmla="*/ 6607 w 10000"/>
                <a:gd name="connsiteY205" fmla="*/ 6981 h 10000"/>
                <a:gd name="connsiteX206" fmla="*/ 6634 w 10000"/>
                <a:gd name="connsiteY206" fmla="*/ 6795 h 10000"/>
                <a:gd name="connsiteX207" fmla="*/ 6661 w 10000"/>
                <a:gd name="connsiteY207" fmla="*/ 6658 h 10000"/>
                <a:gd name="connsiteX208" fmla="*/ 6692 w 10000"/>
                <a:gd name="connsiteY208" fmla="*/ 6559 h 10000"/>
                <a:gd name="connsiteX209" fmla="*/ 6719 w 10000"/>
                <a:gd name="connsiteY209" fmla="*/ 6497 h 10000"/>
                <a:gd name="connsiteX210" fmla="*/ 6751 w 10000"/>
                <a:gd name="connsiteY210" fmla="*/ 6460 h 10000"/>
                <a:gd name="connsiteX211" fmla="*/ 6778 w 10000"/>
                <a:gd name="connsiteY211" fmla="*/ 6453 h 10000"/>
                <a:gd name="connsiteX212" fmla="*/ 6805 w 10000"/>
                <a:gd name="connsiteY212" fmla="*/ 6460 h 10000"/>
                <a:gd name="connsiteX213" fmla="*/ 6836 w 10000"/>
                <a:gd name="connsiteY213" fmla="*/ 6503 h 10000"/>
                <a:gd name="connsiteX214" fmla="*/ 6863 w 10000"/>
                <a:gd name="connsiteY214" fmla="*/ 6565 h 10000"/>
                <a:gd name="connsiteX215" fmla="*/ 6890 w 10000"/>
                <a:gd name="connsiteY215" fmla="*/ 6658 h 10000"/>
                <a:gd name="connsiteX216" fmla="*/ 6922 w 10000"/>
                <a:gd name="connsiteY216" fmla="*/ 6789 h 10000"/>
                <a:gd name="connsiteX217" fmla="*/ 6949 w 10000"/>
                <a:gd name="connsiteY217" fmla="*/ 6975 h 10000"/>
                <a:gd name="connsiteX218" fmla="*/ 6981 w 10000"/>
                <a:gd name="connsiteY218" fmla="*/ 7236 h 10000"/>
                <a:gd name="connsiteX219" fmla="*/ 7008 w 10000"/>
                <a:gd name="connsiteY219" fmla="*/ 7634 h 10000"/>
                <a:gd name="connsiteX220" fmla="*/ 7035 w 10000"/>
                <a:gd name="connsiteY220" fmla="*/ 8460 h 10000"/>
                <a:gd name="connsiteX221" fmla="*/ 7066 w 10000"/>
                <a:gd name="connsiteY221" fmla="*/ 8969 h 10000"/>
                <a:gd name="connsiteX222" fmla="*/ 7093 w 10000"/>
                <a:gd name="connsiteY222" fmla="*/ 7801 h 10000"/>
                <a:gd name="connsiteX223" fmla="*/ 7125 w 10000"/>
                <a:gd name="connsiteY223" fmla="*/ 7329 h 10000"/>
                <a:gd name="connsiteX224" fmla="*/ 7152 w 10000"/>
                <a:gd name="connsiteY224" fmla="*/ 7037 h 10000"/>
                <a:gd name="connsiteX225" fmla="*/ 7179 w 10000"/>
                <a:gd name="connsiteY225" fmla="*/ 6839 h 10000"/>
                <a:gd name="connsiteX226" fmla="*/ 7210 w 10000"/>
                <a:gd name="connsiteY226" fmla="*/ 6696 h 10000"/>
                <a:gd name="connsiteX227" fmla="*/ 7237 w 10000"/>
                <a:gd name="connsiteY227" fmla="*/ 6590 h 10000"/>
                <a:gd name="connsiteX228" fmla="*/ 7269 w 10000"/>
                <a:gd name="connsiteY228" fmla="*/ 6516 h 10000"/>
                <a:gd name="connsiteX229" fmla="*/ 7296 w 10000"/>
                <a:gd name="connsiteY229" fmla="*/ 6472 h 10000"/>
                <a:gd name="connsiteX230" fmla="*/ 7323 w 10000"/>
                <a:gd name="connsiteY230" fmla="*/ 6447 h 10000"/>
                <a:gd name="connsiteX231" fmla="*/ 7350 w 10000"/>
                <a:gd name="connsiteY231" fmla="*/ 6447 h 10000"/>
                <a:gd name="connsiteX232" fmla="*/ 7382 w 10000"/>
                <a:gd name="connsiteY232" fmla="*/ 6466 h 10000"/>
                <a:gd name="connsiteX233" fmla="*/ 7409 w 10000"/>
                <a:gd name="connsiteY233" fmla="*/ 6509 h 10000"/>
                <a:gd name="connsiteX234" fmla="*/ 7440 w 10000"/>
                <a:gd name="connsiteY234" fmla="*/ 6578 h 10000"/>
                <a:gd name="connsiteX235" fmla="*/ 7467 w 10000"/>
                <a:gd name="connsiteY235" fmla="*/ 6677 h 10000"/>
                <a:gd name="connsiteX236" fmla="*/ 7494 w 10000"/>
                <a:gd name="connsiteY236" fmla="*/ 6814 h 10000"/>
                <a:gd name="connsiteX237" fmla="*/ 7526 w 10000"/>
                <a:gd name="connsiteY237" fmla="*/ 7006 h 10000"/>
                <a:gd name="connsiteX238" fmla="*/ 7553 w 10000"/>
                <a:gd name="connsiteY238" fmla="*/ 7273 h 10000"/>
                <a:gd name="connsiteX239" fmla="*/ 7584 w 10000"/>
                <a:gd name="connsiteY239" fmla="*/ 7696 h 10000"/>
                <a:gd name="connsiteX240" fmla="*/ 7612 w 10000"/>
                <a:gd name="connsiteY240" fmla="*/ 8584 h 10000"/>
                <a:gd name="connsiteX241" fmla="*/ 7639 w 10000"/>
                <a:gd name="connsiteY241" fmla="*/ 8814 h 10000"/>
                <a:gd name="connsiteX242" fmla="*/ 7670 w 10000"/>
                <a:gd name="connsiteY242" fmla="*/ 7770 h 10000"/>
                <a:gd name="connsiteX243" fmla="*/ 7697 w 10000"/>
                <a:gd name="connsiteY243" fmla="*/ 7317 h 10000"/>
                <a:gd name="connsiteX244" fmla="*/ 7729 w 10000"/>
                <a:gd name="connsiteY244" fmla="*/ 7031 h 10000"/>
                <a:gd name="connsiteX245" fmla="*/ 7756 w 10000"/>
                <a:gd name="connsiteY245" fmla="*/ 6839 h 10000"/>
                <a:gd name="connsiteX246" fmla="*/ 7783 w 10000"/>
                <a:gd name="connsiteY246" fmla="*/ 6696 h 10000"/>
                <a:gd name="connsiteX247" fmla="*/ 7810 w 10000"/>
                <a:gd name="connsiteY247" fmla="*/ 6590 h 10000"/>
                <a:gd name="connsiteX248" fmla="*/ 7841 w 10000"/>
                <a:gd name="connsiteY248" fmla="*/ 6522 h 10000"/>
                <a:gd name="connsiteX249" fmla="*/ 7868 w 10000"/>
                <a:gd name="connsiteY249" fmla="*/ 6472 h 10000"/>
                <a:gd name="connsiteX250" fmla="*/ 7900 w 10000"/>
                <a:gd name="connsiteY250" fmla="*/ 6447 h 10000"/>
                <a:gd name="connsiteX251" fmla="*/ 7927 w 10000"/>
                <a:gd name="connsiteY251" fmla="*/ 6447 h 10000"/>
                <a:gd name="connsiteX252" fmla="*/ 7954 w 10000"/>
                <a:gd name="connsiteY252" fmla="*/ 6466 h 10000"/>
                <a:gd name="connsiteX253" fmla="*/ 7986 w 10000"/>
                <a:gd name="connsiteY253" fmla="*/ 6509 h 10000"/>
                <a:gd name="connsiteX254" fmla="*/ 8013 w 10000"/>
                <a:gd name="connsiteY254" fmla="*/ 6578 h 10000"/>
                <a:gd name="connsiteX255" fmla="*/ 8044 w 10000"/>
                <a:gd name="connsiteY255" fmla="*/ 6683 h 10000"/>
                <a:gd name="connsiteX256" fmla="*/ 8071 w 10000"/>
                <a:gd name="connsiteY256" fmla="*/ 6820 h 10000"/>
                <a:gd name="connsiteX257" fmla="*/ 8098 w 10000"/>
                <a:gd name="connsiteY257" fmla="*/ 7006 h 10000"/>
                <a:gd name="connsiteX258" fmla="*/ 8130 w 10000"/>
                <a:gd name="connsiteY258" fmla="*/ 7280 h 10000"/>
                <a:gd name="connsiteX259" fmla="*/ 8157 w 10000"/>
                <a:gd name="connsiteY259" fmla="*/ 7714 h 10000"/>
                <a:gd name="connsiteX260" fmla="*/ 8188 w 10000"/>
                <a:gd name="connsiteY260" fmla="*/ 8671 h 10000"/>
                <a:gd name="connsiteX261" fmla="*/ 8215 w 10000"/>
                <a:gd name="connsiteY261" fmla="*/ 8696 h 10000"/>
                <a:gd name="connsiteX262" fmla="*/ 8242 w 10000"/>
                <a:gd name="connsiteY262" fmla="*/ 7720 h 10000"/>
                <a:gd name="connsiteX263" fmla="*/ 8274 w 10000"/>
                <a:gd name="connsiteY263" fmla="*/ 7286 h 10000"/>
                <a:gd name="connsiteX264" fmla="*/ 8301 w 10000"/>
                <a:gd name="connsiteY264" fmla="*/ 7006 h 10000"/>
                <a:gd name="connsiteX265" fmla="*/ 8328 w 10000"/>
                <a:gd name="connsiteY265" fmla="*/ 6820 h 10000"/>
                <a:gd name="connsiteX266" fmla="*/ 8360 w 10000"/>
                <a:gd name="connsiteY266" fmla="*/ 6683 h 10000"/>
                <a:gd name="connsiteX267" fmla="*/ 8387 w 10000"/>
                <a:gd name="connsiteY267" fmla="*/ 6584 h 10000"/>
                <a:gd name="connsiteX268" fmla="*/ 8418 w 10000"/>
                <a:gd name="connsiteY268" fmla="*/ 6516 h 10000"/>
                <a:gd name="connsiteX269" fmla="*/ 8445 w 10000"/>
                <a:gd name="connsiteY269" fmla="*/ 6472 h 10000"/>
                <a:gd name="connsiteX270" fmla="*/ 8472 w 10000"/>
                <a:gd name="connsiteY270" fmla="*/ 6453 h 10000"/>
                <a:gd name="connsiteX271" fmla="*/ 8504 w 10000"/>
                <a:gd name="connsiteY271" fmla="*/ 6460 h 10000"/>
                <a:gd name="connsiteX272" fmla="*/ 8531 w 10000"/>
                <a:gd name="connsiteY272" fmla="*/ 6491 h 10000"/>
                <a:gd name="connsiteX273" fmla="*/ 8562 w 10000"/>
                <a:gd name="connsiteY273" fmla="*/ 6553 h 10000"/>
                <a:gd name="connsiteX274" fmla="*/ 8589 w 10000"/>
                <a:gd name="connsiteY274" fmla="*/ 6640 h 10000"/>
                <a:gd name="connsiteX275" fmla="*/ 8616 w 10000"/>
                <a:gd name="connsiteY275" fmla="*/ 6770 h 10000"/>
                <a:gd name="connsiteX276" fmla="*/ 8648 w 10000"/>
                <a:gd name="connsiteY276" fmla="*/ 6944 h 10000"/>
                <a:gd name="connsiteX277" fmla="*/ 8675 w 10000"/>
                <a:gd name="connsiteY277" fmla="*/ 7205 h 10000"/>
                <a:gd name="connsiteX278" fmla="*/ 8707 w 10000"/>
                <a:gd name="connsiteY278" fmla="*/ 7615 h 10000"/>
                <a:gd name="connsiteX279" fmla="*/ 8734 w 10000"/>
                <a:gd name="connsiteY279" fmla="*/ 8460 h 10000"/>
                <a:gd name="connsiteX280" fmla="*/ 8761 w 10000"/>
                <a:gd name="connsiteY280" fmla="*/ 8839 h 10000"/>
                <a:gd name="connsiteX281" fmla="*/ 8788 w 10000"/>
                <a:gd name="connsiteY281" fmla="*/ 7733 h 10000"/>
                <a:gd name="connsiteX282" fmla="*/ 8819 w 10000"/>
                <a:gd name="connsiteY282" fmla="*/ 7267 h 10000"/>
                <a:gd name="connsiteX283" fmla="*/ 8851 w 10000"/>
                <a:gd name="connsiteY283" fmla="*/ 6981 h 10000"/>
                <a:gd name="connsiteX284" fmla="*/ 8878 w 10000"/>
                <a:gd name="connsiteY284" fmla="*/ 6783 h 10000"/>
                <a:gd name="connsiteX285" fmla="*/ 8905 w 10000"/>
                <a:gd name="connsiteY285" fmla="*/ 6646 h 10000"/>
                <a:gd name="connsiteX286" fmla="*/ 8932 w 10000"/>
                <a:gd name="connsiteY286" fmla="*/ 6547 h 10000"/>
                <a:gd name="connsiteX287" fmla="*/ 8963 w 10000"/>
                <a:gd name="connsiteY287" fmla="*/ 6484 h 10000"/>
                <a:gd name="connsiteX288" fmla="*/ 8991 w 10000"/>
                <a:gd name="connsiteY288" fmla="*/ 6453 h 10000"/>
                <a:gd name="connsiteX289" fmla="*/ 9022 w 10000"/>
                <a:gd name="connsiteY289" fmla="*/ 6447 h 10000"/>
                <a:gd name="connsiteX290" fmla="*/ 9049 w 10000"/>
                <a:gd name="connsiteY290" fmla="*/ 6472 h 10000"/>
                <a:gd name="connsiteX291" fmla="*/ 9076 w 10000"/>
                <a:gd name="connsiteY291" fmla="*/ 6528 h 10000"/>
                <a:gd name="connsiteX292" fmla="*/ 9108 w 10000"/>
                <a:gd name="connsiteY292" fmla="*/ 6621 h 10000"/>
                <a:gd name="connsiteX293" fmla="*/ 9135 w 10000"/>
                <a:gd name="connsiteY293" fmla="*/ 6758 h 10000"/>
                <a:gd name="connsiteX294" fmla="*/ 9166 w 10000"/>
                <a:gd name="connsiteY294" fmla="*/ 6957 h 10000"/>
                <a:gd name="connsiteX295" fmla="*/ 9193 w 10000"/>
                <a:gd name="connsiteY295" fmla="*/ 7267 h 10000"/>
                <a:gd name="connsiteX296" fmla="*/ 9220 w 10000"/>
                <a:gd name="connsiteY296" fmla="*/ 7814 h 10000"/>
                <a:gd name="connsiteX297" fmla="*/ 9252 w 10000"/>
                <a:gd name="connsiteY297" fmla="*/ 9863 h 10000"/>
                <a:gd name="connsiteX298" fmla="*/ 9279 w 10000"/>
                <a:gd name="connsiteY298" fmla="*/ 7988 h 10000"/>
                <a:gd name="connsiteX299" fmla="*/ 9306 w 10000"/>
                <a:gd name="connsiteY299" fmla="*/ 7335 h 10000"/>
                <a:gd name="connsiteX300" fmla="*/ 9338 w 10000"/>
                <a:gd name="connsiteY300" fmla="*/ 6988 h 10000"/>
                <a:gd name="connsiteX301" fmla="*/ 9365 w 10000"/>
                <a:gd name="connsiteY301" fmla="*/ 6758 h 10000"/>
                <a:gd name="connsiteX302" fmla="*/ 9396 w 10000"/>
                <a:gd name="connsiteY302" fmla="*/ 6602 h 10000"/>
                <a:gd name="connsiteX303" fmla="*/ 9423 w 10000"/>
                <a:gd name="connsiteY303" fmla="*/ 6503 h 10000"/>
                <a:gd name="connsiteX304" fmla="*/ 9450 w 10000"/>
                <a:gd name="connsiteY304" fmla="*/ 6447 h 10000"/>
                <a:gd name="connsiteX305" fmla="*/ 9482 w 10000"/>
                <a:gd name="connsiteY305" fmla="*/ 6435 h 10000"/>
                <a:gd name="connsiteX306" fmla="*/ 9509 w 10000"/>
                <a:gd name="connsiteY306" fmla="*/ 6460 h 10000"/>
                <a:gd name="connsiteX307" fmla="*/ 9540 w 10000"/>
                <a:gd name="connsiteY307" fmla="*/ 6534 h 10000"/>
                <a:gd name="connsiteX308" fmla="*/ 9567 w 10000"/>
                <a:gd name="connsiteY308" fmla="*/ 6665 h 10000"/>
                <a:gd name="connsiteX309" fmla="*/ 9594 w 10000"/>
                <a:gd name="connsiteY309" fmla="*/ 6882 h 10000"/>
                <a:gd name="connsiteX310" fmla="*/ 9626 w 10000"/>
                <a:gd name="connsiteY310" fmla="*/ 7242 h 10000"/>
                <a:gd name="connsiteX311" fmla="*/ 9653 w 10000"/>
                <a:gd name="connsiteY311" fmla="*/ 7981 h 10000"/>
                <a:gd name="connsiteX312" fmla="*/ 9680 w 10000"/>
                <a:gd name="connsiteY312" fmla="*/ 8820 h 10000"/>
                <a:gd name="connsiteX313" fmla="*/ 9712 w 10000"/>
                <a:gd name="connsiteY313" fmla="*/ 7484 h 10000"/>
                <a:gd name="connsiteX314" fmla="*/ 9739 w 10000"/>
                <a:gd name="connsiteY314" fmla="*/ 7012 h 10000"/>
                <a:gd name="connsiteX315" fmla="*/ 9766 w 10000"/>
                <a:gd name="connsiteY315" fmla="*/ 6758 h 10000"/>
                <a:gd name="connsiteX316" fmla="*/ 9797 w 10000"/>
                <a:gd name="connsiteY316" fmla="*/ 6615 h 10000"/>
                <a:gd name="connsiteX317" fmla="*/ 9824 w 10000"/>
                <a:gd name="connsiteY317" fmla="*/ 6559 h 10000"/>
                <a:gd name="connsiteX318" fmla="*/ 9856 w 10000"/>
                <a:gd name="connsiteY318" fmla="*/ 6590 h 10000"/>
                <a:gd name="connsiteX319" fmla="*/ 9883 w 10000"/>
                <a:gd name="connsiteY319" fmla="*/ 6708 h 10000"/>
                <a:gd name="connsiteX320" fmla="*/ 9910 w 10000"/>
                <a:gd name="connsiteY320" fmla="*/ 6950 h 10000"/>
                <a:gd name="connsiteX321" fmla="*/ 9941 w 10000"/>
                <a:gd name="connsiteY321" fmla="*/ 7404 h 10000"/>
                <a:gd name="connsiteX322" fmla="*/ 9968 w 10000"/>
                <a:gd name="connsiteY322" fmla="*/ 8516 h 10000"/>
                <a:gd name="connsiteX323" fmla="*/ 10000 w 10000"/>
                <a:gd name="connsiteY32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43 w 10000"/>
                <a:gd name="connsiteY94" fmla="*/ 186 h 10000"/>
                <a:gd name="connsiteX95" fmla="*/ 3470 w 10000"/>
                <a:gd name="connsiteY95" fmla="*/ 149 h 10000"/>
                <a:gd name="connsiteX96" fmla="*/ 3497 w 10000"/>
                <a:gd name="connsiteY96" fmla="*/ 118 h 10000"/>
                <a:gd name="connsiteX97" fmla="*/ 3529 w 10000"/>
                <a:gd name="connsiteY97" fmla="*/ 87 h 10000"/>
                <a:gd name="connsiteX98" fmla="*/ 3556 w 10000"/>
                <a:gd name="connsiteY98" fmla="*/ 68 h 10000"/>
                <a:gd name="connsiteX99" fmla="*/ 3587 w 10000"/>
                <a:gd name="connsiteY99" fmla="*/ 43 h 10000"/>
                <a:gd name="connsiteX100" fmla="*/ 3614 w 10000"/>
                <a:gd name="connsiteY100" fmla="*/ 31 h 10000"/>
                <a:gd name="connsiteX101" fmla="*/ 3641 w 10000"/>
                <a:gd name="connsiteY101" fmla="*/ 19 h 10000"/>
                <a:gd name="connsiteX102" fmla="*/ 3673 w 10000"/>
                <a:gd name="connsiteY102" fmla="*/ 6 h 10000"/>
                <a:gd name="connsiteX103" fmla="*/ 3700 w 10000"/>
                <a:gd name="connsiteY103" fmla="*/ 6 h 10000"/>
                <a:gd name="connsiteX104" fmla="*/ 3731 w 10000"/>
                <a:gd name="connsiteY104" fmla="*/ 0 h 10000"/>
                <a:gd name="connsiteX105" fmla="*/ 3758 w 10000"/>
                <a:gd name="connsiteY105" fmla="*/ 0 h 10000"/>
                <a:gd name="connsiteX106" fmla="*/ 3785 w 10000"/>
                <a:gd name="connsiteY106" fmla="*/ 6 h 10000"/>
                <a:gd name="connsiteX107" fmla="*/ 3817 w 10000"/>
                <a:gd name="connsiteY107" fmla="*/ 12 h 10000"/>
                <a:gd name="connsiteX108" fmla="*/ 3844 w 10000"/>
                <a:gd name="connsiteY108" fmla="*/ 19 h 10000"/>
                <a:gd name="connsiteX109" fmla="*/ 3876 w 10000"/>
                <a:gd name="connsiteY109" fmla="*/ 31 h 10000"/>
                <a:gd name="connsiteX110" fmla="*/ 3903 w 10000"/>
                <a:gd name="connsiteY110" fmla="*/ 43 h 10000"/>
                <a:gd name="connsiteX111" fmla="*/ 3930 w 10000"/>
                <a:gd name="connsiteY111" fmla="*/ 62 h 10000"/>
                <a:gd name="connsiteX112" fmla="*/ 3957 w 10000"/>
                <a:gd name="connsiteY112" fmla="*/ 81 h 10000"/>
                <a:gd name="connsiteX113" fmla="*/ 3988 w 10000"/>
                <a:gd name="connsiteY113" fmla="*/ 106 h 10000"/>
                <a:gd name="connsiteX114" fmla="*/ 4015 w 10000"/>
                <a:gd name="connsiteY114" fmla="*/ 130 h 10000"/>
                <a:gd name="connsiteX115" fmla="*/ 4047 w 10000"/>
                <a:gd name="connsiteY115" fmla="*/ 155 h 10000"/>
                <a:gd name="connsiteX116" fmla="*/ 4074 w 10000"/>
                <a:gd name="connsiteY116" fmla="*/ 186 h 10000"/>
                <a:gd name="connsiteX117" fmla="*/ 4101 w 10000"/>
                <a:gd name="connsiteY117" fmla="*/ 217 h 10000"/>
                <a:gd name="connsiteX118" fmla="*/ 4132 w 10000"/>
                <a:gd name="connsiteY118" fmla="*/ 255 h 10000"/>
                <a:gd name="connsiteX119" fmla="*/ 4160 w 10000"/>
                <a:gd name="connsiteY119" fmla="*/ 292 h 10000"/>
                <a:gd name="connsiteX120" fmla="*/ 4191 w 10000"/>
                <a:gd name="connsiteY120" fmla="*/ 329 h 10000"/>
                <a:gd name="connsiteX121" fmla="*/ 4218 w 10000"/>
                <a:gd name="connsiteY121" fmla="*/ 373 h 10000"/>
                <a:gd name="connsiteX122" fmla="*/ 4245 w 10000"/>
                <a:gd name="connsiteY122" fmla="*/ 422 h 10000"/>
                <a:gd name="connsiteX123" fmla="*/ 4277 w 10000"/>
                <a:gd name="connsiteY123" fmla="*/ 466 h 10000"/>
                <a:gd name="connsiteX124" fmla="*/ 4304 w 10000"/>
                <a:gd name="connsiteY124" fmla="*/ 522 h 10000"/>
                <a:gd name="connsiteX125" fmla="*/ 4335 w 10000"/>
                <a:gd name="connsiteY125" fmla="*/ 571 h 10000"/>
                <a:gd name="connsiteX126" fmla="*/ 4362 w 10000"/>
                <a:gd name="connsiteY126" fmla="*/ 634 h 10000"/>
                <a:gd name="connsiteX127" fmla="*/ 4389 w 10000"/>
                <a:gd name="connsiteY127" fmla="*/ 689 h 10000"/>
                <a:gd name="connsiteX128" fmla="*/ 4421 w 10000"/>
                <a:gd name="connsiteY128" fmla="*/ 752 h 10000"/>
                <a:gd name="connsiteX129" fmla="*/ 4448 w 10000"/>
                <a:gd name="connsiteY129" fmla="*/ 820 h 10000"/>
                <a:gd name="connsiteX130" fmla="*/ 4475 w 10000"/>
                <a:gd name="connsiteY130" fmla="*/ 888 h 10000"/>
                <a:gd name="connsiteX131" fmla="*/ 4507 w 10000"/>
                <a:gd name="connsiteY131" fmla="*/ 957 h 10000"/>
                <a:gd name="connsiteX132" fmla="*/ 4534 w 10000"/>
                <a:gd name="connsiteY132" fmla="*/ 1037 h 10000"/>
                <a:gd name="connsiteX133" fmla="*/ 4565 w 10000"/>
                <a:gd name="connsiteY133" fmla="*/ 1118 h 10000"/>
                <a:gd name="connsiteX134" fmla="*/ 4592 w 10000"/>
                <a:gd name="connsiteY134" fmla="*/ 1199 h 10000"/>
                <a:gd name="connsiteX135" fmla="*/ 4619 w 10000"/>
                <a:gd name="connsiteY135" fmla="*/ 1286 h 10000"/>
                <a:gd name="connsiteX136" fmla="*/ 4651 w 10000"/>
                <a:gd name="connsiteY136" fmla="*/ 1373 h 10000"/>
                <a:gd name="connsiteX137" fmla="*/ 4678 w 10000"/>
                <a:gd name="connsiteY137" fmla="*/ 1472 h 10000"/>
                <a:gd name="connsiteX138" fmla="*/ 4709 w 10000"/>
                <a:gd name="connsiteY138" fmla="*/ 1565 h 10000"/>
                <a:gd name="connsiteX139" fmla="*/ 4736 w 10000"/>
                <a:gd name="connsiteY139" fmla="*/ 1671 h 10000"/>
                <a:gd name="connsiteX140" fmla="*/ 4763 w 10000"/>
                <a:gd name="connsiteY140" fmla="*/ 1776 h 10000"/>
                <a:gd name="connsiteX141" fmla="*/ 4795 w 10000"/>
                <a:gd name="connsiteY141" fmla="*/ 1894 h 10000"/>
                <a:gd name="connsiteX142" fmla="*/ 4822 w 10000"/>
                <a:gd name="connsiteY142" fmla="*/ 2012 h 10000"/>
                <a:gd name="connsiteX143" fmla="*/ 4854 w 10000"/>
                <a:gd name="connsiteY143" fmla="*/ 2137 h 10000"/>
                <a:gd name="connsiteX144" fmla="*/ 4881 w 10000"/>
                <a:gd name="connsiteY144" fmla="*/ 2267 h 10000"/>
                <a:gd name="connsiteX145" fmla="*/ 4908 w 10000"/>
                <a:gd name="connsiteY145" fmla="*/ 2404 h 10000"/>
                <a:gd name="connsiteX146" fmla="*/ 4935 w 10000"/>
                <a:gd name="connsiteY146" fmla="*/ 2553 h 10000"/>
                <a:gd name="connsiteX147" fmla="*/ 4966 w 10000"/>
                <a:gd name="connsiteY147" fmla="*/ 2708 h 10000"/>
                <a:gd name="connsiteX148" fmla="*/ 4993 w 10000"/>
                <a:gd name="connsiteY148" fmla="*/ 2870 h 10000"/>
                <a:gd name="connsiteX149" fmla="*/ 5025 w 10000"/>
                <a:gd name="connsiteY149" fmla="*/ 3043 h 10000"/>
                <a:gd name="connsiteX150" fmla="*/ 5052 w 10000"/>
                <a:gd name="connsiteY150" fmla="*/ 3230 h 10000"/>
                <a:gd name="connsiteX151" fmla="*/ 5079 w 10000"/>
                <a:gd name="connsiteY151" fmla="*/ 3429 h 10000"/>
                <a:gd name="connsiteX152" fmla="*/ 5110 w 10000"/>
                <a:gd name="connsiteY152" fmla="*/ 3646 h 10000"/>
                <a:gd name="connsiteX153" fmla="*/ 5137 w 10000"/>
                <a:gd name="connsiteY153" fmla="*/ 3882 h 10000"/>
                <a:gd name="connsiteX154" fmla="*/ 5169 w 10000"/>
                <a:gd name="connsiteY154" fmla="*/ 4143 h 10000"/>
                <a:gd name="connsiteX155" fmla="*/ 5196 w 10000"/>
                <a:gd name="connsiteY155" fmla="*/ 4441 h 10000"/>
                <a:gd name="connsiteX156" fmla="*/ 5223 w 10000"/>
                <a:gd name="connsiteY156" fmla="*/ 4789 h 10000"/>
                <a:gd name="connsiteX157" fmla="*/ 5255 w 10000"/>
                <a:gd name="connsiteY157" fmla="*/ 5205 h 10000"/>
                <a:gd name="connsiteX158" fmla="*/ 5282 w 10000"/>
                <a:gd name="connsiteY158" fmla="*/ 5758 h 10000"/>
                <a:gd name="connsiteX159" fmla="*/ 5313 w 10000"/>
                <a:gd name="connsiteY159" fmla="*/ 6671 h 10000"/>
                <a:gd name="connsiteX160" fmla="*/ 5340 w 10000"/>
                <a:gd name="connsiteY160" fmla="*/ 7776 h 10000"/>
                <a:gd name="connsiteX161" fmla="*/ 5367 w 10000"/>
                <a:gd name="connsiteY161" fmla="*/ 6565 h 10000"/>
                <a:gd name="connsiteX162" fmla="*/ 5399 w 10000"/>
                <a:gd name="connsiteY162" fmla="*/ 6255 h 10000"/>
                <a:gd name="connsiteX163" fmla="*/ 5426 w 10000"/>
                <a:gd name="connsiteY163" fmla="*/ 6155 h 10000"/>
                <a:gd name="connsiteX164" fmla="*/ 5453 w 10000"/>
                <a:gd name="connsiteY164" fmla="*/ 6180 h 10000"/>
                <a:gd name="connsiteX165" fmla="*/ 5484 w 10000"/>
                <a:gd name="connsiteY165" fmla="*/ 6286 h 10000"/>
                <a:gd name="connsiteX166" fmla="*/ 5511 w 10000"/>
                <a:gd name="connsiteY166" fmla="*/ 6484 h 10000"/>
                <a:gd name="connsiteX167" fmla="*/ 5539 w 10000"/>
                <a:gd name="connsiteY167" fmla="*/ 6801 h 10000"/>
                <a:gd name="connsiteX168" fmla="*/ 5570 w 10000"/>
                <a:gd name="connsiteY168" fmla="*/ 7373 h 10000"/>
                <a:gd name="connsiteX169" fmla="*/ 5597 w 10000"/>
                <a:gd name="connsiteY169" fmla="*/ 9447 h 10000"/>
                <a:gd name="connsiteX170" fmla="*/ 5629 w 10000"/>
                <a:gd name="connsiteY170" fmla="*/ 7621 h 10000"/>
                <a:gd name="connsiteX171" fmla="*/ 5656 w 10000"/>
                <a:gd name="connsiteY171" fmla="*/ 7012 h 10000"/>
                <a:gd name="connsiteX172" fmla="*/ 5683 w 10000"/>
                <a:gd name="connsiteY172" fmla="*/ 6708 h 10000"/>
                <a:gd name="connsiteX173" fmla="*/ 5714 w 10000"/>
                <a:gd name="connsiteY173" fmla="*/ 6534 h 10000"/>
                <a:gd name="connsiteX174" fmla="*/ 5741 w 10000"/>
                <a:gd name="connsiteY174" fmla="*/ 6429 h 10000"/>
                <a:gd name="connsiteX175" fmla="*/ 5773 w 10000"/>
                <a:gd name="connsiteY175" fmla="*/ 6385 h 10000"/>
                <a:gd name="connsiteX176" fmla="*/ 5800 w 10000"/>
                <a:gd name="connsiteY176" fmla="*/ 6385 h 10000"/>
                <a:gd name="connsiteX177" fmla="*/ 5827 w 10000"/>
                <a:gd name="connsiteY177" fmla="*/ 6429 h 10000"/>
                <a:gd name="connsiteX178" fmla="*/ 5858 w 10000"/>
                <a:gd name="connsiteY178" fmla="*/ 6516 h 10000"/>
                <a:gd name="connsiteX179" fmla="*/ 5886 w 10000"/>
                <a:gd name="connsiteY179" fmla="*/ 6646 h 10000"/>
                <a:gd name="connsiteX180" fmla="*/ 5913 w 10000"/>
                <a:gd name="connsiteY180" fmla="*/ 6845 h 10000"/>
                <a:gd name="connsiteX181" fmla="*/ 5944 w 10000"/>
                <a:gd name="connsiteY181" fmla="*/ 7149 h 10000"/>
                <a:gd name="connsiteX182" fmla="*/ 5971 w 10000"/>
                <a:gd name="connsiteY182" fmla="*/ 7658 h 10000"/>
                <a:gd name="connsiteX183" fmla="*/ 6003 w 10000"/>
                <a:gd name="connsiteY183" fmla="*/ 9093 h 10000"/>
                <a:gd name="connsiteX184" fmla="*/ 6030 w 10000"/>
                <a:gd name="connsiteY184" fmla="*/ 8106 h 10000"/>
                <a:gd name="connsiteX185" fmla="*/ 6057 w 10000"/>
                <a:gd name="connsiteY185" fmla="*/ 7385 h 10000"/>
                <a:gd name="connsiteX186" fmla="*/ 6088 w 10000"/>
                <a:gd name="connsiteY186" fmla="*/ 7019 h 10000"/>
                <a:gd name="connsiteX187" fmla="*/ 6115 w 10000"/>
                <a:gd name="connsiteY187" fmla="*/ 6789 h 10000"/>
                <a:gd name="connsiteX188" fmla="*/ 6147 w 10000"/>
                <a:gd name="connsiteY188" fmla="*/ 6634 h 10000"/>
                <a:gd name="connsiteX189" fmla="*/ 6174 w 10000"/>
                <a:gd name="connsiteY189" fmla="*/ 6534 h 10000"/>
                <a:gd name="connsiteX190" fmla="*/ 6201 w 10000"/>
                <a:gd name="connsiteY190" fmla="*/ 6472 h 10000"/>
                <a:gd name="connsiteX191" fmla="*/ 6233 w 10000"/>
                <a:gd name="connsiteY191" fmla="*/ 6441 h 10000"/>
                <a:gd name="connsiteX192" fmla="*/ 6260 w 10000"/>
                <a:gd name="connsiteY192" fmla="*/ 6435 h 10000"/>
                <a:gd name="connsiteX193" fmla="*/ 6291 w 10000"/>
                <a:gd name="connsiteY193" fmla="*/ 6460 h 10000"/>
                <a:gd name="connsiteX194" fmla="*/ 6318 w 10000"/>
                <a:gd name="connsiteY194" fmla="*/ 6516 h 10000"/>
                <a:gd name="connsiteX195" fmla="*/ 6345 w 10000"/>
                <a:gd name="connsiteY195" fmla="*/ 6609 h 10000"/>
                <a:gd name="connsiteX196" fmla="*/ 6372 w 10000"/>
                <a:gd name="connsiteY196" fmla="*/ 6733 h 10000"/>
                <a:gd name="connsiteX197" fmla="*/ 6404 w 10000"/>
                <a:gd name="connsiteY197" fmla="*/ 6919 h 10000"/>
                <a:gd name="connsiteX198" fmla="*/ 6431 w 10000"/>
                <a:gd name="connsiteY198" fmla="*/ 7186 h 10000"/>
                <a:gd name="connsiteX199" fmla="*/ 6462 w 10000"/>
                <a:gd name="connsiteY199" fmla="*/ 7596 h 10000"/>
                <a:gd name="connsiteX200" fmla="*/ 6489 w 10000"/>
                <a:gd name="connsiteY200" fmla="*/ 8466 h 10000"/>
                <a:gd name="connsiteX201" fmla="*/ 6516 w 10000"/>
                <a:gd name="connsiteY201" fmla="*/ 8801 h 10000"/>
                <a:gd name="connsiteX202" fmla="*/ 6548 w 10000"/>
                <a:gd name="connsiteY202" fmla="*/ 7714 h 10000"/>
                <a:gd name="connsiteX203" fmla="*/ 6575 w 10000"/>
                <a:gd name="connsiteY203" fmla="*/ 7261 h 10000"/>
                <a:gd name="connsiteX204" fmla="*/ 6607 w 10000"/>
                <a:gd name="connsiteY204" fmla="*/ 6981 h 10000"/>
                <a:gd name="connsiteX205" fmla="*/ 6634 w 10000"/>
                <a:gd name="connsiteY205" fmla="*/ 6795 h 10000"/>
                <a:gd name="connsiteX206" fmla="*/ 6661 w 10000"/>
                <a:gd name="connsiteY206" fmla="*/ 6658 h 10000"/>
                <a:gd name="connsiteX207" fmla="*/ 6692 w 10000"/>
                <a:gd name="connsiteY207" fmla="*/ 6559 h 10000"/>
                <a:gd name="connsiteX208" fmla="*/ 6719 w 10000"/>
                <a:gd name="connsiteY208" fmla="*/ 6497 h 10000"/>
                <a:gd name="connsiteX209" fmla="*/ 6751 w 10000"/>
                <a:gd name="connsiteY209" fmla="*/ 6460 h 10000"/>
                <a:gd name="connsiteX210" fmla="*/ 6778 w 10000"/>
                <a:gd name="connsiteY210" fmla="*/ 6453 h 10000"/>
                <a:gd name="connsiteX211" fmla="*/ 6805 w 10000"/>
                <a:gd name="connsiteY211" fmla="*/ 6460 h 10000"/>
                <a:gd name="connsiteX212" fmla="*/ 6836 w 10000"/>
                <a:gd name="connsiteY212" fmla="*/ 6503 h 10000"/>
                <a:gd name="connsiteX213" fmla="*/ 6863 w 10000"/>
                <a:gd name="connsiteY213" fmla="*/ 6565 h 10000"/>
                <a:gd name="connsiteX214" fmla="*/ 6890 w 10000"/>
                <a:gd name="connsiteY214" fmla="*/ 6658 h 10000"/>
                <a:gd name="connsiteX215" fmla="*/ 6922 w 10000"/>
                <a:gd name="connsiteY215" fmla="*/ 6789 h 10000"/>
                <a:gd name="connsiteX216" fmla="*/ 6949 w 10000"/>
                <a:gd name="connsiteY216" fmla="*/ 6975 h 10000"/>
                <a:gd name="connsiteX217" fmla="*/ 6981 w 10000"/>
                <a:gd name="connsiteY217" fmla="*/ 7236 h 10000"/>
                <a:gd name="connsiteX218" fmla="*/ 7008 w 10000"/>
                <a:gd name="connsiteY218" fmla="*/ 7634 h 10000"/>
                <a:gd name="connsiteX219" fmla="*/ 7035 w 10000"/>
                <a:gd name="connsiteY219" fmla="*/ 8460 h 10000"/>
                <a:gd name="connsiteX220" fmla="*/ 7066 w 10000"/>
                <a:gd name="connsiteY220" fmla="*/ 8969 h 10000"/>
                <a:gd name="connsiteX221" fmla="*/ 7093 w 10000"/>
                <a:gd name="connsiteY221" fmla="*/ 7801 h 10000"/>
                <a:gd name="connsiteX222" fmla="*/ 7125 w 10000"/>
                <a:gd name="connsiteY222" fmla="*/ 7329 h 10000"/>
                <a:gd name="connsiteX223" fmla="*/ 7152 w 10000"/>
                <a:gd name="connsiteY223" fmla="*/ 7037 h 10000"/>
                <a:gd name="connsiteX224" fmla="*/ 7179 w 10000"/>
                <a:gd name="connsiteY224" fmla="*/ 6839 h 10000"/>
                <a:gd name="connsiteX225" fmla="*/ 7210 w 10000"/>
                <a:gd name="connsiteY225" fmla="*/ 6696 h 10000"/>
                <a:gd name="connsiteX226" fmla="*/ 7237 w 10000"/>
                <a:gd name="connsiteY226" fmla="*/ 6590 h 10000"/>
                <a:gd name="connsiteX227" fmla="*/ 7269 w 10000"/>
                <a:gd name="connsiteY227" fmla="*/ 6516 h 10000"/>
                <a:gd name="connsiteX228" fmla="*/ 7296 w 10000"/>
                <a:gd name="connsiteY228" fmla="*/ 6472 h 10000"/>
                <a:gd name="connsiteX229" fmla="*/ 7323 w 10000"/>
                <a:gd name="connsiteY229" fmla="*/ 6447 h 10000"/>
                <a:gd name="connsiteX230" fmla="*/ 7350 w 10000"/>
                <a:gd name="connsiteY230" fmla="*/ 6447 h 10000"/>
                <a:gd name="connsiteX231" fmla="*/ 7382 w 10000"/>
                <a:gd name="connsiteY231" fmla="*/ 6466 h 10000"/>
                <a:gd name="connsiteX232" fmla="*/ 7409 w 10000"/>
                <a:gd name="connsiteY232" fmla="*/ 6509 h 10000"/>
                <a:gd name="connsiteX233" fmla="*/ 7440 w 10000"/>
                <a:gd name="connsiteY233" fmla="*/ 6578 h 10000"/>
                <a:gd name="connsiteX234" fmla="*/ 7467 w 10000"/>
                <a:gd name="connsiteY234" fmla="*/ 6677 h 10000"/>
                <a:gd name="connsiteX235" fmla="*/ 7494 w 10000"/>
                <a:gd name="connsiteY235" fmla="*/ 6814 h 10000"/>
                <a:gd name="connsiteX236" fmla="*/ 7526 w 10000"/>
                <a:gd name="connsiteY236" fmla="*/ 7006 h 10000"/>
                <a:gd name="connsiteX237" fmla="*/ 7553 w 10000"/>
                <a:gd name="connsiteY237" fmla="*/ 7273 h 10000"/>
                <a:gd name="connsiteX238" fmla="*/ 7584 w 10000"/>
                <a:gd name="connsiteY238" fmla="*/ 7696 h 10000"/>
                <a:gd name="connsiteX239" fmla="*/ 7612 w 10000"/>
                <a:gd name="connsiteY239" fmla="*/ 8584 h 10000"/>
                <a:gd name="connsiteX240" fmla="*/ 7639 w 10000"/>
                <a:gd name="connsiteY240" fmla="*/ 8814 h 10000"/>
                <a:gd name="connsiteX241" fmla="*/ 7670 w 10000"/>
                <a:gd name="connsiteY241" fmla="*/ 7770 h 10000"/>
                <a:gd name="connsiteX242" fmla="*/ 7697 w 10000"/>
                <a:gd name="connsiteY242" fmla="*/ 7317 h 10000"/>
                <a:gd name="connsiteX243" fmla="*/ 7729 w 10000"/>
                <a:gd name="connsiteY243" fmla="*/ 7031 h 10000"/>
                <a:gd name="connsiteX244" fmla="*/ 7756 w 10000"/>
                <a:gd name="connsiteY244" fmla="*/ 6839 h 10000"/>
                <a:gd name="connsiteX245" fmla="*/ 7783 w 10000"/>
                <a:gd name="connsiteY245" fmla="*/ 6696 h 10000"/>
                <a:gd name="connsiteX246" fmla="*/ 7810 w 10000"/>
                <a:gd name="connsiteY246" fmla="*/ 6590 h 10000"/>
                <a:gd name="connsiteX247" fmla="*/ 7841 w 10000"/>
                <a:gd name="connsiteY247" fmla="*/ 6522 h 10000"/>
                <a:gd name="connsiteX248" fmla="*/ 7868 w 10000"/>
                <a:gd name="connsiteY248" fmla="*/ 6472 h 10000"/>
                <a:gd name="connsiteX249" fmla="*/ 7900 w 10000"/>
                <a:gd name="connsiteY249" fmla="*/ 6447 h 10000"/>
                <a:gd name="connsiteX250" fmla="*/ 7927 w 10000"/>
                <a:gd name="connsiteY250" fmla="*/ 6447 h 10000"/>
                <a:gd name="connsiteX251" fmla="*/ 7954 w 10000"/>
                <a:gd name="connsiteY251" fmla="*/ 6466 h 10000"/>
                <a:gd name="connsiteX252" fmla="*/ 7986 w 10000"/>
                <a:gd name="connsiteY252" fmla="*/ 6509 h 10000"/>
                <a:gd name="connsiteX253" fmla="*/ 8013 w 10000"/>
                <a:gd name="connsiteY253" fmla="*/ 6578 h 10000"/>
                <a:gd name="connsiteX254" fmla="*/ 8044 w 10000"/>
                <a:gd name="connsiteY254" fmla="*/ 6683 h 10000"/>
                <a:gd name="connsiteX255" fmla="*/ 8071 w 10000"/>
                <a:gd name="connsiteY255" fmla="*/ 6820 h 10000"/>
                <a:gd name="connsiteX256" fmla="*/ 8098 w 10000"/>
                <a:gd name="connsiteY256" fmla="*/ 7006 h 10000"/>
                <a:gd name="connsiteX257" fmla="*/ 8130 w 10000"/>
                <a:gd name="connsiteY257" fmla="*/ 7280 h 10000"/>
                <a:gd name="connsiteX258" fmla="*/ 8157 w 10000"/>
                <a:gd name="connsiteY258" fmla="*/ 7714 h 10000"/>
                <a:gd name="connsiteX259" fmla="*/ 8188 w 10000"/>
                <a:gd name="connsiteY259" fmla="*/ 8671 h 10000"/>
                <a:gd name="connsiteX260" fmla="*/ 8215 w 10000"/>
                <a:gd name="connsiteY260" fmla="*/ 8696 h 10000"/>
                <a:gd name="connsiteX261" fmla="*/ 8242 w 10000"/>
                <a:gd name="connsiteY261" fmla="*/ 7720 h 10000"/>
                <a:gd name="connsiteX262" fmla="*/ 8274 w 10000"/>
                <a:gd name="connsiteY262" fmla="*/ 7286 h 10000"/>
                <a:gd name="connsiteX263" fmla="*/ 8301 w 10000"/>
                <a:gd name="connsiteY263" fmla="*/ 7006 h 10000"/>
                <a:gd name="connsiteX264" fmla="*/ 8328 w 10000"/>
                <a:gd name="connsiteY264" fmla="*/ 6820 h 10000"/>
                <a:gd name="connsiteX265" fmla="*/ 8360 w 10000"/>
                <a:gd name="connsiteY265" fmla="*/ 6683 h 10000"/>
                <a:gd name="connsiteX266" fmla="*/ 8387 w 10000"/>
                <a:gd name="connsiteY266" fmla="*/ 6584 h 10000"/>
                <a:gd name="connsiteX267" fmla="*/ 8418 w 10000"/>
                <a:gd name="connsiteY267" fmla="*/ 6516 h 10000"/>
                <a:gd name="connsiteX268" fmla="*/ 8445 w 10000"/>
                <a:gd name="connsiteY268" fmla="*/ 6472 h 10000"/>
                <a:gd name="connsiteX269" fmla="*/ 8472 w 10000"/>
                <a:gd name="connsiteY269" fmla="*/ 6453 h 10000"/>
                <a:gd name="connsiteX270" fmla="*/ 8504 w 10000"/>
                <a:gd name="connsiteY270" fmla="*/ 6460 h 10000"/>
                <a:gd name="connsiteX271" fmla="*/ 8531 w 10000"/>
                <a:gd name="connsiteY271" fmla="*/ 6491 h 10000"/>
                <a:gd name="connsiteX272" fmla="*/ 8562 w 10000"/>
                <a:gd name="connsiteY272" fmla="*/ 6553 h 10000"/>
                <a:gd name="connsiteX273" fmla="*/ 8589 w 10000"/>
                <a:gd name="connsiteY273" fmla="*/ 6640 h 10000"/>
                <a:gd name="connsiteX274" fmla="*/ 8616 w 10000"/>
                <a:gd name="connsiteY274" fmla="*/ 6770 h 10000"/>
                <a:gd name="connsiteX275" fmla="*/ 8648 w 10000"/>
                <a:gd name="connsiteY275" fmla="*/ 6944 h 10000"/>
                <a:gd name="connsiteX276" fmla="*/ 8675 w 10000"/>
                <a:gd name="connsiteY276" fmla="*/ 7205 h 10000"/>
                <a:gd name="connsiteX277" fmla="*/ 8707 w 10000"/>
                <a:gd name="connsiteY277" fmla="*/ 7615 h 10000"/>
                <a:gd name="connsiteX278" fmla="*/ 8734 w 10000"/>
                <a:gd name="connsiteY278" fmla="*/ 8460 h 10000"/>
                <a:gd name="connsiteX279" fmla="*/ 8761 w 10000"/>
                <a:gd name="connsiteY279" fmla="*/ 8839 h 10000"/>
                <a:gd name="connsiteX280" fmla="*/ 8788 w 10000"/>
                <a:gd name="connsiteY280" fmla="*/ 7733 h 10000"/>
                <a:gd name="connsiteX281" fmla="*/ 8819 w 10000"/>
                <a:gd name="connsiteY281" fmla="*/ 7267 h 10000"/>
                <a:gd name="connsiteX282" fmla="*/ 8851 w 10000"/>
                <a:gd name="connsiteY282" fmla="*/ 6981 h 10000"/>
                <a:gd name="connsiteX283" fmla="*/ 8878 w 10000"/>
                <a:gd name="connsiteY283" fmla="*/ 6783 h 10000"/>
                <a:gd name="connsiteX284" fmla="*/ 8905 w 10000"/>
                <a:gd name="connsiteY284" fmla="*/ 6646 h 10000"/>
                <a:gd name="connsiteX285" fmla="*/ 8932 w 10000"/>
                <a:gd name="connsiteY285" fmla="*/ 6547 h 10000"/>
                <a:gd name="connsiteX286" fmla="*/ 8963 w 10000"/>
                <a:gd name="connsiteY286" fmla="*/ 6484 h 10000"/>
                <a:gd name="connsiteX287" fmla="*/ 8991 w 10000"/>
                <a:gd name="connsiteY287" fmla="*/ 6453 h 10000"/>
                <a:gd name="connsiteX288" fmla="*/ 9022 w 10000"/>
                <a:gd name="connsiteY288" fmla="*/ 6447 h 10000"/>
                <a:gd name="connsiteX289" fmla="*/ 9049 w 10000"/>
                <a:gd name="connsiteY289" fmla="*/ 6472 h 10000"/>
                <a:gd name="connsiteX290" fmla="*/ 9076 w 10000"/>
                <a:gd name="connsiteY290" fmla="*/ 6528 h 10000"/>
                <a:gd name="connsiteX291" fmla="*/ 9108 w 10000"/>
                <a:gd name="connsiteY291" fmla="*/ 6621 h 10000"/>
                <a:gd name="connsiteX292" fmla="*/ 9135 w 10000"/>
                <a:gd name="connsiteY292" fmla="*/ 6758 h 10000"/>
                <a:gd name="connsiteX293" fmla="*/ 9166 w 10000"/>
                <a:gd name="connsiteY293" fmla="*/ 6957 h 10000"/>
                <a:gd name="connsiteX294" fmla="*/ 9193 w 10000"/>
                <a:gd name="connsiteY294" fmla="*/ 7267 h 10000"/>
                <a:gd name="connsiteX295" fmla="*/ 9220 w 10000"/>
                <a:gd name="connsiteY295" fmla="*/ 7814 h 10000"/>
                <a:gd name="connsiteX296" fmla="*/ 9252 w 10000"/>
                <a:gd name="connsiteY296" fmla="*/ 9863 h 10000"/>
                <a:gd name="connsiteX297" fmla="*/ 9279 w 10000"/>
                <a:gd name="connsiteY297" fmla="*/ 7988 h 10000"/>
                <a:gd name="connsiteX298" fmla="*/ 9306 w 10000"/>
                <a:gd name="connsiteY298" fmla="*/ 7335 h 10000"/>
                <a:gd name="connsiteX299" fmla="*/ 9338 w 10000"/>
                <a:gd name="connsiteY299" fmla="*/ 6988 h 10000"/>
                <a:gd name="connsiteX300" fmla="*/ 9365 w 10000"/>
                <a:gd name="connsiteY300" fmla="*/ 6758 h 10000"/>
                <a:gd name="connsiteX301" fmla="*/ 9396 w 10000"/>
                <a:gd name="connsiteY301" fmla="*/ 6602 h 10000"/>
                <a:gd name="connsiteX302" fmla="*/ 9423 w 10000"/>
                <a:gd name="connsiteY302" fmla="*/ 6503 h 10000"/>
                <a:gd name="connsiteX303" fmla="*/ 9450 w 10000"/>
                <a:gd name="connsiteY303" fmla="*/ 6447 h 10000"/>
                <a:gd name="connsiteX304" fmla="*/ 9482 w 10000"/>
                <a:gd name="connsiteY304" fmla="*/ 6435 h 10000"/>
                <a:gd name="connsiteX305" fmla="*/ 9509 w 10000"/>
                <a:gd name="connsiteY305" fmla="*/ 6460 h 10000"/>
                <a:gd name="connsiteX306" fmla="*/ 9540 w 10000"/>
                <a:gd name="connsiteY306" fmla="*/ 6534 h 10000"/>
                <a:gd name="connsiteX307" fmla="*/ 9567 w 10000"/>
                <a:gd name="connsiteY307" fmla="*/ 6665 h 10000"/>
                <a:gd name="connsiteX308" fmla="*/ 9594 w 10000"/>
                <a:gd name="connsiteY308" fmla="*/ 6882 h 10000"/>
                <a:gd name="connsiteX309" fmla="*/ 9626 w 10000"/>
                <a:gd name="connsiteY309" fmla="*/ 7242 h 10000"/>
                <a:gd name="connsiteX310" fmla="*/ 9653 w 10000"/>
                <a:gd name="connsiteY310" fmla="*/ 7981 h 10000"/>
                <a:gd name="connsiteX311" fmla="*/ 9680 w 10000"/>
                <a:gd name="connsiteY311" fmla="*/ 8820 h 10000"/>
                <a:gd name="connsiteX312" fmla="*/ 9712 w 10000"/>
                <a:gd name="connsiteY312" fmla="*/ 7484 h 10000"/>
                <a:gd name="connsiteX313" fmla="*/ 9739 w 10000"/>
                <a:gd name="connsiteY313" fmla="*/ 7012 h 10000"/>
                <a:gd name="connsiteX314" fmla="*/ 9766 w 10000"/>
                <a:gd name="connsiteY314" fmla="*/ 6758 h 10000"/>
                <a:gd name="connsiteX315" fmla="*/ 9797 w 10000"/>
                <a:gd name="connsiteY315" fmla="*/ 6615 h 10000"/>
                <a:gd name="connsiteX316" fmla="*/ 9824 w 10000"/>
                <a:gd name="connsiteY316" fmla="*/ 6559 h 10000"/>
                <a:gd name="connsiteX317" fmla="*/ 9856 w 10000"/>
                <a:gd name="connsiteY317" fmla="*/ 6590 h 10000"/>
                <a:gd name="connsiteX318" fmla="*/ 9883 w 10000"/>
                <a:gd name="connsiteY318" fmla="*/ 6708 h 10000"/>
                <a:gd name="connsiteX319" fmla="*/ 9910 w 10000"/>
                <a:gd name="connsiteY319" fmla="*/ 6950 h 10000"/>
                <a:gd name="connsiteX320" fmla="*/ 9941 w 10000"/>
                <a:gd name="connsiteY320" fmla="*/ 7404 h 10000"/>
                <a:gd name="connsiteX321" fmla="*/ 9968 w 10000"/>
                <a:gd name="connsiteY321" fmla="*/ 8516 h 10000"/>
                <a:gd name="connsiteX322" fmla="*/ 10000 w 10000"/>
                <a:gd name="connsiteY32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11 w 10000"/>
                <a:gd name="connsiteY93" fmla="*/ 230 h 10000"/>
                <a:gd name="connsiteX94" fmla="*/ 3470 w 10000"/>
                <a:gd name="connsiteY94" fmla="*/ 149 h 10000"/>
                <a:gd name="connsiteX95" fmla="*/ 3497 w 10000"/>
                <a:gd name="connsiteY95" fmla="*/ 118 h 10000"/>
                <a:gd name="connsiteX96" fmla="*/ 3529 w 10000"/>
                <a:gd name="connsiteY96" fmla="*/ 87 h 10000"/>
                <a:gd name="connsiteX97" fmla="*/ 3556 w 10000"/>
                <a:gd name="connsiteY97" fmla="*/ 68 h 10000"/>
                <a:gd name="connsiteX98" fmla="*/ 3587 w 10000"/>
                <a:gd name="connsiteY98" fmla="*/ 43 h 10000"/>
                <a:gd name="connsiteX99" fmla="*/ 3614 w 10000"/>
                <a:gd name="connsiteY99" fmla="*/ 31 h 10000"/>
                <a:gd name="connsiteX100" fmla="*/ 3641 w 10000"/>
                <a:gd name="connsiteY100" fmla="*/ 19 h 10000"/>
                <a:gd name="connsiteX101" fmla="*/ 3673 w 10000"/>
                <a:gd name="connsiteY101" fmla="*/ 6 h 10000"/>
                <a:gd name="connsiteX102" fmla="*/ 3700 w 10000"/>
                <a:gd name="connsiteY102" fmla="*/ 6 h 10000"/>
                <a:gd name="connsiteX103" fmla="*/ 3731 w 10000"/>
                <a:gd name="connsiteY103" fmla="*/ 0 h 10000"/>
                <a:gd name="connsiteX104" fmla="*/ 3758 w 10000"/>
                <a:gd name="connsiteY104" fmla="*/ 0 h 10000"/>
                <a:gd name="connsiteX105" fmla="*/ 3785 w 10000"/>
                <a:gd name="connsiteY105" fmla="*/ 6 h 10000"/>
                <a:gd name="connsiteX106" fmla="*/ 3817 w 10000"/>
                <a:gd name="connsiteY106" fmla="*/ 12 h 10000"/>
                <a:gd name="connsiteX107" fmla="*/ 3844 w 10000"/>
                <a:gd name="connsiteY107" fmla="*/ 19 h 10000"/>
                <a:gd name="connsiteX108" fmla="*/ 3876 w 10000"/>
                <a:gd name="connsiteY108" fmla="*/ 31 h 10000"/>
                <a:gd name="connsiteX109" fmla="*/ 3903 w 10000"/>
                <a:gd name="connsiteY109" fmla="*/ 43 h 10000"/>
                <a:gd name="connsiteX110" fmla="*/ 3930 w 10000"/>
                <a:gd name="connsiteY110" fmla="*/ 62 h 10000"/>
                <a:gd name="connsiteX111" fmla="*/ 3957 w 10000"/>
                <a:gd name="connsiteY111" fmla="*/ 81 h 10000"/>
                <a:gd name="connsiteX112" fmla="*/ 3988 w 10000"/>
                <a:gd name="connsiteY112" fmla="*/ 106 h 10000"/>
                <a:gd name="connsiteX113" fmla="*/ 4015 w 10000"/>
                <a:gd name="connsiteY113" fmla="*/ 130 h 10000"/>
                <a:gd name="connsiteX114" fmla="*/ 4047 w 10000"/>
                <a:gd name="connsiteY114" fmla="*/ 155 h 10000"/>
                <a:gd name="connsiteX115" fmla="*/ 4074 w 10000"/>
                <a:gd name="connsiteY115" fmla="*/ 186 h 10000"/>
                <a:gd name="connsiteX116" fmla="*/ 4101 w 10000"/>
                <a:gd name="connsiteY116" fmla="*/ 217 h 10000"/>
                <a:gd name="connsiteX117" fmla="*/ 4132 w 10000"/>
                <a:gd name="connsiteY117" fmla="*/ 255 h 10000"/>
                <a:gd name="connsiteX118" fmla="*/ 4160 w 10000"/>
                <a:gd name="connsiteY118" fmla="*/ 292 h 10000"/>
                <a:gd name="connsiteX119" fmla="*/ 4191 w 10000"/>
                <a:gd name="connsiteY119" fmla="*/ 329 h 10000"/>
                <a:gd name="connsiteX120" fmla="*/ 4218 w 10000"/>
                <a:gd name="connsiteY120" fmla="*/ 373 h 10000"/>
                <a:gd name="connsiteX121" fmla="*/ 4245 w 10000"/>
                <a:gd name="connsiteY121" fmla="*/ 422 h 10000"/>
                <a:gd name="connsiteX122" fmla="*/ 4277 w 10000"/>
                <a:gd name="connsiteY122" fmla="*/ 466 h 10000"/>
                <a:gd name="connsiteX123" fmla="*/ 4304 w 10000"/>
                <a:gd name="connsiteY123" fmla="*/ 522 h 10000"/>
                <a:gd name="connsiteX124" fmla="*/ 4335 w 10000"/>
                <a:gd name="connsiteY124" fmla="*/ 571 h 10000"/>
                <a:gd name="connsiteX125" fmla="*/ 4362 w 10000"/>
                <a:gd name="connsiteY125" fmla="*/ 634 h 10000"/>
                <a:gd name="connsiteX126" fmla="*/ 4389 w 10000"/>
                <a:gd name="connsiteY126" fmla="*/ 689 h 10000"/>
                <a:gd name="connsiteX127" fmla="*/ 4421 w 10000"/>
                <a:gd name="connsiteY127" fmla="*/ 752 h 10000"/>
                <a:gd name="connsiteX128" fmla="*/ 4448 w 10000"/>
                <a:gd name="connsiteY128" fmla="*/ 820 h 10000"/>
                <a:gd name="connsiteX129" fmla="*/ 4475 w 10000"/>
                <a:gd name="connsiteY129" fmla="*/ 888 h 10000"/>
                <a:gd name="connsiteX130" fmla="*/ 4507 w 10000"/>
                <a:gd name="connsiteY130" fmla="*/ 957 h 10000"/>
                <a:gd name="connsiteX131" fmla="*/ 4534 w 10000"/>
                <a:gd name="connsiteY131" fmla="*/ 1037 h 10000"/>
                <a:gd name="connsiteX132" fmla="*/ 4565 w 10000"/>
                <a:gd name="connsiteY132" fmla="*/ 1118 h 10000"/>
                <a:gd name="connsiteX133" fmla="*/ 4592 w 10000"/>
                <a:gd name="connsiteY133" fmla="*/ 1199 h 10000"/>
                <a:gd name="connsiteX134" fmla="*/ 4619 w 10000"/>
                <a:gd name="connsiteY134" fmla="*/ 1286 h 10000"/>
                <a:gd name="connsiteX135" fmla="*/ 4651 w 10000"/>
                <a:gd name="connsiteY135" fmla="*/ 1373 h 10000"/>
                <a:gd name="connsiteX136" fmla="*/ 4678 w 10000"/>
                <a:gd name="connsiteY136" fmla="*/ 1472 h 10000"/>
                <a:gd name="connsiteX137" fmla="*/ 4709 w 10000"/>
                <a:gd name="connsiteY137" fmla="*/ 1565 h 10000"/>
                <a:gd name="connsiteX138" fmla="*/ 4736 w 10000"/>
                <a:gd name="connsiteY138" fmla="*/ 1671 h 10000"/>
                <a:gd name="connsiteX139" fmla="*/ 4763 w 10000"/>
                <a:gd name="connsiteY139" fmla="*/ 1776 h 10000"/>
                <a:gd name="connsiteX140" fmla="*/ 4795 w 10000"/>
                <a:gd name="connsiteY140" fmla="*/ 1894 h 10000"/>
                <a:gd name="connsiteX141" fmla="*/ 4822 w 10000"/>
                <a:gd name="connsiteY141" fmla="*/ 2012 h 10000"/>
                <a:gd name="connsiteX142" fmla="*/ 4854 w 10000"/>
                <a:gd name="connsiteY142" fmla="*/ 2137 h 10000"/>
                <a:gd name="connsiteX143" fmla="*/ 4881 w 10000"/>
                <a:gd name="connsiteY143" fmla="*/ 2267 h 10000"/>
                <a:gd name="connsiteX144" fmla="*/ 4908 w 10000"/>
                <a:gd name="connsiteY144" fmla="*/ 2404 h 10000"/>
                <a:gd name="connsiteX145" fmla="*/ 4935 w 10000"/>
                <a:gd name="connsiteY145" fmla="*/ 2553 h 10000"/>
                <a:gd name="connsiteX146" fmla="*/ 4966 w 10000"/>
                <a:gd name="connsiteY146" fmla="*/ 2708 h 10000"/>
                <a:gd name="connsiteX147" fmla="*/ 4993 w 10000"/>
                <a:gd name="connsiteY147" fmla="*/ 2870 h 10000"/>
                <a:gd name="connsiteX148" fmla="*/ 5025 w 10000"/>
                <a:gd name="connsiteY148" fmla="*/ 3043 h 10000"/>
                <a:gd name="connsiteX149" fmla="*/ 5052 w 10000"/>
                <a:gd name="connsiteY149" fmla="*/ 3230 h 10000"/>
                <a:gd name="connsiteX150" fmla="*/ 5079 w 10000"/>
                <a:gd name="connsiteY150" fmla="*/ 3429 h 10000"/>
                <a:gd name="connsiteX151" fmla="*/ 5110 w 10000"/>
                <a:gd name="connsiteY151" fmla="*/ 3646 h 10000"/>
                <a:gd name="connsiteX152" fmla="*/ 5137 w 10000"/>
                <a:gd name="connsiteY152" fmla="*/ 3882 h 10000"/>
                <a:gd name="connsiteX153" fmla="*/ 5169 w 10000"/>
                <a:gd name="connsiteY153" fmla="*/ 4143 h 10000"/>
                <a:gd name="connsiteX154" fmla="*/ 5196 w 10000"/>
                <a:gd name="connsiteY154" fmla="*/ 4441 h 10000"/>
                <a:gd name="connsiteX155" fmla="*/ 5223 w 10000"/>
                <a:gd name="connsiteY155" fmla="*/ 4789 h 10000"/>
                <a:gd name="connsiteX156" fmla="*/ 5255 w 10000"/>
                <a:gd name="connsiteY156" fmla="*/ 5205 h 10000"/>
                <a:gd name="connsiteX157" fmla="*/ 5282 w 10000"/>
                <a:gd name="connsiteY157" fmla="*/ 5758 h 10000"/>
                <a:gd name="connsiteX158" fmla="*/ 5313 w 10000"/>
                <a:gd name="connsiteY158" fmla="*/ 6671 h 10000"/>
                <a:gd name="connsiteX159" fmla="*/ 5340 w 10000"/>
                <a:gd name="connsiteY159" fmla="*/ 7776 h 10000"/>
                <a:gd name="connsiteX160" fmla="*/ 5367 w 10000"/>
                <a:gd name="connsiteY160" fmla="*/ 6565 h 10000"/>
                <a:gd name="connsiteX161" fmla="*/ 5399 w 10000"/>
                <a:gd name="connsiteY161" fmla="*/ 6255 h 10000"/>
                <a:gd name="connsiteX162" fmla="*/ 5426 w 10000"/>
                <a:gd name="connsiteY162" fmla="*/ 6155 h 10000"/>
                <a:gd name="connsiteX163" fmla="*/ 5453 w 10000"/>
                <a:gd name="connsiteY163" fmla="*/ 6180 h 10000"/>
                <a:gd name="connsiteX164" fmla="*/ 5484 w 10000"/>
                <a:gd name="connsiteY164" fmla="*/ 6286 h 10000"/>
                <a:gd name="connsiteX165" fmla="*/ 5511 w 10000"/>
                <a:gd name="connsiteY165" fmla="*/ 6484 h 10000"/>
                <a:gd name="connsiteX166" fmla="*/ 5539 w 10000"/>
                <a:gd name="connsiteY166" fmla="*/ 6801 h 10000"/>
                <a:gd name="connsiteX167" fmla="*/ 5570 w 10000"/>
                <a:gd name="connsiteY167" fmla="*/ 7373 h 10000"/>
                <a:gd name="connsiteX168" fmla="*/ 5597 w 10000"/>
                <a:gd name="connsiteY168" fmla="*/ 9447 h 10000"/>
                <a:gd name="connsiteX169" fmla="*/ 5629 w 10000"/>
                <a:gd name="connsiteY169" fmla="*/ 7621 h 10000"/>
                <a:gd name="connsiteX170" fmla="*/ 5656 w 10000"/>
                <a:gd name="connsiteY170" fmla="*/ 7012 h 10000"/>
                <a:gd name="connsiteX171" fmla="*/ 5683 w 10000"/>
                <a:gd name="connsiteY171" fmla="*/ 6708 h 10000"/>
                <a:gd name="connsiteX172" fmla="*/ 5714 w 10000"/>
                <a:gd name="connsiteY172" fmla="*/ 6534 h 10000"/>
                <a:gd name="connsiteX173" fmla="*/ 5741 w 10000"/>
                <a:gd name="connsiteY173" fmla="*/ 6429 h 10000"/>
                <a:gd name="connsiteX174" fmla="*/ 5773 w 10000"/>
                <a:gd name="connsiteY174" fmla="*/ 6385 h 10000"/>
                <a:gd name="connsiteX175" fmla="*/ 5800 w 10000"/>
                <a:gd name="connsiteY175" fmla="*/ 6385 h 10000"/>
                <a:gd name="connsiteX176" fmla="*/ 5827 w 10000"/>
                <a:gd name="connsiteY176" fmla="*/ 6429 h 10000"/>
                <a:gd name="connsiteX177" fmla="*/ 5858 w 10000"/>
                <a:gd name="connsiteY177" fmla="*/ 6516 h 10000"/>
                <a:gd name="connsiteX178" fmla="*/ 5886 w 10000"/>
                <a:gd name="connsiteY178" fmla="*/ 6646 h 10000"/>
                <a:gd name="connsiteX179" fmla="*/ 5913 w 10000"/>
                <a:gd name="connsiteY179" fmla="*/ 6845 h 10000"/>
                <a:gd name="connsiteX180" fmla="*/ 5944 w 10000"/>
                <a:gd name="connsiteY180" fmla="*/ 7149 h 10000"/>
                <a:gd name="connsiteX181" fmla="*/ 5971 w 10000"/>
                <a:gd name="connsiteY181" fmla="*/ 7658 h 10000"/>
                <a:gd name="connsiteX182" fmla="*/ 6003 w 10000"/>
                <a:gd name="connsiteY182" fmla="*/ 9093 h 10000"/>
                <a:gd name="connsiteX183" fmla="*/ 6030 w 10000"/>
                <a:gd name="connsiteY183" fmla="*/ 8106 h 10000"/>
                <a:gd name="connsiteX184" fmla="*/ 6057 w 10000"/>
                <a:gd name="connsiteY184" fmla="*/ 7385 h 10000"/>
                <a:gd name="connsiteX185" fmla="*/ 6088 w 10000"/>
                <a:gd name="connsiteY185" fmla="*/ 7019 h 10000"/>
                <a:gd name="connsiteX186" fmla="*/ 6115 w 10000"/>
                <a:gd name="connsiteY186" fmla="*/ 6789 h 10000"/>
                <a:gd name="connsiteX187" fmla="*/ 6147 w 10000"/>
                <a:gd name="connsiteY187" fmla="*/ 6634 h 10000"/>
                <a:gd name="connsiteX188" fmla="*/ 6174 w 10000"/>
                <a:gd name="connsiteY188" fmla="*/ 6534 h 10000"/>
                <a:gd name="connsiteX189" fmla="*/ 6201 w 10000"/>
                <a:gd name="connsiteY189" fmla="*/ 6472 h 10000"/>
                <a:gd name="connsiteX190" fmla="*/ 6233 w 10000"/>
                <a:gd name="connsiteY190" fmla="*/ 6441 h 10000"/>
                <a:gd name="connsiteX191" fmla="*/ 6260 w 10000"/>
                <a:gd name="connsiteY191" fmla="*/ 6435 h 10000"/>
                <a:gd name="connsiteX192" fmla="*/ 6291 w 10000"/>
                <a:gd name="connsiteY192" fmla="*/ 6460 h 10000"/>
                <a:gd name="connsiteX193" fmla="*/ 6318 w 10000"/>
                <a:gd name="connsiteY193" fmla="*/ 6516 h 10000"/>
                <a:gd name="connsiteX194" fmla="*/ 6345 w 10000"/>
                <a:gd name="connsiteY194" fmla="*/ 6609 h 10000"/>
                <a:gd name="connsiteX195" fmla="*/ 6372 w 10000"/>
                <a:gd name="connsiteY195" fmla="*/ 6733 h 10000"/>
                <a:gd name="connsiteX196" fmla="*/ 6404 w 10000"/>
                <a:gd name="connsiteY196" fmla="*/ 6919 h 10000"/>
                <a:gd name="connsiteX197" fmla="*/ 6431 w 10000"/>
                <a:gd name="connsiteY197" fmla="*/ 7186 h 10000"/>
                <a:gd name="connsiteX198" fmla="*/ 6462 w 10000"/>
                <a:gd name="connsiteY198" fmla="*/ 7596 h 10000"/>
                <a:gd name="connsiteX199" fmla="*/ 6489 w 10000"/>
                <a:gd name="connsiteY199" fmla="*/ 8466 h 10000"/>
                <a:gd name="connsiteX200" fmla="*/ 6516 w 10000"/>
                <a:gd name="connsiteY200" fmla="*/ 8801 h 10000"/>
                <a:gd name="connsiteX201" fmla="*/ 6548 w 10000"/>
                <a:gd name="connsiteY201" fmla="*/ 7714 h 10000"/>
                <a:gd name="connsiteX202" fmla="*/ 6575 w 10000"/>
                <a:gd name="connsiteY202" fmla="*/ 7261 h 10000"/>
                <a:gd name="connsiteX203" fmla="*/ 6607 w 10000"/>
                <a:gd name="connsiteY203" fmla="*/ 6981 h 10000"/>
                <a:gd name="connsiteX204" fmla="*/ 6634 w 10000"/>
                <a:gd name="connsiteY204" fmla="*/ 6795 h 10000"/>
                <a:gd name="connsiteX205" fmla="*/ 6661 w 10000"/>
                <a:gd name="connsiteY205" fmla="*/ 6658 h 10000"/>
                <a:gd name="connsiteX206" fmla="*/ 6692 w 10000"/>
                <a:gd name="connsiteY206" fmla="*/ 6559 h 10000"/>
                <a:gd name="connsiteX207" fmla="*/ 6719 w 10000"/>
                <a:gd name="connsiteY207" fmla="*/ 6497 h 10000"/>
                <a:gd name="connsiteX208" fmla="*/ 6751 w 10000"/>
                <a:gd name="connsiteY208" fmla="*/ 6460 h 10000"/>
                <a:gd name="connsiteX209" fmla="*/ 6778 w 10000"/>
                <a:gd name="connsiteY209" fmla="*/ 6453 h 10000"/>
                <a:gd name="connsiteX210" fmla="*/ 6805 w 10000"/>
                <a:gd name="connsiteY210" fmla="*/ 6460 h 10000"/>
                <a:gd name="connsiteX211" fmla="*/ 6836 w 10000"/>
                <a:gd name="connsiteY211" fmla="*/ 6503 h 10000"/>
                <a:gd name="connsiteX212" fmla="*/ 6863 w 10000"/>
                <a:gd name="connsiteY212" fmla="*/ 6565 h 10000"/>
                <a:gd name="connsiteX213" fmla="*/ 6890 w 10000"/>
                <a:gd name="connsiteY213" fmla="*/ 6658 h 10000"/>
                <a:gd name="connsiteX214" fmla="*/ 6922 w 10000"/>
                <a:gd name="connsiteY214" fmla="*/ 6789 h 10000"/>
                <a:gd name="connsiteX215" fmla="*/ 6949 w 10000"/>
                <a:gd name="connsiteY215" fmla="*/ 6975 h 10000"/>
                <a:gd name="connsiteX216" fmla="*/ 6981 w 10000"/>
                <a:gd name="connsiteY216" fmla="*/ 7236 h 10000"/>
                <a:gd name="connsiteX217" fmla="*/ 7008 w 10000"/>
                <a:gd name="connsiteY217" fmla="*/ 7634 h 10000"/>
                <a:gd name="connsiteX218" fmla="*/ 7035 w 10000"/>
                <a:gd name="connsiteY218" fmla="*/ 8460 h 10000"/>
                <a:gd name="connsiteX219" fmla="*/ 7066 w 10000"/>
                <a:gd name="connsiteY219" fmla="*/ 8969 h 10000"/>
                <a:gd name="connsiteX220" fmla="*/ 7093 w 10000"/>
                <a:gd name="connsiteY220" fmla="*/ 7801 h 10000"/>
                <a:gd name="connsiteX221" fmla="*/ 7125 w 10000"/>
                <a:gd name="connsiteY221" fmla="*/ 7329 h 10000"/>
                <a:gd name="connsiteX222" fmla="*/ 7152 w 10000"/>
                <a:gd name="connsiteY222" fmla="*/ 7037 h 10000"/>
                <a:gd name="connsiteX223" fmla="*/ 7179 w 10000"/>
                <a:gd name="connsiteY223" fmla="*/ 6839 h 10000"/>
                <a:gd name="connsiteX224" fmla="*/ 7210 w 10000"/>
                <a:gd name="connsiteY224" fmla="*/ 6696 h 10000"/>
                <a:gd name="connsiteX225" fmla="*/ 7237 w 10000"/>
                <a:gd name="connsiteY225" fmla="*/ 6590 h 10000"/>
                <a:gd name="connsiteX226" fmla="*/ 7269 w 10000"/>
                <a:gd name="connsiteY226" fmla="*/ 6516 h 10000"/>
                <a:gd name="connsiteX227" fmla="*/ 7296 w 10000"/>
                <a:gd name="connsiteY227" fmla="*/ 6472 h 10000"/>
                <a:gd name="connsiteX228" fmla="*/ 7323 w 10000"/>
                <a:gd name="connsiteY228" fmla="*/ 6447 h 10000"/>
                <a:gd name="connsiteX229" fmla="*/ 7350 w 10000"/>
                <a:gd name="connsiteY229" fmla="*/ 6447 h 10000"/>
                <a:gd name="connsiteX230" fmla="*/ 7382 w 10000"/>
                <a:gd name="connsiteY230" fmla="*/ 6466 h 10000"/>
                <a:gd name="connsiteX231" fmla="*/ 7409 w 10000"/>
                <a:gd name="connsiteY231" fmla="*/ 6509 h 10000"/>
                <a:gd name="connsiteX232" fmla="*/ 7440 w 10000"/>
                <a:gd name="connsiteY232" fmla="*/ 6578 h 10000"/>
                <a:gd name="connsiteX233" fmla="*/ 7467 w 10000"/>
                <a:gd name="connsiteY233" fmla="*/ 6677 h 10000"/>
                <a:gd name="connsiteX234" fmla="*/ 7494 w 10000"/>
                <a:gd name="connsiteY234" fmla="*/ 6814 h 10000"/>
                <a:gd name="connsiteX235" fmla="*/ 7526 w 10000"/>
                <a:gd name="connsiteY235" fmla="*/ 7006 h 10000"/>
                <a:gd name="connsiteX236" fmla="*/ 7553 w 10000"/>
                <a:gd name="connsiteY236" fmla="*/ 7273 h 10000"/>
                <a:gd name="connsiteX237" fmla="*/ 7584 w 10000"/>
                <a:gd name="connsiteY237" fmla="*/ 7696 h 10000"/>
                <a:gd name="connsiteX238" fmla="*/ 7612 w 10000"/>
                <a:gd name="connsiteY238" fmla="*/ 8584 h 10000"/>
                <a:gd name="connsiteX239" fmla="*/ 7639 w 10000"/>
                <a:gd name="connsiteY239" fmla="*/ 8814 h 10000"/>
                <a:gd name="connsiteX240" fmla="*/ 7670 w 10000"/>
                <a:gd name="connsiteY240" fmla="*/ 7770 h 10000"/>
                <a:gd name="connsiteX241" fmla="*/ 7697 w 10000"/>
                <a:gd name="connsiteY241" fmla="*/ 7317 h 10000"/>
                <a:gd name="connsiteX242" fmla="*/ 7729 w 10000"/>
                <a:gd name="connsiteY242" fmla="*/ 7031 h 10000"/>
                <a:gd name="connsiteX243" fmla="*/ 7756 w 10000"/>
                <a:gd name="connsiteY243" fmla="*/ 6839 h 10000"/>
                <a:gd name="connsiteX244" fmla="*/ 7783 w 10000"/>
                <a:gd name="connsiteY244" fmla="*/ 6696 h 10000"/>
                <a:gd name="connsiteX245" fmla="*/ 7810 w 10000"/>
                <a:gd name="connsiteY245" fmla="*/ 6590 h 10000"/>
                <a:gd name="connsiteX246" fmla="*/ 7841 w 10000"/>
                <a:gd name="connsiteY246" fmla="*/ 6522 h 10000"/>
                <a:gd name="connsiteX247" fmla="*/ 7868 w 10000"/>
                <a:gd name="connsiteY247" fmla="*/ 6472 h 10000"/>
                <a:gd name="connsiteX248" fmla="*/ 7900 w 10000"/>
                <a:gd name="connsiteY248" fmla="*/ 6447 h 10000"/>
                <a:gd name="connsiteX249" fmla="*/ 7927 w 10000"/>
                <a:gd name="connsiteY249" fmla="*/ 6447 h 10000"/>
                <a:gd name="connsiteX250" fmla="*/ 7954 w 10000"/>
                <a:gd name="connsiteY250" fmla="*/ 6466 h 10000"/>
                <a:gd name="connsiteX251" fmla="*/ 7986 w 10000"/>
                <a:gd name="connsiteY251" fmla="*/ 6509 h 10000"/>
                <a:gd name="connsiteX252" fmla="*/ 8013 w 10000"/>
                <a:gd name="connsiteY252" fmla="*/ 6578 h 10000"/>
                <a:gd name="connsiteX253" fmla="*/ 8044 w 10000"/>
                <a:gd name="connsiteY253" fmla="*/ 6683 h 10000"/>
                <a:gd name="connsiteX254" fmla="*/ 8071 w 10000"/>
                <a:gd name="connsiteY254" fmla="*/ 6820 h 10000"/>
                <a:gd name="connsiteX255" fmla="*/ 8098 w 10000"/>
                <a:gd name="connsiteY255" fmla="*/ 7006 h 10000"/>
                <a:gd name="connsiteX256" fmla="*/ 8130 w 10000"/>
                <a:gd name="connsiteY256" fmla="*/ 7280 h 10000"/>
                <a:gd name="connsiteX257" fmla="*/ 8157 w 10000"/>
                <a:gd name="connsiteY257" fmla="*/ 7714 h 10000"/>
                <a:gd name="connsiteX258" fmla="*/ 8188 w 10000"/>
                <a:gd name="connsiteY258" fmla="*/ 8671 h 10000"/>
                <a:gd name="connsiteX259" fmla="*/ 8215 w 10000"/>
                <a:gd name="connsiteY259" fmla="*/ 8696 h 10000"/>
                <a:gd name="connsiteX260" fmla="*/ 8242 w 10000"/>
                <a:gd name="connsiteY260" fmla="*/ 7720 h 10000"/>
                <a:gd name="connsiteX261" fmla="*/ 8274 w 10000"/>
                <a:gd name="connsiteY261" fmla="*/ 7286 h 10000"/>
                <a:gd name="connsiteX262" fmla="*/ 8301 w 10000"/>
                <a:gd name="connsiteY262" fmla="*/ 7006 h 10000"/>
                <a:gd name="connsiteX263" fmla="*/ 8328 w 10000"/>
                <a:gd name="connsiteY263" fmla="*/ 6820 h 10000"/>
                <a:gd name="connsiteX264" fmla="*/ 8360 w 10000"/>
                <a:gd name="connsiteY264" fmla="*/ 6683 h 10000"/>
                <a:gd name="connsiteX265" fmla="*/ 8387 w 10000"/>
                <a:gd name="connsiteY265" fmla="*/ 6584 h 10000"/>
                <a:gd name="connsiteX266" fmla="*/ 8418 w 10000"/>
                <a:gd name="connsiteY266" fmla="*/ 6516 h 10000"/>
                <a:gd name="connsiteX267" fmla="*/ 8445 w 10000"/>
                <a:gd name="connsiteY267" fmla="*/ 6472 h 10000"/>
                <a:gd name="connsiteX268" fmla="*/ 8472 w 10000"/>
                <a:gd name="connsiteY268" fmla="*/ 6453 h 10000"/>
                <a:gd name="connsiteX269" fmla="*/ 8504 w 10000"/>
                <a:gd name="connsiteY269" fmla="*/ 6460 h 10000"/>
                <a:gd name="connsiteX270" fmla="*/ 8531 w 10000"/>
                <a:gd name="connsiteY270" fmla="*/ 6491 h 10000"/>
                <a:gd name="connsiteX271" fmla="*/ 8562 w 10000"/>
                <a:gd name="connsiteY271" fmla="*/ 6553 h 10000"/>
                <a:gd name="connsiteX272" fmla="*/ 8589 w 10000"/>
                <a:gd name="connsiteY272" fmla="*/ 6640 h 10000"/>
                <a:gd name="connsiteX273" fmla="*/ 8616 w 10000"/>
                <a:gd name="connsiteY273" fmla="*/ 6770 h 10000"/>
                <a:gd name="connsiteX274" fmla="*/ 8648 w 10000"/>
                <a:gd name="connsiteY274" fmla="*/ 6944 h 10000"/>
                <a:gd name="connsiteX275" fmla="*/ 8675 w 10000"/>
                <a:gd name="connsiteY275" fmla="*/ 7205 h 10000"/>
                <a:gd name="connsiteX276" fmla="*/ 8707 w 10000"/>
                <a:gd name="connsiteY276" fmla="*/ 7615 h 10000"/>
                <a:gd name="connsiteX277" fmla="*/ 8734 w 10000"/>
                <a:gd name="connsiteY277" fmla="*/ 8460 h 10000"/>
                <a:gd name="connsiteX278" fmla="*/ 8761 w 10000"/>
                <a:gd name="connsiteY278" fmla="*/ 8839 h 10000"/>
                <a:gd name="connsiteX279" fmla="*/ 8788 w 10000"/>
                <a:gd name="connsiteY279" fmla="*/ 7733 h 10000"/>
                <a:gd name="connsiteX280" fmla="*/ 8819 w 10000"/>
                <a:gd name="connsiteY280" fmla="*/ 7267 h 10000"/>
                <a:gd name="connsiteX281" fmla="*/ 8851 w 10000"/>
                <a:gd name="connsiteY281" fmla="*/ 6981 h 10000"/>
                <a:gd name="connsiteX282" fmla="*/ 8878 w 10000"/>
                <a:gd name="connsiteY282" fmla="*/ 6783 h 10000"/>
                <a:gd name="connsiteX283" fmla="*/ 8905 w 10000"/>
                <a:gd name="connsiteY283" fmla="*/ 6646 h 10000"/>
                <a:gd name="connsiteX284" fmla="*/ 8932 w 10000"/>
                <a:gd name="connsiteY284" fmla="*/ 6547 h 10000"/>
                <a:gd name="connsiteX285" fmla="*/ 8963 w 10000"/>
                <a:gd name="connsiteY285" fmla="*/ 6484 h 10000"/>
                <a:gd name="connsiteX286" fmla="*/ 8991 w 10000"/>
                <a:gd name="connsiteY286" fmla="*/ 6453 h 10000"/>
                <a:gd name="connsiteX287" fmla="*/ 9022 w 10000"/>
                <a:gd name="connsiteY287" fmla="*/ 6447 h 10000"/>
                <a:gd name="connsiteX288" fmla="*/ 9049 w 10000"/>
                <a:gd name="connsiteY288" fmla="*/ 6472 h 10000"/>
                <a:gd name="connsiteX289" fmla="*/ 9076 w 10000"/>
                <a:gd name="connsiteY289" fmla="*/ 6528 h 10000"/>
                <a:gd name="connsiteX290" fmla="*/ 9108 w 10000"/>
                <a:gd name="connsiteY290" fmla="*/ 6621 h 10000"/>
                <a:gd name="connsiteX291" fmla="*/ 9135 w 10000"/>
                <a:gd name="connsiteY291" fmla="*/ 6758 h 10000"/>
                <a:gd name="connsiteX292" fmla="*/ 9166 w 10000"/>
                <a:gd name="connsiteY292" fmla="*/ 6957 h 10000"/>
                <a:gd name="connsiteX293" fmla="*/ 9193 w 10000"/>
                <a:gd name="connsiteY293" fmla="*/ 7267 h 10000"/>
                <a:gd name="connsiteX294" fmla="*/ 9220 w 10000"/>
                <a:gd name="connsiteY294" fmla="*/ 7814 h 10000"/>
                <a:gd name="connsiteX295" fmla="*/ 9252 w 10000"/>
                <a:gd name="connsiteY295" fmla="*/ 9863 h 10000"/>
                <a:gd name="connsiteX296" fmla="*/ 9279 w 10000"/>
                <a:gd name="connsiteY296" fmla="*/ 7988 h 10000"/>
                <a:gd name="connsiteX297" fmla="*/ 9306 w 10000"/>
                <a:gd name="connsiteY297" fmla="*/ 7335 h 10000"/>
                <a:gd name="connsiteX298" fmla="*/ 9338 w 10000"/>
                <a:gd name="connsiteY298" fmla="*/ 6988 h 10000"/>
                <a:gd name="connsiteX299" fmla="*/ 9365 w 10000"/>
                <a:gd name="connsiteY299" fmla="*/ 6758 h 10000"/>
                <a:gd name="connsiteX300" fmla="*/ 9396 w 10000"/>
                <a:gd name="connsiteY300" fmla="*/ 6602 h 10000"/>
                <a:gd name="connsiteX301" fmla="*/ 9423 w 10000"/>
                <a:gd name="connsiteY301" fmla="*/ 6503 h 10000"/>
                <a:gd name="connsiteX302" fmla="*/ 9450 w 10000"/>
                <a:gd name="connsiteY302" fmla="*/ 6447 h 10000"/>
                <a:gd name="connsiteX303" fmla="*/ 9482 w 10000"/>
                <a:gd name="connsiteY303" fmla="*/ 6435 h 10000"/>
                <a:gd name="connsiteX304" fmla="*/ 9509 w 10000"/>
                <a:gd name="connsiteY304" fmla="*/ 6460 h 10000"/>
                <a:gd name="connsiteX305" fmla="*/ 9540 w 10000"/>
                <a:gd name="connsiteY305" fmla="*/ 6534 h 10000"/>
                <a:gd name="connsiteX306" fmla="*/ 9567 w 10000"/>
                <a:gd name="connsiteY306" fmla="*/ 6665 h 10000"/>
                <a:gd name="connsiteX307" fmla="*/ 9594 w 10000"/>
                <a:gd name="connsiteY307" fmla="*/ 6882 h 10000"/>
                <a:gd name="connsiteX308" fmla="*/ 9626 w 10000"/>
                <a:gd name="connsiteY308" fmla="*/ 7242 h 10000"/>
                <a:gd name="connsiteX309" fmla="*/ 9653 w 10000"/>
                <a:gd name="connsiteY309" fmla="*/ 7981 h 10000"/>
                <a:gd name="connsiteX310" fmla="*/ 9680 w 10000"/>
                <a:gd name="connsiteY310" fmla="*/ 8820 h 10000"/>
                <a:gd name="connsiteX311" fmla="*/ 9712 w 10000"/>
                <a:gd name="connsiteY311" fmla="*/ 7484 h 10000"/>
                <a:gd name="connsiteX312" fmla="*/ 9739 w 10000"/>
                <a:gd name="connsiteY312" fmla="*/ 7012 h 10000"/>
                <a:gd name="connsiteX313" fmla="*/ 9766 w 10000"/>
                <a:gd name="connsiteY313" fmla="*/ 6758 h 10000"/>
                <a:gd name="connsiteX314" fmla="*/ 9797 w 10000"/>
                <a:gd name="connsiteY314" fmla="*/ 6615 h 10000"/>
                <a:gd name="connsiteX315" fmla="*/ 9824 w 10000"/>
                <a:gd name="connsiteY315" fmla="*/ 6559 h 10000"/>
                <a:gd name="connsiteX316" fmla="*/ 9856 w 10000"/>
                <a:gd name="connsiteY316" fmla="*/ 6590 h 10000"/>
                <a:gd name="connsiteX317" fmla="*/ 9883 w 10000"/>
                <a:gd name="connsiteY317" fmla="*/ 6708 h 10000"/>
                <a:gd name="connsiteX318" fmla="*/ 9910 w 10000"/>
                <a:gd name="connsiteY318" fmla="*/ 6950 h 10000"/>
                <a:gd name="connsiteX319" fmla="*/ 9941 w 10000"/>
                <a:gd name="connsiteY319" fmla="*/ 7404 h 10000"/>
                <a:gd name="connsiteX320" fmla="*/ 9968 w 10000"/>
                <a:gd name="connsiteY320" fmla="*/ 8516 h 10000"/>
                <a:gd name="connsiteX321" fmla="*/ 10000 w 10000"/>
                <a:gd name="connsiteY32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384 w 10000"/>
                <a:gd name="connsiteY92" fmla="*/ 280 h 10000"/>
                <a:gd name="connsiteX93" fmla="*/ 3470 w 10000"/>
                <a:gd name="connsiteY93" fmla="*/ 149 h 10000"/>
                <a:gd name="connsiteX94" fmla="*/ 3497 w 10000"/>
                <a:gd name="connsiteY94" fmla="*/ 118 h 10000"/>
                <a:gd name="connsiteX95" fmla="*/ 3529 w 10000"/>
                <a:gd name="connsiteY95" fmla="*/ 87 h 10000"/>
                <a:gd name="connsiteX96" fmla="*/ 3556 w 10000"/>
                <a:gd name="connsiteY96" fmla="*/ 68 h 10000"/>
                <a:gd name="connsiteX97" fmla="*/ 3587 w 10000"/>
                <a:gd name="connsiteY97" fmla="*/ 43 h 10000"/>
                <a:gd name="connsiteX98" fmla="*/ 3614 w 10000"/>
                <a:gd name="connsiteY98" fmla="*/ 31 h 10000"/>
                <a:gd name="connsiteX99" fmla="*/ 3641 w 10000"/>
                <a:gd name="connsiteY99" fmla="*/ 19 h 10000"/>
                <a:gd name="connsiteX100" fmla="*/ 3673 w 10000"/>
                <a:gd name="connsiteY100" fmla="*/ 6 h 10000"/>
                <a:gd name="connsiteX101" fmla="*/ 3700 w 10000"/>
                <a:gd name="connsiteY101" fmla="*/ 6 h 10000"/>
                <a:gd name="connsiteX102" fmla="*/ 3731 w 10000"/>
                <a:gd name="connsiteY102" fmla="*/ 0 h 10000"/>
                <a:gd name="connsiteX103" fmla="*/ 3758 w 10000"/>
                <a:gd name="connsiteY103" fmla="*/ 0 h 10000"/>
                <a:gd name="connsiteX104" fmla="*/ 3785 w 10000"/>
                <a:gd name="connsiteY104" fmla="*/ 6 h 10000"/>
                <a:gd name="connsiteX105" fmla="*/ 3817 w 10000"/>
                <a:gd name="connsiteY105" fmla="*/ 12 h 10000"/>
                <a:gd name="connsiteX106" fmla="*/ 3844 w 10000"/>
                <a:gd name="connsiteY106" fmla="*/ 19 h 10000"/>
                <a:gd name="connsiteX107" fmla="*/ 3876 w 10000"/>
                <a:gd name="connsiteY107" fmla="*/ 31 h 10000"/>
                <a:gd name="connsiteX108" fmla="*/ 3903 w 10000"/>
                <a:gd name="connsiteY108" fmla="*/ 43 h 10000"/>
                <a:gd name="connsiteX109" fmla="*/ 3930 w 10000"/>
                <a:gd name="connsiteY109" fmla="*/ 62 h 10000"/>
                <a:gd name="connsiteX110" fmla="*/ 3957 w 10000"/>
                <a:gd name="connsiteY110" fmla="*/ 81 h 10000"/>
                <a:gd name="connsiteX111" fmla="*/ 3988 w 10000"/>
                <a:gd name="connsiteY111" fmla="*/ 106 h 10000"/>
                <a:gd name="connsiteX112" fmla="*/ 4015 w 10000"/>
                <a:gd name="connsiteY112" fmla="*/ 130 h 10000"/>
                <a:gd name="connsiteX113" fmla="*/ 4047 w 10000"/>
                <a:gd name="connsiteY113" fmla="*/ 155 h 10000"/>
                <a:gd name="connsiteX114" fmla="*/ 4074 w 10000"/>
                <a:gd name="connsiteY114" fmla="*/ 186 h 10000"/>
                <a:gd name="connsiteX115" fmla="*/ 4101 w 10000"/>
                <a:gd name="connsiteY115" fmla="*/ 217 h 10000"/>
                <a:gd name="connsiteX116" fmla="*/ 4132 w 10000"/>
                <a:gd name="connsiteY116" fmla="*/ 255 h 10000"/>
                <a:gd name="connsiteX117" fmla="*/ 4160 w 10000"/>
                <a:gd name="connsiteY117" fmla="*/ 292 h 10000"/>
                <a:gd name="connsiteX118" fmla="*/ 4191 w 10000"/>
                <a:gd name="connsiteY118" fmla="*/ 329 h 10000"/>
                <a:gd name="connsiteX119" fmla="*/ 4218 w 10000"/>
                <a:gd name="connsiteY119" fmla="*/ 373 h 10000"/>
                <a:gd name="connsiteX120" fmla="*/ 4245 w 10000"/>
                <a:gd name="connsiteY120" fmla="*/ 422 h 10000"/>
                <a:gd name="connsiteX121" fmla="*/ 4277 w 10000"/>
                <a:gd name="connsiteY121" fmla="*/ 466 h 10000"/>
                <a:gd name="connsiteX122" fmla="*/ 4304 w 10000"/>
                <a:gd name="connsiteY122" fmla="*/ 522 h 10000"/>
                <a:gd name="connsiteX123" fmla="*/ 4335 w 10000"/>
                <a:gd name="connsiteY123" fmla="*/ 571 h 10000"/>
                <a:gd name="connsiteX124" fmla="*/ 4362 w 10000"/>
                <a:gd name="connsiteY124" fmla="*/ 634 h 10000"/>
                <a:gd name="connsiteX125" fmla="*/ 4389 w 10000"/>
                <a:gd name="connsiteY125" fmla="*/ 689 h 10000"/>
                <a:gd name="connsiteX126" fmla="*/ 4421 w 10000"/>
                <a:gd name="connsiteY126" fmla="*/ 752 h 10000"/>
                <a:gd name="connsiteX127" fmla="*/ 4448 w 10000"/>
                <a:gd name="connsiteY127" fmla="*/ 820 h 10000"/>
                <a:gd name="connsiteX128" fmla="*/ 4475 w 10000"/>
                <a:gd name="connsiteY128" fmla="*/ 888 h 10000"/>
                <a:gd name="connsiteX129" fmla="*/ 4507 w 10000"/>
                <a:gd name="connsiteY129" fmla="*/ 957 h 10000"/>
                <a:gd name="connsiteX130" fmla="*/ 4534 w 10000"/>
                <a:gd name="connsiteY130" fmla="*/ 1037 h 10000"/>
                <a:gd name="connsiteX131" fmla="*/ 4565 w 10000"/>
                <a:gd name="connsiteY131" fmla="*/ 1118 h 10000"/>
                <a:gd name="connsiteX132" fmla="*/ 4592 w 10000"/>
                <a:gd name="connsiteY132" fmla="*/ 1199 h 10000"/>
                <a:gd name="connsiteX133" fmla="*/ 4619 w 10000"/>
                <a:gd name="connsiteY133" fmla="*/ 1286 h 10000"/>
                <a:gd name="connsiteX134" fmla="*/ 4651 w 10000"/>
                <a:gd name="connsiteY134" fmla="*/ 1373 h 10000"/>
                <a:gd name="connsiteX135" fmla="*/ 4678 w 10000"/>
                <a:gd name="connsiteY135" fmla="*/ 1472 h 10000"/>
                <a:gd name="connsiteX136" fmla="*/ 4709 w 10000"/>
                <a:gd name="connsiteY136" fmla="*/ 1565 h 10000"/>
                <a:gd name="connsiteX137" fmla="*/ 4736 w 10000"/>
                <a:gd name="connsiteY137" fmla="*/ 1671 h 10000"/>
                <a:gd name="connsiteX138" fmla="*/ 4763 w 10000"/>
                <a:gd name="connsiteY138" fmla="*/ 1776 h 10000"/>
                <a:gd name="connsiteX139" fmla="*/ 4795 w 10000"/>
                <a:gd name="connsiteY139" fmla="*/ 1894 h 10000"/>
                <a:gd name="connsiteX140" fmla="*/ 4822 w 10000"/>
                <a:gd name="connsiteY140" fmla="*/ 2012 h 10000"/>
                <a:gd name="connsiteX141" fmla="*/ 4854 w 10000"/>
                <a:gd name="connsiteY141" fmla="*/ 2137 h 10000"/>
                <a:gd name="connsiteX142" fmla="*/ 4881 w 10000"/>
                <a:gd name="connsiteY142" fmla="*/ 2267 h 10000"/>
                <a:gd name="connsiteX143" fmla="*/ 4908 w 10000"/>
                <a:gd name="connsiteY143" fmla="*/ 2404 h 10000"/>
                <a:gd name="connsiteX144" fmla="*/ 4935 w 10000"/>
                <a:gd name="connsiteY144" fmla="*/ 2553 h 10000"/>
                <a:gd name="connsiteX145" fmla="*/ 4966 w 10000"/>
                <a:gd name="connsiteY145" fmla="*/ 2708 h 10000"/>
                <a:gd name="connsiteX146" fmla="*/ 4993 w 10000"/>
                <a:gd name="connsiteY146" fmla="*/ 2870 h 10000"/>
                <a:gd name="connsiteX147" fmla="*/ 5025 w 10000"/>
                <a:gd name="connsiteY147" fmla="*/ 3043 h 10000"/>
                <a:gd name="connsiteX148" fmla="*/ 5052 w 10000"/>
                <a:gd name="connsiteY148" fmla="*/ 3230 h 10000"/>
                <a:gd name="connsiteX149" fmla="*/ 5079 w 10000"/>
                <a:gd name="connsiteY149" fmla="*/ 3429 h 10000"/>
                <a:gd name="connsiteX150" fmla="*/ 5110 w 10000"/>
                <a:gd name="connsiteY150" fmla="*/ 3646 h 10000"/>
                <a:gd name="connsiteX151" fmla="*/ 5137 w 10000"/>
                <a:gd name="connsiteY151" fmla="*/ 3882 h 10000"/>
                <a:gd name="connsiteX152" fmla="*/ 5169 w 10000"/>
                <a:gd name="connsiteY152" fmla="*/ 4143 h 10000"/>
                <a:gd name="connsiteX153" fmla="*/ 5196 w 10000"/>
                <a:gd name="connsiteY153" fmla="*/ 4441 h 10000"/>
                <a:gd name="connsiteX154" fmla="*/ 5223 w 10000"/>
                <a:gd name="connsiteY154" fmla="*/ 4789 h 10000"/>
                <a:gd name="connsiteX155" fmla="*/ 5255 w 10000"/>
                <a:gd name="connsiteY155" fmla="*/ 5205 h 10000"/>
                <a:gd name="connsiteX156" fmla="*/ 5282 w 10000"/>
                <a:gd name="connsiteY156" fmla="*/ 5758 h 10000"/>
                <a:gd name="connsiteX157" fmla="*/ 5313 w 10000"/>
                <a:gd name="connsiteY157" fmla="*/ 6671 h 10000"/>
                <a:gd name="connsiteX158" fmla="*/ 5340 w 10000"/>
                <a:gd name="connsiteY158" fmla="*/ 7776 h 10000"/>
                <a:gd name="connsiteX159" fmla="*/ 5367 w 10000"/>
                <a:gd name="connsiteY159" fmla="*/ 6565 h 10000"/>
                <a:gd name="connsiteX160" fmla="*/ 5399 w 10000"/>
                <a:gd name="connsiteY160" fmla="*/ 6255 h 10000"/>
                <a:gd name="connsiteX161" fmla="*/ 5426 w 10000"/>
                <a:gd name="connsiteY161" fmla="*/ 6155 h 10000"/>
                <a:gd name="connsiteX162" fmla="*/ 5453 w 10000"/>
                <a:gd name="connsiteY162" fmla="*/ 6180 h 10000"/>
                <a:gd name="connsiteX163" fmla="*/ 5484 w 10000"/>
                <a:gd name="connsiteY163" fmla="*/ 6286 h 10000"/>
                <a:gd name="connsiteX164" fmla="*/ 5511 w 10000"/>
                <a:gd name="connsiteY164" fmla="*/ 6484 h 10000"/>
                <a:gd name="connsiteX165" fmla="*/ 5539 w 10000"/>
                <a:gd name="connsiteY165" fmla="*/ 6801 h 10000"/>
                <a:gd name="connsiteX166" fmla="*/ 5570 w 10000"/>
                <a:gd name="connsiteY166" fmla="*/ 7373 h 10000"/>
                <a:gd name="connsiteX167" fmla="*/ 5597 w 10000"/>
                <a:gd name="connsiteY167" fmla="*/ 9447 h 10000"/>
                <a:gd name="connsiteX168" fmla="*/ 5629 w 10000"/>
                <a:gd name="connsiteY168" fmla="*/ 7621 h 10000"/>
                <a:gd name="connsiteX169" fmla="*/ 5656 w 10000"/>
                <a:gd name="connsiteY169" fmla="*/ 7012 h 10000"/>
                <a:gd name="connsiteX170" fmla="*/ 5683 w 10000"/>
                <a:gd name="connsiteY170" fmla="*/ 6708 h 10000"/>
                <a:gd name="connsiteX171" fmla="*/ 5714 w 10000"/>
                <a:gd name="connsiteY171" fmla="*/ 6534 h 10000"/>
                <a:gd name="connsiteX172" fmla="*/ 5741 w 10000"/>
                <a:gd name="connsiteY172" fmla="*/ 6429 h 10000"/>
                <a:gd name="connsiteX173" fmla="*/ 5773 w 10000"/>
                <a:gd name="connsiteY173" fmla="*/ 6385 h 10000"/>
                <a:gd name="connsiteX174" fmla="*/ 5800 w 10000"/>
                <a:gd name="connsiteY174" fmla="*/ 6385 h 10000"/>
                <a:gd name="connsiteX175" fmla="*/ 5827 w 10000"/>
                <a:gd name="connsiteY175" fmla="*/ 6429 h 10000"/>
                <a:gd name="connsiteX176" fmla="*/ 5858 w 10000"/>
                <a:gd name="connsiteY176" fmla="*/ 6516 h 10000"/>
                <a:gd name="connsiteX177" fmla="*/ 5886 w 10000"/>
                <a:gd name="connsiteY177" fmla="*/ 6646 h 10000"/>
                <a:gd name="connsiteX178" fmla="*/ 5913 w 10000"/>
                <a:gd name="connsiteY178" fmla="*/ 6845 h 10000"/>
                <a:gd name="connsiteX179" fmla="*/ 5944 w 10000"/>
                <a:gd name="connsiteY179" fmla="*/ 7149 h 10000"/>
                <a:gd name="connsiteX180" fmla="*/ 5971 w 10000"/>
                <a:gd name="connsiteY180" fmla="*/ 7658 h 10000"/>
                <a:gd name="connsiteX181" fmla="*/ 6003 w 10000"/>
                <a:gd name="connsiteY181" fmla="*/ 9093 h 10000"/>
                <a:gd name="connsiteX182" fmla="*/ 6030 w 10000"/>
                <a:gd name="connsiteY182" fmla="*/ 8106 h 10000"/>
                <a:gd name="connsiteX183" fmla="*/ 6057 w 10000"/>
                <a:gd name="connsiteY183" fmla="*/ 7385 h 10000"/>
                <a:gd name="connsiteX184" fmla="*/ 6088 w 10000"/>
                <a:gd name="connsiteY184" fmla="*/ 7019 h 10000"/>
                <a:gd name="connsiteX185" fmla="*/ 6115 w 10000"/>
                <a:gd name="connsiteY185" fmla="*/ 6789 h 10000"/>
                <a:gd name="connsiteX186" fmla="*/ 6147 w 10000"/>
                <a:gd name="connsiteY186" fmla="*/ 6634 h 10000"/>
                <a:gd name="connsiteX187" fmla="*/ 6174 w 10000"/>
                <a:gd name="connsiteY187" fmla="*/ 6534 h 10000"/>
                <a:gd name="connsiteX188" fmla="*/ 6201 w 10000"/>
                <a:gd name="connsiteY188" fmla="*/ 6472 h 10000"/>
                <a:gd name="connsiteX189" fmla="*/ 6233 w 10000"/>
                <a:gd name="connsiteY189" fmla="*/ 6441 h 10000"/>
                <a:gd name="connsiteX190" fmla="*/ 6260 w 10000"/>
                <a:gd name="connsiteY190" fmla="*/ 6435 h 10000"/>
                <a:gd name="connsiteX191" fmla="*/ 6291 w 10000"/>
                <a:gd name="connsiteY191" fmla="*/ 6460 h 10000"/>
                <a:gd name="connsiteX192" fmla="*/ 6318 w 10000"/>
                <a:gd name="connsiteY192" fmla="*/ 6516 h 10000"/>
                <a:gd name="connsiteX193" fmla="*/ 6345 w 10000"/>
                <a:gd name="connsiteY193" fmla="*/ 6609 h 10000"/>
                <a:gd name="connsiteX194" fmla="*/ 6372 w 10000"/>
                <a:gd name="connsiteY194" fmla="*/ 6733 h 10000"/>
                <a:gd name="connsiteX195" fmla="*/ 6404 w 10000"/>
                <a:gd name="connsiteY195" fmla="*/ 6919 h 10000"/>
                <a:gd name="connsiteX196" fmla="*/ 6431 w 10000"/>
                <a:gd name="connsiteY196" fmla="*/ 7186 h 10000"/>
                <a:gd name="connsiteX197" fmla="*/ 6462 w 10000"/>
                <a:gd name="connsiteY197" fmla="*/ 7596 h 10000"/>
                <a:gd name="connsiteX198" fmla="*/ 6489 w 10000"/>
                <a:gd name="connsiteY198" fmla="*/ 8466 h 10000"/>
                <a:gd name="connsiteX199" fmla="*/ 6516 w 10000"/>
                <a:gd name="connsiteY199" fmla="*/ 8801 h 10000"/>
                <a:gd name="connsiteX200" fmla="*/ 6548 w 10000"/>
                <a:gd name="connsiteY200" fmla="*/ 7714 h 10000"/>
                <a:gd name="connsiteX201" fmla="*/ 6575 w 10000"/>
                <a:gd name="connsiteY201" fmla="*/ 7261 h 10000"/>
                <a:gd name="connsiteX202" fmla="*/ 6607 w 10000"/>
                <a:gd name="connsiteY202" fmla="*/ 6981 h 10000"/>
                <a:gd name="connsiteX203" fmla="*/ 6634 w 10000"/>
                <a:gd name="connsiteY203" fmla="*/ 6795 h 10000"/>
                <a:gd name="connsiteX204" fmla="*/ 6661 w 10000"/>
                <a:gd name="connsiteY204" fmla="*/ 6658 h 10000"/>
                <a:gd name="connsiteX205" fmla="*/ 6692 w 10000"/>
                <a:gd name="connsiteY205" fmla="*/ 6559 h 10000"/>
                <a:gd name="connsiteX206" fmla="*/ 6719 w 10000"/>
                <a:gd name="connsiteY206" fmla="*/ 6497 h 10000"/>
                <a:gd name="connsiteX207" fmla="*/ 6751 w 10000"/>
                <a:gd name="connsiteY207" fmla="*/ 6460 h 10000"/>
                <a:gd name="connsiteX208" fmla="*/ 6778 w 10000"/>
                <a:gd name="connsiteY208" fmla="*/ 6453 h 10000"/>
                <a:gd name="connsiteX209" fmla="*/ 6805 w 10000"/>
                <a:gd name="connsiteY209" fmla="*/ 6460 h 10000"/>
                <a:gd name="connsiteX210" fmla="*/ 6836 w 10000"/>
                <a:gd name="connsiteY210" fmla="*/ 6503 h 10000"/>
                <a:gd name="connsiteX211" fmla="*/ 6863 w 10000"/>
                <a:gd name="connsiteY211" fmla="*/ 6565 h 10000"/>
                <a:gd name="connsiteX212" fmla="*/ 6890 w 10000"/>
                <a:gd name="connsiteY212" fmla="*/ 6658 h 10000"/>
                <a:gd name="connsiteX213" fmla="*/ 6922 w 10000"/>
                <a:gd name="connsiteY213" fmla="*/ 6789 h 10000"/>
                <a:gd name="connsiteX214" fmla="*/ 6949 w 10000"/>
                <a:gd name="connsiteY214" fmla="*/ 6975 h 10000"/>
                <a:gd name="connsiteX215" fmla="*/ 6981 w 10000"/>
                <a:gd name="connsiteY215" fmla="*/ 7236 h 10000"/>
                <a:gd name="connsiteX216" fmla="*/ 7008 w 10000"/>
                <a:gd name="connsiteY216" fmla="*/ 7634 h 10000"/>
                <a:gd name="connsiteX217" fmla="*/ 7035 w 10000"/>
                <a:gd name="connsiteY217" fmla="*/ 8460 h 10000"/>
                <a:gd name="connsiteX218" fmla="*/ 7066 w 10000"/>
                <a:gd name="connsiteY218" fmla="*/ 8969 h 10000"/>
                <a:gd name="connsiteX219" fmla="*/ 7093 w 10000"/>
                <a:gd name="connsiteY219" fmla="*/ 7801 h 10000"/>
                <a:gd name="connsiteX220" fmla="*/ 7125 w 10000"/>
                <a:gd name="connsiteY220" fmla="*/ 7329 h 10000"/>
                <a:gd name="connsiteX221" fmla="*/ 7152 w 10000"/>
                <a:gd name="connsiteY221" fmla="*/ 7037 h 10000"/>
                <a:gd name="connsiteX222" fmla="*/ 7179 w 10000"/>
                <a:gd name="connsiteY222" fmla="*/ 6839 h 10000"/>
                <a:gd name="connsiteX223" fmla="*/ 7210 w 10000"/>
                <a:gd name="connsiteY223" fmla="*/ 6696 h 10000"/>
                <a:gd name="connsiteX224" fmla="*/ 7237 w 10000"/>
                <a:gd name="connsiteY224" fmla="*/ 6590 h 10000"/>
                <a:gd name="connsiteX225" fmla="*/ 7269 w 10000"/>
                <a:gd name="connsiteY225" fmla="*/ 6516 h 10000"/>
                <a:gd name="connsiteX226" fmla="*/ 7296 w 10000"/>
                <a:gd name="connsiteY226" fmla="*/ 6472 h 10000"/>
                <a:gd name="connsiteX227" fmla="*/ 7323 w 10000"/>
                <a:gd name="connsiteY227" fmla="*/ 6447 h 10000"/>
                <a:gd name="connsiteX228" fmla="*/ 7350 w 10000"/>
                <a:gd name="connsiteY228" fmla="*/ 6447 h 10000"/>
                <a:gd name="connsiteX229" fmla="*/ 7382 w 10000"/>
                <a:gd name="connsiteY229" fmla="*/ 6466 h 10000"/>
                <a:gd name="connsiteX230" fmla="*/ 7409 w 10000"/>
                <a:gd name="connsiteY230" fmla="*/ 6509 h 10000"/>
                <a:gd name="connsiteX231" fmla="*/ 7440 w 10000"/>
                <a:gd name="connsiteY231" fmla="*/ 6578 h 10000"/>
                <a:gd name="connsiteX232" fmla="*/ 7467 w 10000"/>
                <a:gd name="connsiteY232" fmla="*/ 6677 h 10000"/>
                <a:gd name="connsiteX233" fmla="*/ 7494 w 10000"/>
                <a:gd name="connsiteY233" fmla="*/ 6814 h 10000"/>
                <a:gd name="connsiteX234" fmla="*/ 7526 w 10000"/>
                <a:gd name="connsiteY234" fmla="*/ 7006 h 10000"/>
                <a:gd name="connsiteX235" fmla="*/ 7553 w 10000"/>
                <a:gd name="connsiteY235" fmla="*/ 7273 h 10000"/>
                <a:gd name="connsiteX236" fmla="*/ 7584 w 10000"/>
                <a:gd name="connsiteY236" fmla="*/ 7696 h 10000"/>
                <a:gd name="connsiteX237" fmla="*/ 7612 w 10000"/>
                <a:gd name="connsiteY237" fmla="*/ 8584 h 10000"/>
                <a:gd name="connsiteX238" fmla="*/ 7639 w 10000"/>
                <a:gd name="connsiteY238" fmla="*/ 8814 h 10000"/>
                <a:gd name="connsiteX239" fmla="*/ 7670 w 10000"/>
                <a:gd name="connsiteY239" fmla="*/ 7770 h 10000"/>
                <a:gd name="connsiteX240" fmla="*/ 7697 w 10000"/>
                <a:gd name="connsiteY240" fmla="*/ 7317 h 10000"/>
                <a:gd name="connsiteX241" fmla="*/ 7729 w 10000"/>
                <a:gd name="connsiteY241" fmla="*/ 7031 h 10000"/>
                <a:gd name="connsiteX242" fmla="*/ 7756 w 10000"/>
                <a:gd name="connsiteY242" fmla="*/ 6839 h 10000"/>
                <a:gd name="connsiteX243" fmla="*/ 7783 w 10000"/>
                <a:gd name="connsiteY243" fmla="*/ 6696 h 10000"/>
                <a:gd name="connsiteX244" fmla="*/ 7810 w 10000"/>
                <a:gd name="connsiteY244" fmla="*/ 6590 h 10000"/>
                <a:gd name="connsiteX245" fmla="*/ 7841 w 10000"/>
                <a:gd name="connsiteY245" fmla="*/ 6522 h 10000"/>
                <a:gd name="connsiteX246" fmla="*/ 7868 w 10000"/>
                <a:gd name="connsiteY246" fmla="*/ 6472 h 10000"/>
                <a:gd name="connsiteX247" fmla="*/ 7900 w 10000"/>
                <a:gd name="connsiteY247" fmla="*/ 6447 h 10000"/>
                <a:gd name="connsiteX248" fmla="*/ 7927 w 10000"/>
                <a:gd name="connsiteY248" fmla="*/ 6447 h 10000"/>
                <a:gd name="connsiteX249" fmla="*/ 7954 w 10000"/>
                <a:gd name="connsiteY249" fmla="*/ 6466 h 10000"/>
                <a:gd name="connsiteX250" fmla="*/ 7986 w 10000"/>
                <a:gd name="connsiteY250" fmla="*/ 6509 h 10000"/>
                <a:gd name="connsiteX251" fmla="*/ 8013 w 10000"/>
                <a:gd name="connsiteY251" fmla="*/ 6578 h 10000"/>
                <a:gd name="connsiteX252" fmla="*/ 8044 w 10000"/>
                <a:gd name="connsiteY252" fmla="*/ 6683 h 10000"/>
                <a:gd name="connsiteX253" fmla="*/ 8071 w 10000"/>
                <a:gd name="connsiteY253" fmla="*/ 6820 h 10000"/>
                <a:gd name="connsiteX254" fmla="*/ 8098 w 10000"/>
                <a:gd name="connsiteY254" fmla="*/ 7006 h 10000"/>
                <a:gd name="connsiteX255" fmla="*/ 8130 w 10000"/>
                <a:gd name="connsiteY255" fmla="*/ 7280 h 10000"/>
                <a:gd name="connsiteX256" fmla="*/ 8157 w 10000"/>
                <a:gd name="connsiteY256" fmla="*/ 7714 h 10000"/>
                <a:gd name="connsiteX257" fmla="*/ 8188 w 10000"/>
                <a:gd name="connsiteY257" fmla="*/ 8671 h 10000"/>
                <a:gd name="connsiteX258" fmla="*/ 8215 w 10000"/>
                <a:gd name="connsiteY258" fmla="*/ 8696 h 10000"/>
                <a:gd name="connsiteX259" fmla="*/ 8242 w 10000"/>
                <a:gd name="connsiteY259" fmla="*/ 7720 h 10000"/>
                <a:gd name="connsiteX260" fmla="*/ 8274 w 10000"/>
                <a:gd name="connsiteY260" fmla="*/ 7286 h 10000"/>
                <a:gd name="connsiteX261" fmla="*/ 8301 w 10000"/>
                <a:gd name="connsiteY261" fmla="*/ 7006 h 10000"/>
                <a:gd name="connsiteX262" fmla="*/ 8328 w 10000"/>
                <a:gd name="connsiteY262" fmla="*/ 6820 h 10000"/>
                <a:gd name="connsiteX263" fmla="*/ 8360 w 10000"/>
                <a:gd name="connsiteY263" fmla="*/ 6683 h 10000"/>
                <a:gd name="connsiteX264" fmla="*/ 8387 w 10000"/>
                <a:gd name="connsiteY264" fmla="*/ 6584 h 10000"/>
                <a:gd name="connsiteX265" fmla="*/ 8418 w 10000"/>
                <a:gd name="connsiteY265" fmla="*/ 6516 h 10000"/>
                <a:gd name="connsiteX266" fmla="*/ 8445 w 10000"/>
                <a:gd name="connsiteY266" fmla="*/ 6472 h 10000"/>
                <a:gd name="connsiteX267" fmla="*/ 8472 w 10000"/>
                <a:gd name="connsiteY267" fmla="*/ 6453 h 10000"/>
                <a:gd name="connsiteX268" fmla="*/ 8504 w 10000"/>
                <a:gd name="connsiteY268" fmla="*/ 6460 h 10000"/>
                <a:gd name="connsiteX269" fmla="*/ 8531 w 10000"/>
                <a:gd name="connsiteY269" fmla="*/ 6491 h 10000"/>
                <a:gd name="connsiteX270" fmla="*/ 8562 w 10000"/>
                <a:gd name="connsiteY270" fmla="*/ 6553 h 10000"/>
                <a:gd name="connsiteX271" fmla="*/ 8589 w 10000"/>
                <a:gd name="connsiteY271" fmla="*/ 6640 h 10000"/>
                <a:gd name="connsiteX272" fmla="*/ 8616 w 10000"/>
                <a:gd name="connsiteY272" fmla="*/ 6770 h 10000"/>
                <a:gd name="connsiteX273" fmla="*/ 8648 w 10000"/>
                <a:gd name="connsiteY273" fmla="*/ 6944 h 10000"/>
                <a:gd name="connsiteX274" fmla="*/ 8675 w 10000"/>
                <a:gd name="connsiteY274" fmla="*/ 7205 h 10000"/>
                <a:gd name="connsiteX275" fmla="*/ 8707 w 10000"/>
                <a:gd name="connsiteY275" fmla="*/ 7615 h 10000"/>
                <a:gd name="connsiteX276" fmla="*/ 8734 w 10000"/>
                <a:gd name="connsiteY276" fmla="*/ 8460 h 10000"/>
                <a:gd name="connsiteX277" fmla="*/ 8761 w 10000"/>
                <a:gd name="connsiteY277" fmla="*/ 8839 h 10000"/>
                <a:gd name="connsiteX278" fmla="*/ 8788 w 10000"/>
                <a:gd name="connsiteY278" fmla="*/ 7733 h 10000"/>
                <a:gd name="connsiteX279" fmla="*/ 8819 w 10000"/>
                <a:gd name="connsiteY279" fmla="*/ 7267 h 10000"/>
                <a:gd name="connsiteX280" fmla="*/ 8851 w 10000"/>
                <a:gd name="connsiteY280" fmla="*/ 6981 h 10000"/>
                <a:gd name="connsiteX281" fmla="*/ 8878 w 10000"/>
                <a:gd name="connsiteY281" fmla="*/ 6783 h 10000"/>
                <a:gd name="connsiteX282" fmla="*/ 8905 w 10000"/>
                <a:gd name="connsiteY282" fmla="*/ 6646 h 10000"/>
                <a:gd name="connsiteX283" fmla="*/ 8932 w 10000"/>
                <a:gd name="connsiteY283" fmla="*/ 6547 h 10000"/>
                <a:gd name="connsiteX284" fmla="*/ 8963 w 10000"/>
                <a:gd name="connsiteY284" fmla="*/ 6484 h 10000"/>
                <a:gd name="connsiteX285" fmla="*/ 8991 w 10000"/>
                <a:gd name="connsiteY285" fmla="*/ 6453 h 10000"/>
                <a:gd name="connsiteX286" fmla="*/ 9022 w 10000"/>
                <a:gd name="connsiteY286" fmla="*/ 6447 h 10000"/>
                <a:gd name="connsiteX287" fmla="*/ 9049 w 10000"/>
                <a:gd name="connsiteY287" fmla="*/ 6472 h 10000"/>
                <a:gd name="connsiteX288" fmla="*/ 9076 w 10000"/>
                <a:gd name="connsiteY288" fmla="*/ 6528 h 10000"/>
                <a:gd name="connsiteX289" fmla="*/ 9108 w 10000"/>
                <a:gd name="connsiteY289" fmla="*/ 6621 h 10000"/>
                <a:gd name="connsiteX290" fmla="*/ 9135 w 10000"/>
                <a:gd name="connsiteY290" fmla="*/ 6758 h 10000"/>
                <a:gd name="connsiteX291" fmla="*/ 9166 w 10000"/>
                <a:gd name="connsiteY291" fmla="*/ 6957 h 10000"/>
                <a:gd name="connsiteX292" fmla="*/ 9193 w 10000"/>
                <a:gd name="connsiteY292" fmla="*/ 7267 h 10000"/>
                <a:gd name="connsiteX293" fmla="*/ 9220 w 10000"/>
                <a:gd name="connsiteY293" fmla="*/ 7814 h 10000"/>
                <a:gd name="connsiteX294" fmla="*/ 9252 w 10000"/>
                <a:gd name="connsiteY294" fmla="*/ 9863 h 10000"/>
                <a:gd name="connsiteX295" fmla="*/ 9279 w 10000"/>
                <a:gd name="connsiteY295" fmla="*/ 7988 h 10000"/>
                <a:gd name="connsiteX296" fmla="*/ 9306 w 10000"/>
                <a:gd name="connsiteY296" fmla="*/ 7335 h 10000"/>
                <a:gd name="connsiteX297" fmla="*/ 9338 w 10000"/>
                <a:gd name="connsiteY297" fmla="*/ 6988 h 10000"/>
                <a:gd name="connsiteX298" fmla="*/ 9365 w 10000"/>
                <a:gd name="connsiteY298" fmla="*/ 6758 h 10000"/>
                <a:gd name="connsiteX299" fmla="*/ 9396 w 10000"/>
                <a:gd name="connsiteY299" fmla="*/ 6602 h 10000"/>
                <a:gd name="connsiteX300" fmla="*/ 9423 w 10000"/>
                <a:gd name="connsiteY300" fmla="*/ 6503 h 10000"/>
                <a:gd name="connsiteX301" fmla="*/ 9450 w 10000"/>
                <a:gd name="connsiteY301" fmla="*/ 6447 h 10000"/>
                <a:gd name="connsiteX302" fmla="*/ 9482 w 10000"/>
                <a:gd name="connsiteY302" fmla="*/ 6435 h 10000"/>
                <a:gd name="connsiteX303" fmla="*/ 9509 w 10000"/>
                <a:gd name="connsiteY303" fmla="*/ 6460 h 10000"/>
                <a:gd name="connsiteX304" fmla="*/ 9540 w 10000"/>
                <a:gd name="connsiteY304" fmla="*/ 6534 h 10000"/>
                <a:gd name="connsiteX305" fmla="*/ 9567 w 10000"/>
                <a:gd name="connsiteY305" fmla="*/ 6665 h 10000"/>
                <a:gd name="connsiteX306" fmla="*/ 9594 w 10000"/>
                <a:gd name="connsiteY306" fmla="*/ 6882 h 10000"/>
                <a:gd name="connsiteX307" fmla="*/ 9626 w 10000"/>
                <a:gd name="connsiteY307" fmla="*/ 7242 h 10000"/>
                <a:gd name="connsiteX308" fmla="*/ 9653 w 10000"/>
                <a:gd name="connsiteY308" fmla="*/ 7981 h 10000"/>
                <a:gd name="connsiteX309" fmla="*/ 9680 w 10000"/>
                <a:gd name="connsiteY309" fmla="*/ 8820 h 10000"/>
                <a:gd name="connsiteX310" fmla="*/ 9712 w 10000"/>
                <a:gd name="connsiteY310" fmla="*/ 7484 h 10000"/>
                <a:gd name="connsiteX311" fmla="*/ 9739 w 10000"/>
                <a:gd name="connsiteY311" fmla="*/ 7012 h 10000"/>
                <a:gd name="connsiteX312" fmla="*/ 9766 w 10000"/>
                <a:gd name="connsiteY312" fmla="*/ 6758 h 10000"/>
                <a:gd name="connsiteX313" fmla="*/ 9797 w 10000"/>
                <a:gd name="connsiteY313" fmla="*/ 6615 h 10000"/>
                <a:gd name="connsiteX314" fmla="*/ 9824 w 10000"/>
                <a:gd name="connsiteY314" fmla="*/ 6559 h 10000"/>
                <a:gd name="connsiteX315" fmla="*/ 9856 w 10000"/>
                <a:gd name="connsiteY315" fmla="*/ 6590 h 10000"/>
                <a:gd name="connsiteX316" fmla="*/ 9883 w 10000"/>
                <a:gd name="connsiteY316" fmla="*/ 6708 h 10000"/>
                <a:gd name="connsiteX317" fmla="*/ 9910 w 10000"/>
                <a:gd name="connsiteY317" fmla="*/ 6950 h 10000"/>
                <a:gd name="connsiteX318" fmla="*/ 9941 w 10000"/>
                <a:gd name="connsiteY318" fmla="*/ 7404 h 10000"/>
                <a:gd name="connsiteX319" fmla="*/ 9968 w 10000"/>
                <a:gd name="connsiteY319" fmla="*/ 8516 h 10000"/>
                <a:gd name="connsiteX320" fmla="*/ 10000 w 10000"/>
                <a:gd name="connsiteY32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2609 w 10000"/>
                <a:gd name="connsiteY91" fmla="*/ 199 h 10000"/>
                <a:gd name="connsiteX92" fmla="*/ 3470 w 10000"/>
                <a:gd name="connsiteY92" fmla="*/ 149 h 10000"/>
                <a:gd name="connsiteX93" fmla="*/ 3497 w 10000"/>
                <a:gd name="connsiteY93" fmla="*/ 118 h 10000"/>
                <a:gd name="connsiteX94" fmla="*/ 3529 w 10000"/>
                <a:gd name="connsiteY94" fmla="*/ 87 h 10000"/>
                <a:gd name="connsiteX95" fmla="*/ 3556 w 10000"/>
                <a:gd name="connsiteY95" fmla="*/ 68 h 10000"/>
                <a:gd name="connsiteX96" fmla="*/ 3587 w 10000"/>
                <a:gd name="connsiteY96" fmla="*/ 43 h 10000"/>
                <a:gd name="connsiteX97" fmla="*/ 3614 w 10000"/>
                <a:gd name="connsiteY97" fmla="*/ 31 h 10000"/>
                <a:gd name="connsiteX98" fmla="*/ 3641 w 10000"/>
                <a:gd name="connsiteY98" fmla="*/ 19 h 10000"/>
                <a:gd name="connsiteX99" fmla="*/ 3673 w 10000"/>
                <a:gd name="connsiteY99" fmla="*/ 6 h 10000"/>
                <a:gd name="connsiteX100" fmla="*/ 3700 w 10000"/>
                <a:gd name="connsiteY100" fmla="*/ 6 h 10000"/>
                <a:gd name="connsiteX101" fmla="*/ 3731 w 10000"/>
                <a:gd name="connsiteY101" fmla="*/ 0 h 10000"/>
                <a:gd name="connsiteX102" fmla="*/ 3758 w 10000"/>
                <a:gd name="connsiteY102" fmla="*/ 0 h 10000"/>
                <a:gd name="connsiteX103" fmla="*/ 3785 w 10000"/>
                <a:gd name="connsiteY103" fmla="*/ 6 h 10000"/>
                <a:gd name="connsiteX104" fmla="*/ 3817 w 10000"/>
                <a:gd name="connsiteY104" fmla="*/ 12 h 10000"/>
                <a:gd name="connsiteX105" fmla="*/ 3844 w 10000"/>
                <a:gd name="connsiteY105" fmla="*/ 19 h 10000"/>
                <a:gd name="connsiteX106" fmla="*/ 3876 w 10000"/>
                <a:gd name="connsiteY106" fmla="*/ 31 h 10000"/>
                <a:gd name="connsiteX107" fmla="*/ 3903 w 10000"/>
                <a:gd name="connsiteY107" fmla="*/ 43 h 10000"/>
                <a:gd name="connsiteX108" fmla="*/ 3930 w 10000"/>
                <a:gd name="connsiteY108" fmla="*/ 62 h 10000"/>
                <a:gd name="connsiteX109" fmla="*/ 3957 w 10000"/>
                <a:gd name="connsiteY109" fmla="*/ 81 h 10000"/>
                <a:gd name="connsiteX110" fmla="*/ 3988 w 10000"/>
                <a:gd name="connsiteY110" fmla="*/ 106 h 10000"/>
                <a:gd name="connsiteX111" fmla="*/ 4015 w 10000"/>
                <a:gd name="connsiteY111" fmla="*/ 130 h 10000"/>
                <a:gd name="connsiteX112" fmla="*/ 4047 w 10000"/>
                <a:gd name="connsiteY112" fmla="*/ 155 h 10000"/>
                <a:gd name="connsiteX113" fmla="*/ 4074 w 10000"/>
                <a:gd name="connsiteY113" fmla="*/ 186 h 10000"/>
                <a:gd name="connsiteX114" fmla="*/ 4101 w 10000"/>
                <a:gd name="connsiteY114" fmla="*/ 217 h 10000"/>
                <a:gd name="connsiteX115" fmla="*/ 4132 w 10000"/>
                <a:gd name="connsiteY115" fmla="*/ 255 h 10000"/>
                <a:gd name="connsiteX116" fmla="*/ 4160 w 10000"/>
                <a:gd name="connsiteY116" fmla="*/ 292 h 10000"/>
                <a:gd name="connsiteX117" fmla="*/ 4191 w 10000"/>
                <a:gd name="connsiteY117" fmla="*/ 329 h 10000"/>
                <a:gd name="connsiteX118" fmla="*/ 4218 w 10000"/>
                <a:gd name="connsiteY118" fmla="*/ 373 h 10000"/>
                <a:gd name="connsiteX119" fmla="*/ 4245 w 10000"/>
                <a:gd name="connsiteY119" fmla="*/ 422 h 10000"/>
                <a:gd name="connsiteX120" fmla="*/ 4277 w 10000"/>
                <a:gd name="connsiteY120" fmla="*/ 466 h 10000"/>
                <a:gd name="connsiteX121" fmla="*/ 4304 w 10000"/>
                <a:gd name="connsiteY121" fmla="*/ 522 h 10000"/>
                <a:gd name="connsiteX122" fmla="*/ 4335 w 10000"/>
                <a:gd name="connsiteY122" fmla="*/ 571 h 10000"/>
                <a:gd name="connsiteX123" fmla="*/ 4362 w 10000"/>
                <a:gd name="connsiteY123" fmla="*/ 634 h 10000"/>
                <a:gd name="connsiteX124" fmla="*/ 4389 w 10000"/>
                <a:gd name="connsiteY124" fmla="*/ 689 h 10000"/>
                <a:gd name="connsiteX125" fmla="*/ 4421 w 10000"/>
                <a:gd name="connsiteY125" fmla="*/ 752 h 10000"/>
                <a:gd name="connsiteX126" fmla="*/ 4448 w 10000"/>
                <a:gd name="connsiteY126" fmla="*/ 820 h 10000"/>
                <a:gd name="connsiteX127" fmla="*/ 4475 w 10000"/>
                <a:gd name="connsiteY127" fmla="*/ 888 h 10000"/>
                <a:gd name="connsiteX128" fmla="*/ 4507 w 10000"/>
                <a:gd name="connsiteY128" fmla="*/ 957 h 10000"/>
                <a:gd name="connsiteX129" fmla="*/ 4534 w 10000"/>
                <a:gd name="connsiteY129" fmla="*/ 1037 h 10000"/>
                <a:gd name="connsiteX130" fmla="*/ 4565 w 10000"/>
                <a:gd name="connsiteY130" fmla="*/ 1118 h 10000"/>
                <a:gd name="connsiteX131" fmla="*/ 4592 w 10000"/>
                <a:gd name="connsiteY131" fmla="*/ 1199 h 10000"/>
                <a:gd name="connsiteX132" fmla="*/ 4619 w 10000"/>
                <a:gd name="connsiteY132" fmla="*/ 1286 h 10000"/>
                <a:gd name="connsiteX133" fmla="*/ 4651 w 10000"/>
                <a:gd name="connsiteY133" fmla="*/ 1373 h 10000"/>
                <a:gd name="connsiteX134" fmla="*/ 4678 w 10000"/>
                <a:gd name="connsiteY134" fmla="*/ 1472 h 10000"/>
                <a:gd name="connsiteX135" fmla="*/ 4709 w 10000"/>
                <a:gd name="connsiteY135" fmla="*/ 1565 h 10000"/>
                <a:gd name="connsiteX136" fmla="*/ 4736 w 10000"/>
                <a:gd name="connsiteY136" fmla="*/ 1671 h 10000"/>
                <a:gd name="connsiteX137" fmla="*/ 4763 w 10000"/>
                <a:gd name="connsiteY137" fmla="*/ 1776 h 10000"/>
                <a:gd name="connsiteX138" fmla="*/ 4795 w 10000"/>
                <a:gd name="connsiteY138" fmla="*/ 1894 h 10000"/>
                <a:gd name="connsiteX139" fmla="*/ 4822 w 10000"/>
                <a:gd name="connsiteY139" fmla="*/ 2012 h 10000"/>
                <a:gd name="connsiteX140" fmla="*/ 4854 w 10000"/>
                <a:gd name="connsiteY140" fmla="*/ 2137 h 10000"/>
                <a:gd name="connsiteX141" fmla="*/ 4881 w 10000"/>
                <a:gd name="connsiteY141" fmla="*/ 2267 h 10000"/>
                <a:gd name="connsiteX142" fmla="*/ 4908 w 10000"/>
                <a:gd name="connsiteY142" fmla="*/ 2404 h 10000"/>
                <a:gd name="connsiteX143" fmla="*/ 4935 w 10000"/>
                <a:gd name="connsiteY143" fmla="*/ 2553 h 10000"/>
                <a:gd name="connsiteX144" fmla="*/ 4966 w 10000"/>
                <a:gd name="connsiteY144" fmla="*/ 2708 h 10000"/>
                <a:gd name="connsiteX145" fmla="*/ 4993 w 10000"/>
                <a:gd name="connsiteY145" fmla="*/ 2870 h 10000"/>
                <a:gd name="connsiteX146" fmla="*/ 5025 w 10000"/>
                <a:gd name="connsiteY146" fmla="*/ 3043 h 10000"/>
                <a:gd name="connsiteX147" fmla="*/ 5052 w 10000"/>
                <a:gd name="connsiteY147" fmla="*/ 3230 h 10000"/>
                <a:gd name="connsiteX148" fmla="*/ 5079 w 10000"/>
                <a:gd name="connsiteY148" fmla="*/ 3429 h 10000"/>
                <a:gd name="connsiteX149" fmla="*/ 5110 w 10000"/>
                <a:gd name="connsiteY149" fmla="*/ 3646 h 10000"/>
                <a:gd name="connsiteX150" fmla="*/ 5137 w 10000"/>
                <a:gd name="connsiteY150" fmla="*/ 3882 h 10000"/>
                <a:gd name="connsiteX151" fmla="*/ 5169 w 10000"/>
                <a:gd name="connsiteY151" fmla="*/ 4143 h 10000"/>
                <a:gd name="connsiteX152" fmla="*/ 5196 w 10000"/>
                <a:gd name="connsiteY152" fmla="*/ 4441 h 10000"/>
                <a:gd name="connsiteX153" fmla="*/ 5223 w 10000"/>
                <a:gd name="connsiteY153" fmla="*/ 4789 h 10000"/>
                <a:gd name="connsiteX154" fmla="*/ 5255 w 10000"/>
                <a:gd name="connsiteY154" fmla="*/ 5205 h 10000"/>
                <a:gd name="connsiteX155" fmla="*/ 5282 w 10000"/>
                <a:gd name="connsiteY155" fmla="*/ 5758 h 10000"/>
                <a:gd name="connsiteX156" fmla="*/ 5313 w 10000"/>
                <a:gd name="connsiteY156" fmla="*/ 6671 h 10000"/>
                <a:gd name="connsiteX157" fmla="*/ 5340 w 10000"/>
                <a:gd name="connsiteY157" fmla="*/ 7776 h 10000"/>
                <a:gd name="connsiteX158" fmla="*/ 5367 w 10000"/>
                <a:gd name="connsiteY158" fmla="*/ 6565 h 10000"/>
                <a:gd name="connsiteX159" fmla="*/ 5399 w 10000"/>
                <a:gd name="connsiteY159" fmla="*/ 6255 h 10000"/>
                <a:gd name="connsiteX160" fmla="*/ 5426 w 10000"/>
                <a:gd name="connsiteY160" fmla="*/ 6155 h 10000"/>
                <a:gd name="connsiteX161" fmla="*/ 5453 w 10000"/>
                <a:gd name="connsiteY161" fmla="*/ 6180 h 10000"/>
                <a:gd name="connsiteX162" fmla="*/ 5484 w 10000"/>
                <a:gd name="connsiteY162" fmla="*/ 6286 h 10000"/>
                <a:gd name="connsiteX163" fmla="*/ 5511 w 10000"/>
                <a:gd name="connsiteY163" fmla="*/ 6484 h 10000"/>
                <a:gd name="connsiteX164" fmla="*/ 5539 w 10000"/>
                <a:gd name="connsiteY164" fmla="*/ 6801 h 10000"/>
                <a:gd name="connsiteX165" fmla="*/ 5570 w 10000"/>
                <a:gd name="connsiteY165" fmla="*/ 7373 h 10000"/>
                <a:gd name="connsiteX166" fmla="*/ 5597 w 10000"/>
                <a:gd name="connsiteY166" fmla="*/ 9447 h 10000"/>
                <a:gd name="connsiteX167" fmla="*/ 5629 w 10000"/>
                <a:gd name="connsiteY167" fmla="*/ 7621 h 10000"/>
                <a:gd name="connsiteX168" fmla="*/ 5656 w 10000"/>
                <a:gd name="connsiteY168" fmla="*/ 7012 h 10000"/>
                <a:gd name="connsiteX169" fmla="*/ 5683 w 10000"/>
                <a:gd name="connsiteY169" fmla="*/ 6708 h 10000"/>
                <a:gd name="connsiteX170" fmla="*/ 5714 w 10000"/>
                <a:gd name="connsiteY170" fmla="*/ 6534 h 10000"/>
                <a:gd name="connsiteX171" fmla="*/ 5741 w 10000"/>
                <a:gd name="connsiteY171" fmla="*/ 6429 h 10000"/>
                <a:gd name="connsiteX172" fmla="*/ 5773 w 10000"/>
                <a:gd name="connsiteY172" fmla="*/ 6385 h 10000"/>
                <a:gd name="connsiteX173" fmla="*/ 5800 w 10000"/>
                <a:gd name="connsiteY173" fmla="*/ 6385 h 10000"/>
                <a:gd name="connsiteX174" fmla="*/ 5827 w 10000"/>
                <a:gd name="connsiteY174" fmla="*/ 6429 h 10000"/>
                <a:gd name="connsiteX175" fmla="*/ 5858 w 10000"/>
                <a:gd name="connsiteY175" fmla="*/ 6516 h 10000"/>
                <a:gd name="connsiteX176" fmla="*/ 5886 w 10000"/>
                <a:gd name="connsiteY176" fmla="*/ 6646 h 10000"/>
                <a:gd name="connsiteX177" fmla="*/ 5913 w 10000"/>
                <a:gd name="connsiteY177" fmla="*/ 6845 h 10000"/>
                <a:gd name="connsiteX178" fmla="*/ 5944 w 10000"/>
                <a:gd name="connsiteY178" fmla="*/ 7149 h 10000"/>
                <a:gd name="connsiteX179" fmla="*/ 5971 w 10000"/>
                <a:gd name="connsiteY179" fmla="*/ 7658 h 10000"/>
                <a:gd name="connsiteX180" fmla="*/ 6003 w 10000"/>
                <a:gd name="connsiteY180" fmla="*/ 9093 h 10000"/>
                <a:gd name="connsiteX181" fmla="*/ 6030 w 10000"/>
                <a:gd name="connsiteY181" fmla="*/ 8106 h 10000"/>
                <a:gd name="connsiteX182" fmla="*/ 6057 w 10000"/>
                <a:gd name="connsiteY182" fmla="*/ 7385 h 10000"/>
                <a:gd name="connsiteX183" fmla="*/ 6088 w 10000"/>
                <a:gd name="connsiteY183" fmla="*/ 7019 h 10000"/>
                <a:gd name="connsiteX184" fmla="*/ 6115 w 10000"/>
                <a:gd name="connsiteY184" fmla="*/ 6789 h 10000"/>
                <a:gd name="connsiteX185" fmla="*/ 6147 w 10000"/>
                <a:gd name="connsiteY185" fmla="*/ 6634 h 10000"/>
                <a:gd name="connsiteX186" fmla="*/ 6174 w 10000"/>
                <a:gd name="connsiteY186" fmla="*/ 6534 h 10000"/>
                <a:gd name="connsiteX187" fmla="*/ 6201 w 10000"/>
                <a:gd name="connsiteY187" fmla="*/ 6472 h 10000"/>
                <a:gd name="connsiteX188" fmla="*/ 6233 w 10000"/>
                <a:gd name="connsiteY188" fmla="*/ 6441 h 10000"/>
                <a:gd name="connsiteX189" fmla="*/ 6260 w 10000"/>
                <a:gd name="connsiteY189" fmla="*/ 6435 h 10000"/>
                <a:gd name="connsiteX190" fmla="*/ 6291 w 10000"/>
                <a:gd name="connsiteY190" fmla="*/ 6460 h 10000"/>
                <a:gd name="connsiteX191" fmla="*/ 6318 w 10000"/>
                <a:gd name="connsiteY191" fmla="*/ 6516 h 10000"/>
                <a:gd name="connsiteX192" fmla="*/ 6345 w 10000"/>
                <a:gd name="connsiteY192" fmla="*/ 6609 h 10000"/>
                <a:gd name="connsiteX193" fmla="*/ 6372 w 10000"/>
                <a:gd name="connsiteY193" fmla="*/ 6733 h 10000"/>
                <a:gd name="connsiteX194" fmla="*/ 6404 w 10000"/>
                <a:gd name="connsiteY194" fmla="*/ 6919 h 10000"/>
                <a:gd name="connsiteX195" fmla="*/ 6431 w 10000"/>
                <a:gd name="connsiteY195" fmla="*/ 7186 h 10000"/>
                <a:gd name="connsiteX196" fmla="*/ 6462 w 10000"/>
                <a:gd name="connsiteY196" fmla="*/ 7596 h 10000"/>
                <a:gd name="connsiteX197" fmla="*/ 6489 w 10000"/>
                <a:gd name="connsiteY197" fmla="*/ 8466 h 10000"/>
                <a:gd name="connsiteX198" fmla="*/ 6516 w 10000"/>
                <a:gd name="connsiteY198" fmla="*/ 8801 h 10000"/>
                <a:gd name="connsiteX199" fmla="*/ 6548 w 10000"/>
                <a:gd name="connsiteY199" fmla="*/ 7714 h 10000"/>
                <a:gd name="connsiteX200" fmla="*/ 6575 w 10000"/>
                <a:gd name="connsiteY200" fmla="*/ 7261 h 10000"/>
                <a:gd name="connsiteX201" fmla="*/ 6607 w 10000"/>
                <a:gd name="connsiteY201" fmla="*/ 6981 h 10000"/>
                <a:gd name="connsiteX202" fmla="*/ 6634 w 10000"/>
                <a:gd name="connsiteY202" fmla="*/ 6795 h 10000"/>
                <a:gd name="connsiteX203" fmla="*/ 6661 w 10000"/>
                <a:gd name="connsiteY203" fmla="*/ 6658 h 10000"/>
                <a:gd name="connsiteX204" fmla="*/ 6692 w 10000"/>
                <a:gd name="connsiteY204" fmla="*/ 6559 h 10000"/>
                <a:gd name="connsiteX205" fmla="*/ 6719 w 10000"/>
                <a:gd name="connsiteY205" fmla="*/ 6497 h 10000"/>
                <a:gd name="connsiteX206" fmla="*/ 6751 w 10000"/>
                <a:gd name="connsiteY206" fmla="*/ 6460 h 10000"/>
                <a:gd name="connsiteX207" fmla="*/ 6778 w 10000"/>
                <a:gd name="connsiteY207" fmla="*/ 6453 h 10000"/>
                <a:gd name="connsiteX208" fmla="*/ 6805 w 10000"/>
                <a:gd name="connsiteY208" fmla="*/ 6460 h 10000"/>
                <a:gd name="connsiteX209" fmla="*/ 6836 w 10000"/>
                <a:gd name="connsiteY209" fmla="*/ 6503 h 10000"/>
                <a:gd name="connsiteX210" fmla="*/ 6863 w 10000"/>
                <a:gd name="connsiteY210" fmla="*/ 6565 h 10000"/>
                <a:gd name="connsiteX211" fmla="*/ 6890 w 10000"/>
                <a:gd name="connsiteY211" fmla="*/ 6658 h 10000"/>
                <a:gd name="connsiteX212" fmla="*/ 6922 w 10000"/>
                <a:gd name="connsiteY212" fmla="*/ 6789 h 10000"/>
                <a:gd name="connsiteX213" fmla="*/ 6949 w 10000"/>
                <a:gd name="connsiteY213" fmla="*/ 6975 h 10000"/>
                <a:gd name="connsiteX214" fmla="*/ 6981 w 10000"/>
                <a:gd name="connsiteY214" fmla="*/ 7236 h 10000"/>
                <a:gd name="connsiteX215" fmla="*/ 7008 w 10000"/>
                <a:gd name="connsiteY215" fmla="*/ 7634 h 10000"/>
                <a:gd name="connsiteX216" fmla="*/ 7035 w 10000"/>
                <a:gd name="connsiteY216" fmla="*/ 8460 h 10000"/>
                <a:gd name="connsiteX217" fmla="*/ 7066 w 10000"/>
                <a:gd name="connsiteY217" fmla="*/ 8969 h 10000"/>
                <a:gd name="connsiteX218" fmla="*/ 7093 w 10000"/>
                <a:gd name="connsiteY218" fmla="*/ 7801 h 10000"/>
                <a:gd name="connsiteX219" fmla="*/ 7125 w 10000"/>
                <a:gd name="connsiteY219" fmla="*/ 7329 h 10000"/>
                <a:gd name="connsiteX220" fmla="*/ 7152 w 10000"/>
                <a:gd name="connsiteY220" fmla="*/ 7037 h 10000"/>
                <a:gd name="connsiteX221" fmla="*/ 7179 w 10000"/>
                <a:gd name="connsiteY221" fmla="*/ 6839 h 10000"/>
                <a:gd name="connsiteX222" fmla="*/ 7210 w 10000"/>
                <a:gd name="connsiteY222" fmla="*/ 6696 h 10000"/>
                <a:gd name="connsiteX223" fmla="*/ 7237 w 10000"/>
                <a:gd name="connsiteY223" fmla="*/ 6590 h 10000"/>
                <a:gd name="connsiteX224" fmla="*/ 7269 w 10000"/>
                <a:gd name="connsiteY224" fmla="*/ 6516 h 10000"/>
                <a:gd name="connsiteX225" fmla="*/ 7296 w 10000"/>
                <a:gd name="connsiteY225" fmla="*/ 6472 h 10000"/>
                <a:gd name="connsiteX226" fmla="*/ 7323 w 10000"/>
                <a:gd name="connsiteY226" fmla="*/ 6447 h 10000"/>
                <a:gd name="connsiteX227" fmla="*/ 7350 w 10000"/>
                <a:gd name="connsiteY227" fmla="*/ 6447 h 10000"/>
                <a:gd name="connsiteX228" fmla="*/ 7382 w 10000"/>
                <a:gd name="connsiteY228" fmla="*/ 6466 h 10000"/>
                <a:gd name="connsiteX229" fmla="*/ 7409 w 10000"/>
                <a:gd name="connsiteY229" fmla="*/ 6509 h 10000"/>
                <a:gd name="connsiteX230" fmla="*/ 7440 w 10000"/>
                <a:gd name="connsiteY230" fmla="*/ 6578 h 10000"/>
                <a:gd name="connsiteX231" fmla="*/ 7467 w 10000"/>
                <a:gd name="connsiteY231" fmla="*/ 6677 h 10000"/>
                <a:gd name="connsiteX232" fmla="*/ 7494 w 10000"/>
                <a:gd name="connsiteY232" fmla="*/ 6814 h 10000"/>
                <a:gd name="connsiteX233" fmla="*/ 7526 w 10000"/>
                <a:gd name="connsiteY233" fmla="*/ 7006 h 10000"/>
                <a:gd name="connsiteX234" fmla="*/ 7553 w 10000"/>
                <a:gd name="connsiteY234" fmla="*/ 7273 h 10000"/>
                <a:gd name="connsiteX235" fmla="*/ 7584 w 10000"/>
                <a:gd name="connsiteY235" fmla="*/ 7696 h 10000"/>
                <a:gd name="connsiteX236" fmla="*/ 7612 w 10000"/>
                <a:gd name="connsiteY236" fmla="*/ 8584 h 10000"/>
                <a:gd name="connsiteX237" fmla="*/ 7639 w 10000"/>
                <a:gd name="connsiteY237" fmla="*/ 8814 h 10000"/>
                <a:gd name="connsiteX238" fmla="*/ 7670 w 10000"/>
                <a:gd name="connsiteY238" fmla="*/ 7770 h 10000"/>
                <a:gd name="connsiteX239" fmla="*/ 7697 w 10000"/>
                <a:gd name="connsiteY239" fmla="*/ 7317 h 10000"/>
                <a:gd name="connsiteX240" fmla="*/ 7729 w 10000"/>
                <a:gd name="connsiteY240" fmla="*/ 7031 h 10000"/>
                <a:gd name="connsiteX241" fmla="*/ 7756 w 10000"/>
                <a:gd name="connsiteY241" fmla="*/ 6839 h 10000"/>
                <a:gd name="connsiteX242" fmla="*/ 7783 w 10000"/>
                <a:gd name="connsiteY242" fmla="*/ 6696 h 10000"/>
                <a:gd name="connsiteX243" fmla="*/ 7810 w 10000"/>
                <a:gd name="connsiteY243" fmla="*/ 6590 h 10000"/>
                <a:gd name="connsiteX244" fmla="*/ 7841 w 10000"/>
                <a:gd name="connsiteY244" fmla="*/ 6522 h 10000"/>
                <a:gd name="connsiteX245" fmla="*/ 7868 w 10000"/>
                <a:gd name="connsiteY245" fmla="*/ 6472 h 10000"/>
                <a:gd name="connsiteX246" fmla="*/ 7900 w 10000"/>
                <a:gd name="connsiteY246" fmla="*/ 6447 h 10000"/>
                <a:gd name="connsiteX247" fmla="*/ 7927 w 10000"/>
                <a:gd name="connsiteY247" fmla="*/ 6447 h 10000"/>
                <a:gd name="connsiteX248" fmla="*/ 7954 w 10000"/>
                <a:gd name="connsiteY248" fmla="*/ 6466 h 10000"/>
                <a:gd name="connsiteX249" fmla="*/ 7986 w 10000"/>
                <a:gd name="connsiteY249" fmla="*/ 6509 h 10000"/>
                <a:gd name="connsiteX250" fmla="*/ 8013 w 10000"/>
                <a:gd name="connsiteY250" fmla="*/ 6578 h 10000"/>
                <a:gd name="connsiteX251" fmla="*/ 8044 w 10000"/>
                <a:gd name="connsiteY251" fmla="*/ 6683 h 10000"/>
                <a:gd name="connsiteX252" fmla="*/ 8071 w 10000"/>
                <a:gd name="connsiteY252" fmla="*/ 6820 h 10000"/>
                <a:gd name="connsiteX253" fmla="*/ 8098 w 10000"/>
                <a:gd name="connsiteY253" fmla="*/ 7006 h 10000"/>
                <a:gd name="connsiteX254" fmla="*/ 8130 w 10000"/>
                <a:gd name="connsiteY254" fmla="*/ 7280 h 10000"/>
                <a:gd name="connsiteX255" fmla="*/ 8157 w 10000"/>
                <a:gd name="connsiteY255" fmla="*/ 7714 h 10000"/>
                <a:gd name="connsiteX256" fmla="*/ 8188 w 10000"/>
                <a:gd name="connsiteY256" fmla="*/ 8671 h 10000"/>
                <a:gd name="connsiteX257" fmla="*/ 8215 w 10000"/>
                <a:gd name="connsiteY257" fmla="*/ 8696 h 10000"/>
                <a:gd name="connsiteX258" fmla="*/ 8242 w 10000"/>
                <a:gd name="connsiteY258" fmla="*/ 7720 h 10000"/>
                <a:gd name="connsiteX259" fmla="*/ 8274 w 10000"/>
                <a:gd name="connsiteY259" fmla="*/ 7286 h 10000"/>
                <a:gd name="connsiteX260" fmla="*/ 8301 w 10000"/>
                <a:gd name="connsiteY260" fmla="*/ 7006 h 10000"/>
                <a:gd name="connsiteX261" fmla="*/ 8328 w 10000"/>
                <a:gd name="connsiteY261" fmla="*/ 6820 h 10000"/>
                <a:gd name="connsiteX262" fmla="*/ 8360 w 10000"/>
                <a:gd name="connsiteY262" fmla="*/ 6683 h 10000"/>
                <a:gd name="connsiteX263" fmla="*/ 8387 w 10000"/>
                <a:gd name="connsiteY263" fmla="*/ 6584 h 10000"/>
                <a:gd name="connsiteX264" fmla="*/ 8418 w 10000"/>
                <a:gd name="connsiteY264" fmla="*/ 6516 h 10000"/>
                <a:gd name="connsiteX265" fmla="*/ 8445 w 10000"/>
                <a:gd name="connsiteY265" fmla="*/ 6472 h 10000"/>
                <a:gd name="connsiteX266" fmla="*/ 8472 w 10000"/>
                <a:gd name="connsiteY266" fmla="*/ 6453 h 10000"/>
                <a:gd name="connsiteX267" fmla="*/ 8504 w 10000"/>
                <a:gd name="connsiteY267" fmla="*/ 6460 h 10000"/>
                <a:gd name="connsiteX268" fmla="*/ 8531 w 10000"/>
                <a:gd name="connsiteY268" fmla="*/ 6491 h 10000"/>
                <a:gd name="connsiteX269" fmla="*/ 8562 w 10000"/>
                <a:gd name="connsiteY269" fmla="*/ 6553 h 10000"/>
                <a:gd name="connsiteX270" fmla="*/ 8589 w 10000"/>
                <a:gd name="connsiteY270" fmla="*/ 6640 h 10000"/>
                <a:gd name="connsiteX271" fmla="*/ 8616 w 10000"/>
                <a:gd name="connsiteY271" fmla="*/ 6770 h 10000"/>
                <a:gd name="connsiteX272" fmla="*/ 8648 w 10000"/>
                <a:gd name="connsiteY272" fmla="*/ 6944 h 10000"/>
                <a:gd name="connsiteX273" fmla="*/ 8675 w 10000"/>
                <a:gd name="connsiteY273" fmla="*/ 7205 h 10000"/>
                <a:gd name="connsiteX274" fmla="*/ 8707 w 10000"/>
                <a:gd name="connsiteY274" fmla="*/ 7615 h 10000"/>
                <a:gd name="connsiteX275" fmla="*/ 8734 w 10000"/>
                <a:gd name="connsiteY275" fmla="*/ 8460 h 10000"/>
                <a:gd name="connsiteX276" fmla="*/ 8761 w 10000"/>
                <a:gd name="connsiteY276" fmla="*/ 8839 h 10000"/>
                <a:gd name="connsiteX277" fmla="*/ 8788 w 10000"/>
                <a:gd name="connsiteY277" fmla="*/ 7733 h 10000"/>
                <a:gd name="connsiteX278" fmla="*/ 8819 w 10000"/>
                <a:gd name="connsiteY278" fmla="*/ 7267 h 10000"/>
                <a:gd name="connsiteX279" fmla="*/ 8851 w 10000"/>
                <a:gd name="connsiteY279" fmla="*/ 6981 h 10000"/>
                <a:gd name="connsiteX280" fmla="*/ 8878 w 10000"/>
                <a:gd name="connsiteY280" fmla="*/ 6783 h 10000"/>
                <a:gd name="connsiteX281" fmla="*/ 8905 w 10000"/>
                <a:gd name="connsiteY281" fmla="*/ 6646 h 10000"/>
                <a:gd name="connsiteX282" fmla="*/ 8932 w 10000"/>
                <a:gd name="connsiteY282" fmla="*/ 6547 h 10000"/>
                <a:gd name="connsiteX283" fmla="*/ 8963 w 10000"/>
                <a:gd name="connsiteY283" fmla="*/ 6484 h 10000"/>
                <a:gd name="connsiteX284" fmla="*/ 8991 w 10000"/>
                <a:gd name="connsiteY284" fmla="*/ 6453 h 10000"/>
                <a:gd name="connsiteX285" fmla="*/ 9022 w 10000"/>
                <a:gd name="connsiteY285" fmla="*/ 6447 h 10000"/>
                <a:gd name="connsiteX286" fmla="*/ 9049 w 10000"/>
                <a:gd name="connsiteY286" fmla="*/ 6472 h 10000"/>
                <a:gd name="connsiteX287" fmla="*/ 9076 w 10000"/>
                <a:gd name="connsiteY287" fmla="*/ 6528 h 10000"/>
                <a:gd name="connsiteX288" fmla="*/ 9108 w 10000"/>
                <a:gd name="connsiteY288" fmla="*/ 6621 h 10000"/>
                <a:gd name="connsiteX289" fmla="*/ 9135 w 10000"/>
                <a:gd name="connsiteY289" fmla="*/ 6758 h 10000"/>
                <a:gd name="connsiteX290" fmla="*/ 9166 w 10000"/>
                <a:gd name="connsiteY290" fmla="*/ 6957 h 10000"/>
                <a:gd name="connsiteX291" fmla="*/ 9193 w 10000"/>
                <a:gd name="connsiteY291" fmla="*/ 7267 h 10000"/>
                <a:gd name="connsiteX292" fmla="*/ 9220 w 10000"/>
                <a:gd name="connsiteY292" fmla="*/ 7814 h 10000"/>
                <a:gd name="connsiteX293" fmla="*/ 9252 w 10000"/>
                <a:gd name="connsiteY293" fmla="*/ 9863 h 10000"/>
                <a:gd name="connsiteX294" fmla="*/ 9279 w 10000"/>
                <a:gd name="connsiteY294" fmla="*/ 7988 h 10000"/>
                <a:gd name="connsiteX295" fmla="*/ 9306 w 10000"/>
                <a:gd name="connsiteY295" fmla="*/ 7335 h 10000"/>
                <a:gd name="connsiteX296" fmla="*/ 9338 w 10000"/>
                <a:gd name="connsiteY296" fmla="*/ 6988 h 10000"/>
                <a:gd name="connsiteX297" fmla="*/ 9365 w 10000"/>
                <a:gd name="connsiteY297" fmla="*/ 6758 h 10000"/>
                <a:gd name="connsiteX298" fmla="*/ 9396 w 10000"/>
                <a:gd name="connsiteY298" fmla="*/ 6602 h 10000"/>
                <a:gd name="connsiteX299" fmla="*/ 9423 w 10000"/>
                <a:gd name="connsiteY299" fmla="*/ 6503 h 10000"/>
                <a:gd name="connsiteX300" fmla="*/ 9450 w 10000"/>
                <a:gd name="connsiteY300" fmla="*/ 6447 h 10000"/>
                <a:gd name="connsiteX301" fmla="*/ 9482 w 10000"/>
                <a:gd name="connsiteY301" fmla="*/ 6435 h 10000"/>
                <a:gd name="connsiteX302" fmla="*/ 9509 w 10000"/>
                <a:gd name="connsiteY302" fmla="*/ 6460 h 10000"/>
                <a:gd name="connsiteX303" fmla="*/ 9540 w 10000"/>
                <a:gd name="connsiteY303" fmla="*/ 6534 h 10000"/>
                <a:gd name="connsiteX304" fmla="*/ 9567 w 10000"/>
                <a:gd name="connsiteY304" fmla="*/ 6665 h 10000"/>
                <a:gd name="connsiteX305" fmla="*/ 9594 w 10000"/>
                <a:gd name="connsiteY305" fmla="*/ 6882 h 10000"/>
                <a:gd name="connsiteX306" fmla="*/ 9626 w 10000"/>
                <a:gd name="connsiteY306" fmla="*/ 7242 h 10000"/>
                <a:gd name="connsiteX307" fmla="*/ 9653 w 10000"/>
                <a:gd name="connsiteY307" fmla="*/ 7981 h 10000"/>
                <a:gd name="connsiteX308" fmla="*/ 9680 w 10000"/>
                <a:gd name="connsiteY308" fmla="*/ 8820 h 10000"/>
                <a:gd name="connsiteX309" fmla="*/ 9712 w 10000"/>
                <a:gd name="connsiteY309" fmla="*/ 7484 h 10000"/>
                <a:gd name="connsiteX310" fmla="*/ 9739 w 10000"/>
                <a:gd name="connsiteY310" fmla="*/ 7012 h 10000"/>
                <a:gd name="connsiteX311" fmla="*/ 9766 w 10000"/>
                <a:gd name="connsiteY311" fmla="*/ 6758 h 10000"/>
                <a:gd name="connsiteX312" fmla="*/ 9797 w 10000"/>
                <a:gd name="connsiteY312" fmla="*/ 6615 h 10000"/>
                <a:gd name="connsiteX313" fmla="*/ 9824 w 10000"/>
                <a:gd name="connsiteY313" fmla="*/ 6559 h 10000"/>
                <a:gd name="connsiteX314" fmla="*/ 9856 w 10000"/>
                <a:gd name="connsiteY314" fmla="*/ 6590 h 10000"/>
                <a:gd name="connsiteX315" fmla="*/ 9883 w 10000"/>
                <a:gd name="connsiteY315" fmla="*/ 6708 h 10000"/>
                <a:gd name="connsiteX316" fmla="*/ 9910 w 10000"/>
                <a:gd name="connsiteY316" fmla="*/ 6950 h 10000"/>
                <a:gd name="connsiteX317" fmla="*/ 9941 w 10000"/>
                <a:gd name="connsiteY317" fmla="*/ 7404 h 10000"/>
                <a:gd name="connsiteX318" fmla="*/ 9968 w 10000"/>
                <a:gd name="connsiteY318" fmla="*/ 8516 h 10000"/>
                <a:gd name="connsiteX319" fmla="*/ 10000 w 10000"/>
                <a:gd name="connsiteY31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2578 w 10000"/>
                <a:gd name="connsiteY90" fmla="*/ 161 h 10000"/>
                <a:gd name="connsiteX91" fmla="*/ 3470 w 10000"/>
                <a:gd name="connsiteY91" fmla="*/ 149 h 10000"/>
                <a:gd name="connsiteX92" fmla="*/ 3497 w 10000"/>
                <a:gd name="connsiteY92" fmla="*/ 118 h 10000"/>
                <a:gd name="connsiteX93" fmla="*/ 3529 w 10000"/>
                <a:gd name="connsiteY93" fmla="*/ 87 h 10000"/>
                <a:gd name="connsiteX94" fmla="*/ 3556 w 10000"/>
                <a:gd name="connsiteY94" fmla="*/ 68 h 10000"/>
                <a:gd name="connsiteX95" fmla="*/ 3587 w 10000"/>
                <a:gd name="connsiteY95" fmla="*/ 43 h 10000"/>
                <a:gd name="connsiteX96" fmla="*/ 3614 w 10000"/>
                <a:gd name="connsiteY96" fmla="*/ 31 h 10000"/>
                <a:gd name="connsiteX97" fmla="*/ 3641 w 10000"/>
                <a:gd name="connsiteY97" fmla="*/ 19 h 10000"/>
                <a:gd name="connsiteX98" fmla="*/ 3673 w 10000"/>
                <a:gd name="connsiteY98" fmla="*/ 6 h 10000"/>
                <a:gd name="connsiteX99" fmla="*/ 3700 w 10000"/>
                <a:gd name="connsiteY99" fmla="*/ 6 h 10000"/>
                <a:gd name="connsiteX100" fmla="*/ 3731 w 10000"/>
                <a:gd name="connsiteY100" fmla="*/ 0 h 10000"/>
                <a:gd name="connsiteX101" fmla="*/ 3758 w 10000"/>
                <a:gd name="connsiteY101" fmla="*/ 0 h 10000"/>
                <a:gd name="connsiteX102" fmla="*/ 3785 w 10000"/>
                <a:gd name="connsiteY102" fmla="*/ 6 h 10000"/>
                <a:gd name="connsiteX103" fmla="*/ 3817 w 10000"/>
                <a:gd name="connsiteY103" fmla="*/ 12 h 10000"/>
                <a:gd name="connsiteX104" fmla="*/ 3844 w 10000"/>
                <a:gd name="connsiteY104" fmla="*/ 19 h 10000"/>
                <a:gd name="connsiteX105" fmla="*/ 3876 w 10000"/>
                <a:gd name="connsiteY105" fmla="*/ 31 h 10000"/>
                <a:gd name="connsiteX106" fmla="*/ 3903 w 10000"/>
                <a:gd name="connsiteY106" fmla="*/ 43 h 10000"/>
                <a:gd name="connsiteX107" fmla="*/ 3930 w 10000"/>
                <a:gd name="connsiteY107" fmla="*/ 62 h 10000"/>
                <a:gd name="connsiteX108" fmla="*/ 3957 w 10000"/>
                <a:gd name="connsiteY108" fmla="*/ 81 h 10000"/>
                <a:gd name="connsiteX109" fmla="*/ 3988 w 10000"/>
                <a:gd name="connsiteY109" fmla="*/ 106 h 10000"/>
                <a:gd name="connsiteX110" fmla="*/ 4015 w 10000"/>
                <a:gd name="connsiteY110" fmla="*/ 130 h 10000"/>
                <a:gd name="connsiteX111" fmla="*/ 4047 w 10000"/>
                <a:gd name="connsiteY111" fmla="*/ 155 h 10000"/>
                <a:gd name="connsiteX112" fmla="*/ 4074 w 10000"/>
                <a:gd name="connsiteY112" fmla="*/ 186 h 10000"/>
                <a:gd name="connsiteX113" fmla="*/ 4101 w 10000"/>
                <a:gd name="connsiteY113" fmla="*/ 217 h 10000"/>
                <a:gd name="connsiteX114" fmla="*/ 4132 w 10000"/>
                <a:gd name="connsiteY114" fmla="*/ 255 h 10000"/>
                <a:gd name="connsiteX115" fmla="*/ 4160 w 10000"/>
                <a:gd name="connsiteY115" fmla="*/ 292 h 10000"/>
                <a:gd name="connsiteX116" fmla="*/ 4191 w 10000"/>
                <a:gd name="connsiteY116" fmla="*/ 329 h 10000"/>
                <a:gd name="connsiteX117" fmla="*/ 4218 w 10000"/>
                <a:gd name="connsiteY117" fmla="*/ 373 h 10000"/>
                <a:gd name="connsiteX118" fmla="*/ 4245 w 10000"/>
                <a:gd name="connsiteY118" fmla="*/ 422 h 10000"/>
                <a:gd name="connsiteX119" fmla="*/ 4277 w 10000"/>
                <a:gd name="connsiteY119" fmla="*/ 466 h 10000"/>
                <a:gd name="connsiteX120" fmla="*/ 4304 w 10000"/>
                <a:gd name="connsiteY120" fmla="*/ 522 h 10000"/>
                <a:gd name="connsiteX121" fmla="*/ 4335 w 10000"/>
                <a:gd name="connsiteY121" fmla="*/ 571 h 10000"/>
                <a:gd name="connsiteX122" fmla="*/ 4362 w 10000"/>
                <a:gd name="connsiteY122" fmla="*/ 634 h 10000"/>
                <a:gd name="connsiteX123" fmla="*/ 4389 w 10000"/>
                <a:gd name="connsiteY123" fmla="*/ 689 h 10000"/>
                <a:gd name="connsiteX124" fmla="*/ 4421 w 10000"/>
                <a:gd name="connsiteY124" fmla="*/ 752 h 10000"/>
                <a:gd name="connsiteX125" fmla="*/ 4448 w 10000"/>
                <a:gd name="connsiteY125" fmla="*/ 820 h 10000"/>
                <a:gd name="connsiteX126" fmla="*/ 4475 w 10000"/>
                <a:gd name="connsiteY126" fmla="*/ 888 h 10000"/>
                <a:gd name="connsiteX127" fmla="*/ 4507 w 10000"/>
                <a:gd name="connsiteY127" fmla="*/ 957 h 10000"/>
                <a:gd name="connsiteX128" fmla="*/ 4534 w 10000"/>
                <a:gd name="connsiteY128" fmla="*/ 1037 h 10000"/>
                <a:gd name="connsiteX129" fmla="*/ 4565 w 10000"/>
                <a:gd name="connsiteY129" fmla="*/ 1118 h 10000"/>
                <a:gd name="connsiteX130" fmla="*/ 4592 w 10000"/>
                <a:gd name="connsiteY130" fmla="*/ 1199 h 10000"/>
                <a:gd name="connsiteX131" fmla="*/ 4619 w 10000"/>
                <a:gd name="connsiteY131" fmla="*/ 1286 h 10000"/>
                <a:gd name="connsiteX132" fmla="*/ 4651 w 10000"/>
                <a:gd name="connsiteY132" fmla="*/ 1373 h 10000"/>
                <a:gd name="connsiteX133" fmla="*/ 4678 w 10000"/>
                <a:gd name="connsiteY133" fmla="*/ 1472 h 10000"/>
                <a:gd name="connsiteX134" fmla="*/ 4709 w 10000"/>
                <a:gd name="connsiteY134" fmla="*/ 1565 h 10000"/>
                <a:gd name="connsiteX135" fmla="*/ 4736 w 10000"/>
                <a:gd name="connsiteY135" fmla="*/ 1671 h 10000"/>
                <a:gd name="connsiteX136" fmla="*/ 4763 w 10000"/>
                <a:gd name="connsiteY136" fmla="*/ 1776 h 10000"/>
                <a:gd name="connsiteX137" fmla="*/ 4795 w 10000"/>
                <a:gd name="connsiteY137" fmla="*/ 1894 h 10000"/>
                <a:gd name="connsiteX138" fmla="*/ 4822 w 10000"/>
                <a:gd name="connsiteY138" fmla="*/ 2012 h 10000"/>
                <a:gd name="connsiteX139" fmla="*/ 4854 w 10000"/>
                <a:gd name="connsiteY139" fmla="*/ 2137 h 10000"/>
                <a:gd name="connsiteX140" fmla="*/ 4881 w 10000"/>
                <a:gd name="connsiteY140" fmla="*/ 2267 h 10000"/>
                <a:gd name="connsiteX141" fmla="*/ 4908 w 10000"/>
                <a:gd name="connsiteY141" fmla="*/ 2404 h 10000"/>
                <a:gd name="connsiteX142" fmla="*/ 4935 w 10000"/>
                <a:gd name="connsiteY142" fmla="*/ 2553 h 10000"/>
                <a:gd name="connsiteX143" fmla="*/ 4966 w 10000"/>
                <a:gd name="connsiteY143" fmla="*/ 2708 h 10000"/>
                <a:gd name="connsiteX144" fmla="*/ 4993 w 10000"/>
                <a:gd name="connsiteY144" fmla="*/ 2870 h 10000"/>
                <a:gd name="connsiteX145" fmla="*/ 5025 w 10000"/>
                <a:gd name="connsiteY145" fmla="*/ 3043 h 10000"/>
                <a:gd name="connsiteX146" fmla="*/ 5052 w 10000"/>
                <a:gd name="connsiteY146" fmla="*/ 3230 h 10000"/>
                <a:gd name="connsiteX147" fmla="*/ 5079 w 10000"/>
                <a:gd name="connsiteY147" fmla="*/ 3429 h 10000"/>
                <a:gd name="connsiteX148" fmla="*/ 5110 w 10000"/>
                <a:gd name="connsiteY148" fmla="*/ 3646 h 10000"/>
                <a:gd name="connsiteX149" fmla="*/ 5137 w 10000"/>
                <a:gd name="connsiteY149" fmla="*/ 3882 h 10000"/>
                <a:gd name="connsiteX150" fmla="*/ 5169 w 10000"/>
                <a:gd name="connsiteY150" fmla="*/ 4143 h 10000"/>
                <a:gd name="connsiteX151" fmla="*/ 5196 w 10000"/>
                <a:gd name="connsiteY151" fmla="*/ 4441 h 10000"/>
                <a:gd name="connsiteX152" fmla="*/ 5223 w 10000"/>
                <a:gd name="connsiteY152" fmla="*/ 4789 h 10000"/>
                <a:gd name="connsiteX153" fmla="*/ 5255 w 10000"/>
                <a:gd name="connsiteY153" fmla="*/ 5205 h 10000"/>
                <a:gd name="connsiteX154" fmla="*/ 5282 w 10000"/>
                <a:gd name="connsiteY154" fmla="*/ 5758 h 10000"/>
                <a:gd name="connsiteX155" fmla="*/ 5313 w 10000"/>
                <a:gd name="connsiteY155" fmla="*/ 6671 h 10000"/>
                <a:gd name="connsiteX156" fmla="*/ 5340 w 10000"/>
                <a:gd name="connsiteY156" fmla="*/ 7776 h 10000"/>
                <a:gd name="connsiteX157" fmla="*/ 5367 w 10000"/>
                <a:gd name="connsiteY157" fmla="*/ 6565 h 10000"/>
                <a:gd name="connsiteX158" fmla="*/ 5399 w 10000"/>
                <a:gd name="connsiteY158" fmla="*/ 6255 h 10000"/>
                <a:gd name="connsiteX159" fmla="*/ 5426 w 10000"/>
                <a:gd name="connsiteY159" fmla="*/ 6155 h 10000"/>
                <a:gd name="connsiteX160" fmla="*/ 5453 w 10000"/>
                <a:gd name="connsiteY160" fmla="*/ 6180 h 10000"/>
                <a:gd name="connsiteX161" fmla="*/ 5484 w 10000"/>
                <a:gd name="connsiteY161" fmla="*/ 6286 h 10000"/>
                <a:gd name="connsiteX162" fmla="*/ 5511 w 10000"/>
                <a:gd name="connsiteY162" fmla="*/ 6484 h 10000"/>
                <a:gd name="connsiteX163" fmla="*/ 5539 w 10000"/>
                <a:gd name="connsiteY163" fmla="*/ 6801 h 10000"/>
                <a:gd name="connsiteX164" fmla="*/ 5570 w 10000"/>
                <a:gd name="connsiteY164" fmla="*/ 7373 h 10000"/>
                <a:gd name="connsiteX165" fmla="*/ 5597 w 10000"/>
                <a:gd name="connsiteY165" fmla="*/ 9447 h 10000"/>
                <a:gd name="connsiteX166" fmla="*/ 5629 w 10000"/>
                <a:gd name="connsiteY166" fmla="*/ 7621 h 10000"/>
                <a:gd name="connsiteX167" fmla="*/ 5656 w 10000"/>
                <a:gd name="connsiteY167" fmla="*/ 7012 h 10000"/>
                <a:gd name="connsiteX168" fmla="*/ 5683 w 10000"/>
                <a:gd name="connsiteY168" fmla="*/ 6708 h 10000"/>
                <a:gd name="connsiteX169" fmla="*/ 5714 w 10000"/>
                <a:gd name="connsiteY169" fmla="*/ 6534 h 10000"/>
                <a:gd name="connsiteX170" fmla="*/ 5741 w 10000"/>
                <a:gd name="connsiteY170" fmla="*/ 6429 h 10000"/>
                <a:gd name="connsiteX171" fmla="*/ 5773 w 10000"/>
                <a:gd name="connsiteY171" fmla="*/ 6385 h 10000"/>
                <a:gd name="connsiteX172" fmla="*/ 5800 w 10000"/>
                <a:gd name="connsiteY172" fmla="*/ 6385 h 10000"/>
                <a:gd name="connsiteX173" fmla="*/ 5827 w 10000"/>
                <a:gd name="connsiteY173" fmla="*/ 6429 h 10000"/>
                <a:gd name="connsiteX174" fmla="*/ 5858 w 10000"/>
                <a:gd name="connsiteY174" fmla="*/ 6516 h 10000"/>
                <a:gd name="connsiteX175" fmla="*/ 5886 w 10000"/>
                <a:gd name="connsiteY175" fmla="*/ 6646 h 10000"/>
                <a:gd name="connsiteX176" fmla="*/ 5913 w 10000"/>
                <a:gd name="connsiteY176" fmla="*/ 6845 h 10000"/>
                <a:gd name="connsiteX177" fmla="*/ 5944 w 10000"/>
                <a:gd name="connsiteY177" fmla="*/ 7149 h 10000"/>
                <a:gd name="connsiteX178" fmla="*/ 5971 w 10000"/>
                <a:gd name="connsiteY178" fmla="*/ 7658 h 10000"/>
                <a:gd name="connsiteX179" fmla="*/ 6003 w 10000"/>
                <a:gd name="connsiteY179" fmla="*/ 9093 h 10000"/>
                <a:gd name="connsiteX180" fmla="*/ 6030 w 10000"/>
                <a:gd name="connsiteY180" fmla="*/ 8106 h 10000"/>
                <a:gd name="connsiteX181" fmla="*/ 6057 w 10000"/>
                <a:gd name="connsiteY181" fmla="*/ 7385 h 10000"/>
                <a:gd name="connsiteX182" fmla="*/ 6088 w 10000"/>
                <a:gd name="connsiteY182" fmla="*/ 7019 h 10000"/>
                <a:gd name="connsiteX183" fmla="*/ 6115 w 10000"/>
                <a:gd name="connsiteY183" fmla="*/ 6789 h 10000"/>
                <a:gd name="connsiteX184" fmla="*/ 6147 w 10000"/>
                <a:gd name="connsiteY184" fmla="*/ 6634 h 10000"/>
                <a:gd name="connsiteX185" fmla="*/ 6174 w 10000"/>
                <a:gd name="connsiteY185" fmla="*/ 6534 h 10000"/>
                <a:gd name="connsiteX186" fmla="*/ 6201 w 10000"/>
                <a:gd name="connsiteY186" fmla="*/ 6472 h 10000"/>
                <a:gd name="connsiteX187" fmla="*/ 6233 w 10000"/>
                <a:gd name="connsiteY187" fmla="*/ 6441 h 10000"/>
                <a:gd name="connsiteX188" fmla="*/ 6260 w 10000"/>
                <a:gd name="connsiteY188" fmla="*/ 6435 h 10000"/>
                <a:gd name="connsiteX189" fmla="*/ 6291 w 10000"/>
                <a:gd name="connsiteY189" fmla="*/ 6460 h 10000"/>
                <a:gd name="connsiteX190" fmla="*/ 6318 w 10000"/>
                <a:gd name="connsiteY190" fmla="*/ 6516 h 10000"/>
                <a:gd name="connsiteX191" fmla="*/ 6345 w 10000"/>
                <a:gd name="connsiteY191" fmla="*/ 6609 h 10000"/>
                <a:gd name="connsiteX192" fmla="*/ 6372 w 10000"/>
                <a:gd name="connsiteY192" fmla="*/ 6733 h 10000"/>
                <a:gd name="connsiteX193" fmla="*/ 6404 w 10000"/>
                <a:gd name="connsiteY193" fmla="*/ 6919 h 10000"/>
                <a:gd name="connsiteX194" fmla="*/ 6431 w 10000"/>
                <a:gd name="connsiteY194" fmla="*/ 7186 h 10000"/>
                <a:gd name="connsiteX195" fmla="*/ 6462 w 10000"/>
                <a:gd name="connsiteY195" fmla="*/ 7596 h 10000"/>
                <a:gd name="connsiteX196" fmla="*/ 6489 w 10000"/>
                <a:gd name="connsiteY196" fmla="*/ 8466 h 10000"/>
                <a:gd name="connsiteX197" fmla="*/ 6516 w 10000"/>
                <a:gd name="connsiteY197" fmla="*/ 8801 h 10000"/>
                <a:gd name="connsiteX198" fmla="*/ 6548 w 10000"/>
                <a:gd name="connsiteY198" fmla="*/ 7714 h 10000"/>
                <a:gd name="connsiteX199" fmla="*/ 6575 w 10000"/>
                <a:gd name="connsiteY199" fmla="*/ 7261 h 10000"/>
                <a:gd name="connsiteX200" fmla="*/ 6607 w 10000"/>
                <a:gd name="connsiteY200" fmla="*/ 6981 h 10000"/>
                <a:gd name="connsiteX201" fmla="*/ 6634 w 10000"/>
                <a:gd name="connsiteY201" fmla="*/ 6795 h 10000"/>
                <a:gd name="connsiteX202" fmla="*/ 6661 w 10000"/>
                <a:gd name="connsiteY202" fmla="*/ 6658 h 10000"/>
                <a:gd name="connsiteX203" fmla="*/ 6692 w 10000"/>
                <a:gd name="connsiteY203" fmla="*/ 6559 h 10000"/>
                <a:gd name="connsiteX204" fmla="*/ 6719 w 10000"/>
                <a:gd name="connsiteY204" fmla="*/ 6497 h 10000"/>
                <a:gd name="connsiteX205" fmla="*/ 6751 w 10000"/>
                <a:gd name="connsiteY205" fmla="*/ 6460 h 10000"/>
                <a:gd name="connsiteX206" fmla="*/ 6778 w 10000"/>
                <a:gd name="connsiteY206" fmla="*/ 6453 h 10000"/>
                <a:gd name="connsiteX207" fmla="*/ 6805 w 10000"/>
                <a:gd name="connsiteY207" fmla="*/ 6460 h 10000"/>
                <a:gd name="connsiteX208" fmla="*/ 6836 w 10000"/>
                <a:gd name="connsiteY208" fmla="*/ 6503 h 10000"/>
                <a:gd name="connsiteX209" fmla="*/ 6863 w 10000"/>
                <a:gd name="connsiteY209" fmla="*/ 6565 h 10000"/>
                <a:gd name="connsiteX210" fmla="*/ 6890 w 10000"/>
                <a:gd name="connsiteY210" fmla="*/ 6658 h 10000"/>
                <a:gd name="connsiteX211" fmla="*/ 6922 w 10000"/>
                <a:gd name="connsiteY211" fmla="*/ 6789 h 10000"/>
                <a:gd name="connsiteX212" fmla="*/ 6949 w 10000"/>
                <a:gd name="connsiteY212" fmla="*/ 6975 h 10000"/>
                <a:gd name="connsiteX213" fmla="*/ 6981 w 10000"/>
                <a:gd name="connsiteY213" fmla="*/ 7236 h 10000"/>
                <a:gd name="connsiteX214" fmla="*/ 7008 w 10000"/>
                <a:gd name="connsiteY214" fmla="*/ 7634 h 10000"/>
                <a:gd name="connsiteX215" fmla="*/ 7035 w 10000"/>
                <a:gd name="connsiteY215" fmla="*/ 8460 h 10000"/>
                <a:gd name="connsiteX216" fmla="*/ 7066 w 10000"/>
                <a:gd name="connsiteY216" fmla="*/ 8969 h 10000"/>
                <a:gd name="connsiteX217" fmla="*/ 7093 w 10000"/>
                <a:gd name="connsiteY217" fmla="*/ 7801 h 10000"/>
                <a:gd name="connsiteX218" fmla="*/ 7125 w 10000"/>
                <a:gd name="connsiteY218" fmla="*/ 7329 h 10000"/>
                <a:gd name="connsiteX219" fmla="*/ 7152 w 10000"/>
                <a:gd name="connsiteY219" fmla="*/ 7037 h 10000"/>
                <a:gd name="connsiteX220" fmla="*/ 7179 w 10000"/>
                <a:gd name="connsiteY220" fmla="*/ 6839 h 10000"/>
                <a:gd name="connsiteX221" fmla="*/ 7210 w 10000"/>
                <a:gd name="connsiteY221" fmla="*/ 6696 h 10000"/>
                <a:gd name="connsiteX222" fmla="*/ 7237 w 10000"/>
                <a:gd name="connsiteY222" fmla="*/ 6590 h 10000"/>
                <a:gd name="connsiteX223" fmla="*/ 7269 w 10000"/>
                <a:gd name="connsiteY223" fmla="*/ 6516 h 10000"/>
                <a:gd name="connsiteX224" fmla="*/ 7296 w 10000"/>
                <a:gd name="connsiteY224" fmla="*/ 6472 h 10000"/>
                <a:gd name="connsiteX225" fmla="*/ 7323 w 10000"/>
                <a:gd name="connsiteY225" fmla="*/ 6447 h 10000"/>
                <a:gd name="connsiteX226" fmla="*/ 7350 w 10000"/>
                <a:gd name="connsiteY226" fmla="*/ 6447 h 10000"/>
                <a:gd name="connsiteX227" fmla="*/ 7382 w 10000"/>
                <a:gd name="connsiteY227" fmla="*/ 6466 h 10000"/>
                <a:gd name="connsiteX228" fmla="*/ 7409 w 10000"/>
                <a:gd name="connsiteY228" fmla="*/ 6509 h 10000"/>
                <a:gd name="connsiteX229" fmla="*/ 7440 w 10000"/>
                <a:gd name="connsiteY229" fmla="*/ 6578 h 10000"/>
                <a:gd name="connsiteX230" fmla="*/ 7467 w 10000"/>
                <a:gd name="connsiteY230" fmla="*/ 6677 h 10000"/>
                <a:gd name="connsiteX231" fmla="*/ 7494 w 10000"/>
                <a:gd name="connsiteY231" fmla="*/ 6814 h 10000"/>
                <a:gd name="connsiteX232" fmla="*/ 7526 w 10000"/>
                <a:gd name="connsiteY232" fmla="*/ 7006 h 10000"/>
                <a:gd name="connsiteX233" fmla="*/ 7553 w 10000"/>
                <a:gd name="connsiteY233" fmla="*/ 7273 h 10000"/>
                <a:gd name="connsiteX234" fmla="*/ 7584 w 10000"/>
                <a:gd name="connsiteY234" fmla="*/ 7696 h 10000"/>
                <a:gd name="connsiteX235" fmla="*/ 7612 w 10000"/>
                <a:gd name="connsiteY235" fmla="*/ 8584 h 10000"/>
                <a:gd name="connsiteX236" fmla="*/ 7639 w 10000"/>
                <a:gd name="connsiteY236" fmla="*/ 8814 h 10000"/>
                <a:gd name="connsiteX237" fmla="*/ 7670 w 10000"/>
                <a:gd name="connsiteY237" fmla="*/ 7770 h 10000"/>
                <a:gd name="connsiteX238" fmla="*/ 7697 w 10000"/>
                <a:gd name="connsiteY238" fmla="*/ 7317 h 10000"/>
                <a:gd name="connsiteX239" fmla="*/ 7729 w 10000"/>
                <a:gd name="connsiteY239" fmla="*/ 7031 h 10000"/>
                <a:gd name="connsiteX240" fmla="*/ 7756 w 10000"/>
                <a:gd name="connsiteY240" fmla="*/ 6839 h 10000"/>
                <a:gd name="connsiteX241" fmla="*/ 7783 w 10000"/>
                <a:gd name="connsiteY241" fmla="*/ 6696 h 10000"/>
                <a:gd name="connsiteX242" fmla="*/ 7810 w 10000"/>
                <a:gd name="connsiteY242" fmla="*/ 6590 h 10000"/>
                <a:gd name="connsiteX243" fmla="*/ 7841 w 10000"/>
                <a:gd name="connsiteY243" fmla="*/ 6522 h 10000"/>
                <a:gd name="connsiteX244" fmla="*/ 7868 w 10000"/>
                <a:gd name="connsiteY244" fmla="*/ 6472 h 10000"/>
                <a:gd name="connsiteX245" fmla="*/ 7900 w 10000"/>
                <a:gd name="connsiteY245" fmla="*/ 6447 h 10000"/>
                <a:gd name="connsiteX246" fmla="*/ 7927 w 10000"/>
                <a:gd name="connsiteY246" fmla="*/ 6447 h 10000"/>
                <a:gd name="connsiteX247" fmla="*/ 7954 w 10000"/>
                <a:gd name="connsiteY247" fmla="*/ 6466 h 10000"/>
                <a:gd name="connsiteX248" fmla="*/ 7986 w 10000"/>
                <a:gd name="connsiteY248" fmla="*/ 6509 h 10000"/>
                <a:gd name="connsiteX249" fmla="*/ 8013 w 10000"/>
                <a:gd name="connsiteY249" fmla="*/ 6578 h 10000"/>
                <a:gd name="connsiteX250" fmla="*/ 8044 w 10000"/>
                <a:gd name="connsiteY250" fmla="*/ 6683 h 10000"/>
                <a:gd name="connsiteX251" fmla="*/ 8071 w 10000"/>
                <a:gd name="connsiteY251" fmla="*/ 6820 h 10000"/>
                <a:gd name="connsiteX252" fmla="*/ 8098 w 10000"/>
                <a:gd name="connsiteY252" fmla="*/ 7006 h 10000"/>
                <a:gd name="connsiteX253" fmla="*/ 8130 w 10000"/>
                <a:gd name="connsiteY253" fmla="*/ 7280 h 10000"/>
                <a:gd name="connsiteX254" fmla="*/ 8157 w 10000"/>
                <a:gd name="connsiteY254" fmla="*/ 7714 h 10000"/>
                <a:gd name="connsiteX255" fmla="*/ 8188 w 10000"/>
                <a:gd name="connsiteY255" fmla="*/ 8671 h 10000"/>
                <a:gd name="connsiteX256" fmla="*/ 8215 w 10000"/>
                <a:gd name="connsiteY256" fmla="*/ 8696 h 10000"/>
                <a:gd name="connsiteX257" fmla="*/ 8242 w 10000"/>
                <a:gd name="connsiteY257" fmla="*/ 7720 h 10000"/>
                <a:gd name="connsiteX258" fmla="*/ 8274 w 10000"/>
                <a:gd name="connsiteY258" fmla="*/ 7286 h 10000"/>
                <a:gd name="connsiteX259" fmla="*/ 8301 w 10000"/>
                <a:gd name="connsiteY259" fmla="*/ 7006 h 10000"/>
                <a:gd name="connsiteX260" fmla="*/ 8328 w 10000"/>
                <a:gd name="connsiteY260" fmla="*/ 6820 h 10000"/>
                <a:gd name="connsiteX261" fmla="*/ 8360 w 10000"/>
                <a:gd name="connsiteY261" fmla="*/ 6683 h 10000"/>
                <a:gd name="connsiteX262" fmla="*/ 8387 w 10000"/>
                <a:gd name="connsiteY262" fmla="*/ 6584 h 10000"/>
                <a:gd name="connsiteX263" fmla="*/ 8418 w 10000"/>
                <a:gd name="connsiteY263" fmla="*/ 6516 h 10000"/>
                <a:gd name="connsiteX264" fmla="*/ 8445 w 10000"/>
                <a:gd name="connsiteY264" fmla="*/ 6472 h 10000"/>
                <a:gd name="connsiteX265" fmla="*/ 8472 w 10000"/>
                <a:gd name="connsiteY265" fmla="*/ 6453 h 10000"/>
                <a:gd name="connsiteX266" fmla="*/ 8504 w 10000"/>
                <a:gd name="connsiteY266" fmla="*/ 6460 h 10000"/>
                <a:gd name="connsiteX267" fmla="*/ 8531 w 10000"/>
                <a:gd name="connsiteY267" fmla="*/ 6491 h 10000"/>
                <a:gd name="connsiteX268" fmla="*/ 8562 w 10000"/>
                <a:gd name="connsiteY268" fmla="*/ 6553 h 10000"/>
                <a:gd name="connsiteX269" fmla="*/ 8589 w 10000"/>
                <a:gd name="connsiteY269" fmla="*/ 6640 h 10000"/>
                <a:gd name="connsiteX270" fmla="*/ 8616 w 10000"/>
                <a:gd name="connsiteY270" fmla="*/ 6770 h 10000"/>
                <a:gd name="connsiteX271" fmla="*/ 8648 w 10000"/>
                <a:gd name="connsiteY271" fmla="*/ 6944 h 10000"/>
                <a:gd name="connsiteX272" fmla="*/ 8675 w 10000"/>
                <a:gd name="connsiteY272" fmla="*/ 7205 h 10000"/>
                <a:gd name="connsiteX273" fmla="*/ 8707 w 10000"/>
                <a:gd name="connsiteY273" fmla="*/ 7615 h 10000"/>
                <a:gd name="connsiteX274" fmla="*/ 8734 w 10000"/>
                <a:gd name="connsiteY274" fmla="*/ 8460 h 10000"/>
                <a:gd name="connsiteX275" fmla="*/ 8761 w 10000"/>
                <a:gd name="connsiteY275" fmla="*/ 8839 h 10000"/>
                <a:gd name="connsiteX276" fmla="*/ 8788 w 10000"/>
                <a:gd name="connsiteY276" fmla="*/ 7733 h 10000"/>
                <a:gd name="connsiteX277" fmla="*/ 8819 w 10000"/>
                <a:gd name="connsiteY277" fmla="*/ 7267 h 10000"/>
                <a:gd name="connsiteX278" fmla="*/ 8851 w 10000"/>
                <a:gd name="connsiteY278" fmla="*/ 6981 h 10000"/>
                <a:gd name="connsiteX279" fmla="*/ 8878 w 10000"/>
                <a:gd name="connsiteY279" fmla="*/ 6783 h 10000"/>
                <a:gd name="connsiteX280" fmla="*/ 8905 w 10000"/>
                <a:gd name="connsiteY280" fmla="*/ 6646 h 10000"/>
                <a:gd name="connsiteX281" fmla="*/ 8932 w 10000"/>
                <a:gd name="connsiteY281" fmla="*/ 6547 h 10000"/>
                <a:gd name="connsiteX282" fmla="*/ 8963 w 10000"/>
                <a:gd name="connsiteY282" fmla="*/ 6484 h 10000"/>
                <a:gd name="connsiteX283" fmla="*/ 8991 w 10000"/>
                <a:gd name="connsiteY283" fmla="*/ 6453 h 10000"/>
                <a:gd name="connsiteX284" fmla="*/ 9022 w 10000"/>
                <a:gd name="connsiteY284" fmla="*/ 6447 h 10000"/>
                <a:gd name="connsiteX285" fmla="*/ 9049 w 10000"/>
                <a:gd name="connsiteY285" fmla="*/ 6472 h 10000"/>
                <a:gd name="connsiteX286" fmla="*/ 9076 w 10000"/>
                <a:gd name="connsiteY286" fmla="*/ 6528 h 10000"/>
                <a:gd name="connsiteX287" fmla="*/ 9108 w 10000"/>
                <a:gd name="connsiteY287" fmla="*/ 6621 h 10000"/>
                <a:gd name="connsiteX288" fmla="*/ 9135 w 10000"/>
                <a:gd name="connsiteY288" fmla="*/ 6758 h 10000"/>
                <a:gd name="connsiteX289" fmla="*/ 9166 w 10000"/>
                <a:gd name="connsiteY289" fmla="*/ 6957 h 10000"/>
                <a:gd name="connsiteX290" fmla="*/ 9193 w 10000"/>
                <a:gd name="connsiteY290" fmla="*/ 7267 h 10000"/>
                <a:gd name="connsiteX291" fmla="*/ 9220 w 10000"/>
                <a:gd name="connsiteY291" fmla="*/ 7814 h 10000"/>
                <a:gd name="connsiteX292" fmla="*/ 9252 w 10000"/>
                <a:gd name="connsiteY292" fmla="*/ 9863 h 10000"/>
                <a:gd name="connsiteX293" fmla="*/ 9279 w 10000"/>
                <a:gd name="connsiteY293" fmla="*/ 7988 h 10000"/>
                <a:gd name="connsiteX294" fmla="*/ 9306 w 10000"/>
                <a:gd name="connsiteY294" fmla="*/ 7335 h 10000"/>
                <a:gd name="connsiteX295" fmla="*/ 9338 w 10000"/>
                <a:gd name="connsiteY295" fmla="*/ 6988 h 10000"/>
                <a:gd name="connsiteX296" fmla="*/ 9365 w 10000"/>
                <a:gd name="connsiteY296" fmla="*/ 6758 h 10000"/>
                <a:gd name="connsiteX297" fmla="*/ 9396 w 10000"/>
                <a:gd name="connsiteY297" fmla="*/ 6602 h 10000"/>
                <a:gd name="connsiteX298" fmla="*/ 9423 w 10000"/>
                <a:gd name="connsiteY298" fmla="*/ 6503 h 10000"/>
                <a:gd name="connsiteX299" fmla="*/ 9450 w 10000"/>
                <a:gd name="connsiteY299" fmla="*/ 6447 h 10000"/>
                <a:gd name="connsiteX300" fmla="*/ 9482 w 10000"/>
                <a:gd name="connsiteY300" fmla="*/ 6435 h 10000"/>
                <a:gd name="connsiteX301" fmla="*/ 9509 w 10000"/>
                <a:gd name="connsiteY301" fmla="*/ 6460 h 10000"/>
                <a:gd name="connsiteX302" fmla="*/ 9540 w 10000"/>
                <a:gd name="connsiteY302" fmla="*/ 6534 h 10000"/>
                <a:gd name="connsiteX303" fmla="*/ 9567 w 10000"/>
                <a:gd name="connsiteY303" fmla="*/ 6665 h 10000"/>
                <a:gd name="connsiteX304" fmla="*/ 9594 w 10000"/>
                <a:gd name="connsiteY304" fmla="*/ 6882 h 10000"/>
                <a:gd name="connsiteX305" fmla="*/ 9626 w 10000"/>
                <a:gd name="connsiteY305" fmla="*/ 7242 h 10000"/>
                <a:gd name="connsiteX306" fmla="*/ 9653 w 10000"/>
                <a:gd name="connsiteY306" fmla="*/ 7981 h 10000"/>
                <a:gd name="connsiteX307" fmla="*/ 9680 w 10000"/>
                <a:gd name="connsiteY307" fmla="*/ 8820 h 10000"/>
                <a:gd name="connsiteX308" fmla="*/ 9712 w 10000"/>
                <a:gd name="connsiteY308" fmla="*/ 7484 h 10000"/>
                <a:gd name="connsiteX309" fmla="*/ 9739 w 10000"/>
                <a:gd name="connsiteY309" fmla="*/ 7012 h 10000"/>
                <a:gd name="connsiteX310" fmla="*/ 9766 w 10000"/>
                <a:gd name="connsiteY310" fmla="*/ 6758 h 10000"/>
                <a:gd name="connsiteX311" fmla="*/ 9797 w 10000"/>
                <a:gd name="connsiteY311" fmla="*/ 6615 h 10000"/>
                <a:gd name="connsiteX312" fmla="*/ 9824 w 10000"/>
                <a:gd name="connsiteY312" fmla="*/ 6559 h 10000"/>
                <a:gd name="connsiteX313" fmla="*/ 9856 w 10000"/>
                <a:gd name="connsiteY313" fmla="*/ 6590 h 10000"/>
                <a:gd name="connsiteX314" fmla="*/ 9883 w 10000"/>
                <a:gd name="connsiteY314" fmla="*/ 6708 h 10000"/>
                <a:gd name="connsiteX315" fmla="*/ 9910 w 10000"/>
                <a:gd name="connsiteY315" fmla="*/ 6950 h 10000"/>
                <a:gd name="connsiteX316" fmla="*/ 9941 w 10000"/>
                <a:gd name="connsiteY316" fmla="*/ 7404 h 10000"/>
                <a:gd name="connsiteX317" fmla="*/ 9968 w 10000"/>
                <a:gd name="connsiteY317" fmla="*/ 8516 h 10000"/>
                <a:gd name="connsiteX318" fmla="*/ 10000 w 10000"/>
                <a:gd name="connsiteY31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2551 w 10000"/>
                <a:gd name="connsiteY89" fmla="*/ 124 h 10000"/>
                <a:gd name="connsiteX90" fmla="*/ 3470 w 10000"/>
                <a:gd name="connsiteY90" fmla="*/ 149 h 10000"/>
                <a:gd name="connsiteX91" fmla="*/ 3497 w 10000"/>
                <a:gd name="connsiteY91" fmla="*/ 118 h 10000"/>
                <a:gd name="connsiteX92" fmla="*/ 3529 w 10000"/>
                <a:gd name="connsiteY92" fmla="*/ 87 h 10000"/>
                <a:gd name="connsiteX93" fmla="*/ 3556 w 10000"/>
                <a:gd name="connsiteY93" fmla="*/ 68 h 10000"/>
                <a:gd name="connsiteX94" fmla="*/ 3587 w 10000"/>
                <a:gd name="connsiteY94" fmla="*/ 43 h 10000"/>
                <a:gd name="connsiteX95" fmla="*/ 3614 w 10000"/>
                <a:gd name="connsiteY95" fmla="*/ 31 h 10000"/>
                <a:gd name="connsiteX96" fmla="*/ 3641 w 10000"/>
                <a:gd name="connsiteY96" fmla="*/ 19 h 10000"/>
                <a:gd name="connsiteX97" fmla="*/ 3673 w 10000"/>
                <a:gd name="connsiteY97" fmla="*/ 6 h 10000"/>
                <a:gd name="connsiteX98" fmla="*/ 3700 w 10000"/>
                <a:gd name="connsiteY98" fmla="*/ 6 h 10000"/>
                <a:gd name="connsiteX99" fmla="*/ 3731 w 10000"/>
                <a:gd name="connsiteY99" fmla="*/ 0 h 10000"/>
                <a:gd name="connsiteX100" fmla="*/ 3758 w 10000"/>
                <a:gd name="connsiteY100" fmla="*/ 0 h 10000"/>
                <a:gd name="connsiteX101" fmla="*/ 3785 w 10000"/>
                <a:gd name="connsiteY101" fmla="*/ 6 h 10000"/>
                <a:gd name="connsiteX102" fmla="*/ 3817 w 10000"/>
                <a:gd name="connsiteY102" fmla="*/ 12 h 10000"/>
                <a:gd name="connsiteX103" fmla="*/ 3844 w 10000"/>
                <a:gd name="connsiteY103" fmla="*/ 19 h 10000"/>
                <a:gd name="connsiteX104" fmla="*/ 3876 w 10000"/>
                <a:gd name="connsiteY104" fmla="*/ 31 h 10000"/>
                <a:gd name="connsiteX105" fmla="*/ 3903 w 10000"/>
                <a:gd name="connsiteY105" fmla="*/ 43 h 10000"/>
                <a:gd name="connsiteX106" fmla="*/ 3930 w 10000"/>
                <a:gd name="connsiteY106" fmla="*/ 62 h 10000"/>
                <a:gd name="connsiteX107" fmla="*/ 3957 w 10000"/>
                <a:gd name="connsiteY107" fmla="*/ 81 h 10000"/>
                <a:gd name="connsiteX108" fmla="*/ 3988 w 10000"/>
                <a:gd name="connsiteY108" fmla="*/ 106 h 10000"/>
                <a:gd name="connsiteX109" fmla="*/ 4015 w 10000"/>
                <a:gd name="connsiteY109" fmla="*/ 130 h 10000"/>
                <a:gd name="connsiteX110" fmla="*/ 4047 w 10000"/>
                <a:gd name="connsiteY110" fmla="*/ 155 h 10000"/>
                <a:gd name="connsiteX111" fmla="*/ 4074 w 10000"/>
                <a:gd name="connsiteY111" fmla="*/ 186 h 10000"/>
                <a:gd name="connsiteX112" fmla="*/ 4101 w 10000"/>
                <a:gd name="connsiteY112" fmla="*/ 217 h 10000"/>
                <a:gd name="connsiteX113" fmla="*/ 4132 w 10000"/>
                <a:gd name="connsiteY113" fmla="*/ 255 h 10000"/>
                <a:gd name="connsiteX114" fmla="*/ 4160 w 10000"/>
                <a:gd name="connsiteY114" fmla="*/ 292 h 10000"/>
                <a:gd name="connsiteX115" fmla="*/ 4191 w 10000"/>
                <a:gd name="connsiteY115" fmla="*/ 329 h 10000"/>
                <a:gd name="connsiteX116" fmla="*/ 4218 w 10000"/>
                <a:gd name="connsiteY116" fmla="*/ 373 h 10000"/>
                <a:gd name="connsiteX117" fmla="*/ 4245 w 10000"/>
                <a:gd name="connsiteY117" fmla="*/ 422 h 10000"/>
                <a:gd name="connsiteX118" fmla="*/ 4277 w 10000"/>
                <a:gd name="connsiteY118" fmla="*/ 466 h 10000"/>
                <a:gd name="connsiteX119" fmla="*/ 4304 w 10000"/>
                <a:gd name="connsiteY119" fmla="*/ 522 h 10000"/>
                <a:gd name="connsiteX120" fmla="*/ 4335 w 10000"/>
                <a:gd name="connsiteY120" fmla="*/ 571 h 10000"/>
                <a:gd name="connsiteX121" fmla="*/ 4362 w 10000"/>
                <a:gd name="connsiteY121" fmla="*/ 634 h 10000"/>
                <a:gd name="connsiteX122" fmla="*/ 4389 w 10000"/>
                <a:gd name="connsiteY122" fmla="*/ 689 h 10000"/>
                <a:gd name="connsiteX123" fmla="*/ 4421 w 10000"/>
                <a:gd name="connsiteY123" fmla="*/ 752 h 10000"/>
                <a:gd name="connsiteX124" fmla="*/ 4448 w 10000"/>
                <a:gd name="connsiteY124" fmla="*/ 820 h 10000"/>
                <a:gd name="connsiteX125" fmla="*/ 4475 w 10000"/>
                <a:gd name="connsiteY125" fmla="*/ 888 h 10000"/>
                <a:gd name="connsiteX126" fmla="*/ 4507 w 10000"/>
                <a:gd name="connsiteY126" fmla="*/ 957 h 10000"/>
                <a:gd name="connsiteX127" fmla="*/ 4534 w 10000"/>
                <a:gd name="connsiteY127" fmla="*/ 1037 h 10000"/>
                <a:gd name="connsiteX128" fmla="*/ 4565 w 10000"/>
                <a:gd name="connsiteY128" fmla="*/ 1118 h 10000"/>
                <a:gd name="connsiteX129" fmla="*/ 4592 w 10000"/>
                <a:gd name="connsiteY129" fmla="*/ 1199 h 10000"/>
                <a:gd name="connsiteX130" fmla="*/ 4619 w 10000"/>
                <a:gd name="connsiteY130" fmla="*/ 1286 h 10000"/>
                <a:gd name="connsiteX131" fmla="*/ 4651 w 10000"/>
                <a:gd name="connsiteY131" fmla="*/ 1373 h 10000"/>
                <a:gd name="connsiteX132" fmla="*/ 4678 w 10000"/>
                <a:gd name="connsiteY132" fmla="*/ 1472 h 10000"/>
                <a:gd name="connsiteX133" fmla="*/ 4709 w 10000"/>
                <a:gd name="connsiteY133" fmla="*/ 1565 h 10000"/>
                <a:gd name="connsiteX134" fmla="*/ 4736 w 10000"/>
                <a:gd name="connsiteY134" fmla="*/ 1671 h 10000"/>
                <a:gd name="connsiteX135" fmla="*/ 4763 w 10000"/>
                <a:gd name="connsiteY135" fmla="*/ 1776 h 10000"/>
                <a:gd name="connsiteX136" fmla="*/ 4795 w 10000"/>
                <a:gd name="connsiteY136" fmla="*/ 1894 h 10000"/>
                <a:gd name="connsiteX137" fmla="*/ 4822 w 10000"/>
                <a:gd name="connsiteY137" fmla="*/ 2012 h 10000"/>
                <a:gd name="connsiteX138" fmla="*/ 4854 w 10000"/>
                <a:gd name="connsiteY138" fmla="*/ 2137 h 10000"/>
                <a:gd name="connsiteX139" fmla="*/ 4881 w 10000"/>
                <a:gd name="connsiteY139" fmla="*/ 2267 h 10000"/>
                <a:gd name="connsiteX140" fmla="*/ 4908 w 10000"/>
                <a:gd name="connsiteY140" fmla="*/ 2404 h 10000"/>
                <a:gd name="connsiteX141" fmla="*/ 4935 w 10000"/>
                <a:gd name="connsiteY141" fmla="*/ 2553 h 10000"/>
                <a:gd name="connsiteX142" fmla="*/ 4966 w 10000"/>
                <a:gd name="connsiteY142" fmla="*/ 2708 h 10000"/>
                <a:gd name="connsiteX143" fmla="*/ 4993 w 10000"/>
                <a:gd name="connsiteY143" fmla="*/ 2870 h 10000"/>
                <a:gd name="connsiteX144" fmla="*/ 5025 w 10000"/>
                <a:gd name="connsiteY144" fmla="*/ 3043 h 10000"/>
                <a:gd name="connsiteX145" fmla="*/ 5052 w 10000"/>
                <a:gd name="connsiteY145" fmla="*/ 3230 h 10000"/>
                <a:gd name="connsiteX146" fmla="*/ 5079 w 10000"/>
                <a:gd name="connsiteY146" fmla="*/ 3429 h 10000"/>
                <a:gd name="connsiteX147" fmla="*/ 5110 w 10000"/>
                <a:gd name="connsiteY147" fmla="*/ 3646 h 10000"/>
                <a:gd name="connsiteX148" fmla="*/ 5137 w 10000"/>
                <a:gd name="connsiteY148" fmla="*/ 3882 h 10000"/>
                <a:gd name="connsiteX149" fmla="*/ 5169 w 10000"/>
                <a:gd name="connsiteY149" fmla="*/ 4143 h 10000"/>
                <a:gd name="connsiteX150" fmla="*/ 5196 w 10000"/>
                <a:gd name="connsiteY150" fmla="*/ 4441 h 10000"/>
                <a:gd name="connsiteX151" fmla="*/ 5223 w 10000"/>
                <a:gd name="connsiteY151" fmla="*/ 4789 h 10000"/>
                <a:gd name="connsiteX152" fmla="*/ 5255 w 10000"/>
                <a:gd name="connsiteY152" fmla="*/ 5205 h 10000"/>
                <a:gd name="connsiteX153" fmla="*/ 5282 w 10000"/>
                <a:gd name="connsiteY153" fmla="*/ 5758 h 10000"/>
                <a:gd name="connsiteX154" fmla="*/ 5313 w 10000"/>
                <a:gd name="connsiteY154" fmla="*/ 6671 h 10000"/>
                <a:gd name="connsiteX155" fmla="*/ 5340 w 10000"/>
                <a:gd name="connsiteY155" fmla="*/ 7776 h 10000"/>
                <a:gd name="connsiteX156" fmla="*/ 5367 w 10000"/>
                <a:gd name="connsiteY156" fmla="*/ 6565 h 10000"/>
                <a:gd name="connsiteX157" fmla="*/ 5399 w 10000"/>
                <a:gd name="connsiteY157" fmla="*/ 6255 h 10000"/>
                <a:gd name="connsiteX158" fmla="*/ 5426 w 10000"/>
                <a:gd name="connsiteY158" fmla="*/ 6155 h 10000"/>
                <a:gd name="connsiteX159" fmla="*/ 5453 w 10000"/>
                <a:gd name="connsiteY159" fmla="*/ 6180 h 10000"/>
                <a:gd name="connsiteX160" fmla="*/ 5484 w 10000"/>
                <a:gd name="connsiteY160" fmla="*/ 6286 h 10000"/>
                <a:gd name="connsiteX161" fmla="*/ 5511 w 10000"/>
                <a:gd name="connsiteY161" fmla="*/ 6484 h 10000"/>
                <a:gd name="connsiteX162" fmla="*/ 5539 w 10000"/>
                <a:gd name="connsiteY162" fmla="*/ 6801 h 10000"/>
                <a:gd name="connsiteX163" fmla="*/ 5570 w 10000"/>
                <a:gd name="connsiteY163" fmla="*/ 7373 h 10000"/>
                <a:gd name="connsiteX164" fmla="*/ 5597 w 10000"/>
                <a:gd name="connsiteY164" fmla="*/ 9447 h 10000"/>
                <a:gd name="connsiteX165" fmla="*/ 5629 w 10000"/>
                <a:gd name="connsiteY165" fmla="*/ 7621 h 10000"/>
                <a:gd name="connsiteX166" fmla="*/ 5656 w 10000"/>
                <a:gd name="connsiteY166" fmla="*/ 7012 h 10000"/>
                <a:gd name="connsiteX167" fmla="*/ 5683 w 10000"/>
                <a:gd name="connsiteY167" fmla="*/ 6708 h 10000"/>
                <a:gd name="connsiteX168" fmla="*/ 5714 w 10000"/>
                <a:gd name="connsiteY168" fmla="*/ 6534 h 10000"/>
                <a:gd name="connsiteX169" fmla="*/ 5741 w 10000"/>
                <a:gd name="connsiteY169" fmla="*/ 6429 h 10000"/>
                <a:gd name="connsiteX170" fmla="*/ 5773 w 10000"/>
                <a:gd name="connsiteY170" fmla="*/ 6385 h 10000"/>
                <a:gd name="connsiteX171" fmla="*/ 5800 w 10000"/>
                <a:gd name="connsiteY171" fmla="*/ 6385 h 10000"/>
                <a:gd name="connsiteX172" fmla="*/ 5827 w 10000"/>
                <a:gd name="connsiteY172" fmla="*/ 6429 h 10000"/>
                <a:gd name="connsiteX173" fmla="*/ 5858 w 10000"/>
                <a:gd name="connsiteY173" fmla="*/ 6516 h 10000"/>
                <a:gd name="connsiteX174" fmla="*/ 5886 w 10000"/>
                <a:gd name="connsiteY174" fmla="*/ 6646 h 10000"/>
                <a:gd name="connsiteX175" fmla="*/ 5913 w 10000"/>
                <a:gd name="connsiteY175" fmla="*/ 6845 h 10000"/>
                <a:gd name="connsiteX176" fmla="*/ 5944 w 10000"/>
                <a:gd name="connsiteY176" fmla="*/ 7149 h 10000"/>
                <a:gd name="connsiteX177" fmla="*/ 5971 w 10000"/>
                <a:gd name="connsiteY177" fmla="*/ 7658 h 10000"/>
                <a:gd name="connsiteX178" fmla="*/ 6003 w 10000"/>
                <a:gd name="connsiteY178" fmla="*/ 9093 h 10000"/>
                <a:gd name="connsiteX179" fmla="*/ 6030 w 10000"/>
                <a:gd name="connsiteY179" fmla="*/ 8106 h 10000"/>
                <a:gd name="connsiteX180" fmla="*/ 6057 w 10000"/>
                <a:gd name="connsiteY180" fmla="*/ 7385 h 10000"/>
                <a:gd name="connsiteX181" fmla="*/ 6088 w 10000"/>
                <a:gd name="connsiteY181" fmla="*/ 7019 h 10000"/>
                <a:gd name="connsiteX182" fmla="*/ 6115 w 10000"/>
                <a:gd name="connsiteY182" fmla="*/ 6789 h 10000"/>
                <a:gd name="connsiteX183" fmla="*/ 6147 w 10000"/>
                <a:gd name="connsiteY183" fmla="*/ 6634 h 10000"/>
                <a:gd name="connsiteX184" fmla="*/ 6174 w 10000"/>
                <a:gd name="connsiteY184" fmla="*/ 6534 h 10000"/>
                <a:gd name="connsiteX185" fmla="*/ 6201 w 10000"/>
                <a:gd name="connsiteY185" fmla="*/ 6472 h 10000"/>
                <a:gd name="connsiteX186" fmla="*/ 6233 w 10000"/>
                <a:gd name="connsiteY186" fmla="*/ 6441 h 10000"/>
                <a:gd name="connsiteX187" fmla="*/ 6260 w 10000"/>
                <a:gd name="connsiteY187" fmla="*/ 6435 h 10000"/>
                <a:gd name="connsiteX188" fmla="*/ 6291 w 10000"/>
                <a:gd name="connsiteY188" fmla="*/ 6460 h 10000"/>
                <a:gd name="connsiteX189" fmla="*/ 6318 w 10000"/>
                <a:gd name="connsiteY189" fmla="*/ 6516 h 10000"/>
                <a:gd name="connsiteX190" fmla="*/ 6345 w 10000"/>
                <a:gd name="connsiteY190" fmla="*/ 6609 h 10000"/>
                <a:gd name="connsiteX191" fmla="*/ 6372 w 10000"/>
                <a:gd name="connsiteY191" fmla="*/ 6733 h 10000"/>
                <a:gd name="connsiteX192" fmla="*/ 6404 w 10000"/>
                <a:gd name="connsiteY192" fmla="*/ 6919 h 10000"/>
                <a:gd name="connsiteX193" fmla="*/ 6431 w 10000"/>
                <a:gd name="connsiteY193" fmla="*/ 7186 h 10000"/>
                <a:gd name="connsiteX194" fmla="*/ 6462 w 10000"/>
                <a:gd name="connsiteY194" fmla="*/ 7596 h 10000"/>
                <a:gd name="connsiteX195" fmla="*/ 6489 w 10000"/>
                <a:gd name="connsiteY195" fmla="*/ 8466 h 10000"/>
                <a:gd name="connsiteX196" fmla="*/ 6516 w 10000"/>
                <a:gd name="connsiteY196" fmla="*/ 8801 h 10000"/>
                <a:gd name="connsiteX197" fmla="*/ 6548 w 10000"/>
                <a:gd name="connsiteY197" fmla="*/ 7714 h 10000"/>
                <a:gd name="connsiteX198" fmla="*/ 6575 w 10000"/>
                <a:gd name="connsiteY198" fmla="*/ 7261 h 10000"/>
                <a:gd name="connsiteX199" fmla="*/ 6607 w 10000"/>
                <a:gd name="connsiteY199" fmla="*/ 6981 h 10000"/>
                <a:gd name="connsiteX200" fmla="*/ 6634 w 10000"/>
                <a:gd name="connsiteY200" fmla="*/ 6795 h 10000"/>
                <a:gd name="connsiteX201" fmla="*/ 6661 w 10000"/>
                <a:gd name="connsiteY201" fmla="*/ 6658 h 10000"/>
                <a:gd name="connsiteX202" fmla="*/ 6692 w 10000"/>
                <a:gd name="connsiteY202" fmla="*/ 6559 h 10000"/>
                <a:gd name="connsiteX203" fmla="*/ 6719 w 10000"/>
                <a:gd name="connsiteY203" fmla="*/ 6497 h 10000"/>
                <a:gd name="connsiteX204" fmla="*/ 6751 w 10000"/>
                <a:gd name="connsiteY204" fmla="*/ 6460 h 10000"/>
                <a:gd name="connsiteX205" fmla="*/ 6778 w 10000"/>
                <a:gd name="connsiteY205" fmla="*/ 6453 h 10000"/>
                <a:gd name="connsiteX206" fmla="*/ 6805 w 10000"/>
                <a:gd name="connsiteY206" fmla="*/ 6460 h 10000"/>
                <a:gd name="connsiteX207" fmla="*/ 6836 w 10000"/>
                <a:gd name="connsiteY207" fmla="*/ 6503 h 10000"/>
                <a:gd name="connsiteX208" fmla="*/ 6863 w 10000"/>
                <a:gd name="connsiteY208" fmla="*/ 6565 h 10000"/>
                <a:gd name="connsiteX209" fmla="*/ 6890 w 10000"/>
                <a:gd name="connsiteY209" fmla="*/ 6658 h 10000"/>
                <a:gd name="connsiteX210" fmla="*/ 6922 w 10000"/>
                <a:gd name="connsiteY210" fmla="*/ 6789 h 10000"/>
                <a:gd name="connsiteX211" fmla="*/ 6949 w 10000"/>
                <a:gd name="connsiteY211" fmla="*/ 6975 h 10000"/>
                <a:gd name="connsiteX212" fmla="*/ 6981 w 10000"/>
                <a:gd name="connsiteY212" fmla="*/ 7236 h 10000"/>
                <a:gd name="connsiteX213" fmla="*/ 7008 w 10000"/>
                <a:gd name="connsiteY213" fmla="*/ 7634 h 10000"/>
                <a:gd name="connsiteX214" fmla="*/ 7035 w 10000"/>
                <a:gd name="connsiteY214" fmla="*/ 8460 h 10000"/>
                <a:gd name="connsiteX215" fmla="*/ 7066 w 10000"/>
                <a:gd name="connsiteY215" fmla="*/ 8969 h 10000"/>
                <a:gd name="connsiteX216" fmla="*/ 7093 w 10000"/>
                <a:gd name="connsiteY216" fmla="*/ 7801 h 10000"/>
                <a:gd name="connsiteX217" fmla="*/ 7125 w 10000"/>
                <a:gd name="connsiteY217" fmla="*/ 7329 h 10000"/>
                <a:gd name="connsiteX218" fmla="*/ 7152 w 10000"/>
                <a:gd name="connsiteY218" fmla="*/ 7037 h 10000"/>
                <a:gd name="connsiteX219" fmla="*/ 7179 w 10000"/>
                <a:gd name="connsiteY219" fmla="*/ 6839 h 10000"/>
                <a:gd name="connsiteX220" fmla="*/ 7210 w 10000"/>
                <a:gd name="connsiteY220" fmla="*/ 6696 h 10000"/>
                <a:gd name="connsiteX221" fmla="*/ 7237 w 10000"/>
                <a:gd name="connsiteY221" fmla="*/ 6590 h 10000"/>
                <a:gd name="connsiteX222" fmla="*/ 7269 w 10000"/>
                <a:gd name="connsiteY222" fmla="*/ 6516 h 10000"/>
                <a:gd name="connsiteX223" fmla="*/ 7296 w 10000"/>
                <a:gd name="connsiteY223" fmla="*/ 6472 h 10000"/>
                <a:gd name="connsiteX224" fmla="*/ 7323 w 10000"/>
                <a:gd name="connsiteY224" fmla="*/ 6447 h 10000"/>
                <a:gd name="connsiteX225" fmla="*/ 7350 w 10000"/>
                <a:gd name="connsiteY225" fmla="*/ 6447 h 10000"/>
                <a:gd name="connsiteX226" fmla="*/ 7382 w 10000"/>
                <a:gd name="connsiteY226" fmla="*/ 6466 h 10000"/>
                <a:gd name="connsiteX227" fmla="*/ 7409 w 10000"/>
                <a:gd name="connsiteY227" fmla="*/ 6509 h 10000"/>
                <a:gd name="connsiteX228" fmla="*/ 7440 w 10000"/>
                <a:gd name="connsiteY228" fmla="*/ 6578 h 10000"/>
                <a:gd name="connsiteX229" fmla="*/ 7467 w 10000"/>
                <a:gd name="connsiteY229" fmla="*/ 6677 h 10000"/>
                <a:gd name="connsiteX230" fmla="*/ 7494 w 10000"/>
                <a:gd name="connsiteY230" fmla="*/ 6814 h 10000"/>
                <a:gd name="connsiteX231" fmla="*/ 7526 w 10000"/>
                <a:gd name="connsiteY231" fmla="*/ 7006 h 10000"/>
                <a:gd name="connsiteX232" fmla="*/ 7553 w 10000"/>
                <a:gd name="connsiteY232" fmla="*/ 7273 h 10000"/>
                <a:gd name="connsiteX233" fmla="*/ 7584 w 10000"/>
                <a:gd name="connsiteY233" fmla="*/ 7696 h 10000"/>
                <a:gd name="connsiteX234" fmla="*/ 7612 w 10000"/>
                <a:gd name="connsiteY234" fmla="*/ 8584 h 10000"/>
                <a:gd name="connsiteX235" fmla="*/ 7639 w 10000"/>
                <a:gd name="connsiteY235" fmla="*/ 8814 h 10000"/>
                <a:gd name="connsiteX236" fmla="*/ 7670 w 10000"/>
                <a:gd name="connsiteY236" fmla="*/ 7770 h 10000"/>
                <a:gd name="connsiteX237" fmla="*/ 7697 w 10000"/>
                <a:gd name="connsiteY237" fmla="*/ 7317 h 10000"/>
                <a:gd name="connsiteX238" fmla="*/ 7729 w 10000"/>
                <a:gd name="connsiteY238" fmla="*/ 7031 h 10000"/>
                <a:gd name="connsiteX239" fmla="*/ 7756 w 10000"/>
                <a:gd name="connsiteY239" fmla="*/ 6839 h 10000"/>
                <a:gd name="connsiteX240" fmla="*/ 7783 w 10000"/>
                <a:gd name="connsiteY240" fmla="*/ 6696 h 10000"/>
                <a:gd name="connsiteX241" fmla="*/ 7810 w 10000"/>
                <a:gd name="connsiteY241" fmla="*/ 6590 h 10000"/>
                <a:gd name="connsiteX242" fmla="*/ 7841 w 10000"/>
                <a:gd name="connsiteY242" fmla="*/ 6522 h 10000"/>
                <a:gd name="connsiteX243" fmla="*/ 7868 w 10000"/>
                <a:gd name="connsiteY243" fmla="*/ 6472 h 10000"/>
                <a:gd name="connsiteX244" fmla="*/ 7900 w 10000"/>
                <a:gd name="connsiteY244" fmla="*/ 6447 h 10000"/>
                <a:gd name="connsiteX245" fmla="*/ 7927 w 10000"/>
                <a:gd name="connsiteY245" fmla="*/ 6447 h 10000"/>
                <a:gd name="connsiteX246" fmla="*/ 7954 w 10000"/>
                <a:gd name="connsiteY246" fmla="*/ 6466 h 10000"/>
                <a:gd name="connsiteX247" fmla="*/ 7986 w 10000"/>
                <a:gd name="connsiteY247" fmla="*/ 6509 h 10000"/>
                <a:gd name="connsiteX248" fmla="*/ 8013 w 10000"/>
                <a:gd name="connsiteY248" fmla="*/ 6578 h 10000"/>
                <a:gd name="connsiteX249" fmla="*/ 8044 w 10000"/>
                <a:gd name="connsiteY249" fmla="*/ 6683 h 10000"/>
                <a:gd name="connsiteX250" fmla="*/ 8071 w 10000"/>
                <a:gd name="connsiteY250" fmla="*/ 6820 h 10000"/>
                <a:gd name="connsiteX251" fmla="*/ 8098 w 10000"/>
                <a:gd name="connsiteY251" fmla="*/ 7006 h 10000"/>
                <a:gd name="connsiteX252" fmla="*/ 8130 w 10000"/>
                <a:gd name="connsiteY252" fmla="*/ 7280 h 10000"/>
                <a:gd name="connsiteX253" fmla="*/ 8157 w 10000"/>
                <a:gd name="connsiteY253" fmla="*/ 7714 h 10000"/>
                <a:gd name="connsiteX254" fmla="*/ 8188 w 10000"/>
                <a:gd name="connsiteY254" fmla="*/ 8671 h 10000"/>
                <a:gd name="connsiteX255" fmla="*/ 8215 w 10000"/>
                <a:gd name="connsiteY255" fmla="*/ 8696 h 10000"/>
                <a:gd name="connsiteX256" fmla="*/ 8242 w 10000"/>
                <a:gd name="connsiteY256" fmla="*/ 7720 h 10000"/>
                <a:gd name="connsiteX257" fmla="*/ 8274 w 10000"/>
                <a:gd name="connsiteY257" fmla="*/ 7286 h 10000"/>
                <a:gd name="connsiteX258" fmla="*/ 8301 w 10000"/>
                <a:gd name="connsiteY258" fmla="*/ 7006 h 10000"/>
                <a:gd name="connsiteX259" fmla="*/ 8328 w 10000"/>
                <a:gd name="connsiteY259" fmla="*/ 6820 h 10000"/>
                <a:gd name="connsiteX260" fmla="*/ 8360 w 10000"/>
                <a:gd name="connsiteY260" fmla="*/ 6683 h 10000"/>
                <a:gd name="connsiteX261" fmla="*/ 8387 w 10000"/>
                <a:gd name="connsiteY261" fmla="*/ 6584 h 10000"/>
                <a:gd name="connsiteX262" fmla="*/ 8418 w 10000"/>
                <a:gd name="connsiteY262" fmla="*/ 6516 h 10000"/>
                <a:gd name="connsiteX263" fmla="*/ 8445 w 10000"/>
                <a:gd name="connsiteY263" fmla="*/ 6472 h 10000"/>
                <a:gd name="connsiteX264" fmla="*/ 8472 w 10000"/>
                <a:gd name="connsiteY264" fmla="*/ 6453 h 10000"/>
                <a:gd name="connsiteX265" fmla="*/ 8504 w 10000"/>
                <a:gd name="connsiteY265" fmla="*/ 6460 h 10000"/>
                <a:gd name="connsiteX266" fmla="*/ 8531 w 10000"/>
                <a:gd name="connsiteY266" fmla="*/ 6491 h 10000"/>
                <a:gd name="connsiteX267" fmla="*/ 8562 w 10000"/>
                <a:gd name="connsiteY267" fmla="*/ 6553 h 10000"/>
                <a:gd name="connsiteX268" fmla="*/ 8589 w 10000"/>
                <a:gd name="connsiteY268" fmla="*/ 6640 h 10000"/>
                <a:gd name="connsiteX269" fmla="*/ 8616 w 10000"/>
                <a:gd name="connsiteY269" fmla="*/ 6770 h 10000"/>
                <a:gd name="connsiteX270" fmla="*/ 8648 w 10000"/>
                <a:gd name="connsiteY270" fmla="*/ 6944 h 10000"/>
                <a:gd name="connsiteX271" fmla="*/ 8675 w 10000"/>
                <a:gd name="connsiteY271" fmla="*/ 7205 h 10000"/>
                <a:gd name="connsiteX272" fmla="*/ 8707 w 10000"/>
                <a:gd name="connsiteY272" fmla="*/ 7615 h 10000"/>
                <a:gd name="connsiteX273" fmla="*/ 8734 w 10000"/>
                <a:gd name="connsiteY273" fmla="*/ 8460 h 10000"/>
                <a:gd name="connsiteX274" fmla="*/ 8761 w 10000"/>
                <a:gd name="connsiteY274" fmla="*/ 8839 h 10000"/>
                <a:gd name="connsiteX275" fmla="*/ 8788 w 10000"/>
                <a:gd name="connsiteY275" fmla="*/ 7733 h 10000"/>
                <a:gd name="connsiteX276" fmla="*/ 8819 w 10000"/>
                <a:gd name="connsiteY276" fmla="*/ 7267 h 10000"/>
                <a:gd name="connsiteX277" fmla="*/ 8851 w 10000"/>
                <a:gd name="connsiteY277" fmla="*/ 6981 h 10000"/>
                <a:gd name="connsiteX278" fmla="*/ 8878 w 10000"/>
                <a:gd name="connsiteY278" fmla="*/ 6783 h 10000"/>
                <a:gd name="connsiteX279" fmla="*/ 8905 w 10000"/>
                <a:gd name="connsiteY279" fmla="*/ 6646 h 10000"/>
                <a:gd name="connsiteX280" fmla="*/ 8932 w 10000"/>
                <a:gd name="connsiteY280" fmla="*/ 6547 h 10000"/>
                <a:gd name="connsiteX281" fmla="*/ 8963 w 10000"/>
                <a:gd name="connsiteY281" fmla="*/ 6484 h 10000"/>
                <a:gd name="connsiteX282" fmla="*/ 8991 w 10000"/>
                <a:gd name="connsiteY282" fmla="*/ 6453 h 10000"/>
                <a:gd name="connsiteX283" fmla="*/ 9022 w 10000"/>
                <a:gd name="connsiteY283" fmla="*/ 6447 h 10000"/>
                <a:gd name="connsiteX284" fmla="*/ 9049 w 10000"/>
                <a:gd name="connsiteY284" fmla="*/ 6472 h 10000"/>
                <a:gd name="connsiteX285" fmla="*/ 9076 w 10000"/>
                <a:gd name="connsiteY285" fmla="*/ 6528 h 10000"/>
                <a:gd name="connsiteX286" fmla="*/ 9108 w 10000"/>
                <a:gd name="connsiteY286" fmla="*/ 6621 h 10000"/>
                <a:gd name="connsiteX287" fmla="*/ 9135 w 10000"/>
                <a:gd name="connsiteY287" fmla="*/ 6758 h 10000"/>
                <a:gd name="connsiteX288" fmla="*/ 9166 w 10000"/>
                <a:gd name="connsiteY288" fmla="*/ 6957 h 10000"/>
                <a:gd name="connsiteX289" fmla="*/ 9193 w 10000"/>
                <a:gd name="connsiteY289" fmla="*/ 7267 h 10000"/>
                <a:gd name="connsiteX290" fmla="*/ 9220 w 10000"/>
                <a:gd name="connsiteY290" fmla="*/ 7814 h 10000"/>
                <a:gd name="connsiteX291" fmla="*/ 9252 w 10000"/>
                <a:gd name="connsiteY291" fmla="*/ 9863 h 10000"/>
                <a:gd name="connsiteX292" fmla="*/ 9279 w 10000"/>
                <a:gd name="connsiteY292" fmla="*/ 7988 h 10000"/>
                <a:gd name="connsiteX293" fmla="*/ 9306 w 10000"/>
                <a:gd name="connsiteY293" fmla="*/ 7335 h 10000"/>
                <a:gd name="connsiteX294" fmla="*/ 9338 w 10000"/>
                <a:gd name="connsiteY294" fmla="*/ 6988 h 10000"/>
                <a:gd name="connsiteX295" fmla="*/ 9365 w 10000"/>
                <a:gd name="connsiteY295" fmla="*/ 6758 h 10000"/>
                <a:gd name="connsiteX296" fmla="*/ 9396 w 10000"/>
                <a:gd name="connsiteY296" fmla="*/ 6602 h 10000"/>
                <a:gd name="connsiteX297" fmla="*/ 9423 w 10000"/>
                <a:gd name="connsiteY297" fmla="*/ 6503 h 10000"/>
                <a:gd name="connsiteX298" fmla="*/ 9450 w 10000"/>
                <a:gd name="connsiteY298" fmla="*/ 6447 h 10000"/>
                <a:gd name="connsiteX299" fmla="*/ 9482 w 10000"/>
                <a:gd name="connsiteY299" fmla="*/ 6435 h 10000"/>
                <a:gd name="connsiteX300" fmla="*/ 9509 w 10000"/>
                <a:gd name="connsiteY300" fmla="*/ 6460 h 10000"/>
                <a:gd name="connsiteX301" fmla="*/ 9540 w 10000"/>
                <a:gd name="connsiteY301" fmla="*/ 6534 h 10000"/>
                <a:gd name="connsiteX302" fmla="*/ 9567 w 10000"/>
                <a:gd name="connsiteY302" fmla="*/ 6665 h 10000"/>
                <a:gd name="connsiteX303" fmla="*/ 9594 w 10000"/>
                <a:gd name="connsiteY303" fmla="*/ 6882 h 10000"/>
                <a:gd name="connsiteX304" fmla="*/ 9626 w 10000"/>
                <a:gd name="connsiteY304" fmla="*/ 7242 h 10000"/>
                <a:gd name="connsiteX305" fmla="*/ 9653 w 10000"/>
                <a:gd name="connsiteY305" fmla="*/ 7981 h 10000"/>
                <a:gd name="connsiteX306" fmla="*/ 9680 w 10000"/>
                <a:gd name="connsiteY306" fmla="*/ 8820 h 10000"/>
                <a:gd name="connsiteX307" fmla="*/ 9712 w 10000"/>
                <a:gd name="connsiteY307" fmla="*/ 7484 h 10000"/>
                <a:gd name="connsiteX308" fmla="*/ 9739 w 10000"/>
                <a:gd name="connsiteY308" fmla="*/ 7012 h 10000"/>
                <a:gd name="connsiteX309" fmla="*/ 9766 w 10000"/>
                <a:gd name="connsiteY309" fmla="*/ 6758 h 10000"/>
                <a:gd name="connsiteX310" fmla="*/ 9797 w 10000"/>
                <a:gd name="connsiteY310" fmla="*/ 6615 h 10000"/>
                <a:gd name="connsiteX311" fmla="*/ 9824 w 10000"/>
                <a:gd name="connsiteY311" fmla="*/ 6559 h 10000"/>
                <a:gd name="connsiteX312" fmla="*/ 9856 w 10000"/>
                <a:gd name="connsiteY312" fmla="*/ 6590 h 10000"/>
                <a:gd name="connsiteX313" fmla="*/ 9883 w 10000"/>
                <a:gd name="connsiteY313" fmla="*/ 6708 h 10000"/>
                <a:gd name="connsiteX314" fmla="*/ 9910 w 10000"/>
                <a:gd name="connsiteY314" fmla="*/ 6950 h 10000"/>
                <a:gd name="connsiteX315" fmla="*/ 9941 w 10000"/>
                <a:gd name="connsiteY315" fmla="*/ 7404 h 10000"/>
                <a:gd name="connsiteX316" fmla="*/ 9968 w 10000"/>
                <a:gd name="connsiteY316" fmla="*/ 8516 h 10000"/>
                <a:gd name="connsiteX317" fmla="*/ 10000 w 10000"/>
                <a:gd name="connsiteY31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497 w 10000"/>
                <a:gd name="connsiteY90" fmla="*/ 118 h 10000"/>
                <a:gd name="connsiteX91" fmla="*/ 3529 w 10000"/>
                <a:gd name="connsiteY91" fmla="*/ 87 h 10000"/>
                <a:gd name="connsiteX92" fmla="*/ 3556 w 10000"/>
                <a:gd name="connsiteY92" fmla="*/ 68 h 10000"/>
                <a:gd name="connsiteX93" fmla="*/ 3587 w 10000"/>
                <a:gd name="connsiteY93" fmla="*/ 43 h 10000"/>
                <a:gd name="connsiteX94" fmla="*/ 3614 w 10000"/>
                <a:gd name="connsiteY94" fmla="*/ 31 h 10000"/>
                <a:gd name="connsiteX95" fmla="*/ 3641 w 10000"/>
                <a:gd name="connsiteY95" fmla="*/ 19 h 10000"/>
                <a:gd name="connsiteX96" fmla="*/ 3673 w 10000"/>
                <a:gd name="connsiteY96" fmla="*/ 6 h 10000"/>
                <a:gd name="connsiteX97" fmla="*/ 3700 w 10000"/>
                <a:gd name="connsiteY97" fmla="*/ 6 h 10000"/>
                <a:gd name="connsiteX98" fmla="*/ 3731 w 10000"/>
                <a:gd name="connsiteY98" fmla="*/ 0 h 10000"/>
                <a:gd name="connsiteX99" fmla="*/ 3758 w 10000"/>
                <a:gd name="connsiteY99" fmla="*/ 0 h 10000"/>
                <a:gd name="connsiteX100" fmla="*/ 3785 w 10000"/>
                <a:gd name="connsiteY100" fmla="*/ 6 h 10000"/>
                <a:gd name="connsiteX101" fmla="*/ 3817 w 10000"/>
                <a:gd name="connsiteY101" fmla="*/ 12 h 10000"/>
                <a:gd name="connsiteX102" fmla="*/ 3844 w 10000"/>
                <a:gd name="connsiteY102" fmla="*/ 19 h 10000"/>
                <a:gd name="connsiteX103" fmla="*/ 3876 w 10000"/>
                <a:gd name="connsiteY103" fmla="*/ 31 h 10000"/>
                <a:gd name="connsiteX104" fmla="*/ 3903 w 10000"/>
                <a:gd name="connsiteY104" fmla="*/ 43 h 10000"/>
                <a:gd name="connsiteX105" fmla="*/ 3930 w 10000"/>
                <a:gd name="connsiteY105" fmla="*/ 62 h 10000"/>
                <a:gd name="connsiteX106" fmla="*/ 3957 w 10000"/>
                <a:gd name="connsiteY106" fmla="*/ 81 h 10000"/>
                <a:gd name="connsiteX107" fmla="*/ 3988 w 10000"/>
                <a:gd name="connsiteY107" fmla="*/ 106 h 10000"/>
                <a:gd name="connsiteX108" fmla="*/ 4015 w 10000"/>
                <a:gd name="connsiteY108" fmla="*/ 130 h 10000"/>
                <a:gd name="connsiteX109" fmla="*/ 4047 w 10000"/>
                <a:gd name="connsiteY109" fmla="*/ 155 h 10000"/>
                <a:gd name="connsiteX110" fmla="*/ 4074 w 10000"/>
                <a:gd name="connsiteY110" fmla="*/ 186 h 10000"/>
                <a:gd name="connsiteX111" fmla="*/ 4101 w 10000"/>
                <a:gd name="connsiteY111" fmla="*/ 217 h 10000"/>
                <a:gd name="connsiteX112" fmla="*/ 4132 w 10000"/>
                <a:gd name="connsiteY112" fmla="*/ 255 h 10000"/>
                <a:gd name="connsiteX113" fmla="*/ 4160 w 10000"/>
                <a:gd name="connsiteY113" fmla="*/ 292 h 10000"/>
                <a:gd name="connsiteX114" fmla="*/ 4191 w 10000"/>
                <a:gd name="connsiteY114" fmla="*/ 329 h 10000"/>
                <a:gd name="connsiteX115" fmla="*/ 4218 w 10000"/>
                <a:gd name="connsiteY115" fmla="*/ 373 h 10000"/>
                <a:gd name="connsiteX116" fmla="*/ 4245 w 10000"/>
                <a:gd name="connsiteY116" fmla="*/ 422 h 10000"/>
                <a:gd name="connsiteX117" fmla="*/ 4277 w 10000"/>
                <a:gd name="connsiteY117" fmla="*/ 466 h 10000"/>
                <a:gd name="connsiteX118" fmla="*/ 4304 w 10000"/>
                <a:gd name="connsiteY118" fmla="*/ 522 h 10000"/>
                <a:gd name="connsiteX119" fmla="*/ 4335 w 10000"/>
                <a:gd name="connsiteY119" fmla="*/ 571 h 10000"/>
                <a:gd name="connsiteX120" fmla="*/ 4362 w 10000"/>
                <a:gd name="connsiteY120" fmla="*/ 634 h 10000"/>
                <a:gd name="connsiteX121" fmla="*/ 4389 w 10000"/>
                <a:gd name="connsiteY121" fmla="*/ 689 h 10000"/>
                <a:gd name="connsiteX122" fmla="*/ 4421 w 10000"/>
                <a:gd name="connsiteY122" fmla="*/ 752 h 10000"/>
                <a:gd name="connsiteX123" fmla="*/ 4448 w 10000"/>
                <a:gd name="connsiteY123" fmla="*/ 820 h 10000"/>
                <a:gd name="connsiteX124" fmla="*/ 4475 w 10000"/>
                <a:gd name="connsiteY124" fmla="*/ 888 h 10000"/>
                <a:gd name="connsiteX125" fmla="*/ 4507 w 10000"/>
                <a:gd name="connsiteY125" fmla="*/ 957 h 10000"/>
                <a:gd name="connsiteX126" fmla="*/ 4534 w 10000"/>
                <a:gd name="connsiteY126" fmla="*/ 1037 h 10000"/>
                <a:gd name="connsiteX127" fmla="*/ 4565 w 10000"/>
                <a:gd name="connsiteY127" fmla="*/ 1118 h 10000"/>
                <a:gd name="connsiteX128" fmla="*/ 4592 w 10000"/>
                <a:gd name="connsiteY128" fmla="*/ 1199 h 10000"/>
                <a:gd name="connsiteX129" fmla="*/ 4619 w 10000"/>
                <a:gd name="connsiteY129" fmla="*/ 1286 h 10000"/>
                <a:gd name="connsiteX130" fmla="*/ 4651 w 10000"/>
                <a:gd name="connsiteY130" fmla="*/ 1373 h 10000"/>
                <a:gd name="connsiteX131" fmla="*/ 4678 w 10000"/>
                <a:gd name="connsiteY131" fmla="*/ 1472 h 10000"/>
                <a:gd name="connsiteX132" fmla="*/ 4709 w 10000"/>
                <a:gd name="connsiteY132" fmla="*/ 1565 h 10000"/>
                <a:gd name="connsiteX133" fmla="*/ 4736 w 10000"/>
                <a:gd name="connsiteY133" fmla="*/ 1671 h 10000"/>
                <a:gd name="connsiteX134" fmla="*/ 4763 w 10000"/>
                <a:gd name="connsiteY134" fmla="*/ 1776 h 10000"/>
                <a:gd name="connsiteX135" fmla="*/ 4795 w 10000"/>
                <a:gd name="connsiteY135" fmla="*/ 1894 h 10000"/>
                <a:gd name="connsiteX136" fmla="*/ 4822 w 10000"/>
                <a:gd name="connsiteY136" fmla="*/ 2012 h 10000"/>
                <a:gd name="connsiteX137" fmla="*/ 4854 w 10000"/>
                <a:gd name="connsiteY137" fmla="*/ 2137 h 10000"/>
                <a:gd name="connsiteX138" fmla="*/ 4881 w 10000"/>
                <a:gd name="connsiteY138" fmla="*/ 2267 h 10000"/>
                <a:gd name="connsiteX139" fmla="*/ 4908 w 10000"/>
                <a:gd name="connsiteY139" fmla="*/ 2404 h 10000"/>
                <a:gd name="connsiteX140" fmla="*/ 4935 w 10000"/>
                <a:gd name="connsiteY140" fmla="*/ 2553 h 10000"/>
                <a:gd name="connsiteX141" fmla="*/ 4966 w 10000"/>
                <a:gd name="connsiteY141" fmla="*/ 2708 h 10000"/>
                <a:gd name="connsiteX142" fmla="*/ 4993 w 10000"/>
                <a:gd name="connsiteY142" fmla="*/ 2870 h 10000"/>
                <a:gd name="connsiteX143" fmla="*/ 5025 w 10000"/>
                <a:gd name="connsiteY143" fmla="*/ 3043 h 10000"/>
                <a:gd name="connsiteX144" fmla="*/ 5052 w 10000"/>
                <a:gd name="connsiteY144" fmla="*/ 3230 h 10000"/>
                <a:gd name="connsiteX145" fmla="*/ 5079 w 10000"/>
                <a:gd name="connsiteY145" fmla="*/ 3429 h 10000"/>
                <a:gd name="connsiteX146" fmla="*/ 5110 w 10000"/>
                <a:gd name="connsiteY146" fmla="*/ 3646 h 10000"/>
                <a:gd name="connsiteX147" fmla="*/ 5137 w 10000"/>
                <a:gd name="connsiteY147" fmla="*/ 3882 h 10000"/>
                <a:gd name="connsiteX148" fmla="*/ 5169 w 10000"/>
                <a:gd name="connsiteY148" fmla="*/ 4143 h 10000"/>
                <a:gd name="connsiteX149" fmla="*/ 5196 w 10000"/>
                <a:gd name="connsiteY149" fmla="*/ 4441 h 10000"/>
                <a:gd name="connsiteX150" fmla="*/ 5223 w 10000"/>
                <a:gd name="connsiteY150" fmla="*/ 4789 h 10000"/>
                <a:gd name="connsiteX151" fmla="*/ 5255 w 10000"/>
                <a:gd name="connsiteY151" fmla="*/ 5205 h 10000"/>
                <a:gd name="connsiteX152" fmla="*/ 5282 w 10000"/>
                <a:gd name="connsiteY152" fmla="*/ 5758 h 10000"/>
                <a:gd name="connsiteX153" fmla="*/ 5313 w 10000"/>
                <a:gd name="connsiteY153" fmla="*/ 6671 h 10000"/>
                <a:gd name="connsiteX154" fmla="*/ 5340 w 10000"/>
                <a:gd name="connsiteY154" fmla="*/ 7776 h 10000"/>
                <a:gd name="connsiteX155" fmla="*/ 5367 w 10000"/>
                <a:gd name="connsiteY155" fmla="*/ 6565 h 10000"/>
                <a:gd name="connsiteX156" fmla="*/ 5399 w 10000"/>
                <a:gd name="connsiteY156" fmla="*/ 6255 h 10000"/>
                <a:gd name="connsiteX157" fmla="*/ 5426 w 10000"/>
                <a:gd name="connsiteY157" fmla="*/ 6155 h 10000"/>
                <a:gd name="connsiteX158" fmla="*/ 5453 w 10000"/>
                <a:gd name="connsiteY158" fmla="*/ 6180 h 10000"/>
                <a:gd name="connsiteX159" fmla="*/ 5484 w 10000"/>
                <a:gd name="connsiteY159" fmla="*/ 6286 h 10000"/>
                <a:gd name="connsiteX160" fmla="*/ 5511 w 10000"/>
                <a:gd name="connsiteY160" fmla="*/ 6484 h 10000"/>
                <a:gd name="connsiteX161" fmla="*/ 5539 w 10000"/>
                <a:gd name="connsiteY161" fmla="*/ 6801 h 10000"/>
                <a:gd name="connsiteX162" fmla="*/ 5570 w 10000"/>
                <a:gd name="connsiteY162" fmla="*/ 7373 h 10000"/>
                <a:gd name="connsiteX163" fmla="*/ 5597 w 10000"/>
                <a:gd name="connsiteY163" fmla="*/ 9447 h 10000"/>
                <a:gd name="connsiteX164" fmla="*/ 5629 w 10000"/>
                <a:gd name="connsiteY164" fmla="*/ 7621 h 10000"/>
                <a:gd name="connsiteX165" fmla="*/ 5656 w 10000"/>
                <a:gd name="connsiteY165" fmla="*/ 7012 h 10000"/>
                <a:gd name="connsiteX166" fmla="*/ 5683 w 10000"/>
                <a:gd name="connsiteY166" fmla="*/ 6708 h 10000"/>
                <a:gd name="connsiteX167" fmla="*/ 5714 w 10000"/>
                <a:gd name="connsiteY167" fmla="*/ 6534 h 10000"/>
                <a:gd name="connsiteX168" fmla="*/ 5741 w 10000"/>
                <a:gd name="connsiteY168" fmla="*/ 6429 h 10000"/>
                <a:gd name="connsiteX169" fmla="*/ 5773 w 10000"/>
                <a:gd name="connsiteY169" fmla="*/ 6385 h 10000"/>
                <a:gd name="connsiteX170" fmla="*/ 5800 w 10000"/>
                <a:gd name="connsiteY170" fmla="*/ 6385 h 10000"/>
                <a:gd name="connsiteX171" fmla="*/ 5827 w 10000"/>
                <a:gd name="connsiteY171" fmla="*/ 6429 h 10000"/>
                <a:gd name="connsiteX172" fmla="*/ 5858 w 10000"/>
                <a:gd name="connsiteY172" fmla="*/ 6516 h 10000"/>
                <a:gd name="connsiteX173" fmla="*/ 5886 w 10000"/>
                <a:gd name="connsiteY173" fmla="*/ 6646 h 10000"/>
                <a:gd name="connsiteX174" fmla="*/ 5913 w 10000"/>
                <a:gd name="connsiteY174" fmla="*/ 6845 h 10000"/>
                <a:gd name="connsiteX175" fmla="*/ 5944 w 10000"/>
                <a:gd name="connsiteY175" fmla="*/ 7149 h 10000"/>
                <a:gd name="connsiteX176" fmla="*/ 5971 w 10000"/>
                <a:gd name="connsiteY176" fmla="*/ 7658 h 10000"/>
                <a:gd name="connsiteX177" fmla="*/ 6003 w 10000"/>
                <a:gd name="connsiteY177" fmla="*/ 9093 h 10000"/>
                <a:gd name="connsiteX178" fmla="*/ 6030 w 10000"/>
                <a:gd name="connsiteY178" fmla="*/ 8106 h 10000"/>
                <a:gd name="connsiteX179" fmla="*/ 6057 w 10000"/>
                <a:gd name="connsiteY179" fmla="*/ 7385 h 10000"/>
                <a:gd name="connsiteX180" fmla="*/ 6088 w 10000"/>
                <a:gd name="connsiteY180" fmla="*/ 7019 h 10000"/>
                <a:gd name="connsiteX181" fmla="*/ 6115 w 10000"/>
                <a:gd name="connsiteY181" fmla="*/ 6789 h 10000"/>
                <a:gd name="connsiteX182" fmla="*/ 6147 w 10000"/>
                <a:gd name="connsiteY182" fmla="*/ 6634 h 10000"/>
                <a:gd name="connsiteX183" fmla="*/ 6174 w 10000"/>
                <a:gd name="connsiteY183" fmla="*/ 6534 h 10000"/>
                <a:gd name="connsiteX184" fmla="*/ 6201 w 10000"/>
                <a:gd name="connsiteY184" fmla="*/ 6472 h 10000"/>
                <a:gd name="connsiteX185" fmla="*/ 6233 w 10000"/>
                <a:gd name="connsiteY185" fmla="*/ 6441 h 10000"/>
                <a:gd name="connsiteX186" fmla="*/ 6260 w 10000"/>
                <a:gd name="connsiteY186" fmla="*/ 6435 h 10000"/>
                <a:gd name="connsiteX187" fmla="*/ 6291 w 10000"/>
                <a:gd name="connsiteY187" fmla="*/ 6460 h 10000"/>
                <a:gd name="connsiteX188" fmla="*/ 6318 w 10000"/>
                <a:gd name="connsiteY188" fmla="*/ 6516 h 10000"/>
                <a:gd name="connsiteX189" fmla="*/ 6345 w 10000"/>
                <a:gd name="connsiteY189" fmla="*/ 6609 h 10000"/>
                <a:gd name="connsiteX190" fmla="*/ 6372 w 10000"/>
                <a:gd name="connsiteY190" fmla="*/ 6733 h 10000"/>
                <a:gd name="connsiteX191" fmla="*/ 6404 w 10000"/>
                <a:gd name="connsiteY191" fmla="*/ 6919 h 10000"/>
                <a:gd name="connsiteX192" fmla="*/ 6431 w 10000"/>
                <a:gd name="connsiteY192" fmla="*/ 7186 h 10000"/>
                <a:gd name="connsiteX193" fmla="*/ 6462 w 10000"/>
                <a:gd name="connsiteY193" fmla="*/ 7596 h 10000"/>
                <a:gd name="connsiteX194" fmla="*/ 6489 w 10000"/>
                <a:gd name="connsiteY194" fmla="*/ 8466 h 10000"/>
                <a:gd name="connsiteX195" fmla="*/ 6516 w 10000"/>
                <a:gd name="connsiteY195" fmla="*/ 8801 h 10000"/>
                <a:gd name="connsiteX196" fmla="*/ 6548 w 10000"/>
                <a:gd name="connsiteY196" fmla="*/ 7714 h 10000"/>
                <a:gd name="connsiteX197" fmla="*/ 6575 w 10000"/>
                <a:gd name="connsiteY197" fmla="*/ 7261 h 10000"/>
                <a:gd name="connsiteX198" fmla="*/ 6607 w 10000"/>
                <a:gd name="connsiteY198" fmla="*/ 6981 h 10000"/>
                <a:gd name="connsiteX199" fmla="*/ 6634 w 10000"/>
                <a:gd name="connsiteY199" fmla="*/ 6795 h 10000"/>
                <a:gd name="connsiteX200" fmla="*/ 6661 w 10000"/>
                <a:gd name="connsiteY200" fmla="*/ 6658 h 10000"/>
                <a:gd name="connsiteX201" fmla="*/ 6692 w 10000"/>
                <a:gd name="connsiteY201" fmla="*/ 6559 h 10000"/>
                <a:gd name="connsiteX202" fmla="*/ 6719 w 10000"/>
                <a:gd name="connsiteY202" fmla="*/ 6497 h 10000"/>
                <a:gd name="connsiteX203" fmla="*/ 6751 w 10000"/>
                <a:gd name="connsiteY203" fmla="*/ 6460 h 10000"/>
                <a:gd name="connsiteX204" fmla="*/ 6778 w 10000"/>
                <a:gd name="connsiteY204" fmla="*/ 6453 h 10000"/>
                <a:gd name="connsiteX205" fmla="*/ 6805 w 10000"/>
                <a:gd name="connsiteY205" fmla="*/ 6460 h 10000"/>
                <a:gd name="connsiteX206" fmla="*/ 6836 w 10000"/>
                <a:gd name="connsiteY206" fmla="*/ 6503 h 10000"/>
                <a:gd name="connsiteX207" fmla="*/ 6863 w 10000"/>
                <a:gd name="connsiteY207" fmla="*/ 6565 h 10000"/>
                <a:gd name="connsiteX208" fmla="*/ 6890 w 10000"/>
                <a:gd name="connsiteY208" fmla="*/ 6658 h 10000"/>
                <a:gd name="connsiteX209" fmla="*/ 6922 w 10000"/>
                <a:gd name="connsiteY209" fmla="*/ 6789 h 10000"/>
                <a:gd name="connsiteX210" fmla="*/ 6949 w 10000"/>
                <a:gd name="connsiteY210" fmla="*/ 6975 h 10000"/>
                <a:gd name="connsiteX211" fmla="*/ 6981 w 10000"/>
                <a:gd name="connsiteY211" fmla="*/ 7236 h 10000"/>
                <a:gd name="connsiteX212" fmla="*/ 7008 w 10000"/>
                <a:gd name="connsiteY212" fmla="*/ 7634 h 10000"/>
                <a:gd name="connsiteX213" fmla="*/ 7035 w 10000"/>
                <a:gd name="connsiteY213" fmla="*/ 8460 h 10000"/>
                <a:gd name="connsiteX214" fmla="*/ 7066 w 10000"/>
                <a:gd name="connsiteY214" fmla="*/ 8969 h 10000"/>
                <a:gd name="connsiteX215" fmla="*/ 7093 w 10000"/>
                <a:gd name="connsiteY215" fmla="*/ 7801 h 10000"/>
                <a:gd name="connsiteX216" fmla="*/ 7125 w 10000"/>
                <a:gd name="connsiteY216" fmla="*/ 7329 h 10000"/>
                <a:gd name="connsiteX217" fmla="*/ 7152 w 10000"/>
                <a:gd name="connsiteY217" fmla="*/ 7037 h 10000"/>
                <a:gd name="connsiteX218" fmla="*/ 7179 w 10000"/>
                <a:gd name="connsiteY218" fmla="*/ 6839 h 10000"/>
                <a:gd name="connsiteX219" fmla="*/ 7210 w 10000"/>
                <a:gd name="connsiteY219" fmla="*/ 6696 h 10000"/>
                <a:gd name="connsiteX220" fmla="*/ 7237 w 10000"/>
                <a:gd name="connsiteY220" fmla="*/ 6590 h 10000"/>
                <a:gd name="connsiteX221" fmla="*/ 7269 w 10000"/>
                <a:gd name="connsiteY221" fmla="*/ 6516 h 10000"/>
                <a:gd name="connsiteX222" fmla="*/ 7296 w 10000"/>
                <a:gd name="connsiteY222" fmla="*/ 6472 h 10000"/>
                <a:gd name="connsiteX223" fmla="*/ 7323 w 10000"/>
                <a:gd name="connsiteY223" fmla="*/ 6447 h 10000"/>
                <a:gd name="connsiteX224" fmla="*/ 7350 w 10000"/>
                <a:gd name="connsiteY224" fmla="*/ 6447 h 10000"/>
                <a:gd name="connsiteX225" fmla="*/ 7382 w 10000"/>
                <a:gd name="connsiteY225" fmla="*/ 6466 h 10000"/>
                <a:gd name="connsiteX226" fmla="*/ 7409 w 10000"/>
                <a:gd name="connsiteY226" fmla="*/ 6509 h 10000"/>
                <a:gd name="connsiteX227" fmla="*/ 7440 w 10000"/>
                <a:gd name="connsiteY227" fmla="*/ 6578 h 10000"/>
                <a:gd name="connsiteX228" fmla="*/ 7467 w 10000"/>
                <a:gd name="connsiteY228" fmla="*/ 6677 h 10000"/>
                <a:gd name="connsiteX229" fmla="*/ 7494 w 10000"/>
                <a:gd name="connsiteY229" fmla="*/ 6814 h 10000"/>
                <a:gd name="connsiteX230" fmla="*/ 7526 w 10000"/>
                <a:gd name="connsiteY230" fmla="*/ 7006 h 10000"/>
                <a:gd name="connsiteX231" fmla="*/ 7553 w 10000"/>
                <a:gd name="connsiteY231" fmla="*/ 7273 h 10000"/>
                <a:gd name="connsiteX232" fmla="*/ 7584 w 10000"/>
                <a:gd name="connsiteY232" fmla="*/ 7696 h 10000"/>
                <a:gd name="connsiteX233" fmla="*/ 7612 w 10000"/>
                <a:gd name="connsiteY233" fmla="*/ 8584 h 10000"/>
                <a:gd name="connsiteX234" fmla="*/ 7639 w 10000"/>
                <a:gd name="connsiteY234" fmla="*/ 8814 h 10000"/>
                <a:gd name="connsiteX235" fmla="*/ 7670 w 10000"/>
                <a:gd name="connsiteY235" fmla="*/ 7770 h 10000"/>
                <a:gd name="connsiteX236" fmla="*/ 7697 w 10000"/>
                <a:gd name="connsiteY236" fmla="*/ 7317 h 10000"/>
                <a:gd name="connsiteX237" fmla="*/ 7729 w 10000"/>
                <a:gd name="connsiteY237" fmla="*/ 7031 h 10000"/>
                <a:gd name="connsiteX238" fmla="*/ 7756 w 10000"/>
                <a:gd name="connsiteY238" fmla="*/ 6839 h 10000"/>
                <a:gd name="connsiteX239" fmla="*/ 7783 w 10000"/>
                <a:gd name="connsiteY239" fmla="*/ 6696 h 10000"/>
                <a:gd name="connsiteX240" fmla="*/ 7810 w 10000"/>
                <a:gd name="connsiteY240" fmla="*/ 6590 h 10000"/>
                <a:gd name="connsiteX241" fmla="*/ 7841 w 10000"/>
                <a:gd name="connsiteY241" fmla="*/ 6522 h 10000"/>
                <a:gd name="connsiteX242" fmla="*/ 7868 w 10000"/>
                <a:gd name="connsiteY242" fmla="*/ 6472 h 10000"/>
                <a:gd name="connsiteX243" fmla="*/ 7900 w 10000"/>
                <a:gd name="connsiteY243" fmla="*/ 6447 h 10000"/>
                <a:gd name="connsiteX244" fmla="*/ 7927 w 10000"/>
                <a:gd name="connsiteY244" fmla="*/ 6447 h 10000"/>
                <a:gd name="connsiteX245" fmla="*/ 7954 w 10000"/>
                <a:gd name="connsiteY245" fmla="*/ 6466 h 10000"/>
                <a:gd name="connsiteX246" fmla="*/ 7986 w 10000"/>
                <a:gd name="connsiteY246" fmla="*/ 6509 h 10000"/>
                <a:gd name="connsiteX247" fmla="*/ 8013 w 10000"/>
                <a:gd name="connsiteY247" fmla="*/ 6578 h 10000"/>
                <a:gd name="connsiteX248" fmla="*/ 8044 w 10000"/>
                <a:gd name="connsiteY248" fmla="*/ 6683 h 10000"/>
                <a:gd name="connsiteX249" fmla="*/ 8071 w 10000"/>
                <a:gd name="connsiteY249" fmla="*/ 6820 h 10000"/>
                <a:gd name="connsiteX250" fmla="*/ 8098 w 10000"/>
                <a:gd name="connsiteY250" fmla="*/ 7006 h 10000"/>
                <a:gd name="connsiteX251" fmla="*/ 8130 w 10000"/>
                <a:gd name="connsiteY251" fmla="*/ 7280 h 10000"/>
                <a:gd name="connsiteX252" fmla="*/ 8157 w 10000"/>
                <a:gd name="connsiteY252" fmla="*/ 7714 h 10000"/>
                <a:gd name="connsiteX253" fmla="*/ 8188 w 10000"/>
                <a:gd name="connsiteY253" fmla="*/ 8671 h 10000"/>
                <a:gd name="connsiteX254" fmla="*/ 8215 w 10000"/>
                <a:gd name="connsiteY254" fmla="*/ 8696 h 10000"/>
                <a:gd name="connsiteX255" fmla="*/ 8242 w 10000"/>
                <a:gd name="connsiteY255" fmla="*/ 7720 h 10000"/>
                <a:gd name="connsiteX256" fmla="*/ 8274 w 10000"/>
                <a:gd name="connsiteY256" fmla="*/ 7286 h 10000"/>
                <a:gd name="connsiteX257" fmla="*/ 8301 w 10000"/>
                <a:gd name="connsiteY257" fmla="*/ 7006 h 10000"/>
                <a:gd name="connsiteX258" fmla="*/ 8328 w 10000"/>
                <a:gd name="connsiteY258" fmla="*/ 6820 h 10000"/>
                <a:gd name="connsiteX259" fmla="*/ 8360 w 10000"/>
                <a:gd name="connsiteY259" fmla="*/ 6683 h 10000"/>
                <a:gd name="connsiteX260" fmla="*/ 8387 w 10000"/>
                <a:gd name="connsiteY260" fmla="*/ 6584 h 10000"/>
                <a:gd name="connsiteX261" fmla="*/ 8418 w 10000"/>
                <a:gd name="connsiteY261" fmla="*/ 6516 h 10000"/>
                <a:gd name="connsiteX262" fmla="*/ 8445 w 10000"/>
                <a:gd name="connsiteY262" fmla="*/ 6472 h 10000"/>
                <a:gd name="connsiteX263" fmla="*/ 8472 w 10000"/>
                <a:gd name="connsiteY263" fmla="*/ 6453 h 10000"/>
                <a:gd name="connsiteX264" fmla="*/ 8504 w 10000"/>
                <a:gd name="connsiteY264" fmla="*/ 6460 h 10000"/>
                <a:gd name="connsiteX265" fmla="*/ 8531 w 10000"/>
                <a:gd name="connsiteY265" fmla="*/ 6491 h 10000"/>
                <a:gd name="connsiteX266" fmla="*/ 8562 w 10000"/>
                <a:gd name="connsiteY266" fmla="*/ 6553 h 10000"/>
                <a:gd name="connsiteX267" fmla="*/ 8589 w 10000"/>
                <a:gd name="connsiteY267" fmla="*/ 6640 h 10000"/>
                <a:gd name="connsiteX268" fmla="*/ 8616 w 10000"/>
                <a:gd name="connsiteY268" fmla="*/ 6770 h 10000"/>
                <a:gd name="connsiteX269" fmla="*/ 8648 w 10000"/>
                <a:gd name="connsiteY269" fmla="*/ 6944 h 10000"/>
                <a:gd name="connsiteX270" fmla="*/ 8675 w 10000"/>
                <a:gd name="connsiteY270" fmla="*/ 7205 h 10000"/>
                <a:gd name="connsiteX271" fmla="*/ 8707 w 10000"/>
                <a:gd name="connsiteY271" fmla="*/ 7615 h 10000"/>
                <a:gd name="connsiteX272" fmla="*/ 8734 w 10000"/>
                <a:gd name="connsiteY272" fmla="*/ 8460 h 10000"/>
                <a:gd name="connsiteX273" fmla="*/ 8761 w 10000"/>
                <a:gd name="connsiteY273" fmla="*/ 8839 h 10000"/>
                <a:gd name="connsiteX274" fmla="*/ 8788 w 10000"/>
                <a:gd name="connsiteY274" fmla="*/ 7733 h 10000"/>
                <a:gd name="connsiteX275" fmla="*/ 8819 w 10000"/>
                <a:gd name="connsiteY275" fmla="*/ 7267 h 10000"/>
                <a:gd name="connsiteX276" fmla="*/ 8851 w 10000"/>
                <a:gd name="connsiteY276" fmla="*/ 6981 h 10000"/>
                <a:gd name="connsiteX277" fmla="*/ 8878 w 10000"/>
                <a:gd name="connsiteY277" fmla="*/ 6783 h 10000"/>
                <a:gd name="connsiteX278" fmla="*/ 8905 w 10000"/>
                <a:gd name="connsiteY278" fmla="*/ 6646 h 10000"/>
                <a:gd name="connsiteX279" fmla="*/ 8932 w 10000"/>
                <a:gd name="connsiteY279" fmla="*/ 6547 h 10000"/>
                <a:gd name="connsiteX280" fmla="*/ 8963 w 10000"/>
                <a:gd name="connsiteY280" fmla="*/ 6484 h 10000"/>
                <a:gd name="connsiteX281" fmla="*/ 8991 w 10000"/>
                <a:gd name="connsiteY281" fmla="*/ 6453 h 10000"/>
                <a:gd name="connsiteX282" fmla="*/ 9022 w 10000"/>
                <a:gd name="connsiteY282" fmla="*/ 6447 h 10000"/>
                <a:gd name="connsiteX283" fmla="*/ 9049 w 10000"/>
                <a:gd name="connsiteY283" fmla="*/ 6472 h 10000"/>
                <a:gd name="connsiteX284" fmla="*/ 9076 w 10000"/>
                <a:gd name="connsiteY284" fmla="*/ 6528 h 10000"/>
                <a:gd name="connsiteX285" fmla="*/ 9108 w 10000"/>
                <a:gd name="connsiteY285" fmla="*/ 6621 h 10000"/>
                <a:gd name="connsiteX286" fmla="*/ 9135 w 10000"/>
                <a:gd name="connsiteY286" fmla="*/ 6758 h 10000"/>
                <a:gd name="connsiteX287" fmla="*/ 9166 w 10000"/>
                <a:gd name="connsiteY287" fmla="*/ 6957 h 10000"/>
                <a:gd name="connsiteX288" fmla="*/ 9193 w 10000"/>
                <a:gd name="connsiteY288" fmla="*/ 7267 h 10000"/>
                <a:gd name="connsiteX289" fmla="*/ 9220 w 10000"/>
                <a:gd name="connsiteY289" fmla="*/ 7814 h 10000"/>
                <a:gd name="connsiteX290" fmla="*/ 9252 w 10000"/>
                <a:gd name="connsiteY290" fmla="*/ 9863 h 10000"/>
                <a:gd name="connsiteX291" fmla="*/ 9279 w 10000"/>
                <a:gd name="connsiteY291" fmla="*/ 7988 h 10000"/>
                <a:gd name="connsiteX292" fmla="*/ 9306 w 10000"/>
                <a:gd name="connsiteY292" fmla="*/ 7335 h 10000"/>
                <a:gd name="connsiteX293" fmla="*/ 9338 w 10000"/>
                <a:gd name="connsiteY293" fmla="*/ 6988 h 10000"/>
                <a:gd name="connsiteX294" fmla="*/ 9365 w 10000"/>
                <a:gd name="connsiteY294" fmla="*/ 6758 h 10000"/>
                <a:gd name="connsiteX295" fmla="*/ 9396 w 10000"/>
                <a:gd name="connsiteY295" fmla="*/ 6602 h 10000"/>
                <a:gd name="connsiteX296" fmla="*/ 9423 w 10000"/>
                <a:gd name="connsiteY296" fmla="*/ 6503 h 10000"/>
                <a:gd name="connsiteX297" fmla="*/ 9450 w 10000"/>
                <a:gd name="connsiteY297" fmla="*/ 6447 h 10000"/>
                <a:gd name="connsiteX298" fmla="*/ 9482 w 10000"/>
                <a:gd name="connsiteY298" fmla="*/ 6435 h 10000"/>
                <a:gd name="connsiteX299" fmla="*/ 9509 w 10000"/>
                <a:gd name="connsiteY299" fmla="*/ 6460 h 10000"/>
                <a:gd name="connsiteX300" fmla="*/ 9540 w 10000"/>
                <a:gd name="connsiteY300" fmla="*/ 6534 h 10000"/>
                <a:gd name="connsiteX301" fmla="*/ 9567 w 10000"/>
                <a:gd name="connsiteY301" fmla="*/ 6665 h 10000"/>
                <a:gd name="connsiteX302" fmla="*/ 9594 w 10000"/>
                <a:gd name="connsiteY302" fmla="*/ 6882 h 10000"/>
                <a:gd name="connsiteX303" fmla="*/ 9626 w 10000"/>
                <a:gd name="connsiteY303" fmla="*/ 7242 h 10000"/>
                <a:gd name="connsiteX304" fmla="*/ 9653 w 10000"/>
                <a:gd name="connsiteY304" fmla="*/ 7981 h 10000"/>
                <a:gd name="connsiteX305" fmla="*/ 9680 w 10000"/>
                <a:gd name="connsiteY305" fmla="*/ 8820 h 10000"/>
                <a:gd name="connsiteX306" fmla="*/ 9712 w 10000"/>
                <a:gd name="connsiteY306" fmla="*/ 7484 h 10000"/>
                <a:gd name="connsiteX307" fmla="*/ 9739 w 10000"/>
                <a:gd name="connsiteY307" fmla="*/ 7012 h 10000"/>
                <a:gd name="connsiteX308" fmla="*/ 9766 w 10000"/>
                <a:gd name="connsiteY308" fmla="*/ 6758 h 10000"/>
                <a:gd name="connsiteX309" fmla="*/ 9797 w 10000"/>
                <a:gd name="connsiteY309" fmla="*/ 6615 h 10000"/>
                <a:gd name="connsiteX310" fmla="*/ 9824 w 10000"/>
                <a:gd name="connsiteY310" fmla="*/ 6559 h 10000"/>
                <a:gd name="connsiteX311" fmla="*/ 9856 w 10000"/>
                <a:gd name="connsiteY311" fmla="*/ 6590 h 10000"/>
                <a:gd name="connsiteX312" fmla="*/ 9883 w 10000"/>
                <a:gd name="connsiteY312" fmla="*/ 6708 h 10000"/>
                <a:gd name="connsiteX313" fmla="*/ 9910 w 10000"/>
                <a:gd name="connsiteY313" fmla="*/ 6950 h 10000"/>
                <a:gd name="connsiteX314" fmla="*/ 9941 w 10000"/>
                <a:gd name="connsiteY314" fmla="*/ 7404 h 10000"/>
                <a:gd name="connsiteX315" fmla="*/ 9968 w 10000"/>
                <a:gd name="connsiteY315" fmla="*/ 8516 h 10000"/>
                <a:gd name="connsiteX316" fmla="*/ 10000 w 10000"/>
                <a:gd name="connsiteY31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2519 w 10000"/>
                <a:gd name="connsiteY88" fmla="*/ 99 h 10000"/>
                <a:gd name="connsiteX89" fmla="*/ 3470 w 10000"/>
                <a:gd name="connsiteY89" fmla="*/ 149 h 10000"/>
                <a:gd name="connsiteX90" fmla="*/ 3529 w 10000"/>
                <a:gd name="connsiteY90" fmla="*/ 87 h 10000"/>
                <a:gd name="connsiteX91" fmla="*/ 3556 w 10000"/>
                <a:gd name="connsiteY91" fmla="*/ 68 h 10000"/>
                <a:gd name="connsiteX92" fmla="*/ 3587 w 10000"/>
                <a:gd name="connsiteY92" fmla="*/ 43 h 10000"/>
                <a:gd name="connsiteX93" fmla="*/ 3614 w 10000"/>
                <a:gd name="connsiteY93" fmla="*/ 31 h 10000"/>
                <a:gd name="connsiteX94" fmla="*/ 3641 w 10000"/>
                <a:gd name="connsiteY94" fmla="*/ 19 h 10000"/>
                <a:gd name="connsiteX95" fmla="*/ 3673 w 10000"/>
                <a:gd name="connsiteY95" fmla="*/ 6 h 10000"/>
                <a:gd name="connsiteX96" fmla="*/ 3700 w 10000"/>
                <a:gd name="connsiteY96" fmla="*/ 6 h 10000"/>
                <a:gd name="connsiteX97" fmla="*/ 3731 w 10000"/>
                <a:gd name="connsiteY97" fmla="*/ 0 h 10000"/>
                <a:gd name="connsiteX98" fmla="*/ 3758 w 10000"/>
                <a:gd name="connsiteY98" fmla="*/ 0 h 10000"/>
                <a:gd name="connsiteX99" fmla="*/ 3785 w 10000"/>
                <a:gd name="connsiteY99" fmla="*/ 6 h 10000"/>
                <a:gd name="connsiteX100" fmla="*/ 3817 w 10000"/>
                <a:gd name="connsiteY100" fmla="*/ 12 h 10000"/>
                <a:gd name="connsiteX101" fmla="*/ 3844 w 10000"/>
                <a:gd name="connsiteY101" fmla="*/ 19 h 10000"/>
                <a:gd name="connsiteX102" fmla="*/ 3876 w 10000"/>
                <a:gd name="connsiteY102" fmla="*/ 31 h 10000"/>
                <a:gd name="connsiteX103" fmla="*/ 3903 w 10000"/>
                <a:gd name="connsiteY103" fmla="*/ 43 h 10000"/>
                <a:gd name="connsiteX104" fmla="*/ 3930 w 10000"/>
                <a:gd name="connsiteY104" fmla="*/ 62 h 10000"/>
                <a:gd name="connsiteX105" fmla="*/ 3957 w 10000"/>
                <a:gd name="connsiteY105" fmla="*/ 81 h 10000"/>
                <a:gd name="connsiteX106" fmla="*/ 3988 w 10000"/>
                <a:gd name="connsiteY106" fmla="*/ 106 h 10000"/>
                <a:gd name="connsiteX107" fmla="*/ 4015 w 10000"/>
                <a:gd name="connsiteY107" fmla="*/ 130 h 10000"/>
                <a:gd name="connsiteX108" fmla="*/ 4047 w 10000"/>
                <a:gd name="connsiteY108" fmla="*/ 155 h 10000"/>
                <a:gd name="connsiteX109" fmla="*/ 4074 w 10000"/>
                <a:gd name="connsiteY109" fmla="*/ 186 h 10000"/>
                <a:gd name="connsiteX110" fmla="*/ 4101 w 10000"/>
                <a:gd name="connsiteY110" fmla="*/ 217 h 10000"/>
                <a:gd name="connsiteX111" fmla="*/ 4132 w 10000"/>
                <a:gd name="connsiteY111" fmla="*/ 255 h 10000"/>
                <a:gd name="connsiteX112" fmla="*/ 4160 w 10000"/>
                <a:gd name="connsiteY112" fmla="*/ 292 h 10000"/>
                <a:gd name="connsiteX113" fmla="*/ 4191 w 10000"/>
                <a:gd name="connsiteY113" fmla="*/ 329 h 10000"/>
                <a:gd name="connsiteX114" fmla="*/ 4218 w 10000"/>
                <a:gd name="connsiteY114" fmla="*/ 373 h 10000"/>
                <a:gd name="connsiteX115" fmla="*/ 4245 w 10000"/>
                <a:gd name="connsiteY115" fmla="*/ 422 h 10000"/>
                <a:gd name="connsiteX116" fmla="*/ 4277 w 10000"/>
                <a:gd name="connsiteY116" fmla="*/ 466 h 10000"/>
                <a:gd name="connsiteX117" fmla="*/ 4304 w 10000"/>
                <a:gd name="connsiteY117" fmla="*/ 522 h 10000"/>
                <a:gd name="connsiteX118" fmla="*/ 4335 w 10000"/>
                <a:gd name="connsiteY118" fmla="*/ 571 h 10000"/>
                <a:gd name="connsiteX119" fmla="*/ 4362 w 10000"/>
                <a:gd name="connsiteY119" fmla="*/ 634 h 10000"/>
                <a:gd name="connsiteX120" fmla="*/ 4389 w 10000"/>
                <a:gd name="connsiteY120" fmla="*/ 689 h 10000"/>
                <a:gd name="connsiteX121" fmla="*/ 4421 w 10000"/>
                <a:gd name="connsiteY121" fmla="*/ 752 h 10000"/>
                <a:gd name="connsiteX122" fmla="*/ 4448 w 10000"/>
                <a:gd name="connsiteY122" fmla="*/ 820 h 10000"/>
                <a:gd name="connsiteX123" fmla="*/ 4475 w 10000"/>
                <a:gd name="connsiteY123" fmla="*/ 888 h 10000"/>
                <a:gd name="connsiteX124" fmla="*/ 4507 w 10000"/>
                <a:gd name="connsiteY124" fmla="*/ 957 h 10000"/>
                <a:gd name="connsiteX125" fmla="*/ 4534 w 10000"/>
                <a:gd name="connsiteY125" fmla="*/ 1037 h 10000"/>
                <a:gd name="connsiteX126" fmla="*/ 4565 w 10000"/>
                <a:gd name="connsiteY126" fmla="*/ 1118 h 10000"/>
                <a:gd name="connsiteX127" fmla="*/ 4592 w 10000"/>
                <a:gd name="connsiteY127" fmla="*/ 1199 h 10000"/>
                <a:gd name="connsiteX128" fmla="*/ 4619 w 10000"/>
                <a:gd name="connsiteY128" fmla="*/ 1286 h 10000"/>
                <a:gd name="connsiteX129" fmla="*/ 4651 w 10000"/>
                <a:gd name="connsiteY129" fmla="*/ 1373 h 10000"/>
                <a:gd name="connsiteX130" fmla="*/ 4678 w 10000"/>
                <a:gd name="connsiteY130" fmla="*/ 1472 h 10000"/>
                <a:gd name="connsiteX131" fmla="*/ 4709 w 10000"/>
                <a:gd name="connsiteY131" fmla="*/ 1565 h 10000"/>
                <a:gd name="connsiteX132" fmla="*/ 4736 w 10000"/>
                <a:gd name="connsiteY132" fmla="*/ 1671 h 10000"/>
                <a:gd name="connsiteX133" fmla="*/ 4763 w 10000"/>
                <a:gd name="connsiteY133" fmla="*/ 1776 h 10000"/>
                <a:gd name="connsiteX134" fmla="*/ 4795 w 10000"/>
                <a:gd name="connsiteY134" fmla="*/ 1894 h 10000"/>
                <a:gd name="connsiteX135" fmla="*/ 4822 w 10000"/>
                <a:gd name="connsiteY135" fmla="*/ 2012 h 10000"/>
                <a:gd name="connsiteX136" fmla="*/ 4854 w 10000"/>
                <a:gd name="connsiteY136" fmla="*/ 2137 h 10000"/>
                <a:gd name="connsiteX137" fmla="*/ 4881 w 10000"/>
                <a:gd name="connsiteY137" fmla="*/ 2267 h 10000"/>
                <a:gd name="connsiteX138" fmla="*/ 4908 w 10000"/>
                <a:gd name="connsiteY138" fmla="*/ 2404 h 10000"/>
                <a:gd name="connsiteX139" fmla="*/ 4935 w 10000"/>
                <a:gd name="connsiteY139" fmla="*/ 2553 h 10000"/>
                <a:gd name="connsiteX140" fmla="*/ 4966 w 10000"/>
                <a:gd name="connsiteY140" fmla="*/ 2708 h 10000"/>
                <a:gd name="connsiteX141" fmla="*/ 4993 w 10000"/>
                <a:gd name="connsiteY141" fmla="*/ 2870 h 10000"/>
                <a:gd name="connsiteX142" fmla="*/ 5025 w 10000"/>
                <a:gd name="connsiteY142" fmla="*/ 3043 h 10000"/>
                <a:gd name="connsiteX143" fmla="*/ 5052 w 10000"/>
                <a:gd name="connsiteY143" fmla="*/ 3230 h 10000"/>
                <a:gd name="connsiteX144" fmla="*/ 5079 w 10000"/>
                <a:gd name="connsiteY144" fmla="*/ 3429 h 10000"/>
                <a:gd name="connsiteX145" fmla="*/ 5110 w 10000"/>
                <a:gd name="connsiteY145" fmla="*/ 3646 h 10000"/>
                <a:gd name="connsiteX146" fmla="*/ 5137 w 10000"/>
                <a:gd name="connsiteY146" fmla="*/ 3882 h 10000"/>
                <a:gd name="connsiteX147" fmla="*/ 5169 w 10000"/>
                <a:gd name="connsiteY147" fmla="*/ 4143 h 10000"/>
                <a:gd name="connsiteX148" fmla="*/ 5196 w 10000"/>
                <a:gd name="connsiteY148" fmla="*/ 4441 h 10000"/>
                <a:gd name="connsiteX149" fmla="*/ 5223 w 10000"/>
                <a:gd name="connsiteY149" fmla="*/ 4789 h 10000"/>
                <a:gd name="connsiteX150" fmla="*/ 5255 w 10000"/>
                <a:gd name="connsiteY150" fmla="*/ 5205 h 10000"/>
                <a:gd name="connsiteX151" fmla="*/ 5282 w 10000"/>
                <a:gd name="connsiteY151" fmla="*/ 5758 h 10000"/>
                <a:gd name="connsiteX152" fmla="*/ 5313 w 10000"/>
                <a:gd name="connsiteY152" fmla="*/ 6671 h 10000"/>
                <a:gd name="connsiteX153" fmla="*/ 5340 w 10000"/>
                <a:gd name="connsiteY153" fmla="*/ 7776 h 10000"/>
                <a:gd name="connsiteX154" fmla="*/ 5367 w 10000"/>
                <a:gd name="connsiteY154" fmla="*/ 6565 h 10000"/>
                <a:gd name="connsiteX155" fmla="*/ 5399 w 10000"/>
                <a:gd name="connsiteY155" fmla="*/ 6255 h 10000"/>
                <a:gd name="connsiteX156" fmla="*/ 5426 w 10000"/>
                <a:gd name="connsiteY156" fmla="*/ 6155 h 10000"/>
                <a:gd name="connsiteX157" fmla="*/ 5453 w 10000"/>
                <a:gd name="connsiteY157" fmla="*/ 6180 h 10000"/>
                <a:gd name="connsiteX158" fmla="*/ 5484 w 10000"/>
                <a:gd name="connsiteY158" fmla="*/ 6286 h 10000"/>
                <a:gd name="connsiteX159" fmla="*/ 5511 w 10000"/>
                <a:gd name="connsiteY159" fmla="*/ 6484 h 10000"/>
                <a:gd name="connsiteX160" fmla="*/ 5539 w 10000"/>
                <a:gd name="connsiteY160" fmla="*/ 6801 h 10000"/>
                <a:gd name="connsiteX161" fmla="*/ 5570 w 10000"/>
                <a:gd name="connsiteY161" fmla="*/ 7373 h 10000"/>
                <a:gd name="connsiteX162" fmla="*/ 5597 w 10000"/>
                <a:gd name="connsiteY162" fmla="*/ 9447 h 10000"/>
                <a:gd name="connsiteX163" fmla="*/ 5629 w 10000"/>
                <a:gd name="connsiteY163" fmla="*/ 7621 h 10000"/>
                <a:gd name="connsiteX164" fmla="*/ 5656 w 10000"/>
                <a:gd name="connsiteY164" fmla="*/ 7012 h 10000"/>
                <a:gd name="connsiteX165" fmla="*/ 5683 w 10000"/>
                <a:gd name="connsiteY165" fmla="*/ 6708 h 10000"/>
                <a:gd name="connsiteX166" fmla="*/ 5714 w 10000"/>
                <a:gd name="connsiteY166" fmla="*/ 6534 h 10000"/>
                <a:gd name="connsiteX167" fmla="*/ 5741 w 10000"/>
                <a:gd name="connsiteY167" fmla="*/ 6429 h 10000"/>
                <a:gd name="connsiteX168" fmla="*/ 5773 w 10000"/>
                <a:gd name="connsiteY168" fmla="*/ 6385 h 10000"/>
                <a:gd name="connsiteX169" fmla="*/ 5800 w 10000"/>
                <a:gd name="connsiteY169" fmla="*/ 6385 h 10000"/>
                <a:gd name="connsiteX170" fmla="*/ 5827 w 10000"/>
                <a:gd name="connsiteY170" fmla="*/ 6429 h 10000"/>
                <a:gd name="connsiteX171" fmla="*/ 5858 w 10000"/>
                <a:gd name="connsiteY171" fmla="*/ 6516 h 10000"/>
                <a:gd name="connsiteX172" fmla="*/ 5886 w 10000"/>
                <a:gd name="connsiteY172" fmla="*/ 6646 h 10000"/>
                <a:gd name="connsiteX173" fmla="*/ 5913 w 10000"/>
                <a:gd name="connsiteY173" fmla="*/ 6845 h 10000"/>
                <a:gd name="connsiteX174" fmla="*/ 5944 w 10000"/>
                <a:gd name="connsiteY174" fmla="*/ 7149 h 10000"/>
                <a:gd name="connsiteX175" fmla="*/ 5971 w 10000"/>
                <a:gd name="connsiteY175" fmla="*/ 7658 h 10000"/>
                <a:gd name="connsiteX176" fmla="*/ 6003 w 10000"/>
                <a:gd name="connsiteY176" fmla="*/ 9093 h 10000"/>
                <a:gd name="connsiteX177" fmla="*/ 6030 w 10000"/>
                <a:gd name="connsiteY177" fmla="*/ 8106 h 10000"/>
                <a:gd name="connsiteX178" fmla="*/ 6057 w 10000"/>
                <a:gd name="connsiteY178" fmla="*/ 7385 h 10000"/>
                <a:gd name="connsiteX179" fmla="*/ 6088 w 10000"/>
                <a:gd name="connsiteY179" fmla="*/ 7019 h 10000"/>
                <a:gd name="connsiteX180" fmla="*/ 6115 w 10000"/>
                <a:gd name="connsiteY180" fmla="*/ 6789 h 10000"/>
                <a:gd name="connsiteX181" fmla="*/ 6147 w 10000"/>
                <a:gd name="connsiteY181" fmla="*/ 6634 h 10000"/>
                <a:gd name="connsiteX182" fmla="*/ 6174 w 10000"/>
                <a:gd name="connsiteY182" fmla="*/ 6534 h 10000"/>
                <a:gd name="connsiteX183" fmla="*/ 6201 w 10000"/>
                <a:gd name="connsiteY183" fmla="*/ 6472 h 10000"/>
                <a:gd name="connsiteX184" fmla="*/ 6233 w 10000"/>
                <a:gd name="connsiteY184" fmla="*/ 6441 h 10000"/>
                <a:gd name="connsiteX185" fmla="*/ 6260 w 10000"/>
                <a:gd name="connsiteY185" fmla="*/ 6435 h 10000"/>
                <a:gd name="connsiteX186" fmla="*/ 6291 w 10000"/>
                <a:gd name="connsiteY186" fmla="*/ 6460 h 10000"/>
                <a:gd name="connsiteX187" fmla="*/ 6318 w 10000"/>
                <a:gd name="connsiteY187" fmla="*/ 6516 h 10000"/>
                <a:gd name="connsiteX188" fmla="*/ 6345 w 10000"/>
                <a:gd name="connsiteY188" fmla="*/ 6609 h 10000"/>
                <a:gd name="connsiteX189" fmla="*/ 6372 w 10000"/>
                <a:gd name="connsiteY189" fmla="*/ 6733 h 10000"/>
                <a:gd name="connsiteX190" fmla="*/ 6404 w 10000"/>
                <a:gd name="connsiteY190" fmla="*/ 6919 h 10000"/>
                <a:gd name="connsiteX191" fmla="*/ 6431 w 10000"/>
                <a:gd name="connsiteY191" fmla="*/ 7186 h 10000"/>
                <a:gd name="connsiteX192" fmla="*/ 6462 w 10000"/>
                <a:gd name="connsiteY192" fmla="*/ 7596 h 10000"/>
                <a:gd name="connsiteX193" fmla="*/ 6489 w 10000"/>
                <a:gd name="connsiteY193" fmla="*/ 8466 h 10000"/>
                <a:gd name="connsiteX194" fmla="*/ 6516 w 10000"/>
                <a:gd name="connsiteY194" fmla="*/ 8801 h 10000"/>
                <a:gd name="connsiteX195" fmla="*/ 6548 w 10000"/>
                <a:gd name="connsiteY195" fmla="*/ 7714 h 10000"/>
                <a:gd name="connsiteX196" fmla="*/ 6575 w 10000"/>
                <a:gd name="connsiteY196" fmla="*/ 7261 h 10000"/>
                <a:gd name="connsiteX197" fmla="*/ 6607 w 10000"/>
                <a:gd name="connsiteY197" fmla="*/ 6981 h 10000"/>
                <a:gd name="connsiteX198" fmla="*/ 6634 w 10000"/>
                <a:gd name="connsiteY198" fmla="*/ 6795 h 10000"/>
                <a:gd name="connsiteX199" fmla="*/ 6661 w 10000"/>
                <a:gd name="connsiteY199" fmla="*/ 6658 h 10000"/>
                <a:gd name="connsiteX200" fmla="*/ 6692 w 10000"/>
                <a:gd name="connsiteY200" fmla="*/ 6559 h 10000"/>
                <a:gd name="connsiteX201" fmla="*/ 6719 w 10000"/>
                <a:gd name="connsiteY201" fmla="*/ 6497 h 10000"/>
                <a:gd name="connsiteX202" fmla="*/ 6751 w 10000"/>
                <a:gd name="connsiteY202" fmla="*/ 6460 h 10000"/>
                <a:gd name="connsiteX203" fmla="*/ 6778 w 10000"/>
                <a:gd name="connsiteY203" fmla="*/ 6453 h 10000"/>
                <a:gd name="connsiteX204" fmla="*/ 6805 w 10000"/>
                <a:gd name="connsiteY204" fmla="*/ 6460 h 10000"/>
                <a:gd name="connsiteX205" fmla="*/ 6836 w 10000"/>
                <a:gd name="connsiteY205" fmla="*/ 6503 h 10000"/>
                <a:gd name="connsiteX206" fmla="*/ 6863 w 10000"/>
                <a:gd name="connsiteY206" fmla="*/ 6565 h 10000"/>
                <a:gd name="connsiteX207" fmla="*/ 6890 w 10000"/>
                <a:gd name="connsiteY207" fmla="*/ 6658 h 10000"/>
                <a:gd name="connsiteX208" fmla="*/ 6922 w 10000"/>
                <a:gd name="connsiteY208" fmla="*/ 6789 h 10000"/>
                <a:gd name="connsiteX209" fmla="*/ 6949 w 10000"/>
                <a:gd name="connsiteY209" fmla="*/ 6975 h 10000"/>
                <a:gd name="connsiteX210" fmla="*/ 6981 w 10000"/>
                <a:gd name="connsiteY210" fmla="*/ 7236 h 10000"/>
                <a:gd name="connsiteX211" fmla="*/ 7008 w 10000"/>
                <a:gd name="connsiteY211" fmla="*/ 7634 h 10000"/>
                <a:gd name="connsiteX212" fmla="*/ 7035 w 10000"/>
                <a:gd name="connsiteY212" fmla="*/ 8460 h 10000"/>
                <a:gd name="connsiteX213" fmla="*/ 7066 w 10000"/>
                <a:gd name="connsiteY213" fmla="*/ 8969 h 10000"/>
                <a:gd name="connsiteX214" fmla="*/ 7093 w 10000"/>
                <a:gd name="connsiteY214" fmla="*/ 7801 h 10000"/>
                <a:gd name="connsiteX215" fmla="*/ 7125 w 10000"/>
                <a:gd name="connsiteY215" fmla="*/ 7329 h 10000"/>
                <a:gd name="connsiteX216" fmla="*/ 7152 w 10000"/>
                <a:gd name="connsiteY216" fmla="*/ 7037 h 10000"/>
                <a:gd name="connsiteX217" fmla="*/ 7179 w 10000"/>
                <a:gd name="connsiteY217" fmla="*/ 6839 h 10000"/>
                <a:gd name="connsiteX218" fmla="*/ 7210 w 10000"/>
                <a:gd name="connsiteY218" fmla="*/ 6696 h 10000"/>
                <a:gd name="connsiteX219" fmla="*/ 7237 w 10000"/>
                <a:gd name="connsiteY219" fmla="*/ 6590 h 10000"/>
                <a:gd name="connsiteX220" fmla="*/ 7269 w 10000"/>
                <a:gd name="connsiteY220" fmla="*/ 6516 h 10000"/>
                <a:gd name="connsiteX221" fmla="*/ 7296 w 10000"/>
                <a:gd name="connsiteY221" fmla="*/ 6472 h 10000"/>
                <a:gd name="connsiteX222" fmla="*/ 7323 w 10000"/>
                <a:gd name="connsiteY222" fmla="*/ 6447 h 10000"/>
                <a:gd name="connsiteX223" fmla="*/ 7350 w 10000"/>
                <a:gd name="connsiteY223" fmla="*/ 6447 h 10000"/>
                <a:gd name="connsiteX224" fmla="*/ 7382 w 10000"/>
                <a:gd name="connsiteY224" fmla="*/ 6466 h 10000"/>
                <a:gd name="connsiteX225" fmla="*/ 7409 w 10000"/>
                <a:gd name="connsiteY225" fmla="*/ 6509 h 10000"/>
                <a:gd name="connsiteX226" fmla="*/ 7440 w 10000"/>
                <a:gd name="connsiteY226" fmla="*/ 6578 h 10000"/>
                <a:gd name="connsiteX227" fmla="*/ 7467 w 10000"/>
                <a:gd name="connsiteY227" fmla="*/ 6677 h 10000"/>
                <a:gd name="connsiteX228" fmla="*/ 7494 w 10000"/>
                <a:gd name="connsiteY228" fmla="*/ 6814 h 10000"/>
                <a:gd name="connsiteX229" fmla="*/ 7526 w 10000"/>
                <a:gd name="connsiteY229" fmla="*/ 7006 h 10000"/>
                <a:gd name="connsiteX230" fmla="*/ 7553 w 10000"/>
                <a:gd name="connsiteY230" fmla="*/ 7273 h 10000"/>
                <a:gd name="connsiteX231" fmla="*/ 7584 w 10000"/>
                <a:gd name="connsiteY231" fmla="*/ 7696 h 10000"/>
                <a:gd name="connsiteX232" fmla="*/ 7612 w 10000"/>
                <a:gd name="connsiteY232" fmla="*/ 8584 h 10000"/>
                <a:gd name="connsiteX233" fmla="*/ 7639 w 10000"/>
                <a:gd name="connsiteY233" fmla="*/ 8814 h 10000"/>
                <a:gd name="connsiteX234" fmla="*/ 7670 w 10000"/>
                <a:gd name="connsiteY234" fmla="*/ 7770 h 10000"/>
                <a:gd name="connsiteX235" fmla="*/ 7697 w 10000"/>
                <a:gd name="connsiteY235" fmla="*/ 7317 h 10000"/>
                <a:gd name="connsiteX236" fmla="*/ 7729 w 10000"/>
                <a:gd name="connsiteY236" fmla="*/ 7031 h 10000"/>
                <a:gd name="connsiteX237" fmla="*/ 7756 w 10000"/>
                <a:gd name="connsiteY237" fmla="*/ 6839 h 10000"/>
                <a:gd name="connsiteX238" fmla="*/ 7783 w 10000"/>
                <a:gd name="connsiteY238" fmla="*/ 6696 h 10000"/>
                <a:gd name="connsiteX239" fmla="*/ 7810 w 10000"/>
                <a:gd name="connsiteY239" fmla="*/ 6590 h 10000"/>
                <a:gd name="connsiteX240" fmla="*/ 7841 w 10000"/>
                <a:gd name="connsiteY240" fmla="*/ 6522 h 10000"/>
                <a:gd name="connsiteX241" fmla="*/ 7868 w 10000"/>
                <a:gd name="connsiteY241" fmla="*/ 6472 h 10000"/>
                <a:gd name="connsiteX242" fmla="*/ 7900 w 10000"/>
                <a:gd name="connsiteY242" fmla="*/ 6447 h 10000"/>
                <a:gd name="connsiteX243" fmla="*/ 7927 w 10000"/>
                <a:gd name="connsiteY243" fmla="*/ 6447 h 10000"/>
                <a:gd name="connsiteX244" fmla="*/ 7954 w 10000"/>
                <a:gd name="connsiteY244" fmla="*/ 6466 h 10000"/>
                <a:gd name="connsiteX245" fmla="*/ 7986 w 10000"/>
                <a:gd name="connsiteY245" fmla="*/ 6509 h 10000"/>
                <a:gd name="connsiteX246" fmla="*/ 8013 w 10000"/>
                <a:gd name="connsiteY246" fmla="*/ 6578 h 10000"/>
                <a:gd name="connsiteX247" fmla="*/ 8044 w 10000"/>
                <a:gd name="connsiteY247" fmla="*/ 6683 h 10000"/>
                <a:gd name="connsiteX248" fmla="*/ 8071 w 10000"/>
                <a:gd name="connsiteY248" fmla="*/ 6820 h 10000"/>
                <a:gd name="connsiteX249" fmla="*/ 8098 w 10000"/>
                <a:gd name="connsiteY249" fmla="*/ 7006 h 10000"/>
                <a:gd name="connsiteX250" fmla="*/ 8130 w 10000"/>
                <a:gd name="connsiteY250" fmla="*/ 7280 h 10000"/>
                <a:gd name="connsiteX251" fmla="*/ 8157 w 10000"/>
                <a:gd name="connsiteY251" fmla="*/ 7714 h 10000"/>
                <a:gd name="connsiteX252" fmla="*/ 8188 w 10000"/>
                <a:gd name="connsiteY252" fmla="*/ 8671 h 10000"/>
                <a:gd name="connsiteX253" fmla="*/ 8215 w 10000"/>
                <a:gd name="connsiteY253" fmla="*/ 8696 h 10000"/>
                <a:gd name="connsiteX254" fmla="*/ 8242 w 10000"/>
                <a:gd name="connsiteY254" fmla="*/ 7720 h 10000"/>
                <a:gd name="connsiteX255" fmla="*/ 8274 w 10000"/>
                <a:gd name="connsiteY255" fmla="*/ 7286 h 10000"/>
                <a:gd name="connsiteX256" fmla="*/ 8301 w 10000"/>
                <a:gd name="connsiteY256" fmla="*/ 7006 h 10000"/>
                <a:gd name="connsiteX257" fmla="*/ 8328 w 10000"/>
                <a:gd name="connsiteY257" fmla="*/ 6820 h 10000"/>
                <a:gd name="connsiteX258" fmla="*/ 8360 w 10000"/>
                <a:gd name="connsiteY258" fmla="*/ 6683 h 10000"/>
                <a:gd name="connsiteX259" fmla="*/ 8387 w 10000"/>
                <a:gd name="connsiteY259" fmla="*/ 6584 h 10000"/>
                <a:gd name="connsiteX260" fmla="*/ 8418 w 10000"/>
                <a:gd name="connsiteY260" fmla="*/ 6516 h 10000"/>
                <a:gd name="connsiteX261" fmla="*/ 8445 w 10000"/>
                <a:gd name="connsiteY261" fmla="*/ 6472 h 10000"/>
                <a:gd name="connsiteX262" fmla="*/ 8472 w 10000"/>
                <a:gd name="connsiteY262" fmla="*/ 6453 h 10000"/>
                <a:gd name="connsiteX263" fmla="*/ 8504 w 10000"/>
                <a:gd name="connsiteY263" fmla="*/ 6460 h 10000"/>
                <a:gd name="connsiteX264" fmla="*/ 8531 w 10000"/>
                <a:gd name="connsiteY264" fmla="*/ 6491 h 10000"/>
                <a:gd name="connsiteX265" fmla="*/ 8562 w 10000"/>
                <a:gd name="connsiteY265" fmla="*/ 6553 h 10000"/>
                <a:gd name="connsiteX266" fmla="*/ 8589 w 10000"/>
                <a:gd name="connsiteY266" fmla="*/ 6640 h 10000"/>
                <a:gd name="connsiteX267" fmla="*/ 8616 w 10000"/>
                <a:gd name="connsiteY267" fmla="*/ 6770 h 10000"/>
                <a:gd name="connsiteX268" fmla="*/ 8648 w 10000"/>
                <a:gd name="connsiteY268" fmla="*/ 6944 h 10000"/>
                <a:gd name="connsiteX269" fmla="*/ 8675 w 10000"/>
                <a:gd name="connsiteY269" fmla="*/ 7205 h 10000"/>
                <a:gd name="connsiteX270" fmla="*/ 8707 w 10000"/>
                <a:gd name="connsiteY270" fmla="*/ 7615 h 10000"/>
                <a:gd name="connsiteX271" fmla="*/ 8734 w 10000"/>
                <a:gd name="connsiteY271" fmla="*/ 8460 h 10000"/>
                <a:gd name="connsiteX272" fmla="*/ 8761 w 10000"/>
                <a:gd name="connsiteY272" fmla="*/ 8839 h 10000"/>
                <a:gd name="connsiteX273" fmla="*/ 8788 w 10000"/>
                <a:gd name="connsiteY273" fmla="*/ 7733 h 10000"/>
                <a:gd name="connsiteX274" fmla="*/ 8819 w 10000"/>
                <a:gd name="connsiteY274" fmla="*/ 7267 h 10000"/>
                <a:gd name="connsiteX275" fmla="*/ 8851 w 10000"/>
                <a:gd name="connsiteY275" fmla="*/ 6981 h 10000"/>
                <a:gd name="connsiteX276" fmla="*/ 8878 w 10000"/>
                <a:gd name="connsiteY276" fmla="*/ 6783 h 10000"/>
                <a:gd name="connsiteX277" fmla="*/ 8905 w 10000"/>
                <a:gd name="connsiteY277" fmla="*/ 6646 h 10000"/>
                <a:gd name="connsiteX278" fmla="*/ 8932 w 10000"/>
                <a:gd name="connsiteY278" fmla="*/ 6547 h 10000"/>
                <a:gd name="connsiteX279" fmla="*/ 8963 w 10000"/>
                <a:gd name="connsiteY279" fmla="*/ 6484 h 10000"/>
                <a:gd name="connsiteX280" fmla="*/ 8991 w 10000"/>
                <a:gd name="connsiteY280" fmla="*/ 6453 h 10000"/>
                <a:gd name="connsiteX281" fmla="*/ 9022 w 10000"/>
                <a:gd name="connsiteY281" fmla="*/ 6447 h 10000"/>
                <a:gd name="connsiteX282" fmla="*/ 9049 w 10000"/>
                <a:gd name="connsiteY282" fmla="*/ 6472 h 10000"/>
                <a:gd name="connsiteX283" fmla="*/ 9076 w 10000"/>
                <a:gd name="connsiteY283" fmla="*/ 6528 h 10000"/>
                <a:gd name="connsiteX284" fmla="*/ 9108 w 10000"/>
                <a:gd name="connsiteY284" fmla="*/ 6621 h 10000"/>
                <a:gd name="connsiteX285" fmla="*/ 9135 w 10000"/>
                <a:gd name="connsiteY285" fmla="*/ 6758 h 10000"/>
                <a:gd name="connsiteX286" fmla="*/ 9166 w 10000"/>
                <a:gd name="connsiteY286" fmla="*/ 6957 h 10000"/>
                <a:gd name="connsiteX287" fmla="*/ 9193 w 10000"/>
                <a:gd name="connsiteY287" fmla="*/ 7267 h 10000"/>
                <a:gd name="connsiteX288" fmla="*/ 9220 w 10000"/>
                <a:gd name="connsiteY288" fmla="*/ 7814 h 10000"/>
                <a:gd name="connsiteX289" fmla="*/ 9252 w 10000"/>
                <a:gd name="connsiteY289" fmla="*/ 9863 h 10000"/>
                <a:gd name="connsiteX290" fmla="*/ 9279 w 10000"/>
                <a:gd name="connsiteY290" fmla="*/ 7988 h 10000"/>
                <a:gd name="connsiteX291" fmla="*/ 9306 w 10000"/>
                <a:gd name="connsiteY291" fmla="*/ 7335 h 10000"/>
                <a:gd name="connsiteX292" fmla="*/ 9338 w 10000"/>
                <a:gd name="connsiteY292" fmla="*/ 6988 h 10000"/>
                <a:gd name="connsiteX293" fmla="*/ 9365 w 10000"/>
                <a:gd name="connsiteY293" fmla="*/ 6758 h 10000"/>
                <a:gd name="connsiteX294" fmla="*/ 9396 w 10000"/>
                <a:gd name="connsiteY294" fmla="*/ 6602 h 10000"/>
                <a:gd name="connsiteX295" fmla="*/ 9423 w 10000"/>
                <a:gd name="connsiteY295" fmla="*/ 6503 h 10000"/>
                <a:gd name="connsiteX296" fmla="*/ 9450 w 10000"/>
                <a:gd name="connsiteY296" fmla="*/ 6447 h 10000"/>
                <a:gd name="connsiteX297" fmla="*/ 9482 w 10000"/>
                <a:gd name="connsiteY297" fmla="*/ 6435 h 10000"/>
                <a:gd name="connsiteX298" fmla="*/ 9509 w 10000"/>
                <a:gd name="connsiteY298" fmla="*/ 6460 h 10000"/>
                <a:gd name="connsiteX299" fmla="*/ 9540 w 10000"/>
                <a:gd name="connsiteY299" fmla="*/ 6534 h 10000"/>
                <a:gd name="connsiteX300" fmla="*/ 9567 w 10000"/>
                <a:gd name="connsiteY300" fmla="*/ 6665 h 10000"/>
                <a:gd name="connsiteX301" fmla="*/ 9594 w 10000"/>
                <a:gd name="connsiteY301" fmla="*/ 6882 h 10000"/>
                <a:gd name="connsiteX302" fmla="*/ 9626 w 10000"/>
                <a:gd name="connsiteY302" fmla="*/ 7242 h 10000"/>
                <a:gd name="connsiteX303" fmla="*/ 9653 w 10000"/>
                <a:gd name="connsiteY303" fmla="*/ 7981 h 10000"/>
                <a:gd name="connsiteX304" fmla="*/ 9680 w 10000"/>
                <a:gd name="connsiteY304" fmla="*/ 8820 h 10000"/>
                <a:gd name="connsiteX305" fmla="*/ 9712 w 10000"/>
                <a:gd name="connsiteY305" fmla="*/ 7484 h 10000"/>
                <a:gd name="connsiteX306" fmla="*/ 9739 w 10000"/>
                <a:gd name="connsiteY306" fmla="*/ 7012 h 10000"/>
                <a:gd name="connsiteX307" fmla="*/ 9766 w 10000"/>
                <a:gd name="connsiteY307" fmla="*/ 6758 h 10000"/>
                <a:gd name="connsiteX308" fmla="*/ 9797 w 10000"/>
                <a:gd name="connsiteY308" fmla="*/ 6615 h 10000"/>
                <a:gd name="connsiteX309" fmla="*/ 9824 w 10000"/>
                <a:gd name="connsiteY309" fmla="*/ 6559 h 10000"/>
                <a:gd name="connsiteX310" fmla="*/ 9856 w 10000"/>
                <a:gd name="connsiteY310" fmla="*/ 6590 h 10000"/>
                <a:gd name="connsiteX311" fmla="*/ 9883 w 10000"/>
                <a:gd name="connsiteY311" fmla="*/ 6708 h 10000"/>
                <a:gd name="connsiteX312" fmla="*/ 9910 w 10000"/>
                <a:gd name="connsiteY312" fmla="*/ 6950 h 10000"/>
                <a:gd name="connsiteX313" fmla="*/ 9941 w 10000"/>
                <a:gd name="connsiteY313" fmla="*/ 7404 h 10000"/>
                <a:gd name="connsiteX314" fmla="*/ 9968 w 10000"/>
                <a:gd name="connsiteY314" fmla="*/ 8516 h 10000"/>
                <a:gd name="connsiteX315" fmla="*/ 10000 w 10000"/>
                <a:gd name="connsiteY31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2492 w 10000"/>
                <a:gd name="connsiteY87" fmla="*/ 75 h 10000"/>
                <a:gd name="connsiteX88" fmla="*/ 3470 w 10000"/>
                <a:gd name="connsiteY88" fmla="*/ 149 h 10000"/>
                <a:gd name="connsiteX89" fmla="*/ 3529 w 10000"/>
                <a:gd name="connsiteY89" fmla="*/ 87 h 10000"/>
                <a:gd name="connsiteX90" fmla="*/ 3556 w 10000"/>
                <a:gd name="connsiteY90" fmla="*/ 68 h 10000"/>
                <a:gd name="connsiteX91" fmla="*/ 3587 w 10000"/>
                <a:gd name="connsiteY91" fmla="*/ 43 h 10000"/>
                <a:gd name="connsiteX92" fmla="*/ 3614 w 10000"/>
                <a:gd name="connsiteY92" fmla="*/ 31 h 10000"/>
                <a:gd name="connsiteX93" fmla="*/ 3641 w 10000"/>
                <a:gd name="connsiteY93" fmla="*/ 19 h 10000"/>
                <a:gd name="connsiteX94" fmla="*/ 3673 w 10000"/>
                <a:gd name="connsiteY94" fmla="*/ 6 h 10000"/>
                <a:gd name="connsiteX95" fmla="*/ 3700 w 10000"/>
                <a:gd name="connsiteY95" fmla="*/ 6 h 10000"/>
                <a:gd name="connsiteX96" fmla="*/ 3731 w 10000"/>
                <a:gd name="connsiteY96" fmla="*/ 0 h 10000"/>
                <a:gd name="connsiteX97" fmla="*/ 3758 w 10000"/>
                <a:gd name="connsiteY97" fmla="*/ 0 h 10000"/>
                <a:gd name="connsiteX98" fmla="*/ 3785 w 10000"/>
                <a:gd name="connsiteY98" fmla="*/ 6 h 10000"/>
                <a:gd name="connsiteX99" fmla="*/ 3817 w 10000"/>
                <a:gd name="connsiteY99" fmla="*/ 12 h 10000"/>
                <a:gd name="connsiteX100" fmla="*/ 3844 w 10000"/>
                <a:gd name="connsiteY100" fmla="*/ 19 h 10000"/>
                <a:gd name="connsiteX101" fmla="*/ 3876 w 10000"/>
                <a:gd name="connsiteY101" fmla="*/ 31 h 10000"/>
                <a:gd name="connsiteX102" fmla="*/ 3903 w 10000"/>
                <a:gd name="connsiteY102" fmla="*/ 43 h 10000"/>
                <a:gd name="connsiteX103" fmla="*/ 3930 w 10000"/>
                <a:gd name="connsiteY103" fmla="*/ 62 h 10000"/>
                <a:gd name="connsiteX104" fmla="*/ 3957 w 10000"/>
                <a:gd name="connsiteY104" fmla="*/ 81 h 10000"/>
                <a:gd name="connsiteX105" fmla="*/ 3988 w 10000"/>
                <a:gd name="connsiteY105" fmla="*/ 106 h 10000"/>
                <a:gd name="connsiteX106" fmla="*/ 4015 w 10000"/>
                <a:gd name="connsiteY106" fmla="*/ 130 h 10000"/>
                <a:gd name="connsiteX107" fmla="*/ 4047 w 10000"/>
                <a:gd name="connsiteY107" fmla="*/ 155 h 10000"/>
                <a:gd name="connsiteX108" fmla="*/ 4074 w 10000"/>
                <a:gd name="connsiteY108" fmla="*/ 186 h 10000"/>
                <a:gd name="connsiteX109" fmla="*/ 4101 w 10000"/>
                <a:gd name="connsiteY109" fmla="*/ 217 h 10000"/>
                <a:gd name="connsiteX110" fmla="*/ 4132 w 10000"/>
                <a:gd name="connsiteY110" fmla="*/ 255 h 10000"/>
                <a:gd name="connsiteX111" fmla="*/ 4160 w 10000"/>
                <a:gd name="connsiteY111" fmla="*/ 292 h 10000"/>
                <a:gd name="connsiteX112" fmla="*/ 4191 w 10000"/>
                <a:gd name="connsiteY112" fmla="*/ 329 h 10000"/>
                <a:gd name="connsiteX113" fmla="*/ 4218 w 10000"/>
                <a:gd name="connsiteY113" fmla="*/ 373 h 10000"/>
                <a:gd name="connsiteX114" fmla="*/ 4245 w 10000"/>
                <a:gd name="connsiteY114" fmla="*/ 422 h 10000"/>
                <a:gd name="connsiteX115" fmla="*/ 4277 w 10000"/>
                <a:gd name="connsiteY115" fmla="*/ 466 h 10000"/>
                <a:gd name="connsiteX116" fmla="*/ 4304 w 10000"/>
                <a:gd name="connsiteY116" fmla="*/ 522 h 10000"/>
                <a:gd name="connsiteX117" fmla="*/ 4335 w 10000"/>
                <a:gd name="connsiteY117" fmla="*/ 571 h 10000"/>
                <a:gd name="connsiteX118" fmla="*/ 4362 w 10000"/>
                <a:gd name="connsiteY118" fmla="*/ 634 h 10000"/>
                <a:gd name="connsiteX119" fmla="*/ 4389 w 10000"/>
                <a:gd name="connsiteY119" fmla="*/ 689 h 10000"/>
                <a:gd name="connsiteX120" fmla="*/ 4421 w 10000"/>
                <a:gd name="connsiteY120" fmla="*/ 752 h 10000"/>
                <a:gd name="connsiteX121" fmla="*/ 4448 w 10000"/>
                <a:gd name="connsiteY121" fmla="*/ 820 h 10000"/>
                <a:gd name="connsiteX122" fmla="*/ 4475 w 10000"/>
                <a:gd name="connsiteY122" fmla="*/ 888 h 10000"/>
                <a:gd name="connsiteX123" fmla="*/ 4507 w 10000"/>
                <a:gd name="connsiteY123" fmla="*/ 957 h 10000"/>
                <a:gd name="connsiteX124" fmla="*/ 4534 w 10000"/>
                <a:gd name="connsiteY124" fmla="*/ 1037 h 10000"/>
                <a:gd name="connsiteX125" fmla="*/ 4565 w 10000"/>
                <a:gd name="connsiteY125" fmla="*/ 1118 h 10000"/>
                <a:gd name="connsiteX126" fmla="*/ 4592 w 10000"/>
                <a:gd name="connsiteY126" fmla="*/ 1199 h 10000"/>
                <a:gd name="connsiteX127" fmla="*/ 4619 w 10000"/>
                <a:gd name="connsiteY127" fmla="*/ 1286 h 10000"/>
                <a:gd name="connsiteX128" fmla="*/ 4651 w 10000"/>
                <a:gd name="connsiteY128" fmla="*/ 1373 h 10000"/>
                <a:gd name="connsiteX129" fmla="*/ 4678 w 10000"/>
                <a:gd name="connsiteY129" fmla="*/ 1472 h 10000"/>
                <a:gd name="connsiteX130" fmla="*/ 4709 w 10000"/>
                <a:gd name="connsiteY130" fmla="*/ 1565 h 10000"/>
                <a:gd name="connsiteX131" fmla="*/ 4736 w 10000"/>
                <a:gd name="connsiteY131" fmla="*/ 1671 h 10000"/>
                <a:gd name="connsiteX132" fmla="*/ 4763 w 10000"/>
                <a:gd name="connsiteY132" fmla="*/ 1776 h 10000"/>
                <a:gd name="connsiteX133" fmla="*/ 4795 w 10000"/>
                <a:gd name="connsiteY133" fmla="*/ 1894 h 10000"/>
                <a:gd name="connsiteX134" fmla="*/ 4822 w 10000"/>
                <a:gd name="connsiteY134" fmla="*/ 2012 h 10000"/>
                <a:gd name="connsiteX135" fmla="*/ 4854 w 10000"/>
                <a:gd name="connsiteY135" fmla="*/ 2137 h 10000"/>
                <a:gd name="connsiteX136" fmla="*/ 4881 w 10000"/>
                <a:gd name="connsiteY136" fmla="*/ 2267 h 10000"/>
                <a:gd name="connsiteX137" fmla="*/ 4908 w 10000"/>
                <a:gd name="connsiteY137" fmla="*/ 2404 h 10000"/>
                <a:gd name="connsiteX138" fmla="*/ 4935 w 10000"/>
                <a:gd name="connsiteY138" fmla="*/ 2553 h 10000"/>
                <a:gd name="connsiteX139" fmla="*/ 4966 w 10000"/>
                <a:gd name="connsiteY139" fmla="*/ 2708 h 10000"/>
                <a:gd name="connsiteX140" fmla="*/ 4993 w 10000"/>
                <a:gd name="connsiteY140" fmla="*/ 2870 h 10000"/>
                <a:gd name="connsiteX141" fmla="*/ 5025 w 10000"/>
                <a:gd name="connsiteY141" fmla="*/ 3043 h 10000"/>
                <a:gd name="connsiteX142" fmla="*/ 5052 w 10000"/>
                <a:gd name="connsiteY142" fmla="*/ 3230 h 10000"/>
                <a:gd name="connsiteX143" fmla="*/ 5079 w 10000"/>
                <a:gd name="connsiteY143" fmla="*/ 3429 h 10000"/>
                <a:gd name="connsiteX144" fmla="*/ 5110 w 10000"/>
                <a:gd name="connsiteY144" fmla="*/ 3646 h 10000"/>
                <a:gd name="connsiteX145" fmla="*/ 5137 w 10000"/>
                <a:gd name="connsiteY145" fmla="*/ 3882 h 10000"/>
                <a:gd name="connsiteX146" fmla="*/ 5169 w 10000"/>
                <a:gd name="connsiteY146" fmla="*/ 4143 h 10000"/>
                <a:gd name="connsiteX147" fmla="*/ 5196 w 10000"/>
                <a:gd name="connsiteY147" fmla="*/ 4441 h 10000"/>
                <a:gd name="connsiteX148" fmla="*/ 5223 w 10000"/>
                <a:gd name="connsiteY148" fmla="*/ 4789 h 10000"/>
                <a:gd name="connsiteX149" fmla="*/ 5255 w 10000"/>
                <a:gd name="connsiteY149" fmla="*/ 5205 h 10000"/>
                <a:gd name="connsiteX150" fmla="*/ 5282 w 10000"/>
                <a:gd name="connsiteY150" fmla="*/ 5758 h 10000"/>
                <a:gd name="connsiteX151" fmla="*/ 5313 w 10000"/>
                <a:gd name="connsiteY151" fmla="*/ 6671 h 10000"/>
                <a:gd name="connsiteX152" fmla="*/ 5340 w 10000"/>
                <a:gd name="connsiteY152" fmla="*/ 7776 h 10000"/>
                <a:gd name="connsiteX153" fmla="*/ 5367 w 10000"/>
                <a:gd name="connsiteY153" fmla="*/ 6565 h 10000"/>
                <a:gd name="connsiteX154" fmla="*/ 5399 w 10000"/>
                <a:gd name="connsiteY154" fmla="*/ 6255 h 10000"/>
                <a:gd name="connsiteX155" fmla="*/ 5426 w 10000"/>
                <a:gd name="connsiteY155" fmla="*/ 6155 h 10000"/>
                <a:gd name="connsiteX156" fmla="*/ 5453 w 10000"/>
                <a:gd name="connsiteY156" fmla="*/ 6180 h 10000"/>
                <a:gd name="connsiteX157" fmla="*/ 5484 w 10000"/>
                <a:gd name="connsiteY157" fmla="*/ 6286 h 10000"/>
                <a:gd name="connsiteX158" fmla="*/ 5511 w 10000"/>
                <a:gd name="connsiteY158" fmla="*/ 6484 h 10000"/>
                <a:gd name="connsiteX159" fmla="*/ 5539 w 10000"/>
                <a:gd name="connsiteY159" fmla="*/ 6801 h 10000"/>
                <a:gd name="connsiteX160" fmla="*/ 5570 w 10000"/>
                <a:gd name="connsiteY160" fmla="*/ 7373 h 10000"/>
                <a:gd name="connsiteX161" fmla="*/ 5597 w 10000"/>
                <a:gd name="connsiteY161" fmla="*/ 9447 h 10000"/>
                <a:gd name="connsiteX162" fmla="*/ 5629 w 10000"/>
                <a:gd name="connsiteY162" fmla="*/ 7621 h 10000"/>
                <a:gd name="connsiteX163" fmla="*/ 5656 w 10000"/>
                <a:gd name="connsiteY163" fmla="*/ 7012 h 10000"/>
                <a:gd name="connsiteX164" fmla="*/ 5683 w 10000"/>
                <a:gd name="connsiteY164" fmla="*/ 6708 h 10000"/>
                <a:gd name="connsiteX165" fmla="*/ 5714 w 10000"/>
                <a:gd name="connsiteY165" fmla="*/ 6534 h 10000"/>
                <a:gd name="connsiteX166" fmla="*/ 5741 w 10000"/>
                <a:gd name="connsiteY166" fmla="*/ 6429 h 10000"/>
                <a:gd name="connsiteX167" fmla="*/ 5773 w 10000"/>
                <a:gd name="connsiteY167" fmla="*/ 6385 h 10000"/>
                <a:gd name="connsiteX168" fmla="*/ 5800 w 10000"/>
                <a:gd name="connsiteY168" fmla="*/ 6385 h 10000"/>
                <a:gd name="connsiteX169" fmla="*/ 5827 w 10000"/>
                <a:gd name="connsiteY169" fmla="*/ 6429 h 10000"/>
                <a:gd name="connsiteX170" fmla="*/ 5858 w 10000"/>
                <a:gd name="connsiteY170" fmla="*/ 6516 h 10000"/>
                <a:gd name="connsiteX171" fmla="*/ 5886 w 10000"/>
                <a:gd name="connsiteY171" fmla="*/ 6646 h 10000"/>
                <a:gd name="connsiteX172" fmla="*/ 5913 w 10000"/>
                <a:gd name="connsiteY172" fmla="*/ 6845 h 10000"/>
                <a:gd name="connsiteX173" fmla="*/ 5944 w 10000"/>
                <a:gd name="connsiteY173" fmla="*/ 7149 h 10000"/>
                <a:gd name="connsiteX174" fmla="*/ 5971 w 10000"/>
                <a:gd name="connsiteY174" fmla="*/ 7658 h 10000"/>
                <a:gd name="connsiteX175" fmla="*/ 6003 w 10000"/>
                <a:gd name="connsiteY175" fmla="*/ 9093 h 10000"/>
                <a:gd name="connsiteX176" fmla="*/ 6030 w 10000"/>
                <a:gd name="connsiteY176" fmla="*/ 8106 h 10000"/>
                <a:gd name="connsiteX177" fmla="*/ 6057 w 10000"/>
                <a:gd name="connsiteY177" fmla="*/ 7385 h 10000"/>
                <a:gd name="connsiteX178" fmla="*/ 6088 w 10000"/>
                <a:gd name="connsiteY178" fmla="*/ 7019 h 10000"/>
                <a:gd name="connsiteX179" fmla="*/ 6115 w 10000"/>
                <a:gd name="connsiteY179" fmla="*/ 6789 h 10000"/>
                <a:gd name="connsiteX180" fmla="*/ 6147 w 10000"/>
                <a:gd name="connsiteY180" fmla="*/ 6634 h 10000"/>
                <a:gd name="connsiteX181" fmla="*/ 6174 w 10000"/>
                <a:gd name="connsiteY181" fmla="*/ 6534 h 10000"/>
                <a:gd name="connsiteX182" fmla="*/ 6201 w 10000"/>
                <a:gd name="connsiteY182" fmla="*/ 6472 h 10000"/>
                <a:gd name="connsiteX183" fmla="*/ 6233 w 10000"/>
                <a:gd name="connsiteY183" fmla="*/ 6441 h 10000"/>
                <a:gd name="connsiteX184" fmla="*/ 6260 w 10000"/>
                <a:gd name="connsiteY184" fmla="*/ 6435 h 10000"/>
                <a:gd name="connsiteX185" fmla="*/ 6291 w 10000"/>
                <a:gd name="connsiteY185" fmla="*/ 6460 h 10000"/>
                <a:gd name="connsiteX186" fmla="*/ 6318 w 10000"/>
                <a:gd name="connsiteY186" fmla="*/ 6516 h 10000"/>
                <a:gd name="connsiteX187" fmla="*/ 6345 w 10000"/>
                <a:gd name="connsiteY187" fmla="*/ 6609 h 10000"/>
                <a:gd name="connsiteX188" fmla="*/ 6372 w 10000"/>
                <a:gd name="connsiteY188" fmla="*/ 6733 h 10000"/>
                <a:gd name="connsiteX189" fmla="*/ 6404 w 10000"/>
                <a:gd name="connsiteY189" fmla="*/ 6919 h 10000"/>
                <a:gd name="connsiteX190" fmla="*/ 6431 w 10000"/>
                <a:gd name="connsiteY190" fmla="*/ 7186 h 10000"/>
                <a:gd name="connsiteX191" fmla="*/ 6462 w 10000"/>
                <a:gd name="connsiteY191" fmla="*/ 7596 h 10000"/>
                <a:gd name="connsiteX192" fmla="*/ 6489 w 10000"/>
                <a:gd name="connsiteY192" fmla="*/ 8466 h 10000"/>
                <a:gd name="connsiteX193" fmla="*/ 6516 w 10000"/>
                <a:gd name="connsiteY193" fmla="*/ 8801 h 10000"/>
                <a:gd name="connsiteX194" fmla="*/ 6548 w 10000"/>
                <a:gd name="connsiteY194" fmla="*/ 7714 h 10000"/>
                <a:gd name="connsiteX195" fmla="*/ 6575 w 10000"/>
                <a:gd name="connsiteY195" fmla="*/ 7261 h 10000"/>
                <a:gd name="connsiteX196" fmla="*/ 6607 w 10000"/>
                <a:gd name="connsiteY196" fmla="*/ 6981 h 10000"/>
                <a:gd name="connsiteX197" fmla="*/ 6634 w 10000"/>
                <a:gd name="connsiteY197" fmla="*/ 6795 h 10000"/>
                <a:gd name="connsiteX198" fmla="*/ 6661 w 10000"/>
                <a:gd name="connsiteY198" fmla="*/ 6658 h 10000"/>
                <a:gd name="connsiteX199" fmla="*/ 6692 w 10000"/>
                <a:gd name="connsiteY199" fmla="*/ 6559 h 10000"/>
                <a:gd name="connsiteX200" fmla="*/ 6719 w 10000"/>
                <a:gd name="connsiteY200" fmla="*/ 6497 h 10000"/>
                <a:gd name="connsiteX201" fmla="*/ 6751 w 10000"/>
                <a:gd name="connsiteY201" fmla="*/ 6460 h 10000"/>
                <a:gd name="connsiteX202" fmla="*/ 6778 w 10000"/>
                <a:gd name="connsiteY202" fmla="*/ 6453 h 10000"/>
                <a:gd name="connsiteX203" fmla="*/ 6805 w 10000"/>
                <a:gd name="connsiteY203" fmla="*/ 6460 h 10000"/>
                <a:gd name="connsiteX204" fmla="*/ 6836 w 10000"/>
                <a:gd name="connsiteY204" fmla="*/ 6503 h 10000"/>
                <a:gd name="connsiteX205" fmla="*/ 6863 w 10000"/>
                <a:gd name="connsiteY205" fmla="*/ 6565 h 10000"/>
                <a:gd name="connsiteX206" fmla="*/ 6890 w 10000"/>
                <a:gd name="connsiteY206" fmla="*/ 6658 h 10000"/>
                <a:gd name="connsiteX207" fmla="*/ 6922 w 10000"/>
                <a:gd name="connsiteY207" fmla="*/ 6789 h 10000"/>
                <a:gd name="connsiteX208" fmla="*/ 6949 w 10000"/>
                <a:gd name="connsiteY208" fmla="*/ 6975 h 10000"/>
                <a:gd name="connsiteX209" fmla="*/ 6981 w 10000"/>
                <a:gd name="connsiteY209" fmla="*/ 7236 h 10000"/>
                <a:gd name="connsiteX210" fmla="*/ 7008 w 10000"/>
                <a:gd name="connsiteY210" fmla="*/ 7634 h 10000"/>
                <a:gd name="connsiteX211" fmla="*/ 7035 w 10000"/>
                <a:gd name="connsiteY211" fmla="*/ 8460 h 10000"/>
                <a:gd name="connsiteX212" fmla="*/ 7066 w 10000"/>
                <a:gd name="connsiteY212" fmla="*/ 8969 h 10000"/>
                <a:gd name="connsiteX213" fmla="*/ 7093 w 10000"/>
                <a:gd name="connsiteY213" fmla="*/ 7801 h 10000"/>
                <a:gd name="connsiteX214" fmla="*/ 7125 w 10000"/>
                <a:gd name="connsiteY214" fmla="*/ 7329 h 10000"/>
                <a:gd name="connsiteX215" fmla="*/ 7152 w 10000"/>
                <a:gd name="connsiteY215" fmla="*/ 7037 h 10000"/>
                <a:gd name="connsiteX216" fmla="*/ 7179 w 10000"/>
                <a:gd name="connsiteY216" fmla="*/ 6839 h 10000"/>
                <a:gd name="connsiteX217" fmla="*/ 7210 w 10000"/>
                <a:gd name="connsiteY217" fmla="*/ 6696 h 10000"/>
                <a:gd name="connsiteX218" fmla="*/ 7237 w 10000"/>
                <a:gd name="connsiteY218" fmla="*/ 6590 h 10000"/>
                <a:gd name="connsiteX219" fmla="*/ 7269 w 10000"/>
                <a:gd name="connsiteY219" fmla="*/ 6516 h 10000"/>
                <a:gd name="connsiteX220" fmla="*/ 7296 w 10000"/>
                <a:gd name="connsiteY220" fmla="*/ 6472 h 10000"/>
                <a:gd name="connsiteX221" fmla="*/ 7323 w 10000"/>
                <a:gd name="connsiteY221" fmla="*/ 6447 h 10000"/>
                <a:gd name="connsiteX222" fmla="*/ 7350 w 10000"/>
                <a:gd name="connsiteY222" fmla="*/ 6447 h 10000"/>
                <a:gd name="connsiteX223" fmla="*/ 7382 w 10000"/>
                <a:gd name="connsiteY223" fmla="*/ 6466 h 10000"/>
                <a:gd name="connsiteX224" fmla="*/ 7409 w 10000"/>
                <a:gd name="connsiteY224" fmla="*/ 6509 h 10000"/>
                <a:gd name="connsiteX225" fmla="*/ 7440 w 10000"/>
                <a:gd name="connsiteY225" fmla="*/ 6578 h 10000"/>
                <a:gd name="connsiteX226" fmla="*/ 7467 w 10000"/>
                <a:gd name="connsiteY226" fmla="*/ 6677 h 10000"/>
                <a:gd name="connsiteX227" fmla="*/ 7494 w 10000"/>
                <a:gd name="connsiteY227" fmla="*/ 6814 h 10000"/>
                <a:gd name="connsiteX228" fmla="*/ 7526 w 10000"/>
                <a:gd name="connsiteY228" fmla="*/ 7006 h 10000"/>
                <a:gd name="connsiteX229" fmla="*/ 7553 w 10000"/>
                <a:gd name="connsiteY229" fmla="*/ 7273 h 10000"/>
                <a:gd name="connsiteX230" fmla="*/ 7584 w 10000"/>
                <a:gd name="connsiteY230" fmla="*/ 7696 h 10000"/>
                <a:gd name="connsiteX231" fmla="*/ 7612 w 10000"/>
                <a:gd name="connsiteY231" fmla="*/ 8584 h 10000"/>
                <a:gd name="connsiteX232" fmla="*/ 7639 w 10000"/>
                <a:gd name="connsiteY232" fmla="*/ 8814 h 10000"/>
                <a:gd name="connsiteX233" fmla="*/ 7670 w 10000"/>
                <a:gd name="connsiteY233" fmla="*/ 7770 h 10000"/>
                <a:gd name="connsiteX234" fmla="*/ 7697 w 10000"/>
                <a:gd name="connsiteY234" fmla="*/ 7317 h 10000"/>
                <a:gd name="connsiteX235" fmla="*/ 7729 w 10000"/>
                <a:gd name="connsiteY235" fmla="*/ 7031 h 10000"/>
                <a:gd name="connsiteX236" fmla="*/ 7756 w 10000"/>
                <a:gd name="connsiteY236" fmla="*/ 6839 h 10000"/>
                <a:gd name="connsiteX237" fmla="*/ 7783 w 10000"/>
                <a:gd name="connsiteY237" fmla="*/ 6696 h 10000"/>
                <a:gd name="connsiteX238" fmla="*/ 7810 w 10000"/>
                <a:gd name="connsiteY238" fmla="*/ 6590 h 10000"/>
                <a:gd name="connsiteX239" fmla="*/ 7841 w 10000"/>
                <a:gd name="connsiteY239" fmla="*/ 6522 h 10000"/>
                <a:gd name="connsiteX240" fmla="*/ 7868 w 10000"/>
                <a:gd name="connsiteY240" fmla="*/ 6472 h 10000"/>
                <a:gd name="connsiteX241" fmla="*/ 7900 w 10000"/>
                <a:gd name="connsiteY241" fmla="*/ 6447 h 10000"/>
                <a:gd name="connsiteX242" fmla="*/ 7927 w 10000"/>
                <a:gd name="connsiteY242" fmla="*/ 6447 h 10000"/>
                <a:gd name="connsiteX243" fmla="*/ 7954 w 10000"/>
                <a:gd name="connsiteY243" fmla="*/ 6466 h 10000"/>
                <a:gd name="connsiteX244" fmla="*/ 7986 w 10000"/>
                <a:gd name="connsiteY244" fmla="*/ 6509 h 10000"/>
                <a:gd name="connsiteX245" fmla="*/ 8013 w 10000"/>
                <a:gd name="connsiteY245" fmla="*/ 6578 h 10000"/>
                <a:gd name="connsiteX246" fmla="*/ 8044 w 10000"/>
                <a:gd name="connsiteY246" fmla="*/ 6683 h 10000"/>
                <a:gd name="connsiteX247" fmla="*/ 8071 w 10000"/>
                <a:gd name="connsiteY247" fmla="*/ 6820 h 10000"/>
                <a:gd name="connsiteX248" fmla="*/ 8098 w 10000"/>
                <a:gd name="connsiteY248" fmla="*/ 7006 h 10000"/>
                <a:gd name="connsiteX249" fmla="*/ 8130 w 10000"/>
                <a:gd name="connsiteY249" fmla="*/ 7280 h 10000"/>
                <a:gd name="connsiteX250" fmla="*/ 8157 w 10000"/>
                <a:gd name="connsiteY250" fmla="*/ 7714 h 10000"/>
                <a:gd name="connsiteX251" fmla="*/ 8188 w 10000"/>
                <a:gd name="connsiteY251" fmla="*/ 8671 h 10000"/>
                <a:gd name="connsiteX252" fmla="*/ 8215 w 10000"/>
                <a:gd name="connsiteY252" fmla="*/ 8696 h 10000"/>
                <a:gd name="connsiteX253" fmla="*/ 8242 w 10000"/>
                <a:gd name="connsiteY253" fmla="*/ 7720 h 10000"/>
                <a:gd name="connsiteX254" fmla="*/ 8274 w 10000"/>
                <a:gd name="connsiteY254" fmla="*/ 7286 h 10000"/>
                <a:gd name="connsiteX255" fmla="*/ 8301 w 10000"/>
                <a:gd name="connsiteY255" fmla="*/ 7006 h 10000"/>
                <a:gd name="connsiteX256" fmla="*/ 8328 w 10000"/>
                <a:gd name="connsiteY256" fmla="*/ 6820 h 10000"/>
                <a:gd name="connsiteX257" fmla="*/ 8360 w 10000"/>
                <a:gd name="connsiteY257" fmla="*/ 6683 h 10000"/>
                <a:gd name="connsiteX258" fmla="*/ 8387 w 10000"/>
                <a:gd name="connsiteY258" fmla="*/ 6584 h 10000"/>
                <a:gd name="connsiteX259" fmla="*/ 8418 w 10000"/>
                <a:gd name="connsiteY259" fmla="*/ 6516 h 10000"/>
                <a:gd name="connsiteX260" fmla="*/ 8445 w 10000"/>
                <a:gd name="connsiteY260" fmla="*/ 6472 h 10000"/>
                <a:gd name="connsiteX261" fmla="*/ 8472 w 10000"/>
                <a:gd name="connsiteY261" fmla="*/ 6453 h 10000"/>
                <a:gd name="connsiteX262" fmla="*/ 8504 w 10000"/>
                <a:gd name="connsiteY262" fmla="*/ 6460 h 10000"/>
                <a:gd name="connsiteX263" fmla="*/ 8531 w 10000"/>
                <a:gd name="connsiteY263" fmla="*/ 6491 h 10000"/>
                <a:gd name="connsiteX264" fmla="*/ 8562 w 10000"/>
                <a:gd name="connsiteY264" fmla="*/ 6553 h 10000"/>
                <a:gd name="connsiteX265" fmla="*/ 8589 w 10000"/>
                <a:gd name="connsiteY265" fmla="*/ 6640 h 10000"/>
                <a:gd name="connsiteX266" fmla="*/ 8616 w 10000"/>
                <a:gd name="connsiteY266" fmla="*/ 6770 h 10000"/>
                <a:gd name="connsiteX267" fmla="*/ 8648 w 10000"/>
                <a:gd name="connsiteY267" fmla="*/ 6944 h 10000"/>
                <a:gd name="connsiteX268" fmla="*/ 8675 w 10000"/>
                <a:gd name="connsiteY268" fmla="*/ 7205 h 10000"/>
                <a:gd name="connsiteX269" fmla="*/ 8707 w 10000"/>
                <a:gd name="connsiteY269" fmla="*/ 7615 h 10000"/>
                <a:gd name="connsiteX270" fmla="*/ 8734 w 10000"/>
                <a:gd name="connsiteY270" fmla="*/ 8460 h 10000"/>
                <a:gd name="connsiteX271" fmla="*/ 8761 w 10000"/>
                <a:gd name="connsiteY271" fmla="*/ 8839 h 10000"/>
                <a:gd name="connsiteX272" fmla="*/ 8788 w 10000"/>
                <a:gd name="connsiteY272" fmla="*/ 7733 h 10000"/>
                <a:gd name="connsiteX273" fmla="*/ 8819 w 10000"/>
                <a:gd name="connsiteY273" fmla="*/ 7267 h 10000"/>
                <a:gd name="connsiteX274" fmla="*/ 8851 w 10000"/>
                <a:gd name="connsiteY274" fmla="*/ 6981 h 10000"/>
                <a:gd name="connsiteX275" fmla="*/ 8878 w 10000"/>
                <a:gd name="connsiteY275" fmla="*/ 6783 h 10000"/>
                <a:gd name="connsiteX276" fmla="*/ 8905 w 10000"/>
                <a:gd name="connsiteY276" fmla="*/ 6646 h 10000"/>
                <a:gd name="connsiteX277" fmla="*/ 8932 w 10000"/>
                <a:gd name="connsiteY277" fmla="*/ 6547 h 10000"/>
                <a:gd name="connsiteX278" fmla="*/ 8963 w 10000"/>
                <a:gd name="connsiteY278" fmla="*/ 6484 h 10000"/>
                <a:gd name="connsiteX279" fmla="*/ 8991 w 10000"/>
                <a:gd name="connsiteY279" fmla="*/ 6453 h 10000"/>
                <a:gd name="connsiteX280" fmla="*/ 9022 w 10000"/>
                <a:gd name="connsiteY280" fmla="*/ 6447 h 10000"/>
                <a:gd name="connsiteX281" fmla="*/ 9049 w 10000"/>
                <a:gd name="connsiteY281" fmla="*/ 6472 h 10000"/>
                <a:gd name="connsiteX282" fmla="*/ 9076 w 10000"/>
                <a:gd name="connsiteY282" fmla="*/ 6528 h 10000"/>
                <a:gd name="connsiteX283" fmla="*/ 9108 w 10000"/>
                <a:gd name="connsiteY283" fmla="*/ 6621 h 10000"/>
                <a:gd name="connsiteX284" fmla="*/ 9135 w 10000"/>
                <a:gd name="connsiteY284" fmla="*/ 6758 h 10000"/>
                <a:gd name="connsiteX285" fmla="*/ 9166 w 10000"/>
                <a:gd name="connsiteY285" fmla="*/ 6957 h 10000"/>
                <a:gd name="connsiteX286" fmla="*/ 9193 w 10000"/>
                <a:gd name="connsiteY286" fmla="*/ 7267 h 10000"/>
                <a:gd name="connsiteX287" fmla="*/ 9220 w 10000"/>
                <a:gd name="connsiteY287" fmla="*/ 7814 h 10000"/>
                <a:gd name="connsiteX288" fmla="*/ 9252 w 10000"/>
                <a:gd name="connsiteY288" fmla="*/ 9863 h 10000"/>
                <a:gd name="connsiteX289" fmla="*/ 9279 w 10000"/>
                <a:gd name="connsiteY289" fmla="*/ 7988 h 10000"/>
                <a:gd name="connsiteX290" fmla="*/ 9306 w 10000"/>
                <a:gd name="connsiteY290" fmla="*/ 7335 h 10000"/>
                <a:gd name="connsiteX291" fmla="*/ 9338 w 10000"/>
                <a:gd name="connsiteY291" fmla="*/ 6988 h 10000"/>
                <a:gd name="connsiteX292" fmla="*/ 9365 w 10000"/>
                <a:gd name="connsiteY292" fmla="*/ 6758 h 10000"/>
                <a:gd name="connsiteX293" fmla="*/ 9396 w 10000"/>
                <a:gd name="connsiteY293" fmla="*/ 6602 h 10000"/>
                <a:gd name="connsiteX294" fmla="*/ 9423 w 10000"/>
                <a:gd name="connsiteY294" fmla="*/ 6503 h 10000"/>
                <a:gd name="connsiteX295" fmla="*/ 9450 w 10000"/>
                <a:gd name="connsiteY295" fmla="*/ 6447 h 10000"/>
                <a:gd name="connsiteX296" fmla="*/ 9482 w 10000"/>
                <a:gd name="connsiteY296" fmla="*/ 6435 h 10000"/>
                <a:gd name="connsiteX297" fmla="*/ 9509 w 10000"/>
                <a:gd name="connsiteY297" fmla="*/ 6460 h 10000"/>
                <a:gd name="connsiteX298" fmla="*/ 9540 w 10000"/>
                <a:gd name="connsiteY298" fmla="*/ 6534 h 10000"/>
                <a:gd name="connsiteX299" fmla="*/ 9567 w 10000"/>
                <a:gd name="connsiteY299" fmla="*/ 6665 h 10000"/>
                <a:gd name="connsiteX300" fmla="*/ 9594 w 10000"/>
                <a:gd name="connsiteY300" fmla="*/ 6882 h 10000"/>
                <a:gd name="connsiteX301" fmla="*/ 9626 w 10000"/>
                <a:gd name="connsiteY301" fmla="*/ 7242 h 10000"/>
                <a:gd name="connsiteX302" fmla="*/ 9653 w 10000"/>
                <a:gd name="connsiteY302" fmla="*/ 7981 h 10000"/>
                <a:gd name="connsiteX303" fmla="*/ 9680 w 10000"/>
                <a:gd name="connsiteY303" fmla="*/ 8820 h 10000"/>
                <a:gd name="connsiteX304" fmla="*/ 9712 w 10000"/>
                <a:gd name="connsiteY304" fmla="*/ 7484 h 10000"/>
                <a:gd name="connsiteX305" fmla="*/ 9739 w 10000"/>
                <a:gd name="connsiteY305" fmla="*/ 7012 h 10000"/>
                <a:gd name="connsiteX306" fmla="*/ 9766 w 10000"/>
                <a:gd name="connsiteY306" fmla="*/ 6758 h 10000"/>
                <a:gd name="connsiteX307" fmla="*/ 9797 w 10000"/>
                <a:gd name="connsiteY307" fmla="*/ 6615 h 10000"/>
                <a:gd name="connsiteX308" fmla="*/ 9824 w 10000"/>
                <a:gd name="connsiteY308" fmla="*/ 6559 h 10000"/>
                <a:gd name="connsiteX309" fmla="*/ 9856 w 10000"/>
                <a:gd name="connsiteY309" fmla="*/ 6590 h 10000"/>
                <a:gd name="connsiteX310" fmla="*/ 9883 w 10000"/>
                <a:gd name="connsiteY310" fmla="*/ 6708 h 10000"/>
                <a:gd name="connsiteX311" fmla="*/ 9910 w 10000"/>
                <a:gd name="connsiteY311" fmla="*/ 6950 h 10000"/>
                <a:gd name="connsiteX312" fmla="*/ 9941 w 10000"/>
                <a:gd name="connsiteY312" fmla="*/ 7404 h 10000"/>
                <a:gd name="connsiteX313" fmla="*/ 9968 w 10000"/>
                <a:gd name="connsiteY313" fmla="*/ 8516 h 10000"/>
                <a:gd name="connsiteX314" fmla="*/ 10000 w 10000"/>
                <a:gd name="connsiteY31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29 w 10000"/>
                <a:gd name="connsiteY88" fmla="*/ 87 h 10000"/>
                <a:gd name="connsiteX89" fmla="*/ 3556 w 10000"/>
                <a:gd name="connsiteY89" fmla="*/ 68 h 10000"/>
                <a:gd name="connsiteX90" fmla="*/ 3587 w 10000"/>
                <a:gd name="connsiteY90" fmla="*/ 43 h 10000"/>
                <a:gd name="connsiteX91" fmla="*/ 3614 w 10000"/>
                <a:gd name="connsiteY91" fmla="*/ 31 h 10000"/>
                <a:gd name="connsiteX92" fmla="*/ 3641 w 10000"/>
                <a:gd name="connsiteY92" fmla="*/ 19 h 10000"/>
                <a:gd name="connsiteX93" fmla="*/ 3673 w 10000"/>
                <a:gd name="connsiteY93" fmla="*/ 6 h 10000"/>
                <a:gd name="connsiteX94" fmla="*/ 3700 w 10000"/>
                <a:gd name="connsiteY94" fmla="*/ 6 h 10000"/>
                <a:gd name="connsiteX95" fmla="*/ 3731 w 10000"/>
                <a:gd name="connsiteY95" fmla="*/ 0 h 10000"/>
                <a:gd name="connsiteX96" fmla="*/ 3758 w 10000"/>
                <a:gd name="connsiteY96" fmla="*/ 0 h 10000"/>
                <a:gd name="connsiteX97" fmla="*/ 3785 w 10000"/>
                <a:gd name="connsiteY97" fmla="*/ 6 h 10000"/>
                <a:gd name="connsiteX98" fmla="*/ 3817 w 10000"/>
                <a:gd name="connsiteY98" fmla="*/ 12 h 10000"/>
                <a:gd name="connsiteX99" fmla="*/ 3844 w 10000"/>
                <a:gd name="connsiteY99" fmla="*/ 19 h 10000"/>
                <a:gd name="connsiteX100" fmla="*/ 3876 w 10000"/>
                <a:gd name="connsiteY100" fmla="*/ 31 h 10000"/>
                <a:gd name="connsiteX101" fmla="*/ 3903 w 10000"/>
                <a:gd name="connsiteY101" fmla="*/ 43 h 10000"/>
                <a:gd name="connsiteX102" fmla="*/ 3930 w 10000"/>
                <a:gd name="connsiteY102" fmla="*/ 62 h 10000"/>
                <a:gd name="connsiteX103" fmla="*/ 3957 w 10000"/>
                <a:gd name="connsiteY103" fmla="*/ 81 h 10000"/>
                <a:gd name="connsiteX104" fmla="*/ 3988 w 10000"/>
                <a:gd name="connsiteY104" fmla="*/ 106 h 10000"/>
                <a:gd name="connsiteX105" fmla="*/ 4015 w 10000"/>
                <a:gd name="connsiteY105" fmla="*/ 130 h 10000"/>
                <a:gd name="connsiteX106" fmla="*/ 4047 w 10000"/>
                <a:gd name="connsiteY106" fmla="*/ 155 h 10000"/>
                <a:gd name="connsiteX107" fmla="*/ 4074 w 10000"/>
                <a:gd name="connsiteY107" fmla="*/ 186 h 10000"/>
                <a:gd name="connsiteX108" fmla="*/ 4101 w 10000"/>
                <a:gd name="connsiteY108" fmla="*/ 217 h 10000"/>
                <a:gd name="connsiteX109" fmla="*/ 4132 w 10000"/>
                <a:gd name="connsiteY109" fmla="*/ 255 h 10000"/>
                <a:gd name="connsiteX110" fmla="*/ 4160 w 10000"/>
                <a:gd name="connsiteY110" fmla="*/ 292 h 10000"/>
                <a:gd name="connsiteX111" fmla="*/ 4191 w 10000"/>
                <a:gd name="connsiteY111" fmla="*/ 329 h 10000"/>
                <a:gd name="connsiteX112" fmla="*/ 4218 w 10000"/>
                <a:gd name="connsiteY112" fmla="*/ 373 h 10000"/>
                <a:gd name="connsiteX113" fmla="*/ 4245 w 10000"/>
                <a:gd name="connsiteY113" fmla="*/ 422 h 10000"/>
                <a:gd name="connsiteX114" fmla="*/ 4277 w 10000"/>
                <a:gd name="connsiteY114" fmla="*/ 466 h 10000"/>
                <a:gd name="connsiteX115" fmla="*/ 4304 w 10000"/>
                <a:gd name="connsiteY115" fmla="*/ 522 h 10000"/>
                <a:gd name="connsiteX116" fmla="*/ 4335 w 10000"/>
                <a:gd name="connsiteY116" fmla="*/ 571 h 10000"/>
                <a:gd name="connsiteX117" fmla="*/ 4362 w 10000"/>
                <a:gd name="connsiteY117" fmla="*/ 634 h 10000"/>
                <a:gd name="connsiteX118" fmla="*/ 4389 w 10000"/>
                <a:gd name="connsiteY118" fmla="*/ 689 h 10000"/>
                <a:gd name="connsiteX119" fmla="*/ 4421 w 10000"/>
                <a:gd name="connsiteY119" fmla="*/ 752 h 10000"/>
                <a:gd name="connsiteX120" fmla="*/ 4448 w 10000"/>
                <a:gd name="connsiteY120" fmla="*/ 820 h 10000"/>
                <a:gd name="connsiteX121" fmla="*/ 4475 w 10000"/>
                <a:gd name="connsiteY121" fmla="*/ 888 h 10000"/>
                <a:gd name="connsiteX122" fmla="*/ 4507 w 10000"/>
                <a:gd name="connsiteY122" fmla="*/ 957 h 10000"/>
                <a:gd name="connsiteX123" fmla="*/ 4534 w 10000"/>
                <a:gd name="connsiteY123" fmla="*/ 1037 h 10000"/>
                <a:gd name="connsiteX124" fmla="*/ 4565 w 10000"/>
                <a:gd name="connsiteY124" fmla="*/ 1118 h 10000"/>
                <a:gd name="connsiteX125" fmla="*/ 4592 w 10000"/>
                <a:gd name="connsiteY125" fmla="*/ 1199 h 10000"/>
                <a:gd name="connsiteX126" fmla="*/ 4619 w 10000"/>
                <a:gd name="connsiteY126" fmla="*/ 1286 h 10000"/>
                <a:gd name="connsiteX127" fmla="*/ 4651 w 10000"/>
                <a:gd name="connsiteY127" fmla="*/ 1373 h 10000"/>
                <a:gd name="connsiteX128" fmla="*/ 4678 w 10000"/>
                <a:gd name="connsiteY128" fmla="*/ 1472 h 10000"/>
                <a:gd name="connsiteX129" fmla="*/ 4709 w 10000"/>
                <a:gd name="connsiteY129" fmla="*/ 1565 h 10000"/>
                <a:gd name="connsiteX130" fmla="*/ 4736 w 10000"/>
                <a:gd name="connsiteY130" fmla="*/ 1671 h 10000"/>
                <a:gd name="connsiteX131" fmla="*/ 4763 w 10000"/>
                <a:gd name="connsiteY131" fmla="*/ 1776 h 10000"/>
                <a:gd name="connsiteX132" fmla="*/ 4795 w 10000"/>
                <a:gd name="connsiteY132" fmla="*/ 1894 h 10000"/>
                <a:gd name="connsiteX133" fmla="*/ 4822 w 10000"/>
                <a:gd name="connsiteY133" fmla="*/ 2012 h 10000"/>
                <a:gd name="connsiteX134" fmla="*/ 4854 w 10000"/>
                <a:gd name="connsiteY134" fmla="*/ 2137 h 10000"/>
                <a:gd name="connsiteX135" fmla="*/ 4881 w 10000"/>
                <a:gd name="connsiteY135" fmla="*/ 2267 h 10000"/>
                <a:gd name="connsiteX136" fmla="*/ 4908 w 10000"/>
                <a:gd name="connsiteY136" fmla="*/ 2404 h 10000"/>
                <a:gd name="connsiteX137" fmla="*/ 4935 w 10000"/>
                <a:gd name="connsiteY137" fmla="*/ 2553 h 10000"/>
                <a:gd name="connsiteX138" fmla="*/ 4966 w 10000"/>
                <a:gd name="connsiteY138" fmla="*/ 2708 h 10000"/>
                <a:gd name="connsiteX139" fmla="*/ 4993 w 10000"/>
                <a:gd name="connsiteY139" fmla="*/ 2870 h 10000"/>
                <a:gd name="connsiteX140" fmla="*/ 5025 w 10000"/>
                <a:gd name="connsiteY140" fmla="*/ 3043 h 10000"/>
                <a:gd name="connsiteX141" fmla="*/ 5052 w 10000"/>
                <a:gd name="connsiteY141" fmla="*/ 3230 h 10000"/>
                <a:gd name="connsiteX142" fmla="*/ 5079 w 10000"/>
                <a:gd name="connsiteY142" fmla="*/ 3429 h 10000"/>
                <a:gd name="connsiteX143" fmla="*/ 5110 w 10000"/>
                <a:gd name="connsiteY143" fmla="*/ 3646 h 10000"/>
                <a:gd name="connsiteX144" fmla="*/ 5137 w 10000"/>
                <a:gd name="connsiteY144" fmla="*/ 3882 h 10000"/>
                <a:gd name="connsiteX145" fmla="*/ 5169 w 10000"/>
                <a:gd name="connsiteY145" fmla="*/ 4143 h 10000"/>
                <a:gd name="connsiteX146" fmla="*/ 5196 w 10000"/>
                <a:gd name="connsiteY146" fmla="*/ 4441 h 10000"/>
                <a:gd name="connsiteX147" fmla="*/ 5223 w 10000"/>
                <a:gd name="connsiteY147" fmla="*/ 4789 h 10000"/>
                <a:gd name="connsiteX148" fmla="*/ 5255 w 10000"/>
                <a:gd name="connsiteY148" fmla="*/ 5205 h 10000"/>
                <a:gd name="connsiteX149" fmla="*/ 5282 w 10000"/>
                <a:gd name="connsiteY149" fmla="*/ 5758 h 10000"/>
                <a:gd name="connsiteX150" fmla="*/ 5313 w 10000"/>
                <a:gd name="connsiteY150" fmla="*/ 6671 h 10000"/>
                <a:gd name="connsiteX151" fmla="*/ 5340 w 10000"/>
                <a:gd name="connsiteY151" fmla="*/ 7776 h 10000"/>
                <a:gd name="connsiteX152" fmla="*/ 5367 w 10000"/>
                <a:gd name="connsiteY152" fmla="*/ 6565 h 10000"/>
                <a:gd name="connsiteX153" fmla="*/ 5399 w 10000"/>
                <a:gd name="connsiteY153" fmla="*/ 6255 h 10000"/>
                <a:gd name="connsiteX154" fmla="*/ 5426 w 10000"/>
                <a:gd name="connsiteY154" fmla="*/ 6155 h 10000"/>
                <a:gd name="connsiteX155" fmla="*/ 5453 w 10000"/>
                <a:gd name="connsiteY155" fmla="*/ 6180 h 10000"/>
                <a:gd name="connsiteX156" fmla="*/ 5484 w 10000"/>
                <a:gd name="connsiteY156" fmla="*/ 6286 h 10000"/>
                <a:gd name="connsiteX157" fmla="*/ 5511 w 10000"/>
                <a:gd name="connsiteY157" fmla="*/ 6484 h 10000"/>
                <a:gd name="connsiteX158" fmla="*/ 5539 w 10000"/>
                <a:gd name="connsiteY158" fmla="*/ 6801 h 10000"/>
                <a:gd name="connsiteX159" fmla="*/ 5570 w 10000"/>
                <a:gd name="connsiteY159" fmla="*/ 7373 h 10000"/>
                <a:gd name="connsiteX160" fmla="*/ 5597 w 10000"/>
                <a:gd name="connsiteY160" fmla="*/ 9447 h 10000"/>
                <a:gd name="connsiteX161" fmla="*/ 5629 w 10000"/>
                <a:gd name="connsiteY161" fmla="*/ 7621 h 10000"/>
                <a:gd name="connsiteX162" fmla="*/ 5656 w 10000"/>
                <a:gd name="connsiteY162" fmla="*/ 7012 h 10000"/>
                <a:gd name="connsiteX163" fmla="*/ 5683 w 10000"/>
                <a:gd name="connsiteY163" fmla="*/ 6708 h 10000"/>
                <a:gd name="connsiteX164" fmla="*/ 5714 w 10000"/>
                <a:gd name="connsiteY164" fmla="*/ 6534 h 10000"/>
                <a:gd name="connsiteX165" fmla="*/ 5741 w 10000"/>
                <a:gd name="connsiteY165" fmla="*/ 6429 h 10000"/>
                <a:gd name="connsiteX166" fmla="*/ 5773 w 10000"/>
                <a:gd name="connsiteY166" fmla="*/ 6385 h 10000"/>
                <a:gd name="connsiteX167" fmla="*/ 5800 w 10000"/>
                <a:gd name="connsiteY167" fmla="*/ 6385 h 10000"/>
                <a:gd name="connsiteX168" fmla="*/ 5827 w 10000"/>
                <a:gd name="connsiteY168" fmla="*/ 6429 h 10000"/>
                <a:gd name="connsiteX169" fmla="*/ 5858 w 10000"/>
                <a:gd name="connsiteY169" fmla="*/ 6516 h 10000"/>
                <a:gd name="connsiteX170" fmla="*/ 5886 w 10000"/>
                <a:gd name="connsiteY170" fmla="*/ 6646 h 10000"/>
                <a:gd name="connsiteX171" fmla="*/ 5913 w 10000"/>
                <a:gd name="connsiteY171" fmla="*/ 6845 h 10000"/>
                <a:gd name="connsiteX172" fmla="*/ 5944 w 10000"/>
                <a:gd name="connsiteY172" fmla="*/ 7149 h 10000"/>
                <a:gd name="connsiteX173" fmla="*/ 5971 w 10000"/>
                <a:gd name="connsiteY173" fmla="*/ 7658 h 10000"/>
                <a:gd name="connsiteX174" fmla="*/ 6003 w 10000"/>
                <a:gd name="connsiteY174" fmla="*/ 9093 h 10000"/>
                <a:gd name="connsiteX175" fmla="*/ 6030 w 10000"/>
                <a:gd name="connsiteY175" fmla="*/ 8106 h 10000"/>
                <a:gd name="connsiteX176" fmla="*/ 6057 w 10000"/>
                <a:gd name="connsiteY176" fmla="*/ 7385 h 10000"/>
                <a:gd name="connsiteX177" fmla="*/ 6088 w 10000"/>
                <a:gd name="connsiteY177" fmla="*/ 7019 h 10000"/>
                <a:gd name="connsiteX178" fmla="*/ 6115 w 10000"/>
                <a:gd name="connsiteY178" fmla="*/ 6789 h 10000"/>
                <a:gd name="connsiteX179" fmla="*/ 6147 w 10000"/>
                <a:gd name="connsiteY179" fmla="*/ 6634 h 10000"/>
                <a:gd name="connsiteX180" fmla="*/ 6174 w 10000"/>
                <a:gd name="connsiteY180" fmla="*/ 6534 h 10000"/>
                <a:gd name="connsiteX181" fmla="*/ 6201 w 10000"/>
                <a:gd name="connsiteY181" fmla="*/ 6472 h 10000"/>
                <a:gd name="connsiteX182" fmla="*/ 6233 w 10000"/>
                <a:gd name="connsiteY182" fmla="*/ 6441 h 10000"/>
                <a:gd name="connsiteX183" fmla="*/ 6260 w 10000"/>
                <a:gd name="connsiteY183" fmla="*/ 6435 h 10000"/>
                <a:gd name="connsiteX184" fmla="*/ 6291 w 10000"/>
                <a:gd name="connsiteY184" fmla="*/ 6460 h 10000"/>
                <a:gd name="connsiteX185" fmla="*/ 6318 w 10000"/>
                <a:gd name="connsiteY185" fmla="*/ 6516 h 10000"/>
                <a:gd name="connsiteX186" fmla="*/ 6345 w 10000"/>
                <a:gd name="connsiteY186" fmla="*/ 6609 h 10000"/>
                <a:gd name="connsiteX187" fmla="*/ 6372 w 10000"/>
                <a:gd name="connsiteY187" fmla="*/ 6733 h 10000"/>
                <a:gd name="connsiteX188" fmla="*/ 6404 w 10000"/>
                <a:gd name="connsiteY188" fmla="*/ 6919 h 10000"/>
                <a:gd name="connsiteX189" fmla="*/ 6431 w 10000"/>
                <a:gd name="connsiteY189" fmla="*/ 7186 h 10000"/>
                <a:gd name="connsiteX190" fmla="*/ 6462 w 10000"/>
                <a:gd name="connsiteY190" fmla="*/ 7596 h 10000"/>
                <a:gd name="connsiteX191" fmla="*/ 6489 w 10000"/>
                <a:gd name="connsiteY191" fmla="*/ 8466 h 10000"/>
                <a:gd name="connsiteX192" fmla="*/ 6516 w 10000"/>
                <a:gd name="connsiteY192" fmla="*/ 8801 h 10000"/>
                <a:gd name="connsiteX193" fmla="*/ 6548 w 10000"/>
                <a:gd name="connsiteY193" fmla="*/ 7714 h 10000"/>
                <a:gd name="connsiteX194" fmla="*/ 6575 w 10000"/>
                <a:gd name="connsiteY194" fmla="*/ 7261 h 10000"/>
                <a:gd name="connsiteX195" fmla="*/ 6607 w 10000"/>
                <a:gd name="connsiteY195" fmla="*/ 6981 h 10000"/>
                <a:gd name="connsiteX196" fmla="*/ 6634 w 10000"/>
                <a:gd name="connsiteY196" fmla="*/ 6795 h 10000"/>
                <a:gd name="connsiteX197" fmla="*/ 6661 w 10000"/>
                <a:gd name="connsiteY197" fmla="*/ 6658 h 10000"/>
                <a:gd name="connsiteX198" fmla="*/ 6692 w 10000"/>
                <a:gd name="connsiteY198" fmla="*/ 6559 h 10000"/>
                <a:gd name="connsiteX199" fmla="*/ 6719 w 10000"/>
                <a:gd name="connsiteY199" fmla="*/ 6497 h 10000"/>
                <a:gd name="connsiteX200" fmla="*/ 6751 w 10000"/>
                <a:gd name="connsiteY200" fmla="*/ 6460 h 10000"/>
                <a:gd name="connsiteX201" fmla="*/ 6778 w 10000"/>
                <a:gd name="connsiteY201" fmla="*/ 6453 h 10000"/>
                <a:gd name="connsiteX202" fmla="*/ 6805 w 10000"/>
                <a:gd name="connsiteY202" fmla="*/ 6460 h 10000"/>
                <a:gd name="connsiteX203" fmla="*/ 6836 w 10000"/>
                <a:gd name="connsiteY203" fmla="*/ 6503 h 10000"/>
                <a:gd name="connsiteX204" fmla="*/ 6863 w 10000"/>
                <a:gd name="connsiteY204" fmla="*/ 6565 h 10000"/>
                <a:gd name="connsiteX205" fmla="*/ 6890 w 10000"/>
                <a:gd name="connsiteY205" fmla="*/ 6658 h 10000"/>
                <a:gd name="connsiteX206" fmla="*/ 6922 w 10000"/>
                <a:gd name="connsiteY206" fmla="*/ 6789 h 10000"/>
                <a:gd name="connsiteX207" fmla="*/ 6949 w 10000"/>
                <a:gd name="connsiteY207" fmla="*/ 6975 h 10000"/>
                <a:gd name="connsiteX208" fmla="*/ 6981 w 10000"/>
                <a:gd name="connsiteY208" fmla="*/ 7236 h 10000"/>
                <a:gd name="connsiteX209" fmla="*/ 7008 w 10000"/>
                <a:gd name="connsiteY209" fmla="*/ 7634 h 10000"/>
                <a:gd name="connsiteX210" fmla="*/ 7035 w 10000"/>
                <a:gd name="connsiteY210" fmla="*/ 8460 h 10000"/>
                <a:gd name="connsiteX211" fmla="*/ 7066 w 10000"/>
                <a:gd name="connsiteY211" fmla="*/ 8969 h 10000"/>
                <a:gd name="connsiteX212" fmla="*/ 7093 w 10000"/>
                <a:gd name="connsiteY212" fmla="*/ 7801 h 10000"/>
                <a:gd name="connsiteX213" fmla="*/ 7125 w 10000"/>
                <a:gd name="connsiteY213" fmla="*/ 7329 h 10000"/>
                <a:gd name="connsiteX214" fmla="*/ 7152 w 10000"/>
                <a:gd name="connsiteY214" fmla="*/ 7037 h 10000"/>
                <a:gd name="connsiteX215" fmla="*/ 7179 w 10000"/>
                <a:gd name="connsiteY215" fmla="*/ 6839 h 10000"/>
                <a:gd name="connsiteX216" fmla="*/ 7210 w 10000"/>
                <a:gd name="connsiteY216" fmla="*/ 6696 h 10000"/>
                <a:gd name="connsiteX217" fmla="*/ 7237 w 10000"/>
                <a:gd name="connsiteY217" fmla="*/ 6590 h 10000"/>
                <a:gd name="connsiteX218" fmla="*/ 7269 w 10000"/>
                <a:gd name="connsiteY218" fmla="*/ 6516 h 10000"/>
                <a:gd name="connsiteX219" fmla="*/ 7296 w 10000"/>
                <a:gd name="connsiteY219" fmla="*/ 6472 h 10000"/>
                <a:gd name="connsiteX220" fmla="*/ 7323 w 10000"/>
                <a:gd name="connsiteY220" fmla="*/ 6447 h 10000"/>
                <a:gd name="connsiteX221" fmla="*/ 7350 w 10000"/>
                <a:gd name="connsiteY221" fmla="*/ 6447 h 10000"/>
                <a:gd name="connsiteX222" fmla="*/ 7382 w 10000"/>
                <a:gd name="connsiteY222" fmla="*/ 6466 h 10000"/>
                <a:gd name="connsiteX223" fmla="*/ 7409 w 10000"/>
                <a:gd name="connsiteY223" fmla="*/ 6509 h 10000"/>
                <a:gd name="connsiteX224" fmla="*/ 7440 w 10000"/>
                <a:gd name="connsiteY224" fmla="*/ 6578 h 10000"/>
                <a:gd name="connsiteX225" fmla="*/ 7467 w 10000"/>
                <a:gd name="connsiteY225" fmla="*/ 6677 h 10000"/>
                <a:gd name="connsiteX226" fmla="*/ 7494 w 10000"/>
                <a:gd name="connsiteY226" fmla="*/ 6814 h 10000"/>
                <a:gd name="connsiteX227" fmla="*/ 7526 w 10000"/>
                <a:gd name="connsiteY227" fmla="*/ 7006 h 10000"/>
                <a:gd name="connsiteX228" fmla="*/ 7553 w 10000"/>
                <a:gd name="connsiteY228" fmla="*/ 7273 h 10000"/>
                <a:gd name="connsiteX229" fmla="*/ 7584 w 10000"/>
                <a:gd name="connsiteY229" fmla="*/ 7696 h 10000"/>
                <a:gd name="connsiteX230" fmla="*/ 7612 w 10000"/>
                <a:gd name="connsiteY230" fmla="*/ 8584 h 10000"/>
                <a:gd name="connsiteX231" fmla="*/ 7639 w 10000"/>
                <a:gd name="connsiteY231" fmla="*/ 8814 h 10000"/>
                <a:gd name="connsiteX232" fmla="*/ 7670 w 10000"/>
                <a:gd name="connsiteY232" fmla="*/ 7770 h 10000"/>
                <a:gd name="connsiteX233" fmla="*/ 7697 w 10000"/>
                <a:gd name="connsiteY233" fmla="*/ 7317 h 10000"/>
                <a:gd name="connsiteX234" fmla="*/ 7729 w 10000"/>
                <a:gd name="connsiteY234" fmla="*/ 7031 h 10000"/>
                <a:gd name="connsiteX235" fmla="*/ 7756 w 10000"/>
                <a:gd name="connsiteY235" fmla="*/ 6839 h 10000"/>
                <a:gd name="connsiteX236" fmla="*/ 7783 w 10000"/>
                <a:gd name="connsiteY236" fmla="*/ 6696 h 10000"/>
                <a:gd name="connsiteX237" fmla="*/ 7810 w 10000"/>
                <a:gd name="connsiteY237" fmla="*/ 6590 h 10000"/>
                <a:gd name="connsiteX238" fmla="*/ 7841 w 10000"/>
                <a:gd name="connsiteY238" fmla="*/ 6522 h 10000"/>
                <a:gd name="connsiteX239" fmla="*/ 7868 w 10000"/>
                <a:gd name="connsiteY239" fmla="*/ 6472 h 10000"/>
                <a:gd name="connsiteX240" fmla="*/ 7900 w 10000"/>
                <a:gd name="connsiteY240" fmla="*/ 6447 h 10000"/>
                <a:gd name="connsiteX241" fmla="*/ 7927 w 10000"/>
                <a:gd name="connsiteY241" fmla="*/ 6447 h 10000"/>
                <a:gd name="connsiteX242" fmla="*/ 7954 w 10000"/>
                <a:gd name="connsiteY242" fmla="*/ 6466 h 10000"/>
                <a:gd name="connsiteX243" fmla="*/ 7986 w 10000"/>
                <a:gd name="connsiteY243" fmla="*/ 6509 h 10000"/>
                <a:gd name="connsiteX244" fmla="*/ 8013 w 10000"/>
                <a:gd name="connsiteY244" fmla="*/ 6578 h 10000"/>
                <a:gd name="connsiteX245" fmla="*/ 8044 w 10000"/>
                <a:gd name="connsiteY245" fmla="*/ 6683 h 10000"/>
                <a:gd name="connsiteX246" fmla="*/ 8071 w 10000"/>
                <a:gd name="connsiteY246" fmla="*/ 6820 h 10000"/>
                <a:gd name="connsiteX247" fmla="*/ 8098 w 10000"/>
                <a:gd name="connsiteY247" fmla="*/ 7006 h 10000"/>
                <a:gd name="connsiteX248" fmla="*/ 8130 w 10000"/>
                <a:gd name="connsiteY248" fmla="*/ 7280 h 10000"/>
                <a:gd name="connsiteX249" fmla="*/ 8157 w 10000"/>
                <a:gd name="connsiteY249" fmla="*/ 7714 h 10000"/>
                <a:gd name="connsiteX250" fmla="*/ 8188 w 10000"/>
                <a:gd name="connsiteY250" fmla="*/ 8671 h 10000"/>
                <a:gd name="connsiteX251" fmla="*/ 8215 w 10000"/>
                <a:gd name="connsiteY251" fmla="*/ 8696 h 10000"/>
                <a:gd name="connsiteX252" fmla="*/ 8242 w 10000"/>
                <a:gd name="connsiteY252" fmla="*/ 7720 h 10000"/>
                <a:gd name="connsiteX253" fmla="*/ 8274 w 10000"/>
                <a:gd name="connsiteY253" fmla="*/ 7286 h 10000"/>
                <a:gd name="connsiteX254" fmla="*/ 8301 w 10000"/>
                <a:gd name="connsiteY254" fmla="*/ 7006 h 10000"/>
                <a:gd name="connsiteX255" fmla="*/ 8328 w 10000"/>
                <a:gd name="connsiteY255" fmla="*/ 6820 h 10000"/>
                <a:gd name="connsiteX256" fmla="*/ 8360 w 10000"/>
                <a:gd name="connsiteY256" fmla="*/ 6683 h 10000"/>
                <a:gd name="connsiteX257" fmla="*/ 8387 w 10000"/>
                <a:gd name="connsiteY257" fmla="*/ 6584 h 10000"/>
                <a:gd name="connsiteX258" fmla="*/ 8418 w 10000"/>
                <a:gd name="connsiteY258" fmla="*/ 6516 h 10000"/>
                <a:gd name="connsiteX259" fmla="*/ 8445 w 10000"/>
                <a:gd name="connsiteY259" fmla="*/ 6472 h 10000"/>
                <a:gd name="connsiteX260" fmla="*/ 8472 w 10000"/>
                <a:gd name="connsiteY260" fmla="*/ 6453 h 10000"/>
                <a:gd name="connsiteX261" fmla="*/ 8504 w 10000"/>
                <a:gd name="connsiteY261" fmla="*/ 6460 h 10000"/>
                <a:gd name="connsiteX262" fmla="*/ 8531 w 10000"/>
                <a:gd name="connsiteY262" fmla="*/ 6491 h 10000"/>
                <a:gd name="connsiteX263" fmla="*/ 8562 w 10000"/>
                <a:gd name="connsiteY263" fmla="*/ 6553 h 10000"/>
                <a:gd name="connsiteX264" fmla="*/ 8589 w 10000"/>
                <a:gd name="connsiteY264" fmla="*/ 6640 h 10000"/>
                <a:gd name="connsiteX265" fmla="*/ 8616 w 10000"/>
                <a:gd name="connsiteY265" fmla="*/ 6770 h 10000"/>
                <a:gd name="connsiteX266" fmla="*/ 8648 w 10000"/>
                <a:gd name="connsiteY266" fmla="*/ 6944 h 10000"/>
                <a:gd name="connsiteX267" fmla="*/ 8675 w 10000"/>
                <a:gd name="connsiteY267" fmla="*/ 7205 h 10000"/>
                <a:gd name="connsiteX268" fmla="*/ 8707 w 10000"/>
                <a:gd name="connsiteY268" fmla="*/ 7615 h 10000"/>
                <a:gd name="connsiteX269" fmla="*/ 8734 w 10000"/>
                <a:gd name="connsiteY269" fmla="*/ 8460 h 10000"/>
                <a:gd name="connsiteX270" fmla="*/ 8761 w 10000"/>
                <a:gd name="connsiteY270" fmla="*/ 8839 h 10000"/>
                <a:gd name="connsiteX271" fmla="*/ 8788 w 10000"/>
                <a:gd name="connsiteY271" fmla="*/ 7733 h 10000"/>
                <a:gd name="connsiteX272" fmla="*/ 8819 w 10000"/>
                <a:gd name="connsiteY272" fmla="*/ 7267 h 10000"/>
                <a:gd name="connsiteX273" fmla="*/ 8851 w 10000"/>
                <a:gd name="connsiteY273" fmla="*/ 6981 h 10000"/>
                <a:gd name="connsiteX274" fmla="*/ 8878 w 10000"/>
                <a:gd name="connsiteY274" fmla="*/ 6783 h 10000"/>
                <a:gd name="connsiteX275" fmla="*/ 8905 w 10000"/>
                <a:gd name="connsiteY275" fmla="*/ 6646 h 10000"/>
                <a:gd name="connsiteX276" fmla="*/ 8932 w 10000"/>
                <a:gd name="connsiteY276" fmla="*/ 6547 h 10000"/>
                <a:gd name="connsiteX277" fmla="*/ 8963 w 10000"/>
                <a:gd name="connsiteY277" fmla="*/ 6484 h 10000"/>
                <a:gd name="connsiteX278" fmla="*/ 8991 w 10000"/>
                <a:gd name="connsiteY278" fmla="*/ 6453 h 10000"/>
                <a:gd name="connsiteX279" fmla="*/ 9022 w 10000"/>
                <a:gd name="connsiteY279" fmla="*/ 6447 h 10000"/>
                <a:gd name="connsiteX280" fmla="*/ 9049 w 10000"/>
                <a:gd name="connsiteY280" fmla="*/ 6472 h 10000"/>
                <a:gd name="connsiteX281" fmla="*/ 9076 w 10000"/>
                <a:gd name="connsiteY281" fmla="*/ 6528 h 10000"/>
                <a:gd name="connsiteX282" fmla="*/ 9108 w 10000"/>
                <a:gd name="connsiteY282" fmla="*/ 6621 h 10000"/>
                <a:gd name="connsiteX283" fmla="*/ 9135 w 10000"/>
                <a:gd name="connsiteY283" fmla="*/ 6758 h 10000"/>
                <a:gd name="connsiteX284" fmla="*/ 9166 w 10000"/>
                <a:gd name="connsiteY284" fmla="*/ 6957 h 10000"/>
                <a:gd name="connsiteX285" fmla="*/ 9193 w 10000"/>
                <a:gd name="connsiteY285" fmla="*/ 7267 h 10000"/>
                <a:gd name="connsiteX286" fmla="*/ 9220 w 10000"/>
                <a:gd name="connsiteY286" fmla="*/ 7814 h 10000"/>
                <a:gd name="connsiteX287" fmla="*/ 9252 w 10000"/>
                <a:gd name="connsiteY287" fmla="*/ 9863 h 10000"/>
                <a:gd name="connsiteX288" fmla="*/ 9279 w 10000"/>
                <a:gd name="connsiteY288" fmla="*/ 7988 h 10000"/>
                <a:gd name="connsiteX289" fmla="*/ 9306 w 10000"/>
                <a:gd name="connsiteY289" fmla="*/ 7335 h 10000"/>
                <a:gd name="connsiteX290" fmla="*/ 9338 w 10000"/>
                <a:gd name="connsiteY290" fmla="*/ 6988 h 10000"/>
                <a:gd name="connsiteX291" fmla="*/ 9365 w 10000"/>
                <a:gd name="connsiteY291" fmla="*/ 6758 h 10000"/>
                <a:gd name="connsiteX292" fmla="*/ 9396 w 10000"/>
                <a:gd name="connsiteY292" fmla="*/ 6602 h 10000"/>
                <a:gd name="connsiteX293" fmla="*/ 9423 w 10000"/>
                <a:gd name="connsiteY293" fmla="*/ 6503 h 10000"/>
                <a:gd name="connsiteX294" fmla="*/ 9450 w 10000"/>
                <a:gd name="connsiteY294" fmla="*/ 6447 h 10000"/>
                <a:gd name="connsiteX295" fmla="*/ 9482 w 10000"/>
                <a:gd name="connsiteY295" fmla="*/ 6435 h 10000"/>
                <a:gd name="connsiteX296" fmla="*/ 9509 w 10000"/>
                <a:gd name="connsiteY296" fmla="*/ 6460 h 10000"/>
                <a:gd name="connsiteX297" fmla="*/ 9540 w 10000"/>
                <a:gd name="connsiteY297" fmla="*/ 6534 h 10000"/>
                <a:gd name="connsiteX298" fmla="*/ 9567 w 10000"/>
                <a:gd name="connsiteY298" fmla="*/ 6665 h 10000"/>
                <a:gd name="connsiteX299" fmla="*/ 9594 w 10000"/>
                <a:gd name="connsiteY299" fmla="*/ 6882 h 10000"/>
                <a:gd name="connsiteX300" fmla="*/ 9626 w 10000"/>
                <a:gd name="connsiteY300" fmla="*/ 7242 h 10000"/>
                <a:gd name="connsiteX301" fmla="*/ 9653 w 10000"/>
                <a:gd name="connsiteY301" fmla="*/ 7981 h 10000"/>
                <a:gd name="connsiteX302" fmla="*/ 9680 w 10000"/>
                <a:gd name="connsiteY302" fmla="*/ 8820 h 10000"/>
                <a:gd name="connsiteX303" fmla="*/ 9712 w 10000"/>
                <a:gd name="connsiteY303" fmla="*/ 7484 h 10000"/>
                <a:gd name="connsiteX304" fmla="*/ 9739 w 10000"/>
                <a:gd name="connsiteY304" fmla="*/ 7012 h 10000"/>
                <a:gd name="connsiteX305" fmla="*/ 9766 w 10000"/>
                <a:gd name="connsiteY305" fmla="*/ 6758 h 10000"/>
                <a:gd name="connsiteX306" fmla="*/ 9797 w 10000"/>
                <a:gd name="connsiteY306" fmla="*/ 6615 h 10000"/>
                <a:gd name="connsiteX307" fmla="*/ 9824 w 10000"/>
                <a:gd name="connsiteY307" fmla="*/ 6559 h 10000"/>
                <a:gd name="connsiteX308" fmla="*/ 9856 w 10000"/>
                <a:gd name="connsiteY308" fmla="*/ 6590 h 10000"/>
                <a:gd name="connsiteX309" fmla="*/ 9883 w 10000"/>
                <a:gd name="connsiteY309" fmla="*/ 6708 h 10000"/>
                <a:gd name="connsiteX310" fmla="*/ 9910 w 10000"/>
                <a:gd name="connsiteY310" fmla="*/ 6950 h 10000"/>
                <a:gd name="connsiteX311" fmla="*/ 9941 w 10000"/>
                <a:gd name="connsiteY311" fmla="*/ 7404 h 10000"/>
                <a:gd name="connsiteX312" fmla="*/ 9968 w 10000"/>
                <a:gd name="connsiteY312" fmla="*/ 8516 h 10000"/>
                <a:gd name="connsiteX313" fmla="*/ 10000 w 10000"/>
                <a:gd name="connsiteY313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470 w 10000"/>
                <a:gd name="connsiteY87" fmla="*/ 149 h 10000"/>
                <a:gd name="connsiteX88" fmla="*/ 3556 w 10000"/>
                <a:gd name="connsiteY88" fmla="*/ 68 h 10000"/>
                <a:gd name="connsiteX89" fmla="*/ 3587 w 10000"/>
                <a:gd name="connsiteY89" fmla="*/ 43 h 10000"/>
                <a:gd name="connsiteX90" fmla="*/ 3614 w 10000"/>
                <a:gd name="connsiteY90" fmla="*/ 31 h 10000"/>
                <a:gd name="connsiteX91" fmla="*/ 3641 w 10000"/>
                <a:gd name="connsiteY91" fmla="*/ 19 h 10000"/>
                <a:gd name="connsiteX92" fmla="*/ 3673 w 10000"/>
                <a:gd name="connsiteY92" fmla="*/ 6 h 10000"/>
                <a:gd name="connsiteX93" fmla="*/ 3700 w 10000"/>
                <a:gd name="connsiteY93" fmla="*/ 6 h 10000"/>
                <a:gd name="connsiteX94" fmla="*/ 3731 w 10000"/>
                <a:gd name="connsiteY94" fmla="*/ 0 h 10000"/>
                <a:gd name="connsiteX95" fmla="*/ 3758 w 10000"/>
                <a:gd name="connsiteY95" fmla="*/ 0 h 10000"/>
                <a:gd name="connsiteX96" fmla="*/ 3785 w 10000"/>
                <a:gd name="connsiteY96" fmla="*/ 6 h 10000"/>
                <a:gd name="connsiteX97" fmla="*/ 3817 w 10000"/>
                <a:gd name="connsiteY97" fmla="*/ 12 h 10000"/>
                <a:gd name="connsiteX98" fmla="*/ 3844 w 10000"/>
                <a:gd name="connsiteY98" fmla="*/ 19 h 10000"/>
                <a:gd name="connsiteX99" fmla="*/ 3876 w 10000"/>
                <a:gd name="connsiteY99" fmla="*/ 31 h 10000"/>
                <a:gd name="connsiteX100" fmla="*/ 3903 w 10000"/>
                <a:gd name="connsiteY100" fmla="*/ 43 h 10000"/>
                <a:gd name="connsiteX101" fmla="*/ 3930 w 10000"/>
                <a:gd name="connsiteY101" fmla="*/ 62 h 10000"/>
                <a:gd name="connsiteX102" fmla="*/ 3957 w 10000"/>
                <a:gd name="connsiteY102" fmla="*/ 81 h 10000"/>
                <a:gd name="connsiteX103" fmla="*/ 3988 w 10000"/>
                <a:gd name="connsiteY103" fmla="*/ 106 h 10000"/>
                <a:gd name="connsiteX104" fmla="*/ 4015 w 10000"/>
                <a:gd name="connsiteY104" fmla="*/ 130 h 10000"/>
                <a:gd name="connsiteX105" fmla="*/ 4047 w 10000"/>
                <a:gd name="connsiteY105" fmla="*/ 155 h 10000"/>
                <a:gd name="connsiteX106" fmla="*/ 4074 w 10000"/>
                <a:gd name="connsiteY106" fmla="*/ 186 h 10000"/>
                <a:gd name="connsiteX107" fmla="*/ 4101 w 10000"/>
                <a:gd name="connsiteY107" fmla="*/ 217 h 10000"/>
                <a:gd name="connsiteX108" fmla="*/ 4132 w 10000"/>
                <a:gd name="connsiteY108" fmla="*/ 255 h 10000"/>
                <a:gd name="connsiteX109" fmla="*/ 4160 w 10000"/>
                <a:gd name="connsiteY109" fmla="*/ 292 h 10000"/>
                <a:gd name="connsiteX110" fmla="*/ 4191 w 10000"/>
                <a:gd name="connsiteY110" fmla="*/ 329 h 10000"/>
                <a:gd name="connsiteX111" fmla="*/ 4218 w 10000"/>
                <a:gd name="connsiteY111" fmla="*/ 373 h 10000"/>
                <a:gd name="connsiteX112" fmla="*/ 4245 w 10000"/>
                <a:gd name="connsiteY112" fmla="*/ 422 h 10000"/>
                <a:gd name="connsiteX113" fmla="*/ 4277 w 10000"/>
                <a:gd name="connsiteY113" fmla="*/ 466 h 10000"/>
                <a:gd name="connsiteX114" fmla="*/ 4304 w 10000"/>
                <a:gd name="connsiteY114" fmla="*/ 522 h 10000"/>
                <a:gd name="connsiteX115" fmla="*/ 4335 w 10000"/>
                <a:gd name="connsiteY115" fmla="*/ 571 h 10000"/>
                <a:gd name="connsiteX116" fmla="*/ 4362 w 10000"/>
                <a:gd name="connsiteY116" fmla="*/ 634 h 10000"/>
                <a:gd name="connsiteX117" fmla="*/ 4389 w 10000"/>
                <a:gd name="connsiteY117" fmla="*/ 689 h 10000"/>
                <a:gd name="connsiteX118" fmla="*/ 4421 w 10000"/>
                <a:gd name="connsiteY118" fmla="*/ 752 h 10000"/>
                <a:gd name="connsiteX119" fmla="*/ 4448 w 10000"/>
                <a:gd name="connsiteY119" fmla="*/ 820 h 10000"/>
                <a:gd name="connsiteX120" fmla="*/ 4475 w 10000"/>
                <a:gd name="connsiteY120" fmla="*/ 888 h 10000"/>
                <a:gd name="connsiteX121" fmla="*/ 4507 w 10000"/>
                <a:gd name="connsiteY121" fmla="*/ 957 h 10000"/>
                <a:gd name="connsiteX122" fmla="*/ 4534 w 10000"/>
                <a:gd name="connsiteY122" fmla="*/ 1037 h 10000"/>
                <a:gd name="connsiteX123" fmla="*/ 4565 w 10000"/>
                <a:gd name="connsiteY123" fmla="*/ 1118 h 10000"/>
                <a:gd name="connsiteX124" fmla="*/ 4592 w 10000"/>
                <a:gd name="connsiteY124" fmla="*/ 1199 h 10000"/>
                <a:gd name="connsiteX125" fmla="*/ 4619 w 10000"/>
                <a:gd name="connsiteY125" fmla="*/ 1286 h 10000"/>
                <a:gd name="connsiteX126" fmla="*/ 4651 w 10000"/>
                <a:gd name="connsiteY126" fmla="*/ 1373 h 10000"/>
                <a:gd name="connsiteX127" fmla="*/ 4678 w 10000"/>
                <a:gd name="connsiteY127" fmla="*/ 1472 h 10000"/>
                <a:gd name="connsiteX128" fmla="*/ 4709 w 10000"/>
                <a:gd name="connsiteY128" fmla="*/ 1565 h 10000"/>
                <a:gd name="connsiteX129" fmla="*/ 4736 w 10000"/>
                <a:gd name="connsiteY129" fmla="*/ 1671 h 10000"/>
                <a:gd name="connsiteX130" fmla="*/ 4763 w 10000"/>
                <a:gd name="connsiteY130" fmla="*/ 1776 h 10000"/>
                <a:gd name="connsiteX131" fmla="*/ 4795 w 10000"/>
                <a:gd name="connsiteY131" fmla="*/ 1894 h 10000"/>
                <a:gd name="connsiteX132" fmla="*/ 4822 w 10000"/>
                <a:gd name="connsiteY132" fmla="*/ 2012 h 10000"/>
                <a:gd name="connsiteX133" fmla="*/ 4854 w 10000"/>
                <a:gd name="connsiteY133" fmla="*/ 2137 h 10000"/>
                <a:gd name="connsiteX134" fmla="*/ 4881 w 10000"/>
                <a:gd name="connsiteY134" fmla="*/ 2267 h 10000"/>
                <a:gd name="connsiteX135" fmla="*/ 4908 w 10000"/>
                <a:gd name="connsiteY135" fmla="*/ 2404 h 10000"/>
                <a:gd name="connsiteX136" fmla="*/ 4935 w 10000"/>
                <a:gd name="connsiteY136" fmla="*/ 2553 h 10000"/>
                <a:gd name="connsiteX137" fmla="*/ 4966 w 10000"/>
                <a:gd name="connsiteY137" fmla="*/ 2708 h 10000"/>
                <a:gd name="connsiteX138" fmla="*/ 4993 w 10000"/>
                <a:gd name="connsiteY138" fmla="*/ 2870 h 10000"/>
                <a:gd name="connsiteX139" fmla="*/ 5025 w 10000"/>
                <a:gd name="connsiteY139" fmla="*/ 3043 h 10000"/>
                <a:gd name="connsiteX140" fmla="*/ 5052 w 10000"/>
                <a:gd name="connsiteY140" fmla="*/ 3230 h 10000"/>
                <a:gd name="connsiteX141" fmla="*/ 5079 w 10000"/>
                <a:gd name="connsiteY141" fmla="*/ 3429 h 10000"/>
                <a:gd name="connsiteX142" fmla="*/ 5110 w 10000"/>
                <a:gd name="connsiteY142" fmla="*/ 3646 h 10000"/>
                <a:gd name="connsiteX143" fmla="*/ 5137 w 10000"/>
                <a:gd name="connsiteY143" fmla="*/ 3882 h 10000"/>
                <a:gd name="connsiteX144" fmla="*/ 5169 w 10000"/>
                <a:gd name="connsiteY144" fmla="*/ 4143 h 10000"/>
                <a:gd name="connsiteX145" fmla="*/ 5196 w 10000"/>
                <a:gd name="connsiteY145" fmla="*/ 4441 h 10000"/>
                <a:gd name="connsiteX146" fmla="*/ 5223 w 10000"/>
                <a:gd name="connsiteY146" fmla="*/ 4789 h 10000"/>
                <a:gd name="connsiteX147" fmla="*/ 5255 w 10000"/>
                <a:gd name="connsiteY147" fmla="*/ 5205 h 10000"/>
                <a:gd name="connsiteX148" fmla="*/ 5282 w 10000"/>
                <a:gd name="connsiteY148" fmla="*/ 5758 h 10000"/>
                <a:gd name="connsiteX149" fmla="*/ 5313 w 10000"/>
                <a:gd name="connsiteY149" fmla="*/ 6671 h 10000"/>
                <a:gd name="connsiteX150" fmla="*/ 5340 w 10000"/>
                <a:gd name="connsiteY150" fmla="*/ 7776 h 10000"/>
                <a:gd name="connsiteX151" fmla="*/ 5367 w 10000"/>
                <a:gd name="connsiteY151" fmla="*/ 6565 h 10000"/>
                <a:gd name="connsiteX152" fmla="*/ 5399 w 10000"/>
                <a:gd name="connsiteY152" fmla="*/ 6255 h 10000"/>
                <a:gd name="connsiteX153" fmla="*/ 5426 w 10000"/>
                <a:gd name="connsiteY153" fmla="*/ 6155 h 10000"/>
                <a:gd name="connsiteX154" fmla="*/ 5453 w 10000"/>
                <a:gd name="connsiteY154" fmla="*/ 6180 h 10000"/>
                <a:gd name="connsiteX155" fmla="*/ 5484 w 10000"/>
                <a:gd name="connsiteY155" fmla="*/ 6286 h 10000"/>
                <a:gd name="connsiteX156" fmla="*/ 5511 w 10000"/>
                <a:gd name="connsiteY156" fmla="*/ 6484 h 10000"/>
                <a:gd name="connsiteX157" fmla="*/ 5539 w 10000"/>
                <a:gd name="connsiteY157" fmla="*/ 6801 h 10000"/>
                <a:gd name="connsiteX158" fmla="*/ 5570 w 10000"/>
                <a:gd name="connsiteY158" fmla="*/ 7373 h 10000"/>
                <a:gd name="connsiteX159" fmla="*/ 5597 w 10000"/>
                <a:gd name="connsiteY159" fmla="*/ 9447 h 10000"/>
                <a:gd name="connsiteX160" fmla="*/ 5629 w 10000"/>
                <a:gd name="connsiteY160" fmla="*/ 7621 h 10000"/>
                <a:gd name="connsiteX161" fmla="*/ 5656 w 10000"/>
                <a:gd name="connsiteY161" fmla="*/ 7012 h 10000"/>
                <a:gd name="connsiteX162" fmla="*/ 5683 w 10000"/>
                <a:gd name="connsiteY162" fmla="*/ 6708 h 10000"/>
                <a:gd name="connsiteX163" fmla="*/ 5714 w 10000"/>
                <a:gd name="connsiteY163" fmla="*/ 6534 h 10000"/>
                <a:gd name="connsiteX164" fmla="*/ 5741 w 10000"/>
                <a:gd name="connsiteY164" fmla="*/ 6429 h 10000"/>
                <a:gd name="connsiteX165" fmla="*/ 5773 w 10000"/>
                <a:gd name="connsiteY165" fmla="*/ 6385 h 10000"/>
                <a:gd name="connsiteX166" fmla="*/ 5800 w 10000"/>
                <a:gd name="connsiteY166" fmla="*/ 6385 h 10000"/>
                <a:gd name="connsiteX167" fmla="*/ 5827 w 10000"/>
                <a:gd name="connsiteY167" fmla="*/ 6429 h 10000"/>
                <a:gd name="connsiteX168" fmla="*/ 5858 w 10000"/>
                <a:gd name="connsiteY168" fmla="*/ 6516 h 10000"/>
                <a:gd name="connsiteX169" fmla="*/ 5886 w 10000"/>
                <a:gd name="connsiteY169" fmla="*/ 6646 h 10000"/>
                <a:gd name="connsiteX170" fmla="*/ 5913 w 10000"/>
                <a:gd name="connsiteY170" fmla="*/ 6845 h 10000"/>
                <a:gd name="connsiteX171" fmla="*/ 5944 w 10000"/>
                <a:gd name="connsiteY171" fmla="*/ 7149 h 10000"/>
                <a:gd name="connsiteX172" fmla="*/ 5971 w 10000"/>
                <a:gd name="connsiteY172" fmla="*/ 7658 h 10000"/>
                <a:gd name="connsiteX173" fmla="*/ 6003 w 10000"/>
                <a:gd name="connsiteY173" fmla="*/ 9093 h 10000"/>
                <a:gd name="connsiteX174" fmla="*/ 6030 w 10000"/>
                <a:gd name="connsiteY174" fmla="*/ 8106 h 10000"/>
                <a:gd name="connsiteX175" fmla="*/ 6057 w 10000"/>
                <a:gd name="connsiteY175" fmla="*/ 7385 h 10000"/>
                <a:gd name="connsiteX176" fmla="*/ 6088 w 10000"/>
                <a:gd name="connsiteY176" fmla="*/ 7019 h 10000"/>
                <a:gd name="connsiteX177" fmla="*/ 6115 w 10000"/>
                <a:gd name="connsiteY177" fmla="*/ 6789 h 10000"/>
                <a:gd name="connsiteX178" fmla="*/ 6147 w 10000"/>
                <a:gd name="connsiteY178" fmla="*/ 6634 h 10000"/>
                <a:gd name="connsiteX179" fmla="*/ 6174 w 10000"/>
                <a:gd name="connsiteY179" fmla="*/ 6534 h 10000"/>
                <a:gd name="connsiteX180" fmla="*/ 6201 w 10000"/>
                <a:gd name="connsiteY180" fmla="*/ 6472 h 10000"/>
                <a:gd name="connsiteX181" fmla="*/ 6233 w 10000"/>
                <a:gd name="connsiteY181" fmla="*/ 6441 h 10000"/>
                <a:gd name="connsiteX182" fmla="*/ 6260 w 10000"/>
                <a:gd name="connsiteY182" fmla="*/ 6435 h 10000"/>
                <a:gd name="connsiteX183" fmla="*/ 6291 w 10000"/>
                <a:gd name="connsiteY183" fmla="*/ 6460 h 10000"/>
                <a:gd name="connsiteX184" fmla="*/ 6318 w 10000"/>
                <a:gd name="connsiteY184" fmla="*/ 6516 h 10000"/>
                <a:gd name="connsiteX185" fmla="*/ 6345 w 10000"/>
                <a:gd name="connsiteY185" fmla="*/ 6609 h 10000"/>
                <a:gd name="connsiteX186" fmla="*/ 6372 w 10000"/>
                <a:gd name="connsiteY186" fmla="*/ 6733 h 10000"/>
                <a:gd name="connsiteX187" fmla="*/ 6404 w 10000"/>
                <a:gd name="connsiteY187" fmla="*/ 6919 h 10000"/>
                <a:gd name="connsiteX188" fmla="*/ 6431 w 10000"/>
                <a:gd name="connsiteY188" fmla="*/ 7186 h 10000"/>
                <a:gd name="connsiteX189" fmla="*/ 6462 w 10000"/>
                <a:gd name="connsiteY189" fmla="*/ 7596 h 10000"/>
                <a:gd name="connsiteX190" fmla="*/ 6489 w 10000"/>
                <a:gd name="connsiteY190" fmla="*/ 8466 h 10000"/>
                <a:gd name="connsiteX191" fmla="*/ 6516 w 10000"/>
                <a:gd name="connsiteY191" fmla="*/ 8801 h 10000"/>
                <a:gd name="connsiteX192" fmla="*/ 6548 w 10000"/>
                <a:gd name="connsiteY192" fmla="*/ 7714 h 10000"/>
                <a:gd name="connsiteX193" fmla="*/ 6575 w 10000"/>
                <a:gd name="connsiteY193" fmla="*/ 7261 h 10000"/>
                <a:gd name="connsiteX194" fmla="*/ 6607 w 10000"/>
                <a:gd name="connsiteY194" fmla="*/ 6981 h 10000"/>
                <a:gd name="connsiteX195" fmla="*/ 6634 w 10000"/>
                <a:gd name="connsiteY195" fmla="*/ 6795 h 10000"/>
                <a:gd name="connsiteX196" fmla="*/ 6661 w 10000"/>
                <a:gd name="connsiteY196" fmla="*/ 6658 h 10000"/>
                <a:gd name="connsiteX197" fmla="*/ 6692 w 10000"/>
                <a:gd name="connsiteY197" fmla="*/ 6559 h 10000"/>
                <a:gd name="connsiteX198" fmla="*/ 6719 w 10000"/>
                <a:gd name="connsiteY198" fmla="*/ 6497 h 10000"/>
                <a:gd name="connsiteX199" fmla="*/ 6751 w 10000"/>
                <a:gd name="connsiteY199" fmla="*/ 6460 h 10000"/>
                <a:gd name="connsiteX200" fmla="*/ 6778 w 10000"/>
                <a:gd name="connsiteY200" fmla="*/ 6453 h 10000"/>
                <a:gd name="connsiteX201" fmla="*/ 6805 w 10000"/>
                <a:gd name="connsiteY201" fmla="*/ 6460 h 10000"/>
                <a:gd name="connsiteX202" fmla="*/ 6836 w 10000"/>
                <a:gd name="connsiteY202" fmla="*/ 6503 h 10000"/>
                <a:gd name="connsiteX203" fmla="*/ 6863 w 10000"/>
                <a:gd name="connsiteY203" fmla="*/ 6565 h 10000"/>
                <a:gd name="connsiteX204" fmla="*/ 6890 w 10000"/>
                <a:gd name="connsiteY204" fmla="*/ 6658 h 10000"/>
                <a:gd name="connsiteX205" fmla="*/ 6922 w 10000"/>
                <a:gd name="connsiteY205" fmla="*/ 6789 h 10000"/>
                <a:gd name="connsiteX206" fmla="*/ 6949 w 10000"/>
                <a:gd name="connsiteY206" fmla="*/ 6975 h 10000"/>
                <a:gd name="connsiteX207" fmla="*/ 6981 w 10000"/>
                <a:gd name="connsiteY207" fmla="*/ 7236 h 10000"/>
                <a:gd name="connsiteX208" fmla="*/ 7008 w 10000"/>
                <a:gd name="connsiteY208" fmla="*/ 7634 h 10000"/>
                <a:gd name="connsiteX209" fmla="*/ 7035 w 10000"/>
                <a:gd name="connsiteY209" fmla="*/ 8460 h 10000"/>
                <a:gd name="connsiteX210" fmla="*/ 7066 w 10000"/>
                <a:gd name="connsiteY210" fmla="*/ 8969 h 10000"/>
                <a:gd name="connsiteX211" fmla="*/ 7093 w 10000"/>
                <a:gd name="connsiteY211" fmla="*/ 7801 h 10000"/>
                <a:gd name="connsiteX212" fmla="*/ 7125 w 10000"/>
                <a:gd name="connsiteY212" fmla="*/ 7329 h 10000"/>
                <a:gd name="connsiteX213" fmla="*/ 7152 w 10000"/>
                <a:gd name="connsiteY213" fmla="*/ 7037 h 10000"/>
                <a:gd name="connsiteX214" fmla="*/ 7179 w 10000"/>
                <a:gd name="connsiteY214" fmla="*/ 6839 h 10000"/>
                <a:gd name="connsiteX215" fmla="*/ 7210 w 10000"/>
                <a:gd name="connsiteY215" fmla="*/ 6696 h 10000"/>
                <a:gd name="connsiteX216" fmla="*/ 7237 w 10000"/>
                <a:gd name="connsiteY216" fmla="*/ 6590 h 10000"/>
                <a:gd name="connsiteX217" fmla="*/ 7269 w 10000"/>
                <a:gd name="connsiteY217" fmla="*/ 6516 h 10000"/>
                <a:gd name="connsiteX218" fmla="*/ 7296 w 10000"/>
                <a:gd name="connsiteY218" fmla="*/ 6472 h 10000"/>
                <a:gd name="connsiteX219" fmla="*/ 7323 w 10000"/>
                <a:gd name="connsiteY219" fmla="*/ 6447 h 10000"/>
                <a:gd name="connsiteX220" fmla="*/ 7350 w 10000"/>
                <a:gd name="connsiteY220" fmla="*/ 6447 h 10000"/>
                <a:gd name="connsiteX221" fmla="*/ 7382 w 10000"/>
                <a:gd name="connsiteY221" fmla="*/ 6466 h 10000"/>
                <a:gd name="connsiteX222" fmla="*/ 7409 w 10000"/>
                <a:gd name="connsiteY222" fmla="*/ 6509 h 10000"/>
                <a:gd name="connsiteX223" fmla="*/ 7440 w 10000"/>
                <a:gd name="connsiteY223" fmla="*/ 6578 h 10000"/>
                <a:gd name="connsiteX224" fmla="*/ 7467 w 10000"/>
                <a:gd name="connsiteY224" fmla="*/ 6677 h 10000"/>
                <a:gd name="connsiteX225" fmla="*/ 7494 w 10000"/>
                <a:gd name="connsiteY225" fmla="*/ 6814 h 10000"/>
                <a:gd name="connsiteX226" fmla="*/ 7526 w 10000"/>
                <a:gd name="connsiteY226" fmla="*/ 7006 h 10000"/>
                <a:gd name="connsiteX227" fmla="*/ 7553 w 10000"/>
                <a:gd name="connsiteY227" fmla="*/ 7273 h 10000"/>
                <a:gd name="connsiteX228" fmla="*/ 7584 w 10000"/>
                <a:gd name="connsiteY228" fmla="*/ 7696 h 10000"/>
                <a:gd name="connsiteX229" fmla="*/ 7612 w 10000"/>
                <a:gd name="connsiteY229" fmla="*/ 8584 h 10000"/>
                <a:gd name="connsiteX230" fmla="*/ 7639 w 10000"/>
                <a:gd name="connsiteY230" fmla="*/ 8814 h 10000"/>
                <a:gd name="connsiteX231" fmla="*/ 7670 w 10000"/>
                <a:gd name="connsiteY231" fmla="*/ 7770 h 10000"/>
                <a:gd name="connsiteX232" fmla="*/ 7697 w 10000"/>
                <a:gd name="connsiteY232" fmla="*/ 7317 h 10000"/>
                <a:gd name="connsiteX233" fmla="*/ 7729 w 10000"/>
                <a:gd name="connsiteY233" fmla="*/ 7031 h 10000"/>
                <a:gd name="connsiteX234" fmla="*/ 7756 w 10000"/>
                <a:gd name="connsiteY234" fmla="*/ 6839 h 10000"/>
                <a:gd name="connsiteX235" fmla="*/ 7783 w 10000"/>
                <a:gd name="connsiteY235" fmla="*/ 6696 h 10000"/>
                <a:gd name="connsiteX236" fmla="*/ 7810 w 10000"/>
                <a:gd name="connsiteY236" fmla="*/ 6590 h 10000"/>
                <a:gd name="connsiteX237" fmla="*/ 7841 w 10000"/>
                <a:gd name="connsiteY237" fmla="*/ 6522 h 10000"/>
                <a:gd name="connsiteX238" fmla="*/ 7868 w 10000"/>
                <a:gd name="connsiteY238" fmla="*/ 6472 h 10000"/>
                <a:gd name="connsiteX239" fmla="*/ 7900 w 10000"/>
                <a:gd name="connsiteY239" fmla="*/ 6447 h 10000"/>
                <a:gd name="connsiteX240" fmla="*/ 7927 w 10000"/>
                <a:gd name="connsiteY240" fmla="*/ 6447 h 10000"/>
                <a:gd name="connsiteX241" fmla="*/ 7954 w 10000"/>
                <a:gd name="connsiteY241" fmla="*/ 6466 h 10000"/>
                <a:gd name="connsiteX242" fmla="*/ 7986 w 10000"/>
                <a:gd name="connsiteY242" fmla="*/ 6509 h 10000"/>
                <a:gd name="connsiteX243" fmla="*/ 8013 w 10000"/>
                <a:gd name="connsiteY243" fmla="*/ 6578 h 10000"/>
                <a:gd name="connsiteX244" fmla="*/ 8044 w 10000"/>
                <a:gd name="connsiteY244" fmla="*/ 6683 h 10000"/>
                <a:gd name="connsiteX245" fmla="*/ 8071 w 10000"/>
                <a:gd name="connsiteY245" fmla="*/ 6820 h 10000"/>
                <a:gd name="connsiteX246" fmla="*/ 8098 w 10000"/>
                <a:gd name="connsiteY246" fmla="*/ 7006 h 10000"/>
                <a:gd name="connsiteX247" fmla="*/ 8130 w 10000"/>
                <a:gd name="connsiteY247" fmla="*/ 7280 h 10000"/>
                <a:gd name="connsiteX248" fmla="*/ 8157 w 10000"/>
                <a:gd name="connsiteY248" fmla="*/ 7714 h 10000"/>
                <a:gd name="connsiteX249" fmla="*/ 8188 w 10000"/>
                <a:gd name="connsiteY249" fmla="*/ 8671 h 10000"/>
                <a:gd name="connsiteX250" fmla="*/ 8215 w 10000"/>
                <a:gd name="connsiteY250" fmla="*/ 8696 h 10000"/>
                <a:gd name="connsiteX251" fmla="*/ 8242 w 10000"/>
                <a:gd name="connsiteY251" fmla="*/ 7720 h 10000"/>
                <a:gd name="connsiteX252" fmla="*/ 8274 w 10000"/>
                <a:gd name="connsiteY252" fmla="*/ 7286 h 10000"/>
                <a:gd name="connsiteX253" fmla="*/ 8301 w 10000"/>
                <a:gd name="connsiteY253" fmla="*/ 7006 h 10000"/>
                <a:gd name="connsiteX254" fmla="*/ 8328 w 10000"/>
                <a:gd name="connsiteY254" fmla="*/ 6820 h 10000"/>
                <a:gd name="connsiteX255" fmla="*/ 8360 w 10000"/>
                <a:gd name="connsiteY255" fmla="*/ 6683 h 10000"/>
                <a:gd name="connsiteX256" fmla="*/ 8387 w 10000"/>
                <a:gd name="connsiteY256" fmla="*/ 6584 h 10000"/>
                <a:gd name="connsiteX257" fmla="*/ 8418 w 10000"/>
                <a:gd name="connsiteY257" fmla="*/ 6516 h 10000"/>
                <a:gd name="connsiteX258" fmla="*/ 8445 w 10000"/>
                <a:gd name="connsiteY258" fmla="*/ 6472 h 10000"/>
                <a:gd name="connsiteX259" fmla="*/ 8472 w 10000"/>
                <a:gd name="connsiteY259" fmla="*/ 6453 h 10000"/>
                <a:gd name="connsiteX260" fmla="*/ 8504 w 10000"/>
                <a:gd name="connsiteY260" fmla="*/ 6460 h 10000"/>
                <a:gd name="connsiteX261" fmla="*/ 8531 w 10000"/>
                <a:gd name="connsiteY261" fmla="*/ 6491 h 10000"/>
                <a:gd name="connsiteX262" fmla="*/ 8562 w 10000"/>
                <a:gd name="connsiteY262" fmla="*/ 6553 h 10000"/>
                <a:gd name="connsiteX263" fmla="*/ 8589 w 10000"/>
                <a:gd name="connsiteY263" fmla="*/ 6640 h 10000"/>
                <a:gd name="connsiteX264" fmla="*/ 8616 w 10000"/>
                <a:gd name="connsiteY264" fmla="*/ 6770 h 10000"/>
                <a:gd name="connsiteX265" fmla="*/ 8648 w 10000"/>
                <a:gd name="connsiteY265" fmla="*/ 6944 h 10000"/>
                <a:gd name="connsiteX266" fmla="*/ 8675 w 10000"/>
                <a:gd name="connsiteY266" fmla="*/ 7205 h 10000"/>
                <a:gd name="connsiteX267" fmla="*/ 8707 w 10000"/>
                <a:gd name="connsiteY267" fmla="*/ 7615 h 10000"/>
                <a:gd name="connsiteX268" fmla="*/ 8734 w 10000"/>
                <a:gd name="connsiteY268" fmla="*/ 8460 h 10000"/>
                <a:gd name="connsiteX269" fmla="*/ 8761 w 10000"/>
                <a:gd name="connsiteY269" fmla="*/ 8839 h 10000"/>
                <a:gd name="connsiteX270" fmla="*/ 8788 w 10000"/>
                <a:gd name="connsiteY270" fmla="*/ 7733 h 10000"/>
                <a:gd name="connsiteX271" fmla="*/ 8819 w 10000"/>
                <a:gd name="connsiteY271" fmla="*/ 7267 h 10000"/>
                <a:gd name="connsiteX272" fmla="*/ 8851 w 10000"/>
                <a:gd name="connsiteY272" fmla="*/ 6981 h 10000"/>
                <a:gd name="connsiteX273" fmla="*/ 8878 w 10000"/>
                <a:gd name="connsiteY273" fmla="*/ 6783 h 10000"/>
                <a:gd name="connsiteX274" fmla="*/ 8905 w 10000"/>
                <a:gd name="connsiteY274" fmla="*/ 6646 h 10000"/>
                <a:gd name="connsiteX275" fmla="*/ 8932 w 10000"/>
                <a:gd name="connsiteY275" fmla="*/ 6547 h 10000"/>
                <a:gd name="connsiteX276" fmla="*/ 8963 w 10000"/>
                <a:gd name="connsiteY276" fmla="*/ 6484 h 10000"/>
                <a:gd name="connsiteX277" fmla="*/ 8991 w 10000"/>
                <a:gd name="connsiteY277" fmla="*/ 6453 h 10000"/>
                <a:gd name="connsiteX278" fmla="*/ 9022 w 10000"/>
                <a:gd name="connsiteY278" fmla="*/ 6447 h 10000"/>
                <a:gd name="connsiteX279" fmla="*/ 9049 w 10000"/>
                <a:gd name="connsiteY279" fmla="*/ 6472 h 10000"/>
                <a:gd name="connsiteX280" fmla="*/ 9076 w 10000"/>
                <a:gd name="connsiteY280" fmla="*/ 6528 h 10000"/>
                <a:gd name="connsiteX281" fmla="*/ 9108 w 10000"/>
                <a:gd name="connsiteY281" fmla="*/ 6621 h 10000"/>
                <a:gd name="connsiteX282" fmla="*/ 9135 w 10000"/>
                <a:gd name="connsiteY282" fmla="*/ 6758 h 10000"/>
                <a:gd name="connsiteX283" fmla="*/ 9166 w 10000"/>
                <a:gd name="connsiteY283" fmla="*/ 6957 h 10000"/>
                <a:gd name="connsiteX284" fmla="*/ 9193 w 10000"/>
                <a:gd name="connsiteY284" fmla="*/ 7267 h 10000"/>
                <a:gd name="connsiteX285" fmla="*/ 9220 w 10000"/>
                <a:gd name="connsiteY285" fmla="*/ 7814 h 10000"/>
                <a:gd name="connsiteX286" fmla="*/ 9252 w 10000"/>
                <a:gd name="connsiteY286" fmla="*/ 9863 h 10000"/>
                <a:gd name="connsiteX287" fmla="*/ 9279 w 10000"/>
                <a:gd name="connsiteY287" fmla="*/ 7988 h 10000"/>
                <a:gd name="connsiteX288" fmla="*/ 9306 w 10000"/>
                <a:gd name="connsiteY288" fmla="*/ 7335 h 10000"/>
                <a:gd name="connsiteX289" fmla="*/ 9338 w 10000"/>
                <a:gd name="connsiteY289" fmla="*/ 6988 h 10000"/>
                <a:gd name="connsiteX290" fmla="*/ 9365 w 10000"/>
                <a:gd name="connsiteY290" fmla="*/ 6758 h 10000"/>
                <a:gd name="connsiteX291" fmla="*/ 9396 w 10000"/>
                <a:gd name="connsiteY291" fmla="*/ 6602 h 10000"/>
                <a:gd name="connsiteX292" fmla="*/ 9423 w 10000"/>
                <a:gd name="connsiteY292" fmla="*/ 6503 h 10000"/>
                <a:gd name="connsiteX293" fmla="*/ 9450 w 10000"/>
                <a:gd name="connsiteY293" fmla="*/ 6447 h 10000"/>
                <a:gd name="connsiteX294" fmla="*/ 9482 w 10000"/>
                <a:gd name="connsiteY294" fmla="*/ 6435 h 10000"/>
                <a:gd name="connsiteX295" fmla="*/ 9509 w 10000"/>
                <a:gd name="connsiteY295" fmla="*/ 6460 h 10000"/>
                <a:gd name="connsiteX296" fmla="*/ 9540 w 10000"/>
                <a:gd name="connsiteY296" fmla="*/ 6534 h 10000"/>
                <a:gd name="connsiteX297" fmla="*/ 9567 w 10000"/>
                <a:gd name="connsiteY297" fmla="*/ 6665 h 10000"/>
                <a:gd name="connsiteX298" fmla="*/ 9594 w 10000"/>
                <a:gd name="connsiteY298" fmla="*/ 6882 h 10000"/>
                <a:gd name="connsiteX299" fmla="*/ 9626 w 10000"/>
                <a:gd name="connsiteY299" fmla="*/ 7242 h 10000"/>
                <a:gd name="connsiteX300" fmla="*/ 9653 w 10000"/>
                <a:gd name="connsiteY300" fmla="*/ 7981 h 10000"/>
                <a:gd name="connsiteX301" fmla="*/ 9680 w 10000"/>
                <a:gd name="connsiteY301" fmla="*/ 8820 h 10000"/>
                <a:gd name="connsiteX302" fmla="*/ 9712 w 10000"/>
                <a:gd name="connsiteY302" fmla="*/ 7484 h 10000"/>
                <a:gd name="connsiteX303" fmla="*/ 9739 w 10000"/>
                <a:gd name="connsiteY303" fmla="*/ 7012 h 10000"/>
                <a:gd name="connsiteX304" fmla="*/ 9766 w 10000"/>
                <a:gd name="connsiteY304" fmla="*/ 6758 h 10000"/>
                <a:gd name="connsiteX305" fmla="*/ 9797 w 10000"/>
                <a:gd name="connsiteY305" fmla="*/ 6615 h 10000"/>
                <a:gd name="connsiteX306" fmla="*/ 9824 w 10000"/>
                <a:gd name="connsiteY306" fmla="*/ 6559 h 10000"/>
                <a:gd name="connsiteX307" fmla="*/ 9856 w 10000"/>
                <a:gd name="connsiteY307" fmla="*/ 6590 h 10000"/>
                <a:gd name="connsiteX308" fmla="*/ 9883 w 10000"/>
                <a:gd name="connsiteY308" fmla="*/ 6708 h 10000"/>
                <a:gd name="connsiteX309" fmla="*/ 9910 w 10000"/>
                <a:gd name="connsiteY309" fmla="*/ 6950 h 10000"/>
                <a:gd name="connsiteX310" fmla="*/ 9941 w 10000"/>
                <a:gd name="connsiteY310" fmla="*/ 7404 h 10000"/>
                <a:gd name="connsiteX311" fmla="*/ 9968 w 10000"/>
                <a:gd name="connsiteY311" fmla="*/ 8516 h 10000"/>
                <a:gd name="connsiteX312" fmla="*/ 10000 w 10000"/>
                <a:gd name="connsiteY312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587 w 10000"/>
                <a:gd name="connsiteY88" fmla="*/ 43 h 10000"/>
                <a:gd name="connsiteX89" fmla="*/ 3614 w 10000"/>
                <a:gd name="connsiteY89" fmla="*/ 31 h 10000"/>
                <a:gd name="connsiteX90" fmla="*/ 3641 w 10000"/>
                <a:gd name="connsiteY90" fmla="*/ 19 h 10000"/>
                <a:gd name="connsiteX91" fmla="*/ 3673 w 10000"/>
                <a:gd name="connsiteY91" fmla="*/ 6 h 10000"/>
                <a:gd name="connsiteX92" fmla="*/ 3700 w 10000"/>
                <a:gd name="connsiteY92" fmla="*/ 6 h 10000"/>
                <a:gd name="connsiteX93" fmla="*/ 3731 w 10000"/>
                <a:gd name="connsiteY93" fmla="*/ 0 h 10000"/>
                <a:gd name="connsiteX94" fmla="*/ 3758 w 10000"/>
                <a:gd name="connsiteY94" fmla="*/ 0 h 10000"/>
                <a:gd name="connsiteX95" fmla="*/ 3785 w 10000"/>
                <a:gd name="connsiteY95" fmla="*/ 6 h 10000"/>
                <a:gd name="connsiteX96" fmla="*/ 3817 w 10000"/>
                <a:gd name="connsiteY96" fmla="*/ 12 h 10000"/>
                <a:gd name="connsiteX97" fmla="*/ 3844 w 10000"/>
                <a:gd name="connsiteY97" fmla="*/ 19 h 10000"/>
                <a:gd name="connsiteX98" fmla="*/ 3876 w 10000"/>
                <a:gd name="connsiteY98" fmla="*/ 31 h 10000"/>
                <a:gd name="connsiteX99" fmla="*/ 3903 w 10000"/>
                <a:gd name="connsiteY99" fmla="*/ 43 h 10000"/>
                <a:gd name="connsiteX100" fmla="*/ 3930 w 10000"/>
                <a:gd name="connsiteY100" fmla="*/ 62 h 10000"/>
                <a:gd name="connsiteX101" fmla="*/ 3957 w 10000"/>
                <a:gd name="connsiteY101" fmla="*/ 81 h 10000"/>
                <a:gd name="connsiteX102" fmla="*/ 3988 w 10000"/>
                <a:gd name="connsiteY102" fmla="*/ 106 h 10000"/>
                <a:gd name="connsiteX103" fmla="*/ 4015 w 10000"/>
                <a:gd name="connsiteY103" fmla="*/ 130 h 10000"/>
                <a:gd name="connsiteX104" fmla="*/ 4047 w 10000"/>
                <a:gd name="connsiteY104" fmla="*/ 155 h 10000"/>
                <a:gd name="connsiteX105" fmla="*/ 4074 w 10000"/>
                <a:gd name="connsiteY105" fmla="*/ 186 h 10000"/>
                <a:gd name="connsiteX106" fmla="*/ 4101 w 10000"/>
                <a:gd name="connsiteY106" fmla="*/ 217 h 10000"/>
                <a:gd name="connsiteX107" fmla="*/ 4132 w 10000"/>
                <a:gd name="connsiteY107" fmla="*/ 255 h 10000"/>
                <a:gd name="connsiteX108" fmla="*/ 4160 w 10000"/>
                <a:gd name="connsiteY108" fmla="*/ 292 h 10000"/>
                <a:gd name="connsiteX109" fmla="*/ 4191 w 10000"/>
                <a:gd name="connsiteY109" fmla="*/ 329 h 10000"/>
                <a:gd name="connsiteX110" fmla="*/ 4218 w 10000"/>
                <a:gd name="connsiteY110" fmla="*/ 373 h 10000"/>
                <a:gd name="connsiteX111" fmla="*/ 4245 w 10000"/>
                <a:gd name="connsiteY111" fmla="*/ 422 h 10000"/>
                <a:gd name="connsiteX112" fmla="*/ 4277 w 10000"/>
                <a:gd name="connsiteY112" fmla="*/ 466 h 10000"/>
                <a:gd name="connsiteX113" fmla="*/ 4304 w 10000"/>
                <a:gd name="connsiteY113" fmla="*/ 522 h 10000"/>
                <a:gd name="connsiteX114" fmla="*/ 4335 w 10000"/>
                <a:gd name="connsiteY114" fmla="*/ 571 h 10000"/>
                <a:gd name="connsiteX115" fmla="*/ 4362 w 10000"/>
                <a:gd name="connsiteY115" fmla="*/ 634 h 10000"/>
                <a:gd name="connsiteX116" fmla="*/ 4389 w 10000"/>
                <a:gd name="connsiteY116" fmla="*/ 689 h 10000"/>
                <a:gd name="connsiteX117" fmla="*/ 4421 w 10000"/>
                <a:gd name="connsiteY117" fmla="*/ 752 h 10000"/>
                <a:gd name="connsiteX118" fmla="*/ 4448 w 10000"/>
                <a:gd name="connsiteY118" fmla="*/ 820 h 10000"/>
                <a:gd name="connsiteX119" fmla="*/ 4475 w 10000"/>
                <a:gd name="connsiteY119" fmla="*/ 888 h 10000"/>
                <a:gd name="connsiteX120" fmla="*/ 4507 w 10000"/>
                <a:gd name="connsiteY120" fmla="*/ 957 h 10000"/>
                <a:gd name="connsiteX121" fmla="*/ 4534 w 10000"/>
                <a:gd name="connsiteY121" fmla="*/ 1037 h 10000"/>
                <a:gd name="connsiteX122" fmla="*/ 4565 w 10000"/>
                <a:gd name="connsiteY122" fmla="*/ 1118 h 10000"/>
                <a:gd name="connsiteX123" fmla="*/ 4592 w 10000"/>
                <a:gd name="connsiteY123" fmla="*/ 1199 h 10000"/>
                <a:gd name="connsiteX124" fmla="*/ 4619 w 10000"/>
                <a:gd name="connsiteY124" fmla="*/ 1286 h 10000"/>
                <a:gd name="connsiteX125" fmla="*/ 4651 w 10000"/>
                <a:gd name="connsiteY125" fmla="*/ 1373 h 10000"/>
                <a:gd name="connsiteX126" fmla="*/ 4678 w 10000"/>
                <a:gd name="connsiteY126" fmla="*/ 1472 h 10000"/>
                <a:gd name="connsiteX127" fmla="*/ 4709 w 10000"/>
                <a:gd name="connsiteY127" fmla="*/ 1565 h 10000"/>
                <a:gd name="connsiteX128" fmla="*/ 4736 w 10000"/>
                <a:gd name="connsiteY128" fmla="*/ 1671 h 10000"/>
                <a:gd name="connsiteX129" fmla="*/ 4763 w 10000"/>
                <a:gd name="connsiteY129" fmla="*/ 1776 h 10000"/>
                <a:gd name="connsiteX130" fmla="*/ 4795 w 10000"/>
                <a:gd name="connsiteY130" fmla="*/ 1894 h 10000"/>
                <a:gd name="connsiteX131" fmla="*/ 4822 w 10000"/>
                <a:gd name="connsiteY131" fmla="*/ 2012 h 10000"/>
                <a:gd name="connsiteX132" fmla="*/ 4854 w 10000"/>
                <a:gd name="connsiteY132" fmla="*/ 2137 h 10000"/>
                <a:gd name="connsiteX133" fmla="*/ 4881 w 10000"/>
                <a:gd name="connsiteY133" fmla="*/ 2267 h 10000"/>
                <a:gd name="connsiteX134" fmla="*/ 4908 w 10000"/>
                <a:gd name="connsiteY134" fmla="*/ 2404 h 10000"/>
                <a:gd name="connsiteX135" fmla="*/ 4935 w 10000"/>
                <a:gd name="connsiteY135" fmla="*/ 2553 h 10000"/>
                <a:gd name="connsiteX136" fmla="*/ 4966 w 10000"/>
                <a:gd name="connsiteY136" fmla="*/ 2708 h 10000"/>
                <a:gd name="connsiteX137" fmla="*/ 4993 w 10000"/>
                <a:gd name="connsiteY137" fmla="*/ 2870 h 10000"/>
                <a:gd name="connsiteX138" fmla="*/ 5025 w 10000"/>
                <a:gd name="connsiteY138" fmla="*/ 3043 h 10000"/>
                <a:gd name="connsiteX139" fmla="*/ 5052 w 10000"/>
                <a:gd name="connsiteY139" fmla="*/ 3230 h 10000"/>
                <a:gd name="connsiteX140" fmla="*/ 5079 w 10000"/>
                <a:gd name="connsiteY140" fmla="*/ 3429 h 10000"/>
                <a:gd name="connsiteX141" fmla="*/ 5110 w 10000"/>
                <a:gd name="connsiteY141" fmla="*/ 3646 h 10000"/>
                <a:gd name="connsiteX142" fmla="*/ 5137 w 10000"/>
                <a:gd name="connsiteY142" fmla="*/ 3882 h 10000"/>
                <a:gd name="connsiteX143" fmla="*/ 5169 w 10000"/>
                <a:gd name="connsiteY143" fmla="*/ 4143 h 10000"/>
                <a:gd name="connsiteX144" fmla="*/ 5196 w 10000"/>
                <a:gd name="connsiteY144" fmla="*/ 4441 h 10000"/>
                <a:gd name="connsiteX145" fmla="*/ 5223 w 10000"/>
                <a:gd name="connsiteY145" fmla="*/ 4789 h 10000"/>
                <a:gd name="connsiteX146" fmla="*/ 5255 w 10000"/>
                <a:gd name="connsiteY146" fmla="*/ 5205 h 10000"/>
                <a:gd name="connsiteX147" fmla="*/ 5282 w 10000"/>
                <a:gd name="connsiteY147" fmla="*/ 5758 h 10000"/>
                <a:gd name="connsiteX148" fmla="*/ 5313 w 10000"/>
                <a:gd name="connsiteY148" fmla="*/ 6671 h 10000"/>
                <a:gd name="connsiteX149" fmla="*/ 5340 w 10000"/>
                <a:gd name="connsiteY149" fmla="*/ 7776 h 10000"/>
                <a:gd name="connsiteX150" fmla="*/ 5367 w 10000"/>
                <a:gd name="connsiteY150" fmla="*/ 6565 h 10000"/>
                <a:gd name="connsiteX151" fmla="*/ 5399 w 10000"/>
                <a:gd name="connsiteY151" fmla="*/ 6255 h 10000"/>
                <a:gd name="connsiteX152" fmla="*/ 5426 w 10000"/>
                <a:gd name="connsiteY152" fmla="*/ 6155 h 10000"/>
                <a:gd name="connsiteX153" fmla="*/ 5453 w 10000"/>
                <a:gd name="connsiteY153" fmla="*/ 6180 h 10000"/>
                <a:gd name="connsiteX154" fmla="*/ 5484 w 10000"/>
                <a:gd name="connsiteY154" fmla="*/ 6286 h 10000"/>
                <a:gd name="connsiteX155" fmla="*/ 5511 w 10000"/>
                <a:gd name="connsiteY155" fmla="*/ 6484 h 10000"/>
                <a:gd name="connsiteX156" fmla="*/ 5539 w 10000"/>
                <a:gd name="connsiteY156" fmla="*/ 6801 h 10000"/>
                <a:gd name="connsiteX157" fmla="*/ 5570 w 10000"/>
                <a:gd name="connsiteY157" fmla="*/ 7373 h 10000"/>
                <a:gd name="connsiteX158" fmla="*/ 5597 w 10000"/>
                <a:gd name="connsiteY158" fmla="*/ 9447 h 10000"/>
                <a:gd name="connsiteX159" fmla="*/ 5629 w 10000"/>
                <a:gd name="connsiteY159" fmla="*/ 7621 h 10000"/>
                <a:gd name="connsiteX160" fmla="*/ 5656 w 10000"/>
                <a:gd name="connsiteY160" fmla="*/ 7012 h 10000"/>
                <a:gd name="connsiteX161" fmla="*/ 5683 w 10000"/>
                <a:gd name="connsiteY161" fmla="*/ 6708 h 10000"/>
                <a:gd name="connsiteX162" fmla="*/ 5714 w 10000"/>
                <a:gd name="connsiteY162" fmla="*/ 6534 h 10000"/>
                <a:gd name="connsiteX163" fmla="*/ 5741 w 10000"/>
                <a:gd name="connsiteY163" fmla="*/ 6429 h 10000"/>
                <a:gd name="connsiteX164" fmla="*/ 5773 w 10000"/>
                <a:gd name="connsiteY164" fmla="*/ 6385 h 10000"/>
                <a:gd name="connsiteX165" fmla="*/ 5800 w 10000"/>
                <a:gd name="connsiteY165" fmla="*/ 6385 h 10000"/>
                <a:gd name="connsiteX166" fmla="*/ 5827 w 10000"/>
                <a:gd name="connsiteY166" fmla="*/ 6429 h 10000"/>
                <a:gd name="connsiteX167" fmla="*/ 5858 w 10000"/>
                <a:gd name="connsiteY167" fmla="*/ 6516 h 10000"/>
                <a:gd name="connsiteX168" fmla="*/ 5886 w 10000"/>
                <a:gd name="connsiteY168" fmla="*/ 6646 h 10000"/>
                <a:gd name="connsiteX169" fmla="*/ 5913 w 10000"/>
                <a:gd name="connsiteY169" fmla="*/ 6845 h 10000"/>
                <a:gd name="connsiteX170" fmla="*/ 5944 w 10000"/>
                <a:gd name="connsiteY170" fmla="*/ 7149 h 10000"/>
                <a:gd name="connsiteX171" fmla="*/ 5971 w 10000"/>
                <a:gd name="connsiteY171" fmla="*/ 7658 h 10000"/>
                <a:gd name="connsiteX172" fmla="*/ 6003 w 10000"/>
                <a:gd name="connsiteY172" fmla="*/ 9093 h 10000"/>
                <a:gd name="connsiteX173" fmla="*/ 6030 w 10000"/>
                <a:gd name="connsiteY173" fmla="*/ 8106 h 10000"/>
                <a:gd name="connsiteX174" fmla="*/ 6057 w 10000"/>
                <a:gd name="connsiteY174" fmla="*/ 7385 h 10000"/>
                <a:gd name="connsiteX175" fmla="*/ 6088 w 10000"/>
                <a:gd name="connsiteY175" fmla="*/ 7019 h 10000"/>
                <a:gd name="connsiteX176" fmla="*/ 6115 w 10000"/>
                <a:gd name="connsiteY176" fmla="*/ 6789 h 10000"/>
                <a:gd name="connsiteX177" fmla="*/ 6147 w 10000"/>
                <a:gd name="connsiteY177" fmla="*/ 6634 h 10000"/>
                <a:gd name="connsiteX178" fmla="*/ 6174 w 10000"/>
                <a:gd name="connsiteY178" fmla="*/ 6534 h 10000"/>
                <a:gd name="connsiteX179" fmla="*/ 6201 w 10000"/>
                <a:gd name="connsiteY179" fmla="*/ 6472 h 10000"/>
                <a:gd name="connsiteX180" fmla="*/ 6233 w 10000"/>
                <a:gd name="connsiteY180" fmla="*/ 6441 h 10000"/>
                <a:gd name="connsiteX181" fmla="*/ 6260 w 10000"/>
                <a:gd name="connsiteY181" fmla="*/ 6435 h 10000"/>
                <a:gd name="connsiteX182" fmla="*/ 6291 w 10000"/>
                <a:gd name="connsiteY182" fmla="*/ 6460 h 10000"/>
                <a:gd name="connsiteX183" fmla="*/ 6318 w 10000"/>
                <a:gd name="connsiteY183" fmla="*/ 6516 h 10000"/>
                <a:gd name="connsiteX184" fmla="*/ 6345 w 10000"/>
                <a:gd name="connsiteY184" fmla="*/ 6609 h 10000"/>
                <a:gd name="connsiteX185" fmla="*/ 6372 w 10000"/>
                <a:gd name="connsiteY185" fmla="*/ 6733 h 10000"/>
                <a:gd name="connsiteX186" fmla="*/ 6404 w 10000"/>
                <a:gd name="connsiteY186" fmla="*/ 6919 h 10000"/>
                <a:gd name="connsiteX187" fmla="*/ 6431 w 10000"/>
                <a:gd name="connsiteY187" fmla="*/ 7186 h 10000"/>
                <a:gd name="connsiteX188" fmla="*/ 6462 w 10000"/>
                <a:gd name="connsiteY188" fmla="*/ 7596 h 10000"/>
                <a:gd name="connsiteX189" fmla="*/ 6489 w 10000"/>
                <a:gd name="connsiteY189" fmla="*/ 8466 h 10000"/>
                <a:gd name="connsiteX190" fmla="*/ 6516 w 10000"/>
                <a:gd name="connsiteY190" fmla="*/ 8801 h 10000"/>
                <a:gd name="connsiteX191" fmla="*/ 6548 w 10000"/>
                <a:gd name="connsiteY191" fmla="*/ 7714 h 10000"/>
                <a:gd name="connsiteX192" fmla="*/ 6575 w 10000"/>
                <a:gd name="connsiteY192" fmla="*/ 7261 h 10000"/>
                <a:gd name="connsiteX193" fmla="*/ 6607 w 10000"/>
                <a:gd name="connsiteY193" fmla="*/ 6981 h 10000"/>
                <a:gd name="connsiteX194" fmla="*/ 6634 w 10000"/>
                <a:gd name="connsiteY194" fmla="*/ 6795 h 10000"/>
                <a:gd name="connsiteX195" fmla="*/ 6661 w 10000"/>
                <a:gd name="connsiteY195" fmla="*/ 6658 h 10000"/>
                <a:gd name="connsiteX196" fmla="*/ 6692 w 10000"/>
                <a:gd name="connsiteY196" fmla="*/ 6559 h 10000"/>
                <a:gd name="connsiteX197" fmla="*/ 6719 w 10000"/>
                <a:gd name="connsiteY197" fmla="*/ 6497 h 10000"/>
                <a:gd name="connsiteX198" fmla="*/ 6751 w 10000"/>
                <a:gd name="connsiteY198" fmla="*/ 6460 h 10000"/>
                <a:gd name="connsiteX199" fmla="*/ 6778 w 10000"/>
                <a:gd name="connsiteY199" fmla="*/ 6453 h 10000"/>
                <a:gd name="connsiteX200" fmla="*/ 6805 w 10000"/>
                <a:gd name="connsiteY200" fmla="*/ 6460 h 10000"/>
                <a:gd name="connsiteX201" fmla="*/ 6836 w 10000"/>
                <a:gd name="connsiteY201" fmla="*/ 6503 h 10000"/>
                <a:gd name="connsiteX202" fmla="*/ 6863 w 10000"/>
                <a:gd name="connsiteY202" fmla="*/ 6565 h 10000"/>
                <a:gd name="connsiteX203" fmla="*/ 6890 w 10000"/>
                <a:gd name="connsiteY203" fmla="*/ 6658 h 10000"/>
                <a:gd name="connsiteX204" fmla="*/ 6922 w 10000"/>
                <a:gd name="connsiteY204" fmla="*/ 6789 h 10000"/>
                <a:gd name="connsiteX205" fmla="*/ 6949 w 10000"/>
                <a:gd name="connsiteY205" fmla="*/ 6975 h 10000"/>
                <a:gd name="connsiteX206" fmla="*/ 6981 w 10000"/>
                <a:gd name="connsiteY206" fmla="*/ 7236 h 10000"/>
                <a:gd name="connsiteX207" fmla="*/ 7008 w 10000"/>
                <a:gd name="connsiteY207" fmla="*/ 7634 h 10000"/>
                <a:gd name="connsiteX208" fmla="*/ 7035 w 10000"/>
                <a:gd name="connsiteY208" fmla="*/ 8460 h 10000"/>
                <a:gd name="connsiteX209" fmla="*/ 7066 w 10000"/>
                <a:gd name="connsiteY209" fmla="*/ 8969 h 10000"/>
                <a:gd name="connsiteX210" fmla="*/ 7093 w 10000"/>
                <a:gd name="connsiteY210" fmla="*/ 7801 h 10000"/>
                <a:gd name="connsiteX211" fmla="*/ 7125 w 10000"/>
                <a:gd name="connsiteY211" fmla="*/ 7329 h 10000"/>
                <a:gd name="connsiteX212" fmla="*/ 7152 w 10000"/>
                <a:gd name="connsiteY212" fmla="*/ 7037 h 10000"/>
                <a:gd name="connsiteX213" fmla="*/ 7179 w 10000"/>
                <a:gd name="connsiteY213" fmla="*/ 6839 h 10000"/>
                <a:gd name="connsiteX214" fmla="*/ 7210 w 10000"/>
                <a:gd name="connsiteY214" fmla="*/ 6696 h 10000"/>
                <a:gd name="connsiteX215" fmla="*/ 7237 w 10000"/>
                <a:gd name="connsiteY215" fmla="*/ 6590 h 10000"/>
                <a:gd name="connsiteX216" fmla="*/ 7269 w 10000"/>
                <a:gd name="connsiteY216" fmla="*/ 6516 h 10000"/>
                <a:gd name="connsiteX217" fmla="*/ 7296 w 10000"/>
                <a:gd name="connsiteY217" fmla="*/ 6472 h 10000"/>
                <a:gd name="connsiteX218" fmla="*/ 7323 w 10000"/>
                <a:gd name="connsiteY218" fmla="*/ 6447 h 10000"/>
                <a:gd name="connsiteX219" fmla="*/ 7350 w 10000"/>
                <a:gd name="connsiteY219" fmla="*/ 6447 h 10000"/>
                <a:gd name="connsiteX220" fmla="*/ 7382 w 10000"/>
                <a:gd name="connsiteY220" fmla="*/ 6466 h 10000"/>
                <a:gd name="connsiteX221" fmla="*/ 7409 w 10000"/>
                <a:gd name="connsiteY221" fmla="*/ 6509 h 10000"/>
                <a:gd name="connsiteX222" fmla="*/ 7440 w 10000"/>
                <a:gd name="connsiteY222" fmla="*/ 6578 h 10000"/>
                <a:gd name="connsiteX223" fmla="*/ 7467 w 10000"/>
                <a:gd name="connsiteY223" fmla="*/ 6677 h 10000"/>
                <a:gd name="connsiteX224" fmla="*/ 7494 w 10000"/>
                <a:gd name="connsiteY224" fmla="*/ 6814 h 10000"/>
                <a:gd name="connsiteX225" fmla="*/ 7526 w 10000"/>
                <a:gd name="connsiteY225" fmla="*/ 7006 h 10000"/>
                <a:gd name="connsiteX226" fmla="*/ 7553 w 10000"/>
                <a:gd name="connsiteY226" fmla="*/ 7273 h 10000"/>
                <a:gd name="connsiteX227" fmla="*/ 7584 w 10000"/>
                <a:gd name="connsiteY227" fmla="*/ 7696 h 10000"/>
                <a:gd name="connsiteX228" fmla="*/ 7612 w 10000"/>
                <a:gd name="connsiteY228" fmla="*/ 8584 h 10000"/>
                <a:gd name="connsiteX229" fmla="*/ 7639 w 10000"/>
                <a:gd name="connsiteY229" fmla="*/ 8814 h 10000"/>
                <a:gd name="connsiteX230" fmla="*/ 7670 w 10000"/>
                <a:gd name="connsiteY230" fmla="*/ 7770 h 10000"/>
                <a:gd name="connsiteX231" fmla="*/ 7697 w 10000"/>
                <a:gd name="connsiteY231" fmla="*/ 7317 h 10000"/>
                <a:gd name="connsiteX232" fmla="*/ 7729 w 10000"/>
                <a:gd name="connsiteY232" fmla="*/ 7031 h 10000"/>
                <a:gd name="connsiteX233" fmla="*/ 7756 w 10000"/>
                <a:gd name="connsiteY233" fmla="*/ 6839 h 10000"/>
                <a:gd name="connsiteX234" fmla="*/ 7783 w 10000"/>
                <a:gd name="connsiteY234" fmla="*/ 6696 h 10000"/>
                <a:gd name="connsiteX235" fmla="*/ 7810 w 10000"/>
                <a:gd name="connsiteY235" fmla="*/ 6590 h 10000"/>
                <a:gd name="connsiteX236" fmla="*/ 7841 w 10000"/>
                <a:gd name="connsiteY236" fmla="*/ 6522 h 10000"/>
                <a:gd name="connsiteX237" fmla="*/ 7868 w 10000"/>
                <a:gd name="connsiteY237" fmla="*/ 6472 h 10000"/>
                <a:gd name="connsiteX238" fmla="*/ 7900 w 10000"/>
                <a:gd name="connsiteY238" fmla="*/ 6447 h 10000"/>
                <a:gd name="connsiteX239" fmla="*/ 7927 w 10000"/>
                <a:gd name="connsiteY239" fmla="*/ 6447 h 10000"/>
                <a:gd name="connsiteX240" fmla="*/ 7954 w 10000"/>
                <a:gd name="connsiteY240" fmla="*/ 6466 h 10000"/>
                <a:gd name="connsiteX241" fmla="*/ 7986 w 10000"/>
                <a:gd name="connsiteY241" fmla="*/ 6509 h 10000"/>
                <a:gd name="connsiteX242" fmla="*/ 8013 w 10000"/>
                <a:gd name="connsiteY242" fmla="*/ 6578 h 10000"/>
                <a:gd name="connsiteX243" fmla="*/ 8044 w 10000"/>
                <a:gd name="connsiteY243" fmla="*/ 6683 h 10000"/>
                <a:gd name="connsiteX244" fmla="*/ 8071 w 10000"/>
                <a:gd name="connsiteY244" fmla="*/ 6820 h 10000"/>
                <a:gd name="connsiteX245" fmla="*/ 8098 w 10000"/>
                <a:gd name="connsiteY245" fmla="*/ 7006 h 10000"/>
                <a:gd name="connsiteX246" fmla="*/ 8130 w 10000"/>
                <a:gd name="connsiteY246" fmla="*/ 7280 h 10000"/>
                <a:gd name="connsiteX247" fmla="*/ 8157 w 10000"/>
                <a:gd name="connsiteY247" fmla="*/ 7714 h 10000"/>
                <a:gd name="connsiteX248" fmla="*/ 8188 w 10000"/>
                <a:gd name="connsiteY248" fmla="*/ 8671 h 10000"/>
                <a:gd name="connsiteX249" fmla="*/ 8215 w 10000"/>
                <a:gd name="connsiteY249" fmla="*/ 8696 h 10000"/>
                <a:gd name="connsiteX250" fmla="*/ 8242 w 10000"/>
                <a:gd name="connsiteY250" fmla="*/ 7720 h 10000"/>
                <a:gd name="connsiteX251" fmla="*/ 8274 w 10000"/>
                <a:gd name="connsiteY251" fmla="*/ 7286 h 10000"/>
                <a:gd name="connsiteX252" fmla="*/ 8301 w 10000"/>
                <a:gd name="connsiteY252" fmla="*/ 7006 h 10000"/>
                <a:gd name="connsiteX253" fmla="*/ 8328 w 10000"/>
                <a:gd name="connsiteY253" fmla="*/ 6820 h 10000"/>
                <a:gd name="connsiteX254" fmla="*/ 8360 w 10000"/>
                <a:gd name="connsiteY254" fmla="*/ 6683 h 10000"/>
                <a:gd name="connsiteX255" fmla="*/ 8387 w 10000"/>
                <a:gd name="connsiteY255" fmla="*/ 6584 h 10000"/>
                <a:gd name="connsiteX256" fmla="*/ 8418 w 10000"/>
                <a:gd name="connsiteY256" fmla="*/ 6516 h 10000"/>
                <a:gd name="connsiteX257" fmla="*/ 8445 w 10000"/>
                <a:gd name="connsiteY257" fmla="*/ 6472 h 10000"/>
                <a:gd name="connsiteX258" fmla="*/ 8472 w 10000"/>
                <a:gd name="connsiteY258" fmla="*/ 6453 h 10000"/>
                <a:gd name="connsiteX259" fmla="*/ 8504 w 10000"/>
                <a:gd name="connsiteY259" fmla="*/ 6460 h 10000"/>
                <a:gd name="connsiteX260" fmla="*/ 8531 w 10000"/>
                <a:gd name="connsiteY260" fmla="*/ 6491 h 10000"/>
                <a:gd name="connsiteX261" fmla="*/ 8562 w 10000"/>
                <a:gd name="connsiteY261" fmla="*/ 6553 h 10000"/>
                <a:gd name="connsiteX262" fmla="*/ 8589 w 10000"/>
                <a:gd name="connsiteY262" fmla="*/ 6640 h 10000"/>
                <a:gd name="connsiteX263" fmla="*/ 8616 w 10000"/>
                <a:gd name="connsiteY263" fmla="*/ 6770 h 10000"/>
                <a:gd name="connsiteX264" fmla="*/ 8648 w 10000"/>
                <a:gd name="connsiteY264" fmla="*/ 6944 h 10000"/>
                <a:gd name="connsiteX265" fmla="*/ 8675 w 10000"/>
                <a:gd name="connsiteY265" fmla="*/ 7205 h 10000"/>
                <a:gd name="connsiteX266" fmla="*/ 8707 w 10000"/>
                <a:gd name="connsiteY266" fmla="*/ 7615 h 10000"/>
                <a:gd name="connsiteX267" fmla="*/ 8734 w 10000"/>
                <a:gd name="connsiteY267" fmla="*/ 8460 h 10000"/>
                <a:gd name="connsiteX268" fmla="*/ 8761 w 10000"/>
                <a:gd name="connsiteY268" fmla="*/ 8839 h 10000"/>
                <a:gd name="connsiteX269" fmla="*/ 8788 w 10000"/>
                <a:gd name="connsiteY269" fmla="*/ 7733 h 10000"/>
                <a:gd name="connsiteX270" fmla="*/ 8819 w 10000"/>
                <a:gd name="connsiteY270" fmla="*/ 7267 h 10000"/>
                <a:gd name="connsiteX271" fmla="*/ 8851 w 10000"/>
                <a:gd name="connsiteY271" fmla="*/ 6981 h 10000"/>
                <a:gd name="connsiteX272" fmla="*/ 8878 w 10000"/>
                <a:gd name="connsiteY272" fmla="*/ 6783 h 10000"/>
                <a:gd name="connsiteX273" fmla="*/ 8905 w 10000"/>
                <a:gd name="connsiteY273" fmla="*/ 6646 h 10000"/>
                <a:gd name="connsiteX274" fmla="*/ 8932 w 10000"/>
                <a:gd name="connsiteY274" fmla="*/ 6547 h 10000"/>
                <a:gd name="connsiteX275" fmla="*/ 8963 w 10000"/>
                <a:gd name="connsiteY275" fmla="*/ 6484 h 10000"/>
                <a:gd name="connsiteX276" fmla="*/ 8991 w 10000"/>
                <a:gd name="connsiteY276" fmla="*/ 6453 h 10000"/>
                <a:gd name="connsiteX277" fmla="*/ 9022 w 10000"/>
                <a:gd name="connsiteY277" fmla="*/ 6447 h 10000"/>
                <a:gd name="connsiteX278" fmla="*/ 9049 w 10000"/>
                <a:gd name="connsiteY278" fmla="*/ 6472 h 10000"/>
                <a:gd name="connsiteX279" fmla="*/ 9076 w 10000"/>
                <a:gd name="connsiteY279" fmla="*/ 6528 h 10000"/>
                <a:gd name="connsiteX280" fmla="*/ 9108 w 10000"/>
                <a:gd name="connsiteY280" fmla="*/ 6621 h 10000"/>
                <a:gd name="connsiteX281" fmla="*/ 9135 w 10000"/>
                <a:gd name="connsiteY281" fmla="*/ 6758 h 10000"/>
                <a:gd name="connsiteX282" fmla="*/ 9166 w 10000"/>
                <a:gd name="connsiteY282" fmla="*/ 6957 h 10000"/>
                <a:gd name="connsiteX283" fmla="*/ 9193 w 10000"/>
                <a:gd name="connsiteY283" fmla="*/ 7267 h 10000"/>
                <a:gd name="connsiteX284" fmla="*/ 9220 w 10000"/>
                <a:gd name="connsiteY284" fmla="*/ 7814 h 10000"/>
                <a:gd name="connsiteX285" fmla="*/ 9252 w 10000"/>
                <a:gd name="connsiteY285" fmla="*/ 9863 h 10000"/>
                <a:gd name="connsiteX286" fmla="*/ 9279 w 10000"/>
                <a:gd name="connsiteY286" fmla="*/ 7988 h 10000"/>
                <a:gd name="connsiteX287" fmla="*/ 9306 w 10000"/>
                <a:gd name="connsiteY287" fmla="*/ 7335 h 10000"/>
                <a:gd name="connsiteX288" fmla="*/ 9338 w 10000"/>
                <a:gd name="connsiteY288" fmla="*/ 6988 h 10000"/>
                <a:gd name="connsiteX289" fmla="*/ 9365 w 10000"/>
                <a:gd name="connsiteY289" fmla="*/ 6758 h 10000"/>
                <a:gd name="connsiteX290" fmla="*/ 9396 w 10000"/>
                <a:gd name="connsiteY290" fmla="*/ 6602 h 10000"/>
                <a:gd name="connsiteX291" fmla="*/ 9423 w 10000"/>
                <a:gd name="connsiteY291" fmla="*/ 6503 h 10000"/>
                <a:gd name="connsiteX292" fmla="*/ 9450 w 10000"/>
                <a:gd name="connsiteY292" fmla="*/ 6447 h 10000"/>
                <a:gd name="connsiteX293" fmla="*/ 9482 w 10000"/>
                <a:gd name="connsiteY293" fmla="*/ 6435 h 10000"/>
                <a:gd name="connsiteX294" fmla="*/ 9509 w 10000"/>
                <a:gd name="connsiteY294" fmla="*/ 6460 h 10000"/>
                <a:gd name="connsiteX295" fmla="*/ 9540 w 10000"/>
                <a:gd name="connsiteY295" fmla="*/ 6534 h 10000"/>
                <a:gd name="connsiteX296" fmla="*/ 9567 w 10000"/>
                <a:gd name="connsiteY296" fmla="*/ 6665 h 10000"/>
                <a:gd name="connsiteX297" fmla="*/ 9594 w 10000"/>
                <a:gd name="connsiteY297" fmla="*/ 6882 h 10000"/>
                <a:gd name="connsiteX298" fmla="*/ 9626 w 10000"/>
                <a:gd name="connsiteY298" fmla="*/ 7242 h 10000"/>
                <a:gd name="connsiteX299" fmla="*/ 9653 w 10000"/>
                <a:gd name="connsiteY299" fmla="*/ 7981 h 10000"/>
                <a:gd name="connsiteX300" fmla="*/ 9680 w 10000"/>
                <a:gd name="connsiteY300" fmla="*/ 8820 h 10000"/>
                <a:gd name="connsiteX301" fmla="*/ 9712 w 10000"/>
                <a:gd name="connsiteY301" fmla="*/ 7484 h 10000"/>
                <a:gd name="connsiteX302" fmla="*/ 9739 w 10000"/>
                <a:gd name="connsiteY302" fmla="*/ 7012 h 10000"/>
                <a:gd name="connsiteX303" fmla="*/ 9766 w 10000"/>
                <a:gd name="connsiteY303" fmla="*/ 6758 h 10000"/>
                <a:gd name="connsiteX304" fmla="*/ 9797 w 10000"/>
                <a:gd name="connsiteY304" fmla="*/ 6615 h 10000"/>
                <a:gd name="connsiteX305" fmla="*/ 9824 w 10000"/>
                <a:gd name="connsiteY305" fmla="*/ 6559 h 10000"/>
                <a:gd name="connsiteX306" fmla="*/ 9856 w 10000"/>
                <a:gd name="connsiteY306" fmla="*/ 6590 h 10000"/>
                <a:gd name="connsiteX307" fmla="*/ 9883 w 10000"/>
                <a:gd name="connsiteY307" fmla="*/ 6708 h 10000"/>
                <a:gd name="connsiteX308" fmla="*/ 9910 w 10000"/>
                <a:gd name="connsiteY308" fmla="*/ 6950 h 10000"/>
                <a:gd name="connsiteX309" fmla="*/ 9941 w 10000"/>
                <a:gd name="connsiteY309" fmla="*/ 7404 h 10000"/>
                <a:gd name="connsiteX310" fmla="*/ 9968 w 10000"/>
                <a:gd name="connsiteY310" fmla="*/ 8516 h 10000"/>
                <a:gd name="connsiteX311" fmla="*/ 10000 w 10000"/>
                <a:gd name="connsiteY311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2465 w 10000"/>
                <a:gd name="connsiteY86" fmla="*/ 50 h 10000"/>
                <a:gd name="connsiteX87" fmla="*/ 3556 w 10000"/>
                <a:gd name="connsiteY87" fmla="*/ 68 h 10000"/>
                <a:gd name="connsiteX88" fmla="*/ 3614 w 10000"/>
                <a:gd name="connsiteY88" fmla="*/ 31 h 10000"/>
                <a:gd name="connsiteX89" fmla="*/ 3641 w 10000"/>
                <a:gd name="connsiteY89" fmla="*/ 19 h 10000"/>
                <a:gd name="connsiteX90" fmla="*/ 3673 w 10000"/>
                <a:gd name="connsiteY90" fmla="*/ 6 h 10000"/>
                <a:gd name="connsiteX91" fmla="*/ 3700 w 10000"/>
                <a:gd name="connsiteY91" fmla="*/ 6 h 10000"/>
                <a:gd name="connsiteX92" fmla="*/ 3731 w 10000"/>
                <a:gd name="connsiteY92" fmla="*/ 0 h 10000"/>
                <a:gd name="connsiteX93" fmla="*/ 3758 w 10000"/>
                <a:gd name="connsiteY93" fmla="*/ 0 h 10000"/>
                <a:gd name="connsiteX94" fmla="*/ 3785 w 10000"/>
                <a:gd name="connsiteY94" fmla="*/ 6 h 10000"/>
                <a:gd name="connsiteX95" fmla="*/ 3817 w 10000"/>
                <a:gd name="connsiteY95" fmla="*/ 12 h 10000"/>
                <a:gd name="connsiteX96" fmla="*/ 3844 w 10000"/>
                <a:gd name="connsiteY96" fmla="*/ 19 h 10000"/>
                <a:gd name="connsiteX97" fmla="*/ 3876 w 10000"/>
                <a:gd name="connsiteY97" fmla="*/ 31 h 10000"/>
                <a:gd name="connsiteX98" fmla="*/ 3903 w 10000"/>
                <a:gd name="connsiteY98" fmla="*/ 43 h 10000"/>
                <a:gd name="connsiteX99" fmla="*/ 3930 w 10000"/>
                <a:gd name="connsiteY99" fmla="*/ 62 h 10000"/>
                <a:gd name="connsiteX100" fmla="*/ 3957 w 10000"/>
                <a:gd name="connsiteY100" fmla="*/ 81 h 10000"/>
                <a:gd name="connsiteX101" fmla="*/ 3988 w 10000"/>
                <a:gd name="connsiteY101" fmla="*/ 106 h 10000"/>
                <a:gd name="connsiteX102" fmla="*/ 4015 w 10000"/>
                <a:gd name="connsiteY102" fmla="*/ 130 h 10000"/>
                <a:gd name="connsiteX103" fmla="*/ 4047 w 10000"/>
                <a:gd name="connsiteY103" fmla="*/ 155 h 10000"/>
                <a:gd name="connsiteX104" fmla="*/ 4074 w 10000"/>
                <a:gd name="connsiteY104" fmla="*/ 186 h 10000"/>
                <a:gd name="connsiteX105" fmla="*/ 4101 w 10000"/>
                <a:gd name="connsiteY105" fmla="*/ 217 h 10000"/>
                <a:gd name="connsiteX106" fmla="*/ 4132 w 10000"/>
                <a:gd name="connsiteY106" fmla="*/ 255 h 10000"/>
                <a:gd name="connsiteX107" fmla="*/ 4160 w 10000"/>
                <a:gd name="connsiteY107" fmla="*/ 292 h 10000"/>
                <a:gd name="connsiteX108" fmla="*/ 4191 w 10000"/>
                <a:gd name="connsiteY108" fmla="*/ 329 h 10000"/>
                <a:gd name="connsiteX109" fmla="*/ 4218 w 10000"/>
                <a:gd name="connsiteY109" fmla="*/ 373 h 10000"/>
                <a:gd name="connsiteX110" fmla="*/ 4245 w 10000"/>
                <a:gd name="connsiteY110" fmla="*/ 422 h 10000"/>
                <a:gd name="connsiteX111" fmla="*/ 4277 w 10000"/>
                <a:gd name="connsiteY111" fmla="*/ 466 h 10000"/>
                <a:gd name="connsiteX112" fmla="*/ 4304 w 10000"/>
                <a:gd name="connsiteY112" fmla="*/ 522 h 10000"/>
                <a:gd name="connsiteX113" fmla="*/ 4335 w 10000"/>
                <a:gd name="connsiteY113" fmla="*/ 571 h 10000"/>
                <a:gd name="connsiteX114" fmla="*/ 4362 w 10000"/>
                <a:gd name="connsiteY114" fmla="*/ 634 h 10000"/>
                <a:gd name="connsiteX115" fmla="*/ 4389 w 10000"/>
                <a:gd name="connsiteY115" fmla="*/ 689 h 10000"/>
                <a:gd name="connsiteX116" fmla="*/ 4421 w 10000"/>
                <a:gd name="connsiteY116" fmla="*/ 752 h 10000"/>
                <a:gd name="connsiteX117" fmla="*/ 4448 w 10000"/>
                <a:gd name="connsiteY117" fmla="*/ 820 h 10000"/>
                <a:gd name="connsiteX118" fmla="*/ 4475 w 10000"/>
                <a:gd name="connsiteY118" fmla="*/ 888 h 10000"/>
                <a:gd name="connsiteX119" fmla="*/ 4507 w 10000"/>
                <a:gd name="connsiteY119" fmla="*/ 957 h 10000"/>
                <a:gd name="connsiteX120" fmla="*/ 4534 w 10000"/>
                <a:gd name="connsiteY120" fmla="*/ 1037 h 10000"/>
                <a:gd name="connsiteX121" fmla="*/ 4565 w 10000"/>
                <a:gd name="connsiteY121" fmla="*/ 1118 h 10000"/>
                <a:gd name="connsiteX122" fmla="*/ 4592 w 10000"/>
                <a:gd name="connsiteY122" fmla="*/ 1199 h 10000"/>
                <a:gd name="connsiteX123" fmla="*/ 4619 w 10000"/>
                <a:gd name="connsiteY123" fmla="*/ 1286 h 10000"/>
                <a:gd name="connsiteX124" fmla="*/ 4651 w 10000"/>
                <a:gd name="connsiteY124" fmla="*/ 1373 h 10000"/>
                <a:gd name="connsiteX125" fmla="*/ 4678 w 10000"/>
                <a:gd name="connsiteY125" fmla="*/ 1472 h 10000"/>
                <a:gd name="connsiteX126" fmla="*/ 4709 w 10000"/>
                <a:gd name="connsiteY126" fmla="*/ 1565 h 10000"/>
                <a:gd name="connsiteX127" fmla="*/ 4736 w 10000"/>
                <a:gd name="connsiteY127" fmla="*/ 1671 h 10000"/>
                <a:gd name="connsiteX128" fmla="*/ 4763 w 10000"/>
                <a:gd name="connsiteY128" fmla="*/ 1776 h 10000"/>
                <a:gd name="connsiteX129" fmla="*/ 4795 w 10000"/>
                <a:gd name="connsiteY129" fmla="*/ 1894 h 10000"/>
                <a:gd name="connsiteX130" fmla="*/ 4822 w 10000"/>
                <a:gd name="connsiteY130" fmla="*/ 2012 h 10000"/>
                <a:gd name="connsiteX131" fmla="*/ 4854 w 10000"/>
                <a:gd name="connsiteY131" fmla="*/ 2137 h 10000"/>
                <a:gd name="connsiteX132" fmla="*/ 4881 w 10000"/>
                <a:gd name="connsiteY132" fmla="*/ 2267 h 10000"/>
                <a:gd name="connsiteX133" fmla="*/ 4908 w 10000"/>
                <a:gd name="connsiteY133" fmla="*/ 2404 h 10000"/>
                <a:gd name="connsiteX134" fmla="*/ 4935 w 10000"/>
                <a:gd name="connsiteY134" fmla="*/ 2553 h 10000"/>
                <a:gd name="connsiteX135" fmla="*/ 4966 w 10000"/>
                <a:gd name="connsiteY135" fmla="*/ 2708 h 10000"/>
                <a:gd name="connsiteX136" fmla="*/ 4993 w 10000"/>
                <a:gd name="connsiteY136" fmla="*/ 2870 h 10000"/>
                <a:gd name="connsiteX137" fmla="*/ 5025 w 10000"/>
                <a:gd name="connsiteY137" fmla="*/ 3043 h 10000"/>
                <a:gd name="connsiteX138" fmla="*/ 5052 w 10000"/>
                <a:gd name="connsiteY138" fmla="*/ 3230 h 10000"/>
                <a:gd name="connsiteX139" fmla="*/ 5079 w 10000"/>
                <a:gd name="connsiteY139" fmla="*/ 3429 h 10000"/>
                <a:gd name="connsiteX140" fmla="*/ 5110 w 10000"/>
                <a:gd name="connsiteY140" fmla="*/ 3646 h 10000"/>
                <a:gd name="connsiteX141" fmla="*/ 5137 w 10000"/>
                <a:gd name="connsiteY141" fmla="*/ 3882 h 10000"/>
                <a:gd name="connsiteX142" fmla="*/ 5169 w 10000"/>
                <a:gd name="connsiteY142" fmla="*/ 4143 h 10000"/>
                <a:gd name="connsiteX143" fmla="*/ 5196 w 10000"/>
                <a:gd name="connsiteY143" fmla="*/ 4441 h 10000"/>
                <a:gd name="connsiteX144" fmla="*/ 5223 w 10000"/>
                <a:gd name="connsiteY144" fmla="*/ 4789 h 10000"/>
                <a:gd name="connsiteX145" fmla="*/ 5255 w 10000"/>
                <a:gd name="connsiteY145" fmla="*/ 5205 h 10000"/>
                <a:gd name="connsiteX146" fmla="*/ 5282 w 10000"/>
                <a:gd name="connsiteY146" fmla="*/ 5758 h 10000"/>
                <a:gd name="connsiteX147" fmla="*/ 5313 w 10000"/>
                <a:gd name="connsiteY147" fmla="*/ 6671 h 10000"/>
                <a:gd name="connsiteX148" fmla="*/ 5340 w 10000"/>
                <a:gd name="connsiteY148" fmla="*/ 7776 h 10000"/>
                <a:gd name="connsiteX149" fmla="*/ 5367 w 10000"/>
                <a:gd name="connsiteY149" fmla="*/ 6565 h 10000"/>
                <a:gd name="connsiteX150" fmla="*/ 5399 w 10000"/>
                <a:gd name="connsiteY150" fmla="*/ 6255 h 10000"/>
                <a:gd name="connsiteX151" fmla="*/ 5426 w 10000"/>
                <a:gd name="connsiteY151" fmla="*/ 6155 h 10000"/>
                <a:gd name="connsiteX152" fmla="*/ 5453 w 10000"/>
                <a:gd name="connsiteY152" fmla="*/ 6180 h 10000"/>
                <a:gd name="connsiteX153" fmla="*/ 5484 w 10000"/>
                <a:gd name="connsiteY153" fmla="*/ 6286 h 10000"/>
                <a:gd name="connsiteX154" fmla="*/ 5511 w 10000"/>
                <a:gd name="connsiteY154" fmla="*/ 6484 h 10000"/>
                <a:gd name="connsiteX155" fmla="*/ 5539 w 10000"/>
                <a:gd name="connsiteY155" fmla="*/ 6801 h 10000"/>
                <a:gd name="connsiteX156" fmla="*/ 5570 w 10000"/>
                <a:gd name="connsiteY156" fmla="*/ 7373 h 10000"/>
                <a:gd name="connsiteX157" fmla="*/ 5597 w 10000"/>
                <a:gd name="connsiteY157" fmla="*/ 9447 h 10000"/>
                <a:gd name="connsiteX158" fmla="*/ 5629 w 10000"/>
                <a:gd name="connsiteY158" fmla="*/ 7621 h 10000"/>
                <a:gd name="connsiteX159" fmla="*/ 5656 w 10000"/>
                <a:gd name="connsiteY159" fmla="*/ 7012 h 10000"/>
                <a:gd name="connsiteX160" fmla="*/ 5683 w 10000"/>
                <a:gd name="connsiteY160" fmla="*/ 6708 h 10000"/>
                <a:gd name="connsiteX161" fmla="*/ 5714 w 10000"/>
                <a:gd name="connsiteY161" fmla="*/ 6534 h 10000"/>
                <a:gd name="connsiteX162" fmla="*/ 5741 w 10000"/>
                <a:gd name="connsiteY162" fmla="*/ 6429 h 10000"/>
                <a:gd name="connsiteX163" fmla="*/ 5773 w 10000"/>
                <a:gd name="connsiteY163" fmla="*/ 6385 h 10000"/>
                <a:gd name="connsiteX164" fmla="*/ 5800 w 10000"/>
                <a:gd name="connsiteY164" fmla="*/ 6385 h 10000"/>
                <a:gd name="connsiteX165" fmla="*/ 5827 w 10000"/>
                <a:gd name="connsiteY165" fmla="*/ 6429 h 10000"/>
                <a:gd name="connsiteX166" fmla="*/ 5858 w 10000"/>
                <a:gd name="connsiteY166" fmla="*/ 6516 h 10000"/>
                <a:gd name="connsiteX167" fmla="*/ 5886 w 10000"/>
                <a:gd name="connsiteY167" fmla="*/ 6646 h 10000"/>
                <a:gd name="connsiteX168" fmla="*/ 5913 w 10000"/>
                <a:gd name="connsiteY168" fmla="*/ 6845 h 10000"/>
                <a:gd name="connsiteX169" fmla="*/ 5944 w 10000"/>
                <a:gd name="connsiteY169" fmla="*/ 7149 h 10000"/>
                <a:gd name="connsiteX170" fmla="*/ 5971 w 10000"/>
                <a:gd name="connsiteY170" fmla="*/ 7658 h 10000"/>
                <a:gd name="connsiteX171" fmla="*/ 6003 w 10000"/>
                <a:gd name="connsiteY171" fmla="*/ 9093 h 10000"/>
                <a:gd name="connsiteX172" fmla="*/ 6030 w 10000"/>
                <a:gd name="connsiteY172" fmla="*/ 8106 h 10000"/>
                <a:gd name="connsiteX173" fmla="*/ 6057 w 10000"/>
                <a:gd name="connsiteY173" fmla="*/ 7385 h 10000"/>
                <a:gd name="connsiteX174" fmla="*/ 6088 w 10000"/>
                <a:gd name="connsiteY174" fmla="*/ 7019 h 10000"/>
                <a:gd name="connsiteX175" fmla="*/ 6115 w 10000"/>
                <a:gd name="connsiteY175" fmla="*/ 6789 h 10000"/>
                <a:gd name="connsiteX176" fmla="*/ 6147 w 10000"/>
                <a:gd name="connsiteY176" fmla="*/ 6634 h 10000"/>
                <a:gd name="connsiteX177" fmla="*/ 6174 w 10000"/>
                <a:gd name="connsiteY177" fmla="*/ 6534 h 10000"/>
                <a:gd name="connsiteX178" fmla="*/ 6201 w 10000"/>
                <a:gd name="connsiteY178" fmla="*/ 6472 h 10000"/>
                <a:gd name="connsiteX179" fmla="*/ 6233 w 10000"/>
                <a:gd name="connsiteY179" fmla="*/ 6441 h 10000"/>
                <a:gd name="connsiteX180" fmla="*/ 6260 w 10000"/>
                <a:gd name="connsiteY180" fmla="*/ 6435 h 10000"/>
                <a:gd name="connsiteX181" fmla="*/ 6291 w 10000"/>
                <a:gd name="connsiteY181" fmla="*/ 6460 h 10000"/>
                <a:gd name="connsiteX182" fmla="*/ 6318 w 10000"/>
                <a:gd name="connsiteY182" fmla="*/ 6516 h 10000"/>
                <a:gd name="connsiteX183" fmla="*/ 6345 w 10000"/>
                <a:gd name="connsiteY183" fmla="*/ 6609 h 10000"/>
                <a:gd name="connsiteX184" fmla="*/ 6372 w 10000"/>
                <a:gd name="connsiteY184" fmla="*/ 6733 h 10000"/>
                <a:gd name="connsiteX185" fmla="*/ 6404 w 10000"/>
                <a:gd name="connsiteY185" fmla="*/ 6919 h 10000"/>
                <a:gd name="connsiteX186" fmla="*/ 6431 w 10000"/>
                <a:gd name="connsiteY186" fmla="*/ 7186 h 10000"/>
                <a:gd name="connsiteX187" fmla="*/ 6462 w 10000"/>
                <a:gd name="connsiteY187" fmla="*/ 7596 h 10000"/>
                <a:gd name="connsiteX188" fmla="*/ 6489 w 10000"/>
                <a:gd name="connsiteY188" fmla="*/ 8466 h 10000"/>
                <a:gd name="connsiteX189" fmla="*/ 6516 w 10000"/>
                <a:gd name="connsiteY189" fmla="*/ 8801 h 10000"/>
                <a:gd name="connsiteX190" fmla="*/ 6548 w 10000"/>
                <a:gd name="connsiteY190" fmla="*/ 7714 h 10000"/>
                <a:gd name="connsiteX191" fmla="*/ 6575 w 10000"/>
                <a:gd name="connsiteY191" fmla="*/ 7261 h 10000"/>
                <a:gd name="connsiteX192" fmla="*/ 6607 w 10000"/>
                <a:gd name="connsiteY192" fmla="*/ 6981 h 10000"/>
                <a:gd name="connsiteX193" fmla="*/ 6634 w 10000"/>
                <a:gd name="connsiteY193" fmla="*/ 6795 h 10000"/>
                <a:gd name="connsiteX194" fmla="*/ 6661 w 10000"/>
                <a:gd name="connsiteY194" fmla="*/ 6658 h 10000"/>
                <a:gd name="connsiteX195" fmla="*/ 6692 w 10000"/>
                <a:gd name="connsiteY195" fmla="*/ 6559 h 10000"/>
                <a:gd name="connsiteX196" fmla="*/ 6719 w 10000"/>
                <a:gd name="connsiteY196" fmla="*/ 6497 h 10000"/>
                <a:gd name="connsiteX197" fmla="*/ 6751 w 10000"/>
                <a:gd name="connsiteY197" fmla="*/ 6460 h 10000"/>
                <a:gd name="connsiteX198" fmla="*/ 6778 w 10000"/>
                <a:gd name="connsiteY198" fmla="*/ 6453 h 10000"/>
                <a:gd name="connsiteX199" fmla="*/ 6805 w 10000"/>
                <a:gd name="connsiteY199" fmla="*/ 6460 h 10000"/>
                <a:gd name="connsiteX200" fmla="*/ 6836 w 10000"/>
                <a:gd name="connsiteY200" fmla="*/ 6503 h 10000"/>
                <a:gd name="connsiteX201" fmla="*/ 6863 w 10000"/>
                <a:gd name="connsiteY201" fmla="*/ 6565 h 10000"/>
                <a:gd name="connsiteX202" fmla="*/ 6890 w 10000"/>
                <a:gd name="connsiteY202" fmla="*/ 6658 h 10000"/>
                <a:gd name="connsiteX203" fmla="*/ 6922 w 10000"/>
                <a:gd name="connsiteY203" fmla="*/ 6789 h 10000"/>
                <a:gd name="connsiteX204" fmla="*/ 6949 w 10000"/>
                <a:gd name="connsiteY204" fmla="*/ 6975 h 10000"/>
                <a:gd name="connsiteX205" fmla="*/ 6981 w 10000"/>
                <a:gd name="connsiteY205" fmla="*/ 7236 h 10000"/>
                <a:gd name="connsiteX206" fmla="*/ 7008 w 10000"/>
                <a:gd name="connsiteY206" fmla="*/ 7634 h 10000"/>
                <a:gd name="connsiteX207" fmla="*/ 7035 w 10000"/>
                <a:gd name="connsiteY207" fmla="*/ 8460 h 10000"/>
                <a:gd name="connsiteX208" fmla="*/ 7066 w 10000"/>
                <a:gd name="connsiteY208" fmla="*/ 8969 h 10000"/>
                <a:gd name="connsiteX209" fmla="*/ 7093 w 10000"/>
                <a:gd name="connsiteY209" fmla="*/ 7801 h 10000"/>
                <a:gd name="connsiteX210" fmla="*/ 7125 w 10000"/>
                <a:gd name="connsiteY210" fmla="*/ 7329 h 10000"/>
                <a:gd name="connsiteX211" fmla="*/ 7152 w 10000"/>
                <a:gd name="connsiteY211" fmla="*/ 7037 h 10000"/>
                <a:gd name="connsiteX212" fmla="*/ 7179 w 10000"/>
                <a:gd name="connsiteY212" fmla="*/ 6839 h 10000"/>
                <a:gd name="connsiteX213" fmla="*/ 7210 w 10000"/>
                <a:gd name="connsiteY213" fmla="*/ 6696 h 10000"/>
                <a:gd name="connsiteX214" fmla="*/ 7237 w 10000"/>
                <a:gd name="connsiteY214" fmla="*/ 6590 h 10000"/>
                <a:gd name="connsiteX215" fmla="*/ 7269 w 10000"/>
                <a:gd name="connsiteY215" fmla="*/ 6516 h 10000"/>
                <a:gd name="connsiteX216" fmla="*/ 7296 w 10000"/>
                <a:gd name="connsiteY216" fmla="*/ 6472 h 10000"/>
                <a:gd name="connsiteX217" fmla="*/ 7323 w 10000"/>
                <a:gd name="connsiteY217" fmla="*/ 6447 h 10000"/>
                <a:gd name="connsiteX218" fmla="*/ 7350 w 10000"/>
                <a:gd name="connsiteY218" fmla="*/ 6447 h 10000"/>
                <a:gd name="connsiteX219" fmla="*/ 7382 w 10000"/>
                <a:gd name="connsiteY219" fmla="*/ 6466 h 10000"/>
                <a:gd name="connsiteX220" fmla="*/ 7409 w 10000"/>
                <a:gd name="connsiteY220" fmla="*/ 6509 h 10000"/>
                <a:gd name="connsiteX221" fmla="*/ 7440 w 10000"/>
                <a:gd name="connsiteY221" fmla="*/ 6578 h 10000"/>
                <a:gd name="connsiteX222" fmla="*/ 7467 w 10000"/>
                <a:gd name="connsiteY222" fmla="*/ 6677 h 10000"/>
                <a:gd name="connsiteX223" fmla="*/ 7494 w 10000"/>
                <a:gd name="connsiteY223" fmla="*/ 6814 h 10000"/>
                <a:gd name="connsiteX224" fmla="*/ 7526 w 10000"/>
                <a:gd name="connsiteY224" fmla="*/ 7006 h 10000"/>
                <a:gd name="connsiteX225" fmla="*/ 7553 w 10000"/>
                <a:gd name="connsiteY225" fmla="*/ 7273 h 10000"/>
                <a:gd name="connsiteX226" fmla="*/ 7584 w 10000"/>
                <a:gd name="connsiteY226" fmla="*/ 7696 h 10000"/>
                <a:gd name="connsiteX227" fmla="*/ 7612 w 10000"/>
                <a:gd name="connsiteY227" fmla="*/ 8584 h 10000"/>
                <a:gd name="connsiteX228" fmla="*/ 7639 w 10000"/>
                <a:gd name="connsiteY228" fmla="*/ 8814 h 10000"/>
                <a:gd name="connsiteX229" fmla="*/ 7670 w 10000"/>
                <a:gd name="connsiteY229" fmla="*/ 7770 h 10000"/>
                <a:gd name="connsiteX230" fmla="*/ 7697 w 10000"/>
                <a:gd name="connsiteY230" fmla="*/ 7317 h 10000"/>
                <a:gd name="connsiteX231" fmla="*/ 7729 w 10000"/>
                <a:gd name="connsiteY231" fmla="*/ 7031 h 10000"/>
                <a:gd name="connsiteX232" fmla="*/ 7756 w 10000"/>
                <a:gd name="connsiteY232" fmla="*/ 6839 h 10000"/>
                <a:gd name="connsiteX233" fmla="*/ 7783 w 10000"/>
                <a:gd name="connsiteY233" fmla="*/ 6696 h 10000"/>
                <a:gd name="connsiteX234" fmla="*/ 7810 w 10000"/>
                <a:gd name="connsiteY234" fmla="*/ 6590 h 10000"/>
                <a:gd name="connsiteX235" fmla="*/ 7841 w 10000"/>
                <a:gd name="connsiteY235" fmla="*/ 6522 h 10000"/>
                <a:gd name="connsiteX236" fmla="*/ 7868 w 10000"/>
                <a:gd name="connsiteY236" fmla="*/ 6472 h 10000"/>
                <a:gd name="connsiteX237" fmla="*/ 7900 w 10000"/>
                <a:gd name="connsiteY237" fmla="*/ 6447 h 10000"/>
                <a:gd name="connsiteX238" fmla="*/ 7927 w 10000"/>
                <a:gd name="connsiteY238" fmla="*/ 6447 h 10000"/>
                <a:gd name="connsiteX239" fmla="*/ 7954 w 10000"/>
                <a:gd name="connsiteY239" fmla="*/ 6466 h 10000"/>
                <a:gd name="connsiteX240" fmla="*/ 7986 w 10000"/>
                <a:gd name="connsiteY240" fmla="*/ 6509 h 10000"/>
                <a:gd name="connsiteX241" fmla="*/ 8013 w 10000"/>
                <a:gd name="connsiteY241" fmla="*/ 6578 h 10000"/>
                <a:gd name="connsiteX242" fmla="*/ 8044 w 10000"/>
                <a:gd name="connsiteY242" fmla="*/ 6683 h 10000"/>
                <a:gd name="connsiteX243" fmla="*/ 8071 w 10000"/>
                <a:gd name="connsiteY243" fmla="*/ 6820 h 10000"/>
                <a:gd name="connsiteX244" fmla="*/ 8098 w 10000"/>
                <a:gd name="connsiteY244" fmla="*/ 7006 h 10000"/>
                <a:gd name="connsiteX245" fmla="*/ 8130 w 10000"/>
                <a:gd name="connsiteY245" fmla="*/ 7280 h 10000"/>
                <a:gd name="connsiteX246" fmla="*/ 8157 w 10000"/>
                <a:gd name="connsiteY246" fmla="*/ 7714 h 10000"/>
                <a:gd name="connsiteX247" fmla="*/ 8188 w 10000"/>
                <a:gd name="connsiteY247" fmla="*/ 8671 h 10000"/>
                <a:gd name="connsiteX248" fmla="*/ 8215 w 10000"/>
                <a:gd name="connsiteY248" fmla="*/ 8696 h 10000"/>
                <a:gd name="connsiteX249" fmla="*/ 8242 w 10000"/>
                <a:gd name="connsiteY249" fmla="*/ 7720 h 10000"/>
                <a:gd name="connsiteX250" fmla="*/ 8274 w 10000"/>
                <a:gd name="connsiteY250" fmla="*/ 7286 h 10000"/>
                <a:gd name="connsiteX251" fmla="*/ 8301 w 10000"/>
                <a:gd name="connsiteY251" fmla="*/ 7006 h 10000"/>
                <a:gd name="connsiteX252" fmla="*/ 8328 w 10000"/>
                <a:gd name="connsiteY252" fmla="*/ 6820 h 10000"/>
                <a:gd name="connsiteX253" fmla="*/ 8360 w 10000"/>
                <a:gd name="connsiteY253" fmla="*/ 6683 h 10000"/>
                <a:gd name="connsiteX254" fmla="*/ 8387 w 10000"/>
                <a:gd name="connsiteY254" fmla="*/ 6584 h 10000"/>
                <a:gd name="connsiteX255" fmla="*/ 8418 w 10000"/>
                <a:gd name="connsiteY255" fmla="*/ 6516 h 10000"/>
                <a:gd name="connsiteX256" fmla="*/ 8445 w 10000"/>
                <a:gd name="connsiteY256" fmla="*/ 6472 h 10000"/>
                <a:gd name="connsiteX257" fmla="*/ 8472 w 10000"/>
                <a:gd name="connsiteY257" fmla="*/ 6453 h 10000"/>
                <a:gd name="connsiteX258" fmla="*/ 8504 w 10000"/>
                <a:gd name="connsiteY258" fmla="*/ 6460 h 10000"/>
                <a:gd name="connsiteX259" fmla="*/ 8531 w 10000"/>
                <a:gd name="connsiteY259" fmla="*/ 6491 h 10000"/>
                <a:gd name="connsiteX260" fmla="*/ 8562 w 10000"/>
                <a:gd name="connsiteY260" fmla="*/ 6553 h 10000"/>
                <a:gd name="connsiteX261" fmla="*/ 8589 w 10000"/>
                <a:gd name="connsiteY261" fmla="*/ 6640 h 10000"/>
                <a:gd name="connsiteX262" fmla="*/ 8616 w 10000"/>
                <a:gd name="connsiteY262" fmla="*/ 6770 h 10000"/>
                <a:gd name="connsiteX263" fmla="*/ 8648 w 10000"/>
                <a:gd name="connsiteY263" fmla="*/ 6944 h 10000"/>
                <a:gd name="connsiteX264" fmla="*/ 8675 w 10000"/>
                <a:gd name="connsiteY264" fmla="*/ 7205 h 10000"/>
                <a:gd name="connsiteX265" fmla="*/ 8707 w 10000"/>
                <a:gd name="connsiteY265" fmla="*/ 7615 h 10000"/>
                <a:gd name="connsiteX266" fmla="*/ 8734 w 10000"/>
                <a:gd name="connsiteY266" fmla="*/ 8460 h 10000"/>
                <a:gd name="connsiteX267" fmla="*/ 8761 w 10000"/>
                <a:gd name="connsiteY267" fmla="*/ 8839 h 10000"/>
                <a:gd name="connsiteX268" fmla="*/ 8788 w 10000"/>
                <a:gd name="connsiteY268" fmla="*/ 7733 h 10000"/>
                <a:gd name="connsiteX269" fmla="*/ 8819 w 10000"/>
                <a:gd name="connsiteY269" fmla="*/ 7267 h 10000"/>
                <a:gd name="connsiteX270" fmla="*/ 8851 w 10000"/>
                <a:gd name="connsiteY270" fmla="*/ 6981 h 10000"/>
                <a:gd name="connsiteX271" fmla="*/ 8878 w 10000"/>
                <a:gd name="connsiteY271" fmla="*/ 6783 h 10000"/>
                <a:gd name="connsiteX272" fmla="*/ 8905 w 10000"/>
                <a:gd name="connsiteY272" fmla="*/ 6646 h 10000"/>
                <a:gd name="connsiteX273" fmla="*/ 8932 w 10000"/>
                <a:gd name="connsiteY273" fmla="*/ 6547 h 10000"/>
                <a:gd name="connsiteX274" fmla="*/ 8963 w 10000"/>
                <a:gd name="connsiteY274" fmla="*/ 6484 h 10000"/>
                <a:gd name="connsiteX275" fmla="*/ 8991 w 10000"/>
                <a:gd name="connsiteY275" fmla="*/ 6453 h 10000"/>
                <a:gd name="connsiteX276" fmla="*/ 9022 w 10000"/>
                <a:gd name="connsiteY276" fmla="*/ 6447 h 10000"/>
                <a:gd name="connsiteX277" fmla="*/ 9049 w 10000"/>
                <a:gd name="connsiteY277" fmla="*/ 6472 h 10000"/>
                <a:gd name="connsiteX278" fmla="*/ 9076 w 10000"/>
                <a:gd name="connsiteY278" fmla="*/ 6528 h 10000"/>
                <a:gd name="connsiteX279" fmla="*/ 9108 w 10000"/>
                <a:gd name="connsiteY279" fmla="*/ 6621 h 10000"/>
                <a:gd name="connsiteX280" fmla="*/ 9135 w 10000"/>
                <a:gd name="connsiteY280" fmla="*/ 6758 h 10000"/>
                <a:gd name="connsiteX281" fmla="*/ 9166 w 10000"/>
                <a:gd name="connsiteY281" fmla="*/ 6957 h 10000"/>
                <a:gd name="connsiteX282" fmla="*/ 9193 w 10000"/>
                <a:gd name="connsiteY282" fmla="*/ 7267 h 10000"/>
                <a:gd name="connsiteX283" fmla="*/ 9220 w 10000"/>
                <a:gd name="connsiteY283" fmla="*/ 7814 h 10000"/>
                <a:gd name="connsiteX284" fmla="*/ 9252 w 10000"/>
                <a:gd name="connsiteY284" fmla="*/ 9863 h 10000"/>
                <a:gd name="connsiteX285" fmla="*/ 9279 w 10000"/>
                <a:gd name="connsiteY285" fmla="*/ 7988 h 10000"/>
                <a:gd name="connsiteX286" fmla="*/ 9306 w 10000"/>
                <a:gd name="connsiteY286" fmla="*/ 7335 h 10000"/>
                <a:gd name="connsiteX287" fmla="*/ 9338 w 10000"/>
                <a:gd name="connsiteY287" fmla="*/ 6988 h 10000"/>
                <a:gd name="connsiteX288" fmla="*/ 9365 w 10000"/>
                <a:gd name="connsiteY288" fmla="*/ 6758 h 10000"/>
                <a:gd name="connsiteX289" fmla="*/ 9396 w 10000"/>
                <a:gd name="connsiteY289" fmla="*/ 6602 h 10000"/>
                <a:gd name="connsiteX290" fmla="*/ 9423 w 10000"/>
                <a:gd name="connsiteY290" fmla="*/ 6503 h 10000"/>
                <a:gd name="connsiteX291" fmla="*/ 9450 w 10000"/>
                <a:gd name="connsiteY291" fmla="*/ 6447 h 10000"/>
                <a:gd name="connsiteX292" fmla="*/ 9482 w 10000"/>
                <a:gd name="connsiteY292" fmla="*/ 6435 h 10000"/>
                <a:gd name="connsiteX293" fmla="*/ 9509 w 10000"/>
                <a:gd name="connsiteY293" fmla="*/ 6460 h 10000"/>
                <a:gd name="connsiteX294" fmla="*/ 9540 w 10000"/>
                <a:gd name="connsiteY294" fmla="*/ 6534 h 10000"/>
                <a:gd name="connsiteX295" fmla="*/ 9567 w 10000"/>
                <a:gd name="connsiteY295" fmla="*/ 6665 h 10000"/>
                <a:gd name="connsiteX296" fmla="*/ 9594 w 10000"/>
                <a:gd name="connsiteY296" fmla="*/ 6882 h 10000"/>
                <a:gd name="connsiteX297" fmla="*/ 9626 w 10000"/>
                <a:gd name="connsiteY297" fmla="*/ 7242 h 10000"/>
                <a:gd name="connsiteX298" fmla="*/ 9653 w 10000"/>
                <a:gd name="connsiteY298" fmla="*/ 7981 h 10000"/>
                <a:gd name="connsiteX299" fmla="*/ 9680 w 10000"/>
                <a:gd name="connsiteY299" fmla="*/ 8820 h 10000"/>
                <a:gd name="connsiteX300" fmla="*/ 9712 w 10000"/>
                <a:gd name="connsiteY300" fmla="*/ 7484 h 10000"/>
                <a:gd name="connsiteX301" fmla="*/ 9739 w 10000"/>
                <a:gd name="connsiteY301" fmla="*/ 7012 h 10000"/>
                <a:gd name="connsiteX302" fmla="*/ 9766 w 10000"/>
                <a:gd name="connsiteY302" fmla="*/ 6758 h 10000"/>
                <a:gd name="connsiteX303" fmla="*/ 9797 w 10000"/>
                <a:gd name="connsiteY303" fmla="*/ 6615 h 10000"/>
                <a:gd name="connsiteX304" fmla="*/ 9824 w 10000"/>
                <a:gd name="connsiteY304" fmla="*/ 6559 h 10000"/>
                <a:gd name="connsiteX305" fmla="*/ 9856 w 10000"/>
                <a:gd name="connsiteY305" fmla="*/ 6590 h 10000"/>
                <a:gd name="connsiteX306" fmla="*/ 9883 w 10000"/>
                <a:gd name="connsiteY306" fmla="*/ 6708 h 10000"/>
                <a:gd name="connsiteX307" fmla="*/ 9910 w 10000"/>
                <a:gd name="connsiteY307" fmla="*/ 6950 h 10000"/>
                <a:gd name="connsiteX308" fmla="*/ 9941 w 10000"/>
                <a:gd name="connsiteY308" fmla="*/ 7404 h 10000"/>
                <a:gd name="connsiteX309" fmla="*/ 9968 w 10000"/>
                <a:gd name="connsiteY309" fmla="*/ 8516 h 10000"/>
                <a:gd name="connsiteX310" fmla="*/ 10000 w 10000"/>
                <a:gd name="connsiteY310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2438 w 10000"/>
                <a:gd name="connsiteY85" fmla="*/ 37 h 10000"/>
                <a:gd name="connsiteX86" fmla="*/ 3556 w 10000"/>
                <a:gd name="connsiteY86" fmla="*/ 68 h 10000"/>
                <a:gd name="connsiteX87" fmla="*/ 3614 w 10000"/>
                <a:gd name="connsiteY87" fmla="*/ 31 h 10000"/>
                <a:gd name="connsiteX88" fmla="*/ 3641 w 10000"/>
                <a:gd name="connsiteY88" fmla="*/ 19 h 10000"/>
                <a:gd name="connsiteX89" fmla="*/ 3673 w 10000"/>
                <a:gd name="connsiteY89" fmla="*/ 6 h 10000"/>
                <a:gd name="connsiteX90" fmla="*/ 3700 w 10000"/>
                <a:gd name="connsiteY90" fmla="*/ 6 h 10000"/>
                <a:gd name="connsiteX91" fmla="*/ 3731 w 10000"/>
                <a:gd name="connsiteY91" fmla="*/ 0 h 10000"/>
                <a:gd name="connsiteX92" fmla="*/ 3758 w 10000"/>
                <a:gd name="connsiteY92" fmla="*/ 0 h 10000"/>
                <a:gd name="connsiteX93" fmla="*/ 3785 w 10000"/>
                <a:gd name="connsiteY93" fmla="*/ 6 h 10000"/>
                <a:gd name="connsiteX94" fmla="*/ 3817 w 10000"/>
                <a:gd name="connsiteY94" fmla="*/ 12 h 10000"/>
                <a:gd name="connsiteX95" fmla="*/ 3844 w 10000"/>
                <a:gd name="connsiteY95" fmla="*/ 19 h 10000"/>
                <a:gd name="connsiteX96" fmla="*/ 3876 w 10000"/>
                <a:gd name="connsiteY96" fmla="*/ 31 h 10000"/>
                <a:gd name="connsiteX97" fmla="*/ 3903 w 10000"/>
                <a:gd name="connsiteY97" fmla="*/ 43 h 10000"/>
                <a:gd name="connsiteX98" fmla="*/ 3930 w 10000"/>
                <a:gd name="connsiteY98" fmla="*/ 62 h 10000"/>
                <a:gd name="connsiteX99" fmla="*/ 3957 w 10000"/>
                <a:gd name="connsiteY99" fmla="*/ 81 h 10000"/>
                <a:gd name="connsiteX100" fmla="*/ 3988 w 10000"/>
                <a:gd name="connsiteY100" fmla="*/ 106 h 10000"/>
                <a:gd name="connsiteX101" fmla="*/ 4015 w 10000"/>
                <a:gd name="connsiteY101" fmla="*/ 130 h 10000"/>
                <a:gd name="connsiteX102" fmla="*/ 4047 w 10000"/>
                <a:gd name="connsiteY102" fmla="*/ 155 h 10000"/>
                <a:gd name="connsiteX103" fmla="*/ 4074 w 10000"/>
                <a:gd name="connsiteY103" fmla="*/ 186 h 10000"/>
                <a:gd name="connsiteX104" fmla="*/ 4101 w 10000"/>
                <a:gd name="connsiteY104" fmla="*/ 217 h 10000"/>
                <a:gd name="connsiteX105" fmla="*/ 4132 w 10000"/>
                <a:gd name="connsiteY105" fmla="*/ 255 h 10000"/>
                <a:gd name="connsiteX106" fmla="*/ 4160 w 10000"/>
                <a:gd name="connsiteY106" fmla="*/ 292 h 10000"/>
                <a:gd name="connsiteX107" fmla="*/ 4191 w 10000"/>
                <a:gd name="connsiteY107" fmla="*/ 329 h 10000"/>
                <a:gd name="connsiteX108" fmla="*/ 4218 w 10000"/>
                <a:gd name="connsiteY108" fmla="*/ 373 h 10000"/>
                <a:gd name="connsiteX109" fmla="*/ 4245 w 10000"/>
                <a:gd name="connsiteY109" fmla="*/ 422 h 10000"/>
                <a:gd name="connsiteX110" fmla="*/ 4277 w 10000"/>
                <a:gd name="connsiteY110" fmla="*/ 466 h 10000"/>
                <a:gd name="connsiteX111" fmla="*/ 4304 w 10000"/>
                <a:gd name="connsiteY111" fmla="*/ 522 h 10000"/>
                <a:gd name="connsiteX112" fmla="*/ 4335 w 10000"/>
                <a:gd name="connsiteY112" fmla="*/ 571 h 10000"/>
                <a:gd name="connsiteX113" fmla="*/ 4362 w 10000"/>
                <a:gd name="connsiteY113" fmla="*/ 634 h 10000"/>
                <a:gd name="connsiteX114" fmla="*/ 4389 w 10000"/>
                <a:gd name="connsiteY114" fmla="*/ 689 h 10000"/>
                <a:gd name="connsiteX115" fmla="*/ 4421 w 10000"/>
                <a:gd name="connsiteY115" fmla="*/ 752 h 10000"/>
                <a:gd name="connsiteX116" fmla="*/ 4448 w 10000"/>
                <a:gd name="connsiteY116" fmla="*/ 820 h 10000"/>
                <a:gd name="connsiteX117" fmla="*/ 4475 w 10000"/>
                <a:gd name="connsiteY117" fmla="*/ 888 h 10000"/>
                <a:gd name="connsiteX118" fmla="*/ 4507 w 10000"/>
                <a:gd name="connsiteY118" fmla="*/ 957 h 10000"/>
                <a:gd name="connsiteX119" fmla="*/ 4534 w 10000"/>
                <a:gd name="connsiteY119" fmla="*/ 1037 h 10000"/>
                <a:gd name="connsiteX120" fmla="*/ 4565 w 10000"/>
                <a:gd name="connsiteY120" fmla="*/ 1118 h 10000"/>
                <a:gd name="connsiteX121" fmla="*/ 4592 w 10000"/>
                <a:gd name="connsiteY121" fmla="*/ 1199 h 10000"/>
                <a:gd name="connsiteX122" fmla="*/ 4619 w 10000"/>
                <a:gd name="connsiteY122" fmla="*/ 1286 h 10000"/>
                <a:gd name="connsiteX123" fmla="*/ 4651 w 10000"/>
                <a:gd name="connsiteY123" fmla="*/ 1373 h 10000"/>
                <a:gd name="connsiteX124" fmla="*/ 4678 w 10000"/>
                <a:gd name="connsiteY124" fmla="*/ 1472 h 10000"/>
                <a:gd name="connsiteX125" fmla="*/ 4709 w 10000"/>
                <a:gd name="connsiteY125" fmla="*/ 1565 h 10000"/>
                <a:gd name="connsiteX126" fmla="*/ 4736 w 10000"/>
                <a:gd name="connsiteY126" fmla="*/ 1671 h 10000"/>
                <a:gd name="connsiteX127" fmla="*/ 4763 w 10000"/>
                <a:gd name="connsiteY127" fmla="*/ 1776 h 10000"/>
                <a:gd name="connsiteX128" fmla="*/ 4795 w 10000"/>
                <a:gd name="connsiteY128" fmla="*/ 1894 h 10000"/>
                <a:gd name="connsiteX129" fmla="*/ 4822 w 10000"/>
                <a:gd name="connsiteY129" fmla="*/ 2012 h 10000"/>
                <a:gd name="connsiteX130" fmla="*/ 4854 w 10000"/>
                <a:gd name="connsiteY130" fmla="*/ 2137 h 10000"/>
                <a:gd name="connsiteX131" fmla="*/ 4881 w 10000"/>
                <a:gd name="connsiteY131" fmla="*/ 2267 h 10000"/>
                <a:gd name="connsiteX132" fmla="*/ 4908 w 10000"/>
                <a:gd name="connsiteY132" fmla="*/ 2404 h 10000"/>
                <a:gd name="connsiteX133" fmla="*/ 4935 w 10000"/>
                <a:gd name="connsiteY133" fmla="*/ 2553 h 10000"/>
                <a:gd name="connsiteX134" fmla="*/ 4966 w 10000"/>
                <a:gd name="connsiteY134" fmla="*/ 2708 h 10000"/>
                <a:gd name="connsiteX135" fmla="*/ 4993 w 10000"/>
                <a:gd name="connsiteY135" fmla="*/ 2870 h 10000"/>
                <a:gd name="connsiteX136" fmla="*/ 5025 w 10000"/>
                <a:gd name="connsiteY136" fmla="*/ 3043 h 10000"/>
                <a:gd name="connsiteX137" fmla="*/ 5052 w 10000"/>
                <a:gd name="connsiteY137" fmla="*/ 3230 h 10000"/>
                <a:gd name="connsiteX138" fmla="*/ 5079 w 10000"/>
                <a:gd name="connsiteY138" fmla="*/ 3429 h 10000"/>
                <a:gd name="connsiteX139" fmla="*/ 5110 w 10000"/>
                <a:gd name="connsiteY139" fmla="*/ 3646 h 10000"/>
                <a:gd name="connsiteX140" fmla="*/ 5137 w 10000"/>
                <a:gd name="connsiteY140" fmla="*/ 3882 h 10000"/>
                <a:gd name="connsiteX141" fmla="*/ 5169 w 10000"/>
                <a:gd name="connsiteY141" fmla="*/ 4143 h 10000"/>
                <a:gd name="connsiteX142" fmla="*/ 5196 w 10000"/>
                <a:gd name="connsiteY142" fmla="*/ 4441 h 10000"/>
                <a:gd name="connsiteX143" fmla="*/ 5223 w 10000"/>
                <a:gd name="connsiteY143" fmla="*/ 4789 h 10000"/>
                <a:gd name="connsiteX144" fmla="*/ 5255 w 10000"/>
                <a:gd name="connsiteY144" fmla="*/ 5205 h 10000"/>
                <a:gd name="connsiteX145" fmla="*/ 5282 w 10000"/>
                <a:gd name="connsiteY145" fmla="*/ 5758 h 10000"/>
                <a:gd name="connsiteX146" fmla="*/ 5313 w 10000"/>
                <a:gd name="connsiteY146" fmla="*/ 6671 h 10000"/>
                <a:gd name="connsiteX147" fmla="*/ 5340 w 10000"/>
                <a:gd name="connsiteY147" fmla="*/ 7776 h 10000"/>
                <a:gd name="connsiteX148" fmla="*/ 5367 w 10000"/>
                <a:gd name="connsiteY148" fmla="*/ 6565 h 10000"/>
                <a:gd name="connsiteX149" fmla="*/ 5399 w 10000"/>
                <a:gd name="connsiteY149" fmla="*/ 6255 h 10000"/>
                <a:gd name="connsiteX150" fmla="*/ 5426 w 10000"/>
                <a:gd name="connsiteY150" fmla="*/ 6155 h 10000"/>
                <a:gd name="connsiteX151" fmla="*/ 5453 w 10000"/>
                <a:gd name="connsiteY151" fmla="*/ 6180 h 10000"/>
                <a:gd name="connsiteX152" fmla="*/ 5484 w 10000"/>
                <a:gd name="connsiteY152" fmla="*/ 6286 h 10000"/>
                <a:gd name="connsiteX153" fmla="*/ 5511 w 10000"/>
                <a:gd name="connsiteY153" fmla="*/ 6484 h 10000"/>
                <a:gd name="connsiteX154" fmla="*/ 5539 w 10000"/>
                <a:gd name="connsiteY154" fmla="*/ 6801 h 10000"/>
                <a:gd name="connsiteX155" fmla="*/ 5570 w 10000"/>
                <a:gd name="connsiteY155" fmla="*/ 7373 h 10000"/>
                <a:gd name="connsiteX156" fmla="*/ 5597 w 10000"/>
                <a:gd name="connsiteY156" fmla="*/ 9447 h 10000"/>
                <a:gd name="connsiteX157" fmla="*/ 5629 w 10000"/>
                <a:gd name="connsiteY157" fmla="*/ 7621 h 10000"/>
                <a:gd name="connsiteX158" fmla="*/ 5656 w 10000"/>
                <a:gd name="connsiteY158" fmla="*/ 7012 h 10000"/>
                <a:gd name="connsiteX159" fmla="*/ 5683 w 10000"/>
                <a:gd name="connsiteY159" fmla="*/ 6708 h 10000"/>
                <a:gd name="connsiteX160" fmla="*/ 5714 w 10000"/>
                <a:gd name="connsiteY160" fmla="*/ 6534 h 10000"/>
                <a:gd name="connsiteX161" fmla="*/ 5741 w 10000"/>
                <a:gd name="connsiteY161" fmla="*/ 6429 h 10000"/>
                <a:gd name="connsiteX162" fmla="*/ 5773 w 10000"/>
                <a:gd name="connsiteY162" fmla="*/ 6385 h 10000"/>
                <a:gd name="connsiteX163" fmla="*/ 5800 w 10000"/>
                <a:gd name="connsiteY163" fmla="*/ 6385 h 10000"/>
                <a:gd name="connsiteX164" fmla="*/ 5827 w 10000"/>
                <a:gd name="connsiteY164" fmla="*/ 6429 h 10000"/>
                <a:gd name="connsiteX165" fmla="*/ 5858 w 10000"/>
                <a:gd name="connsiteY165" fmla="*/ 6516 h 10000"/>
                <a:gd name="connsiteX166" fmla="*/ 5886 w 10000"/>
                <a:gd name="connsiteY166" fmla="*/ 6646 h 10000"/>
                <a:gd name="connsiteX167" fmla="*/ 5913 w 10000"/>
                <a:gd name="connsiteY167" fmla="*/ 6845 h 10000"/>
                <a:gd name="connsiteX168" fmla="*/ 5944 w 10000"/>
                <a:gd name="connsiteY168" fmla="*/ 7149 h 10000"/>
                <a:gd name="connsiteX169" fmla="*/ 5971 w 10000"/>
                <a:gd name="connsiteY169" fmla="*/ 7658 h 10000"/>
                <a:gd name="connsiteX170" fmla="*/ 6003 w 10000"/>
                <a:gd name="connsiteY170" fmla="*/ 9093 h 10000"/>
                <a:gd name="connsiteX171" fmla="*/ 6030 w 10000"/>
                <a:gd name="connsiteY171" fmla="*/ 8106 h 10000"/>
                <a:gd name="connsiteX172" fmla="*/ 6057 w 10000"/>
                <a:gd name="connsiteY172" fmla="*/ 7385 h 10000"/>
                <a:gd name="connsiteX173" fmla="*/ 6088 w 10000"/>
                <a:gd name="connsiteY173" fmla="*/ 7019 h 10000"/>
                <a:gd name="connsiteX174" fmla="*/ 6115 w 10000"/>
                <a:gd name="connsiteY174" fmla="*/ 6789 h 10000"/>
                <a:gd name="connsiteX175" fmla="*/ 6147 w 10000"/>
                <a:gd name="connsiteY175" fmla="*/ 6634 h 10000"/>
                <a:gd name="connsiteX176" fmla="*/ 6174 w 10000"/>
                <a:gd name="connsiteY176" fmla="*/ 6534 h 10000"/>
                <a:gd name="connsiteX177" fmla="*/ 6201 w 10000"/>
                <a:gd name="connsiteY177" fmla="*/ 6472 h 10000"/>
                <a:gd name="connsiteX178" fmla="*/ 6233 w 10000"/>
                <a:gd name="connsiteY178" fmla="*/ 6441 h 10000"/>
                <a:gd name="connsiteX179" fmla="*/ 6260 w 10000"/>
                <a:gd name="connsiteY179" fmla="*/ 6435 h 10000"/>
                <a:gd name="connsiteX180" fmla="*/ 6291 w 10000"/>
                <a:gd name="connsiteY180" fmla="*/ 6460 h 10000"/>
                <a:gd name="connsiteX181" fmla="*/ 6318 w 10000"/>
                <a:gd name="connsiteY181" fmla="*/ 6516 h 10000"/>
                <a:gd name="connsiteX182" fmla="*/ 6345 w 10000"/>
                <a:gd name="connsiteY182" fmla="*/ 6609 h 10000"/>
                <a:gd name="connsiteX183" fmla="*/ 6372 w 10000"/>
                <a:gd name="connsiteY183" fmla="*/ 6733 h 10000"/>
                <a:gd name="connsiteX184" fmla="*/ 6404 w 10000"/>
                <a:gd name="connsiteY184" fmla="*/ 6919 h 10000"/>
                <a:gd name="connsiteX185" fmla="*/ 6431 w 10000"/>
                <a:gd name="connsiteY185" fmla="*/ 7186 h 10000"/>
                <a:gd name="connsiteX186" fmla="*/ 6462 w 10000"/>
                <a:gd name="connsiteY186" fmla="*/ 7596 h 10000"/>
                <a:gd name="connsiteX187" fmla="*/ 6489 w 10000"/>
                <a:gd name="connsiteY187" fmla="*/ 8466 h 10000"/>
                <a:gd name="connsiteX188" fmla="*/ 6516 w 10000"/>
                <a:gd name="connsiteY188" fmla="*/ 8801 h 10000"/>
                <a:gd name="connsiteX189" fmla="*/ 6548 w 10000"/>
                <a:gd name="connsiteY189" fmla="*/ 7714 h 10000"/>
                <a:gd name="connsiteX190" fmla="*/ 6575 w 10000"/>
                <a:gd name="connsiteY190" fmla="*/ 7261 h 10000"/>
                <a:gd name="connsiteX191" fmla="*/ 6607 w 10000"/>
                <a:gd name="connsiteY191" fmla="*/ 6981 h 10000"/>
                <a:gd name="connsiteX192" fmla="*/ 6634 w 10000"/>
                <a:gd name="connsiteY192" fmla="*/ 6795 h 10000"/>
                <a:gd name="connsiteX193" fmla="*/ 6661 w 10000"/>
                <a:gd name="connsiteY193" fmla="*/ 6658 h 10000"/>
                <a:gd name="connsiteX194" fmla="*/ 6692 w 10000"/>
                <a:gd name="connsiteY194" fmla="*/ 6559 h 10000"/>
                <a:gd name="connsiteX195" fmla="*/ 6719 w 10000"/>
                <a:gd name="connsiteY195" fmla="*/ 6497 h 10000"/>
                <a:gd name="connsiteX196" fmla="*/ 6751 w 10000"/>
                <a:gd name="connsiteY196" fmla="*/ 6460 h 10000"/>
                <a:gd name="connsiteX197" fmla="*/ 6778 w 10000"/>
                <a:gd name="connsiteY197" fmla="*/ 6453 h 10000"/>
                <a:gd name="connsiteX198" fmla="*/ 6805 w 10000"/>
                <a:gd name="connsiteY198" fmla="*/ 6460 h 10000"/>
                <a:gd name="connsiteX199" fmla="*/ 6836 w 10000"/>
                <a:gd name="connsiteY199" fmla="*/ 6503 h 10000"/>
                <a:gd name="connsiteX200" fmla="*/ 6863 w 10000"/>
                <a:gd name="connsiteY200" fmla="*/ 6565 h 10000"/>
                <a:gd name="connsiteX201" fmla="*/ 6890 w 10000"/>
                <a:gd name="connsiteY201" fmla="*/ 6658 h 10000"/>
                <a:gd name="connsiteX202" fmla="*/ 6922 w 10000"/>
                <a:gd name="connsiteY202" fmla="*/ 6789 h 10000"/>
                <a:gd name="connsiteX203" fmla="*/ 6949 w 10000"/>
                <a:gd name="connsiteY203" fmla="*/ 6975 h 10000"/>
                <a:gd name="connsiteX204" fmla="*/ 6981 w 10000"/>
                <a:gd name="connsiteY204" fmla="*/ 7236 h 10000"/>
                <a:gd name="connsiteX205" fmla="*/ 7008 w 10000"/>
                <a:gd name="connsiteY205" fmla="*/ 7634 h 10000"/>
                <a:gd name="connsiteX206" fmla="*/ 7035 w 10000"/>
                <a:gd name="connsiteY206" fmla="*/ 8460 h 10000"/>
                <a:gd name="connsiteX207" fmla="*/ 7066 w 10000"/>
                <a:gd name="connsiteY207" fmla="*/ 8969 h 10000"/>
                <a:gd name="connsiteX208" fmla="*/ 7093 w 10000"/>
                <a:gd name="connsiteY208" fmla="*/ 7801 h 10000"/>
                <a:gd name="connsiteX209" fmla="*/ 7125 w 10000"/>
                <a:gd name="connsiteY209" fmla="*/ 7329 h 10000"/>
                <a:gd name="connsiteX210" fmla="*/ 7152 w 10000"/>
                <a:gd name="connsiteY210" fmla="*/ 7037 h 10000"/>
                <a:gd name="connsiteX211" fmla="*/ 7179 w 10000"/>
                <a:gd name="connsiteY211" fmla="*/ 6839 h 10000"/>
                <a:gd name="connsiteX212" fmla="*/ 7210 w 10000"/>
                <a:gd name="connsiteY212" fmla="*/ 6696 h 10000"/>
                <a:gd name="connsiteX213" fmla="*/ 7237 w 10000"/>
                <a:gd name="connsiteY213" fmla="*/ 6590 h 10000"/>
                <a:gd name="connsiteX214" fmla="*/ 7269 w 10000"/>
                <a:gd name="connsiteY214" fmla="*/ 6516 h 10000"/>
                <a:gd name="connsiteX215" fmla="*/ 7296 w 10000"/>
                <a:gd name="connsiteY215" fmla="*/ 6472 h 10000"/>
                <a:gd name="connsiteX216" fmla="*/ 7323 w 10000"/>
                <a:gd name="connsiteY216" fmla="*/ 6447 h 10000"/>
                <a:gd name="connsiteX217" fmla="*/ 7350 w 10000"/>
                <a:gd name="connsiteY217" fmla="*/ 6447 h 10000"/>
                <a:gd name="connsiteX218" fmla="*/ 7382 w 10000"/>
                <a:gd name="connsiteY218" fmla="*/ 6466 h 10000"/>
                <a:gd name="connsiteX219" fmla="*/ 7409 w 10000"/>
                <a:gd name="connsiteY219" fmla="*/ 6509 h 10000"/>
                <a:gd name="connsiteX220" fmla="*/ 7440 w 10000"/>
                <a:gd name="connsiteY220" fmla="*/ 6578 h 10000"/>
                <a:gd name="connsiteX221" fmla="*/ 7467 w 10000"/>
                <a:gd name="connsiteY221" fmla="*/ 6677 h 10000"/>
                <a:gd name="connsiteX222" fmla="*/ 7494 w 10000"/>
                <a:gd name="connsiteY222" fmla="*/ 6814 h 10000"/>
                <a:gd name="connsiteX223" fmla="*/ 7526 w 10000"/>
                <a:gd name="connsiteY223" fmla="*/ 7006 h 10000"/>
                <a:gd name="connsiteX224" fmla="*/ 7553 w 10000"/>
                <a:gd name="connsiteY224" fmla="*/ 7273 h 10000"/>
                <a:gd name="connsiteX225" fmla="*/ 7584 w 10000"/>
                <a:gd name="connsiteY225" fmla="*/ 7696 h 10000"/>
                <a:gd name="connsiteX226" fmla="*/ 7612 w 10000"/>
                <a:gd name="connsiteY226" fmla="*/ 8584 h 10000"/>
                <a:gd name="connsiteX227" fmla="*/ 7639 w 10000"/>
                <a:gd name="connsiteY227" fmla="*/ 8814 h 10000"/>
                <a:gd name="connsiteX228" fmla="*/ 7670 w 10000"/>
                <a:gd name="connsiteY228" fmla="*/ 7770 h 10000"/>
                <a:gd name="connsiteX229" fmla="*/ 7697 w 10000"/>
                <a:gd name="connsiteY229" fmla="*/ 7317 h 10000"/>
                <a:gd name="connsiteX230" fmla="*/ 7729 w 10000"/>
                <a:gd name="connsiteY230" fmla="*/ 7031 h 10000"/>
                <a:gd name="connsiteX231" fmla="*/ 7756 w 10000"/>
                <a:gd name="connsiteY231" fmla="*/ 6839 h 10000"/>
                <a:gd name="connsiteX232" fmla="*/ 7783 w 10000"/>
                <a:gd name="connsiteY232" fmla="*/ 6696 h 10000"/>
                <a:gd name="connsiteX233" fmla="*/ 7810 w 10000"/>
                <a:gd name="connsiteY233" fmla="*/ 6590 h 10000"/>
                <a:gd name="connsiteX234" fmla="*/ 7841 w 10000"/>
                <a:gd name="connsiteY234" fmla="*/ 6522 h 10000"/>
                <a:gd name="connsiteX235" fmla="*/ 7868 w 10000"/>
                <a:gd name="connsiteY235" fmla="*/ 6472 h 10000"/>
                <a:gd name="connsiteX236" fmla="*/ 7900 w 10000"/>
                <a:gd name="connsiteY236" fmla="*/ 6447 h 10000"/>
                <a:gd name="connsiteX237" fmla="*/ 7927 w 10000"/>
                <a:gd name="connsiteY237" fmla="*/ 6447 h 10000"/>
                <a:gd name="connsiteX238" fmla="*/ 7954 w 10000"/>
                <a:gd name="connsiteY238" fmla="*/ 6466 h 10000"/>
                <a:gd name="connsiteX239" fmla="*/ 7986 w 10000"/>
                <a:gd name="connsiteY239" fmla="*/ 6509 h 10000"/>
                <a:gd name="connsiteX240" fmla="*/ 8013 w 10000"/>
                <a:gd name="connsiteY240" fmla="*/ 6578 h 10000"/>
                <a:gd name="connsiteX241" fmla="*/ 8044 w 10000"/>
                <a:gd name="connsiteY241" fmla="*/ 6683 h 10000"/>
                <a:gd name="connsiteX242" fmla="*/ 8071 w 10000"/>
                <a:gd name="connsiteY242" fmla="*/ 6820 h 10000"/>
                <a:gd name="connsiteX243" fmla="*/ 8098 w 10000"/>
                <a:gd name="connsiteY243" fmla="*/ 7006 h 10000"/>
                <a:gd name="connsiteX244" fmla="*/ 8130 w 10000"/>
                <a:gd name="connsiteY244" fmla="*/ 7280 h 10000"/>
                <a:gd name="connsiteX245" fmla="*/ 8157 w 10000"/>
                <a:gd name="connsiteY245" fmla="*/ 7714 h 10000"/>
                <a:gd name="connsiteX246" fmla="*/ 8188 w 10000"/>
                <a:gd name="connsiteY246" fmla="*/ 8671 h 10000"/>
                <a:gd name="connsiteX247" fmla="*/ 8215 w 10000"/>
                <a:gd name="connsiteY247" fmla="*/ 8696 h 10000"/>
                <a:gd name="connsiteX248" fmla="*/ 8242 w 10000"/>
                <a:gd name="connsiteY248" fmla="*/ 7720 h 10000"/>
                <a:gd name="connsiteX249" fmla="*/ 8274 w 10000"/>
                <a:gd name="connsiteY249" fmla="*/ 7286 h 10000"/>
                <a:gd name="connsiteX250" fmla="*/ 8301 w 10000"/>
                <a:gd name="connsiteY250" fmla="*/ 7006 h 10000"/>
                <a:gd name="connsiteX251" fmla="*/ 8328 w 10000"/>
                <a:gd name="connsiteY251" fmla="*/ 6820 h 10000"/>
                <a:gd name="connsiteX252" fmla="*/ 8360 w 10000"/>
                <a:gd name="connsiteY252" fmla="*/ 6683 h 10000"/>
                <a:gd name="connsiteX253" fmla="*/ 8387 w 10000"/>
                <a:gd name="connsiteY253" fmla="*/ 6584 h 10000"/>
                <a:gd name="connsiteX254" fmla="*/ 8418 w 10000"/>
                <a:gd name="connsiteY254" fmla="*/ 6516 h 10000"/>
                <a:gd name="connsiteX255" fmla="*/ 8445 w 10000"/>
                <a:gd name="connsiteY255" fmla="*/ 6472 h 10000"/>
                <a:gd name="connsiteX256" fmla="*/ 8472 w 10000"/>
                <a:gd name="connsiteY256" fmla="*/ 6453 h 10000"/>
                <a:gd name="connsiteX257" fmla="*/ 8504 w 10000"/>
                <a:gd name="connsiteY257" fmla="*/ 6460 h 10000"/>
                <a:gd name="connsiteX258" fmla="*/ 8531 w 10000"/>
                <a:gd name="connsiteY258" fmla="*/ 6491 h 10000"/>
                <a:gd name="connsiteX259" fmla="*/ 8562 w 10000"/>
                <a:gd name="connsiteY259" fmla="*/ 6553 h 10000"/>
                <a:gd name="connsiteX260" fmla="*/ 8589 w 10000"/>
                <a:gd name="connsiteY260" fmla="*/ 6640 h 10000"/>
                <a:gd name="connsiteX261" fmla="*/ 8616 w 10000"/>
                <a:gd name="connsiteY261" fmla="*/ 6770 h 10000"/>
                <a:gd name="connsiteX262" fmla="*/ 8648 w 10000"/>
                <a:gd name="connsiteY262" fmla="*/ 6944 h 10000"/>
                <a:gd name="connsiteX263" fmla="*/ 8675 w 10000"/>
                <a:gd name="connsiteY263" fmla="*/ 7205 h 10000"/>
                <a:gd name="connsiteX264" fmla="*/ 8707 w 10000"/>
                <a:gd name="connsiteY264" fmla="*/ 7615 h 10000"/>
                <a:gd name="connsiteX265" fmla="*/ 8734 w 10000"/>
                <a:gd name="connsiteY265" fmla="*/ 8460 h 10000"/>
                <a:gd name="connsiteX266" fmla="*/ 8761 w 10000"/>
                <a:gd name="connsiteY266" fmla="*/ 8839 h 10000"/>
                <a:gd name="connsiteX267" fmla="*/ 8788 w 10000"/>
                <a:gd name="connsiteY267" fmla="*/ 7733 h 10000"/>
                <a:gd name="connsiteX268" fmla="*/ 8819 w 10000"/>
                <a:gd name="connsiteY268" fmla="*/ 7267 h 10000"/>
                <a:gd name="connsiteX269" fmla="*/ 8851 w 10000"/>
                <a:gd name="connsiteY269" fmla="*/ 6981 h 10000"/>
                <a:gd name="connsiteX270" fmla="*/ 8878 w 10000"/>
                <a:gd name="connsiteY270" fmla="*/ 6783 h 10000"/>
                <a:gd name="connsiteX271" fmla="*/ 8905 w 10000"/>
                <a:gd name="connsiteY271" fmla="*/ 6646 h 10000"/>
                <a:gd name="connsiteX272" fmla="*/ 8932 w 10000"/>
                <a:gd name="connsiteY272" fmla="*/ 6547 h 10000"/>
                <a:gd name="connsiteX273" fmla="*/ 8963 w 10000"/>
                <a:gd name="connsiteY273" fmla="*/ 6484 h 10000"/>
                <a:gd name="connsiteX274" fmla="*/ 8991 w 10000"/>
                <a:gd name="connsiteY274" fmla="*/ 6453 h 10000"/>
                <a:gd name="connsiteX275" fmla="*/ 9022 w 10000"/>
                <a:gd name="connsiteY275" fmla="*/ 6447 h 10000"/>
                <a:gd name="connsiteX276" fmla="*/ 9049 w 10000"/>
                <a:gd name="connsiteY276" fmla="*/ 6472 h 10000"/>
                <a:gd name="connsiteX277" fmla="*/ 9076 w 10000"/>
                <a:gd name="connsiteY277" fmla="*/ 6528 h 10000"/>
                <a:gd name="connsiteX278" fmla="*/ 9108 w 10000"/>
                <a:gd name="connsiteY278" fmla="*/ 6621 h 10000"/>
                <a:gd name="connsiteX279" fmla="*/ 9135 w 10000"/>
                <a:gd name="connsiteY279" fmla="*/ 6758 h 10000"/>
                <a:gd name="connsiteX280" fmla="*/ 9166 w 10000"/>
                <a:gd name="connsiteY280" fmla="*/ 6957 h 10000"/>
                <a:gd name="connsiteX281" fmla="*/ 9193 w 10000"/>
                <a:gd name="connsiteY281" fmla="*/ 7267 h 10000"/>
                <a:gd name="connsiteX282" fmla="*/ 9220 w 10000"/>
                <a:gd name="connsiteY282" fmla="*/ 7814 h 10000"/>
                <a:gd name="connsiteX283" fmla="*/ 9252 w 10000"/>
                <a:gd name="connsiteY283" fmla="*/ 9863 h 10000"/>
                <a:gd name="connsiteX284" fmla="*/ 9279 w 10000"/>
                <a:gd name="connsiteY284" fmla="*/ 7988 h 10000"/>
                <a:gd name="connsiteX285" fmla="*/ 9306 w 10000"/>
                <a:gd name="connsiteY285" fmla="*/ 7335 h 10000"/>
                <a:gd name="connsiteX286" fmla="*/ 9338 w 10000"/>
                <a:gd name="connsiteY286" fmla="*/ 6988 h 10000"/>
                <a:gd name="connsiteX287" fmla="*/ 9365 w 10000"/>
                <a:gd name="connsiteY287" fmla="*/ 6758 h 10000"/>
                <a:gd name="connsiteX288" fmla="*/ 9396 w 10000"/>
                <a:gd name="connsiteY288" fmla="*/ 6602 h 10000"/>
                <a:gd name="connsiteX289" fmla="*/ 9423 w 10000"/>
                <a:gd name="connsiteY289" fmla="*/ 6503 h 10000"/>
                <a:gd name="connsiteX290" fmla="*/ 9450 w 10000"/>
                <a:gd name="connsiteY290" fmla="*/ 6447 h 10000"/>
                <a:gd name="connsiteX291" fmla="*/ 9482 w 10000"/>
                <a:gd name="connsiteY291" fmla="*/ 6435 h 10000"/>
                <a:gd name="connsiteX292" fmla="*/ 9509 w 10000"/>
                <a:gd name="connsiteY292" fmla="*/ 6460 h 10000"/>
                <a:gd name="connsiteX293" fmla="*/ 9540 w 10000"/>
                <a:gd name="connsiteY293" fmla="*/ 6534 h 10000"/>
                <a:gd name="connsiteX294" fmla="*/ 9567 w 10000"/>
                <a:gd name="connsiteY294" fmla="*/ 6665 h 10000"/>
                <a:gd name="connsiteX295" fmla="*/ 9594 w 10000"/>
                <a:gd name="connsiteY295" fmla="*/ 6882 h 10000"/>
                <a:gd name="connsiteX296" fmla="*/ 9626 w 10000"/>
                <a:gd name="connsiteY296" fmla="*/ 7242 h 10000"/>
                <a:gd name="connsiteX297" fmla="*/ 9653 w 10000"/>
                <a:gd name="connsiteY297" fmla="*/ 7981 h 10000"/>
                <a:gd name="connsiteX298" fmla="*/ 9680 w 10000"/>
                <a:gd name="connsiteY298" fmla="*/ 8820 h 10000"/>
                <a:gd name="connsiteX299" fmla="*/ 9712 w 10000"/>
                <a:gd name="connsiteY299" fmla="*/ 7484 h 10000"/>
                <a:gd name="connsiteX300" fmla="*/ 9739 w 10000"/>
                <a:gd name="connsiteY300" fmla="*/ 7012 h 10000"/>
                <a:gd name="connsiteX301" fmla="*/ 9766 w 10000"/>
                <a:gd name="connsiteY301" fmla="*/ 6758 h 10000"/>
                <a:gd name="connsiteX302" fmla="*/ 9797 w 10000"/>
                <a:gd name="connsiteY302" fmla="*/ 6615 h 10000"/>
                <a:gd name="connsiteX303" fmla="*/ 9824 w 10000"/>
                <a:gd name="connsiteY303" fmla="*/ 6559 h 10000"/>
                <a:gd name="connsiteX304" fmla="*/ 9856 w 10000"/>
                <a:gd name="connsiteY304" fmla="*/ 6590 h 10000"/>
                <a:gd name="connsiteX305" fmla="*/ 9883 w 10000"/>
                <a:gd name="connsiteY305" fmla="*/ 6708 h 10000"/>
                <a:gd name="connsiteX306" fmla="*/ 9910 w 10000"/>
                <a:gd name="connsiteY306" fmla="*/ 6950 h 10000"/>
                <a:gd name="connsiteX307" fmla="*/ 9941 w 10000"/>
                <a:gd name="connsiteY307" fmla="*/ 7404 h 10000"/>
                <a:gd name="connsiteX308" fmla="*/ 9968 w 10000"/>
                <a:gd name="connsiteY308" fmla="*/ 8516 h 10000"/>
                <a:gd name="connsiteX309" fmla="*/ 10000 w 10000"/>
                <a:gd name="connsiteY309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2406 w 10000"/>
                <a:gd name="connsiteY84" fmla="*/ 25 h 10000"/>
                <a:gd name="connsiteX85" fmla="*/ 3556 w 10000"/>
                <a:gd name="connsiteY85" fmla="*/ 68 h 10000"/>
                <a:gd name="connsiteX86" fmla="*/ 3614 w 10000"/>
                <a:gd name="connsiteY86" fmla="*/ 31 h 10000"/>
                <a:gd name="connsiteX87" fmla="*/ 3641 w 10000"/>
                <a:gd name="connsiteY87" fmla="*/ 19 h 10000"/>
                <a:gd name="connsiteX88" fmla="*/ 3673 w 10000"/>
                <a:gd name="connsiteY88" fmla="*/ 6 h 10000"/>
                <a:gd name="connsiteX89" fmla="*/ 3700 w 10000"/>
                <a:gd name="connsiteY89" fmla="*/ 6 h 10000"/>
                <a:gd name="connsiteX90" fmla="*/ 3731 w 10000"/>
                <a:gd name="connsiteY90" fmla="*/ 0 h 10000"/>
                <a:gd name="connsiteX91" fmla="*/ 3758 w 10000"/>
                <a:gd name="connsiteY91" fmla="*/ 0 h 10000"/>
                <a:gd name="connsiteX92" fmla="*/ 3785 w 10000"/>
                <a:gd name="connsiteY92" fmla="*/ 6 h 10000"/>
                <a:gd name="connsiteX93" fmla="*/ 3817 w 10000"/>
                <a:gd name="connsiteY93" fmla="*/ 12 h 10000"/>
                <a:gd name="connsiteX94" fmla="*/ 3844 w 10000"/>
                <a:gd name="connsiteY94" fmla="*/ 19 h 10000"/>
                <a:gd name="connsiteX95" fmla="*/ 3876 w 10000"/>
                <a:gd name="connsiteY95" fmla="*/ 31 h 10000"/>
                <a:gd name="connsiteX96" fmla="*/ 3903 w 10000"/>
                <a:gd name="connsiteY96" fmla="*/ 43 h 10000"/>
                <a:gd name="connsiteX97" fmla="*/ 3930 w 10000"/>
                <a:gd name="connsiteY97" fmla="*/ 62 h 10000"/>
                <a:gd name="connsiteX98" fmla="*/ 3957 w 10000"/>
                <a:gd name="connsiteY98" fmla="*/ 81 h 10000"/>
                <a:gd name="connsiteX99" fmla="*/ 3988 w 10000"/>
                <a:gd name="connsiteY99" fmla="*/ 106 h 10000"/>
                <a:gd name="connsiteX100" fmla="*/ 4015 w 10000"/>
                <a:gd name="connsiteY100" fmla="*/ 130 h 10000"/>
                <a:gd name="connsiteX101" fmla="*/ 4047 w 10000"/>
                <a:gd name="connsiteY101" fmla="*/ 155 h 10000"/>
                <a:gd name="connsiteX102" fmla="*/ 4074 w 10000"/>
                <a:gd name="connsiteY102" fmla="*/ 186 h 10000"/>
                <a:gd name="connsiteX103" fmla="*/ 4101 w 10000"/>
                <a:gd name="connsiteY103" fmla="*/ 217 h 10000"/>
                <a:gd name="connsiteX104" fmla="*/ 4132 w 10000"/>
                <a:gd name="connsiteY104" fmla="*/ 255 h 10000"/>
                <a:gd name="connsiteX105" fmla="*/ 4160 w 10000"/>
                <a:gd name="connsiteY105" fmla="*/ 292 h 10000"/>
                <a:gd name="connsiteX106" fmla="*/ 4191 w 10000"/>
                <a:gd name="connsiteY106" fmla="*/ 329 h 10000"/>
                <a:gd name="connsiteX107" fmla="*/ 4218 w 10000"/>
                <a:gd name="connsiteY107" fmla="*/ 373 h 10000"/>
                <a:gd name="connsiteX108" fmla="*/ 4245 w 10000"/>
                <a:gd name="connsiteY108" fmla="*/ 422 h 10000"/>
                <a:gd name="connsiteX109" fmla="*/ 4277 w 10000"/>
                <a:gd name="connsiteY109" fmla="*/ 466 h 10000"/>
                <a:gd name="connsiteX110" fmla="*/ 4304 w 10000"/>
                <a:gd name="connsiteY110" fmla="*/ 522 h 10000"/>
                <a:gd name="connsiteX111" fmla="*/ 4335 w 10000"/>
                <a:gd name="connsiteY111" fmla="*/ 571 h 10000"/>
                <a:gd name="connsiteX112" fmla="*/ 4362 w 10000"/>
                <a:gd name="connsiteY112" fmla="*/ 634 h 10000"/>
                <a:gd name="connsiteX113" fmla="*/ 4389 w 10000"/>
                <a:gd name="connsiteY113" fmla="*/ 689 h 10000"/>
                <a:gd name="connsiteX114" fmla="*/ 4421 w 10000"/>
                <a:gd name="connsiteY114" fmla="*/ 752 h 10000"/>
                <a:gd name="connsiteX115" fmla="*/ 4448 w 10000"/>
                <a:gd name="connsiteY115" fmla="*/ 820 h 10000"/>
                <a:gd name="connsiteX116" fmla="*/ 4475 w 10000"/>
                <a:gd name="connsiteY116" fmla="*/ 888 h 10000"/>
                <a:gd name="connsiteX117" fmla="*/ 4507 w 10000"/>
                <a:gd name="connsiteY117" fmla="*/ 957 h 10000"/>
                <a:gd name="connsiteX118" fmla="*/ 4534 w 10000"/>
                <a:gd name="connsiteY118" fmla="*/ 1037 h 10000"/>
                <a:gd name="connsiteX119" fmla="*/ 4565 w 10000"/>
                <a:gd name="connsiteY119" fmla="*/ 1118 h 10000"/>
                <a:gd name="connsiteX120" fmla="*/ 4592 w 10000"/>
                <a:gd name="connsiteY120" fmla="*/ 1199 h 10000"/>
                <a:gd name="connsiteX121" fmla="*/ 4619 w 10000"/>
                <a:gd name="connsiteY121" fmla="*/ 1286 h 10000"/>
                <a:gd name="connsiteX122" fmla="*/ 4651 w 10000"/>
                <a:gd name="connsiteY122" fmla="*/ 1373 h 10000"/>
                <a:gd name="connsiteX123" fmla="*/ 4678 w 10000"/>
                <a:gd name="connsiteY123" fmla="*/ 1472 h 10000"/>
                <a:gd name="connsiteX124" fmla="*/ 4709 w 10000"/>
                <a:gd name="connsiteY124" fmla="*/ 1565 h 10000"/>
                <a:gd name="connsiteX125" fmla="*/ 4736 w 10000"/>
                <a:gd name="connsiteY125" fmla="*/ 1671 h 10000"/>
                <a:gd name="connsiteX126" fmla="*/ 4763 w 10000"/>
                <a:gd name="connsiteY126" fmla="*/ 1776 h 10000"/>
                <a:gd name="connsiteX127" fmla="*/ 4795 w 10000"/>
                <a:gd name="connsiteY127" fmla="*/ 1894 h 10000"/>
                <a:gd name="connsiteX128" fmla="*/ 4822 w 10000"/>
                <a:gd name="connsiteY128" fmla="*/ 2012 h 10000"/>
                <a:gd name="connsiteX129" fmla="*/ 4854 w 10000"/>
                <a:gd name="connsiteY129" fmla="*/ 2137 h 10000"/>
                <a:gd name="connsiteX130" fmla="*/ 4881 w 10000"/>
                <a:gd name="connsiteY130" fmla="*/ 2267 h 10000"/>
                <a:gd name="connsiteX131" fmla="*/ 4908 w 10000"/>
                <a:gd name="connsiteY131" fmla="*/ 2404 h 10000"/>
                <a:gd name="connsiteX132" fmla="*/ 4935 w 10000"/>
                <a:gd name="connsiteY132" fmla="*/ 2553 h 10000"/>
                <a:gd name="connsiteX133" fmla="*/ 4966 w 10000"/>
                <a:gd name="connsiteY133" fmla="*/ 2708 h 10000"/>
                <a:gd name="connsiteX134" fmla="*/ 4993 w 10000"/>
                <a:gd name="connsiteY134" fmla="*/ 2870 h 10000"/>
                <a:gd name="connsiteX135" fmla="*/ 5025 w 10000"/>
                <a:gd name="connsiteY135" fmla="*/ 3043 h 10000"/>
                <a:gd name="connsiteX136" fmla="*/ 5052 w 10000"/>
                <a:gd name="connsiteY136" fmla="*/ 3230 h 10000"/>
                <a:gd name="connsiteX137" fmla="*/ 5079 w 10000"/>
                <a:gd name="connsiteY137" fmla="*/ 3429 h 10000"/>
                <a:gd name="connsiteX138" fmla="*/ 5110 w 10000"/>
                <a:gd name="connsiteY138" fmla="*/ 3646 h 10000"/>
                <a:gd name="connsiteX139" fmla="*/ 5137 w 10000"/>
                <a:gd name="connsiteY139" fmla="*/ 3882 h 10000"/>
                <a:gd name="connsiteX140" fmla="*/ 5169 w 10000"/>
                <a:gd name="connsiteY140" fmla="*/ 4143 h 10000"/>
                <a:gd name="connsiteX141" fmla="*/ 5196 w 10000"/>
                <a:gd name="connsiteY141" fmla="*/ 4441 h 10000"/>
                <a:gd name="connsiteX142" fmla="*/ 5223 w 10000"/>
                <a:gd name="connsiteY142" fmla="*/ 4789 h 10000"/>
                <a:gd name="connsiteX143" fmla="*/ 5255 w 10000"/>
                <a:gd name="connsiteY143" fmla="*/ 5205 h 10000"/>
                <a:gd name="connsiteX144" fmla="*/ 5282 w 10000"/>
                <a:gd name="connsiteY144" fmla="*/ 5758 h 10000"/>
                <a:gd name="connsiteX145" fmla="*/ 5313 w 10000"/>
                <a:gd name="connsiteY145" fmla="*/ 6671 h 10000"/>
                <a:gd name="connsiteX146" fmla="*/ 5340 w 10000"/>
                <a:gd name="connsiteY146" fmla="*/ 7776 h 10000"/>
                <a:gd name="connsiteX147" fmla="*/ 5367 w 10000"/>
                <a:gd name="connsiteY147" fmla="*/ 6565 h 10000"/>
                <a:gd name="connsiteX148" fmla="*/ 5399 w 10000"/>
                <a:gd name="connsiteY148" fmla="*/ 6255 h 10000"/>
                <a:gd name="connsiteX149" fmla="*/ 5426 w 10000"/>
                <a:gd name="connsiteY149" fmla="*/ 6155 h 10000"/>
                <a:gd name="connsiteX150" fmla="*/ 5453 w 10000"/>
                <a:gd name="connsiteY150" fmla="*/ 6180 h 10000"/>
                <a:gd name="connsiteX151" fmla="*/ 5484 w 10000"/>
                <a:gd name="connsiteY151" fmla="*/ 6286 h 10000"/>
                <a:gd name="connsiteX152" fmla="*/ 5511 w 10000"/>
                <a:gd name="connsiteY152" fmla="*/ 6484 h 10000"/>
                <a:gd name="connsiteX153" fmla="*/ 5539 w 10000"/>
                <a:gd name="connsiteY153" fmla="*/ 6801 h 10000"/>
                <a:gd name="connsiteX154" fmla="*/ 5570 w 10000"/>
                <a:gd name="connsiteY154" fmla="*/ 7373 h 10000"/>
                <a:gd name="connsiteX155" fmla="*/ 5597 w 10000"/>
                <a:gd name="connsiteY155" fmla="*/ 9447 h 10000"/>
                <a:gd name="connsiteX156" fmla="*/ 5629 w 10000"/>
                <a:gd name="connsiteY156" fmla="*/ 7621 h 10000"/>
                <a:gd name="connsiteX157" fmla="*/ 5656 w 10000"/>
                <a:gd name="connsiteY157" fmla="*/ 7012 h 10000"/>
                <a:gd name="connsiteX158" fmla="*/ 5683 w 10000"/>
                <a:gd name="connsiteY158" fmla="*/ 6708 h 10000"/>
                <a:gd name="connsiteX159" fmla="*/ 5714 w 10000"/>
                <a:gd name="connsiteY159" fmla="*/ 6534 h 10000"/>
                <a:gd name="connsiteX160" fmla="*/ 5741 w 10000"/>
                <a:gd name="connsiteY160" fmla="*/ 6429 h 10000"/>
                <a:gd name="connsiteX161" fmla="*/ 5773 w 10000"/>
                <a:gd name="connsiteY161" fmla="*/ 6385 h 10000"/>
                <a:gd name="connsiteX162" fmla="*/ 5800 w 10000"/>
                <a:gd name="connsiteY162" fmla="*/ 6385 h 10000"/>
                <a:gd name="connsiteX163" fmla="*/ 5827 w 10000"/>
                <a:gd name="connsiteY163" fmla="*/ 6429 h 10000"/>
                <a:gd name="connsiteX164" fmla="*/ 5858 w 10000"/>
                <a:gd name="connsiteY164" fmla="*/ 6516 h 10000"/>
                <a:gd name="connsiteX165" fmla="*/ 5886 w 10000"/>
                <a:gd name="connsiteY165" fmla="*/ 6646 h 10000"/>
                <a:gd name="connsiteX166" fmla="*/ 5913 w 10000"/>
                <a:gd name="connsiteY166" fmla="*/ 6845 h 10000"/>
                <a:gd name="connsiteX167" fmla="*/ 5944 w 10000"/>
                <a:gd name="connsiteY167" fmla="*/ 7149 h 10000"/>
                <a:gd name="connsiteX168" fmla="*/ 5971 w 10000"/>
                <a:gd name="connsiteY168" fmla="*/ 7658 h 10000"/>
                <a:gd name="connsiteX169" fmla="*/ 6003 w 10000"/>
                <a:gd name="connsiteY169" fmla="*/ 9093 h 10000"/>
                <a:gd name="connsiteX170" fmla="*/ 6030 w 10000"/>
                <a:gd name="connsiteY170" fmla="*/ 8106 h 10000"/>
                <a:gd name="connsiteX171" fmla="*/ 6057 w 10000"/>
                <a:gd name="connsiteY171" fmla="*/ 7385 h 10000"/>
                <a:gd name="connsiteX172" fmla="*/ 6088 w 10000"/>
                <a:gd name="connsiteY172" fmla="*/ 7019 h 10000"/>
                <a:gd name="connsiteX173" fmla="*/ 6115 w 10000"/>
                <a:gd name="connsiteY173" fmla="*/ 6789 h 10000"/>
                <a:gd name="connsiteX174" fmla="*/ 6147 w 10000"/>
                <a:gd name="connsiteY174" fmla="*/ 6634 h 10000"/>
                <a:gd name="connsiteX175" fmla="*/ 6174 w 10000"/>
                <a:gd name="connsiteY175" fmla="*/ 6534 h 10000"/>
                <a:gd name="connsiteX176" fmla="*/ 6201 w 10000"/>
                <a:gd name="connsiteY176" fmla="*/ 6472 h 10000"/>
                <a:gd name="connsiteX177" fmla="*/ 6233 w 10000"/>
                <a:gd name="connsiteY177" fmla="*/ 6441 h 10000"/>
                <a:gd name="connsiteX178" fmla="*/ 6260 w 10000"/>
                <a:gd name="connsiteY178" fmla="*/ 6435 h 10000"/>
                <a:gd name="connsiteX179" fmla="*/ 6291 w 10000"/>
                <a:gd name="connsiteY179" fmla="*/ 6460 h 10000"/>
                <a:gd name="connsiteX180" fmla="*/ 6318 w 10000"/>
                <a:gd name="connsiteY180" fmla="*/ 6516 h 10000"/>
                <a:gd name="connsiteX181" fmla="*/ 6345 w 10000"/>
                <a:gd name="connsiteY181" fmla="*/ 6609 h 10000"/>
                <a:gd name="connsiteX182" fmla="*/ 6372 w 10000"/>
                <a:gd name="connsiteY182" fmla="*/ 6733 h 10000"/>
                <a:gd name="connsiteX183" fmla="*/ 6404 w 10000"/>
                <a:gd name="connsiteY183" fmla="*/ 6919 h 10000"/>
                <a:gd name="connsiteX184" fmla="*/ 6431 w 10000"/>
                <a:gd name="connsiteY184" fmla="*/ 7186 h 10000"/>
                <a:gd name="connsiteX185" fmla="*/ 6462 w 10000"/>
                <a:gd name="connsiteY185" fmla="*/ 7596 h 10000"/>
                <a:gd name="connsiteX186" fmla="*/ 6489 w 10000"/>
                <a:gd name="connsiteY186" fmla="*/ 8466 h 10000"/>
                <a:gd name="connsiteX187" fmla="*/ 6516 w 10000"/>
                <a:gd name="connsiteY187" fmla="*/ 8801 h 10000"/>
                <a:gd name="connsiteX188" fmla="*/ 6548 w 10000"/>
                <a:gd name="connsiteY188" fmla="*/ 7714 h 10000"/>
                <a:gd name="connsiteX189" fmla="*/ 6575 w 10000"/>
                <a:gd name="connsiteY189" fmla="*/ 7261 h 10000"/>
                <a:gd name="connsiteX190" fmla="*/ 6607 w 10000"/>
                <a:gd name="connsiteY190" fmla="*/ 6981 h 10000"/>
                <a:gd name="connsiteX191" fmla="*/ 6634 w 10000"/>
                <a:gd name="connsiteY191" fmla="*/ 6795 h 10000"/>
                <a:gd name="connsiteX192" fmla="*/ 6661 w 10000"/>
                <a:gd name="connsiteY192" fmla="*/ 6658 h 10000"/>
                <a:gd name="connsiteX193" fmla="*/ 6692 w 10000"/>
                <a:gd name="connsiteY193" fmla="*/ 6559 h 10000"/>
                <a:gd name="connsiteX194" fmla="*/ 6719 w 10000"/>
                <a:gd name="connsiteY194" fmla="*/ 6497 h 10000"/>
                <a:gd name="connsiteX195" fmla="*/ 6751 w 10000"/>
                <a:gd name="connsiteY195" fmla="*/ 6460 h 10000"/>
                <a:gd name="connsiteX196" fmla="*/ 6778 w 10000"/>
                <a:gd name="connsiteY196" fmla="*/ 6453 h 10000"/>
                <a:gd name="connsiteX197" fmla="*/ 6805 w 10000"/>
                <a:gd name="connsiteY197" fmla="*/ 6460 h 10000"/>
                <a:gd name="connsiteX198" fmla="*/ 6836 w 10000"/>
                <a:gd name="connsiteY198" fmla="*/ 6503 h 10000"/>
                <a:gd name="connsiteX199" fmla="*/ 6863 w 10000"/>
                <a:gd name="connsiteY199" fmla="*/ 6565 h 10000"/>
                <a:gd name="connsiteX200" fmla="*/ 6890 w 10000"/>
                <a:gd name="connsiteY200" fmla="*/ 6658 h 10000"/>
                <a:gd name="connsiteX201" fmla="*/ 6922 w 10000"/>
                <a:gd name="connsiteY201" fmla="*/ 6789 h 10000"/>
                <a:gd name="connsiteX202" fmla="*/ 6949 w 10000"/>
                <a:gd name="connsiteY202" fmla="*/ 6975 h 10000"/>
                <a:gd name="connsiteX203" fmla="*/ 6981 w 10000"/>
                <a:gd name="connsiteY203" fmla="*/ 7236 h 10000"/>
                <a:gd name="connsiteX204" fmla="*/ 7008 w 10000"/>
                <a:gd name="connsiteY204" fmla="*/ 7634 h 10000"/>
                <a:gd name="connsiteX205" fmla="*/ 7035 w 10000"/>
                <a:gd name="connsiteY205" fmla="*/ 8460 h 10000"/>
                <a:gd name="connsiteX206" fmla="*/ 7066 w 10000"/>
                <a:gd name="connsiteY206" fmla="*/ 8969 h 10000"/>
                <a:gd name="connsiteX207" fmla="*/ 7093 w 10000"/>
                <a:gd name="connsiteY207" fmla="*/ 7801 h 10000"/>
                <a:gd name="connsiteX208" fmla="*/ 7125 w 10000"/>
                <a:gd name="connsiteY208" fmla="*/ 7329 h 10000"/>
                <a:gd name="connsiteX209" fmla="*/ 7152 w 10000"/>
                <a:gd name="connsiteY209" fmla="*/ 7037 h 10000"/>
                <a:gd name="connsiteX210" fmla="*/ 7179 w 10000"/>
                <a:gd name="connsiteY210" fmla="*/ 6839 h 10000"/>
                <a:gd name="connsiteX211" fmla="*/ 7210 w 10000"/>
                <a:gd name="connsiteY211" fmla="*/ 6696 h 10000"/>
                <a:gd name="connsiteX212" fmla="*/ 7237 w 10000"/>
                <a:gd name="connsiteY212" fmla="*/ 6590 h 10000"/>
                <a:gd name="connsiteX213" fmla="*/ 7269 w 10000"/>
                <a:gd name="connsiteY213" fmla="*/ 6516 h 10000"/>
                <a:gd name="connsiteX214" fmla="*/ 7296 w 10000"/>
                <a:gd name="connsiteY214" fmla="*/ 6472 h 10000"/>
                <a:gd name="connsiteX215" fmla="*/ 7323 w 10000"/>
                <a:gd name="connsiteY215" fmla="*/ 6447 h 10000"/>
                <a:gd name="connsiteX216" fmla="*/ 7350 w 10000"/>
                <a:gd name="connsiteY216" fmla="*/ 6447 h 10000"/>
                <a:gd name="connsiteX217" fmla="*/ 7382 w 10000"/>
                <a:gd name="connsiteY217" fmla="*/ 6466 h 10000"/>
                <a:gd name="connsiteX218" fmla="*/ 7409 w 10000"/>
                <a:gd name="connsiteY218" fmla="*/ 6509 h 10000"/>
                <a:gd name="connsiteX219" fmla="*/ 7440 w 10000"/>
                <a:gd name="connsiteY219" fmla="*/ 6578 h 10000"/>
                <a:gd name="connsiteX220" fmla="*/ 7467 w 10000"/>
                <a:gd name="connsiteY220" fmla="*/ 6677 h 10000"/>
                <a:gd name="connsiteX221" fmla="*/ 7494 w 10000"/>
                <a:gd name="connsiteY221" fmla="*/ 6814 h 10000"/>
                <a:gd name="connsiteX222" fmla="*/ 7526 w 10000"/>
                <a:gd name="connsiteY222" fmla="*/ 7006 h 10000"/>
                <a:gd name="connsiteX223" fmla="*/ 7553 w 10000"/>
                <a:gd name="connsiteY223" fmla="*/ 7273 h 10000"/>
                <a:gd name="connsiteX224" fmla="*/ 7584 w 10000"/>
                <a:gd name="connsiteY224" fmla="*/ 7696 h 10000"/>
                <a:gd name="connsiteX225" fmla="*/ 7612 w 10000"/>
                <a:gd name="connsiteY225" fmla="*/ 8584 h 10000"/>
                <a:gd name="connsiteX226" fmla="*/ 7639 w 10000"/>
                <a:gd name="connsiteY226" fmla="*/ 8814 h 10000"/>
                <a:gd name="connsiteX227" fmla="*/ 7670 w 10000"/>
                <a:gd name="connsiteY227" fmla="*/ 7770 h 10000"/>
                <a:gd name="connsiteX228" fmla="*/ 7697 w 10000"/>
                <a:gd name="connsiteY228" fmla="*/ 7317 h 10000"/>
                <a:gd name="connsiteX229" fmla="*/ 7729 w 10000"/>
                <a:gd name="connsiteY229" fmla="*/ 7031 h 10000"/>
                <a:gd name="connsiteX230" fmla="*/ 7756 w 10000"/>
                <a:gd name="connsiteY230" fmla="*/ 6839 h 10000"/>
                <a:gd name="connsiteX231" fmla="*/ 7783 w 10000"/>
                <a:gd name="connsiteY231" fmla="*/ 6696 h 10000"/>
                <a:gd name="connsiteX232" fmla="*/ 7810 w 10000"/>
                <a:gd name="connsiteY232" fmla="*/ 6590 h 10000"/>
                <a:gd name="connsiteX233" fmla="*/ 7841 w 10000"/>
                <a:gd name="connsiteY233" fmla="*/ 6522 h 10000"/>
                <a:gd name="connsiteX234" fmla="*/ 7868 w 10000"/>
                <a:gd name="connsiteY234" fmla="*/ 6472 h 10000"/>
                <a:gd name="connsiteX235" fmla="*/ 7900 w 10000"/>
                <a:gd name="connsiteY235" fmla="*/ 6447 h 10000"/>
                <a:gd name="connsiteX236" fmla="*/ 7927 w 10000"/>
                <a:gd name="connsiteY236" fmla="*/ 6447 h 10000"/>
                <a:gd name="connsiteX237" fmla="*/ 7954 w 10000"/>
                <a:gd name="connsiteY237" fmla="*/ 6466 h 10000"/>
                <a:gd name="connsiteX238" fmla="*/ 7986 w 10000"/>
                <a:gd name="connsiteY238" fmla="*/ 6509 h 10000"/>
                <a:gd name="connsiteX239" fmla="*/ 8013 w 10000"/>
                <a:gd name="connsiteY239" fmla="*/ 6578 h 10000"/>
                <a:gd name="connsiteX240" fmla="*/ 8044 w 10000"/>
                <a:gd name="connsiteY240" fmla="*/ 6683 h 10000"/>
                <a:gd name="connsiteX241" fmla="*/ 8071 w 10000"/>
                <a:gd name="connsiteY241" fmla="*/ 6820 h 10000"/>
                <a:gd name="connsiteX242" fmla="*/ 8098 w 10000"/>
                <a:gd name="connsiteY242" fmla="*/ 7006 h 10000"/>
                <a:gd name="connsiteX243" fmla="*/ 8130 w 10000"/>
                <a:gd name="connsiteY243" fmla="*/ 7280 h 10000"/>
                <a:gd name="connsiteX244" fmla="*/ 8157 w 10000"/>
                <a:gd name="connsiteY244" fmla="*/ 7714 h 10000"/>
                <a:gd name="connsiteX245" fmla="*/ 8188 w 10000"/>
                <a:gd name="connsiteY245" fmla="*/ 8671 h 10000"/>
                <a:gd name="connsiteX246" fmla="*/ 8215 w 10000"/>
                <a:gd name="connsiteY246" fmla="*/ 8696 h 10000"/>
                <a:gd name="connsiteX247" fmla="*/ 8242 w 10000"/>
                <a:gd name="connsiteY247" fmla="*/ 7720 h 10000"/>
                <a:gd name="connsiteX248" fmla="*/ 8274 w 10000"/>
                <a:gd name="connsiteY248" fmla="*/ 7286 h 10000"/>
                <a:gd name="connsiteX249" fmla="*/ 8301 w 10000"/>
                <a:gd name="connsiteY249" fmla="*/ 7006 h 10000"/>
                <a:gd name="connsiteX250" fmla="*/ 8328 w 10000"/>
                <a:gd name="connsiteY250" fmla="*/ 6820 h 10000"/>
                <a:gd name="connsiteX251" fmla="*/ 8360 w 10000"/>
                <a:gd name="connsiteY251" fmla="*/ 6683 h 10000"/>
                <a:gd name="connsiteX252" fmla="*/ 8387 w 10000"/>
                <a:gd name="connsiteY252" fmla="*/ 6584 h 10000"/>
                <a:gd name="connsiteX253" fmla="*/ 8418 w 10000"/>
                <a:gd name="connsiteY253" fmla="*/ 6516 h 10000"/>
                <a:gd name="connsiteX254" fmla="*/ 8445 w 10000"/>
                <a:gd name="connsiteY254" fmla="*/ 6472 h 10000"/>
                <a:gd name="connsiteX255" fmla="*/ 8472 w 10000"/>
                <a:gd name="connsiteY255" fmla="*/ 6453 h 10000"/>
                <a:gd name="connsiteX256" fmla="*/ 8504 w 10000"/>
                <a:gd name="connsiteY256" fmla="*/ 6460 h 10000"/>
                <a:gd name="connsiteX257" fmla="*/ 8531 w 10000"/>
                <a:gd name="connsiteY257" fmla="*/ 6491 h 10000"/>
                <a:gd name="connsiteX258" fmla="*/ 8562 w 10000"/>
                <a:gd name="connsiteY258" fmla="*/ 6553 h 10000"/>
                <a:gd name="connsiteX259" fmla="*/ 8589 w 10000"/>
                <a:gd name="connsiteY259" fmla="*/ 6640 h 10000"/>
                <a:gd name="connsiteX260" fmla="*/ 8616 w 10000"/>
                <a:gd name="connsiteY260" fmla="*/ 6770 h 10000"/>
                <a:gd name="connsiteX261" fmla="*/ 8648 w 10000"/>
                <a:gd name="connsiteY261" fmla="*/ 6944 h 10000"/>
                <a:gd name="connsiteX262" fmla="*/ 8675 w 10000"/>
                <a:gd name="connsiteY262" fmla="*/ 7205 h 10000"/>
                <a:gd name="connsiteX263" fmla="*/ 8707 w 10000"/>
                <a:gd name="connsiteY263" fmla="*/ 7615 h 10000"/>
                <a:gd name="connsiteX264" fmla="*/ 8734 w 10000"/>
                <a:gd name="connsiteY264" fmla="*/ 8460 h 10000"/>
                <a:gd name="connsiteX265" fmla="*/ 8761 w 10000"/>
                <a:gd name="connsiteY265" fmla="*/ 8839 h 10000"/>
                <a:gd name="connsiteX266" fmla="*/ 8788 w 10000"/>
                <a:gd name="connsiteY266" fmla="*/ 7733 h 10000"/>
                <a:gd name="connsiteX267" fmla="*/ 8819 w 10000"/>
                <a:gd name="connsiteY267" fmla="*/ 7267 h 10000"/>
                <a:gd name="connsiteX268" fmla="*/ 8851 w 10000"/>
                <a:gd name="connsiteY268" fmla="*/ 6981 h 10000"/>
                <a:gd name="connsiteX269" fmla="*/ 8878 w 10000"/>
                <a:gd name="connsiteY269" fmla="*/ 6783 h 10000"/>
                <a:gd name="connsiteX270" fmla="*/ 8905 w 10000"/>
                <a:gd name="connsiteY270" fmla="*/ 6646 h 10000"/>
                <a:gd name="connsiteX271" fmla="*/ 8932 w 10000"/>
                <a:gd name="connsiteY271" fmla="*/ 6547 h 10000"/>
                <a:gd name="connsiteX272" fmla="*/ 8963 w 10000"/>
                <a:gd name="connsiteY272" fmla="*/ 6484 h 10000"/>
                <a:gd name="connsiteX273" fmla="*/ 8991 w 10000"/>
                <a:gd name="connsiteY273" fmla="*/ 6453 h 10000"/>
                <a:gd name="connsiteX274" fmla="*/ 9022 w 10000"/>
                <a:gd name="connsiteY274" fmla="*/ 6447 h 10000"/>
                <a:gd name="connsiteX275" fmla="*/ 9049 w 10000"/>
                <a:gd name="connsiteY275" fmla="*/ 6472 h 10000"/>
                <a:gd name="connsiteX276" fmla="*/ 9076 w 10000"/>
                <a:gd name="connsiteY276" fmla="*/ 6528 h 10000"/>
                <a:gd name="connsiteX277" fmla="*/ 9108 w 10000"/>
                <a:gd name="connsiteY277" fmla="*/ 6621 h 10000"/>
                <a:gd name="connsiteX278" fmla="*/ 9135 w 10000"/>
                <a:gd name="connsiteY278" fmla="*/ 6758 h 10000"/>
                <a:gd name="connsiteX279" fmla="*/ 9166 w 10000"/>
                <a:gd name="connsiteY279" fmla="*/ 6957 h 10000"/>
                <a:gd name="connsiteX280" fmla="*/ 9193 w 10000"/>
                <a:gd name="connsiteY280" fmla="*/ 7267 h 10000"/>
                <a:gd name="connsiteX281" fmla="*/ 9220 w 10000"/>
                <a:gd name="connsiteY281" fmla="*/ 7814 h 10000"/>
                <a:gd name="connsiteX282" fmla="*/ 9252 w 10000"/>
                <a:gd name="connsiteY282" fmla="*/ 9863 h 10000"/>
                <a:gd name="connsiteX283" fmla="*/ 9279 w 10000"/>
                <a:gd name="connsiteY283" fmla="*/ 7988 h 10000"/>
                <a:gd name="connsiteX284" fmla="*/ 9306 w 10000"/>
                <a:gd name="connsiteY284" fmla="*/ 7335 h 10000"/>
                <a:gd name="connsiteX285" fmla="*/ 9338 w 10000"/>
                <a:gd name="connsiteY285" fmla="*/ 6988 h 10000"/>
                <a:gd name="connsiteX286" fmla="*/ 9365 w 10000"/>
                <a:gd name="connsiteY286" fmla="*/ 6758 h 10000"/>
                <a:gd name="connsiteX287" fmla="*/ 9396 w 10000"/>
                <a:gd name="connsiteY287" fmla="*/ 6602 h 10000"/>
                <a:gd name="connsiteX288" fmla="*/ 9423 w 10000"/>
                <a:gd name="connsiteY288" fmla="*/ 6503 h 10000"/>
                <a:gd name="connsiteX289" fmla="*/ 9450 w 10000"/>
                <a:gd name="connsiteY289" fmla="*/ 6447 h 10000"/>
                <a:gd name="connsiteX290" fmla="*/ 9482 w 10000"/>
                <a:gd name="connsiteY290" fmla="*/ 6435 h 10000"/>
                <a:gd name="connsiteX291" fmla="*/ 9509 w 10000"/>
                <a:gd name="connsiteY291" fmla="*/ 6460 h 10000"/>
                <a:gd name="connsiteX292" fmla="*/ 9540 w 10000"/>
                <a:gd name="connsiteY292" fmla="*/ 6534 h 10000"/>
                <a:gd name="connsiteX293" fmla="*/ 9567 w 10000"/>
                <a:gd name="connsiteY293" fmla="*/ 6665 h 10000"/>
                <a:gd name="connsiteX294" fmla="*/ 9594 w 10000"/>
                <a:gd name="connsiteY294" fmla="*/ 6882 h 10000"/>
                <a:gd name="connsiteX295" fmla="*/ 9626 w 10000"/>
                <a:gd name="connsiteY295" fmla="*/ 7242 h 10000"/>
                <a:gd name="connsiteX296" fmla="*/ 9653 w 10000"/>
                <a:gd name="connsiteY296" fmla="*/ 7981 h 10000"/>
                <a:gd name="connsiteX297" fmla="*/ 9680 w 10000"/>
                <a:gd name="connsiteY297" fmla="*/ 8820 h 10000"/>
                <a:gd name="connsiteX298" fmla="*/ 9712 w 10000"/>
                <a:gd name="connsiteY298" fmla="*/ 7484 h 10000"/>
                <a:gd name="connsiteX299" fmla="*/ 9739 w 10000"/>
                <a:gd name="connsiteY299" fmla="*/ 7012 h 10000"/>
                <a:gd name="connsiteX300" fmla="*/ 9766 w 10000"/>
                <a:gd name="connsiteY300" fmla="*/ 6758 h 10000"/>
                <a:gd name="connsiteX301" fmla="*/ 9797 w 10000"/>
                <a:gd name="connsiteY301" fmla="*/ 6615 h 10000"/>
                <a:gd name="connsiteX302" fmla="*/ 9824 w 10000"/>
                <a:gd name="connsiteY302" fmla="*/ 6559 h 10000"/>
                <a:gd name="connsiteX303" fmla="*/ 9856 w 10000"/>
                <a:gd name="connsiteY303" fmla="*/ 6590 h 10000"/>
                <a:gd name="connsiteX304" fmla="*/ 9883 w 10000"/>
                <a:gd name="connsiteY304" fmla="*/ 6708 h 10000"/>
                <a:gd name="connsiteX305" fmla="*/ 9910 w 10000"/>
                <a:gd name="connsiteY305" fmla="*/ 6950 h 10000"/>
                <a:gd name="connsiteX306" fmla="*/ 9941 w 10000"/>
                <a:gd name="connsiteY306" fmla="*/ 7404 h 10000"/>
                <a:gd name="connsiteX307" fmla="*/ 9968 w 10000"/>
                <a:gd name="connsiteY307" fmla="*/ 8516 h 10000"/>
                <a:gd name="connsiteX308" fmla="*/ 10000 w 10000"/>
                <a:gd name="connsiteY308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2379 w 10000"/>
                <a:gd name="connsiteY83" fmla="*/ 12 h 10000"/>
                <a:gd name="connsiteX84" fmla="*/ 3556 w 10000"/>
                <a:gd name="connsiteY84" fmla="*/ 68 h 10000"/>
                <a:gd name="connsiteX85" fmla="*/ 3614 w 10000"/>
                <a:gd name="connsiteY85" fmla="*/ 31 h 10000"/>
                <a:gd name="connsiteX86" fmla="*/ 3641 w 10000"/>
                <a:gd name="connsiteY86" fmla="*/ 19 h 10000"/>
                <a:gd name="connsiteX87" fmla="*/ 3673 w 10000"/>
                <a:gd name="connsiteY87" fmla="*/ 6 h 10000"/>
                <a:gd name="connsiteX88" fmla="*/ 3700 w 10000"/>
                <a:gd name="connsiteY88" fmla="*/ 6 h 10000"/>
                <a:gd name="connsiteX89" fmla="*/ 3731 w 10000"/>
                <a:gd name="connsiteY89" fmla="*/ 0 h 10000"/>
                <a:gd name="connsiteX90" fmla="*/ 3758 w 10000"/>
                <a:gd name="connsiteY90" fmla="*/ 0 h 10000"/>
                <a:gd name="connsiteX91" fmla="*/ 3785 w 10000"/>
                <a:gd name="connsiteY91" fmla="*/ 6 h 10000"/>
                <a:gd name="connsiteX92" fmla="*/ 3817 w 10000"/>
                <a:gd name="connsiteY92" fmla="*/ 12 h 10000"/>
                <a:gd name="connsiteX93" fmla="*/ 3844 w 10000"/>
                <a:gd name="connsiteY93" fmla="*/ 19 h 10000"/>
                <a:gd name="connsiteX94" fmla="*/ 3876 w 10000"/>
                <a:gd name="connsiteY94" fmla="*/ 31 h 10000"/>
                <a:gd name="connsiteX95" fmla="*/ 3903 w 10000"/>
                <a:gd name="connsiteY95" fmla="*/ 43 h 10000"/>
                <a:gd name="connsiteX96" fmla="*/ 3930 w 10000"/>
                <a:gd name="connsiteY96" fmla="*/ 62 h 10000"/>
                <a:gd name="connsiteX97" fmla="*/ 3957 w 10000"/>
                <a:gd name="connsiteY97" fmla="*/ 81 h 10000"/>
                <a:gd name="connsiteX98" fmla="*/ 3988 w 10000"/>
                <a:gd name="connsiteY98" fmla="*/ 106 h 10000"/>
                <a:gd name="connsiteX99" fmla="*/ 4015 w 10000"/>
                <a:gd name="connsiteY99" fmla="*/ 130 h 10000"/>
                <a:gd name="connsiteX100" fmla="*/ 4047 w 10000"/>
                <a:gd name="connsiteY100" fmla="*/ 155 h 10000"/>
                <a:gd name="connsiteX101" fmla="*/ 4074 w 10000"/>
                <a:gd name="connsiteY101" fmla="*/ 186 h 10000"/>
                <a:gd name="connsiteX102" fmla="*/ 4101 w 10000"/>
                <a:gd name="connsiteY102" fmla="*/ 217 h 10000"/>
                <a:gd name="connsiteX103" fmla="*/ 4132 w 10000"/>
                <a:gd name="connsiteY103" fmla="*/ 255 h 10000"/>
                <a:gd name="connsiteX104" fmla="*/ 4160 w 10000"/>
                <a:gd name="connsiteY104" fmla="*/ 292 h 10000"/>
                <a:gd name="connsiteX105" fmla="*/ 4191 w 10000"/>
                <a:gd name="connsiteY105" fmla="*/ 329 h 10000"/>
                <a:gd name="connsiteX106" fmla="*/ 4218 w 10000"/>
                <a:gd name="connsiteY106" fmla="*/ 373 h 10000"/>
                <a:gd name="connsiteX107" fmla="*/ 4245 w 10000"/>
                <a:gd name="connsiteY107" fmla="*/ 422 h 10000"/>
                <a:gd name="connsiteX108" fmla="*/ 4277 w 10000"/>
                <a:gd name="connsiteY108" fmla="*/ 466 h 10000"/>
                <a:gd name="connsiteX109" fmla="*/ 4304 w 10000"/>
                <a:gd name="connsiteY109" fmla="*/ 522 h 10000"/>
                <a:gd name="connsiteX110" fmla="*/ 4335 w 10000"/>
                <a:gd name="connsiteY110" fmla="*/ 571 h 10000"/>
                <a:gd name="connsiteX111" fmla="*/ 4362 w 10000"/>
                <a:gd name="connsiteY111" fmla="*/ 634 h 10000"/>
                <a:gd name="connsiteX112" fmla="*/ 4389 w 10000"/>
                <a:gd name="connsiteY112" fmla="*/ 689 h 10000"/>
                <a:gd name="connsiteX113" fmla="*/ 4421 w 10000"/>
                <a:gd name="connsiteY113" fmla="*/ 752 h 10000"/>
                <a:gd name="connsiteX114" fmla="*/ 4448 w 10000"/>
                <a:gd name="connsiteY114" fmla="*/ 820 h 10000"/>
                <a:gd name="connsiteX115" fmla="*/ 4475 w 10000"/>
                <a:gd name="connsiteY115" fmla="*/ 888 h 10000"/>
                <a:gd name="connsiteX116" fmla="*/ 4507 w 10000"/>
                <a:gd name="connsiteY116" fmla="*/ 957 h 10000"/>
                <a:gd name="connsiteX117" fmla="*/ 4534 w 10000"/>
                <a:gd name="connsiteY117" fmla="*/ 1037 h 10000"/>
                <a:gd name="connsiteX118" fmla="*/ 4565 w 10000"/>
                <a:gd name="connsiteY118" fmla="*/ 1118 h 10000"/>
                <a:gd name="connsiteX119" fmla="*/ 4592 w 10000"/>
                <a:gd name="connsiteY119" fmla="*/ 1199 h 10000"/>
                <a:gd name="connsiteX120" fmla="*/ 4619 w 10000"/>
                <a:gd name="connsiteY120" fmla="*/ 1286 h 10000"/>
                <a:gd name="connsiteX121" fmla="*/ 4651 w 10000"/>
                <a:gd name="connsiteY121" fmla="*/ 1373 h 10000"/>
                <a:gd name="connsiteX122" fmla="*/ 4678 w 10000"/>
                <a:gd name="connsiteY122" fmla="*/ 1472 h 10000"/>
                <a:gd name="connsiteX123" fmla="*/ 4709 w 10000"/>
                <a:gd name="connsiteY123" fmla="*/ 1565 h 10000"/>
                <a:gd name="connsiteX124" fmla="*/ 4736 w 10000"/>
                <a:gd name="connsiteY124" fmla="*/ 1671 h 10000"/>
                <a:gd name="connsiteX125" fmla="*/ 4763 w 10000"/>
                <a:gd name="connsiteY125" fmla="*/ 1776 h 10000"/>
                <a:gd name="connsiteX126" fmla="*/ 4795 w 10000"/>
                <a:gd name="connsiteY126" fmla="*/ 1894 h 10000"/>
                <a:gd name="connsiteX127" fmla="*/ 4822 w 10000"/>
                <a:gd name="connsiteY127" fmla="*/ 2012 h 10000"/>
                <a:gd name="connsiteX128" fmla="*/ 4854 w 10000"/>
                <a:gd name="connsiteY128" fmla="*/ 2137 h 10000"/>
                <a:gd name="connsiteX129" fmla="*/ 4881 w 10000"/>
                <a:gd name="connsiteY129" fmla="*/ 2267 h 10000"/>
                <a:gd name="connsiteX130" fmla="*/ 4908 w 10000"/>
                <a:gd name="connsiteY130" fmla="*/ 2404 h 10000"/>
                <a:gd name="connsiteX131" fmla="*/ 4935 w 10000"/>
                <a:gd name="connsiteY131" fmla="*/ 2553 h 10000"/>
                <a:gd name="connsiteX132" fmla="*/ 4966 w 10000"/>
                <a:gd name="connsiteY132" fmla="*/ 2708 h 10000"/>
                <a:gd name="connsiteX133" fmla="*/ 4993 w 10000"/>
                <a:gd name="connsiteY133" fmla="*/ 2870 h 10000"/>
                <a:gd name="connsiteX134" fmla="*/ 5025 w 10000"/>
                <a:gd name="connsiteY134" fmla="*/ 3043 h 10000"/>
                <a:gd name="connsiteX135" fmla="*/ 5052 w 10000"/>
                <a:gd name="connsiteY135" fmla="*/ 3230 h 10000"/>
                <a:gd name="connsiteX136" fmla="*/ 5079 w 10000"/>
                <a:gd name="connsiteY136" fmla="*/ 3429 h 10000"/>
                <a:gd name="connsiteX137" fmla="*/ 5110 w 10000"/>
                <a:gd name="connsiteY137" fmla="*/ 3646 h 10000"/>
                <a:gd name="connsiteX138" fmla="*/ 5137 w 10000"/>
                <a:gd name="connsiteY138" fmla="*/ 3882 h 10000"/>
                <a:gd name="connsiteX139" fmla="*/ 5169 w 10000"/>
                <a:gd name="connsiteY139" fmla="*/ 4143 h 10000"/>
                <a:gd name="connsiteX140" fmla="*/ 5196 w 10000"/>
                <a:gd name="connsiteY140" fmla="*/ 4441 h 10000"/>
                <a:gd name="connsiteX141" fmla="*/ 5223 w 10000"/>
                <a:gd name="connsiteY141" fmla="*/ 4789 h 10000"/>
                <a:gd name="connsiteX142" fmla="*/ 5255 w 10000"/>
                <a:gd name="connsiteY142" fmla="*/ 5205 h 10000"/>
                <a:gd name="connsiteX143" fmla="*/ 5282 w 10000"/>
                <a:gd name="connsiteY143" fmla="*/ 5758 h 10000"/>
                <a:gd name="connsiteX144" fmla="*/ 5313 w 10000"/>
                <a:gd name="connsiteY144" fmla="*/ 6671 h 10000"/>
                <a:gd name="connsiteX145" fmla="*/ 5340 w 10000"/>
                <a:gd name="connsiteY145" fmla="*/ 7776 h 10000"/>
                <a:gd name="connsiteX146" fmla="*/ 5367 w 10000"/>
                <a:gd name="connsiteY146" fmla="*/ 6565 h 10000"/>
                <a:gd name="connsiteX147" fmla="*/ 5399 w 10000"/>
                <a:gd name="connsiteY147" fmla="*/ 6255 h 10000"/>
                <a:gd name="connsiteX148" fmla="*/ 5426 w 10000"/>
                <a:gd name="connsiteY148" fmla="*/ 6155 h 10000"/>
                <a:gd name="connsiteX149" fmla="*/ 5453 w 10000"/>
                <a:gd name="connsiteY149" fmla="*/ 6180 h 10000"/>
                <a:gd name="connsiteX150" fmla="*/ 5484 w 10000"/>
                <a:gd name="connsiteY150" fmla="*/ 6286 h 10000"/>
                <a:gd name="connsiteX151" fmla="*/ 5511 w 10000"/>
                <a:gd name="connsiteY151" fmla="*/ 6484 h 10000"/>
                <a:gd name="connsiteX152" fmla="*/ 5539 w 10000"/>
                <a:gd name="connsiteY152" fmla="*/ 6801 h 10000"/>
                <a:gd name="connsiteX153" fmla="*/ 5570 w 10000"/>
                <a:gd name="connsiteY153" fmla="*/ 7373 h 10000"/>
                <a:gd name="connsiteX154" fmla="*/ 5597 w 10000"/>
                <a:gd name="connsiteY154" fmla="*/ 9447 h 10000"/>
                <a:gd name="connsiteX155" fmla="*/ 5629 w 10000"/>
                <a:gd name="connsiteY155" fmla="*/ 7621 h 10000"/>
                <a:gd name="connsiteX156" fmla="*/ 5656 w 10000"/>
                <a:gd name="connsiteY156" fmla="*/ 7012 h 10000"/>
                <a:gd name="connsiteX157" fmla="*/ 5683 w 10000"/>
                <a:gd name="connsiteY157" fmla="*/ 6708 h 10000"/>
                <a:gd name="connsiteX158" fmla="*/ 5714 w 10000"/>
                <a:gd name="connsiteY158" fmla="*/ 6534 h 10000"/>
                <a:gd name="connsiteX159" fmla="*/ 5741 w 10000"/>
                <a:gd name="connsiteY159" fmla="*/ 6429 h 10000"/>
                <a:gd name="connsiteX160" fmla="*/ 5773 w 10000"/>
                <a:gd name="connsiteY160" fmla="*/ 6385 h 10000"/>
                <a:gd name="connsiteX161" fmla="*/ 5800 w 10000"/>
                <a:gd name="connsiteY161" fmla="*/ 6385 h 10000"/>
                <a:gd name="connsiteX162" fmla="*/ 5827 w 10000"/>
                <a:gd name="connsiteY162" fmla="*/ 6429 h 10000"/>
                <a:gd name="connsiteX163" fmla="*/ 5858 w 10000"/>
                <a:gd name="connsiteY163" fmla="*/ 6516 h 10000"/>
                <a:gd name="connsiteX164" fmla="*/ 5886 w 10000"/>
                <a:gd name="connsiteY164" fmla="*/ 6646 h 10000"/>
                <a:gd name="connsiteX165" fmla="*/ 5913 w 10000"/>
                <a:gd name="connsiteY165" fmla="*/ 6845 h 10000"/>
                <a:gd name="connsiteX166" fmla="*/ 5944 w 10000"/>
                <a:gd name="connsiteY166" fmla="*/ 7149 h 10000"/>
                <a:gd name="connsiteX167" fmla="*/ 5971 w 10000"/>
                <a:gd name="connsiteY167" fmla="*/ 7658 h 10000"/>
                <a:gd name="connsiteX168" fmla="*/ 6003 w 10000"/>
                <a:gd name="connsiteY168" fmla="*/ 9093 h 10000"/>
                <a:gd name="connsiteX169" fmla="*/ 6030 w 10000"/>
                <a:gd name="connsiteY169" fmla="*/ 8106 h 10000"/>
                <a:gd name="connsiteX170" fmla="*/ 6057 w 10000"/>
                <a:gd name="connsiteY170" fmla="*/ 7385 h 10000"/>
                <a:gd name="connsiteX171" fmla="*/ 6088 w 10000"/>
                <a:gd name="connsiteY171" fmla="*/ 7019 h 10000"/>
                <a:gd name="connsiteX172" fmla="*/ 6115 w 10000"/>
                <a:gd name="connsiteY172" fmla="*/ 6789 h 10000"/>
                <a:gd name="connsiteX173" fmla="*/ 6147 w 10000"/>
                <a:gd name="connsiteY173" fmla="*/ 6634 h 10000"/>
                <a:gd name="connsiteX174" fmla="*/ 6174 w 10000"/>
                <a:gd name="connsiteY174" fmla="*/ 6534 h 10000"/>
                <a:gd name="connsiteX175" fmla="*/ 6201 w 10000"/>
                <a:gd name="connsiteY175" fmla="*/ 6472 h 10000"/>
                <a:gd name="connsiteX176" fmla="*/ 6233 w 10000"/>
                <a:gd name="connsiteY176" fmla="*/ 6441 h 10000"/>
                <a:gd name="connsiteX177" fmla="*/ 6260 w 10000"/>
                <a:gd name="connsiteY177" fmla="*/ 6435 h 10000"/>
                <a:gd name="connsiteX178" fmla="*/ 6291 w 10000"/>
                <a:gd name="connsiteY178" fmla="*/ 6460 h 10000"/>
                <a:gd name="connsiteX179" fmla="*/ 6318 w 10000"/>
                <a:gd name="connsiteY179" fmla="*/ 6516 h 10000"/>
                <a:gd name="connsiteX180" fmla="*/ 6345 w 10000"/>
                <a:gd name="connsiteY180" fmla="*/ 6609 h 10000"/>
                <a:gd name="connsiteX181" fmla="*/ 6372 w 10000"/>
                <a:gd name="connsiteY181" fmla="*/ 6733 h 10000"/>
                <a:gd name="connsiteX182" fmla="*/ 6404 w 10000"/>
                <a:gd name="connsiteY182" fmla="*/ 6919 h 10000"/>
                <a:gd name="connsiteX183" fmla="*/ 6431 w 10000"/>
                <a:gd name="connsiteY183" fmla="*/ 7186 h 10000"/>
                <a:gd name="connsiteX184" fmla="*/ 6462 w 10000"/>
                <a:gd name="connsiteY184" fmla="*/ 7596 h 10000"/>
                <a:gd name="connsiteX185" fmla="*/ 6489 w 10000"/>
                <a:gd name="connsiteY185" fmla="*/ 8466 h 10000"/>
                <a:gd name="connsiteX186" fmla="*/ 6516 w 10000"/>
                <a:gd name="connsiteY186" fmla="*/ 8801 h 10000"/>
                <a:gd name="connsiteX187" fmla="*/ 6548 w 10000"/>
                <a:gd name="connsiteY187" fmla="*/ 7714 h 10000"/>
                <a:gd name="connsiteX188" fmla="*/ 6575 w 10000"/>
                <a:gd name="connsiteY188" fmla="*/ 7261 h 10000"/>
                <a:gd name="connsiteX189" fmla="*/ 6607 w 10000"/>
                <a:gd name="connsiteY189" fmla="*/ 6981 h 10000"/>
                <a:gd name="connsiteX190" fmla="*/ 6634 w 10000"/>
                <a:gd name="connsiteY190" fmla="*/ 6795 h 10000"/>
                <a:gd name="connsiteX191" fmla="*/ 6661 w 10000"/>
                <a:gd name="connsiteY191" fmla="*/ 6658 h 10000"/>
                <a:gd name="connsiteX192" fmla="*/ 6692 w 10000"/>
                <a:gd name="connsiteY192" fmla="*/ 6559 h 10000"/>
                <a:gd name="connsiteX193" fmla="*/ 6719 w 10000"/>
                <a:gd name="connsiteY193" fmla="*/ 6497 h 10000"/>
                <a:gd name="connsiteX194" fmla="*/ 6751 w 10000"/>
                <a:gd name="connsiteY194" fmla="*/ 6460 h 10000"/>
                <a:gd name="connsiteX195" fmla="*/ 6778 w 10000"/>
                <a:gd name="connsiteY195" fmla="*/ 6453 h 10000"/>
                <a:gd name="connsiteX196" fmla="*/ 6805 w 10000"/>
                <a:gd name="connsiteY196" fmla="*/ 6460 h 10000"/>
                <a:gd name="connsiteX197" fmla="*/ 6836 w 10000"/>
                <a:gd name="connsiteY197" fmla="*/ 6503 h 10000"/>
                <a:gd name="connsiteX198" fmla="*/ 6863 w 10000"/>
                <a:gd name="connsiteY198" fmla="*/ 6565 h 10000"/>
                <a:gd name="connsiteX199" fmla="*/ 6890 w 10000"/>
                <a:gd name="connsiteY199" fmla="*/ 6658 h 10000"/>
                <a:gd name="connsiteX200" fmla="*/ 6922 w 10000"/>
                <a:gd name="connsiteY200" fmla="*/ 6789 h 10000"/>
                <a:gd name="connsiteX201" fmla="*/ 6949 w 10000"/>
                <a:gd name="connsiteY201" fmla="*/ 6975 h 10000"/>
                <a:gd name="connsiteX202" fmla="*/ 6981 w 10000"/>
                <a:gd name="connsiteY202" fmla="*/ 7236 h 10000"/>
                <a:gd name="connsiteX203" fmla="*/ 7008 w 10000"/>
                <a:gd name="connsiteY203" fmla="*/ 7634 h 10000"/>
                <a:gd name="connsiteX204" fmla="*/ 7035 w 10000"/>
                <a:gd name="connsiteY204" fmla="*/ 8460 h 10000"/>
                <a:gd name="connsiteX205" fmla="*/ 7066 w 10000"/>
                <a:gd name="connsiteY205" fmla="*/ 8969 h 10000"/>
                <a:gd name="connsiteX206" fmla="*/ 7093 w 10000"/>
                <a:gd name="connsiteY206" fmla="*/ 7801 h 10000"/>
                <a:gd name="connsiteX207" fmla="*/ 7125 w 10000"/>
                <a:gd name="connsiteY207" fmla="*/ 7329 h 10000"/>
                <a:gd name="connsiteX208" fmla="*/ 7152 w 10000"/>
                <a:gd name="connsiteY208" fmla="*/ 7037 h 10000"/>
                <a:gd name="connsiteX209" fmla="*/ 7179 w 10000"/>
                <a:gd name="connsiteY209" fmla="*/ 6839 h 10000"/>
                <a:gd name="connsiteX210" fmla="*/ 7210 w 10000"/>
                <a:gd name="connsiteY210" fmla="*/ 6696 h 10000"/>
                <a:gd name="connsiteX211" fmla="*/ 7237 w 10000"/>
                <a:gd name="connsiteY211" fmla="*/ 6590 h 10000"/>
                <a:gd name="connsiteX212" fmla="*/ 7269 w 10000"/>
                <a:gd name="connsiteY212" fmla="*/ 6516 h 10000"/>
                <a:gd name="connsiteX213" fmla="*/ 7296 w 10000"/>
                <a:gd name="connsiteY213" fmla="*/ 6472 h 10000"/>
                <a:gd name="connsiteX214" fmla="*/ 7323 w 10000"/>
                <a:gd name="connsiteY214" fmla="*/ 6447 h 10000"/>
                <a:gd name="connsiteX215" fmla="*/ 7350 w 10000"/>
                <a:gd name="connsiteY215" fmla="*/ 6447 h 10000"/>
                <a:gd name="connsiteX216" fmla="*/ 7382 w 10000"/>
                <a:gd name="connsiteY216" fmla="*/ 6466 h 10000"/>
                <a:gd name="connsiteX217" fmla="*/ 7409 w 10000"/>
                <a:gd name="connsiteY217" fmla="*/ 6509 h 10000"/>
                <a:gd name="connsiteX218" fmla="*/ 7440 w 10000"/>
                <a:gd name="connsiteY218" fmla="*/ 6578 h 10000"/>
                <a:gd name="connsiteX219" fmla="*/ 7467 w 10000"/>
                <a:gd name="connsiteY219" fmla="*/ 6677 h 10000"/>
                <a:gd name="connsiteX220" fmla="*/ 7494 w 10000"/>
                <a:gd name="connsiteY220" fmla="*/ 6814 h 10000"/>
                <a:gd name="connsiteX221" fmla="*/ 7526 w 10000"/>
                <a:gd name="connsiteY221" fmla="*/ 7006 h 10000"/>
                <a:gd name="connsiteX222" fmla="*/ 7553 w 10000"/>
                <a:gd name="connsiteY222" fmla="*/ 7273 h 10000"/>
                <a:gd name="connsiteX223" fmla="*/ 7584 w 10000"/>
                <a:gd name="connsiteY223" fmla="*/ 7696 h 10000"/>
                <a:gd name="connsiteX224" fmla="*/ 7612 w 10000"/>
                <a:gd name="connsiteY224" fmla="*/ 8584 h 10000"/>
                <a:gd name="connsiteX225" fmla="*/ 7639 w 10000"/>
                <a:gd name="connsiteY225" fmla="*/ 8814 h 10000"/>
                <a:gd name="connsiteX226" fmla="*/ 7670 w 10000"/>
                <a:gd name="connsiteY226" fmla="*/ 7770 h 10000"/>
                <a:gd name="connsiteX227" fmla="*/ 7697 w 10000"/>
                <a:gd name="connsiteY227" fmla="*/ 7317 h 10000"/>
                <a:gd name="connsiteX228" fmla="*/ 7729 w 10000"/>
                <a:gd name="connsiteY228" fmla="*/ 7031 h 10000"/>
                <a:gd name="connsiteX229" fmla="*/ 7756 w 10000"/>
                <a:gd name="connsiteY229" fmla="*/ 6839 h 10000"/>
                <a:gd name="connsiteX230" fmla="*/ 7783 w 10000"/>
                <a:gd name="connsiteY230" fmla="*/ 6696 h 10000"/>
                <a:gd name="connsiteX231" fmla="*/ 7810 w 10000"/>
                <a:gd name="connsiteY231" fmla="*/ 6590 h 10000"/>
                <a:gd name="connsiteX232" fmla="*/ 7841 w 10000"/>
                <a:gd name="connsiteY232" fmla="*/ 6522 h 10000"/>
                <a:gd name="connsiteX233" fmla="*/ 7868 w 10000"/>
                <a:gd name="connsiteY233" fmla="*/ 6472 h 10000"/>
                <a:gd name="connsiteX234" fmla="*/ 7900 w 10000"/>
                <a:gd name="connsiteY234" fmla="*/ 6447 h 10000"/>
                <a:gd name="connsiteX235" fmla="*/ 7927 w 10000"/>
                <a:gd name="connsiteY235" fmla="*/ 6447 h 10000"/>
                <a:gd name="connsiteX236" fmla="*/ 7954 w 10000"/>
                <a:gd name="connsiteY236" fmla="*/ 6466 h 10000"/>
                <a:gd name="connsiteX237" fmla="*/ 7986 w 10000"/>
                <a:gd name="connsiteY237" fmla="*/ 6509 h 10000"/>
                <a:gd name="connsiteX238" fmla="*/ 8013 w 10000"/>
                <a:gd name="connsiteY238" fmla="*/ 6578 h 10000"/>
                <a:gd name="connsiteX239" fmla="*/ 8044 w 10000"/>
                <a:gd name="connsiteY239" fmla="*/ 6683 h 10000"/>
                <a:gd name="connsiteX240" fmla="*/ 8071 w 10000"/>
                <a:gd name="connsiteY240" fmla="*/ 6820 h 10000"/>
                <a:gd name="connsiteX241" fmla="*/ 8098 w 10000"/>
                <a:gd name="connsiteY241" fmla="*/ 7006 h 10000"/>
                <a:gd name="connsiteX242" fmla="*/ 8130 w 10000"/>
                <a:gd name="connsiteY242" fmla="*/ 7280 h 10000"/>
                <a:gd name="connsiteX243" fmla="*/ 8157 w 10000"/>
                <a:gd name="connsiteY243" fmla="*/ 7714 h 10000"/>
                <a:gd name="connsiteX244" fmla="*/ 8188 w 10000"/>
                <a:gd name="connsiteY244" fmla="*/ 8671 h 10000"/>
                <a:gd name="connsiteX245" fmla="*/ 8215 w 10000"/>
                <a:gd name="connsiteY245" fmla="*/ 8696 h 10000"/>
                <a:gd name="connsiteX246" fmla="*/ 8242 w 10000"/>
                <a:gd name="connsiteY246" fmla="*/ 7720 h 10000"/>
                <a:gd name="connsiteX247" fmla="*/ 8274 w 10000"/>
                <a:gd name="connsiteY247" fmla="*/ 7286 h 10000"/>
                <a:gd name="connsiteX248" fmla="*/ 8301 w 10000"/>
                <a:gd name="connsiteY248" fmla="*/ 7006 h 10000"/>
                <a:gd name="connsiteX249" fmla="*/ 8328 w 10000"/>
                <a:gd name="connsiteY249" fmla="*/ 6820 h 10000"/>
                <a:gd name="connsiteX250" fmla="*/ 8360 w 10000"/>
                <a:gd name="connsiteY250" fmla="*/ 6683 h 10000"/>
                <a:gd name="connsiteX251" fmla="*/ 8387 w 10000"/>
                <a:gd name="connsiteY251" fmla="*/ 6584 h 10000"/>
                <a:gd name="connsiteX252" fmla="*/ 8418 w 10000"/>
                <a:gd name="connsiteY252" fmla="*/ 6516 h 10000"/>
                <a:gd name="connsiteX253" fmla="*/ 8445 w 10000"/>
                <a:gd name="connsiteY253" fmla="*/ 6472 h 10000"/>
                <a:gd name="connsiteX254" fmla="*/ 8472 w 10000"/>
                <a:gd name="connsiteY254" fmla="*/ 6453 h 10000"/>
                <a:gd name="connsiteX255" fmla="*/ 8504 w 10000"/>
                <a:gd name="connsiteY255" fmla="*/ 6460 h 10000"/>
                <a:gd name="connsiteX256" fmla="*/ 8531 w 10000"/>
                <a:gd name="connsiteY256" fmla="*/ 6491 h 10000"/>
                <a:gd name="connsiteX257" fmla="*/ 8562 w 10000"/>
                <a:gd name="connsiteY257" fmla="*/ 6553 h 10000"/>
                <a:gd name="connsiteX258" fmla="*/ 8589 w 10000"/>
                <a:gd name="connsiteY258" fmla="*/ 6640 h 10000"/>
                <a:gd name="connsiteX259" fmla="*/ 8616 w 10000"/>
                <a:gd name="connsiteY259" fmla="*/ 6770 h 10000"/>
                <a:gd name="connsiteX260" fmla="*/ 8648 w 10000"/>
                <a:gd name="connsiteY260" fmla="*/ 6944 h 10000"/>
                <a:gd name="connsiteX261" fmla="*/ 8675 w 10000"/>
                <a:gd name="connsiteY261" fmla="*/ 7205 h 10000"/>
                <a:gd name="connsiteX262" fmla="*/ 8707 w 10000"/>
                <a:gd name="connsiteY262" fmla="*/ 7615 h 10000"/>
                <a:gd name="connsiteX263" fmla="*/ 8734 w 10000"/>
                <a:gd name="connsiteY263" fmla="*/ 8460 h 10000"/>
                <a:gd name="connsiteX264" fmla="*/ 8761 w 10000"/>
                <a:gd name="connsiteY264" fmla="*/ 8839 h 10000"/>
                <a:gd name="connsiteX265" fmla="*/ 8788 w 10000"/>
                <a:gd name="connsiteY265" fmla="*/ 7733 h 10000"/>
                <a:gd name="connsiteX266" fmla="*/ 8819 w 10000"/>
                <a:gd name="connsiteY266" fmla="*/ 7267 h 10000"/>
                <a:gd name="connsiteX267" fmla="*/ 8851 w 10000"/>
                <a:gd name="connsiteY267" fmla="*/ 6981 h 10000"/>
                <a:gd name="connsiteX268" fmla="*/ 8878 w 10000"/>
                <a:gd name="connsiteY268" fmla="*/ 6783 h 10000"/>
                <a:gd name="connsiteX269" fmla="*/ 8905 w 10000"/>
                <a:gd name="connsiteY269" fmla="*/ 6646 h 10000"/>
                <a:gd name="connsiteX270" fmla="*/ 8932 w 10000"/>
                <a:gd name="connsiteY270" fmla="*/ 6547 h 10000"/>
                <a:gd name="connsiteX271" fmla="*/ 8963 w 10000"/>
                <a:gd name="connsiteY271" fmla="*/ 6484 h 10000"/>
                <a:gd name="connsiteX272" fmla="*/ 8991 w 10000"/>
                <a:gd name="connsiteY272" fmla="*/ 6453 h 10000"/>
                <a:gd name="connsiteX273" fmla="*/ 9022 w 10000"/>
                <a:gd name="connsiteY273" fmla="*/ 6447 h 10000"/>
                <a:gd name="connsiteX274" fmla="*/ 9049 w 10000"/>
                <a:gd name="connsiteY274" fmla="*/ 6472 h 10000"/>
                <a:gd name="connsiteX275" fmla="*/ 9076 w 10000"/>
                <a:gd name="connsiteY275" fmla="*/ 6528 h 10000"/>
                <a:gd name="connsiteX276" fmla="*/ 9108 w 10000"/>
                <a:gd name="connsiteY276" fmla="*/ 6621 h 10000"/>
                <a:gd name="connsiteX277" fmla="*/ 9135 w 10000"/>
                <a:gd name="connsiteY277" fmla="*/ 6758 h 10000"/>
                <a:gd name="connsiteX278" fmla="*/ 9166 w 10000"/>
                <a:gd name="connsiteY278" fmla="*/ 6957 h 10000"/>
                <a:gd name="connsiteX279" fmla="*/ 9193 w 10000"/>
                <a:gd name="connsiteY279" fmla="*/ 7267 h 10000"/>
                <a:gd name="connsiteX280" fmla="*/ 9220 w 10000"/>
                <a:gd name="connsiteY280" fmla="*/ 7814 h 10000"/>
                <a:gd name="connsiteX281" fmla="*/ 9252 w 10000"/>
                <a:gd name="connsiteY281" fmla="*/ 9863 h 10000"/>
                <a:gd name="connsiteX282" fmla="*/ 9279 w 10000"/>
                <a:gd name="connsiteY282" fmla="*/ 7988 h 10000"/>
                <a:gd name="connsiteX283" fmla="*/ 9306 w 10000"/>
                <a:gd name="connsiteY283" fmla="*/ 7335 h 10000"/>
                <a:gd name="connsiteX284" fmla="*/ 9338 w 10000"/>
                <a:gd name="connsiteY284" fmla="*/ 6988 h 10000"/>
                <a:gd name="connsiteX285" fmla="*/ 9365 w 10000"/>
                <a:gd name="connsiteY285" fmla="*/ 6758 h 10000"/>
                <a:gd name="connsiteX286" fmla="*/ 9396 w 10000"/>
                <a:gd name="connsiteY286" fmla="*/ 6602 h 10000"/>
                <a:gd name="connsiteX287" fmla="*/ 9423 w 10000"/>
                <a:gd name="connsiteY287" fmla="*/ 6503 h 10000"/>
                <a:gd name="connsiteX288" fmla="*/ 9450 w 10000"/>
                <a:gd name="connsiteY288" fmla="*/ 6447 h 10000"/>
                <a:gd name="connsiteX289" fmla="*/ 9482 w 10000"/>
                <a:gd name="connsiteY289" fmla="*/ 6435 h 10000"/>
                <a:gd name="connsiteX290" fmla="*/ 9509 w 10000"/>
                <a:gd name="connsiteY290" fmla="*/ 6460 h 10000"/>
                <a:gd name="connsiteX291" fmla="*/ 9540 w 10000"/>
                <a:gd name="connsiteY291" fmla="*/ 6534 h 10000"/>
                <a:gd name="connsiteX292" fmla="*/ 9567 w 10000"/>
                <a:gd name="connsiteY292" fmla="*/ 6665 h 10000"/>
                <a:gd name="connsiteX293" fmla="*/ 9594 w 10000"/>
                <a:gd name="connsiteY293" fmla="*/ 6882 h 10000"/>
                <a:gd name="connsiteX294" fmla="*/ 9626 w 10000"/>
                <a:gd name="connsiteY294" fmla="*/ 7242 h 10000"/>
                <a:gd name="connsiteX295" fmla="*/ 9653 w 10000"/>
                <a:gd name="connsiteY295" fmla="*/ 7981 h 10000"/>
                <a:gd name="connsiteX296" fmla="*/ 9680 w 10000"/>
                <a:gd name="connsiteY296" fmla="*/ 8820 h 10000"/>
                <a:gd name="connsiteX297" fmla="*/ 9712 w 10000"/>
                <a:gd name="connsiteY297" fmla="*/ 7484 h 10000"/>
                <a:gd name="connsiteX298" fmla="*/ 9739 w 10000"/>
                <a:gd name="connsiteY298" fmla="*/ 7012 h 10000"/>
                <a:gd name="connsiteX299" fmla="*/ 9766 w 10000"/>
                <a:gd name="connsiteY299" fmla="*/ 6758 h 10000"/>
                <a:gd name="connsiteX300" fmla="*/ 9797 w 10000"/>
                <a:gd name="connsiteY300" fmla="*/ 6615 h 10000"/>
                <a:gd name="connsiteX301" fmla="*/ 9824 w 10000"/>
                <a:gd name="connsiteY301" fmla="*/ 6559 h 10000"/>
                <a:gd name="connsiteX302" fmla="*/ 9856 w 10000"/>
                <a:gd name="connsiteY302" fmla="*/ 6590 h 10000"/>
                <a:gd name="connsiteX303" fmla="*/ 9883 w 10000"/>
                <a:gd name="connsiteY303" fmla="*/ 6708 h 10000"/>
                <a:gd name="connsiteX304" fmla="*/ 9910 w 10000"/>
                <a:gd name="connsiteY304" fmla="*/ 6950 h 10000"/>
                <a:gd name="connsiteX305" fmla="*/ 9941 w 10000"/>
                <a:gd name="connsiteY305" fmla="*/ 7404 h 10000"/>
                <a:gd name="connsiteX306" fmla="*/ 9968 w 10000"/>
                <a:gd name="connsiteY306" fmla="*/ 8516 h 10000"/>
                <a:gd name="connsiteX307" fmla="*/ 10000 w 10000"/>
                <a:gd name="connsiteY307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556 w 10000"/>
                <a:gd name="connsiteY83" fmla="*/ 68 h 10000"/>
                <a:gd name="connsiteX84" fmla="*/ 3614 w 10000"/>
                <a:gd name="connsiteY84" fmla="*/ 31 h 10000"/>
                <a:gd name="connsiteX85" fmla="*/ 3641 w 10000"/>
                <a:gd name="connsiteY85" fmla="*/ 19 h 10000"/>
                <a:gd name="connsiteX86" fmla="*/ 3673 w 10000"/>
                <a:gd name="connsiteY86" fmla="*/ 6 h 10000"/>
                <a:gd name="connsiteX87" fmla="*/ 3700 w 10000"/>
                <a:gd name="connsiteY87" fmla="*/ 6 h 10000"/>
                <a:gd name="connsiteX88" fmla="*/ 3731 w 10000"/>
                <a:gd name="connsiteY88" fmla="*/ 0 h 10000"/>
                <a:gd name="connsiteX89" fmla="*/ 3758 w 10000"/>
                <a:gd name="connsiteY89" fmla="*/ 0 h 10000"/>
                <a:gd name="connsiteX90" fmla="*/ 3785 w 10000"/>
                <a:gd name="connsiteY90" fmla="*/ 6 h 10000"/>
                <a:gd name="connsiteX91" fmla="*/ 3817 w 10000"/>
                <a:gd name="connsiteY91" fmla="*/ 12 h 10000"/>
                <a:gd name="connsiteX92" fmla="*/ 3844 w 10000"/>
                <a:gd name="connsiteY92" fmla="*/ 19 h 10000"/>
                <a:gd name="connsiteX93" fmla="*/ 3876 w 10000"/>
                <a:gd name="connsiteY93" fmla="*/ 31 h 10000"/>
                <a:gd name="connsiteX94" fmla="*/ 3903 w 10000"/>
                <a:gd name="connsiteY94" fmla="*/ 43 h 10000"/>
                <a:gd name="connsiteX95" fmla="*/ 3930 w 10000"/>
                <a:gd name="connsiteY95" fmla="*/ 62 h 10000"/>
                <a:gd name="connsiteX96" fmla="*/ 3957 w 10000"/>
                <a:gd name="connsiteY96" fmla="*/ 81 h 10000"/>
                <a:gd name="connsiteX97" fmla="*/ 3988 w 10000"/>
                <a:gd name="connsiteY97" fmla="*/ 106 h 10000"/>
                <a:gd name="connsiteX98" fmla="*/ 4015 w 10000"/>
                <a:gd name="connsiteY98" fmla="*/ 130 h 10000"/>
                <a:gd name="connsiteX99" fmla="*/ 4047 w 10000"/>
                <a:gd name="connsiteY99" fmla="*/ 155 h 10000"/>
                <a:gd name="connsiteX100" fmla="*/ 4074 w 10000"/>
                <a:gd name="connsiteY100" fmla="*/ 186 h 10000"/>
                <a:gd name="connsiteX101" fmla="*/ 4101 w 10000"/>
                <a:gd name="connsiteY101" fmla="*/ 217 h 10000"/>
                <a:gd name="connsiteX102" fmla="*/ 4132 w 10000"/>
                <a:gd name="connsiteY102" fmla="*/ 255 h 10000"/>
                <a:gd name="connsiteX103" fmla="*/ 4160 w 10000"/>
                <a:gd name="connsiteY103" fmla="*/ 292 h 10000"/>
                <a:gd name="connsiteX104" fmla="*/ 4191 w 10000"/>
                <a:gd name="connsiteY104" fmla="*/ 329 h 10000"/>
                <a:gd name="connsiteX105" fmla="*/ 4218 w 10000"/>
                <a:gd name="connsiteY105" fmla="*/ 373 h 10000"/>
                <a:gd name="connsiteX106" fmla="*/ 4245 w 10000"/>
                <a:gd name="connsiteY106" fmla="*/ 422 h 10000"/>
                <a:gd name="connsiteX107" fmla="*/ 4277 w 10000"/>
                <a:gd name="connsiteY107" fmla="*/ 466 h 10000"/>
                <a:gd name="connsiteX108" fmla="*/ 4304 w 10000"/>
                <a:gd name="connsiteY108" fmla="*/ 522 h 10000"/>
                <a:gd name="connsiteX109" fmla="*/ 4335 w 10000"/>
                <a:gd name="connsiteY109" fmla="*/ 571 h 10000"/>
                <a:gd name="connsiteX110" fmla="*/ 4362 w 10000"/>
                <a:gd name="connsiteY110" fmla="*/ 634 h 10000"/>
                <a:gd name="connsiteX111" fmla="*/ 4389 w 10000"/>
                <a:gd name="connsiteY111" fmla="*/ 689 h 10000"/>
                <a:gd name="connsiteX112" fmla="*/ 4421 w 10000"/>
                <a:gd name="connsiteY112" fmla="*/ 752 h 10000"/>
                <a:gd name="connsiteX113" fmla="*/ 4448 w 10000"/>
                <a:gd name="connsiteY113" fmla="*/ 820 h 10000"/>
                <a:gd name="connsiteX114" fmla="*/ 4475 w 10000"/>
                <a:gd name="connsiteY114" fmla="*/ 888 h 10000"/>
                <a:gd name="connsiteX115" fmla="*/ 4507 w 10000"/>
                <a:gd name="connsiteY115" fmla="*/ 957 h 10000"/>
                <a:gd name="connsiteX116" fmla="*/ 4534 w 10000"/>
                <a:gd name="connsiteY116" fmla="*/ 1037 h 10000"/>
                <a:gd name="connsiteX117" fmla="*/ 4565 w 10000"/>
                <a:gd name="connsiteY117" fmla="*/ 1118 h 10000"/>
                <a:gd name="connsiteX118" fmla="*/ 4592 w 10000"/>
                <a:gd name="connsiteY118" fmla="*/ 1199 h 10000"/>
                <a:gd name="connsiteX119" fmla="*/ 4619 w 10000"/>
                <a:gd name="connsiteY119" fmla="*/ 1286 h 10000"/>
                <a:gd name="connsiteX120" fmla="*/ 4651 w 10000"/>
                <a:gd name="connsiteY120" fmla="*/ 1373 h 10000"/>
                <a:gd name="connsiteX121" fmla="*/ 4678 w 10000"/>
                <a:gd name="connsiteY121" fmla="*/ 1472 h 10000"/>
                <a:gd name="connsiteX122" fmla="*/ 4709 w 10000"/>
                <a:gd name="connsiteY122" fmla="*/ 1565 h 10000"/>
                <a:gd name="connsiteX123" fmla="*/ 4736 w 10000"/>
                <a:gd name="connsiteY123" fmla="*/ 1671 h 10000"/>
                <a:gd name="connsiteX124" fmla="*/ 4763 w 10000"/>
                <a:gd name="connsiteY124" fmla="*/ 1776 h 10000"/>
                <a:gd name="connsiteX125" fmla="*/ 4795 w 10000"/>
                <a:gd name="connsiteY125" fmla="*/ 1894 h 10000"/>
                <a:gd name="connsiteX126" fmla="*/ 4822 w 10000"/>
                <a:gd name="connsiteY126" fmla="*/ 2012 h 10000"/>
                <a:gd name="connsiteX127" fmla="*/ 4854 w 10000"/>
                <a:gd name="connsiteY127" fmla="*/ 2137 h 10000"/>
                <a:gd name="connsiteX128" fmla="*/ 4881 w 10000"/>
                <a:gd name="connsiteY128" fmla="*/ 2267 h 10000"/>
                <a:gd name="connsiteX129" fmla="*/ 4908 w 10000"/>
                <a:gd name="connsiteY129" fmla="*/ 2404 h 10000"/>
                <a:gd name="connsiteX130" fmla="*/ 4935 w 10000"/>
                <a:gd name="connsiteY130" fmla="*/ 2553 h 10000"/>
                <a:gd name="connsiteX131" fmla="*/ 4966 w 10000"/>
                <a:gd name="connsiteY131" fmla="*/ 2708 h 10000"/>
                <a:gd name="connsiteX132" fmla="*/ 4993 w 10000"/>
                <a:gd name="connsiteY132" fmla="*/ 2870 h 10000"/>
                <a:gd name="connsiteX133" fmla="*/ 5025 w 10000"/>
                <a:gd name="connsiteY133" fmla="*/ 3043 h 10000"/>
                <a:gd name="connsiteX134" fmla="*/ 5052 w 10000"/>
                <a:gd name="connsiteY134" fmla="*/ 3230 h 10000"/>
                <a:gd name="connsiteX135" fmla="*/ 5079 w 10000"/>
                <a:gd name="connsiteY135" fmla="*/ 3429 h 10000"/>
                <a:gd name="connsiteX136" fmla="*/ 5110 w 10000"/>
                <a:gd name="connsiteY136" fmla="*/ 3646 h 10000"/>
                <a:gd name="connsiteX137" fmla="*/ 5137 w 10000"/>
                <a:gd name="connsiteY137" fmla="*/ 3882 h 10000"/>
                <a:gd name="connsiteX138" fmla="*/ 5169 w 10000"/>
                <a:gd name="connsiteY138" fmla="*/ 4143 h 10000"/>
                <a:gd name="connsiteX139" fmla="*/ 5196 w 10000"/>
                <a:gd name="connsiteY139" fmla="*/ 4441 h 10000"/>
                <a:gd name="connsiteX140" fmla="*/ 5223 w 10000"/>
                <a:gd name="connsiteY140" fmla="*/ 4789 h 10000"/>
                <a:gd name="connsiteX141" fmla="*/ 5255 w 10000"/>
                <a:gd name="connsiteY141" fmla="*/ 5205 h 10000"/>
                <a:gd name="connsiteX142" fmla="*/ 5282 w 10000"/>
                <a:gd name="connsiteY142" fmla="*/ 5758 h 10000"/>
                <a:gd name="connsiteX143" fmla="*/ 5313 w 10000"/>
                <a:gd name="connsiteY143" fmla="*/ 6671 h 10000"/>
                <a:gd name="connsiteX144" fmla="*/ 5340 w 10000"/>
                <a:gd name="connsiteY144" fmla="*/ 7776 h 10000"/>
                <a:gd name="connsiteX145" fmla="*/ 5367 w 10000"/>
                <a:gd name="connsiteY145" fmla="*/ 6565 h 10000"/>
                <a:gd name="connsiteX146" fmla="*/ 5399 w 10000"/>
                <a:gd name="connsiteY146" fmla="*/ 6255 h 10000"/>
                <a:gd name="connsiteX147" fmla="*/ 5426 w 10000"/>
                <a:gd name="connsiteY147" fmla="*/ 6155 h 10000"/>
                <a:gd name="connsiteX148" fmla="*/ 5453 w 10000"/>
                <a:gd name="connsiteY148" fmla="*/ 6180 h 10000"/>
                <a:gd name="connsiteX149" fmla="*/ 5484 w 10000"/>
                <a:gd name="connsiteY149" fmla="*/ 6286 h 10000"/>
                <a:gd name="connsiteX150" fmla="*/ 5511 w 10000"/>
                <a:gd name="connsiteY150" fmla="*/ 6484 h 10000"/>
                <a:gd name="connsiteX151" fmla="*/ 5539 w 10000"/>
                <a:gd name="connsiteY151" fmla="*/ 6801 h 10000"/>
                <a:gd name="connsiteX152" fmla="*/ 5570 w 10000"/>
                <a:gd name="connsiteY152" fmla="*/ 7373 h 10000"/>
                <a:gd name="connsiteX153" fmla="*/ 5597 w 10000"/>
                <a:gd name="connsiteY153" fmla="*/ 9447 h 10000"/>
                <a:gd name="connsiteX154" fmla="*/ 5629 w 10000"/>
                <a:gd name="connsiteY154" fmla="*/ 7621 h 10000"/>
                <a:gd name="connsiteX155" fmla="*/ 5656 w 10000"/>
                <a:gd name="connsiteY155" fmla="*/ 7012 h 10000"/>
                <a:gd name="connsiteX156" fmla="*/ 5683 w 10000"/>
                <a:gd name="connsiteY156" fmla="*/ 6708 h 10000"/>
                <a:gd name="connsiteX157" fmla="*/ 5714 w 10000"/>
                <a:gd name="connsiteY157" fmla="*/ 6534 h 10000"/>
                <a:gd name="connsiteX158" fmla="*/ 5741 w 10000"/>
                <a:gd name="connsiteY158" fmla="*/ 6429 h 10000"/>
                <a:gd name="connsiteX159" fmla="*/ 5773 w 10000"/>
                <a:gd name="connsiteY159" fmla="*/ 6385 h 10000"/>
                <a:gd name="connsiteX160" fmla="*/ 5800 w 10000"/>
                <a:gd name="connsiteY160" fmla="*/ 6385 h 10000"/>
                <a:gd name="connsiteX161" fmla="*/ 5827 w 10000"/>
                <a:gd name="connsiteY161" fmla="*/ 6429 h 10000"/>
                <a:gd name="connsiteX162" fmla="*/ 5858 w 10000"/>
                <a:gd name="connsiteY162" fmla="*/ 6516 h 10000"/>
                <a:gd name="connsiteX163" fmla="*/ 5886 w 10000"/>
                <a:gd name="connsiteY163" fmla="*/ 6646 h 10000"/>
                <a:gd name="connsiteX164" fmla="*/ 5913 w 10000"/>
                <a:gd name="connsiteY164" fmla="*/ 6845 h 10000"/>
                <a:gd name="connsiteX165" fmla="*/ 5944 w 10000"/>
                <a:gd name="connsiteY165" fmla="*/ 7149 h 10000"/>
                <a:gd name="connsiteX166" fmla="*/ 5971 w 10000"/>
                <a:gd name="connsiteY166" fmla="*/ 7658 h 10000"/>
                <a:gd name="connsiteX167" fmla="*/ 6003 w 10000"/>
                <a:gd name="connsiteY167" fmla="*/ 9093 h 10000"/>
                <a:gd name="connsiteX168" fmla="*/ 6030 w 10000"/>
                <a:gd name="connsiteY168" fmla="*/ 8106 h 10000"/>
                <a:gd name="connsiteX169" fmla="*/ 6057 w 10000"/>
                <a:gd name="connsiteY169" fmla="*/ 7385 h 10000"/>
                <a:gd name="connsiteX170" fmla="*/ 6088 w 10000"/>
                <a:gd name="connsiteY170" fmla="*/ 7019 h 10000"/>
                <a:gd name="connsiteX171" fmla="*/ 6115 w 10000"/>
                <a:gd name="connsiteY171" fmla="*/ 6789 h 10000"/>
                <a:gd name="connsiteX172" fmla="*/ 6147 w 10000"/>
                <a:gd name="connsiteY172" fmla="*/ 6634 h 10000"/>
                <a:gd name="connsiteX173" fmla="*/ 6174 w 10000"/>
                <a:gd name="connsiteY173" fmla="*/ 6534 h 10000"/>
                <a:gd name="connsiteX174" fmla="*/ 6201 w 10000"/>
                <a:gd name="connsiteY174" fmla="*/ 6472 h 10000"/>
                <a:gd name="connsiteX175" fmla="*/ 6233 w 10000"/>
                <a:gd name="connsiteY175" fmla="*/ 6441 h 10000"/>
                <a:gd name="connsiteX176" fmla="*/ 6260 w 10000"/>
                <a:gd name="connsiteY176" fmla="*/ 6435 h 10000"/>
                <a:gd name="connsiteX177" fmla="*/ 6291 w 10000"/>
                <a:gd name="connsiteY177" fmla="*/ 6460 h 10000"/>
                <a:gd name="connsiteX178" fmla="*/ 6318 w 10000"/>
                <a:gd name="connsiteY178" fmla="*/ 6516 h 10000"/>
                <a:gd name="connsiteX179" fmla="*/ 6345 w 10000"/>
                <a:gd name="connsiteY179" fmla="*/ 6609 h 10000"/>
                <a:gd name="connsiteX180" fmla="*/ 6372 w 10000"/>
                <a:gd name="connsiteY180" fmla="*/ 6733 h 10000"/>
                <a:gd name="connsiteX181" fmla="*/ 6404 w 10000"/>
                <a:gd name="connsiteY181" fmla="*/ 6919 h 10000"/>
                <a:gd name="connsiteX182" fmla="*/ 6431 w 10000"/>
                <a:gd name="connsiteY182" fmla="*/ 7186 h 10000"/>
                <a:gd name="connsiteX183" fmla="*/ 6462 w 10000"/>
                <a:gd name="connsiteY183" fmla="*/ 7596 h 10000"/>
                <a:gd name="connsiteX184" fmla="*/ 6489 w 10000"/>
                <a:gd name="connsiteY184" fmla="*/ 8466 h 10000"/>
                <a:gd name="connsiteX185" fmla="*/ 6516 w 10000"/>
                <a:gd name="connsiteY185" fmla="*/ 8801 h 10000"/>
                <a:gd name="connsiteX186" fmla="*/ 6548 w 10000"/>
                <a:gd name="connsiteY186" fmla="*/ 7714 h 10000"/>
                <a:gd name="connsiteX187" fmla="*/ 6575 w 10000"/>
                <a:gd name="connsiteY187" fmla="*/ 7261 h 10000"/>
                <a:gd name="connsiteX188" fmla="*/ 6607 w 10000"/>
                <a:gd name="connsiteY188" fmla="*/ 6981 h 10000"/>
                <a:gd name="connsiteX189" fmla="*/ 6634 w 10000"/>
                <a:gd name="connsiteY189" fmla="*/ 6795 h 10000"/>
                <a:gd name="connsiteX190" fmla="*/ 6661 w 10000"/>
                <a:gd name="connsiteY190" fmla="*/ 6658 h 10000"/>
                <a:gd name="connsiteX191" fmla="*/ 6692 w 10000"/>
                <a:gd name="connsiteY191" fmla="*/ 6559 h 10000"/>
                <a:gd name="connsiteX192" fmla="*/ 6719 w 10000"/>
                <a:gd name="connsiteY192" fmla="*/ 6497 h 10000"/>
                <a:gd name="connsiteX193" fmla="*/ 6751 w 10000"/>
                <a:gd name="connsiteY193" fmla="*/ 6460 h 10000"/>
                <a:gd name="connsiteX194" fmla="*/ 6778 w 10000"/>
                <a:gd name="connsiteY194" fmla="*/ 6453 h 10000"/>
                <a:gd name="connsiteX195" fmla="*/ 6805 w 10000"/>
                <a:gd name="connsiteY195" fmla="*/ 6460 h 10000"/>
                <a:gd name="connsiteX196" fmla="*/ 6836 w 10000"/>
                <a:gd name="connsiteY196" fmla="*/ 6503 h 10000"/>
                <a:gd name="connsiteX197" fmla="*/ 6863 w 10000"/>
                <a:gd name="connsiteY197" fmla="*/ 6565 h 10000"/>
                <a:gd name="connsiteX198" fmla="*/ 6890 w 10000"/>
                <a:gd name="connsiteY198" fmla="*/ 6658 h 10000"/>
                <a:gd name="connsiteX199" fmla="*/ 6922 w 10000"/>
                <a:gd name="connsiteY199" fmla="*/ 6789 h 10000"/>
                <a:gd name="connsiteX200" fmla="*/ 6949 w 10000"/>
                <a:gd name="connsiteY200" fmla="*/ 6975 h 10000"/>
                <a:gd name="connsiteX201" fmla="*/ 6981 w 10000"/>
                <a:gd name="connsiteY201" fmla="*/ 7236 h 10000"/>
                <a:gd name="connsiteX202" fmla="*/ 7008 w 10000"/>
                <a:gd name="connsiteY202" fmla="*/ 7634 h 10000"/>
                <a:gd name="connsiteX203" fmla="*/ 7035 w 10000"/>
                <a:gd name="connsiteY203" fmla="*/ 8460 h 10000"/>
                <a:gd name="connsiteX204" fmla="*/ 7066 w 10000"/>
                <a:gd name="connsiteY204" fmla="*/ 8969 h 10000"/>
                <a:gd name="connsiteX205" fmla="*/ 7093 w 10000"/>
                <a:gd name="connsiteY205" fmla="*/ 7801 h 10000"/>
                <a:gd name="connsiteX206" fmla="*/ 7125 w 10000"/>
                <a:gd name="connsiteY206" fmla="*/ 7329 h 10000"/>
                <a:gd name="connsiteX207" fmla="*/ 7152 w 10000"/>
                <a:gd name="connsiteY207" fmla="*/ 7037 h 10000"/>
                <a:gd name="connsiteX208" fmla="*/ 7179 w 10000"/>
                <a:gd name="connsiteY208" fmla="*/ 6839 h 10000"/>
                <a:gd name="connsiteX209" fmla="*/ 7210 w 10000"/>
                <a:gd name="connsiteY209" fmla="*/ 6696 h 10000"/>
                <a:gd name="connsiteX210" fmla="*/ 7237 w 10000"/>
                <a:gd name="connsiteY210" fmla="*/ 6590 h 10000"/>
                <a:gd name="connsiteX211" fmla="*/ 7269 w 10000"/>
                <a:gd name="connsiteY211" fmla="*/ 6516 h 10000"/>
                <a:gd name="connsiteX212" fmla="*/ 7296 w 10000"/>
                <a:gd name="connsiteY212" fmla="*/ 6472 h 10000"/>
                <a:gd name="connsiteX213" fmla="*/ 7323 w 10000"/>
                <a:gd name="connsiteY213" fmla="*/ 6447 h 10000"/>
                <a:gd name="connsiteX214" fmla="*/ 7350 w 10000"/>
                <a:gd name="connsiteY214" fmla="*/ 6447 h 10000"/>
                <a:gd name="connsiteX215" fmla="*/ 7382 w 10000"/>
                <a:gd name="connsiteY215" fmla="*/ 6466 h 10000"/>
                <a:gd name="connsiteX216" fmla="*/ 7409 w 10000"/>
                <a:gd name="connsiteY216" fmla="*/ 6509 h 10000"/>
                <a:gd name="connsiteX217" fmla="*/ 7440 w 10000"/>
                <a:gd name="connsiteY217" fmla="*/ 6578 h 10000"/>
                <a:gd name="connsiteX218" fmla="*/ 7467 w 10000"/>
                <a:gd name="connsiteY218" fmla="*/ 6677 h 10000"/>
                <a:gd name="connsiteX219" fmla="*/ 7494 w 10000"/>
                <a:gd name="connsiteY219" fmla="*/ 6814 h 10000"/>
                <a:gd name="connsiteX220" fmla="*/ 7526 w 10000"/>
                <a:gd name="connsiteY220" fmla="*/ 7006 h 10000"/>
                <a:gd name="connsiteX221" fmla="*/ 7553 w 10000"/>
                <a:gd name="connsiteY221" fmla="*/ 7273 h 10000"/>
                <a:gd name="connsiteX222" fmla="*/ 7584 w 10000"/>
                <a:gd name="connsiteY222" fmla="*/ 7696 h 10000"/>
                <a:gd name="connsiteX223" fmla="*/ 7612 w 10000"/>
                <a:gd name="connsiteY223" fmla="*/ 8584 h 10000"/>
                <a:gd name="connsiteX224" fmla="*/ 7639 w 10000"/>
                <a:gd name="connsiteY224" fmla="*/ 8814 h 10000"/>
                <a:gd name="connsiteX225" fmla="*/ 7670 w 10000"/>
                <a:gd name="connsiteY225" fmla="*/ 7770 h 10000"/>
                <a:gd name="connsiteX226" fmla="*/ 7697 w 10000"/>
                <a:gd name="connsiteY226" fmla="*/ 7317 h 10000"/>
                <a:gd name="connsiteX227" fmla="*/ 7729 w 10000"/>
                <a:gd name="connsiteY227" fmla="*/ 7031 h 10000"/>
                <a:gd name="connsiteX228" fmla="*/ 7756 w 10000"/>
                <a:gd name="connsiteY228" fmla="*/ 6839 h 10000"/>
                <a:gd name="connsiteX229" fmla="*/ 7783 w 10000"/>
                <a:gd name="connsiteY229" fmla="*/ 6696 h 10000"/>
                <a:gd name="connsiteX230" fmla="*/ 7810 w 10000"/>
                <a:gd name="connsiteY230" fmla="*/ 6590 h 10000"/>
                <a:gd name="connsiteX231" fmla="*/ 7841 w 10000"/>
                <a:gd name="connsiteY231" fmla="*/ 6522 h 10000"/>
                <a:gd name="connsiteX232" fmla="*/ 7868 w 10000"/>
                <a:gd name="connsiteY232" fmla="*/ 6472 h 10000"/>
                <a:gd name="connsiteX233" fmla="*/ 7900 w 10000"/>
                <a:gd name="connsiteY233" fmla="*/ 6447 h 10000"/>
                <a:gd name="connsiteX234" fmla="*/ 7927 w 10000"/>
                <a:gd name="connsiteY234" fmla="*/ 6447 h 10000"/>
                <a:gd name="connsiteX235" fmla="*/ 7954 w 10000"/>
                <a:gd name="connsiteY235" fmla="*/ 6466 h 10000"/>
                <a:gd name="connsiteX236" fmla="*/ 7986 w 10000"/>
                <a:gd name="connsiteY236" fmla="*/ 6509 h 10000"/>
                <a:gd name="connsiteX237" fmla="*/ 8013 w 10000"/>
                <a:gd name="connsiteY237" fmla="*/ 6578 h 10000"/>
                <a:gd name="connsiteX238" fmla="*/ 8044 w 10000"/>
                <a:gd name="connsiteY238" fmla="*/ 6683 h 10000"/>
                <a:gd name="connsiteX239" fmla="*/ 8071 w 10000"/>
                <a:gd name="connsiteY239" fmla="*/ 6820 h 10000"/>
                <a:gd name="connsiteX240" fmla="*/ 8098 w 10000"/>
                <a:gd name="connsiteY240" fmla="*/ 7006 h 10000"/>
                <a:gd name="connsiteX241" fmla="*/ 8130 w 10000"/>
                <a:gd name="connsiteY241" fmla="*/ 7280 h 10000"/>
                <a:gd name="connsiteX242" fmla="*/ 8157 w 10000"/>
                <a:gd name="connsiteY242" fmla="*/ 7714 h 10000"/>
                <a:gd name="connsiteX243" fmla="*/ 8188 w 10000"/>
                <a:gd name="connsiteY243" fmla="*/ 8671 h 10000"/>
                <a:gd name="connsiteX244" fmla="*/ 8215 w 10000"/>
                <a:gd name="connsiteY244" fmla="*/ 8696 h 10000"/>
                <a:gd name="connsiteX245" fmla="*/ 8242 w 10000"/>
                <a:gd name="connsiteY245" fmla="*/ 7720 h 10000"/>
                <a:gd name="connsiteX246" fmla="*/ 8274 w 10000"/>
                <a:gd name="connsiteY246" fmla="*/ 7286 h 10000"/>
                <a:gd name="connsiteX247" fmla="*/ 8301 w 10000"/>
                <a:gd name="connsiteY247" fmla="*/ 7006 h 10000"/>
                <a:gd name="connsiteX248" fmla="*/ 8328 w 10000"/>
                <a:gd name="connsiteY248" fmla="*/ 6820 h 10000"/>
                <a:gd name="connsiteX249" fmla="*/ 8360 w 10000"/>
                <a:gd name="connsiteY249" fmla="*/ 6683 h 10000"/>
                <a:gd name="connsiteX250" fmla="*/ 8387 w 10000"/>
                <a:gd name="connsiteY250" fmla="*/ 6584 h 10000"/>
                <a:gd name="connsiteX251" fmla="*/ 8418 w 10000"/>
                <a:gd name="connsiteY251" fmla="*/ 6516 h 10000"/>
                <a:gd name="connsiteX252" fmla="*/ 8445 w 10000"/>
                <a:gd name="connsiteY252" fmla="*/ 6472 h 10000"/>
                <a:gd name="connsiteX253" fmla="*/ 8472 w 10000"/>
                <a:gd name="connsiteY253" fmla="*/ 6453 h 10000"/>
                <a:gd name="connsiteX254" fmla="*/ 8504 w 10000"/>
                <a:gd name="connsiteY254" fmla="*/ 6460 h 10000"/>
                <a:gd name="connsiteX255" fmla="*/ 8531 w 10000"/>
                <a:gd name="connsiteY255" fmla="*/ 6491 h 10000"/>
                <a:gd name="connsiteX256" fmla="*/ 8562 w 10000"/>
                <a:gd name="connsiteY256" fmla="*/ 6553 h 10000"/>
                <a:gd name="connsiteX257" fmla="*/ 8589 w 10000"/>
                <a:gd name="connsiteY257" fmla="*/ 6640 h 10000"/>
                <a:gd name="connsiteX258" fmla="*/ 8616 w 10000"/>
                <a:gd name="connsiteY258" fmla="*/ 6770 h 10000"/>
                <a:gd name="connsiteX259" fmla="*/ 8648 w 10000"/>
                <a:gd name="connsiteY259" fmla="*/ 6944 h 10000"/>
                <a:gd name="connsiteX260" fmla="*/ 8675 w 10000"/>
                <a:gd name="connsiteY260" fmla="*/ 7205 h 10000"/>
                <a:gd name="connsiteX261" fmla="*/ 8707 w 10000"/>
                <a:gd name="connsiteY261" fmla="*/ 7615 h 10000"/>
                <a:gd name="connsiteX262" fmla="*/ 8734 w 10000"/>
                <a:gd name="connsiteY262" fmla="*/ 8460 h 10000"/>
                <a:gd name="connsiteX263" fmla="*/ 8761 w 10000"/>
                <a:gd name="connsiteY263" fmla="*/ 8839 h 10000"/>
                <a:gd name="connsiteX264" fmla="*/ 8788 w 10000"/>
                <a:gd name="connsiteY264" fmla="*/ 7733 h 10000"/>
                <a:gd name="connsiteX265" fmla="*/ 8819 w 10000"/>
                <a:gd name="connsiteY265" fmla="*/ 7267 h 10000"/>
                <a:gd name="connsiteX266" fmla="*/ 8851 w 10000"/>
                <a:gd name="connsiteY266" fmla="*/ 6981 h 10000"/>
                <a:gd name="connsiteX267" fmla="*/ 8878 w 10000"/>
                <a:gd name="connsiteY267" fmla="*/ 6783 h 10000"/>
                <a:gd name="connsiteX268" fmla="*/ 8905 w 10000"/>
                <a:gd name="connsiteY268" fmla="*/ 6646 h 10000"/>
                <a:gd name="connsiteX269" fmla="*/ 8932 w 10000"/>
                <a:gd name="connsiteY269" fmla="*/ 6547 h 10000"/>
                <a:gd name="connsiteX270" fmla="*/ 8963 w 10000"/>
                <a:gd name="connsiteY270" fmla="*/ 6484 h 10000"/>
                <a:gd name="connsiteX271" fmla="*/ 8991 w 10000"/>
                <a:gd name="connsiteY271" fmla="*/ 6453 h 10000"/>
                <a:gd name="connsiteX272" fmla="*/ 9022 w 10000"/>
                <a:gd name="connsiteY272" fmla="*/ 6447 h 10000"/>
                <a:gd name="connsiteX273" fmla="*/ 9049 w 10000"/>
                <a:gd name="connsiteY273" fmla="*/ 6472 h 10000"/>
                <a:gd name="connsiteX274" fmla="*/ 9076 w 10000"/>
                <a:gd name="connsiteY274" fmla="*/ 6528 h 10000"/>
                <a:gd name="connsiteX275" fmla="*/ 9108 w 10000"/>
                <a:gd name="connsiteY275" fmla="*/ 6621 h 10000"/>
                <a:gd name="connsiteX276" fmla="*/ 9135 w 10000"/>
                <a:gd name="connsiteY276" fmla="*/ 6758 h 10000"/>
                <a:gd name="connsiteX277" fmla="*/ 9166 w 10000"/>
                <a:gd name="connsiteY277" fmla="*/ 6957 h 10000"/>
                <a:gd name="connsiteX278" fmla="*/ 9193 w 10000"/>
                <a:gd name="connsiteY278" fmla="*/ 7267 h 10000"/>
                <a:gd name="connsiteX279" fmla="*/ 9220 w 10000"/>
                <a:gd name="connsiteY279" fmla="*/ 7814 h 10000"/>
                <a:gd name="connsiteX280" fmla="*/ 9252 w 10000"/>
                <a:gd name="connsiteY280" fmla="*/ 9863 h 10000"/>
                <a:gd name="connsiteX281" fmla="*/ 9279 w 10000"/>
                <a:gd name="connsiteY281" fmla="*/ 7988 h 10000"/>
                <a:gd name="connsiteX282" fmla="*/ 9306 w 10000"/>
                <a:gd name="connsiteY282" fmla="*/ 7335 h 10000"/>
                <a:gd name="connsiteX283" fmla="*/ 9338 w 10000"/>
                <a:gd name="connsiteY283" fmla="*/ 6988 h 10000"/>
                <a:gd name="connsiteX284" fmla="*/ 9365 w 10000"/>
                <a:gd name="connsiteY284" fmla="*/ 6758 h 10000"/>
                <a:gd name="connsiteX285" fmla="*/ 9396 w 10000"/>
                <a:gd name="connsiteY285" fmla="*/ 6602 h 10000"/>
                <a:gd name="connsiteX286" fmla="*/ 9423 w 10000"/>
                <a:gd name="connsiteY286" fmla="*/ 6503 h 10000"/>
                <a:gd name="connsiteX287" fmla="*/ 9450 w 10000"/>
                <a:gd name="connsiteY287" fmla="*/ 6447 h 10000"/>
                <a:gd name="connsiteX288" fmla="*/ 9482 w 10000"/>
                <a:gd name="connsiteY288" fmla="*/ 6435 h 10000"/>
                <a:gd name="connsiteX289" fmla="*/ 9509 w 10000"/>
                <a:gd name="connsiteY289" fmla="*/ 6460 h 10000"/>
                <a:gd name="connsiteX290" fmla="*/ 9540 w 10000"/>
                <a:gd name="connsiteY290" fmla="*/ 6534 h 10000"/>
                <a:gd name="connsiteX291" fmla="*/ 9567 w 10000"/>
                <a:gd name="connsiteY291" fmla="*/ 6665 h 10000"/>
                <a:gd name="connsiteX292" fmla="*/ 9594 w 10000"/>
                <a:gd name="connsiteY292" fmla="*/ 6882 h 10000"/>
                <a:gd name="connsiteX293" fmla="*/ 9626 w 10000"/>
                <a:gd name="connsiteY293" fmla="*/ 7242 h 10000"/>
                <a:gd name="connsiteX294" fmla="*/ 9653 w 10000"/>
                <a:gd name="connsiteY294" fmla="*/ 7981 h 10000"/>
                <a:gd name="connsiteX295" fmla="*/ 9680 w 10000"/>
                <a:gd name="connsiteY295" fmla="*/ 8820 h 10000"/>
                <a:gd name="connsiteX296" fmla="*/ 9712 w 10000"/>
                <a:gd name="connsiteY296" fmla="*/ 7484 h 10000"/>
                <a:gd name="connsiteX297" fmla="*/ 9739 w 10000"/>
                <a:gd name="connsiteY297" fmla="*/ 7012 h 10000"/>
                <a:gd name="connsiteX298" fmla="*/ 9766 w 10000"/>
                <a:gd name="connsiteY298" fmla="*/ 6758 h 10000"/>
                <a:gd name="connsiteX299" fmla="*/ 9797 w 10000"/>
                <a:gd name="connsiteY299" fmla="*/ 6615 h 10000"/>
                <a:gd name="connsiteX300" fmla="*/ 9824 w 10000"/>
                <a:gd name="connsiteY300" fmla="*/ 6559 h 10000"/>
                <a:gd name="connsiteX301" fmla="*/ 9856 w 10000"/>
                <a:gd name="connsiteY301" fmla="*/ 6590 h 10000"/>
                <a:gd name="connsiteX302" fmla="*/ 9883 w 10000"/>
                <a:gd name="connsiteY302" fmla="*/ 6708 h 10000"/>
                <a:gd name="connsiteX303" fmla="*/ 9910 w 10000"/>
                <a:gd name="connsiteY303" fmla="*/ 6950 h 10000"/>
                <a:gd name="connsiteX304" fmla="*/ 9941 w 10000"/>
                <a:gd name="connsiteY304" fmla="*/ 7404 h 10000"/>
                <a:gd name="connsiteX305" fmla="*/ 9968 w 10000"/>
                <a:gd name="connsiteY305" fmla="*/ 8516 h 10000"/>
                <a:gd name="connsiteX306" fmla="*/ 10000 w 10000"/>
                <a:gd name="connsiteY306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41 w 10000"/>
                <a:gd name="connsiteY84" fmla="*/ 19 h 10000"/>
                <a:gd name="connsiteX85" fmla="*/ 3673 w 10000"/>
                <a:gd name="connsiteY85" fmla="*/ 6 h 10000"/>
                <a:gd name="connsiteX86" fmla="*/ 3700 w 10000"/>
                <a:gd name="connsiteY86" fmla="*/ 6 h 10000"/>
                <a:gd name="connsiteX87" fmla="*/ 3731 w 10000"/>
                <a:gd name="connsiteY87" fmla="*/ 0 h 10000"/>
                <a:gd name="connsiteX88" fmla="*/ 3758 w 10000"/>
                <a:gd name="connsiteY88" fmla="*/ 0 h 10000"/>
                <a:gd name="connsiteX89" fmla="*/ 3785 w 10000"/>
                <a:gd name="connsiteY89" fmla="*/ 6 h 10000"/>
                <a:gd name="connsiteX90" fmla="*/ 3817 w 10000"/>
                <a:gd name="connsiteY90" fmla="*/ 12 h 10000"/>
                <a:gd name="connsiteX91" fmla="*/ 3844 w 10000"/>
                <a:gd name="connsiteY91" fmla="*/ 19 h 10000"/>
                <a:gd name="connsiteX92" fmla="*/ 3876 w 10000"/>
                <a:gd name="connsiteY92" fmla="*/ 31 h 10000"/>
                <a:gd name="connsiteX93" fmla="*/ 3903 w 10000"/>
                <a:gd name="connsiteY93" fmla="*/ 43 h 10000"/>
                <a:gd name="connsiteX94" fmla="*/ 3930 w 10000"/>
                <a:gd name="connsiteY94" fmla="*/ 62 h 10000"/>
                <a:gd name="connsiteX95" fmla="*/ 3957 w 10000"/>
                <a:gd name="connsiteY95" fmla="*/ 81 h 10000"/>
                <a:gd name="connsiteX96" fmla="*/ 3988 w 10000"/>
                <a:gd name="connsiteY96" fmla="*/ 106 h 10000"/>
                <a:gd name="connsiteX97" fmla="*/ 4015 w 10000"/>
                <a:gd name="connsiteY97" fmla="*/ 130 h 10000"/>
                <a:gd name="connsiteX98" fmla="*/ 4047 w 10000"/>
                <a:gd name="connsiteY98" fmla="*/ 155 h 10000"/>
                <a:gd name="connsiteX99" fmla="*/ 4074 w 10000"/>
                <a:gd name="connsiteY99" fmla="*/ 186 h 10000"/>
                <a:gd name="connsiteX100" fmla="*/ 4101 w 10000"/>
                <a:gd name="connsiteY100" fmla="*/ 217 h 10000"/>
                <a:gd name="connsiteX101" fmla="*/ 4132 w 10000"/>
                <a:gd name="connsiteY101" fmla="*/ 255 h 10000"/>
                <a:gd name="connsiteX102" fmla="*/ 4160 w 10000"/>
                <a:gd name="connsiteY102" fmla="*/ 292 h 10000"/>
                <a:gd name="connsiteX103" fmla="*/ 4191 w 10000"/>
                <a:gd name="connsiteY103" fmla="*/ 329 h 10000"/>
                <a:gd name="connsiteX104" fmla="*/ 4218 w 10000"/>
                <a:gd name="connsiteY104" fmla="*/ 373 h 10000"/>
                <a:gd name="connsiteX105" fmla="*/ 4245 w 10000"/>
                <a:gd name="connsiteY105" fmla="*/ 422 h 10000"/>
                <a:gd name="connsiteX106" fmla="*/ 4277 w 10000"/>
                <a:gd name="connsiteY106" fmla="*/ 466 h 10000"/>
                <a:gd name="connsiteX107" fmla="*/ 4304 w 10000"/>
                <a:gd name="connsiteY107" fmla="*/ 522 h 10000"/>
                <a:gd name="connsiteX108" fmla="*/ 4335 w 10000"/>
                <a:gd name="connsiteY108" fmla="*/ 571 h 10000"/>
                <a:gd name="connsiteX109" fmla="*/ 4362 w 10000"/>
                <a:gd name="connsiteY109" fmla="*/ 634 h 10000"/>
                <a:gd name="connsiteX110" fmla="*/ 4389 w 10000"/>
                <a:gd name="connsiteY110" fmla="*/ 689 h 10000"/>
                <a:gd name="connsiteX111" fmla="*/ 4421 w 10000"/>
                <a:gd name="connsiteY111" fmla="*/ 752 h 10000"/>
                <a:gd name="connsiteX112" fmla="*/ 4448 w 10000"/>
                <a:gd name="connsiteY112" fmla="*/ 820 h 10000"/>
                <a:gd name="connsiteX113" fmla="*/ 4475 w 10000"/>
                <a:gd name="connsiteY113" fmla="*/ 888 h 10000"/>
                <a:gd name="connsiteX114" fmla="*/ 4507 w 10000"/>
                <a:gd name="connsiteY114" fmla="*/ 957 h 10000"/>
                <a:gd name="connsiteX115" fmla="*/ 4534 w 10000"/>
                <a:gd name="connsiteY115" fmla="*/ 1037 h 10000"/>
                <a:gd name="connsiteX116" fmla="*/ 4565 w 10000"/>
                <a:gd name="connsiteY116" fmla="*/ 1118 h 10000"/>
                <a:gd name="connsiteX117" fmla="*/ 4592 w 10000"/>
                <a:gd name="connsiteY117" fmla="*/ 1199 h 10000"/>
                <a:gd name="connsiteX118" fmla="*/ 4619 w 10000"/>
                <a:gd name="connsiteY118" fmla="*/ 1286 h 10000"/>
                <a:gd name="connsiteX119" fmla="*/ 4651 w 10000"/>
                <a:gd name="connsiteY119" fmla="*/ 1373 h 10000"/>
                <a:gd name="connsiteX120" fmla="*/ 4678 w 10000"/>
                <a:gd name="connsiteY120" fmla="*/ 1472 h 10000"/>
                <a:gd name="connsiteX121" fmla="*/ 4709 w 10000"/>
                <a:gd name="connsiteY121" fmla="*/ 1565 h 10000"/>
                <a:gd name="connsiteX122" fmla="*/ 4736 w 10000"/>
                <a:gd name="connsiteY122" fmla="*/ 1671 h 10000"/>
                <a:gd name="connsiteX123" fmla="*/ 4763 w 10000"/>
                <a:gd name="connsiteY123" fmla="*/ 1776 h 10000"/>
                <a:gd name="connsiteX124" fmla="*/ 4795 w 10000"/>
                <a:gd name="connsiteY124" fmla="*/ 1894 h 10000"/>
                <a:gd name="connsiteX125" fmla="*/ 4822 w 10000"/>
                <a:gd name="connsiteY125" fmla="*/ 2012 h 10000"/>
                <a:gd name="connsiteX126" fmla="*/ 4854 w 10000"/>
                <a:gd name="connsiteY126" fmla="*/ 2137 h 10000"/>
                <a:gd name="connsiteX127" fmla="*/ 4881 w 10000"/>
                <a:gd name="connsiteY127" fmla="*/ 2267 h 10000"/>
                <a:gd name="connsiteX128" fmla="*/ 4908 w 10000"/>
                <a:gd name="connsiteY128" fmla="*/ 2404 h 10000"/>
                <a:gd name="connsiteX129" fmla="*/ 4935 w 10000"/>
                <a:gd name="connsiteY129" fmla="*/ 2553 h 10000"/>
                <a:gd name="connsiteX130" fmla="*/ 4966 w 10000"/>
                <a:gd name="connsiteY130" fmla="*/ 2708 h 10000"/>
                <a:gd name="connsiteX131" fmla="*/ 4993 w 10000"/>
                <a:gd name="connsiteY131" fmla="*/ 2870 h 10000"/>
                <a:gd name="connsiteX132" fmla="*/ 5025 w 10000"/>
                <a:gd name="connsiteY132" fmla="*/ 3043 h 10000"/>
                <a:gd name="connsiteX133" fmla="*/ 5052 w 10000"/>
                <a:gd name="connsiteY133" fmla="*/ 3230 h 10000"/>
                <a:gd name="connsiteX134" fmla="*/ 5079 w 10000"/>
                <a:gd name="connsiteY134" fmla="*/ 3429 h 10000"/>
                <a:gd name="connsiteX135" fmla="*/ 5110 w 10000"/>
                <a:gd name="connsiteY135" fmla="*/ 3646 h 10000"/>
                <a:gd name="connsiteX136" fmla="*/ 5137 w 10000"/>
                <a:gd name="connsiteY136" fmla="*/ 3882 h 10000"/>
                <a:gd name="connsiteX137" fmla="*/ 5169 w 10000"/>
                <a:gd name="connsiteY137" fmla="*/ 4143 h 10000"/>
                <a:gd name="connsiteX138" fmla="*/ 5196 w 10000"/>
                <a:gd name="connsiteY138" fmla="*/ 4441 h 10000"/>
                <a:gd name="connsiteX139" fmla="*/ 5223 w 10000"/>
                <a:gd name="connsiteY139" fmla="*/ 4789 h 10000"/>
                <a:gd name="connsiteX140" fmla="*/ 5255 w 10000"/>
                <a:gd name="connsiteY140" fmla="*/ 5205 h 10000"/>
                <a:gd name="connsiteX141" fmla="*/ 5282 w 10000"/>
                <a:gd name="connsiteY141" fmla="*/ 5758 h 10000"/>
                <a:gd name="connsiteX142" fmla="*/ 5313 w 10000"/>
                <a:gd name="connsiteY142" fmla="*/ 6671 h 10000"/>
                <a:gd name="connsiteX143" fmla="*/ 5340 w 10000"/>
                <a:gd name="connsiteY143" fmla="*/ 7776 h 10000"/>
                <a:gd name="connsiteX144" fmla="*/ 5367 w 10000"/>
                <a:gd name="connsiteY144" fmla="*/ 6565 h 10000"/>
                <a:gd name="connsiteX145" fmla="*/ 5399 w 10000"/>
                <a:gd name="connsiteY145" fmla="*/ 6255 h 10000"/>
                <a:gd name="connsiteX146" fmla="*/ 5426 w 10000"/>
                <a:gd name="connsiteY146" fmla="*/ 6155 h 10000"/>
                <a:gd name="connsiteX147" fmla="*/ 5453 w 10000"/>
                <a:gd name="connsiteY147" fmla="*/ 6180 h 10000"/>
                <a:gd name="connsiteX148" fmla="*/ 5484 w 10000"/>
                <a:gd name="connsiteY148" fmla="*/ 6286 h 10000"/>
                <a:gd name="connsiteX149" fmla="*/ 5511 w 10000"/>
                <a:gd name="connsiteY149" fmla="*/ 6484 h 10000"/>
                <a:gd name="connsiteX150" fmla="*/ 5539 w 10000"/>
                <a:gd name="connsiteY150" fmla="*/ 6801 h 10000"/>
                <a:gd name="connsiteX151" fmla="*/ 5570 w 10000"/>
                <a:gd name="connsiteY151" fmla="*/ 7373 h 10000"/>
                <a:gd name="connsiteX152" fmla="*/ 5597 w 10000"/>
                <a:gd name="connsiteY152" fmla="*/ 9447 h 10000"/>
                <a:gd name="connsiteX153" fmla="*/ 5629 w 10000"/>
                <a:gd name="connsiteY153" fmla="*/ 7621 h 10000"/>
                <a:gd name="connsiteX154" fmla="*/ 5656 w 10000"/>
                <a:gd name="connsiteY154" fmla="*/ 7012 h 10000"/>
                <a:gd name="connsiteX155" fmla="*/ 5683 w 10000"/>
                <a:gd name="connsiteY155" fmla="*/ 6708 h 10000"/>
                <a:gd name="connsiteX156" fmla="*/ 5714 w 10000"/>
                <a:gd name="connsiteY156" fmla="*/ 6534 h 10000"/>
                <a:gd name="connsiteX157" fmla="*/ 5741 w 10000"/>
                <a:gd name="connsiteY157" fmla="*/ 6429 h 10000"/>
                <a:gd name="connsiteX158" fmla="*/ 5773 w 10000"/>
                <a:gd name="connsiteY158" fmla="*/ 6385 h 10000"/>
                <a:gd name="connsiteX159" fmla="*/ 5800 w 10000"/>
                <a:gd name="connsiteY159" fmla="*/ 6385 h 10000"/>
                <a:gd name="connsiteX160" fmla="*/ 5827 w 10000"/>
                <a:gd name="connsiteY160" fmla="*/ 6429 h 10000"/>
                <a:gd name="connsiteX161" fmla="*/ 5858 w 10000"/>
                <a:gd name="connsiteY161" fmla="*/ 6516 h 10000"/>
                <a:gd name="connsiteX162" fmla="*/ 5886 w 10000"/>
                <a:gd name="connsiteY162" fmla="*/ 6646 h 10000"/>
                <a:gd name="connsiteX163" fmla="*/ 5913 w 10000"/>
                <a:gd name="connsiteY163" fmla="*/ 6845 h 10000"/>
                <a:gd name="connsiteX164" fmla="*/ 5944 w 10000"/>
                <a:gd name="connsiteY164" fmla="*/ 7149 h 10000"/>
                <a:gd name="connsiteX165" fmla="*/ 5971 w 10000"/>
                <a:gd name="connsiteY165" fmla="*/ 7658 h 10000"/>
                <a:gd name="connsiteX166" fmla="*/ 6003 w 10000"/>
                <a:gd name="connsiteY166" fmla="*/ 9093 h 10000"/>
                <a:gd name="connsiteX167" fmla="*/ 6030 w 10000"/>
                <a:gd name="connsiteY167" fmla="*/ 8106 h 10000"/>
                <a:gd name="connsiteX168" fmla="*/ 6057 w 10000"/>
                <a:gd name="connsiteY168" fmla="*/ 7385 h 10000"/>
                <a:gd name="connsiteX169" fmla="*/ 6088 w 10000"/>
                <a:gd name="connsiteY169" fmla="*/ 7019 h 10000"/>
                <a:gd name="connsiteX170" fmla="*/ 6115 w 10000"/>
                <a:gd name="connsiteY170" fmla="*/ 6789 h 10000"/>
                <a:gd name="connsiteX171" fmla="*/ 6147 w 10000"/>
                <a:gd name="connsiteY171" fmla="*/ 6634 h 10000"/>
                <a:gd name="connsiteX172" fmla="*/ 6174 w 10000"/>
                <a:gd name="connsiteY172" fmla="*/ 6534 h 10000"/>
                <a:gd name="connsiteX173" fmla="*/ 6201 w 10000"/>
                <a:gd name="connsiteY173" fmla="*/ 6472 h 10000"/>
                <a:gd name="connsiteX174" fmla="*/ 6233 w 10000"/>
                <a:gd name="connsiteY174" fmla="*/ 6441 h 10000"/>
                <a:gd name="connsiteX175" fmla="*/ 6260 w 10000"/>
                <a:gd name="connsiteY175" fmla="*/ 6435 h 10000"/>
                <a:gd name="connsiteX176" fmla="*/ 6291 w 10000"/>
                <a:gd name="connsiteY176" fmla="*/ 6460 h 10000"/>
                <a:gd name="connsiteX177" fmla="*/ 6318 w 10000"/>
                <a:gd name="connsiteY177" fmla="*/ 6516 h 10000"/>
                <a:gd name="connsiteX178" fmla="*/ 6345 w 10000"/>
                <a:gd name="connsiteY178" fmla="*/ 6609 h 10000"/>
                <a:gd name="connsiteX179" fmla="*/ 6372 w 10000"/>
                <a:gd name="connsiteY179" fmla="*/ 6733 h 10000"/>
                <a:gd name="connsiteX180" fmla="*/ 6404 w 10000"/>
                <a:gd name="connsiteY180" fmla="*/ 6919 h 10000"/>
                <a:gd name="connsiteX181" fmla="*/ 6431 w 10000"/>
                <a:gd name="connsiteY181" fmla="*/ 7186 h 10000"/>
                <a:gd name="connsiteX182" fmla="*/ 6462 w 10000"/>
                <a:gd name="connsiteY182" fmla="*/ 7596 h 10000"/>
                <a:gd name="connsiteX183" fmla="*/ 6489 w 10000"/>
                <a:gd name="connsiteY183" fmla="*/ 8466 h 10000"/>
                <a:gd name="connsiteX184" fmla="*/ 6516 w 10000"/>
                <a:gd name="connsiteY184" fmla="*/ 8801 h 10000"/>
                <a:gd name="connsiteX185" fmla="*/ 6548 w 10000"/>
                <a:gd name="connsiteY185" fmla="*/ 7714 h 10000"/>
                <a:gd name="connsiteX186" fmla="*/ 6575 w 10000"/>
                <a:gd name="connsiteY186" fmla="*/ 7261 h 10000"/>
                <a:gd name="connsiteX187" fmla="*/ 6607 w 10000"/>
                <a:gd name="connsiteY187" fmla="*/ 6981 h 10000"/>
                <a:gd name="connsiteX188" fmla="*/ 6634 w 10000"/>
                <a:gd name="connsiteY188" fmla="*/ 6795 h 10000"/>
                <a:gd name="connsiteX189" fmla="*/ 6661 w 10000"/>
                <a:gd name="connsiteY189" fmla="*/ 6658 h 10000"/>
                <a:gd name="connsiteX190" fmla="*/ 6692 w 10000"/>
                <a:gd name="connsiteY190" fmla="*/ 6559 h 10000"/>
                <a:gd name="connsiteX191" fmla="*/ 6719 w 10000"/>
                <a:gd name="connsiteY191" fmla="*/ 6497 h 10000"/>
                <a:gd name="connsiteX192" fmla="*/ 6751 w 10000"/>
                <a:gd name="connsiteY192" fmla="*/ 6460 h 10000"/>
                <a:gd name="connsiteX193" fmla="*/ 6778 w 10000"/>
                <a:gd name="connsiteY193" fmla="*/ 6453 h 10000"/>
                <a:gd name="connsiteX194" fmla="*/ 6805 w 10000"/>
                <a:gd name="connsiteY194" fmla="*/ 6460 h 10000"/>
                <a:gd name="connsiteX195" fmla="*/ 6836 w 10000"/>
                <a:gd name="connsiteY195" fmla="*/ 6503 h 10000"/>
                <a:gd name="connsiteX196" fmla="*/ 6863 w 10000"/>
                <a:gd name="connsiteY196" fmla="*/ 6565 h 10000"/>
                <a:gd name="connsiteX197" fmla="*/ 6890 w 10000"/>
                <a:gd name="connsiteY197" fmla="*/ 6658 h 10000"/>
                <a:gd name="connsiteX198" fmla="*/ 6922 w 10000"/>
                <a:gd name="connsiteY198" fmla="*/ 6789 h 10000"/>
                <a:gd name="connsiteX199" fmla="*/ 6949 w 10000"/>
                <a:gd name="connsiteY199" fmla="*/ 6975 h 10000"/>
                <a:gd name="connsiteX200" fmla="*/ 6981 w 10000"/>
                <a:gd name="connsiteY200" fmla="*/ 7236 h 10000"/>
                <a:gd name="connsiteX201" fmla="*/ 7008 w 10000"/>
                <a:gd name="connsiteY201" fmla="*/ 7634 h 10000"/>
                <a:gd name="connsiteX202" fmla="*/ 7035 w 10000"/>
                <a:gd name="connsiteY202" fmla="*/ 8460 h 10000"/>
                <a:gd name="connsiteX203" fmla="*/ 7066 w 10000"/>
                <a:gd name="connsiteY203" fmla="*/ 8969 h 10000"/>
                <a:gd name="connsiteX204" fmla="*/ 7093 w 10000"/>
                <a:gd name="connsiteY204" fmla="*/ 7801 h 10000"/>
                <a:gd name="connsiteX205" fmla="*/ 7125 w 10000"/>
                <a:gd name="connsiteY205" fmla="*/ 7329 h 10000"/>
                <a:gd name="connsiteX206" fmla="*/ 7152 w 10000"/>
                <a:gd name="connsiteY206" fmla="*/ 7037 h 10000"/>
                <a:gd name="connsiteX207" fmla="*/ 7179 w 10000"/>
                <a:gd name="connsiteY207" fmla="*/ 6839 h 10000"/>
                <a:gd name="connsiteX208" fmla="*/ 7210 w 10000"/>
                <a:gd name="connsiteY208" fmla="*/ 6696 h 10000"/>
                <a:gd name="connsiteX209" fmla="*/ 7237 w 10000"/>
                <a:gd name="connsiteY209" fmla="*/ 6590 h 10000"/>
                <a:gd name="connsiteX210" fmla="*/ 7269 w 10000"/>
                <a:gd name="connsiteY210" fmla="*/ 6516 h 10000"/>
                <a:gd name="connsiteX211" fmla="*/ 7296 w 10000"/>
                <a:gd name="connsiteY211" fmla="*/ 6472 h 10000"/>
                <a:gd name="connsiteX212" fmla="*/ 7323 w 10000"/>
                <a:gd name="connsiteY212" fmla="*/ 6447 h 10000"/>
                <a:gd name="connsiteX213" fmla="*/ 7350 w 10000"/>
                <a:gd name="connsiteY213" fmla="*/ 6447 h 10000"/>
                <a:gd name="connsiteX214" fmla="*/ 7382 w 10000"/>
                <a:gd name="connsiteY214" fmla="*/ 6466 h 10000"/>
                <a:gd name="connsiteX215" fmla="*/ 7409 w 10000"/>
                <a:gd name="connsiteY215" fmla="*/ 6509 h 10000"/>
                <a:gd name="connsiteX216" fmla="*/ 7440 w 10000"/>
                <a:gd name="connsiteY216" fmla="*/ 6578 h 10000"/>
                <a:gd name="connsiteX217" fmla="*/ 7467 w 10000"/>
                <a:gd name="connsiteY217" fmla="*/ 6677 h 10000"/>
                <a:gd name="connsiteX218" fmla="*/ 7494 w 10000"/>
                <a:gd name="connsiteY218" fmla="*/ 6814 h 10000"/>
                <a:gd name="connsiteX219" fmla="*/ 7526 w 10000"/>
                <a:gd name="connsiteY219" fmla="*/ 7006 h 10000"/>
                <a:gd name="connsiteX220" fmla="*/ 7553 w 10000"/>
                <a:gd name="connsiteY220" fmla="*/ 7273 h 10000"/>
                <a:gd name="connsiteX221" fmla="*/ 7584 w 10000"/>
                <a:gd name="connsiteY221" fmla="*/ 7696 h 10000"/>
                <a:gd name="connsiteX222" fmla="*/ 7612 w 10000"/>
                <a:gd name="connsiteY222" fmla="*/ 8584 h 10000"/>
                <a:gd name="connsiteX223" fmla="*/ 7639 w 10000"/>
                <a:gd name="connsiteY223" fmla="*/ 8814 h 10000"/>
                <a:gd name="connsiteX224" fmla="*/ 7670 w 10000"/>
                <a:gd name="connsiteY224" fmla="*/ 7770 h 10000"/>
                <a:gd name="connsiteX225" fmla="*/ 7697 w 10000"/>
                <a:gd name="connsiteY225" fmla="*/ 7317 h 10000"/>
                <a:gd name="connsiteX226" fmla="*/ 7729 w 10000"/>
                <a:gd name="connsiteY226" fmla="*/ 7031 h 10000"/>
                <a:gd name="connsiteX227" fmla="*/ 7756 w 10000"/>
                <a:gd name="connsiteY227" fmla="*/ 6839 h 10000"/>
                <a:gd name="connsiteX228" fmla="*/ 7783 w 10000"/>
                <a:gd name="connsiteY228" fmla="*/ 6696 h 10000"/>
                <a:gd name="connsiteX229" fmla="*/ 7810 w 10000"/>
                <a:gd name="connsiteY229" fmla="*/ 6590 h 10000"/>
                <a:gd name="connsiteX230" fmla="*/ 7841 w 10000"/>
                <a:gd name="connsiteY230" fmla="*/ 6522 h 10000"/>
                <a:gd name="connsiteX231" fmla="*/ 7868 w 10000"/>
                <a:gd name="connsiteY231" fmla="*/ 6472 h 10000"/>
                <a:gd name="connsiteX232" fmla="*/ 7900 w 10000"/>
                <a:gd name="connsiteY232" fmla="*/ 6447 h 10000"/>
                <a:gd name="connsiteX233" fmla="*/ 7927 w 10000"/>
                <a:gd name="connsiteY233" fmla="*/ 6447 h 10000"/>
                <a:gd name="connsiteX234" fmla="*/ 7954 w 10000"/>
                <a:gd name="connsiteY234" fmla="*/ 6466 h 10000"/>
                <a:gd name="connsiteX235" fmla="*/ 7986 w 10000"/>
                <a:gd name="connsiteY235" fmla="*/ 6509 h 10000"/>
                <a:gd name="connsiteX236" fmla="*/ 8013 w 10000"/>
                <a:gd name="connsiteY236" fmla="*/ 6578 h 10000"/>
                <a:gd name="connsiteX237" fmla="*/ 8044 w 10000"/>
                <a:gd name="connsiteY237" fmla="*/ 6683 h 10000"/>
                <a:gd name="connsiteX238" fmla="*/ 8071 w 10000"/>
                <a:gd name="connsiteY238" fmla="*/ 6820 h 10000"/>
                <a:gd name="connsiteX239" fmla="*/ 8098 w 10000"/>
                <a:gd name="connsiteY239" fmla="*/ 7006 h 10000"/>
                <a:gd name="connsiteX240" fmla="*/ 8130 w 10000"/>
                <a:gd name="connsiteY240" fmla="*/ 7280 h 10000"/>
                <a:gd name="connsiteX241" fmla="*/ 8157 w 10000"/>
                <a:gd name="connsiteY241" fmla="*/ 7714 h 10000"/>
                <a:gd name="connsiteX242" fmla="*/ 8188 w 10000"/>
                <a:gd name="connsiteY242" fmla="*/ 8671 h 10000"/>
                <a:gd name="connsiteX243" fmla="*/ 8215 w 10000"/>
                <a:gd name="connsiteY243" fmla="*/ 8696 h 10000"/>
                <a:gd name="connsiteX244" fmla="*/ 8242 w 10000"/>
                <a:gd name="connsiteY244" fmla="*/ 7720 h 10000"/>
                <a:gd name="connsiteX245" fmla="*/ 8274 w 10000"/>
                <a:gd name="connsiteY245" fmla="*/ 7286 h 10000"/>
                <a:gd name="connsiteX246" fmla="*/ 8301 w 10000"/>
                <a:gd name="connsiteY246" fmla="*/ 7006 h 10000"/>
                <a:gd name="connsiteX247" fmla="*/ 8328 w 10000"/>
                <a:gd name="connsiteY247" fmla="*/ 6820 h 10000"/>
                <a:gd name="connsiteX248" fmla="*/ 8360 w 10000"/>
                <a:gd name="connsiteY248" fmla="*/ 6683 h 10000"/>
                <a:gd name="connsiteX249" fmla="*/ 8387 w 10000"/>
                <a:gd name="connsiteY249" fmla="*/ 6584 h 10000"/>
                <a:gd name="connsiteX250" fmla="*/ 8418 w 10000"/>
                <a:gd name="connsiteY250" fmla="*/ 6516 h 10000"/>
                <a:gd name="connsiteX251" fmla="*/ 8445 w 10000"/>
                <a:gd name="connsiteY251" fmla="*/ 6472 h 10000"/>
                <a:gd name="connsiteX252" fmla="*/ 8472 w 10000"/>
                <a:gd name="connsiteY252" fmla="*/ 6453 h 10000"/>
                <a:gd name="connsiteX253" fmla="*/ 8504 w 10000"/>
                <a:gd name="connsiteY253" fmla="*/ 6460 h 10000"/>
                <a:gd name="connsiteX254" fmla="*/ 8531 w 10000"/>
                <a:gd name="connsiteY254" fmla="*/ 6491 h 10000"/>
                <a:gd name="connsiteX255" fmla="*/ 8562 w 10000"/>
                <a:gd name="connsiteY255" fmla="*/ 6553 h 10000"/>
                <a:gd name="connsiteX256" fmla="*/ 8589 w 10000"/>
                <a:gd name="connsiteY256" fmla="*/ 6640 h 10000"/>
                <a:gd name="connsiteX257" fmla="*/ 8616 w 10000"/>
                <a:gd name="connsiteY257" fmla="*/ 6770 h 10000"/>
                <a:gd name="connsiteX258" fmla="*/ 8648 w 10000"/>
                <a:gd name="connsiteY258" fmla="*/ 6944 h 10000"/>
                <a:gd name="connsiteX259" fmla="*/ 8675 w 10000"/>
                <a:gd name="connsiteY259" fmla="*/ 7205 h 10000"/>
                <a:gd name="connsiteX260" fmla="*/ 8707 w 10000"/>
                <a:gd name="connsiteY260" fmla="*/ 7615 h 10000"/>
                <a:gd name="connsiteX261" fmla="*/ 8734 w 10000"/>
                <a:gd name="connsiteY261" fmla="*/ 8460 h 10000"/>
                <a:gd name="connsiteX262" fmla="*/ 8761 w 10000"/>
                <a:gd name="connsiteY262" fmla="*/ 8839 h 10000"/>
                <a:gd name="connsiteX263" fmla="*/ 8788 w 10000"/>
                <a:gd name="connsiteY263" fmla="*/ 7733 h 10000"/>
                <a:gd name="connsiteX264" fmla="*/ 8819 w 10000"/>
                <a:gd name="connsiteY264" fmla="*/ 7267 h 10000"/>
                <a:gd name="connsiteX265" fmla="*/ 8851 w 10000"/>
                <a:gd name="connsiteY265" fmla="*/ 6981 h 10000"/>
                <a:gd name="connsiteX266" fmla="*/ 8878 w 10000"/>
                <a:gd name="connsiteY266" fmla="*/ 6783 h 10000"/>
                <a:gd name="connsiteX267" fmla="*/ 8905 w 10000"/>
                <a:gd name="connsiteY267" fmla="*/ 6646 h 10000"/>
                <a:gd name="connsiteX268" fmla="*/ 8932 w 10000"/>
                <a:gd name="connsiteY268" fmla="*/ 6547 h 10000"/>
                <a:gd name="connsiteX269" fmla="*/ 8963 w 10000"/>
                <a:gd name="connsiteY269" fmla="*/ 6484 h 10000"/>
                <a:gd name="connsiteX270" fmla="*/ 8991 w 10000"/>
                <a:gd name="connsiteY270" fmla="*/ 6453 h 10000"/>
                <a:gd name="connsiteX271" fmla="*/ 9022 w 10000"/>
                <a:gd name="connsiteY271" fmla="*/ 6447 h 10000"/>
                <a:gd name="connsiteX272" fmla="*/ 9049 w 10000"/>
                <a:gd name="connsiteY272" fmla="*/ 6472 h 10000"/>
                <a:gd name="connsiteX273" fmla="*/ 9076 w 10000"/>
                <a:gd name="connsiteY273" fmla="*/ 6528 h 10000"/>
                <a:gd name="connsiteX274" fmla="*/ 9108 w 10000"/>
                <a:gd name="connsiteY274" fmla="*/ 6621 h 10000"/>
                <a:gd name="connsiteX275" fmla="*/ 9135 w 10000"/>
                <a:gd name="connsiteY275" fmla="*/ 6758 h 10000"/>
                <a:gd name="connsiteX276" fmla="*/ 9166 w 10000"/>
                <a:gd name="connsiteY276" fmla="*/ 6957 h 10000"/>
                <a:gd name="connsiteX277" fmla="*/ 9193 w 10000"/>
                <a:gd name="connsiteY277" fmla="*/ 7267 h 10000"/>
                <a:gd name="connsiteX278" fmla="*/ 9220 w 10000"/>
                <a:gd name="connsiteY278" fmla="*/ 7814 h 10000"/>
                <a:gd name="connsiteX279" fmla="*/ 9252 w 10000"/>
                <a:gd name="connsiteY279" fmla="*/ 9863 h 10000"/>
                <a:gd name="connsiteX280" fmla="*/ 9279 w 10000"/>
                <a:gd name="connsiteY280" fmla="*/ 7988 h 10000"/>
                <a:gd name="connsiteX281" fmla="*/ 9306 w 10000"/>
                <a:gd name="connsiteY281" fmla="*/ 7335 h 10000"/>
                <a:gd name="connsiteX282" fmla="*/ 9338 w 10000"/>
                <a:gd name="connsiteY282" fmla="*/ 6988 h 10000"/>
                <a:gd name="connsiteX283" fmla="*/ 9365 w 10000"/>
                <a:gd name="connsiteY283" fmla="*/ 6758 h 10000"/>
                <a:gd name="connsiteX284" fmla="*/ 9396 w 10000"/>
                <a:gd name="connsiteY284" fmla="*/ 6602 h 10000"/>
                <a:gd name="connsiteX285" fmla="*/ 9423 w 10000"/>
                <a:gd name="connsiteY285" fmla="*/ 6503 h 10000"/>
                <a:gd name="connsiteX286" fmla="*/ 9450 w 10000"/>
                <a:gd name="connsiteY286" fmla="*/ 6447 h 10000"/>
                <a:gd name="connsiteX287" fmla="*/ 9482 w 10000"/>
                <a:gd name="connsiteY287" fmla="*/ 6435 h 10000"/>
                <a:gd name="connsiteX288" fmla="*/ 9509 w 10000"/>
                <a:gd name="connsiteY288" fmla="*/ 6460 h 10000"/>
                <a:gd name="connsiteX289" fmla="*/ 9540 w 10000"/>
                <a:gd name="connsiteY289" fmla="*/ 6534 h 10000"/>
                <a:gd name="connsiteX290" fmla="*/ 9567 w 10000"/>
                <a:gd name="connsiteY290" fmla="*/ 6665 h 10000"/>
                <a:gd name="connsiteX291" fmla="*/ 9594 w 10000"/>
                <a:gd name="connsiteY291" fmla="*/ 6882 h 10000"/>
                <a:gd name="connsiteX292" fmla="*/ 9626 w 10000"/>
                <a:gd name="connsiteY292" fmla="*/ 7242 h 10000"/>
                <a:gd name="connsiteX293" fmla="*/ 9653 w 10000"/>
                <a:gd name="connsiteY293" fmla="*/ 7981 h 10000"/>
                <a:gd name="connsiteX294" fmla="*/ 9680 w 10000"/>
                <a:gd name="connsiteY294" fmla="*/ 8820 h 10000"/>
                <a:gd name="connsiteX295" fmla="*/ 9712 w 10000"/>
                <a:gd name="connsiteY295" fmla="*/ 7484 h 10000"/>
                <a:gd name="connsiteX296" fmla="*/ 9739 w 10000"/>
                <a:gd name="connsiteY296" fmla="*/ 7012 h 10000"/>
                <a:gd name="connsiteX297" fmla="*/ 9766 w 10000"/>
                <a:gd name="connsiteY297" fmla="*/ 6758 h 10000"/>
                <a:gd name="connsiteX298" fmla="*/ 9797 w 10000"/>
                <a:gd name="connsiteY298" fmla="*/ 6615 h 10000"/>
                <a:gd name="connsiteX299" fmla="*/ 9824 w 10000"/>
                <a:gd name="connsiteY299" fmla="*/ 6559 h 10000"/>
                <a:gd name="connsiteX300" fmla="*/ 9856 w 10000"/>
                <a:gd name="connsiteY300" fmla="*/ 6590 h 10000"/>
                <a:gd name="connsiteX301" fmla="*/ 9883 w 10000"/>
                <a:gd name="connsiteY301" fmla="*/ 6708 h 10000"/>
                <a:gd name="connsiteX302" fmla="*/ 9910 w 10000"/>
                <a:gd name="connsiteY302" fmla="*/ 6950 h 10000"/>
                <a:gd name="connsiteX303" fmla="*/ 9941 w 10000"/>
                <a:gd name="connsiteY303" fmla="*/ 7404 h 10000"/>
                <a:gd name="connsiteX304" fmla="*/ 9968 w 10000"/>
                <a:gd name="connsiteY304" fmla="*/ 8516 h 10000"/>
                <a:gd name="connsiteX305" fmla="*/ 10000 w 10000"/>
                <a:gd name="connsiteY305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14 w 10000"/>
                <a:gd name="connsiteY83" fmla="*/ 31 h 10000"/>
                <a:gd name="connsiteX84" fmla="*/ 3673 w 10000"/>
                <a:gd name="connsiteY84" fmla="*/ 6 h 10000"/>
                <a:gd name="connsiteX85" fmla="*/ 3700 w 10000"/>
                <a:gd name="connsiteY85" fmla="*/ 6 h 10000"/>
                <a:gd name="connsiteX86" fmla="*/ 3731 w 10000"/>
                <a:gd name="connsiteY86" fmla="*/ 0 h 10000"/>
                <a:gd name="connsiteX87" fmla="*/ 3758 w 10000"/>
                <a:gd name="connsiteY87" fmla="*/ 0 h 10000"/>
                <a:gd name="connsiteX88" fmla="*/ 3785 w 10000"/>
                <a:gd name="connsiteY88" fmla="*/ 6 h 10000"/>
                <a:gd name="connsiteX89" fmla="*/ 3817 w 10000"/>
                <a:gd name="connsiteY89" fmla="*/ 12 h 10000"/>
                <a:gd name="connsiteX90" fmla="*/ 3844 w 10000"/>
                <a:gd name="connsiteY90" fmla="*/ 19 h 10000"/>
                <a:gd name="connsiteX91" fmla="*/ 3876 w 10000"/>
                <a:gd name="connsiteY91" fmla="*/ 31 h 10000"/>
                <a:gd name="connsiteX92" fmla="*/ 3903 w 10000"/>
                <a:gd name="connsiteY92" fmla="*/ 43 h 10000"/>
                <a:gd name="connsiteX93" fmla="*/ 3930 w 10000"/>
                <a:gd name="connsiteY93" fmla="*/ 62 h 10000"/>
                <a:gd name="connsiteX94" fmla="*/ 3957 w 10000"/>
                <a:gd name="connsiteY94" fmla="*/ 81 h 10000"/>
                <a:gd name="connsiteX95" fmla="*/ 3988 w 10000"/>
                <a:gd name="connsiteY95" fmla="*/ 106 h 10000"/>
                <a:gd name="connsiteX96" fmla="*/ 4015 w 10000"/>
                <a:gd name="connsiteY96" fmla="*/ 130 h 10000"/>
                <a:gd name="connsiteX97" fmla="*/ 4047 w 10000"/>
                <a:gd name="connsiteY97" fmla="*/ 155 h 10000"/>
                <a:gd name="connsiteX98" fmla="*/ 4074 w 10000"/>
                <a:gd name="connsiteY98" fmla="*/ 186 h 10000"/>
                <a:gd name="connsiteX99" fmla="*/ 4101 w 10000"/>
                <a:gd name="connsiteY99" fmla="*/ 217 h 10000"/>
                <a:gd name="connsiteX100" fmla="*/ 4132 w 10000"/>
                <a:gd name="connsiteY100" fmla="*/ 255 h 10000"/>
                <a:gd name="connsiteX101" fmla="*/ 4160 w 10000"/>
                <a:gd name="connsiteY101" fmla="*/ 292 h 10000"/>
                <a:gd name="connsiteX102" fmla="*/ 4191 w 10000"/>
                <a:gd name="connsiteY102" fmla="*/ 329 h 10000"/>
                <a:gd name="connsiteX103" fmla="*/ 4218 w 10000"/>
                <a:gd name="connsiteY103" fmla="*/ 373 h 10000"/>
                <a:gd name="connsiteX104" fmla="*/ 4245 w 10000"/>
                <a:gd name="connsiteY104" fmla="*/ 422 h 10000"/>
                <a:gd name="connsiteX105" fmla="*/ 4277 w 10000"/>
                <a:gd name="connsiteY105" fmla="*/ 466 h 10000"/>
                <a:gd name="connsiteX106" fmla="*/ 4304 w 10000"/>
                <a:gd name="connsiteY106" fmla="*/ 522 h 10000"/>
                <a:gd name="connsiteX107" fmla="*/ 4335 w 10000"/>
                <a:gd name="connsiteY107" fmla="*/ 571 h 10000"/>
                <a:gd name="connsiteX108" fmla="*/ 4362 w 10000"/>
                <a:gd name="connsiteY108" fmla="*/ 634 h 10000"/>
                <a:gd name="connsiteX109" fmla="*/ 4389 w 10000"/>
                <a:gd name="connsiteY109" fmla="*/ 689 h 10000"/>
                <a:gd name="connsiteX110" fmla="*/ 4421 w 10000"/>
                <a:gd name="connsiteY110" fmla="*/ 752 h 10000"/>
                <a:gd name="connsiteX111" fmla="*/ 4448 w 10000"/>
                <a:gd name="connsiteY111" fmla="*/ 820 h 10000"/>
                <a:gd name="connsiteX112" fmla="*/ 4475 w 10000"/>
                <a:gd name="connsiteY112" fmla="*/ 888 h 10000"/>
                <a:gd name="connsiteX113" fmla="*/ 4507 w 10000"/>
                <a:gd name="connsiteY113" fmla="*/ 957 h 10000"/>
                <a:gd name="connsiteX114" fmla="*/ 4534 w 10000"/>
                <a:gd name="connsiteY114" fmla="*/ 1037 h 10000"/>
                <a:gd name="connsiteX115" fmla="*/ 4565 w 10000"/>
                <a:gd name="connsiteY115" fmla="*/ 1118 h 10000"/>
                <a:gd name="connsiteX116" fmla="*/ 4592 w 10000"/>
                <a:gd name="connsiteY116" fmla="*/ 1199 h 10000"/>
                <a:gd name="connsiteX117" fmla="*/ 4619 w 10000"/>
                <a:gd name="connsiteY117" fmla="*/ 1286 h 10000"/>
                <a:gd name="connsiteX118" fmla="*/ 4651 w 10000"/>
                <a:gd name="connsiteY118" fmla="*/ 1373 h 10000"/>
                <a:gd name="connsiteX119" fmla="*/ 4678 w 10000"/>
                <a:gd name="connsiteY119" fmla="*/ 1472 h 10000"/>
                <a:gd name="connsiteX120" fmla="*/ 4709 w 10000"/>
                <a:gd name="connsiteY120" fmla="*/ 1565 h 10000"/>
                <a:gd name="connsiteX121" fmla="*/ 4736 w 10000"/>
                <a:gd name="connsiteY121" fmla="*/ 1671 h 10000"/>
                <a:gd name="connsiteX122" fmla="*/ 4763 w 10000"/>
                <a:gd name="connsiteY122" fmla="*/ 1776 h 10000"/>
                <a:gd name="connsiteX123" fmla="*/ 4795 w 10000"/>
                <a:gd name="connsiteY123" fmla="*/ 1894 h 10000"/>
                <a:gd name="connsiteX124" fmla="*/ 4822 w 10000"/>
                <a:gd name="connsiteY124" fmla="*/ 2012 h 10000"/>
                <a:gd name="connsiteX125" fmla="*/ 4854 w 10000"/>
                <a:gd name="connsiteY125" fmla="*/ 2137 h 10000"/>
                <a:gd name="connsiteX126" fmla="*/ 4881 w 10000"/>
                <a:gd name="connsiteY126" fmla="*/ 2267 h 10000"/>
                <a:gd name="connsiteX127" fmla="*/ 4908 w 10000"/>
                <a:gd name="connsiteY127" fmla="*/ 2404 h 10000"/>
                <a:gd name="connsiteX128" fmla="*/ 4935 w 10000"/>
                <a:gd name="connsiteY128" fmla="*/ 2553 h 10000"/>
                <a:gd name="connsiteX129" fmla="*/ 4966 w 10000"/>
                <a:gd name="connsiteY129" fmla="*/ 2708 h 10000"/>
                <a:gd name="connsiteX130" fmla="*/ 4993 w 10000"/>
                <a:gd name="connsiteY130" fmla="*/ 2870 h 10000"/>
                <a:gd name="connsiteX131" fmla="*/ 5025 w 10000"/>
                <a:gd name="connsiteY131" fmla="*/ 3043 h 10000"/>
                <a:gd name="connsiteX132" fmla="*/ 5052 w 10000"/>
                <a:gd name="connsiteY132" fmla="*/ 3230 h 10000"/>
                <a:gd name="connsiteX133" fmla="*/ 5079 w 10000"/>
                <a:gd name="connsiteY133" fmla="*/ 3429 h 10000"/>
                <a:gd name="connsiteX134" fmla="*/ 5110 w 10000"/>
                <a:gd name="connsiteY134" fmla="*/ 3646 h 10000"/>
                <a:gd name="connsiteX135" fmla="*/ 5137 w 10000"/>
                <a:gd name="connsiteY135" fmla="*/ 3882 h 10000"/>
                <a:gd name="connsiteX136" fmla="*/ 5169 w 10000"/>
                <a:gd name="connsiteY136" fmla="*/ 4143 h 10000"/>
                <a:gd name="connsiteX137" fmla="*/ 5196 w 10000"/>
                <a:gd name="connsiteY137" fmla="*/ 4441 h 10000"/>
                <a:gd name="connsiteX138" fmla="*/ 5223 w 10000"/>
                <a:gd name="connsiteY138" fmla="*/ 4789 h 10000"/>
                <a:gd name="connsiteX139" fmla="*/ 5255 w 10000"/>
                <a:gd name="connsiteY139" fmla="*/ 5205 h 10000"/>
                <a:gd name="connsiteX140" fmla="*/ 5282 w 10000"/>
                <a:gd name="connsiteY140" fmla="*/ 5758 h 10000"/>
                <a:gd name="connsiteX141" fmla="*/ 5313 w 10000"/>
                <a:gd name="connsiteY141" fmla="*/ 6671 h 10000"/>
                <a:gd name="connsiteX142" fmla="*/ 5340 w 10000"/>
                <a:gd name="connsiteY142" fmla="*/ 7776 h 10000"/>
                <a:gd name="connsiteX143" fmla="*/ 5367 w 10000"/>
                <a:gd name="connsiteY143" fmla="*/ 6565 h 10000"/>
                <a:gd name="connsiteX144" fmla="*/ 5399 w 10000"/>
                <a:gd name="connsiteY144" fmla="*/ 6255 h 10000"/>
                <a:gd name="connsiteX145" fmla="*/ 5426 w 10000"/>
                <a:gd name="connsiteY145" fmla="*/ 6155 h 10000"/>
                <a:gd name="connsiteX146" fmla="*/ 5453 w 10000"/>
                <a:gd name="connsiteY146" fmla="*/ 6180 h 10000"/>
                <a:gd name="connsiteX147" fmla="*/ 5484 w 10000"/>
                <a:gd name="connsiteY147" fmla="*/ 6286 h 10000"/>
                <a:gd name="connsiteX148" fmla="*/ 5511 w 10000"/>
                <a:gd name="connsiteY148" fmla="*/ 6484 h 10000"/>
                <a:gd name="connsiteX149" fmla="*/ 5539 w 10000"/>
                <a:gd name="connsiteY149" fmla="*/ 6801 h 10000"/>
                <a:gd name="connsiteX150" fmla="*/ 5570 w 10000"/>
                <a:gd name="connsiteY150" fmla="*/ 7373 h 10000"/>
                <a:gd name="connsiteX151" fmla="*/ 5597 w 10000"/>
                <a:gd name="connsiteY151" fmla="*/ 9447 h 10000"/>
                <a:gd name="connsiteX152" fmla="*/ 5629 w 10000"/>
                <a:gd name="connsiteY152" fmla="*/ 7621 h 10000"/>
                <a:gd name="connsiteX153" fmla="*/ 5656 w 10000"/>
                <a:gd name="connsiteY153" fmla="*/ 7012 h 10000"/>
                <a:gd name="connsiteX154" fmla="*/ 5683 w 10000"/>
                <a:gd name="connsiteY154" fmla="*/ 6708 h 10000"/>
                <a:gd name="connsiteX155" fmla="*/ 5714 w 10000"/>
                <a:gd name="connsiteY155" fmla="*/ 6534 h 10000"/>
                <a:gd name="connsiteX156" fmla="*/ 5741 w 10000"/>
                <a:gd name="connsiteY156" fmla="*/ 6429 h 10000"/>
                <a:gd name="connsiteX157" fmla="*/ 5773 w 10000"/>
                <a:gd name="connsiteY157" fmla="*/ 6385 h 10000"/>
                <a:gd name="connsiteX158" fmla="*/ 5800 w 10000"/>
                <a:gd name="connsiteY158" fmla="*/ 6385 h 10000"/>
                <a:gd name="connsiteX159" fmla="*/ 5827 w 10000"/>
                <a:gd name="connsiteY159" fmla="*/ 6429 h 10000"/>
                <a:gd name="connsiteX160" fmla="*/ 5858 w 10000"/>
                <a:gd name="connsiteY160" fmla="*/ 6516 h 10000"/>
                <a:gd name="connsiteX161" fmla="*/ 5886 w 10000"/>
                <a:gd name="connsiteY161" fmla="*/ 6646 h 10000"/>
                <a:gd name="connsiteX162" fmla="*/ 5913 w 10000"/>
                <a:gd name="connsiteY162" fmla="*/ 6845 h 10000"/>
                <a:gd name="connsiteX163" fmla="*/ 5944 w 10000"/>
                <a:gd name="connsiteY163" fmla="*/ 7149 h 10000"/>
                <a:gd name="connsiteX164" fmla="*/ 5971 w 10000"/>
                <a:gd name="connsiteY164" fmla="*/ 7658 h 10000"/>
                <a:gd name="connsiteX165" fmla="*/ 6003 w 10000"/>
                <a:gd name="connsiteY165" fmla="*/ 9093 h 10000"/>
                <a:gd name="connsiteX166" fmla="*/ 6030 w 10000"/>
                <a:gd name="connsiteY166" fmla="*/ 8106 h 10000"/>
                <a:gd name="connsiteX167" fmla="*/ 6057 w 10000"/>
                <a:gd name="connsiteY167" fmla="*/ 7385 h 10000"/>
                <a:gd name="connsiteX168" fmla="*/ 6088 w 10000"/>
                <a:gd name="connsiteY168" fmla="*/ 7019 h 10000"/>
                <a:gd name="connsiteX169" fmla="*/ 6115 w 10000"/>
                <a:gd name="connsiteY169" fmla="*/ 6789 h 10000"/>
                <a:gd name="connsiteX170" fmla="*/ 6147 w 10000"/>
                <a:gd name="connsiteY170" fmla="*/ 6634 h 10000"/>
                <a:gd name="connsiteX171" fmla="*/ 6174 w 10000"/>
                <a:gd name="connsiteY171" fmla="*/ 6534 h 10000"/>
                <a:gd name="connsiteX172" fmla="*/ 6201 w 10000"/>
                <a:gd name="connsiteY172" fmla="*/ 6472 h 10000"/>
                <a:gd name="connsiteX173" fmla="*/ 6233 w 10000"/>
                <a:gd name="connsiteY173" fmla="*/ 6441 h 10000"/>
                <a:gd name="connsiteX174" fmla="*/ 6260 w 10000"/>
                <a:gd name="connsiteY174" fmla="*/ 6435 h 10000"/>
                <a:gd name="connsiteX175" fmla="*/ 6291 w 10000"/>
                <a:gd name="connsiteY175" fmla="*/ 6460 h 10000"/>
                <a:gd name="connsiteX176" fmla="*/ 6318 w 10000"/>
                <a:gd name="connsiteY176" fmla="*/ 6516 h 10000"/>
                <a:gd name="connsiteX177" fmla="*/ 6345 w 10000"/>
                <a:gd name="connsiteY177" fmla="*/ 6609 h 10000"/>
                <a:gd name="connsiteX178" fmla="*/ 6372 w 10000"/>
                <a:gd name="connsiteY178" fmla="*/ 6733 h 10000"/>
                <a:gd name="connsiteX179" fmla="*/ 6404 w 10000"/>
                <a:gd name="connsiteY179" fmla="*/ 6919 h 10000"/>
                <a:gd name="connsiteX180" fmla="*/ 6431 w 10000"/>
                <a:gd name="connsiteY180" fmla="*/ 7186 h 10000"/>
                <a:gd name="connsiteX181" fmla="*/ 6462 w 10000"/>
                <a:gd name="connsiteY181" fmla="*/ 7596 h 10000"/>
                <a:gd name="connsiteX182" fmla="*/ 6489 w 10000"/>
                <a:gd name="connsiteY182" fmla="*/ 8466 h 10000"/>
                <a:gd name="connsiteX183" fmla="*/ 6516 w 10000"/>
                <a:gd name="connsiteY183" fmla="*/ 8801 h 10000"/>
                <a:gd name="connsiteX184" fmla="*/ 6548 w 10000"/>
                <a:gd name="connsiteY184" fmla="*/ 7714 h 10000"/>
                <a:gd name="connsiteX185" fmla="*/ 6575 w 10000"/>
                <a:gd name="connsiteY185" fmla="*/ 7261 h 10000"/>
                <a:gd name="connsiteX186" fmla="*/ 6607 w 10000"/>
                <a:gd name="connsiteY186" fmla="*/ 6981 h 10000"/>
                <a:gd name="connsiteX187" fmla="*/ 6634 w 10000"/>
                <a:gd name="connsiteY187" fmla="*/ 6795 h 10000"/>
                <a:gd name="connsiteX188" fmla="*/ 6661 w 10000"/>
                <a:gd name="connsiteY188" fmla="*/ 6658 h 10000"/>
                <a:gd name="connsiteX189" fmla="*/ 6692 w 10000"/>
                <a:gd name="connsiteY189" fmla="*/ 6559 h 10000"/>
                <a:gd name="connsiteX190" fmla="*/ 6719 w 10000"/>
                <a:gd name="connsiteY190" fmla="*/ 6497 h 10000"/>
                <a:gd name="connsiteX191" fmla="*/ 6751 w 10000"/>
                <a:gd name="connsiteY191" fmla="*/ 6460 h 10000"/>
                <a:gd name="connsiteX192" fmla="*/ 6778 w 10000"/>
                <a:gd name="connsiteY192" fmla="*/ 6453 h 10000"/>
                <a:gd name="connsiteX193" fmla="*/ 6805 w 10000"/>
                <a:gd name="connsiteY193" fmla="*/ 6460 h 10000"/>
                <a:gd name="connsiteX194" fmla="*/ 6836 w 10000"/>
                <a:gd name="connsiteY194" fmla="*/ 6503 h 10000"/>
                <a:gd name="connsiteX195" fmla="*/ 6863 w 10000"/>
                <a:gd name="connsiteY195" fmla="*/ 6565 h 10000"/>
                <a:gd name="connsiteX196" fmla="*/ 6890 w 10000"/>
                <a:gd name="connsiteY196" fmla="*/ 6658 h 10000"/>
                <a:gd name="connsiteX197" fmla="*/ 6922 w 10000"/>
                <a:gd name="connsiteY197" fmla="*/ 6789 h 10000"/>
                <a:gd name="connsiteX198" fmla="*/ 6949 w 10000"/>
                <a:gd name="connsiteY198" fmla="*/ 6975 h 10000"/>
                <a:gd name="connsiteX199" fmla="*/ 6981 w 10000"/>
                <a:gd name="connsiteY199" fmla="*/ 7236 h 10000"/>
                <a:gd name="connsiteX200" fmla="*/ 7008 w 10000"/>
                <a:gd name="connsiteY200" fmla="*/ 7634 h 10000"/>
                <a:gd name="connsiteX201" fmla="*/ 7035 w 10000"/>
                <a:gd name="connsiteY201" fmla="*/ 8460 h 10000"/>
                <a:gd name="connsiteX202" fmla="*/ 7066 w 10000"/>
                <a:gd name="connsiteY202" fmla="*/ 8969 h 10000"/>
                <a:gd name="connsiteX203" fmla="*/ 7093 w 10000"/>
                <a:gd name="connsiteY203" fmla="*/ 7801 h 10000"/>
                <a:gd name="connsiteX204" fmla="*/ 7125 w 10000"/>
                <a:gd name="connsiteY204" fmla="*/ 7329 h 10000"/>
                <a:gd name="connsiteX205" fmla="*/ 7152 w 10000"/>
                <a:gd name="connsiteY205" fmla="*/ 7037 h 10000"/>
                <a:gd name="connsiteX206" fmla="*/ 7179 w 10000"/>
                <a:gd name="connsiteY206" fmla="*/ 6839 h 10000"/>
                <a:gd name="connsiteX207" fmla="*/ 7210 w 10000"/>
                <a:gd name="connsiteY207" fmla="*/ 6696 h 10000"/>
                <a:gd name="connsiteX208" fmla="*/ 7237 w 10000"/>
                <a:gd name="connsiteY208" fmla="*/ 6590 h 10000"/>
                <a:gd name="connsiteX209" fmla="*/ 7269 w 10000"/>
                <a:gd name="connsiteY209" fmla="*/ 6516 h 10000"/>
                <a:gd name="connsiteX210" fmla="*/ 7296 w 10000"/>
                <a:gd name="connsiteY210" fmla="*/ 6472 h 10000"/>
                <a:gd name="connsiteX211" fmla="*/ 7323 w 10000"/>
                <a:gd name="connsiteY211" fmla="*/ 6447 h 10000"/>
                <a:gd name="connsiteX212" fmla="*/ 7350 w 10000"/>
                <a:gd name="connsiteY212" fmla="*/ 6447 h 10000"/>
                <a:gd name="connsiteX213" fmla="*/ 7382 w 10000"/>
                <a:gd name="connsiteY213" fmla="*/ 6466 h 10000"/>
                <a:gd name="connsiteX214" fmla="*/ 7409 w 10000"/>
                <a:gd name="connsiteY214" fmla="*/ 6509 h 10000"/>
                <a:gd name="connsiteX215" fmla="*/ 7440 w 10000"/>
                <a:gd name="connsiteY215" fmla="*/ 6578 h 10000"/>
                <a:gd name="connsiteX216" fmla="*/ 7467 w 10000"/>
                <a:gd name="connsiteY216" fmla="*/ 6677 h 10000"/>
                <a:gd name="connsiteX217" fmla="*/ 7494 w 10000"/>
                <a:gd name="connsiteY217" fmla="*/ 6814 h 10000"/>
                <a:gd name="connsiteX218" fmla="*/ 7526 w 10000"/>
                <a:gd name="connsiteY218" fmla="*/ 7006 h 10000"/>
                <a:gd name="connsiteX219" fmla="*/ 7553 w 10000"/>
                <a:gd name="connsiteY219" fmla="*/ 7273 h 10000"/>
                <a:gd name="connsiteX220" fmla="*/ 7584 w 10000"/>
                <a:gd name="connsiteY220" fmla="*/ 7696 h 10000"/>
                <a:gd name="connsiteX221" fmla="*/ 7612 w 10000"/>
                <a:gd name="connsiteY221" fmla="*/ 8584 h 10000"/>
                <a:gd name="connsiteX222" fmla="*/ 7639 w 10000"/>
                <a:gd name="connsiteY222" fmla="*/ 8814 h 10000"/>
                <a:gd name="connsiteX223" fmla="*/ 7670 w 10000"/>
                <a:gd name="connsiteY223" fmla="*/ 7770 h 10000"/>
                <a:gd name="connsiteX224" fmla="*/ 7697 w 10000"/>
                <a:gd name="connsiteY224" fmla="*/ 7317 h 10000"/>
                <a:gd name="connsiteX225" fmla="*/ 7729 w 10000"/>
                <a:gd name="connsiteY225" fmla="*/ 7031 h 10000"/>
                <a:gd name="connsiteX226" fmla="*/ 7756 w 10000"/>
                <a:gd name="connsiteY226" fmla="*/ 6839 h 10000"/>
                <a:gd name="connsiteX227" fmla="*/ 7783 w 10000"/>
                <a:gd name="connsiteY227" fmla="*/ 6696 h 10000"/>
                <a:gd name="connsiteX228" fmla="*/ 7810 w 10000"/>
                <a:gd name="connsiteY228" fmla="*/ 6590 h 10000"/>
                <a:gd name="connsiteX229" fmla="*/ 7841 w 10000"/>
                <a:gd name="connsiteY229" fmla="*/ 6522 h 10000"/>
                <a:gd name="connsiteX230" fmla="*/ 7868 w 10000"/>
                <a:gd name="connsiteY230" fmla="*/ 6472 h 10000"/>
                <a:gd name="connsiteX231" fmla="*/ 7900 w 10000"/>
                <a:gd name="connsiteY231" fmla="*/ 6447 h 10000"/>
                <a:gd name="connsiteX232" fmla="*/ 7927 w 10000"/>
                <a:gd name="connsiteY232" fmla="*/ 6447 h 10000"/>
                <a:gd name="connsiteX233" fmla="*/ 7954 w 10000"/>
                <a:gd name="connsiteY233" fmla="*/ 6466 h 10000"/>
                <a:gd name="connsiteX234" fmla="*/ 7986 w 10000"/>
                <a:gd name="connsiteY234" fmla="*/ 6509 h 10000"/>
                <a:gd name="connsiteX235" fmla="*/ 8013 w 10000"/>
                <a:gd name="connsiteY235" fmla="*/ 6578 h 10000"/>
                <a:gd name="connsiteX236" fmla="*/ 8044 w 10000"/>
                <a:gd name="connsiteY236" fmla="*/ 6683 h 10000"/>
                <a:gd name="connsiteX237" fmla="*/ 8071 w 10000"/>
                <a:gd name="connsiteY237" fmla="*/ 6820 h 10000"/>
                <a:gd name="connsiteX238" fmla="*/ 8098 w 10000"/>
                <a:gd name="connsiteY238" fmla="*/ 7006 h 10000"/>
                <a:gd name="connsiteX239" fmla="*/ 8130 w 10000"/>
                <a:gd name="connsiteY239" fmla="*/ 7280 h 10000"/>
                <a:gd name="connsiteX240" fmla="*/ 8157 w 10000"/>
                <a:gd name="connsiteY240" fmla="*/ 7714 h 10000"/>
                <a:gd name="connsiteX241" fmla="*/ 8188 w 10000"/>
                <a:gd name="connsiteY241" fmla="*/ 8671 h 10000"/>
                <a:gd name="connsiteX242" fmla="*/ 8215 w 10000"/>
                <a:gd name="connsiteY242" fmla="*/ 8696 h 10000"/>
                <a:gd name="connsiteX243" fmla="*/ 8242 w 10000"/>
                <a:gd name="connsiteY243" fmla="*/ 7720 h 10000"/>
                <a:gd name="connsiteX244" fmla="*/ 8274 w 10000"/>
                <a:gd name="connsiteY244" fmla="*/ 7286 h 10000"/>
                <a:gd name="connsiteX245" fmla="*/ 8301 w 10000"/>
                <a:gd name="connsiteY245" fmla="*/ 7006 h 10000"/>
                <a:gd name="connsiteX246" fmla="*/ 8328 w 10000"/>
                <a:gd name="connsiteY246" fmla="*/ 6820 h 10000"/>
                <a:gd name="connsiteX247" fmla="*/ 8360 w 10000"/>
                <a:gd name="connsiteY247" fmla="*/ 6683 h 10000"/>
                <a:gd name="connsiteX248" fmla="*/ 8387 w 10000"/>
                <a:gd name="connsiteY248" fmla="*/ 6584 h 10000"/>
                <a:gd name="connsiteX249" fmla="*/ 8418 w 10000"/>
                <a:gd name="connsiteY249" fmla="*/ 6516 h 10000"/>
                <a:gd name="connsiteX250" fmla="*/ 8445 w 10000"/>
                <a:gd name="connsiteY250" fmla="*/ 6472 h 10000"/>
                <a:gd name="connsiteX251" fmla="*/ 8472 w 10000"/>
                <a:gd name="connsiteY251" fmla="*/ 6453 h 10000"/>
                <a:gd name="connsiteX252" fmla="*/ 8504 w 10000"/>
                <a:gd name="connsiteY252" fmla="*/ 6460 h 10000"/>
                <a:gd name="connsiteX253" fmla="*/ 8531 w 10000"/>
                <a:gd name="connsiteY253" fmla="*/ 6491 h 10000"/>
                <a:gd name="connsiteX254" fmla="*/ 8562 w 10000"/>
                <a:gd name="connsiteY254" fmla="*/ 6553 h 10000"/>
                <a:gd name="connsiteX255" fmla="*/ 8589 w 10000"/>
                <a:gd name="connsiteY255" fmla="*/ 6640 h 10000"/>
                <a:gd name="connsiteX256" fmla="*/ 8616 w 10000"/>
                <a:gd name="connsiteY256" fmla="*/ 6770 h 10000"/>
                <a:gd name="connsiteX257" fmla="*/ 8648 w 10000"/>
                <a:gd name="connsiteY257" fmla="*/ 6944 h 10000"/>
                <a:gd name="connsiteX258" fmla="*/ 8675 w 10000"/>
                <a:gd name="connsiteY258" fmla="*/ 7205 h 10000"/>
                <a:gd name="connsiteX259" fmla="*/ 8707 w 10000"/>
                <a:gd name="connsiteY259" fmla="*/ 7615 h 10000"/>
                <a:gd name="connsiteX260" fmla="*/ 8734 w 10000"/>
                <a:gd name="connsiteY260" fmla="*/ 8460 h 10000"/>
                <a:gd name="connsiteX261" fmla="*/ 8761 w 10000"/>
                <a:gd name="connsiteY261" fmla="*/ 8839 h 10000"/>
                <a:gd name="connsiteX262" fmla="*/ 8788 w 10000"/>
                <a:gd name="connsiteY262" fmla="*/ 7733 h 10000"/>
                <a:gd name="connsiteX263" fmla="*/ 8819 w 10000"/>
                <a:gd name="connsiteY263" fmla="*/ 7267 h 10000"/>
                <a:gd name="connsiteX264" fmla="*/ 8851 w 10000"/>
                <a:gd name="connsiteY264" fmla="*/ 6981 h 10000"/>
                <a:gd name="connsiteX265" fmla="*/ 8878 w 10000"/>
                <a:gd name="connsiteY265" fmla="*/ 6783 h 10000"/>
                <a:gd name="connsiteX266" fmla="*/ 8905 w 10000"/>
                <a:gd name="connsiteY266" fmla="*/ 6646 h 10000"/>
                <a:gd name="connsiteX267" fmla="*/ 8932 w 10000"/>
                <a:gd name="connsiteY267" fmla="*/ 6547 h 10000"/>
                <a:gd name="connsiteX268" fmla="*/ 8963 w 10000"/>
                <a:gd name="connsiteY268" fmla="*/ 6484 h 10000"/>
                <a:gd name="connsiteX269" fmla="*/ 8991 w 10000"/>
                <a:gd name="connsiteY269" fmla="*/ 6453 h 10000"/>
                <a:gd name="connsiteX270" fmla="*/ 9022 w 10000"/>
                <a:gd name="connsiteY270" fmla="*/ 6447 h 10000"/>
                <a:gd name="connsiteX271" fmla="*/ 9049 w 10000"/>
                <a:gd name="connsiteY271" fmla="*/ 6472 h 10000"/>
                <a:gd name="connsiteX272" fmla="*/ 9076 w 10000"/>
                <a:gd name="connsiteY272" fmla="*/ 6528 h 10000"/>
                <a:gd name="connsiteX273" fmla="*/ 9108 w 10000"/>
                <a:gd name="connsiteY273" fmla="*/ 6621 h 10000"/>
                <a:gd name="connsiteX274" fmla="*/ 9135 w 10000"/>
                <a:gd name="connsiteY274" fmla="*/ 6758 h 10000"/>
                <a:gd name="connsiteX275" fmla="*/ 9166 w 10000"/>
                <a:gd name="connsiteY275" fmla="*/ 6957 h 10000"/>
                <a:gd name="connsiteX276" fmla="*/ 9193 w 10000"/>
                <a:gd name="connsiteY276" fmla="*/ 7267 h 10000"/>
                <a:gd name="connsiteX277" fmla="*/ 9220 w 10000"/>
                <a:gd name="connsiteY277" fmla="*/ 7814 h 10000"/>
                <a:gd name="connsiteX278" fmla="*/ 9252 w 10000"/>
                <a:gd name="connsiteY278" fmla="*/ 9863 h 10000"/>
                <a:gd name="connsiteX279" fmla="*/ 9279 w 10000"/>
                <a:gd name="connsiteY279" fmla="*/ 7988 h 10000"/>
                <a:gd name="connsiteX280" fmla="*/ 9306 w 10000"/>
                <a:gd name="connsiteY280" fmla="*/ 7335 h 10000"/>
                <a:gd name="connsiteX281" fmla="*/ 9338 w 10000"/>
                <a:gd name="connsiteY281" fmla="*/ 6988 h 10000"/>
                <a:gd name="connsiteX282" fmla="*/ 9365 w 10000"/>
                <a:gd name="connsiteY282" fmla="*/ 6758 h 10000"/>
                <a:gd name="connsiteX283" fmla="*/ 9396 w 10000"/>
                <a:gd name="connsiteY283" fmla="*/ 6602 h 10000"/>
                <a:gd name="connsiteX284" fmla="*/ 9423 w 10000"/>
                <a:gd name="connsiteY284" fmla="*/ 6503 h 10000"/>
                <a:gd name="connsiteX285" fmla="*/ 9450 w 10000"/>
                <a:gd name="connsiteY285" fmla="*/ 6447 h 10000"/>
                <a:gd name="connsiteX286" fmla="*/ 9482 w 10000"/>
                <a:gd name="connsiteY286" fmla="*/ 6435 h 10000"/>
                <a:gd name="connsiteX287" fmla="*/ 9509 w 10000"/>
                <a:gd name="connsiteY287" fmla="*/ 6460 h 10000"/>
                <a:gd name="connsiteX288" fmla="*/ 9540 w 10000"/>
                <a:gd name="connsiteY288" fmla="*/ 6534 h 10000"/>
                <a:gd name="connsiteX289" fmla="*/ 9567 w 10000"/>
                <a:gd name="connsiteY289" fmla="*/ 6665 h 10000"/>
                <a:gd name="connsiteX290" fmla="*/ 9594 w 10000"/>
                <a:gd name="connsiteY290" fmla="*/ 6882 h 10000"/>
                <a:gd name="connsiteX291" fmla="*/ 9626 w 10000"/>
                <a:gd name="connsiteY291" fmla="*/ 7242 h 10000"/>
                <a:gd name="connsiteX292" fmla="*/ 9653 w 10000"/>
                <a:gd name="connsiteY292" fmla="*/ 7981 h 10000"/>
                <a:gd name="connsiteX293" fmla="*/ 9680 w 10000"/>
                <a:gd name="connsiteY293" fmla="*/ 8820 h 10000"/>
                <a:gd name="connsiteX294" fmla="*/ 9712 w 10000"/>
                <a:gd name="connsiteY294" fmla="*/ 7484 h 10000"/>
                <a:gd name="connsiteX295" fmla="*/ 9739 w 10000"/>
                <a:gd name="connsiteY295" fmla="*/ 7012 h 10000"/>
                <a:gd name="connsiteX296" fmla="*/ 9766 w 10000"/>
                <a:gd name="connsiteY296" fmla="*/ 6758 h 10000"/>
                <a:gd name="connsiteX297" fmla="*/ 9797 w 10000"/>
                <a:gd name="connsiteY297" fmla="*/ 6615 h 10000"/>
                <a:gd name="connsiteX298" fmla="*/ 9824 w 10000"/>
                <a:gd name="connsiteY298" fmla="*/ 6559 h 10000"/>
                <a:gd name="connsiteX299" fmla="*/ 9856 w 10000"/>
                <a:gd name="connsiteY299" fmla="*/ 6590 h 10000"/>
                <a:gd name="connsiteX300" fmla="*/ 9883 w 10000"/>
                <a:gd name="connsiteY300" fmla="*/ 6708 h 10000"/>
                <a:gd name="connsiteX301" fmla="*/ 9910 w 10000"/>
                <a:gd name="connsiteY301" fmla="*/ 6950 h 10000"/>
                <a:gd name="connsiteX302" fmla="*/ 9941 w 10000"/>
                <a:gd name="connsiteY302" fmla="*/ 7404 h 10000"/>
                <a:gd name="connsiteX303" fmla="*/ 9968 w 10000"/>
                <a:gd name="connsiteY303" fmla="*/ 8516 h 10000"/>
                <a:gd name="connsiteX304" fmla="*/ 10000 w 10000"/>
                <a:gd name="connsiteY304" fmla="*/ 8255 h 10000"/>
                <a:gd name="connsiteX0" fmla="*/ 0 w 10000"/>
                <a:gd name="connsiteY0" fmla="*/ 10000 h 10000"/>
                <a:gd name="connsiteX1" fmla="*/ 23 w 10000"/>
                <a:gd name="connsiteY1" fmla="*/ 8590 h 10000"/>
                <a:gd name="connsiteX2" fmla="*/ 50 w 10000"/>
                <a:gd name="connsiteY2" fmla="*/ 8273 h 10000"/>
                <a:gd name="connsiteX3" fmla="*/ 77 w 10000"/>
                <a:gd name="connsiteY3" fmla="*/ 8366 h 10000"/>
                <a:gd name="connsiteX4" fmla="*/ 104 w 10000"/>
                <a:gd name="connsiteY4" fmla="*/ 8975 h 10000"/>
                <a:gd name="connsiteX5" fmla="*/ 135 w 10000"/>
                <a:gd name="connsiteY5" fmla="*/ 9975 h 10000"/>
                <a:gd name="connsiteX6" fmla="*/ 162 w 10000"/>
                <a:gd name="connsiteY6" fmla="*/ 8658 h 10000"/>
                <a:gd name="connsiteX7" fmla="*/ 194 w 10000"/>
                <a:gd name="connsiteY7" fmla="*/ 8410 h 10000"/>
                <a:gd name="connsiteX8" fmla="*/ 221 w 10000"/>
                <a:gd name="connsiteY8" fmla="*/ 8559 h 10000"/>
                <a:gd name="connsiteX9" fmla="*/ 248 w 10000"/>
                <a:gd name="connsiteY9" fmla="*/ 9304 h 10000"/>
                <a:gd name="connsiteX10" fmla="*/ 279 w 10000"/>
                <a:gd name="connsiteY10" fmla="*/ 9714 h 10000"/>
                <a:gd name="connsiteX11" fmla="*/ 306 w 10000"/>
                <a:gd name="connsiteY11" fmla="*/ 8739 h 10000"/>
                <a:gd name="connsiteX12" fmla="*/ 338 w 10000"/>
                <a:gd name="connsiteY12" fmla="*/ 8553 h 10000"/>
                <a:gd name="connsiteX13" fmla="*/ 365 w 10000"/>
                <a:gd name="connsiteY13" fmla="*/ 8776 h 10000"/>
                <a:gd name="connsiteX14" fmla="*/ 392 w 10000"/>
                <a:gd name="connsiteY14" fmla="*/ 9752 h 10000"/>
                <a:gd name="connsiteX15" fmla="*/ 424 w 10000"/>
                <a:gd name="connsiteY15" fmla="*/ 9472 h 10000"/>
                <a:gd name="connsiteX16" fmla="*/ 451 w 10000"/>
                <a:gd name="connsiteY16" fmla="*/ 8720 h 10000"/>
                <a:gd name="connsiteX17" fmla="*/ 482 w 10000"/>
                <a:gd name="connsiteY17" fmla="*/ 8528 h 10000"/>
                <a:gd name="connsiteX18" fmla="*/ 509 w 10000"/>
                <a:gd name="connsiteY18" fmla="*/ 8559 h 10000"/>
                <a:gd name="connsiteX19" fmla="*/ 536 w 10000"/>
                <a:gd name="connsiteY19" fmla="*/ 8640 h 10000"/>
                <a:gd name="connsiteX20" fmla="*/ 568 w 10000"/>
                <a:gd name="connsiteY20" fmla="*/ 8484 h 10000"/>
                <a:gd name="connsiteX21" fmla="*/ 595 w 10000"/>
                <a:gd name="connsiteY21" fmla="*/ 7981 h 10000"/>
                <a:gd name="connsiteX22" fmla="*/ 622 w 10000"/>
                <a:gd name="connsiteY22" fmla="*/ 7373 h 10000"/>
                <a:gd name="connsiteX23" fmla="*/ 653 w 10000"/>
                <a:gd name="connsiteY23" fmla="*/ 6814 h 10000"/>
                <a:gd name="connsiteX24" fmla="*/ 680 w 10000"/>
                <a:gd name="connsiteY24" fmla="*/ 6323 h 10000"/>
                <a:gd name="connsiteX25" fmla="*/ 712 w 10000"/>
                <a:gd name="connsiteY25" fmla="*/ 5894 h 10000"/>
                <a:gd name="connsiteX26" fmla="*/ 739 w 10000"/>
                <a:gd name="connsiteY26" fmla="*/ 5516 h 10000"/>
                <a:gd name="connsiteX27" fmla="*/ 766 w 10000"/>
                <a:gd name="connsiteY27" fmla="*/ 5161 h 10000"/>
                <a:gd name="connsiteX28" fmla="*/ 798 w 10000"/>
                <a:gd name="connsiteY28" fmla="*/ 4839 h 10000"/>
                <a:gd name="connsiteX29" fmla="*/ 825 w 10000"/>
                <a:gd name="connsiteY29" fmla="*/ 4534 h 10000"/>
                <a:gd name="connsiteX30" fmla="*/ 856 w 10000"/>
                <a:gd name="connsiteY30" fmla="*/ 4248 h 10000"/>
                <a:gd name="connsiteX31" fmla="*/ 883 w 10000"/>
                <a:gd name="connsiteY31" fmla="*/ 3988 h 10000"/>
                <a:gd name="connsiteX32" fmla="*/ 910 w 10000"/>
                <a:gd name="connsiteY32" fmla="*/ 3745 h 10000"/>
                <a:gd name="connsiteX33" fmla="*/ 942 w 10000"/>
                <a:gd name="connsiteY33" fmla="*/ 3522 h 10000"/>
                <a:gd name="connsiteX34" fmla="*/ 969 w 10000"/>
                <a:gd name="connsiteY34" fmla="*/ 3317 h 10000"/>
                <a:gd name="connsiteX35" fmla="*/ 996 w 10000"/>
                <a:gd name="connsiteY35" fmla="*/ 3130 h 10000"/>
                <a:gd name="connsiteX36" fmla="*/ 1027 w 10000"/>
                <a:gd name="connsiteY36" fmla="*/ 2950 h 10000"/>
                <a:gd name="connsiteX37" fmla="*/ 1055 w 10000"/>
                <a:gd name="connsiteY37" fmla="*/ 2789 h 10000"/>
                <a:gd name="connsiteX38" fmla="*/ 1082 w 10000"/>
                <a:gd name="connsiteY38" fmla="*/ 2634 h 10000"/>
                <a:gd name="connsiteX39" fmla="*/ 1113 w 10000"/>
                <a:gd name="connsiteY39" fmla="*/ 2491 h 10000"/>
                <a:gd name="connsiteX40" fmla="*/ 1140 w 10000"/>
                <a:gd name="connsiteY40" fmla="*/ 2348 h 10000"/>
                <a:gd name="connsiteX41" fmla="*/ 1172 w 10000"/>
                <a:gd name="connsiteY41" fmla="*/ 2217 h 10000"/>
                <a:gd name="connsiteX42" fmla="*/ 1199 w 10000"/>
                <a:gd name="connsiteY42" fmla="*/ 2087 h 10000"/>
                <a:gd name="connsiteX43" fmla="*/ 1226 w 10000"/>
                <a:gd name="connsiteY43" fmla="*/ 1969 h 10000"/>
                <a:gd name="connsiteX44" fmla="*/ 1257 w 10000"/>
                <a:gd name="connsiteY44" fmla="*/ 1851 h 10000"/>
                <a:gd name="connsiteX45" fmla="*/ 1284 w 10000"/>
                <a:gd name="connsiteY45" fmla="*/ 1745 h 10000"/>
                <a:gd name="connsiteX46" fmla="*/ 1316 w 10000"/>
                <a:gd name="connsiteY46" fmla="*/ 1640 h 10000"/>
                <a:gd name="connsiteX47" fmla="*/ 1343 w 10000"/>
                <a:gd name="connsiteY47" fmla="*/ 1534 h 10000"/>
                <a:gd name="connsiteX48" fmla="*/ 1370 w 10000"/>
                <a:gd name="connsiteY48" fmla="*/ 1441 h 10000"/>
                <a:gd name="connsiteX49" fmla="*/ 1397 w 10000"/>
                <a:gd name="connsiteY49" fmla="*/ 1348 h 10000"/>
                <a:gd name="connsiteX50" fmla="*/ 1429 w 10000"/>
                <a:gd name="connsiteY50" fmla="*/ 1261 h 10000"/>
                <a:gd name="connsiteX51" fmla="*/ 1460 w 10000"/>
                <a:gd name="connsiteY51" fmla="*/ 1174 h 10000"/>
                <a:gd name="connsiteX52" fmla="*/ 1487 w 10000"/>
                <a:gd name="connsiteY52" fmla="*/ 1093 h 10000"/>
                <a:gd name="connsiteX53" fmla="*/ 1514 w 10000"/>
                <a:gd name="connsiteY53" fmla="*/ 1012 h 10000"/>
                <a:gd name="connsiteX54" fmla="*/ 1541 w 10000"/>
                <a:gd name="connsiteY54" fmla="*/ 938 h 10000"/>
                <a:gd name="connsiteX55" fmla="*/ 1573 w 10000"/>
                <a:gd name="connsiteY55" fmla="*/ 870 h 10000"/>
                <a:gd name="connsiteX56" fmla="*/ 1600 w 10000"/>
                <a:gd name="connsiteY56" fmla="*/ 801 h 10000"/>
                <a:gd name="connsiteX57" fmla="*/ 1631 w 10000"/>
                <a:gd name="connsiteY57" fmla="*/ 739 h 10000"/>
                <a:gd name="connsiteX58" fmla="*/ 1658 w 10000"/>
                <a:gd name="connsiteY58" fmla="*/ 677 h 10000"/>
                <a:gd name="connsiteX59" fmla="*/ 1685 w 10000"/>
                <a:gd name="connsiteY59" fmla="*/ 615 h 10000"/>
                <a:gd name="connsiteX60" fmla="*/ 1717 w 10000"/>
                <a:gd name="connsiteY60" fmla="*/ 559 h 10000"/>
                <a:gd name="connsiteX61" fmla="*/ 1744 w 10000"/>
                <a:gd name="connsiteY61" fmla="*/ 509 h 10000"/>
                <a:gd name="connsiteX62" fmla="*/ 1776 w 10000"/>
                <a:gd name="connsiteY62" fmla="*/ 460 h 10000"/>
                <a:gd name="connsiteX63" fmla="*/ 1803 w 10000"/>
                <a:gd name="connsiteY63" fmla="*/ 410 h 10000"/>
                <a:gd name="connsiteX64" fmla="*/ 1830 w 10000"/>
                <a:gd name="connsiteY64" fmla="*/ 366 h 10000"/>
                <a:gd name="connsiteX65" fmla="*/ 1861 w 10000"/>
                <a:gd name="connsiteY65" fmla="*/ 323 h 10000"/>
                <a:gd name="connsiteX66" fmla="*/ 1888 w 10000"/>
                <a:gd name="connsiteY66" fmla="*/ 286 h 10000"/>
                <a:gd name="connsiteX67" fmla="*/ 1920 w 10000"/>
                <a:gd name="connsiteY67" fmla="*/ 248 h 10000"/>
                <a:gd name="connsiteX68" fmla="*/ 1947 w 10000"/>
                <a:gd name="connsiteY68" fmla="*/ 211 h 10000"/>
                <a:gd name="connsiteX69" fmla="*/ 1974 w 10000"/>
                <a:gd name="connsiteY69" fmla="*/ 180 h 10000"/>
                <a:gd name="connsiteX70" fmla="*/ 2005 w 10000"/>
                <a:gd name="connsiteY70" fmla="*/ 149 h 10000"/>
                <a:gd name="connsiteX71" fmla="*/ 2032 w 10000"/>
                <a:gd name="connsiteY71" fmla="*/ 124 h 10000"/>
                <a:gd name="connsiteX72" fmla="*/ 2059 w 10000"/>
                <a:gd name="connsiteY72" fmla="*/ 99 h 10000"/>
                <a:gd name="connsiteX73" fmla="*/ 2091 w 10000"/>
                <a:gd name="connsiteY73" fmla="*/ 75 h 10000"/>
                <a:gd name="connsiteX74" fmla="*/ 2118 w 10000"/>
                <a:gd name="connsiteY74" fmla="*/ 62 h 10000"/>
                <a:gd name="connsiteX75" fmla="*/ 2150 w 10000"/>
                <a:gd name="connsiteY75" fmla="*/ 43 h 10000"/>
                <a:gd name="connsiteX76" fmla="*/ 2177 w 10000"/>
                <a:gd name="connsiteY76" fmla="*/ 31 h 10000"/>
                <a:gd name="connsiteX77" fmla="*/ 2204 w 10000"/>
                <a:gd name="connsiteY77" fmla="*/ 19 h 10000"/>
                <a:gd name="connsiteX78" fmla="*/ 2235 w 10000"/>
                <a:gd name="connsiteY78" fmla="*/ 12 h 10000"/>
                <a:gd name="connsiteX79" fmla="*/ 2262 w 10000"/>
                <a:gd name="connsiteY79" fmla="*/ 6 h 10000"/>
                <a:gd name="connsiteX80" fmla="*/ 2294 w 10000"/>
                <a:gd name="connsiteY80" fmla="*/ 0 h 10000"/>
                <a:gd name="connsiteX81" fmla="*/ 2321 w 10000"/>
                <a:gd name="connsiteY81" fmla="*/ 6 h 10000"/>
                <a:gd name="connsiteX82" fmla="*/ 2348 w 10000"/>
                <a:gd name="connsiteY82" fmla="*/ 6 h 10000"/>
                <a:gd name="connsiteX83" fmla="*/ 3673 w 10000"/>
                <a:gd name="connsiteY83" fmla="*/ 6 h 10000"/>
                <a:gd name="connsiteX84" fmla="*/ 3700 w 10000"/>
                <a:gd name="connsiteY84" fmla="*/ 6 h 10000"/>
                <a:gd name="connsiteX85" fmla="*/ 3731 w 10000"/>
                <a:gd name="connsiteY85" fmla="*/ 0 h 10000"/>
                <a:gd name="connsiteX86" fmla="*/ 3758 w 10000"/>
                <a:gd name="connsiteY86" fmla="*/ 0 h 10000"/>
                <a:gd name="connsiteX87" fmla="*/ 3785 w 10000"/>
                <a:gd name="connsiteY87" fmla="*/ 6 h 10000"/>
                <a:gd name="connsiteX88" fmla="*/ 3817 w 10000"/>
                <a:gd name="connsiteY88" fmla="*/ 12 h 10000"/>
                <a:gd name="connsiteX89" fmla="*/ 3844 w 10000"/>
                <a:gd name="connsiteY89" fmla="*/ 19 h 10000"/>
                <a:gd name="connsiteX90" fmla="*/ 3876 w 10000"/>
                <a:gd name="connsiteY90" fmla="*/ 31 h 10000"/>
                <a:gd name="connsiteX91" fmla="*/ 3903 w 10000"/>
                <a:gd name="connsiteY91" fmla="*/ 43 h 10000"/>
                <a:gd name="connsiteX92" fmla="*/ 3930 w 10000"/>
                <a:gd name="connsiteY92" fmla="*/ 62 h 10000"/>
                <a:gd name="connsiteX93" fmla="*/ 3957 w 10000"/>
                <a:gd name="connsiteY93" fmla="*/ 81 h 10000"/>
                <a:gd name="connsiteX94" fmla="*/ 3988 w 10000"/>
                <a:gd name="connsiteY94" fmla="*/ 106 h 10000"/>
                <a:gd name="connsiteX95" fmla="*/ 4015 w 10000"/>
                <a:gd name="connsiteY95" fmla="*/ 130 h 10000"/>
                <a:gd name="connsiteX96" fmla="*/ 4047 w 10000"/>
                <a:gd name="connsiteY96" fmla="*/ 155 h 10000"/>
                <a:gd name="connsiteX97" fmla="*/ 4074 w 10000"/>
                <a:gd name="connsiteY97" fmla="*/ 186 h 10000"/>
                <a:gd name="connsiteX98" fmla="*/ 4101 w 10000"/>
                <a:gd name="connsiteY98" fmla="*/ 217 h 10000"/>
                <a:gd name="connsiteX99" fmla="*/ 4132 w 10000"/>
                <a:gd name="connsiteY99" fmla="*/ 255 h 10000"/>
                <a:gd name="connsiteX100" fmla="*/ 4160 w 10000"/>
                <a:gd name="connsiteY100" fmla="*/ 292 h 10000"/>
                <a:gd name="connsiteX101" fmla="*/ 4191 w 10000"/>
                <a:gd name="connsiteY101" fmla="*/ 329 h 10000"/>
                <a:gd name="connsiteX102" fmla="*/ 4218 w 10000"/>
                <a:gd name="connsiteY102" fmla="*/ 373 h 10000"/>
                <a:gd name="connsiteX103" fmla="*/ 4245 w 10000"/>
                <a:gd name="connsiteY103" fmla="*/ 422 h 10000"/>
                <a:gd name="connsiteX104" fmla="*/ 4277 w 10000"/>
                <a:gd name="connsiteY104" fmla="*/ 466 h 10000"/>
                <a:gd name="connsiteX105" fmla="*/ 4304 w 10000"/>
                <a:gd name="connsiteY105" fmla="*/ 522 h 10000"/>
                <a:gd name="connsiteX106" fmla="*/ 4335 w 10000"/>
                <a:gd name="connsiteY106" fmla="*/ 571 h 10000"/>
                <a:gd name="connsiteX107" fmla="*/ 4362 w 10000"/>
                <a:gd name="connsiteY107" fmla="*/ 634 h 10000"/>
                <a:gd name="connsiteX108" fmla="*/ 4389 w 10000"/>
                <a:gd name="connsiteY108" fmla="*/ 689 h 10000"/>
                <a:gd name="connsiteX109" fmla="*/ 4421 w 10000"/>
                <a:gd name="connsiteY109" fmla="*/ 752 h 10000"/>
                <a:gd name="connsiteX110" fmla="*/ 4448 w 10000"/>
                <a:gd name="connsiteY110" fmla="*/ 820 h 10000"/>
                <a:gd name="connsiteX111" fmla="*/ 4475 w 10000"/>
                <a:gd name="connsiteY111" fmla="*/ 888 h 10000"/>
                <a:gd name="connsiteX112" fmla="*/ 4507 w 10000"/>
                <a:gd name="connsiteY112" fmla="*/ 957 h 10000"/>
                <a:gd name="connsiteX113" fmla="*/ 4534 w 10000"/>
                <a:gd name="connsiteY113" fmla="*/ 1037 h 10000"/>
                <a:gd name="connsiteX114" fmla="*/ 4565 w 10000"/>
                <a:gd name="connsiteY114" fmla="*/ 1118 h 10000"/>
                <a:gd name="connsiteX115" fmla="*/ 4592 w 10000"/>
                <a:gd name="connsiteY115" fmla="*/ 1199 h 10000"/>
                <a:gd name="connsiteX116" fmla="*/ 4619 w 10000"/>
                <a:gd name="connsiteY116" fmla="*/ 1286 h 10000"/>
                <a:gd name="connsiteX117" fmla="*/ 4651 w 10000"/>
                <a:gd name="connsiteY117" fmla="*/ 1373 h 10000"/>
                <a:gd name="connsiteX118" fmla="*/ 4678 w 10000"/>
                <a:gd name="connsiteY118" fmla="*/ 1472 h 10000"/>
                <a:gd name="connsiteX119" fmla="*/ 4709 w 10000"/>
                <a:gd name="connsiteY119" fmla="*/ 1565 h 10000"/>
                <a:gd name="connsiteX120" fmla="*/ 4736 w 10000"/>
                <a:gd name="connsiteY120" fmla="*/ 1671 h 10000"/>
                <a:gd name="connsiteX121" fmla="*/ 4763 w 10000"/>
                <a:gd name="connsiteY121" fmla="*/ 1776 h 10000"/>
                <a:gd name="connsiteX122" fmla="*/ 4795 w 10000"/>
                <a:gd name="connsiteY122" fmla="*/ 1894 h 10000"/>
                <a:gd name="connsiteX123" fmla="*/ 4822 w 10000"/>
                <a:gd name="connsiteY123" fmla="*/ 2012 h 10000"/>
                <a:gd name="connsiteX124" fmla="*/ 4854 w 10000"/>
                <a:gd name="connsiteY124" fmla="*/ 2137 h 10000"/>
                <a:gd name="connsiteX125" fmla="*/ 4881 w 10000"/>
                <a:gd name="connsiteY125" fmla="*/ 2267 h 10000"/>
                <a:gd name="connsiteX126" fmla="*/ 4908 w 10000"/>
                <a:gd name="connsiteY126" fmla="*/ 2404 h 10000"/>
                <a:gd name="connsiteX127" fmla="*/ 4935 w 10000"/>
                <a:gd name="connsiteY127" fmla="*/ 2553 h 10000"/>
                <a:gd name="connsiteX128" fmla="*/ 4966 w 10000"/>
                <a:gd name="connsiteY128" fmla="*/ 2708 h 10000"/>
                <a:gd name="connsiteX129" fmla="*/ 4993 w 10000"/>
                <a:gd name="connsiteY129" fmla="*/ 2870 h 10000"/>
                <a:gd name="connsiteX130" fmla="*/ 5025 w 10000"/>
                <a:gd name="connsiteY130" fmla="*/ 3043 h 10000"/>
                <a:gd name="connsiteX131" fmla="*/ 5052 w 10000"/>
                <a:gd name="connsiteY131" fmla="*/ 3230 h 10000"/>
                <a:gd name="connsiteX132" fmla="*/ 5079 w 10000"/>
                <a:gd name="connsiteY132" fmla="*/ 3429 h 10000"/>
                <a:gd name="connsiteX133" fmla="*/ 5110 w 10000"/>
                <a:gd name="connsiteY133" fmla="*/ 3646 h 10000"/>
                <a:gd name="connsiteX134" fmla="*/ 5137 w 10000"/>
                <a:gd name="connsiteY134" fmla="*/ 3882 h 10000"/>
                <a:gd name="connsiteX135" fmla="*/ 5169 w 10000"/>
                <a:gd name="connsiteY135" fmla="*/ 4143 h 10000"/>
                <a:gd name="connsiteX136" fmla="*/ 5196 w 10000"/>
                <a:gd name="connsiteY136" fmla="*/ 4441 h 10000"/>
                <a:gd name="connsiteX137" fmla="*/ 5223 w 10000"/>
                <a:gd name="connsiteY137" fmla="*/ 4789 h 10000"/>
                <a:gd name="connsiteX138" fmla="*/ 5255 w 10000"/>
                <a:gd name="connsiteY138" fmla="*/ 5205 h 10000"/>
                <a:gd name="connsiteX139" fmla="*/ 5282 w 10000"/>
                <a:gd name="connsiteY139" fmla="*/ 5758 h 10000"/>
                <a:gd name="connsiteX140" fmla="*/ 5313 w 10000"/>
                <a:gd name="connsiteY140" fmla="*/ 6671 h 10000"/>
                <a:gd name="connsiteX141" fmla="*/ 5340 w 10000"/>
                <a:gd name="connsiteY141" fmla="*/ 7776 h 10000"/>
                <a:gd name="connsiteX142" fmla="*/ 5367 w 10000"/>
                <a:gd name="connsiteY142" fmla="*/ 6565 h 10000"/>
                <a:gd name="connsiteX143" fmla="*/ 5399 w 10000"/>
                <a:gd name="connsiteY143" fmla="*/ 6255 h 10000"/>
                <a:gd name="connsiteX144" fmla="*/ 5426 w 10000"/>
                <a:gd name="connsiteY144" fmla="*/ 6155 h 10000"/>
                <a:gd name="connsiteX145" fmla="*/ 5453 w 10000"/>
                <a:gd name="connsiteY145" fmla="*/ 6180 h 10000"/>
                <a:gd name="connsiteX146" fmla="*/ 5484 w 10000"/>
                <a:gd name="connsiteY146" fmla="*/ 6286 h 10000"/>
                <a:gd name="connsiteX147" fmla="*/ 5511 w 10000"/>
                <a:gd name="connsiteY147" fmla="*/ 6484 h 10000"/>
                <a:gd name="connsiteX148" fmla="*/ 5539 w 10000"/>
                <a:gd name="connsiteY148" fmla="*/ 6801 h 10000"/>
                <a:gd name="connsiteX149" fmla="*/ 5570 w 10000"/>
                <a:gd name="connsiteY149" fmla="*/ 7373 h 10000"/>
                <a:gd name="connsiteX150" fmla="*/ 5597 w 10000"/>
                <a:gd name="connsiteY150" fmla="*/ 9447 h 10000"/>
                <a:gd name="connsiteX151" fmla="*/ 5629 w 10000"/>
                <a:gd name="connsiteY151" fmla="*/ 7621 h 10000"/>
                <a:gd name="connsiteX152" fmla="*/ 5656 w 10000"/>
                <a:gd name="connsiteY152" fmla="*/ 7012 h 10000"/>
                <a:gd name="connsiteX153" fmla="*/ 5683 w 10000"/>
                <a:gd name="connsiteY153" fmla="*/ 6708 h 10000"/>
                <a:gd name="connsiteX154" fmla="*/ 5714 w 10000"/>
                <a:gd name="connsiteY154" fmla="*/ 6534 h 10000"/>
                <a:gd name="connsiteX155" fmla="*/ 5741 w 10000"/>
                <a:gd name="connsiteY155" fmla="*/ 6429 h 10000"/>
                <a:gd name="connsiteX156" fmla="*/ 5773 w 10000"/>
                <a:gd name="connsiteY156" fmla="*/ 6385 h 10000"/>
                <a:gd name="connsiteX157" fmla="*/ 5800 w 10000"/>
                <a:gd name="connsiteY157" fmla="*/ 6385 h 10000"/>
                <a:gd name="connsiteX158" fmla="*/ 5827 w 10000"/>
                <a:gd name="connsiteY158" fmla="*/ 6429 h 10000"/>
                <a:gd name="connsiteX159" fmla="*/ 5858 w 10000"/>
                <a:gd name="connsiteY159" fmla="*/ 6516 h 10000"/>
                <a:gd name="connsiteX160" fmla="*/ 5886 w 10000"/>
                <a:gd name="connsiteY160" fmla="*/ 6646 h 10000"/>
                <a:gd name="connsiteX161" fmla="*/ 5913 w 10000"/>
                <a:gd name="connsiteY161" fmla="*/ 6845 h 10000"/>
                <a:gd name="connsiteX162" fmla="*/ 5944 w 10000"/>
                <a:gd name="connsiteY162" fmla="*/ 7149 h 10000"/>
                <a:gd name="connsiteX163" fmla="*/ 5971 w 10000"/>
                <a:gd name="connsiteY163" fmla="*/ 7658 h 10000"/>
                <a:gd name="connsiteX164" fmla="*/ 6003 w 10000"/>
                <a:gd name="connsiteY164" fmla="*/ 9093 h 10000"/>
                <a:gd name="connsiteX165" fmla="*/ 6030 w 10000"/>
                <a:gd name="connsiteY165" fmla="*/ 8106 h 10000"/>
                <a:gd name="connsiteX166" fmla="*/ 6057 w 10000"/>
                <a:gd name="connsiteY166" fmla="*/ 7385 h 10000"/>
                <a:gd name="connsiteX167" fmla="*/ 6088 w 10000"/>
                <a:gd name="connsiteY167" fmla="*/ 7019 h 10000"/>
                <a:gd name="connsiteX168" fmla="*/ 6115 w 10000"/>
                <a:gd name="connsiteY168" fmla="*/ 6789 h 10000"/>
                <a:gd name="connsiteX169" fmla="*/ 6147 w 10000"/>
                <a:gd name="connsiteY169" fmla="*/ 6634 h 10000"/>
                <a:gd name="connsiteX170" fmla="*/ 6174 w 10000"/>
                <a:gd name="connsiteY170" fmla="*/ 6534 h 10000"/>
                <a:gd name="connsiteX171" fmla="*/ 6201 w 10000"/>
                <a:gd name="connsiteY171" fmla="*/ 6472 h 10000"/>
                <a:gd name="connsiteX172" fmla="*/ 6233 w 10000"/>
                <a:gd name="connsiteY172" fmla="*/ 6441 h 10000"/>
                <a:gd name="connsiteX173" fmla="*/ 6260 w 10000"/>
                <a:gd name="connsiteY173" fmla="*/ 6435 h 10000"/>
                <a:gd name="connsiteX174" fmla="*/ 6291 w 10000"/>
                <a:gd name="connsiteY174" fmla="*/ 6460 h 10000"/>
                <a:gd name="connsiteX175" fmla="*/ 6318 w 10000"/>
                <a:gd name="connsiteY175" fmla="*/ 6516 h 10000"/>
                <a:gd name="connsiteX176" fmla="*/ 6345 w 10000"/>
                <a:gd name="connsiteY176" fmla="*/ 6609 h 10000"/>
                <a:gd name="connsiteX177" fmla="*/ 6372 w 10000"/>
                <a:gd name="connsiteY177" fmla="*/ 6733 h 10000"/>
                <a:gd name="connsiteX178" fmla="*/ 6404 w 10000"/>
                <a:gd name="connsiteY178" fmla="*/ 6919 h 10000"/>
                <a:gd name="connsiteX179" fmla="*/ 6431 w 10000"/>
                <a:gd name="connsiteY179" fmla="*/ 7186 h 10000"/>
                <a:gd name="connsiteX180" fmla="*/ 6462 w 10000"/>
                <a:gd name="connsiteY180" fmla="*/ 7596 h 10000"/>
                <a:gd name="connsiteX181" fmla="*/ 6489 w 10000"/>
                <a:gd name="connsiteY181" fmla="*/ 8466 h 10000"/>
                <a:gd name="connsiteX182" fmla="*/ 6516 w 10000"/>
                <a:gd name="connsiteY182" fmla="*/ 8801 h 10000"/>
                <a:gd name="connsiteX183" fmla="*/ 6548 w 10000"/>
                <a:gd name="connsiteY183" fmla="*/ 7714 h 10000"/>
                <a:gd name="connsiteX184" fmla="*/ 6575 w 10000"/>
                <a:gd name="connsiteY184" fmla="*/ 7261 h 10000"/>
                <a:gd name="connsiteX185" fmla="*/ 6607 w 10000"/>
                <a:gd name="connsiteY185" fmla="*/ 6981 h 10000"/>
                <a:gd name="connsiteX186" fmla="*/ 6634 w 10000"/>
                <a:gd name="connsiteY186" fmla="*/ 6795 h 10000"/>
                <a:gd name="connsiteX187" fmla="*/ 6661 w 10000"/>
                <a:gd name="connsiteY187" fmla="*/ 6658 h 10000"/>
                <a:gd name="connsiteX188" fmla="*/ 6692 w 10000"/>
                <a:gd name="connsiteY188" fmla="*/ 6559 h 10000"/>
                <a:gd name="connsiteX189" fmla="*/ 6719 w 10000"/>
                <a:gd name="connsiteY189" fmla="*/ 6497 h 10000"/>
                <a:gd name="connsiteX190" fmla="*/ 6751 w 10000"/>
                <a:gd name="connsiteY190" fmla="*/ 6460 h 10000"/>
                <a:gd name="connsiteX191" fmla="*/ 6778 w 10000"/>
                <a:gd name="connsiteY191" fmla="*/ 6453 h 10000"/>
                <a:gd name="connsiteX192" fmla="*/ 6805 w 10000"/>
                <a:gd name="connsiteY192" fmla="*/ 6460 h 10000"/>
                <a:gd name="connsiteX193" fmla="*/ 6836 w 10000"/>
                <a:gd name="connsiteY193" fmla="*/ 6503 h 10000"/>
                <a:gd name="connsiteX194" fmla="*/ 6863 w 10000"/>
                <a:gd name="connsiteY194" fmla="*/ 6565 h 10000"/>
                <a:gd name="connsiteX195" fmla="*/ 6890 w 10000"/>
                <a:gd name="connsiteY195" fmla="*/ 6658 h 10000"/>
                <a:gd name="connsiteX196" fmla="*/ 6922 w 10000"/>
                <a:gd name="connsiteY196" fmla="*/ 6789 h 10000"/>
                <a:gd name="connsiteX197" fmla="*/ 6949 w 10000"/>
                <a:gd name="connsiteY197" fmla="*/ 6975 h 10000"/>
                <a:gd name="connsiteX198" fmla="*/ 6981 w 10000"/>
                <a:gd name="connsiteY198" fmla="*/ 7236 h 10000"/>
                <a:gd name="connsiteX199" fmla="*/ 7008 w 10000"/>
                <a:gd name="connsiteY199" fmla="*/ 7634 h 10000"/>
                <a:gd name="connsiteX200" fmla="*/ 7035 w 10000"/>
                <a:gd name="connsiteY200" fmla="*/ 8460 h 10000"/>
                <a:gd name="connsiteX201" fmla="*/ 7066 w 10000"/>
                <a:gd name="connsiteY201" fmla="*/ 8969 h 10000"/>
                <a:gd name="connsiteX202" fmla="*/ 7093 w 10000"/>
                <a:gd name="connsiteY202" fmla="*/ 7801 h 10000"/>
                <a:gd name="connsiteX203" fmla="*/ 7125 w 10000"/>
                <a:gd name="connsiteY203" fmla="*/ 7329 h 10000"/>
                <a:gd name="connsiteX204" fmla="*/ 7152 w 10000"/>
                <a:gd name="connsiteY204" fmla="*/ 7037 h 10000"/>
                <a:gd name="connsiteX205" fmla="*/ 7179 w 10000"/>
                <a:gd name="connsiteY205" fmla="*/ 6839 h 10000"/>
                <a:gd name="connsiteX206" fmla="*/ 7210 w 10000"/>
                <a:gd name="connsiteY206" fmla="*/ 6696 h 10000"/>
                <a:gd name="connsiteX207" fmla="*/ 7237 w 10000"/>
                <a:gd name="connsiteY207" fmla="*/ 6590 h 10000"/>
                <a:gd name="connsiteX208" fmla="*/ 7269 w 10000"/>
                <a:gd name="connsiteY208" fmla="*/ 6516 h 10000"/>
                <a:gd name="connsiteX209" fmla="*/ 7296 w 10000"/>
                <a:gd name="connsiteY209" fmla="*/ 6472 h 10000"/>
                <a:gd name="connsiteX210" fmla="*/ 7323 w 10000"/>
                <a:gd name="connsiteY210" fmla="*/ 6447 h 10000"/>
                <a:gd name="connsiteX211" fmla="*/ 7350 w 10000"/>
                <a:gd name="connsiteY211" fmla="*/ 6447 h 10000"/>
                <a:gd name="connsiteX212" fmla="*/ 7382 w 10000"/>
                <a:gd name="connsiteY212" fmla="*/ 6466 h 10000"/>
                <a:gd name="connsiteX213" fmla="*/ 7409 w 10000"/>
                <a:gd name="connsiteY213" fmla="*/ 6509 h 10000"/>
                <a:gd name="connsiteX214" fmla="*/ 7440 w 10000"/>
                <a:gd name="connsiteY214" fmla="*/ 6578 h 10000"/>
                <a:gd name="connsiteX215" fmla="*/ 7467 w 10000"/>
                <a:gd name="connsiteY215" fmla="*/ 6677 h 10000"/>
                <a:gd name="connsiteX216" fmla="*/ 7494 w 10000"/>
                <a:gd name="connsiteY216" fmla="*/ 6814 h 10000"/>
                <a:gd name="connsiteX217" fmla="*/ 7526 w 10000"/>
                <a:gd name="connsiteY217" fmla="*/ 7006 h 10000"/>
                <a:gd name="connsiteX218" fmla="*/ 7553 w 10000"/>
                <a:gd name="connsiteY218" fmla="*/ 7273 h 10000"/>
                <a:gd name="connsiteX219" fmla="*/ 7584 w 10000"/>
                <a:gd name="connsiteY219" fmla="*/ 7696 h 10000"/>
                <a:gd name="connsiteX220" fmla="*/ 7612 w 10000"/>
                <a:gd name="connsiteY220" fmla="*/ 8584 h 10000"/>
                <a:gd name="connsiteX221" fmla="*/ 7639 w 10000"/>
                <a:gd name="connsiteY221" fmla="*/ 8814 h 10000"/>
                <a:gd name="connsiteX222" fmla="*/ 7670 w 10000"/>
                <a:gd name="connsiteY222" fmla="*/ 7770 h 10000"/>
                <a:gd name="connsiteX223" fmla="*/ 7697 w 10000"/>
                <a:gd name="connsiteY223" fmla="*/ 7317 h 10000"/>
                <a:gd name="connsiteX224" fmla="*/ 7729 w 10000"/>
                <a:gd name="connsiteY224" fmla="*/ 7031 h 10000"/>
                <a:gd name="connsiteX225" fmla="*/ 7756 w 10000"/>
                <a:gd name="connsiteY225" fmla="*/ 6839 h 10000"/>
                <a:gd name="connsiteX226" fmla="*/ 7783 w 10000"/>
                <a:gd name="connsiteY226" fmla="*/ 6696 h 10000"/>
                <a:gd name="connsiteX227" fmla="*/ 7810 w 10000"/>
                <a:gd name="connsiteY227" fmla="*/ 6590 h 10000"/>
                <a:gd name="connsiteX228" fmla="*/ 7841 w 10000"/>
                <a:gd name="connsiteY228" fmla="*/ 6522 h 10000"/>
                <a:gd name="connsiteX229" fmla="*/ 7868 w 10000"/>
                <a:gd name="connsiteY229" fmla="*/ 6472 h 10000"/>
                <a:gd name="connsiteX230" fmla="*/ 7900 w 10000"/>
                <a:gd name="connsiteY230" fmla="*/ 6447 h 10000"/>
                <a:gd name="connsiteX231" fmla="*/ 7927 w 10000"/>
                <a:gd name="connsiteY231" fmla="*/ 6447 h 10000"/>
                <a:gd name="connsiteX232" fmla="*/ 7954 w 10000"/>
                <a:gd name="connsiteY232" fmla="*/ 6466 h 10000"/>
                <a:gd name="connsiteX233" fmla="*/ 7986 w 10000"/>
                <a:gd name="connsiteY233" fmla="*/ 6509 h 10000"/>
                <a:gd name="connsiteX234" fmla="*/ 8013 w 10000"/>
                <a:gd name="connsiteY234" fmla="*/ 6578 h 10000"/>
                <a:gd name="connsiteX235" fmla="*/ 8044 w 10000"/>
                <a:gd name="connsiteY235" fmla="*/ 6683 h 10000"/>
                <a:gd name="connsiteX236" fmla="*/ 8071 w 10000"/>
                <a:gd name="connsiteY236" fmla="*/ 6820 h 10000"/>
                <a:gd name="connsiteX237" fmla="*/ 8098 w 10000"/>
                <a:gd name="connsiteY237" fmla="*/ 7006 h 10000"/>
                <a:gd name="connsiteX238" fmla="*/ 8130 w 10000"/>
                <a:gd name="connsiteY238" fmla="*/ 7280 h 10000"/>
                <a:gd name="connsiteX239" fmla="*/ 8157 w 10000"/>
                <a:gd name="connsiteY239" fmla="*/ 7714 h 10000"/>
                <a:gd name="connsiteX240" fmla="*/ 8188 w 10000"/>
                <a:gd name="connsiteY240" fmla="*/ 8671 h 10000"/>
                <a:gd name="connsiteX241" fmla="*/ 8215 w 10000"/>
                <a:gd name="connsiteY241" fmla="*/ 8696 h 10000"/>
                <a:gd name="connsiteX242" fmla="*/ 8242 w 10000"/>
                <a:gd name="connsiteY242" fmla="*/ 7720 h 10000"/>
                <a:gd name="connsiteX243" fmla="*/ 8274 w 10000"/>
                <a:gd name="connsiteY243" fmla="*/ 7286 h 10000"/>
                <a:gd name="connsiteX244" fmla="*/ 8301 w 10000"/>
                <a:gd name="connsiteY244" fmla="*/ 7006 h 10000"/>
                <a:gd name="connsiteX245" fmla="*/ 8328 w 10000"/>
                <a:gd name="connsiteY245" fmla="*/ 6820 h 10000"/>
                <a:gd name="connsiteX246" fmla="*/ 8360 w 10000"/>
                <a:gd name="connsiteY246" fmla="*/ 6683 h 10000"/>
                <a:gd name="connsiteX247" fmla="*/ 8387 w 10000"/>
                <a:gd name="connsiteY247" fmla="*/ 6584 h 10000"/>
                <a:gd name="connsiteX248" fmla="*/ 8418 w 10000"/>
                <a:gd name="connsiteY248" fmla="*/ 6516 h 10000"/>
                <a:gd name="connsiteX249" fmla="*/ 8445 w 10000"/>
                <a:gd name="connsiteY249" fmla="*/ 6472 h 10000"/>
                <a:gd name="connsiteX250" fmla="*/ 8472 w 10000"/>
                <a:gd name="connsiteY250" fmla="*/ 6453 h 10000"/>
                <a:gd name="connsiteX251" fmla="*/ 8504 w 10000"/>
                <a:gd name="connsiteY251" fmla="*/ 6460 h 10000"/>
                <a:gd name="connsiteX252" fmla="*/ 8531 w 10000"/>
                <a:gd name="connsiteY252" fmla="*/ 6491 h 10000"/>
                <a:gd name="connsiteX253" fmla="*/ 8562 w 10000"/>
                <a:gd name="connsiteY253" fmla="*/ 6553 h 10000"/>
                <a:gd name="connsiteX254" fmla="*/ 8589 w 10000"/>
                <a:gd name="connsiteY254" fmla="*/ 6640 h 10000"/>
                <a:gd name="connsiteX255" fmla="*/ 8616 w 10000"/>
                <a:gd name="connsiteY255" fmla="*/ 6770 h 10000"/>
                <a:gd name="connsiteX256" fmla="*/ 8648 w 10000"/>
                <a:gd name="connsiteY256" fmla="*/ 6944 h 10000"/>
                <a:gd name="connsiteX257" fmla="*/ 8675 w 10000"/>
                <a:gd name="connsiteY257" fmla="*/ 7205 h 10000"/>
                <a:gd name="connsiteX258" fmla="*/ 8707 w 10000"/>
                <a:gd name="connsiteY258" fmla="*/ 7615 h 10000"/>
                <a:gd name="connsiteX259" fmla="*/ 8734 w 10000"/>
                <a:gd name="connsiteY259" fmla="*/ 8460 h 10000"/>
                <a:gd name="connsiteX260" fmla="*/ 8761 w 10000"/>
                <a:gd name="connsiteY260" fmla="*/ 8839 h 10000"/>
                <a:gd name="connsiteX261" fmla="*/ 8788 w 10000"/>
                <a:gd name="connsiteY261" fmla="*/ 7733 h 10000"/>
                <a:gd name="connsiteX262" fmla="*/ 8819 w 10000"/>
                <a:gd name="connsiteY262" fmla="*/ 7267 h 10000"/>
                <a:gd name="connsiteX263" fmla="*/ 8851 w 10000"/>
                <a:gd name="connsiteY263" fmla="*/ 6981 h 10000"/>
                <a:gd name="connsiteX264" fmla="*/ 8878 w 10000"/>
                <a:gd name="connsiteY264" fmla="*/ 6783 h 10000"/>
                <a:gd name="connsiteX265" fmla="*/ 8905 w 10000"/>
                <a:gd name="connsiteY265" fmla="*/ 6646 h 10000"/>
                <a:gd name="connsiteX266" fmla="*/ 8932 w 10000"/>
                <a:gd name="connsiteY266" fmla="*/ 6547 h 10000"/>
                <a:gd name="connsiteX267" fmla="*/ 8963 w 10000"/>
                <a:gd name="connsiteY267" fmla="*/ 6484 h 10000"/>
                <a:gd name="connsiteX268" fmla="*/ 8991 w 10000"/>
                <a:gd name="connsiteY268" fmla="*/ 6453 h 10000"/>
                <a:gd name="connsiteX269" fmla="*/ 9022 w 10000"/>
                <a:gd name="connsiteY269" fmla="*/ 6447 h 10000"/>
                <a:gd name="connsiteX270" fmla="*/ 9049 w 10000"/>
                <a:gd name="connsiteY270" fmla="*/ 6472 h 10000"/>
                <a:gd name="connsiteX271" fmla="*/ 9076 w 10000"/>
                <a:gd name="connsiteY271" fmla="*/ 6528 h 10000"/>
                <a:gd name="connsiteX272" fmla="*/ 9108 w 10000"/>
                <a:gd name="connsiteY272" fmla="*/ 6621 h 10000"/>
                <a:gd name="connsiteX273" fmla="*/ 9135 w 10000"/>
                <a:gd name="connsiteY273" fmla="*/ 6758 h 10000"/>
                <a:gd name="connsiteX274" fmla="*/ 9166 w 10000"/>
                <a:gd name="connsiteY274" fmla="*/ 6957 h 10000"/>
                <a:gd name="connsiteX275" fmla="*/ 9193 w 10000"/>
                <a:gd name="connsiteY275" fmla="*/ 7267 h 10000"/>
                <a:gd name="connsiteX276" fmla="*/ 9220 w 10000"/>
                <a:gd name="connsiteY276" fmla="*/ 7814 h 10000"/>
                <a:gd name="connsiteX277" fmla="*/ 9252 w 10000"/>
                <a:gd name="connsiteY277" fmla="*/ 9863 h 10000"/>
                <a:gd name="connsiteX278" fmla="*/ 9279 w 10000"/>
                <a:gd name="connsiteY278" fmla="*/ 7988 h 10000"/>
                <a:gd name="connsiteX279" fmla="*/ 9306 w 10000"/>
                <a:gd name="connsiteY279" fmla="*/ 7335 h 10000"/>
                <a:gd name="connsiteX280" fmla="*/ 9338 w 10000"/>
                <a:gd name="connsiteY280" fmla="*/ 6988 h 10000"/>
                <a:gd name="connsiteX281" fmla="*/ 9365 w 10000"/>
                <a:gd name="connsiteY281" fmla="*/ 6758 h 10000"/>
                <a:gd name="connsiteX282" fmla="*/ 9396 w 10000"/>
                <a:gd name="connsiteY282" fmla="*/ 6602 h 10000"/>
                <a:gd name="connsiteX283" fmla="*/ 9423 w 10000"/>
                <a:gd name="connsiteY283" fmla="*/ 6503 h 10000"/>
                <a:gd name="connsiteX284" fmla="*/ 9450 w 10000"/>
                <a:gd name="connsiteY284" fmla="*/ 6447 h 10000"/>
                <a:gd name="connsiteX285" fmla="*/ 9482 w 10000"/>
                <a:gd name="connsiteY285" fmla="*/ 6435 h 10000"/>
                <a:gd name="connsiteX286" fmla="*/ 9509 w 10000"/>
                <a:gd name="connsiteY286" fmla="*/ 6460 h 10000"/>
                <a:gd name="connsiteX287" fmla="*/ 9540 w 10000"/>
                <a:gd name="connsiteY287" fmla="*/ 6534 h 10000"/>
                <a:gd name="connsiteX288" fmla="*/ 9567 w 10000"/>
                <a:gd name="connsiteY288" fmla="*/ 6665 h 10000"/>
                <a:gd name="connsiteX289" fmla="*/ 9594 w 10000"/>
                <a:gd name="connsiteY289" fmla="*/ 6882 h 10000"/>
                <a:gd name="connsiteX290" fmla="*/ 9626 w 10000"/>
                <a:gd name="connsiteY290" fmla="*/ 7242 h 10000"/>
                <a:gd name="connsiteX291" fmla="*/ 9653 w 10000"/>
                <a:gd name="connsiteY291" fmla="*/ 7981 h 10000"/>
                <a:gd name="connsiteX292" fmla="*/ 9680 w 10000"/>
                <a:gd name="connsiteY292" fmla="*/ 8820 h 10000"/>
                <a:gd name="connsiteX293" fmla="*/ 9712 w 10000"/>
                <a:gd name="connsiteY293" fmla="*/ 7484 h 10000"/>
                <a:gd name="connsiteX294" fmla="*/ 9739 w 10000"/>
                <a:gd name="connsiteY294" fmla="*/ 7012 h 10000"/>
                <a:gd name="connsiteX295" fmla="*/ 9766 w 10000"/>
                <a:gd name="connsiteY295" fmla="*/ 6758 h 10000"/>
                <a:gd name="connsiteX296" fmla="*/ 9797 w 10000"/>
                <a:gd name="connsiteY296" fmla="*/ 6615 h 10000"/>
                <a:gd name="connsiteX297" fmla="*/ 9824 w 10000"/>
                <a:gd name="connsiteY297" fmla="*/ 6559 h 10000"/>
                <a:gd name="connsiteX298" fmla="*/ 9856 w 10000"/>
                <a:gd name="connsiteY298" fmla="*/ 6590 h 10000"/>
                <a:gd name="connsiteX299" fmla="*/ 9883 w 10000"/>
                <a:gd name="connsiteY299" fmla="*/ 6708 h 10000"/>
                <a:gd name="connsiteX300" fmla="*/ 9910 w 10000"/>
                <a:gd name="connsiteY300" fmla="*/ 6950 h 10000"/>
                <a:gd name="connsiteX301" fmla="*/ 9941 w 10000"/>
                <a:gd name="connsiteY301" fmla="*/ 7404 h 10000"/>
                <a:gd name="connsiteX302" fmla="*/ 9968 w 10000"/>
                <a:gd name="connsiteY302" fmla="*/ 8516 h 10000"/>
                <a:gd name="connsiteX303" fmla="*/ 10000 w 10000"/>
                <a:gd name="connsiteY303" fmla="*/ 825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8" y="9530"/>
                    <a:pt x="15" y="9060"/>
                    <a:pt x="23" y="8590"/>
                  </a:cubicBezTo>
                  <a:cubicBezTo>
                    <a:pt x="32" y="8484"/>
                    <a:pt x="41" y="8379"/>
                    <a:pt x="50" y="8273"/>
                  </a:cubicBezTo>
                  <a:lnTo>
                    <a:pt x="77" y="8366"/>
                  </a:lnTo>
                  <a:lnTo>
                    <a:pt x="104" y="8975"/>
                  </a:lnTo>
                  <a:cubicBezTo>
                    <a:pt x="114" y="9308"/>
                    <a:pt x="125" y="9642"/>
                    <a:pt x="135" y="9975"/>
                  </a:cubicBezTo>
                  <a:lnTo>
                    <a:pt x="162" y="8658"/>
                  </a:lnTo>
                  <a:cubicBezTo>
                    <a:pt x="173" y="8575"/>
                    <a:pt x="183" y="8493"/>
                    <a:pt x="194" y="8410"/>
                  </a:cubicBezTo>
                  <a:cubicBezTo>
                    <a:pt x="203" y="8460"/>
                    <a:pt x="212" y="8509"/>
                    <a:pt x="221" y="8559"/>
                  </a:cubicBezTo>
                  <a:cubicBezTo>
                    <a:pt x="230" y="8807"/>
                    <a:pt x="239" y="9056"/>
                    <a:pt x="248" y="9304"/>
                  </a:cubicBezTo>
                  <a:cubicBezTo>
                    <a:pt x="258" y="9441"/>
                    <a:pt x="269" y="9577"/>
                    <a:pt x="279" y="9714"/>
                  </a:cubicBezTo>
                  <a:lnTo>
                    <a:pt x="306" y="8739"/>
                  </a:lnTo>
                  <a:cubicBezTo>
                    <a:pt x="317" y="8677"/>
                    <a:pt x="327" y="8615"/>
                    <a:pt x="338" y="8553"/>
                  </a:cubicBezTo>
                  <a:cubicBezTo>
                    <a:pt x="347" y="8627"/>
                    <a:pt x="356" y="8702"/>
                    <a:pt x="365" y="8776"/>
                  </a:cubicBezTo>
                  <a:cubicBezTo>
                    <a:pt x="374" y="9101"/>
                    <a:pt x="383" y="9427"/>
                    <a:pt x="392" y="9752"/>
                  </a:cubicBezTo>
                  <a:cubicBezTo>
                    <a:pt x="403" y="9659"/>
                    <a:pt x="413" y="9565"/>
                    <a:pt x="424" y="9472"/>
                  </a:cubicBezTo>
                  <a:cubicBezTo>
                    <a:pt x="433" y="9221"/>
                    <a:pt x="442" y="8971"/>
                    <a:pt x="451" y="8720"/>
                  </a:cubicBezTo>
                  <a:cubicBezTo>
                    <a:pt x="461" y="8656"/>
                    <a:pt x="472" y="8592"/>
                    <a:pt x="482" y="8528"/>
                  </a:cubicBezTo>
                  <a:cubicBezTo>
                    <a:pt x="491" y="8538"/>
                    <a:pt x="500" y="8549"/>
                    <a:pt x="509" y="8559"/>
                  </a:cubicBezTo>
                  <a:lnTo>
                    <a:pt x="536" y="8640"/>
                  </a:lnTo>
                  <a:cubicBezTo>
                    <a:pt x="547" y="8588"/>
                    <a:pt x="557" y="8536"/>
                    <a:pt x="568" y="8484"/>
                  </a:cubicBezTo>
                  <a:cubicBezTo>
                    <a:pt x="577" y="8316"/>
                    <a:pt x="586" y="8149"/>
                    <a:pt x="595" y="7981"/>
                  </a:cubicBezTo>
                  <a:cubicBezTo>
                    <a:pt x="604" y="7778"/>
                    <a:pt x="613" y="7576"/>
                    <a:pt x="622" y="7373"/>
                  </a:cubicBezTo>
                  <a:cubicBezTo>
                    <a:pt x="632" y="7187"/>
                    <a:pt x="643" y="7000"/>
                    <a:pt x="653" y="6814"/>
                  </a:cubicBezTo>
                  <a:cubicBezTo>
                    <a:pt x="662" y="6650"/>
                    <a:pt x="671" y="6487"/>
                    <a:pt x="680" y="6323"/>
                  </a:cubicBezTo>
                  <a:cubicBezTo>
                    <a:pt x="691" y="6180"/>
                    <a:pt x="701" y="6037"/>
                    <a:pt x="712" y="5894"/>
                  </a:cubicBezTo>
                  <a:lnTo>
                    <a:pt x="739" y="5516"/>
                  </a:lnTo>
                  <a:cubicBezTo>
                    <a:pt x="748" y="5398"/>
                    <a:pt x="757" y="5279"/>
                    <a:pt x="766" y="5161"/>
                  </a:cubicBezTo>
                  <a:cubicBezTo>
                    <a:pt x="777" y="5054"/>
                    <a:pt x="787" y="4946"/>
                    <a:pt x="798" y="4839"/>
                  </a:cubicBezTo>
                  <a:cubicBezTo>
                    <a:pt x="807" y="4737"/>
                    <a:pt x="816" y="4636"/>
                    <a:pt x="825" y="4534"/>
                  </a:cubicBezTo>
                  <a:cubicBezTo>
                    <a:pt x="835" y="4439"/>
                    <a:pt x="846" y="4343"/>
                    <a:pt x="856" y="4248"/>
                  </a:cubicBezTo>
                  <a:cubicBezTo>
                    <a:pt x="865" y="4161"/>
                    <a:pt x="874" y="4075"/>
                    <a:pt x="883" y="3988"/>
                  </a:cubicBezTo>
                  <a:lnTo>
                    <a:pt x="910" y="3745"/>
                  </a:lnTo>
                  <a:cubicBezTo>
                    <a:pt x="921" y="3671"/>
                    <a:pt x="931" y="3596"/>
                    <a:pt x="942" y="3522"/>
                  </a:cubicBezTo>
                  <a:cubicBezTo>
                    <a:pt x="951" y="3454"/>
                    <a:pt x="960" y="3385"/>
                    <a:pt x="969" y="3317"/>
                  </a:cubicBezTo>
                  <a:cubicBezTo>
                    <a:pt x="978" y="3255"/>
                    <a:pt x="987" y="3192"/>
                    <a:pt x="996" y="3130"/>
                  </a:cubicBezTo>
                  <a:cubicBezTo>
                    <a:pt x="1006" y="3070"/>
                    <a:pt x="1017" y="3010"/>
                    <a:pt x="1027" y="2950"/>
                  </a:cubicBezTo>
                  <a:cubicBezTo>
                    <a:pt x="1036" y="2896"/>
                    <a:pt x="1046" y="2843"/>
                    <a:pt x="1055" y="2789"/>
                  </a:cubicBezTo>
                  <a:cubicBezTo>
                    <a:pt x="1064" y="2737"/>
                    <a:pt x="1073" y="2686"/>
                    <a:pt x="1082" y="2634"/>
                  </a:cubicBezTo>
                  <a:cubicBezTo>
                    <a:pt x="1092" y="2586"/>
                    <a:pt x="1103" y="2539"/>
                    <a:pt x="1113" y="2491"/>
                  </a:cubicBezTo>
                  <a:cubicBezTo>
                    <a:pt x="1122" y="2443"/>
                    <a:pt x="1131" y="2396"/>
                    <a:pt x="1140" y="2348"/>
                  </a:cubicBezTo>
                  <a:cubicBezTo>
                    <a:pt x="1151" y="2304"/>
                    <a:pt x="1161" y="2261"/>
                    <a:pt x="1172" y="2217"/>
                  </a:cubicBezTo>
                  <a:cubicBezTo>
                    <a:pt x="1181" y="2174"/>
                    <a:pt x="1190" y="2130"/>
                    <a:pt x="1199" y="2087"/>
                  </a:cubicBezTo>
                  <a:cubicBezTo>
                    <a:pt x="1208" y="2048"/>
                    <a:pt x="1217" y="2008"/>
                    <a:pt x="1226" y="1969"/>
                  </a:cubicBezTo>
                  <a:cubicBezTo>
                    <a:pt x="1236" y="1930"/>
                    <a:pt x="1247" y="1890"/>
                    <a:pt x="1257" y="1851"/>
                  </a:cubicBezTo>
                  <a:cubicBezTo>
                    <a:pt x="1266" y="1816"/>
                    <a:pt x="1275" y="1780"/>
                    <a:pt x="1284" y="1745"/>
                  </a:cubicBezTo>
                  <a:cubicBezTo>
                    <a:pt x="1295" y="1710"/>
                    <a:pt x="1305" y="1675"/>
                    <a:pt x="1316" y="1640"/>
                  </a:cubicBezTo>
                  <a:cubicBezTo>
                    <a:pt x="1325" y="1605"/>
                    <a:pt x="1334" y="1569"/>
                    <a:pt x="1343" y="1534"/>
                  </a:cubicBezTo>
                  <a:lnTo>
                    <a:pt x="1370" y="1441"/>
                  </a:lnTo>
                  <a:lnTo>
                    <a:pt x="1397" y="1348"/>
                  </a:lnTo>
                  <a:cubicBezTo>
                    <a:pt x="1408" y="1319"/>
                    <a:pt x="1418" y="1290"/>
                    <a:pt x="1429" y="1261"/>
                  </a:cubicBezTo>
                  <a:cubicBezTo>
                    <a:pt x="1439" y="1232"/>
                    <a:pt x="1450" y="1203"/>
                    <a:pt x="1460" y="1174"/>
                  </a:cubicBezTo>
                  <a:lnTo>
                    <a:pt x="1487" y="1093"/>
                  </a:lnTo>
                  <a:lnTo>
                    <a:pt x="1514" y="1012"/>
                  </a:lnTo>
                  <a:cubicBezTo>
                    <a:pt x="1523" y="987"/>
                    <a:pt x="1532" y="963"/>
                    <a:pt x="1541" y="938"/>
                  </a:cubicBezTo>
                  <a:cubicBezTo>
                    <a:pt x="1552" y="915"/>
                    <a:pt x="1562" y="893"/>
                    <a:pt x="1573" y="870"/>
                  </a:cubicBezTo>
                  <a:lnTo>
                    <a:pt x="1600" y="801"/>
                  </a:lnTo>
                  <a:cubicBezTo>
                    <a:pt x="1610" y="780"/>
                    <a:pt x="1621" y="760"/>
                    <a:pt x="1631" y="739"/>
                  </a:cubicBezTo>
                  <a:cubicBezTo>
                    <a:pt x="1640" y="718"/>
                    <a:pt x="1649" y="698"/>
                    <a:pt x="1658" y="677"/>
                  </a:cubicBezTo>
                  <a:cubicBezTo>
                    <a:pt x="1667" y="656"/>
                    <a:pt x="1676" y="636"/>
                    <a:pt x="1685" y="615"/>
                  </a:cubicBezTo>
                  <a:cubicBezTo>
                    <a:pt x="1696" y="596"/>
                    <a:pt x="1706" y="578"/>
                    <a:pt x="1717" y="559"/>
                  </a:cubicBezTo>
                  <a:cubicBezTo>
                    <a:pt x="1726" y="542"/>
                    <a:pt x="1735" y="526"/>
                    <a:pt x="1744" y="509"/>
                  </a:cubicBezTo>
                  <a:cubicBezTo>
                    <a:pt x="1755" y="493"/>
                    <a:pt x="1765" y="476"/>
                    <a:pt x="1776" y="460"/>
                  </a:cubicBezTo>
                  <a:cubicBezTo>
                    <a:pt x="1785" y="443"/>
                    <a:pt x="1794" y="427"/>
                    <a:pt x="1803" y="410"/>
                  </a:cubicBezTo>
                  <a:cubicBezTo>
                    <a:pt x="1812" y="395"/>
                    <a:pt x="1821" y="381"/>
                    <a:pt x="1830" y="366"/>
                  </a:cubicBezTo>
                  <a:cubicBezTo>
                    <a:pt x="1840" y="352"/>
                    <a:pt x="1851" y="337"/>
                    <a:pt x="1861" y="323"/>
                  </a:cubicBezTo>
                  <a:cubicBezTo>
                    <a:pt x="1870" y="311"/>
                    <a:pt x="1879" y="298"/>
                    <a:pt x="1888" y="286"/>
                  </a:cubicBezTo>
                  <a:lnTo>
                    <a:pt x="1920" y="248"/>
                  </a:lnTo>
                  <a:cubicBezTo>
                    <a:pt x="1929" y="236"/>
                    <a:pt x="1938" y="223"/>
                    <a:pt x="1947" y="211"/>
                  </a:cubicBezTo>
                  <a:cubicBezTo>
                    <a:pt x="1956" y="201"/>
                    <a:pt x="1965" y="190"/>
                    <a:pt x="1974" y="180"/>
                  </a:cubicBezTo>
                  <a:lnTo>
                    <a:pt x="2005" y="149"/>
                  </a:lnTo>
                  <a:cubicBezTo>
                    <a:pt x="2014" y="141"/>
                    <a:pt x="2023" y="132"/>
                    <a:pt x="2032" y="124"/>
                  </a:cubicBezTo>
                  <a:cubicBezTo>
                    <a:pt x="2041" y="116"/>
                    <a:pt x="2050" y="107"/>
                    <a:pt x="2059" y="99"/>
                  </a:cubicBezTo>
                  <a:cubicBezTo>
                    <a:pt x="2070" y="91"/>
                    <a:pt x="2080" y="83"/>
                    <a:pt x="2091" y="75"/>
                  </a:cubicBezTo>
                  <a:cubicBezTo>
                    <a:pt x="2100" y="71"/>
                    <a:pt x="2109" y="66"/>
                    <a:pt x="2118" y="62"/>
                  </a:cubicBezTo>
                  <a:cubicBezTo>
                    <a:pt x="2129" y="56"/>
                    <a:pt x="2139" y="49"/>
                    <a:pt x="2150" y="43"/>
                  </a:cubicBezTo>
                  <a:lnTo>
                    <a:pt x="2177" y="31"/>
                  </a:lnTo>
                  <a:lnTo>
                    <a:pt x="2204" y="19"/>
                  </a:lnTo>
                  <a:cubicBezTo>
                    <a:pt x="2214" y="17"/>
                    <a:pt x="2225" y="14"/>
                    <a:pt x="2235" y="12"/>
                  </a:cubicBezTo>
                  <a:lnTo>
                    <a:pt x="2262" y="6"/>
                  </a:lnTo>
                  <a:lnTo>
                    <a:pt x="2294" y="0"/>
                  </a:lnTo>
                  <a:lnTo>
                    <a:pt x="2321" y="6"/>
                  </a:lnTo>
                  <a:lnTo>
                    <a:pt x="2348" y="6"/>
                  </a:lnTo>
                  <a:lnTo>
                    <a:pt x="3673" y="6"/>
                  </a:lnTo>
                  <a:lnTo>
                    <a:pt x="3700" y="6"/>
                  </a:lnTo>
                  <a:lnTo>
                    <a:pt x="3731" y="0"/>
                  </a:lnTo>
                  <a:lnTo>
                    <a:pt x="3758" y="0"/>
                  </a:lnTo>
                  <a:lnTo>
                    <a:pt x="3785" y="6"/>
                  </a:lnTo>
                  <a:lnTo>
                    <a:pt x="3817" y="12"/>
                  </a:lnTo>
                  <a:cubicBezTo>
                    <a:pt x="3826" y="14"/>
                    <a:pt x="3835" y="17"/>
                    <a:pt x="3844" y="19"/>
                  </a:cubicBezTo>
                  <a:cubicBezTo>
                    <a:pt x="3855" y="23"/>
                    <a:pt x="3865" y="27"/>
                    <a:pt x="3876" y="31"/>
                  </a:cubicBezTo>
                  <a:lnTo>
                    <a:pt x="3903" y="43"/>
                  </a:lnTo>
                  <a:cubicBezTo>
                    <a:pt x="3912" y="49"/>
                    <a:pt x="3921" y="56"/>
                    <a:pt x="3930" y="62"/>
                  </a:cubicBezTo>
                  <a:cubicBezTo>
                    <a:pt x="3939" y="68"/>
                    <a:pt x="3948" y="75"/>
                    <a:pt x="3957" y="81"/>
                  </a:cubicBezTo>
                  <a:lnTo>
                    <a:pt x="3988" y="106"/>
                  </a:lnTo>
                  <a:lnTo>
                    <a:pt x="4015" y="130"/>
                  </a:lnTo>
                  <a:cubicBezTo>
                    <a:pt x="4026" y="138"/>
                    <a:pt x="4036" y="147"/>
                    <a:pt x="4047" y="155"/>
                  </a:cubicBezTo>
                  <a:cubicBezTo>
                    <a:pt x="4056" y="165"/>
                    <a:pt x="4065" y="176"/>
                    <a:pt x="4074" y="186"/>
                  </a:cubicBezTo>
                  <a:cubicBezTo>
                    <a:pt x="4083" y="196"/>
                    <a:pt x="4092" y="207"/>
                    <a:pt x="4101" y="217"/>
                  </a:cubicBezTo>
                  <a:cubicBezTo>
                    <a:pt x="4111" y="230"/>
                    <a:pt x="4122" y="242"/>
                    <a:pt x="4132" y="255"/>
                  </a:cubicBezTo>
                  <a:cubicBezTo>
                    <a:pt x="4141" y="267"/>
                    <a:pt x="4151" y="280"/>
                    <a:pt x="4160" y="292"/>
                  </a:cubicBezTo>
                  <a:lnTo>
                    <a:pt x="4191" y="329"/>
                  </a:lnTo>
                  <a:cubicBezTo>
                    <a:pt x="4200" y="344"/>
                    <a:pt x="4209" y="358"/>
                    <a:pt x="4218" y="373"/>
                  </a:cubicBezTo>
                  <a:cubicBezTo>
                    <a:pt x="4227" y="389"/>
                    <a:pt x="4236" y="406"/>
                    <a:pt x="4245" y="422"/>
                  </a:cubicBezTo>
                  <a:cubicBezTo>
                    <a:pt x="4256" y="437"/>
                    <a:pt x="4266" y="451"/>
                    <a:pt x="4277" y="466"/>
                  </a:cubicBezTo>
                  <a:cubicBezTo>
                    <a:pt x="4286" y="485"/>
                    <a:pt x="4295" y="503"/>
                    <a:pt x="4304" y="522"/>
                  </a:cubicBezTo>
                  <a:cubicBezTo>
                    <a:pt x="4314" y="538"/>
                    <a:pt x="4325" y="555"/>
                    <a:pt x="4335" y="571"/>
                  </a:cubicBezTo>
                  <a:lnTo>
                    <a:pt x="4362" y="634"/>
                  </a:lnTo>
                  <a:cubicBezTo>
                    <a:pt x="4371" y="652"/>
                    <a:pt x="4380" y="671"/>
                    <a:pt x="4389" y="689"/>
                  </a:cubicBezTo>
                  <a:cubicBezTo>
                    <a:pt x="4400" y="710"/>
                    <a:pt x="4410" y="731"/>
                    <a:pt x="4421" y="752"/>
                  </a:cubicBezTo>
                  <a:cubicBezTo>
                    <a:pt x="4430" y="775"/>
                    <a:pt x="4439" y="797"/>
                    <a:pt x="4448" y="820"/>
                  </a:cubicBezTo>
                  <a:cubicBezTo>
                    <a:pt x="4457" y="843"/>
                    <a:pt x="4466" y="865"/>
                    <a:pt x="4475" y="888"/>
                  </a:cubicBezTo>
                  <a:cubicBezTo>
                    <a:pt x="4486" y="911"/>
                    <a:pt x="4496" y="934"/>
                    <a:pt x="4507" y="957"/>
                  </a:cubicBezTo>
                  <a:cubicBezTo>
                    <a:pt x="4516" y="984"/>
                    <a:pt x="4525" y="1010"/>
                    <a:pt x="4534" y="1037"/>
                  </a:cubicBezTo>
                  <a:cubicBezTo>
                    <a:pt x="4544" y="1064"/>
                    <a:pt x="4555" y="1091"/>
                    <a:pt x="4565" y="1118"/>
                  </a:cubicBezTo>
                  <a:lnTo>
                    <a:pt x="4592" y="1199"/>
                  </a:lnTo>
                  <a:lnTo>
                    <a:pt x="4619" y="1286"/>
                  </a:lnTo>
                  <a:cubicBezTo>
                    <a:pt x="4630" y="1315"/>
                    <a:pt x="4640" y="1344"/>
                    <a:pt x="4651" y="1373"/>
                  </a:cubicBezTo>
                  <a:lnTo>
                    <a:pt x="4678" y="1472"/>
                  </a:lnTo>
                  <a:cubicBezTo>
                    <a:pt x="4688" y="1503"/>
                    <a:pt x="4699" y="1534"/>
                    <a:pt x="4709" y="1565"/>
                  </a:cubicBezTo>
                  <a:cubicBezTo>
                    <a:pt x="4718" y="1600"/>
                    <a:pt x="4727" y="1636"/>
                    <a:pt x="4736" y="1671"/>
                  </a:cubicBezTo>
                  <a:lnTo>
                    <a:pt x="4763" y="1776"/>
                  </a:lnTo>
                  <a:cubicBezTo>
                    <a:pt x="4774" y="1815"/>
                    <a:pt x="4784" y="1855"/>
                    <a:pt x="4795" y="1894"/>
                  </a:cubicBezTo>
                  <a:cubicBezTo>
                    <a:pt x="4804" y="1933"/>
                    <a:pt x="4813" y="1973"/>
                    <a:pt x="4822" y="2012"/>
                  </a:cubicBezTo>
                  <a:cubicBezTo>
                    <a:pt x="4833" y="2054"/>
                    <a:pt x="4843" y="2095"/>
                    <a:pt x="4854" y="2137"/>
                  </a:cubicBezTo>
                  <a:cubicBezTo>
                    <a:pt x="4863" y="2180"/>
                    <a:pt x="4872" y="2224"/>
                    <a:pt x="4881" y="2267"/>
                  </a:cubicBezTo>
                  <a:cubicBezTo>
                    <a:pt x="4890" y="2313"/>
                    <a:pt x="4899" y="2358"/>
                    <a:pt x="4908" y="2404"/>
                  </a:cubicBezTo>
                  <a:cubicBezTo>
                    <a:pt x="4917" y="2454"/>
                    <a:pt x="4926" y="2503"/>
                    <a:pt x="4935" y="2553"/>
                  </a:cubicBezTo>
                  <a:cubicBezTo>
                    <a:pt x="4945" y="2605"/>
                    <a:pt x="4956" y="2656"/>
                    <a:pt x="4966" y="2708"/>
                  </a:cubicBezTo>
                  <a:lnTo>
                    <a:pt x="4993" y="2870"/>
                  </a:lnTo>
                  <a:cubicBezTo>
                    <a:pt x="5004" y="2928"/>
                    <a:pt x="5014" y="2985"/>
                    <a:pt x="5025" y="3043"/>
                  </a:cubicBezTo>
                  <a:cubicBezTo>
                    <a:pt x="5034" y="3105"/>
                    <a:pt x="5043" y="3168"/>
                    <a:pt x="5052" y="3230"/>
                  </a:cubicBezTo>
                  <a:cubicBezTo>
                    <a:pt x="5061" y="3296"/>
                    <a:pt x="5070" y="3363"/>
                    <a:pt x="5079" y="3429"/>
                  </a:cubicBezTo>
                  <a:cubicBezTo>
                    <a:pt x="5089" y="3501"/>
                    <a:pt x="5100" y="3574"/>
                    <a:pt x="5110" y="3646"/>
                  </a:cubicBezTo>
                  <a:cubicBezTo>
                    <a:pt x="5119" y="3725"/>
                    <a:pt x="5128" y="3803"/>
                    <a:pt x="5137" y="3882"/>
                  </a:cubicBezTo>
                  <a:cubicBezTo>
                    <a:pt x="5148" y="3969"/>
                    <a:pt x="5158" y="4056"/>
                    <a:pt x="5169" y="4143"/>
                  </a:cubicBezTo>
                  <a:cubicBezTo>
                    <a:pt x="5178" y="4242"/>
                    <a:pt x="5187" y="4342"/>
                    <a:pt x="5196" y="4441"/>
                  </a:cubicBezTo>
                  <a:lnTo>
                    <a:pt x="5223" y="4789"/>
                  </a:lnTo>
                  <a:cubicBezTo>
                    <a:pt x="5234" y="4928"/>
                    <a:pt x="5244" y="5066"/>
                    <a:pt x="5255" y="5205"/>
                  </a:cubicBezTo>
                  <a:cubicBezTo>
                    <a:pt x="5264" y="5389"/>
                    <a:pt x="5273" y="5574"/>
                    <a:pt x="5282" y="5758"/>
                  </a:cubicBezTo>
                  <a:cubicBezTo>
                    <a:pt x="5292" y="6062"/>
                    <a:pt x="5303" y="6367"/>
                    <a:pt x="5313" y="6671"/>
                  </a:cubicBezTo>
                  <a:cubicBezTo>
                    <a:pt x="5322" y="7039"/>
                    <a:pt x="5331" y="7408"/>
                    <a:pt x="5340" y="7776"/>
                  </a:cubicBezTo>
                  <a:cubicBezTo>
                    <a:pt x="5349" y="7372"/>
                    <a:pt x="5358" y="6969"/>
                    <a:pt x="5367" y="6565"/>
                  </a:cubicBezTo>
                  <a:cubicBezTo>
                    <a:pt x="5378" y="6462"/>
                    <a:pt x="5388" y="6358"/>
                    <a:pt x="5399" y="6255"/>
                  </a:cubicBezTo>
                  <a:cubicBezTo>
                    <a:pt x="5408" y="6222"/>
                    <a:pt x="5417" y="6188"/>
                    <a:pt x="5426" y="6155"/>
                  </a:cubicBezTo>
                  <a:cubicBezTo>
                    <a:pt x="5435" y="6163"/>
                    <a:pt x="5444" y="6172"/>
                    <a:pt x="5453" y="6180"/>
                  </a:cubicBezTo>
                  <a:cubicBezTo>
                    <a:pt x="5463" y="6215"/>
                    <a:pt x="5474" y="6251"/>
                    <a:pt x="5484" y="6286"/>
                  </a:cubicBezTo>
                  <a:lnTo>
                    <a:pt x="5511" y="6484"/>
                  </a:lnTo>
                  <a:cubicBezTo>
                    <a:pt x="5520" y="6590"/>
                    <a:pt x="5530" y="6695"/>
                    <a:pt x="5539" y="6801"/>
                  </a:cubicBezTo>
                  <a:cubicBezTo>
                    <a:pt x="5549" y="6992"/>
                    <a:pt x="5560" y="7182"/>
                    <a:pt x="5570" y="7373"/>
                  </a:cubicBezTo>
                  <a:cubicBezTo>
                    <a:pt x="5579" y="8064"/>
                    <a:pt x="5588" y="8756"/>
                    <a:pt x="5597" y="9447"/>
                  </a:cubicBezTo>
                  <a:cubicBezTo>
                    <a:pt x="5608" y="8838"/>
                    <a:pt x="5618" y="8230"/>
                    <a:pt x="5629" y="7621"/>
                  </a:cubicBezTo>
                  <a:lnTo>
                    <a:pt x="5656" y="7012"/>
                  </a:lnTo>
                  <a:cubicBezTo>
                    <a:pt x="5665" y="6911"/>
                    <a:pt x="5674" y="6809"/>
                    <a:pt x="5683" y="6708"/>
                  </a:cubicBezTo>
                  <a:cubicBezTo>
                    <a:pt x="5693" y="6650"/>
                    <a:pt x="5704" y="6592"/>
                    <a:pt x="5714" y="6534"/>
                  </a:cubicBezTo>
                  <a:lnTo>
                    <a:pt x="5741" y="6429"/>
                  </a:lnTo>
                  <a:cubicBezTo>
                    <a:pt x="5752" y="6414"/>
                    <a:pt x="5762" y="6400"/>
                    <a:pt x="5773" y="6385"/>
                  </a:cubicBezTo>
                  <a:lnTo>
                    <a:pt x="5800" y="6385"/>
                  </a:lnTo>
                  <a:cubicBezTo>
                    <a:pt x="5809" y="6400"/>
                    <a:pt x="5818" y="6414"/>
                    <a:pt x="5827" y="6429"/>
                  </a:cubicBezTo>
                  <a:cubicBezTo>
                    <a:pt x="5837" y="6458"/>
                    <a:pt x="5848" y="6487"/>
                    <a:pt x="5858" y="6516"/>
                  </a:cubicBezTo>
                  <a:cubicBezTo>
                    <a:pt x="5867" y="6559"/>
                    <a:pt x="5877" y="6603"/>
                    <a:pt x="5886" y="6646"/>
                  </a:cubicBezTo>
                  <a:cubicBezTo>
                    <a:pt x="5895" y="6712"/>
                    <a:pt x="5904" y="6779"/>
                    <a:pt x="5913" y="6845"/>
                  </a:cubicBezTo>
                  <a:cubicBezTo>
                    <a:pt x="5923" y="6946"/>
                    <a:pt x="5934" y="7048"/>
                    <a:pt x="5944" y="7149"/>
                  </a:cubicBezTo>
                  <a:cubicBezTo>
                    <a:pt x="5953" y="7319"/>
                    <a:pt x="5962" y="7488"/>
                    <a:pt x="5971" y="7658"/>
                  </a:cubicBezTo>
                  <a:cubicBezTo>
                    <a:pt x="5982" y="8136"/>
                    <a:pt x="5992" y="8615"/>
                    <a:pt x="6003" y="9093"/>
                  </a:cubicBezTo>
                  <a:lnTo>
                    <a:pt x="6030" y="8106"/>
                  </a:lnTo>
                  <a:cubicBezTo>
                    <a:pt x="6039" y="7866"/>
                    <a:pt x="6048" y="7625"/>
                    <a:pt x="6057" y="7385"/>
                  </a:cubicBezTo>
                  <a:cubicBezTo>
                    <a:pt x="6067" y="7263"/>
                    <a:pt x="6078" y="7141"/>
                    <a:pt x="6088" y="7019"/>
                  </a:cubicBezTo>
                  <a:cubicBezTo>
                    <a:pt x="6097" y="6942"/>
                    <a:pt x="6106" y="6866"/>
                    <a:pt x="6115" y="6789"/>
                  </a:cubicBezTo>
                  <a:cubicBezTo>
                    <a:pt x="6126" y="6737"/>
                    <a:pt x="6136" y="6686"/>
                    <a:pt x="6147" y="6634"/>
                  </a:cubicBezTo>
                  <a:cubicBezTo>
                    <a:pt x="6156" y="6601"/>
                    <a:pt x="6165" y="6567"/>
                    <a:pt x="6174" y="6534"/>
                  </a:cubicBezTo>
                  <a:cubicBezTo>
                    <a:pt x="6183" y="6513"/>
                    <a:pt x="6192" y="6493"/>
                    <a:pt x="6201" y="6472"/>
                  </a:cubicBezTo>
                  <a:cubicBezTo>
                    <a:pt x="6212" y="6462"/>
                    <a:pt x="6222" y="6451"/>
                    <a:pt x="6233" y="6441"/>
                  </a:cubicBezTo>
                  <a:lnTo>
                    <a:pt x="6260" y="6435"/>
                  </a:lnTo>
                  <a:lnTo>
                    <a:pt x="6291" y="6460"/>
                  </a:lnTo>
                  <a:cubicBezTo>
                    <a:pt x="6300" y="6479"/>
                    <a:pt x="6309" y="6497"/>
                    <a:pt x="6318" y="6516"/>
                  </a:cubicBezTo>
                  <a:lnTo>
                    <a:pt x="6345" y="6609"/>
                  </a:lnTo>
                  <a:cubicBezTo>
                    <a:pt x="6354" y="6650"/>
                    <a:pt x="6363" y="6692"/>
                    <a:pt x="6372" y="6733"/>
                  </a:cubicBezTo>
                  <a:cubicBezTo>
                    <a:pt x="6383" y="6795"/>
                    <a:pt x="6393" y="6857"/>
                    <a:pt x="6404" y="6919"/>
                  </a:cubicBezTo>
                  <a:lnTo>
                    <a:pt x="6431" y="7186"/>
                  </a:lnTo>
                  <a:cubicBezTo>
                    <a:pt x="6441" y="7323"/>
                    <a:pt x="6452" y="7459"/>
                    <a:pt x="6462" y="7596"/>
                  </a:cubicBezTo>
                  <a:lnTo>
                    <a:pt x="6489" y="8466"/>
                  </a:lnTo>
                  <a:cubicBezTo>
                    <a:pt x="6498" y="8578"/>
                    <a:pt x="6507" y="8689"/>
                    <a:pt x="6516" y="8801"/>
                  </a:cubicBezTo>
                  <a:cubicBezTo>
                    <a:pt x="6527" y="8439"/>
                    <a:pt x="6537" y="8076"/>
                    <a:pt x="6548" y="7714"/>
                  </a:cubicBezTo>
                  <a:lnTo>
                    <a:pt x="6575" y="7261"/>
                  </a:lnTo>
                  <a:cubicBezTo>
                    <a:pt x="6586" y="7168"/>
                    <a:pt x="6596" y="7074"/>
                    <a:pt x="6607" y="6981"/>
                  </a:cubicBezTo>
                  <a:lnTo>
                    <a:pt x="6634" y="6795"/>
                  </a:lnTo>
                  <a:cubicBezTo>
                    <a:pt x="6643" y="6749"/>
                    <a:pt x="6652" y="6704"/>
                    <a:pt x="6661" y="6658"/>
                  </a:cubicBezTo>
                  <a:cubicBezTo>
                    <a:pt x="6671" y="6625"/>
                    <a:pt x="6682" y="6592"/>
                    <a:pt x="6692" y="6559"/>
                  </a:cubicBezTo>
                  <a:cubicBezTo>
                    <a:pt x="6701" y="6538"/>
                    <a:pt x="6710" y="6518"/>
                    <a:pt x="6719" y="6497"/>
                  </a:cubicBezTo>
                  <a:cubicBezTo>
                    <a:pt x="6730" y="6485"/>
                    <a:pt x="6740" y="6472"/>
                    <a:pt x="6751" y="6460"/>
                  </a:cubicBezTo>
                  <a:cubicBezTo>
                    <a:pt x="6760" y="6458"/>
                    <a:pt x="6769" y="6455"/>
                    <a:pt x="6778" y="6453"/>
                  </a:cubicBezTo>
                  <a:cubicBezTo>
                    <a:pt x="6787" y="6455"/>
                    <a:pt x="6796" y="6458"/>
                    <a:pt x="6805" y="6460"/>
                  </a:cubicBezTo>
                  <a:cubicBezTo>
                    <a:pt x="6815" y="6474"/>
                    <a:pt x="6826" y="6489"/>
                    <a:pt x="6836" y="6503"/>
                  </a:cubicBezTo>
                  <a:cubicBezTo>
                    <a:pt x="6845" y="6524"/>
                    <a:pt x="6854" y="6544"/>
                    <a:pt x="6863" y="6565"/>
                  </a:cubicBezTo>
                  <a:lnTo>
                    <a:pt x="6890" y="6658"/>
                  </a:lnTo>
                  <a:cubicBezTo>
                    <a:pt x="6901" y="6702"/>
                    <a:pt x="6911" y="6745"/>
                    <a:pt x="6922" y="6789"/>
                  </a:cubicBezTo>
                  <a:lnTo>
                    <a:pt x="6949" y="6975"/>
                  </a:lnTo>
                  <a:cubicBezTo>
                    <a:pt x="6960" y="7062"/>
                    <a:pt x="6970" y="7149"/>
                    <a:pt x="6981" y="7236"/>
                  </a:cubicBezTo>
                  <a:cubicBezTo>
                    <a:pt x="6990" y="7369"/>
                    <a:pt x="6999" y="7501"/>
                    <a:pt x="7008" y="7634"/>
                  </a:cubicBezTo>
                  <a:cubicBezTo>
                    <a:pt x="7017" y="7909"/>
                    <a:pt x="7026" y="8185"/>
                    <a:pt x="7035" y="8460"/>
                  </a:cubicBezTo>
                  <a:cubicBezTo>
                    <a:pt x="7045" y="8630"/>
                    <a:pt x="7056" y="8799"/>
                    <a:pt x="7066" y="8969"/>
                  </a:cubicBezTo>
                  <a:cubicBezTo>
                    <a:pt x="7075" y="8580"/>
                    <a:pt x="7084" y="8190"/>
                    <a:pt x="7093" y="7801"/>
                  </a:cubicBezTo>
                  <a:cubicBezTo>
                    <a:pt x="7104" y="7644"/>
                    <a:pt x="7114" y="7486"/>
                    <a:pt x="7125" y="7329"/>
                  </a:cubicBezTo>
                  <a:cubicBezTo>
                    <a:pt x="7134" y="7232"/>
                    <a:pt x="7143" y="7134"/>
                    <a:pt x="7152" y="7037"/>
                  </a:cubicBezTo>
                  <a:lnTo>
                    <a:pt x="7179" y="6839"/>
                  </a:lnTo>
                  <a:cubicBezTo>
                    <a:pt x="7189" y="6791"/>
                    <a:pt x="7200" y="6744"/>
                    <a:pt x="7210" y="6696"/>
                  </a:cubicBezTo>
                  <a:cubicBezTo>
                    <a:pt x="7219" y="6661"/>
                    <a:pt x="7228" y="6625"/>
                    <a:pt x="7237" y="6590"/>
                  </a:cubicBezTo>
                  <a:cubicBezTo>
                    <a:pt x="7248" y="6565"/>
                    <a:pt x="7258" y="6541"/>
                    <a:pt x="7269" y="6516"/>
                  </a:cubicBezTo>
                  <a:cubicBezTo>
                    <a:pt x="7278" y="6501"/>
                    <a:pt x="7287" y="6487"/>
                    <a:pt x="7296" y="6472"/>
                  </a:cubicBezTo>
                  <a:cubicBezTo>
                    <a:pt x="7305" y="6464"/>
                    <a:pt x="7314" y="6455"/>
                    <a:pt x="7323" y="6447"/>
                  </a:cubicBezTo>
                  <a:lnTo>
                    <a:pt x="7350" y="6447"/>
                  </a:lnTo>
                  <a:cubicBezTo>
                    <a:pt x="7361" y="6453"/>
                    <a:pt x="7371" y="6460"/>
                    <a:pt x="7382" y="6466"/>
                  </a:cubicBezTo>
                  <a:cubicBezTo>
                    <a:pt x="7391" y="6480"/>
                    <a:pt x="7400" y="6495"/>
                    <a:pt x="7409" y="6509"/>
                  </a:cubicBezTo>
                  <a:cubicBezTo>
                    <a:pt x="7419" y="6532"/>
                    <a:pt x="7430" y="6555"/>
                    <a:pt x="7440" y="6578"/>
                  </a:cubicBezTo>
                  <a:lnTo>
                    <a:pt x="7467" y="6677"/>
                  </a:lnTo>
                  <a:cubicBezTo>
                    <a:pt x="7476" y="6723"/>
                    <a:pt x="7485" y="6768"/>
                    <a:pt x="7494" y="6814"/>
                  </a:cubicBezTo>
                  <a:cubicBezTo>
                    <a:pt x="7505" y="6878"/>
                    <a:pt x="7515" y="6942"/>
                    <a:pt x="7526" y="7006"/>
                  </a:cubicBezTo>
                  <a:lnTo>
                    <a:pt x="7553" y="7273"/>
                  </a:lnTo>
                  <a:cubicBezTo>
                    <a:pt x="7563" y="7414"/>
                    <a:pt x="7574" y="7555"/>
                    <a:pt x="7584" y="7696"/>
                  </a:cubicBezTo>
                  <a:cubicBezTo>
                    <a:pt x="7593" y="7992"/>
                    <a:pt x="7603" y="8288"/>
                    <a:pt x="7612" y="8584"/>
                  </a:cubicBezTo>
                  <a:cubicBezTo>
                    <a:pt x="7621" y="8661"/>
                    <a:pt x="7630" y="8737"/>
                    <a:pt x="7639" y="8814"/>
                  </a:cubicBezTo>
                  <a:cubicBezTo>
                    <a:pt x="7649" y="8466"/>
                    <a:pt x="7660" y="8118"/>
                    <a:pt x="7670" y="7770"/>
                  </a:cubicBezTo>
                  <a:lnTo>
                    <a:pt x="7697" y="7317"/>
                  </a:lnTo>
                  <a:cubicBezTo>
                    <a:pt x="7708" y="7222"/>
                    <a:pt x="7718" y="7126"/>
                    <a:pt x="7729" y="7031"/>
                  </a:cubicBezTo>
                  <a:lnTo>
                    <a:pt x="7756" y="6839"/>
                  </a:lnTo>
                  <a:cubicBezTo>
                    <a:pt x="7765" y="6791"/>
                    <a:pt x="7774" y="6744"/>
                    <a:pt x="7783" y="6696"/>
                  </a:cubicBezTo>
                  <a:cubicBezTo>
                    <a:pt x="7792" y="6661"/>
                    <a:pt x="7801" y="6625"/>
                    <a:pt x="7810" y="6590"/>
                  </a:cubicBezTo>
                  <a:cubicBezTo>
                    <a:pt x="7820" y="6567"/>
                    <a:pt x="7831" y="6545"/>
                    <a:pt x="7841" y="6522"/>
                  </a:cubicBezTo>
                  <a:cubicBezTo>
                    <a:pt x="7850" y="6505"/>
                    <a:pt x="7859" y="6489"/>
                    <a:pt x="7868" y="6472"/>
                  </a:cubicBezTo>
                  <a:cubicBezTo>
                    <a:pt x="7879" y="6464"/>
                    <a:pt x="7889" y="6455"/>
                    <a:pt x="7900" y="6447"/>
                  </a:cubicBezTo>
                  <a:lnTo>
                    <a:pt x="7927" y="6447"/>
                  </a:lnTo>
                  <a:cubicBezTo>
                    <a:pt x="7936" y="6453"/>
                    <a:pt x="7945" y="6460"/>
                    <a:pt x="7954" y="6466"/>
                  </a:cubicBezTo>
                  <a:cubicBezTo>
                    <a:pt x="7965" y="6480"/>
                    <a:pt x="7975" y="6495"/>
                    <a:pt x="7986" y="6509"/>
                  </a:cubicBezTo>
                  <a:lnTo>
                    <a:pt x="8013" y="6578"/>
                  </a:lnTo>
                  <a:cubicBezTo>
                    <a:pt x="8023" y="6613"/>
                    <a:pt x="8034" y="6648"/>
                    <a:pt x="8044" y="6683"/>
                  </a:cubicBezTo>
                  <a:cubicBezTo>
                    <a:pt x="8053" y="6729"/>
                    <a:pt x="8062" y="6774"/>
                    <a:pt x="8071" y="6820"/>
                  </a:cubicBezTo>
                  <a:lnTo>
                    <a:pt x="8098" y="7006"/>
                  </a:lnTo>
                  <a:cubicBezTo>
                    <a:pt x="8109" y="7097"/>
                    <a:pt x="8119" y="7189"/>
                    <a:pt x="8130" y="7280"/>
                  </a:cubicBezTo>
                  <a:cubicBezTo>
                    <a:pt x="8139" y="7425"/>
                    <a:pt x="8148" y="7569"/>
                    <a:pt x="8157" y="7714"/>
                  </a:cubicBezTo>
                  <a:cubicBezTo>
                    <a:pt x="8167" y="8033"/>
                    <a:pt x="8178" y="8352"/>
                    <a:pt x="8188" y="8671"/>
                  </a:cubicBezTo>
                  <a:cubicBezTo>
                    <a:pt x="8197" y="8679"/>
                    <a:pt x="8206" y="8688"/>
                    <a:pt x="8215" y="8696"/>
                  </a:cubicBezTo>
                  <a:cubicBezTo>
                    <a:pt x="8224" y="8371"/>
                    <a:pt x="8233" y="8045"/>
                    <a:pt x="8242" y="7720"/>
                  </a:cubicBezTo>
                  <a:cubicBezTo>
                    <a:pt x="8253" y="7575"/>
                    <a:pt x="8263" y="7431"/>
                    <a:pt x="8274" y="7286"/>
                  </a:cubicBezTo>
                  <a:cubicBezTo>
                    <a:pt x="8283" y="7193"/>
                    <a:pt x="8292" y="7099"/>
                    <a:pt x="8301" y="7006"/>
                  </a:cubicBezTo>
                  <a:lnTo>
                    <a:pt x="8328" y="6820"/>
                  </a:lnTo>
                  <a:cubicBezTo>
                    <a:pt x="8339" y="6774"/>
                    <a:pt x="8349" y="6729"/>
                    <a:pt x="8360" y="6683"/>
                  </a:cubicBezTo>
                  <a:lnTo>
                    <a:pt x="8387" y="6584"/>
                  </a:lnTo>
                  <a:cubicBezTo>
                    <a:pt x="8397" y="6561"/>
                    <a:pt x="8408" y="6539"/>
                    <a:pt x="8418" y="6516"/>
                  </a:cubicBezTo>
                  <a:cubicBezTo>
                    <a:pt x="8427" y="6501"/>
                    <a:pt x="8436" y="6487"/>
                    <a:pt x="8445" y="6472"/>
                  </a:cubicBezTo>
                  <a:cubicBezTo>
                    <a:pt x="8454" y="6466"/>
                    <a:pt x="8463" y="6459"/>
                    <a:pt x="8472" y="6453"/>
                  </a:cubicBezTo>
                  <a:cubicBezTo>
                    <a:pt x="8483" y="6455"/>
                    <a:pt x="8493" y="6458"/>
                    <a:pt x="8504" y="6460"/>
                  </a:cubicBezTo>
                  <a:cubicBezTo>
                    <a:pt x="8513" y="6470"/>
                    <a:pt x="8522" y="6481"/>
                    <a:pt x="8531" y="6491"/>
                  </a:cubicBezTo>
                  <a:cubicBezTo>
                    <a:pt x="8541" y="6512"/>
                    <a:pt x="8552" y="6532"/>
                    <a:pt x="8562" y="6553"/>
                  </a:cubicBezTo>
                  <a:lnTo>
                    <a:pt x="8589" y="6640"/>
                  </a:lnTo>
                  <a:cubicBezTo>
                    <a:pt x="8598" y="6683"/>
                    <a:pt x="8607" y="6727"/>
                    <a:pt x="8616" y="6770"/>
                  </a:cubicBezTo>
                  <a:cubicBezTo>
                    <a:pt x="8627" y="6828"/>
                    <a:pt x="8637" y="6886"/>
                    <a:pt x="8648" y="6944"/>
                  </a:cubicBezTo>
                  <a:lnTo>
                    <a:pt x="8675" y="7205"/>
                  </a:lnTo>
                  <a:cubicBezTo>
                    <a:pt x="8686" y="7342"/>
                    <a:pt x="8696" y="7478"/>
                    <a:pt x="8707" y="7615"/>
                  </a:cubicBezTo>
                  <a:cubicBezTo>
                    <a:pt x="8716" y="7897"/>
                    <a:pt x="8725" y="8178"/>
                    <a:pt x="8734" y="8460"/>
                  </a:cubicBezTo>
                  <a:cubicBezTo>
                    <a:pt x="8743" y="8586"/>
                    <a:pt x="8752" y="8713"/>
                    <a:pt x="8761" y="8839"/>
                  </a:cubicBezTo>
                  <a:cubicBezTo>
                    <a:pt x="8770" y="8470"/>
                    <a:pt x="8779" y="8102"/>
                    <a:pt x="8788" y="7733"/>
                  </a:cubicBezTo>
                  <a:cubicBezTo>
                    <a:pt x="8798" y="7578"/>
                    <a:pt x="8809" y="7422"/>
                    <a:pt x="8819" y="7267"/>
                  </a:cubicBezTo>
                  <a:cubicBezTo>
                    <a:pt x="8830" y="7172"/>
                    <a:pt x="8840" y="7076"/>
                    <a:pt x="8851" y="6981"/>
                  </a:cubicBezTo>
                  <a:lnTo>
                    <a:pt x="8878" y="6783"/>
                  </a:lnTo>
                  <a:cubicBezTo>
                    <a:pt x="8887" y="6737"/>
                    <a:pt x="8896" y="6692"/>
                    <a:pt x="8905" y="6646"/>
                  </a:cubicBezTo>
                  <a:lnTo>
                    <a:pt x="8932" y="6547"/>
                  </a:lnTo>
                  <a:cubicBezTo>
                    <a:pt x="8942" y="6526"/>
                    <a:pt x="8953" y="6505"/>
                    <a:pt x="8963" y="6484"/>
                  </a:cubicBezTo>
                  <a:lnTo>
                    <a:pt x="8991" y="6453"/>
                  </a:lnTo>
                  <a:lnTo>
                    <a:pt x="9022" y="6447"/>
                  </a:lnTo>
                  <a:cubicBezTo>
                    <a:pt x="9031" y="6455"/>
                    <a:pt x="9040" y="6464"/>
                    <a:pt x="9049" y="6472"/>
                  </a:cubicBezTo>
                  <a:cubicBezTo>
                    <a:pt x="9058" y="6491"/>
                    <a:pt x="9067" y="6509"/>
                    <a:pt x="9076" y="6528"/>
                  </a:cubicBezTo>
                  <a:cubicBezTo>
                    <a:pt x="9087" y="6559"/>
                    <a:pt x="9097" y="6590"/>
                    <a:pt x="9108" y="6621"/>
                  </a:cubicBezTo>
                  <a:cubicBezTo>
                    <a:pt x="9117" y="6667"/>
                    <a:pt x="9126" y="6712"/>
                    <a:pt x="9135" y="6758"/>
                  </a:cubicBezTo>
                  <a:cubicBezTo>
                    <a:pt x="9145" y="6824"/>
                    <a:pt x="9156" y="6891"/>
                    <a:pt x="9166" y="6957"/>
                  </a:cubicBezTo>
                  <a:cubicBezTo>
                    <a:pt x="9175" y="7060"/>
                    <a:pt x="9184" y="7164"/>
                    <a:pt x="9193" y="7267"/>
                  </a:cubicBezTo>
                  <a:cubicBezTo>
                    <a:pt x="9202" y="7449"/>
                    <a:pt x="9211" y="7632"/>
                    <a:pt x="9220" y="7814"/>
                  </a:cubicBezTo>
                  <a:cubicBezTo>
                    <a:pt x="9231" y="8497"/>
                    <a:pt x="9241" y="9180"/>
                    <a:pt x="9252" y="9863"/>
                  </a:cubicBezTo>
                  <a:lnTo>
                    <a:pt x="9279" y="7988"/>
                  </a:lnTo>
                  <a:cubicBezTo>
                    <a:pt x="9288" y="7770"/>
                    <a:pt x="9297" y="7553"/>
                    <a:pt x="9306" y="7335"/>
                  </a:cubicBezTo>
                  <a:cubicBezTo>
                    <a:pt x="9317" y="7219"/>
                    <a:pt x="9327" y="7104"/>
                    <a:pt x="9338" y="6988"/>
                  </a:cubicBezTo>
                  <a:cubicBezTo>
                    <a:pt x="9347" y="6911"/>
                    <a:pt x="9356" y="6835"/>
                    <a:pt x="9365" y="6758"/>
                  </a:cubicBezTo>
                  <a:cubicBezTo>
                    <a:pt x="9375" y="6706"/>
                    <a:pt x="9386" y="6654"/>
                    <a:pt x="9396" y="6602"/>
                  </a:cubicBezTo>
                  <a:lnTo>
                    <a:pt x="9423" y="6503"/>
                  </a:lnTo>
                  <a:cubicBezTo>
                    <a:pt x="9432" y="6484"/>
                    <a:pt x="9441" y="6466"/>
                    <a:pt x="9450" y="6447"/>
                  </a:cubicBezTo>
                  <a:cubicBezTo>
                    <a:pt x="9461" y="6443"/>
                    <a:pt x="9471" y="6439"/>
                    <a:pt x="9482" y="6435"/>
                  </a:cubicBezTo>
                  <a:cubicBezTo>
                    <a:pt x="9491" y="6443"/>
                    <a:pt x="9500" y="6452"/>
                    <a:pt x="9509" y="6460"/>
                  </a:cubicBezTo>
                  <a:cubicBezTo>
                    <a:pt x="9519" y="6485"/>
                    <a:pt x="9530" y="6509"/>
                    <a:pt x="9540" y="6534"/>
                  </a:cubicBezTo>
                  <a:cubicBezTo>
                    <a:pt x="9549" y="6578"/>
                    <a:pt x="9558" y="6621"/>
                    <a:pt x="9567" y="6665"/>
                  </a:cubicBezTo>
                  <a:cubicBezTo>
                    <a:pt x="9576" y="6737"/>
                    <a:pt x="9585" y="6810"/>
                    <a:pt x="9594" y="6882"/>
                  </a:cubicBezTo>
                  <a:cubicBezTo>
                    <a:pt x="9605" y="7002"/>
                    <a:pt x="9615" y="7122"/>
                    <a:pt x="9626" y="7242"/>
                  </a:cubicBezTo>
                  <a:cubicBezTo>
                    <a:pt x="9635" y="7488"/>
                    <a:pt x="9644" y="7735"/>
                    <a:pt x="9653" y="7981"/>
                  </a:cubicBezTo>
                  <a:cubicBezTo>
                    <a:pt x="9662" y="8261"/>
                    <a:pt x="9671" y="8540"/>
                    <a:pt x="9680" y="8820"/>
                  </a:cubicBezTo>
                  <a:cubicBezTo>
                    <a:pt x="9691" y="8375"/>
                    <a:pt x="9701" y="7929"/>
                    <a:pt x="9712" y="7484"/>
                  </a:cubicBezTo>
                  <a:cubicBezTo>
                    <a:pt x="9721" y="7327"/>
                    <a:pt x="9730" y="7169"/>
                    <a:pt x="9739" y="7012"/>
                  </a:cubicBezTo>
                  <a:cubicBezTo>
                    <a:pt x="9748" y="6927"/>
                    <a:pt x="9757" y="6843"/>
                    <a:pt x="9766" y="6758"/>
                  </a:cubicBezTo>
                  <a:cubicBezTo>
                    <a:pt x="9776" y="6710"/>
                    <a:pt x="9787" y="6663"/>
                    <a:pt x="9797" y="6615"/>
                  </a:cubicBezTo>
                  <a:cubicBezTo>
                    <a:pt x="9806" y="6596"/>
                    <a:pt x="9815" y="6578"/>
                    <a:pt x="9824" y="6559"/>
                  </a:cubicBezTo>
                  <a:cubicBezTo>
                    <a:pt x="9835" y="6569"/>
                    <a:pt x="9845" y="6580"/>
                    <a:pt x="9856" y="6590"/>
                  </a:cubicBezTo>
                  <a:cubicBezTo>
                    <a:pt x="9865" y="6629"/>
                    <a:pt x="9874" y="6669"/>
                    <a:pt x="9883" y="6708"/>
                  </a:cubicBezTo>
                  <a:cubicBezTo>
                    <a:pt x="9892" y="6789"/>
                    <a:pt x="9901" y="6869"/>
                    <a:pt x="9910" y="6950"/>
                  </a:cubicBezTo>
                  <a:cubicBezTo>
                    <a:pt x="9920" y="7101"/>
                    <a:pt x="9931" y="7253"/>
                    <a:pt x="9941" y="7404"/>
                  </a:cubicBezTo>
                  <a:cubicBezTo>
                    <a:pt x="9950" y="7775"/>
                    <a:pt x="9959" y="8145"/>
                    <a:pt x="9968" y="8516"/>
                  </a:cubicBezTo>
                  <a:cubicBezTo>
                    <a:pt x="9979" y="8429"/>
                    <a:pt x="9989" y="8342"/>
                    <a:pt x="10000" y="8255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: Shape 76"/>
            <p:cNvSpPr>
              <a:spLocks/>
            </p:cNvSpPr>
            <p:nvPr/>
          </p:nvSpPr>
          <p:spPr bwMode="auto">
            <a:xfrm flipH="1">
              <a:off x="6493414" y="5021567"/>
              <a:ext cx="674713" cy="645587"/>
            </a:xfrm>
            <a:custGeom>
              <a:avLst/>
              <a:gdLst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0 w 694246"/>
                <a:gd name="connsiteY43" fmla="*/ 877914 h 877914"/>
                <a:gd name="connsiteX44" fmla="*/ 694246 w 694246"/>
                <a:gd name="connsiteY44" fmla="*/ 877914 h 877914"/>
                <a:gd name="connsiteX45" fmla="*/ 689493 w 694246"/>
                <a:gd name="connsiteY45" fmla="*/ 759431 h 877914"/>
                <a:gd name="connsiteX46" fmla="*/ 672332 w 694246"/>
                <a:gd name="connsiteY46" fmla="*/ 391909 h 877914"/>
                <a:gd name="connsiteX47" fmla="*/ 661557 w 694246"/>
                <a:gd name="connsiteY47" fmla="*/ 182489 h 877914"/>
                <a:gd name="connsiteX48" fmla="*/ 649186 w 694246"/>
                <a:gd name="connsiteY48" fmla="*/ 96989 h 877914"/>
                <a:gd name="connsiteX49" fmla="*/ 638411 w 694246"/>
                <a:gd name="connsiteY49" fmla="*/ 51413 h 877914"/>
                <a:gd name="connsiteX50" fmla="*/ 627636 w 694246"/>
                <a:gd name="connsiteY50" fmla="*/ 29191 h 877914"/>
                <a:gd name="connsiteX51" fmla="*/ 614865 w 694246"/>
                <a:gd name="connsiteY51" fmla="*/ 23352 h 877914"/>
                <a:gd name="connsiteX52" fmla="*/ 604090 w 694246"/>
                <a:gd name="connsiteY52" fmla="*/ 33899 h 877914"/>
                <a:gd name="connsiteX53" fmla="*/ 591719 w 694246"/>
                <a:gd name="connsiteY53" fmla="*/ 60830 h 877914"/>
                <a:gd name="connsiteX54" fmla="*/ 580944 w 694246"/>
                <a:gd name="connsiteY54" fmla="*/ 108665 h 877914"/>
                <a:gd name="connsiteX55" fmla="*/ 570169 w 694246"/>
                <a:gd name="connsiteY55" fmla="*/ 197555 h 877914"/>
                <a:gd name="connsiteX56" fmla="*/ 557398 w 694246"/>
                <a:gd name="connsiteY56" fmla="*/ 449161 h 877914"/>
                <a:gd name="connsiteX57" fmla="*/ 546623 w 694246"/>
                <a:gd name="connsiteY57" fmla="*/ 291154 h 877914"/>
                <a:gd name="connsiteX58" fmla="*/ 535848 w 694246"/>
                <a:gd name="connsiteY58" fmla="*/ 151980 h 877914"/>
                <a:gd name="connsiteX59" fmla="*/ 523078 w 694246"/>
                <a:gd name="connsiteY59" fmla="*/ 84182 h 877914"/>
                <a:gd name="connsiteX60" fmla="*/ 512302 w 694246"/>
                <a:gd name="connsiteY60" fmla="*/ 43315 h 877914"/>
                <a:gd name="connsiteX61" fmla="*/ 501527 w 694246"/>
                <a:gd name="connsiteY61" fmla="*/ 18644 h 877914"/>
                <a:gd name="connsiteX62" fmla="*/ 489156 w 694246"/>
                <a:gd name="connsiteY62" fmla="*/ 4708 h 877914"/>
                <a:gd name="connsiteX63" fmla="*/ 478381 w 694246"/>
                <a:gd name="connsiteY63" fmla="*/ 0 h 877914"/>
                <a:gd name="connsiteX0" fmla="*/ 478381 w 694246"/>
                <a:gd name="connsiteY0" fmla="*/ 0 h 877914"/>
                <a:gd name="connsiteX1" fmla="*/ 465610 w 694246"/>
                <a:gd name="connsiteY1" fmla="*/ 2260 h 877914"/>
                <a:gd name="connsiteX2" fmla="*/ 454835 w 694246"/>
                <a:gd name="connsiteY2" fmla="*/ 12806 h 877914"/>
                <a:gd name="connsiteX3" fmla="*/ 444060 w 694246"/>
                <a:gd name="connsiteY3" fmla="*/ 31451 h 877914"/>
                <a:gd name="connsiteX4" fmla="*/ 431689 w 694246"/>
                <a:gd name="connsiteY4" fmla="*/ 60830 h 877914"/>
                <a:gd name="connsiteX5" fmla="*/ 420914 w 694246"/>
                <a:gd name="connsiteY5" fmla="*/ 104145 h 877914"/>
                <a:gd name="connsiteX6" fmla="*/ 408143 w 694246"/>
                <a:gd name="connsiteY6" fmla="*/ 169495 h 877914"/>
                <a:gd name="connsiteX7" fmla="*/ 397368 w 694246"/>
                <a:gd name="connsiteY7" fmla="*/ 292473 h 877914"/>
                <a:gd name="connsiteX8" fmla="*/ 386593 w 694246"/>
                <a:gd name="connsiteY8" fmla="*/ 645587 h 877914"/>
                <a:gd name="connsiteX9" fmla="*/ 373823 w 694246"/>
                <a:gd name="connsiteY9" fmla="*/ 259704 h 877914"/>
                <a:gd name="connsiteX10" fmla="*/ 363048 w 694246"/>
                <a:gd name="connsiteY10" fmla="*/ 156688 h 877914"/>
                <a:gd name="connsiteX11" fmla="*/ 352272 w 694246"/>
                <a:gd name="connsiteY11" fmla="*/ 98307 h 877914"/>
                <a:gd name="connsiteX12" fmla="*/ 339901 w 694246"/>
                <a:gd name="connsiteY12" fmla="*/ 60830 h 877914"/>
                <a:gd name="connsiteX13" fmla="*/ 329126 w 694246"/>
                <a:gd name="connsiteY13" fmla="*/ 35029 h 877914"/>
                <a:gd name="connsiteX14" fmla="*/ 316356 w 694246"/>
                <a:gd name="connsiteY14" fmla="*/ 17514 h 877914"/>
                <a:gd name="connsiteX15" fmla="*/ 305580 w 694246"/>
                <a:gd name="connsiteY15" fmla="*/ 6968 h 877914"/>
                <a:gd name="connsiteX16" fmla="*/ 294805 w 694246"/>
                <a:gd name="connsiteY16" fmla="*/ 2260 h 877914"/>
                <a:gd name="connsiteX17" fmla="*/ 282434 w 694246"/>
                <a:gd name="connsiteY17" fmla="*/ 3390 h 877914"/>
                <a:gd name="connsiteX18" fmla="*/ 271260 w 694246"/>
                <a:gd name="connsiteY18" fmla="*/ 9228 h 877914"/>
                <a:gd name="connsiteX19" fmla="*/ 258888 w 694246"/>
                <a:gd name="connsiteY19" fmla="*/ 21093 h 877914"/>
                <a:gd name="connsiteX20" fmla="*/ 248113 w 694246"/>
                <a:gd name="connsiteY20" fmla="*/ 39737 h 877914"/>
                <a:gd name="connsiteX21" fmla="*/ 237338 w 694246"/>
                <a:gd name="connsiteY21" fmla="*/ 65538 h 877914"/>
                <a:gd name="connsiteX22" fmla="*/ 226563 w 694246"/>
                <a:gd name="connsiteY22" fmla="*/ 102827 h 877914"/>
                <a:gd name="connsiteX23" fmla="*/ 213793 w 694246"/>
                <a:gd name="connsiteY23" fmla="*/ 156688 h 877914"/>
                <a:gd name="connsiteX24" fmla="*/ 201421 w 694246"/>
                <a:gd name="connsiteY24" fmla="*/ 244449 h 877914"/>
                <a:gd name="connsiteX25" fmla="*/ 190646 w 694246"/>
                <a:gd name="connsiteY25" fmla="*/ 452739 h 877914"/>
                <a:gd name="connsiteX26" fmla="*/ 179871 w 694246"/>
                <a:gd name="connsiteY26" fmla="*/ 381363 h 877914"/>
                <a:gd name="connsiteX27" fmla="*/ 169096 w 694246"/>
                <a:gd name="connsiteY27" fmla="*/ 222226 h 877914"/>
                <a:gd name="connsiteX28" fmla="*/ 156326 w 694246"/>
                <a:gd name="connsiteY28" fmla="*/ 145012 h 877914"/>
                <a:gd name="connsiteX29" fmla="*/ 145550 w 694246"/>
                <a:gd name="connsiteY29" fmla="*/ 95859 h 877914"/>
                <a:gd name="connsiteX30" fmla="*/ 132780 w 694246"/>
                <a:gd name="connsiteY30" fmla="*/ 63090 h 877914"/>
                <a:gd name="connsiteX31" fmla="*/ 122005 w 694246"/>
                <a:gd name="connsiteY31" fmla="*/ 38607 h 877914"/>
                <a:gd name="connsiteX32" fmla="*/ 111230 w 694246"/>
                <a:gd name="connsiteY32" fmla="*/ 22223 h 877914"/>
                <a:gd name="connsiteX33" fmla="*/ 98858 w 694246"/>
                <a:gd name="connsiteY33" fmla="*/ 10546 h 877914"/>
                <a:gd name="connsiteX34" fmla="*/ 88083 w 694246"/>
                <a:gd name="connsiteY34" fmla="*/ 4708 h 877914"/>
                <a:gd name="connsiteX35" fmla="*/ 75313 w 694246"/>
                <a:gd name="connsiteY35" fmla="*/ 3390 h 877914"/>
                <a:gd name="connsiteX36" fmla="*/ 64538 w 694246"/>
                <a:gd name="connsiteY36" fmla="*/ 6968 h 877914"/>
                <a:gd name="connsiteX37" fmla="*/ 53763 w 694246"/>
                <a:gd name="connsiteY37" fmla="*/ 15254 h 877914"/>
                <a:gd name="connsiteX38" fmla="*/ 41391 w 694246"/>
                <a:gd name="connsiteY38" fmla="*/ 28061 h 877914"/>
                <a:gd name="connsiteX39" fmla="*/ 30616 w 694246"/>
                <a:gd name="connsiteY39" fmla="*/ 46705 h 877914"/>
                <a:gd name="connsiteX40" fmla="*/ 17846 w 694246"/>
                <a:gd name="connsiteY40" fmla="*/ 72506 h 877914"/>
                <a:gd name="connsiteX41" fmla="*/ 7071 w 694246"/>
                <a:gd name="connsiteY41" fmla="*/ 107535 h 877914"/>
                <a:gd name="connsiteX42" fmla="*/ 0 w 694246"/>
                <a:gd name="connsiteY42" fmla="*/ 142137 h 877914"/>
                <a:gd name="connsiteX43" fmla="*/ 694246 w 694246"/>
                <a:gd name="connsiteY43" fmla="*/ 877914 h 877914"/>
                <a:gd name="connsiteX44" fmla="*/ 689493 w 694246"/>
                <a:gd name="connsiteY44" fmla="*/ 759431 h 877914"/>
                <a:gd name="connsiteX45" fmla="*/ 672332 w 694246"/>
                <a:gd name="connsiteY45" fmla="*/ 391909 h 877914"/>
                <a:gd name="connsiteX46" fmla="*/ 661557 w 694246"/>
                <a:gd name="connsiteY46" fmla="*/ 182489 h 877914"/>
                <a:gd name="connsiteX47" fmla="*/ 649186 w 694246"/>
                <a:gd name="connsiteY47" fmla="*/ 96989 h 877914"/>
                <a:gd name="connsiteX48" fmla="*/ 638411 w 694246"/>
                <a:gd name="connsiteY48" fmla="*/ 51413 h 877914"/>
                <a:gd name="connsiteX49" fmla="*/ 627636 w 694246"/>
                <a:gd name="connsiteY49" fmla="*/ 29191 h 877914"/>
                <a:gd name="connsiteX50" fmla="*/ 614865 w 694246"/>
                <a:gd name="connsiteY50" fmla="*/ 23352 h 877914"/>
                <a:gd name="connsiteX51" fmla="*/ 604090 w 694246"/>
                <a:gd name="connsiteY51" fmla="*/ 33899 h 877914"/>
                <a:gd name="connsiteX52" fmla="*/ 591719 w 694246"/>
                <a:gd name="connsiteY52" fmla="*/ 60830 h 877914"/>
                <a:gd name="connsiteX53" fmla="*/ 580944 w 694246"/>
                <a:gd name="connsiteY53" fmla="*/ 108665 h 877914"/>
                <a:gd name="connsiteX54" fmla="*/ 570169 w 694246"/>
                <a:gd name="connsiteY54" fmla="*/ 197555 h 877914"/>
                <a:gd name="connsiteX55" fmla="*/ 557398 w 694246"/>
                <a:gd name="connsiteY55" fmla="*/ 449161 h 877914"/>
                <a:gd name="connsiteX56" fmla="*/ 546623 w 694246"/>
                <a:gd name="connsiteY56" fmla="*/ 291154 h 877914"/>
                <a:gd name="connsiteX57" fmla="*/ 535848 w 694246"/>
                <a:gd name="connsiteY57" fmla="*/ 151980 h 877914"/>
                <a:gd name="connsiteX58" fmla="*/ 523078 w 694246"/>
                <a:gd name="connsiteY58" fmla="*/ 84182 h 877914"/>
                <a:gd name="connsiteX59" fmla="*/ 512302 w 694246"/>
                <a:gd name="connsiteY59" fmla="*/ 43315 h 877914"/>
                <a:gd name="connsiteX60" fmla="*/ 501527 w 694246"/>
                <a:gd name="connsiteY60" fmla="*/ 18644 h 877914"/>
                <a:gd name="connsiteX61" fmla="*/ 489156 w 694246"/>
                <a:gd name="connsiteY61" fmla="*/ 4708 h 877914"/>
                <a:gd name="connsiteX62" fmla="*/ 478381 w 694246"/>
                <a:gd name="connsiteY62" fmla="*/ 0 h 877914"/>
                <a:gd name="connsiteX0" fmla="*/ 478381 w 689493"/>
                <a:gd name="connsiteY0" fmla="*/ 0 h 759431"/>
                <a:gd name="connsiteX1" fmla="*/ 465610 w 689493"/>
                <a:gd name="connsiteY1" fmla="*/ 2260 h 759431"/>
                <a:gd name="connsiteX2" fmla="*/ 454835 w 689493"/>
                <a:gd name="connsiteY2" fmla="*/ 12806 h 759431"/>
                <a:gd name="connsiteX3" fmla="*/ 444060 w 689493"/>
                <a:gd name="connsiteY3" fmla="*/ 31451 h 759431"/>
                <a:gd name="connsiteX4" fmla="*/ 431689 w 689493"/>
                <a:gd name="connsiteY4" fmla="*/ 60830 h 759431"/>
                <a:gd name="connsiteX5" fmla="*/ 420914 w 689493"/>
                <a:gd name="connsiteY5" fmla="*/ 104145 h 759431"/>
                <a:gd name="connsiteX6" fmla="*/ 408143 w 689493"/>
                <a:gd name="connsiteY6" fmla="*/ 169495 h 759431"/>
                <a:gd name="connsiteX7" fmla="*/ 397368 w 689493"/>
                <a:gd name="connsiteY7" fmla="*/ 292473 h 759431"/>
                <a:gd name="connsiteX8" fmla="*/ 386593 w 689493"/>
                <a:gd name="connsiteY8" fmla="*/ 645587 h 759431"/>
                <a:gd name="connsiteX9" fmla="*/ 373823 w 689493"/>
                <a:gd name="connsiteY9" fmla="*/ 259704 h 759431"/>
                <a:gd name="connsiteX10" fmla="*/ 363048 w 689493"/>
                <a:gd name="connsiteY10" fmla="*/ 156688 h 759431"/>
                <a:gd name="connsiteX11" fmla="*/ 352272 w 689493"/>
                <a:gd name="connsiteY11" fmla="*/ 98307 h 759431"/>
                <a:gd name="connsiteX12" fmla="*/ 339901 w 689493"/>
                <a:gd name="connsiteY12" fmla="*/ 60830 h 759431"/>
                <a:gd name="connsiteX13" fmla="*/ 329126 w 689493"/>
                <a:gd name="connsiteY13" fmla="*/ 35029 h 759431"/>
                <a:gd name="connsiteX14" fmla="*/ 316356 w 689493"/>
                <a:gd name="connsiteY14" fmla="*/ 17514 h 759431"/>
                <a:gd name="connsiteX15" fmla="*/ 305580 w 689493"/>
                <a:gd name="connsiteY15" fmla="*/ 6968 h 759431"/>
                <a:gd name="connsiteX16" fmla="*/ 294805 w 689493"/>
                <a:gd name="connsiteY16" fmla="*/ 2260 h 759431"/>
                <a:gd name="connsiteX17" fmla="*/ 282434 w 689493"/>
                <a:gd name="connsiteY17" fmla="*/ 3390 h 759431"/>
                <a:gd name="connsiteX18" fmla="*/ 271260 w 689493"/>
                <a:gd name="connsiteY18" fmla="*/ 9228 h 759431"/>
                <a:gd name="connsiteX19" fmla="*/ 258888 w 689493"/>
                <a:gd name="connsiteY19" fmla="*/ 21093 h 759431"/>
                <a:gd name="connsiteX20" fmla="*/ 248113 w 689493"/>
                <a:gd name="connsiteY20" fmla="*/ 39737 h 759431"/>
                <a:gd name="connsiteX21" fmla="*/ 237338 w 689493"/>
                <a:gd name="connsiteY21" fmla="*/ 65538 h 759431"/>
                <a:gd name="connsiteX22" fmla="*/ 226563 w 689493"/>
                <a:gd name="connsiteY22" fmla="*/ 102827 h 759431"/>
                <a:gd name="connsiteX23" fmla="*/ 213793 w 689493"/>
                <a:gd name="connsiteY23" fmla="*/ 156688 h 759431"/>
                <a:gd name="connsiteX24" fmla="*/ 201421 w 689493"/>
                <a:gd name="connsiteY24" fmla="*/ 244449 h 759431"/>
                <a:gd name="connsiteX25" fmla="*/ 190646 w 689493"/>
                <a:gd name="connsiteY25" fmla="*/ 452739 h 759431"/>
                <a:gd name="connsiteX26" fmla="*/ 179871 w 689493"/>
                <a:gd name="connsiteY26" fmla="*/ 381363 h 759431"/>
                <a:gd name="connsiteX27" fmla="*/ 169096 w 689493"/>
                <a:gd name="connsiteY27" fmla="*/ 222226 h 759431"/>
                <a:gd name="connsiteX28" fmla="*/ 156326 w 689493"/>
                <a:gd name="connsiteY28" fmla="*/ 145012 h 759431"/>
                <a:gd name="connsiteX29" fmla="*/ 145550 w 689493"/>
                <a:gd name="connsiteY29" fmla="*/ 95859 h 759431"/>
                <a:gd name="connsiteX30" fmla="*/ 132780 w 689493"/>
                <a:gd name="connsiteY30" fmla="*/ 63090 h 759431"/>
                <a:gd name="connsiteX31" fmla="*/ 122005 w 689493"/>
                <a:gd name="connsiteY31" fmla="*/ 38607 h 759431"/>
                <a:gd name="connsiteX32" fmla="*/ 111230 w 689493"/>
                <a:gd name="connsiteY32" fmla="*/ 22223 h 759431"/>
                <a:gd name="connsiteX33" fmla="*/ 98858 w 689493"/>
                <a:gd name="connsiteY33" fmla="*/ 10546 h 759431"/>
                <a:gd name="connsiteX34" fmla="*/ 88083 w 689493"/>
                <a:gd name="connsiteY34" fmla="*/ 4708 h 759431"/>
                <a:gd name="connsiteX35" fmla="*/ 75313 w 689493"/>
                <a:gd name="connsiteY35" fmla="*/ 3390 h 759431"/>
                <a:gd name="connsiteX36" fmla="*/ 64538 w 689493"/>
                <a:gd name="connsiteY36" fmla="*/ 6968 h 759431"/>
                <a:gd name="connsiteX37" fmla="*/ 53763 w 689493"/>
                <a:gd name="connsiteY37" fmla="*/ 15254 h 759431"/>
                <a:gd name="connsiteX38" fmla="*/ 41391 w 689493"/>
                <a:gd name="connsiteY38" fmla="*/ 28061 h 759431"/>
                <a:gd name="connsiteX39" fmla="*/ 30616 w 689493"/>
                <a:gd name="connsiteY39" fmla="*/ 46705 h 759431"/>
                <a:gd name="connsiteX40" fmla="*/ 17846 w 689493"/>
                <a:gd name="connsiteY40" fmla="*/ 72506 h 759431"/>
                <a:gd name="connsiteX41" fmla="*/ 7071 w 689493"/>
                <a:gd name="connsiteY41" fmla="*/ 107535 h 759431"/>
                <a:gd name="connsiteX42" fmla="*/ 0 w 689493"/>
                <a:gd name="connsiteY42" fmla="*/ 142137 h 759431"/>
                <a:gd name="connsiteX43" fmla="*/ 689493 w 689493"/>
                <a:gd name="connsiteY43" fmla="*/ 759431 h 759431"/>
                <a:gd name="connsiteX44" fmla="*/ 672332 w 689493"/>
                <a:gd name="connsiteY44" fmla="*/ 391909 h 759431"/>
                <a:gd name="connsiteX45" fmla="*/ 661557 w 689493"/>
                <a:gd name="connsiteY45" fmla="*/ 182489 h 759431"/>
                <a:gd name="connsiteX46" fmla="*/ 649186 w 689493"/>
                <a:gd name="connsiteY46" fmla="*/ 96989 h 759431"/>
                <a:gd name="connsiteX47" fmla="*/ 638411 w 689493"/>
                <a:gd name="connsiteY47" fmla="*/ 51413 h 759431"/>
                <a:gd name="connsiteX48" fmla="*/ 627636 w 689493"/>
                <a:gd name="connsiteY48" fmla="*/ 29191 h 759431"/>
                <a:gd name="connsiteX49" fmla="*/ 614865 w 689493"/>
                <a:gd name="connsiteY49" fmla="*/ 23352 h 759431"/>
                <a:gd name="connsiteX50" fmla="*/ 604090 w 689493"/>
                <a:gd name="connsiteY50" fmla="*/ 33899 h 759431"/>
                <a:gd name="connsiteX51" fmla="*/ 591719 w 689493"/>
                <a:gd name="connsiteY51" fmla="*/ 60830 h 759431"/>
                <a:gd name="connsiteX52" fmla="*/ 580944 w 689493"/>
                <a:gd name="connsiteY52" fmla="*/ 108665 h 759431"/>
                <a:gd name="connsiteX53" fmla="*/ 570169 w 689493"/>
                <a:gd name="connsiteY53" fmla="*/ 197555 h 759431"/>
                <a:gd name="connsiteX54" fmla="*/ 557398 w 689493"/>
                <a:gd name="connsiteY54" fmla="*/ 449161 h 759431"/>
                <a:gd name="connsiteX55" fmla="*/ 546623 w 689493"/>
                <a:gd name="connsiteY55" fmla="*/ 291154 h 759431"/>
                <a:gd name="connsiteX56" fmla="*/ 535848 w 689493"/>
                <a:gd name="connsiteY56" fmla="*/ 151980 h 759431"/>
                <a:gd name="connsiteX57" fmla="*/ 523078 w 689493"/>
                <a:gd name="connsiteY57" fmla="*/ 84182 h 759431"/>
                <a:gd name="connsiteX58" fmla="*/ 512302 w 689493"/>
                <a:gd name="connsiteY58" fmla="*/ 43315 h 759431"/>
                <a:gd name="connsiteX59" fmla="*/ 501527 w 689493"/>
                <a:gd name="connsiteY59" fmla="*/ 18644 h 759431"/>
                <a:gd name="connsiteX60" fmla="*/ 489156 w 689493"/>
                <a:gd name="connsiteY60" fmla="*/ 4708 h 759431"/>
                <a:gd name="connsiteX61" fmla="*/ 478381 w 689493"/>
                <a:gd name="connsiteY61" fmla="*/ 0 h 759431"/>
                <a:gd name="connsiteX0" fmla="*/ 689493 w 780933"/>
                <a:gd name="connsiteY0" fmla="*/ 759431 h 850871"/>
                <a:gd name="connsiteX1" fmla="*/ 672332 w 780933"/>
                <a:gd name="connsiteY1" fmla="*/ 391909 h 850871"/>
                <a:gd name="connsiteX2" fmla="*/ 661557 w 780933"/>
                <a:gd name="connsiteY2" fmla="*/ 182489 h 850871"/>
                <a:gd name="connsiteX3" fmla="*/ 649186 w 780933"/>
                <a:gd name="connsiteY3" fmla="*/ 96989 h 850871"/>
                <a:gd name="connsiteX4" fmla="*/ 638411 w 780933"/>
                <a:gd name="connsiteY4" fmla="*/ 51413 h 850871"/>
                <a:gd name="connsiteX5" fmla="*/ 627636 w 780933"/>
                <a:gd name="connsiteY5" fmla="*/ 29191 h 850871"/>
                <a:gd name="connsiteX6" fmla="*/ 614865 w 780933"/>
                <a:gd name="connsiteY6" fmla="*/ 23352 h 850871"/>
                <a:gd name="connsiteX7" fmla="*/ 604090 w 780933"/>
                <a:gd name="connsiteY7" fmla="*/ 33899 h 850871"/>
                <a:gd name="connsiteX8" fmla="*/ 591719 w 780933"/>
                <a:gd name="connsiteY8" fmla="*/ 60830 h 850871"/>
                <a:gd name="connsiteX9" fmla="*/ 580944 w 780933"/>
                <a:gd name="connsiteY9" fmla="*/ 108665 h 850871"/>
                <a:gd name="connsiteX10" fmla="*/ 570169 w 780933"/>
                <a:gd name="connsiteY10" fmla="*/ 197555 h 850871"/>
                <a:gd name="connsiteX11" fmla="*/ 557398 w 780933"/>
                <a:gd name="connsiteY11" fmla="*/ 449161 h 850871"/>
                <a:gd name="connsiteX12" fmla="*/ 546623 w 780933"/>
                <a:gd name="connsiteY12" fmla="*/ 291154 h 850871"/>
                <a:gd name="connsiteX13" fmla="*/ 535848 w 780933"/>
                <a:gd name="connsiteY13" fmla="*/ 151980 h 850871"/>
                <a:gd name="connsiteX14" fmla="*/ 523078 w 780933"/>
                <a:gd name="connsiteY14" fmla="*/ 84182 h 850871"/>
                <a:gd name="connsiteX15" fmla="*/ 512302 w 780933"/>
                <a:gd name="connsiteY15" fmla="*/ 43315 h 850871"/>
                <a:gd name="connsiteX16" fmla="*/ 501527 w 780933"/>
                <a:gd name="connsiteY16" fmla="*/ 18644 h 850871"/>
                <a:gd name="connsiteX17" fmla="*/ 489156 w 780933"/>
                <a:gd name="connsiteY17" fmla="*/ 4708 h 850871"/>
                <a:gd name="connsiteX18" fmla="*/ 478381 w 780933"/>
                <a:gd name="connsiteY18" fmla="*/ 0 h 850871"/>
                <a:gd name="connsiteX19" fmla="*/ 465610 w 780933"/>
                <a:gd name="connsiteY19" fmla="*/ 2260 h 850871"/>
                <a:gd name="connsiteX20" fmla="*/ 454835 w 780933"/>
                <a:gd name="connsiteY20" fmla="*/ 12806 h 850871"/>
                <a:gd name="connsiteX21" fmla="*/ 444060 w 780933"/>
                <a:gd name="connsiteY21" fmla="*/ 31451 h 850871"/>
                <a:gd name="connsiteX22" fmla="*/ 431689 w 780933"/>
                <a:gd name="connsiteY22" fmla="*/ 60830 h 850871"/>
                <a:gd name="connsiteX23" fmla="*/ 420914 w 780933"/>
                <a:gd name="connsiteY23" fmla="*/ 104145 h 850871"/>
                <a:gd name="connsiteX24" fmla="*/ 408143 w 780933"/>
                <a:gd name="connsiteY24" fmla="*/ 169495 h 850871"/>
                <a:gd name="connsiteX25" fmla="*/ 397368 w 780933"/>
                <a:gd name="connsiteY25" fmla="*/ 292473 h 850871"/>
                <a:gd name="connsiteX26" fmla="*/ 386593 w 780933"/>
                <a:gd name="connsiteY26" fmla="*/ 645587 h 850871"/>
                <a:gd name="connsiteX27" fmla="*/ 373823 w 780933"/>
                <a:gd name="connsiteY27" fmla="*/ 259704 h 850871"/>
                <a:gd name="connsiteX28" fmla="*/ 363048 w 780933"/>
                <a:gd name="connsiteY28" fmla="*/ 156688 h 850871"/>
                <a:gd name="connsiteX29" fmla="*/ 352272 w 780933"/>
                <a:gd name="connsiteY29" fmla="*/ 98307 h 850871"/>
                <a:gd name="connsiteX30" fmla="*/ 339901 w 780933"/>
                <a:gd name="connsiteY30" fmla="*/ 60830 h 850871"/>
                <a:gd name="connsiteX31" fmla="*/ 329126 w 780933"/>
                <a:gd name="connsiteY31" fmla="*/ 35029 h 850871"/>
                <a:gd name="connsiteX32" fmla="*/ 316356 w 780933"/>
                <a:gd name="connsiteY32" fmla="*/ 17514 h 850871"/>
                <a:gd name="connsiteX33" fmla="*/ 305580 w 780933"/>
                <a:gd name="connsiteY33" fmla="*/ 6968 h 850871"/>
                <a:gd name="connsiteX34" fmla="*/ 294805 w 780933"/>
                <a:gd name="connsiteY34" fmla="*/ 2260 h 850871"/>
                <a:gd name="connsiteX35" fmla="*/ 282434 w 780933"/>
                <a:gd name="connsiteY35" fmla="*/ 3390 h 850871"/>
                <a:gd name="connsiteX36" fmla="*/ 271260 w 780933"/>
                <a:gd name="connsiteY36" fmla="*/ 9228 h 850871"/>
                <a:gd name="connsiteX37" fmla="*/ 258888 w 780933"/>
                <a:gd name="connsiteY37" fmla="*/ 21093 h 850871"/>
                <a:gd name="connsiteX38" fmla="*/ 248113 w 780933"/>
                <a:gd name="connsiteY38" fmla="*/ 39737 h 850871"/>
                <a:gd name="connsiteX39" fmla="*/ 237338 w 780933"/>
                <a:gd name="connsiteY39" fmla="*/ 65538 h 850871"/>
                <a:gd name="connsiteX40" fmla="*/ 226563 w 780933"/>
                <a:gd name="connsiteY40" fmla="*/ 102827 h 850871"/>
                <a:gd name="connsiteX41" fmla="*/ 213793 w 780933"/>
                <a:gd name="connsiteY41" fmla="*/ 156688 h 850871"/>
                <a:gd name="connsiteX42" fmla="*/ 201421 w 780933"/>
                <a:gd name="connsiteY42" fmla="*/ 244449 h 850871"/>
                <a:gd name="connsiteX43" fmla="*/ 190646 w 780933"/>
                <a:gd name="connsiteY43" fmla="*/ 452739 h 850871"/>
                <a:gd name="connsiteX44" fmla="*/ 179871 w 780933"/>
                <a:gd name="connsiteY44" fmla="*/ 381363 h 850871"/>
                <a:gd name="connsiteX45" fmla="*/ 169096 w 780933"/>
                <a:gd name="connsiteY45" fmla="*/ 222226 h 850871"/>
                <a:gd name="connsiteX46" fmla="*/ 156326 w 780933"/>
                <a:gd name="connsiteY46" fmla="*/ 145012 h 850871"/>
                <a:gd name="connsiteX47" fmla="*/ 145550 w 780933"/>
                <a:gd name="connsiteY47" fmla="*/ 95859 h 850871"/>
                <a:gd name="connsiteX48" fmla="*/ 132780 w 780933"/>
                <a:gd name="connsiteY48" fmla="*/ 63090 h 850871"/>
                <a:gd name="connsiteX49" fmla="*/ 122005 w 780933"/>
                <a:gd name="connsiteY49" fmla="*/ 38607 h 850871"/>
                <a:gd name="connsiteX50" fmla="*/ 111230 w 780933"/>
                <a:gd name="connsiteY50" fmla="*/ 22223 h 850871"/>
                <a:gd name="connsiteX51" fmla="*/ 98858 w 780933"/>
                <a:gd name="connsiteY51" fmla="*/ 10546 h 850871"/>
                <a:gd name="connsiteX52" fmla="*/ 88083 w 780933"/>
                <a:gd name="connsiteY52" fmla="*/ 4708 h 850871"/>
                <a:gd name="connsiteX53" fmla="*/ 75313 w 780933"/>
                <a:gd name="connsiteY53" fmla="*/ 3390 h 850871"/>
                <a:gd name="connsiteX54" fmla="*/ 64538 w 780933"/>
                <a:gd name="connsiteY54" fmla="*/ 6968 h 850871"/>
                <a:gd name="connsiteX55" fmla="*/ 53763 w 780933"/>
                <a:gd name="connsiteY55" fmla="*/ 15254 h 850871"/>
                <a:gd name="connsiteX56" fmla="*/ 41391 w 780933"/>
                <a:gd name="connsiteY56" fmla="*/ 28061 h 850871"/>
                <a:gd name="connsiteX57" fmla="*/ 30616 w 780933"/>
                <a:gd name="connsiteY57" fmla="*/ 46705 h 850871"/>
                <a:gd name="connsiteX58" fmla="*/ 17846 w 780933"/>
                <a:gd name="connsiteY58" fmla="*/ 72506 h 850871"/>
                <a:gd name="connsiteX59" fmla="*/ 7071 w 780933"/>
                <a:gd name="connsiteY59" fmla="*/ 107535 h 850871"/>
                <a:gd name="connsiteX60" fmla="*/ 0 w 780933"/>
                <a:gd name="connsiteY60" fmla="*/ 142137 h 850871"/>
                <a:gd name="connsiteX61" fmla="*/ 780933 w 780933"/>
                <a:gd name="connsiteY61" fmla="*/ 850871 h 850871"/>
                <a:gd name="connsiteX0" fmla="*/ 689493 w 689493"/>
                <a:gd name="connsiteY0" fmla="*/ 759431 h 759431"/>
                <a:gd name="connsiteX1" fmla="*/ 672332 w 689493"/>
                <a:gd name="connsiteY1" fmla="*/ 391909 h 759431"/>
                <a:gd name="connsiteX2" fmla="*/ 661557 w 689493"/>
                <a:gd name="connsiteY2" fmla="*/ 182489 h 759431"/>
                <a:gd name="connsiteX3" fmla="*/ 649186 w 689493"/>
                <a:gd name="connsiteY3" fmla="*/ 96989 h 759431"/>
                <a:gd name="connsiteX4" fmla="*/ 638411 w 689493"/>
                <a:gd name="connsiteY4" fmla="*/ 51413 h 759431"/>
                <a:gd name="connsiteX5" fmla="*/ 627636 w 689493"/>
                <a:gd name="connsiteY5" fmla="*/ 29191 h 759431"/>
                <a:gd name="connsiteX6" fmla="*/ 614865 w 689493"/>
                <a:gd name="connsiteY6" fmla="*/ 23352 h 759431"/>
                <a:gd name="connsiteX7" fmla="*/ 604090 w 689493"/>
                <a:gd name="connsiteY7" fmla="*/ 33899 h 759431"/>
                <a:gd name="connsiteX8" fmla="*/ 591719 w 689493"/>
                <a:gd name="connsiteY8" fmla="*/ 60830 h 759431"/>
                <a:gd name="connsiteX9" fmla="*/ 580944 w 689493"/>
                <a:gd name="connsiteY9" fmla="*/ 108665 h 759431"/>
                <a:gd name="connsiteX10" fmla="*/ 570169 w 689493"/>
                <a:gd name="connsiteY10" fmla="*/ 197555 h 759431"/>
                <a:gd name="connsiteX11" fmla="*/ 557398 w 689493"/>
                <a:gd name="connsiteY11" fmla="*/ 449161 h 759431"/>
                <a:gd name="connsiteX12" fmla="*/ 546623 w 689493"/>
                <a:gd name="connsiteY12" fmla="*/ 291154 h 759431"/>
                <a:gd name="connsiteX13" fmla="*/ 535848 w 689493"/>
                <a:gd name="connsiteY13" fmla="*/ 151980 h 759431"/>
                <a:gd name="connsiteX14" fmla="*/ 523078 w 689493"/>
                <a:gd name="connsiteY14" fmla="*/ 84182 h 759431"/>
                <a:gd name="connsiteX15" fmla="*/ 512302 w 689493"/>
                <a:gd name="connsiteY15" fmla="*/ 43315 h 759431"/>
                <a:gd name="connsiteX16" fmla="*/ 501527 w 689493"/>
                <a:gd name="connsiteY16" fmla="*/ 18644 h 759431"/>
                <a:gd name="connsiteX17" fmla="*/ 489156 w 689493"/>
                <a:gd name="connsiteY17" fmla="*/ 4708 h 759431"/>
                <a:gd name="connsiteX18" fmla="*/ 478381 w 689493"/>
                <a:gd name="connsiteY18" fmla="*/ 0 h 759431"/>
                <a:gd name="connsiteX19" fmla="*/ 465610 w 689493"/>
                <a:gd name="connsiteY19" fmla="*/ 2260 h 759431"/>
                <a:gd name="connsiteX20" fmla="*/ 454835 w 689493"/>
                <a:gd name="connsiteY20" fmla="*/ 12806 h 759431"/>
                <a:gd name="connsiteX21" fmla="*/ 444060 w 689493"/>
                <a:gd name="connsiteY21" fmla="*/ 31451 h 759431"/>
                <a:gd name="connsiteX22" fmla="*/ 431689 w 689493"/>
                <a:gd name="connsiteY22" fmla="*/ 60830 h 759431"/>
                <a:gd name="connsiteX23" fmla="*/ 420914 w 689493"/>
                <a:gd name="connsiteY23" fmla="*/ 104145 h 759431"/>
                <a:gd name="connsiteX24" fmla="*/ 408143 w 689493"/>
                <a:gd name="connsiteY24" fmla="*/ 169495 h 759431"/>
                <a:gd name="connsiteX25" fmla="*/ 397368 w 689493"/>
                <a:gd name="connsiteY25" fmla="*/ 292473 h 759431"/>
                <a:gd name="connsiteX26" fmla="*/ 386593 w 689493"/>
                <a:gd name="connsiteY26" fmla="*/ 645587 h 759431"/>
                <a:gd name="connsiteX27" fmla="*/ 373823 w 689493"/>
                <a:gd name="connsiteY27" fmla="*/ 259704 h 759431"/>
                <a:gd name="connsiteX28" fmla="*/ 363048 w 689493"/>
                <a:gd name="connsiteY28" fmla="*/ 156688 h 759431"/>
                <a:gd name="connsiteX29" fmla="*/ 352272 w 689493"/>
                <a:gd name="connsiteY29" fmla="*/ 98307 h 759431"/>
                <a:gd name="connsiteX30" fmla="*/ 339901 w 689493"/>
                <a:gd name="connsiteY30" fmla="*/ 60830 h 759431"/>
                <a:gd name="connsiteX31" fmla="*/ 329126 w 689493"/>
                <a:gd name="connsiteY31" fmla="*/ 35029 h 759431"/>
                <a:gd name="connsiteX32" fmla="*/ 316356 w 689493"/>
                <a:gd name="connsiteY32" fmla="*/ 17514 h 759431"/>
                <a:gd name="connsiteX33" fmla="*/ 305580 w 689493"/>
                <a:gd name="connsiteY33" fmla="*/ 6968 h 759431"/>
                <a:gd name="connsiteX34" fmla="*/ 294805 w 689493"/>
                <a:gd name="connsiteY34" fmla="*/ 2260 h 759431"/>
                <a:gd name="connsiteX35" fmla="*/ 282434 w 689493"/>
                <a:gd name="connsiteY35" fmla="*/ 3390 h 759431"/>
                <a:gd name="connsiteX36" fmla="*/ 271260 w 689493"/>
                <a:gd name="connsiteY36" fmla="*/ 9228 h 759431"/>
                <a:gd name="connsiteX37" fmla="*/ 258888 w 689493"/>
                <a:gd name="connsiteY37" fmla="*/ 21093 h 759431"/>
                <a:gd name="connsiteX38" fmla="*/ 248113 w 689493"/>
                <a:gd name="connsiteY38" fmla="*/ 39737 h 759431"/>
                <a:gd name="connsiteX39" fmla="*/ 237338 w 689493"/>
                <a:gd name="connsiteY39" fmla="*/ 65538 h 759431"/>
                <a:gd name="connsiteX40" fmla="*/ 226563 w 689493"/>
                <a:gd name="connsiteY40" fmla="*/ 102827 h 759431"/>
                <a:gd name="connsiteX41" fmla="*/ 213793 w 689493"/>
                <a:gd name="connsiteY41" fmla="*/ 156688 h 759431"/>
                <a:gd name="connsiteX42" fmla="*/ 201421 w 689493"/>
                <a:gd name="connsiteY42" fmla="*/ 244449 h 759431"/>
                <a:gd name="connsiteX43" fmla="*/ 190646 w 689493"/>
                <a:gd name="connsiteY43" fmla="*/ 452739 h 759431"/>
                <a:gd name="connsiteX44" fmla="*/ 179871 w 689493"/>
                <a:gd name="connsiteY44" fmla="*/ 381363 h 759431"/>
                <a:gd name="connsiteX45" fmla="*/ 169096 w 689493"/>
                <a:gd name="connsiteY45" fmla="*/ 222226 h 759431"/>
                <a:gd name="connsiteX46" fmla="*/ 156326 w 689493"/>
                <a:gd name="connsiteY46" fmla="*/ 145012 h 759431"/>
                <a:gd name="connsiteX47" fmla="*/ 145550 w 689493"/>
                <a:gd name="connsiteY47" fmla="*/ 95859 h 759431"/>
                <a:gd name="connsiteX48" fmla="*/ 132780 w 689493"/>
                <a:gd name="connsiteY48" fmla="*/ 63090 h 759431"/>
                <a:gd name="connsiteX49" fmla="*/ 122005 w 689493"/>
                <a:gd name="connsiteY49" fmla="*/ 38607 h 759431"/>
                <a:gd name="connsiteX50" fmla="*/ 111230 w 689493"/>
                <a:gd name="connsiteY50" fmla="*/ 22223 h 759431"/>
                <a:gd name="connsiteX51" fmla="*/ 98858 w 689493"/>
                <a:gd name="connsiteY51" fmla="*/ 10546 h 759431"/>
                <a:gd name="connsiteX52" fmla="*/ 88083 w 689493"/>
                <a:gd name="connsiteY52" fmla="*/ 4708 h 759431"/>
                <a:gd name="connsiteX53" fmla="*/ 75313 w 689493"/>
                <a:gd name="connsiteY53" fmla="*/ 3390 h 759431"/>
                <a:gd name="connsiteX54" fmla="*/ 64538 w 689493"/>
                <a:gd name="connsiteY54" fmla="*/ 6968 h 759431"/>
                <a:gd name="connsiteX55" fmla="*/ 53763 w 689493"/>
                <a:gd name="connsiteY55" fmla="*/ 15254 h 759431"/>
                <a:gd name="connsiteX56" fmla="*/ 41391 w 689493"/>
                <a:gd name="connsiteY56" fmla="*/ 28061 h 759431"/>
                <a:gd name="connsiteX57" fmla="*/ 30616 w 689493"/>
                <a:gd name="connsiteY57" fmla="*/ 46705 h 759431"/>
                <a:gd name="connsiteX58" fmla="*/ 17846 w 689493"/>
                <a:gd name="connsiteY58" fmla="*/ 72506 h 759431"/>
                <a:gd name="connsiteX59" fmla="*/ 7071 w 689493"/>
                <a:gd name="connsiteY59" fmla="*/ 107535 h 759431"/>
                <a:gd name="connsiteX60" fmla="*/ 0 w 689493"/>
                <a:gd name="connsiteY60" fmla="*/ 142137 h 759431"/>
                <a:gd name="connsiteX0" fmla="*/ 672332 w 672332"/>
                <a:gd name="connsiteY0" fmla="*/ 391909 h 645587"/>
                <a:gd name="connsiteX1" fmla="*/ 661557 w 672332"/>
                <a:gd name="connsiteY1" fmla="*/ 182489 h 645587"/>
                <a:gd name="connsiteX2" fmla="*/ 649186 w 672332"/>
                <a:gd name="connsiteY2" fmla="*/ 96989 h 645587"/>
                <a:gd name="connsiteX3" fmla="*/ 638411 w 672332"/>
                <a:gd name="connsiteY3" fmla="*/ 51413 h 645587"/>
                <a:gd name="connsiteX4" fmla="*/ 627636 w 672332"/>
                <a:gd name="connsiteY4" fmla="*/ 29191 h 645587"/>
                <a:gd name="connsiteX5" fmla="*/ 614865 w 672332"/>
                <a:gd name="connsiteY5" fmla="*/ 23352 h 645587"/>
                <a:gd name="connsiteX6" fmla="*/ 604090 w 672332"/>
                <a:gd name="connsiteY6" fmla="*/ 33899 h 645587"/>
                <a:gd name="connsiteX7" fmla="*/ 591719 w 672332"/>
                <a:gd name="connsiteY7" fmla="*/ 60830 h 645587"/>
                <a:gd name="connsiteX8" fmla="*/ 580944 w 672332"/>
                <a:gd name="connsiteY8" fmla="*/ 108665 h 645587"/>
                <a:gd name="connsiteX9" fmla="*/ 570169 w 672332"/>
                <a:gd name="connsiteY9" fmla="*/ 197555 h 645587"/>
                <a:gd name="connsiteX10" fmla="*/ 557398 w 672332"/>
                <a:gd name="connsiteY10" fmla="*/ 449161 h 645587"/>
                <a:gd name="connsiteX11" fmla="*/ 546623 w 672332"/>
                <a:gd name="connsiteY11" fmla="*/ 291154 h 645587"/>
                <a:gd name="connsiteX12" fmla="*/ 535848 w 672332"/>
                <a:gd name="connsiteY12" fmla="*/ 151980 h 645587"/>
                <a:gd name="connsiteX13" fmla="*/ 523078 w 672332"/>
                <a:gd name="connsiteY13" fmla="*/ 84182 h 645587"/>
                <a:gd name="connsiteX14" fmla="*/ 512302 w 672332"/>
                <a:gd name="connsiteY14" fmla="*/ 43315 h 645587"/>
                <a:gd name="connsiteX15" fmla="*/ 501527 w 672332"/>
                <a:gd name="connsiteY15" fmla="*/ 18644 h 645587"/>
                <a:gd name="connsiteX16" fmla="*/ 489156 w 672332"/>
                <a:gd name="connsiteY16" fmla="*/ 4708 h 645587"/>
                <a:gd name="connsiteX17" fmla="*/ 478381 w 672332"/>
                <a:gd name="connsiteY17" fmla="*/ 0 h 645587"/>
                <a:gd name="connsiteX18" fmla="*/ 465610 w 672332"/>
                <a:gd name="connsiteY18" fmla="*/ 2260 h 645587"/>
                <a:gd name="connsiteX19" fmla="*/ 454835 w 672332"/>
                <a:gd name="connsiteY19" fmla="*/ 12806 h 645587"/>
                <a:gd name="connsiteX20" fmla="*/ 444060 w 672332"/>
                <a:gd name="connsiteY20" fmla="*/ 31451 h 645587"/>
                <a:gd name="connsiteX21" fmla="*/ 431689 w 672332"/>
                <a:gd name="connsiteY21" fmla="*/ 60830 h 645587"/>
                <a:gd name="connsiteX22" fmla="*/ 420914 w 672332"/>
                <a:gd name="connsiteY22" fmla="*/ 104145 h 645587"/>
                <a:gd name="connsiteX23" fmla="*/ 408143 w 672332"/>
                <a:gd name="connsiteY23" fmla="*/ 169495 h 645587"/>
                <a:gd name="connsiteX24" fmla="*/ 397368 w 672332"/>
                <a:gd name="connsiteY24" fmla="*/ 292473 h 645587"/>
                <a:gd name="connsiteX25" fmla="*/ 386593 w 672332"/>
                <a:gd name="connsiteY25" fmla="*/ 645587 h 645587"/>
                <a:gd name="connsiteX26" fmla="*/ 373823 w 672332"/>
                <a:gd name="connsiteY26" fmla="*/ 259704 h 645587"/>
                <a:gd name="connsiteX27" fmla="*/ 363048 w 672332"/>
                <a:gd name="connsiteY27" fmla="*/ 156688 h 645587"/>
                <a:gd name="connsiteX28" fmla="*/ 352272 w 672332"/>
                <a:gd name="connsiteY28" fmla="*/ 98307 h 645587"/>
                <a:gd name="connsiteX29" fmla="*/ 339901 w 672332"/>
                <a:gd name="connsiteY29" fmla="*/ 60830 h 645587"/>
                <a:gd name="connsiteX30" fmla="*/ 329126 w 672332"/>
                <a:gd name="connsiteY30" fmla="*/ 35029 h 645587"/>
                <a:gd name="connsiteX31" fmla="*/ 316356 w 672332"/>
                <a:gd name="connsiteY31" fmla="*/ 17514 h 645587"/>
                <a:gd name="connsiteX32" fmla="*/ 305580 w 672332"/>
                <a:gd name="connsiteY32" fmla="*/ 6968 h 645587"/>
                <a:gd name="connsiteX33" fmla="*/ 294805 w 672332"/>
                <a:gd name="connsiteY33" fmla="*/ 2260 h 645587"/>
                <a:gd name="connsiteX34" fmla="*/ 282434 w 672332"/>
                <a:gd name="connsiteY34" fmla="*/ 3390 h 645587"/>
                <a:gd name="connsiteX35" fmla="*/ 271260 w 672332"/>
                <a:gd name="connsiteY35" fmla="*/ 9228 h 645587"/>
                <a:gd name="connsiteX36" fmla="*/ 258888 w 672332"/>
                <a:gd name="connsiteY36" fmla="*/ 21093 h 645587"/>
                <a:gd name="connsiteX37" fmla="*/ 248113 w 672332"/>
                <a:gd name="connsiteY37" fmla="*/ 39737 h 645587"/>
                <a:gd name="connsiteX38" fmla="*/ 237338 w 672332"/>
                <a:gd name="connsiteY38" fmla="*/ 65538 h 645587"/>
                <a:gd name="connsiteX39" fmla="*/ 226563 w 672332"/>
                <a:gd name="connsiteY39" fmla="*/ 102827 h 645587"/>
                <a:gd name="connsiteX40" fmla="*/ 213793 w 672332"/>
                <a:gd name="connsiteY40" fmla="*/ 156688 h 645587"/>
                <a:gd name="connsiteX41" fmla="*/ 201421 w 672332"/>
                <a:gd name="connsiteY41" fmla="*/ 244449 h 645587"/>
                <a:gd name="connsiteX42" fmla="*/ 190646 w 672332"/>
                <a:gd name="connsiteY42" fmla="*/ 452739 h 645587"/>
                <a:gd name="connsiteX43" fmla="*/ 179871 w 672332"/>
                <a:gd name="connsiteY43" fmla="*/ 381363 h 645587"/>
                <a:gd name="connsiteX44" fmla="*/ 169096 w 672332"/>
                <a:gd name="connsiteY44" fmla="*/ 222226 h 645587"/>
                <a:gd name="connsiteX45" fmla="*/ 156326 w 672332"/>
                <a:gd name="connsiteY45" fmla="*/ 145012 h 645587"/>
                <a:gd name="connsiteX46" fmla="*/ 145550 w 672332"/>
                <a:gd name="connsiteY46" fmla="*/ 95859 h 645587"/>
                <a:gd name="connsiteX47" fmla="*/ 132780 w 672332"/>
                <a:gd name="connsiteY47" fmla="*/ 63090 h 645587"/>
                <a:gd name="connsiteX48" fmla="*/ 122005 w 672332"/>
                <a:gd name="connsiteY48" fmla="*/ 38607 h 645587"/>
                <a:gd name="connsiteX49" fmla="*/ 111230 w 672332"/>
                <a:gd name="connsiteY49" fmla="*/ 22223 h 645587"/>
                <a:gd name="connsiteX50" fmla="*/ 98858 w 672332"/>
                <a:gd name="connsiteY50" fmla="*/ 10546 h 645587"/>
                <a:gd name="connsiteX51" fmla="*/ 88083 w 672332"/>
                <a:gd name="connsiteY51" fmla="*/ 4708 h 645587"/>
                <a:gd name="connsiteX52" fmla="*/ 75313 w 672332"/>
                <a:gd name="connsiteY52" fmla="*/ 3390 h 645587"/>
                <a:gd name="connsiteX53" fmla="*/ 64538 w 672332"/>
                <a:gd name="connsiteY53" fmla="*/ 6968 h 645587"/>
                <a:gd name="connsiteX54" fmla="*/ 53763 w 672332"/>
                <a:gd name="connsiteY54" fmla="*/ 15254 h 645587"/>
                <a:gd name="connsiteX55" fmla="*/ 41391 w 672332"/>
                <a:gd name="connsiteY55" fmla="*/ 28061 h 645587"/>
                <a:gd name="connsiteX56" fmla="*/ 30616 w 672332"/>
                <a:gd name="connsiteY56" fmla="*/ 46705 h 645587"/>
                <a:gd name="connsiteX57" fmla="*/ 17846 w 672332"/>
                <a:gd name="connsiteY57" fmla="*/ 72506 h 645587"/>
                <a:gd name="connsiteX58" fmla="*/ 7071 w 672332"/>
                <a:gd name="connsiteY58" fmla="*/ 107535 h 645587"/>
                <a:gd name="connsiteX59" fmla="*/ 0 w 672332"/>
                <a:gd name="connsiteY59" fmla="*/ 142137 h 645587"/>
                <a:gd name="connsiteX0" fmla="*/ 674713 w 674713"/>
                <a:gd name="connsiteY0" fmla="*/ 363334 h 645587"/>
                <a:gd name="connsiteX1" fmla="*/ 661557 w 674713"/>
                <a:gd name="connsiteY1" fmla="*/ 182489 h 645587"/>
                <a:gd name="connsiteX2" fmla="*/ 649186 w 674713"/>
                <a:gd name="connsiteY2" fmla="*/ 96989 h 645587"/>
                <a:gd name="connsiteX3" fmla="*/ 638411 w 674713"/>
                <a:gd name="connsiteY3" fmla="*/ 51413 h 645587"/>
                <a:gd name="connsiteX4" fmla="*/ 627636 w 674713"/>
                <a:gd name="connsiteY4" fmla="*/ 29191 h 645587"/>
                <a:gd name="connsiteX5" fmla="*/ 614865 w 674713"/>
                <a:gd name="connsiteY5" fmla="*/ 23352 h 645587"/>
                <a:gd name="connsiteX6" fmla="*/ 604090 w 674713"/>
                <a:gd name="connsiteY6" fmla="*/ 33899 h 645587"/>
                <a:gd name="connsiteX7" fmla="*/ 591719 w 674713"/>
                <a:gd name="connsiteY7" fmla="*/ 60830 h 645587"/>
                <a:gd name="connsiteX8" fmla="*/ 580944 w 674713"/>
                <a:gd name="connsiteY8" fmla="*/ 108665 h 645587"/>
                <a:gd name="connsiteX9" fmla="*/ 570169 w 674713"/>
                <a:gd name="connsiteY9" fmla="*/ 197555 h 645587"/>
                <a:gd name="connsiteX10" fmla="*/ 557398 w 674713"/>
                <a:gd name="connsiteY10" fmla="*/ 449161 h 645587"/>
                <a:gd name="connsiteX11" fmla="*/ 546623 w 674713"/>
                <a:gd name="connsiteY11" fmla="*/ 291154 h 645587"/>
                <a:gd name="connsiteX12" fmla="*/ 535848 w 674713"/>
                <a:gd name="connsiteY12" fmla="*/ 151980 h 645587"/>
                <a:gd name="connsiteX13" fmla="*/ 523078 w 674713"/>
                <a:gd name="connsiteY13" fmla="*/ 84182 h 645587"/>
                <a:gd name="connsiteX14" fmla="*/ 512302 w 674713"/>
                <a:gd name="connsiteY14" fmla="*/ 43315 h 645587"/>
                <a:gd name="connsiteX15" fmla="*/ 501527 w 674713"/>
                <a:gd name="connsiteY15" fmla="*/ 18644 h 645587"/>
                <a:gd name="connsiteX16" fmla="*/ 489156 w 674713"/>
                <a:gd name="connsiteY16" fmla="*/ 4708 h 645587"/>
                <a:gd name="connsiteX17" fmla="*/ 478381 w 674713"/>
                <a:gd name="connsiteY17" fmla="*/ 0 h 645587"/>
                <a:gd name="connsiteX18" fmla="*/ 465610 w 674713"/>
                <a:gd name="connsiteY18" fmla="*/ 2260 h 645587"/>
                <a:gd name="connsiteX19" fmla="*/ 454835 w 674713"/>
                <a:gd name="connsiteY19" fmla="*/ 12806 h 645587"/>
                <a:gd name="connsiteX20" fmla="*/ 444060 w 674713"/>
                <a:gd name="connsiteY20" fmla="*/ 31451 h 645587"/>
                <a:gd name="connsiteX21" fmla="*/ 431689 w 674713"/>
                <a:gd name="connsiteY21" fmla="*/ 60830 h 645587"/>
                <a:gd name="connsiteX22" fmla="*/ 420914 w 674713"/>
                <a:gd name="connsiteY22" fmla="*/ 104145 h 645587"/>
                <a:gd name="connsiteX23" fmla="*/ 408143 w 674713"/>
                <a:gd name="connsiteY23" fmla="*/ 169495 h 645587"/>
                <a:gd name="connsiteX24" fmla="*/ 397368 w 674713"/>
                <a:gd name="connsiteY24" fmla="*/ 292473 h 645587"/>
                <a:gd name="connsiteX25" fmla="*/ 386593 w 674713"/>
                <a:gd name="connsiteY25" fmla="*/ 645587 h 645587"/>
                <a:gd name="connsiteX26" fmla="*/ 373823 w 674713"/>
                <a:gd name="connsiteY26" fmla="*/ 259704 h 645587"/>
                <a:gd name="connsiteX27" fmla="*/ 363048 w 674713"/>
                <a:gd name="connsiteY27" fmla="*/ 156688 h 645587"/>
                <a:gd name="connsiteX28" fmla="*/ 352272 w 674713"/>
                <a:gd name="connsiteY28" fmla="*/ 98307 h 645587"/>
                <a:gd name="connsiteX29" fmla="*/ 339901 w 674713"/>
                <a:gd name="connsiteY29" fmla="*/ 60830 h 645587"/>
                <a:gd name="connsiteX30" fmla="*/ 329126 w 674713"/>
                <a:gd name="connsiteY30" fmla="*/ 35029 h 645587"/>
                <a:gd name="connsiteX31" fmla="*/ 316356 w 674713"/>
                <a:gd name="connsiteY31" fmla="*/ 17514 h 645587"/>
                <a:gd name="connsiteX32" fmla="*/ 305580 w 674713"/>
                <a:gd name="connsiteY32" fmla="*/ 6968 h 645587"/>
                <a:gd name="connsiteX33" fmla="*/ 294805 w 674713"/>
                <a:gd name="connsiteY33" fmla="*/ 2260 h 645587"/>
                <a:gd name="connsiteX34" fmla="*/ 282434 w 674713"/>
                <a:gd name="connsiteY34" fmla="*/ 3390 h 645587"/>
                <a:gd name="connsiteX35" fmla="*/ 271260 w 674713"/>
                <a:gd name="connsiteY35" fmla="*/ 9228 h 645587"/>
                <a:gd name="connsiteX36" fmla="*/ 258888 w 674713"/>
                <a:gd name="connsiteY36" fmla="*/ 21093 h 645587"/>
                <a:gd name="connsiteX37" fmla="*/ 248113 w 674713"/>
                <a:gd name="connsiteY37" fmla="*/ 39737 h 645587"/>
                <a:gd name="connsiteX38" fmla="*/ 237338 w 674713"/>
                <a:gd name="connsiteY38" fmla="*/ 65538 h 645587"/>
                <a:gd name="connsiteX39" fmla="*/ 226563 w 674713"/>
                <a:gd name="connsiteY39" fmla="*/ 102827 h 645587"/>
                <a:gd name="connsiteX40" fmla="*/ 213793 w 674713"/>
                <a:gd name="connsiteY40" fmla="*/ 156688 h 645587"/>
                <a:gd name="connsiteX41" fmla="*/ 201421 w 674713"/>
                <a:gd name="connsiteY41" fmla="*/ 244449 h 645587"/>
                <a:gd name="connsiteX42" fmla="*/ 190646 w 674713"/>
                <a:gd name="connsiteY42" fmla="*/ 452739 h 645587"/>
                <a:gd name="connsiteX43" fmla="*/ 179871 w 674713"/>
                <a:gd name="connsiteY43" fmla="*/ 381363 h 645587"/>
                <a:gd name="connsiteX44" fmla="*/ 169096 w 674713"/>
                <a:gd name="connsiteY44" fmla="*/ 222226 h 645587"/>
                <a:gd name="connsiteX45" fmla="*/ 156326 w 674713"/>
                <a:gd name="connsiteY45" fmla="*/ 145012 h 645587"/>
                <a:gd name="connsiteX46" fmla="*/ 145550 w 674713"/>
                <a:gd name="connsiteY46" fmla="*/ 95859 h 645587"/>
                <a:gd name="connsiteX47" fmla="*/ 132780 w 674713"/>
                <a:gd name="connsiteY47" fmla="*/ 63090 h 645587"/>
                <a:gd name="connsiteX48" fmla="*/ 122005 w 674713"/>
                <a:gd name="connsiteY48" fmla="*/ 38607 h 645587"/>
                <a:gd name="connsiteX49" fmla="*/ 111230 w 674713"/>
                <a:gd name="connsiteY49" fmla="*/ 22223 h 645587"/>
                <a:gd name="connsiteX50" fmla="*/ 98858 w 674713"/>
                <a:gd name="connsiteY50" fmla="*/ 10546 h 645587"/>
                <a:gd name="connsiteX51" fmla="*/ 88083 w 674713"/>
                <a:gd name="connsiteY51" fmla="*/ 4708 h 645587"/>
                <a:gd name="connsiteX52" fmla="*/ 75313 w 674713"/>
                <a:gd name="connsiteY52" fmla="*/ 3390 h 645587"/>
                <a:gd name="connsiteX53" fmla="*/ 64538 w 674713"/>
                <a:gd name="connsiteY53" fmla="*/ 6968 h 645587"/>
                <a:gd name="connsiteX54" fmla="*/ 53763 w 674713"/>
                <a:gd name="connsiteY54" fmla="*/ 15254 h 645587"/>
                <a:gd name="connsiteX55" fmla="*/ 41391 w 674713"/>
                <a:gd name="connsiteY55" fmla="*/ 28061 h 645587"/>
                <a:gd name="connsiteX56" fmla="*/ 30616 w 674713"/>
                <a:gd name="connsiteY56" fmla="*/ 46705 h 645587"/>
                <a:gd name="connsiteX57" fmla="*/ 17846 w 674713"/>
                <a:gd name="connsiteY57" fmla="*/ 72506 h 645587"/>
                <a:gd name="connsiteX58" fmla="*/ 7071 w 674713"/>
                <a:gd name="connsiteY58" fmla="*/ 107535 h 645587"/>
                <a:gd name="connsiteX59" fmla="*/ 0 w 674713"/>
                <a:gd name="connsiteY59" fmla="*/ 142137 h 64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74713" h="645587">
                  <a:moveTo>
                    <a:pt x="674713" y="363334"/>
                  </a:moveTo>
                  <a:cubicBezTo>
                    <a:pt x="671122" y="293465"/>
                    <a:pt x="665149" y="252359"/>
                    <a:pt x="661557" y="182489"/>
                  </a:cubicBezTo>
                  <a:cubicBezTo>
                    <a:pt x="657567" y="154052"/>
                    <a:pt x="653177" y="125426"/>
                    <a:pt x="649186" y="96989"/>
                  </a:cubicBezTo>
                  <a:cubicBezTo>
                    <a:pt x="645594" y="81734"/>
                    <a:pt x="642003" y="66668"/>
                    <a:pt x="638411" y="51413"/>
                  </a:cubicBezTo>
                  <a:cubicBezTo>
                    <a:pt x="634819" y="44069"/>
                    <a:pt x="631228" y="36535"/>
                    <a:pt x="627636" y="29191"/>
                  </a:cubicBezTo>
                  <a:cubicBezTo>
                    <a:pt x="623246" y="27307"/>
                    <a:pt x="619255" y="25236"/>
                    <a:pt x="614865" y="23352"/>
                  </a:cubicBezTo>
                  <a:cubicBezTo>
                    <a:pt x="611274" y="26931"/>
                    <a:pt x="607682" y="30321"/>
                    <a:pt x="604090" y="33899"/>
                  </a:cubicBezTo>
                  <a:cubicBezTo>
                    <a:pt x="600099" y="42939"/>
                    <a:pt x="595710" y="51790"/>
                    <a:pt x="591719" y="60830"/>
                  </a:cubicBezTo>
                  <a:cubicBezTo>
                    <a:pt x="588127" y="76838"/>
                    <a:pt x="584535" y="92657"/>
                    <a:pt x="580944" y="108665"/>
                  </a:cubicBezTo>
                  <a:cubicBezTo>
                    <a:pt x="577352" y="138232"/>
                    <a:pt x="573760" y="167988"/>
                    <a:pt x="570169" y="197555"/>
                  </a:cubicBezTo>
                  <a:cubicBezTo>
                    <a:pt x="565779" y="281361"/>
                    <a:pt x="561788" y="365355"/>
                    <a:pt x="557398" y="449161"/>
                  </a:cubicBezTo>
                  <a:cubicBezTo>
                    <a:pt x="553807" y="396429"/>
                    <a:pt x="550215" y="343886"/>
                    <a:pt x="546623" y="291154"/>
                  </a:cubicBezTo>
                  <a:cubicBezTo>
                    <a:pt x="543031" y="244826"/>
                    <a:pt x="539440" y="198309"/>
                    <a:pt x="535848" y="151980"/>
                  </a:cubicBezTo>
                  <a:cubicBezTo>
                    <a:pt x="531458" y="129381"/>
                    <a:pt x="527467" y="106782"/>
                    <a:pt x="523078" y="84182"/>
                  </a:cubicBezTo>
                  <a:cubicBezTo>
                    <a:pt x="519486" y="70623"/>
                    <a:pt x="515894" y="56875"/>
                    <a:pt x="512302" y="43315"/>
                  </a:cubicBezTo>
                  <a:cubicBezTo>
                    <a:pt x="508711" y="35029"/>
                    <a:pt x="505119" y="26931"/>
                    <a:pt x="501527" y="18644"/>
                  </a:cubicBezTo>
                  <a:cubicBezTo>
                    <a:pt x="497537" y="13936"/>
                    <a:pt x="493147" y="9416"/>
                    <a:pt x="489156" y="4708"/>
                  </a:cubicBezTo>
                  <a:cubicBezTo>
                    <a:pt x="485564" y="3201"/>
                    <a:pt x="481973" y="1507"/>
                    <a:pt x="478381" y="0"/>
                  </a:cubicBezTo>
                  <a:lnTo>
                    <a:pt x="465610" y="2260"/>
                  </a:lnTo>
                  <a:cubicBezTo>
                    <a:pt x="462019" y="5838"/>
                    <a:pt x="458427" y="9228"/>
                    <a:pt x="454835" y="12806"/>
                  </a:cubicBezTo>
                  <a:lnTo>
                    <a:pt x="444060" y="31451"/>
                  </a:lnTo>
                  <a:cubicBezTo>
                    <a:pt x="440070" y="41244"/>
                    <a:pt x="435680" y="51037"/>
                    <a:pt x="431689" y="60830"/>
                  </a:cubicBezTo>
                  <a:cubicBezTo>
                    <a:pt x="428097" y="75331"/>
                    <a:pt x="424505" y="89644"/>
                    <a:pt x="420914" y="104145"/>
                  </a:cubicBezTo>
                  <a:cubicBezTo>
                    <a:pt x="416524" y="125991"/>
                    <a:pt x="412533" y="147649"/>
                    <a:pt x="408143" y="169495"/>
                  </a:cubicBezTo>
                  <a:cubicBezTo>
                    <a:pt x="404552" y="210550"/>
                    <a:pt x="400960" y="251417"/>
                    <a:pt x="397368" y="292473"/>
                  </a:cubicBezTo>
                  <a:lnTo>
                    <a:pt x="386593" y="645587"/>
                  </a:lnTo>
                  <a:cubicBezTo>
                    <a:pt x="382203" y="516959"/>
                    <a:pt x="378213" y="388331"/>
                    <a:pt x="373823" y="259704"/>
                  </a:cubicBezTo>
                  <a:cubicBezTo>
                    <a:pt x="370231" y="225428"/>
                    <a:pt x="366639" y="190964"/>
                    <a:pt x="363048" y="156688"/>
                  </a:cubicBezTo>
                  <a:cubicBezTo>
                    <a:pt x="359456" y="137291"/>
                    <a:pt x="355864" y="117705"/>
                    <a:pt x="352272" y="98307"/>
                  </a:cubicBezTo>
                  <a:cubicBezTo>
                    <a:pt x="348282" y="85877"/>
                    <a:pt x="343892" y="73259"/>
                    <a:pt x="339901" y="60830"/>
                  </a:cubicBezTo>
                  <a:cubicBezTo>
                    <a:pt x="336309" y="52167"/>
                    <a:pt x="332718" y="43692"/>
                    <a:pt x="329126" y="35029"/>
                  </a:cubicBezTo>
                  <a:cubicBezTo>
                    <a:pt x="324736" y="29191"/>
                    <a:pt x="320745" y="23352"/>
                    <a:pt x="316356" y="17514"/>
                  </a:cubicBezTo>
                  <a:cubicBezTo>
                    <a:pt x="312764" y="13936"/>
                    <a:pt x="309172" y="10546"/>
                    <a:pt x="305580" y="6968"/>
                  </a:cubicBezTo>
                  <a:cubicBezTo>
                    <a:pt x="301989" y="5461"/>
                    <a:pt x="298397" y="3766"/>
                    <a:pt x="294805" y="2260"/>
                  </a:cubicBezTo>
                  <a:lnTo>
                    <a:pt x="282434" y="3390"/>
                  </a:lnTo>
                  <a:lnTo>
                    <a:pt x="271260" y="9228"/>
                  </a:lnTo>
                  <a:cubicBezTo>
                    <a:pt x="267269" y="13183"/>
                    <a:pt x="262879" y="17138"/>
                    <a:pt x="258888" y="21093"/>
                  </a:cubicBezTo>
                  <a:lnTo>
                    <a:pt x="248113" y="39737"/>
                  </a:lnTo>
                  <a:cubicBezTo>
                    <a:pt x="244522" y="48400"/>
                    <a:pt x="240930" y="56875"/>
                    <a:pt x="237338" y="65538"/>
                  </a:cubicBezTo>
                  <a:lnTo>
                    <a:pt x="226563" y="102827"/>
                  </a:lnTo>
                  <a:cubicBezTo>
                    <a:pt x="222173" y="120718"/>
                    <a:pt x="218183" y="138797"/>
                    <a:pt x="213793" y="156688"/>
                  </a:cubicBezTo>
                  <a:cubicBezTo>
                    <a:pt x="209802" y="185879"/>
                    <a:pt x="205412" y="215258"/>
                    <a:pt x="201421" y="244449"/>
                  </a:cubicBezTo>
                  <a:cubicBezTo>
                    <a:pt x="197830" y="313942"/>
                    <a:pt x="194238" y="383246"/>
                    <a:pt x="190646" y="452739"/>
                  </a:cubicBezTo>
                  <a:cubicBezTo>
                    <a:pt x="187055" y="429010"/>
                    <a:pt x="183463" y="405092"/>
                    <a:pt x="179871" y="381363"/>
                  </a:cubicBezTo>
                  <a:cubicBezTo>
                    <a:pt x="176279" y="328255"/>
                    <a:pt x="172688" y="275335"/>
                    <a:pt x="169096" y="222226"/>
                  </a:cubicBezTo>
                  <a:cubicBezTo>
                    <a:pt x="164706" y="196426"/>
                    <a:pt x="160715" y="170813"/>
                    <a:pt x="156326" y="145012"/>
                  </a:cubicBezTo>
                  <a:lnTo>
                    <a:pt x="145550" y="95859"/>
                  </a:lnTo>
                  <a:cubicBezTo>
                    <a:pt x="141161" y="84936"/>
                    <a:pt x="137170" y="74013"/>
                    <a:pt x="132780" y="63090"/>
                  </a:cubicBezTo>
                  <a:cubicBezTo>
                    <a:pt x="129188" y="54992"/>
                    <a:pt x="125597" y="46705"/>
                    <a:pt x="122005" y="38607"/>
                  </a:cubicBezTo>
                  <a:lnTo>
                    <a:pt x="111230" y="22223"/>
                  </a:lnTo>
                  <a:cubicBezTo>
                    <a:pt x="107239" y="18268"/>
                    <a:pt x="102849" y="14501"/>
                    <a:pt x="98858" y="10546"/>
                  </a:cubicBezTo>
                  <a:cubicBezTo>
                    <a:pt x="95267" y="8663"/>
                    <a:pt x="91675" y="6591"/>
                    <a:pt x="88083" y="4708"/>
                  </a:cubicBezTo>
                  <a:cubicBezTo>
                    <a:pt x="83693" y="4331"/>
                    <a:pt x="79703" y="3766"/>
                    <a:pt x="75313" y="3390"/>
                  </a:cubicBezTo>
                  <a:cubicBezTo>
                    <a:pt x="71721" y="4520"/>
                    <a:pt x="68129" y="5838"/>
                    <a:pt x="64538" y="6968"/>
                  </a:cubicBezTo>
                  <a:cubicBezTo>
                    <a:pt x="60946" y="9793"/>
                    <a:pt x="57354" y="12430"/>
                    <a:pt x="53763" y="15254"/>
                  </a:cubicBezTo>
                  <a:cubicBezTo>
                    <a:pt x="49772" y="19586"/>
                    <a:pt x="45382" y="23729"/>
                    <a:pt x="41391" y="28061"/>
                  </a:cubicBezTo>
                  <a:lnTo>
                    <a:pt x="30616" y="46705"/>
                  </a:lnTo>
                  <a:cubicBezTo>
                    <a:pt x="26226" y="55368"/>
                    <a:pt x="22236" y="63843"/>
                    <a:pt x="17846" y="72506"/>
                  </a:cubicBezTo>
                  <a:lnTo>
                    <a:pt x="7071" y="107535"/>
                  </a:lnTo>
                  <a:lnTo>
                    <a:pt x="0" y="142137"/>
                  </a:ln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78" name="Straight Connector 77"/>
          <p:cNvCxnSpPr/>
          <p:nvPr/>
        </p:nvCxnSpPr>
        <p:spPr bwMode="auto">
          <a:xfrm>
            <a:off x="865161" y="3224332"/>
            <a:ext cx="0" cy="11747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2470791" y="3294182"/>
            <a:ext cx="0" cy="10795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91979" y="2961277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979" y="2961277"/>
                <a:ext cx="455955" cy="311560"/>
              </a:xfrm>
              <a:prstGeom prst="rect">
                <a:avLst/>
              </a:prstGeom>
              <a:blipFill>
                <a:blip r:embed="rId7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 bwMode="auto">
          <a:xfrm>
            <a:off x="4916045" y="3298520"/>
            <a:ext cx="159318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31548" y="2946927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48" y="2946927"/>
                <a:ext cx="1424897" cy="323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>
            <a:off x="4621497" y="3294214"/>
            <a:ext cx="2830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95" name="Group 94"/>
          <p:cNvGrpSpPr/>
          <p:nvPr/>
        </p:nvGrpSpPr>
        <p:grpSpPr>
          <a:xfrm>
            <a:off x="588864" y="3437216"/>
            <a:ext cx="4031552" cy="935106"/>
            <a:chOff x="2534000" y="3271876"/>
            <a:chExt cx="4031552" cy="1815227"/>
          </a:xfrm>
        </p:grpSpPr>
        <p:cxnSp>
          <p:nvCxnSpPr>
            <p:cNvPr id="96" name="Straight Connector 95"/>
            <p:cNvCxnSpPr/>
            <p:nvPr/>
          </p:nvCxnSpPr>
          <p:spPr bwMode="auto">
            <a:xfrm>
              <a:off x="2534000" y="5082052"/>
              <a:ext cx="282024" cy="505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V="1">
              <a:off x="2802044" y="3271876"/>
              <a:ext cx="7194" cy="181515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V="1">
              <a:off x="4404632" y="3271876"/>
              <a:ext cx="7194" cy="18151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808824" y="3281674"/>
              <a:ext cx="15993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4397545" y="5085566"/>
              <a:ext cx="216800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4644008" y="3438642"/>
            <a:ext cx="4031552" cy="935106"/>
            <a:chOff x="2534000" y="3271876"/>
            <a:chExt cx="4031552" cy="1815227"/>
          </a:xfrm>
        </p:grpSpPr>
        <p:cxnSp>
          <p:nvCxnSpPr>
            <p:cNvPr id="104" name="Straight Connector 103"/>
            <p:cNvCxnSpPr/>
            <p:nvPr/>
          </p:nvCxnSpPr>
          <p:spPr bwMode="auto">
            <a:xfrm>
              <a:off x="2534000" y="5082052"/>
              <a:ext cx="282024" cy="505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2802044" y="3271876"/>
              <a:ext cx="7194" cy="181515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4404632" y="3271876"/>
              <a:ext cx="7194" cy="181515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2808824" y="3281674"/>
              <a:ext cx="159931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4397545" y="5085566"/>
              <a:ext cx="216800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9" name="Straight Arrow Connector 108"/>
          <p:cNvCxnSpPr/>
          <p:nvPr/>
        </p:nvCxnSpPr>
        <p:spPr bwMode="auto">
          <a:xfrm>
            <a:off x="7267980" y="3452910"/>
            <a:ext cx="0" cy="491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144841" y="3521851"/>
                <a:ext cx="608115" cy="315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41" y="3521851"/>
                <a:ext cx="608115" cy="3152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/>
          <p:cNvCxnSpPr/>
          <p:nvPr/>
        </p:nvCxnSpPr>
        <p:spPr bwMode="auto">
          <a:xfrm>
            <a:off x="6536087" y="3444240"/>
            <a:ext cx="73900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566604" y="3435258"/>
            <a:ext cx="4048217" cy="534511"/>
            <a:chOff x="1205171" y="3650768"/>
            <a:chExt cx="2456835" cy="1056315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1372977" y="3650768"/>
              <a:ext cx="97979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205171" y="4704532"/>
              <a:ext cx="17779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2352772" y="4707083"/>
              <a:ext cx="130923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4635326" y="3436712"/>
            <a:ext cx="4048217" cy="534511"/>
            <a:chOff x="1205171" y="3650768"/>
            <a:chExt cx="2456835" cy="1056315"/>
          </a:xfrm>
        </p:grpSpPr>
        <p:cxnSp>
          <p:nvCxnSpPr>
            <p:cNvPr id="119" name="Straight Connector 118"/>
            <p:cNvCxnSpPr/>
            <p:nvPr/>
          </p:nvCxnSpPr>
          <p:spPr bwMode="auto">
            <a:xfrm>
              <a:off x="1372977" y="3650768"/>
              <a:ext cx="97979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1205171" y="4704532"/>
              <a:ext cx="177797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2352772" y="4707083"/>
              <a:ext cx="130923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541453" y="2957656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453" y="2957656"/>
                <a:ext cx="455955" cy="311560"/>
              </a:xfrm>
              <a:prstGeom prst="rect">
                <a:avLst/>
              </a:prstGeom>
              <a:blipFill>
                <a:blip r:embed="rId10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/>
          <p:nvPr/>
        </p:nvCxnSpPr>
        <p:spPr bwMode="auto">
          <a:xfrm>
            <a:off x="2865519" y="3294899"/>
            <a:ext cx="155408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2981022" y="2943306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22" y="2943306"/>
                <a:ext cx="1424897" cy="3238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Arrow Connector 124"/>
          <p:cNvCxnSpPr/>
          <p:nvPr/>
        </p:nvCxnSpPr>
        <p:spPr bwMode="auto">
          <a:xfrm>
            <a:off x="2570971" y="3290593"/>
            <a:ext cx="27620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6620118" y="2957526"/>
                <a:ext cx="455955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118" y="2957526"/>
                <a:ext cx="455955" cy="311560"/>
              </a:xfrm>
              <a:prstGeom prst="rect">
                <a:avLst/>
              </a:prstGeom>
              <a:blipFill>
                <a:blip r:embed="rId10"/>
                <a:stretch>
                  <a:fillRect r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/>
          <p:nvPr/>
        </p:nvCxnSpPr>
        <p:spPr bwMode="auto">
          <a:xfrm>
            <a:off x="6921324" y="3294769"/>
            <a:ext cx="155211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059687" y="2943176"/>
                <a:ext cx="1424897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687" y="2943176"/>
                <a:ext cx="1424897" cy="3238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/>
          <p:cNvCxnSpPr/>
          <p:nvPr/>
        </p:nvCxnSpPr>
        <p:spPr bwMode="auto">
          <a:xfrm>
            <a:off x="6649636" y="3290463"/>
            <a:ext cx="25408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8" name="Freeform: Shape 137"/>
          <p:cNvSpPr/>
          <p:nvPr/>
        </p:nvSpPr>
        <p:spPr bwMode="auto">
          <a:xfrm>
            <a:off x="873693" y="3441879"/>
            <a:ext cx="1597463" cy="922841"/>
          </a:xfrm>
          <a:custGeom>
            <a:avLst/>
            <a:gdLst>
              <a:gd name="connsiteX0" fmla="*/ 676036 w 1885102"/>
              <a:gd name="connsiteY0" fmla="*/ 0 h 1863559"/>
              <a:gd name="connsiteX1" fmla="*/ 686827 w 1885102"/>
              <a:gd name="connsiteY1" fmla="*/ 1170 h 1863559"/>
              <a:gd name="connsiteX2" fmla="*/ 697618 w 1885102"/>
              <a:gd name="connsiteY2" fmla="*/ 1170 h 1863559"/>
              <a:gd name="connsiteX3" fmla="*/ 710207 w 1885102"/>
              <a:gd name="connsiteY3" fmla="*/ 2340 h 1863559"/>
              <a:gd name="connsiteX4" fmla="*/ 720997 w 1885102"/>
              <a:gd name="connsiteY4" fmla="*/ 4679 h 1863559"/>
              <a:gd name="connsiteX5" fmla="*/ 733587 w 1885102"/>
              <a:gd name="connsiteY5" fmla="*/ 7019 h 1863559"/>
              <a:gd name="connsiteX6" fmla="*/ 744377 w 1885102"/>
              <a:gd name="connsiteY6" fmla="*/ 9358 h 1863559"/>
              <a:gd name="connsiteX7" fmla="*/ 755168 w 1885102"/>
              <a:gd name="connsiteY7" fmla="*/ 14037 h 1863559"/>
              <a:gd name="connsiteX8" fmla="*/ 765959 w 1885102"/>
              <a:gd name="connsiteY8" fmla="*/ 18716 h 1863559"/>
              <a:gd name="connsiteX9" fmla="*/ 778548 w 1885102"/>
              <a:gd name="connsiteY9" fmla="*/ 23395 h 1863559"/>
              <a:gd name="connsiteX10" fmla="*/ 789339 w 1885102"/>
              <a:gd name="connsiteY10" fmla="*/ 30413 h 1863559"/>
              <a:gd name="connsiteX11" fmla="*/ 801928 w 1885102"/>
              <a:gd name="connsiteY11" fmla="*/ 37432 h 1863559"/>
              <a:gd name="connsiteX12" fmla="*/ 812719 w 1885102"/>
              <a:gd name="connsiteY12" fmla="*/ 45620 h 1863559"/>
              <a:gd name="connsiteX13" fmla="*/ 823509 w 1885102"/>
              <a:gd name="connsiteY13" fmla="*/ 54978 h 1863559"/>
              <a:gd name="connsiteX14" fmla="*/ 836099 w 1885102"/>
              <a:gd name="connsiteY14" fmla="*/ 66675 h 1863559"/>
              <a:gd name="connsiteX15" fmla="*/ 846889 w 1885102"/>
              <a:gd name="connsiteY15" fmla="*/ 78372 h 1863559"/>
              <a:gd name="connsiteX16" fmla="*/ 859479 w 1885102"/>
              <a:gd name="connsiteY16" fmla="*/ 93579 h 1863559"/>
              <a:gd name="connsiteX17" fmla="*/ 870269 w 1885102"/>
              <a:gd name="connsiteY17" fmla="*/ 109955 h 1863559"/>
              <a:gd name="connsiteX18" fmla="*/ 881060 w 1885102"/>
              <a:gd name="connsiteY18" fmla="*/ 128671 h 1863559"/>
              <a:gd name="connsiteX19" fmla="*/ 893649 w 1885102"/>
              <a:gd name="connsiteY19" fmla="*/ 150896 h 1863559"/>
              <a:gd name="connsiteX20" fmla="*/ 904440 w 1885102"/>
              <a:gd name="connsiteY20" fmla="*/ 177800 h 1863559"/>
              <a:gd name="connsiteX21" fmla="*/ 917029 w 1885102"/>
              <a:gd name="connsiteY21" fmla="*/ 210553 h 1863559"/>
              <a:gd name="connsiteX22" fmla="*/ 927820 w 1885102"/>
              <a:gd name="connsiteY22" fmla="*/ 252663 h 1863559"/>
              <a:gd name="connsiteX23" fmla="*/ 938611 w 1885102"/>
              <a:gd name="connsiteY23" fmla="*/ 311150 h 1863559"/>
              <a:gd name="connsiteX24" fmla="*/ 951200 w 1885102"/>
              <a:gd name="connsiteY24" fmla="*/ 400050 h 1863559"/>
              <a:gd name="connsiteX25" fmla="*/ 961991 w 1885102"/>
              <a:gd name="connsiteY25" fmla="*/ 614112 h 1863559"/>
              <a:gd name="connsiteX26" fmla="*/ 972781 w 1885102"/>
              <a:gd name="connsiteY26" fmla="*/ 533400 h 1863559"/>
              <a:gd name="connsiteX27" fmla="*/ 985370 w 1885102"/>
              <a:gd name="connsiteY27" fmla="*/ 374316 h 1863559"/>
              <a:gd name="connsiteX28" fmla="*/ 996161 w 1885102"/>
              <a:gd name="connsiteY28" fmla="*/ 294774 h 1863559"/>
              <a:gd name="connsiteX29" fmla="*/ 1008750 w 1885102"/>
              <a:gd name="connsiteY29" fmla="*/ 242135 h 1863559"/>
              <a:gd name="connsiteX30" fmla="*/ 1019541 w 1885102"/>
              <a:gd name="connsiteY30" fmla="*/ 202364 h 1863559"/>
              <a:gd name="connsiteX31" fmla="*/ 1030332 w 1885102"/>
              <a:gd name="connsiteY31" fmla="*/ 170782 h 1863559"/>
              <a:gd name="connsiteX32" fmla="*/ 1042921 w 1885102"/>
              <a:gd name="connsiteY32" fmla="*/ 145047 h 1863559"/>
              <a:gd name="connsiteX33" fmla="*/ 1053712 w 1885102"/>
              <a:gd name="connsiteY33" fmla="*/ 123992 h 1863559"/>
              <a:gd name="connsiteX34" fmla="*/ 1064503 w 1885102"/>
              <a:gd name="connsiteY34" fmla="*/ 105276 h 1863559"/>
              <a:gd name="connsiteX35" fmla="*/ 1077092 w 1885102"/>
              <a:gd name="connsiteY35" fmla="*/ 90070 h 1863559"/>
              <a:gd name="connsiteX36" fmla="*/ 1087882 w 1885102"/>
              <a:gd name="connsiteY36" fmla="*/ 76033 h 1863559"/>
              <a:gd name="connsiteX37" fmla="*/ 1100472 w 1885102"/>
              <a:gd name="connsiteY37" fmla="*/ 63166 h 1863559"/>
              <a:gd name="connsiteX38" fmla="*/ 1111262 w 1885102"/>
              <a:gd name="connsiteY38" fmla="*/ 52638 h 1863559"/>
              <a:gd name="connsiteX39" fmla="*/ 1122053 w 1885102"/>
              <a:gd name="connsiteY39" fmla="*/ 43280 h 1863559"/>
              <a:gd name="connsiteX40" fmla="*/ 1134642 w 1885102"/>
              <a:gd name="connsiteY40" fmla="*/ 35092 h 1863559"/>
              <a:gd name="connsiteX41" fmla="*/ 1145433 w 1885102"/>
              <a:gd name="connsiteY41" fmla="*/ 28074 h 1863559"/>
              <a:gd name="connsiteX42" fmla="*/ 1156224 w 1885102"/>
              <a:gd name="connsiteY42" fmla="*/ 22225 h 1863559"/>
              <a:gd name="connsiteX43" fmla="*/ 1168813 w 1885102"/>
              <a:gd name="connsiteY43" fmla="*/ 16376 h 1863559"/>
              <a:gd name="connsiteX44" fmla="*/ 1179604 w 1885102"/>
              <a:gd name="connsiteY44" fmla="*/ 12867 h 1863559"/>
              <a:gd name="connsiteX45" fmla="*/ 1192193 w 1885102"/>
              <a:gd name="connsiteY45" fmla="*/ 8188 h 1863559"/>
              <a:gd name="connsiteX46" fmla="*/ 1202984 w 1885102"/>
              <a:gd name="connsiteY46" fmla="*/ 5849 h 1863559"/>
              <a:gd name="connsiteX47" fmla="*/ 1213774 w 1885102"/>
              <a:gd name="connsiteY47" fmla="*/ 3509 h 1863559"/>
              <a:gd name="connsiteX48" fmla="*/ 1226364 w 1885102"/>
              <a:gd name="connsiteY48" fmla="*/ 1170 h 1863559"/>
              <a:gd name="connsiteX49" fmla="*/ 1237154 w 1885102"/>
              <a:gd name="connsiteY49" fmla="*/ 1170 h 1863559"/>
              <a:gd name="connsiteX50" fmla="*/ 1249743 w 1885102"/>
              <a:gd name="connsiteY50" fmla="*/ 0 h 1863559"/>
              <a:gd name="connsiteX51" fmla="*/ 1260534 w 1885102"/>
              <a:gd name="connsiteY51" fmla="*/ 0 h 1863559"/>
              <a:gd name="connsiteX52" fmla="*/ 1271325 w 1885102"/>
              <a:gd name="connsiteY52" fmla="*/ 1170 h 1863559"/>
              <a:gd name="connsiteX53" fmla="*/ 1283914 w 1885102"/>
              <a:gd name="connsiteY53" fmla="*/ 2340 h 1863559"/>
              <a:gd name="connsiteX54" fmla="*/ 1294705 w 1885102"/>
              <a:gd name="connsiteY54" fmla="*/ 3509 h 1863559"/>
              <a:gd name="connsiteX55" fmla="*/ 1307294 w 1885102"/>
              <a:gd name="connsiteY55" fmla="*/ 5849 h 1863559"/>
              <a:gd name="connsiteX56" fmla="*/ 1318085 w 1885102"/>
              <a:gd name="connsiteY56" fmla="*/ 8188 h 1863559"/>
              <a:gd name="connsiteX57" fmla="*/ 1328875 w 1885102"/>
              <a:gd name="connsiteY57" fmla="*/ 11697 h 1863559"/>
              <a:gd name="connsiteX58" fmla="*/ 1339666 w 1885102"/>
              <a:gd name="connsiteY58" fmla="*/ 15207 h 1863559"/>
              <a:gd name="connsiteX59" fmla="*/ 1352255 w 1885102"/>
              <a:gd name="connsiteY59" fmla="*/ 19886 h 1863559"/>
              <a:gd name="connsiteX60" fmla="*/ 1363046 w 1885102"/>
              <a:gd name="connsiteY60" fmla="*/ 24565 h 1863559"/>
              <a:gd name="connsiteX61" fmla="*/ 1375635 w 1885102"/>
              <a:gd name="connsiteY61" fmla="*/ 29244 h 1863559"/>
              <a:gd name="connsiteX62" fmla="*/ 1386426 w 1885102"/>
              <a:gd name="connsiteY62" fmla="*/ 35092 h 1863559"/>
              <a:gd name="connsiteX63" fmla="*/ 1397217 w 1885102"/>
              <a:gd name="connsiteY63" fmla="*/ 40941 h 1863559"/>
              <a:gd name="connsiteX64" fmla="*/ 1409806 w 1885102"/>
              <a:gd name="connsiteY64" fmla="*/ 47959 h 1863559"/>
              <a:gd name="connsiteX65" fmla="*/ 1420597 w 1885102"/>
              <a:gd name="connsiteY65" fmla="*/ 54978 h 1863559"/>
              <a:gd name="connsiteX66" fmla="*/ 1433186 w 1885102"/>
              <a:gd name="connsiteY66" fmla="*/ 61996 h 1863559"/>
              <a:gd name="connsiteX67" fmla="*/ 1443977 w 1885102"/>
              <a:gd name="connsiteY67" fmla="*/ 70184 h 1863559"/>
              <a:gd name="connsiteX68" fmla="*/ 1454767 w 1885102"/>
              <a:gd name="connsiteY68" fmla="*/ 79542 h 1863559"/>
              <a:gd name="connsiteX69" fmla="*/ 1467357 w 1885102"/>
              <a:gd name="connsiteY69" fmla="*/ 87730 h 1863559"/>
              <a:gd name="connsiteX70" fmla="*/ 1478147 w 1885102"/>
              <a:gd name="connsiteY70" fmla="*/ 98258 h 1863559"/>
              <a:gd name="connsiteX71" fmla="*/ 1490736 w 1885102"/>
              <a:gd name="connsiteY71" fmla="*/ 107616 h 1863559"/>
              <a:gd name="connsiteX72" fmla="*/ 1501527 w 1885102"/>
              <a:gd name="connsiteY72" fmla="*/ 119313 h 1863559"/>
              <a:gd name="connsiteX73" fmla="*/ 1512318 w 1885102"/>
              <a:gd name="connsiteY73" fmla="*/ 129841 h 1863559"/>
              <a:gd name="connsiteX74" fmla="*/ 1524907 w 1885102"/>
              <a:gd name="connsiteY74" fmla="*/ 141538 h 1863559"/>
              <a:gd name="connsiteX75" fmla="*/ 1535698 w 1885102"/>
              <a:gd name="connsiteY75" fmla="*/ 154405 h 1863559"/>
              <a:gd name="connsiteX76" fmla="*/ 1546489 w 1885102"/>
              <a:gd name="connsiteY76" fmla="*/ 167272 h 1863559"/>
              <a:gd name="connsiteX77" fmla="*/ 1559078 w 1885102"/>
              <a:gd name="connsiteY77" fmla="*/ 180139 h 1863559"/>
              <a:gd name="connsiteX78" fmla="*/ 1569869 w 1885102"/>
              <a:gd name="connsiteY78" fmla="*/ 195346 h 1863559"/>
              <a:gd name="connsiteX79" fmla="*/ 1582458 w 1885102"/>
              <a:gd name="connsiteY79" fmla="*/ 210553 h 1863559"/>
              <a:gd name="connsiteX80" fmla="*/ 1593248 w 1885102"/>
              <a:gd name="connsiteY80" fmla="*/ 225759 h 1863559"/>
              <a:gd name="connsiteX81" fmla="*/ 1604039 w 1885102"/>
              <a:gd name="connsiteY81" fmla="*/ 242135 h 1863559"/>
              <a:gd name="connsiteX82" fmla="*/ 1616628 w 1885102"/>
              <a:gd name="connsiteY82" fmla="*/ 258512 h 1863559"/>
              <a:gd name="connsiteX83" fmla="*/ 1627419 w 1885102"/>
              <a:gd name="connsiteY83" fmla="*/ 277228 h 1863559"/>
              <a:gd name="connsiteX84" fmla="*/ 1640008 w 1885102"/>
              <a:gd name="connsiteY84" fmla="*/ 294774 h 1863559"/>
              <a:gd name="connsiteX85" fmla="*/ 1650799 w 1885102"/>
              <a:gd name="connsiteY85" fmla="*/ 314659 h 1863559"/>
              <a:gd name="connsiteX86" fmla="*/ 1661590 w 1885102"/>
              <a:gd name="connsiteY86" fmla="*/ 334545 h 1863559"/>
              <a:gd name="connsiteX87" fmla="*/ 1674179 w 1885102"/>
              <a:gd name="connsiteY87" fmla="*/ 356770 h 1863559"/>
              <a:gd name="connsiteX88" fmla="*/ 1684970 w 1885102"/>
              <a:gd name="connsiteY88" fmla="*/ 378995 h 1863559"/>
              <a:gd name="connsiteX89" fmla="*/ 1697559 w 1885102"/>
              <a:gd name="connsiteY89" fmla="*/ 402389 h 1863559"/>
              <a:gd name="connsiteX90" fmla="*/ 1708350 w 1885102"/>
              <a:gd name="connsiteY90" fmla="*/ 426954 h 1863559"/>
              <a:gd name="connsiteX91" fmla="*/ 1719140 w 1885102"/>
              <a:gd name="connsiteY91" fmla="*/ 452688 h 1863559"/>
              <a:gd name="connsiteX92" fmla="*/ 1729931 w 1885102"/>
              <a:gd name="connsiteY92" fmla="*/ 480762 h 1863559"/>
              <a:gd name="connsiteX93" fmla="*/ 1742520 w 1885102"/>
              <a:gd name="connsiteY93" fmla="*/ 510005 h 1863559"/>
              <a:gd name="connsiteX94" fmla="*/ 1753311 w 1885102"/>
              <a:gd name="connsiteY94" fmla="*/ 540418 h 1863559"/>
              <a:gd name="connsiteX95" fmla="*/ 1765900 w 1885102"/>
              <a:gd name="connsiteY95" fmla="*/ 573171 h 1863559"/>
              <a:gd name="connsiteX96" fmla="*/ 1776691 w 1885102"/>
              <a:gd name="connsiteY96" fmla="*/ 608263 h 1863559"/>
              <a:gd name="connsiteX97" fmla="*/ 1787482 w 1885102"/>
              <a:gd name="connsiteY97" fmla="*/ 645694 h 1863559"/>
              <a:gd name="connsiteX98" fmla="*/ 1800071 w 1885102"/>
              <a:gd name="connsiteY98" fmla="*/ 686635 h 1863559"/>
              <a:gd name="connsiteX99" fmla="*/ 1810862 w 1885102"/>
              <a:gd name="connsiteY99" fmla="*/ 731085 h 1863559"/>
              <a:gd name="connsiteX100" fmla="*/ 1823451 w 1885102"/>
              <a:gd name="connsiteY100" fmla="*/ 780214 h 1863559"/>
              <a:gd name="connsiteX101" fmla="*/ 1834242 w 1885102"/>
              <a:gd name="connsiteY101" fmla="*/ 836361 h 1863559"/>
              <a:gd name="connsiteX102" fmla="*/ 1845032 w 1885102"/>
              <a:gd name="connsiteY102" fmla="*/ 901867 h 1863559"/>
              <a:gd name="connsiteX103" fmla="*/ 1857621 w 1885102"/>
              <a:gd name="connsiteY103" fmla="*/ 980239 h 1863559"/>
              <a:gd name="connsiteX104" fmla="*/ 1868412 w 1885102"/>
              <a:gd name="connsiteY104" fmla="*/ 1084345 h 1863559"/>
              <a:gd name="connsiteX105" fmla="*/ 1881001 w 1885102"/>
              <a:gd name="connsiteY105" fmla="*/ 1256297 h 1863559"/>
              <a:gd name="connsiteX106" fmla="*/ 1885102 w 1885102"/>
              <a:gd name="connsiteY106" fmla="*/ 1335426 h 1863559"/>
              <a:gd name="connsiteX107" fmla="*/ 1885102 w 1885102"/>
              <a:gd name="connsiteY107" fmla="*/ 1708295 h 1863559"/>
              <a:gd name="connsiteX108" fmla="*/ 0 w 1885102"/>
              <a:gd name="connsiteY108" fmla="*/ 1863559 h 1863559"/>
              <a:gd name="connsiteX109" fmla="*/ 0 w 1885102"/>
              <a:gd name="connsiteY109" fmla="*/ 1482058 h 1863559"/>
              <a:gd name="connsiteX110" fmla="*/ 8809 w 1885102"/>
              <a:gd name="connsiteY110" fmla="*/ 1388477 h 1863559"/>
              <a:gd name="connsiteX111" fmla="*/ 21398 w 1885102"/>
              <a:gd name="connsiteY111" fmla="*/ 1283201 h 1863559"/>
              <a:gd name="connsiteX112" fmla="*/ 32189 w 1885102"/>
              <a:gd name="connsiteY112" fmla="*/ 1190791 h 1863559"/>
              <a:gd name="connsiteX113" fmla="*/ 44778 w 1885102"/>
              <a:gd name="connsiteY113" fmla="*/ 1110080 h 1863559"/>
              <a:gd name="connsiteX114" fmla="*/ 55569 w 1885102"/>
              <a:gd name="connsiteY114" fmla="*/ 1038726 h 1863559"/>
              <a:gd name="connsiteX115" fmla="*/ 66360 w 1885102"/>
              <a:gd name="connsiteY115" fmla="*/ 972051 h 1863559"/>
              <a:gd name="connsiteX116" fmla="*/ 78949 w 1885102"/>
              <a:gd name="connsiteY116" fmla="*/ 911225 h 1863559"/>
              <a:gd name="connsiteX117" fmla="*/ 89740 w 1885102"/>
              <a:gd name="connsiteY117" fmla="*/ 853907 h 1863559"/>
              <a:gd name="connsiteX118" fmla="*/ 102329 w 1885102"/>
              <a:gd name="connsiteY118" fmla="*/ 800100 h 1863559"/>
              <a:gd name="connsiteX119" fmla="*/ 113119 w 1885102"/>
              <a:gd name="connsiteY119" fmla="*/ 750971 h 1863559"/>
              <a:gd name="connsiteX120" fmla="*/ 123910 w 1885102"/>
              <a:gd name="connsiteY120" fmla="*/ 705351 h 1863559"/>
              <a:gd name="connsiteX121" fmla="*/ 136499 w 1885102"/>
              <a:gd name="connsiteY121" fmla="*/ 663240 h 1863559"/>
              <a:gd name="connsiteX122" fmla="*/ 147290 w 1885102"/>
              <a:gd name="connsiteY122" fmla="*/ 624639 h 1863559"/>
              <a:gd name="connsiteX123" fmla="*/ 158081 w 1885102"/>
              <a:gd name="connsiteY123" fmla="*/ 589547 h 1863559"/>
              <a:gd name="connsiteX124" fmla="*/ 170670 w 1885102"/>
              <a:gd name="connsiteY124" fmla="*/ 555625 h 1863559"/>
              <a:gd name="connsiteX125" fmla="*/ 181461 w 1885102"/>
              <a:gd name="connsiteY125" fmla="*/ 525212 h 1863559"/>
              <a:gd name="connsiteX126" fmla="*/ 192251 w 1885102"/>
              <a:gd name="connsiteY126" fmla="*/ 495968 h 1863559"/>
              <a:gd name="connsiteX127" fmla="*/ 204841 w 1885102"/>
              <a:gd name="connsiteY127" fmla="*/ 469064 h 1863559"/>
              <a:gd name="connsiteX128" fmla="*/ 215631 w 1885102"/>
              <a:gd name="connsiteY128" fmla="*/ 442160 h 1863559"/>
              <a:gd name="connsiteX129" fmla="*/ 228221 w 1885102"/>
              <a:gd name="connsiteY129" fmla="*/ 417596 h 1863559"/>
              <a:gd name="connsiteX130" fmla="*/ 239011 w 1885102"/>
              <a:gd name="connsiteY130" fmla="*/ 393031 h 1863559"/>
              <a:gd name="connsiteX131" fmla="*/ 249802 w 1885102"/>
              <a:gd name="connsiteY131" fmla="*/ 370806 h 1863559"/>
              <a:gd name="connsiteX132" fmla="*/ 262391 w 1885102"/>
              <a:gd name="connsiteY132" fmla="*/ 348581 h 1863559"/>
              <a:gd name="connsiteX133" fmla="*/ 273182 w 1885102"/>
              <a:gd name="connsiteY133" fmla="*/ 328696 h 1863559"/>
              <a:gd name="connsiteX134" fmla="*/ 285771 w 1885102"/>
              <a:gd name="connsiteY134" fmla="*/ 308810 h 1863559"/>
              <a:gd name="connsiteX135" fmla="*/ 296562 w 1885102"/>
              <a:gd name="connsiteY135" fmla="*/ 288925 h 1863559"/>
              <a:gd name="connsiteX136" fmla="*/ 307353 w 1885102"/>
              <a:gd name="connsiteY136" fmla="*/ 271379 h 1863559"/>
              <a:gd name="connsiteX137" fmla="*/ 318143 w 1885102"/>
              <a:gd name="connsiteY137" fmla="*/ 253833 h 1863559"/>
              <a:gd name="connsiteX138" fmla="*/ 330733 w 1885102"/>
              <a:gd name="connsiteY138" fmla="*/ 237457 h 1863559"/>
              <a:gd name="connsiteX139" fmla="*/ 343322 w 1885102"/>
              <a:gd name="connsiteY139" fmla="*/ 221080 h 1863559"/>
              <a:gd name="connsiteX140" fmla="*/ 354113 w 1885102"/>
              <a:gd name="connsiteY140" fmla="*/ 205874 h 1863559"/>
              <a:gd name="connsiteX141" fmla="*/ 364903 w 1885102"/>
              <a:gd name="connsiteY141" fmla="*/ 190667 h 1863559"/>
              <a:gd name="connsiteX142" fmla="*/ 375694 w 1885102"/>
              <a:gd name="connsiteY142" fmla="*/ 176630 h 1863559"/>
              <a:gd name="connsiteX143" fmla="*/ 388283 w 1885102"/>
              <a:gd name="connsiteY143" fmla="*/ 163763 h 1863559"/>
              <a:gd name="connsiteX144" fmla="*/ 399074 w 1885102"/>
              <a:gd name="connsiteY144" fmla="*/ 150896 h 1863559"/>
              <a:gd name="connsiteX145" fmla="*/ 411663 w 1885102"/>
              <a:gd name="connsiteY145" fmla="*/ 139199 h 1863559"/>
              <a:gd name="connsiteX146" fmla="*/ 422454 w 1885102"/>
              <a:gd name="connsiteY146" fmla="*/ 127501 h 1863559"/>
              <a:gd name="connsiteX147" fmla="*/ 433245 w 1885102"/>
              <a:gd name="connsiteY147" fmla="*/ 115804 h 1863559"/>
              <a:gd name="connsiteX148" fmla="*/ 445834 w 1885102"/>
              <a:gd name="connsiteY148" fmla="*/ 105276 h 1863559"/>
              <a:gd name="connsiteX149" fmla="*/ 456624 w 1885102"/>
              <a:gd name="connsiteY149" fmla="*/ 95918 h 1863559"/>
              <a:gd name="connsiteX150" fmla="*/ 469214 w 1885102"/>
              <a:gd name="connsiteY150" fmla="*/ 86561 h 1863559"/>
              <a:gd name="connsiteX151" fmla="*/ 480004 w 1885102"/>
              <a:gd name="connsiteY151" fmla="*/ 77203 h 1863559"/>
              <a:gd name="connsiteX152" fmla="*/ 490795 w 1885102"/>
              <a:gd name="connsiteY152" fmla="*/ 69015 h 1863559"/>
              <a:gd name="connsiteX153" fmla="*/ 503384 w 1885102"/>
              <a:gd name="connsiteY153" fmla="*/ 60826 h 1863559"/>
              <a:gd name="connsiteX154" fmla="*/ 514175 w 1885102"/>
              <a:gd name="connsiteY154" fmla="*/ 53808 h 1863559"/>
              <a:gd name="connsiteX155" fmla="*/ 526764 w 1885102"/>
              <a:gd name="connsiteY155" fmla="*/ 46790 h 1863559"/>
              <a:gd name="connsiteX156" fmla="*/ 537555 w 1885102"/>
              <a:gd name="connsiteY156" fmla="*/ 39771 h 1863559"/>
              <a:gd name="connsiteX157" fmla="*/ 548346 w 1885102"/>
              <a:gd name="connsiteY157" fmla="*/ 33922 h 1863559"/>
              <a:gd name="connsiteX158" fmla="*/ 560935 w 1885102"/>
              <a:gd name="connsiteY158" fmla="*/ 28074 h 1863559"/>
              <a:gd name="connsiteX159" fmla="*/ 571726 w 1885102"/>
              <a:gd name="connsiteY159" fmla="*/ 23395 h 1863559"/>
              <a:gd name="connsiteX160" fmla="*/ 582516 w 1885102"/>
              <a:gd name="connsiteY160" fmla="*/ 18716 h 1863559"/>
              <a:gd name="connsiteX161" fmla="*/ 595106 w 1885102"/>
              <a:gd name="connsiteY161" fmla="*/ 14037 h 1863559"/>
              <a:gd name="connsiteX162" fmla="*/ 605896 w 1885102"/>
              <a:gd name="connsiteY162" fmla="*/ 11697 h 1863559"/>
              <a:gd name="connsiteX163" fmla="*/ 618485 w 1885102"/>
              <a:gd name="connsiteY163" fmla="*/ 8188 h 1863559"/>
              <a:gd name="connsiteX164" fmla="*/ 629276 w 1885102"/>
              <a:gd name="connsiteY164" fmla="*/ 5849 h 1863559"/>
              <a:gd name="connsiteX165" fmla="*/ 640067 w 1885102"/>
              <a:gd name="connsiteY165" fmla="*/ 3509 h 1863559"/>
              <a:gd name="connsiteX166" fmla="*/ 652656 w 1885102"/>
              <a:gd name="connsiteY166" fmla="*/ 2340 h 1863559"/>
              <a:gd name="connsiteX167" fmla="*/ 663447 w 1885102"/>
              <a:gd name="connsiteY167" fmla="*/ 1170 h 1863559"/>
              <a:gd name="connsiteX0" fmla="*/ 676036 w 1887484"/>
              <a:gd name="connsiteY0" fmla="*/ 0 h 1903557"/>
              <a:gd name="connsiteX1" fmla="*/ 686827 w 1887484"/>
              <a:gd name="connsiteY1" fmla="*/ 1170 h 1903557"/>
              <a:gd name="connsiteX2" fmla="*/ 697618 w 1887484"/>
              <a:gd name="connsiteY2" fmla="*/ 1170 h 1903557"/>
              <a:gd name="connsiteX3" fmla="*/ 710207 w 1887484"/>
              <a:gd name="connsiteY3" fmla="*/ 2340 h 1903557"/>
              <a:gd name="connsiteX4" fmla="*/ 720997 w 1887484"/>
              <a:gd name="connsiteY4" fmla="*/ 4679 h 1903557"/>
              <a:gd name="connsiteX5" fmla="*/ 733587 w 1887484"/>
              <a:gd name="connsiteY5" fmla="*/ 7019 h 1903557"/>
              <a:gd name="connsiteX6" fmla="*/ 744377 w 1887484"/>
              <a:gd name="connsiteY6" fmla="*/ 9358 h 1903557"/>
              <a:gd name="connsiteX7" fmla="*/ 755168 w 1887484"/>
              <a:gd name="connsiteY7" fmla="*/ 14037 h 1903557"/>
              <a:gd name="connsiteX8" fmla="*/ 765959 w 1887484"/>
              <a:gd name="connsiteY8" fmla="*/ 18716 h 1903557"/>
              <a:gd name="connsiteX9" fmla="*/ 778548 w 1887484"/>
              <a:gd name="connsiteY9" fmla="*/ 23395 h 1903557"/>
              <a:gd name="connsiteX10" fmla="*/ 789339 w 1887484"/>
              <a:gd name="connsiteY10" fmla="*/ 30413 h 1903557"/>
              <a:gd name="connsiteX11" fmla="*/ 801928 w 1887484"/>
              <a:gd name="connsiteY11" fmla="*/ 37432 h 1903557"/>
              <a:gd name="connsiteX12" fmla="*/ 812719 w 1887484"/>
              <a:gd name="connsiteY12" fmla="*/ 45620 h 1903557"/>
              <a:gd name="connsiteX13" fmla="*/ 823509 w 1887484"/>
              <a:gd name="connsiteY13" fmla="*/ 54978 h 1903557"/>
              <a:gd name="connsiteX14" fmla="*/ 836099 w 1887484"/>
              <a:gd name="connsiteY14" fmla="*/ 66675 h 1903557"/>
              <a:gd name="connsiteX15" fmla="*/ 846889 w 1887484"/>
              <a:gd name="connsiteY15" fmla="*/ 78372 h 1903557"/>
              <a:gd name="connsiteX16" fmla="*/ 859479 w 1887484"/>
              <a:gd name="connsiteY16" fmla="*/ 93579 h 1903557"/>
              <a:gd name="connsiteX17" fmla="*/ 870269 w 1887484"/>
              <a:gd name="connsiteY17" fmla="*/ 109955 h 1903557"/>
              <a:gd name="connsiteX18" fmla="*/ 881060 w 1887484"/>
              <a:gd name="connsiteY18" fmla="*/ 128671 h 1903557"/>
              <a:gd name="connsiteX19" fmla="*/ 893649 w 1887484"/>
              <a:gd name="connsiteY19" fmla="*/ 150896 h 1903557"/>
              <a:gd name="connsiteX20" fmla="*/ 904440 w 1887484"/>
              <a:gd name="connsiteY20" fmla="*/ 177800 h 1903557"/>
              <a:gd name="connsiteX21" fmla="*/ 917029 w 1887484"/>
              <a:gd name="connsiteY21" fmla="*/ 210553 h 1903557"/>
              <a:gd name="connsiteX22" fmla="*/ 927820 w 1887484"/>
              <a:gd name="connsiteY22" fmla="*/ 252663 h 1903557"/>
              <a:gd name="connsiteX23" fmla="*/ 938611 w 1887484"/>
              <a:gd name="connsiteY23" fmla="*/ 311150 h 1903557"/>
              <a:gd name="connsiteX24" fmla="*/ 951200 w 1887484"/>
              <a:gd name="connsiteY24" fmla="*/ 400050 h 1903557"/>
              <a:gd name="connsiteX25" fmla="*/ 961991 w 1887484"/>
              <a:gd name="connsiteY25" fmla="*/ 614112 h 1903557"/>
              <a:gd name="connsiteX26" fmla="*/ 972781 w 1887484"/>
              <a:gd name="connsiteY26" fmla="*/ 533400 h 1903557"/>
              <a:gd name="connsiteX27" fmla="*/ 985370 w 1887484"/>
              <a:gd name="connsiteY27" fmla="*/ 374316 h 1903557"/>
              <a:gd name="connsiteX28" fmla="*/ 996161 w 1887484"/>
              <a:gd name="connsiteY28" fmla="*/ 294774 h 1903557"/>
              <a:gd name="connsiteX29" fmla="*/ 1008750 w 1887484"/>
              <a:gd name="connsiteY29" fmla="*/ 242135 h 1903557"/>
              <a:gd name="connsiteX30" fmla="*/ 1019541 w 1887484"/>
              <a:gd name="connsiteY30" fmla="*/ 202364 h 1903557"/>
              <a:gd name="connsiteX31" fmla="*/ 1030332 w 1887484"/>
              <a:gd name="connsiteY31" fmla="*/ 170782 h 1903557"/>
              <a:gd name="connsiteX32" fmla="*/ 1042921 w 1887484"/>
              <a:gd name="connsiteY32" fmla="*/ 145047 h 1903557"/>
              <a:gd name="connsiteX33" fmla="*/ 1053712 w 1887484"/>
              <a:gd name="connsiteY33" fmla="*/ 123992 h 1903557"/>
              <a:gd name="connsiteX34" fmla="*/ 1064503 w 1887484"/>
              <a:gd name="connsiteY34" fmla="*/ 105276 h 1903557"/>
              <a:gd name="connsiteX35" fmla="*/ 1077092 w 1887484"/>
              <a:gd name="connsiteY35" fmla="*/ 90070 h 1903557"/>
              <a:gd name="connsiteX36" fmla="*/ 1087882 w 1887484"/>
              <a:gd name="connsiteY36" fmla="*/ 76033 h 1903557"/>
              <a:gd name="connsiteX37" fmla="*/ 1100472 w 1887484"/>
              <a:gd name="connsiteY37" fmla="*/ 63166 h 1903557"/>
              <a:gd name="connsiteX38" fmla="*/ 1111262 w 1887484"/>
              <a:gd name="connsiteY38" fmla="*/ 52638 h 1903557"/>
              <a:gd name="connsiteX39" fmla="*/ 1122053 w 1887484"/>
              <a:gd name="connsiteY39" fmla="*/ 43280 h 1903557"/>
              <a:gd name="connsiteX40" fmla="*/ 1134642 w 1887484"/>
              <a:gd name="connsiteY40" fmla="*/ 35092 h 1903557"/>
              <a:gd name="connsiteX41" fmla="*/ 1145433 w 1887484"/>
              <a:gd name="connsiteY41" fmla="*/ 28074 h 1903557"/>
              <a:gd name="connsiteX42" fmla="*/ 1156224 w 1887484"/>
              <a:gd name="connsiteY42" fmla="*/ 22225 h 1903557"/>
              <a:gd name="connsiteX43" fmla="*/ 1168813 w 1887484"/>
              <a:gd name="connsiteY43" fmla="*/ 16376 h 1903557"/>
              <a:gd name="connsiteX44" fmla="*/ 1179604 w 1887484"/>
              <a:gd name="connsiteY44" fmla="*/ 12867 h 1903557"/>
              <a:gd name="connsiteX45" fmla="*/ 1192193 w 1887484"/>
              <a:gd name="connsiteY45" fmla="*/ 8188 h 1903557"/>
              <a:gd name="connsiteX46" fmla="*/ 1202984 w 1887484"/>
              <a:gd name="connsiteY46" fmla="*/ 5849 h 1903557"/>
              <a:gd name="connsiteX47" fmla="*/ 1213774 w 1887484"/>
              <a:gd name="connsiteY47" fmla="*/ 3509 h 1903557"/>
              <a:gd name="connsiteX48" fmla="*/ 1226364 w 1887484"/>
              <a:gd name="connsiteY48" fmla="*/ 1170 h 1903557"/>
              <a:gd name="connsiteX49" fmla="*/ 1237154 w 1887484"/>
              <a:gd name="connsiteY49" fmla="*/ 1170 h 1903557"/>
              <a:gd name="connsiteX50" fmla="*/ 1249743 w 1887484"/>
              <a:gd name="connsiteY50" fmla="*/ 0 h 1903557"/>
              <a:gd name="connsiteX51" fmla="*/ 1260534 w 1887484"/>
              <a:gd name="connsiteY51" fmla="*/ 0 h 1903557"/>
              <a:gd name="connsiteX52" fmla="*/ 1271325 w 1887484"/>
              <a:gd name="connsiteY52" fmla="*/ 1170 h 1903557"/>
              <a:gd name="connsiteX53" fmla="*/ 1283914 w 1887484"/>
              <a:gd name="connsiteY53" fmla="*/ 2340 h 1903557"/>
              <a:gd name="connsiteX54" fmla="*/ 1294705 w 1887484"/>
              <a:gd name="connsiteY54" fmla="*/ 3509 h 1903557"/>
              <a:gd name="connsiteX55" fmla="*/ 1307294 w 1887484"/>
              <a:gd name="connsiteY55" fmla="*/ 5849 h 1903557"/>
              <a:gd name="connsiteX56" fmla="*/ 1318085 w 1887484"/>
              <a:gd name="connsiteY56" fmla="*/ 8188 h 1903557"/>
              <a:gd name="connsiteX57" fmla="*/ 1328875 w 1887484"/>
              <a:gd name="connsiteY57" fmla="*/ 11697 h 1903557"/>
              <a:gd name="connsiteX58" fmla="*/ 1339666 w 1887484"/>
              <a:gd name="connsiteY58" fmla="*/ 15207 h 1903557"/>
              <a:gd name="connsiteX59" fmla="*/ 1352255 w 1887484"/>
              <a:gd name="connsiteY59" fmla="*/ 19886 h 1903557"/>
              <a:gd name="connsiteX60" fmla="*/ 1363046 w 1887484"/>
              <a:gd name="connsiteY60" fmla="*/ 24565 h 1903557"/>
              <a:gd name="connsiteX61" fmla="*/ 1375635 w 1887484"/>
              <a:gd name="connsiteY61" fmla="*/ 29244 h 1903557"/>
              <a:gd name="connsiteX62" fmla="*/ 1386426 w 1887484"/>
              <a:gd name="connsiteY62" fmla="*/ 35092 h 1903557"/>
              <a:gd name="connsiteX63" fmla="*/ 1397217 w 1887484"/>
              <a:gd name="connsiteY63" fmla="*/ 40941 h 1903557"/>
              <a:gd name="connsiteX64" fmla="*/ 1409806 w 1887484"/>
              <a:gd name="connsiteY64" fmla="*/ 47959 h 1903557"/>
              <a:gd name="connsiteX65" fmla="*/ 1420597 w 1887484"/>
              <a:gd name="connsiteY65" fmla="*/ 54978 h 1903557"/>
              <a:gd name="connsiteX66" fmla="*/ 1433186 w 1887484"/>
              <a:gd name="connsiteY66" fmla="*/ 61996 h 1903557"/>
              <a:gd name="connsiteX67" fmla="*/ 1443977 w 1887484"/>
              <a:gd name="connsiteY67" fmla="*/ 70184 h 1903557"/>
              <a:gd name="connsiteX68" fmla="*/ 1454767 w 1887484"/>
              <a:gd name="connsiteY68" fmla="*/ 79542 h 1903557"/>
              <a:gd name="connsiteX69" fmla="*/ 1467357 w 1887484"/>
              <a:gd name="connsiteY69" fmla="*/ 87730 h 1903557"/>
              <a:gd name="connsiteX70" fmla="*/ 1478147 w 1887484"/>
              <a:gd name="connsiteY70" fmla="*/ 98258 h 1903557"/>
              <a:gd name="connsiteX71" fmla="*/ 1490736 w 1887484"/>
              <a:gd name="connsiteY71" fmla="*/ 107616 h 1903557"/>
              <a:gd name="connsiteX72" fmla="*/ 1501527 w 1887484"/>
              <a:gd name="connsiteY72" fmla="*/ 119313 h 1903557"/>
              <a:gd name="connsiteX73" fmla="*/ 1512318 w 1887484"/>
              <a:gd name="connsiteY73" fmla="*/ 129841 h 1903557"/>
              <a:gd name="connsiteX74" fmla="*/ 1524907 w 1887484"/>
              <a:gd name="connsiteY74" fmla="*/ 141538 h 1903557"/>
              <a:gd name="connsiteX75" fmla="*/ 1535698 w 1887484"/>
              <a:gd name="connsiteY75" fmla="*/ 154405 h 1903557"/>
              <a:gd name="connsiteX76" fmla="*/ 1546489 w 1887484"/>
              <a:gd name="connsiteY76" fmla="*/ 167272 h 1903557"/>
              <a:gd name="connsiteX77" fmla="*/ 1559078 w 1887484"/>
              <a:gd name="connsiteY77" fmla="*/ 180139 h 1903557"/>
              <a:gd name="connsiteX78" fmla="*/ 1569869 w 1887484"/>
              <a:gd name="connsiteY78" fmla="*/ 195346 h 1903557"/>
              <a:gd name="connsiteX79" fmla="*/ 1582458 w 1887484"/>
              <a:gd name="connsiteY79" fmla="*/ 210553 h 1903557"/>
              <a:gd name="connsiteX80" fmla="*/ 1593248 w 1887484"/>
              <a:gd name="connsiteY80" fmla="*/ 225759 h 1903557"/>
              <a:gd name="connsiteX81" fmla="*/ 1604039 w 1887484"/>
              <a:gd name="connsiteY81" fmla="*/ 242135 h 1903557"/>
              <a:gd name="connsiteX82" fmla="*/ 1616628 w 1887484"/>
              <a:gd name="connsiteY82" fmla="*/ 258512 h 1903557"/>
              <a:gd name="connsiteX83" fmla="*/ 1627419 w 1887484"/>
              <a:gd name="connsiteY83" fmla="*/ 277228 h 1903557"/>
              <a:gd name="connsiteX84" fmla="*/ 1640008 w 1887484"/>
              <a:gd name="connsiteY84" fmla="*/ 294774 h 1903557"/>
              <a:gd name="connsiteX85" fmla="*/ 1650799 w 1887484"/>
              <a:gd name="connsiteY85" fmla="*/ 314659 h 1903557"/>
              <a:gd name="connsiteX86" fmla="*/ 1661590 w 1887484"/>
              <a:gd name="connsiteY86" fmla="*/ 334545 h 1903557"/>
              <a:gd name="connsiteX87" fmla="*/ 1674179 w 1887484"/>
              <a:gd name="connsiteY87" fmla="*/ 356770 h 1903557"/>
              <a:gd name="connsiteX88" fmla="*/ 1684970 w 1887484"/>
              <a:gd name="connsiteY88" fmla="*/ 378995 h 1903557"/>
              <a:gd name="connsiteX89" fmla="*/ 1697559 w 1887484"/>
              <a:gd name="connsiteY89" fmla="*/ 402389 h 1903557"/>
              <a:gd name="connsiteX90" fmla="*/ 1708350 w 1887484"/>
              <a:gd name="connsiteY90" fmla="*/ 426954 h 1903557"/>
              <a:gd name="connsiteX91" fmla="*/ 1719140 w 1887484"/>
              <a:gd name="connsiteY91" fmla="*/ 452688 h 1903557"/>
              <a:gd name="connsiteX92" fmla="*/ 1729931 w 1887484"/>
              <a:gd name="connsiteY92" fmla="*/ 480762 h 1903557"/>
              <a:gd name="connsiteX93" fmla="*/ 1742520 w 1887484"/>
              <a:gd name="connsiteY93" fmla="*/ 510005 h 1903557"/>
              <a:gd name="connsiteX94" fmla="*/ 1753311 w 1887484"/>
              <a:gd name="connsiteY94" fmla="*/ 540418 h 1903557"/>
              <a:gd name="connsiteX95" fmla="*/ 1765900 w 1887484"/>
              <a:gd name="connsiteY95" fmla="*/ 573171 h 1903557"/>
              <a:gd name="connsiteX96" fmla="*/ 1776691 w 1887484"/>
              <a:gd name="connsiteY96" fmla="*/ 608263 h 1903557"/>
              <a:gd name="connsiteX97" fmla="*/ 1787482 w 1887484"/>
              <a:gd name="connsiteY97" fmla="*/ 645694 h 1903557"/>
              <a:gd name="connsiteX98" fmla="*/ 1800071 w 1887484"/>
              <a:gd name="connsiteY98" fmla="*/ 686635 h 1903557"/>
              <a:gd name="connsiteX99" fmla="*/ 1810862 w 1887484"/>
              <a:gd name="connsiteY99" fmla="*/ 731085 h 1903557"/>
              <a:gd name="connsiteX100" fmla="*/ 1823451 w 1887484"/>
              <a:gd name="connsiteY100" fmla="*/ 780214 h 1903557"/>
              <a:gd name="connsiteX101" fmla="*/ 1834242 w 1887484"/>
              <a:gd name="connsiteY101" fmla="*/ 836361 h 1903557"/>
              <a:gd name="connsiteX102" fmla="*/ 1845032 w 1887484"/>
              <a:gd name="connsiteY102" fmla="*/ 901867 h 1903557"/>
              <a:gd name="connsiteX103" fmla="*/ 1857621 w 1887484"/>
              <a:gd name="connsiteY103" fmla="*/ 980239 h 1903557"/>
              <a:gd name="connsiteX104" fmla="*/ 1868412 w 1887484"/>
              <a:gd name="connsiteY104" fmla="*/ 1084345 h 1903557"/>
              <a:gd name="connsiteX105" fmla="*/ 1881001 w 1887484"/>
              <a:gd name="connsiteY105" fmla="*/ 1256297 h 1903557"/>
              <a:gd name="connsiteX106" fmla="*/ 1885102 w 1887484"/>
              <a:gd name="connsiteY106" fmla="*/ 1335426 h 1903557"/>
              <a:gd name="connsiteX107" fmla="*/ 1887484 w 1887484"/>
              <a:gd name="connsiteY107" fmla="*/ 1903557 h 1903557"/>
              <a:gd name="connsiteX108" fmla="*/ 0 w 1887484"/>
              <a:gd name="connsiteY108" fmla="*/ 1863559 h 1903557"/>
              <a:gd name="connsiteX109" fmla="*/ 0 w 1887484"/>
              <a:gd name="connsiteY109" fmla="*/ 1482058 h 1903557"/>
              <a:gd name="connsiteX110" fmla="*/ 8809 w 1887484"/>
              <a:gd name="connsiteY110" fmla="*/ 1388477 h 1903557"/>
              <a:gd name="connsiteX111" fmla="*/ 21398 w 1887484"/>
              <a:gd name="connsiteY111" fmla="*/ 1283201 h 1903557"/>
              <a:gd name="connsiteX112" fmla="*/ 32189 w 1887484"/>
              <a:gd name="connsiteY112" fmla="*/ 1190791 h 1903557"/>
              <a:gd name="connsiteX113" fmla="*/ 44778 w 1887484"/>
              <a:gd name="connsiteY113" fmla="*/ 1110080 h 1903557"/>
              <a:gd name="connsiteX114" fmla="*/ 55569 w 1887484"/>
              <a:gd name="connsiteY114" fmla="*/ 1038726 h 1903557"/>
              <a:gd name="connsiteX115" fmla="*/ 66360 w 1887484"/>
              <a:gd name="connsiteY115" fmla="*/ 972051 h 1903557"/>
              <a:gd name="connsiteX116" fmla="*/ 78949 w 1887484"/>
              <a:gd name="connsiteY116" fmla="*/ 911225 h 1903557"/>
              <a:gd name="connsiteX117" fmla="*/ 89740 w 1887484"/>
              <a:gd name="connsiteY117" fmla="*/ 853907 h 1903557"/>
              <a:gd name="connsiteX118" fmla="*/ 102329 w 1887484"/>
              <a:gd name="connsiteY118" fmla="*/ 800100 h 1903557"/>
              <a:gd name="connsiteX119" fmla="*/ 113119 w 1887484"/>
              <a:gd name="connsiteY119" fmla="*/ 750971 h 1903557"/>
              <a:gd name="connsiteX120" fmla="*/ 123910 w 1887484"/>
              <a:gd name="connsiteY120" fmla="*/ 705351 h 1903557"/>
              <a:gd name="connsiteX121" fmla="*/ 136499 w 1887484"/>
              <a:gd name="connsiteY121" fmla="*/ 663240 h 1903557"/>
              <a:gd name="connsiteX122" fmla="*/ 147290 w 1887484"/>
              <a:gd name="connsiteY122" fmla="*/ 624639 h 1903557"/>
              <a:gd name="connsiteX123" fmla="*/ 158081 w 1887484"/>
              <a:gd name="connsiteY123" fmla="*/ 589547 h 1903557"/>
              <a:gd name="connsiteX124" fmla="*/ 170670 w 1887484"/>
              <a:gd name="connsiteY124" fmla="*/ 555625 h 1903557"/>
              <a:gd name="connsiteX125" fmla="*/ 181461 w 1887484"/>
              <a:gd name="connsiteY125" fmla="*/ 525212 h 1903557"/>
              <a:gd name="connsiteX126" fmla="*/ 192251 w 1887484"/>
              <a:gd name="connsiteY126" fmla="*/ 495968 h 1903557"/>
              <a:gd name="connsiteX127" fmla="*/ 204841 w 1887484"/>
              <a:gd name="connsiteY127" fmla="*/ 469064 h 1903557"/>
              <a:gd name="connsiteX128" fmla="*/ 215631 w 1887484"/>
              <a:gd name="connsiteY128" fmla="*/ 442160 h 1903557"/>
              <a:gd name="connsiteX129" fmla="*/ 228221 w 1887484"/>
              <a:gd name="connsiteY129" fmla="*/ 417596 h 1903557"/>
              <a:gd name="connsiteX130" fmla="*/ 239011 w 1887484"/>
              <a:gd name="connsiteY130" fmla="*/ 393031 h 1903557"/>
              <a:gd name="connsiteX131" fmla="*/ 249802 w 1887484"/>
              <a:gd name="connsiteY131" fmla="*/ 370806 h 1903557"/>
              <a:gd name="connsiteX132" fmla="*/ 262391 w 1887484"/>
              <a:gd name="connsiteY132" fmla="*/ 348581 h 1903557"/>
              <a:gd name="connsiteX133" fmla="*/ 273182 w 1887484"/>
              <a:gd name="connsiteY133" fmla="*/ 328696 h 1903557"/>
              <a:gd name="connsiteX134" fmla="*/ 285771 w 1887484"/>
              <a:gd name="connsiteY134" fmla="*/ 308810 h 1903557"/>
              <a:gd name="connsiteX135" fmla="*/ 296562 w 1887484"/>
              <a:gd name="connsiteY135" fmla="*/ 288925 h 1903557"/>
              <a:gd name="connsiteX136" fmla="*/ 307353 w 1887484"/>
              <a:gd name="connsiteY136" fmla="*/ 271379 h 1903557"/>
              <a:gd name="connsiteX137" fmla="*/ 318143 w 1887484"/>
              <a:gd name="connsiteY137" fmla="*/ 253833 h 1903557"/>
              <a:gd name="connsiteX138" fmla="*/ 330733 w 1887484"/>
              <a:gd name="connsiteY138" fmla="*/ 237457 h 1903557"/>
              <a:gd name="connsiteX139" fmla="*/ 343322 w 1887484"/>
              <a:gd name="connsiteY139" fmla="*/ 221080 h 1903557"/>
              <a:gd name="connsiteX140" fmla="*/ 354113 w 1887484"/>
              <a:gd name="connsiteY140" fmla="*/ 205874 h 1903557"/>
              <a:gd name="connsiteX141" fmla="*/ 364903 w 1887484"/>
              <a:gd name="connsiteY141" fmla="*/ 190667 h 1903557"/>
              <a:gd name="connsiteX142" fmla="*/ 375694 w 1887484"/>
              <a:gd name="connsiteY142" fmla="*/ 176630 h 1903557"/>
              <a:gd name="connsiteX143" fmla="*/ 388283 w 1887484"/>
              <a:gd name="connsiteY143" fmla="*/ 163763 h 1903557"/>
              <a:gd name="connsiteX144" fmla="*/ 399074 w 1887484"/>
              <a:gd name="connsiteY144" fmla="*/ 150896 h 1903557"/>
              <a:gd name="connsiteX145" fmla="*/ 411663 w 1887484"/>
              <a:gd name="connsiteY145" fmla="*/ 139199 h 1903557"/>
              <a:gd name="connsiteX146" fmla="*/ 422454 w 1887484"/>
              <a:gd name="connsiteY146" fmla="*/ 127501 h 1903557"/>
              <a:gd name="connsiteX147" fmla="*/ 433245 w 1887484"/>
              <a:gd name="connsiteY147" fmla="*/ 115804 h 1903557"/>
              <a:gd name="connsiteX148" fmla="*/ 445834 w 1887484"/>
              <a:gd name="connsiteY148" fmla="*/ 105276 h 1903557"/>
              <a:gd name="connsiteX149" fmla="*/ 456624 w 1887484"/>
              <a:gd name="connsiteY149" fmla="*/ 95918 h 1903557"/>
              <a:gd name="connsiteX150" fmla="*/ 469214 w 1887484"/>
              <a:gd name="connsiteY150" fmla="*/ 86561 h 1903557"/>
              <a:gd name="connsiteX151" fmla="*/ 480004 w 1887484"/>
              <a:gd name="connsiteY151" fmla="*/ 77203 h 1903557"/>
              <a:gd name="connsiteX152" fmla="*/ 490795 w 1887484"/>
              <a:gd name="connsiteY152" fmla="*/ 69015 h 1903557"/>
              <a:gd name="connsiteX153" fmla="*/ 503384 w 1887484"/>
              <a:gd name="connsiteY153" fmla="*/ 60826 h 1903557"/>
              <a:gd name="connsiteX154" fmla="*/ 514175 w 1887484"/>
              <a:gd name="connsiteY154" fmla="*/ 53808 h 1903557"/>
              <a:gd name="connsiteX155" fmla="*/ 526764 w 1887484"/>
              <a:gd name="connsiteY155" fmla="*/ 46790 h 1903557"/>
              <a:gd name="connsiteX156" fmla="*/ 537555 w 1887484"/>
              <a:gd name="connsiteY156" fmla="*/ 39771 h 1903557"/>
              <a:gd name="connsiteX157" fmla="*/ 548346 w 1887484"/>
              <a:gd name="connsiteY157" fmla="*/ 33922 h 1903557"/>
              <a:gd name="connsiteX158" fmla="*/ 560935 w 1887484"/>
              <a:gd name="connsiteY158" fmla="*/ 28074 h 1903557"/>
              <a:gd name="connsiteX159" fmla="*/ 571726 w 1887484"/>
              <a:gd name="connsiteY159" fmla="*/ 23395 h 1903557"/>
              <a:gd name="connsiteX160" fmla="*/ 582516 w 1887484"/>
              <a:gd name="connsiteY160" fmla="*/ 18716 h 1903557"/>
              <a:gd name="connsiteX161" fmla="*/ 595106 w 1887484"/>
              <a:gd name="connsiteY161" fmla="*/ 14037 h 1903557"/>
              <a:gd name="connsiteX162" fmla="*/ 605896 w 1887484"/>
              <a:gd name="connsiteY162" fmla="*/ 11697 h 1903557"/>
              <a:gd name="connsiteX163" fmla="*/ 618485 w 1887484"/>
              <a:gd name="connsiteY163" fmla="*/ 8188 h 1903557"/>
              <a:gd name="connsiteX164" fmla="*/ 629276 w 1887484"/>
              <a:gd name="connsiteY164" fmla="*/ 5849 h 1903557"/>
              <a:gd name="connsiteX165" fmla="*/ 640067 w 1887484"/>
              <a:gd name="connsiteY165" fmla="*/ 3509 h 1903557"/>
              <a:gd name="connsiteX166" fmla="*/ 652656 w 1887484"/>
              <a:gd name="connsiteY166" fmla="*/ 2340 h 1903557"/>
              <a:gd name="connsiteX167" fmla="*/ 663447 w 1887484"/>
              <a:gd name="connsiteY167" fmla="*/ 1170 h 1903557"/>
              <a:gd name="connsiteX168" fmla="*/ 676036 w 1887484"/>
              <a:gd name="connsiteY168" fmla="*/ 0 h 1903557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61991 w 1887484"/>
              <a:gd name="connsiteY25" fmla="*/ 614112 h 1904041"/>
              <a:gd name="connsiteX26" fmla="*/ 972781 w 1887484"/>
              <a:gd name="connsiteY26" fmla="*/ 533400 h 1904041"/>
              <a:gd name="connsiteX27" fmla="*/ 985370 w 1887484"/>
              <a:gd name="connsiteY27" fmla="*/ 374316 h 1904041"/>
              <a:gd name="connsiteX28" fmla="*/ 996161 w 1887484"/>
              <a:gd name="connsiteY28" fmla="*/ 294774 h 1904041"/>
              <a:gd name="connsiteX29" fmla="*/ 1008750 w 1887484"/>
              <a:gd name="connsiteY29" fmla="*/ 242135 h 1904041"/>
              <a:gd name="connsiteX30" fmla="*/ 1019541 w 1887484"/>
              <a:gd name="connsiteY30" fmla="*/ 202364 h 1904041"/>
              <a:gd name="connsiteX31" fmla="*/ 1030332 w 1887484"/>
              <a:gd name="connsiteY31" fmla="*/ 170782 h 1904041"/>
              <a:gd name="connsiteX32" fmla="*/ 1042921 w 1887484"/>
              <a:gd name="connsiteY32" fmla="*/ 145047 h 1904041"/>
              <a:gd name="connsiteX33" fmla="*/ 1053712 w 1887484"/>
              <a:gd name="connsiteY33" fmla="*/ 123992 h 1904041"/>
              <a:gd name="connsiteX34" fmla="*/ 1064503 w 1887484"/>
              <a:gd name="connsiteY34" fmla="*/ 105276 h 1904041"/>
              <a:gd name="connsiteX35" fmla="*/ 1077092 w 1887484"/>
              <a:gd name="connsiteY35" fmla="*/ 90070 h 1904041"/>
              <a:gd name="connsiteX36" fmla="*/ 1087882 w 1887484"/>
              <a:gd name="connsiteY36" fmla="*/ 76033 h 1904041"/>
              <a:gd name="connsiteX37" fmla="*/ 1100472 w 1887484"/>
              <a:gd name="connsiteY37" fmla="*/ 63166 h 1904041"/>
              <a:gd name="connsiteX38" fmla="*/ 1111262 w 1887484"/>
              <a:gd name="connsiteY38" fmla="*/ 52638 h 1904041"/>
              <a:gd name="connsiteX39" fmla="*/ 1122053 w 1887484"/>
              <a:gd name="connsiteY39" fmla="*/ 43280 h 1904041"/>
              <a:gd name="connsiteX40" fmla="*/ 1134642 w 1887484"/>
              <a:gd name="connsiteY40" fmla="*/ 35092 h 1904041"/>
              <a:gd name="connsiteX41" fmla="*/ 1145433 w 1887484"/>
              <a:gd name="connsiteY41" fmla="*/ 28074 h 1904041"/>
              <a:gd name="connsiteX42" fmla="*/ 1156224 w 1887484"/>
              <a:gd name="connsiteY42" fmla="*/ 22225 h 1904041"/>
              <a:gd name="connsiteX43" fmla="*/ 1168813 w 1887484"/>
              <a:gd name="connsiteY43" fmla="*/ 16376 h 1904041"/>
              <a:gd name="connsiteX44" fmla="*/ 1179604 w 1887484"/>
              <a:gd name="connsiteY44" fmla="*/ 12867 h 1904041"/>
              <a:gd name="connsiteX45" fmla="*/ 1192193 w 1887484"/>
              <a:gd name="connsiteY45" fmla="*/ 8188 h 1904041"/>
              <a:gd name="connsiteX46" fmla="*/ 1202984 w 1887484"/>
              <a:gd name="connsiteY46" fmla="*/ 5849 h 1904041"/>
              <a:gd name="connsiteX47" fmla="*/ 1213774 w 1887484"/>
              <a:gd name="connsiteY47" fmla="*/ 3509 h 1904041"/>
              <a:gd name="connsiteX48" fmla="*/ 1226364 w 1887484"/>
              <a:gd name="connsiteY48" fmla="*/ 1170 h 1904041"/>
              <a:gd name="connsiteX49" fmla="*/ 1237154 w 1887484"/>
              <a:gd name="connsiteY49" fmla="*/ 1170 h 1904041"/>
              <a:gd name="connsiteX50" fmla="*/ 1249743 w 1887484"/>
              <a:gd name="connsiteY50" fmla="*/ 0 h 1904041"/>
              <a:gd name="connsiteX51" fmla="*/ 1260534 w 1887484"/>
              <a:gd name="connsiteY51" fmla="*/ 0 h 1904041"/>
              <a:gd name="connsiteX52" fmla="*/ 1271325 w 1887484"/>
              <a:gd name="connsiteY52" fmla="*/ 1170 h 1904041"/>
              <a:gd name="connsiteX53" fmla="*/ 1283914 w 1887484"/>
              <a:gd name="connsiteY53" fmla="*/ 2340 h 1904041"/>
              <a:gd name="connsiteX54" fmla="*/ 1294705 w 1887484"/>
              <a:gd name="connsiteY54" fmla="*/ 3509 h 1904041"/>
              <a:gd name="connsiteX55" fmla="*/ 1307294 w 1887484"/>
              <a:gd name="connsiteY55" fmla="*/ 5849 h 1904041"/>
              <a:gd name="connsiteX56" fmla="*/ 1318085 w 1887484"/>
              <a:gd name="connsiteY56" fmla="*/ 8188 h 1904041"/>
              <a:gd name="connsiteX57" fmla="*/ 1328875 w 1887484"/>
              <a:gd name="connsiteY57" fmla="*/ 11697 h 1904041"/>
              <a:gd name="connsiteX58" fmla="*/ 1339666 w 1887484"/>
              <a:gd name="connsiteY58" fmla="*/ 15207 h 1904041"/>
              <a:gd name="connsiteX59" fmla="*/ 1352255 w 1887484"/>
              <a:gd name="connsiteY59" fmla="*/ 19886 h 1904041"/>
              <a:gd name="connsiteX60" fmla="*/ 1363046 w 1887484"/>
              <a:gd name="connsiteY60" fmla="*/ 24565 h 1904041"/>
              <a:gd name="connsiteX61" fmla="*/ 1375635 w 1887484"/>
              <a:gd name="connsiteY61" fmla="*/ 29244 h 1904041"/>
              <a:gd name="connsiteX62" fmla="*/ 1386426 w 1887484"/>
              <a:gd name="connsiteY62" fmla="*/ 35092 h 1904041"/>
              <a:gd name="connsiteX63" fmla="*/ 1397217 w 1887484"/>
              <a:gd name="connsiteY63" fmla="*/ 40941 h 1904041"/>
              <a:gd name="connsiteX64" fmla="*/ 1409806 w 1887484"/>
              <a:gd name="connsiteY64" fmla="*/ 47959 h 1904041"/>
              <a:gd name="connsiteX65" fmla="*/ 1420597 w 1887484"/>
              <a:gd name="connsiteY65" fmla="*/ 54978 h 1904041"/>
              <a:gd name="connsiteX66" fmla="*/ 1433186 w 1887484"/>
              <a:gd name="connsiteY66" fmla="*/ 61996 h 1904041"/>
              <a:gd name="connsiteX67" fmla="*/ 1443977 w 1887484"/>
              <a:gd name="connsiteY67" fmla="*/ 70184 h 1904041"/>
              <a:gd name="connsiteX68" fmla="*/ 1454767 w 1887484"/>
              <a:gd name="connsiteY68" fmla="*/ 79542 h 1904041"/>
              <a:gd name="connsiteX69" fmla="*/ 1467357 w 1887484"/>
              <a:gd name="connsiteY69" fmla="*/ 87730 h 1904041"/>
              <a:gd name="connsiteX70" fmla="*/ 1478147 w 1887484"/>
              <a:gd name="connsiteY70" fmla="*/ 98258 h 1904041"/>
              <a:gd name="connsiteX71" fmla="*/ 1490736 w 1887484"/>
              <a:gd name="connsiteY71" fmla="*/ 107616 h 1904041"/>
              <a:gd name="connsiteX72" fmla="*/ 1501527 w 1887484"/>
              <a:gd name="connsiteY72" fmla="*/ 119313 h 1904041"/>
              <a:gd name="connsiteX73" fmla="*/ 1512318 w 1887484"/>
              <a:gd name="connsiteY73" fmla="*/ 129841 h 1904041"/>
              <a:gd name="connsiteX74" fmla="*/ 1524907 w 1887484"/>
              <a:gd name="connsiteY74" fmla="*/ 141538 h 1904041"/>
              <a:gd name="connsiteX75" fmla="*/ 1535698 w 1887484"/>
              <a:gd name="connsiteY75" fmla="*/ 154405 h 1904041"/>
              <a:gd name="connsiteX76" fmla="*/ 1546489 w 1887484"/>
              <a:gd name="connsiteY76" fmla="*/ 167272 h 1904041"/>
              <a:gd name="connsiteX77" fmla="*/ 1559078 w 1887484"/>
              <a:gd name="connsiteY77" fmla="*/ 180139 h 1904041"/>
              <a:gd name="connsiteX78" fmla="*/ 1569869 w 1887484"/>
              <a:gd name="connsiteY78" fmla="*/ 195346 h 1904041"/>
              <a:gd name="connsiteX79" fmla="*/ 1582458 w 1887484"/>
              <a:gd name="connsiteY79" fmla="*/ 210553 h 1904041"/>
              <a:gd name="connsiteX80" fmla="*/ 1593248 w 1887484"/>
              <a:gd name="connsiteY80" fmla="*/ 225759 h 1904041"/>
              <a:gd name="connsiteX81" fmla="*/ 1604039 w 1887484"/>
              <a:gd name="connsiteY81" fmla="*/ 242135 h 1904041"/>
              <a:gd name="connsiteX82" fmla="*/ 1616628 w 1887484"/>
              <a:gd name="connsiteY82" fmla="*/ 258512 h 1904041"/>
              <a:gd name="connsiteX83" fmla="*/ 1627419 w 1887484"/>
              <a:gd name="connsiteY83" fmla="*/ 277228 h 1904041"/>
              <a:gd name="connsiteX84" fmla="*/ 1640008 w 1887484"/>
              <a:gd name="connsiteY84" fmla="*/ 294774 h 1904041"/>
              <a:gd name="connsiteX85" fmla="*/ 1650799 w 1887484"/>
              <a:gd name="connsiteY85" fmla="*/ 314659 h 1904041"/>
              <a:gd name="connsiteX86" fmla="*/ 1661590 w 1887484"/>
              <a:gd name="connsiteY86" fmla="*/ 334545 h 1904041"/>
              <a:gd name="connsiteX87" fmla="*/ 1674179 w 1887484"/>
              <a:gd name="connsiteY87" fmla="*/ 356770 h 1904041"/>
              <a:gd name="connsiteX88" fmla="*/ 1684970 w 1887484"/>
              <a:gd name="connsiteY88" fmla="*/ 378995 h 1904041"/>
              <a:gd name="connsiteX89" fmla="*/ 1697559 w 1887484"/>
              <a:gd name="connsiteY89" fmla="*/ 402389 h 1904041"/>
              <a:gd name="connsiteX90" fmla="*/ 1708350 w 1887484"/>
              <a:gd name="connsiteY90" fmla="*/ 426954 h 1904041"/>
              <a:gd name="connsiteX91" fmla="*/ 1719140 w 1887484"/>
              <a:gd name="connsiteY91" fmla="*/ 452688 h 1904041"/>
              <a:gd name="connsiteX92" fmla="*/ 1729931 w 1887484"/>
              <a:gd name="connsiteY92" fmla="*/ 480762 h 1904041"/>
              <a:gd name="connsiteX93" fmla="*/ 1742520 w 1887484"/>
              <a:gd name="connsiteY93" fmla="*/ 510005 h 1904041"/>
              <a:gd name="connsiteX94" fmla="*/ 1753311 w 1887484"/>
              <a:gd name="connsiteY94" fmla="*/ 540418 h 1904041"/>
              <a:gd name="connsiteX95" fmla="*/ 1765900 w 1887484"/>
              <a:gd name="connsiteY95" fmla="*/ 573171 h 1904041"/>
              <a:gd name="connsiteX96" fmla="*/ 1776691 w 1887484"/>
              <a:gd name="connsiteY96" fmla="*/ 608263 h 1904041"/>
              <a:gd name="connsiteX97" fmla="*/ 1787482 w 1887484"/>
              <a:gd name="connsiteY97" fmla="*/ 645694 h 1904041"/>
              <a:gd name="connsiteX98" fmla="*/ 1800071 w 1887484"/>
              <a:gd name="connsiteY98" fmla="*/ 686635 h 1904041"/>
              <a:gd name="connsiteX99" fmla="*/ 1810862 w 1887484"/>
              <a:gd name="connsiteY99" fmla="*/ 731085 h 1904041"/>
              <a:gd name="connsiteX100" fmla="*/ 1823451 w 1887484"/>
              <a:gd name="connsiteY100" fmla="*/ 780214 h 1904041"/>
              <a:gd name="connsiteX101" fmla="*/ 1834242 w 1887484"/>
              <a:gd name="connsiteY101" fmla="*/ 836361 h 1904041"/>
              <a:gd name="connsiteX102" fmla="*/ 1845032 w 1887484"/>
              <a:gd name="connsiteY102" fmla="*/ 901867 h 1904041"/>
              <a:gd name="connsiteX103" fmla="*/ 1857621 w 1887484"/>
              <a:gd name="connsiteY103" fmla="*/ 980239 h 1904041"/>
              <a:gd name="connsiteX104" fmla="*/ 1868412 w 1887484"/>
              <a:gd name="connsiteY104" fmla="*/ 1084345 h 1904041"/>
              <a:gd name="connsiteX105" fmla="*/ 1881001 w 1887484"/>
              <a:gd name="connsiteY105" fmla="*/ 1256297 h 1904041"/>
              <a:gd name="connsiteX106" fmla="*/ 1885102 w 1887484"/>
              <a:gd name="connsiteY106" fmla="*/ 1335426 h 1904041"/>
              <a:gd name="connsiteX107" fmla="*/ 1887484 w 1887484"/>
              <a:gd name="connsiteY107" fmla="*/ 1903557 h 1904041"/>
              <a:gd name="connsiteX108" fmla="*/ 0 w 1887484"/>
              <a:gd name="connsiteY108" fmla="*/ 1904041 h 1904041"/>
              <a:gd name="connsiteX109" fmla="*/ 0 w 1887484"/>
              <a:gd name="connsiteY109" fmla="*/ 1482058 h 1904041"/>
              <a:gd name="connsiteX110" fmla="*/ 8809 w 1887484"/>
              <a:gd name="connsiteY110" fmla="*/ 1388477 h 1904041"/>
              <a:gd name="connsiteX111" fmla="*/ 21398 w 1887484"/>
              <a:gd name="connsiteY111" fmla="*/ 1283201 h 1904041"/>
              <a:gd name="connsiteX112" fmla="*/ 32189 w 1887484"/>
              <a:gd name="connsiteY112" fmla="*/ 1190791 h 1904041"/>
              <a:gd name="connsiteX113" fmla="*/ 44778 w 1887484"/>
              <a:gd name="connsiteY113" fmla="*/ 1110080 h 1904041"/>
              <a:gd name="connsiteX114" fmla="*/ 55569 w 1887484"/>
              <a:gd name="connsiteY114" fmla="*/ 1038726 h 1904041"/>
              <a:gd name="connsiteX115" fmla="*/ 66360 w 1887484"/>
              <a:gd name="connsiteY115" fmla="*/ 972051 h 1904041"/>
              <a:gd name="connsiteX116" fmla="*/ 78949 w 1887484"/>
              <a:gd name="connsiteY116" fmla="*/ 911225 h 1904041"/>
              <a:gd name="connsiteX117" fmla="*/ 89740 w 1887484"/>
              <a:gd name="connsiteY117" fmla="*/ 853907 h 1904041"/>
              <a:gd name="connsiteX118" fmla="*/ 102329 w 1887484"/>
              <a:gd name="connsiteY118" fmla="*/ 800100 h 1904041"/>
              <a:gd name="connsiteX119" fmla="*/ 113119 w 1887484"/>
              <a:gd name="connsiteY119" fmla="*/ 750971 h 1904041"/>
              <a:gd name="connsiteX120" fmla="*/ 123910 w 1887484"/>
              <a:gd name="connsiteY120" fmla="*/ 705351 h 1904041"/>
              <a:gd name="connsiteX121" fmla="*/ 136499 w 1887484"/>
              <a:gd name="connsiteY121" fmla="*/ 663240 h 1904041"/>
              <a:gd name="connsiteX122" fmla="*/ 147290 w 1887484"/>
              <a:gd name="connsiteY122" fmla="*/ 624639 h 1904041"/>
              <a:gd name="connsiteX123" fmla="*/ 158081 w 1887484"/>
              <a:gd name="connsiteY123" fmla="*/ 589547 h 1904041"/>
              <a:gd name="connsiteX124" fmla="*/ 170670 w 1887484"/>
              <a:gd name="connsiteY124" fmla="*/ 555625 h 1904041"/>
              <a:gd name="connsiteX125" fmla="*/ 181461 w 1887484"/>
              <a:gd name="connsiteY125" fmla="*/ 525212 h 1904041"/>
              <a:gd name="connsiteX126" fmla="*/ 192251 w 1887484"/>
              <a:gd name="connsiteY126" fmla="*/ 495968 h 1904041"/>
              <a:gd name="connsiteX127" fmla="*/ 204841 w 1887484"/>
              <a:gd name="connsiteY127" fmla="*/ 469064 h 1904041"/>
              <a:gd name="connsiteX128" fmla="*/ 215631 w 1887484"/>
              <a:gd name="connsiteY128" fmla="*/ 442160 h 1904041"/>
              <a:gd name="connsiteX129" fmla="*/ 228221 w 1887484"/>
              <a:gd name="connsiteY129" fmla="*/ 417596 h 1904041"/>
              <a:gd name="connsiteX130" fmla="*/ 239011 w 1887484"/>
              <a:gd name="connsiteY130" fmla="*/ 393031 h 1904041"/>
              <a:gd name="connsiteX131" fmla="*/ 249802 w 1887484"/>
              <a:gd name="connsiteY131" fmla="*/ 370806 h 1904041"/>
              <a:gd name="connsiteX132" fmla="*/ 262391 w 1887484"/>
              <a:gd name="connsiteY132" fmla="*/ 348581 h 1904041"/>
              <a:gd name="connsiteX133" fmla="*/ 273182 w 1887484"/>
              <a:gd name="connsiteY133" fmla="*/ 328696 h 1904041"/>
              <a:gd name="connsiteX134" fmla="*/ 285771 w 1887484"/>
              <a:gd name="connsiteY134" fmla="*/ 308810 h 1904041"/>
              <a:gd name="connsiteX135" fmla="*/ 296562 w 1887484"/>
              <a:gd name="connsiteY135" fmla="*/ 288925 h 1904041"/>
              <a:gd name="connsiteX136" fmla="*/ 307353 w 1887484"/>
              <a:gd name="connsiteY136" fmla="*/ 271379 h 1904041"/>
              <a:gd name="connsiteX137" fmla="*/ 318143 w 1887484"/>
              <a:gd name="connsiteY137" fmla="*/ 253833 h 1904041"/>
              <a:gd name="connsiteX138" fmla="*/ 330733 w 1887484"/>
              <a:gd name="connsiteY138" fmla="*/ 237457 h 1904041"/>
              <a:gd name="connsiteX139" fmla="*/ 343322 w 1887484"/>
              <a:gd name="connsiteY139" fmla="*/ 221080 h 1904041"/>
              <a:gd name="connsiteX140" fmla="*/ 354113 w 1887484"/>
              <a:gd name="connsiteY140" fmla="*/ 205874 h 1904041"/>
              <a:gd name="connsiteX141" fmla="*/ 364903 w 1887484"/>
              <a:gd name="connsiteY141" fmla="*/ 190667 h 1904041"/>
              <a:gd name="connsiteX142" fmla="*/ 375694 w 1887484"/>
              <a:gd name="connsiteY142" fmla="*/ 176630 h 1904041"/>
              <a:gd name="connsiteX143" fmla="*/ 388283 w 1887484"/>
              <a:gd name="connsiteY143" fmla="*/ 163763 h 1904041"/>
              <a:gd name="connsiteX144" fmla="*/ 399074 w 1887484"/>
              <a:gd name="connsiteY144" fmla="*/ 150896 h 1904041"/>
              <a:gd name="connsiteX145" fmla="*/ 411663 w 1887484"/>
              <a:gd name="connsiteY145" fmla="*/ 139199 h 1904041"/>
              <a:gd name="connsiteX146" fmla="*/ 422454 w 1887484"/>
              <a:gd name="connsiteY146" fmla="*/ 127501 h 1904041"/>
              <a:gd name="connsiteX147" fmla="*/ 433245 w 1887484"/>
              <a:gd name="connsiteY147" fmla="*/ 115804 h 1904041"/>
              <a:gd name="connsiteX148" fmla="*/ 445834 w 1887484"/>
              <a:gd name="connsiteY148" fmla="*/ 105276 h 1904041"/>
              <a:gd name="connsiteX149" fmla="*/ 456624 w 1887484"/>
              <a:gd name="connsiteY149" fmla="*/ 95918 h 1904041"/>
              <a:gd name="connsiteX150" fmla="*/ 469214 w 1887484"/>
              <a:gd name="connsiteY150" fmla="*/ 86561 h 1904041"/>
              <a:gd name="connsiteX151" fmla="*/ 480004 w 1887484"/>
              <a:gd name="connsiteY151" fmla="*/ 77203 h 1904041"/>
              <a:gd name="connsiteX152" fmla="*/ 490795 w 1887484"/>
              <a:gd name="connsiteY152" fmla="*/ 69015 h 1904041"/>
              <a:gd name="connsiteX153" fmla="*/ 503384 w 1887484"/>
              <a:gd name="connsiteY153" fmla="*/ 60826 h 1904041"/>
              <a:gd name="connsiteX154" fmla="*/ 514175 w 1887484"/>
              <a:gd name="connsiteY154" fmla="*/ 53808 h 1904041"/>
              <a:gd name="connsiteX155" fmla="*/ 526764 w 1887484"/>
              <a:gd name="connsiteY155" fmla="*/ 46790 h 1904041"/>
              <a:gd name="connsiteX156" fmla="*/ 537555 w 1887484"/>
              <a:gd name="connsiteY156" fmla="*/ 39771 h 1904041"/>
              <a:gd name="connsiteX157" fmla="*/ 548346 w 1887484"/>
              <a:gd name="connsiteY157" fmla="*/ 33922 h 1904041"/>
              <a:gd name="connsiteX158" fmla="*/ 560935 w 1887484"/>
              <a:gd name="connsiteY158" fmla="*/ 28074 h 1904041"/>
              <a:gd name="connsiteX159" fmla="*/ 571726 w 1887484"/>
              <a:gd name="connsiteY159" fmla="*/ 23395 h 1904041"/>
              <a:gd name="connsiteX160" fmla="*/ 582516 w 1887484"/>
              <a:gd name="connsiteY160" fmla="*/ 18716 h 1904041"/>
              <a:gd name="connsiteX161" fmla="*/ 595106 w 1887484"/>
              <a:gd name="connsiteY161" fmla="*/ 14037 h 1904041"/>
              <a:gd name="connsiteX162" fmla="*/ 605896 w 1887484"/>
              <a:gd name="connsiteY162" fmla="*/ 11697 h 1904041"/>
              <a:gd name="connsiteX163" fmla="*/ 618485 w 1887484"/>
              <a:gd name="connsiteY163" fmla="*/ 8188 h 1904041"/>
              <a:gd name="connsiteX164" fmla="*/ 629276 w 1887484"/>
              <a:gd name="connsiteY164" fmla="*/ 5849 h 1904041"/>
              <a:gd name="connsiteX165" fmla="*/ 640067 w 1887484"/>
              <a:gd name="connsiteY165" fmla="*/ 3509 h 1904041"/>
              <a:gd name="connsiteX166" fmla="*/ 652656 w 1887484"/>
              <a:gd name="connsiteY166" fmla="*/ 2340 h 1904041"/>
              <a:gd name="connsiteX167" fmla="*/ 663447 w 1887484"/>
              <a:gd name="connsiteY167" fmla="*/ 1170 h 1904041"/>
              <a:gd name="connsiteX168" fmla="*/ 676036 w 1887484"/>
              <a:gd name="connsiteY16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72781 w 1887484"/>
              <a:gd name="connsiteY25" fmla="*/ 533400 h 1904041"/>
              <a:gd name="connsiteX26" fmla="*/ 985370 w 1887484"/>
              <a:gd name="connsiteY26" fmla="*/ 374316 h 1904041"/>
              <a:gd name="connsiteX27" fmla="*/ 996161 w 1887484"/>
              <a:gd name="connsiteY27" fmla="*/ 294774 h 1904041"/>
              <a:gd name="connsiteX28" fmla="*/ 1008750 w 1887484"/>
              <a:gd name="connsiteY28" fmla="*/ 242135 h 1904041"/>
              <a:gd name="connsiteX29" fmla="*/ 1019541 w 1887484"/>
              <a:gd name="connsiteY29" fmla="*/ 202364 h 1904041"/>
              <a:gd name="connsiteX30" fmla="*/ 1030332 w 1887484"/>
              <a:gd name="connsiteY30" fmla="*/ 170782 h 1904041"/>
              <a:gd name="connsiteX31" fmla="*/ 1042921 w 1887484"/>
              <a:gd name="connsiteY31" fmla="*/ 145047 h 1904041"/>
              <a:gd name="connsiteX32" fmla="*/ 1053712 w 1887484"/>
              <a:gd name="connsiteY32" fmla="*/ 123992 h 1904041"/>
              <a:gd name="connsiteX33" fmla="*/ 1064503 w 1887484"/>
              <a:gd name="connsiteY33" fmla="*/ 105276 h 1904041"/>
              <a:gd name="connsiteX34" fmla="*/ 1077092 w 1887484"/>
              <a:gd name="connsiteY34" fmla="*/ 90070 h 1904041"/>
              <a:gd name="connsiteX35" fmla="*/ 1087882 w 1887484"/>
              <a:gd name="connsiteY35" fmla="*/ 76033 h 1904041"/>
              <a:gd name="connsiteX36" fmla="*/ 1100472 w 1887484"/>
              <a:gd name="connsiteY36" fmla="*/ 63166 h 1904041"/>
              <a:gd name="connsiteX37" fmla="*/ 1111262 w 1887484"/>
              <a:gd name="connsiteY37" fmla="*/ 52638 h 1904041"/>
              <a:gd name="connsiteX38" fmla="*/ 1122053 w 1887484"/>
              <a:gd name="connsiteY38" fmla="*/ 43280 h 1904041"/>
              <a:gd name="connsiteX39" fmla="*/ 1134642 w 1887484"/>
              <a:gd name="connsiteY39" fmla="*/ 35092 h 1904041"/>
              <a:gd name="connsiteX40" fmla="*/ 1145433 w 1887484"/>
              <a:gd name="connsiteY40" fmla="*/ 28074 h 1904041"/>
              <a:gd name="connsiteX41" fmla="*/ 1156224 w 1887484"/>
              <a:gd name="connsiteY41" fmla="*/ 22225 h 1904041"/>
              <a:gd name="connsiteX42" fmla="*/ 1168813 w 1887484"/>
              <a:gd name="connsiteY42" fmla="*/ 16376 h 1904041"/>
              <a:gd name="connsiteX43" fmla="*/ 1179604 w 1887484"/>
              <a:gd name="connsiteY43" fmla="*/ 12867 h 1904041"/>
              <a:gd name="connsiteX44" fmla="*/ 1192193 w 1887484"/>
              <a:gd name="connsiteY44" fmla="*/ 8188 h 1904041"/>
              <a:gd name="connsiteX45" fmla="*/ 1202984 w 1887484"/>
              <a:gd name="connsiteY45" fmla="*/ 5849 h 1904041"/>
              <a:gd name="connsiteX46" fmla="*/ 1213774 w 1887484"/>
              <a:gd name="connsiteY46" fmla="*/ 3509 h 1904041"/>
              <a:gd name="connsiteX47" fmla="*/ 1226364 w 1887484"/>
              <a:gd name="connsiteY47" fmla="*/ 1170 h 1904041"/>
              <a:gd name="connsiteX48" fmla="*/ 1237154 w 1887484"/>
              <a:gd name="connsiteY48" fmla="*/ 1170 h 1904041"/>
              <a:gd name="connsiteX49" fmla="*/ 1249743 w 1887484"/>
              <a:gd name="connsiteY49" fmla="*/ 0 h 1904041"/>
              <a:gd name="connsiteX50" fmla="*/ 1260534 w 1887484"/>
              <a:gd name="connsiteY50" fmla="*/ 0 h 1904041"/>
              <a:gd name="connsiteX51" fmla="*/ 1271325 w 1887484"/>
              <a:gd name="connsiteY51" fmla="*/ 1170 h 1904041"/>
              <a:gd name="connsiteX52" fmla="*/ 1283914 w 1887484"/>
              <a:gd name="connsiteY52" fmla="*/ 2340 h 1904041"/>
              <a:gd name="connsiteX53" fmla="*/ 1294705 w 1887484"/>
              <a:gd name="connsiteY53" fmla="*/ 3509 h 1904041"/>
              <a:gd name="connsiteX54" fmla="*/ 1307294 w 1887484"/>
              <a:gd name="connsiteY54" fmla="*/ 5849 h 1904041"/>
              <a:gd name="connsiteX55" fmla="*/ 1318085 w 1887484"/>
              <a:gd name="connsiteY55" fmla="*/ 8188 h 1904041"/>
              <a:gd name="connsiteX56" fmla="*/ 1328875 w 1887484"/>
              <a:gd name="connsiteY56" fmla="*/ 11697 h 1904041"/>
              <a:gd name="connsiteX57" fmla="*/ 1339666 w 1887484"/>
              <a:gd name="connsiteY57" fmla="*/ 15207 h 1904041"/>
              <a:gd name="connsiteX58" fmla="*/ 1352255 w 1887484"/>
              <a:gd name="connsiteY58" fmla="*/ 19886 h 1904041"/>
              <a:gd name="connsiteX59" fmla="*/ 1363046 w 1887484"/>
              <a:gd name="connsiteY59" fmla="*/ 24565 h 1904041"/>
              <a:gd name="connsiteX60" fmla="*/ 1375635 w 1887484"/>
              <a:gd name="connsiteY60" fmla="*/ 29244 h 1904041"/>
              <a:gd name="connsiteX61" fmla="*/ 1386426 w 1887484"/>
              <a:gd name="connsiteY61" fmla="*/ 35092 h 1904041"/>
              <a:gd name="connsiteX62" fmla="*/ 1397217 w 1887484"/>
              <a:gd name="connsiteY62" fmla="*/ 40941 h 1904041"/>
              <a:gd name="connsiteX63" fmla="*/ 1409806 w 1887484"/>
              <a:gd name="connsiteY63" fmla="*/ 47959 h 1904041"/>
              <a:gd name="connsiteX64" fmla="*/ 1420597 w 1887484"/>
              <a:gd name="connsiteY64" fmla="*/ 54978 h 1904041"/>
              <a:gd name="connsiteX65" fmla="*/ 1433186 w 1887484"/>
              <a:gd name="connsiteY65" fmla="*/ 61996 h 1904041"/>
              <a:gd name="connsiteX66" fmla="*/ 1443977 w 1887484"/>
              <a:gd name="connsiteY66" fmla="*/ 70184 h 1904041"/>
              <a:gd name="connsiteX67" fmla="*/ 1454767 w 1887484"/>
              <a:gd name="connsiteY67" fmla="*/ 79542 h 1904041"/>
              <a:gd name="connsiteX68" fmla="*/ 1467357 w 1887484"/>
              <a:gd name="connsiteY68" fmla="*/ 87730 h 1904041"/>
              <a:gd name="connsiteX69" fmla="*/ 1478147 w 1887484"/>
              <a:gd name="connsiteY69" fmla="*/ 98258 h 1904041"/>
              <a:gd name="connsiteX70" fmla="*/ 1490736 w 1887484"/>
              <a:gd name="connsiteY70" fmla="*/ 107616 h 1904041"/>
              <a:gd name="connsiteX71" fmla="*/ 1501527 w 1887484"/>
              <a:gd name="connsiteY71" fmla="*/ 119313 h 1904041"/>
              <a:gd name="connsiteX72" fmla="*/ 1512318 w 1887484"/>
              <a:gd name="connsiteY72" fmla="*/ 129841 h 1904041"/>
              <a:gd name="connsiteX73" fmla="*/ 1524907 w 1887484"/>
              <a:gd name="connsiteY73" fmla="*/ 141538 h 1904041"/>
              <a:gd name="connsiteX74" fmla="*/ 1535698 w 1887484"/>
              <a:gd name="connsiteY74" fmla="*/ 154405 h 1904041"/>
              <a:gd name="connsiteX75" fmla="*/ 1546489 w 1887484"/>
              <a:gd name="connsiteY75" fmla="*/ 167272 h 1904041"/>
              <a:gd name="connsiteX76" fmla="*/ 1559078 w 1887484"/>
              <a:gd name="connsiteY76" fmla="*/ 180139 h 1904041"/>
              <a:gd name="connsiteX77" fmla="*/ 1569869 w 1887484"/>
              <a:gd name="connsiteY77" fmla="*/ 195346 h 1904041"/>
              <a:gd name="connsiteX78" fmla="*/ 1582458 w 1887484"/>
              <a:gd name="connsiteY78" fmla="*/ 210553 h 1904041"/>
              <a:gd name="connsiteX79" fmla="*/ 1593248 w 1887484"/>
              <a:gd name="connsiteY79" fmla="*/ 225759 h 1904041"/>
              <a:gd name="connsiteX80" fmla="*/ 1604039 w 1887484"/>
              <a:gd name="connsiteY80" fmla="*/ 242135 h 1904041"/>
              <a:gd name="connsiteX81" fmla="*/ 1616628 w 1887484"/>
              <a:gd name="connsiteY81" fmla="*/ 258512 h 1904041"/>
              <a:gd name="connsiteX82" fmla="*/ 1627419 w 1887484"/>
              <a:gd name="connsiteY82" fmla="*/ 277228 h 1904041"/>
              <a:gd name="connsiteX83" fmla="*/ 1640008 w 1887484"/>
              <a:gd name="connsiteY83" fmla="*/ 294774 h 1904041"/>
              <a:gd name="connsiteX84" fmla="*/ 1650799 w 1887484"/>
              <a:gd name="connsiteY84" fmla="*/ 314659 h 1904041"/>
              <a:gd name="connsiteX85" fmla="*/ 1661590 w 1887484"/>
              <a:gd name="connsiteY85" fmla="*/ 334545 h 1904041"/>
              <a:gd name="connsiteX86" fmla="*/ 1674179 w 1887484"/>
              <a:gd name="connsiteY86" fmla="*/ 356770 h 1904041"/>
              <a:gd name="connsiteX87" fmla="*/ 1684970 w 1887484"/>
              <a:gd name="connsiteY87" fmla="*/ 378995 h 1904041"/>
              <a:gd name="connsiteX88" fmla="*/ 1697559 w 1887484"/>
              <a:gd name="connsiteY88" fmla="*/ 402389 h 1904041"/>
              <a:gd name="connsiteX89" fmla="*/ 1708350 w 1887484"/>
              <a:gd name="connsiteY89" fmla="*/ 426954 h 1904041"/>
              <a:gd name="connsiteX90" fmla="*/ 1719140 w 1887484"/>
              <a:gd name="connsiteY90" fmla="*/ 452688 h 1904041"/>
              <a:gd name="connsiteX91" fmla="*/ 1729931 w 1887484"/>
              <a:gd name="connsiteY91" fmla="*/ 480762 h 1904041"/>
              <a:gd name="connsiteX92" fmla="*/ 1742520 w 1887484"/>
              <a:gd name="connsiteY92" fmla="*/ 510005 h 1904041"/>
              <a:gd name="connsiteX93" fmla="*/ 1753311 w 1887484"/>
              <a:gd name="connsiteY93" fmla="*/ 540418 h 1904041"/>
              <a:gd name="connsiteX94" fmla="*/ 1765900 w 1887484"/>
              <a:gd name="connsiteY94" fmla="*/ 573171 h 1904041"/>
              <a:gd name="connsiteX95" fmla="*/ 1776691 w 1887484"/>
              <a:gd name="connsiteY95" fmla="*/ 608263 h 1904041"/>
              <a:gd name="connsiteX96" fmla="*/ 1787482 w 1887484"/>
              <a:gd name="connsiteY96" fmla="*/ 645694 h 1904041"/>
              <a:gd name="connsiteX97" fmla="*/ 1800071 w 1887484"/>
              <a:gd name="connsiteY97" fmla="*/ 686635 h 1904041"/>
              <a:gd name="connsiteX98" fmla="*/ 1810862 w 1887484"/>
              <a:gd name="connsiteY98" fmla="*/ 731085 h 1904041"/>
              <a:gd name="connsiteX99" fmla="*/ 1823451 w 1887484"/>
              <a:gd name="connsiteY99" fmla="*/ 780214 h 1904041"/>
              <a:gd name="connsiteX100" fmla="*/ 1834242 w 1887484"/>
              <a:gd name="connsiteY100" fmla="*/ 836361 h 1904041"/>
              <a:gd name="connsiteX101" fmla="*/ 1845032 w 1887484"/>
              <a:gd name="connsiteY101" fmla="*/ 901867 h 1904041"/>
              <a:gd name="connsiteX102" fmla="*/ 1857621 w 1887484"/>
              <a:gd name="connsiteY102" fmla="*/ 980239 h 1904041"/>
              <a:gd name="connsiteX103" fmla="*/ 1868412 w 1887484"/>
              <a:gd name="connsiteY103" fmla="*/ 1084345 h 1904041"/>
              <a:gd name="connsiteX104" fmla="*/ 1881001 w 1887484"/>
              <a:gd name="connsiteY104" fmla="*/ 1256297 h 1904041"/>
              <a:gd name="connsiteX105" fmla="*/ 1885102 w 1887484"/>
              <a:gd name="connsiteY105" fmla="*/ 1335426 h 1904041"/>
              <a:gd name="connsiteX106" fmla="*/ 1887484 w 1887484"/>
              <a:gd name="connsiteY106" fmla="*/ 1903557 h 1904041"/>
              <a:gd name="connsiteX107" fmla="*/ 0 w 1887484"/>
              <a:gd name="connsiteY107" fmla="*/ 1904041 h 1904041"/>
              <a:gd name="connsiteX108" fmla="*/ 0 w 1887484"/>
              <a:gd name="connsiteY108" fmla="*/ 1482058 h 1904041"/>
              <a:gd name="connsiteX109" fmla="*/ 8809 w 1887484"/>
              <a:gd name="connsiteY109" fmla="*/ 1388477 h 1904041"/>
              <a:gd name="connsiteX110" fmla="*/ 21398 w 1887484"/>
              <a:gd name="connsiteY110" fmla="*/ 1283201 h 1904041"/>
              <a:gd name="connsiteX111" fmla="*/ 32189 w 1887484"/>
              <a:gd name="connsiteY111" fmla="*/ 1190791 h 1904041"/>
              <a:gd name="connsiteX112" fmla="*/ 44778 w 1887484"/>
              <a:gd name="connsiteY112" fmla="*/ 1110080 h 1904041"/>
              <a:gd name="connsiteX113" fmla="*/ 55569 w 1887484"/>
              <a:gd name="connsiteY113" fmla="*/ 1038726 h 1904041"/>
              <a:gd name="connsiteX114" fmla="*/ 66360 w 1887484"/>
              <a:gd name="connsiteY114" fmla="*/ 972051 h 1904041"/>
              <a:gd name="connsiteX115" fmla="*/ 78949 w 1887484"/>
              <a:gd name="connsiteY115" fmla="*/ 911225 h 1904041"/>
              <a:gd name="connsiteX116" fmla="*/ 89740 w 1887484"/>
              <a:gd name="connsiteY116" fmla="*/ 853907 h 1904041"/>
              <a:gd name="connsiteX117" fmla="*/ 102329 w 1887484"/>
              <a:gd name="connsiteY117" fmla="*/ 800100 h 1904041"/>
              <a:gd name="connsiteX118" fmla="*/ 113119 w 1887484"/>
              <a:gd name="connsiteY118" fmla="*/ 750971 h 1904041"/>
              <a:gd name="connsiteX119" fmla="*/ 123910 w 1887484"/>
              <a:gd name="connsiteY119" fmla="*/ 705351 h 1904041"/>
              <a:gd name="connsiteX120" fmla="*/ 136499 w 1887484"/>
              <a:gd name="connsiteY120" fmla="*/ 663240 h 1904041"/>
              <a:gd name="connsiteX121" fmla="*/ 147290 w 1887484"/>
              <a:gd name="connsiteY121" fmla="*/ 624639 h 1904041"/>
              <a:gd name="connsiteX122" fmla="*/ 158081 w 1887484"/>
              <a:gd name="connsiteY122" fmla="*/ 589547 h 1904041"/>
              <a:gd name="connsiteX123" fmla="*/ 170670 w 1887484"/>
              <a:gd name="connsiteY123" fmla="*/ 555625 h 1904041"/>
              <a:gd name="connsiteX124" fmla="*/ 181461 w 1887484"/>
              <a:gd name="connsiteY124" fmla="*/ 525212 h 1904041"/>
              <a:gd name="connsiteX125" fmla="*/ 192251 w 1887484"/>
              <a:gd name="connsiteY125" fmla="*/ 495968 h 1904041"/>
              <a:gd name="connsiteX126" fmla="*/ 204841 w 1887484"/>
              <a:gd name="connsiteY126" fmla="*/ 469064 h 1904041"/>
              <a:gd name="connsiteX127" fmla="*/ 215631 w 1887484"/>
              <a:gd name="connsiteY127" fmla="*/ 442160 h 1904041"/>
              <a:gd name="connsiteX128" fmla="*/ 228221 w 1887484"/>
              <a:gd name="connsiteY128" fmla="*/ 417596 h 1904041"/>
              <a:gd name="connsiteX129" fmla="*/ 239011 w 1887484"/>
              <a:gd name="connsiteY129" fmla="*/ 393031 h 1904041"/>
              <a:gd name="connsiteX130" fmla="*/ 249802 w 1887484"/>
              <a:gd name="connsiteY130" fmla="*/ 370806 h 1904041"/>
              <a:gd name="connsiteX131" fmla="*/ 262391 w 1887484"/>
              <a:gd name="connsiteY131" fmla="*/ 348581 h 1904041"/>
              <a:gd name="connsiteX132" fmla="*/ 273182 w 1887484"/>
              <a:gd name="connsiteY132" fmla="*/ 328696 h 1904041"/>
              <a:gd name="connsiteX133" fmla="*/ 285771 w 1887484"/>
              <a:gd name="connsiteY133" fmla="*/ 308810 h 1904041"/>
              <a:gd name="connsiteX134" fmla="*/ 296562 w 1887484"/>
              <a:gd name="connsiteY134" fmla="*/ 288925 h 1904041"/>
              <a:gd name="connsiteX135" fmla="*/ 307353 w 1887484"/>
              <a:gd name="connsiteY135" fmla="*/ 271379 h 1904041"/>
              <a:gd name="connsiteX136" fmla="*/ 318143 w 1887484"/>
              <a:gd name="connsiteY136" fmla="*/ 253833 h 1904041"/>
              <a:gd name="connsiteX137" fmla="*/ 330733 w 1887484"/>
              <a:gd name="connsiteY137" fmla="*/ 237457 h 1904041"/>
              <a:gd name="connsiteX138" fmla="*/ 343322 w 1887484"/>
              <a:gd name="connsiteY138" fmla="*/ 221080 h 1904041"/>
              <a:gd name="connsiteX139" fmla="*/ 354113 w 1887484"/>
              <a:gd name="connsiteY139" fmla="*/ 205874 h 1904041"/>
              <a:gd name="connsiteX140" fmla="*/ 364903 w 1887484"/>
              <a:gd name="connsiteY140" fmla="*/ 190667 h 1904041"/>
              <a:gd name="connsiteX141" fmla="*/ 375694 w 1887484"/>
              <a:gd name="connsiteY141" fmla="*/ 176630 h 1904041"/>
              <a:gd name="connsiteX142" fmla="*/ 388283 w 1887484"/>
              <a:gd name="connsiteY142" fmla="*/ 163763 h 1904041"/>
              <a:gd name="connsiteX143" fmla="*/ 399074 w 1887484"/>
              <a:gd name="connsiteY143" fmla="*/ 150896 h 1904041"/>
              <a:gd name="connsiteX144" fmla="*/ 411663 w 1887484"/>
              <a:gd name="connsiteY144" fmla="*/ 139199 h 1904041"/>
              <a:gd name="connsiteX145" fmla="*/ 422454 w 1887484"/>
              <a:gd name="connsiteY145" fmla="*/ 127501 h 1904041"/>
              <a:gd name="connsiteX146" fmla="*/ 433245 w 1887484"/>
              <a:gd name="connsiteY146" fmla="*/ 115804 h 1904041"/>
              <a:gd name="connsiteX147" fmla="*/ 445834 w 1887484"/>
              <a:gd name="connsiteY147" fmla="*/ 105276 h 1904041"/>
              <a:gd name="connsiteX148" fmla="*/ 456624 w 1887484"/>
              <a:gd name="connsiteY148" fmla="*/ 95918 h 1904041"/>
              <a:gd name="connsiteX149" fmla="*/ 469214 w 1887484"/>
              <a:gd name="connsiteY149" fmla="*/ 86561 h 1904041"/>
              <a:gd name="connsiteX150" fmla="*/ 480004 w 1887484"/>
              <a:gd name="connsiteY150" fmla="*/ 77203 h 1904041"/>
              <a:gd name="connsiteX151" fmla="*/ 490795 w 1887484"/>
              <a:gd name="connsiteY151" fmla="*/ 69015 h 1904041"/>
              <a:gd name="connsiteX152" fmla="*/ 503384 w 1887484"/>
              <a:gd name="connsiteY152" fmla="*/ 60826 h 1904041"/>
              <a:gd name="connsiteX153" fmla="*/ 514175 w 1887484"/>
              <a:gd name="connsiteY153" fmla="*/ 53808 h 1904041"/>
              <a:gd name="connsiteX154" fmla="*/ 526764 w 1887484"/>
              <a:gd name="connsiteY154" fmla="*/ 46790 h 1904041"/>
              <a:gd name="connsiteX155" fmla="*/ 537555 w 1887484"/>
              <a:gd name="connsiteY155" fmla="*/ 39771 h 1904041"/>
              <a:gd name="connsiteX156" fmla="*/ 548346 w 1887484"/>
              <a:gd name="connsiteY156" fmla="*/ 33922 h 1904041"/>
              <a:gd name="connsiteX157" fmla="*/ 560935 w 1887484"/>
              <a:gd name="connsiteY157" fmla="*/ 28074 h 1904041"/>
              <a:gd name="connsiteX158" fmla="*/ 571726 w 1887484"/>
              <a:gd name="connsiteY158" fmla="*/ 23395 h 1904041"/>
              <a:gd name="connsiteX159" fmla="*/ 582516 w 1887484"/>
              <a:gd name="connsiteY159" fmla="*/ 18716 h 1904041"/>
              <a:gd name="connsiteX160" fmla="*/ 595106 w 1887484"/>
              <a:gd name="connsiteY160" fmla="*/ 14037 h 1904041"/>
              <a:gd name="connsiteX161" fmla="*/ 605896 w 1887484"/>
              <a:gd name="connsiteY161" fmla="*/ 11697 h 1904041"/>
              <a:gd name="connsiteX162" fmla="*/ 618485 w 1887484"/>
              <a:gd name="connsiteY162" fmla="*/ 8188 h 1904041"/>
              <a:gd name="connsiteX163" fmla="*/ 629276 w 1887484"/>
              <a:gd name="connsiteY163" fmla="*/ 5849 h 1904041"/>
              <a:gd name="connsiteX164" fmla="*/ 640067 w 1887484"/>
              <a:gd name="connsiteY164" fmla="*/ 3509 h 1904041"/>
              <a:gd name="connsiteX165" fmla="*/ 652656 w 1887484"/>
              <a:gd name="connsiteY165" fmla="*/ 2340 h 1904041"/>
              <a:gd name="connsiteX166" fmla="*/ 663447 w 1887484"/>
              <a:gd name="connsiteY166" fmla="*/ 1170 h 1904041"/>
              <a:gd name="connsiteX167" fmla="*/ 676036 w 1887484"/>
              <a:gd name="connsiteY16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85370 w 1887484"/>
              <a:gd name="connsiteY25" fmla="*/ 374316 h 1904041"/>
              <a:gd name="connsiteX26" fmla="*/ 996161 w 1887484"/>
              <a:gd name="connsiteY26" fmla="*/ 294774 h 1904041"/>
              <a:gd name="connsiteX27" fmla="*/ 1008750 w 1887484"/>
              <a:gd name="connsiteY27" fmla="*/ 242135 h 1904041"/>
              <a:gd name="connsiteX28" fmla="*/ 1019541 w 1887484"/>
              <a:gd name="connsiteY28" fmla="*/ 202364 h 1904041"/>
              <a:gd name="connsiteX29" fmla="*/ 1030332 w 1887484"/>
              <a:gd name="connsiteY29" fmla="*/ 170782 h 1904041"/>
              <a:gd name="connsiteX30" fmla="*/ 1042921 w 1887484"/>
              <a:gd name="connsiteY30" fmla="*/ 145047 h 1904041"/>
              <a:gd name="connsiteX31" fmla="*/ 1053712 w 1887484"/>
              <a:gd name="connsiteY31" fmla="*/ 123992 h 1904041"/>
              <a:gd name="connsiteX32" fmla="*/ 1064503 w 1887484"/>
              <a:gd name="connsiteY32" fmla="*/ 105276 h 1904041"/>
              <a:gd name="connsiteX33" fmla="*/ 1077092 w 1887484"/>
              <a:gd name="connsiteY33" fmla="*/ 90070 h 1904041"/>
              <a:gd name="connsiteX34" fmla="*/ 1087882 w 1887484"/>
              <a:gd name="connsiteY34" fmla="*/ 76033 h 1904041"/>
              <a:gd name="connsiteX35" fmla="*/ 1100472 w 1887484"/>
              <a:gd name="connsiteY35" fmla="*/ 63166 h 1904041"/>
              <a:gd name="connsiteX36" fmla="*/ 1111262 w 1887484"/>
              <a:gd name="connsiteY36" fmla="*/ 52638 h 1904041"/>
              <a:gd name="connsiteX37" fmla="*/ 1122053 w 1887484"/>
              <a:gd name="connsiteY37" fmla="*/ 43280 h 1904041"/>
              <a:gd name="connsiteX38" fmla="*/ 1134642 w 1887484"/>
              <a:gd name="connsiteY38" fmla="*/ 35092 h 1904041"/>
              <a:gd name="connsiteX39" fmla="*/ 1145433 w 1887484"/>
              <a:gd name="connsiteY39" fmla="*/ 28074 h 1904041"/>
              <a:gd name="connsiteX40" fmla="*/ 1156224 w 1887484"/>
              <a:gd name="connsiteY40" fmla="*/ 22225 h 1904041"/>
              <a:gd name="connsiteX41" fmla="*/ 1168813 w 1887484"/>
              <a:gd name="connsiteY41" fmla="*/ 16376 h 1904041"/>
              <a:gd name="connsiteX42" fmla="*/ 1179604 w 1887484"/>
              <a:gd name="connsiteY42" fmla="*/ 12867 h 1904041"/>
              <a:gd name="connsiteX43" fmla="*/ 1192193 w 1887484"/>
              <a:gd name="connsiteY43" fmla="*/ 8188 h 1904041"/>
              <a:gd name="connsiteX44" fmla="*/ 1202984 w 1887484"/>
              <a:gd name="connsiteY44" fmla="*/ 5849 h 1904041"/>
              <a:gd name="connsiteX45" fmla="*/ 1213774 w 1887484"/>
              <a:gd name="connsiteY45" fmla="*/ 3509 h 1904041"/>
              <a:gd name="connsiteX46" fmla="*/ 1226364 w 1887484"/>
              <a:gd name="connsiteY46" fmla="*/ 1170 h 1904041"/>
              <a:gd name="connsiteX47" fmla="*/ 1237154 w 1887484"/>
              <a:gd name="connsiteY47" fmla="*/ 1170 h 1904041"/>
              <a:gd name="connsiteX48" fmla="*/ 1249743 w 1887484"/>
              <a:gd name="connsiteY48" fmla="*/ 0 h 1904041"/>
              <a:gd name="connsiteX49" fmla="*/ 1260534 w 1887484"/>
              <a:gd name="connsiteY49" fmla="*/ 0 h 1904041"/>
              <a:gd name="connsiteX50" fmla="*/ 1271325 w 1887484"/>
              <a:gd name="connsiteY50" fmla="*/ 1170 h 1904041"/>
              <a:gd name="connsiteX51" fmla="*/ 1283914 w 1887484"/>
              <a:gd name="connsiteY51" fmla="*/ 2340 h 1904041"/>
              <a:gd name="connsiteX52" fmla="*/ 1294705 w 1887484"/>
              <a:gd name="connsiteY52" fmla="*/ 3509 h 1904041"/>
              <a:gd name="connsiteX53" fmla="*/ 1307294 w 1887484"/>
              <a:gd name="connsiteY53" fmla="*/ 5849 h 1904041"/>
              <a:gd name="connsiteX54" fmla="*/ 1318085 w 1887484"/>
              <a:gd name="connsiteY54" fmla="*/ 8188 h 1904041"/>
              <a:gd name="connsiteX55" fmla="*/ 1328875 w 1887484"/>
              <a:gd name="connsiteY55" fmla="*/ 11697 h 1904041"/>
              <a:gd name="connsiteX56" fmla="*/ 1339666 w 1887484"/>
              <a:gd name="connsiteY56" fmla="*/ 15207 h 1904041"/>
              <a:gd name="connsiteX57" fmla="*/ 1352255 w 1887484"/>
              <a:gd name="connsiteY57" fmla="*/ 19886 h 1904041"/>
              <a:gd name="connsiteX58" fmla="*/ 1363046 w 1887484"/>
              <a:gd name="connsiteY58" fmla="*/ 24565 h 1904041"/>
              <a:gd name="connsiteX59" fmla="*/ 1375635 w 1887484"/>
              <a:gd name="connsiteY59" fmla="*/ 29244 h 1904041"/>
              <a:gd name="connsiteX60" fmla="*/ 1386426 w 1887484"/>
              <a:gd name="connsiteY60" fmla="*/ 35092 h 1904041"/>
              <a:gd name="connsiteX61" fmla="*/ 1397217 w 1887484"/>
              <a:gd name="connsiteY61" fmla="*/ 40941 h 1904041"/>
              <a:gd name="connsiteX62" fmla="*/ 1409806 w 1887484"/>
              <a:gd name="connsiteY62" fmla="*/ 47959 h 1904041"/>
              <a:gd name="connsiteX63" fmla="*/ 1420597 w 1887484"/>
              <a:gd name="connsiteY63" fmla="*/ 54978 h 1904041"/>
              <a:gd name="connsiteX64" fmla="*/ 1433186 w 1887484"/>
              <a:gd name="connsiteY64" fmla="*/ 61996 h 1904041"/>
              <a:gd name="connsiteX65" fmla="*/ 1443977 w 1887484"/>
              <a:gd name="connsiteY65" fmla="*/ 70184 h 1904041"/>
              <a:gd name="connsiteX66" fmla="*/ 1454767 w 1887484"/>
              <a:gd name="connsiteY66" fmla="*/ 79542 h 1904041"/>
              <a:gd name="connsiteX67" fmla="*/ 1467357 w 1887484"/>
              <a:gd name="connsiteY67" fmla="*/ 87730 h 1904041"/>
              <a:gd name="connsiteX68" fmla="*/ 1478147 w 1887484"/>
              <a:gd name="connsiteY68" fmla="*/ 98258 h 1904041"/>
              <a:gd name="connsiteX69" fmla="*/ 1490736 w 1887484"/>
              <a:gd name="connsiteY69" fmla="*/ 107616 h 1904041"/>
              <a:gd name="connsiteX70" fmla="*/ 1501527 w 1887484"/>
              <a:gd name="connsiteY70" fmla="*/ 119313 h 1904041"/>
              <a:gd name="connsiteX71" fmla="*/ 1512318 w 1887484"/>
              <a:gd name="connsiteY71" fmla="*/ 129841 h 1904041"/>
              <a:gd name="connsiteX72" fmla="*/ 1524907 w 1887484"/>
              <a:gd name="connsiteY72" fmla="*/ 141538 h 1904041"/>
              <a:gd name="connsiteX73" fmla="*/ 1535698 w 1887484"/>
              <a:gd name="connsiteY73" fmla="*/ 154405 h 1904041"/>
              <a:gd name="connsiteX74" fmla="*/ 1546489 w 1887484"/>
              <a:gd name="connsiteY74" fmla="*/ 167272 h 1904041"/>
              <a:gd name="connsiteX75" fmla="*/ 1559078 w 1887484"/>
              <a:gd name="connsiteY75" fmla="*/ 180139 h 1904041"/>
              <a:gd name="connsiteX76" fmla="*/ 1569869 w 1887484"/>
              <a:gd name="connsiteY76" fmla="*/ 195346 h 1904041"/>
              <a:gd name="connsiteX77" fmla="*/ 1582458 w 1887484"/>
              <a:gd name="connsiteY77" fmla="*/ 210553 h 1904041"/>
              <a:gd name="connsiteX78" fmla="*/ 1593248 w 1887484"/>
              <a:gd name="connsiteY78" fmla="*/ 225759 h 1904041"/>
              <a:gd name="connsiteX79" fmla="*/ 1604039 w 1887484"/>
              <a:gd name="connsiteY79" fmla="*/ 242135 h 1904041"/>
              <a:gd name="connsiteX80" fmla="*/ 1616628 w 1887484"/>
              <a:gd name="connsiteY80" fmla="*/ 258512 h 1904041"/>
              <a:gd name="connsiteX81" fmla="*/ 1627419 w 1887484"/>
              <a:gd name="connsiteY81" fmla="*/ 277228 h 1904041"/>
              <a:gd name="connsiteX82" fmla="*/ 1640008 w 1887484"/>
              <a:gd name="connsiteY82" fmla="*/ 294774 h 1904041"/>
              <a:gd name="connsiteX83" fmla="*/ 1650799 w 1887484"/>
              <a:gd name="connsiteY83" fmla="*/ 314659 h 1904041"/>
              <a:gd name="connsiteX84" fmla="*/ 1661590 w 1887484"/>
              <a:gd name="connsiteY84" fmla="*/ 334545 h 1904041"/>
              <a:gd name="connsiteX85" fmla="*/ 1674179 w 1887484"/>
              <a:gd name="connsiteY85" fmla="*/ 356770 h 1904041"/>
              <a:gd name="connsiteX86" fmla="*/ 1684970 w 1887484"/>
              <a:gd name="connsiteY86" fmla="*/ 378995 h 1904041"/>
              <a:gd name="connsiteX87" fmla="*/ 1697559 w 1887484"/>
              <a:gd name="connsiteY87" fmla="*/ 402389 h 1904041"/>
              <a:gd name="connsiteX88" fmla="*/ 1708350 w 1887484"/>
              <a:gd name="connsiteY88" fmla="*/ 426954 h 1904041"/>
              <a:gd name="connsiteX89" fmla="*/ 1719140 w 1887484"/>
              <a:gd name="connsiteY89" fmla="*/ 452688 h 1904041"/>
              <a:gd name="connsiteX90" fmla="*/ 1729931 w 1887484"/>
              <a:gd name="connsiteY90" fmla="*/ 480762 h 1904041"/>
              <a:gd name="connsiteX91" fmla="*/ 1742520 w 1887484"/>
              <a:gd name="connsiteY91" fmla="*/ 510005 h 1904041"/>
              <a:gd name="connsiteX92" fmla="*/ 1753311 w 1887484"/>
              <a:gd name="connsiteY92" fmla="*/ 540418 h 1904041"/>
              <a:gd name="connsiteX93" fmla="*/ 1765900 w 1887484"/>
              <a:gd name="connsiteY93" fmla="*/ 573171 h 1904041"/>
              <a:gd name="connsiteX94" fmla="*/ 1776691 w 1887484"/>
              <a:gd name="connsiteY94" fmla="*/ 608263 h 1904041"/>
              <a:gd name="connsiteX95" fmla="*/ 1787482 w 1887484"/>
              <a:gd name="connsiteY95" fmla="*/ 645694 h 1904041"/>
              <a:gd name="connsiteX96" fmla="*/ 1800071 w 1887484"/>
              <a:gd name="connsiteY96" fmla="*/ 686635 h 1904041"/>
              <a:gd name="connsiteX97" fmla="*/ 1810862 w 1887484"/>
              <a:gd name="connsiteY97" fmla="*/ 731085 h 1904041"/>
              <a:gd name="connsiteX98" fmla="*/ 1823451 w 1887484"/>
              <a:gd name="connsiteY98" fmla="*/ 780214 h 1904041"/>
              <a:gd name="connsiteX99" fmla="*/ 1834242 w 1887484"/>
              <a:gd name="connsiteY99" fmla="*/ 836361 h 1904041"/>
              <a:gd name="connsiteX100" fmla="*/ 1845032 w 1887484"/>
              <a:gd name="connsiteY100" fmla="*/ 901867 h 1904041"/>
              <a:gd name="connsiteX101" fmla="*/ 1857621 w 1887484"/>
              <a:gd name="connsiteY101" fmla="*/ 980239 h 1904041"/>
              <a:gd name="connsiteX102" fmla="*/ 1868412 w 1887484"/>
              <a:gd name="connsiteY102" fmla="*/ 1084345 h 1904041"/>
              <a:gd name="connsiteX103" fmla="*/ 1881001 w 1887484"/>
              <a:gd name="connsiteY103" fmla="*/ 1256297 h 1904041"/>
              <a:gd name="connsiteX104" fmla="*/ 1885102 w 1887484"/>
              <a:gd name="connsiteY104" fmla="*/ 1335426 h 1904041"/>
              <a:gd name="connsiteX105" fmla="*/ 1887484 w 1887484"/>
              <a:gd name="connsiteY105" fmla="*/ 1903557 h 1904041"/>
              <a:gd name="connsiteX106" fmla="*/ 0 w 1887484"/>
              <a:gd name="connsiteY106" fmla="*/ 1904041 h 1904041"/>
              <a:gd name="connsiteX107" fmla="*/ 0 w 1887484"/>
              <a:gd name="connsiteY107" fmla="*/ 1482058 h 1904041"/>
              <a:gd name="connsiteX108" fmla="*/ 8809 w 1887484"/>
              <a:gd name="connsiteY108" fmla="*/ 1388477 h 1904041"/>
              <a:gd name="connsiteX109" fmla="*/ 21398 w 1887484"/>
              <a:gd name="connsiteY109" fmla="*/ 1283201 h 1904041"/>
              <a:gd name="connsiteX110" fmla="*/ 32189 w 1887484"/>
              <a:gd name="connsiteY110" fmla="*/ 1190791 h 1904041"/>
              <a:gd name="connsiteX111" fmla="*/ 44778 w 1887484"/>
              <a:gd name="connsiteY111" fmla="*/ 1110080 h 1904041"/>
              <a:gd name="connsiteX112" fmla="*/ 55569 w 1887484"/>
              <a:gd name="connsiteY112" fmla="*/ 1038726 h 1904041"/>
              <a:gd name="connsiteX113" fmla="*/ 66360 w 1887484"/>
              <a:gd name="connsiteY113" fmla="*/ 972051 h 1904041"/>
              <a:gd name="connsiteX114" fmla="*/ 78949 w 1887484"/>
              <a:gd name="connsiteY114" fmla="*/ 911225 h 1904041"/>
              <a:gd name="connsiteX115" fmla="*/ 89740 w 1887484"/>
              <a:gd name="connsiteY115" fmla="*/ 853907 h 1904041"/>
              <a:gd name="connsiteX116" fmla="*/ 102329 w 1887484"/>
              <a:gd name="connsiteY116" fmla="*/ 800100 h 1904041"/>
              <a:gd name="connsiteX117" fmla="*/ 113119 w 1887484"/>
              <a:gd name="connsiteY117" fmla="*/ 750971 h 1904041"/>
              <a:gd name="connsiteX118" fmla="*/ 123910 w 1887484"/>
              <a:gd name="connsiteY118" fmla="*/ 705351 h 1904041"/>
              <a:gd name="connsiteX119" fmla="*/ 136499 w 1887484"/>
              <a:gd name="connsiteY119" fmla="*/ 663240 h 1904041"/>
              <a:gd name="connsiteX120" fmla="*/ 147290 w 1887484"/>
              <a:gd name="connsiteY120" fmla="*/ 624639 h 1904041"/>
              <a:gd name="connsiteX121" fmla="*/ 158081 w 1887484"/>
              <a:gd name="connsiteY121" fmla="*/ 589547 h 1904041"/>
              <a:gd name="connsiteX122" fmla="*/ 170670 w 1887484"/>
              <a:gd name="connsiteY122" fmla="*/ 555625 h 1904041"/>
              <a:gd name="connsiteX123" fmla="*/ 181461 w 1887484"/>
              <a:gd name="connsiteY123" fmla="*/ 525212 h 1904041"/>
              <a:gd name="connsiteX124" fmla="*/ 192251 w 1887484"/>
              <a:gd name="connsiteY124" fmla="*/ 495968 h 1904041"/>
              <a:gd name="connsiteX125" fmla="*/ 204841 w 1887484"/>
              <a:gd name="connsiteY125" fmla="*/ 469064 h 1904041"/>
              <a:gd name="connsiteX126" fmla="*/ 215631 w 1887484"/>
              <a:gd name="connsiteY126" fmla="*/ 442160 h 1904041"/>
              <a:gd name="connsiteX127" fmla="*/ 228221 w 1887484"/>
              <a:gd name="connsiteY127" fmla="*/ 417596 h 1904041"/>
              <a:gd name="connsiteX128" fmla="*/ 239011 w 1887484"/>
              <a:gd name="connsiteY128" fmla="*/ 393031 h 1904041"/>
              <a:gd name="connsiteX129" fmla="*/ 249802 w 1887484"/>
              <a:gd name="connsiteY129" fmla="*/ 370806 h 1904041"/>
              <a:gd name="connsiteX130" fmla="*/ 262391 w 1887484"/>
              <a:gd name="connsiteY130" fmla="*/ 348581 h 1904041"/>
              <a:gd name="connsiteX131" fmla="*/ 273182 w 1887484"/>
              <a:gd name="connsiteY131" fmla="*/ 328696 h 1904041"/>
              <a:gd name="connsiteX132" fmla="*/ 285771 w 1887484"/>
              <a:gd name="connsiteY132" fmla="*/ 308810 h 1904041"/>
              <a:gd name="connsiteX133" fmla="*/ 296562 w 1887484"/>
              <a:gd name="connsiteY133" fmla="*/ 288925 h 1904041"/>
              <a:gd name="connsiteX134" fmla="*/ 307353 w 1887484"/>
              <a:gd name="connsiteY134" fmla="*/ 271379 h 1904041"/>
              <a:gd name="connsiteX135" fmla="*/ 318143 w 1887484"/>
              <a:gd name="connsiteY135" fmla="*/ 253833 h 1904041"/>
              <a:gd name="connsiteX136" fmla="*/ 330733 w 1887484"/>
              <a:gd name="connsiteY136" fmla="*/ 237457 h 1904041"/>
              <a:gd name="connsiteX137" fmla="*/ 343322 w 1887484"/>
              <a:gd name="connsiteY137" fmla="*/ 221080 h 1904041"/>
              <a:gd name="connsiteX138" fmla="*/ 354113 w 1887484"/>
              <a:gd name="connsiteY138" fmla="*/ 205874 h 1904041"/>
              <a:gd name="connsiteX139" fmla="*/ 364903 w 1887484"/>
              <a:gd name="connsiteY139" fmla="*/ 190667 h 1904041"/>
              <a:gd name="connsiteX140" fmla="*/ 375694 w 1887484"/>
              <a:gd name="connsiteY140" fmla="*/ 176630 h 1904041"/>
              <a:gd name="connsiteX141" fmla="*/ 388283 w 1887484"/>
              <a:gd name="connsiteY141" fmla="*/ 163763 h 1904041"/>
              <a:gd name="connsiteX142" fmla="*/ 399074 w 1887484"/>
              <a:gd name="connsiteY142" fmla="*/ 150896 h 1904041"/>
              <a:gd name="connsiteX143" fmla="*/ 411663 w 1887484"/>
              <a:gd name="connsiteY143" fmla="*/ 139199 h 1904041"/>
              <a:gd name="connsiteX144" fmla="*/ 422454 w 1887484"/>
              <a:gd name="connsiteY144" fmla="*/ 127501 h 1904041"/>
              <a:gd name="connsiteX145" fmla="*/ 433245 w 1887484"/>
              <a:gd name="connsiteY145" fmla="*/ 115804 h 1904041"/>
              <a:gd name="connsiteX146" fmla="*/ 445834 w 1887484"/>
              <a:gd name="connsiteY146" fmla="*/ 105276 h 1904041"/>
              <a:gd name="connsiteX147" fmla="*/ 456624 w 1887484"/>
              <a:gd name="connsiteY147" fmla="*/ 95918 h 1904041"/>
              <a:gd name="connsiteX148" fmla="*/ 469214 w 1887484"/>
              <a:gd name="connsiteY148" fmla="*/ 86561 h 1904041"/>
              <a:gd name="connsiteX149" fmla="*/ 480004 w 1887484"/>
              <a:gd name="connsiteY149" fmla="*/ 77203 h 1904041"/>
              <a:gd name="connsiteX150" fmla="*/ 490795 w 1887484"/>
              <a:gd name="connsiteY150" fmla="*/ 69015 h 1904041"/>
              <a:gd name="connsiteX151" fmla="*/ 503384 w 1887484"/>
              <a:gd name="connsiteY151" fmla="*/ 60826 h 1904041"/>
              <a:gd name="connsiteX152" fmla="*/ 514175 w 1887484"/>
              <a:gd name="connsiteY152" fmla="*/ 53808 h 1904041"/>
              <a:gd name="connsiteX153" fmla="*/ 526764 w 1887484"/>
              <a:gd name="connsiteY153" fmla="*/ 46790 h 1904041"/>
              <a:gd name="connsiteX154" fmla="*/ 537555 w 1887484"/>
              <a:gd name="connsiteY154" fmla="*/ 39771 h 1904041"/>
              <a:gd name="connsiteX155" fmla="*/ 548346 w 1887484"/>
              <a:gd name="connsiteY155" fmla="*/ 33922 h 1904041"/>
              <a:gd name="connsiteX156" fmla="*/ 560935 w 1887484"/>
              <a:gd name="connsiteY156" fmla="*/ 28074 h 1904041"/>
              <a:gd name="connsiteX157" fmla="*/ 571726 w 1887484"/>
              <a:gd name="connsiteY157" fmla="*/ 23395 h 1904041"/>
              <a:gd name="connsiteX158" fmla="*/ 582516 w 1887484"/>
              <a:gd name="connsiteY158" fmla="*/ 18716 h 1904041"/>
              <a:gd name="connsiteX159" fmla="*/ 595106 w 1887484"/>
              <a:gd name="connsiteY159" fmla="*/ 14037 h 1904041"/>
              <a:gd name="connsiteX160" fmla="*/ 605896 w 1887484"/>
              <a:gd name="connsiteY160" fmla="*/ 11697 h 1904041"/>
              <a:gd name="connsiteX161" fmla="*/ 618485 w 1887484"/>
              <a:gd name="connsiteY161" fmla="*/ 8188 h 1904041"/>
              <a:gd name="connsiteX162" fmla="*/ 629276 w 1887484"/>
              <a:gd name="connsiteY162" fmla="*/ 5849 h 1904041"/>
              <a:gd name="connsiteX163" fmla="*/ 640067 w 1887484"/>
              <a:gd name="connsiteY163" fmla="*/ 3509 h 1904041"/>
              <a:gd name="connsiteX164" fmla="*/ 652656 w 1887484"/>
              <a:gd name="connsiteY164" fmla="*/ 2340 h 1904041"/>
              <a:gd name="connsiteX165" fmla="*/ 663447 w 1887484"/>
              <a:gd name="connsiteY165" fmla="*/ 1170 h 1904041"/>
              <a:gd name="connsiteX166" fmla="*/ 676036 w 1887484"/>
              <a:gd name="connsiteY16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85370 w 1887484"/>
              <a:gd name="connsiteY24" fmla="*/ 374316 h 1904041"/>
              <a:gd name="connsiteX25" fmla="*/ 996161 w 1887484"/>
              <a:gd name="connsiteY25" fmla="*/ 294774 h 1904041"/>
              <a:gd name="connsiteX26" fmla="*/ 1008750 w 1887484"/>
              <a:gd name="connsiteY26" fmla="*/ 242135 h 1904041"/>
              <a:gd name="connsiteX27" fmla="*/ 1019541 w 1887484"/>
              <a:gd name="connsiteY27" fmla="*/ 202364 h 1904041"/>
              <a:gd name="connsiteX28" fmla="*/ 1030332 w 1887484"/>
              <a:gd name="connsiteY28" fmla="*/ 170782 h 1904041"/>
              <a:gd name="connsiteX29" fmla="*/ 1042921 w 1887484"/>
              <a:gd name="connsiteY29" fmla="*/ 145047 h 1904041"/>
              <a:gd name="connsiteX30" fmla="*/ 1053712 w 1887484"/>
              <a:gd name="connsiteY30" fmla="*/ 123992 h 1904041"/>
              <a:gd name="connsiteX31" fmla="*/ 1064503 w 1887484"/>
              <a:gd name="connsiteY31" fmla="*/ 105276 h 1904041"/>
              <a:gd name="connsiteX32" fmla="*/ 1077092 w 1887484"/>
              <a:gd name="connsiteY32" fmla="*/ 90070 h 1904041"/>
              <a:gd name="connsiteX33" fmla="*/ 1087882 w 1887484"/>
              <a:gd name="connsiteY33" fmla="*/ 76033 h 1904041"/>
              <a:gd name="connsiteX34" fmla="*/ 1100472 w 1887484"/>
              <a:gd name="connsiteY34" fmla="*/ 63166 h 1904041"/>
              <a:gd name="connsiteX35" fmla="*/ 1111262 w 1887484"/>
              <a:gd name="connsiteY35" fmla="*/ 52638 h 1904041"/>
              <a:gd name="connsiteX36" fmla="*/ 1122053 w 1887484"/>
              <a:gd name="connsiteY36" fmla="*/ 43280 h 1904041"/>
              <a:gd name="connsiteX37" fmla="*/ 1134642 w 1887484"/>
              <a:gd name="connsiteY37" fmla="*/ 35092 h 1904041"/>
              <a:gd name="connsiteX38" fmla="*/ 1145433 w 1887484"/>
              <a:gd name="connsiteY38" fmla="*/ 28074 h 1904041"/>
              <a:gd name="connsiteX39" fmla="*/ 1156224 w 1887484"/>
              <a:gd name="connsiteY39" fmla="*/ 22225 h 1904041"/>
              <a:gd name="connsiteX40" fmla="*/ 1168813 w 1887484"/>
              <a:gd name="connsiteY40" fmla="*/ 16376 h 1904041"/>
              <a:gd name="connsiteX41" fmla="*/ 1179604 w 1887484"/>
              <a:gd name="connsiteY41" fmla="*/ 12867 h 1904041"/>
              <a:gd name="connsiteX42" fmla="*/ 1192193 w 1887484"/>
              <a:gd name="connsiteY42" fmla="*/ 8188 h 1904041"/>
              <a:gd name="connsiteX43" fmla="*/ 1202984 w 1887484"/>
              <a:gd name="connsiteY43" fmla="*/ 5849 h 1904041"/>
              <a:gd name="connsiteX44" fmla="*/ 1213774 w 1887484"/>
              <a:gd name="connsiteY44" fmla="*/ 3509 h 1904041"/>
              <a:gd name="connsiteX45" fmla="*/ 1226364 w 1887484"/>
              <a:gd name="connsiteY45" fmla="*/ 1170 h 1904041"/>
              <a:gd name="connsiteX46" fmla="*/ 1237154 w 1887484"/>
              <a:gd name="connsiteY46" fmla="*/ 1170 h 1904041"/>
              <a:gd name="connsiteX47" fmla="*/ 1249743 w 1887484"/>
              <a:gd name="connsiteY47" fmla="*/ 0 h 1904041"/>
              <a:gd name="connsiteX48" fmla="*/ 1260534 w 1887484"/>
              <a:gd name="connsiteY48" fmla="*/ 0 h 1904041"/>
              <a:gd name="connsiteX49" fmla="*/ 1271325 w 1887484"/>
              <a:gd name="connsiteY49" fmla="*/ 1170 h 1904041"/>
              <a:gd name="connsiteX50" fmla="*/ 1283914 w 1887484"/>
              <a:gd name="connsiteY50" fmla="*/ 2340 h 1904041"/>
              <a:gd name="connsiteX51" fmla="*/ 1294705 w 1887484"/>
              <a:gd name="connsiteY51" fmla="*/ 3509 h 1904041"/>
              <a:gd name="connsiteX52" fmla="*/ 1307294 w 1887484"/>
              <a:gd name="connsiteY52" fmla="*/ 5849 h 1904041"/>
              <a:gd name="connsiteX53" fmla="*/ 1318085 w 1887484"/>
              <a:gd name="connsiteY53" fmla="*/ 8188 h 1904041"/>
              <a:gd name="connsiteX54" fmla="*/ 1328875 w 1887484"/>
              <a:gd name="connsiteY54" fmla="*/ 11697 h 1904041"/>
              <a:gd name="connsiteX55" fmla="*/ 1339666 w 1887484"/>
              <a:gd name="connsiteY55" fmla="*/ 15207 h 1904041"/>
              <a:gd name="connsiteX56" fmla="*/ 1352255 w 1887484"/>
              <a:gd name="connsiteY56" fmla="*/ 19886 h 1904041"/>
              <a:gd name="connsiteX57" fmla="*/ 1363046 w 1887484"/>
              <a:gd name="connsiteY57" fmla="*/ 24565 h 1904041"/>
              <a:gd name="connsiteX58" fmla="*/ 1375635 w 1887484"/>
              <a:gd name="connsiteY58" fmla="*/ 29244 h 1904041"/>
              <a:gd name="connsiteX59" fmla="*/ 1386426 w 1887484"/>
              <a:gd name="connsiteY59" fmla="*/ 35092 h 1904041"/>
              <a:gd name="connsiteX60" fmla="*/ 1397217 w 1887484"/>
              <a:gd name="connsiteY60" fmla="*/ 40941 h 1904041"/>
              <a:gd name="connsiteX61" fmla="*/ 1409806 w 1887484"/>
              <a:gd name="connsiteY61" fmla="*/ 47959 h 1904041"/>
              <a:gd name="connsiteX62" fmla="*/ 1420597 w 1887484"/>
              <a:gd name="connsiteY62" fmla="*/ 54978 h 1904041"/>
              <a:gd name="connsiteX63" fmla="*/ 1433186 w 1887484"/>
              <a:gd name="connsiteY63" fmla="*/ 61996 h 1904041"/>
              <a:gd name="connsiteX64" fmla="*/ 1443977 w 1887484"/>
              <a:gd name="connsiteY64" fmla="*/ 70184 h 1904041"/>
              <a:gd name="connsiteX65" fmla="*/ 1454767 w 1887484"/>
              <a:gd name="connsiteY65" fmla="*/ 79542 h 1904041"/>
              <a:gd name="connsiteX66" fmla="*/ 1467357 w 1887484"/>
              <a:gd name="connsiteY66" fmla="*/ 87730 h 1904041"/>
              <a:gd name="connsiteX67" fmla="*/ 1478147 w 1887484"/>
              <a:gd name="connsiteY67" fmla="*/ 98258 h 1904041"/>
              <a:gd name="connsiteX68" fmla="*/ 1490736 w 1887484"/>
              <a:gd name="connsiteY68" fmla="*/ 107616 h 1904041"/>
              <a:gd name="connsiteX69" fmla="*/ 1501527 w 1887484"/>
              <a:gd name="connsiteY69" fmla="*/ 119313 h 1904041"/>
              <a:gd name="connsiteX70" fmla="*/ 1512318 w 1887484"/>
              <a:gd name="connsiteY70" fmla="*/ 129841 h 1904041"/>
              <a:gd name="connsiteX71" fmla="*/ 1524907 w 1887484"/>
              <a:gd name="connsiteY71" fmla="*/ 141538 h 1904041"/>
              <a:gd name="connsiteX72" fmla="*/ 1535698 w 1887484"/>
              <a:gd name="connsiteY72" fmla="*/ 154405 h 1904041"/>
              <a:gd name="connsiteX73" fmla="*/ 1546489 w 1887484"/>
              <a:gd name="connsiteY73" fmla="*/ 167272 h 1904041"/>
              <a:gd name="connsiteX74" fmla="*/ 1559078 w 1887484"/>
              <a:gd name="connsiteY74" fmla="*/ 180139 h 1904041"/>
              <a:gd name="connsiteX75" fmla="*/ 1569869 w 1887484"/>
              <a:gd name="connsiteY75" fmla="*/ 195346 h 1904041"/>
              <a:gd name="connsiteX76" fmla="*/ 1582458 w 1887484"/>
              <a:gd name="connsiteY76" fmla="*/ 210553 h 1904041"/>
              <a:gd name="connsiteX77" fmla="*/ 1593248 w 1887484"/>
              <a:gd name="connsiteY77" fmla="*/ 225759 h 1904041"/>
              <a:gd name="connsiteX78" fmla="*/ 1604039 w 1887484"/>
              <a:gd name="connsiteY78" fmla="*/ 242135 h 1904041"/>
              <a:gd name="connsiteX79" fmla="*/ 1616628 w 1887484"/>
              <a:gd name="connsiteY79" fmla="*/ 258512 h 1904041"/>
              <a:gd name="connsiteX80" fmla="*/ 1627419 w 1887484"/>
              <a:gd name="connsiteY80" fmla="*/ 277228 h 1904041"/>
              <a:gd name="connsiteX81" fmla="*/ 1640008 w 1887484"/>
              <a:gd name="connsiteY81" fmla="*/ 294774 h 1904041"/>
              <a:gd name="connsiteX82" fmla="*/ 1650799 w 1887484"/>
              <a:gd name="connsiteY82" fmla="*/ 314659 h 1904041"/>
              <a:gd name="connsiteX83" fmla="*/ 1661590 w 1887484"/>
              <a:gd name="connsiteY83" fmla="*/ 334545 h 1904041"/>
              <a:gd name="connsiteX84" fmla="*/ 1674179 w 1887484"/>
              <a:gd name="connsiteY84" fmla="*/ 356770 h 1904041"/>
              <a:gd name="connsiteX85" fmla="*/ 1684970 w 1887484"/>
              <a:gd name="connsiteY85" fmla="*/ 378995 h 1904041"/>
              <a:gd name="connsiteX86" fmla="*/ 1697559 w 1887484"/>
              <a:gd name="connsiteY86" fmla="*/ 402389 h 1904041"/>
              <a:gd name="connsiteX87" fmla="*/ 1708350 w 1887484"/>
              <a:gd name="connsiteY87" fmla="*/ 426954 h 1904041"/>
              <a:gd name="connsiteX88" fmla="*/ 1719140 w 1887484"/>
              <a:gd name="connsiteY88" fmla="*/ 452688 h 1904041"/>
              <a:gd name="connsiteX89" fmla="*/ 1729931 w 1887484"/>
              <a:gd name="connsiteY89" fmla="*/ 480762 h 1904041"/>
              <a:gd name="connsiteX90" fmla="*/ 1742520 w 1887484"/>
              <a:gd name="connsiteY90" fmla="*/ 510005 h 1904041"/>
              <a:gd name="connsiteX91" fmla="*/ 1753311 w 1887484"/>
              <a:gd name="connsiteY91" fmla="*/ 540418 h 1904041"/>
              <a:gd name="connsiteX92" fmla="*/ 1765900 w 1887484"/>
              <a:gd name="connsiteY92" fmla="*/ 573171 h 1904041"/>
              <a:gd name="connsiteX93" fmla="*/ 1776691 w 1887484"/>
              <a:gd name="connsiteY93" fmla="*/ 608263 h 1904041"/>
              <a:gd name="connsiteX94" fmla="*/ 1787482 w 1887484"/>
              <a:gd name="connsiteY94" fmla="*/ 645694 h 1904041"/>
              <a:gd name="connsiteX95" fmla="*/ 1800071 w 1887484"/>
              <a:gd name="connsiteY95" fmla="*/ 686635 h 1904041"/>
              <a:gd name="connsiteX96" fmla="*/ 1810862 w 1887484"/>
              <a:gd name="connsiteY96" fmla="*/ 731085 h 1904041"/>
              <a:gd name="connsiteX97" fmla="*/ 1823451 w 1887484"/>
              <a:gd name="connsiteY97" fmla="*/ 780214 h 1904041"/>
              <a:gd name="connsiteX98" fmla="*/ 1834242 w 1887484"/>
              <a:gd name="connsiteY98" fmla="*/ 836361 h 1904041"/>
              <a:gd name="connsiteX99" fmla="*/ 1845032 w 1887484"/>
              <a:gd name="connsiteY99" fmla="*/ 901867 h 1904041"/>
              <a:gd name="connsiteX100" fmla="*/ 1857621 w 1887484"/>
              <a:gd name="connsiteY100" fmla="*/ 980239 h 1904041"/>
              <a:gd name="connsiteX101" fmla="*/ 1868412 w 1887484"/>
              <a:gd name="connsiteY101" fmla="*/ 1084345 h 1904041"/>
              <a:gd name="connsiteX102" fmla="*/ 1881001 w 1887484"/>
              <a:gd name="connsiteY102" fmla="*/ 1256297 h 1904041"/>
              <a:gd name="connsiteX103" fmla="*/ 1885102 w 1887484"/>
              <a:gd name="connsiteY103" fmla="*/ 1335426 h 1904041"/>
              <a:gd name="connsiteX104" fmla="*/ 1887484 w 1887484"/>
              <a:gd name="connsiteY104" fmla="*/ 1903557 h 1904041"/>
              <a:gd name="connsiteX105" fmla="*/ 0 w 1887484"/>
              <a:gd name="connsiteY105" fmla="*/ 1904041 h 1904041"/>
              <a:gd name="connsiteX106" fmla="*/ 0 w 1887484"/>
              <a:gd name="connsiteY106" fmla="*/ 1482058 h 1904041"/>
              <a:gd name="connsiteX107" fmla="*/ 8809 w 1887484"/>
              <a:gd name="connsiteY107" fmla="*/ 1388477 h 1904041"/>
              <a:gd name="connsiteX108" fmla="*/ 21398 w 1887484"/>
              <a:gd name="connsiteY108" fmla="*/ 1283201 h 1904041"/>
              <a:gd name="connsiteX109" fmla="*/ 32189 w 1887484"/>
              <a:gd name="connsiteY109" fmla="*/ 1190791 h 1904041"/>
              <a:gd name="connsiteX110" fmla="*/ 44778 w 1887484"/>
              <a:gd name="connsiteY110" fmla="*/ 1110080 h 1904041"/>
              <a:gd name="connsiteX111" fmla="*/ 55569 w 1887484"/>
              <a:gd name="connsiteY111" fmla="*/ 1038726 h 1904041"/>
              <a:gd name="connsiteX112" fmla="*/ 66360 w 1887484"/>
              <a:gd name="connsiteY112" fmla="*/ 972051 h 1904041"/>
              <a:gd name="connsiteX113" fmla="*/ 78949 w 1887484"/>
              <a:gd name="connsiteY113" fmla="*/ 911225 h 1904041"/>
              <a:gd name="connsiteX114" fmla="*/ 89740 w 1887484"/>
              <a:gd name="connsiteY114" fmla="*/ 853907 h 1904041"/>
              <a:gd name="connsiteX115" fmla="*/ 102329 w 1887484"/>
              <a:gd name="connsiteY115" fmla="*/ 800100 h 1904041"/>
              <a:gd name="connsiteX116" fmla="*/ 113119 w 1887484"/>
              <a:gd name="connsiteY116" fmla="*/ 750971 h 1904041"/>
              <a:gd name="connsiteX117" fmla="*/ 123910 w 1887484"/>
              <a:gd name="connsiteY117" fmla="*/ 705351 h 1904041"/>
              <a:gd name="connsiteX118" fmla="*/ 136499 w 1887484"/>
              <a:gd name="connsiteY118" fmla="*/ 663240 h 1904041"/>
              <a:gd name="connsiteX119" fmla="*/ 147290 w 1887484"/>
              <a:gd name="connsiteY119" fmla="*/ 624639 h 1904041"/>
              <a:gd name="connsiteX120" fmla="*/ 158081 w 1887484"/>
              <a:gd name="connsiteY120" fmla="*/ 589547 h 1904041"/>
              <a:gd name="connsiteX121" fmla="*/ 170670 w 1887484"/>
              <a:gd name="connsiteY121" fmla="*/ 555625 h 1904041"/>
              <a:gd name="connsiteX122" fmla="*/ 181461 w 1887484"/>
              <a:gd name="connsiteY122" fmla="*/ 525212 h 1904041"/>
              <a:gd name="connsiteX123" fmla="*/ 192251 w 1887484"/>
              <a:gd name="connsiteY123" fmla="*/ 495968 h 1904041"/>
              <a:gd name="connsiteX124" fmla="*/ 204841 w 1887484"/>
              <a:gd name="connsiteY124" fmla="*/ 469064 h 1904041"/>
              <a:gd name="connsiteX125" fmla="*/ 215631 w 1887484"/>
              <a:gd name="connsiteY125" fmla="*/ 442160 h 1904041"/>
              <a:gd name="connsiteX126" fmla="*/ 228221 w 1887484"/>
              <a:gd name="connsiteY126" fmla="*/ 417596 h 1904041"/>
              <a:gd name="connsiteX127" fmla="*/ 239011 w 1887484"/>
              <a:gd name="connsiteY127" fmla="*/ 393031 h 1904041"/>
              <a:gd name="connsiteX128" fmla="*/ 249802 w 1887484"/>
              <a:gd name="connsiteY128" fmla="*/ 370806 h 1904041"/>
              <a:gd name="connsiteX129" fmla="*/ 262391 w 1887484"/>
              <a:gd name="connsiteY129" fmla="*/ 348581 h 1904041"/>
              <a:gd name="connsiteX130" fmla="*/ 273182 w 1887484"/>
              <a:gd name="connsiteY130" fmla="*/ 328696 h 1904041"/>
              <a:gd name="connsiteX131" fmla="*/ 285771 w 1887484"/>
              <a:gd name="connsiteY131" fmla="*/ 308810 h 1904041"/>
              <a:gd name="connsiteX132" fmla="*/ 296562 w 1887484"/>
              <a:gd name="connsiteY132" fmla="*/ 288925 h 1904041"/>
              <a:gd name="connsiteX133" fmla="*/ 307353 w 1887484"/>
              <a:gd name="connsiteY133" fmla="*/ 271379 h 1904041"/>
              <a:gd name="connsiteX134" fmla="*/ 318143 w 1887484"/>
              <a:gd name="connsiteY134" fmla="*/ 253833 h 1904041"/>
              <a:gd name="connsiteX135" fmla="*/ 330733 w 1887484"/>
              <a:gd name="connsiteY135" fmla="*/ 237457 h 1904041"/>
              <a:gd name="connsiteX136" fmla="*/ 343322 w 1887484"/>
              <a:gd name="connsiteY136" fmla="*/ 221080 h 1904041"/>
              <a:gd name="connsiteX137" fmla="*/ 354113 w 1887484"/>
              <a:gd name="connsiteY137" fmla="*/ 205874 h 1904041"/>
              <a:gd name="connsiteX138" fmla="*/ 364903 w 1887484"/>
              <a:gd name="connsiteY138" fmla="*/ 190667 h 1904041"/>
              <a:gd name="connsiteX139" fmla="*/ 375694 w 1887484"/>
              <a:gd name="connsiteY139" fmla="*/ 176630 h 1904041"/>
              <a:gd name="connsiteX140" fmla="*/ 388283 w 1887484"/>
              <a:gd name="connsiteY140" fmla="*/ 163763 h 1904041"/>
              <a:gd name="connsiteX141" fmla="*/ 399074 w 1887484"/>
              <a:gd name="connsiteY141" fmla="*/ 150896 h 1904041"/>
              <a:gd name="connsiteX142" fmla="*/ 411663 w 1887484"/>
              <a:gd name="connsiteY142" fmla="*/ 139199 h 1904041"/>
              <a:gd name="connsiteX143" fmla="*/ 422454 w 1887484"/>
              <a:gd name="connsiteY143" fmla="*/ 127501 h 1904041"/>
              <a:gd name="connsiteX144" fmla="*/ 433245 w 1887484"/>
              <a:gd name="connsiteY144" fmla="*/ 115804 h 1904041"/>
              <a:gd name="connsiteX145" fmla="*/ 445834 w 1887484"/>
              <a:gd name="connsiteY145" fmla="*/ 105276 h 1904041"/>
              <a:gd name="connsiteX146" fmla="*/ 456624 w 1887484"/>
              <a:gd name="connsiteY146" fmla="*/ 95918 h 1904041"/>
              <a:gd name="connsiteX147" fmla="*/ 469214 w 1887484"/>
              <a:gd name="connsiteY147" fmla="*/ 86561 h 1904041"/>
              <a:gd name="connsiteX148" fmla="*/ 480004 w 1887484"/>
              <a:gd name="connsiteY148" fmla="*/ 77203 h 1904041"/>
              <a:gd name="connsiteX149" fmla="*/ 490795 w 1887484"/>
              <a:gd name="connsiteY149" fmla="*/ 69015 h 1904041"/>
              <a:gd name="connsiteX150" fmla="*/ 503384 w 1887484"/>
              <a:gd name="connsiteY150" fmla="*/ 60826 h 1904041"/>
              <a:gd name="connsiteX151" fmla="*/ 514175 w 1887484"/>
              <a:gd name="connsiteY151" fmla="*/ 53808 h 1904041"/>
              <a:gd name="connsiteX152" fmla="*/ 526764 w 1887484"/>
              <a:gd name="connsiteY152" fmla="*/ 46790 h 1904041"/>
              <a:gd name="connsiteX153" fmla="*/ 537555 w 1887484"/>
              <a:gd name="connsiteY153" fmla="*/ 39771 h 1904041"/>
              <a:gd name="connsiteX154" fmla="*/ 548346 w 1887484"/>
              <a:gd name="connsiteY154" fmla="*/ 33922 h 1904041"/>
              <a:gd name="connsiteX155" fmla="*/ 560935 w 1887484"/>
              <a:gd name="connsiteY155" fmla="*/ 28074 h 1904041"/>
              <a:gd name="connsiteX156" fmla="*/ 571726 w 1887484"/>
              <a:gd name="connsiteY156" fmla="*/ 23395 h 1904041"/>
              <a:gd name="connsiteX157" fmla="*/ 582516 w 1887484"/>
              <a:gd name="connsiteY157" fmla="*/ 18716 h 1904041"/>
              <a:gd name="connsiteX158" fmla="*/ 595106 w 1887484"/>
              <a:gd name="connsiteY158" fmla="*/ 14037 h 1904041"/>
              <a:gd name="connsiteX159" fmla="*/ 605896 w 1887484"/>
              <a:gd name="connsiteY159" fmla="*/ 11697 h 1904041"/>
              <a:gd name="connsiteX160" fmla="*/ 618485 w 1887484"/>
              <a:gd name="connsiteY160" fmla="*/ 8188 h 1904041"/>
              <a:gd name="connsiteX161" fmla="*/ 629276 w 1887484"/>
              <a:gd name="connsiteY161" fmla="*/ 5849 h 1904041"/>
              <a:gd name="connsiteX162" fmla="*/ 640067 w 1887484"/>
              <a:gd name="connsiteY162" fmla="*/ 3509 h 1904041"/>
              <a:gd name="connsiteX163" fmla="*/ 652656 w 1887484"/>
              <a:gd name="connsiteY163" fmla="*/ 2340 h 1904041"/>
              <a:gd name="connsiteX164" fmla="*/ 663447 w 1887484"/>
              <a:gd name="connsiteY164" fmla="*/ 1170 h 1904041"/>
              <a:gd name="connsiteX165" fmla="*/ 676036 w 1887484"/>
              <a:gd name="connsiteY16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96161 w 1887484"/>
              <a:gd name="connsiteY24" fmla="*/ 294774 h 1904041"/>
              <a:gd name="connsiteX25" fmla="*/ 1008750 w 1887484"/>
              <a:gd name="connsiteY25" fmla="*/ 242135 h 1904041"/>
              <a:gd name="connsiteX26" fmla="*/ 1019541 w 1887484"/>
              <a:gd name="connsiteY26" fmla="*/ 202364 h 1904041"/>
              <a:gd name="connsiteX27" fmla="*/ 1030332 w 1887484"/>
              <a:gd name="connsiteY27" fmla="*/ 170782 h 1904041"/>
              <a:gd name="connsiteX28" fmla="*/ 1042921 w 1887484"/>
              <a:gd name="connsiteY28" fmla="*/ 145047 h 1904041"/>
              <a:gd name="connsiteX29" fmla="*/ 1053712 w 1887484"/>
              <a:gd name="connsiteY29" fmla="*/ 123992 h 1904041"/>
              <a:gd name="connsiteX30" fmla="*/ 1064503 w 1887484"/>
              <a:gd name="connsiteY30" fmla="*/ 105276 h 1904041"/>
              <a:gd name="connsiteX31" fmla="*/ 1077092 w 1887484"/>
              <a:gd name="connsiteY31" fmla="*/ 90070 h 1904041"/>
              <a:gd name="connsiteX32" fmla="*/ 1087882 w 1887484"/>
              <a:gd name="connsiteY32" fmla="*/ 76033 h 1904041"/>
              <a:gd name="connsiteX33" fmla="*/ 1100472 w 1887484"/>
              <a:gd name="connsiteY33" fmla="*/ 63166 h 1904041"/>
              <a:gd name="connsiteX34" fmla="*/ 1111262 w 1887484"/>
              <a:gd name="connsiteY34" fmla="*/ 52638 h 1904041"/>
              <a:gd name="connsiteX35" fmla="*/ 1122053 w 1887484"/>
              <a:gd name="connsiteY35" fmla="*/ 43280 h 1904041"/>
              <a:gd name="connsiteX36" fmla="*/ 1134642 w 1887484"/>
              <a:gd name="connsiteY36" fmla="*/ 35092 h 1904041"/>
              <a:gd name="connsiteX37" fmla="*/ 1145433 w 1887484"/>
              <a:gd name="connsiteY37" fmla="*/ 28074 h 1904041"/>
              <a:gd name="connsiteX38" fmla="*/ 1156224 w 1887484"/>
              <a:gd name="connsiteY38" fmla="*/ 22225 h 1904041"/>
              <a:gd name="connsiteX39" fmla="*/ 1168813 w 1887484"/>
              <a:gd name="connsiteY39" fmla="*/ 16376 h 1904041"/>
              <a:gd name="connsiteX40" fmla="*/ 1179604 w 1887484"/>
              <a:gd name="connsiteY40" fmla="*/ 12867 h 1904041"/>
              <a:gd name="connsiteX41" fmla="*/ 1192193 w 1887484"/>
              <a:gd name="connsiteY41" fmla="*/ 8188 h 1904041"/>
              <a:gd name="connsiteX42" fmla="*/ 1202984 w 1887484"/>
              <a:gd name="connsiteY42" fmla="*/ 5849 h 1904041"/>
              <a:gd name="connsiteX43" fmla="*/ 1213774 w 1887484"/>
              <a:gd name="connsiteY43" fmla="*/ 3509 h 1904041"/>
              <a:gd name="connsiteX44" fmla="*/ 1226364 w 1887484"/>
              <a:gd name="connsiteY44" fmla="*/ 1170 h 1904041"/>
              <a:gd name="connsiteX45" fmla="*/ 1237154 w 1887484"/>
              <a:gd name="connsiteY45" fmla="*/ 1170 h 1904041"/>
              <a:gd name="connsiteX46" fmla="*/ 1249743 w 1887484"/>
              <a:gd name="connsiteY46" fmla="*/ 0 h 1904041"/>
              <a:gd name="connsiteX47" fmla="*/ 1260534 w 1887484"/>
              <a:gd name="connsiteY47" fmla="*/ 0 h 1904041"/>
              <a:gd name="connsiteX48" fmla="*/ 1271325 w 1887484"/>
              <a:gd name="connsiteY48" fmla="*/ 1170 h 1904041"/>
              <a:gd name="connsiteX49" fmla="*/ 1283914 w 1887484"/>
              <a:gd name="connsiteY49" fmla="*/ 2340 h 1904041"/>
              <a:gd name="connsiteX50" fmla="*/ 1294705 w 1887484"/>
              <a:gd name="connsiteY50" fmla="*/ 3509 h 1904041"/>
              <a:gd name="connsiteX51" fmla="*/ 1307294 w 1887484"/>
              <a:gd name="connsiteY51" fmla="*/ 5849 h 1904041"/>
              <a:gd name="connsiteX52" fmla="*/ 1318085 w 1887484"/>
              <a:gd name="connsiteY52" fmla="*/ 8188 h 1904041"/>
              <a:gd name="connsiteX53" fmla="*/ 1328875 w 1887484"/>
              <a:gd name="connsiteY53" fmla="*/ 11697 h 1904041"/>
              <a:gd name="connsiteX54" fmla="*/ 1339666 w 1887484"/>
              <a:gd name="connsiteY54" fmla="*/ 15207 h 1904041"/>
              <a:gd name="connsiteX55" fmla="*/ 1352255 w 1887484"/>
              <a:gd name="connsiteY55" fmla="*/ 19886 h 1904041"/>
              <a:gd name="connsiteX56" fmla="*/ 1363046 w 1887484"/>
              <a:gd name="connsiteY56" fmla="*/ 24565 h 1904041"/>
              <a:gd name="connsiteX57" fmla="*/ 1375635 w 1887484"/>
              <a:gd name="connsiteY57" fmla="*/ 29244 h 1904041"/>
              <a:gd name="connsiteX58" fmla="*/ 1386426 w 1887484"/>
              <a:gd name="connsiteY58" fmla="*/ 35092 h 1904041"/>
              <a:gd name="connsiteX59" fmla="*/ 1397217 w 1887484"/>
              <a:gd name="connsiteY59" fmla="*/ 40941 h 1904041"/>
              <a:gd name="connsiteX60" fmla="*/ 1409806 w 1887484"/>
              <a:gd name="connsiteY60" fmla="*/ 47959 h 1904041"/>
              <a:gd name="connsiteX61" fmla="*/ 1420597 w 1887484"/>
              <a:gd name="connsiteY61" fmla="*/ 54978 h 1904041"/>
              <a:gd name="connsiteX62" fmla="*/ 1433186 w 1887484"/>
              <a:gd name="connsiteY62" fmla="*/ 61996 h 1904041"/>
              <a:gd name="connsiteX63" fmla="*/ 1443977 w 1887484"/>
              <a:gd name="connsiteY63" fmla="*/ 70184 h 1904041"/>
              <a:gd name="connsiteX64" fmla="*/ 1454767 w 1887484"/>
              <a:gd name="connsiteY64" fmla="*/ 79542 h 1904041"/>
              <a:gd name="connsiteX65" fmla="*/ 1467357 w 1887484"/>
              <a:gd name="connsiteY65" fmla="*/ 87730 h 1904041"/>
              <a:gd name="connsiteX66" fmla="*/ 1478147 w 1887484"/>
              <a:gd name="connsiteY66" fmla="*/ 98258 h 1904041"/>
              <a:gd name="connsiteX67" fmla="*/ 1490736 w 1887484"/>
              <a:gd name="connsiteY67" fmla="*/ 107616 h 1904041"/>
              <a:gd name="connsiteX68" fmla="*/ 1501527 w 1887484"/>
              <a:gd name="connsiteY68" fmla="*/ 119313 h 1904041"/>
              <a:gd name="connsiteX69" fmla="*/ 1512318 w 1887484"/>
              <a:gd name="connsiteY69" fmla="*/ 129841 h 1904041"/>
              <a:gd name="connsiteX70" fmla="*/ 1524907 w 1887484"/>
              <a:gd name="connsiteY70" fmla="*/ 141538 h 1904041"/>
              <a:gd name="connsiteX71" fmla="*/ 1535698 w 1887484"/>
              <a:gd name="connsiteY71" fmla="*/ 154405 h 1904041"/>
              <a:gd name="connsiteX72" fmla="*/ 1546489 w 1887484"/>
              <a:gd name="connsiteY72" fmla="*/ 167272 h 1904041"/>
              <a:gd name="connsiteX73" fmla="*/ 1559078 w 1887484"/>
              <a:gd name="connsiteY73" fmla="*/ 180139 h 1904041"/>
              <a:gd name="connsiteX74" fmla="*/ 1569869 w 1887484"/>
              <a:gd name="connsiteY74" fmla="*/ 195346 h 1904041"/>
              <a:gd name="connsiteX75" fmla="*/ 1582458 w 1887484"/>
              <a:gd name="connsiteY75" fmla="*/ 210553 h 1904041"/>
              <a:gd name="connsiteX76" fmla="*/ 1593248 w 1887484"/>
              <a:gd name="connsiteY76" fmla="*/ 225759 h 1904041"/>
              <a:gd name="connsiteX77" fmla="*/ 1604039 w 1887484"/>
              <a:gd name="connsiteY77" fmla="*/ 242135 h 1904041"/>
              <a:gd name="connsiteX78" fmla="*/ 1616628 w 1887484"/>
              <a:gd name="connsiteY78" fmla="*/ 258512 h 1904041"/>
              <a:gd name="connsiteX79" fmla="*/ 1627419 w 1887484"/>
              <a:gd name="connsiteY79" fmla="*/ 277228 h 1904041"/>
              <a:gd name="connsiteX80" fmla="*/ 1640008 w 1887484"/>
              <a:gd name="connsiteY80" fmla="*/ 294774 h 1904041"/>
              <a:gd name="connsiteX81" fmla="*/ 1650799 w 1887484"/>
              <a:gd name="connsiteY81" fmla="*/ 314659 h 1904041"/>
              <a:gd name="connsiteX82" fmla="*/ 1661590 w 1887484"/>
              <a:gd name="connsiteY82" fmla="*/ 334545 h 1904041"/>
              <a:gd name="connsiteX83" fmla="*/ 1674179 w 1887484"/>
              <a:gd name="connsiteY83" fmla="*/ 356770 h 1904041"/>
              <a:gd name="connsiteX84" fmla="*/ 1684970 w 1887484"/>
              <a:gd name="connsiteY84" fmla="*/ 378995 h 1904041"/>
              <a:gd name="connsiteX85" fmla="*/ 1697559 w 1887484"/>
              <a:gd name="connsiteY85" fmla="*/ 402389 h 1904041"/>
              <a:gd name="connsiteX86" fmla="*/ 1708350 w 1887484"/>
              <a:gd name="connsiteY86" fmla="*/ 426954 h 1904041"/>
              <a:gd name="connsiteX87" fmla="*/ 1719140 w 1887484"/>
              <a:gd name="connsiteY87" fmla="*/ 452688 h 1904041"/>
              <a:gd name="connsiteX88" fmla="*/ 1729931 w 1887484"/>
              <a:gd name="connsiteY88" fmla="*/ 480762 h 1904041"/>
              <a:gd name="connsiteX89" fmla="*/ 1742520 w 1887484"/>
              <a:gd name="connsiteY89" fmla="*/ 510005 h 1904041"/>
              <a:gd name="connsiteX90" fmla="*/ 1753311 w 1887484"/>
              <a:gd name="connsiteY90" fmla="*/ 540418 h 1904041"/>
              <a:gd name="connsiteX91" fmla="*/ 1765900 w 1887484"/>
              <a:gd name="connsiteY91" fmla="*/ 573171 h 1904041"/>
              <a:gd name="connsiteX92" fmla="*/ 1776691 w 1887484"/>
              <a:gd name="connsiteY92" fmla="*/ 608263 h 1904041"/>
              <a:gd name="connsiteX93" fmla="*/ 1787482 w 1887484"/>
              <a:gd name="connsiteY93" fmla="*/ 645694 h 1904041"/>
              <a:gd name="connsiteX94" fmla="*/ 1800071 w 1887484"/>
              <a:gd name="connsiteY94" fmla="*/ 686635 h 1904041"/>
              <a:gd name="connsiteX95" fmla="*/ 1810862 w 1887484"/>
              <a:gd name="connsiteY95" fmla="*/ 731085 h 1904041"/>
              <a:gd name="connsiteX96" fmla="*/ 1823451 w 1887484"/>
              <a:gd name="connsiteY96" fmla="*/ 780214 h 1904041"/>
              <a:gd name="connsiteX97" fmla="*/ 1834242 w 1887484"/>
              <a:gd name="connsiteY97" fmla="*/ 836361 h 1904041"/>
              <a:gd name="connsiteX98" fmla="*/ 1845032 w 1887484"/>
              <a:gd name="connsiteY98" fmla="*/ 901867 h 1904041"/>
              <a:gd name="connsiteX99" fmla="*/ 1857621 w 1887484"/>
              <a:gd name="connsiteY99" fmla="*/ 980239 h 1904041"/>
              <a:gd name="connsiteX100" fmla="*/ 1868412 w 1887484"/>
              <a:gd name="connsiteY100" fmla="*/ 1084345 h 1904041"/>
              <a:gd name="connsiteX101" fmla="*/ 1881001 w 1887484"/>
              <a:gd name="connsiteY101" fmla="*/ 1256297 h 1904041"/>
              <a:gd name="connsiteX102" fmla="*/ 1885102 w 1887484"/>
              <a:gd name="connsiteY102" fmla="*/ 1335426 h 1904041"/>
              <a:gd name="connsiteX103" fmla="*/ 1887484 w 1887484"/>
              <a:gd name="connsiteY103" fmla="*/ 1903557 h 1904041"/>
              <a:gd name="connsiteX104" fmla="*/ 0 w 1887484"/>
              <a:gd name="connsiteY104" fmla="*/ 1904041 h 1904041"/>
              <a:gd name="connsiteX105" fmla="*/ 0 w 1887484"/>
              <a:gd name="connsiteY105" fmla="*/ 1482058 h 1904041"/>
              <a:gd name="connsiteX106" fmla="*/ 8809 w 1887484"/>
              <a:gd name="connsiteY106" fmla="*/ 1388477 h 1904041"/>
              <a:gd name="connsiteX107" fmla="*/ 21398 w 1887484"/>
              <a:gd name="connsiteY107" fmla="*/ 1283201 h 1904041"/>
              <a:gd name="connsiteX108" fmla="*/ 32189 w 1887484"/>
              <a:gd name="connsiteY108" fmla="*/ 1190791 h 1904041"/>
              <a:gd name="connsiteX109" fmla="*/ 44778 w 1887484"/>
              <a:gd name="connsiteY109" fmla="*/ 1110080 h 1904041"/>
              <a:gd name="connsiteX110" fmla="*/ 55569 w 1887484"/>
              <a:gd name="connsiteY110" fmla="*/ 1038726 h 1904041"/>
              <a:gd name="connsiteX111" fmla="*/ 66360 w 1887484"/>
              <a:gd name="connsiteY111" fmla="*/ 972051 h 1904041"/>
              <a:gd name="connsiteX112" fmla="*/ 78949 w 1887484"/>
              <a:gd name="connsiteY112" fmla="*/ 911225 h 1904041"/>
              <a:gd name="connsiteX113" fmla="*/ 89740 w 1887484"/>
              <a:gd name="connsiteY113" fmla="*/ 853907 h 1904041"/>
              <a:gd name="connsiteX114" fmla="*/ 102329 w 1887484"/>
              <a:gd name="connsiteY114" fmla="*/ 800100 h 1904041"/>
              <a:gd name="connsiteX115" fmla="*/ 113119 w 1887484"/>
              <a:gd name="connsiteY115" fmla="*/ 750971 h 1904041"/>
              <a:gd name="connsiteX116" fmla="*/ 123910 w 1887484"/>
              <a:gd name="connsiteY116" fmla="*/ 705351 h 1904041"/>
              <a:gd name="connsiteX117" fmla="*/ 136499 w 1887484"/>
              <a:gd name="connsiteY117" fmla="*/ 663240 h 1904041"/>
              <a:gd name="connsiteX118" fmla="*/ 147290 w 1887484"/>
              <a:gd name="connsiteY118" fmla="*/ 624639 h 1904041"/>
              <a:gd name="connsiteX119" fmla="*/ 158081 w 1887484"/>
              <a:gd name="connsiteY119" fmla="*/ 589547 h 1904041"/>
              <a:gd name="connsiteX120" fmla="*/ 170670 w 1887484"/>
              <a:gd name="connsiteY120" fmla="*/ 555625 h 1904041"/>
              <a:gd name="connsiteX121" fmla="*/ 181461 w 1887484"/>
              <a:gd name="connsiteY121" fmla="*/ 525212 h 1904041"/>
              <a:gd name="connsiteX122" fmla="*/ 192251 w 1887484"/>
              <a:gd name="connsiteY122" fmla="*/ 495968 h 1904041"/>
              <a:gd name="connsiteX123" fmla="*/ 204841 w 1887484"/>
              <a:gd name="connsiteY123" fmla="*/ 469064 h 1904041"/>
              <a:gd name="connsiteX124" fmla="*/ 215631 w 1887484"/>
              <a:gd name="connsiteY124" fmla="*/ 442160 h 1904041"/>
              <a:gd name="connsiteX125" fmla="*/ 228221 w 1887484"/>
              <a:gd name="connsiteY125" fmla="*/ 417596 h 1904041"/>
              <a:gd name="connsiteX126" fmla="*/ 239011 w 1887484"/>
              <a:gd name="connsiteY126" fmla="*/ 393031 h 1904041"/>
              <a:gd name="connsiteX127" fmla="*/ 249802 w 1887484"/>
              <a:gd name="connsiteY127" fmla="*/ 370806 h 1904041"/>
              <a:gd name="connsiteX128" fmla="*/ 262391 w 1887484"/>
              <a:gd name="connsiteY128" fmla="*/ 348581 h 1904041"/>
              <a:gd name="connsiteX129" fmla="*/ 273182 w 1887484"/>
              <a:gd name="connsiteY129" fmla="*/ 328696 h 1904041"/>
              <a:gd name="connsiteX130" fmla="*/ 285771 w 1887484"/>
              <a:gd name="connsiteY130" fmla="*/ 308810 h 1904041"/>
              <a:gd name="connsiteX131" fmla="*/ 296562 w 1887484"/>
              <a:gd name="connsiteY131" fmla="*/ 288925 h 1904041"/>
              <a:gd name="connsiteX132" fmla="*/ 307353 w 1887484"/>
              <a:gd name="connsiteY132" fmla="*/ 271379 h 1904041"/>
              <a:gd name="connsiteX133" fmla="*/ 318143 w 1887484"/>
              <a:gd name="connsiteY133" fmla="*/ 253833 h 1904041"/>
              <a:gd name="connsiteX134" fmla="*/ 330733 w 1887484"/>
              <a:gd name="connsiteY134" fmla="*/ 237457 h 1904041"/>
              <a:gd name="connsiteX135" fmla="*/ 343322 w 1887484"/>
              <a:gd name="connsiteY135" fmla="*/ 221080 h 1904041"/>
              <a:gd name="connsiteX136" fmla="*/ 354113 w 1887484"/>
              <a:gd name="connsiteY136" fmla="*/ 205874 h 1904041"/>
              <a:gd name="connsiteX137" fmla="*/ 364903 w 1887484"/>
              <a:gd name="connsiteY137" fmla="*/ 190667 h 1904041"/>
              <a:gd name="connsiteX138" fmla="*/ 375694 w 1887484"/>
              <a:gd name="connsiteY138" fmla="*/ 176630 h 1904041"/>
              <a:gd name="connsiteX139" fmla="*/ 388283 w 1887484"/>
              <a:gd name="connsiteY139" fmla="*/ 163763 h 1904041"/>
              <a:gd name="connsiteX140" fmla="*/ 399074 w 1887484"/>
              <a:gd name="connsiteY140" fmla="*/ 150896 h 1904041"/>
              <a:gd name="connsiteX141" fmla="*/ 411663 w 1887484"/>
              <a:gd name="connsiteY141" fmla="*/ 139199 h 1904041"/>
              <a:gd name="connsiteX142" fmla="*/ 422454 w 1887484"/>
              <a:gd name="connsiteY142" fmla="*/ 127501 h 1904041"/>
              <a:gd name="connsiteX143" fmla="*/ 433245 w 1887484"/>
              <a:gd name="connsiteY143" fmla="*/ 115804 h 1904041"/>
              <a:gd name="connsiteX144" fmla="*/ 445834 w 1887484"/>
              <a:gd name="connsiteY144" fmla="*/ 105276 h 1904041"/>
              <a:gd name="connsiteX145" fmla="*/ 456624 w 1887484"/>
              <a:gd name="connsiteY145" fmla="*/ 95918 h 1904041"/>
              <a:gd name="connsiteX146" fmla="*/ 469214 w 1887484"/>
              <a:gd name="connsiteY146" fmla="*/ 86561 h 1904041"/>
              <a:gd name="connsiteX147" fmla="*/ 480004 w 1887484"/>
              <a:gd name="connsiteY147" fmla="*/ 77203 h 1904041"/>
              <a:gd name="connsiteX148" fmla="*/ 490795 w 1887484"/>
              <a:gd name="connsiteY148" fmla="*/ 69015 h 1904041"/>
              <a:gd name="connsiteX149" fmla="*/ 503384 w 1887484"/>
              <a:gd name="connsiteY149" fmla="*/ 60826 h 1904041"/>
              <a:gd name="connsiteX150" fmla="*/ 514175 w 1887484"/>
              <a:gd name="connsiteY150" fmla="*/ 53808 h 1904041"/>
              <a:gd name="connsiteX151" fmla="*/ 526764 w 1887484"/>
              <a:gd name="connsiteY151" fmla="*/ 46790 h 1904041"/>
              <a:gd name="connsiteX152" fmla="*/ 537555 w 1887484"/>
              <a:gd name="connsiteY152" fmla="*/ 39771 h 1904041"/>
              <a:gd name="connsiteX153" fmla="*/ 548346 w 1887484"/>
              <a:gd name="connsiteY153" fmla="*/ 33922 h 1904041"/>
              <a:gd name="connsiteX154" fmla="*/ 560935 w 1887484"/>
              <a:gd name="connsiteY154" fmla="*/ 28074 h 1904041"/>
              <a:gd name="connsiteX155" fmla="*/ 571726 w 1887484"/>
              <a:gd name="connsiteY155" fmla="*/ 23395 h 1904041"/>
              <a:gd name="connsiteX156" fmla="*/ 582516 w 1887484"/>
              <a:gd name="connsiteY156" fmla="*/ 18716 h 1904041"/>
              <a:gd name="connsiteX157" fmla="*/ 595106 w 1887484"/>
              <a:gd name="connsiteY157" fmla="*/ 14037 h 1904041"/>
              <a:gd name="connsiteX158" fmla="*/ 605896 w 1887484"/>
              <a:gd name="connsiteY158" fmla="*/ 11697 h 1904041"/>
              <a:gd name="connsiteX159" fmla="*/ 618485 w 1887484"/>
              <a:gd name="connsiteY159" fmla="*/ 8188 h 1904041"/>
              <a:gd name="connsiteX160" fmla="*/ 629276 w 1887484"/>
              <a:gd name="connsiteY160" fmla="*/ 5849 h 1904041"/>
              <a:gd name="connsiteX161" fmla="*/ 640067 w 1887484"/>
              <a:gd name="connsiteY161" fmla="*/ 3509 h 1904041"/>
              <a:gd name="connsiteX162" fmla="*/ 652656 w 1887484"/>
              <a:gd name="connsiteY162" fmla="*/ 2340 h 1904041"/>
              <a:gd name="connsiteX163" fmla="*/ 663447 w 1887484"/>
              <a:gd name="connsiteY163" fmla="*/ 1170 h 1904041"/>
              <a:gd name="connsiteX164" fmla="*/ 676036 w 1887484"/>
              <a:gd name="connsiteY16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96161 w 1887484"/>
              <a:gd name="connsiteY23" fmla="*/ 294774 h 1904041"/>
              <a:gd name="connsiteX24" fmla="*/ 1008750 w 1887484"/>
              <a:gd name="connsiteY24" fmla="*/ 242135 h 1904041"/>
              <a:gd name="connsiteX25" fmla="*/ 1019541 w 1887484"/>
              <a:gd name="connsiteY25" fmla="*/ 202364 h 1904041"/>
              <a:gd name="connsiteX26" fmla="*/ 1030332 w 1887484"/>
              <a:gd name="connsiteY26" fmla="*/ 170782 h 1904041"/>
              <a:gd name="connsiteX27" fmla="*/ 1042921 w 1887484"/>
              <a:gd name="connsiteY27" fmla="*/ 145047 h 1904041"/>
              <a:gd name="connsiteX28" fmla="*/ 1053712 w 1887484"/>
              <a:gd name="connsiteY28" fmla="*/ 123992 h 1904041"/>
              <a:gd name="connsiteX29" fmla="*/ 1064503 w 1887484"/>
              <a:gd name="connsiteY29" fmla="*/ 105276 h 1904041"/>
              <a:gd name="connsiteX30" fmla="*/ 1077092 w 1887484"/>
              <a:gd name="connsiteY30" fmla="*/ 90070 h 1904041"/>
              <a:gd name="connsiteX31" fmla="*/ 1087882 w 1887484"/>
              <a:gd name="connsiteY31" fmla="*/ 76033 h 1904041"/>
              <a:gd name="connsiteX32" fmla="*/ 1100472 w 1887484"/>
              <a:gd name="connsiteY32" fmla="*/ 63166 h 1904041"/>
              <a:gd name="connsiteX33" fmla="*/ 1111262 w 1887484"/>
              <a:gd name="connsiteY33" fmla="*/ 52638 h 1904041"/>
              <a:gd name="connsiteX34" fmla="*/ 1122053 w 1887484"/>
              <a:gd name="connsiteY34" fmla="*/ 43280 h 1904041"/>
              <a:gd name="connsiteX35" fmla="*/ 1134642 w 1887484"/>
              <a:gd name="connsiteY35" fmla="*/ 35092 h 1904041"/>
              <a:gd name="connsiteX36" fmla="*/ 1145433 w 1887484"/>
              <a:gd name="connsiteY36" fmla="*/ 28074 h 1904041"/>
              <a:gd name="connsiteX37" fmla="*/ 1156224 w 1887484"/>
              <a:gd name="connsiteY37" fmla="*/ 22225 h 1904041"/>
              <a:gd name="connsiteX38" fmla="*/ 1168813 w 1887484"/>
              <a:gd name="connsiteY38" fmla="*/ 16376 h 1904041"/>
              <a:gd name="connsiteX39" fmla="*/ 1179604 w 1887484"/>
              <a:gd name="connsiteY39" fmla="*/ 12867 h 1904041"/>
              <a:gd name="connsiteX40" fmla="*/ 1192193 w 1887484"/>
              <a:gd name="connsiteY40" fmla="*/ 8188 h 1904041"/>
              <a:gd name="connsiteX41" fmla="*/ 1202984 w 1887484"/>
              <a:gd name="connsiteY41" fmla="*/ 5849 h 1904041"/>
              <a:gd name="connsiteX42" fmla="*/ 1213774 w 1887484"/>
              <a:gd name="connsiteY42" fmla="*/ 3509 h 1904041"/>
              <a:gd name="connsiteX43" fmla="*/ 1226364 w 1887484"/>
              <a:gd name="connsiteY43" fmla="*/ 1170 h 1904041"/>
              <a:gd name="connsiteX44" fmla="*/ 1237154 w 1887484"/>
              <a:gd name="connsiteY44" fmla="*/ 1170 h 1904041"/>
              <a:gd name="connsiteX45" fmla="*/ 1249743 w 1887484"/>
              <a:gd name="connsiteY45" fmla="*/ 0 h 1904041"/>
              <a:gd name="connsiteX46" fmla="*/ 1260534 w 1887484"/>
              <a:gd name="connsiteY46" fmla="*/ 0 h 1904041"/>
              <a:gd name="connsiteX47" fmla="*/ 1271325 w 1887484"/>
              <a:gd name="connsiteY47" fmla="*/ 1170 h 1904041"/>
              <a:gd name="connsiteX48" fmla="*/ 1283914 w 1887484"/>
              <a:gd name="connsiteY48" fmla="*/ 2340 h 1904041"/>
              <a:gd name="connsiteX49" fmla="*/ 1294705 w 1887484"/>
              <a:gd name="connsiteY49" fmla="*/ 3509 h 1904041"/>
              <a:gd name="connsiteX50" fmla="*/ 1307294 w 1887484"/>
              <a:gd name="connsiteY50" fmla="*/ 5849 h 1904041"/>
              <a:gd name="connsiteX51" fmla="*/ 1318085 w 1887484"/>
              <a:gd name="connsiteY51" fmla="*/ 8188 h 1904041"/>
              <a:gd name="connsiteX52" fmla="*/ 1328875 w 1887484"/>
              <a:gd name="connsiteY52" fmla="*/ 11697 h 1904041"/>
              <a:gd name="connsiteX53" fmla="*/ 1339666 w 1887484"/>
              <a:gd name="connsiteY53" fmla="*/ 15207 h 1904041"/>
              <a:gd name="connsiteX54" fmla="*/ 1352255 w 1887484"/>
              <a:gd name="connsiteY54" fmla="*/ 19886 h 1904041"/>
              <a:gd name="connsiteX55" fmla="*/ 1363046 w 1887484"/>
              <a:gd name="connsiteY55" fmla="*/ 24565 h 1904041"/>
              <a:gd name="connsiteX56" fmla="*/ 1375635 w 1887484"/>
              <a:gd name="connsiteY56" fmla="*/ 29244 h 1904041"/>
              <a:gd name="connsiteX57" fmla="*/ 1386426 w 1887484"/>
              <a:gd name="connsiteY57" fmla="*/ 35092 h 1904041"/>
              <a:gd name="connsiteX58" fmla="*/ 1397217 w 1887484"/>
              <a:gd name="connsiteY58" fmla="*/ 40941 h 1904041"/>
              <a:gd name="connsiteX59" fmla="*/ 1409806 w 1887484"/>
              <a:gd name="connsiteY59" fmla="*/ 47959 h 1904041"/>
              <a:gd name="connsiteX60" fmla="*/ 1420597 w 1887484"/>
              <a:gd name="connsiteY60" fmla="*/ 54978 h 1904041"/>
              <a:gd name="connsiteX61" fmla="*/ 1433186 w 1887484"/>
              <a:gd name="connsiteY61" fmla="*/ 61996 h 1904041"/>
              <a:gd name="connsiteX62" fmla="*/ 1443977 w 1887484"/>
              <a:gd name="connsiteY62" fmla="*/ 70184 h 1904041"/>
              <a:gd name="connsiteX63" fmla="*/ 1454767 w 1887484"/>
              <a:gd name="connsiteY63" fmla="*/ 79542 h 1904041"/>
              <a:gd name="connsiteX64" fmla="*/ 1467357 w 1887484"/>
              <a:gd name="connsiteY64" fmla="*/ 87730 h 1904041"/>
              <a:gd name="connsiteX65" fmla="*/ 1478147 w 1887484"/>
              <a:gd name="connsiteY65" fmla="*/ 98258 h 1904041"/>
              <a:gd name="connsiteX66" fmla="*/ 1490736 w 1887484"/>
              <a:gd name="connsiteY66" fmla="*/ 107616 h 1904041"/>
              <a:gd name="connsiteX67" fmla="*/ 1501527 w 1887484"/>
              <a:gd name="connsiteY67" fmla="*/ 119313 h 1904041"/>
              <a:gd name="connsiteX68" fmla="*/ 1512318 w 1887484"/>
              <a:gd name="connsiteY68" fmla="*/ 129841 h 1904041"/>
              <a:gd name="connsiteX69" fmla="*/ 1524907 w 1887484"/>
              <a:gd name="connsiteY69" fmla="*/ 141538 h 1904041"/>
              <a:gd name="connsiteX70" fmla="*/ 1535698 w 1887484"/>
              <a:gd name="connsiteY70" fmla="*/ 154405 h 1904041"/>
              <a:gd name="connsiteX71" fmla="*/ 1546489 w 1887484"/>
              <a:gd name="connsiteY71" fmla="*/ 167272 h 1904041"/>
              <a:gd name="connsiteX72" fmla="*/ 1559078 w 1887484"/>
              <a:gd name="connsiteY72" fmla="*/ 180139 h 1904041"/>
              <a:gd name="connsiteX73" fmla="*/ 1569869 w 1887484"/>
              <a:gd name="connsiteY73" fmla="*/ 195346 h 1904041"/>
              <a:gd name="connsiteX74" fmla="*/ 1582458 w 1887484"/>
              <a:gd name="connsiteY74" fmla="*/ 210553 h 1904041"/>
              <a:gd name="connsiteX75" fmla="*/ 1593248 w 1887484"/>
              <a:gd name="connsiteY75" fmla="*/ 225759 h 1904041"/>
              <a:gd name="connsiteX76" fmla="*/ 1604039 w 1887484"/>
              <a:gd name="connsiteY76" fmla="*/ 242135 h 1904041"/>
              <a:gd name="connsiteX77" fmla="*/ 1616628 w 1887484"/>
              <a:gd name="connsiteY77" fmla="*/ 258512 h 1904041"/>
              <a:gd name="connsiteX78" fmla="*/ 1627419 w 1887484"/>
              <a:gd name="connsiteY78" fmla="*/ 277228 h 1904041"/>
              <a:gd name="connsiteX79" fmla="*/ 1640008 w 1887484"/>
              <a:gd name="connsiteY79" fmla="*/ 294774 h 1904041"/>
              <a:gd name="connsiteX80" fmla="*/ 1650799 w 1887484"/>
              <a:gd name="connsiteY80" fmla="*/ 314659 h 1904041"/>
              <a:gd name="connsiteX81" fmla="*/ 1661590 w 1887484"/>
              <a:gd name="connsiteY81" fmla="*/ 334545 h 1904041"/>
              <a:gd name="connsiteX82" fmla="*/ 1674179 w 1887484"/>
              <a:gd name="connsiteY82" fmla="*/ 356770 h 1904041"/>
              <a:gd name="connsiteX83" fmla="*/ 1684970 w 1887484"/>
              <a:gd name="connsiteY83" fmla="*/ 378995 h 1904041"/>
              <a:gd name="connsiteX84" fmla="*/ 1697559 w 1887484"/>
              <a:gd name="connsiteY84" fmla="*/ 402389 h 1904041"/>
              <a:gd name="connsiteX85" fmla="*/ 1708350 w 1887484"/>
              <a:gd name="connsiteY85" fmla="*/ 426954 h 1904041"/>
              <a:gd name="connsiteX86" fmla="*/ 1719140 w 1887484"/>
              <a:gd name="connsiteY86" fmla="*/ 452688 h 1904041"/>
              <a:gd name="connsiteX87" fmla="*/ 1729931 w 1887484"/>
              <a:gd name="connsiteY87" fmla="*/ 480762 h 1904041"/>
              <a:gd name="connsiteX88" fmla="*/ 1742520 w 1887484"/>
              <a:gd name="connsiteY88" fmla="*/ 510005 h 1904041"/>
              <a:gd name="connsiteX89" fmla="*/ 1753311 w 1887484"/>
              <a:gd name="connsiteY89" fmla="*/ 540418 h 1904041"/>
              <a:gd name="connsiteX90" fmla="*/ 1765900 w 1887484"/>
              <a:gd name="connsiteY90" fmla="*/ 573171 h 1904041"/>
              <a:gd name="connsiteX91" fmla="*/ 1776691 w 1887484"/>
              <a:gd name="connsiteY91" fmla="*/ 608263 h 1904041"/>
              <a:gd name="connsiteX92" fmla="*/ 1787482 w 1887484"/>
              <a:gd name="connsiteY92" fmla="*/ 645694 h 1904041"/>
              <a:gd name="connsiteX93" fmla="*/ 1800071 w 1887484"/>
              <a:gd name="connsiteY93" fmla="*/ 686635 h 1904041"/>
              <a:gd name="connsiteX94" fmla="*/ 1810862 w 1887484"/>
              <a:gd name="connsiteY94" fmla="*/ 731085 h 1904041"/>
              <a:gd name="connsiteX95" fmla="*/ 1823451 w 1887484"/>
              <a:gd name="connsiteY95" fmla="*/ 780214 h 1904041"/>
              <a:gd name="connsiteX96" fmla="*/ 1834242 w 1887484"/>
              <a:gd name="connsiteY96" fmla="*/ 836361 h 1904041"/>
              <a:gd name="connsiteX97" fmla="*/ 1845032 w 1887484"/>
              <a:gd name="connsiteY97" fmla="*/ 901867 h 1904041"/>
              <a:gd name="connsiteX98" fmla="*/ 1857621 w 1887484"/>
              <a:gd name="connsiteY98" fmla="*/ 980239 h 1904041"/>
              <a:gd name="connsiteX99" fmla="*/ 1868412 w 1887484"/>
              <a:gd name="connsiteY99" fmla="*/ 1084345 h 1904041"/>
              <a:gd name="connsiteX100" fmla="*/ 1881001 w 1887484"/>
              <a:gd name="connsiteY100" fmla="*/ 1256297 h 1904041"/>
              <a:gd name="connsiteX101" fmla="*/ 1885102 w 1887484"/>
              <a:gd name="connsiteY101" fmla="*/ 1335426 h 1904041"/>
              <a:gd name="connsiteX102" fmla="*/ 1887484 w 1887484"/>
              <a:gd name="connsiteY102" fmla="*/ 1903557 h 1904041"/>
              <a:gd name="connsiteX103" fmla="*/ 0 w 1887484"/>
              <a:gd name="connsiteY103" fmla="*/ 1904041 h 1904041"/>
              <a:gd name="connsiteX104" fmla="*/ 0 w 1887484"/>
              <a:gd name="connsiteY104" fmla="*/ 1482058 h 1904041"/>
              <a:gd name="connsiteX105" fmla="*/ 8809 w 1887484"/>
              <a:gd name="connsiteY105" fmla="*/ 1388477 h 1904041"/>
              <a:gd name="connsiteX106" fmla="*/ 21398 w 1887484"/>
              <a:gd name="connsiteY106" fmla="*/ 1283201 h 1904041"/>
              <a:gd name="connsiteX107" fmla="*/ 32189 w 1887484"/>
              <a:gd name="connsiteY107" fmla="*/ 1190791 h 1904041"/>
              <a:gd name="connsiteX108" fmla="*/ 44778 w 1887484"/>
              <a:gd name="connsiteY108" fmla="*/ 1110080 h 1904041"/>
              <a:gd name="connsiteX109" fmla="*/ 55569 w 1887484"/>
              <a:gd name="connsiteY109" fmla="*/ 1038726 h 1904041"/>
              <a:gd name="connsiteX110" fmla="*/ 66360 w 1887484"/>
              <a:gd name="connsiteY110" fmla="*/ 972051 h 1904041"/>
              <a:gd name="connsiteX111" fmla="*/ 78949 w 1887484"/>
              <a:gd name="connsiteY111" fmla="*/ 911225 h 1904041"/>
              <a:gd name="connsiteX112" fmla="*/ 89740 w 1887484"/>
              <a:gd name="connsiteY112" fmla="*/ 853907 h 1904041"/>
              <a:gd name="connsiteX113" fmla="*/ 102329 w 1887484"/>
              <a:gd name="connsiteY113" fmla="*/ 800100 h 1904041"/>
              <a:gd name="connsiteX114" fmla="*/ 113119 w 1887484"/>
              <a:gd name="connsiteY114" fmla="*/ 750971 h 1904041"/>
              <a:gd name="connsiteX115" fmla="*/ 123910 w 1887484"/>
              <a:gd name="connsiteY115" fmla="*/ 705351 h 1904041"/>
              <a:gd name="connsiteX116" fmla="*/ 136499 w 1887484"/>
              <a:gd name="connsiteY116" fmla="*/ 663240 h 1904041"/>
              <a:gd name="connsiteX117" fmla="*/ 147290 w 1887484"/>
              <a:gd name="connsiteY117" fmla="*/ 624639 h 1904041"/>
              <a:gd name="connsiteX118" fmla="*/ 158081 w 1887484"/>
              <a:gd name="connsiteY118" fmla="*/ 589547 h 1904041"/>
              <a:gd name="connsiteX119" fmla="*/ 170670 w 1887484"/>
              <a:gd name="connsiteY119" fmla="*/ 555625 h 1904041"/>
              <a:gd name="connsiteX120" fmla="*/ 181461 w 1887484"/>
              <a:gd name="connsiteY120" fmla="*/ 525212 h 1904041"/>
              <a:gd name="connsiteX121" fmla="*/ 192251 w 1887484"/>
              <a:gd name="connsiteY121" fmla="*/ 495968 h 1904041"/>
              <a:gd name="connsiteX122" fmla="*/ 204841 w 1887484"/>
              <a:gd name="connsiteY122" fmla="*/ 469064 h 1904041"/>
              <a:gd name="connsiteX123" fmla="*/ 215631 w 1887484"/>
              <a:gd name="connsiteY123" fmla="*/ 442160 h 1904041"/>
              <a:gd name="connsiteX124" fmla="*/ 228221 w 1887484"/>
              <a:gd name="connsiteY124" fmla="*/ 417596 h 1904041"/>
              <a:gd name="connsiteX125" fmla="*/ 239011 w 1887484"/>
              <a:gd name="connsiteY125" fmla="*/ 393031 h 1904041"/>
              <a:gd name="connsiteX126" fmla="*/ 249802 w 1887484"/>
              <a:gd name="connsiteY126" fmla="*/ 370806 h 1904041"/>
              <a:gd name="connsiteX127" fmla="*/ 262391 w 1887484"/>
              <a:gd name="connsiteY127" fmla="*/ 348581 h 1904041"/>
              <a:gd name="connsiteX128" fmla="*/ 273182 w 1887484"/>
              <a:gd name="connsiteY128" fmla="*/ 328696 h 1904041"/>
              <a:gd name="connsiteX129" fmla="*/ 285771 w 1887484"/>
              <a:gd name="connsiteY129" fmla="*/ 308810 h 1904041"/>
              <a:gd name="connsiteX130" fmla="*/ 296562 w 1887484"/>
              <a:gd name="connsiteY130" fmla="*/ 288925 h 1904041"/>
              <a:gd name="connsiteX131" fmla="*/ 307353 w 1887484"/>
              <a:gd name="connsiteY131" fmla="*/ 271379 h 1904041"/>
              <a:gd name="connsiteX132" fmla="*/ 318143 w 1887484"/>
              <a:gd name="connsiteY132" fmla="*/ 253833 h 1904041"/>
              <a:gd name="connsiteX133" fmla="*/ 330733 w 1887484"/>
              <a:gd name="connsiteY133" fmla="*/ 237457 h 1904041"/>
              <a:gd name="connsiteX134" fmla="*/ 343322 w 1887484"/>
              <a:gd name="connsiteY134" fmla="*/ 221080 h 1904041"/>
              <a:gd name="connsiteX135" fmla="*/ 354113 w 1887484"/>
              <a:gd name="connsiteY135" fmla="*/ 205874 h 1904041"/>
              <a:gd name="connsiteX136" fmla="*/ 364903 w 1887484"/>
              <a:gd name="connsiteY136" fmla="*/ 190667 h 1904041"/>
              <a:gd name="connsiteX137" fmla="*/ 375694 w 1887484"/>
              <a:gd name="connsiteY137" fmla="*/ 176630 h 1904041"/>
              <a:gd name="connsiteX138" fmla="*/ 388283 w 1887484"/>
              <a:gd name="connsiteY138" fmla="*/ 163763 h 1904041"/>
              <a:gd name="connsiteX139" fmla="*/ 399074 w 1887484"/>
              <a:gd name="connsiteY139" fmla="*/ 150896 h 1904041"/>
              <a:gd name="connsiteX140" fmla="*/ 411663 w 1887484"/>
              <a:gd name="connsiteY140" fmla="*/ 139199 h 1904041"/>
              <a:gd name="connsiteX141" fmla="*/ 422454 w 1887484"/>
              <a:gd name="connsiteY141" fmla="*/ 127501 h 1904041"/>
              <a:gd name="connsiteX142" fmla="*/ 433245 w 1887484"/>
              <a:gd name="connsiteY142" fmla="*/ 115804 h 1904041"/>
              <a:gd name="connsiteX143" fmla="*/ 445834 w 1887484"/>
              <a:gd name="connsiteY143" fmla="*/ 105276 h 1904041"/>
              <a:gd name="connsiteX144" fmla="*/ 456624 w 1887484"/>
              <a:gd name="connsiteY144" fmla="*/ 95918 h 1904041"/>
              <a:gd name="connsiteX145" fmla="*/ 469214 w 1887484"/>
              <a:gd name="connsiteY145" fmla="*/ 86561 h 1904041"/>
              <a:gd name="connsiteX146" fmla="*/ 480004 w 1887484"/>
              <a:gd name="connsiteY146" fmla="*/ 77203 h 1904041"/>
              <a:gd name="connsiteX147" fmla="*/ 490795 w 1887484"/>
              <a:gd name="connsiteY147" fmla="*/ 69015 h 1904041"/>
              <a:gd name="connsiteX148" fmla="*/ 503384 w 1887484"/>
              <a:gd name="connsiteY148" fmla="*/ 60826 h 1904041"/>
              <a:gd name="connsiteX149" fmla="*/ 514175 w 1887484"/>
              <a:gd name="connsiteY149" fmla="*/ 53808 h 1904041"/>
              <a:gd name="connsiteX150" fmla="*/ 526764 w 1887484"/>
              <a:gd name="connsiteY150" fmla="*/ 46790 h 1904041"/>
              <a:gd name="connsiteX151" fmla="*/ 537555 w 1887484"/>
              <a:gd name="connsiteY151" fmla="*/ 39771 h 1904041"/>
              <a:gd name="connsiteX152" fmla="*/ 548346 w 1887484"/>
              <a:gd name="connsiteY152" fmla="*/ 33922 h 1904041"/>
              <a:gd name="connsiteX153" fmla="*/ 560935 w 1887484"/>
              <a:gd name="connsiteY153" fmla="*/ 28074 h 1904041"/>
              <a:gd name="connsiteX154" fmla="*/ 571726 w 1887484"/>
              <a:gd name="connsiteY154" fmla="*/ 23395 h 1904041"/>
              <a:gd name="connsiteX155" fmla="*/ 582516 w 1887484"/>
              <a:gd name="connsiteY155" fmla="*/ 18716 h 1904041"/>
              <a:gd name="connsiteX156" fmla="*/ 595106 w 1887484"/>
              <a:gd name="connsiteY156" fmla="*/ 14037 h 1904041"/>
              <a:gd name="connsiteX157" fmla="*/ 605896 w 1887484"/>
              <a:gd name="connsiteY157" fmla="*/ 11697 h 1904041"/>
              <a:gd name="connsiteX158" fmla="*/ 618485 w 1887484"/>
              <a:gd name="connsiteY158" fmla="*/ 8188 h 1904041"/>
              <a:gd name="connsiteX159" fmla="*/ 629276 w 1887484"/>
              <a:gd name="connsiteY159" fmla="*/ 5849 h 1904041"/>
              <a:gd name="connsiteX160" fmla="*/ 640067 w 1887484"/>
              <a:gd name="connsiteY160" fmla="*/ 3509 h 1904041"/>
              <a:gd name="connsiteX161" fmla="*/ 652656 w 1887484"/>
              <a:gd name="connsiteY161" fmla="*/ 2340 h 1904041"/>
              <a:gd name="connsiteX162" fmla="*/ 663447 w 1887484"/>
              <a:gd name="connsiteY162" fmla="*/ 1170 h 1904041"/>
              <a:gd name="connsiteX163" fmla="*/ 676036 w 1887484"/>
              <a:gd name="connsiteY16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1008750 w 1887484"/>
              <a:gd name="connsiteY23" fmla="*/ 242135 h 1904041"/>
              <a:gd name="connsiteX24" fmla="*/ 1019541 w 1887484"/>
              <a:gd name="connsiteY24" fmla="*/ 202364 h 1904041"/>
              <a:gd name="connsiteX25" fmla="*/ 1030332 w 1887484"/>
              <a:gd name="connsiteY25" fmla="*/ 170782 h 1904041"/>
              <a:gd name="connsiteX26" fmla="*/ 1042921 w 1887484"/>
              <a:gd name="connsiteY26" fmla="*/ 145047 h 1904041"/>
              <a:gd name="connsiteX27" fmla="*/ 1053712 w 1887484"/>
              <a:gd name="connsiteY27" fmla="*/ 123992 h 1904041"/>
              <a:gd name="connsiteX28" fmla="*/ 1064503 w 1887484"/>
              <a:gd name="connsiteY28" fmla="*/ 105276 h 1904041"/>
              <a:gd name="connsiteX29" fmla="*/ 1077092 w 1887484"/>
              <a:gd name="connsiteY29" fmla="*/ 90070 h 1904041"/>
              <a:gd name="connsiteX30" fmla="*/ 1087882 w 1887484"/>
              <a:gd name="connsiteY30" fmla="*/ 76033 h 1904041"/>
              <a:gd name="connsiteX31" fmla="*/ 1100472 w 1887484"/>
              <a:gd name="connsiteY31" fmla="*/ 63166 h 1904041"/>
              <a:gd name="connsiteX32" fmla="*/ 1111262 w 1887484"/>
              <a:gd name="connsiteY32" fmla="*/ 52638 h 1904041"/>
              <a:gd name="connsiteX33" fmla="*/ 1122053 w 1887484"/>
              <a:gd name="connsiteY33" fmla="*/ 43280 h 1904041"/>
              <a:gd name="connsiteX34" fmla="*/ 1134642 w 1887484"/>
              <a:gd name="connsiteY34" fmla="*/ 35092 h 1904041"/>
              <a:gd name="connsiteX35" fmla="*/ 1145433 w 1887484"/>
              <a:gd name="connsiteY35" fmla="*/ 28074 h 1904041"/>
              <a:gd name="connsiteX36" fmla="*/ 1156224 w 1887484"/>
              <a:gd name="connsiteY36" fmla="*/ 22225 h 1904041"/>
              <a:gd name="connsiteX37" fmla="*/ 1168813 w 1887484"/>
              <a:gd name="connsiteY37" fmla="*/ 16376 h 1904041"/>
              <a:gd name="connsiteX38" fmla="*/ 1179604 w 1887484"/>
              <a:gd name="connsiteY38" fmla="*/ 12867 h 1904041"/>
              <a:gd name="connsiteX39" fmla="*/ 1192193 w 1887484"/>
              <a:gd name="connsiteY39" fmla="*/ 8188 h 1904041"/>
              <a:gd name="connsiteX40" fmla="*/ 1202984 w 1887484"/>
              <a:gd name="connsiteY40" fmla="*/ 5849 h 1904041"/>
              <a:gd name="connsiteX41" fmla="*/ 1213774 w 1887484"/>
              <a:gd name="connsiteY41" fmla="*/ 3509 h 1904041"/>
              <a:gd name="connsiteX42" fmla="*/ 1226364 w 1887484"/>
              <a:gd name="connsiteY42" fmla="*/ 1170 h 1904041"/>
              <a:gd name="connsiteX43" fmla="*/ 1237154 w 1887484"/>
              <a:gd name="connsiteY43" fmla="*/ 1170 h 1904041"/>
              <a:gd name="connsiteX44" fmla="*/ 1249743 w 1887484"/>
              <a:gd name="connsiteY44" fmla="*/ 0 h 1904041"/>
              <a:gd name="connsiteX45" fmla="*/ 1260534 w 1887484"/>
              <a:gd name="connsiteY45" fmla="*/ 0 h 1904041"/>
              <a:gd name="connsiteX46" fmla="*/ 1271325 w 1887484"/>
              <a:gd name="connsiteY46" fmla="*/ 1170 h 1904041"/>
              <a:gd name="connsiteX47" fmla="*/ 1283914 w 1887484"/>
              <a:gd name="connsiteY47" fmla="*/ 2340 h 1904041"/>
              <a:gd name="connsiteX48" fmla="*/ 1294705 w 1887484"/>
              <a:gd name="connsiteY48" fmla="*/ 3509 h 1904041"/>
              <a:gd name="connsiteX49" fmla="*/ 1307294 w 1887484"/>
              <a:gd name="connsiteY49" fmla="*/ 5849 h 1904041"/>
              <a:gd name="connsiteX50" fmla="*/ 1318085 w 1887484"/>
              <a:gd name="connsiteY50" fmla="*/ 8188 h 1904041"/>
              <a:gd name="connsiteX51" fmla="*/ 1328875 w 1887484"/>
              <a:gd name="connsiteY51" fmla="*/ 11697 h 1904041"/>
              <a:gd name="connsiteX52" fmla="*/ 1339666 w 1887484"/>
              <a:gd name="connsiteY52" fmla="*/ 15207 h 1904041"/>
              <a:gd name="connsiteX53" fmla="*/ 1352255 w 1887484"/>
              <a:gd name="connsiteY53" fmla="*/ 19886 h 1904041"/>
              <a:gd name="connsiteX54" fmla="*/ 1363046 w 1887484"/>
              <a:gd name="connsiteY54" fmla="*/ 24565 h 1904041"/>
              <a:gd name="connsiteX55" fmla="*/ 1375635 w 1887484"/>
              <a:gd name="connsiteY55" fmla="*/ 29244 h 1904041"/>
              <a:gd name="connsiteX56" fmla="*/ 1386426 w 1887484"/>
              <a:gd name="connsiteY56" fmla="*/ 35092 h 1904041"/>
              <a:gd name="connsiteX57" fmla="*/ 1397217 w 1887484"/>
              <a:gd name="connsiteY57" fmla="*/ 40941 h 1904041"/>
              <a:gd name="connsiteX58" fmla="*/ 1409806 w 1887484"/>
              <a:gd name="connsiteY58" fmla="*/ 47959 h 1904041"/>
              <a:gd name="connsiteX59" fmla="*/ 1420597 w 1887484"/>
              <a:gd name="connsiteY59" fmla="*/ 54978 h 1904041"/>
              <a:gd name="connsiteX60" fmla="*/ 1433186 w 1887484"/>
              <a:gd name="connsiteY60" fmla="*/ 61996 h 1904041"/>
              <a:gd name="connsiteX61" fmla="*/ 1443977 w 1887484"/>
              <a:gd name="connsiteY61" fmla="*/ 70184 h 1904041"/>
              <a:gd name="connsiteX62" fmla="*/ 1454767 w 1887484"/>
              <a:gd name="connsiteY62" fmla="*/ 79542 h 1904041"/>
              <a:gd name="connsiteX63" fmla="*/ 1467357 w 1887484"/>
              <a:gd name="connsiteY63" fmla="*/ 87730 h 1904041"/>
              <a:gd name="connsiteX64" fmla="*/ 1478147 w 1887484"/>
              <a:gd name="connsiteY64" fmla="*/ 98258 h 1904041"/>
              <a:gd name="connsiteX65" fmla="*/ 1490736 w 1887484"/>
              <a:gd name="connsiteY65" fmla="*/ 107616 h 1904041"/>
              <a:gd name="connsiteX66" fmla="*/ 1501527 w 1887484"/>
              <a:gd name="connsiteY66" fmla="*/ 119313 h 1904041"/>
              <a:gd name="connsiteX67" fmla="*/ 1512318 w 1887484"/>
              <a:gd name="connsiteY67" fmla="*/ 129841 h 1904041"/>
              <a:gd name="connsiteX68" fmla="*/ 1524907 w 1887484"/>
              <a:gd name="connsiteY68" fmla="*/ 141538 h 1904041"/>
              <a:gd name="connsiteX69" fmla="*/ 1535698 w 1887484"/>
              <a:gd name="connsiteY69" fmla="*/ 154405 h 1904041"/>
              <a:gd name="connsiteX70" fmla="*/ 1546489 w 1887484"/>
              <a:gd name="connsiteY70" fmla="*/ 167272 h 1904041"/>
              <a:gd name="connsiteX71" fmla="*/ 1559078 w 1887484"/>
              <a:gd name="connsiteY71" fmla="*/ 180139 h 1904041"/>
              <a:gd name="connsiteX72" fmla="*/ 1569869 w 1887484"/>
              <a:gd name="connsiteY72" fmla="*/ 195346 h 1904041"/>
              <a:gd name="connsiteX73" fmla="*/ 1582458 w 1887484"/>
              <a:gd name="connsiteY73" fmla="*/ 210553 h 1904041"/>
              <a:gd name="connsiteX74" fmla="*/ 1593248 w 1887484"/>
              <a:gd name="connsiteY74" fmla="*/ 225759 h 1904041"/>
              <a:gd name="connsiteX75" fmla="*/ 1604039 w 1887484"/>
              <a:gd name="connsiteY75" fmla="*/ 242135 h 1904041"/>
              <a:gd name="connsiteX76" fmla="*/ 1616628 w 1887484"/>
              <a:gd name="connsiteY76" fmla="*/ 258512 h 1904041"/>
              <a:gd name="connsiteX77" fmla="*/ 1627419 w 1887484"/>
              <a:gd name="connsiteY77" fmla="*/ 277228 h 1904041"/>
              <a:gd name="connsiteX78" fmla="*/ 1640008 w 1887484"/>
              <a:gd name="connsiteY78" fmla="*/ 294774 h 1904041"/>
              <a:gd name="connsiteX79" fmla="*/ 1650799 w 1887484"/>
              <a:gd name="connsiteY79" fmla="*/ 314659 h 1904041"/>
              <a:gd name="connsiteX80" fmla="*/ 1661590 w 1887484"/>
              <a:gd name="connsiteY80" fmla="*/ 334545 h 1904041"/>
              <a:gd name="connsiteX81" fmla="*/ 1674179 w 1887484"/>
              <a:gd name="connsiteY81" fmla="*/ 356770 h 1904041"/>
              <a:gd name="connsiteX82" fmla="*/ 1684970 w 1887484"/>
              <a:gd name="connsiteY82" fmla="*/ 378995 h 1904041"/>
              <a:gd name="connsiteX83" fmla="*/ 1697559 w 1887484"/>
              <a:gd name="connsiteY83" fmla="*/ 402389 h 1904041"/>
              <a:gd name="connsiteX84" fmla="*/ 1708350 w 1887484"/>
              <a:gd name="connsiteY84" fmla="*/ 426954 h 1904041"/>
              <a:gd name="connsiteX85" fmla="*/ 1719140 w 1887484"/>
              <a:gd name="connsiteY85" fmla="*/ 452688 h 1904041"/>
              <a:gd name="connsiteX86" fmla="*/ 1729931 w 1887484"/>
              <a:gd name="connsiteY86" fmla="*/ 480762 h 1904041"/>
              <a:gd name="connsiteX87" fmla="*/ 1742520 w 1887484"/>
              <a:gd name="connsiteY87" fmla="*/ 510005 h 1904041"/>
              <a:gd name="connsiteX88" fmla="*/ 1753311 w 1887484"/>
              <a:gd name="connsiteY88" fmla="*/ 540418 h 1904041"/>
              <a:gd name="connsiteX89" fmla="*/ 1765900 w 1887484"/>
              <a:gd name="connsiteY89" fmla="*/ 573171 h 1904041"/>
              <a:gd name="connsiteX90" fmla="*/ 1776691 w 1887484"/>
              <a:gd name="connsiteY90" fmla="*/ 608263 h 1904041"/>
              <a:gd name="connsiteX91" fmla="*/ 1787482 w 1887484"/>
              <a:gd name="connsiteY91" fmla="*/ 645694 h 1904041"/>
              <a:gd name="connsiteX92" fmla="*/ 1800071 w 1887484"/>
              <a:gd name="connsiteY92" fmla="*/ 686635 h 1904041"/>
              <a:gd name="connsiteX93" fmla="*/ 1810862 w 1887484"/>
              <a:gd name="connsiteY93" fmla="*/ 731085 h 1904041"/>
              <a:gd name="connsiteX94" fmla="*/ 1823451 w 1887484"/>
              <a:gd name="connsiteY94" fmla="*/ 780214 h 1904041"/>
              <a:gd name="connsiteX95" fmla="*/ 1834242 w 1887484"/>
              <a:gd name="connsiteY95" fmla="*/ 836361 h 1904041"/>
              <a:gd name="connsiteX96" fmla="*/ 1845032 w 1887484"/>
              <a:gd name="connsiteY96" fmla="*/ 901867 h 1904041"/>
              <a:gd name="connsiteX97" fmla="*/ 1857621 w 1887484"/>
              <a:gd name="connsiteY97" fmla="*/ 980239 h 1904041"/>
              <a:gd name="connsiteX98" fmla="*/ 1868412 w 1887484"/>
              <a:gd name="connsiteY98" fmla="*/ 1084345 h 1904041"/>
              <a:gd name="connsiteX99" fmla="*/ 1881001 w 1887484"/>
              <a:gd name="connsiteY99" fmla="*/ 1256297 h 1904041"/>
              <a:gd name="connsiteX100" fmla="*/ 1885102 w 1887484"/>
              <a:gd name="connsiteY100" fmla="*/ 1335426 h 1904041"/>
              <a:gd name="connsiteX101" fmla="*/ 1887484 w 1887484"/>
              <a:gd name="connsiteY101" fmla="*/ 1903557 h 1904041"/>
              <a:gd name="connsiteX102" fmla="*/ 0 w 1887484"/>
              <a:gd name="connsiteY102" fmla="*/ 1904041 h 1904041"/>
              <a:gd name="connsiteX103" fmla="*/ 0 w 1887484"/>
              <a:gd name="connsiteY103" fmla="*/ 1482058 h 1904041"/>
              <a:gd name="connsiteX104" fmla="*/ 8809 w 1887484"/>
              <a:gd name="connsiteY104" fmla="*/ 1388477 h 1904041"/>
              <a:gd name="connsiteX105" fmla="*/ 21398 w 1887484"/>
              <a:gd name="connsiteY105" fmla="*/ 1283201 h 1904041"/>
              <a:gd name="connsiteX106" fmla="*/ 32189 w 1887484"/>
              <a:gd name="connsiteY106" fmla="*/ 1190791 h 1904041"/>
              <a:gd name="connsiteX107" fmla="*/ 44778 w 1887484"/>
              <a:gd name="connsiteY107" fmla="*/ 1110080 h 1904041"/>
              <a:gd name="connsiteX108" fmla="*/ 55569 w 1887484"/>
              <a:gd name="connsiteY108" fmla="*/ 1038726 h 1904041"/>
              <a:gd name="connsiteX109" fmla="*/ 66360 w 1887484"/>
              <a:gd name="connsiteY109" fmla="*/ 972051 h 1904041"/>
              <a:gd name="connsiteX110" fmla="*/ 78949 w 1887484"/>
              <a:gd name="connsiteY110" fmla="*/ 911225 h 1904041"/>
              <a:gd name="connsiteX111" fmla="*/ 89740 w 1887484"/>
              <a:gd name="connsiteY111" fmla="*/ 853907 h 1904041"/>
              <a:gd name="connsiteX112" fmla="*/ 102329 w 1887484"/>
              <a:gd name="connsiteY112" fmla="*/ 800100 h 1904041"/>
              <a:gd name="connsiteX113" fmla="*/ 113119 w 1887484"/>
              <a:gd name="connsiteY113" fmla="*/ 750971 h 1904041"/>
              <a:gd name="connsiteX114" fmla="*/ 123910 w 1887484"/>
              <a:gd name="connsiteY114" fmla="*/ 705351 h 1904041"/>
              <a:gd name="connsiteX115" fmla="*/ 136499 w 1887484"/>
              <a:gd name="connsiteY115" fmla="*/ 663240 h 1904041"/>
              <a:gd name="connsiteX116" fmla="*/ 147290 w 1887484"/>
              <a:gd name="connsiteY116" fmla="*/ 624639 h 1904041"/>
              <a:gd name="connsiteX117" fmla="*/ 158081 w 1887484"/>
              <a:gd name="connsiteY117" fmla="*/ 589547 h 1904041"/>
              <a:gd name="connsiteX118" fmla="*/ 170670 w 1887484"/>
              <a:gd name="connsiteY118" fmla="*/ 555625 h 1904041"/>
              <a:gd name="connsiteX119" fmla="*/ 181461 w 1887484"/>
              <a:gd name="connsiteY119" fmla="*/ 525212 h 1904041"/>
              <a:gd name="connsiteX120" fmla="*/ 192251 w 1887484"/>
              <a:gd name="connsiteY120" fmla="*/ 495968 h 1904041"/>
              <a:gd name="connsiteX121" fmla="*/ 204841 w 1887484"/>
              <a:gd name="connsiteY121" fmla="*/ 469064 h 1904041"/>
              <a:gd name="connsiteX122" fmla="*/ 215631 w 1887484"/>
              <a:gd name="connsiteY122" fmla="*/ 442160 h 1904041"/>
              <a:gd name="connsiteX123" fmla="*/ 228221 w 1887484"/>
              <a:gd name="connsiteY123" fmla="*/ 417596 h 1904041"/>
              <a:gd name="connsiteX124" fmla="*/ 239011 w 1887484"/>
              <a:gd name="connsiteY124" fmla="*/ 393031 h 1904041"/>
              <a:gd name="connsiteX125" fmla="*/ 249802 w 1887484"/>
              <a:gd name="connsiteY125" fmla="*/ 370806 h 1904041"/>
              <a:gd name="connsiteX126" fmla="*/ 262391 w 1887484"/>
              <a:gd name="connsiteY126" fmla="*/ 348581 h 1904041"/>
              <a:gd name="connsiteX127" fmla="*/ 273182 w 1887484"/>
              <a:gd name="connsiteY127" fmla="*/ 328696 h 1904041"/>
              <a:gd name="connsiteX128" fmla="*/ 285771 w 1887484"/>
              <a:gd name="connsiteY128" fmla="*/ 308810 h 1904041"/>
              <a:gd name="connsiteX129" fmla="*/ 296562 w 1887484"/>
              <a:gd name="connsiteY129" fmla="*/ 288925 h 1904041"/>
              <a:gd name="connsiteX130" fmla="*/ 307353 w 1887484"/>
              <a:gd name="connsiteY130" fmla="*/ 271379 h 1904041"/>
              <a:gd name="connsiteX131" fmla="*/ 318143 w 1887484"/>
              <a:gd name="connsiteY131" fmla="*/ 253833 h 1904041"/>
              <a:gd name="connsiteX132" fmla="*/ 330733 w 1887484"/>
              <a:gd name="connsiteY132" fmla="*/ 237457 h 1904041"/>
              <a:gd name="connsiteX133" fmla="*/ 343322 w 1887484"/>
              <a:gd name="connsiteY133" fmla="*/ 221080 h 1904041"/>
              <a:gd name="connsiteX134" fmla="*/ 354113 w 1887484"/>
              <a:gd name="connsiteY134" fmla="*/ 205874 h 1904041"/>
              <a:gd name="connsiteX135" fmla="*/ 364903 w 1887484"/>
              <a:gd name="connsiteY135" fmla="*/ 190667 h 1904041"/>
              <a:gd name="connsiteX136" fmla="*/ 375694 w 1887484"/>
              <a:gd name="connsiteY136" fmla="*/ 176630 h 1904041"/>
              <a:gd name="connsiteX137" fmla="*/ 388283 w 1887484"/>
              <a:gd name="connsiteY137" fmla="*/ 163763 h 1904041"/>
              <a:gd name="connsiteX138" fmla="*/ 399074 w 1887484"/>
              <a:gd name="connsiteY138" fmla="*/ 150896 h 1904041"/>
              <a:gd name="connsiteX139" fmla="*/ 411663 w 1887484"/>
              <a:gd name="connsiteY139" fmla="*/ 139199 h 1904041"/>
              <a:gd name="connsiteX140" fmla="*/ 422454 w 1887484"/>
              <a:gd name="connsiteY140" fmla="*/ 127501 h 1904041"/>
              <a:gd name="connsiteX141" fmla="*/ 433245 w 1887484"/>
              <a:gd name="connsiteY141" fmla="*/ 115804 h 1904041"/>
              <a:gd name="connsiteX142" fmla="*/ 445834 w 1887484"/>
              <a:gd name="connsiteY142" fmla="*/ 105276 h 1904041"/>
              <a:gd name="connsiteX143" fmla="*/ 456624 w 1887484"/>
              <a:gd name="connsiteY143" fmla="*/ 95918 h 1904041"/>
              <a:gd name="connsiteX144" fmla="*/ 469214 w 1887484"/>
              <a:gd name="connsiteY144" fmla="*/ 86561 h 1904041"/>
              <a:gd name="connsiteX145" fmla="*/ 480004 w 1887484"/>
              <a:gd name="connsiteY145" fmla="*/ 77203 h 1904041"/>
              <a:gd name="connsiteX146" fmla="*/ 490795 w 1887484"/>
              <a:gd name="connsiteY146" fmla="*/ 69015 h 1904041"/>
              <a:gd name="connsiteX147" fmla="*/ 503384 w 1887484"/>
              <a:gd name="connsiteY147" fmla="*/ 60826 h 1904041"/>
              <a:gd name="connsiteX148" fmla="*/ 514175 w 1887484"/>
              <a:gd name="connsiteY148" fmla="*/ 53808 h 1904041"/>
              <a:gd name="connsiteX149" fmla="*/ 526764 w 1887484"/>
              <a:gd name="connsiteY149" fmla="*/ 46790 h 1904041"/>
              <a:gd name="connsiteX150" fmla="*/ 537555 w 1887484"/>
              <a:gd name="connsiteY150" fmla="*/ 39771 h 1904041"/>
              <a:gd name="connsiteX151" fmla="*/ 548346 w 1887484"/>
              <a:gd name="connsiteY151" fmla="*/ 33922 h 1904041"/>
              <a:gd name="connsiteX152" fmla="*/ 560935 w 1887484"/>
              <a:gd name="connsiteY152" fmla="*/ 28074 h 1904041"/>
              <a:gd name="connsiteX153" fmla="*/ 571726 w 1887484"/>
              <a:gd name="connsiteY153" fmla="*/ 23395 h 1904041"/>
              <a:gd name="connsiteX154" fmla="*/ 582516 w 1887484"/>
              <a:gd name="connsiteY154" fmla="*/ 18716 h 1904041"/>
              <a:gd name="connsiteX155" fmla="*/ 595106 w 1887484"/>
              <a:gd name="connsiteY155" fmla="*/ 14037 h 1904041"/>
              <a:gd name="connsiteX156" fmla="*/ 605896 w 1887484"/>
              <a:gd name="connsiteY156" fmla="*/ 11697 h 1904041"/>
              <a:gd name="connsiteX157" fmla="*/ 618485 w 1887484"/>
              <a:gd name="connsiteY157" fmla="*/ 8188 h 1904041"/>
              <a:gd name="connsiteX158" fmla="*/ 629276 w 1887484"/>
              <a:gd name="connsiteY158" fmla="*/ 5849 h 1904041"/>
              <a:gd name="connsiteX159" fmla="*/ 640067 w 1887484"/>
              <a:gd name="connsiteY159" fmla="*/ 3509 h 1904041"/>
              <a:gd name="connsiteX160" fmla="*/ 652656 w 1887484"/>
              <a:gd name="connsiteY160" fmla="*/ 2340 h 1904041"/>
              <a:gd name="connsiteX161" fmla="*/ 663447 w 1887484"/>
              <a:gd name="connsiteY161" fmla="*/ 1170 h 1904041"/>
              <a:gd name="connsiteX162" fmla="*/ 676036 w 1887484"/>
              <a:gd name="connsiteY16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08750 w 1887484"/>
              <a:gd name="connsiteY22" fmla="*/ 242135 h 1904041"/>
              <a:gd name="connsiteX23" fmla="*/ 1019541 w 1887484"/>
              <a:gd name="connsiteY23" fmla="*/ 202364 h 1904041"/>
              <a:gd name="connsiteX24" fmla="*/ 1030332 w 1887484"/>
              <a:gd name="connsiteY24" fmla="*/ 170782 h 1904041"/>
              <a:gd name="connsiteX25" fmla="*/ 1042921 w 1887484"/>
              <a:gd name="connsiteY25" fmla="*/ 145047 h 1904041"/>
              <a:gd name="connsiteX26" fmla="*/ 1053712 w 1887484"/>
              <a:gd name="connsiteY26" fmla="*/ 123992 h 1904041"/>
              <a:gd name="connsiteX27" fmla="*/ 1064503 w 1887484"/>
              <a:gd name="connsiteY27" fmla="*/ 105276 h 1904041"/>
              <a:gd name="connsiteX28" fmla="*/ 1077092 w 1887484"/>
              <a:gd name="connsiteY28" fmla="*/ 90070 h 1904041"/>
              <a:gd name="connsiteX29" fmla="*/ 1087882 w 1887484"/>
              <a:gd name="connsiteY29" fmla="*/ 76033 h 1904041"/>
              <a:gd name="connsiteX30" fmla="*/ 1100472 w 1887484"/>
              <a:gd name="connsiteY30" fmla="*/ 63166 h 1904041"/>
              <a:gd name="connsiteX31" fmla="*/ 1111262 w 1887484"/>
              <a:gd name="connsiteY31" fmla="*/ 52638 h 1904041"/>
              <a:gd name="connsiteX32" fmla="*/ 1122053 w 1887484"/>
              <a:gd name="connsiteY32" fmla="*/ 43280 h 1904041"/>
              <a:gd name="connsiteX33" fmla="*/ 1134642 w 1887484"/>
              <a:gd name="connsiteY33" fmla="*/ 35092 h 1904041"/>
              <a:gd name="connsiteX34" fmla="*/ 1145433 w 1887484"/>
              <a:gd name="connsiteY34" fmla="*/ 28074 h 1904041"/>
              <a:gd name="connsiteX35" fmla="*/ 1156224 w 1887484"/>
              <a:gd name="connsiteY35" fmla="*/ 22225 h 1904041"/>
              <a:gd name="connsiteX36" fmla="*/ 1168813 w 1887484"/>
              <a:gd name="connsiteY36" fmla="*/ 16376 h 1904041"/>
              <a:gd name="connsiteX37" fmla="*/ 1179604 w 1887484"/>
              <a:gd name="connsiteY37" fmla="*/ 12867 h 1904041"/>
              <a:gd name="connsiteX38" fmla="*/ 1192193 w 1887484"/>
              <a:gd name="connsiteY38" fmla="*/ 8188 h 1904041"/>
              <a:gd name="connsiteX39" fmla="*/ 1202984 w 1887484"/>
              <a:gd name="connsiteY39" fmla="*/ 5849 h 1904041"/>
              <a:gd name="connsiteX40" fmla="*/ 1213774 w 1887484"/>
              <a:gd name="connsiteY40" fmla="*/ 3509 h 1904041"/>
              <a:gd name="connsiteX41" fmla="*/ 1226364 w 1887484"/>
              <a:gd name="connsiteY41" fmla="*/ 1170 h 1904041"/>
              <a:gd name="connsiteX42" fmla="*/ 1237154 w 1887484"/>
              <a:gd name="connsiteY42" fmla="*/ 1170 h 1904041"/>
              <a:gd name="connsiteX43" fmla="*/ 1249743 w 1887484"/>
              <a:gd name="connsiteY43" fmla="*/ 0 h 1904041"/>
              <a:gd name="connsiteX44" fmla="*/ 1260534 w 1887484"/>
              <a:gd name="connsiteY44" fmla="*/ 0 h 1904041"/>
              <a:gd name="connsiteX45" fmla="*/ 1271325 w 1887484"/>
              <a:gd name="connsiteY45" fmla="*/ 1170 h 1904041"/>
              <a:gd name="connsiteX46" fmla="*/ 1283914 w 1887484"/>
              <a:gd name="connsiteY46" fmla="*/ 2340 h 1904041"/>
              <a:gd name="connsiteX47" fmla="*/ 1294705 w 1887484"/>
              <a:gd name="connsiteY47" fmla="*/ 3509 h 1904041"/>
              <a:gd name="connsiteX48" fmla="*/ 1307294 w 1887484"/>
              <a:gd name="connsiteY48" fmla="*/ 5849 h 1904041"/>
              <a:gd name="connsiteX49" fmla="*/ 1318085 w 1887484"/>
              <a:gd name="connsiteY49" fmla="*/ 8188 h 1904041"/>
              <a:gd name="connsiteX50" fmla="*/ 1328875 w 1887484"/>
              <a:gd name="connsiteY50" fmla="*/ 11697 h 1904041"/>
              <a:gd name="connsiteX51" fmla="*/ 1339666 w 1887484"/>
              <a:gd name="connsiteY51" fmla="*/ 15207 h 1904041"/>
              <a:gd name="connsiteX52" fmla="*/ 1352255 w 1887484"/>
              <a:gd name="connsiteY52" fmla="*/ 19886 h 1904041"/>
              <a:gd name="connsiteX53" fmla="*/ 1363046 w 1887484"/>
              <a:gd name="connsiteY53" fmla="*/ 24565 h 1904041"/>
              <a:gd name="connsiteX54" fmla="*/ 1375635 w 1887484"/>
              <a:gd name="connsiteY54" fmla="*/ 29244 h 1904041"/>
              <a:gd name="connsiteX55" fmla="*/ 1386426 w 1887484"/>
              <a:gd name="connsiteY55" fmla="*/ 35092 h 1904041"/>
              <a:gd name="connsiteX56" fmla="*/ 1397217 w 1887484"/>
              <a:gd name="connsiteY56" fmla="*/ 40941 h 1904041"/>
              <a:gd name="connsiteX57" fmla="*/ 1409806 w 1887484"/>
              <a:gd name="connsiteY57" fmla="*/ 47959 h 1904041"/>
              <a:gd name="connsiteX58" fmla="*/ 1420597 w 1887484"/>
              <a:gd name="connsiteY58" fmla="*/ 54978 h 1904041"/>
              <a:gd name="connsiteX59" fmla="*/ 1433186 w 1887484"/>
              <a:gd name="connsiteY59" fmla="*/ 61996 h 1904041"/>
              <a:gd name="connsiteX60" fmla="*/ 1443977 w 1887484"/>
              <a:gd name="connsiteY60" fmla="*/ 70184 h 1904041"/>
              <a:gd name="connsiteX61" fmla="*/ 1454767 w 1887484"/>
              <a:gd name="connsiteY61" fmla="*/ 79542 h 1904041"/>
              <a:gd name="connsiteX62" fmla="*/ 1467357 w 1887484"/>
              <a:gd name="connsiteY62" fmla="*/ 87730 h 1904041"/>
              <a:gd name="connsiteX63" fmla="*/ 1478147 w 1887484"/>
              <a:gd name="connsiteY63" fmla="*/ 98258 h 1904041"/>
              <a:gd name="connsiteX64" fmla="*/ 1490736 w 1887484"/>
              <a:gd name="connsiteY64" fmla="*/ 107616 h 1904041"/>
              <a:gd name="connsiteX65" fmla="*/ 1501527 w 1887484"/>
              <a:gd name="connsiteY65" fmla="*/ 119313 h 1904041"/>
              <a:gd name="connsiteX66" fmla="*/ 1512318 w 1887484"/>
              <a:gd name="connsiteY66" fmla="*/ 129841 h 1904041"/>
              <a:gd name="connsiteX67" fmla="*/ 1524907 w 1887484"/>
              <a:gd name="connsiteY67" fmla="*/ 141538 h 1904041"/>
              <a:gd name="connsiteX68" fmla="*/ 1535698 w 1887484"/>
              <a:gd name="connsiteY68" fmla="*/ 154405 h 1904041"/>
              <a:gd name="connsiteX69" fmla="*/ 1546489 w 1887484"/>
              <a:gd name="connsiteY69" fmla="*/ 167272 h 1904041"/>
              <a:gd name="connsiteX70" fmla="*/ 1559078 w 1887484"/>
              <a:gd name="connsiteY70" fmla="*/ 180139 h 1904041"/>
              <a:gd name="connsiteX71" fmla="*/ 1569869 w 1887484"/>
              <a:gd name="connsiteY71" fmla="*/ 195346 h 1904041"/>
              <a:gd name="connsiteX72" fmla="*/ 1582458 w 1887484"/>
              <a:gd name="connsiteY72" fmla="*/ 210553 h 1904041"/>
              <a:gd name="connsiteX73" fmla="*/ 1593248 w 1887484"/>
              <a:gd name="connsiteY73" fmla="*/ 225759 h 1904041"/>
              <a:gd name="connsiteX74" fmla="*/ 1604039 w 1887484"/>
              <a:gd name="connsiteY74" fmla="*/ 242135 h 1904041"/>
              <a:gd name="connsiteX75" fmla="*/ 1616628 w 1887484"/>
              <a:gd name="connsiteY75" fmla="*/ 258512 h 1904041"/>
              <a:gd name="connsiteX76" fmla="*/ 1627419 w 1887484"/>
              <a:gd name="connsiteY76" fmla="*/ 277228 h 1904041"/>
              <a:gd name="connsiteX77" fmla="*/ 1640008 w 1887484"/>
              <a:gd name="connsiteY77" fmla="*/ 294774 h 1904041"/>
              <a:gd name="connsiteX78" fmla="*/ 1650799 w 1887484"/>
              <a:gd name="connsiteY78" fmla="*/ 314659 h 1904041"/>
              <a:gd name="connsiteX79" fmla="*/ 1661590 w 1887484"/>
              <a:gd name="connsiteY79" fmla="*/ 334545 h 1904041"/>
              <a:gd name="connsiteX80" fmla="*/ 1674179 w 1887484"/>
              <a:gd name="connsiteY80" fmla="*/ 356770 h 1904041"/>
              <a:gd name="connsiteX81" fmla="*/ 1684970 w 1887484"/>
              <a:gd name="connsiteY81" fmla="*/ 378995 h 1904041"/>
              <a:gd name="connsiteX82" fmla="*/ 1697559 w 1887484"/>
              <a:gd name="connsiteY82" fmla="*/ 402389 h 1904041"/>
              <a:gd name="connsiteX83" fmla="*/ 1708350 w 1887484"/>
              <a:gd name="connsiteY83" fmla="*/ 426954 h 1904041"/>
              <a:gd name="connsiteX84" fmla="*/ 1719140 w 1887484"/>
              <a:gd name="connsiteY84" fmla="*/ 452688 h 1904041"/>
              <a:gd name="connsiteX85" fmla="*/ 1729931 w 1887484"/>
              <a:gd name="connsiteY85" fmla="*/ 480762 h 1904041"/>
              <a:gd name="connsiteX86" fmla="*/ 1742520 w 1887484"/>
              <a:gd name="connsiteY86" fmla="*/ 510005 h 1904041"/>
              <a:gd name="connsiteX87" fmla="*/ 1753311 w 1887484"/>
              <a:gd name="connsiteY87" fmla="*/ 540418 h 1904041"/>
              <a:gd name="connsiteX88" fmla="*/ 1765900 w 1887484"/>
              <a:gd name="connsiteY88" fmla="*/ 573171 h 1904041"/>
              <a:gd name="connsiteX89" fmla="*/ 1776691 w 1887484"/>
              <a:gd name="connsiteY89" fmla="*/ 608263 h 1904041"/>
              <a:gd name="connsiteX90" fmla="*/ 1787482 w 1887484"/>
              <a:gd name="connsiteY90" fmla="*/ 645694 h 1904041"/>
              <a:gd name="connsiteX91" fmla="*/ 1800071 w 1887484"/>
              <a:gd name="connsiteY91" fmla="*/ 686635 h 1904041"/>
              <a:gd name="connsiteX92" fmla="*/ 1810862 w 1887484"/>
              <a:gd name="connsiteY92" fmla="*/ 731085 h 1904041"/>
              <a:gd name="connsiteX93" fmla="*/ 1823451 w 1887484"/>
              <a:gd name="connsiteY93" fmla="*/ 780214 h 1904041"/>
              <a:gd name="connsiteX94" fmla="*/ 1834242 w 1887484"/>
              <a:gd name="connsiteY94" fmla="*/ 836361 h 1904041"/>
              <a:gd name="connsiteX95" fmla="*/ 1845032 w 1887484"/>
              <a:gd name="connsiteY95" fmla="*/ 901867 h 1904041"/>
              <a:gd name="connsiteX96" fmla="*/ 1857621 w 1887484"/>
              <a:gd name="connsiteY96" fmla="*/ 980239 h 1904041"/>
              <a:gd name="connsiteX97" fmla="*/ 1868412 w 1887484"/>
              <a:gd name="connsiteY97" fmla="*/ 1084345 h 1904041"/>
              <a:gd name="connsiteX98" fmla="*/ 1881001 w 1887484"/>
              <a:gd name="connsiteY98" fmla="*/ 1256297 h 1904041"/>
              <a:gd name="connsiteX99" fmla="*/ 1885102 w 1887484"/>
              <a:gd name="connsiteY99" fmla="*/ 1335426 h 1904041"/>
              <a:gd name="connsiteX100" fmla="*/ 1887484 w 1887484"/>
              <a:gd name="connsiteY100" fmla="*/ 1903557 h 1904041"/>
              <a:gd name="connsiteX101" fmla="*/ 0 w 1887484"/>
              <a:gd name="connsiteY101" fmla="*/ 1904041 h 1904041"/>
              <a:gd name="connsiteX102" fmla="*/ 0 w 1887484"/>
              <a:gd name="connsiteY102" fmla="*/ 1482058 h 1904041"/>
              <a:gd name="connsiteX103" fmla="*/ 8809 w 1887484"/>
              <a:gd name="connsiteY103" fmla="*/ 1388477 h 1904041"/>
              <a:gd name="connsiteX104" fmla="*/ 21398 w 1887484"/>
              <a:gd name="connsiteY104" fmla="*/ 1283201 h 1904041"/>
              <a:gd name="connsiteX105" fmla="*/ 32189 w 1887484"/>
              <a:gd name="connsiteY105" fmla="*/ 1190791 h 1904041"/>
              <a:gd name="connsiteX106" fmla="*/ 44778 w 1887484"/>
              <a:gd name="connsiteY106" fmla="*/ 1110080 h 1904041"/>
              <a:gd name="connsiteX107" fmla="*/ 55569 w 1887484"/>
              <a:gd name="connsiteY107" fmla="*/ 1038726 h 1904041"/>
              <a:gd name="connsiteX108" fmla="*/ 66360 w 1887484"/>
              <a:gd name="connsiteY108" fmla="*/ 972051 h 1904041"/>
              <a:gd name="connsiteX109" fmla="*/ 78949 w 1887484"/>
              <a:gd name="connsiteY109" fmla="*/ 911225 h 1904041"/>
              <a:gd name="connsiteX110" fmla="*/ 89740 w 1887484"/>
              <a:gd name="connsiteY110" fmla="*/ 853907 h 1904041"/>
              <a:gd name="connsiteX111" fmla="*/ 102329 w 1887484"/>
              <a:gd name="connsiteY111" fmla="*/ 800100 h 1904041"/>
              <a:gd name="connsiteX112" fmla="*/ 113119 w 1887484"/>
              <a:gd name="connsiteY112" fmla="*/ 750971 h 1904041"/>
              <a:gd name="connsiteX113" fmla="*/ 123910 w 1887484"/>
              <a:gd name="connsiteY113" fmla="*/ 705351 h 1904041"/>
              <a:gd name="connsiteX114" fmla="*/ 136499 w 1887484"/>
              <a:gd name="connsiteY114" fmla="*/ 663240 h 1904041"/>
              <a:gd name="connsiteX115" fmla="*/ 147290 w 1887484"/>
              <a:gd name="connsiteY115" fmla="*/ 624639 h 1904041"/>
              <a:gd name="connsiteX116" fmla="*/ 158081 w 1887484"/>
              <a:gd name="connsiteY116" fmla="*/ 589547 h 1904041"/>
              <a:gd name="connsiteX117" fmla="*/ 170670 w 1887484"/>
              <a:gd name="connsiteY117" fmla="*/ 555625 h 1904041"/>
              <a:gd name="connsiteX118" fmla="*/ 181461 w 1887484"/>
              <a:gd name="connsiteY118" fmla="*/ 525212 h 1904041"/>
              <a:gd name="connsiteX119" fmla="*/ 192251 w 1887484"/>
              <a:gd name="connsiteY119" fmla="*/ 495968 h 1904041"/>
              <a:gd name="connsiteX120" fmla="*/ 204841 w 1887484"/>
              <a:gd name="connsiteY120" fmla="*/ 469064 h 1904041"/>
              <a:gd name="connsiteX121" fmla="*/ 215631 w 1887484"/>
              <a:gd name="connsiteY121" fmla="*/ 442160 h 1904041"/>
              <a:gd name="connsiteX122" fmla="*/ 228221 w 1887484"/>
              <a:gd name="connsiteY122" fmla="*/ 417596 h 1904041"/>
              <a:gd name="connsiteX123" fmla="*/ 239011 w 1887484"/>
              <a:gd name="connsiteY123" fmla="*/ 393031 h 1904041"/>
              <a:gd name="connsiteX124" fmla="*/ 249802 w 1887484"/>
              <a:gd name="connsiteY124" fmla="*/ 370806 h 1904041"/>
              <a:gd name="connsiteX125" fmla="*/ 262391 w 1887484"/>
              <a:gd name="connsiteY125" fmla="*/ 348581 h 1904041"/>
              <a:gd name="connsiteX126" fmla="*/ 273182 w 1887484"/>
              <a:gd name="connsiteY126" fmla="*/ 328696 h 1904041"/>
              <a:gd name="connsiteX127" fmla="*/ 285771 w 1887484"/>
              <a:gd name="connsiteY127" fmla="*/ 308810 h 1904041"/>
              <a:gd name="connsiteX128" fmla="*/ 296562 w 1887484"/>
              <a:gd name="connsiteY128" fmla="*/ 288925 h 1904041"/>
              <a:gd name="connsiteX129" fmla="*/ 307353 w 1887484"/>
              <a:gd name="connsiteY129" fmla="*/ 271379 h 1904041"/>
              <a:gd name="connsiteX130" fmla="*/ 318143 w 1887484"/>
              <a:gd name="connsiteY130" fmla="*/ 253833 h 1904041"/>
              <a:gd name="connsiteX131" fmla="*/ 330733 w 1887484"/>
              <a:gd name="connsiteY131" fmla="*/ 237457 h 1904041"/>
              <a:gd name="connsiteX132" fmla="*/ 343322 w 1887484"/>
              <a:gd name="connsiteY132" fmla="*/ 221080 h 1904041"/>
              <a:gd name="connsiteX133" fmla="*/ 354113 w 1887484"/>
              <a:gd name="connsiteY133" fmla="*/ 205874 h 1904041"/>
              <a:gd name="connsiteX134" fmla="*/ 364903 w 1887484"/>
              <a:gd name="connsiteY134" fmla="*/ 190667 h 1904041"/>
              <a:gd name="connsiteX135" fmla="*/ 375694 w 1887484"/>
              <a:gd name="connsiteY135" fmla="*/ 176630 h 1904041"/>
              <a:gd name="connsiteX136" fmla="*/ 388283 w 1887484"/>
              <a:gd name="connsiteY136" fmla="*/ 163763 h 1904041"/>
              <a:gd name="connsiteX137" fmla="*/ 399074 w 1887484"/>
              <a:gd name="connsiteY137" fmla="*/ 150896 h 1904041"/>
              <a:gd name="connsiteX138" fmla="*/ 411663 w 1887484"/>
              <a:gd name="connsiteY138" fmla="*/ 139199 h 1904041"/>
              <a:gd name="connsiteX139" fmla="*/ 422454 w 1887484"/>
              <a:gd name="connsiteY139" fmla="*/ 127501 h 1904041"/>
              <a:gd name="connsiteX140" fmla="*/ 433245 w 1887484"/>
              <a:gd name="connsiteY140" fmla="*/ 115804 h 1904041"/>
              <a:gd name="connsiteX141" fmla="*/ 445834 w 1887484"/>
              <a:gd name="connsiteY141" fmla="*/ 105276 h 1904041"/>
              <a:gd name="connsiteX142" fmla="*/ 456624 w 1887484"/>
              <a:gd name="connsiteY142" fmla="*/ 95918 h 1904041"/>
              <a:gd name="connsiteX143" fmla="*/ 469214 w 1887484"/>
              <a:gd name="connsiteY143" fmla="*/ 86561 h 1904041"/>
              <a:gd name="connsiteX144" fmla="*/ 480004 w 1887484"/>
              <a:gd name="connsiteY144" fmla="*/ 77203 h 1904041"/>
              <a:gd name="connsiteX145" fmla="*/ 490795 w 1887484"/>
              <a:gd name="connsiteY145" fmla="*/ 69015 h 1904041"/>
              <a:gd name="connsiteX146" fmla="*/ 503384 w 1887484"/>
              <a:gd name="connsiteY146" fmla="*/ 60826 h 1904041"/>
              <a:gd name="connsiteX147" fmla="*/ 514175 w 1887484"/>
              <a:gd name="connsiteY147" fmla="*/ 53808 h 1904041"/>
              <a:gd name="connsiteX148" fmla="*/ 526764 w 1887484"/>
              <a:gd name="connsiteY148" fmla="*/ 46790 h 1904041"/>
              <a:gd name="connsiteX149" fmla="*/ 537555 w 1887484"/>
              <a:gd name="connsiteY149" fmla="*/ 39771 h 1904041"/>
              <a:gd name="connsiteX150" fmla="*/ 548346 w 1887484"/>
              <a:gd name="connsiteY150" fmla="*/ 33922 h 1904041"/>
              <a:gd name="connsiteX151" fmla="*/ 560935 w 1887484"/>
              <a:gd name="connsiteY151" fmla="*/ 28074 h 1904041"/>
              <a:gd name="connsiteX152" fmla="*/ 571726 w 1887484"/>
              <a:gd name="connsiteY152" fmla="*/ 23395 h 1904041"/>
              <a:gd name="connsiteX153" fmla="*/ 582516 w 1887484"/>
              <a:gd name="connsiteY153" fmla="*/ 18716 h 1904041"/>
              <a:gd name="connsiteX154" fmla="*/ 595106 w 1887484"/>
              <a:gd name="connsiteY154" fmla="*/ 14037 h 1904041"/>
              <a:gd name="connsiteX155" fmla="*/ 605896 w 1887484"/>
              <a:gd name="connsiteY155" fmla="*/ 11697 h 1904041"/>
              <a:gd name="connsiteX156" fmla="*/ 618485 w 1887484"/>
              <a:gd name="connsiteY156" fmla="*/ 8188 h 1904041"/>
              <a:gd name="connsiteX157" fmla="*/ 629276 w 1887484"/>
              <a:gd name="connsiteY157" fmla="*/ 5849 h 1904041"/>
              <a:gd name="connsiteX158" fmla="*/ 640067 w 1887484"/>
              <a:gd name="connsiteY158" fmla="*/ 3509 h 1904041"/>
              <a:gd name="connsiteX159" fmla="*/ 652656 w 1887484"/>
              <a:gd name="connsiteY159" fmla="*/ 2340 h 1904041"/>
              <a:gd name="connsiteX160" fmla="*/ 663447 w 1887484"/>
              <a:gd name="connsiteY160" fmla="*/ 1170 h 1904041"/>
              <a:gd name="connsiteX161" fmla="*/ 676036 w 1887484"/>
              <a:gd name="connsiteY16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19541 w 1887484"/>
              <a:gd name="connsiteY22" fmla="*/ 202364 h 1904041"/>
              <a:gd name="connsiteX23" fmla="*/ 1030332 w 1887484"/>
              <a:gd name="connsiteY23" fmla="*/ 170782 h 1904041"/>
              <a:gd name="connsiteX24" fmla="*/ 1042921 w 1887484"/>
              <a:gd name="connsiteY24" fmla="*/ 145047 h 1904041"/>
              <a:gd name="connsiteX25" fmla="*/ 1053712 w 1887484"/>
              <a:gd name="connsiteY25" fmla="*/ 123992 h 1904041"/>
              <a:gd name="connsiteX26" fmla="*/ 1064503 w 1887484"/>
              <a:gd name="connsiteY26" fmla="*/ 105276 h 1904041"/>
              <a:gd name="connsiteX27" fmla="*/ 1077092 w 1887484"/>
              <a:gd name="connsiteY27" fmla="*/ 90070 h 1904041"/>
              <a:gd name="connsiteX28" fmla="*/ 1087882 w 1887484"/>
              <a:gd name="connsiteY28" fmla="*/ 76033 h 1904041"/>
              <a:gd name="connsiteX29" fmla="*/ 1100472 w 1887484"/>
              <a:gd name="connsiteY29" fmla="*/ 63166 h 1904041"/>
              <a:gd name="connsiteX30" fmla="*/ 1111262 w 1887484"/>
              <a:gd name="connsiteY30" fmla="*/ 52638 h 1904041"/>
              <a:gd name="connsiteX31" fmla="*/ 1122053 w 1887484"/>
              <a:gd name="connsiteY31" fmla="*/ 43280 h 1904041"/>
              <a:gd name="connsiteX32" fmla="*/ 1134642 w 1887484"/>
              <a:gd name="connsiteY32" fmla="*/ 35092 h 1904041"/>
              <a:gd name="connsiteX33" fmla="*/ 1145433 w 1887484"/>
              <a:gd name="connsiteY33" fmla="*/ 28074 h 1904041"/>
              <a:gd name="connsiteX34" fmla="*/ 1156224 w 1887484"/>
              <a:gd name="connsiteY34" fmla="*/ 22225 h 1904041"/>
              <a:gd name="connsiteX35" fmla="*/ 1168813 w 1887484"/>
              <a:gd name="connsiteY35" fmla="*/ 16376 h 1904041"/>
              <a:gd name="connsiteX36" fmla="*/ 1179604 w 1887484"/>
              <a:gd name="connsiteY36" fmla="*/ 12867 h 1904041"/>
              <a:gd name="connsiteX37" fmla="*/ 1192193 w 1887484"/>
              <a:gd name="connsiteY37" fmla="*/ 8188 h 1904041"/>
              <a:gd name="connsiteX38" fmla="*/ 1202984 w 1887484"/>
              <a:gd name="connsiteY38" fmla="*/ 5849 h 1904041"/>
              <a:gd name="connsiteX39" fmla="*/ 1213774 w 1887484"/>
              <a:gd name="connsiteY39" fmla="*/ 3509 h 1904041"/>
              <a:gd name="connsiteX40" fmla="*/ 1226364 w 1887484"/>
              <a:gd name="connsiteY40" fmla="*/ 1170 h 1904041"/>
              <a:gd name="connsiteX41" fmla="*/ 1237154 w 1887484"/>
              <a:gd name="connsiteY41" fmla="*/ 1170 h 1904041"/>
              <a:gd name="connsiteX42" fmla="*/ 1249743 w 1887484"/>
              <a:gd name="connsiteY42" fmla="*/ 0 h 1904041"/>
              <a:gd name="connsiteX43" fmla="*/ 1260534 w 1887484"/>
              <a:gd name="connsiteY43" fmla="*/ 0 h 1904041"/>
              <a:gd name="connsiteX44" fmla="*/ 1271325 w 1887484"/>
              <a:gd name="connsiteY44" fmla="*/ 1170 h 1904041"/>
              <a:gd name="connsiteX45" fmla="*/ 1283914 w 1887484"/>
              <a:gd name="connsiteY45" fmla="*/ 2340 h 1904041"/>
              <a:gd name="connsiteX46" fmla="*/ 1294705 w 1887484"/>
              <a:gd name="connsiteY46" fmla="*/ 3509 h 1904041"/>
              <a:gd name="connsiteX47" fmla="*/ 1307294 w 1887484"/>
              <a:gd name="connsiteY47" fmla="*/ 5849 h 1904041"/>
              <a:gd name="connsiteX48" fmla="*/ 1318085 w 1887484"/>
              <a:gd name="connsiteY48" fmla="*/ 8188 h 1904041"/>
              <a:gd name="connsiteX49" fmla="*/ 1328875 w 1887484"/>
              <a:gd name="connsiteY49" fmla="*/ 11697 h 1904041"/>
              <a:gd name="connsiteX50" fmla="*/ 1339666 w 1887484"/>
              <a:gd name="connsiteY50" fmla="*/ 15207 h 1904041"/>
              <a:gd name="connsiteX51" fmla="*/ 1352255 w 1887484"/>
              <a:gd name="connsiteY51" fmla="*/ 19886 h 1904041"/>
              <a:gd name="connsiteX52" fmla="*/ 1363046 w 1887484"/>
              <a:gd name="connsiteY52" fmla="*/ 24565 h 1904041"/>
              <a:gd name="connsiteX53" fmla="*/ 1375635 w 1887484"/>
              <a:gd name="connsiteY53" fmla="*/ 29244 h 1904041"/>
              <a:gd name="connsiteX54" fmla="*/ 1386426 w 1887484"/>
              <a:gd name="connsiteY54" fmla="*/ 35092 h 1904041"/>
              <a:gd name="connsiteX55" fmla="*/ 1397217 w 1887484"/>
              <a:gd name="connsiteY55" fmla="*/ 40941 h 1904041"/>
              <a:gd name="connsiteX56" fmla="*/ 1409806 w 1887484"/>
              <a:gd name="connsiteY56" fmla="*/ 47959 h 1904041"/>
              <a:gd name="connsiteX57" fmla="*/ 1420597 w 1887484"/>
              <a:gd name="connsiteY57" fmla="*/ 54978 h 1904041"/>
              <a:gd name="connsiteX58" fmla="*/ 1433186 w 1887484"/>
              <a:gd name="connsiteY58" fmla="*/ 61996 h 1904041"/>
              <a:gd name="connsiteX59" fmla="*/ 1443977 w 1887484"/>
              <a:gd name="connsiteY59" fmla="*/ 70184 h 1904041"/>
              <a:gd name="connsiteX60" fmla="*/ 1454767 w 1887484"/>
              <a:gd name="connsiteY60" fmla="*/ 79542 h 1904041"/>
              <a:gd name="connsiteX61" fmla="*/ 1467357 w 1887484"/>
              <a:gd name="connsiteY61" fmla="*/ 87730 h 1904041"/>
              <a:gd name="connsiteX62" fmla="*/ 1478147 w 1887484"/>
              <a:gd name="connsiteY62" fmla="*/ 98258 h 1904041"/>
              <a:gd name="connsiteX63" fmla="*/ 1490736 w 1887484"/>
              <a:gd name="connsiteY63" fmla="*/ 107616 h 1904041"/>
              <a:gd name="connsiteX64" fmla="*/ 1501527 w 1887484"/>
              <a:gd name="connsiteY64" fmla="*/ 119313 h 1904041"/>
              <a:gd name="connsiteX65" fmla="*/ 1512318 w 1887484"/>
              <a:gd name="connsiteY65" fmla="*/ 129841 h 1904041"/>
              <a:gd name="connsiteX66" fmla="*/ 1524907 w 1887484"/>
              <a:gd name="connsiteY66" fmla="*/ 141538 h 1904041"/>
              <a:gd name="connsiteX67" fmla="*/ 1535698 w 1887484"/>
              <a:gd name="connsiteY67" fmla="*/ 154405 h 1904041"/>
              <a:gd name="connsiteX68" fmla="*/ 1546489 w 1887484"/>
              <a:gd name="connsiteY68" fmla="*/ 167272 h 1904041"/>
              <a:gd name="connsiteX69" fmla="*/ 1559078 w 1887484"/>
              <a:gd name="connsiteY69" fmla="*/ 180139 h 1904041"/>
              <a:gd name="connsiteX70" fmla="*/ 1569869 w 1887484"/>
              <a:gd name="connsiteY70" fmla="*/ 195346 h 1904041"/>
              <a:gd name="connsiteX71" fmla="*/ 1582458 w 1887484"/>
              <a:gd name="connsiteY71" fmla="*/ 210553 h 1904041"/>
              <a:gd name="connsiteX72" fmla="*/ 1593248 w 1887484"/>
              <a:gd name="connsiteY72" fmla="*/ 225759 h 1904041"/>
              <a:gd name="connsiteX73" fmla="*/ 1604039 w 1887484"/>
              <a:gd name="connsiteY73" fmla="*/ 242135 h 1904041"/>
              <a:gd name="connsiteX74" fmla="*/ 1616628 w 1887484"/>
              <a:gd name="connsiteY74" fmla="*/ 258512 h 1904041"/>
              <a:gd name="connsiteX75" fmla="*/ 1627419 w 1887484"/>
              <a:gd name="connsiteY75" fmla="*/ 277228 h 1904041"/>
              <a:gd name="connsiteX76" fmla="*/ 1640008 w 1887484"/>
              <a:gd name="connsiteY76" fmla="*/ 294774 h 1904041"/>
              <a:gd name="connsiteX77" fmla="*/ 1650799 w 1887484"/>
              <a:gd name="connsiteY77" fmla="*/ 314659 h 1904041"/>
              <a:gd name="connsiteX78" fmla="*/ 1661590 w 1887484"/>
              <a:gd name="connsiteY78" fmla="*/ 334545 h 1904041"/>
              <a:gd name="connsiteX79" fmla="*/ 1674179 w 1887484"/>
              <a:gd name="connsiteY79" fmla="*/ 356770 h 1904041"/>
              <a:gd name="connsiteX80" fmla="*/ 1684970 w 1887484"/>
              <a:gd name="connsiteY80" fmla="*/ 378995 h 1904041"/>
              <a:gd name="connsiteX81" fmla="*/ 1697559 w 1887484"/>
              <a:gd name="connsiteY81" fmla="*/ 402389 h 1904041"/>
              <a:gd name="connsiteX82" fmla="*/ 1708350 w 1887484"/>
              <a:gd name="connsiteY82" fmla="*/ 426954 h 1904041"/>
              <a:gd name="connsiteX83" fmla="*/ 1719140 w 1887484"/>
              <a:gd name="connsiteY83" fmla="*/ 452688 h 1904041"/>
              <a:gd name="connsiteX84" fmla="*/ 1729931 w 1887484"/>
              <a:gd name="connsiteY84" fmla="*/ 480762 h 1904041"/>
              <a:gd name="connsiteX85" fmla="*/ 1742520 w 1887484"/>
              <a:gd name="connsiteY85" fmla="*/ 510005 h 1904041"/>
              <a:gd name="connsiteX86" fmla="*/ 1753311 w 1887484"/>
              <a:gd name="connsiteY86" fmla="*/ 540418 h 1904041"/>
              <a:gd name="connsiteX87" fmla="*/ 1765900 w 1887484"/>
              <a:gd name="connsiteY87" fmla="*/ 573171 h 1904041"/>
              <a:gd name="connsiteX88" fmla="*/ 1776691 w 1887484"/>
              <a:gd name="connsiteY88" fmla="*/ 608263 h 1904041"/>
              <a:gd name="connsiteX89" fmla="*/ 1787482 w 1887484"/>
              <a:gd name="connsiteY89" fmla="*/ 645694 h 1904041"/>
              <a:gd name="connsiteX90" fmla="*/ 1800071 w 1887484"/>
              <a:gd name="connsiteY90" fmla="*/ 686635 h 1904041"/>
              <a:gd name="connsiteX91" fmla="*/ 1810862 w 1887484"/>
              <a:gd name="connsiteY91" fmla="*/ 731085 h 1904041"/>
              <a:gd name="connsiteX92" fmla="*/ 1823451 w 1887484"/>
              <a:gd name="connsiteY92" fmla="*/ 780214 h 1904041"/>
              <a:gd name="connsiteX93" fmla="*/ 1834242 w 1887484"/>
              <a:gd name="connsiteY93" fmla="*/ 836361 h 1904041"/>
              <a:gd name="connsiteX94" fmla="*/ 1845032 w 1887484"/>
              <a:gd name="connsiteY94" fmla="*/ 901867 h 1904041"/>
              <a:gd name="connsiteX95" fmla="*/ 1857621 w 1887484"/>
              <a:gd name="connsiteY95" fmla="*/ 980239 h 1904041"/>
              <a:gd name="connsiteX96" fmla="*/ 1868412 w 1887484"/>
              <a:gd name="connsiteY96" fmla="*/ 1084345 h 1904041"/>
              <a:gd name="connsiteX97" fmla="*/ 1881001 w 1887484"/>
              <a:gd name="connsiteY97" fmla="*/ 1256297 h 1904041"/>
              <a:gd name="connsiteX98" fmla="*/ 1885102 w 1887484"/>
              <a:gd name="connsiteY98" fmla="*/ 1335426 h 1904041"/>
              <a:gd name="connsiteX99" fmla="*/ 1887484 w 1887484"/>
              <a:gd name="connsiteY99" fmla="*/ 1903557 h 1904041"/>
              <a:gd name="connsiteX100" fmla="*/ 0 w 1887484"/>
              <a:gd name="connsiteY100" fmla="*/ 1904041 h 1904041"/>
              <a:gd name="connsiteX101" fmla="*/ 0 w 1887484"/>
              <a:gd name="connsiteY101" fmla="*/ 1482058 h 1904041"/>
              <a:gd name="connsiteX102" fmla="*/ 8809 w 1887484"/>
              <a:gd name="connsiteY102" fmla="*/ 1388477 h 1904041"/>
              <a:gd name="connsiteX103" fmla="*/ 21398 w 1887484"/>
              <a:gd name="connsiteY103" fmla="*/ 1283201 h 1904041"/>
              <a:gd name="connsiteX104" fmla="*/ 32189 w 1887484"/>
              <a:gd name="connsiteY104" fmla="*/ 1190791 h 1904041"/>
              <a:gd name="connsiteX105" fmla="*/ 44778 w 1887484"/>
              <a:gd name="connsiteY105" fmla="*/ 1110080 h 1904041"/>
              <a:gd name="connsiteX106" fmla="*/ 55569 w 1887484"/>
              <a:gd name="connsiteY106" fmla="*/ 1038726 h 1904041"/>
              <a:gd name="connsiteX107" fmla="*/ 66360 w 1887484"/>
              <a:gd name="connsiteY107" fmla="*/ 972051 h 1904041"/>
              <a:gd name="connsiteX108" fmla="*/ 78949 w 1887484"/>
              <a:gd name="connsiteY108" fmla="*/ 911225 h 1904041"/>
              <a:gd name="connsiteX109" fmla="*/ 89740 w 1887484"/>
              <a:gd name="connsiteY109" fmla="*/ 853907 h 1904041"/>
              <a:gd name="connsiteX110" fmla="*/ 102329 w 1887484"/>
              <a:gd name="connsiteY110" fmla="*/ 800100 h 1904041"/>
              <a:gd name="connsiteX111" fmla="*/ 113119 w 1887484"/>
              <a:gd name="connsiteY111" fmla="*/ 750971 h 1904041"/>
              <a:gd name="connsiteX112" fmla="*/ 123910 w 1887484"/>
              <a:gd name="connsiteY112" fmla="*/ 705351 h 1904041"/>
              <a:gd name="connsiteX113" fmla="*/ 136499 w 1887484"/>
              <a:gd name="connsiteY113" fmla="*/ 663240 h 1904041"/>
              <a:gd name="connsiteX114" fmla="*/ 147290 w 1887484"/>
              <a:gd name="connsiteY114" fmla="*/ 624639 h 1904041"/>
              <a:gd name="connsiteX115" fmla="*/ 158081 w 1887484"/>
              <a:gd name="connsiteY115" fmla="*/ 589547 h 1904041"/>
              <a:gd name="connsiteX116" fmla="*/ 170670 w 1887484"/>
              <a:gd name="connsiteY116" fmla="*/ 555625 h 1904041"/>
              <a:gd name="connsiteX117" fmla="*/ 181461 w 1887484"/>
              <a:gd name="connsiteY117" fmla="*/ 525212 h 1904041"/>
              <a:gd name="connsiteX118" fmla="*/ 192251 w 1887484"/>
              <a:gd name="connsiteY118" fmla="*/ 495968 h 1904041"/>
              <a:gd name="connsiteX119" fmla="*/ 204841 w 1887484"/>
              <a:gd name="connsiteY119" fmla="*/ 469064 h 1904041"/>
              <a:gd name="connsiteX120" fmla="*/ 215631 w 1887484"/>
              <a:gd name="connsiteY120" fmla="*/ 442160 h 1904041"/>
              <a:gd name="connsiteX121" fmla="*/ 228221 w 1887484"/>
              <a:gd name="connsiteY121" fmla="*/ 417596 h 1904041"/>
              <a:gd name="connsiteX122" fmla="*/ 239011 w 1887484"/>
              <a:gd name="connsiteY122" fmla="*/ 393031 h 1904041"/>
              <a:gd name="connsiteX123" fmla="*/ 249802 w 1887484"/>
              <a:gd name="connsiteY123" fmla="*/ 370806 h 1904041"/>
              <a:gd name="connsiteX124" fmla="*/ 262391 w 1887484"/>
              <a:gd name="connsiteY124" fmla="*/ 348581 h 1904041"/>
              <a:gd name="connsiteX125" fmla="*/ 273182 w 1887484"/>
              <a:gd name="connsiteY125" fmla="*/ 328696 h 1904041"/>
              <a:gd name="connsiteX126" fmla="*/ 285771 w 1887484"/>
              <a:gd name="connsiteY126" fmla="*/ 308810 h 1904041"/>
              <a:gd name="connsiteX127" fmla="*/ 296562 w 1887484"/>
              <a:gd name="connsiteY127" fmla="*/ 288925 h 1904041"/>
              <a:gd name="connsiteX128" fmla="*/ 307353 w 1887484"/>
              <a:gd name="connsiteY128" fmla="*/ 271379 h 1904041"/>
              <a:gd name="connsiteX129" fmla="*/ 318143 w 1887484"/>
              <a:gd name="connsiteY129" fmla="*/ 253833 h 1904041"/>
              <a:gd name="connsiteX130" fmla="*/ 330733 w 1887484"/>
              <a:gd name="connsiteY130" fmla="*/ 237457 h 1904041"/>
              <a:gd name="connsiteX131" fmla="*/ 343322 w 1887484"/>
              <a:gd name="connsiteY131" fmla="*/ 221080 h 1904041"/>
              <a:gd name="connsiteX132" fmla="*/ 354113 w 1887484"/>
              <a:gd name="connsiteY132" fmla="*/ 205874 h 1904041"/>
              <a:gd name="connsiteX133" fmla="*/ 364903 w 1887484"/>
              <a:gd name="connsiteY133" fmla="*/ 190667 h 1904041"/>
              <a:gd name="connsiteX134" fmla="*/ 375694 w 1887484"/>
              <a:gd name="connsiteY134" fmla="*/ 176630 h 1904041"/>
              <a:gd name="connsiteX135" fmla="*/ 388283 w 1887484"/>
              <a:gd name="connsiteY135" fmla="*/ 163763 h 1904041"/>
              <a:gd name="connsiteX136" fmla="*/ 399074 w 1887484"/>
              <a:gd name="connsiteY136" fmla="*/ 150896 h 1904041"/>
              <a:gd name="connsiteX137" fmla="*/ 411663 w 1887484"/>
              <a:gd name="connsiteY137" fmla="*/ 139199 h 1904041"/>
              <a:gd name="connsiteX138" fmla="*/ 422454 w 1887484"/>
              <a:gd name="connsiteY138" fmla="*/ 127501 h 1904041"/>
              <a:gd name="connsiteX139" fmla="*/ 433245 w 1887484"/>
              <a:gd name="connsiteY139" fmla="*/ 115804 h 1904041"/>
              <a:gd name="connsiteX140" fmla="*/ 445834 w 1887484"/>
              <a:gd name="connsiteY140" fmla="*/ 105276 h 1904041"/>
              <a:gd name="connsiteX141" fmla="*/ 456624 w 1887484"/>
              <a:gd name="connsiteY141" fmla="*/ 95918 h 1904041"/>
              <a:gd name="connsiteX142" fmla="*/ 469214 w 1887484"/>
              <a:gd name="connsiteY142" fmla="*/ 86561 h 1904041"/>
              <a:gd name="connsiteX143" fmla="*/ 480004 w 1887484"/>
              <a:gd name="connsiteY143" fmla="*/ 77203 h 1904041"/>
              <a:gd name="connsiteX144" fmla="*/ 490795 w 1887484"/>
              <a:gd name="connsiteY144" fmla="*/ 69015 h 1904041"/>
              <a:gd name="connsiteX145" fmla="*/ 503384 w 1887484"/>
              <a:gd name="connsiteY145" fmla="*/ 60826 h 1904041"/>
              <a:gd name="connsiteX146" fmla="*/ 514175 w 1887484"/>
              <a:gd name="connsiteY146" fmla="*/ 53808 h 1904041"/>
              <a:gd name="connsiteX147" fmla="*/ 526764 w 1887484"/>
              <a:gd name="connsiteY147" fmla="*/ 46790 h 1904041"/>
              <a:gd name="connsiteX148" fmla="*/ 537555 w 1887484"/>
              <a:gd name="connsiteY148" fmla="*/ 39771 h 1904041"/>
              <a:gd name="connsiteX149" fmla="*/ 548346 w 1887484"/>
              <a:gd name="connsiteY149" fmla="*/ 33922 h 1904041"/>
              <a:gd name="connsiteX150" fmla="*/ 560935 w 1887484"/>
              <a:gd name="connsiteY150" fmla="*/ 28074 h 1904041"/>
              <a:gd name="connsiteX151" fmla="*/ 571726 w 1887484"/>
              <a:gd name="connsiteY151" fmla="*/ 23395 h 1904041"/>
              <a:gd name="connsiteX152" fmla="*/ 582516 w 1887484"/>
              <a:gd name="connsiteY152" fmla="*/ 18716 h 1904041"/>
              <a:gd name="connsiteX153" fmla="*/ 595106 w 1887484"/>
              <a:gd name="connsiteY153" fmla="*/ 14037 h 1904041"/>
              <a:gd name="connsiteX154" fmla="*/ 605896 w 1887484"/>
              <a:gd name="connsiteY154" fmla="*/ 11697 h 1904041"/>
              <a:gd name="connsiteX155" fmla="*/ 618485 w 1887484"/>
              <a:gd name="connsiteY155" fmla="*/ 8188 h 1904041"/>
              <a:gd name="connsiteX156" fmla="*/ 629276 w 1887484"/>
              <a:gd name="connsiteY156" fmla="*/ 5849 h 1904041"/>
              <a:gd name="connsiteX157" fmla="*/ 640067 w 1887484"/>
              <a:gd name="connsiteY157" fmla="*/ 3509 h 1904041"/>
              <a:gd name="connsiteX158" fmla="*/ 652656 w 1887484"/>
              <a:gd name="connsiteY158" fmla="*/ 2340 h 1904041"/>
              <a:gd name="connsiteX159" fmla="*/ 663447 w 1887484"/>
              <a:gd name="connsiteY159" fmla="*/ 1170 h 1904041"/>
              <a:gd name="connsiteX160" fmla="*/ 676036 w 1887484"/>
              <a:gd name="connsiteY16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19541 w 1887484"/>
              <a:gd name="connsiteY21" fmla="*/ 202364 h 1904041"/>
              <a:gd name="connsiteX22" fmla="*/ 1030332 w 1887484"/>
              <a:gd name="connsiteY22" fmla="*/ 170782 h 1904041"/>
              <a:gd name="connsiteX23" fmla="*/ 1042921 w 1887484"/>
              <a:gd name="connsiteY23" fmla="*/ 145047 h 1904041"/>
              <a:gd name="connsiteX24" fmla="*/ 1053712 w 1887484"/>
              <a:gd name="connsiteY24" fmla="*/ 123992 h 1904041"/>
              <a:gd name="connsiteX25" fmla="*/ 1064503 w 1887484"/>
              <a:gd name="connsiteY25" fmla="*/ 105276 h 1904041"/>
              <a:gd name="connsiteX26" fmla="*/ 1077092 w 1887484"/>
              <a:gd name="connsiteY26" fmla="*/ 90070 h 1904041"/>
              <a:gd name="connsiteX27" fmla="*/ 1087882 w 1887484"/>
              <a:gd name="connsiteY27" fmla="*/ 76033 h 1904041"/>
              <a:gd name="connsiteX28" fmla="*/ 1100472 w 1887484"/>
              <a:gd name="connsiteY28" fmla="*/ 63166 h 1904041"/>
              <a:gd name="connsiteX29" fmla="*/ 1111262 w 1887484"/>
              <a:gd name="connsiteY29" fmla="*/ 52638 h 1904041"/>
              <a:gd name="connsiteX30" fmla="*/ 1122053 w 1887484"/>
              <a:gd name="connsiteY30" fmla="*/ 43280 h 1904041"/>
              <a:gd name="connsiteX31" fmla="*/ 1134642 w 1887484"/>
              <a:gd name="connsiteY31" fmla="*/ 35092 h 1904041"/>
              <a:gd name="connsiteX32" fmla="*/ 1145433 w 1887484"/>
              <a:gd name="connsiteY32" fmla="*/ 28074 h 1904041"/>
              <a:gd name="connsiteX33" fmla="*/ 1156224 w 1887484"/>
              <a:gd name="connsiteY33" fmla="*/ 22225 h 1904041"/>
              <a:gd name="connsiteX34" fmla="*/ 1168813 w 1887484"/>
              <a:gd name="connsiteY34" fmla="*/ 16376 h 1904041"/>
              <a:gd name="connsiteX35" fmla="*/ 1179604 w 1887484"/>
              <a:gd name="connsiteY35" fmla="*/ 12867 h 1904041"/>
              <a:gd name="connsiteX36" fmla="*/ 1192193 w 1887484"/>
              <a:gd name="connsiteY36" fmla="*/ 8188 h 1904041"/>
              <a:gd name="connsiteX37" fmla="*/ 1202984 w 1887484"/>
              <a:gd name="connsiteY37" fmla="*/ 5849 h 1904041"/>
              <a:gd name="connsiteX38" fmla="*/ 1213774 w 1887484"/>
              <a:gd name="connsiteY38" fmla="*/ 3509 h 1904041"/>
              <a:gd name="connsiteX39" fmla="*/ 1226364 w 1887484"/>
              <a:gd name="connsiteY39" fmla="*/ 1170 h 1904041"/>
              <a:gd name="connsiteX40" fmla="*/ 1237154 w 1887484"/>
              <a:gd name="connsiteY40" fmla="*/ 1170 h 1904041"/>
              <a:gd name="connsiteX41" fmla="*/ 1249743 w 1887484"/>
              <a:gd name="connsiteY41" fmla="*/ 0 h 1904041"/>
              <a:gd name="connsiteX42" fmla="*/ 1260534 w 1887484"/>
              <a:gd name="connsiteY42" fmla="*/ 0 h 1904041"/>
              <a:gd name="connsiteX43" fmla="*/ 1271325 w 1887484"/>
              <a:gd name="connsiteY43" fmla="*/ 1170 h 1904041"/>
              <a:gd name="connsiteX44" fmla="*/ 1283914 w 1887484"/>
              <a:gd name="connsiteY44" fmla="*/ 2340 h 1904041"/>
              <a:gd name="connsiteX45" fmla="*/ 1294705 w 1887484"/>
              <a:gd name="connsiteY45" fmla="*/ 3509 h 1904041"/>
              <a:gd name="connsiteX46" fmla="*/ 1307294 w 1887484"/>
              <a:gd name="connsiteY46" fmla="*/ 5849 h 1904041"/>
              <a:gd name="connsiteX47" fmla="*/ 1318085 w 1887484"/>
              <a:gd name="connsiteY47" fmla="*/ 8188 h 1904041"/>
              <a:gd name="connsiteX48" fmla="*/ 1328875 w 1887484"/>
              <a:gd name="connsiteY48" fmla="*/ 11697 h 1904041"/>
              <a:gd name="connsiteX49" fmla="*/ 1339666 w 1887484"/>
              <a:gd name="connsiteY49" fmla="*/ 15207 h 1904041"/>
              <a:gd name="connsiteX50" fmla="*/ 1352255 w 1887484"/>
              <a:gd name="connsiteY50" fmla="*/ 19886 h 1904041"/>
              <a:gd name="connsiteX51" fmla="*/ 1363046 w 1887484"/>
              <a:gd name="connsiteY51" fmla="*/ 24565 h 1904041"/>
              <a:gd name="connsiteX52" fmla="*/ 1375635 w 1887484"/>
              <a:gd name="connsiteY52" fmla="*/ 29244 h 1904041"/>
              <a:gd name="connsiteX53" fmla="*/ 1386426 w 1887484"/>
              <a:gd name="connsiteY53" fmla="*/ 35092 h 1904041"/>
              <a:gd name="connsiteX54" fmla="*/ 1397217 w 1887484"/>
              <a:gd name="connsiteY54" fmla="*/ 40941 h 1904041"/>
              <a:gd name="connsiteX55" fmla="*/ 1409806 w 1887484"/>
              <a:gd name="connsiteY55" fmla="*/ 47959 h 1904041"/>
              <a:gd name="connsiteX56" fmla="*/ 1420597 w 1887484"/>
              <a:gd name="connsiteY56" fmla="*/ 54978 h 1904041"/>
              <a:gd name="connsiteX57" fmla="*/ 1433186 w 1887484"/>
              <a:gd name="connsiteY57" fmla="*/ 61996 h 1904041"/>
              <a:gd name="connsiteX58" fmla="*/ 1443977 w 1887484"/>
              <a:gd name="connsiteY58" fmla="*/ 70184 h 1904041"/>
              <a:gd name="connsiteX59" fmla="*/ 1454767 w 1887484"/>
              <a:gd name="connsiteY59" fmla="*/ 79542 h 1904041"/>
              <a:gd name="connsiteX60" fmla="*/ 1467357 w 1887484"/>
              <a:gd name="connsiteY60" fmla="*/ 87730 h 1904041"/>
              <a:gd name="connsiteX61" fmla="*/ 1478147 w 1887484"/>
              <a:gd name="connsiteY61" fmla="*/ 98258 h 1904041"/>
              <a:gd name="connsiteX62" fmla="*/ 1490736 w 1887484"/>
              <a:gd name="connsiteY62" fmla="*/ 107616 h 1904041"/>
              <a:gd name="connsiteX63" fmla="*/ 1501527 w 1887484"/>
              <a:gd name="connsiteY63" fmla="*/ 119313 h 1904041"/>
              <a:gd name="connsiteX64" fmla="*/ 1512318 w 1887484"/>
              <a:gd name="connsiteY64" fmla="*/ 129841 h 1904041"/>
              <a:gd name="connsiteX65" fmla="*/ 1524907 w 1887484"/>
              <a:gd name="connsiteY65" fmla="*/ 141538 h 1904041"/>
              <a:gd name="connsiteX66" fmla="*/ 1535698 w 1887484"/>
              <a:gd name="connsiteY66" fmla="*/ 154405 h 1904041"/>
              <a:gd name="connsiteX67" fmla="*/ 1546489 w 1887484"/>
              <a:gd name="connsiteY67" fmla="*/ 167272 h 1904041"/>
              <a:gd name="connsiteX68" fmla="*/ 1559078 w 1887484"/>
              <a:gd name="connsiteY68" fmla="*/ 180139 h 1904041"/>
              <a:gd name="connsiteX69" fmla="*/ 1569869 w 1887484"/>
              <a:gd name="connsiteY69" fmla="*/ 195346 h 1904041"/>
              <a:gd name="connsiteX70" fmla="*/ 1582458 w 1887484"/>
              <a:gd name="connsiteY70" fmla="*/ 210553 h 1904041"/>
              <a:gd name="connsiteX71" fmla="*/ 1593248 w 1887484"/>
              <a:gd name="connsiteY71" fmla="*/ 225759 h 1904041"/>
              <a:gd name="connsiteX72" fmla="*/ 1604039 w 1887484"/>
              <a:gd name="connsiteY72" fmla="*/ 242135 h 1904041"/>
              <a:gd name="connsiteX73" fmla="*/ 1616628 w 1887484"/>
              <a:gd name="connsiteY73" fmla="*/ 258512 h 1904041"/>
              <a:gd name="connsiteX74" fmla="*/ 1627419 w 1887484"/>
              <a:gd name="connsiteY74" fmla="*/ 277228 h 1904041"/>
              <a:gd name="connsiteX75" fmla="*/ 1640008 w 1887484"/>
              <a:gd name="connsiteY75" fmla="*/ 294774 h 1904041"/>
              <a:gd name="connsiteX76" fmla="*/ 1650799 w 1887484"/>
              <a:gd name="connsiteY76" fmla="*/ 314659 h 1904041"/>
              <a:gd name="connsiteX77" fmla="*/ 1661590 w 1887484"/>
              <a:gd name="connsiteY77" fmla="*/ 334545 h 1904041"/>
              <a:gd name="connsiteX78" fmla="*/ 1674179 w 1887484"/>
              <a:gd name="connsiteY78" fmla="*/ 356770 h 1904041"/>
              <a:gd name="connsiteX79" fmla="*/ 1684970 w 1887484"/>
              <a:gd name="connsiteY79" fmla="*/ 378995 h 1904041"/>
              <a:gd name="connsiteX80" fmla="*/ 1697559 w 1887484"/>
              <a:gd name="connsiteY80" fmla="*/ 402389 h 1904041"/>
              <a:gd name="connsiteX81" fmla="*/ 1708350 w 1887484"/>
              <a:gd name="connsiteY81" fmla="*/ 426954 h 1904041"/>
              <a:gd name="connsiteX82" fmla="*/ 1719140 w 1887484"/>
              <a:gd name="connsiteY82" fmla="*/ 452688 h 1904041"/>
              <a:gd name="connsiteX83" fmla="*/ 1729931 w 1887484"/>
              <a:gd name="connsiteY83" fmla="*/ 480762 h 1904041"/>
              <a:gd name="connsiteX84" fmla="*/ 1742520 w 1887484"/>
              <a:gd name="connsiteY84" fmla="*/ 510005 h 1904041"/>
              <a:gd name="connsiteX85" fmla="*/ 1753311 w 1887484"/>
              <a:gd name="connsiteY85" fmla="*/ 540418 h 1904041"/>
              <a:gd name="connsiteX86" fmla="*/ 1765900 w 1887484"/>
              <a:gd name="connsiteY86" fmla="*/ 573171 h 1904041"/>
              <a:gd name="connsiteX87" fmla="*/ 1776691 w 1887484"/>
              <a:gd name="connsiteY87" fmla="*/ 608263 h 1904041"/>
              <a:gd name="connsiteX88" fmla="*/ 1787482 w 1887484"/>
              <a:gd name="connsiteY88" fmla="*/ 645694 h 1904041"/>
              <a:gd name="connsiteX89" fmla="*/ 1800071 w 1887484"/>
              <a:gd name="connsiteY89" fmla="*/ 686635 h 1904041"/>
              <a:gd name="connsiteX90" fmla="*/ 1810862 w 1887484"/>
              <a:gd name="connsiteY90" fmla="*/ 731085 h 1904041"/>
              <a:gd name="connsiteX91" fmla="*/ 1823451 w 1887484"/>
              <a:gd name="connsiteY91" fmla="*/ 780214 h 1904041"/>
              <a:gd name="connsiteX92" fmla="*/ 1834242 w 1887484"/>
              <a:gd name="connsiteY92" fmla="*/ 836361 h 1904041"/>
              <a:gd name="connsiteX93" fmla="*/ 1845032 w 1887484"/>
              <a:gd name="connsiteY93" fmla="*/ 901867 h 1904041"/>
              <a:gd name="connsiteX94" fmla="*/ 1857621 w 1887484"/>
              <a:gd name="connsiteY94" fmla="*/ 980239 h 1904041"/>
              <a:gd name="connsiteX95" fmla="*/ 1868412 w 1887484"/>
              <a:gd name="connsiteY95" fmla="*/ 1084345 h 1904041"/>
              <a:gd name="connsiteX96" fmla="*/ 1881001 w 1887484"/>
              <a:gd name="connsiteY96" fmla="*/ 1256297 h 1904041"/>
              <a:gd name="connsiteX97" fmla="*/ 1885102 w 1887484"/>
              <a:gd name="connsiteY97" fmla="*/ 1335426 h 1904041"/>
              <a:gd name="connsiteX98" fmla="*/ 1887484 w 1887484"/>
              <a:gd name="connsiteY98" fmla="*/ 1903557 h 1904041"/>
              <a:gd name="connsiteX99" fmla="*/ 0 w 1887484"/>
              <a:gd name="connsiteY99" fmla="*/ 1904041 h 1904041"/>
              <a:gd name="connsiteX100" fmla="*/ 0 w 1887484"/>
              <a:gd name="connsiteY100" fmla="*/ 1482058 h 1904041"/>
              <a:gd name="connsiteX101" fmla="*/ 8809 w 1887484"/>
              <a:gd name="connsiteY101" fmla="*/ 1388477 h 1904041"/>
              <a:gd name="connsiteX102" fmla="*/ 21398 w 1887484"/>
              <a:gd name="connsiteY102" fmla="*/ 1283201 h 1904041"/>
              <a:gd name="connsiteX103" fmla="*/ 32189 w 1887484"/>
              <a:gd name="connsiteY103" fmla="*/ 1190791 h 1904041"/>
              <a:gd name="connsiteX104" fmla="*/ 44778 w 1887484"/>
              <a:gd name="connsiteY104" fmla="*/ 1110080 h 1904041"/>
              <a:gd name="connsiteX105" fmla="*/ 55569 w 1887484"/>
              <a:gd name="connsiteY105" fmla="*/ 1038726 h 1904041"/>
              <a:gd name="connsiteX106" fmla="*/ 66360 w 1887484"/>
              <a:gd name="connsiteY106" fmla="*/ 972051 h 1904041"/>
              <a:gd name="connsiteX107" fmla="*/ 78949 w 1887484"/>
              <a:gd name="connsiteY107" fmla="*/ 911225 h 1904041"/>
              <a:gd name="connsiteX108" fmla="*/ 89740 w 1887484"/>
              <a:gd name="connsiteY108" fmla="*/ 853907 h 1904041"/>
              <a:gd name="connsiteX109" fmla="*/ 102329 w 1887484"/>
              <a:gd name="connsiteY109" fmla="*/ 800100 h 1904041"/>
              <a:gd name="connsiteX110" fmla="*/ 113119 w 1887484"/>
              <a:gd name="connsiteY110" fmla="*/ 750971 h 1904041"/>
              <a:gd name="connsiteX111" fmla="*/ 123910 w 1887484"/>
              <a:gd name="connsiteY111" fmla="*/ 705351 h 1904041"/>
              <a:gd name="connsiteX112" fmla="*/ 136499 w 1887484"/>
              <a:gd name="connsiteY112" fmla="*/ 663240 h 1904041"/>
              <a:gd name="connsiteX113" fmla="*/ 147290 w 1887484"/>
              <a:gd name="connsiteY113" fmla="*/ 624639 h 1904041"/>
              <a:gd name="connsiteX114" fmla="*/ 158081 w 1887484"/>
              <a:gd name="connsiteY114" fmla="*/ 589547 h 1904041"/>
              <a:gd name="connsiteX115" fmla="*/ 170670 w 1887484"/>
              <a:gd name="connsiteY115" fmla="*/ 555625 h 1904041"/>
              <a:gd name="connsiteX116" fmla="*/ 181461 w 1887484"/>
              <a:gd name="connsiteY116" fmla="*/ 525212 h 1904041"/>
              <a:gd name="connsiteX117" fmla="*/ 192251 w 1887484"/>
              <a:gd name="connsiteY117" fmla="*/ 495968 h 1904041"/>
              <a:gd name="connsiteX118" fmla="*/ 204841 w 1887484"/>
              <a:gd name="connsiteY118" fmla="*/ 469064 h 1904041"/>
              <a:gd name="connsiteX119" fmla="*/ 215631 w 1887484"/>
              <a:gd name="connsiteY119" fmla="*/ 442160 h 1904041"/>
              <a:gd name="connsiteX120" fmla="*/ 228221 w 1887484"/>
              <a:gd name="connsiteY120" fmla="*/ 417596 h 1904041"/>
              <a:gd name="connsiteX121" fmla="*/ 239011 w 1887484"/>
              <a:gd name="connsiteY121" fmla="*/ 393031 h 1904041"/>
              <a:gd name="connsiteX122" fmla="*/ 249802 w 1887484"/>
              <a:gd name="connsiteY122" fmla="*/ 370806 h 1904041"/>
              <a:gd name="connsiteX123" fmla="*/ 262391 w 1887484"/>
              <a:gd name="connsiteY123" fmla="*/ 348581 h 1904041"/>
              <a:gd name="connsiteX124" fmla="*/ 273182 w 1887484"/>
              <a:gd name="connsiteY124" fmla="*/ 328696 h 1904041"/>
              <a:gd name="connsiteX125" fmla="*/ 285771 w 1887484"/>
              <a:gd name="connsiteY125" fmla="*/ 308810 h 1904041"/>
              <a:gd name="connsiteX126" fmla="*/ 296562 w 1887484"/>
              <a:gd name="connsiteY126" fmla="*/ 288925 h 1904041"/>
              <a:gd name="connsiteX127" fmla="*/ 307353 w 1887484"/>
              <a:gd name="connsiteY127" fmla="*/ 271379 h 1904041"/>
              <a:gd name="connsiteX128" fmla="*/ 318143 w 1887484"/>
              <a:gd name="connsiteY128" fmla="*/ 253833 h 1904041"/>
              <a:gd name="connsiteX129" fmla="*/ 330733 w 1887484"/>
              <a:gd name="connsiteY129" fmla="*/ 237457 h 1904041"/>
              <a:gd name="connsiteX130" fmla="*/ 343322 w 1887484"/>
              <a:gd name="connsiteY130" fmla="*/ 221080 h 1904041"/>
              <a:gd name="connsiteX131" fmla="*/ 354113 w 1887484"/>
              <a:gd name="connsiteY131" fmla="*/ 205874 h 1904041"/>
              <a:gd name="connsiteX132" fmla="*/ 364903 w 1887484"/>
              <a:gd name="connsiteY132" fmla="*/ 190667 h 1904041"/>
              <a:gd name="connsiteX133" fmla="*/ 375694 w 1887484"/>
              <a:gd name="connsiteY133" fmla="*/ 176630 h 1904041"/>
              <a:gd name="connsiteX134" fmla="*/ 388283 w 1887484"/>
              <a:gd name="connsiteY134" fmla="*/ 163763 h 1904041"/>
              <a:gd name="connsiteX135" fmla="*/ 399074 w 1887484"/>
              <a:gd name="connsiteY135" fmla="*/ 150896 h 1904041"/>
              <a:gd name="connsiteX136" fmla="*/ 411663 w 1887484"/>
              <a:gd name="connsiteY136" fmla="*/ 139199 h 1904041"/>
              <a:gd name="connsiteX137" fmla="*/ 422454 w 1887484"/>
              <a:gd name="connsiteY137" fmla="*/ 127501 h 1904041"/>
              <a:gd name="connsiteX138" fmla="*/ 433245 w 1887484"/>
              <a:gd name="connsiteY138" fmla="*/ 115804 h 1904041"/>
              <a:gd name="connsiteX139" fmla="*/ 445834 w 1887484"/>
              <a:gd name="connsiteY139" fmla="*/ 105276 h 1904041"/>
              <a:gd name="connsiteX140" fmla="*/ 456624 w 1887484"/>
              <a:gd name="connsiteY140" fmla="*/ 95918 h 1904041"/>
              <a:gd name="connsiteX141" fmla="*/ 469214 w 1887484"/>
              <a:gd name="connsiteY141" fmla="*/ 86561 h 1904041"/>
              <a:gd name="connsiteX142" fmla="*/ 480004 w 1887484"/>
              <a:gd name="connsiteY142" fmla="*/ 77203 h 1904041"/>
              <a:gd name="connsiteX143" fmla="*/ 490795 w 1887484"/>
              <a:gd name="connsiteY143" fmla="*/ 69015 h 1904041"/>
              <a:gd name="connsiteX144" fmla="*/ 503384 w 1887484"/>
              <a:gd name="connsiteY144" fmla="*/ 60826 h 1904041"/>
              <a:gd name="connsiteX145" fmla="*/ 514175 w 1887484"/>
              <a:gd name="connsiteY145" fmla="*/ 53808 h 1904041"/>
              <a:gd name="connsiteX146" fmla="*/ 526764 w 1887484"/>
              <a:gd name="connsiteY146" fmla="*/ 46790 h 1904041"/>
              <a:gd name="connsiteX147" fmla="*/ 537555 w 1887484"/>
              <a:gd name="connsiteY147" fmla="*/ 39771 h 1904041"/>
              <a:gd name="connsiteX148" fmla="*/ 548346 w 1887484"/>
              <a:gd name="connsiteY148" fmla="*/ 33922 h 1904041"/>
              <a:gd name="connsiteX149" fmla="*/ 560935 w 1887484"/>
              <a:gd name="connsiteY149" fmla="*/ 28074 h 1904041"/>
              <a:gd name="connsiteX150" fmla="*/ 571726 w 1887484"/>
              <a:gd name="connsiteY150" fmla="*/ 23395 h 1904041"/>
              <a:gd name="connsiteX151" fmla="*/ 582516 w 1887484"/>
              <a:gd name="connsiteY151" fmla="*/ 18716 h 1904041"/>
              <a:gd name="connsiteX152" fmla="*/ 595106 w 1887484"/>
              <a:gd name="connsiteY152" fmla="*/ 14037 h 1904041"/>
              <a:gd name="connsiteX153" fmla="*/ 605896 w 1887484"/>
              <a:gd name="connsiteY153" fmla="*/ 11697 h 1904041"/>
              <a:gd name="connsiteX154" fmla="*/ 618485 w 1887484"/>
              <a:gd name="connsiteY154" fmla="*/ 8188 h 1904041"/>
              <a:gd name="connsiteX155" fmla="*/ 629276 w 1887484"/>
              <a:gd name="connsiteY155" fmla="*/ 5849 h 1904041"/>
              <a:gd name="connsiteX156" fmla="*/ 640067 w 1887484"/>
              <a:gd name="connsiteY156" fmla="*/ 3509 h 1904041"/>
              <a:gd name="connsiteX157" fmla="*/ 652656 w 1887484"/>
              <a:gd name="connsiteY157" fmla="*/ 2340 h 1904041"/>
              <a:gd name="connsiteX158" fmla="*/ 663447 w 1887484"/>
              <a:gd name="connsiteY158" fmla="*/ 1170 h 1904041"/>
              <a:gd name="connsiteX159" fmla="*/ 676036 w 1887484"/>
              <a:gd name="connsiteY15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30332 w 1887484"/>
              <a:gd name="connsiteY21" fmla="*/ 170782 h 1904041"/>
              <a:gd name="connsiteX22" fmla="*/ 1042921 w 1887484"/>
              <a:gd name="connsiteY22" fmla="*/ 145047 h 1904041"/>
              <a:gd name="connsiteX23" fmla="*/ 1053712 w 1887484"/>
              <a:gd name="connsiteY23" fmla="*/ 123992 h 1904041"/>
              <a:gd name="connsiteX24" fmla="*/ 1064503 w 1887484"/>
              <a:gd name="connsiteY24" fmla="*/ 105276 h 1904041"/>
              <a:gd name="connsiteX25" fmla="*/ 1077092 w 1887484"/>
              <a:gd name="connsiteY25" fmla="*/ 90070 h 1904041"/>
              <a:gd name="connsiteX26" fmla="*/ 1087882 w 1887484"/>
              <a:gd name="connsiteY26" fmla="*/ 76033 h 1904041"/>
              <a:gd name="connsiteX27" fmla="*/ 1100472 w 1887484"/>
              <a:gd name="connsiteY27" fmla="*/ 63166 h 1904041"/>
              <a:gd name="connsiteX28" fmla="*/ 1111262 w 1887484"/>
              <a:gd name="connsiteY28" fmla="*/ 52638 h 1904041"/>
              <a:gd name="connsiteX29" fmla="*/ 1122053 w 1887484"/>
              <a:gd name="connsiteY29" fmla="*/ 43280 h 1904041"/>
              <a:gd name="connsiteX30" fmla="*/ 1134642 w 1887484"/>
              <a:gd name="connsiteY30" fmla="*/ 35092 h 1904041"/>
              <a:gd name="connsiteX31" fmla="*/ 1145433 w 1887484"/>
              <a:gd name="connsiteY31" fmla="*/ 28074 h 1904041"/>
              <a:gd name="connsiteX32" fmla="*/ 1156224 w 1887484"/>
              <a:gd name="connsiteY32" fmla="*/ 22225 h 1904041"/>
              <a:gd name="connsiteX33" fmla="*/ 1168813 w 1887484"/>
              <a:gd name="connsiteY33" fmla="*/ 16376 h 1904041"/>
              <a:gd name="connsiteX34" fmla="*/ 1179604 w 1887484"/>
              <a:gd name="connsiteY34" fmla="*/ 12867 h 1904041"/>
              <a:gd name="connsiteX35" fmla="*/ 1192193 w 1887484"/>
              <a:gd name="connsiteY35" fmla="*/ 8188 h 1904041"/>
              <a:gd name="connsiteX36" fmla="*/ 1202984 w 1887484"/>
              <a:gd name="connsiteY36" fmla="*/ 5849 h 1904041"/>
              <a:gd name="connsiteX37" fmla="*/ 1213774 w 1887484"/>
              <a:gd name="connsiteY37" fmla="*/ 3509 h 1904041"/>
              <a:gd name="connsiteX38" fmla="*/ 1226364 w 1887484"/>
              <a:gd name="connsiteY38" fmla="*/ 1170 h 1904041"/>
              <a:gd name="connsiteX39" fmla="*/ 1237154 w 1887484"/>
              <a:gd name="connsiteY39" fmla="*/ 1170 h 1904041"/>
              <a:gd name="connsiteX40" fmla="*/ 1249743 w 1887484"/>
              <a:gd name="connsiteY40" fmla="*/ 0 h 1904041"/>
              <a:gd name="connsiteX41" fmla="*/ 1260534 w 1887484"/>
              <a:gd name="connsiteY41" fmla="*/ 0 h 1904041"/>
              <a:gd name="connsiteX42" fmla="*/ 1271325 w 1887484"/>
              <a:gd name="connsiteY42" fmla="*/ 1170 h 1904041"/>
              <a:gd name="connsiteX43" fmla="*/ 1283914 w 1887484"/>
              <a:gd name="connsiteY43" fmla="*/ 2340 h 1904041"/>
              <a:gd name="connsiteX44" fmla="*/ 1294705 w 1887484"/>
              <a:gd name="connsiteY44" fmla="*/ 3509 h 1904041"/>
              <a:gd name="connsiteX45" fmla="*/ 1307294 w 1887484"/>
              <a:gd name="connsiteY45" fmla="*/ 5849 h 1904041"/>
              <a:gd name="connsiteX46" fmla="*/ 1318085 w 1887484"/>
              <a:gd name="connsiteY46" fmla="*/ 8188 h 1904041"/>
              <a:gd name="connsiteX47" fmla="*/ 1328875 w 1887484"/>
              <a:gd name="connsiteY47" fmla="*/ 11697 h 1904041"/>
              <a:gd name="connsiteX48" fmla="*/ 1339666 w 1887484"/>
              <a:gd name="connsiteY48" fmla="*/ 15207 h 1904041"/>
              <a:gd name="connsiteX49" fmla="*/ 1352255 w 1887484"/>
              <a:gd name="connsiteY49" fmla="*/ 19886 h 1904041"/>
              <a:gd name="connsiteX50" fmla="*/ 1363046 w 1887484"/>
              <a:gd name="connsiteY50" fmla="*/ 24565 h 1904041"/>
              <a:gd name="connsiteX51" fmla="*/ 1375635 w 1887484"/>
              <a:gd name="connsiteY51" fmla="*/ 29244 h 1904041"/>
              <a:gd name="connsiteX52" fmla="*/ 1386426 w 1887484"/>
              <a:gd name="connsiteY52" fmla="*/ 35092 h 1904041"/>
              <a:gd name="connsiteX53" fmla="*/ 1397217 w 1887484"/>
              <a:gd name="connsiteY53" fmla="*/ 40941 h 1904041"/>
              <a:gd name="connsiteX54" fmla="*/ 1409806 w 1887484"/>
              <a:gd name="connsiteY54" fmla="*/ 47959 h 1904041"/>
              <a:gd name="connsiteX55" fmla="*/ 1420597 w 1887484"/>
              <a:gd name="connsiteY55" fmla="*/ 54978 h 1904041"/>
              <a:gd name="connsiteX56" fmla="*/ 1433186 w 1887484"/>
              <a:gd name="connsiteY56" fmla="*/ 61996 h 1904041"/>
              <a:gd name="connsiteX57" fmla="*/ 1443977 w 1887484"/>
              <a:gd name="connsiteY57" fmla="*/ 70184 h 1904041"/>
              <a:gd name="connsiteX58" fmla="*/ 1454767 w 1887484"/>
              <a:gd name="connsiteY58" fmla="*/ 79542 h 1904041"/>
              <a:gd name="connsiteX59" fmla="*/ 1467357 w 1887484"/>
              <a:gd name="connsiteY59" fmla="*/ 87730 h 1904041"/>
              <a:gd name="connsiteX60" fmla="*/ 1478147 w 1887484"/>
              <a:gd name="connsiteY60" fmla="*/ 98258 h 1904041"/>
              <a:gd name="connsiteX61" fmla="*/ 1490736 w 1887484"/>
              <a:gd name="connsiteY61" fmla="*/ 107616 h 1904041"/>
              <a:gd name="connsiteX62" fmla="*/ 1501527 w 1887484"/>
              <a:gd name="connsiteY62" fmla="*/ 119313 h 1904041"/>
              <a:gd name="connsiteX63" fmla="*/ 1512318 w 1887484"/>
              <a:gd name="connsiteY63" fmla="*/ 129841 h 1904041"/>
              <a:gd name="connsiteX64" fmla="*/ 1524907 w 1887484"/>
              <a:gd name="connsiteY64" fmla="*/ 141538 h 1904041"/>
              <a:gd name="connsiteX65" fmla="*/ 1535698 w 1887484"/>
              <a:gd name="connsiteY65" fmla="*/ 154405 h 1904041"/>
              <a:gd name="connsiteX66" fmla="*/ 1546489 w 1887484"/>
              <a:gd name="connsiteY66" fmla="*/ 167272 h 1904041"/>
              <a:gd name="connsiteX67" fmla="*/ 1559078 w 1887484"/>
              <a:gd name="connsiteY67" fmla="*/ 180139 h 1904041"/>
              <a:gd name="connsiteX68" fmla="*/ 1569869 w 1887484"/>
              <a:gd name="connsiteY68" fmla="*/ 195346 h 1904041"/>
              <a:gd name="connsiteX69" fmla="*/ 1582458 w 1887484"/>
              <a:gd name="connsiteY69" fmla="*/ 210553 h 1904041"/>
              <a:gd name="connsiteX70" fmla="*/ 1593248 w 1887484"/>
              <a:gd name="connsiteY70" fmla="*/ 225759 h 1904041"/>
              <a:gd name="connsiteX71" fmla="*/ 1604039 w 1887484"/>
              <a:gd name="connsiteY71" fmla="*/ 242135 h 1904041"/>
              <a:gd name="connsiteX72" fmla="*/ 1616628 w 1887484"/>
              <a:gd name="connsiteY72" fmla="*/ 258512 h 1904041"/>
              <a:gd name="connsiteX73" fmla="*/ 1627419 w 1887484"/>
              <a:gd name="connsiteY73" fmla="*/ 277228 h 1904041"/>
              <a:gd name="connsiteX74" fmla="*/ 1640008 w 1887484"/>
              <a:gd name="connsiteY74" fmla="*/ 294774 h 1904041"/>
              <a:gd name="connsiteX75" fmla="*/ 1650799 w 1887484"/>
              <a:gd name="connsiteY75" fmla="*/ 314659 h 1904041"/>
              <a:gd name="connsiteX76" fmla="*/ 1661590 w 1887484"/>
              <a:gd name="connsiteY76" fmla="*/ 334545 h 1904041"/>
              <a:gd name="connsiteX77" fmla="*/ 1674179 w 1887484"/>
              <a:gd name="connsiteY77" fmla="*/ 356770 h 1904041"/>
              <a:gd name="connsiteX78" fmla="*/ 1684970 w 1887484"/>
              <a:gd name="connsiteY78" fmla="*/ 378995 h 1904041"/>
              <a:gd name="connsiteX79" fmla="*/ 1697559 w 1887484"/>
              <a:gd name="connsiteY79" fmla="*/ 402389 h 1904041"/>
              <a:gd name="connsiteX80" fmla="*/ 1708350 w 1887484"/>
              <a:gd name="connsiteY80" fmla="*/ 426954 h 1904041"/>
              <a:gd name="connsiteX81" fmla="*/ 1719140 w 1887484"/>
              <a:gd name="connsiteY81" fmla="*/ 452688 h 1904041"/>
              <a:gd name="connsiteX82" fmla="*/ 1729931 w 1887484"/>
              <a:gd name="connsiteY82" fmla="*/ 480762 h 1904041"/>
              <a:gd name="connsiteX83" fmla="*/ 1742520 w 1887484"/>
              <a:gd name="connsiteY83" fmla="*/ 510005 h 1904041"/>
              <a:gd name="connsiteX84" fmla="*/ 1753311 w 1887484"/>
              <a:gd name="connsiteY84" fmla="*/ 540418 h 1904041"/>
              <a:gd name="connsiteX85" fmla="*/ 1765900 w 1887484"/>
              <a:gd name="connsiteY85" fmla="*/ 573171 h 1904041"/>
              <a:gd name="connsiteX86" fmla="*/ 1776691 w 1887484"/>
              <a:gd name="connsiteY86" fmla="*/ 608263 h 1904041"/>
              <a:gd name="connsiteX87" fmla="*/ 1787482 w 1887484"/>
              <a:gd name="connsiteY87" fmla="*/ 645694 h 1904041"/>
              <a:gd name="connsiteX88" fmla="*/ 1800071 w 1887484"/>
              <a:gd name="connsiteY88" fmla="*/ 686635 h 1904041"/>
              <a:gd name="connsiteX89" fmla="*/ 1810862 w 1887484"/>
              <a:gd name="connsiteY89" fmla="*/ 731085 h 1904041"/>
              <a:gd name="connsiteX90" fmla="*/ 1823451 w 1887484"/>
              <a:gd name="connsiteY90" fmla="*/ 780214 h 1904041"/>
              <a:gd name="connsiteX91" fmla="*/ 1834242 w 1887484"/>
              <a:gd name="connsiteY91" fmla="*/ 836361 h 1904041"/>
              <a:gd name="connsiteX92" fmla="*/ 1845032 w 1887484"/>
              <a:gd name="connsiteY92" fmla="*/ 901867 h 1904041"/>
              <a:gd name="connsiteX93" fmla="*/ 1857621 w 1887484"/>
              <a:gd name="connsiteY93" fmla="*/ 980239 h 1904041"/>
              <a:gd name="connsiteX94" fmla="*/ 1868412 w 1887484"/>
              <a:gd name="connsiteY94" fmla="*/ 1084345 h 1904041"/>
              <a:gd name="connsiteX95" fmla="*/ 1881001 w 1887484"/>
              <a:gd name="connsiteY95" fmla="*/ 1256297 h 1904041"/>
              <a:gd name="connsiteX96" fmla="*/ 1885102 w 1887484"/>
              <a:gd name="connsiteY96" fmla="*/ 1335426 h 1904041"/>
              <a:gd name="connsiteX97" fmla="*/ 1887484 w 1887484"/>
              <a:gd name="connsiteY97" fmla="*/ 1903557 h 1904041"/>
              <a:gd name="connsiteX98" fmla="*/ 0 w 1887484"/>
              <a:gd name="connsiteY98" fmla="*/ 1904041 h 1904041"/>
              <a:gd name="connsiteX99" fmla="*/ 0 w 1887484"/>
              <a:gd name="connsiteY99" fmla="*/ 1482058 h 1904041"/>
              <a:gd name="connsiteX100" fmla="*/ 8809 w 1887484"/>
              <a:gd name="connsiteY100" fmla="*/ 1388477 h 1904041"/>
              <a:gd name="connsiteX101" fmla="*/ 21398 w 1887484"/>
              <a:gd name="connsiteY101" fmla="*/ 1283201 h 1904041"/>
              <a:gd name="connsiteX102" fmla="*/ 32189 w 1887484"/>
              <a:gd name="connsiteY102" fmla="*/ 1190791 h 1904041"/>
              <a:gd name="connsiteX103" fmla="*/ 44778 w 1887484"/>
              <a:gd name="connsiteY103" fmla="*/ 1110080 h 1904041"/>
              <a:gd name="connsiteX104" fmla="*/ 55569 w 1887484"/>
              <a:gd name="connsiteY104" fmla="*/ 1038726 h 1904041"/>
              <a:gd name="connsiteX105" fmla="*/ 66360 w 1887484"/>
              <a:gd name="connsiteY105" fmla="*/ 972051 h 1904041"/>
              <a:gd name="connsiteX106" fmla="*/ 78949 w 1887484"/>
              <a:gd name="connsiteY106" fmla="*/ 911225 h 1904041"/>
              <a:gd name="connsiteX107" fmla="*/ 89740 w 1887484"/>
              <a:gd name="connsiteY107" fmla="*/ 853907 h 1904041"/>
              <a:gd name="connsiteX108" fmla="*/ 102329 w 1887484"/>
              <a:gd name="connsiteY108" fmla="*/ 800100 h 1904041"/>
              <a:gd name="connsiteX109" fmla="*/ 113119 w 1887484"/>
              <a:gd name="connsiteY109" fmla="*/ 750971 h 1904041"/>
              <a:gd name="connsiteX110" fmla="*/ 123910 w 1887484"/>
              <a:gd name="connsiteY110" fmla="*/ 705351 h 1904041"/>
              <a:gd name="connsiteX111" fmla="*/ 136499 w 1887484"/>
              <a:gd name="connsiteY111" fmla="*/ 663240 h 1904041"/>
              <a:gd name="connsiteX112" fmla="*/ 147290 w 1887484"/>
              <a:gd name="connsiteY112" fmla="*/ 624639 h 1904041"/>
              <a:gd name="connsiteX113" fmla="*/ 158081 w 1887484"/>
              <a:gd name="connsiteY113" fmla="*/ 589547 h 1904041"/>
              <a:gd name="connsiteX114" fmla="*/ 170670 w 1887484"/>
              <a:gd name="connsiteY114" fmla="*/ 555625 h 1904041"/>
              <a:gd name="connsiteX115" fmla="*/ 181461 w 1887484"/>
              <a:gd name="connsiteY115" fmla="*/ 525212 h 1904041"/>
              <a:gd name="connsiteX116" fmla="*/ 192251 w 1887484"/>
              <a:gd name="connsiteY116" fmla="*/ 495968 h 1904041"/>
              <a:gd name="connsiteX117" fmla="*/ 204841 w 1887484"/>
              <a:gd name="connsiteY117" fmla="*/ 469064 h 1904041"/>
              <a:gd name="connsiteX118" fmla="*/ 215631 w 1887484"/>
              <a:gd name="connsiteY118" fmla="*/ 442160 h 1904041"/>
              <a:gd name="connsiteX119" fmla="*/ 228221 w 1887484"/>
              <a:gd name="connsiteY119" fmla="*/ 417596 h 1904041"/>
              <a:gd name="connsiteX120" fmla="*/ 239011 w 1887484"/>
              <a:gd name="connsiteY120" fmla="*/ 393031 h 1904041"/>
              <a:gd name="connsiteX121" fmla="*/ 249802 w 1887484"/>
              <a:gd name="connsiteY121" fmla="*/ 370806 h 1904041"/>
              <a:gd name="connsiteX122" fmla="*/ 262391 w 1887484"/>
              <a:gd name="connsiteY122" fmla="*/ 348581 h 1904041"/>
              <a:gd name="connsiteX123" fmla="*/ 273182 w 1887484"/>
              <a:gd name="connsiteY123" fmla="*/ 328696 h 1904041"/>
              <a:gd name="connsiteX124" fmla="*/ 285771 w 1887484"/>
              <a:gd name="connsiteY124" fmla="*/ 308810 h 1904041"/>
              <a:gd name="connsiteX125" fmla="*/ 296562 w 1887484"/>
              <a:gd name="connsiteY125" fmla="*/ 288925 h 1904041"/>
              <a:gd name="connsiteX126" fmla="*/ 307353 w 1887484"/>
              <a:gd name="connsiteY126" fmla="*/ 271379 h 1904041"/>
              <a:gd name="connsiteX127" fmla="*/ 318143 w 1887484"/>
              <a:gd name="connsiteY127" fmla="*/ 253833 h 1904041"/>
              <a:gd name="connsiteX128" fmla="*/ 330733 w 1887484"/>
              <a:gd name="connsiteY128" fmla="*/ 237457 h 1904041"/>
              <a:gd name="connsiteX129" fmla="*/ 343322 w 1887484"/>
              <a:gd name="connsiteY129" fmla="*/ 221080 h 1904041"/>
              <a:gd name="connsiteX130" fmla="*/ 354113 w 1887484"/>
              <a:gd name="connsiteY130" fmla="*/ 205874 h 1904041"/>
              <a:gd name="connsiteX131" fmla="*/ 364903 w 1887484"/>
              <a:gd name="connsiteY131" fmla="*/ 190667 h 1904041"/>
              <a:gd name="connsiteX132" fmla="*/ 375694 w 1887484"/>
              <a:gd name="connsiteY132" fmla="*/ 176630 h 1904041"/>
              <a:gd name="connsiteX133" fmla="*/ 388283 w 1887484"/>
              <a:gd name="connsiteY133" fmla="*/ 163763 h 1904041"/>
              <a:gd name="connsiteX134" fmla="*/ 399074 w 1887484"/>
              <a:gd name="connsiteY134" fmla="*/ 150896 h 1904041"/>
              <a:gd name="connsiteX135" fmla="*/ 411663 w 1887484"/>
              <a:gd name="connsiteY135" fmla="*/ 139199 h 1904041"/>
              <a:gd name="connsiteX136" fmla="*/ 422454 w 1887484"/>
              <a:gd name="connsiteY136" fmla="*/ 127501 h 1904041"/>
              <a:gd name="connsiteX137" fmla="*/ 433245 w 1887484"/>
              <a:gd name="connsiteY137" fmla="*/ 115804 h 1904041"/>
              <a:gd name="connsiteX138" fmla="*/ 445834 w 1887484"/>
              <a:gd name="connsiteY138" fmla="*/ 105276 h 1904041"/>
              <a:gd name="connsiteX139" fmla="*/ 456624 w 1887484"/>
              <a:gd name="connsiteY139" fmla="*/ 95918 h 1904041"/>
              <a:gd name="connsiteX140" fmla="*/ 469214 w 1887484"/>
              <a:gd name="connsiteY140" fmla="*/ 86561 h 1904041"/>
              <a:gd name="connsiteX141" fmla="*/ 480004 w 1887484"/>
              <a:gd name="connsiteY141" fmla="*/ 77203 h 1904041"/>
              <a:gd name="connsiteX142" fmla="*/ 490795 w 1887484"/>
              <a:gd name="connsiteY142" fmla="*/ 69015 h 1904041"/>
              <a:gd name="connsiteX143" fmla="*/ 503384 w 1887484"/>
              <a:gd name="connsiteY143" fmla="*/ 60826 h 1904041"/>
              <a:gd name="connsiteX144" fmla="*/ 514175 w 1887484"/>
              <a:gd name="connsiteY144" fmla="*/ 53808 h 1904041"/>
              <a:gd name="connsiteX145" fmla="*/ 526764 w 1887484"/>
              <a:gd name="connsiteY145" fmla="*/ 46790 h 1904041"/>
              <a:gd name="connsiteX146" fmla="*/ 537555 w 1887484"/>
              <a:gd name="connsiteY146" fmla="*/ 39771 h 1904041"/>
              <a:gd name="connsiteX147" fmla="*/ 548346 w 1887484"/>
              <a:gd name="connsiteY147" fmla="*/ 33922 h 1904041"/>
              <a:gd name="connsiteX148" fmla="*/ 560935 w 1887484"/>
              <a:gd name="connsiteY148" fmla="*/ 28074 h 1904041"/>
              <a:gd name="connsiteX149" fmla="*/ 571726 w 1887484"/>
              <a:gd name="connsiteY149" fmla="*/ 23395 h 1904041"/>
              <a:gd name="connsiteX150" fmla="*/ 582516 w 1887484"/>
              <a:gd name="connsiteY150" fmla="*/ 18716 h 1904041"/>
              <a:gd name="connsiteX151" fmla="*/ 595106 w 1887484"/>
              <a:gd name="connsiteY151" fmla="*/ 14037 h 1904041"/>
              <a:gd name="connsiteX152" fmla="*/ 605896 w 1887484"/>
              <a:gd name="connsiteY152" fmla="*/ 11697 h 1904041"/>
              <a:gd name="connsiteX153" fmla="*/ 618485 w 1887484"/>
              <a:gd name="connsiteY153" fmla="*/ 8188 h 1904041"/>
              <a:gd name="connsiteX154" fmla="*/ 629276 w 1887484"/>
              <a:gd name="connsiteY154" fmla="*/ 5849 h 1904041"/>
              <a:gd name="connsiteX155" fmla="*/ 640067 w 1887484"/>
              <a:gd name="connsiteY155" fmla="*/ 3509 h 1904041"/>
              <a:gd name="connsiteX156" fmla="*/ 652656 w 1887484"/>
              <a:gd name="connsiteY156" fmla="*/ 2340 h 1904041"/>
              <a:gd name="connsiteX157" fmla="*/ 663447 w 1887484"/>
              <a:gd name="connsiteY157" fmla="*/ 1170 h 1904041"/>
              <a:gd name="connsiteX158" fmla="*/ 676036 w 1887484"/>
              <a:gd name="connsiteY15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1030332 w 1887484"/>
              <a:gd name="connsiteY20" fmla="*/ 170782 h 1904041"/>
              <a:gd name="connsiteX21" fmla="*/ 1042921 w 1887484"/>
              <a:gd name="connsiteY21" fmla="*/ 145047 h 1904041"/>
              <a:gd name="connsiteX22" fmla="*/ 1053712 w 1887484"/>
              <a:gd name="connsiteY22" fmla="*/ 123992 h 1904041"/>
              <a:gd name="connsiteX23" fmla="*/ 1064503 w 1887484"/>
              <a:gd name="connsiteY23" fmla="*/ 105276 h 1904041"/>
              <a:gd name="connsiteX24" fmla="*/ 1077092 w 1887484"/>
              <a:gd name="connsiteY24" fmla="*/ 90070 h 1904041"/>
              <a:gd name="connsiteX25" fmla="*/ 1087882 w 1887484"/>
              <a:gd name="connsiteY25" fmla="*/ 76033 h 1904041"/>
              <a:gd name="connsiteX26" fmla="*/ 1100472 w 1887484"/>
              <a:gd name="connsiteY26" fmla="*/ 63166 h 1904041"/>
              <a:gd name="connsiteX27" fmla="*/ 1111262 w 1887484"/>
              <a:gd name="connsiteY27" fmla="*/ 52638 h 1904041"/>
              <a:gd name="connsiteX28" fmla="*/ 1122053 w 1887484"/>
              <a:gd name="connsiteY28" fmla="*/ 43280 h 1904041"/>
              <a:gd name="connsiteX29" fmla="*/ 1134642 w 1887484"/>
              <a:gd name="connsiteY29" fmla="*/ 35092 h 1904041"/>
              <a:gd name="connsiteX30" fmla="*/ 1145433 w 1887484"/>
              <a:gd name="connsiteY30" fmla="*/ 28074 h 1904041"/>
              <a:gd name="connsiteX31" fmla="*/ 1156224 w 1887484"/>
              <a:gd name="connsiteY31" fmla="*/ 22225 h 1904041"/>
              <a:gd name="connsiteX32" fmla="*/ 1168813 w 1887484"/>
              <a:gd name="connsiteY32" fmla="*/ 16376 h 1904041"/>
              <a:gd name="connsiteX33" fmla="*/ 1179604 w 1887484"/>
              <a:gd name="connsiteY33" fmla="*/ 12867 h 1904041"/>
              <a:gd name="connsiteX34" fmla="*/ 1192193 w 1887484"/>
              <a:gd name="connsiteY34" fmla="*/ 8188 h 1904041"/>
              <a:gd name="connsiteX35" fmla="*/ 1202984 w 1887484"/>
              <a:gd name="connsiteY35" fmla="*/ 5849 h 1904041"/>
              <a:gd name="connsiteX36" fmla="*/ 1213774 w 1887484"/>
              <a:gd name="connsiteY36" fmla="*/ 3509 h 1904041"/>
              <a:gd name="connsiteX37" fmla="*/ 1226364 w 1887484"/>
              <a:gd name="connsiteY37" fmla="*/ 1170 h 1904041"/>
              <a:gd name="connsiteX38" fmla="*/ 1237154 w 1887484"/>
              <a:gd name="connsiteY38" fmla="*/ 1170 h 1904041"/>
              <a:gd name="connsiteX39" fmla="*/ 1249743 w 1887484"/>
              <a:gd name="connsiteY39" fmla="*/ 0 h 1904041"/>
              <a:gd name="connsiteX40" fmla="*/ 1260534 w 1887484"/>
              <a:gd name="connsiteY40" fmla="*/ 0 h 1904041"/>
              <a:gd name="connsiteX41" fmla="*/ 1271325 w 1887484"/>
              <a:gd name="connsiteY41" fmla="*/ 1170 h 1904041"/>
              <a:gd name="connsiteX42" fmla="*/ 1283914 w 1887484"/>
              <a:gd name="connsiteY42" fmla="*/ 2340 h 1904041"/>
              <a:gd name="connsiteX43" fmla="*/ 1294705 w 1887484"/>
              <a:gd name="connsiteY43" fmla="*/ 3509 h 1904041"/>
              <a:gd name="connsiteX44" fmla="*/ 1307294 w 1887484"/>
              <a:gd name="connsiteY44" fmla="*/ 5849 h 1904041"/>
              <a:gd name="connsiteX45" fmla="*/ 1318085 w 1887484"/>
              <a:gd name="connsiteY45" fmla="*/ 8188 h 1904041"/>
              <a:gd name="connsiteX46" fmla="*/ 1328875 w 1887484"/>
              <a:gd name="connsiteY46" fmla="*/ 11697 h 1904041"/>
              <a:gd name="connsiteX47" fmla="*/ 1339666 w 1887484"/>
              <a:gd name="connsiteY47" fmla="*/ 15207 h 1904041"/>
              <a:gd name="connsiteX48" fmla="*/ 1352255 w 1887484"/>
              <a:gd name="connsiteY48" fmla="*/ 19886 h 1904041"/>
              <a:gd name="connsiteX49" fmla="*/ 1363046 w 1887484"/>
              <a:gd name="connsiteY49" fmla="*/ 24565 h 1904041"/>
              <a:gd name="connsiteX50" fmla="*/ 1375635 w 1887484"/>
              <a:gd name="connsiteY50" fmla="*/ 29244 h 1904041"/>
              <a:gd name="connsiteX51" fmla="*/ 1386426 w 1887484"/>
              <a:gd name="connsiteY51" fmla="*/ 35092 h 1904041"/>
              <a:gd name="connsiteX52" fmla="*/ 1397217 w 1887484"/>
              <a:gd name="connsiteY52" fmla="*/ 40941 h 1904041"/>
              <a:gd name="connsiteX53" fmla="*/ 1409806 w 1887484"/>
              <a:gd name="connsiteY53" fmla="*/ 47959 h 1904041"/>
              <a:gd name="connsiteX54" fmla="*/ 1420597 w 1887484"/>
              <a:gd name="connsiteY54" fmla="*/ 54978 h 1904041"/>
              <a:gd name="connsiteX55" fmla="*/ 1433186 w 1887484"/>
              <a:gd name="connsiteY55" fmla="*/ 61996 h 1904041"/>
              <a:gd name="connsiteX56" fmla="*/ 1443977 w 1887484"/>
              <a:gd name="connsiteY56" fmla="*/ 70184 h 1904041"/>
              <a:gd name="connsiteX57" fmla="*/ 1454767 w 1887484"/>
              <a:gd name="connsiteY57" fmla="*/ 79542 h 1904041"/>
              <a:gd name="connsiteX58" fmla="*/ 1467357 w 1887484"/>
              <a:gd name="connsiteY58" fmla="*/ 87730 h 1904041"/>
              <a:gd name="connsiteX59" fmla="*/ 1478147 w 1887484"/>
              <a:gd name="connsiteY59" fmla="*/ 98258 h 1904041"/>
              <a:gd name="connsiteX60" fmla="*/ 1490736 w 1887484"/>
              <a:gd name="connsiteY60" fmla="*/ 107616 h 1904041"/>
              <a:gd name="connsiteX61" fmla="*/ 1501527 w 1887484"/>
              <a:gd name="connsiteY61" fmla="*/ 119313 h 1904041"/>
              <a:gd name="connsiteX62" fmla="*/ 1512318 w 1887484"/>
              <a:gd name="connsiteY62" fmla="*/ 129841 h 1904041"/>
              <a:gd name="connsiteX63" fmla="*/ 1524907 w 1887484"/>
              <a:gd name="connsiteY63" fmla="*/ 141538 h 1904041"/>
              <a:gd name="connsiteX64" fmla="*/ 1535698 w 1887484"/>
              <a:gd name="connsiteY64" fmla="*/ 154405 h 1904041"/>
              <a:gd name="connsiteX65" fmla="*/ 1546489 w 1887484"/>
              <a:gd name="connsiteY65" fmla="*/ 167272 h 1904041"/>
              <a:gd name="connsiteX66" fmla="*/ 1559078 w 1887484"/>
              <a:gd name="connsiteY66" fmla="*/ 180139 h 1904041"/>
              <a:gd name="connsiteX67" fmla="*/ 1569869 w 1887484"/>
              <a:gd name="connsiteY67" fmla="*/ 195346 h 1904041"/>
              <a:gd name="connsiteX68" fmla="*/ 1582458 w 1887484"/>
              <a:gd name="connsiteY68" fmla="*/ 210553 h 1904041"/>
              <a:gd name="connsiteX69" fmla="*/ 1593248 w 1887484"/>
              <a:gd name="connsiteY69" fmla="*/ 225759 h 1904041"/>
              <a:gd name="connsiteX70" fmla="*/ 1604039 w 1887484"/>
              <a:gd name="connsiteY70" fmla="*/ 242135 h 1904041"/>
              <a:gd name="connsiteX71" fmla="*/ 1616628 w 1887484"/>
              <a:gd name="connsiteY71" fmla="*/ 258512 h 1904041"/>
              <a:gd name="connsiteX72" fmla="*/ 1627419 w 1887484"/>
              <a:gd name="connsiteY72" fmla="*/ 277228 h 1904041"/>
              <a:gd name="connsiteX73" fmla="*/ 1640008 w 1887484"/>
              <a:gd name="connsiteY73" fmla="*/ 294774 h 1904041"/>
              <a:gd name="connsiteX74" fmla="*/ 1650799 w 1887484"/>
              <a:gd name="connsiteY74" fmla="*/ 314659 h 1904041"/>
              <a:gd name="connsiteX75" fmla="*/ 1661590 w 1887484"/>
              <a:gd name="connsiteY75" fmla="*/ 334545 h 1904041"/>
              <a:gd name="connsiteX76" fmla="*/ 1674179 w 1887484"/>
              <a:gd name="connsiteY76" fmla="*/ 356770 h 1904041"/>
              <a:gd name="connsiteX77" fmla="*/ 1684970 w 1887484"/>
              <a:gd name="connsiteY77" fmla="*/ 378995 h 1904041"/>
              <a:gd name="connsiteX78" fmla="*/ 1697559 w 1887484"/>
              <a:gd name="connsiteY78" fmla="*/ 402389 h 1904041"/>
              <a:gd name="connsiteX79" fmla="*/ 1708350 w 1887484"/>
              <a:gd name="connsiteY79" fmla="*/ 426954 h 1904041"/>
              <a:gd name="connsiteX80" fmla="*/ 1719140 w 1887484"/>
              <a:gd name="connsiteY80" fmla="*/ 452688 h 1904041"/>
              <a:gd name="connsiteX81" fmla="*/ 1729931 w 1887484"/>
              <a:gd name="connsiteY81" fmla="*/ 480762 h 1904041"/>
              <a:gd name="connsiteX82" fmla="*/ 1742520 w 1887484"/>
              <a:gd name="connsiteY82" fmla="*/ 510005 h 1904041"/>
              <a:gd name="connsiteX83" fmla="*/ 1753311 w 1887484"/>
              <a:gd name="connsiteY83" fmla="*/ 540418 h 1904041"/>
              <a:gd name="connsiteX84" fmla="*/ 1765900 w 1887484"/>
              <a:gd name="connsiteY84" fmla="*/ 573171 h 1904041"/>
              <a:gd name="connsiteX85" fmla="*/ 1776691 w 1887484"/>
              <a:gd name="connsiteY85" fmla="*/ 608263 h 1904041"/>
              <a:gd name="connsiteX86" fmla="*/ 1787482 w 1887484"/>
              <a:gd name="connsiteY86" fmla="*/ 645694 h 1904041"/>
              <a:gd name="connsiteX87" fmla="*/ 1800071 w 1887484"/>
              <a:gd name="connsiteY87" fmla="*/ 686635 h 1904041"/>
              <a:gd name="connsiteX88" fmla="*/ 1810862 w 1887484"/>
              <a:gd name="connsiteY88" fmla="*/ 731085 h 1904041"/>
              <a:gd name="connsiteX89" fmla="*/ 1823451 w 1887484"/>
              <a:gd name="connsiteY89" fmla="*/ 780214 h 1904041"/>
              <a:gd name="connsiteX90" fmla="*/ 1834242 w 1887484"/>
              <a:gd name="connsiteY90" fmla="*/ 836361 h 1904041"/>
              <a:gd name="connsiteX91" fmla="*/ 1845032 w 1887484"/>
              <a:gd name="connsiteY91" fmla="*/ 901867 h 1904041"/>
              <a:gd name="connsiteX92" fmla="*/ 1857621 w 1887484"/>
              <a:gd name="connsiteY92" fmla="*/ 980239 h 1904041"/>
              <a:gd name="connsiteX93" fmla="*/ 1868412 w 1887484"/>
              <a:gd name="connsiteY93" fmla="*/ 1084345 h 1904041"/>
              <a:gd name="connsiteX94" fmla="*/ 1881001 w 1887484"/>
              <a:gd name="connsiteY94" fmla="*/ 1256297 h 1904041"/>
              <a:gd name="connsiteX95" fmla="*/ 1885102 w 1887484"/>
              <a:gd name="connsiteY95" fmla="*/ 1335426 h 1904041"/>
              <a:gd name="connsiteX96" fmla="*/ 1887484 w 1887484"/>
              <a:gd name="connsiteY96" fmla="*/ 1903557 h 1904041"/>
              <a:gd name="connsiteX97" fmla="*/ 0 w 1887484"/>
              <a:gd name="connsiteY97" fmla="*/ 1904041 h 1904041"/>
              <a:gd name="connsiteX98" fmla="*/ 0 w 1887484"/>
              <a:gd name="connsiteY98" fmla="*/ 1482058 h 1904041"/>
              <a:gd name="connsiteX99" fmla="*/ 8809 w 1887484"/>
              <a:gd name="connsiteY99" fmla="*/ 1388477 h 1904041"/>
              <a:gd name="connsiteX100" fmla="*/ 21398 w 1887484"/>
              <a:gd name="connsiteY100" fmla="*/ 1283201 h 1904041"/>
              <a:gd name="connsiteX101" fmla="*/ 32189 w 1887484"/>
              <a:gd name="connsiteY101" fmla="*/ 1190791 h 1904041"/>
              <a:gd name="connsiteX102" fmla="*/ 44778 w 1887484"/>
              <a:gd name="connsiteY102" fmla="*/ 1110080 h 1904041"/>
              <a:gd name="connsiteX103" fmla="*/ 55569 w 1887484"/>
              <a:gd name="connsiteY103" fmla="*/ 1038726 h 1904041"/>
              <a:gd name="connsiteX104" fmla="*/ 66360 w 1887484"/>
              <a:gd name="connsiteY104" fmla="*/ 972051 h 1904041"/>
              <a:gd name="connsiteX105" fmla="*/ 78949 w 1887484"/>
              <a:gd name="connsiteY105" fmla="*/ 911225 h 1904041"/>
              <a:gd name="connsiteX106" fmla="*/ 89740 w 1887484"/>
              <a:gd name="connsiteY106" fmla="*/ 853907 h 1904041"/>
              <a:gd name="connsiteX107" fmla="*/ 102329 w 1887484"/>
              <a:gd name="connsiteY107" fmla="*/ 800100 h 1904041"/>
              <a:gd name="connsiteX108" fmla="*/ 113119 w 1887484"/>
              <a:gd name="connsiteY108" fmla="*/ 750971 h 1904041"/>
              <a:gd name="connsiteX109" fmla="*/ 123910 w 1887484"/>
              <a:gd name="connsiteY109" fmla="*/ 705351 h 1904041"/>
              <a:gd name="connsiteX110" fmla="*/ 136499 w 1887484"/>
              <a:gd name="connsiteY110" fmla="*/ 663240 h 1904041"/>
              <a:gd name="connsiteX111" fmla="*/ 147290 w 1887484"/>
              <a:gd name="connsiteY111" fmla="*/ 624639 h 1904041"/>
              <a:gd name="connsiteX112" fmla="*/ 158081 w 1887484"/>
              <a:gd name="connsiteY112" fmla="*/ 589547 h 1904041"/>
              <a:gd name="connsiteX113" fmla="*/ 170670 w 1887484"/>
              <a:gd name="connsiteY113" fmla="*/ 555625 h 1904041"/>
              <a:gd name="connsiteX114" fmla="*/ 181461 w 1887484"/>
              <a:gd name="connsiteY114" fmla="*/ 525212 h 1904041"/>
              <a:gd name="connsiteX115" fmla="*/ 192251 w 1887484"/>
              <a:gd name="connsiteY115" fmla="*/ 495968 h 1904041"/>
              <a:gd name="connsiteX116" fmla="*/ 204841 w 1887484"/>
              <a:gd name="connsiteY116" fmla="*/ 469064 h 1904041"/>
              <a:gd name="connsiteX117" fmla="*/ 215631 w 1887484"/>
              <a:gd name="connsiteY117" fmla="*/ 442160 h 1904041"/>
              <a:gd name="connsiteX118" fmla="*/ 228221 w 1887484"/>
              <a:gd name="connsiteY118" fmla="*/ 417596 h 1904041"/>
              <a:gd name="connsiteX119" fmla="*/ 239011 w 1887484"/>
              <a:gd name="connsiteY119" fmla="*/ 393031 h 1904041"/>
              <a:gd name="connsiteX120" fmla="*/ 249802 w 1887484"/>
              <a:gd name="connsiteY120" fmla="*/ 370806 h 1904041"/>
              <a:gd name="connsiteX121" fmla="*/ 262391 w 1887484"/>
              <a:gd name="connsiteY121" fmla="*/ 348581 h 1904041"/>
              <a:gd name="connsiteX122" fmla="*/ 273182 w 1887484"/>
              <a:gd name="connsiteY122" fmla="*/ 328696 h 1904041"/>
              <a:gd name="connsiteX123" fmla="*/ 285771 w 1887484"/>
              <a:gd name="connsiteY123" fmla="*/ 308810 h 1904041"/>
              <a:gd name="connsiteX124" fmla="*/ 296562 w 1887484"/>
              <a:gd name="connsiteY124" fmla="*/ 288925 h 1904041"/>
              <a:gd name="connsiteX125" fmla="*/ 307353 w 1887484"/>
              <a:gd name="connsiteY125" fmla="*/ 271379 h 1904041"/>
              <a:gd name="connsiteX126" fmla="*/ 318143 w 1887484"/>
              <a:gd name="connsiteY126" fmla="*/ 253833 h 1904041"/>
              <a:gd name="connsiteX127" fmla="*/ 330733 w 1887484"/>
              <a:gd name="connsiteY127" fmla="*/ 237457 h 1904041"/>
              <a:gd name="connsiteX128" fmla="*/ 343322 w 1887484"/>
              <a:gd name="connsiteY128" fmla="*/ 221080 h 1904041"/>
              <a:gd name="connsiteX129" fmla="*/ 354113 w 1887484"/>
              <a:gd name="connsiteY129" fmla="*/ 205874 h 1904041"/>
              <a:gd name="connsiteX130" fmla="*/ 364903 w 1887484"/>
              <a:gd name="connsiteY130" fmla="*/ 190667 h 1904041"/>
              <a:gd name="connsiteX131" fmla="*/ 375694 w 1887484"/>
              <a:gd name="connsiteY131" fmla="*/ 176630 h 1904041"/>
              <a:gd name="connsiteX132" fmla="*/ 388283 w 1887484"/>
              <a:gd name="connsiteY132" fmla="*/ 163763 h 1904041"/>
              <a:gd name="connsiteX133" fmla="*/ 399074 w 1887484"/>
              <a:gd name="connsiteY133" fmla="*/ 150896 h 1904041"/>
              <a:gd name="connsiteX134" fmla="*/ 411663 w 1887484"/>
              <a:gd name="connsiteY134" fmla="*/ 139199 h 1904041"/>
              <a:gd name="connsiteX135" fmla="*/ 422454 w 1887484"/>
              <a:gd name="connsiteY135" fmla="*/ 127501 h 1904041"/>
              <a:gd name="connsiteX136" fmla="*/ 433245 w 1887484"/>
              <a:gd name="connsiteY136" fmla="*/ 115804 h 1904041"/>
              <a:gd name="connsiteX137" fmla="*/ 445834 w 1887484"/>
              <a:gd name="connsiteY137" fmla="*/ 105276 h 1904041"/>
              <a:gd name="connsiteX138" fmla="*/ 456624 w 1887484"/>
              <a:gd name="connsiteY138" fmla="*/ 95918 h 1904041"/>
              <a:gd name="connsiteX139" fmla="*/ 469214 w 1887484"/>
              <a:gd name="connsiteY139" fmla="*/ 86561 h 1904041"/>
              <a:gd name="connsiteX140" fmla="*/ 480004 w 1887484"/>
              <a:gd name="connsiteY140" fmla="*/ 77203 h 1904041"/>
              <a:gd name="connsiteX141" fmla="*/ 490795 w 1887484"/>
              <a:gd name="connsiteY141" fmla="*/ 69015 h 1904041"/>
              <a:gd name="connsiteX142" fmla="*/ 503384 w 1887484"/>
              <a:gd name="connsiteY142" fmla="*/ 60826 h 1904041"/>
              <a:gd name="connsiteX143" fmla="*/ 514175 w 1887484"/>
              <a:gd name="connsiteY143" fmla="*/ 53808 h 1904041"/>
              <a:gd name="connsiteX144" fmla="*/ 526764 w 1887484"/>
              <a:gd name="connsiteY144" fmla="*/ 46790 h 1904041"/>
              <a:gd name="connsiteX145" fmla="*/ 537555 w 1887484"/>
              <a:gd name="connsiteY145" fmla="*/ 39771 h 1904041"/>
              <a:gd name="connsiteX146" fmla="*/ 548346 w 1887484"/>
              <a:gd name="connsiteY146" fmla="*/ 33922 h 1904041"/>
              <a:gd name="connsiteX147" fmla="*/ 560935 w 1887484"/>
              <a:gd name="connsiteY147" fmla="*/ 28074 h 1904041"/>
              <a:gd name="connsiteX148" fmla="*/ 571726 w 1887484"/>
              <a:gd name="connsiteY148" fmla="*/ 23395 h 1904041"/>
              <a:gd name="connsiteX149" fmla="*/ 582516 w 1887484"/>
              <a:gd name="connsiteY149" fmla="*/ 18716 h 1904041"/>
              <a:gd name="connsiteX150" fmla="*/ 595106 w 1887484"/>
              <a:gd name="connsiteY150" fmla="*/ 14037 h 1904041"/>
              <a:gd name="connsiteX151" fmla="*/ 605896 w 1887484"/>
              <a:gd name="connsiteY151" fmla="*/ 11697 h 1904041"/>
              <a:gd name="connsiteX152" fmla="*/ 618485 w 1887484"/>
              <a:gd name="connsiteY152" fmla="*/ 8188 h 1904041"/>
              <a:gd name="connsiteX153" fmla="*/ 629276 w 1887484"/>
              <a:gd name="connsiteY153" fmla="*/ 5849 h 1904041"/>
              <a:gd name="connsiteX154" fmla="*/ 640067 w 1887484"/>
              <a:gd name="connsiteY154" fmla="*/ 3509 h 1904041"/>
              <a:gd name="connsiteX155" fmla="*/ 652656 w 1887484"/>
              <a:gd name="connsiteY155" fmla="*/ 2340 h 1904041"/>
              <a:gd name="connsiteX156" fmla="*/ 663447 w 1887484"/>
              <a:gd name="connsiteY156" fmla="*/ 1170 h 1904041"/>
              <a:gd name="connsiteX157" fmla="*/ 676036 w 1887484"/>
              <a:gd name="connsiteY15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1030332 w 1887484"/>
              <a:gd name="connsiteY19" fmla="*/ 170782 h 1904041"/>
              <a:gd name="connsiteX20" fmla="*/ 1042921 w 1887484"/>
              <a:gd name="connsiteY20" fmla="*/ 145047 h 1904041"/>
              <a:gd name="connsiteX21" fmla="*/ 1053712 w 1887484"/>
              <a:gd name="connsiteY21" fmla="*/ 123992 h 1904041"/>
              <a:gd name="connsiteX22" fmla="*/ 1064503 w 1887484"/>
              <a:gd name="connsiteY22" fmla="*/ 105276 h 1904041"/>
              <a:gd name="connsiteX23" fmla="*/ 1077092 w 1887484"/>
              <a:gd name="connsiteY23" fmla="*/ 90070 h 1904041"/>
              <a:gd name="connsiteX24" fmla="*/ 1087882 w 1887484"/>
              <a:gd name="connsiteY24" fmla="*/ 76033 h 1904041"/>
              <a:gd name="connsiteX25" fmla="*/ 1100472 w 1887484"/>
              <a:gd name="connsiteY25" fmla="*/ 63166 h 1904041"/>
              <a:gd name="connsiteX26" fmla="*/ 1111262 w 1887484"/>
              <a:gd name="connsiteY26" fmla="*/ 52638 h 1904041"/>
              <a:gd name="connsiteX27" fmla="*/ 1122053 w 1887484"/>
              <a:gd name="connsiteY27" fmla="*/ 43280 h 1904041"/>
              <a:gd name="connsiteX28" fmla="*/ 1134642 w 1887484"/>
              <a:gd name="connsiteY28" fmla="*/ 35092 h 1904041"/>
              <a:gd name="connsiteX29" fmla="*/ 1145433 w 1887484"/>
              <a:gd name="connsiteY29" fmla="*/ 28074 h 1904041"/>
              <a:gd name="connsiteX30" fmla="*/ 1156224 w 1887484"/>
              <a:gd name="connsiteY30" fmla="*/ 22225 h 1904041"/>
              <a:gd name="connsiteX31" fmla="*/ 1168813 w 1887484"/>
              <a:gd name="connsiteY31" fmla="*/ 16376 h 1904041"/>
              <a:gd name="connsiteX32" fmla="*/ 1179604 w 1887484"/>
              <a:gd name="connsiteY32" fmla="*/ 12867 h 1904041"/>
              <a:gd name="connsiteX33" fmla="*/ 1192193 w 1887484"/>
              <a:gd name="connsiteY33" fmla="*/ 8188 h 1904041"/>
              <a:gd name="connsiteX34" fmla="*/ 1202984 w 1887484"/>
              <a:gd name="connsiteY34" fmla="*/ 5849 h 1904041"/>
              <a:gd name="connsiteX35" fmla="*/ 1213774 w 1887484"/>
              <a:gd name="connsiteY35" fmla="*/ 3509 h 1904041"/>
              <a:gd name="connsiteX36" fmla="*/ 1226364 w 1887484"/>
              <a:gd name="connsiteY36" fmla="*/ 1170 h 1904041"/>
              <a:gd name="connsiteX37" fmla="*/ 1237154 w 1887484"/>
              <a:gd name="connsiteY37" fmla="*/ 1170 h 1904041"/>
              <a:gd name="connsiteX38" fmla="*/ 1249743 w 1887484"/>
              <a:gd name="connsiteY38" fmla="*/ 0 h 1904041"/>
              <a:gd name="connsiteX39" fmla="*/ 1260534 w 1887484"/>
              <a:gd name="connsiteY39" fmla="*/ 0 h 1904041"/>
              <a:gd name="connsiteX40" fmla="*/ 1271325 w 1887484"/>
              <a:gd name="connsiteY40" fmla="*/ 1170 h 1904041"/>
              <a:gd name="connsiteX41" fmla="*/ 1283914 w 1887484"/>
              <a:gd name="connsiteY41" fmla="*/ 2340 h 1904041"/>
              <a:gd name="connsiteX42" fmla="*/ 1294705 w 1887484"/>
              <a:gd name="connsiteY42" fmla="*/ 3509 h 1904041"/>
              <a:gd name="connsiteX43" fmla="*/ 1307294 w 1887484"/>
              <a:gd name="connsiteY43" fmla="*/ 5849 h 1904041"/>
              <a:gd name="connsiteX44" fmla="*/ 1318085 w 1887484"/>
              <a:gd name="connsiteY44" fmla="*/ 8188 h 1904041"/>
              <a:gd name="connsiteX45" fmla="*/ 1328875 w 1887484"/>
              <a:gd name="connsiteY45" fmla="*/ 11697 h 1904041"/>
              <a:gd name="connsiteX46" fmla="*/ 1339666 w 1887484"/>
              <a:gd name="connsiteY46" fmla="*/ 15207 h 1904041"/>
              <a:gd name="connsiteX47" fmla="*/ 1352255 w 1887484"/>
              <a:gd name="connsiteY47" fmla="*/ 19886 h 1904041"/>
              <a:gd name="connsiteX48" fmla="*/ 1363046 w 1887484"/>
              <a:gd name="connsiteY48" fmla="*/ 24565 h 1904041"/>
              <a:gd name="connsiteX49" fmla="*/ 1375635 w 1887484"/>
              <a:gd name="connsiteY49" fmla="*/ 29244 h 1904041"/>
              <a:gd name="connsiteX50" fmla="*/ 1386426 w 1887484"/>
              <a:gd name="connsiteY50" fmla="*/ 35092 h 1904041"/>
              <a:gd name="connsiteX51" fmla="*/ 1397217 w 1887484"/>
              <a:gd name="connsiteY51" fmla="*/ 40941 h 1904041"/>
              <a:gd name="connsiteX52" fmla="*/ 1409806 w 1887484"/>
              <a:gd name="connsiteY52" fmla="*/ 47959 h 1904041"/>
              <a:gd name="connsiteX53" fmla="*/ 1420597 w 1887484"/>
              <a:gd name="connsiteY53" fmla="*/ 54978 h 1904041"/>
              <a:gd name="connsiteX54" fmla="*/ 1433186 w 1887484"/>
              <a:gd name="connsiteY54" fmla="*/ 61996 h 1904041"/>
              <a:gd name="connsiteX55" fmla="*/ 1443977 w 1887484"/>
              <a:gd name="connsiteY55" fmla="*/ 70184 h 1904041"/>
              <a:gd name="connsiteX56" fmla="*/ 1454767 w 1887484"/>
              <a:gd name="connsiteY56" fmla="*/ 79542 h 1904041"/>
              <a:gd name="connsiteX57" fmla="*/ 1467357 w 1887484"/>
              <a:gd name="connsiteY57" fmla="*/ 87730 h 1904041"/>
              <a:gd name="connsiteX58" fmla="*/ 1478147 w 1887484"/>
              <a:gd name="connsiteY58" fmla="*/ 98258 h 1904041"/>
              <a:gd name="connsiteX59" fmla="*/ 1490736 w 1887484"/>
              <a:gd name="connsiteY59" fmla="*/ 107616 h 1904041"/>
              <a:gd name="connsiteX60" fmla="*/ 1501527 w 1887484"/>
              <a:gd name="connsiteY60" fmla="*/ 119313 h 1904041"/>
              <a:gd name="connsiteX61" fmla="*/ 1512318 w 1887484"/>
              <a:gd name="connsiteY61" fmla="*/ 129841 h 1904041"/>
              <a:gd name="connsiteX62" fmla="*/ 1524907 w 1887484"/>
              <a:gd name="connsiteY62" fmla="*/ 141538 h 1904041"/>
              <a:gd name="connsiteX63" fmla="*/ 1535698 w 1887484"/>
              <a:gd name="connsiteY63" fmla="*/ 154405 h 1904041"/>
              <a:gd name="connsiteX64" fmla="*/ 1546489 w 1887484"/>
              <a:gd name="connsiteY64" fmla="*/ 167272 h 1904041"/>
              <a:gd name="connsiteX65" fmla="*/ 1559078 w 1887484"/>
              <a:gd name="connsiteY65" fmla="*/ 180139 h 1904041"/>
              <a:gd name="connsiteX66" fmla="*/ 1569869 w 1887484"/>
              <a:gd name="connsiteY66" fmla="*/ 195346 h 1904041"/>
              <a:gd name="connsiteX67" fmla="*/ 1582458 w 1887484"/>
              <a:gd name="connsiteY67" fmla="*/ 210553 h 1904041"/>
              <a:gd name="connsiteX68" fmla="*/ 1593248 w 1887484"/>
              <a:gd name="connsiteY68" fmla="*/ 225759 h 1904041"/>
              <a:gd name="connsiteX69" fmla="*/ 1604039 w 1887484"/>
              <a:gd name="connsiteY69" fmla="*/ 242135 h 1904041"/>
              <a:gd name="connsiteX70" fmla="*/ 1616628 w 1887484"/>
              <a:gd name="connsiteY70" fmla="*/ 258512 h 1904041"/>
              <a:gd name="connsiteX71" fmla="*/ 1627419 w 1887484"/>
              <a:gd name="connsiteY71" fmla="*/ 277228 h 1904041"/>
              <a:gd name="connsiteX72" fmla="*/ 1640008 w 1887484"/>
              <a:gd name="connsiteY72" fmla="*/ 294774 h 1904041"/>
              <a:gd name="connsiteX73" fmla="*/ 1650799 w 1887484"/>
              <a:gd name="connsiteY73" fmla="*/ 314659 h 1904041"/>
              <a:gd name="connsiteX74" fmla="*/ 1661590 w 1887484"/>
              <a:gd name="connsiteY74" fmla="*/ 334545 h 1904041"/>
              <a:gd name="connsiteX75" fmla="*/ 1674179 w 1887484"/>
              <a:gd name="connsiteY75" fmla="*/ 356770 h 1904041"/>
              <a:gd name="connsiteX76" fmla="*/ 1684970 w 1887484"/>
              <a:gd name="connsiteY76" fmla="*/ 378995 h 1904041"/>
              <a:gd name="connsiteX77" fmla="*/ 1697559 w 1887484"/>
              <a:gd name="connsiteY77" fmla="*/ 402389 h 1904041"/>
              <a:gd name="connsiteX78" fmla="*/ 1708350 w 1887484"/>
              <a:gd name="connsiteY78" fmla="*/ 426954 h 1904041"/>
              <a:gd name="connsiteX79" fmla="*/ 1719140 w 1887484"/>
              <a:gd name="connsiteY79" fmla="*/ 452688 h 1904041"/>
              <a:gd name="connsiteX80" fmla="*/ 1729931 w 1887484"/>
              <a:gd name="connsiteY80" fmla="*/ 480762 h 1904041"/>
              <a:gd name="connsiteX81" fmla="*/ 1742520 w 1887484"/>
              <a:gd name="connsiteY81" fmla="*/ 510005 h 1904041"/>
              <a:gd name="connsiteX82" fmla="*/ 1753311 w 1887484"/>
              <a:gd name="connsiteY82" fmla="*/ 540418 h 1904041"/>
              <a:gd name="connsiteX83" fmla="*/ 1765900 w 1887484"/>
              <a:gd name="connsiteY83" fmla="*/ 573171 h 1904041"/>
              <a:gd name="connsiteX84" fmla="*/ 1776691 w 1887484"/>
              <a:gd name="connsiteY84" fmla="*/ 608263 h 1904041"/>
              <a:gd name="connsiteX85" fmla="*/ 1787482 w 1887484"/>
              <a:gd name="connsiteY85" fmla="*/ 645694 h 1904041"/>
              <a:gd name="connsiteX86" fmla="*/ 1800071 w 1887484"/>
              <a:gd name="connsiteY86" fmla="*/ 686635 h 1904041"/>
              <a:gd name="connsiteX87" fmla="*/ 1810862 w 1887484"/>
              <a:gd name="connsiteY87" fmla="*/ 731085 h 1904041"/>
              <a:gd name="connsiteX88" fmla="*/ 1823451 w 1887484"/>
              <a:gd name="connsiteY88" fmla="*/ 780214 h 1904041"/>
              <a:gd name="connsiteX89" fmla="*/ 1834242 w 1887484"/>
              <a:gd name="connsiteY89" fmla="*/ 836361 h 1904041"/>
              <a:gd name="connsiteX90" fmla="*/ 1845032 w 1887484"/>
              <a:gd name="connsiteY90" fmla="*/ 901867 h 1904041"/>
              <a:gd name="connsiteX91" fmla="*/ 1857621 w 1887484"/>
              <a:gd name="connsiteY91" fmla="*/ 980239 h 1904041"/>
              <a:gd name="connsiteX92" fmla="*/ 1868412 w 1887484"/>
              <a:gd name="connsiteY92" fmla="*/ 1084345 h 1904041"/>
              <a:gd name="connsiteX93" fmla="*/ 1881001 w 1887484"/>
              <a:gd name="connsiteY93" fmla="*/ 1256297 h 1904041"/>
              <a:gd name="connsiteX94" fmla="*/ 1885102 w 1887484"/>
              <a:gd name="connsiteY94" fmla="*/ 1335426 h 1904041"/>
              <a:gd name="connsiteX95" fmla="*/ 1887484 w 1887484"/>
              <a:gd name="connsiteY95" fmla="*/ 1903557 h 1904041"/>
              <a:gd name="connsiteX96" fmla="*/ 0 w 1887484"/>
              <a:gd name="connsiteY96" fmla="*/ 1904041 h 1904041"/>
              <a:gd name="connsiteX97" fmla="*/ 0 w 1887484"/>
              <a:gd name="connsiteY97" fmla="*/ 1482058 h 1904041"/>
              <a:gd name="connsiteX98" fmla="*/ 8809 w 1887484"/>
              <a:gd name="connsiteY98" fmla="*/ 1388477 h 1904041"/>
              <a:gd name="connsiteX99" fmla="*/ 21398 w 1887484"/>
              <a:gd name="connsiteY99" fmla="*/ 1283201 h 1904041"/>
              <a:gd name="connsiteX100" fmla="*/ 32189 w 1887484"/>
              <a:gd name="connsiteY100" fmla="*/ 1190791 h 1904041"/>
              <a:gd name="connsiteX101" fmla="*/ 44778 w 1887484"/>
              <a:gd name="connsiteY101" fmla="*/ 1110080 h 1904041"/>
              <a:gd name="connsiteX102" fmla="*/ 55569 w 1887484"/>
              <a:gd name="connsiteY102" fmla="*/ 1038726 h 1904041"/>
              <a:gd name="connsiteX103" fmla="*/ 66360 w 1887484"/>
              <a:gd name="connsiteY103" fmla="*/ 972051 h 1904041"/>
              <a:gd name="connsiteX104" fmla="*/ 78949 w 1887484"/>
              <a:gd name="connsiteY104" fmla="*/ 911225 h 1904041"/>
              <a:gd name="connsiteX105" fmla="*/ 89740 w 1887484"/>
              <a:gd name="connsiteY105" fmla="*/ 853907 h 1904041"/>
              <a:gd name="connsiteX106" fmla="*/ 102329 w 1887484"/>
              <a:gd name="connsiteY106" fmla="*/ 800100 h 1904041"/>
              <a:gd name="connsiteX107" fmla="*/ 113119 w 1887484"/>
              <a:gd name="connsiteY107" fmla="*/ 750971 h 1904041"/>
              <a:gd name="connsiteX108" fmla="*/ 123910 w 1887484"/>
              <a:gd name="connsiteY108" fmla="*/ 705351 h 1904041"/>
              <a:gd name="connsiteX109" fmla="*/ 136499 w 1887484"/>
              <a:gd name="connsiteY109" fmla="*/ 663240 h 1904041"/>
              <a:gd name="connsiteX110" fmla="*/ 147290 w 1887484"/>
              <a:gd name="connsiteY110" fmla="*/ 624639 h 1904041"/>
              <a:gd name="connsiteX111" fmla="*/ 158081 w 1887484"/>
              <a:gd name="connsiteY111" fmla="*/ 589547 h 1904041"/>
              <a:gd name="connsiteX112" fmla="*/ 170670 w 1887484"/>
              <a:gd name="connsiteY112" fmla="*/ 555625 h 1904041"/>
              <a:gd name="connsiteX113" fmla="*/ 181461 w 1887484"/>
              <a:gd name="connsiteY113" fmla="*/ 525212 h 1904041"/>
              <a:gd name="connsiteX114" fmla="*/ 192251 w 1887484"/>
              <a:gd name="connsiteY114" fmla="*/ 495968 h 1904041"/>
              <a:gd name="connsiteX115" fmla="*/ 204841 w 1887484"/>
              <a:gd name="connsiteY115" fmla="*/ 469064 h 1904041"/>
              <a:gd name="connsiteX116" fmla="*/ 215631 w 1887484"/>
              <a:gd name="connsiteY116" fmla="*/ 442160 h 1904041"/>
              <a:gd name="connsiteX117" fmla="*/ 228221 w 1887484"/>
              <a:gd name="connsiteY117" fmla="*/ 417596 h 1904041"/>
              <a:gd name="connsiteX118" fmla="*/ 239011 w 1887484"/>
              <a:gd name="connsiteY118" fmla="*/ 393031 h 1904041"/>
              <a:gd name="connsiteX119" fmla="*/ 249802 w 1887484"/>
              <a:gd name="connsiteY119" fmla="*/ 370806 h 1904041"/>
              <a:gd name="connsiteX120" fmla="*/ 262391 w 1887484"/>
              <a:gd name="connsiteY120" fmla="*/ 348581 h 1904041"/>
              <a:gd name="connsiteX121" fmla="*/ 273182 w 1887484"/>
              <a:gd name="connsiteY121" fmla="*/ 328696 h 1904041"/>
              <a:gd name="connsiteX122" fmla="*/ 285771 w 1887484"/>
              <a:gd name="connsiteY122" fmla="*/ 308810 h 1904041"/>
              <a:gd name="connsiteX123" fmla="*/ 296562 w 1887484"/>
              <a:gd name="connsiteY123" fmla="*/ 288925 h 1904041"/>
              <a:gd name="connsiteX124" fmla="*/ 307353 w 1887484"/>
              <a:gd name="connsiteY124" fmla="*/ 271379 h 1904041"/>
              <a:gd name="connsiteX125" fmla="*/ 318143 w 1887484"/>
              <a:gd name="connsiteY125" fmla="*/ 253833 h 1904041"/>
              <a:gd name="connsiteX126" fmla="*/ 330733 w 1887484"/>
              <a:gd name="connsiteY126" fmla="*/ 237457 h 1904041"/>
              <a:gd name="connsiteX127" fmla="*/ 343322 w 1887484"/>
              <a:gd name="connsiteY127" fmla="*/ 221080 h 1904041"/>
              <a:gd name="connsiteX128" fmla="*/ 354113 w 1887484"/>
              <a:gd name="connsiteY128" fmla="*/ 205874 h 1904041"/>
              <a:gd name="connsiteX129" fmla="*/ 364903 w 1887484"/>
              <a:gd name="connsiteY129" fmla="*/ 190667 h 1904041"/>
              <a:gd name="connsiteX130" fmla="*/ 375694 w 1887484"/>
              <a:gd name="connsiteY130" fmla="*/ 176630 h 1904041"/>
              <a:gd name="connsiteX131" fmla="*/ 388283 w 1887484"/>
              <a:gd name="connsiteY131" fmla="*/ 163763 h 1904041"/>
              <a:gd name="connsiteX132" fmla="*/ 399074 w 1887484"/>
              <a:gd name="connsiteY132" fmla="*/ 150896 h 1904041"/>
              <a:gd name="connsiteX133" fmla="*/ 411663 w 1887484"/>
              <a:gd name="connsiteY133" fmla="*/ 139199 h 1904041"/>
              <a:gd name="connsiteX134" fmla="*/ 422454 w 1887484"/>
              <a:gd name="connsiteY134" fmla="*/ 127501 h 1904041"/>
              <a:gd name="connsiteX135" fmla="*/ 433245 w 1887484"/>
              <a:gd name="connsiteY135" fmla="*/ 115804 h 1904041"/>
              <a:gd name="connsiteX136" fmla="*/ 445834 w 1887484"/>
              <a:gd name="connsiteY136" fmla="*/ 105276 h 1904041"/>
              <a:gd name="connsiteX137" fmla="*/ 456624 w 1887484"/>
              <a:gd name="connsiteY137" fmla="*/ 95918 h 1904041"/>
              <a:gd name="connsiteX138" fmla="*/ 469214 w 1887484"/>
              <a:gd name="connsiteY138" fmla="*/ 86561 h 1904041"/>
              <a:gd name="connsiteX139" fmla="*/ 480004 w 1887484"/>
              <a:gd name="connsiteY139" fmla="*/ 77203 h 1904041"/>
              <a:gd name="connsiteX140" fmla="*/ 490795 w 1887484"/>
              <a:gd name="connsiteY140" fmla="*/ 69015 h 1904041"/>
              <a:gd name="connsiteX141" fmla="*/ 503384 w 1887484"/>
              <a:gd name="connsiteY141" fmla="*/ 60826 h 1904041"/>
              <a:gd name="connsiteX142" fmla="*/ 514175 w 1887484"/>
              <a:gd name="connsiteY142" fmla="*/ 53808 h 1904041"/>
              <a:gd name="connsiteX143" fmla="*/ 526764 w 1887484"/>
              <a:gd name="connsiteY143" fmla="*/ 46790 h 1904041"/>
              <a:gd name="connsiteX144" fmla="*/ 537555 w 1887484"/>
              <a:gd name="connsiteY144" fmla="*/ 39771 h 1904041"/>
              <a:gd name="connsiteX145" fmla="*/ 548346 w 1887484"/>
              <a:gd name="connsiteY145" fmla="*/ 33922 h 1904041"/>
              <a:gd name="connsiteX146" fmla="*/ 560935 w 1887484"/>
              <a:gd name="connsiteY146" fmla="*/ 28074 h 1904041"/>
              <a:gd name="connsiteX147" fmla="*/ 571726 w 1887484"/>
              <a:gd name="connsiteY147" fmla="*/ 23395 h 1904041"/>
              <a:gd name="connsiteX148" fmla="*/ 582516 w 1887484"/>
              <a:gd name="connsiteY148" fmla="*/ 18716 h 1904041"/>
              <a:gd name="connsiteX149" fmla="*/ 595106 w 1887484"/>
              <a:gd name="connsiteY149" fmla="*/ 14037 h 1904041"/>
              <a:gd name="connsiteX150" fmla="*/ 605896 w 1887484"/>
              <a:gd name="connsiteY150" fmla="*/ 11697 h 1904041"/>
              <a:gd name="connsiteX151" fmla="*/ 618485 w 1887484"/>
              <a:gd name="connsiteY151" fmla="*/ 8188 h 1904041"/>
              <a:gd name="connsiteX152" fmla="*/ 629276 w 1887484"/>
              <a:gd name="connsiteY152" fmla="*/ 5849 h 1904041"/>
              <a:gd name="connsiteX153" fmla="*/ 640067 w 1887484"/>
              <a:gd name="connsiteY153" fmla="*/ 3509 h 1904041"/>
              <a:gd name="connsiteX154" fmla="*/ 652656 w 1887484"/>
              <a:gd name="connsiteY154" fmla="*/ 2340 h 1904041"/>
              <a:gd name="connsiteX155" fmla="*/ 663447 w 1887484"/>
              <a:gd name="connsiteY155" fmla="*/ 1170 h 1904041"/>
              <a:gd name="connsiteX156" fmla="*/ 676036 w 1887484"/>
              <a:gd name="connsiteY15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1030332 w 1887484"/>
              <a:gd name="connsiteY18" fmla="*/ 170782 h 1904041"/>
              <a:gd name="connsiteX19" fmla="*/ 1042921 w 1887484"/>
              <a:gd name="connsiteY19" fmla="*/ 145047 h 1904041"/>
              <a:gd name="connsiteX20" fmla="*/ 1053712 w 1887484"/>
              <a:gd name="connsiteY20" fmla="*/ 123992 h 1904041"/>
              <a:gd name="connsiteX21" fmla="*/ 1064503 w 1887484"/>
              <a:gd name="connsiteY21" fmla="*/ 105276 h 1904041"/>
              <a:gd name="connsiteX22" fmla="*/ 1077092 w 1887484"/>
              <a:gd name="connsiteY22" fmla="*/ 90070 h 1904041"/>
              <a:gd name="connsiteX23" fmla="*/ 1087882 w 1887484"/>
              <a:gd name="connsiteY23" fmla="*/ 76033 h 1904041"/>
              <a:gd name="connsiteX24" fmla="*/ 1100472 w 1887484"/>
              <a:gd name="connsiteY24" fmla="*/ 63166 h 1904041"/>
              <a:gd name="connsiteX25" fmla="*/ 1111262 w 1887484"/>
              <a:gd name="connsiteY25" fmla="*/ 52638 h 1904041"/>
              <a:gd name="connsiteX26" fmla="*/ 1122053 w 1887484"/>
              <a:gd name="connsiteY26" fmla="*/ 43280 h 1904041"/>
              <a:gd name="connsiteX27" fmla="*/ 1134642 w 1887484"/>
              <a:gd name="connsiteY27" fmla="*/ 35092 h 1904041"/>
              <a:gd name="connsiteX28" fmla="*/ 1145433 w 1887484"/>
              <a:gd name="connsiteY28" fmla="*/ 28074 h 1904041"/>
              <a:gd name="connsiteX29" fmla="*/ 1156224 w 1887484"/>
              <a:gd name="connsiteY29" fmla="*/ 22225 h 1904041"/>
              <a:gd name="connsiteX30" fmla="*/ 1168813 w 1887484"/>
              <a:gd name="connsiteY30" fmla="*/ 16376 h 1904041"/>
              <a:gd name="connsiteX31" fmla="*/ 1179604 w 1887484"/>
              <a:gd name="connsiteY31" fmla="*/ 12867 h 1904041"/>
              <a:gd name="connsiteX32" fmla="*/ 1192193 w 1887484"/>
              <a:gd name="connsiteY32" fmla="*/ 8188 h 1904041"/>
              <a:gd name="connsiteX33" fmla="*/ 1202984 w 1887484"/>
              <a:gd name="connsiteY33" fmla="*/ 5849 h 1904041"/>
              <a:gd name="connsiteX34" fmla="*/ 1213774 w 1887484"/>
              <a:gd name="connsiteY34" fmla="*/ 3509 h 1904041"/>
              <a:gd name="connsiteX35" fmla="*/ 1226364 w 1887484"/>
              <a:gd name="connsiteY35" fmla="*/ 1170 h 1904041"/>
              <a:gd name="connsiteX36" fmla="*/ 1237154 w 1887484"/>
              <a:gd name="connsiteY36" fmla="*/ 1170 h 1904041"/>
              <a:gd name="connsiteX37" fmla="*/ 1249743 w 1887484"/>
              <a:gd name="connsiteY37" fmla="*/ 0 h 1904041"/>
              <a:gd name="connsiteX38" fmla="*/ 1260534 w 1887484"/>
              <a:gd name="connsiteY38" fmla="*/ 0 h 1904041"/>
              <a:gd name="connsiteX39" fmla="*/ 1271325 w 1887484"/>
              <a:gd name="connsiteY39" fmla="*/ 1170 h 1904041"/>
              <a:gd name="connsiteX40" fmla="*/ 1283914 w 1887484"/>
              <a:gd name="connsiteY40" fmla="*/ 2340 h 1904041"/>
              <a:gd name="connsiteX41" fmla="*/ 1294705 w 1887484"/>
              <a:gd name="connsiteY41" fmla="*/ 3509 h 1904041"/>
              <a:gd name="connsiteX42" fmla="*/ 1307294 w 1887484"/>
              <a:gd name="connsiteY42" fmla="*/ 5849 h 1904041"/>
              <a:gd name="connsiteX43" fmla="*/ 1318085 w 1887484"/>
              <a:gd name="connsiteY43" fmla="*/ 8188 h 1904041"/>
              <a:gd name="connsiteX44" fmla="*/ 1328875 w 1887484"/>
              <a:gd name="connsiteY44" fmla="*/ 11697 h 1904041"/>
              <a:gd name="connsiteX45" fmla="*/ 1339666 w 1887484"/>
              <a:gd name="connsiteY45" fmla="*/ 15207 h 1904041"/>
              <a:gd name="connsiteX46" fmla="*/ 1352255 w 1887484"/>
              <a:gd name="connsiteY46" fmla="*/ 19886 h 1904041"/>
              <a:gd name="connsiteX47" fmla="*/ 1363046 w 1887484"/>
              <a:gd name="connsiteY47" fmla="*/ 24565 h 1904041"/>
              <a:gd name="connsiteX48" fmla="*/ 1375635 w 1887484"/>
              <a:gd name="connsiteY48" fmla="*/ 29244 h 1904041"/>
              <a:gd name="connsiteX49" fmla="*/ 1386426 w 1887484"/>
              <a:gd name="connsiteY49" fmla="*/ 35092 h 1904041"/>
              <a:gd name="connsiteX50" fmla="*/ 1397217 w 1887484"/>
              <a:gd name="connsiteY50" fmla="*/ 40941 h 1904041"/>
              <a:gd name="connsiteX51" fmla="*/ 1409806 w 1887484"/>
              <a:gd name="connsiteY51" fmla="*/ 47959 h 1904041"/>
              <a:gd name="connsiteX52" fmla="*/ 1420597 w 1887484"/>
              <a:gd name="connsiteY52" fmla="*/ 54978 h 1904041"/>
              <a:gd name="connsiteX53" fmla="*/ 1433186 w 1887484"/>
              <a:gd name="connsiteY53" fmla="*/ 61996 h 1904041"/>
              <a:gd name="connsiteX54" fmla="*/ 1443977 w 1887484"/>
              <a:gd name="connsiteY54" fmla="*/ 70184 h 1904041"/>
              <a:gd name="connsiteX55" fmla="*/ 1454767 w 1887484"/>
              <a:gd name="connsiteY55" fmla="*/ 79542 h 1904041"/>
              <a:gd name="connsiteX56" fmla="*/ 1467357 w 1887484"/>
              <a:gd name="connsiteY56" fmla="*/ 87730 h 1904041"/>
              <a:gd name="connsiteX57" fmla="*/ 1478147 w 1887484"/>
              <a:gd name="connsiteY57" fmla="*/ 98258 h 1904041"/>
              <a:gd name="connsiteX58" fmla="*/ 1490736 w 1887484"/>
              <a:gd name="connsiteY58" fmla="*/ 107616 h 1904041"/>
              <a:gd name="connsiteX59" fmla="*/ 1501527 w 1887484"/>
              <a:gd name="connsiteY59" fmla="*/ 119313 h 1904041"/>
              <a:gd name="connsiteX60" fmla="*/ 1512318 w 1887484"/>
              <a:gd name="connsiteY60" fmla="*/ 129841 h 1904041"/>
              <a:gd name="connsiteX61" fmla="*/ 1524907 w 1887484"/>
              <a:gd name="connsiteY61" fmla="*/ 141538 h 1904041"/>
              <a:gd name="connsiteX62" fmla="*/ 1535698 w 1887484"/>
              <a:gd name="connsiteY62" fmla="*/ 154405 h 1904041"/>
              <a:gd name="connsiteX63" fmla="*/ 1546489 w 1887484"/>
              <a:gd name="connsiteY63" fmla="*/ 167272 h 1904041"/>
              <a:gd name="connsiteX64" fmla="*/ 1559078 w 1887484"/>
              <a:gd name="connsiteY64" fmla="*/ 180139 h 1904041"/>
              <a:gd name="connsiteX65" fmla="*/ 1569869 w 1887484"/>
              <a:gd name="connsiteY65" fmla="*/ 195346 h 1904041"/>
              <a:gd name="connsiteX66" fmla="*/ 1582458 w 1887484"/>
              <a:gd name="connsiteY66" fmla="*/ 210553 h 1904041"/>
              <a:gd name="connsiteX67" fmla="*/ 1593248 w 1887484"/>
              <a:gd name="connsiteY67" fmla="*/ 225759 h 1904041"/>
              <a:gd name="connsiteX68" fmla="*/ 1604039 w 1887484"/>
              <a:gd name="connsiteY68" fmla="*/ 242135 h 1904041"/>
              <a:gd name="connsiteX69" fmla="*/ 1616628 w 1887484"/>
              <a:gd name="connsiteY69" fmla="*/ 258512 h 1904041"/>
              <a:gd name="connsiteX70" fmla="*/ 1627419 w 1887484"/>
              <a:gd name="connsiteY70" fmla="*/ 277228 h 1904041"/>
              <a:gd name="connsiteX71" fmla="*/ 1640008 w 1887484"/>
              <a:gd name="connsiteY71" fmla="*/ 294774 h 1904041"/>
              <a:gd name="connsiteX72" fmla="*/ 1650799 w 1887484"/>
              <a:gd name="connsiteY72" fmla="*/ 314659 h 1904041"/>
              <a:gd name="connsiteX73" fmla="*/ 1661590 w 1887484"/>
              <a:gd name="connsiteY73" fmla="*/ 334545 h 1904041"/>
              <a:gd name="connsiteX74" fmla="*/ 1674179 w 1887484"/>
              <a:gd name="connsiteY74" fmla="*/ 356770 h 1904041"/>
              <a:gd name="connsiteX75" fmla="*/ 1684970 w 1887484"/>
              <a:gd name="connsiteY75" fmla="*/ 378995 h 1904041"/>
              <a:gd name="connsiteX76" fmla="*/ 1697559 w 1887484"/>
              <a:gd name="connsiteY76" fmla="*/ 402389 h 1904041"/>
              <a:gd name="connsiteX77" fmla="*/ 1708350 w 1887484"/>
              <a:gd name="connsiteY77" fmla="*/ 426954 h 1904041"/>
              <a:gd name="connsiteX78" fmla="*/ 1719140 w 1887484"/>
              <a:gd name="connsiteY78" fmla="*/ 452688 h 1904041"/>
              <a:gd name="connsiteX79" fmla="*/ 1729931 w 1887484"/>
              <a:gd name="connsiteY79" fmla="*/ 480762 h 1904041"/>
              <a:gd name="connsiteX80" fmla="*/ 1742520 w 1887484"/>
              <a:gd name="connsiteY80" fmla="*/ 510005 h 1904041"/>
              <a:gd name="connsiteX81" fmla="*/ 1753311 w 1887484"/>
              <a:gd name="connsiteY81" fmla="*/ 540418 h 1904041"/>
              <a:gd name="connsiteX82" fmla="*/ 1765900 w 1887484"/>
              <a:gd name="connsiteY82" fmla="*/ 573171 h 1904041"/>
              <a:gd name="connsiteX83" fmla="*/ 1776691 w 1887484"/>
              <a:gd name="connsiteY83" fmla="*/ 608263 h 1904041"/>
              <a:gd name="connsiteX84" fmla="*/ 1787482 w 1887484"/>
              <a:gd name="connsiteY84" fmla="*/ 645694 h 1904041"/>
              <a:gd name="connsiteX85" fmla="*/ 1800071 w 1887484"/>
              <a:gd name="connsiteY85" fmla="*/ 686635 h 1904041"/>
              <a:gd name="connsiteX86" fmla="*/ 1810862 w 1887484"/>
              <a:gd name="connsiteY86" fmla="*/ 731085 h 1904041"/>
              <a:gd name="connsiteX87" fmla="*/ 1823451 w 1887484"/>
              <a:gd name="connsiteY87" fmla="*/ 780214 h 1904041"/>
              <a:gd name="connsiteX88" fmla="*/ 1834242 w 1887484"/>
              <a:gd name="connsiteY88" fmla="*/ 836361 h 1904041"/>
              <a:gd name="connsiteX89" fmla="*/ 1845032 w 1887484"/>
              <a:gd name="connsiteY89" fmla="*/ 901867 h 1904041"/>
              <a:gd name="connsiteX90" fmla="*/ 1857621 w 1887484"/>
              <a:gd name="connsiteY90" fmla="*/ 980239 h 1904041"/>
              <a:gd name="connsiteX91" fmla="*/ 1868412 w 1887484"/>
              <a:gd name="connsiteY91" fmla="*/ 1084345 h 1904041"/>
              <a:gd name="connsiteX92" fmla="*/ 1881001 w 1887484"/>
              <a:gd name="connsiteY92" fmla="*/ 1256297 h 1904041"/>
              <a:gd name="connsiteX93" fmla="*/ 1885102 w 1887484"/>
              <a:gd name="connsiteY93" fmla="*/ 1335426 h 1904041"/>
              <a:gd name="connsiteX94" fmla="*/ 1887484 w 1887484"/>
              <a:gd name="connsiteY94" fmla="*/ 1903557 h 1904041"/>
              <a:gd name="connsiteX95" fmla="*/ 0 w 1887484"/>
              <a:gd name="connsiteY95" fmla="*/ 1904041 h 1904041"/>
              <a:gd name="connsiteX96" fmla="*/ 0 w 1887484"/>
              <a:gd name="connsiteY96" fmla="*/ 1482058 h 1904041"/>
              <a:gd name="connsiteX97" fmla="*/ 8809 w 1887484"/>
              <a:gd name="connsiteY97" fmla="*/ 1388477 h 1904041"/>
              <a:gd name="connsiteX98" fmla="*/ 21398 w 1887484"/>
              <a:gd name="connsiteY98" fmla="*/ 1283201 h 1904041"/>
              <a:gd name="connsiteX99" fmla="*/ 32189 w 1887484"/>
              <a:gd name="connsiteY99" fmla="*/ 1190791 h 1904041"/>
              <a:gd name="connsiteX100" fmla="*/ 44778 w 1887484"/>
              <a:gd name="connsiteY100" fmla="*/ 1110080 h 1904041"/>
              <a:gd name="connsiteX101" fmla="*/ 55569 w 1887484"/>
              <a:gd name="connsiteY101" fmla="*/ 1038726 h 1904041"/>
              <a:gd name="connsiteX102" fmla="*/ 66360 w 1887484"/>
              <a:gd name="connsiteY102" fmla="*/ 972051 h 1904041"/>
              <a:gd name="connsiteX103" fmla="*/ 78949 w 1887484"/>
              <a:gd name="connsiteY103" fmla="*/ 911225 h 1904041"/>
              <a:gd name="connsiteX104" fmla="*/ 89740 w 1887484"/>
              <a:gd name="connsiteY104" fmla="*/ 853907 h 1904041"/>
              <a:gd name="connsiteX105" fmla="*/ 102329 w 1887484"/>
              <a:gd name="connsiteY105" fmla="*/ 800100 h 1904041"/>
              <a:gd name="connsiteX106" fmla="*/ 113119 w 1887484"/>
              <a:gd name="connsiteY106" fmla="*/ 750971 h 1904041"/>
              <a:gd name="connsiteX107" fmla="*/ 123910 w 1887484"/>
              <a:gd name="connsiteY107" fmla="*/ 705351 h 1904041"/>
              <a:gd name="connsiteX108" fmla="*/ 136499 w 1887484"/>
              <a:gd name="connsiteY108" fmla="*/ 663240 h 1904041"/>
              <a:gd name="connsiteX109" fmla="*/ 147290 w 1887484"/>
              <a:gd name="connsiteY109" fmla="*/ 624639 h 1904041"/>
              <a:gd name="connsiteX110" fmla="*/ 158081 w 1887484"/>
              <a:gd name="connsiteY110" fmla="*/ 589547 h 1904041"/>
              <a:gd name="connsiteX111" fmla="*/ 170670 w 1887484"/>
              <a:gd name="connsiteY111" fmla="*/ 555625 h 1904041"/>
              <a:gd name="connsiteX112" fmla="*/ 181461 w 1887484"/>
              <a:gd name="connsiteY112" fmla="*/ 525212 h 1904041"/>
              <a:gd name="connsiteX113" fmla="*/ 192251 w 1887484"/>
              <a:gd name="connsiteY113" fmla="*/ 495968 h 1904041"/>
              <a:gd name="connsiteX114" fmla="*/ 204841 w 1887484"/>
              <a:gd name="connsiteY114" fmla="*/ 469064 h 1904041"/>
              <a:gd name="connsiteX115" fmla="*/ 215631 w 1887484"/>
              <a:gd name="connsiteY115" fmla="*/ 442160 h 1904041"/>
              <a:gd name="connsiteX116" fmla="*/ 228221 w 1887484"/>
              <a:gd name="connsiteY116" fmla="*/ 417596 h 1904041"/>
              <a:gd name="connsiteX117" fmla="*/ 239011 w 1887484"/>
              <a:gd name="connsiteY117" fmla="*/ 393031 h 1904041"/>
              <a:gd name="connsiteX118" fmla="*/ 249802 w 1887484"/>
              <a:gd name="connsiteY118" fmla="*/ 370806 h 1904041"/>
              <a:gd name="connsiteX119" fmla="*/ 262391 w 1887484"/>
              <a:gd name="connsiteY119" fmla="*/ 348581 h 1904041"/>
              <a:gd name="connsiteX120" fmla="*/ 273182 w 1887484"/>
              <a:gd name="connsiteY120" fmla="*/ 328696 h 1904041"/>
              <a:gd name="connsiteX121" fmla="*/ 285771 w 1887484"/>
              <a:gd name="connsiteY121" fmla="*/ 308810 h 1904041"/>
              <a:gd name="connsiteX122" fmla="*/ 296562 w 1887484"/>
              <a:gd name="connsiteY122" fmla="*/ 288925 h 1904041"/>
              <a:gd name="connsiteX123" fmla="*/ 307353 w 1887484"/>
              <a:gd name="connsiteY123" fmla="*/ 271379 h 1904041"/>
              <a:gd name="connsiteX124" fmla="*/ 318143 w 1887484"/>
              <a:gd name="connsiteY124" fmla="*/ 253833 h 1904041"/>
              <a:gd name="connsiteX125" fmla="*/ 330733 w 1887484"/>
              <a:gd name="connsiteY125" fmla="*/ 237457 h 1904041"/>
              <a:gd name="connsiteX126" fmla="*/ 343322 w 1887484"/>
              <a:gd name="connsiteY126" fmla="*/ 221080 h 1904041"/>
              <a:gd name="connsiteX127" fmla="*/ 354113 w 1887484"/>
              <a:gd name="connsiteY127" fmla="*/ 205874 h 1904041"/>
              <a:gd name="connsiteX128" fmla="*/ 364903 w 1887484"/>
              <a:gd name="connsiteY128" fmla="*/ 190667 h 1904041"/>
              <a:gd name="connsiteX129" fmla="*/ 375694 w 1887484"/>
              <a:gd name="connsiteY129" fmla="*/ 176630 h 1904041"/>
              <a:gd name="connsiteX130" fmla="*/ 388283 w 1887484"/>
              <a:gd name="connsiteY130" fmla="*/ 163763 h 1904041"/>
              <a:gd name="connsiteX131" fmla="*/ 399074 w 1887484"/>
              <a:gd name="connsiteY131" fmla="*/ 150896 h 1904041"/>
              <a:gd name="connsiteX132" fmla="*/ 411663 w 1887484"/>
              <a:gd name="connsiteY132" fmla="*/ 139199 h 1904041"/>
              <a:gd name="connsiteX133" fmla="*/ 422454 w 1887484"/>
              <a:gd name="connsiteY133" fmla="*/ 127501 h 1904041"/>
              <a:gd name="connsiteX134" fmla="*/ 433245 w 1887484"/>
              <a:gd name="connsiteY134" fmla="*/ 115804 h 1904041"/>
              <a:gd name="connsiteX135" fmla="*/ 445834 w 1887484"/>
              <a:gd name="connsiteY135" fmla="*/ 105276 h 1904041"/>
              <a:gd name="connsiteX136" fmla="*/ 456624 w 1887484"/>
              <a:gd name="connsiteY136" fmla="*/ 95918 h 1904041"/>
              <a:gd name="connsiteX137" fmla="*/ 469214 w 1887484"/>
              <a:gd name="connsiteY137" fmla="*/ 86561 h 1904041"/>
              <a:gd name="connsiteX138" fmla="*/ 480004 w 1887484"/>
              <a:gd name="connsiteY138" fmla="*/ 77203 h 1904041"/>
              <a:gd name="connsiteX139" fmla="*/ 490795 w 1887484"/>
              <a:gd name="connsiteY139" fmla="*/ 69015 h 1904041"/>
              <a:gd name="connsiteX140" fmla="*/ 503384 w 1887484"/>
              <a:gd name="connsiteY140" fmla="*/ 60826 h 1904041"/>
              <a:gd name="connsiteX141" fmla="*/ 514175 w 1887484"/>
              <a:gd name="connsiteY141" fmla="*/ 53808 h 1904041"/>
              <a:gd name="connsiteX142" fmla="*/ 526764 w 1887484"/>
              <a:gd name="connsiteY142" fmla="*/ 46790 h 1904041"/>
              <a:gd name="connsiteX143" fmla="*/ 537555 w 1887484"/>
              <a:gd name="connsiteY143" fmla="*/ 39771 h 1904041"/>
              <a:gd name="connsiteX144" fmla="*/ 548346 w 1887484"/>
              <a:gd name="connsiteY144" fmla="*/ 33922 h 1904041"/>
              <a:gd name="connsiteX145" fmla="*/ 560935 w 1887484"/>
              <a:gd name="connsiteY145" fmla="*/ 28074 h 1904041"/>
              <a:gd name="connsiteX146" fmla="*/ 571726 w 1887484"/>
              <a:gd name="connsiteY146" fmla="*/ 23395 h 1904041"/>
              <a:gd name="connsiteX147" fmla="*/ 582516 w 1887484"/>
              <a:gd name="connsiteY147" fmla="*/ 18716 h 1904041"/>
              <a:gd name="connsiteX148" fmla="*/ 595106 w 1887484"/>
              <a:gd name="connsiteY148" fmla="*/ 14037 h 1904041"/>
              <a:gd name="connsiteX149" fmla="*/ 605896 w 1887484"/>
              <a:gd name="connsiteY149" fmla="*/ 11697 h 1904041"/>
              <a:gd name="connsiteX150" fmla="*/ 618485 w 1887484"/>
              <a:gd name="connsiteY150" fmla="*/ 8188 h 1904041"/>
              <a:gd name="connsiteX151" fmla="*/ 629276 w 1887484"/>
              <a:gd name="connsiteY151" fmla="*/ 5849 h 1904041"/>
              <a:gd name="connsiteX152" fmla="*/ 640067 w 1887484"/>
              <a:gd name="connsiteY152" fmla="*/ 3509 h 1904041"/>
              <a:gd name="connsiteX153" fmla="*/ 652656 w 1887484"/>
              <a:gd name="connsiteY153" fmla="*/ 2340 h 1904041"/>
              <a:gd name="connsiteX154" fmla="*/ 663447 w 1887484"/>
              <a:gd name="connsiteY154" fmla="*/ 1170 h 1904041"/>
              <a:gd name="connsiteX155" fmla="*/ 676036 w 1887484"/>
              <a:gd name="connsiteY15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1030332 w 1887484"/>
              <a:gd name="connsiteY17" fmla="*/ 170782 h 1904041"/>
              <a:gd name="connsiteX18" fmla="*/ 1042921 w 1887484"/>
              <a:gd name="connsiteY18" fmla="*/ 145047 h 1904041"/>
              <a:gd name="connsiteX19" fmla="*/ 1053712 w 1887484"/>
              <a:gd name="connsiteY19" fmla="*/ 123992 h 1904041"/>
              <a:gd name="connsiteX20" fmla="*/ 1064503 w 1887484"/>
              <a:gd name="connsiteY20" fmla="*/ 105276 h 1904041"/>
              <a:gd name="connsiteX21" fmla="*/ 1077092 w 1887484"/>
              <a:gd name="connsiteY21" fmla="*/ 90070 h 1904041"/>
              <a:gd name="connsiteX22" fmla="*/ 1087882 w 1887484"/>
              <a:gd name="connsiteY22" fmla="*/ 76033 h 1904041"/>
              <a:gd name="connsiteX23" fmla="*/ 1100472 w 1887484"/>
              <a:gd name="connsiteY23" fmla="*/ 63166 h 1904041"/>
              <a:gd name="connsiteX24" fmla="*/ 1111262 w 1887484"/>
              <a:gd name="connsiteY24" fmla="*/ 52638 h 1904041"/>
              <a:gd name="connsiteX25" fmla="*/ 1122053 w 1887484"/>
              <a:gd name="connsiteY25" fmla="*/ 43280 h 1904041"/>
              <a:gd name="connsiteX26" fmla="*/ 1134642 w 1887484"/>
              <a:gd name="connsiteY26" fmla="*/ 35092 h 1904041"/>
              <a:gd name="connsiteX27" fmla="*/ 1145433 w 1887484"/>
              <a:gd name="connsiteY27" fmla="*/ 28074 h 1904041"/>
              <a:gd name="connsiteX28" fmla="*/ 1156224 w 1887484"/>
              <a:gd name="connsiteY28" fmla="*/ 22225 h 1904041"/>
              <a:gd name="connsiteX29" fmla="*/ 1168813 w 1887484"/>
              <a:gd name="connsiteY29" fmla="*/ 16376 h 1904041"/>
              <a:gd name="connsiteX30" fmla="*/ 1179604 w 1887484"/>
              <a:gd name="connsiteY30" fmla="*/ 12867 h 1904041"/>
              <a:gd name="connsiteX31" fmla="*/ 1192193 w 1887484"/>
              <a:gd name="connsiteY31" fmla="*/ 8188 h 1904041"/>
              <a:gd name="connsiteX32" fmla="*/ 1202984 w 1887484"/>
              <a:gd name="connsiteY32" fmla="*/ 5849 h 1904041"/>
              <a:gd name="connsiteX33" fmla="*/ 1213774 w 1887484"/>
              <a:gd name="connsiteY33" fmla="*/ 3509 h 1904041"/>
              <a:gd name="connsiteX34" fmla="*/ 1226364 w 1887484"/>
              <a:gd name="connsiteY34" fmla="*/ 1170 h 1904041"/>
              <a:gd name="connsiteX35" fmla="*/ 1237154 w 1887484"/>
              <a:gd name="connsiteY35" fmla="*/ 1170 h 1904041"/>
              <a:gd name="connsiteX36" fmla="*/ 1249743 w 1887484"/>
              <a:gd name="connsiteY36" fmla="*/ 0 h 1904041"/>
              <a:gd name="connsiteX37" fmla="*/ 1260534 w 1887484"/>
              <a:gd name="connsiteY37" fmla="*/ 0 h 1904041"/>
              <a:gd name="connsiteX38" fmla="*/ 1271325 w 1887484"/>
              <a:gd name="connsiteY38" fmla="*/ 1170 h 1904041"/>
              <a:gd name="connsiteX39" fmla="*/ 1283914 w 1887484"/>
              <a:gd name="connsiteY39" fmla="*/ 2340 h 1904041"/>
              <a:gd name="connsiteX40" fmla="*/ 1294705 w 1887484"/>
              <a:gd name="connsiteY40" fmla="*/ 3509 h 1904041"/>
              <a:gd name="connsiteX41" fmla="*/ 1307294 w 1887484"/>
              <a:gd name="connsiteY41" fmla="*/ 5849 h 1904041"/>
              <a:gd name="connsiteX42" fmla="*/ 1318085 w 1887484"/>
              <a:gd name="connsiteY42" fmla="*/ 8188 h 1904041"/>
              <a:gd name="connsiteX43" fmla="*/ 1328875 w 1887484"/>
              <a:gd name="connsiteY43" fmla="*/ 11697 h 1904041"/>
              <a:gd name="connsiteX44" fmla="*/ 1339666 w 1887484"/>
              <a:gd name="connsiteY44" fmla="*/ 15207 h 1904041"/>
              <a:gd name="connsiteX45" fmla="*/ 1352255 w 1887484"/>
              <a:gd name="connsiteY45" fmla="*/ 19886 h 1904041"/>
              <a:gd name="connsiteX46" fmla="*/ 1363046 w 1887484"/>
              <a:gd name="connsiteY46" fmla="*/ 24565 h 1904041"/>
              <a:gd name="connsiteX47" fmla="*/ 1375635 w 1887484"/>
              <a:gd name="connsiteY47" fmla="*/ 29244 h 1904041"/>
              <a:gd name="connsiteX48" fmla="*/ 1386426 w 1887484"/>
              <a:gd name="connsiteY48" fmla="*/ 35092 h 1904041"/>
              <a:gd name="connsiteX49" fmla="*/ 1397217 w 1887484"/>
              <a:gd name="connsiteY49" fmla="*/ 40941 h 1904041"/>
              <a:gd name="connsiteX50" fmla="*/ 1409806 w 1887484"/>
              <a:gd name="connsiteY50" fmla="*/ 47959 h 1904041"/>
              <a:gd name="connsiteX51" fmla="*/ 1420597 w 1887484"/>
              <a:gd name="connsiteY51" fmla="*/ 54978 h 1904041"/>
              <a:gd name="connsiteX52" fmla="*/ 1433186 w 1887484"/>
              <a:gd name="connsiteY52" fmla="*/ 61996 h 1904041"/>
              <a:gd name="connsiteX53" fmla="*/ 1443977 w 1887484"/>
              <a:gd name="connsiteY53" fmla="*/ 70184 h 1904041"/>
              <a:gd name="connsiteX54" fmla="*/ 1454767 w 1887484"/>
              <a:gd name="connsiteY54" fmla="*/ 79542 h 1904041"/>
              <a:gd name="connsiteX55" fmla="*/ 1467357 w 1887484"/>
              <a:gd name="connsiteY55" fmla="*/ 87730 h 1904041"/>
              <a:gd name="connsiteX56" fmla="*/ 1478147 w 1887484"/>
              <a:gd name="connsiteY56" fmla="*/ 98258 h 1904041"/>
              <a:gd name="connsiteX57" fmla="*/ 1490736 w 1887484"/>
              <a:gd name="connsiteY57" fmla="*/ 107616 h 1904041"/>
              <a:gd name="connsiteX58" fmla="*/ 1501527 w 1887484"/>
              <a:gd name="connsiteY58" fmla="*/ 119313 h 1904041"/>
              <a:gd name="connsiteX59" fmla="*/ 1512318 w 1887484"/>
              <a:gd name="connsiteY59" fmla="*/ 129841 h 1904041"/>
              <a:gd name="connsiteX60" fmla="*/ 1524907 w 1887484"/>
              <a:gd name="connsiteY60" fmla="*/ 141538 h 1904041"/>
              <a:gd name="connsiteX61" fmla="*/ 1535698 w 1887484"/>
              <a:gd name="connsiteY61" fmla="*/ 154405 h 1904041"/>
              <a:gd name="connsiteX62" fmla="*/ 1546489 w 1887484"/>
              <a:gd name="connsiteY62" fmla="*/ 167272 h 1904041"/>
              <a:gd name="connsiteX63" fmla="*/ 1559078 w 1887484"/>
              <a:gd name="connsiteY63" fmla="*/ 180139 h 1904041"/>
              <a:gd name="connsiteX64" fmla="*/ 1569869 w 1887484"/>
              <a:gd name="connsiteY64" fmla="*/ 195346 h 1904041"/>
              <a:gd name="connsiteX65" fmla="*/ 1582458 w 1887484"/>
              <a:gd name="connsiteY65" fmla="*/ 210553 h 1904041"/>
              <a:gd name="connsiteX66" fmla="*/ 1593248 w 1887484"/>
              <a:gd name="connsiteY66" fmla="*/ 225759 h 1904041"/>
              <a:gd name="connsiteX67" fmla="*/ 1604039 w 1887484"/>
              <a:gd name="connsiteY67" fmla="*/ 242135 h 1904041"/>
              <a:gd name="connsiteX68" fmla="*/ 1616628 w 1887484"/>
              <a:gd name="connsiteY68" fmla="*/ 258512 h 1904041"/>
              <a:gd name="connsiteX69" fmla="*/ 1627419 w 1887484"/>
              <a:gd name="connsiteY69" fmla="*/ 277228 h 1904041"/>
              <a:gd name="connsiteX70" fmla="*/ 1640008 w 1887484"/>
              <a:gd name="connsiteY70" fmla="*/ 294774 h 1904041"/>
              <a:gd name="connsiteX71" fmla="*/ 1650799 w 1887484"/>
              <a:gd name="connsiteY71" fmla="*/ 314659 h 1904041"/>
              <a:gd name="connsiteX72" fmla="*/ 1661590 w 1887484"/>
              <a:gd name="connsiteY72" fmla="*/ 334545 h 1904041"/>
              <a:gd name="connsiteX73" fmla="*/ 1674179 w 1887484"/>
              <a:gd name="connsiteY73" fmla="*/ 356770 h 1904041"/>
              <a:gd name="connsiteX74" fmla="*/ 1684970 w 1887484"/>
              <a:gd name="connsiteY74" fmla="*/ 378995 h 1904041"/>
              <a:gd name="connsiteX75" fmla="*/ 1697559 w 1887484"/>
              <a:gd name="connsiteY75" fmla="*/ 402389 h 1904041"/>
              <a:gd name="connsiteX76" fmla="*/ 1708350 w 1887484"/>
              <a:gd name="connsiteY76" fmla="*/ 426954 h 1904041"/>
              <a:gd name="connsiteX77" fmla="*/ 1719140 w 1887484"/>
              <a:gd name="connsiteY77" fmla="*/ 452688 h 1904041"/>
              <a:gd name="connsiteX78" fmla="*/ 1729931 w 1887484"/>
              <a:gd name="connsiteY78" fmla="*/ 480762 h 1904041"/>
              <a:gd name="connsiteX79" fmla="*/ 1742520 w 1887484"/>
              <a:gd name="connsiteY79" fmla="*/ 510005 h 1904041"/>
              <a:gd name="connsiteX80" fmla="*/ 1753311 w 1887484"/>
              <a:gd name="connsiteY80" fmla="*/ 540418 h 1904041"/>
              <a:gd name="connsiteX81" fmla="*/ 1765900 w 1887484"/>
              <a:gd name="connsiteY81" fmla="*/ 573171 h 1904041"/>
              <a:gd name="connsiteX82" fmla="*/ 1776691 w 1887484"/>
              <a:gd name="connsiteY82" fmla="*/ 608263 h 1904041"/>
              <a:gd name="connsiteX83" fmla="*/ 1787482 w 1887484"/>
              <a:gd name="connsiteY83" fmla="*/ 645694 h 1904041"/>
              <a:gd name="connsiteX84" fmla="*/ 1800071 w 1887484"/>
              <a:gd name="connsiteY84" fmla="*/ 686635 h 1904041"/>
              <a:gd name="connsiteX85" fmla="*/ 1810862 w 1887484"/>
              <a:gd name="connsiteY85" fmla="*/ 731085 h 1904041"/>
              <a:gd name="connsiteX86" fmla="*/ 1823451 w 1887484"/>
              <a:gd name="connsiteY86" fmla="*/ 780214 h 1904041"/>
              <a:gd name="connsiteX87" fmla="*/ 1834242 w 1887484"/>
              <a:gd name="connsiteY87" fmla="*/ 836361 h 1904041"/>
              <a:gd name="connsiteX88" fmla="*/ 1845032 w 1887484"/>
              <a:gd name="connsiteY88" fmla="*/ 901867 h 1904041"/>
              <a:gd name="connsiteX89" fmla="*/ 1857621 w 1887484"/>
              <a:gd name="connsiteY89" fmla="*/ 980239 h 1904041"/>
              <a:gd name="connsiteX90" fmla="*/ 1868412 w 1887484"/>
              <a:gd name="connsiteY90" fmla="*/ 1084345 h 1904041"/>
              <a:gd name="connsiteX91" fmla="*/ 1881001 w 1887484"/>
              <a:gd name="connsiteY91" fmla="*/ 1256297 h 1904041"/>
              <a:gd name="connsiteX92" fmla="*/ 1885102 w 1887484"/>
              <a:gd name="connsiteY92" fmla="*/ 1335426 h 1904041"/>
              <a:gd name="connsiteX93" fmla="*/ 1887484 w 1887484"/>
              <a:gd name="connsiteY93" fmla="*/ 1903557 h 1904041"/>
              <a:gd name="connsiteX94" fmla="*/ 0 w 1887484"/>
              <a:gd name="connsiteY94" fmla="*/ 1904041 h 1904041"/>
              <a:gd name="connsiteX95" fmla="*/ 0 w 1887484"/>
              <a:gd name="connsiteY95" fmla="*/ 1482058 h 1904041"/>
              <a:gd name="connsiteX96" fmla="*/ 8809 w 1887484"/>
              <a:gd name="connsiteY96" fmla="*/ 1388477 h 1904041"/>
              <a:gd name="connsiteX97" fmla="*/ 21398 w 1887484"/>
              <a:gd name="connsiteY97" fmla="*/ 1283201 h 1904041"/>
              <a:gd name="connsiteX98" fmla="*/ 32189 w 1887484"/>
              <a:gd name="connsiteY98" fmla="*/ 1190791 h 1904041"/>
              <a:gd name="connsiteX99" fmla="*/ 44778 w 1887484"/>
              <a:gd name="connsiteY99" fmla="*/ 1110080 h 1904041"/>
              <a:gd name="connsiteX100" fmla="*/ 55569 w 1887484"/>
              <a:gd name="connsiteY100" fmla="*/ 1038726 h 1904041"/>
              <a:gd name="connsiteX101" fmla="*/ 66360 w 1887484"/>
              <a:gd name="connsiteY101" fmla="*/ 972051 h 1904041"/>
              <a:gd name="connsiteX102" fmla="*/ 78949 w 1887484"/>
              <a:gd name="connsiteY102" fmla="*/ 911225 h 1904041"/>
              <a:gd name="connsiteX103" fmla="*/ 89740 w 1887484"/>
              <a:gd name="connsiteY103" fmla="*/ 853907 h 1904041"/>
              <a:gd name="connsiteX104" fmla="*/ 102329 w 1887484"/>
              <a:gd name="connsiteY104" fmla="*/ 800100 h 1904041"/>
              <a:gd name="connsiteX105" fmla="*/ 113119 w 1887484"/>
              <a:gd name="connsiteY105" fmla="*/ 750971 h 1904041"/>
              <a:gd name="connsiteX106" fmla="*/ 123910 w 1887484"/>
              <a:gd name="connsiteY106" fmla="*/ 705351 h 1904041"/>
              <a:gd name="connsiteX107" fmla="*/ 136499 w 1887484"/>
              <a:gd name="connsiteY107" fmla="*/ 663240 h 1904041"/>
              <a:gd name="connsiteX108" fmla="*/ 147290 w 1887484"/>
              <a:gd name="connsiteY108" fmla="*/ 624639 h 1904041"/>
              <a:gd name="connsiteX109" fmla="*/ 158081 w 1887484"/>
              <a:gd name="connsiteY109" fmla="*/ 589547 h 1904041"/>
              <a:gd name="connsiteX110" fmla="*/ 170670 w 1887484"/>
              <a:gd name="connsiteY110" fmla="*/ 555625 h 1904041"/>
              <a:gd name="connsiteX111" fmla="*/ 181461 w 1887484"/>
              <a:gd name="connsiteY111" fmla="*/ 525212 h 1904041"/>
              <a:gd name="connsiteX112" fmla="*/ 192251 w 1887484"/>
              <a:gd name="connsiteY112" fmla="*/ 495968 h 1904041"/>
              <a:gd name="connsiteX113" fmla="*/ 204841 w 1887484"/>
              <a:gd name="connsiteY113" fmla="*/ 469064 h 1904041"/>
              <a:gd name="connsiteX114" fmla="*/ 215631 w 1887484"/>
              <a:gd name="connsiteY114" fmla="*/ 442160 h 1904041"/>
              <a:gd name="connsiteX115" fmla="*/ 228221 w 1887484"/>
              <a:gd name="connsiteY115" fmla="*/ 417596 h 1904041"/>
              <a:gd name="connsiteX116" fmla="*/ 239011 w 1887484"/>
              <a:gd name="connsiteY116" fmla="*/ 393031 h 1904041"/>
              <a:gd name="connsiteX117" fmla="*/ 249802 w 1887484"/>
              <a:gd name="connsiteY117" fmla="*/ 370806 h 1904041"/>
              <a:gd name="connsiteX118" fmla="*/ 262391 w 1887484"/>
              <a:gd name="connsiteY118" fmla="*/ 348581 h 1904041"/>
              <a:gd name="connsiteX119" fmla="*/ 273182 w 1887484"/>
              <a:gd name="connsiteY119" fmla="*/ 328696 h 1904041"/>
              <a:gd name="connsiteX120" fmla="*/ 285771 w 1887484"/>
              <a:gd name="connsiteY120" fmla="*/ 308810 h 1904041"/>
              <a:gd name="connsiteX121" fmla="*/ 296562 w 1887484"/>
              <a:gd name="connsiteY121" fmla="*/ 288925 h 1904041"/>
              <a:gd name="connsiteX122" fmla="*/ 307353 w 1887484"/>
              <a:gd name="connsiteY122" fmla="*/ 271379 h 1904041"/>
              <a:gd name="connsiteX123" fmla="*/ 318143 w 1887484"/>
              <a:gd name="connsiteY123" fmla="*/ 253833 h 1904041"/>
              <a:gd name="connsiteX124" fmla="*/ 330733 w 1887484"/>
              <a:gd name="connsiteY124" fmla="*/ 237457 h 1904041"/>
              <a:gd name="connsiteX125" fmla="*/ 343322 w 1887484"/>
              <a:gd name="connsiteY125" fmla="*/ 221080 h 1904041"/>
              <a:gd name="connsiteX126" fmla="*/ 354113 w 1887484"/>
              <a:gd name="connsiteY126" fmla="*/ 205874 h 1904041"/>
              <a:gd name="connsiteX127" fmla="*/ 364903 w 1887484"/>
              <a:gd name="connsiteY127" fmla="*/ 190667 h 1904041"/>
              <a:gd name="connsiteX128" fmla="*/ 375694 w 1887484"/>
              <a:gd name="connsiteY128" fmla="*/ 176630 h 1904041"/>
              <a:gd name="connsiteX129" fmla="*/ 388283 w 1887484"/>
              <a:gd name="connsiteY129" fmla="*/ 163763 h 1904041"/>
              <a:gd name="connsiteX130" fmla="*/ 399074 w 1887484"/>
              <a:gd name="connsiteY130" fmla="*/ 150896 h 1904041"/>
              <a:gd name="connsiteX131" fmla="*/ 411663 w 1887484"/>
              <a:gd name="connsiteY131" fmla="*/ 139199 h 1904041"/>
              <a:gd name="connsiteX132" fmla="*/ 422454 w 1887484"/>
              <a:gd name="connsiteY132" fmla="*/ 127501 h 1904041"/>
              <a:gd name="connsiteX133" fmla="*/ 433245 w 1887484"/>
              <a:gd name="connsiteY133" fmla="*/ 115804 h 1904041"/>
              <a:gd name="connsiteX134" fmla="*/ 445834 w 1887484"/>
              <a:gd name="connsiteY134" fmla="*/ 105276 h 1904041"/>
              <a:gd name="connsiteX135" fmla="*/ 456624 w 1887484"/>
              <a:gd name="connsiteY135" fmla="*/ 95918 h 1904041"/>
              <a:gd name="connsiteX136" fmla="*/ 469214 w 1887484"/>
              <a:gd name="connsiteY136" fmla="*/ 86561 h 1904041"/>
              <a:gd name="connsiteX137" fmla="*/ 480004 w 1887484"/>
              <a:gd name="connsiteY137" fmla="*/ 77203 h 1904041"/>
              <a:gd name="connsiteX138" fmla="*/ 490795 w 1887484"/>
              <a:gd name="connsiteY138" fmla="*/ 69015 h 1904041"/>
              <a:gd name="connsiteX139" fmla="*/ 503384 w 1887484"/>
              <a:gd name="connsiteY139" fmla="*/ 60826 h 1904041"/>
              <a:gd name="connsiteX140" fmla="*/ 514175 w 1887484"/>
              <a:gd name="connsiteY140" fmla="*/ 53808 h 1904041"/>
              <a:gd name="connsiteX141" fmla="*/ 526764 w 1887484"/>
              <a:gd name="connsiteY141" fmla="*/ 46790 h 1904041"/>
              <a:gd name="connsiteX142" fmla="*/ 537555 w 1887484"/>
              <a:gd name="connsiteY142" fmla="*/ 39771 h 1904041"/>
              <a:gd name="connsiteX143" fmla="*/ 548346 w 1887484"/>
              <a:gd name="connsiteY143" fmla="*/ 33922 h 1904041"/>
              <a:gd name="connsiteX144" fmla="*/ 560935 w 1887484"/>
              <a:gd name="connsiteY144" fmla="*/ 28074 h 1904041"/>
              <a:gd name="connsiteX145" fmla="*/ 571726 w 1887484"/>
              <a:gd name="connsiteY145" fmla="*/ 23395 h 1904041"/>
              <a:gd name="connsiteX146" fmla="*/ 582516 w 1887484"/>
              <a:gd name="connsiteY146" fmla="*/ 18716 h 1904041"/>
              <a:gd name="connsiteX147" fmla="*/ 595106 w 1887484"/>
              <a:gd name="connsiteY147" fmla="*/ 14037 h 1904041"/>
              <a:gd name="connsiteX148" fmla="*/ 605896 w 1887484"/>
              <a:gd name="connsiteY148" fmla="*/ 11697 h 1904041"/>
              <a:gd name="connsiteX149" fmla="*/ 618485 w 1887484"/>
              <a:gd name="connsiteY149" fmla="*/ 8188 h 1904041"/>
              <a:gd name="connsiteX150" fmla="*/ 629276 w 1887484"/>
              <a:gd name="connsiteY150" fmla="*/ 5849 h 1904041"/>
              <a:gd name="connsiteX151" fmla="*/ 640067 w 1887484"/>
              <a:gd name="connsiteY151" fmla="*/ 3509 h 1904041"/>
              <a:gd name="connsiteX152" fmla="*/ 652656 w 1887484"/>
              <a:gd name="connsiteY152" fmla="*/ 2340 h 1904041"/>
              <a:gd name="connsiteX153" fmla="*/ 663447 w 1887484"/>
              <a:gd name="connsiteY153" fmla="*/ 1170 h 1904041"/>
              <a:gd name="connsiteX154" fmla="*/ 676036 w 1887484"/>
              <a:gd name="connsiteY15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1030332 w 1887484"/>
              <a:gd name="connsiteY16" fmla="*/ 170782 h 1904041"/>
              <a:gd name="connsiteX17" fmla="*/ 1042921 w 1887484"/>
              <a:gd name="connsiteY17" fmla="*/ 145047 h 1904041"/>
              <a:gd name="connsiteX18" fmla="*/ 1053712 w 1887484"/>
              <a:gd name="connsiteY18" fmla="*/ 123992 h 1904041"/>
              <a:gd name="connsiteX19" fmla="*/ 1064503 w 1887484"/>
              <a:gd name="connsiteY19" fmla="*/ 105276 h 1904041"/>
              <a:gd name="connsiteX20" fmla="*/ 1077092 w 1887484"/>
              <a:gd name="connsiteY20" fmla="*/ 90070 h 1904041"/>
              <a:gd name="connsiteX21" fmla="*/ 1087882 w 1887484"/>
              <a:gd name="connsiteY21" fmla="*/ 76033 h 1904041"/>
              <a:gd name="connsiteX22" fmla="*/ 1100472 w 1887484"/>
              <a:gd name="connsiteY22" fmla="*/ 63166 h 1904041"/>
              <a:gd name="connsiteX23" fmla="*/ 1111262 w 1887484"/>
              <a:gd name="connsiteY23" fmla="*/ 52638 h 1904041"/>
              <a:gd name="connsiteX24" fmla="*/ 1122053 w 1887484"/>
              <a:gd name="connsiteY24" fmla="*/ 43280 h 1904041"/>
              <a:gd name="connsiteX25" fmla="*/ 1134642 w 1887484"/>
              <a:gd name="connsiteY25" fmla="*/ 35092 h 1904041"/>
              <a:gd name="connsiteX26" fmla="*/ 1145433 w 1887484"/>
              <a:gd name="connsiteY26" fmla="*/ 28074 h 1904041"/>
              <a:gd name="connsiteX27" fmla="*/ 1156224 w 1887484"/>
              <a:gd name="connsiteY27" fmla="*/ 22225 h 1904041"/>
              <a:gd name="connsiteX28" fmla="*/ 1168813 w 1887484"/>
              <a:gd name="connsiteY28" fmla="*/ 16376 h 1904041"/>
              <a:gd name="connsiteX29" fmla="*/ 1179604 w 1887484"/>
              <a:gd name="connsiteY29" fmla="*/ 12867 h 1904041"/>
              <a:gd name="connsiteX30" fmla="*/ 1192193 w 1887484"/>
              <a:gd name="connsiteY30" fmla="*/ 8188 h 1904041"/>
              <a:gd name="connsiteX31" fmla="*/ 1202984 w 1887484"/>
              <a:gd name="connsiteY31" fmla="*/ 5849 h 1904041"/>
              <a:gd name="connsiteX32" fmla="*/ 1213774 w 1887484"/>
              <a:gd name="connsiteY32" fmla="*/ 3509 h 1904041"/>
              <a:gd name="connsiteX33" fmla="*/ 1226364 w 1887484"/>
              <a:gd name="connsiteY33" fmla="*/ 1170 h 1904041"/>
              <a:gd name="connsiteX34" fmla="*/ 1237154 w 1887484"/>
              <a:gd name="connsiteY34" fmla="*/ 1170 h 1904041"/>
              <a:gd name="connsiteX35" fmla="*/ 1249743 w 1887484"/>
              <a:gd name="connsiteY35" fmla="*/ 0 h 1904041"/>
              <a:gd name="connsiteX36" fmla="*/ 1260534 w 1887484"/>
              <a:gd name="connsiteY36" fmla="*/ 0 h 1904041"/>
              <a:gd name="connsiteX37" fmla="*/ 1271325 w 1887484"/>
              <a:gd name="connsiteY37" fmla="*/ 1170 h 1904041"/>
              <a:gd name="connsiteX38" fmla="*/ 1283914 w 1887484"/>
              <a:gd name="connsiteY38" fmla="*/ 2340 h 1904041"/>
              <a:gd name="connsiteX39" fmla="*/ 1294705 w 1887484"/>
              <a:gd name="connsiteY39" fmla="*/ 3509 h 1904041"/>
              <a:gd name="connsiteX40" fmla="*/ 1307294 w 1887484"/>
              <a:gd name="connsiteY40" fmla="*/ 5849 h 1904041"/>
              <a:gd name="connsiteX41" fmla="*/ 1318085 w 1887484"/>
              <a:gd name="connsiteY41" fmla="*/ 8188 h 1904041"/>
              <a:gd name="connsiteX42" fmla="*/ 1328875 w 1887484"/>
              <a:gd name="connsiteY42" fmla="*/ 11697 h 1904041"/>
              <a:gd name="connsiteX43" fmla="*/ 1339666 w 1887484"/>
              <a:gd name="connsiteY43" fmla="*/ 15207 h 1904041"/>
              <a:gd name="connsiteX44" fmla="*/ 1352255 w 1887484"/>
              <a:gd name="connsiteY44" fmla="*/ 19886 h 1904041"/>
              <a:gd name="connsiteX45" fmla="*/ 1363046 w 1887484"/>
              <a:gd name="connsiteY45" fmla="*/ 24565 h 1904041"/>
              <a:gd name="connsiteX46" fmla="*/ 1375635 w 1887484"/>
              <a:gd name="connsiteY46" fmla="*/ 29244 h 1904041"/>
              <a:gd name="connsiteX47" fmla="*/ 1386426 w 1887484"/>
              <a:gd name="connsiteY47" fmla="*/ 35092 h 1904041"/>
              <a:gd name="connsiteX48" fmla="*/ 1397217 w 1887484"/>
              <a:gd name="connsiteY48" fmla="*/ 40941 h 1904041"/>
              <a:gd name="connsiteX49" fmla="*/ 1409806 w 1887484"/>
              <a:gd name="connsiteY49" fmla="*/ 47959 h 1904041"/>
              <a:gd name="connsiteX50" fmla="*/ 1420597 w 1887484"/>
              <a:gd name="connsiteY50" fmla="*/ 54978 h 1904041"/>
              <a:gd name="connsiteX51" fmla="*/ 1433186 w 1887484"/>
              <a:gd name="connsiteY51" fmla="*/ 61996 h 1904041"/>
              <a:gd name="connsiteX52" fmla="*/ 1443977 w 1887484"/>
              <a:gd name="connsiteY52" fmla="*/ 70184 h 1904041"/>
              <a:gd name="connsiteX53" fmla="*/ 1454767 w 1887484"/>
              <a:gd name="connsiteY53" fmla="*/ 79542 h 1904041"/>
              <a:gd name="connsiteX54" fmla="*/ 1467357 w 1887484"/>
              <a:gd name="connsiteY54" fmla="*/ 87730 h 1904041"/>
              <a:gd name="connsiteX55" fmla="*/ 1478147 w 1887484"/>
              <a:gd name="connsiteY55" fmla="*/ 98258 h 1904041"/>
              <a:gd name="connsiteX56" fmla="*/ 1490736 w 1887484"/>
              <a:gd name="connsiteY56" fmla="*/ 107616 h 1904041"/>
              <a:gd name="connsiteX57" fmla="*/ 1501527 w 1887484"/>
              <a:gd name="connsiteY57" fmla="*/ 119313 h 1904041"/>
              <a:gd name="connsiteX58" fmla="*/ 1512318 w 1887484"/>
              <a:gd name="connsiteY58" fmla="*/ 129841 h 1904041"/>
              <a:gd name="connsiteX59" fmla="*/ 1524907 w 1887484"/>
              <a:gd name="connsiteY59" fmla="*/ 141538 h 1904041"/>
              <a:gd name="connsiteX60" fmla="*/ 1535698 w 1887484"/>
              <a:gd name="connsiteY60" fmla="*/ 154405 h 1904041"/>
              <a:gd name="connsiteX61" fmla="*/ 1546489 w 1887484"/>
              <a:gd name="connsiteY61" fmla="*/ 167272 h 1904041"/>
              <a:gd name="connsiteX62" fmla="*/ 1559078 w 1887484"/>
              <a:gd name="connsiteY62" fmla="*/ 180139 h 1904041"/>
              <a:gd name="connsiteX63" fmla="*/ 1569869 w 1887484"/>
              <a:gd name="connsiteY63" fmla="*/ 195346 h 1904041"/>
              <a:gd name="connsiteX64" fmla="*/ 1582458 w 1887484"/>
              <a:gd name="connsiteY64" fmla="*/ 210553 h 1904041"/>
              <a:gd name="connsiteX65" fmla="*/ 1593248 w 1887484"/>
              <a:gd name="connsiteY65" fmla="*/ 225759 h 1904041"/>
              <a:gd name="connsiteX66" fmla="*/ 1604039 w 1887484"/>
              <a:gd name="connsiteY66" fmla="*/ 242135 h 1904041"/>
              <a:gd name="connsiteX67" fmla="*/ 1616628 w 1887484"/>
              <a:gd name="connsiteY67" fmla="*/ 258512 h 1904041"/>
              <a:gd name="connsiteX68" fmla="*/ 1627419 w 1887484"/>
              <a:gd name="connsiteY68" fmla="*/ 277228 h 1904041"/>
              <a:gd name="connsiteX69" fmla="*/ 1640008 w 1887484"/>
              <a:gd name="connsiteY69" fmla="*/ 294774 h 1904041"/>
              <a:gd name="connsiteX70" fmla="*/ 1650799 w 1887484"/>
              <a:gd name="connsiteY70" fmla="*/ 314659 h 1904041"/>
              <a:gd name="connsiteX71" fmla="*/ 1661590 w 1887484"/>
              <a:gd name="connsiteY71" fmla="*/ 334545 h 1904041"/>
              <a:gd name="connsiteX72" fmla="*/ 1674179 w 1887484"/>
              <a:gd name="connsiteY72" fmla="*/ 356770 h 1904041"/>
              <a:gd name="connsiteX73" fmla="*/ 1684970 w 1887484"/>
              <a:gd name="connsiteY73" fmla="*/ 378995 h 1904041"/>
              <a:gd name="connsiteX74" fmla="*/ 1697559 w 1887484"/>
              <a:gd name="connsiteY74" fmla="*/ 402389 h 1904041"/>
              <a:gd name="connsiteX75" fmla="*/ 1708350 w 1887484"/>
              <a:gd name="connsiteY75" fmla="*/ 426954 h 1904041"/>
              <a:gd name="connsiteX76" fmla="*/ 1719140 w 1887484"/>
              <a:gd name="connsiteY76" fmla="*/ 452688 h 1904041"/>
              <a:gd name="connsiteX77" fmla="*/ 1729931 w 1887484"/>
              <a:gd name="connsiteY77" fmla="*/ 480762 h 1904041"/>
              <a:gd name="connsiteX78" fmla="*/ 1742520 w 1887484"/>
              <a:gd name="connsiteY78" fmla="*/ 510005 h 1904041"/>
              <a:gd name="connsiteX79" fmla="*/ 1753311 w 1887484"/>
              <a:gd name="connsiteY79" fmla="*/ 540418 h 1904041"/>
              <a:gd name="connsiteX80" fmla="*/ 1765900 w 1887484"/>
              <a:gd name="connsiteY80" fmla="*/ 573171 h 1904041"/>
              <a:gd name="connsiteX81" fmla="*/ 1776691 w 1887484"/>
              <a:gd name="connsiteY81" fmla="*/ 608263 h 1904041"/>
              <a:gd name="connsiteX82" fmla="*/ 1787482 w 1887484"/>
              <a:gd name="connsiteY82" fmla="*/ 645694 h 1904041"/>
              <a:gd name="connsiteX83" fmla="*/ 1800071 w 1887484"/>
              <a:gd name="connsiteY83" fmla="*/ 686635 h 1904041"/>
              <a:gd name="connsiteX84" fmla="*/ 1810862 w 1887484"/>
              <a:gd name="connsiteY84" fmla="*/ 731085 h 1904041"/>
              <a:gd name="connsiteX85" fmla="*/ 1823451 w 1887484"/>
              <a:gd name="connsiteY85" fmla="*/ 780214 h 1904041"/>
              <a:gd name="connsiteX86" fmla="*/ 1834242 w 1887484"/>
              <a:gd name="connsiteY86" fmla="*/ 836361 h 1904041"/>
              <a:gd name="connsiteX87" fmla="*/ 1845032 w 1887484"/>
              <a:gd name="connsiteY87" fmla="*/ 901867 h 1904041"/>
              <a:gd name="connsiteX88" fmla="*/ 1857621 w 1887484"/>
              <a:gd name="connsiteY88" fmla="*/ 980239 h 1904041"/>
              <a:gd name="connsiteX89" fmla="*/ 1868412 w 1887484"/>
              <a:gd name="connsiteY89" fmla="*/ 1084345 h 1904041"/>
              <a:gd name="connsiteX90" fmla="*/ 1881001 w 1887484"/>
              <a:gd name="connsiteY90" fmla="*/ 1256297 h 1904041"/>
              <a:gd name="connsiteX91" fmla="*/ 1885102 w 1887484"/>
              <a:gd name="connsiteY91" fmla="*/ 1335426 h 1904041"/>
              <a:gd name="connsiteX92" fmla="*/ 1887484 w 1887484"/>
              <a:gd name="connsiteY92" fmla="*/ 1903557 h 1904041"/>
              <a:gd name="connsiteX93" fmla="*/ 0 w 1887484"/>
              <a:gd name="connsiteY93" fmla="*/ 1904041 h 1904041"/>
              <a:gd name="connsiteX94" fmla="*/ 0 w 1887484"/>
              <a:gd name="connsiteY94" fmla="*/ 1482058 h 1904041"/>
              <a:gd name="connsiteX95" fmla="*/ 8809 w 1887484"/>
              <a:gd name="connsiteY95" fmla="*/ 1388477 h 1904041"/>
              <a:gd name="connsiteX96" fmla="*/ 21398 w 1887484"/>
              <a:gd name="connsiteY96" fmla="*/ 1283201 h 1904041"/>
              <a:gd name="connsiteX97" fmla="*/ 32189 w 1887484"/>
              <a:gd name="connsiteY97" fmla="*/ 1190791 h 1904041"/>
              <a:gd name="connsiteX98" fmla="*/ 44778 w 1887484"/>
              <a:gd name="connsiteY98" fmla="*/ 1110080 h 1904041"/>
              <a:gd name="connsiteX99" fmla="*/ 55569 w 1887484"/>
              <a:gd name="connsiteY99" fmla="*/ 1038726 h 1904041"/>
              <a:gd name="connsiteX100" fmla="*/ 66360 w 1887484"/>
              <a:gd name="connsiteY100" fmla="*/ 972051 h 1904041"/>
              <a:gd name="connsiteX101" fmla="*/ 78949 w 1887484"/>
              <a:gd name="connsiteY101" fmla="*/ 911225 h 1904041"/>
              <a:gd name="connsiteX102" fmla="*/ 89740 w 1887484"/>
              <a:gd name="connsiteY102" fmla="*/ 853907 h 1904041"/>
              <a:gd name="connsiteX103" fmla="*/ 102329 w 1887484"/>
              <a:gd name="connsiteY103" fmla="*/ 800100 h 1904041"/>
              <a:gd name="connsiteX104" fmla="*/ 113119 w 1887484"/>
              <a:gd name="connsiteY104" fmla="*/ 750971 h 1904041"/>
              <a:gd name="connsiteX105" fmla="*/ 123910 w 1887484"/>
              <a:gd name="connsiteY105" fmla="*/ 705351 h 1904041"/>
              <a:gd name="connsiteX106" fmla="*/ 136499 w 1887484"/>
              <a:gd name="connsiteY106" fmla="*/ 663240 h 1904041"/>
              <a:gd name="connsiteX107" fmla="*/ 147290 w 1887484"/>
              <a:gd name="connsiteY107" fmla="*/ 624639 h 1904041"/>
              <a:gd name="connsiteX108" fmla="*/ 158081 w 1887484"/>
              <a:gd name="connsiteY108" fmla="*/ 589547 h 1904041"/>
              <a:gd name="connsiteX109" fmla="*/ 170670 w 1887484"/>
              <a:gd name="connsiteY109" fmla="*/ 555625 h 1904041"/>
              <a:gd name="connsiteX110" fmla="*/ 181461 w 1887484"/>
              <a:gd name="connsiteY110" fmla="*/ 525212 h 1904041"/>
              <a:gd name="connsiteX111" fmla="*/ 192251 w 1887484"/>
              <a:gd name="connsiteY111" fmla="*/ 495968 h 1904041"/>
              <a:gd name="connsiteX112" fmla="*/ 204841 w 1887484"/>
              <a:gd name="connsiteY112" fmla="*/ 469064 h 1904041"/>
              <a:gd name="connsiteX113" fmla="*/ 215631 w 1887484"/>
              <a:gd name="connsiteY113" fmla="*/ 442160 h 1904041"/>
              <a:gd name="connsiteX114" fmla="*/ 228221 w 1887484"/>
              <a:gd name="connsiteY114" fmla="*/ 417596 h 1904041"/>
              <a:gd name="connsiteX115" fmla="*/ 239011 w 1887484"/>
              <a:gd name="connsiteY115" fmla="*/ 393031 h 1904041"/>
              <a:gd name="connsiteX116" fmla="*/ 249802 w 1887484"/>
              <a:gd name="connsiteY116" fmla="*/ 370806 h 1904041"/>
              <a:gd name="connsiteX117" fmla="*/ 262391 w 1887484"/>
              <a:gd name="connsiteY117" fmla="*/ 348581 h 1904041"/>
              <a:gd name="connsiteX118" fmla="*/ 273182 w 1887484"/>
              <a:gd name="connsiteY118" fmla="*/ 328696 h 1904041"/>
              <a:gd name="connsiteX119" fmla="*/ 285771 w 1887484"/>
              <a:gd name="connsiteY119" fmla="*/ 308810 h 1904041"/>
              <a:gd name="connsiteX120" fmla="*/ 296562 w 1887484"/>
              <a:gd name="connsiteY120" fmla="*/ 288925 h 1904041"/>
              <a:gd name="connsiteX121" fmla="*/ 307353 w 1887484"/>
              <a:gd name="connsiteY121" fmla="*/ 271379 h 1904041"/>
              <a:gd name="connsiteX122" fmla="*/ 318143 w 1887484"/>
              <a:gd name="connsiteY122" fmla="*/ 253833 h 1904041"/>
              <a:gd name="connsiteX123" fmla="*/ 330733 w 1887484"/>
              <a:gd name="connsiteY123" fmla="*/ 237457 h 1904041"/>
              <a:gd name="connsiteX124" fmla="*/ 343322 w 1887484"/>
              <a:gd name="connsiteY124" fmla="*/ 221080 h 1904041"/>
              <a:gd name="connsiteX125" fmla="*/ 354113 w 1887484"/>
              <a:gd name="connsiteY125" fmla="*/ 205874 h 1904041"/>
              <a:gd name="connsiteX126" fmla="*/ 364903 w 1887484"/>
              <a:gd name="connsiteY126" fmla="*/ 190667 h 1904041"/>
              <a:gd name="connsiteX127" fmla="*/ 375694 w 1887484"/>
              <a:gd name="connsiteY127" fmla="*/ 176630 h 1904041"/>
              <a:gd name="connsiteX128" fmla="*/ 388283 w 1887484"/>
              <a:gd name="connsiteY128" fmla="*/ 163763 h 1904041"/>
              <a:gd name="connsiteX129" fmla="*/ 399074 w 1887484"/>
              <a:gd name="connsiteY129" fmla="*/ 150896 h 1904041"/>
              <a:gd name="connsiteX130" fmla="*/ 411663 w 1887484"/>
              <a:gd name="connsiteY130" fmla="*/ 139199 h 1904041"/>
              <a:gd name="connsiteX131" fmla="*/ 422454 w 1887484"/>
              <a:gd name="connsiteY131" fmla="*/ 127501 h 1904041"/>
              <a:gd name="connsiteX132" fmla="*/ 433245 w 1887484"/>
              <a:gd name="connsiteY132" fmla="*/ 115804 h 1904041"/>
              <a:gd name="connsiteX133" fmla="*/ 445834 w 1887484"/>
              <a:gd name="connsiteY133" fmla="*/ 105276 h 1904041"/>
              <a:gd name="connsiteX134" fmla="*/ 456624 w 1887484"/>
              <a:gd name="connsiteY134" fmla="*/ 95918 h 1904041"/>
              <a:gd name="connsiteX135" fmla="*/ 469214 w 1887484"/>
              <a:gd name="connsiteY135" fmla="*/ 86561 h 1904041"/>
              <a:gd name="connsiteX136" fmla="*/ 480004 w 1887484"/>
              <a:gd name="connsiteY136" fmla="*/ 77203 h 1904041"/>
              <a:gd name="connsiteX137" fmla="*/ 490795 w 1887484"/>
              <a:gd name="connsiteY137" fmla="*/ 69015 h 1904041"/>
              <a:gd name="connsiteX138" fmla="*/ 503384 w 1887484"/>
              <a:gd name="connsiteY138" fmla="*/ 60826 h 1904041"/>
              <a:gd name="connsiteX139" fmla="*/ 514175 w 1887484"/>
              <a:gd name="connsiteY139" fmla="*/ 53808 h 1904041"/>
              <a:gd name="connsiteX140" fmla="*/ 526764 w 1887484"/>
              <a:gd name="connsiteY140" fmla="*/ 46790 h 1904041"/>
              <a:gd name="connsiteX141" fmla="*/ 537555 w 1887484"/>
              <a:gd name="connsiteY141" fmla="*/ 39771 h 1904041"/>
              <a:gd name="connsiteX142" fmla="*/ 548346 w 1887484"/>
              <a:gd name="connsiteY142" fmla="*/ 33922 h 1904041"/>
              <a:gd name="connsiteX143" fmla="*/ 560935 w 1887484"/>
              <a:gd name="connsiteY143" fmla="*/ 28074 h 1904041"/>
              <a:gd name="connsiteX144" fmla="*/ 571726 w 1887484"/>
              <a:gd name="connsiteY144" fmla="*/ 23395 h 1904041"/>
              <a:gd name="connsiteX145" fmla="*/ 582516 w 1887484"/>
              <a:gd name="connsiteY145" fmla="*/ 18716 h 1904041"/>
              <a:gd name="connsiteX146" fmla="*/ 595106 w 1887484"/>
              <a:gd name="connsiteY146" fmla="*/ 14037 h 1904041"/>
              <a:gd name="connsiteX147" fmla="*/ 605896 w 1887484"/>
              <a:gd name="connsiteY147" fmla="*/ 11697 h 1904041"/>
              <a:gd name="connsiteX148" fmla="*/ 618485 w 1887484"/>
              <a:gd name="connsiteY148" fmla="*/ 8188 h 1904041"/>
              <a:gd name="connsiteX149" fmla="*/ 629276 w 1887484"/>
              <a:gd name="connsiteY149" fmla="*/ 5849 h 1904041"/>
              <a:gd name="connsiteX150" fmla="*/ 640067 w 1887484"/>
              <a:gd name="connsiteY150" fmla="*/ 3509 h 1904041"/>
              <a:gd name="connsiteX151" fmla="*/ 652656 w 1887484"/>
              <a:gd name="connsiteY151" fmla="*/ 2340 h 1904041"/>
              <a:gd name="connsiteX152" fmla="*/ 663447 w 1887484"/>
              <a:gd name="connsiteY152" fmla="*/ 1170 h 1904041"/>
              <a:gd name="connsiteX153" fmla="*/ 676036 w 1887484"/>
              <a:gd name="connsiteY15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30332 w 1887484"/>
              <a:gd name="connsiteY15" fmla="*/ 170782 h 1904041"/>
              <a:gd name="connsiteX16" fmla="*/ 1042921 w 1887484"/>
              <a:gd name="connsiteY16" fmla="*/ 145047 h 1904041"/>
              <a:gd name="connsiteX17" fmla="*/ 1053712 w 1887484"/>
              <a:gd name="connsiteY17" fmla="*/ 123992 h 1904041"/>
              <a:gd name="connsiteX18" fmla="*/ 1064503 w 1887484"/>
              <a:gd name="connsiteY18" fmla="*/ 105276 h 1904041"/>
              <a:gd name="connsiteX19" fmla="*/ 1077092 w 1887484"/>
              <a:gd name="connsiteY19" fmla="*/ 90070 h 1904041"/>
              <a:gd name="connsiteX20" fmla="*/ 1087882 w 1887484"/>
              <a:gd name="connsiteY20" fmla="*/ 76033 h 1904041"/>
              <a:gd name="connsiteX21" fmla="*/ 1100472 w 1887484"/>
              <a:gd name="connsiteY21" fmla="*/ 63166 h 1904041"/>
              <a:gd name="connsiteX22" fmla="*/ 1111262 w 1887484"/>
              <a:gd name="connsiteY22" fmla="*/ 52638 h 1904041"/>
              <a:gd name="connsiteX23" fmla="*/ 1122053 w 1887484"/>
              <a:gd name="connsiteY23" fmla="*/ 43280 h 1904041"/>
              <a:gd name="connsiteX24" fmla="*/ 1134642 w 1887484"/>
              <a:gd name="connsiteY24" fmla="*/ 35092 h 1904041"/>
              <a:gd name="connsiteX25" fmla="*/ 1145433 w 1887484"/>
              <a:gd name="connsiteY25" fmla="*/ 28074 h 1904041"/>
              <a:gd name="connsiteX26" fmla="*/ 1156224 w 1887484"/>
              <a:gd name="connsiteY26" fmla="*/ 22225 h 1904041"/>
              <a:gd name="connsiteX27" fmla="*/ 1168813 w 1887484"/>
              <a:gd name="connsiteY27" fmla="*/ 16376 h 1904041"/>
              <a:gd name="connsiteX28" fmla="*/ 1179604 w 1887484"/>
              <a:gd name="connsiteY28" fmla="*/ 12867 h 1904041"/>
              <a:gd name="connsiteX29" fmla="*/ 1192193 w 1887484"/>
              <a:gd name="connsiteY29" fmla="*/ 8188 h 1904041"/>
              <a:gd name="connsiteX30" fmla="*/ 1202984 w 1887484"/>
              <a:gd name="connsiteY30" fmla="*/ 5849 h 1904041"/>
              <a:gd name="connsiteX31" fmla="*/ 1213774 w 1887484"/>
              <a:gd name="connsiteY31" fmla="*/ 3509 h 1904041"/>
              <a:gd name="connsiteX32" fmla="*/ 1226364 w 1887484"/>
              <a:gd name="connsiteY32" fmla="*/ 1170 h 1904041"/>
              <a:gd name="connsiteX33" fmla="*/ 1237154 w 1887484"/>
              <a:gd name="connsiteY33" fmla="*/ 1170 h 1904041"/>
              <a:gd name="connsiteX34" fmla="*/ 1249743 w 1887484"/>
              <a:gd name="connsiteY34" fmla="*/ 0 h 1904041"/>
              <a:gd name="connsiteX35" fmla="*/ 1260534 w 1887484"/>
              <a:gd name="connsiteY35" fmla="*/ 0 h 1904041"/>
              <a:gd name="connsiteX36" fmla="*/ 1271325 w 1887484"/>
              <a:gd name="connsiteY36" fmla="*/ 1170 h 1904041"/>
              <a:gd name="connsiteX37" fmla="*/ 1283914 w 1887484"/>
              <a:gd name="connsiteY37" fmla="*/ 2340 h 1904041"/>
              <a:gd name="connsiteX38" fmla="*/ 1294705 w 1887484"/>
              <a:gd name="connsiteY38" fmla="*/ 3509 h 1904041"/>
              <a:gd name="connsiteX39" fmla="*/ 1307294 w 1887484"/>
              <a:gd name="connsiteY39" fmla="*/ 5849 h 1904041"/>
              <a:gd name="connsiteX40" fmla="*/ 1318085 w 1887484"/>
              <a:gd name="connsiteY40" fmla="*/ 8188 h 1904041"/>
              <a:gd name="connsiteX41" fmla="*/ 1328875 w 1887484"/>
              <a:gd name="connsiteY41" fmla="*/ 11697 h 1904041"/>
              <a:gd name="connsiteX42" fmla="*/ 1339666 w 1887484"/>
              <a:gd name="connsiteY42" fmla="*/ 15207 h 1904041"/>
              <a:gd name="connsiteX43" fmla="*/ 1352255 w 1887484"/>
              <a:gd name="connsiteY43" fmla="*/ 19886 h 1904041"/>
              <a:gd name="connsiteX44" fmla="*/ 1363046 w 1887484"/>
              <a:gd name="connsiteY44" fmla="*/ 24565 h 1904041"/>
              <a:gd name="connsiteX45" fmla="*/ 1375635 w 1887484"/>
              <a:gd name="connsiteY45" fmla="*/ 29244 h 1904041"/>
              <a:gd name="connsiteX46" fmla="*/ 1386426 w 1887484"/>
              <a:gd name="connsiteY46" fmla="*/ 35092 h 1904041"/>
              <a:gd name="connsiteX47" fmla="*/ 1397217 w 1887484"/>
              <a:gd name="connsiteY47" fmla="*/ 40941 h 1904041"/>
              <a:gd name="connsiteX48" fmla="*/ 1409806 w 1887484"/>
              <a:gd name="connsiteY48" fmla="*/ 47959 h 1904041"/>
              <a:gd name="connsiteX49" fmla="*/ 1420597 w 1887484"/>
              <a:gd name="connsiteY49" fmla="*/ 54978 h 1904041"/>
              <a:gd name="connsiteX50" fmla="*/ 1433186 w 1887484"/>
              <a:gd name="connsiteY50" fmla="*/ 61996 h 1904041"/>
              <a:gd name="connsiteX51" fmla="*/ 1443977 w 1887484"/>
              <a:gd name="connsiteY51" fmla="*/ 70184 h 1904041"/>
              <a:gd name="connsiteX52" fmla="*/ 1454767 w 1887484"/>
              <a:gd name="connsiteY52" fmla="*/ 79542 h 1904041"/>
              <a:gd name="connsiteX53" fmla="*/ 1467357 w 1887484"/>
              <a:gd name="connsiteY53" fmla="*/ 87730 h 1904041"/>
              <a:gd name="connsiteX54" fmla="*/ 1478147 w 1887484"/>
              <a:gd name="connsiteY54" fmla="*/ 98258 h 1904041"/>
              <a:gd name="connsiteX55" fmla="*/ 1490736 w 1887484"/>
              <a:gd name="connsiteY55" fmla="*/ 107616 h 1904041"/>
              <a:gd name="connsiteX56" fmla="*/ 1501527 w 1887484"/>
              <a:gd name="connsiteY56" fmla="*/ 119313 h 1904041"/>
              <a:gd name="connsiteX57" fmla="*/ 1512318 w 1887484"/>
              <a:gd name="connsiteY57" fmla="*/ 129841 h 1904041"/>
              <a:gd name="connsiteX58" fmla="*/ 1524907 w 1887484"/>
              <a:gd name="connsiteY58" fmla="*/ 141538 h 1904041"/>
              <a:gd name="connsiteX59" fmla="*/ 1535698 w 1887484"/>
              <a:gd name="connsiteY59" fmla="*/ 154405 h 1904041"/>
              <a:gd name="connsiteX60" fmla="*/ 1546489 w 1887484"/>
              <a:gd name="connsiteY60" fmla="*/ 167272 h 1904041"/>
              <a:gd name="connsiteX61" fmla="*/ 1559078 w 1887484"/>
              <a:gd name="connsiteY61" fmla="*/ 180139 h 1904041"/>
              <a:gd name="connsiteX62" fmla="*/ 1569869 w 1887484"/>
              <a:gd name="connsiteY62" fmla="*/ 195346 h 1904041"/>
              <a:gd name="connsiteX63" fmla="*/ 1582458 w 1887484"/>
              <a:gd name="connsiteY63" fmla="*/ 210553 h 1904041"/>
              <a:gd name="connsiteX64" fmla="*/ 1593248 w 1887484"/>
              <a:gd name="connsiteY64" fmla="*/ 225759 h 1904041"/>
              <a:gd name="connsiteX65" fmla="*/ 1604039 w 1887484"/>
              <a:gd name="connsiteY65" fmla="*/ 242135 h 1904041"/>
              <a:gd name="connsiteX66" fmla="*/ 1616628 w 1887484"/>
              <a:gd name="connsiteY66" fmla="*/ 258512 h 1904041"/>
              <a:gd name="connsiteX67" fmla="*/ 1627419 w 1887484"/>
              <a:gd name="connsiteY67" fmla="*/ 277228 h 1904041"/>
              <a:gd name="connsiteX68" fmla="*/ 1640008 w 1887484"/>
              <a:gd name="connsiteY68" fmla="*/ 294774 h 1904041"/>
              <a:gd name="connsiteX69" fmla="*/ 1650799 w 1887484"/>
              <a:gd name="connsiteY69" fmla="*/ 314659 h 1904041"/>
              <a:gd name="connsiteX70" fmla="*/ 1661590 w 1887484"/>
              <a:gd name="connsiteY70" fmla="*/ 334545 h 1904041"/>
              <a:gd name="connsiteX71" fmla="*/ 1674179 w 1887484"/>
              <a:gd name="connsiteY71" fmla="*/ 356770 h 1904041"/>
              <a:gd name="connsiteX72" fmla="*/ 1684970 w 1887484"/>
              <a:gd name="connsiteY72" fmla="*/ 378995 h 1904041"/>
              <a:gd name="connsiteX73" fmla="*/ 1697559 w 1887484"/>
              <a:gd name="connsiteY73" fmla="*/ 402389 h 1904041"/>
              <a:gd name="connsiteX74" fmla="*/ 1708350 w 1887484"/>
              <a:gd name="connsiteY74" fmla="*/ 426954 h 1904041"/>
              <a:gd name="connsiteX75" fmla="*/ 1719140 w 1887484"/>
              <a:gd name="connsiteY75" fmla="*/ 452688 h 1904041"/>
              <a:gd name="connsiteX76" fmla="*/ 1729931 w 1887484"/>
              <a:gd name="connsiteY76" fmla="*/ 480762 h 1904041"/>
              <a:gd name="connsiteX77" fmla="*/ 1742520 w 1887484"/>
              <a:gd name="connsiteY77" fmla="*/ 510005 h 1904041"/>
              <a:gd name="connsiteX78" fmla="*/ 1753311 w 1887484"/>
              <a:gd name="connsiteY78" fmla="*/ 540418 h 1904041"/>
              <a:gd name="connsiteX79" fmla="*/ 1765900 w 1887484"/>
              <a:gd name="connsiteY79" fmla="*/ 573171 h 1904041"/>
              <a:gd name="connsiteX80" fmla="*/ 1776691 w 1887484"/>
              <a:gd name="connsiteY80" fmla="*/ 608263 h 1904041"/>
              <a:gd name="connsiteX81" fmla="*/ 1787482 w 1887484"/>
              <a:gd name="connsiteY81" fmla="*/ 645694 h 1904041"/>
              <a:gd name="connsiteX82" fmla="*/ 1800071 w 1887484"/>
              <a:gd name="connsiteY82" fmla="*/ 686635 h 1904041"/>
              <a:gd name="connsiteX83" fmla="*/ 1810862 w 1887484"/>
              <a:gd name="connsiteY83" fmla="*/ 731085 h 1904041"/>
              <a:gd name="connsiteX84" fmla="*/ 1823451 w 1887484"/>
              <a:gd name="connsiteY84" fmla="*/ 780214 h 1904041"/>
              <a:gd name="connsiteX85" fmla="*/ 1834242 w 1887484"/>
              <a:gd name="connsiteY85" fmla="*/ 836361 h 1904041"/>
              <a:gd name="connsiteX86" fmla="*/ 1845032 w 1887484"/>
              <a:gd name="connsiteY86" fmla="*/ 901867 h 1904041"/>
              <a:gd name="connsiteX87" fmla="*/ 1857621 w 1887484"/>
              <a:gd name="connsiteY87" fmla="*/ 980239 h 1904041"/>
              <a:gd name="connsiteX88" fmla="*/ 1868412 w 1887484"/>
              <a:gd name="connsiteY88" fmla="*/ 1084345 h 1904041"/>
              <a:gd name="connsiteX89" fmla="*/ 1881001 w 1887484"/>
              <a:gd name="connsiteY89" fmla="*/ 1256297 h 1904041"/>
              <a:gd name="connsiteX90" fmla="*/ 1885102 w 1887484"/>
              <a:gd name="connsiteY90" fmla="*/ 1335426 h 1904041"/>
              <a:gd name="connsiteX91" fmla="*/ 1887484 w 1887484"/>
              <a:gd name="connsiteY91" fmla="*/ 1903557 h 1904041"/>
              <a:gd name="connsiteX92" fmla="*/ 0 w 1887484"/>
              <a:gd name="connsiteY92" fmla="*/ 1904041 h 1904041"/>
              <a:gd name="connsiteX93" fmla="*/ 0 w 1887484"/>
              <a:gd name="connsiteY93" fmla="*/ 1482058 h 1904041"/>
              <a:gd name="connsiteX94" fmla="*/ 8809 w 1887484"/>
              <a:gd name="connsiteY94" fmla="*/ 1388477 h 1904041"/>
              <a:gd name="connsiteX95" fmla="*/ 21398 w 1887484"/>
              <a:gd name="connsiteY95" fmla="*/ 1283201 h 1904041"/>
              <a:gd name="connsiteX96" fmla="*/ 32189 w 1887484"/>
              <a:gd name="connsiteY96" fmla="*/ 1190791 h 1904041"/>
              <a:gd name="connsiteX97" fmla="*/ 44778 w 1887484"/>
              <a:gd name="connsiteY97" fmla="*/ 1110080 h 1904041"/>
              <a:gd name="connsiteX98" fmla="*/ 55569 w 1887484"/>
              <a:gd name="connsiteY98" fmla="*/ 1038726 h 1904041"/>
              <a:gd name="connsiteX99" fmla="*/ 66360 w 1887484"/>
              <a:gd name="connsiteY99" fmla="*/ 972051 h 1904041"/>
              <a:gd name="connsiteX100" fmla="*/ 78949 w 1887484"/>
              <a:gd name="connsiteY100" fmla="*/ 911225 h 1904041"/>
              <a:gd name="connsiteX101" fmla="*/ 89740 w 1887484"/>
              <a:gd name="connsiteY101" fmla="*/ 853907 h 1904041"/>
              <a:gd name="connsiteX102" fmla="*/ 102329 w 1887484"/>
              <a:gd name="connsiteY102" fmla="*/ 800100 h 1904041"/>
              <a:gd name="connsiteX103" fmla="*/ 113119 w 1887484"/>
              <a:gd name="connsiteY103" fmla="*/ 750971 h 1904041"/>
              <a:gd name="connsiteX104" fmla="*/ 123910 w 1887484"/>
              <a:gd name="connsiteY104" fmla="*/ 705351 h 1904041"/>
              <a:gd name="connsiteX105" fmla="*/ 136499 w 1887484"/>
              <a:gd name="connsiteY105" fmla="*/ 663240 h 1904041"/>
              <a:gd name="connsiteX106" fmla="*/ 147290 w 1887484"/>
              <a:gd name="connsiteY106" fmla="*/ 624639 h 1904041"/>
              <a:gd name="connsiteX107" fmla="*/ 158081 w 1887484"/>
              <a:gd name="connsiteY107" fmla="*/ 589547 h 1904041"/>
              <a:gd name="connsiteX108" fmla="*/ 170670 w 1887484"/>
              <a:gd name="connsiteY108" fmla="*/ 555625 h 1904041"/>
              <a:gd name="connsiteX109" fmla="*/ 181461 w 1887484"/>
              <a:gd name="connsiteY109" fmla="*/ 525212 h 1904041"/>
              <a:gd name="connsiteX110" fmla="*/ 192251 w 1887484"/>
              <a:gd name="connsiteY110" fmla="*/ 495968 h 1904041"/>
              <a:gd name="connsiteX111" fmla="*/ 204841 w 1887484"/>
              <a:gd name="connsiteY111" fmla="*/ 469064 h 1904041"/>
              <a:gd name="connsiteX112" fmla="*/ 215631 w 1887484"/>
              <a:gd name="connsiteY112" fmla="*/ 442160 h 1904041"/>
              <a:gd name="connsiteX113" fmla="*/ 228221 w 1887484"/>
              <a:gd name="connsiteY113" fmla="*/ 417596 h 1904041"/>
              <a:gd name="connsiteX114" fmla="*/ 239011 w 1887484"/>
              <a:gd name="connsiteY114" fmla="*/ 393031 h 1904041"/>
              <a:gd name="connsiteX115" fmla="*/ 249802 w 1887484"/>
              <a:gd name="connsiteY115" fmla="*/ 370806 h 1904041"/>
              <a:gd name="connsiteX116" fmla="*/ 262391 w 1887484"/>
              <a:gd name="connsiteY116" fmla="*/ 348581 h 1904041"/>
              <a:gd name="connsiteX117" fmla="*/ 273182 w 1887484"/>
              <a:gd name="connsiteY117" fmla="*/ 328696 h 1904041"/>
              <a:gd name="connsiteX118" fmla="*/ 285771 w 1887484"/>
              <a:gd name="connsiteY118" fmla="*/ 308810 h 1904041"/>
              <a:gd name="connsiteX119" fmla="*/ 296562 w 1887484"/>
              <a:gd name="connsiteY119" fmla="*/ 288925 h 1904041"/>
              <a:gd name="connsiteX120" fmla="*/ 307353 w 1887484"/>
              <a:gd name="connsiteY120" fmla="*/ 271379 h 1904041"/>
              <a:gd name="connsiteX121" fmla="*/ 318143 w 1887484"/>
              <a:gd name="connsiteY121" fmla="*/ 253833 h 1904041"/>
              <a:gd name="connsiteX122" fmla="*/ 330733 w 1887484"/>
              <a:gd name="connsiteY122" fmla="*/ 237457 h 1904041"/>
              <a:gd name="connsiteX123" fmla="*/ 343322 w 1887484"/>
              <a:gd name="connsiteY123" fmla="*/ 221080 h 1904041"/>
              <a:gd name="connsiteX124" fmla="*/ 354113 w 1887484"/>
              <a:gd name="connsiteY124" fmla="*/ 205874 h 1904041"/>
              <a:gd name="connsiteX125" fmla="*/ 364903 w 1887484"/>
              <a:gd name="connsiteY125" fmla="*/ 190667 h 1904041"/>
              <a:gd name="connsiteX126" fmla="*/ 375694 w 1887484"/>
              <a:gd name="connsiteY126" fmla="*/ 176630 h 1904041"/>
              <a:gd name="connsiteX127" fmla="*/ 388283 w 1887484"/>
              <a:gd name="connsiteY127" fmla="*/ 163763 h 1904041"/>
              <a:gd name="connsiteX128" fmla="*/ 399074 w 1887484"/>
              <a:gd name="connsiteY128" fmla="*/ 150896 h 1904041"/>
              <a:gd name="connsiteX129" fmla="*/ 411663 w 1887484"/>
              <a:gd name="connsiteY129" fmla="*/ 139199 h 1904041"/>
              <a:gd name="connsiteX130" fmla="*/ 422454 w 1887484"/>
              <a:gd name="connsiteY130" fmla="*/ 127501 h 1904041"/>
              <a:gd name="connsiteX131" fmla="*/ 433245 w 1887484"/>
              <a:gd name="connsiteY131" fmla="*/ 115804 h 1904041"/>
              <a:gd name="connsiteX132" fmla="*/ 445834 w 1887484"/>
              <a:gd name="connsiteY132" fmla="*/ 105276 h 1904041"/>
              <a:gd name="connsiteX133" fmla="*/ 456624 w 1887484"/>
              <a:gd name="connsiteY133" fmla="*/ 95918 h 1904041"/>
              <a:gd name="connsiteX134" fmla="*/ 469214 w 1887484"/>
              <a:gd name="connsiteY134" fmla="*/ 86561 h 1904041"/>
              <a:gd name="connsiteX135" fmla="*/ 480004 w 1887484"/>
              <a:gd name="connsiteY135" fmla="*/ 77203 h 1904041"/>
              <a:gd name="connsiteX136" fmla="*/ 490795 w 1887484"/>
              <a:gd name="connsiteY136" fmla="*/ 69015 h 1904041"/>
              <a:gd name="connsiteX137" fmla="*/ 503384 w 1887484"/>
              <a:gd name="connsiteY137" fmla="*/ 60826 h 1904041"/>
              <a:gd name="connsiteX138" fmla="*/ 514175 w 1887484"/>
              <a:gd name="connsiteY138" fmla="*/ 53808 h 1904041"/>
              <a:gd name="connsiteX139" fmla="*/ 526764 w 1887484"/>
              <a:gd name="connsiteY139" fmla="*/ 46790 h 1904041"/>
              <a:gd name="connsiteX140" fmla="*/ 537555 w 1887484"/>
              <a:gd name="connsiteY140" fmla="*/ 39771 h 1904041"/>
              <a:gd name="connsiteX141" fmla="*/ 548346 w 1887484"/>
              <a:gd name="connsiteY141" fmla="*/ 33922 h 1904041"/>
              <a:gd name="connsiteX142" fmla="*/ 560935 w 1887484"/>
              <a:gd name="connsiteY142" fmla="*/ 28074 h 1904041"/>
              <a:gd name="connsiteX143" fmla="*/ 571726 w 1887484"/>
              <a:gd name="connsiteY143" fmla="*/ 23395 h 1904041"/>
              <a:gd name="connsiteX144" fmla="*/ 582516 w 1887484"/>
              <a:gd name="connsiteY144" fmla="*/ 18716 h 1904041"/>
              <a:gd name="connsiteX145" fmla="*/ 595106 w 1887484"/>
              <a:gd name="connsiteY145" fmla="*/ 14037 h 1904041"/>
              <a:gd name="connsiteX146" fmla="*/ 605896 w 1887484"/>
              <a:gd name="connsiteY146" fmla="*/ 11697 h 1904041"/>
              <a:gd name="connsiteX147" fmla="*/ 618485 w 1887484"/>
              <a:gd name="connsiteY147" fmla="*/ 8188 h 1904041"/>
              <a:gd name="connsiteX148" fmla="*/ 629276 w 1887484"/>
              <a:gd name="connsiteY148" fmla="*/ 5849 h 1904041"/>
              <a:gd name="connsiteX149" fmla="*/ 640067 w 1887484"/>
              <a:gd name="connsiteY149" fmla="*/ 3509 h 1904041"/>
              <a:gd name="connsiteX150" fmla="*/ 652656 w 1887484"/>
              <a:gd name="connsiteY150" fmla="*/ 2340 h 1904041"/>
              <a:gd name="connsiteX151" fmla="*/ 663447 w 1887484"/>
              <a:gd name="connsiteY151" fmla="*/ 1170 h 1904041"/>
              <a:gd name="connsiteX152" fmla="*/ 676036 w 1887484"/>
              <a:gd name="connsiteY15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42921 w 1887484"/>
              <a:gd name="connsiteY15" fmla="*/ 145047 h 1904041"/>
              <a:gd name="connsiteX16" fmla="*/ 1053712 w 1887484"/>
              <a:gd name="connsiteY16" fmla="*/ 123992 h 1904041"/>
              <a:gd name="connsiteX17" fmla="*/ 1064503 w 1887484"/>
              <a:gd name="connsiteY17" fmla="*/ 105276 h 1904041"/>
              <a:gd name="connsiteX18" fmla="*/ 1077092 w 1887484"/>
              <a:gd name="connsiteY18" fmla="*/ 90070 h 1904041"/>
              <a:gd name="connsiteX19" fmla="*/ 1087882 w 1887484"/>
              <a:gd name="connsiteY19" fmla="*/ 76033 h 1904041"/>
              <a:gd name="connsiteX20" fmla="*/ 1100472 w 1887484"/>
              <a:gd name="connsiteY20" fmla="*/ 63166 h 1904041"/>
              <a:gd name="connsiteX21" fmla="*/ 1111262 w 1887484"/>
              <a:gd name="connsiteY21" fmla="*/ 52638 h 1904041"/>
              <a:gd name="connsiteX22" fmla="*/ 1122053 w 1887484"/>
              <a:gd name="connsiteY22" fmla="*/ 43280 h 1904041"/>
              <a:gd name="connsiteX23" fmla="*/ 1134642 w 1887484"/>
              <a:gd name="connsiteY23" fmla="*/ 35092 h 1904041"/>
              <a:gd name="connsiteX24" fmla="*/ 1145433 w 1887484"/>
              <a:gd name="connsiteY24" fmla="*/ 28074 h 1904041"/>
              <a:gd name="connsiteX25" fmla="*/ 1156224 w 1887484"/>
              <a:gd name="connsiteY25" fmla="*/ 22225 h 1904041"/>
              <a:gd name="connsiteX26" fmla="*/ 1168813 w 1887484"/>
              <a:gd name="connsiteY26" fmla="*/ 16376 h 1904041"/>
              <a:gd name="connsiteX27" fmla="*/ 1179604 w 1887484"/>
              <a:gd name="connsiteY27" fmla="*/ 12867 h 1904041"/>
              <a:gd name="connsiteX28" fmla="*/ 1192193 w 1887484"/>
              <a:gd name="connsiteY28" fmla="*/ 8188 h 1904041"/>
              <a:gd name="connsiteX29" fmla="*/ 1202984 w 1887484"/>
              <a:gd name="connsiteY29" fmla="*/ 5849 h 1904041"/>
              <a:gd name="connsiteX30" fmla="*/ 1213774 w 1887484"/>
              <a:gd name="connsiteY30" fmla="*/ 3509 h 1904041"/>
              <a:gd name="connsiteX31" fmla="*/ 1226364 w 1887484"/>
              <a:gd name="connsiteY31" fmla="*/ 1170 h 1904041"/>
              <a:gd name="connsiteX32" fmla="*/ 1237154 w 1887484"/>
              <a:gd name="connsiteY32" fmla="*/ 1170 h 1904041"/>
              <a:gd name="connsiteX33" fmla="*/ 1249743 w 1887484"/>
              <a:gd name="connsiteY33" fmla="*/ 0 h 1904041"/>
              <a:gd name="connsiteX34" fmla="*/ 1260534 w 1887484"/>
              <a:gd name="connsiteY34" fmla="*/ 0 h 1904041"/>
              <a:gd name="connsiteX35" fmla="*/ 1271325 w 1887484"/>
              <a:gd name="connsiteY35" fmla="*/ 1170 h 1904041"/>
              <a:gd name="connsiteX36" fmla="*/ 1283914 w 1887484"/>
              <a:gd name="connsiteY36" fmla="*/ 2340 h 1904041"/>
              <a:gd name="connsiteX37" fmla="*/ 1294705 w 1887484"/>
              <a:gd name="connsiteY37" fmla="*/ 3509 h 1904041"/>
              <a:gd name="connsiteX38" fmla="*/ 1307294 w 1887484"/>
              <a:gd name="connsiteY38" fmla="*/ 5849 h 1904041"/>
              <a:gd name="connsiteX39" fmla="*/ 1318085 w 1887484"/>
              <a:gd name="connsiteY39" fmla="*/ 8188 h 1904041"/>
              <a:gd name="connsiteX40" fmla="*/ 1328875 w 1887484"/>
              <a:gd name="connsiteY40" fmla="*/ 11697 h 1904041"/>
              <a:gd name="connsiteX41" fmla="*/ 1339666 w 1887484"/>
              <a:gd name="connsiteY41" fmla="*/ 15207 h 1904041"/>
              <a:gd name="connsiteX42" fmla="*/ 1352255 w 1887484"/>
              <a:gd name="connsiteY42" fmla="*/ 19886 h 1904041"/>
              <a:gd name="connsiteX43" fmla="*/ 1363046 w 1887484"/>
              <a:gd name="connsiteY43" fmla="*/ 24565 h 1904041"/>
              <a:gd name="connsiteX44" fmla="*/ 1375635 w 1887484"/>
              <a:gd name="connsiteY44" fmla="*/ 29244 h 1904041"/>
              <a:gd name="connsiteX45" fmla="*/ 1386426 w 1887484"/>
              <a:gd name="connsiteY45" fmla="*/ 35092 h 1904041"/>
              <a:gd name="connsiteX46" fmla="*/ 1397217 w 1887484"/>
              <a:gd name="connsiteY46" fmla="*/ 40941 h 1904041"/>
              <a:gd name="connsiteX47" fmla="*/ 1409806 w 1887484"/>
              <a:gd name="connsiteY47" fmla="*/ 47959 h 1904041"/>
              <a:gd name="connsiteX48" fmla="*/ 1420597 w 1887484"/>
              <a:gd name="connsiteY48" fmla="*/ 54978 h 1904041"/>
              <a:gd name="connsiteX49" fmla="*/ 1433186 w 1887484"/>
              <a:gd name="connsiteY49" fmla="*/ 61996 h 1904041"/>
              <a:gd name="connsiteX50" fmla="*/ 1443977 w 1887484"/>
              <a:gd name="connsiteY50" fmla="*/ 70184 h 1904041"/>
              <a:gd name="connsiteX51" fmla="*/ 1454767 w 1887484"/>
              <a:gd name="connsiteY51" fmla="*/ 79542 h 1904041"/>
              <a:gd name="connsiteX52" fmla="*/ 1467357 w 1887484"/>
              <a:gd name="connsiteY52" fmla="*/ 87730 h 1904041"/>
              <a:gd name="connsiteX53" fmla="*/ 1478147 w 1887484"/>
              <a:gd name="connsiteY53" fmla="*/ 98258 h 1904041"/>
              <a:gd name="connsiteX54" fmla="*/ 1490736 w 1887484"/>
              <a:gd name="connsiteY54" fmla="*/ 107616 h 1904041"/>
              <a:gd name="connsiteX55" fmla="*/ 1501527 w 1887484"/>
              <a:gd name="connsiteY55" fmla="*/ 119313 h 1904041"/>
              <a:gd name="connsiteX56" fmla="*/ 1512318 w 1887484"/>
              <a:gd name="connsiteY56" fmla="*/ 129841 h 1904041"/>
              <a:gd name="connsiteX57" fmla="*/ 1524907 w 1887484"/>
              <a:gd name="connsiteY57" fmla="*/ 141538 h 1904041"/>
              <a:gd name="connsiteX58" fmla="*/ 1535698 w 1887484"/>
              <a:gd name="connsiteY58" fmla="*/ 154405 h 1904041"/>
              <a:gd name="connsiteX59" fmla="*/ 1546489 w 1887484"/>
              <a:gd name="connsiteY59" fmla="*/ 167272 h 1904041"/>
              <a:gd name="connsiteX60" fmla="*/ 1559078 w 1887484"/>
              <a:gd name="connsiteY60" fmla="*/ 180139 h 1904041"/>
              <a:gd name="connsiteX61" fmla="*/ 1569869 w 1887484"/>
              <a:gd name="connsiteY61" fmla="*/ 195346 h 1904041"/>
              <a:gd name="connsiteX62" fmla="*/ 1582458 w 1887484"/>
              <a:gd name="connsiteY62" fmla="*/ 210553 h 1904041"/>
              <a:gd name="connsiteX63" fmla="*/ 1593248 w 1887484"/>
              <a:gd name="connsiteY63" fmla="*/ 225759 h 1904041"/>
              <a:gd name="connsiteX64" fmla="*/ 1604039 w 1887484"/>
              <a:gd name="connsiteY64" fmla="*/ 242135 h 1904041"/>
              <a:gd name="connsiteX65" fmla="*/ 1616628 w 1887484"/>
              <a:gd name="connsiteY65" fmla="*/ 258512 h 1904041"/>
              <a:gd name="connsiteX66" fmla="*/ 1627419 w 1887484"/>
              <a:gd name="connsiteY66" fmla="*/ 277228 h 1904041"/>
              <a:gd name="connsiteX67" fmla="*/ 1640008 w 1887484"/>
              <a:gd name="connsiteY67" fmla="*/ 294774 h 1904041"/>
              <a:gd name="connsiteX68" fmla="*/ 1650799 w 1887484"/>
              <a:gd name="connsiteY68" fmla="*/ 314659 h 1904041"/>
              <a:gd name="connsiteX69" fmla="*/ 1661590 w 1887484"/>
              <a:gd name="connsiteY69" fmla="*/ 334545 h 1904041"/>
              <a:gd name="connsiteX70" fmla="*/ 1674179 w 1887484"/>
              <a:gd name="connsiteY70" fmla="*/ 356770 h 1904041"/>
              <a:gd name="connsiteX71" fmla="*/ 1684970 w 1887484"/>
              <a:gd name="connsiteY71" fmla="*/ 378995 h 1904041"/>
              <a:gd name="connsiteX72" fmla="*/ 1697559 w 1887484"/>
              <a:gd name="connsiteY72" fmla="*/ 402389 h 1904041"/>
              <a:gd name="connsiteX73" fmla="*/ 1708350 w 1887484"/>
              <a:gd name="connsiteY73" fmla="*/ 426954 h 1904041"/>
              <a:gd name="connsiteX74" fmla="*/ 1719140 w 1887484"/>
              <a:gd name="connsiteY74" fmla="*/ 452688 h 1904041"/>
              <a:gd name="connsiteX75" fmla="*/ 1729931 w 1887484"/>
              <a:gd name="connsiteY75" fmla="*/ 480762 h 1904041"/>
              <a:gd name="connsiteX76" fmla="*/ 1742520 w 1887484"/>
              <a:gd name="connsiteY76" fmla="*/ 510005 h 1904041"/>
              <a:gd name="connsiteX77" fmla="*/ 1753311 w 1887484"/>
              <a:gd name="connsiteY77" fmla="*/ 540418 h 1904041"/>
              <a:gd name="connsiteX78" fmla="*/ 1765900 w 1887484"/>
              <a:gd name="connsiteY78" fmla="*/ 573171 h 1904041"/>
              <a:gd name="connsiteX79" fmla="*/ 1776691 w 1887484"/>
              <a:gd name="connsiteY79" fmla="*/ 608263 h 1904041"/>
              <a:gd name="connsiteX80" fmla="*/ 1787482 w 1887484"/>
              <a:gd name="connsiteY80" fmla="*/ 645694 h 1904041"/>
              <a:gd name="connsiteX81" fmla="*/ 1800071 w 1887484"/>
              <a:gd name="connsiteY81" fmla="*/ 686635 h 1904041"/>
              <a:gd name="connsiteX82" fmla="*/ 1810862 w 1887484"/>
              <a:gd name="connsiteY82" fmla="*/ 731085 h 1904041"/>
              <a:gd name="connsiteX83" fmla="*/ 1823451 w 1887484"/>
              <a:gd name="connsiteY83" fmla="*/ 780214 h 1904041"/>
              <a:gd name="connsiteX84" fmla="*/ 1834242 w 1887484"/>
              <a:gd name="connsiteY84" fmla="*/ 836361 h 1904041"/>
              <a:gd name="connsiteX85" fmla="*/ 1845032 w 1887484"/>
              <a:gd name="connsiteY85" fmla="*/ 901867 h 1904041"/>
              <a:gd name="connsiteX86" fmla="*/ 1857621 w 1887484"/>
              <a:gd name="connsiteY86" fmla="*/ 980239 h 1904041"/>
              <a:gd name="connsiteX87" fmla="*/ 1868412 w 1887484"/>
              <a:gd name="connsiteY87" fmla="*/ 1084345 h 1904041"/>
              <a:gd name="connsiteX88" fmla="*/ 1881001 w 1887484"/>
              <a:gd name="connsiteY88" fmla="*/ 1256297 h 1904041"/>
              <a:gd name="connsiteX89" fmla="*/ 1885102 w 1887484"/>
              <a:gd name="connsiteY89" fmla="*/ 1335426 h 1904041"/>
              <a:gd name="connsiteX90" fmla="*/ 1887484 w 1887484"/>
              <a:gd name="connsiteY90" fmla="*/ 1903557 h 1904041"/>
              <a:gd name="connsiteX91" fmla="*/ 0 w 1887484"/>
              <a:gd name="connsiteY91" fmla="*/ 1904041 h 1904041"/>
              <a:gd name="connsiteX92" fmla="*/ 0 w 1887484"/>
              <a:gd name="connsiteY92" fmla="*/ 1482058 h 1904041"/>
              <a:gd name="connsiteX93" fmla="*/ 8809 w 1887484"/>
              <a:gd name="connsiteY93" fmla="*/ 1388477 h 1904041"/>
              <a:gd name="connsiteX94" fmla="*/ 21398 w 1887484"/>
              <a:gd name="connsiteY94" fmla="*/ 1283201 h 1904041"/>
              <a:gd name="connsiteX95" fmla="*/ 32189 w 1887484"/>
              <a:gd name="connsiteY95" fmla="*/ 1190791 h 1904041"/>
              <a:gd name="connsiteX96" fmla="*/ 44778 w 1887484"/>
              <a:gd name="connsiteY96" fmla="*/ 1110080 h 1904041"/>
              <a:gd name="connsiteX97" fmla="*/ 55569 w 1887484"/>
              <a:gd name="connsiteY97" fmla="*/ 1038726 h 1904041"/>
              <a:gd name="connsiteX98" fmla="*/ 66360 w 1887484"/>
              <a:gd name="connsiteY98" fmla="*/ 972051 h 1904041"/>
              <a:gd name="connsiteX99" fmla="*/ 78949 w 1887484"/>
              <a:gd name="connsiteY99" fmla="*/ 911225 h 1904041"/>
              <a:gd name="connsiteX100" fmla="*/ 89740 w 1887484"/>
              <a:gd name="connsiteY100" fmla="*/ 853907 h 1904041"/>
              <a:gd name="connsiteX101" fmla="*/ 102329 w 1887484"/>
              <a:gd name="connsiteY101" fmla="*/ 800100 h 1904041"/>
              <a:gd name="connsiteX102" fmla="*/ 113119 w 1887484"/>
              <a:gd name="connsiteY102" fmla="*/ 750971 h 1904041"/>
              <a:gd name="connsiteX103" fmla="*/ 123910 w 1887484"/>
              <a:gd name="connsiteY103" fmla="*/ 705351 h 1904041"/>
              <a:gd name="connsiteX104" fmla="*/ 136499 w 1887484"/>
              <a:gd name="connsiteY104" fmla="*/ 663240 h 1904041"/>
              <a:gd name="connsiteX105" fmla="*/ 147290 w 1887484"/>
              <a:gd name="connsiteY105" fmla="*/ 624639 h 1904041"/>
              <a:gd name="connsiteX106" fmla="*/ 158081 w 1887484"/>
              <a:gd name="connsiteY106" fmla="*/ 589547 h 1904041"/>
              <a:gd name="connsiteX107" fmla="*/ 170670 w 1887484"/>
              <a:gd name="connsiteY107" fmla="*/ 555625 h 1904041"/>
              <a:gd name="connsiteX108" fmla="*/ 181461 w 1887484"/>
              <a:gd name="connsiteY108" fmla="*/ 525212 h 1904041"/>
              <a:gd name="connsiteX109" fmla="*/ 192251 w 1887484"/>
              <a:gd name="connsiteY109" fmla="*/ 495968 h 1904041"/>
              <a:gd name="connsiteX110" fmla="*/ 204841 w 1887484"/>
              <a:gd name="connsiteY110" fmla="*/ 469064 h 1904041"/>
              <a:gd name="connsiteX111" fmla="*/ 215631 w 1887484"/>
              <a:gd name="connsiteY111" fmla="*/ 442160 h 1904041"/>
              <a:gd name="connsiteX112" fmla="*/ 228221 w 1887484"/>
              <a:gd name="connsiteY112" fmla="*/ 417596 h 1904041"/>
              <a:gd name="connsiteX113" fmla="*/ 239011 w 1887484"/>
              <a:gd name="connsiteY113" fmla="*/ 393031 h 1904041"/>
              <a:gd name="connsiteX114" fmla="*/ 249802 w 1887484"/>
              <a:gd name="connsiteY114" fmla="*/ 370806 h 1904041"/>
              <a:gd name="connsiteX115" fmla="*/ 262391 w 1887484"/>
              <a:gd name="connsiteY115" fmla="*/ 348581 h 1904041"/>
              <a:gd name="connsiteX116" fmla="*/ 273182 w 1887484"/>
              <a:gd name="connsiteY116" fmla="*/ 328696 h 1904041"/>
              <a:gd name="connsiteX117" fmla="*/ 285771 w 1887484"/>
              <a:gd name="connsiteY117" fmla="*/ 308810 h 1904041"/>
              <a:gd name="connsiteX118" fmla="*/ 296562 w 1887484"/>
              <a:gd name="connsiteY118" fmla="*/ 288925 h 1904041"/>
              <a:gd name="connsiteX119" fmla="*/ 307353 w 1887484"/>
              <a:gd name="connsiteY119" fmla="*/ 271379 h 1904041"/>
              <a:gd name="connsiteX120" fmla="*/ 318143 w 1887484"/>
              <a:gd name="connsiteY120" fmla="*/ 253833 h 1904041"/>
              <a:gd name="connsiteX121" fmla="*/ 330733 w 1887484"/>
              <a:gd name="connsiteY121" fmla="*/ 237457 h 1904041"/>
              <a:gd name="connsiteX122" fmla="*/ 343322 w 1887484"/>
              <a:gd name="connsiteY122" fmla="*/ 221080 h 1904041"/>
              <a:gd name="connsiteX123" fmla="*/ 354113 w 1887484"/>
              <a:gd name="connsiteY123" fmla="*/ 205874 h 1904041"/>
              <a:gd name="connsiteX124" fmla="*/ 364903 w 1887484"/>
              <a:gd name="connsiteY124" fmla="*/ 190667 h 1904041"/>
              <a:gd name="connsiteX125" fmla="*/ 375694 w 1887484"/>
              <a:gd name="connsiteY125" fmla="*/ 176630 h 1904041"/>
              <a:gd name="connsiteX126" fmla="*/ 388283 w 1887484"/>
              <a:gd name="connsiteY126" fmla="*/ 163763 h 1904041"/>
              <a:gd name="connsiteX127" fmla="*/ 399074 w 1887484"/>
              <a:gd name="connsiteY127" fmla="*/ 150896 h 1904041"/>
              <a:gd name="connsiteX128" fmla="*/ 411663 w 1887484"/>
              <a:gd name="connsiteY128" fmla="*/ 139199 h 1904041"/>
              <a:gd name="connsiteX129" fmla="*/ 422454 w 1887484"/>
              <a:gd name="connsiteY129" fmla="*/ 127501 h 1904041"/>
              <a:gd name="connsiteX130" fmla="*/ 433245 w 1887484"/>
              <a:gd name="connsiteY130" fmla="*/ 115804 h 1904041"/>
              <a:gd name="connsiteX131" fmla="*/ 445834 w 1887484"/>
              <a:gd name="connsiteY131" fmla="*/ 105276 h 1904041"/>
              <a:gd name="connsiteX132" fmla="*/ 456624 w 1887484"/>
              <a:gd name="connsiteY132" fmla="*/ 95918 h 1904041"/>
              <a:gd name="connsiteX133" fmla="*/ 469214 w 1887484"/>
              <a:gd name="connsiteY133" fmla="*/ 86561 h 1904041"/>
              <a:gd name="connsiteX134" fmla="*/ 480004 w 1887484"/>
              <a:gd name="connsiteY134" fmla="*/ 77203 h 1904041"/>
              <a:gd name="connsiteX135" fmla="*/ 490795 w 1887484"/>
              <a:gd name="connsiteY135" fmla="*/ 69015 h 1904041"/>
              <a:gd name="connsiteX136" fmla="*/ 503384 w 1887484"/>
              <a:gd name="connsiteY136" fmla="*/ 60826 h 1904041"/>
              <a:gd name="connsiteX137" fmla="*/ 514175 w 1887484"/>
              <a:gd name="connsiteY137" fmla="*/ 53808 h 1904041"/>
              <a:gd name="connsiteX138" fmla="*/ 526764 w 1887484"/>
              <a:gd name="connsiteY138" fmla="*/ 46790 h 1904041"/>
              <a:gd name="connsiteX139" fmla="*/ 537555 w 1887484"/>
              <a:gd name="connsiteY139" fmla="*/ 39771 h 1904041"/>
              <a:gd name="connsiteX140" fmla="*/ 548346 w 1887484"/>
              <a:gd name="connsiteY140" fmla="*/ 33922 h 1904041"/>
              <a:gd name="connsiteX141" fmla="*/ 560935 w 1887484"/>
              <a:gd name="connsiteY141" fmla="*/ 28074 h 1904041"/>
              <a:gd name="connsiteX142" fmla="*/ 571726 w 1887484"/>
              <a:gd name="connsiteY142" fmla="*/ 23395 h 1904041"/>
              <a:gd name="connsiteX143" fmla="*/ 582516 w 1887484"/>
              <a:gd name="connsiteY143" fmla="*/ 18716 h 1904041"/>
              <a:gd name="connsiteX144" fmla="*/ 595106 w 1887484"/>
              <a:gd name="connsiteY144" fmla="*/ 14037 h 1904041"/>
              <a:gd name="connsiteX145" fmla="*/ 605896 w 1887484"/>
              <a:gd name="connsiteY145" fmla="*/ 11697 h 1904041"/>
              <a:gd name="connsiteX146" fmla="*/ 618485 w 1887484"/>
              <a:gd name="connsiteY146" fmla="*/ 8188 h 1904041"/>
              <a:gd name="connsiteX147" fmla="*/ 629276 w 1887484"/>
              <a:gd name="connsiteY147" fmla="*/ 5849 h 1904041"/>
              <a:gd name="connsiteX148" fmla="*/ 640067 w 1887484"/>
              <a:gd name="connsiteY148" fmla="*/ 3509 h 1904041"/>
              <a:gd name="connsiteX149" fmla="*/ 652656 w 1887484"/>
              <a:gd name="connsiteY149" fmla="*/ 2340 h 1904041"/>
              <a:gd name="connsiteX150" fmla="*/ 663447 w 1887484"/>
              <a:gd name="connsiteY150" fmla="*/ 1170 h 1904041"/>
              <a:gd name="connsiteX151" fmla="*/ 676036 w 1887484"/>
              <a:gd name="connsiteY15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53712 w 1887484"/>
              <a:gd name="connsiteY15" fmla="*/ 123992 h 1904041"/>
              <a:gd name="connsiteX16" fmla="*/ 1064503 w 1887484"/>
              <a:gd name="connsiteY16" fmla="*/ 105276 h 1904041"/>
              <a:gd name="connsiteX17" fmla="*/ 1077092 w 1887484"/>
              <a:gd name="connsiteY17" fmla="*/ 90070 h 1904041"/>
              <a:gd name="connsiteX18" fmla="*/ 1087882 w 1887484"/>
              <a:gd name="connsiteY18" fmla="*/ 76033 h 1904041"/>
              <a:gd name="connsiteX19" fmla="*/ 1100472 w 1887484"/>
              <a:gd name="connsiteY19" fmla="*/ 63166 h 1904041"/>
              <a:gd name="connsiteX20" fmla="*/ 1111262 w 1887484"/>
              <a:gd name="connsiteY20" fmla="*/ 52638 h 1904041"/>
              <a:gd name="connsiteX21" fmla="*/ 1122053 w 1887484"/>
              <a:gd name="connsiteY21" fmla="*/ 43280 h 1904041"/>
              <a:gd name="connsiteX22" fmla="*/ 1134642 w 1887484"/>
              <a:gd name="connsiteY22" fmla="*/ 35092 h 1904041"/>
              <a:gd name="connsiteX23" fmla="*/ 1145433 w 1887484"/>
              <a:gd name="connsiteY23" fmla="*/ 28074 h 1904041"/>
              <a:gd name="connsiteX24" fmla="*/ 1156224 w 1887484"/>
              <a:gd name="connsiteY24" fmla="*/ 22225 h 1904041"/>
              <a:gd name="connsiteX25" fmla="*/ 1168813 w 1887484"/>
              <a:gd name="connsiteY25" fmla="*/ 16376 h 1904041"/>
              <a:gd name="connsiteX26" fmla="*/ 1179604 w 1887484"/>
              <a:gd name="connsiteY26" fmla="*/ 12867 h 1904041"/>
              <a:gd name="connsiteX27" fmla="*/ 1192193 w 1887484"/>
              <a:gd name="connsiteY27" fmla="*/ 8188 h 1904041"/>
              <a:gd name="connsiteX28" fmla="*/ 1202984 w 1887484"/>
              <a:gd name="connsiteY28" fmla="*/ 5849 h 1904041"/>
              <a:gd name="connsiteX29" fmla="*/ 1213774 w 1887484"/>
              <a:gd name="connsiteY29" fmla="*/ 3509 h 1904041"/>
              <a:gd name="connsiteX30" fmla="*/ 1226364 w 1887484"/>
              <a:gd name="connsiteY30" fmla="*/ 1170 h 1904041"/>
              <a:gd name="connsiteX31" fmla="*/ 1237154 w 1887484"/>
              <a:gd name="connsiteY31" fmla="*/ 1170 h 1904041"/>
              <a:gd name="connsiteX32" fmla="*/ 1249743 w 1887484"/>
              <a:gd name="connsiteY32" fmla="*/ 0 h 1904041"/>
              <a:gd name="connsiteX33" fmla="*/ 1260534 w 1887484"/>
              <a:gd name="connsiteY33" fmla="*/ 0 h 1904041"/>
              <a:gd name="connsiteX34" fmla="*/ 1271325 w 1887484"/>
              <a:gd name="connsiteY34" fmla="*/ 1170 h 1904041"/>
              <a:gd name="connsiteX35" fmla="*/ 1283914 w 1887484"/>
              <a:gd name="connsiteY35" fmla="*/ 2340 h 1904041"/>
              <a:gd name="connsiteX36" fmla="*/ 1294705 w 1887484"/>
              <a:gd name="connsiteY36" fmla="*/ 3509 h 1904041"/>
              <a:gd name="connsiteX37" fmla="*/ 1307294 w 1887484"/>
              <a:gd name="connsiteY37" fmla="*/ 5849 h 1904041"/>
              <a:gd name="connsiteX38" fmla="*/ 1318085 w 1887484"/>
              <a:gd name="connsiteY38" fmla="*/ 8188 h 1904041"/>
              <a:gd name="connsiteX39" fmla="*/ 1328875 w 1887484"/>
              <a:gd name="connsiteY39" fmla="*/ 11697 h 1904041"/>
              <a:gd name="connsiteX40" fmla="*/ 1339666 w 1887484"/>
              <a:gd name="connsiteY40" fmla="*/ 15207 h 1904041"/>
              <a:gd name="connsiteX41" fmla="*/ 1352255 w 1887484"/>
              <a:gd name="connsiteY41" fmla="*/ 19886 h 1904041"/>
              <a:gd name="connsiteX42" fmla="*/ 1363046 w 1887484"/>
              <a:gd name="connsiteY42" fmla="*/ 24565 h 1904041"/>
              <a:gd name="connsiteX43" fmla="*/ 1375635 w 1887484"/>
              <a:gd name="connsiteY43" fmla="*/ 29244 h 1904041"/>
              <a:gd name="connsiteX44" fmla="*/ 1386426 w 1887484"/>
              <a:gd name="connsiteY44" fmla="*/ 35092 h 1904041"/>
              <a:gd name="connsiteX45" fmla="*/ 1397217 w 1887484"/>
              <a:gd name="connsiteY45" fmla="*/ 40941 h 1904041"/>
              <a:gd name="connsiteX46" fmla="*/ 1409806 w 1887484"/>
              <a:gd name="connsiteY46" fmla="*/ 47959 h 1904041"/>
              <a:gd name="connsiteX47" fmla="*/ 1420597 w 1887484"/>
              <a:gd name="connsiteY47" fmla="*/ 54978 h 1904041"/>
              <a:gd name="connsiteX48" fmla="*/ 1433186 w 1887484"/>
              <a:gd name="connsiteY48" fmla="*/ 61996 h 1904041"/>
              <a:gd name="connsiteX49" fmla="*/ 1443977 w 1887484"/>
              <a:gd name="connsiteY49" fmla="*/ 70184 h 1904041"/>
              <a:gd name="connsiteX50" fmla="*/ 1454767 w 1887484"/>
              <a:gd name="connsiteY50" fmla="*/ 79542 h 1904041"/>
              <a:gd name="connsiteX51" fmla="*/ 1467357 w 1887484"/>
              <a:gd name="connsiteY51" fmla="*/ 87730 h 1904041"/>
              <a:gd name="connsiteX52" fmla="*/ 1478147 w 1887484"/>
              <a:gd name="connsiteY52" fmla="*/ 98258 h 1904041"/>
              <a:gd name="connsiteX53" fmla="*/ 1490736 w 1887484"/>
              <a:gd name="connsiteY53" fmla="*/ 107616 h 1904041"/>
              <a:gd name="connsiteX54" fmla="*/ 1501527 w 1887484"/>
              <a:gd name="connsiteY54" fmla="*/ 119313 h 1904041"/>
              <a:gd name="connsiteX55" fmla="*/ 1512318 w 1887484"/>
              <a:gd name="connsiteY55" fmla="*/ 129841 h 1904041"/>
              <a:gd name="connsiteX56" fmla="*/ 1524907 w 1887484"/>
              <a:gd name="connsiteY56" fmla="*/ 141538 h 1904041"/>
              <a:gd name="connsiteX57" fmla="*/ 1535698 w 1887484"/>
              <a:gd name="connsiteY57" fmla="*/ 154405 h 1904041"/>
              <a:gd name="connsiteX58" fmla="*/ 1546489 w 1887484"/>
              <a:gd name="connsiteY58" fmla="*/ 167272 h 1904041"/>
              <a:gd name="connsiteX59" fmla="*/ 1559078 w 1887484"/>
              <a:gd name="connsiteY59" fmla="*/ 180139 h 1904041"/>
              <a:gd name="connsiteX60" fmla="*/ 1569869 w 1887484"/>
              <a:gd name="connsiteY60" fmla="*/ 195346 h 1904041"/>
              <a:gd name="connsiteX61" fmla="*/ 1582458 w 1887484"/>
              <a:gd name="connsiteY61" fmla="*/ 210553 h 1904041"/>
              <a:gd name="connsiteX62" fmla="*/ 1593248 w 1887484"/>
              <a:gd name="connsiteY62" fmla="*/ 225759 h 1904041"/>
              <a:gd name="connsiteX63" fmla="*/ 1604039 w 1887484"/>
              <a:gd name="connsiteY63" fmla="*/ 242135 h 1904041"/>
              <a:gd name="connsiteX64" fmla="*/ 1616628 w 1887484"/>
              <a:gd name="connsiteY64" fmla="*/ 258512 h 1904041"/>
              <a:gd name="connsiteX65" fmla="*/ 1627419 w 1887484"/>
              <a:gd name="connsiteY65" fmla="*/ 277228 h 1904041"/>
              <a:gd name="connsiteX66" fmla="*/ 1640008 w 1887484"/>
              <a:gd name="connsiteY66" fmla="*/ 294774 h 1904041"/>
              <a:gd name="connsiteX67" fmla="*/ 1650799 w 1887484"/>
              <a:gd name="connsiteY67" fmla="*/ 314659 h 1904041"/>
              <a:gd name="connsiteX68" fmla="*/ 1661590 w 1887484"/>
              <a:gd name="connsiteY68" fmla="*/ 334545 h 1904041"/>
              <a:gd name="connsiteX69" fmla="*/ 1674179 w 1887484"/>
              <a:gd name="connsiteY69" fmla="*/ 356770 h 1904041"/>
              <a:gd name="connsiteX70" fmla="*/ 1684970 w 1887484"/>
              <a:gd name="connsiteY70" fmla="*/ 378995 h 1904041"/>
              <a:gd name="connsiteX71" fmla="*/ 1697559 w 1887484"/>
              <a:gd name="connsiteY71" fmla="*/ 402389 h 1904041"/>
              <a:gd name="connsiteX72" fmla="*/ 1708350 w 1887484"/>
              <a:gd name="connsiteY72" fmla="*/ 426954 h 1904041"/>
              <a:gd name="connsiteX73" fmla="*/ 1719140 w 1887484"/>
              <a:gd name="connsiteY73" fmla="*/ 452688 h 1904041"/>
              <a:gd name="connsiteX74" fmla="*/ 1729931 w 1887484"/>
              <a:gd name="connsiteY74" fmla="*/ 480762 h 1904041"/>
              <a:gd name="connsiteX75" fmla="*/ 1742520 w 1887484"/>
              <a:gd name="connsiteY75" fmla="*/ 510005 h 1904041"/>
              <a:gd name="connsiteX76" fmla="*/ 1753311 w 1887484"/>
              <a:gd name="connsiteY76" fmla="*/ 540418 h 1904041"/>
              <a:gd name="connsiteX77" fmla="*/ 1765900 w 1887484"/>
              <a:gd name="connsiteY77" fmla="*/ 573171 h 1904041"/>
              <a:gd name="connsiteX78" fmla="*/ 1776691 w 1887484"/>
              <a:gd name="connsiteY78" fmla="*/ 608263 h 1904041"/>
              <a:gd name="connsiteX79" fmla="*/ 1787482 w 1887484"/>
              <a:gd name="connsiteY79" fmla="*/ 645694 h 1904041"/>
              <a:gd name="connsiteX80" fmla="*/ 1800071 w 1887484"/>
              <a:gd name="connsiteY80" fmla="*/ 686635 h 1904041"/>
              <a:gd name="connsiteX81" fmla="*/ 1810862 w 1887484"/>
              <a:gd name="connsiteY81" fmla="*/ 731085 h 1904041"/>
              <a:gd name="connsiteX82" fmla="*/ 1823451 w 1887484"/>
              <a:gd name="connsiteY82" fmla="*/ 780214 h 1904041"/>
              <a:gd name="connsiteX83" fmla="*/ 1834242 w 1887484"/>
              <a:gd name="connsiteY83" fmla="*/ 836361 h 1904041"/>
              <a:gd name="connsiteX84" fmla="*/ 1845032 w 1887484"/>
              <a:gd name="connsiteY84" fmla="*/ 901867 h 1904041"/>
              <a:gd name="connsiteX85" fmla="*/ 1857621 w 1887484"/>
              <a:gd name="connsiteY85" fmla="*/ 980239 h 1904041"/>
              <a:gd name="connsiteX86" fmla="*/ 1868412 w 1887484"/>
              <a:gd name="connsiteY86" fmla="*/ 1084345 h 1904041"/>
              <a:gd name="connsiteX87" fmla="*/ 1881001 w 1887484"/>
              <a:gd name="connsiteY87" fmla="*/ 1256297 h 1904041"/>
              <a:gd name="connsiteX88" fmla="*/ 1885102 w 1887484"/>
              <a:gd name="connsiteY88" fmla="*/ 1335426 h 1904041"/>
              <a:gd name="connsiteX89" fmla="*/ 1887484 w 1887484"/>
              <a:gd name="connsiteY89" fmla="*/ 1903557 h 1904041"/>
              <a:gd name="connsiteX90" fmla="*/ 0 w 1887484"/>
              <a:gd name="connsiteY90" fmla="*/ 1904041 h 1904041"/>
              <a:gd name="connsiteX91" fmla="*/ 0 w 1887484"/>
              <a:gd name="connsiteY91" fmla="*/ 1482058 h 1904041"/>
              <a:gd name="connsiteX92" fmla="*/ 8809 w 1887484"/>
              <a:gd name="connsiteY92" fmla="*/ 1388477 h 1904041"/>
              <a:gd name="connsiteX93" fmla="*/ 21398 w 1887484"/>
              <a:gd name="connsiteY93" fmla="*/ 1283201 h 1904041"/>
              <a:gd name="connsiteX94" fmla="*/ 32189 w 1887484"/>
              <a:gd name="connsiteY94" fmla="*/ 1190791 h 1904041"/>
              <a:gd name="connsiteX95" fmla="*/ 44778 w 1887484"/>
              <a:gd name="connsiteY95" fmla="*/ 1110080 h 1904041"/>
              <a:gd name="connsiteX96" fmla="*/ 55569 w 1887484"/>
              <a:gd name="connsiteY96" fmla="*/ 1038726 h 1904041"/>
              <a:gd name="connsiteX97" fmla="*/ 66360 w 1887484"/>
              <a:gd name="connsiteY97" fmla="*/ 972051 h 1904041"/>
              <a:gd name="connsiteX98" fmla="*/ 78949 w 1887484"/>
              <a:gd name="connsiteY98" fmla="*/ 911225 h 1904041"/>
              <a:gd name="connsiteX99" fmla="*/ 89740 w 1887484"/>
              <a:gd name="connsiteY99" fmla="*/ 853907 h 1904041"/>
              <a:gd name="connsiteX100" fmla="*/ 102329 w 1887484"/>
              <a:gd name="connsiteY100" fmla="*/ 800100 h 1904041"/>
              <a:gd name="connsiteX101" fmla="*/ 113119 w 1887484"/>
              <a:gd name="connsiteY101" fmla="*/ 750971 h 1904041"/>
              <a:gd name="connsiteX102" fmla="*/ 123910 w 1887484"/>
              <a:gd name="connsiteY102" fmla="*/ 705351 h 1904041"/>
              <a:gd name="connsiteX103" fmla="*/ 136499 w 1887484"/>
              <a:gd name="connsiteY103" fmla="*/ 663240 h 1904041"/>
              <a:gd name="connsiteX104" fmla="*/ 147290 w 1887484"/>
              <a:gd name="connsiteY104" fmla="*/ 624639 h 1904041"/>
              <a:gd name="connsiteX105" fmla="*/ 158081 w 1887484"/>
              <a:gd name="connsiteY105" fmla="*/ 589547 h 1904041"/>
              <a:gd name="connsiteX106" fmla="*/ 170670 w 1887484"/>
              <a:gd name="connsiteY106" fmla="*/ 555625 h 1904041"/>
              <a:gd name="connsiteX107" fmla="*/ 181461 w 1887484"/>
              <a:gd name="connsiteY107" fmla="*/ 525212 h 1904041"/>
              <a:gd name="connsiteX108" fmla="*/ 192251 w 1887484"/>
              <a:gd name="connsiteY108" fmla="*/ 495968 h 1904041"/>
              <a:gd name="connsiteX109" fmla="*/ 204841 w 1887484"/>
              <a:gd name="connsiteY109" fmla="*/ 469064 h 1904041"/>
              <a:gd name="connsiteX110" fmla="*/ 215631 w 1887484"/>
              <a:gd name="connsiteY110" fmla="*/ 442160 h 1904041"/>
              <a:gd name="connsiteX111" fmla="*/ 228221 w 1887484"/>
              <a:gd name="connsiteY111" fmla="*/ 417596 h 1904041"/>
              <a:gd name="connsiteX112" fmla="*/ 239011 w 1887484"/>
              <a:gd name="connsiteY112" fmla="*/ 393031 h 1904041"/>
              <a:gd name="connsiteX113" fmla="*/ 249802 w 1887484"/>
              <a:gd name="connsiteY113" fmla="*/ 370806 h 1904041"/>
              <a:gd name="connsiteX114" fmla="*/ 262391 w 1887484"/>
              <a:gd name="connsiteY114" fmla="*/ 348581 h 1904041"/>
              <a:gd name="connsiteX115" fmla="*/ 273182 w 1887484"/>
              <a:gd name="connsiteY115" fmla="*/ 328696 h 1904041"/>
              <a:gd name="connsiteX116" fmla="*/ 285771 w 1887484"/>
              <a:gd name="connsiteY116" fmla="*/ 308810 h 1904041"/>
              <a:gd name="connsiteX117" fmla="*/ 296562 w 1887484"/>
              <a:gd name="connsiteY117" fmla="*/ 288925 h 1904041"/>
              <a:gd name="connsiteX118" fmla="*/ 307353 w 1887484"/>
              <a:gd name="connsiteY118" fmla="*/ 271379 h 1904041"/>
              <a:gd name="connsiteX119" fmla="*/ 318143 w 1887484"/>
              <a:gd name="connsiteY119" fmla="*/ 253833 h 1904041"/>
              <a:gd name="connsiteX120" fmla="*/ 330733 w 1887484"/>
              <a:gd name="connsiteY120" fmla="*/ 237457 h 1904041"/>
              <a:gd name="connsiteX121" fmla="*/ 343322 w 1887484"/>
              <a:gd name="connsiteY121" fmla="*/ 221080 h 1904041"/>
              <a:gd name="connsiteX122" fmla="*/ 354113 w 1887484"/>
              <a:gd name="connsiteY122" fmla="*/ 205874 h 1904041"/>
              <a:gd name="connsiteX123" fmla="*/ 364903 w 1887484"/>
              <a:gd name="connsiteY123" fmla="*/ 190667 h 1904041"/>
              <a:gd name="connsiteX124" fmla="*/ 375694 w 1887484"/>
              <a:gd name="connsiteY124" fmla="*/ 176630 h 1904041"/>
              <a:gd name="connsiteX125" fmla="*/ 388283 w 1887484"/>
              <a:gd name="connsiteY125" fmla="*/ 163763 h 1904041"/>
              <a:gd name="connsiteX126" fmla="*/ 399074 w 1887484"/>
              <a:gd name="connsiteY126" fmla="*/ 150896 h 1904041"/>
              <a:gd name="connsiteX127" fmla="*/ 411663 w 1887484"/>
              <a:gd name="connsiteY127" fmla="*/ 139199 h 1904041"/>
              <a:gd name="connsiteX128" fmla="*/ 422454 w 1887484"/>
              <a:gd name="connsiteY128" fmla="*/ 127501 h 1904041"/>
              <a:gd name="connsiteX129" fmla="*/ 433245 w 1887484"/>
              <a:gd name="connsiteY129" fmla="*/ 115804 h 1904041"/>
              <a:gd name="connsiteX130" fmla="*/ 445834 w 1887484"/>
              <a:gd name="connsiteY130" fmla="*/ 105276 h 1904041"/>
              <a:gd name="connsiteX131" fmla="*/ 456624 w 1887484"/>
              <a:gd name="connsiteY131" fmla="*/ 95918 h 1904041"/>
              <a:gd name="connsiteX132" fmla="*/ 469214 w 1887484"/>
              <a:gd name="connsiteY132" fmla="*/ 86561 h 1904041"/>
              <a:gd name="connsiteX133" fmla="*/ 480004 w 1887484"/>
              <a:gd name="connsiteY133" fmla="*/ 77203 h 1904041"/>
              <a:gd name="connsiteX134" fmla="*/ 490795 w 1887484"/>
              <a:gd name="connsiteY134" fmla="*/ 69015 h 1904041"/>
              <a:gd name="connsiteX135" fmla="*/ 503384 w 1887484"/>
              <a:gd name="connsiteY135" fmla="*/ 60826 h 1904041"/>
              <a:gd name="connsiteX136" fmla="*/ 514175 w 1887484"/>
              <a:gd name="connsiteY136" fmla="*/ 53808 h 1904041"/>
              <a:gd name="connsiteX137" fmla="*/ 526764 w 1887484"/>
              <a:gd name="connsiteY137" fmla="*/ 46790 h 1904041"/>
              <a:gd name="connsiteX138" fmla="*/ 537555 w 1887484"/>
              <a:gd name="connsiteY138" fmla="*/ 39771 h 1904041"/>
              <a:gd name="connsiteX139" fmla="*/ 548346 w 1887484"/>
              <a:gd name="connsiteY139" fmla="*/ 33922 h 1904041"/>
              <a:gd name="connsiteX140" fmla="*/ 560935 w 1887484"/>
              <a:gd name="connsiteY140" fmla="*/ 28074 h 1904041"/>
              <a:gd name="connsiteX141" fmla="*/ 571726 w 1887484"/>
              <a:gd name="connsiteY141" fmla="*/ 23395 h 1904041"/>
              <a:gd name="connsiteX142" fmla="*/ 582516 w 1887484"/>
              <a:gd name="connsiteY142" fmla="*/ 18716 h 1904041"/>
              <a:gd name="connsiteX143" fmla="*/ 595106 w 1887484"/>
              <a:gd name="connsiteY143" fmla="*/ 14037 h 1904041"/>
              <a:gd name="connsiteX144" fmla="*/ 605896 w 1887484"/>
              <a:gd name="connsiteY144" fmla="*/ 11697 h 1904041"/>
              <a:gd name="connsiteX145" fmla="*/ 618485 w 1887484"/>
              <a:gd name="connsiteY145" fmla="*/ 8188 h 1904041"/>
              <a:gd name="connsiteX146" fmla="*/ 629276 w 1887484"/>
              <a:gd name="connsiteY146" fmla="*/ 5849 h 1904041"/>
              <a:gd name="connsiteX147" fmla="*/ 640067 w 1887484"/>
              <a:gd name="connsiteY147" fmla="*/ 3509 h 1904041"/>
              <a:gd name="connsiteX148" fmla="*/ 652656 w 1887484"/>
              <a:gd name="connsiteY148" fmla="*/ 2340 h 1904041"/>
              <a:gd name="connsiteX149" fmla="*/ 663447 w 1887484"/>
              <a:gd name="connsiteY149" fmla="*/ 1170 h 1904041"/>
              <a:gd name="connsiteX150" fmla="*/ 676036 w 1887484"/>
              <a:gd name="connsiteY15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77092 w 1887484"/>
              <a:gd name="connsiteY16" fmla="*/ 90070 h 1904041"/>
              <a:gd name="connsiteX17" fmla="*/ 1087882 w 1887484"/>
              <a:gd name="connsiteY17" fmla="*/ 76033 h 1904041"/>
              <a:gd name="connsiteX18" fmla="*/ 1100472 w 1887484"/>
              <a:gd name="connsiteY18" fmla="*/ 63166 h 1904041"/>
              <a:gd name="connsiteX19" fmla="*/ 1111262 w 1887484"/>
              <a:gd name="connsiteY19" fmla="*/ 52638 h 1904041"/>
              <a:gd name="connsiteX20" fmla="*/ 1122053 w 1887484"/>
              <a:gd name="connsiteY20" fmla="*/ 43280 h 1904041"/>
              <a:gd name="connsiteX21" fmla="*/ 1134642 w 1887484"/>
              <a:gd name="connsiteY21" fmla="*/ 35092 h 1904041"/>
              <a:gd name="connsiteX22" fmla="*/ 1145433 w 1887484"/>
              <a:gd name="connsiteY22" fmla="*/ 28074 h 1904041"/>
              <a:gd name="connsiteX23" fmla="*/ 1156224 w 1887484"/>
              <a:gd name="connsiteY23" fmla="*/ 22225 h 1904041"/>
              <a:gd name="connsiteX24" fmla="*/ 1168813 w 1887484"/>
              <a:gd name="connsiteY24" fmla="*/ 16376 h 1904041"/>
              <a:gd name="connsiteX25" fmla="*/ 1179604 w 1887484"/>
              <a:gd name="connsiteY25" fmla="*/ 12867 h 1904041"/>
              <a:gd name="connsiteX26" fmla="*/ 1192193 w 1887484"/>
              <a:gd name="connsiteY26" fmla="*/ 8188 h 1904041"/>
              <a:gd name="connsiteX27" fmla="*/ 1202984 w 1887484"/>
              <a:gd name="connsiteY27" fmla="*/ 5849 h 1904041"/>
              <a:gd name="connsiteX28" fmla="*/ 1213774 w 1887484"/>
              <a:gd name="connsiteY28" fmla="*/ 3509 h 1904041"/>
              <a:gd name="connsiteX29" fmla="*/ 1226364 w 1887484"/>
              <a:gd name="connsiteY29" fmla="*/ 1170 h 1904041"/>
              <a:gd name="connsiteX30" fmla="*/ 1237154 w 1887484"/>
              <a:gd name="connsiteY30" fmla="*/ 1170 h 1904041"/>
              <a:gd name="connsiteX31" fmla="*/ 1249743 w 1887484"/>
              <a:gd name="connsiteY31" fmla="*/ 0 h 1904041"/>
              <a:gd name="connsiteX32" fmla="*/ 1260534 w 1887484"/>
              <a:gd name="connsiteY32" fmla="*/ 0 h 1904041"/>
              <a:gd name="connsiteX33" fmla="*/ 1271325 w 1887484"/>
              <a:gd name="connsiteY33" fmla="*/ 1170 h 1904041"/>
              <a:gd name="connsiteX34" fmla="*/ 1283914 w 1887484"/>
              <a:gd name="connsiteY34" fmla="*/ 2340 h 1904041"/>
              <a:gd name="connsiteX35" fmla="*/ 1294705 w 1887484"/>
              <a:gd name="connsiteY35" fmla="*/ 3509 h 1904041"/>
              <a:gd name="connsiteX36" fmla="*/ 1307294 w 1887484"/>
              <a:gd name="connsiteY36" fmla="*/ 5849 h 1904041"/>
              <a:gd name="connsiteX37" fmla="*/ 1318085 w 1887484"/>
              <a:gd name="connsiteY37" fmla="*/ 8188 h 1904041"/>
              <a:gd name="connsiteX38" fmla="*/ 1328875 w 1887484"/>
              <a:gd name="connsiteY38" fmla="*/ 11697 h 1904041"/>
              <a:gd name="connsiteX39" fmla="*/ 1339666 w 1887484"/>
              <a:gd name="connsiteY39" fmla="*/ 15207 h 1904041"/>
              <a:gd name="connsiteX40" fmla="*/ 1352255 w 1887484"/>
              <a:gd name="connsiteY40" fmla="*/ 19886 h 1904041"/>
              <a:gd name="connsiteX41" fmla="*/ 1363046 w 1887484"/>
              <a:gd name="connsiteY41" fmla="*/ 24565 h 1904041"/>
              <a:gd name="connsiteX42" fmla="*/ 1375635 w 1887484"/>
              <a:gd name="connsiteY42" fmla="*/ 29244 h 1904041"/>
              <a:gd name="connsiteX43" fmla="*/ 1386426 w 1887484"/>
              <a:gd name="connsiteY43" fmla="*/ 35092 h 1904041"/>
              <a:gd name="connsiteX44" fmla="*/ 1397217 w 1887484"/>
              <a:gd name="connsiteY44" fmla="*/ 40941 h 1904041"/>
              <a:gd name="connsiteX45" fmla="*/ 1409806 w 1887484"/>
              <a:gd name="connsiteY45" fmla="*/ 47959 h 1904041"/>
              <a:gd name="connsiteX46" fmla="*/ 1420597 w 1887484"/>
              <a:gd name="connsiteY46" fmla="*/ 54978 h 1904041"/>
              <a:gd name="connsiteX47" fmla="*/ 1433186 w 1887484"/>
              <a:gd name="connsiteY47" fmla="*/ 61996 h 1904041"/>
              <a:gd name="connsiteX48" fmla="*/ 1443977 w 1887484"/>
              <a:gd name="connsiteY48" fmla="*/ 70184 h 1904041"/>
              <a:gd name="connsiteX49" fmla="*/ 1454767 w 1887484"/>
              <a:gd name="connsiteY49" fmla="*/ 79542 h 1904041"/>
              <a:gd name="connsiteX50" fmla="*/ 1467357 w 1887484"/>
              <a:gd name="connsiteY50" fmla="*/ 87730 h 1904041"/>
              <a:gd name="connsiteX51" fmla="*/ 1478147 w 1887484"/>
              <a:gd name="connsiteY51" fmla="*/ 98258 h 1904041"/>
              <a:gd name="connsiteX52" fmla="*/ 1490736 w 1887484"/>
              <a:gd name="connsiteY52" fmla="*/ 107616 h 1904041"/>
              <a:gd name="connsiteX53" fmla="*/ 1501527 w 1887484"/>
              <a:gd name="connsiteY53" fmla="*/ 119313 h 1904041"/>
              <a:gd name="connsiteX54" fmla="*/ 1512318 w 1887484"/>
              <a:gd name="connsiteY54" fmla="*/ 129841 h 1904041"/>
              <a:gd name="connsiteX55" fmla="*/ 1524907 w 1887484"/>
              <a:gd name="connsiteY55" fmla="*/ 141538 h 1904041"/>
              <a:gd name="connsiteX56" fmla="*/ 1535698 w 1887484"/>
              <a:gd name="connsiteY56" fmla="*/ 154405 h 1904041"/>
              <a:gd name="connsiteX57" fmla="*/ 1546489 w 1887484"/>
              <a:gd name="connsiteY57" fmla="*/ 167272 h 1904041"/>
              <a:gd name="connsiteX58" fmla="*/ 1559078 w 1887484"/>
              <a:gd name="connsiteY58" fmla="*/ 180139 h 1904041"/>
              <a:gd name="connsiteX59" fmla="*/ 1569869 w 1887484"/>
              <a:gd name="connsiteY59" fmla="*/ 195346 h 1904041"/>
              <a:gd name="connsiteX60" fmla="*/ 1582458 w 1887484"/>
              <a:gd name="connsiteY60" fmla="*/ 210553 h 1904041"/>
              <a:gd name="connsiteX61" fmla="*/ 1593248 w 1887484"/>
              <a:gd name="connsiteY61" fmla="*/ 225759 h 1904041"/>
              <a:gd name="connsiteX62" fmla="*/ 1604039 w 1887484"/>
              <a:gd name="connsiteY62" fmla="*/ 242135 h 1904041"/>
              <a:gd name="connsiteX63" fmla="*/ 1616628 w 1887484"/>
              <a:gd name="connsiteY63" fmla="*/ 258512 h 1904041"/>
              <a:gd name="connsiteX64" fmla="*/ 1627419 w 1887484"/>
              <a:gd name="connsiteY64" fmla="*/ 277228 h 1904041"/>
              <a:gd name="connsiteX65" fmla="*/ 1640008 w 1887484"/>
              <a:gd name="connsiteY65" fmla="*/ 294774 h 1904041"/>
              <a:gd name="connsiteX66" fmla="*/ 1650799 w 1887484"/>
              <a:gd name="connsiteY66" fmla="*/ 314659 h 1904041"/>
              <a:gd name="connsiteX67" fmla="*/ 1661590 w 1887484"/>
              <a:gd name="connsiteY67" fmla="*/ 334545 h 1904041"/>
              <a:gd name="connsiteX68" fmla="*/ 1674179 w 1887484"/>
              <a:gd name="connsiteY68" fmla="*/ 356770 h 1904041"/>
              <a:gd name="connsiteX69" fmla="*/ 1684970 w 1887484"/>
              <a:gd name="connsiteY69" fmla="*/ 378995 h 1904041"/>
              <a:gd name="connsiteX70" fmla="*/ 1697559 w 1887484"/>
              <a:gd name="connsiteY70" fmla="*/ 402389 h 1904041"/>
              <a:gd name="connsiteX71" fmla="*/ 1708350 w 1887484"/>
              <a:gd name="connsiteY71" fmla="*/ 426954 h 1904041"/>
              <a:gd name="connsiteX72" fmla="*/ 1719140 w 1887484"/>
              <a:gd name="connsiteY72" fmla="*/ 452688 h 1904041"/>
              <a:gd name="connsiteX73" fmla="*/ 1729931 w 1887484"/>
              <a:gd name="connsiteY73" fmla="*/ 480762 h 1904041"/>
              <a:gd name="connsiteX74" fmla="*/ 1742520 w 1887484"/>
              <a:gd name="connsiteY74" fmla="*/ 510005 h 1904041"/>
              <a:gd name="connsiteX75" fmla="*/ 1753311 w 1887484"/>
              <a:gd name="connsiteY75" fmla="*/ 540418 h 1904041"/>
              <a:gd name="connsiteX76" fmla="*/ 1765900 w 1887484"/>
              <a:gd name="connsiteY76" fmla="*/ 573171 h 1904041"/>
              <a:gd name="connsiteX77" fmla="*/ 1776691 w 1887484"/>
              <a:gd name="connsiteY77" fmla="*/ 608263 h 1904041"/>
              <a:gd name="connsiteX78" fmla="*/ 1787482 w 1887484"/>
              <a:gd name="connsiteY78" fmla="*/ 645694 h 1904041"/>
              <a:gd name="connsiteX79" fmla="*/ 1800071 w 1887484"/>
              <a:gd name="connsiteY79" fmla="*/ 686635 h 1904041"/>
              <a:gd name="connsiteX80" fmla="*/ 1810862 w 1887484"/>
              <a:gd name="connsiteY80" fmla="*/ 731085 h 1904041"/>
              <a:gd name="connsiteX81" fmla="*/ 1823451 w 1887484"/>
              <a:gd name="connsiteY81" fmla="*/ 780214 h 1904041"/>
              <a:gd name="connsiteX82" fmla="*/ 1834242 w 1887484"/>
              <a:gd name="connsiteY82" fmla="*/ 836361 h 1904041"/>
              <a:gd name="connsiteX83" fmla="*/ 1845032 w 1887484"/>
              <a:gd name="connsiteY83" fmla="*/ 901867 h 1904041"/>
              <a:gd name="connsiteX84" fmla="*/ 1857621 w 1887484"/>
              <a:gd name="connsiteY84" fmla="*/ 980239 h 1904041"/>
              <a:gd name="connsiteX85" fmla="*/ 1868412 w 1887484"/>
              <a:gd name="connsiteY85" fmla="*/ 1084345 h 1904041"/>
              <a:gd name="connsiteX86" fmla="*/ 1881001 w 1887484"/>
              <a:gd name="connsiteY86" fmla="*/ 1256297 h 1904041"/>
              <a:gd name="connsiteX87" fmla="*/ 1885102 w 1887484"/>
              <a:gd name="connsiteY87" fmla="*/ 1335426 h 1904041"/>
              <a:gd name="connsiteX88" fmla="*/ 1887484 w 1887484"/>
              <a:gd name="connsiteY88" fmla="*/ 1903557 h 1904041"/>
              <a:gd name="connsiteX89" fmla="*/ 0 w 1887484"/>
              <a:gd name="connsiteY89" fmla="*/ 1904041 h 1904041"/>
              <a:gd name="connsiteX90" fmla="*/ 0 w 1887484"/>
              <a:gd name="connsiteY90" fmla="*/ 1482058 h 1904041"/>
              <a:gd name="connsiteX91" fmla="*/ 8809 w 1887484"/>
              <a:gd name="connsiteY91" fmla="*/ 1388477 h 1904041"/>
              <a:gd name="connsiteX92" fmla="*/ 21398 w 1887484"/>
              <a:gd name="connsiteY92" fmla="*/ 1283201 h 1904041"/>
              <a:gd name="connsiteX93" fmla="*/ 32189 w 1887484"/>
              <a:gd name="connsiteY93" fmla="*/ 1190791 h 1904041"/>
              <a:gd name="connsiteX94" fmla="*/ 44778 w 1887484"/>
              <a:gd name="connsiteY94" fmla="*/ 1110080 h 1904041"/>
              <a:gd name="connsiteX95" fmla="*/ 55569 w 1887484"/>
              <a:gd name="connsiteY95" fmla="*/ 1038726 h 1904041"/>
              <a:gd name="connsiteX96" fmla="*/ 66360 w 1887484"/>
              <a:gd name="connsiteY96" fmla="*/ 972051 h 1904041"/>
              <a:gd name="connsiteX97" fmla="*/ 78949 w 1887484"/>
              <a:gd name="connsiteY97" fmla="*/ 911225 h 1904041"/>
              <a:gd name="connsiteX98" fmla="*/ 89740 w 1887484"/>
              <a:gd name="connsiteY98" fmla="*/ 853907 h 1904041"/>
              <a:gd name="connsiteX99" fmla="*/ 102329 w 1887484"/>
              <a:gd name="connsiteY99" fmla="*/ 800100 h 1904041"/>
              <a:gd name="connsiteX100" fmla="*/ 113119 w 1887484"/>
              <a:gd name="connsiteY100" fmla="*/ 750971 h 1904041"/>
              <a:gd name="connsiteX101" fmla="*/ 123910 w 1887484"/>
              <a:gd name="connsiteY101" fmla="*/ 705351 h 1904041"/>
              <a:gd name="connsiteX102" fmla="*/ 136499 w 1887484"/>
              <a:gd name="connsiteY102" fmla="*/ 663240 h 1904041"/>
              <a:gd name="connsiteX103" fmla="*/ 147290 w 1887484"/>
              <a:gd name="connsiteY103" fmla="*/ 624639 h 1904041"/>
              <a:gd name="connsiteX104" fmla="*/ 158081 w 1887484"/>
              <a:gd name="connsiteY104" fmla="*/ 589547 h 1904041"/>
              <a:gd name="connsiteX105" fmla="*/ 170670 w 1887484"/>
              <a:gd name="connsiteY105" fmla="*/ 555625 h 1904041"/>
              <a:gd name="connsiteX106" fmla="*/ 181461 w 1887484"/>
              <a:gd name="connsiteY106" fmla="*/ 525212 h 1904041"/>
              <a:gd name="connsiteX107" fmla="*/ 192251 w 1887484"/>
              <a:gd name="connsiteY107" fmla="*/ 495968 h 1904041"/>
              <a:gd name="connsiteX108" fmla="*/ 204841 w 1887484"/>
              <a:gd name="connsiteY108" fmla="*/ 469064 h 1904041"/>
              <a:gd name="connsiteX109" fmla="*/ 215631 w 1887484"/>
              <a:gd name="connsiteY109" fmla="*/ 442160 h 1904041"/>
              <a:gd name="connsiteX110" fmla="*/ 228221 w 1887484"/>
              <a:gd name="connsiteY110" fmla="*/ 417596 h 1904041"/>
              <a:gd name="connsiteX111" fmla="*/ 239011 w 1887484"/>
              <a:gd name="connsiteY111" fmla="*/ 393031 h 1904041"/>
              <a:gd name="connsiteX112" fmla="*/ 249802 w 1887484"/>
              <a:gd name="connsiteY112" fmla="*/ 370806 h 1904041"/>
              <a:gd name="connsiteX113" fmla="*/ 262391 w 1887484"/>
              <a:gd name="connsiteY113" fmla="*/ 348581 h 1904041"/>
              <a:gd name="connsiteX114" fmla="*/ 273182 w 1887484"/>
              <a:gd name="connsiteY114" fmla="*/ 328696 h 1904041"/>
              <a:gd name="connsiteX115" fmla="*/ 285771 w 1887484"/>
              <a:gd name="connsiteY115" fmla="*/ 308810 h 1904041"/>
              <a:gd name="connsiteX116" fmla="*/ 296562 w 1887484"/>
              <a:gd name="connsiteY116" fmla="*/ 288925 h 1904041"/>
              <a:gd name="connsiteX117" fmla="*/ 307353 w 1887484"/>
              <a:gd name="connsiteY117" fmla="*/ 271379 h 1904041"/>
              <a:gd name="connsiteX118" fmla="*/ 318143 w 1887484"/>
              <a:gd name="connsiteY118" fmla="*/ 253833 h 1904041"/>
              <a:gd name="connsiteX119" fmla="*/ 330733 w 1887484"/>
              <a:gd name="connsiteY119" fmla="*/ 237457 h 1904041"/>
              <a:gd name="connsiteX120" fmla="*/ 343322 w 1887484"/>
              <a:gd name="connsiteY120" fmla="*/ 221080 h 1904041"/>
              <a:gd name="connsiteX121" fmla="*/ 354113 w 1887484"/>
              <a:gd name="connsiteY121" fmla="*/ 205874 h 1904041"/>
              <a:gd name="connsiteX122" fmla="*/ 364903 w 1887484"/>
              <a:gd name="connsiteY122" fmla="*/ 190667 h 1904041"/>
              <a:gd name="connsiteX123" fmla="*/ 375694 w 1887484"/>
              <a:gd name="connsiteY123" fmla="*/ 176630 h 1904041"/>
              <a:gd name="connsiteX124" fmla="*/ 388283 w 1887484"/>
              <a:gd name="connsiteY124" fmla="*/ 163763 h 1904041"/>
              <a:gd name="connsiteX125" fmla="*/ 399074 w 1887484"/>
              <a:gd name="connsiteY125" fmla="*/ 150896 h 1904041"/>
              <a:gd name="connsiteX126" fmla="*/ 411663 w 1887484"/>
              <a:gd name="connsiteY126" fmla="*/ 139199 h 1904041"/>
              <a:gd name="connsiteX127" fmla="*/ 422454 w 1887484"/>
              <a:gd name="connsiteY127" fmla="*/ 127501 h 1904041"/>
              <a:gd name="connsiteX128" fmla="*/ 433245 w 1887484"/>
              <a:gd name="connsiteY128" fmla="*/ 115804 h 1904041"/>
              <a:gd name="connsiteX129" fmla="*/ 445834 w 1887484"/>
              <a:gd name="connsiteY129" fmla="*/ 105276 h 1904041"/>
              <a:gd name="connsiteX130" fmla="*/ 456624 w 1887484"/>
              <a:gd name="connsiteY130" fmla="*/ 95918 h 1904041"/>
              <a:gd name="connsiteX131" fmla="*/ 469214 w 1887484"/>
              <a:gd name="connsiteY131" fmla="*/ 86561 h 1904041"/>
              <a:gd name="connsiteX132" fmla="*/ 480004 w 1887484"/>
              <a:gd name="connsiteY132" fmla="*/ 77203 h 1904041"/>
              <a:gd name="connsiteX133" fmla="*/ 490795 w 1887484"/>
              <a:gd name="connsiteY133" fmla="*/ 69015 h 1904041"/>
              <a:gd name="connsiteX134" fmla="*/ 503384 w 1887484"/>
              <a:gd name="connsiteY134" fmla="*/ 60826 h 1904041"/>
              <a:gd name="connsiteX135" fmla="*/ 514175 w 1887484"/>
              <a:gd name="connsiteY135" fmla="*/ 53808 h 1904041"/>
              <a:gd name="connsiteX136" fmla="*/ 526764 w 1887484"/>
              <a:gd name="connsiteY136" fmla="*/ 46790 h 1904041"/>
              <a:gd name="connsiteX137" fmla="*/ 537555 w 1887484"/>
              <a:gd name="connsiteY137" fmla="*/ 39771 h 1904041"/>
              <a:gd name="connsiteX138" fmla="*/ 548346 w 1887484"/>
              <a:gd name="connsiteY138" fmla="*/ 33922 h 1904041"/>
              <a:gd name="connsiteX139" fmla="*/ 560935 w 1887484"/>
              <a:gd name="connsiteY139" fmla="*/ 28074 h 1904041"/>
              <a:gd name="connsiteX140" fmla="*/ 571726 w 1887484"/>
              <a:gd name="connsiteY140" fmla="*/ 23395 h 1904041"/>
              <a:gd name="connsiteX141" fmla="*/ 582516 w 1887484"/>
              <a:gd name="connsiteY141" fmla="*/ 18716 h 1904041"/>
              <a:gd name="connsiteX142" fmla="*/ 595106 w 1887484"/>
              <a:gd name="connsiteY142" fmla="*/ 14037 h 1904041"/>
              <a:gd name="connsiteX143" fmla="*/ 605896 w 1887484"/>
              <a:gd name="connsiteY143" fmla="*/ 11697 h 1904041"/>
              <a:gd name="connsiteX144" fmla="*/ 618485 w 1887484"/>
              <a:gd name="connsiteY144" fmla="*/ 8188 h 1904041"/>
              <a:gd name="connsiteX145" fmla="*/ 629276 w 1887484"/>
              <a:gd name="connsiteY145" fmla="*/ 5849 h 1904041"/>
              <a:gd name="connsiteX146" fmla="*/ 640067 w 1887484"/>
              <a:gd name="connsiteY146" fmla="*/ 3509 h 1904041"/>
              <a:gd name="connsiteX147" fmla="*/ 652656 w 1887484"/>
              <a:gd name="connsiteY147" fmla="*/ 2340 h 1904041"/>
              <a:gd name="connsiteX148" fmla="*/ 663447 w 1887484"/>
              <a:gd name="connsiteY148" fmla="*/ 1170 h 1904041"/>
              <a:gd name="connsiteX149" fmla="*/ 676036 w 1887484"/>
              <a:gd name="connsiteY14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87882 w 1887484"/>
              <a:gd name="connsiteY16" fmla="*/ 76033 h 1904041"/>
              <a:gd name="connsiteX17" fmla="*/ 1100472 w 1887484"/>
              <a:gd name="connsiteY17" fmla="*/ 63166 h 1904041"/>
              <a:gd name="connsiteX18" fmla="*/ 1111262 w 1887484"/>
              <a:gd name="connsiteY18" fmla="*/ 52638 h 1904041"/>
              <a:gd name="connsiteX19" fmla="*/ 1122053 w 1887484"/>
              <a:gd name="connsiteY19" fmla="*/ 43280 h 1904041"/>
              <a:gd name="connsiteX20" fmla="*/ 1134642 w 1887484"/>
              <a:gd name="connsiteY20" fmla="*/ 35092 h 1904041"/>
              <a:gd name="connsiteX21" fmla="*/ 1145433 w 1887484"/>
              <a:gd name="connsiteY21" fmla="*/ 28074 h 1904041"/>
              <a:gd name="connsiteX22" fmla="*/ 1156224 w 1887484"/>
              <a:gd name="connsiteY22" fmla="*/ 22225 h 1904041"/>
              <a:gd name="connsiteX23" fmla="*/ 1168813 w 1887484"/>
              <a:gd name="connsiteY23" fmla="*/ 16376 h 1904041"/>
              <a:gd name="connsiteX24" fmla="*/ 1179604 w 1887484"/>
              <a:gd name="connsiteY24" fmla="*/ 12867 h 1904041"/>
              <a:gd name="connsiteX25" fmla="*/ 1192193 w 1887484"/>
              <a:gd name="connsiteY25" fmla="*/ 8188 h 1904041"/>
              <a:gd name="connsiteX26" fmla="*/ 1202984 w 1887484"/>
              <a:gd name="connsiteY26" fmla="*/ 5849 h 1904041"/>
              <a:gd name="connsiteX27" fmla="*/ 1213774 w 1887484"/>
              <a:gd name="connsiteY27" fmla="*/ 3509 h 1904041"/>
              <a:gd name="connsiteX28" fmla="*/ 1226364 w 1887484"/>
              <a:gd name="connsiteY28" fmla="*/ 1170 h 1904041"/>
              <a:gd name="connsiteX29" fmla="*/ 1237154 w 1887484"/>
              <a:gd name="connsiteY29" fmla="*/ 1170 h 1904041"/>
              <a:gd name="connsiteX30" fmla="*/ 1249743 w 1887484"/>
              <a:gd name="connsiteY30" fmla="*/ 0 h 1904041"/>
              <a:gd name="connsiteX31" fmla="*/ 1260534 w 1887484"/>
              <a:gd name="connsiteY31" fmla="*/ 0 h 1904041"/>
              <a:gd name="connsiteX32" fmla="*/ 1271325 w 1887484"/>
              <a:gd name="connsiteY32" fmla="*/ 1170 h 1904041"/>
              <a:gd name="connsiteX33" fmla="*/ 1283914 w 1887484"/>
              <a:gd name="connsiteY33" fmla="*/ 2340 h 1904041"/>
              <a:gd name="connsiteX34" fmla="*/ 1294705 w 1887484"/>
              <a:gd name="connsiteY34" fmla="*/ 3509 h 1904041"/>
              <a:gd name="connsiteX35" fmla="*/ 1307294 w 1887484"/>
              <a:gd name="connsiteY35" fmla="*/ 5849 h 1904041"/>
              <a:gd name="connsiteX36" fmla="*/ 1318085 w 1887484"/>
              <a:gd name="connsiteY36" fmla="*/ 8188 h 1904041"/>
              <a:gd name="connsiteX37" fmla="*/ 1328875 w 1887484"/>
              <a:gd name="connsiteY37" fmla="*/ 11697 h 1904041"/>
              <a:gd name="connsiteX38" fmla="*/ 1339666 w 1887484"/>
              <a:gd name="connsiteY38" fmla="*/ 15207 h 1904041"/>
              <a:gd name="connsiteX39" fmla="*/ 1352255 w 1887484"/>
              <a:gd name="connsiteY39" fmla="*/ 19886 h 1904041"/>
              <a:gd name="connsiteX40" fmla="*/ 1363046 w 1887484"/>
              <a:gd name="connsiteY40" fmla="*/ 24565 h 1904041"/>
              <a:gd name="connsiteX41" fmla="*/ 1375635 w 1887484"/>
              <a:gd name="connsiteY41" fmla="*/ 29244 h 1904041"/>
              <a:gd name="connsiteX42" fmla="*/ 1386426 w 1887484"/>
              <a:gd name="connsiteY42" fmla="*/ 35092 h 1904041"/>
              <a:gd name="connsiteX43" fmla="*/ 1397217 w 1887484"/>
              <a:gd name="connsiteY43" fmla="*/ 40941 h 1904041"/>
              <a:gd name="connsiteX44" fmla="*/ 1409806 w 1887484"/>
              <a:gd name="connsiteY44" fmla="*/ 47959 h 1904041"/>
              <a:gd name="connsiteX45" fmla="*/ 1420597 w 1887484"/>
              <a:gd name="connsiteY45" fmla="*/ 54978 h 1904041"/>
              <a:gd name="connsiteX46" fmla="*/ 1433186 w 1887484"/>
              <a:gd name="connsiteY46" fmla="*/ 61996 h 1904041"/>
              <a:gd name="connsiteX47" fmla="*/ 1443977 w 1887484"/>
              <a:gd name="connsiteY47" fmla="*/ 70184 h 1904041"/>
              <a:gd name="connsiteX48" fmla="*/ 1454767 w 1887484"/>
              <a:gd name="connsiteY48" fmla="*/ 79542 h 1904041"/>
              <a:gd name="connsiteX49" fmla="*/ 1467357 w 1887484"/>
              <a:gd name="connsiteY49" fmla="*/ 87730 h 1904041"/>
              <a:gd name="connsiteX50" fmla="*/ 1478147 w 1887484"/>
              <a:gd name="connsiteY50" fmla="*/ 98258 h 1904041"/>
              <a:gd name="connsiteX51" fmla="*/ 1490736 w 1887484"/>
              <a:gd name="connsiteY51" fmla="*/ 107616 h 1904041"/>
              <a:gd name="connsiteX52" fmla="*/ 1501527 w 1887484"/>
              <a:gd name="connsiteY52" fmla="*/ 119313 h 1904041"/>
              <a:gd name="connsiteX53" fmla="*/ 1512318 w 1887484"/>
              <a:gd name="connsiteY53" fmla="*/ 129841 h 1904041"/>
              <a:gd name="connsiteX54" fmla="*/ 1524907 w 1887484"/>
              <a:gd name="connsiteY54" fmla="*/ 141538 h 1904041"/>
              <a:gd name="connsiteX55" fmla="*/ 1535698 w 1887484"/>
              <a:gd name="connsiteY55" fmla="*/ 154405 h 1904041"/>
              <a:gd name="connsiteX56" fmla="*/ 1546489 w 1887484"/>
              <a:gd name="connsiteY56" fmla="*/ 167272 h 1904041"/>
              <a:gd name="connsiteX57" fmla="*/ 1559078 w 1887484"/>
              <a:gd name="connsiteY57" fmla="*/ 180139 h 1904041"/>
              <a:gd name="connsiteX58" fmla="*/ 1569869 w 1887484"/>
              <a:gd name="connsiteY58" fmla="*/ 195346 h 1904041"/>
              <a:gd name="connsiteX59" fmla="*/ 1582458 w 1887484"/>
              <a:gd name="connsiteY59" fmla="*/ 210553 h 1904041"/>
              <a:gd name="connsiteX60" fmla="*/ 1593248 w 1887484"/>
              <a:gd name="connsiteY60" fmla="*/ 225759 h 1904041"/>
              <a:gd name="connsiteX61" fmla="*/ 1604039 w 1887484"/>
              <a:gd name="connsiteY61" fmla="*/ 242135 h 1904041"/>
              <a:gd name="connsiteX62" fmla="*/ 1616628 w 1887484"/>
              <a:gd name="connsiteY62" fmla="*/ 258512 h 1904041"/>
              <a:gd name="connsiteX63" fmla="*/ 1627419 w 1887484"/>
              <a:gd name="connsiteY63" fmla="*/ 277228 h 1904041"/>
              <a:gd name="connsiteX64" fmla="*/ 1640008 w 1887484"/>
              <a:gd name="connsiteY64" fmla="*/ 294774 h 1904041"/>
              <a:gd name="connsiteX65" fmla="*/ 1650799 w 1887484"/>
              <a:gd name="connsiteY65" fmla="*/ 314659 h 1904041"/>
              <a:gd name="connsiteX66" fmla="*/ 1661590 w 1887484"/>
              <a:gd name="connsiteY66" fmla="*/ 334545 h 1904041"/>
              <a:gd name="connsiteX67" fmla="*/ 1674179 w 1887484"/>
              <a:gd name="connsiteY67" fmla="*/ 356770 h 1904041"/>
              <a:gd name="connsiteX68" fmla="*/ 1684970 w 1887484"/>
              <a:gd name="connsiteY68" fmla="*/ 378995 h 1904041"/>
              <a:gd name="connsiteX69" fmla="*/ 1697559 w 1887484"/>
              <a:gd name="connsiteY69" fmla="*/ 402389 h 1904041"/>
              <a:gd name="connsiteX70" fmla="*/ 1708350 w 1887484"/>
              <a:gd name="connsiteY70" fmla="*/ 426954 h 1904041"/>
              <a:gd name="connsiteX71" fmla="*/ 1719140 w 1887484"/>
              <a:gd name="connsiteY71" fmla="*/ 452688 h 1904041"/>
              <a:gd name="connsiteX72" fmla="*/ 1729931 w 1887484"/>
              <a:gd name="connsiteY72" fmla="*/ 480762 h 1904041"/>
              <a:gd name="connsiteX73" fmla="*/ 1742520 w 1887484"/>
              <a:gd name="connsiteY73" fmla="*/ 510005 h 1904041"/>
              <a:gd name="connsiteX74" fmla="*/ 1753311 w 1887484"/>
              <a:gd name="connsiteY74" fmla="*/ 540418 h 1904041"/>
              <a:gd name="connsiteX75" fmla="*/ 1765900 w 1887484"/>
              <a:gd name="connsiteY75" fmla="*/ 573171 h 1904041"/>
              <a:gd name="connsiteX76" fmla="*/ 1776691 w 1887484"/>
              <a:gd name="connsiteY76" fmla="*/ 608263 h 1904041"/>
              <a:gd name="connsiteX77" fmla="*/ 1787482 w 1887484"/>
              <a:gd name="connsiteY77" fmla="*/ 645694 h 1904041"/>
              <a:gd name="connsiteX78" fmla="*/ 1800071 w 1887484"/>
              <a:gd name="connsiteY78" fmla="*/ 686635 h 1904041"/>
              <a:gd name="connsiteX79" fmla="*/ 1810862 w 1887484"/>
              <a:gd name="connsiteY79" fmla="*/ 731085 h 1904041"/>
              <a:gd name="connsiteX80" fmla="*/ 1823451 w 1887484"/>
              <a:gd name="connsiteY80" fmla="*/ 780214 h 1904041"/>
              <a:gd name="connsiteX81" fmla="*/ 1834242 w 1887484"/>
              <a:gd name="connsiteY81" fmla="*/ 836361 h 1904041"/>
              <a:gd name="connsiteX82" fmla="*/ 1845032 w 1887484"/>
              <a:gd name="connsiteY82" fmla="*/ 901867 h 1904041"/>
              <a:gd name="connsiteX83" fmla="*/ 1857621 w 1887484"/>
              <a:gd name="connsiteY83" fmla="*/ 980239 h 1904041"/>
              <a:gd name="connsiteX84" fmla="*/ 1868412 w 1887484"/>
              <a:gd name="connsiteY84" fmla="*/ 1084345 h 1904041"/>
              <a:gd name="connsiteX85" fmla="*/ 1881001 w 1887484"/>
              <a:gd name="connsiteY85" fmla="*/ 1256297 h 1904041"/>
              <a:gd name="connsiteX86" fmla="*/ 1885102 w 1887484"/>
              <a:gd name="connsiteY86" fmla="*/ 1335426 h 1904041"/>
              <a:gd name="connsiteX87" fmla="*/ 1887484 w 1887484"/>
              <a:gd name="connsiteY87" fmla="*/ 1903557 h 1904041"/>
              <a:gd name="connsiteX88" fmla="*/ 0 w 1887484"/>
              <a:gd name="connsiteY88" fmla="*/ 1904041 h 1904041"/>
              <a:gd name="connsiteX89" fmla="*/ 0 w 1887484"/>
              <a:gd name="connsiteY89" fmla="*/ 1482058 h 1904041"/>
              <a:gd name="connsiteX90" fmla="*/ 8809 w 1887484"/>
              <a:gd name="connsiteY90" fmla="*/ 1388477 h 1904041"/>
              <a:gd name="connsiteX91" fmla="*/ 21398 w 1887484"/>
              <a:gd name="connsiteY91" fmla="*/ 1283201 h 1904041"/>
              <a:gd name="connsiteX92" fmla="*/ 32189 w 1887484"/>
              <a:gd name="connsiteY92" fmla="*/ 1190791 h 1904041"/>
              <a:gd name="connsiteX93" fmla="*/ 44778 w 1887484"/>
              <a:gd name="connsiteY93" fmla="*/ 1110080 h 1904041"/>
              <a:gd name="connsiteX94" fmla="*/ 55569 w 1887484"/>
              <a:gd name="connsiteY94" fmla="*/ 1038726 h 1904041"/>
              <a:gd name="connsiteX95" fmla="*/ 66360 w 1887484"/>
              <a:gd name="connsiteY95" fmla="*/ 972051 h 1904041"/>
              <a:gd name="connsiteX96" fmla="*/ 78949 w 1887484"/>
              <a:gd name="connsiteY96" fmla="*/ 911225 h 1904041"/>
              <a:gd name="connsiteX97" fmla="*/ 89740 w 1887484"/>
              <a:gd name="connsiteY97" fmla="*/ 853907 h 1904041"/>
              <a:gd name="connsiteX98" fmla="*/ 102329 w 1887484"/>
              <a:gd name="connsiteY98" fmla="*/ 800100 h 1904041"/>
              <a:gd name="connsiteX99" fmla="*/ 113119 w 1887484"/>
              <a:gd name="connsiteY99" fmla="*/ 750971 h 1904041"/>
              <a:gd name="connsiteX100" fmla="*/ 123910 w 1887484"/>
              <a:gd name="connsiteY100" fmla="*/ 705351 h 1904041"/>
              <a:gd name="connsiteX101" fmla="*/ 136499 w 1887484"/>
              <a:gd name="connsiteY101" fmla="*/ 663240 h 1904041"/>
              <a:gd name="connsiteX102" fmla="*/ 147290 w 1887484"/>
              <a:gd name="connsiteY102" fmla="*/ 624639 h 1904041"/>
              <a:gd name="connsiteX103" fmla="*/ 158081 w 1887484"/>
              <a:gd name="connsiteY103" fmla="*/ 589547 h 1904041"/>
              <a:gd name="connsiteX104" fmla="*/ 170670 w 1887484"/>
              <a:gd name="connsiteY104" fmla="*/ 555625 h 1904041"/>
              <a:gd name="connsiteX105" fmla="*/ 181461 w 1887484"/>
              <a:gd name="connsiteY105" fmla="*/ 525212 h 1904041"/>
              <a:gd name="connsiteX106" fmla="*/ 192251 w 1887484"/>
              <a:gd name="connsiteY106" fmla="*/ 495968 h 1904041"/>
              <a:gd name="connsiteX107" fmla="*/ 204841 w 1887484"/>
              <a:gd name="connsiteY107" fmla="*/ 469064 h 1904041"/>
              <a:gd name="connsiteX108" fmla="*/ 215631 w 1887484"/>
              <a:gd name="connsiteY108" fmla="*/ 442160 h 1904041"/>
              <a:gd name="connsiteX109" fmla="*/ 228221 w 1887484"/>
              <a:gd name="connsiteY109" fmla="*/ 417596 h 1904041"/>
              <a:gd name="connsiteX110" fmla="*/ 239011 w 1887484"/>
              <a:gd name="connsiteY110" fmla="*/ 393031 h 1904041"/>
              <a:gd name="connsiteX111" fmla="*/ 249802 w 1887484"/>
              <a:gd name="connsiteY111" fmla="*/ 370806 h 1904041"/>
              <a:gd name="connsiteX112" fmla="*/ 262391 w 1887484"/>
              <a:gd name="connsiteY112" fmla="*/ 348581 h 1904041"/>
              <a:gd name="connsiteX113" fmla="*/ 273182 w 1887484"/>
              <a:gd name="connsiteY113" fmla="*/ 328696 h 1904041"/>
              <a:gd name="connsiteX114" fmla="*/ 285771 w 1887484"/>
              <a:gd name="connsiteY114" fmla="*/ 308810 h 1904041"/>
              <a:gd name="connsiteX115" fmla="*/ 296562 w 1887484"/>
              <a:gd name="connsiteY115" fmla="*/ 288925 h 1904041"/>
              <a:gd name="connsiteX116" fmla="*/ 307353 w 1887484"/>
              <a:gd name="connsiteY116" fmla="*/ 271379 h 1904041"/>
              <a:gd name="connsiteX117" fmla="*/ 318143 w 1887484"/>
              <a:gd name="connsiteY117" fmla="*/ 253833 h 1904041"/>
              <a:gd name="connsiteX118" fmla="*/ 330733 w 1887484"/>
              <a:gd name="connsiteY118" fmla="*/ 237457 h 1904041"/>
              <a:gd name="connsiteX119" fmla="*/ 343322 w 1887484"/>
              <a:gd name="connsiteY119" fmla="*/ 221080 h 1904041"/>
              <a:gd name="connsiteX120" fmla="*/ 354113 w 1887484"/>
              <a:gd name="connsiteY120" fmla="*/ 205874 h 1904041"/>
              <a:gd name="connsiteX121" fmla="*/ 364903 w 1887484"/>
              <a:gd name="connsiteY121" fmla="*/ 190667 h 1904041"/>
              <a:gd name="connsiteX122" fmla="*/ 375694 w 1887484"/>
              <a:gd name="connsiteY122" fmla="*/ 176630 h 1904041"/>
              <a:gd name="connsiteX123" fmla="*/ 388283 w 1887484"/>
              <a:gd name="connsiteY123" fmla="*/ 163763 h 1904041"/>
              <a:gd name="connsiteX124" fmla="*/ 399074 w 1887484"/>
              <a:gd name="connsiteY124" fmla="*/ 150896 h 1904041"/>
              <a:gd name="connsiteX125" fmla="*/ 411663 w 1887484"/>
              <a:gd name="connsiteY125" fmla="*/ 139199 h 1904041"/>
              <a:gd name="connsiteX126" fmla="*/ 422454 w 1887484"/>
              <a:gd name="connsiteY126" fmla="*/ 127501 h 1904041"/>
              <a:gd name="connsiteX127" fmla="*/ 433245 w 1887484"/>
              <a:gd name="connsiteY127" fmla="*/ 115804 h 1904041"/>
              <a:gd name="connsiteX128" fmla="*/ 445834 w 1887484"/>
              <a:gd name="connsiteY128" fmla="*/ 105276 h 1904041"/>
              <a:gd name="connsiteX129" fmla="*/ 456624 w 1887484"/>
              <a:gd name="connsiteY129" fmla="*/ 95918 h 1904041"/>
              <a:gd name="connsiteX130" fmla="*/ 469214 w 1887484"/>
              <a:gd name="connsiteY130" fmla="*/ 86561 h 1904041"/>
              <a:gd name="connsiteX131" fmla="*/ 480004 w 1887484"/>
              <a:gd name="connsiteY131" fmla="*/ 77203 h 1904041"/>
              <a:gd name="connsiteX132" fmla="*/ 490795 w 1887484"/>
              <a:gd name="connsiteY132" fmla="*/ 69015 h 1904041"/>
              <a:gd name="connsiteX133" fmla="*/ 503384 w 1887484"/>
              <a:gd name="connsiteY133" fmla="*/ 60826 h 1904041"/>
              <a:gd name="connsiteX134" fmla="*/ 514175 w 1887484"/>
              <a:gd name="connsiteY134" fmla="*/ 53808 h 1904041"/>
              <a:gd name="connsiteX135" fmla="*/ 526764 w 1887484"/>
              <a:gd name="connsiteY135" fmla="*/ 46790 h 1904041"/>
              <a:gd name="connsiteX136" fmla="*/ 537555 w 1887484"/>
              <a:gd name="connsiteY136" fmla="*/ 39771 h 1904041"/>
              <a:gd name="connsiteX137" fmla="*/ 548346 w 1887484"/>
              <a:gd name="connsiteY137" fmla="*/ 33922 h 1904041"/>
              <a:gd name="connsiteX138" fmla="*/ 560935 w 1887484"/>
              <a:gd name="connsiteY138" fmla="*/ 28074 h 1904041"/>
              <a:gd name="connsiteX139" fmla="*/ 571726 w 1887484"/>
              <a:gd name="connsiteY139" fmla="*/ 23395 h 1904041"/>
              <a:gd name="connsiteX140" fmla="*/ 582516 w 1887484"/>
              <a:gd name="connsiteY140" fmla="*/ 18716 h 1904041"/>
              <a:gd name="connsiteX141" fmla="*/ 595106 w 1887484"/>
              <a:gd name="connsiteY141" fmla="*/ 14037 h 1904041"/>
              <a:gd name="connsiteX142" fmla="*/ 605896 w 1887484"/>
              <a:gd name="connsiteY142" fmla="*/ 11697 h 1904041"/>
              <a:gd name="connsiteX143" fmla="*/ 618485 w 1887484"/>
              <a:gd name="connsiteY143" fmla="*/ 8188 h 1904041"/>
              <a:gd name="connsiteX144" fmla="*/ 629276 w 1887484"/>
              <a:gd name="connsiteY144" fmla="*/ 5849 h 1904041"/>
              <a:gd name="connsiteX145" fmla="*/ 640067 w 1887484"/>
              <a:gd name="connsiteY145" fmla="*/ 3509 h 1904041"/>
              <a:gd name="connsiteX146" fmla="*/ 652656 w 1887484"/>
              <a:gd name="connsiteY146" fmla="*/ 2340 h 1904041"/>
              <a:gd name="connsiteX147" fmla="*/ 663447 w 1887484"/>
              <a:gd name="connsiteY147" fmla="*/ 1170 h 1904041"/>
              <a:gd name="connsiteX148" fmla="*/ 676036 w 1887484"/>
              <a:gd name="connsiteY14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87882 w 1887484"/>
              <a:gd name="connsiteY15" fmla="*/ 76033 h 1904041"/>
              <a:gd name="connsiteX16" fmla="*/ 1100472 w 1887484"/>
              <a:gd name="connsiteY16" fmla="*/ 63166 h 1904041"/>
              <a:gd name="connsiteX17" fmla="*/ 1111262 w 1887484"/>
              <a:gd name="connsiteY17" fmla="*/ 52638 h 1904041"/>
              <a:gd name="connsiteX18" fmla="*/ 1122053 w 1887484"/>
              <a:gd name="connsiteY18" fmla="*/ 43280 h 1904041"/>
              <a:gd name="connsiteX19" fmla="*/ 1134642 w 1887484"/>
              <a:gd name="connsiteY19" fmla="*/ 35092 h 1904041"/>
              <a:gd name="connsiteX20" fmla="*/ 1145433 w 1887484"/>
              <a:gd name="connsiteY20" fmla="*/ 28074 h 1904041"/>
              <a:gd name="connsiteX21" fmla="*/ 1156224 w 1887484"/>
              <a:gd name="connsiteY21" fmla="*/ 22225 h 1904041"/>
              <a:gd name="connsiteX22" fmla="*/ 1168813 w 1887484"/>
              <a:gd name="connsiteY22" fmla="*/ 16376 h 1904041"/>
              <a:gd name="connsiteX23" fmla="*/ 1179604 w 1887484"/>
              <a:gd name="connsiteY23" fmla="*/ 12867 h 1904041"/>
              <a:gd name="connsiteX24" fmla="*/ 1192193 w 1887484"/>
              <a:gd name="connsiteY24" fmla="*/ 8188 h 1904041"/>
              <a:gd name="connsiteX25" fmla="*/ 1202984 w 1887484"/>
              <a:gd name="connsiteY25" fmla="*/ 5849 h 1904041"/>
              <a:gd name="connsiteX26" fmla="*/ 1213774 w 1887484"/>
              <a:gd name="connsiteY26" fmla="*/ 3509 h 1904041"/>
              <a:gd name="connsiteX27" fmla="*/ 1226364 w 1887484"/>
              <a:gd name="connsiteY27" fmla="*/ 1170 h 1904041"/>
              <a:gd name="connsiteX28" fmla="*/ 1237154 w 1887484"/>
              <a:gd name="connsiteY28" fmla="*/ 1170 h 1904041"/>
              <a:gd name="connsiteX29" fmla="*/ 1249743 w 1887484"/>
              <a:gd name="connsiteY29" fmla="*/ 0 h 1904041"/>
              <a:gd name="connsiteX30" fmla="*/ 1260534 w 1887484"/>
              <a:gd name="connsiteY30" fmla="*/ 0 h 1904041"/>
              <a:gd name="connsiteX31" fmla="*/ 1271325 w 1887484"/>
              <a:gd name="connsiteY31" fmla="*/ 1170 h 1904041"/>
              <a:gd name="connsiteX32" fmla="*/ 1283914 w 1887484"/>
              <a:gd name="connsiteY32" fmla="*/ 2340 h 1904041"/>
              <a:gd name="connsiteX33" fmla="*/ 1294705 w 1887484"/>
              <a:gd name="connsiteY33" fmla="*/ 3509 h 1904041"/>
              <a:gd name="connsiteX34" fmla="*/ 1307294 w 1887484"/>
              <a:gd name="connsiteY34" fmla="*/ 5849 h 1904041"/>
              <a:gd name="connsiteX35" fmla="*/ 1318085 w 1887484"/>
              <a:gd name="connsiteY35" fmla="*/ 8188 h 1904041"/>
              <a:gd name="connsiteX36" fmla="*/ 1328875 w 1887484"/>
              <a:gd name="connsiteY36" fmla="*/ 11697 h 1904041"/>
              <a:gd name="connsiteX37" fmla="*/ 1339666 w 1887484"/>
              <a:gd name="connsiteY37" fmla="*/ 15207 h 1904041"/>
              <a:gd name="connsiteX38" fmla="*/ 1352255 w 1887484"/>
              <a:gd name="connsiteY38" fmla="*/ 19886 h 1904041"/>
              <a:gd name="connsiteX39" fmla="*/ 1363046 w 1887484"/>
              <a:gd name="connsiteY39" fmla="*/ 24565 h 1904041"/>
              <a:gd name="connsiteX40" fmla="*/ 1375635 w 1887484"/>
              <a:gd name="connsiteY40" fmla="*/ 29244 h 1904041"/>
              <a:gd name="connsiteX41" fmla="*/ 1386426 w 1887484"/>
              <a:gd name="connsiteY41" fmla="*/ 35092 h 1904041"/>
              <a:gd name="connsiteX42" fmla="*/ 1397217 w 1887484"/>
              <a:gd name="connsiteY42" fmla="*/ 40941 h 1904041"/>
              <a:gd name="connsiteX43" fmla="*/ 1409806 w 1887484"/>
              <a:gd name="connsiteY43" fmla="*/ 47959 h 1904041"/>
              <a:gd name="connsiteX44" fmla="*/ 1420597 w 1887484"/>
              <a:gd name="connsiteY44" fmla="*/ 54978 h 1904041"/>
              <a:gd name="connsiteX45" fmla="*/ 1433186 w 1887484"/>
              <a:gd name="connsiteY45" fmla="*/ 61996 h 1904041"/>
              <a:gd name="connsiteX46" fmla="*/ 1443977 w 1887484"/>
              <a:gd name="connsiteY46" fmla="*/ 70184 h 1904041"/>
              <a:gd name="connsiteX47" fmla="*/ 1454767 w 1887484"/>
              <a:gd name="connsiteY47" fmla="*/ 79542 h 1904041"/>
              <a:gd name="connsiteX48" fmla="*/ 1467357 w 1887484"/>
              <a:gd name="connsiteY48" fmla="*/ 87730 h 1904041"/>
              <a:gd name="connsiteX49" fmla="*/ 1478147 w 1887484"/>
              <a:gd name="connsiteY49" fmla="*/ 98258 h 1904041"/>
              <a:gd name="connsiteX50" fmla="*/ 1490736 w 1887484"/>
              <a:gd name="connsiteY50" fmla="*/ 107616 h 1904041"/>
              <a:gd name="connsiteX51" fmla="*/ 1501527 w 1887484"/>
              <a:gd name="connsiteY51" fmla="*/ 119313 h 1904041"/>
              <a:gd name="connsiteX52" fmla="*/ 1512318 w 1887484"/>
              <a:gd name="connsiteY52" fmla="*/ 129841 h 1904041"/>
              <a:gd name="connsiteX53" fmla="*/ 1524907 w 1887484"/>
              <a:gd name="connsiteY53" fmla="*/ 141538 h 1904041"/>
              <a:gd name="connsiteX54" fmla="*/ 1535698 w 1887484"/>
              <a:gd name="connsiteY54" fmla="*/ 154405 h 1904041"/>
              <a:gd name="connsiteX55" fmla="*/ 1546489 w 1887484"/>
              <a:gd name="connsiteY55" fmla="*/ 167272 h 1904041"/>
              <a:gd name="connsiteX56" fmla="*/ 1559078 w 1887484"/>
              <a:gd name="connsiteY56" fmla="*/ 180139 h 1904041"/>
              <a:gd name="connsiteX57" fmla="*/ 1569869 w 1887484"/>
              <a:gd name="connsiteY57" fmla="*/ 195346 h 1904041"/>
              <a:gd name="connsiteX58" fmla="*/ 1582458 w 1887484"/>
              <a:gd name="connsiteY58" fmla="*/ 210553 h 1904041"/>
              <a:gd name="connsiteX59" fmla="*/ 1593248 w 1887484"/>
              <a:gd name="connsiteY59" fmla="*/ 225759 h 1904041"/>
              <a:gd name="connsiteX60" fmla="*/ 1604039 w 1887484"/>
              <a:gd name="connsiteY60" fmla="*/ 242135 h 1904041"/>
              <a:gd name="connsiteX61" fmla="*/ 1616628 w 1887484"/>
              <a:gd name="connsiteY61" fmla="*/ 258512 h 1904041"/>
              <a:gd name="connsiteX62" fmla="*/ 1627419 w 1887484"/>
              <a:gd name="connsiteY62" fmla="*/ 277228 h 1904041"/>
              <a:gd name="connsiteX63" fmla="*/ 1640008 w 1887484"/>
              <a:gd name="connsiteY63" fmla="*/ 294774 h 1904041"/>
              <a:gd name="connsiteX64" fmla="*/ 1650799 w 1887484"/>
              <a:gd name="connsiteY64" fmla="*/ 314659 h 1904041"/>
              <a:gd name="connsiteX65" fmla="*/ 1661590 w 1887484"/>
              <a:gd name="connsiteY65" fmla="*/ 334545 h 1904041"/>
              <a:gd name="connsiteX66" fmla="*/ 1674179 w 1887484"/>
              <a:gd name="connsiteY66" fmla="*/ 356770 h 1904041"/>
              <a:gd name="connsiteX67" fmla="*/ 1684970 w 1887484"/>
              <a:gd name="connsiteY67" fmla="*/ 378995 h 1904041"/>
              <a:gd name="connsiteX68" fmla="*/ 1697559 w 1887484"/>
              <a:gd name="connsiteY68" fmla="*/ 402389 h 1904041"/>
              <a:gd name="connsiteX69" fmla="*/ 1708350 w 1887484"/>
              <a:gd name="connsiteY69" fmla="*/ 426954 h 1904041"/>
              <a:gd name="connsiteX70" fmla="*/ 1719140 w 1887484"/>
              <a:gd name="connsiteY70" fmla="*/ 452688 h 1904041"/>
              <a:gd name="connsiteX71" fmla="*/ 1729931 w 1887484"/>
              <a:gd name="connsiteY71" fmla="*/ 480762 h 1904041"/>
              <a:gd name="connsiteX72" fmla="*/ 1742520 w 1887484"/>
              <a:gd name="connsiteY72" fmla="*/ 510005 h 1904041"/>
              <a:gd name="connsiteX73" fmla="*/ 1753311 w 1887484"/>
              <a:gd name="connsiteY73" fmla="*/ 540418 h 1904041"/>
              <a:gd name="connsiteX74" fmla="*/ 1765900 w 1887484"/>
              <a:gd name="connsiteY74" fmla="*/ 573171 h 1904041"/>
              <a:gd name="connsiteX75" fmla="*/ 1776691 w 1887484"/>
              <a:gd name="connsiteY75" fmla="*/ 608263 h 1904041"/>
              <a:gd name="connsiteX76" fmla="*/ 1787482 w 1887484"/>
              <a:gd name="connsiteY76" fmla="*/ 645694 h 1904041"/>
              <a:gd name="connsiteX77" fmla="*/ 1800071 w 1887484"/>
              <a:gd name="connsiteY77" fmla="*/ 686635 h 1904041"/>
              <a:gd name="connsiteX78" fmla="*/ 1810862 w 1887484"/>
              <a:gd name="connsiteY78" fmla="*/ 731085 h 1904041"/>
              <a:gd name="connsiteX79" fmla="*/ 1823451 w 1887484"/>
              <a:gd name="connsiteY79" fmla="*/ 780214 h 1904041"/>
              <a:gd name="connsiteX80" fmla="*/ 1834242 w 1887484"/>
              <a:gd name="connsiteY80" fmla="*/ 836361 h 1904041"/>
              <a:gd name="connsiteX81" fmla="*/ 1845032 w 1887484"/>
              <a:gd name="connsiteY81" fmla="*/ 901867 h 1904041"/>
              <a:gd name="connsiteX82" fmla="*/ 1857621 w 1887484"/>
              <a:gd name="connsiteY82" fmla="*/ 980239 h 1904041"/>
              <a:gd name="connsiteX83" fmla="*/ 1868412 w 1887484"/>
              <a:gd name="connsiteY83" fmla="*/ 1084345 h 1904041"/>
              <a:gd name="connsiteX84" fmla="*/ 1881001 w 1887484"/>
              <a:gd name="connsiteY84" fmla="*/ 1256297 h 1904041"/>
              <a:gd name="connsiteX85" fmla="*/ 1885102 w 1887484"/>
              <a:gd name="connsiteY85" fmla="*/ 1335426 h 1904041"/>
              <a:gd name="connsiteX86" fmla="*/ 1887484 w 1887484"/>
              <a:gd name="connsiteY86" fmla="*/ 1903557 h 1904041"/>
              <a:gd name="connsiteX87" fmla="*/ 0 w 1887484"/>
              <a:gd name="connsiteY87" fmla="*/ 1904041 h 1904041"/>
              <a:gd name="connsiteX88" fmla="*/ 0 w 1887484"/>
              <a:gd name="connsiteY88" fmla="*/ 1482058 h 1904041"/>
              <a:gd name="connsiteX89" fmla="*/ 8809 w 1887484"/>
              <a:gd name="connsiteY89" fmla="*/ 1388477 h 1904041"/>
              <a:gd name="connsiteX90" fmla="*/ 21398 w 1887484"/>
              <a:gd name="connsiteY90" fmla="*/ 1283201 h 1904041"/>
              <a:gd name="connsiteX91" fmla="*/ 32189 w 1887484"/>
              <a:gd name="connsiteY91" fmla="*/ 1190791 h 1904041"/>
              <a:gd name="connsiteX92" fmla="*/ 44778 w 1887484"/>
              <a:gd name="connsiteY92" fmla="*/ 1110080 h 1904041"/>
              <a:gd name="connsiteX93" fmla="*/ 55569 w 1887484"/>
              <a:gd name="connsiteY93" fmla="*/ 1038726 h 1904041"/>
              <a:gd name="connsiteX94" fmla="*/ 66360 w 1887484"/>
              <a:gd name="connsiteY94" fmla="*/ 972051 h 1904041"/>
              <a:gd name="connsiteX95" fmla="*/ 78949 w 1887484"/>
              <a:gd name="connsiteY95" fmla="*/ 911225 h 1904041"/>
              <a:gd name="connsiteX96" fmla="*/ 89740 w 1887484"/>
              <a:gd name="connsiteY96" fmla="*/ 853907 h 1904041"/>
              <a:gd name="connsiteX97" fmla="*/ 102329 w 1887484"/>
              <a:gd name="connsiteY97" fmla="*/ 800100 h 1904041"/>
              <a:gd name="connsiteX98" fmla="*/ 113119 w 1887484"/>
              <a:gd name="connsiteY98" fmla="*/ 750971 h 1904041"/>
              <a:gd name="connsiteX99" fmla="*/ 123910 w 1887484"/>
              <a:gd name="connsiteY99" fmla="*/ 705351 h 1904041"/>
              <a:gd name="connsiteX100" fmla="*/ 136499 w 1887484"/>
              <a:gd name="connsiteY100" fmla="*/ 663240 h 1904041"/>
              <a:gd name="connsiteX101" fmla="*/ 147290 w 1887484"/>
              <a:gd name="connsiteY101" fmla="*/ 624639 h 1904041"/>
              <a:gd name="connsiteX102" fmla="*/ 158081 w 1887484"/>
              <a:gd name="connsiteY102" fmla="*/ 589547 h 1904041"/>
              <a:gd name="connsiteX103" fmla="*/ 170670 w 1887484"/>
              <a:gd name="connsiteY103" fmla="*/ 555625 h 1904041"/>
              <a:gd name="connsiteX104" fmla="*/ 181461 w 1887484"/>
              <a:gd name="connsiteY104" fmla="*/ 525212 h 1904041"/>
              <a:gd name="connsiteX105" fmla="*/ 192251 w 1887484"/>
              <a:gd name="connsiteY105" fmla="*/ 495968 h 1904041"/>
              <a:gd name="connsiteX106" fmla="*/ 204841 w 1887484"/>
              <a:gd name="connsiteY106" fmla="*/ 469064 h 1904041"/>
              <a:gd name="connsiteX107" fmla="*/ 215631 w 1887484"/>
              <a:gd name="connsiteY107" fmla="*/ 442160 h 1904041"/>
              <a:gd name="connsiteX108" fmla="*/ 228221 w 1887484"/>
              <a:gd name="connsiteY108" fmla="*/ 417596 h 1904041"/>
              <a:gd name="connsiteX109" fmla="*/ 239011 w 1887484"/>
              <a:gd name="connsiteY109" fmla="*/ 393031 h 1904041"/>
              <a:gd name="connsiteX110" fmla="*/ 249802 w 1887484"/>
              <a:gd name="connsiteY110" fmla="*/ 370806 h 1904041"/>
              <a:gd name="connsiteX111" fmla="*/ 262391 w 1887484"/>
              <a:gd name="connsiteY111" fmla="*/ 348581 h 1904041"/>
              <a:gd name="connsiteX112" fmla="*/ 273182 w 1887484"/>
              <a:gd name="connsiteY112" fmla="*/ 328696 h 1904041"/>
              <a:gd name="connsiteX113" fmla="*/ 285771 w 1887484"/>
              <a:gd name="connsiteY113" fmla="*/ 308810 h 1904041"/>
              <a:gd name="connsiteX114" fmla="*/ 296562 w 1887484"/>
              <a:gd name="connsiteY114" fmla="*/ 288925 h 1904041"/>
              <a:gd name="connsiteX115" fmla="*/ 307353 w 1887484"/>
              <a:gd name="connsiteY115" fmla="*/ 271379 h 1904041"/>
              <a:gd name="connsiteX116" fmla="*/ 318143 w 1887484"/>
              <a:gd name="connsiteY116" fmla="*/ 253833 h 1904041"/>
              <a:gd name="connsiteX117" fmla="*/ 330733 w 1887484"/>
              <a:gd name="connsiteY117" fmla="*/ 237457 h 1904041"/>
              <a:gd name="connsiteX118" fmla="*/ 343322 w 1887484"/>
              <a:gd name="connsiteY118" fmla="*/ 221080 h 1904041"/>
              <a:gd name="connsiteX119" fmla="*/ 354113 w 1887484"/>
              <a:gd name="connsiteY119" fmla="*/ 205874 h 1904041"/>
              <a:gd name="connsiteX120" fmla="*/ 364903 w 1887484"/>
              <a:gd name="connsiteY120" fmla="*/ 190667 h 1904041"/>
              <a:gd name="connsiteX121" fmla="*/ 375694 w 1887484"/>
              <a:gd name="connsiteY121" fmla="*/ 176630 h 1904041"/>
              <a:gd name="connsiteX122" fmla="*/ 388283 w 1887484"/>
              <a:gd name="connsiteY122" fmla="*/ 163763 h 1904041"/>
              <a:gd name="connsiteX123" fmla="*/ 399074 w 1887484"/>
              <a:gd name="connsiteY123" fmla="*/ 150896 h 1904041"/>
              <a:gd name="connsiteX124" fmla="*/ 411663 w 1887484"/>
              <a:gd name="connsiteY124" fmla="*/ 139199 h 1904041"/>
              <a:gd name="connsiteX125" fmla="*/ 422454 w 1887484"/>
              <a:gd name="connsiteY125" fmla="*/ 127501 h 1904041"/>
              <a:gd name="connsiteX126" fmla="*/ 433245 w 1887484"/>
              <a:gd name="connsiteY126" fmla="*/ 115804 h 1904041"/>
              <a:gd name="connsiteX127" fmla="*/ 445834 w 1887484"/>
              <a:gd name="connsiteY127" fmla="*/ 105276 h 1904041"/>
              <a:gd name="connsiteX128" fmla="*/ 456624 w 1887484"/>
              <a:gd name="connsiteY128" fmla="*/ 95918 h 1904041"/>
              <a:gd name="connsiteX129" fmla="*/ 469214 w 1887484"/>
              <a:gd name="connsiteY129" fmla="*/ 86561 h 1904041"/>
              <a:gd name="connsiteX130" fmla="*/ 480004 w 1887484"/>
              <a:gd name="connsiteY130" fmla="*/ 77203 h 1904041"/>
              <a:gd name="connsiteX131" fmla="*/ 490795 w 1887484"/>
              <a:gd name="connsiteY131" fmla="*/ 69015 h 1904041"/>
              <a:gd name="connsiteX132" fmla="*/ 503384 w 1887484"/>
              <a:gd name="connsiteY132" fmla="*/ 60826 h 1904041"/>
              <a:gd name="connsiteX133" fmla="*/ 514175 w 1887484"/>
              <a:gd name="connsiteY133" fmla="*/ 53808 h 1904041"/>
              <a:gd name="connsiteX134" fmla="*/ 526764 w 1887484"/>
              <a:gd name="connsiteY134" fmla="*/ 46790 h 1904041"/>
              <a:gd name="connsiteX135" fmla="*/ 537555 w 1887484"/>
              <a:gd name="connsiteY135" fmla="*/ 39771 h 1904041"/>
              <a:gd name="connsiteX136" fmla="*/ 548346 w 1887484"/>
              <a:gd name="connsiteY136" fmla="*/ 33922 h 1904041"/>
              <a:gd name="connsiteX137" fmla="*/ 560935 w 1887484"/>
              <a:gd name="connsiteY137" fmla="*/ 28074 h 1904041"/>
              <a:gd name="connsiteX138" fmla="*/ 571726 w 1887484"/>
              <a:gd name="connsiteY138" fmla="*/ 23395 h 1904041"/>
              <a:gd name="connsiteX139" fmla="*/ 582516 w 1887484"/>
              <a:gd name="connsiteY139" fmla="*/ 18716 h 1904041"/>
              <a:gd name="connsiteX140" fmla="*/ 595106 w 1887484"/>
              <a:gd name="connsiteY140" fmla="*/ 14037 h 1904041"/>
              <a:gd name="connsiteX141" fmla="*/ 605896 w 1887484"/>
              <a:gd name="connsiteY141" fmla="*/ 11697 h 1904041"/>
              <a:gd name="connsiteX142" fmla="*/ 618485 w 1887484"/>
              <a:gd name="connsiteY142" fmla="*/ 8188 h 1904041"/>
              <a:gd name="connsiteX143" fmla="*/ 629276 w 1887484"/>
              <a:gd name="connsiteY143" fmla="*/ 5849 h 1904041"/>
              <a:gd name="connsiteX144" fmla="*/ 640067 w 1887484"/>
              <a:gd name="connsiteY144" fmla="*/ 3509 h 1904041"/>
              <a:gd name="connsiteX145" fmla="*/ 652656 w 1887484"/>
              <a:gd name="connsiteY145" fmla="*/ 2340 h 1904041"/>
              <a:gd name="connsiteX146" fmla="*/ 663447 w 1887484"/>
              <a:gd name="connsiteY146" fmla="*/ 1170 h 1904041"/>
              <a:gd name="connsiteX147" fmla="*/ 676036 w 1887484"/>
              <a:gd name="connsiteY14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1087882 w 1887484"/>
              <a:gd name="connsiteY14" fmla="*/ 76033 h 1904041"/>
              <a:gd name="connsiteX15" fmla="*/ 1100472 w 1887484"/>
              <a:gd name="connsiteY15" fmla="*/ 63166 h 1904041"/>
              <a:gd name="connsiteX16" fmla="*/ 1111262 w 1887484"/>
              <a:gd name="connsiteY16" fmla="*/ 52638 h 1904041"/>
              <a:gd name="connsiteX17" fmla="*/ 1122053 w 1887484"/>
              <a:gd name="connsiteY17" fmla="*/ 43280 h 1904041"/>
              <a:gd name="connsiteX18" fmla="*/ 1134642 w 1887484"/>
              <a:gd name="connsiteY18" fmla="*/ 35092 h 1904041"/>
              <a:gd name="connsiteX19" fmla="*/ 1145433 w 1887484"/>
              <a:gd name="connsiteY19" fmla="*/ 28074 h 1904041"/>
              <a:gd name="connsiteX20" fmla="*/ 1156224 w 1887484"/>
              <a:gd name="connsiteY20" fmla="*/ 22225 h 1904041"/>
              <a:gd name="connsiteX21" fmla="*/ 1168813 w 1887484"/>
              <a:gd name="connsiteY21" fmla="*/ 16376 h 1904041"/>
              <a:gd name="connsiteX22" fmla="*/ 1179604 w 1887484"/>
              <a:gd name="connsiteY22" fmla="*/ 12867 h 1904041"/>
              <a:gd name="connsiteX23" fmla="*/ 1192193 w 1887484"/>
              <a:gd name="connsiteY23" fmla="*/ 8188 h 1904041"/>
              <a:gd name="connsiteX24" fmla="*/ 1202984 w 1887484"/>
              <a:gd name="connsiteY24" fmla="*/ 5849 h 1904041"/>
              <a:gd name="connsiteX25" fmla="*/ 1213774 w 1887484"/>
              <a:gd name="connsiteY25" fmla="*/ 3509 h 1904041"/>
              <a:gd name="connsiteX26" fmla="*/ 1226364 w 1887484"/>
              <a:gd name="connsiteY26" fmla="*/ 1170 h 1904041"/>
              <a:gd name="connsiteX27" fmla="*/ 1237154 w 1887484"/>
              <a:gd name="connsiteY27" fmla="*/ 1170 h 1904041"/>
              <a:gd name="connsiteX28" fmla="*/ 1249743 w 1887484"/>
              <a:gd name="connsiteY28" fmla="*/ 0 h 1904041"/>
              <a:gd name="connsiteX29" fmla="*/ 1260534 w 1887484"/>
              <a:gd name="connsiteY29" fmla="*/ 0 h 1904041"/>
              <a:gd name="connsiteX30" fmla="*/ 1271325 w 1887484"/>
              <a:gd name="connsiteY30" fmla="*/ 1170 h 1904041"/>
              <a:gd name="connsiteX31" fmla="*/ 1283914 w 1887484"/>
              <a:gd name="connsiteY31" fmla="*/ 2340 h 1904041"/>
              <a:gd name="connsiteX32" fmla="*/ 1294705 w 1887484"/>
              <a:gd name="connsiteY32" fmla="*/ 3509 h 1904041"/>
              <a:gd name="connsiteX33" fmla="*/ 1307294 w 1887484"/>
              <a:gd name="connsiteY33" fmla="*/ 5849 h 1904041"/>
              <a:gd name="connsiteX34" fmla="*/ 1318085 w 1887484"/>
              <a:gd name="connsiteY34" fmla="*/ 8188 h 1904041"/>
              <a:gd name="connsiteX35" fmla="*/ 1328875 w 1887484"/>
              <a:gd name="connsiteY35" fmla="*/ 11697 h 1904041"/>
              <a:gd name="connsiteX36" fmla="*/ 1339666 w 1887484"/>
              <a:gd name="connsiteY36" fmla="*/ 15207 h 1904041"/>
              <a:gd name="connsiteX37" fmla="*/ 1352255 w 1887484"/>
              <a:gd name="connsiteY37" fmla="*/ 19886 h 1904041"/>
              <a:gd name="connsiteX38" fmla="*/ 1363046 w 1887484"/>
              <a:gd name="connsiteY38" fmla="*/ 24565 h 1904041"/>
              <a:gd name="connsiteX39" fmla="*/ 1375635 w 1887484"/>
              <a:gd name="connsiteY39" fmla="*/ 29244 h 1904041"/>
              <a:gd name="connsiteX40" fmla="*/ 1386426 w 1887484"/>
              <a:gd name="connsiteY40" fmla="*/ 35092 h 1904041"/>
              <a:gd name="connsiteX41" fmla="*/ 1397217 w 1887484"/>
              <a:gd name="connsiteY41" fmla="*/ 40941 h 1904041"/>
              <a:gd name="connsiteX42" fmla="*/ 1409806 w 1887484"/>
              <a:gd name="connsiteY42" fmla="*/ 47959 h 1904041"/>
              <a:gd name="connsiteX43" fmla="*/ 1420597 w 1887484"/>
              <a:gd name="connsiteY43" fmla="*/ 54978 h 1904041"/>
              <a:gd name="connsiteX44" fmla="*/ 1433186 w 1887484"/>
              <a:gd name="connsiteY44" fmla="*/ 61996 h 1904041"/>
              <a:gd name="connsiteX45" fmla="*/ 1443977 w 1887484"/>
              <a:gd name="connsiteY45" fmla="*/ 70184 h 1904041"/>
              <a:gd name="connsiteX46" fmla="*/ 1454767 w 1887484"/>
              <a:gd name="connsiteY46" fmla="*/ 79542 h 1904041"/>
              <a:gd name="connsiteX47" fmla="*/ 1467357 w 1887484"/>
              <a:gd name="connsiteY47" fmla="*/ 87730 h 1904041"/>
              <a:gd name="connsiteX48" fmla="*/ 1478147 w 1887484"/>
              <a:gd name="connsiteY48" fmla="*/ 98258 h 1904041"/>
              <a:gd name="connsiteX49" fmla="*/ 1490736 w 1887484"/>
              <a:gd name="connsiteY49" fmla="*/ 107616 h 1904041"/>
              <a:gd name="connsiteX50" fmla="*/ 1501527 w 1887484"/>
              <a:gd name="connsiteY50" fmla="*/ 119313 h 1904041"/>
              <a:gd name="connsiteX51" fmla="*/ 1512318 w 1887484"/>
              <a:gd name="connsiteY51" fmla="*/ 129841 h 1904041"/>
              <a:gd name="connsiteX52" fmla="*/ 1524907 w 1887484"/>
              <a:gd name="connsiteY52" fmla="*/ 141538 h 1904041"/>
              <a:gd name="connsiteX53" fmla="*/ 1535698 w 1887484"/>
              <a:gd name="connsiteY53" fmla="*/ 154405 h 1904041"/>
              <a:gd name="connsiteX54" fmla="*/ 1546489 w 1887484"/>
              <a:gd name="connsiteY54" fmla="*/ 167272 h 1904041"/>
              <a:gd name="connsiteX55" fmla="*/ 1559078 w 1887484"/>
              <a:gd name="connsiteY55" fmla="*/ 180139 h 1904041"/>
              <a:gd name="connsiteX56" fmla="*/ 1569869 w 1887484"/>
              <a:gd name="connsiteY56" fmla="*/ 195346 h 1904041"/>
              <a:gd name="connsiteX57" fmla="*/ 1582458 w 1887484"/>
              <a:gd name="connsiteY57" fmla="*/ 210553 h 1904041"/>
              <a:gd name="connsiteX58" fmla="*/ 1593248 w 1887484"/>
              <a:gd name="connsiteY58" fmla="*/ 225759 h 1904041"/>
              <a:gd name="connsiteX59" fmla="*/ 1604039 w 1887484"/>
              <a:gd name="connsiteY59" fmla="*/ 242135 h 1904041"/>
              <a:gd name="connsiteX60" fmla="*/ 1616628 w 1887484"/>
              <a:gd name="connsiteY60" fmla="*/ 258512 h 1904041"/>
              <a:gd name="connsiteX61" fmla="*/ 1627419 w 1887484"/>
              <a:gd name="connsiteY61" fmla="*/ 277228 h 1904041"/>
              <a:gd name="connsiteX62" fmla="*/ 1640008 w 1887484"/>
              <a:gd name="connsiteY62" fmla="*/ 294774 h 1904041"/>
              <a:gd name="connsiteX63" fmla="*/ 1650799 w 1887484"/>
              <a:gd name="connsiteY63" fmla="*/ 314659 h 1904041"/>
              <a:gd name="connsiteX64" fmla="*/ 1661590 w 1887484"/>
              <a:gd name="connsiteY64" fmla="*/ 334545 h 1904041"/>
              <a:gd name="connsiteX65" fmla="*/ 1674179 w 1887484"/>
              <a:gd name="connsiteY65" fmla="*/ 356770 h 1904041"/>
              <a:gd name="connsiteX66" fmla="*/ 1684970 w 1887484"/>
              <a:gd name="connsiteY66" fmla="*/ 378995 h 1904041"/>
              <a:gd name="connsiteX67" fmla="*/ 1697559 w 1887484"/>
              <a:gd name="connsiteY67" fmla="*/ 402389 h 1904041"/>
              <a:gd name="connsiteX68" fmla="*/ 1708350 w 1887484"/>
              <a:gd name="connsiteY68" fmla="*/ 426954 h 1904041"/>
              <a:gd name="connsiteX69" fmla="*/ 1719140 w 1887484"/>
              <a:gd name="connsiteY69" fmla="*/ 452688 h 1904041"/>
              <a:gd name="connsiteX70" fmla="*/ 1729931 w 1887484"/>
              <a:gd name="connsiteY70" fmla="*/ 480762 h 1904041"/>
              <a:gd name="connsiteX71" fmla="*/ 1742520 w 1887484"/>
              <a:gd name="connsiteY71" fmla="*/ 510005 h 1904041"/>
              <a:gd name="connsiteX72" fmla="*/ 1753311 w 1887484"/>
              <a:gd name="connsiteY72" fmla="*/ 540418 h 1904041"/>
              <a:gd name="connsiteX73" fmla="*/ 1765900 w 1887484"/>
              <a:gd name="connsiteY73" fmla="*/ 573171 h 1904041"/>
              <a:gd name="connsiteX74" fmla="*/ 1776691 w 1887484"/>
              <a:gd name="connsiteY74" fmla="*/ 608263 h 1904041"/>
              <a:gd name="connsiteX75" fmla="*/ 1787482 w 1887484"/>
              <a:gd name="connsiteY75" fmla="*/ 645694 h 1904041"/>
              <a:gd name="connsiteX76" fmla="*/ 1800071 w 1887484"/>
              <a:gd name="connsiteY76" fmla="*/ 686635 h 1904041"/>
              <a:gd name="connsiteX77" fmla="*/ 1810862 w 1887484"/>
              <a:gd name="connsiteY77" fmla="*/ 731085 h 1904041"/>
              <a:gd name="connsiteX78" fmla="*/ 1823451 w 1887484"/>
              <a:gd name="connsiteY78" fmla="*/ 780214 h 1904041"/>
              <a:gd name="connsiteX79" fmla="*/ 1834242 w 1887484"/>
              <a:gd name="connsiteY79" fmla="*/ 836361 h 1904041"/>
              <a:gd name="connsiteX80" fmla="*/ 1845032 w 1887484"/>
              <a:gd name="connsiteY80" fmla="*/ 901867 h 1904041"/>
              <a:gd name="connsiteX81" fmla="*/ 1857621 w 1887484"/>
              <a:gd name="connsiteY81" fmla="*/ 980239 h 1904041"/>
              <a:gd name="connsiteX82" fmla="*/ 1868412 w 1887484"/>
              <a:gd name="connsiteY82" fmla="*/ 1084345 h 1904041"/>
              <a:gd name="connsiteX83" fmla="*/ 1881001 w 1887484"/>
              <a:gd name="connsiteY83" fmla="*/ 1256297 h 1904041"/>
              <a:gd name="connsiteX84" fmla="*/ 1885102 w 1887484"/>
              <a:gd name="connsiteY84" fmla="*/ 1335426 h 1904041"/>
              <a:gd name="connsiteX85" fmla="*/ 1887484 w 1887484"/>
              <a:gd name="connsiteY85" fmla="*/ 1903557 h 1904041"/>
              <a:gd name="connsiteX86" fmla="*/ 0 w 1887484"/>
              <a:gd name="connsiteY86" fmla="*/ 1904041 h 1904041"/>
              <a:gd name="connsiteX87" fmla="*/ 0 w 1887484"/>
              <a:gd name="connsiteY87" fmla="*/ 1482058 h 1904041"/>
              <a:gd name="connsiteX88" fmla="*/ 8809 w 1887484"/>
              <a:gd name="connsiteY88" fmla="*/ 1388477 h 1904041"/>
              <a:gd name="connsiteX89" fmla="*/ 21398 w 1887484"/>
              <a:gd name="connsiteY89" fmla="*/ 1283201 h 1904041"/>
              <a:gd name="connsiteX90" fmla="*/ 32189 w 1887484"/>
              <a:gd name="connsiteY90" fmla="*/ 1190791 h 1904041"/>
              <a:gd name="connsiteX91" fmla="*/ 44778 w 1887484"/>
              <a:gd name="connsiteY91" fmla="*/ 1110080 h 1904041"/>
              <a:gd name="connsiteX92" fmla="*/ 55569 w 1887484"/>
              <a:gd name="connsiteY92" fmla="*/ 1038726 h 1904041"/>
              <a:gd name="connsiteX93" fmla="*/ 66360 w 1887484"/>
              <a:gd name="connsiteY93" fmla="*/ 972051 h 1904041"/>
              <a:gd name="connsiteX94" fmla="*/ 78949 w 1887484"/>
              <a:gd name="connsiteY94" fmla="*/ 911225 h 1904041"/>
              <a:gd name="connsiteX95" fmla="*/ 89740 w 1887484"/>
              <a:gd name="connsiteY95" fmla="*/ 853907 h 1904041"/>
              <a:gd name="connsiteX96" fmla="*/ 102329 w 1887484"/>
              <a:gd name="connsiteY96" fmla="*/ 800100 h 1904041"/>
              <a:gd name="connsiteX97" fmla="*/ 113119 w 1887484"/>
              <a:gd name="connsiteY97" fmla="*/ 750971 h 1904041"/>
              <a:gd name="connsiteX98" fmla="*/ 123910 w 1887484"/>
              <a:gd name="connsiteY98" fmla="*/ 705351 h 1904041"/>
              <a:gd name="connsiteX99" fmla="*/ 136499 w 1887484"/>
              <a:gd name="connsiteY99" fmla="*/ 663240 h 1904041"/>
              <a:gd name="connsiteX100" fmla="*/ 147290 w 1887484"/>
              <a:gd name="connsiteY100" fmla="*/ 624639 h 1904041"/>
              <a:gd name="connsiteX101" fmla="*/ 158081 w 1887484"/>
              <a:gd name="connsiteY101" fmla="*/ 589547 h 1904041"/>
              <a:gd name="connsiteX102" fmla="*/ 170670 w 1887484"/>
              <a:gd name="connsiteY102" fmla="*/ 555625 h 1904041"/>
              <a:gd name="connsiteX103" fmla="*/ 181461 w 1887484"/>
              <a:gd name="connsiteY103" fmla="*/ 525212 h 1904041"/>
              <a:gd name="connsiteX104" fmla="*/ 192251 w 1887484"/>
              <a:gd name="connsiteY104" fmla="*/ 495968 h 1904041"/>
              <a:gd name="connsiteX105" fmla="*/ 204841 w 1887484"/>
              <a:gd name="connsiteY105" fmla="*/ 469064 h 1904041"/>
              <a:gd name="connsiteX106" fmla="*/ 215631 w 1887484"/>
              <a:gd name="connsiteY106" fmla="*/ 442160 h 1904041"/>
              <a:gd name="connsiteX107" fmla="*/ 228221 w 1887484"/>
              <a:gd name="connsiteY107" fmla="*/ 417596 h 1904041"/>
              <a:gd name="connsiteX108" fmla="*/ 239011 w 1887484"/>
              <a:gd name="connsiteY108" fmla="*/ 393031 h 1904041"/>
              <a:gd name="connsiteX109" fmla="*/ 249802 w 1887484"/>
              <a:gd name="connsiteY109" fmla="*/ 370806 h 1904041"/>
              <a:gd name="connsiteX110" fmla="*/ 262391 w 1887484"/>
              <a:gd name="connsiteY110" fmla="*/ 348581 h 1904041"/>
              <a:gd name="connsiteX111" fmla="*/ 273182 w 1887484"/>
              <a:gd name="connsiteY111" fmla="*/ 328696 h 1904041"/>
              <a:gd name="connsiteX112" fmla="*/ 285771 w 1887484"/>
              <a:gd name="connsiteY112" fmla="*/ 308810 h 1904041"/>
              <a:gd name="connsiteX113" fmla="*/ 296562 w 1887484"/>
              <a:gd name="connsiteY113" fmla="*/ 288925 h 1904041"/>
              <a:gd name="connsiteX114" fmla="*/ 307353 w 1887484"/>
              <a:gd name="connsiteY114" fmla="*/ 271379 h 1904041"/>
              <a:gd name="connsiteX115" fmla="*/ 318143 w 1887484"/>
              <a:gd name="connsiteY115" fmla="*/ 253833 h 1904041"/>
              <a:gd name="connsiteX116" fmla="*/ 330733 w 1887484"/>
              <a:gd name="connsiteY116" fmla="*/ 237457 h 1904041"/>
              <a:gd name="connsiteX117" fmla="*/ 343322 w 1887484"/>
              <a:gd name="connsiteY117" fmla="*/ 221080 h 1904041"/>
              <a:gd name="connsiteX118" fmla="*/ 354113 w 1887484"/>
              <a:gd name="connsiteY118" fmla="*/ 205874 h 1904041"/>
              <a:gd name="connsiteX119" fmla="*/ 364903 w 1887484"/>
              <a:gd name="connsiteY119" fmla="*/ 190667 h 1904041"/>
              <a:gd name="connsiteX120" fmla="*/ 375694 w 1887484"/>
              <a:gd name="connsiteY120" fmla="*/ 176630 h 1904041"/>
              <a:gd name="connsiteX121" fmla="*/ 388283 w 1887484"/>
              <a:gd name="connsiteY121" fmla="*/ 163763 h 1904041"/>
              <a:gd name="connsiteX122" fmla="*/ 399074 w 1887484"/>
              <a:gd name="connsiteY122" fmla="*/ 150896 h 1904041"/>
              <a:gd name="connsiteX123" fmla="*/ 411663 w 1887484"/>
              <a:gd name="connsiteY123" fmla="*/ 139199 h 1904041"/>
              <a:gd name="connsiteX124" fmla="*/ 422454 w 1887484"/>
              <a:gd name="connsiteY124" fmla="*/ 127501 h 1904041"/>
              <a:gd name="connsiteX125" fmla="*/ 433245 w 1887484"/>
              <a:gd name="connsiteY125" fmla="*/ 115804 h 1904041"/>
              <a:gd name="connsiteX126" fmla="*/ 445834 w 1887484"/>
              <a:gd name="connsiteY126" fmla="*/ 105276 h 1904041"/>
              <a:gd name="connsiteX127" fmla="*/ 456624 w 1887484"/>
              <a:gd name="connsiteY127" fmla="*/ 95918 h 1904041"/>
              <a:gd name="connsiteX128" fmla="*/ 469214 w 1887484"/>
              <a:gd name="connsiteY128" fmla="*/ 86561 h 1904041"/>
              <a:gd name="connsiteX129" fmla="*/ 480004 w 1887484"/>
              <a:gd name="connsiteY129" fmla="*/ 77203 h 1904041"/>
              <a:gd name="connsiteX130" fmla="*/ 490795 w 1887484"/>
              <a:gd name="connsiteY130" fmla="*/ 69015 h 1904041"/>
              <a:gd name="connsiteX131" fmla="*/ 503384 w 1887484"/>
              <a:gd name="connsiteY131" fmla="*/ 60826 h 1904041"/>
              <a:gd name="connsiteX132" fmla="*/ 514175 w 1887484"/>
              <a:gd name="connsiteY132" fmla="*/ 53808 h 1904041"/>
              <a:gd name="connsiteX133" fmla="*/ 526764 w 1887484"/>
              <a:gd name="connsiteY133" fmla="*/ 46790 h 1904041"/>
              <a:gd name="connsiteX134" fmla="*/ 537555 w 1887484"/>
              <a:gd name="connsiteY134" fmla="*/ 39771 h 1904041"/>
              <a:gd name="connsiteX135" fmla="*/ 548346 w 1887484"/>
              <a:gd name="connsiteY135" fmla="*/ 33922 h 1904041"/>
              <a:gd name="connsiteX136" fmla="*/ 560935 w 1887484"/>
              <a:gd name="connsiteY136" fmla="*/ 28074 h 1904041"/>
              <a:gd name="connsiteX137" fmla="*/ 571726 w 1887484"/>
              <a:gd name="connsiteY137" fmla="*/ 23395 h 1904041"/>
              <a:gd name="connsiteX138" fmla="*/ 582516 w 1887484"/>
              <a:gd name="connsiteY138" fmla="*/ 18716 h 1904041"/>
              <a:gd name="connsiteX139" fmla="*/ 595106 w 1887484"/>
              <a:gd name="connsiteY139" fmla="*/ 14037 h 1904041"/>
              <a:gd name="connsiteX140" fmla="*/ 605896 w 1887484"/>
              <a:gd name="connsiteY140" fmla="*/ 11697 h 1904041"/>
              <a:gd name="connsiteX141" fmla="*/ 618485 w 1887484"/>
              <a:gd name="connsiteY141" fmla="*/ 8188 h 1904041"/>
              <a:gd name="connsiteX142" fmla="*/ 629276 w 1887484"/>
              <a:gd name="connsiteY142" fmla="*/ 5849 h 1904041"/>
              <a:gd name="connsiteX143" fmla="*/ 640067 w 1887484"/>
              <a:gd name="connsiteY143" fmla="*/ 3509 h 1904041"/>
              <a:gd name="connsiteX144" fmla="*/ 652656 w 1887484"/>
              <a:gd name="connsiteY144" fmla="*/ 2340 h 1904041"/>
              <a:gd name="connsiteX145" fmla="*/ 663447 w 1887484"/>
              <a:gd name="connsiteY145" fmla="*/ 1170 h 1904041"/>
              <a:gd name="connsiteX146" fmla="*/ 676036 w 1887484"/>
              <a:gd name="connsiteY14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00472 w 1887484"/>
              <a:gd name="connsiteY14" fmla="*/ 63166 h 1904041"/>
              <a:gd name="connsiteX15" fmla="*/ 1111262 w 1887484"/>
              <a:gd name="connsiteY15" fmla="*/ 52638 h 1904041"/>
              <a:gd name="connsiteX16" fmla="*/ 1122053 w 1887484"/>
              <a:gd name="connsiteY16" fmla="*/ 43280 h 1904041"/>
              <a:gd name="connsiteX17" fmla="*/ 1134642 w 1887484"/>
              <a:gd name="connsiteY17" fmla="*/ 35092 h 1904041"/>
              <a:gd name="connsiteX18" fmla="*/ 1145433 w 1887484"/>
              <a:gd name="connsiteY18" fmla="*/ 28074 h 1904041"/>
              <a:gd name="connsiteX19" fmla="*/ 1156224 w 1887484"/>
              <a:gd name="connsiteY19" fmla="*/ 22225 h 1904041"/>
              <a:gd name="connsiteX20" fmla="*/ 1168813 w 1887484"/>
              <a:gd name="connsiteY20" fmla="*/ 16376 h 1904041"/>
              <a:gd name="connsiteX21" fmla="*/ 1179604 w 1887484"/>
              <a:gd name="connsiteY21" fmla="*/ 12867 h 1904041"/>
              <a:gd name="connsiteX22" fmla="*/ 1192193 w 1887484"/>
              <a:gd name="connsiteY22" fmla="*/ 8188 h 1904041"/>
              <a:gd name="connsiteX23" fmla="*/ 1202984 w 1887484"/>
              <a:gd name="connsiteY23" fmla="*/ 5849 h 1904041"/>
              <a:gd name="connsiteX24" fmla="*/ 1213774 w 1887484"/>
              <a:gd name="connsiteY24" fmla="*/ 3509 h 1904041"/>
              <a:gd name="connsiteX25" fmla="*/ 1226364 w 1887484"/>
              <a:gd name="connsiteY25" fmla="*/ 1170 h 1904041"/>
              <a:gd name="connsiteX26" fmla="*/ 1237154 w 1887484"/>
              <a:gd name="connsiteY26" fmla="*/ 1170 h 1904041"/>
              <a:gd name="connsiteX27" fmla="*/ 1249743 w 1887484"/>
              <a:gd name="connsiteY27" fmla="*/ 0 h 1904041"/>
              <a:gd name="connsiteX28" fmla="*/ 1260534 w 1887484"/>
              <a:gd name="connsiteY28" fmla="*/ 0 h 1904041"/>
              <a:gd name="connsiteX29" fmla="*/ 1271325 w 1887484"/>
              <a:gd name="connsiteY29" fmla="*/ 1170 h 1904041"/>
              <a:gd name="connsiteX30" fmla="*/ 1283914 w 1887484"/>
              <a:gd name="connsiteY30" fmla="*/ 2340 h 1904041"/>
              <a:gd name="connsiteX31" fmla="*/ 1294705 w 1887484"/>
              <a:gd name="connsiteY31" fmla="*/ 3509 h 1904041"/>
              <a:gd name="connsiteX32" fmla="*/ 1307294 w 1887484"/>
              <a:gd name="connsiteY32" fmla="*/ 5849 h 1904041"/>
              <a:gd name="connsiteX33" fmla="*/ 1318085 w 1887484"/>
              <a:gd name="connsiteY33" fmla="*/ 8188 h 1904041"/>
              <a:gd name="connsiteX34" fmla="*/ 1328875 w 1887484"/>
              <a:gd name="connsiteY34" fmla="*/ 11697 h 1904041"/>
              <a:gd name="connsiteX35" fmla="*/ 1339666 w 1887484"/>
              <a:gd name="connsiteY35" fmla="*/ 15207 h 1904041"/>
              <a:gd name="connsiteX36" fmla="*/ 1352255 w 1887484"/>
              <a:gd name="connsiteY36" fmla="*/ 19886 h 1904041"/>
              <a:gd name="connsiteX37" fmla="*/ 1363046 w 1887484"/>
              <a:gd name="connsiteY37" fmla="*/ 24565 h 1904041"/>
              <a:gd name="connsiteX38" fmla="*/ 1375635 w 1887484"/>
              <a:gd name="connsiteY38" fmla="*/ 29244 h 1904041"/>
              <a:gd name="connsiteX39" fmla="*/ 1386426 w 1887484"/>
              <a:gd name="connsiteY39" fmla="*/ 35092 h 1904041"/>
              <a:gd name="connsiteX40" fmla="*/ 1397217 w 1887484"/>
              <a:gd name="connsiteY40" fmla="*/ 40941 h 1904041"/>
              <a:gd name="connsiteX41" fmla="*/ 1409806 w 1887484"/>
              <a:gd name="connsiteY41" fmla="*/ 47959 h 1904041"/>
              <a:gd name="connsiteX42" fmla="*/ 1420597 w 1887484"/>
              <a:gd name="connsiteY42" fmla="*/ 54978 h 1904041"/>
              <a:gd name="connsiteX43" fmla="*/ 1433186 w 1887484"/>
              <a:gd name="connsiteY43" fmla="*/ 61996 h 1904041"/>
              <a:gd name="connsiteX44" fmla="*/ 1443977 w 1887484"/>
              <a:gd name="connsiteY44" fmla="*/ 70184 h 1904041"/>
              <a:gd name="connsiteX45" fmla="*/ 1454767 w 1887484"/>
              <a:gd name="connsiteY45" fmla="*/ 79542 h 1904041"/>
              <a:gd name="connsiteX46" fmla="*/ 1467357 w 1887484"/>
              <a:gd name="connsiteY46" fmla="*/ 87730 h 1904041"/>
              <a:gd name="connsiteX47" fmla="*/ 1478147 w 1887484"/>
              <a:gd name="connsiteY47" fmla="*/ 98258 h 1904041"/>
              <a:gd name="connsiteX48" fmla="*/ 1490736 w 1887484"/>
              <a:gd name="connsiteY48" fmla="*/ 107616 h 1904041"/>
              <a:gd name="connsiteX49" fmla="*/ 1501527 w 1887484"/>
              <a:gd name="connsiteY49" fmla="*/ 119313 h 1904041"/>
              <a:gd name="connsiteX50" fmla="*/ 1512318 w 1887484"/>
              <a:gd name="connsiteY50" fmla="*/ 129841 h 1904041"/>
              <a:gd name="connsiteX51" fmla="*/ 1524907 w 1887484"/>
              <a:gd name="connsiteY51" fmla="*/ 141538 h 1904041"/>
              <a:gd name="connsiteX52" fmla="*/ 1535698 w 1887484"/>
              <a:gd name="connsiteY52" fmla="*/ 154405 h 1904041"/>
              <a:gd name="connsiteX53" fmla="*/ 1546489 w 1887484"/>
              <a:gd name="connsiteY53" fmla="*/ 167272 h 1904041"/>
              <a:gd name="connsiteX54" fmla="*/ 1559078 w 1887484"/>
              <a:gd name="connsiteY54" fmla="*/ 180139 h 1904041"/>
              <a:gd name="connsiteX55" fmla="*/ 1569869 w 1887484"/>
              <a:gd name="connsiteY55" fmla="*/ 195346 h 1904041"/>
              <a:gd name="connsiteX56" fmla="*/ 1582458 w 1887484"/>
              <a:gd name="connsiteY56" fmla="*/ 210553 h 1904041"/>
              <a:gd name="connsiteX57" fmla="*/ 1593248 w 1887484"/>
              <a:gd name="connsiteY57" fmla="*/ 225759 h 1904041"/>
              <a:gd name="connsiteX58" fmla="*/ 1604039 w 1887484"/>
              <a:gd name="connsiteY58" fmla="*/ 242135 h 1904041"/>
              <a:gd name="connsiteX59" fmla="*/ 1616628 w 1887484"/>
              <a:gd name="connsiteY59" fmla="*/ 258512 h 1904041"/>
              <a:gd name="connsiteX60" fmla="*/ 1627419 w 1887484"/>
              <a:gd name="connsiteY60" fmla="*/ 277228 h 1904041"/>
              <a:gd name="connsiteX61" fmla="*/ 1640008 w 1887484"/>
              <a:gd name="connsiteY61" fmla="*/ 294774 h 1904041"/>
              <a:gd name="connsiteX62" fmla="*/ 1650799 w 1887484"/>
              <a:gd name="connsiteY62" fmla="*/ 314659 h 1904041"/>
              <a:gd name="connsiteX63" fmla="*/ 1661590 w 1887484"/>
              <a:gd name="connsiteY63" fmla="*/ 334545 h 1904041"/>
              <a:gd name="connsiteX64" fmla="*/ 1674179 w 1887484"/>
              <a:gd name="connsiteY64" fmla="*/ 356770 h 1904041"/>
              <a:gd name="connsiteX65" fmla="*/ 1684970 w 1887484"/>
              <a:gd name="connsiteY65" fmla="*/ 378995 h 1904041"/>
              <a:gd name="connsiteX66" fmla="*/ 1697559 w 1887484"/>
              <a:gd name="connsiteY66" fmla="*/ 402389 h 1904041"/>
              <a:gd name="connsiteX67" fmla="*/ 1708350 w 1887484"/>
              <a:gd name="connsiteY67" fmla="*/ 426954 h 1904041"/>
              <a:gd name="connsiteX68" fmla="*/ 1719140 w 1887484"/>
              <a:gd name="connsiteY68" fmla="*/ 452688 h 1904041"/>
              <a:gd name="connsiteX69" fmla="*/ 1729931 w 1887484"/>
              <a:gd name="connsiteY69" fmla="*/ 480762 h 1904041"/>
              <a:gd name="connsiteX70" fmla="*/ 1742520 w 1887484"/>
              <a:gd name="connsiteY70" fmla="*/ 510005 h 1904041"/>
              <a:gd name="connsiteX71" fmla="*/ 1753311 w 1887484"/>
              <a:gd name="connsiteY71" fmla="*/ 540418 h 1904041"/>
              <a:gd name="connsiteX72" fmla="*/ 1765900 w 1887484"/>
              <a:gd name="connsiteY72" fmla="*/ 573171 h 1904041"/>
              <a:gd name="connsiteX73" fmla="*/ 1776691 w 1887484"/>
              <a:gd name="connsiteY73" fmla="*/ 608263 h 1904041"/>
              <a:gd name="connsiteX74" fmla="*/ 1787482 w 1887484"/>
              <a:gd name="connsiteY74" fmla="*/ 645694 h 1904041"/>
              <a:gd name="connsiteX75" fmla="*/ 1800071 w 1887484"/>
              <a:gd name="connsiteY75" fmla="*/ 686635 h 1904041"/>
              <a:gd name="connsiteX76" fmla="*/ 1810862 w 1887484"/>
              <a:gd name="connsiteY76" fmla="*/ 731085 h 1904041"/>
              <a:gd name="connsiteX77" fmla="*/ 1823451 w 1887484"/>
              <a:gd name="connsiteY77" fmla="*/ 780214 h 1904041"/>
              <a:gd name="connsiteX78" fmla="*/ 1834242 w 1887484"/>
              <a:gd name="connsiteY78" fmla="*/ 836361 h 1904041"/>
              <a:gd name="connsiteX79" fmla="*/ 1845032 w 1887484"/>
              <a:gd name="connsiteY79" fmla="*/ 901867 h 1904041"/>
              <a:gd name="connsiteX80" fmla="*/ 1857621 w 1887484"/>
              <a:gd name="connsiteY80" fmla="*/ 980239 h 1904041"/>
              <a:gd name="connsiteX81" fmla="*/ 1868412 w 1887484"/>
              <a:gd name="connsiteY81" fmla="*/ 1084345 h 1904041"/>
              <a:gd name="connsiteX82" fmla="*/ 1881001 w 1887484"/>
              <a:gd name="connsiteY82" fmla="*/ 1256297 h 1904041"/>
              <a:gd name="connsiteX83" fmla="*/ 1885102 w 1887484"/>
              <a:gd name="connsiteY83" fmla="*/ 1335426 h 1904041"/>
              <a:gd name="connsiteX84" fmla="*/ 1887484 w 1887484"/>
              <a:gd name="connsiteY84" fmla="*/ 1903557 h 1904041"/>
              <a:gd name="connsiteX85" fmla="*/ 0 w 1887484"/>
              <a:gd name="connsiteY85" fmla="*/ 1904041 h 1904041"/>
              <a:gd name="connsiteX86" fmla="*/ 0 w 1887484"/>
              <a:gd name="connsiteY86" fmla="*/ 1482058 h 1904041"/>
              <a:gd name="connsiteX87" fmla="*/ 8809 w 1887484"/>
              <a:gd name="connsiteY87" fmla="*/ 1388477 h 1904041"/>
              <a:gd name="connsiteX88" fmla="*/ 21398 w 1887484"/>
              <a:gd name="connsiteY88" fmla="*/ 1283201 h 1904041"/>
              <a:gd name="connsiteX89" fmla="*/ 32189 w 1887484"/>
              <a:gd name="connsiteY89" fmla="*/ 1190791 h 1904041"/>
              <a:gd name="connsiteX90" fmla="*/ 44778 w 1887484"/>
              <a:gd name="connsiteY90" fmla="*/ 1110080 h 1904041"/>
              <a:gd name="connsiteX91" fmla="*/ 55569 w 1887484"/>
              <a:gd name="connsiteY91" fmla="*/ 1038726 h 1904041"/>
              <a:gd name="connsiteX92" fmla="*/ 66360 w 1887484"/>
              <a:gd name="connsiteY92" fmla="*/ 972051 h 1904041"/>
              <a:gd name="connsiteX93" fmla="*/ 78949 w 1887484"/>
              <a:gd name="connsiteY93" fmla="*/ 911225 h 1904041"/>
              <a:gd name="connsiteX94" fmla="*/ 89740 w 1887484"/>
              <a:gd name="connsiteY94" fmla="*/ 853907 h 1904041"/>
              <a:gd name="connsiteX95" fmla="*/ 102329 w 1887484"/>
              <a:gd name="connsiteY95" fmla="*/ 800100 h 1904041"/>
              <a:gd name="connsiteX96" fmla="*/ 113119 w 1887484"/>
              <a:gd name="connsiteY96" fmla="*/ 750971 h 1904041"/>
              <a:gd name="connsiteX97" fmla="*/ 123910 w 1887484"/>
              <a:gd name="connsiteY97" fmla="*/ 705351 h 1904041"/>
              <a:gd name="connsiteX98" fmla="*/ 136499 w 1887484"/>
              <a:gd name="connsiteY98" fmla="*/ 663240 h 1904041"/>
              <a:gd name="connsiteX99" fmla="*/ 147290 w 1887484"/>
              <a:gd name="connsiteY99" fmla="*/ 624639 h 1904041"/>
              <a:gd name="connsiteX100" fmla="*/ 158081 w 1887484"/>
              <a:gd name="connsiteY100" fmla="*/ 589547 h 1904041"/>
              <a:gd name="connsiteX101" fmla="*/ 170670 w 1887484"/>
              <a:gd name="connsiteY101" fmla="*/ 555625 h 1904041"/>
              <a:gd name="connsiteX102" fmla="*/ 181461 w 1887484"/>
              <a:gd name="connsiteY102" fmla="*/ 525212 h 1904041"/>
              <a:gd name="connsiteX103" fmla="*/ 192251 w 1887484"/>
              <a:gd name="connsiteY103" fmla="*/ 495968 h 1904041"/>
              <a:gd name="connsiteX104" fmla="*/ 204841 w 1887484"/>
              <a:gd name="connsiteY104" fmla="*/ 469064 h 1904041"/>
              <a:gd name="connsiteX105" fmla="*/ 215631 w 1887484"/>
              <a:gd name="connsiteY105" fmla="*/ 442160 h 1904041"/>
              <a:gd name="connsiteX106" fmla="*/ 228221 w 1887484"/>
              <a:gd name="connsiteY106" fmla="*/ 417596 h 1904041"/>
              <a:gd name="connsiteX107" fmla="*/ 239011 w 1887484"/>
              <a:gd name="connsiteY107" fmla="*/ 393031 h 1904041"/>
              <a:gd name="connsiteX108" fmla="*/ 249802 w 1887484"/>
              <a:gd name="connsiteY108" fmla="*/ 370806 h 1904041"/>
              <a:gd name="connsiteX109" fmla="*/ 262391 w 1887484"/>
              <a:gd name="connsiteY109" fmla="*/ 348581 h 1904041"/>
              <a:gd name="connsiteX110" fmla="*/ 273182 w 1887484"/>
              <a:gd name="connsiteY110" fmla="*/ 328696 h 1904041"/>
              <a:gd name="connsiteX111" fmla="*/ 285771 w 1887484"/>
              <a:gd name="connsiteY111" fmla="*/ 308810 h 1904041"/>
              <a:gd name="connsiteX112" fmla="*/ 296562 w 1887484"/>
              <a:gd name="connsiteY112" fmla="*/ 288925 h 1904041"/>
              <a:gd name="connsiteX113" fmla="*/ 307353 w 1887484"/>
              <a:gd name="connsiteY113" fmla="*/ 271379 h 1904041"/>
              <a:gd name="connsiteX114" fmla="*/ 318143 w 1887484"/>
              <a:gd name="connsiteY114" fmla="*/ 253833 h 1904041"/>
              <a:gd name="connsiteX115" fmla="*/ 330733 w 1887484"/>
              <a:gd name="connsiteY115" fmla="*/ 237457 h 1904041"/>
              <a:gd name="connsiteX116" fmla="*/ 343322 w 1887484"/>
              <a:gd name="connsiteY116" fmla="*/ 221080 h 1904041"/>
              <a:gd name="connsiteX117" fmla="*/ 354113 w 1887484"/>
              <a:gd name="connsiteY117" fmla="*/ 205874 h 1904041"/>
              <a:gd name="connsiteX118" fmla="*/ 364903 w 1887484"/>
              <a:gd name="connsiteY118" fmla="*/ 190667 h 1904041"/>
              <a:gd name="connsiteX119" fmla="*/ 375694 w 1887484"/>
              <a:gd name="connsiteY119" fmla="*/ 176630 h 1904041"/>
              <a:gd name="connsiteX120" fmla="*/ 388283 w 1887484"/>
              <a:gd name="connsiteY120" fmla="*/ 163763 h 1904041"/>
              <a:gd name="connsiteX121" fmla="*/ 399074 w 1887484"/>
              <a:gd name="connsiteY121" fmla="*/ 150896 h 1904041"/>
              <a:gd name="connsiteX122" fmla="*/ 411663 w 1887484"/>
              <a:gd name="connsiteY122" fmla="*/ 139199 h 1904041"/>
              <a:gd name="connsiteX123" fmla="*/ 422454 w 1887484"/>
              <a:gd name="connsiteY123" fmla="*/ 127501 h 1904041"/>
              <a:gd name="connsiteX124" fmla="*/ 433245 w 1887484"/>
              <a:gd name="connsiteY124" fmla="*/ 115804 h 1904041"/>
              <a:gd name="connsiteX125" fmla="*/ 445834 w 1887484"/>
              <a:gd name="connsiteY125" fmla="*/ 105276 h 1904041"/>
              <a:gd name="connsiteX126" fmla="*/ 456624 w 1887484"/>
              <a:gd name="connsiteY126" fmla="*/ 95918 h 1904041"/>
              <a:gd name="connsiteX127" fmla="*/ 469214 w 1887484"/>
              <a:gd name="connsiteY127" fmla="*/ 86561 h 1904041"/>
              <a:gd name="connsiteX128" fmla="*/ 480004 w 1887484"/>
              <a:gd name="connsiteY128" fmla="*/ 77203 h 1904041"/>
              <a:gd name="connsiteX129" fmla="*/ 490795 w 1887484"/>
              <a:gd name="connsiteY129" fmla="*/ 69015 h 1904041"/>
              <a:gd name="connsiteX130" fmla="*/ 503384 w 1887484"/>
              <a:gd name="connsiteY130" fmla="*/ 60826 h 1904041"/>
              <a:gd name="connsiteX131" fmla="*/ 514175 w 1887484"/>
              <a:gd name="connsiteY131" fmla="*/ 53808 h 1904041"/>
              <a:gd name="connsiteX132" fmla="*/ 526764 w 1887484"/>
              <a:gd name="connsiteY132" fmla="*/ 46790 h 1904041"/>
              <a:gd name="connsiteX133" fmla="*/ 537555 w 1887484"/>
              <a:gd name="connsiteY133" fmla="*/ 39771 h 1904041"/>
              <a:gd name="connsiteX134" fmla="*/ 548346 w 1887484"/>
              <a:gd name="connsiteY134" fmla="*/ 33922 h 1904041"/>
              <a:gd name="connsiteX135" fmla="*/ 560935 w 1887484"/>
              <a:gd name="connsiteY135" fmla="*/ 28074 h 1904041"/>
              <a:gd name="connsiteX136" fmla="*/ 571726 w 1887484"/>
              <a:gd name="connsiteY136" fmla="*/ 23395 h 1904041"/>
              <a:gd name="connsiteX137" fmla="*/ 582516 w 1887484"/>
              <a:gd name="connsiteY137" fmla="*/ 18716 h 1904041"/>
              <a:gd name="connsiteX138" fmla="*/ 595106 w 1887484"/>
              <a:gd name="connsiteY138" fmla="*/ 14037 h 1904041"/>
              <a:gd name="connsiteX139" fmla="*/ 605896 w 1887484"/>
              <a:gd name="connsiteY139" fmla="*/ 11697 h 1904041"/>
              <a:gd name="connsiteX140" fmla="*/ 618485 w 1887484"/>
              <a:gd name="connsiteY140" fmla="*/ 8188 h 1904041"/>
              <a:gd name="connsiteX141" fmla="*/ 629276 w 1887484"/>
              <a:gd name="connsiteY141" fmla="*/ 5849 h 1904041"/>
              <a:gd name="connsiteX142" fmla="*/ 640067 w 1887484"/>
              <a:gd name="connsiteY142" fmla="*/ 3509 h 1904041"/>
              <a:gd name="connsiteX143" fmla="*/ 652656 w 1887484"/>
              <a:gd name="connsiteY143" fmla="*/ 2340 h 1904041"/>
              <a:gd name="connsiteX144" fmla="*/ 663447 w 1887484"/>
              <a:gd name="connsiteY144" fmla="*/ 1170 h 1904041"/>
              <a:gd name="connsiteX145" fmla="*/ 676036 w 1887484"/>
              <a:gd name="connsiteY14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11262 w 1887484"/>
              <a:gd name="connsiteY14" fmla="*/ 52638 h 1904041"/>
              <a:gd name="connsiteX15" fmla="*/ 1122053 w 1887484"/>
              <a:gd name="connsiteY15" fmla="*/ 43280 h 1904041"/>
              <a:gd name="connsiteX16" fmla="*/ 1134642 w 1887484"/>
              <a:gd name="connsiteY16" fmla="*/ 35092 h 1904041"/>
              <a:gd name="connsiteX17" fmla="*/ 1145433 w 1887484"/>
              <a:gd name="connsiteY17" fmla="*/ 28074 h 1904041"/>
              <a:gd name="connsiteX18" fmla="*/ 1156224 w 1887484"/>
              <a:gd name="connsiteY18" fmla="*/ 22225 h 1904041"/>
              <a:gd name="connsiteX19" fmla="*/ 1168813 w 1887484"/>
              <a:gd name="connsiteY19" fmla="*/ 16376 h 1904041"/>
              <a:gd name="connsiteX20" fmla="*/ 1179604 w 1887484"/>
              <a:gd name="connsiteY20" fmla="*/ 12867 h 1904041"/>
              <a:gd name="connsiteX21" fmla="*/ 1192193 w 1887484"/>
              <a:gd name="connsiteY21" fmla="*/ 8188 h 1904041"/>
              <a:gd name="connsiteX22" fmla="*/ 1202984 w 1887484"/>
              <a:gd name="connsiteY22" fmla="*/ 5849 h 1904041"/>
              <a:gd name="connsiteX23" fmla="*/ 1213774 w 1887484"/>
              <a:gd name="connsiteY23" fmla="*/ 3509 h 1904041"/>
              <a:gd name="connsiteX24" fmla="*/ 1226364 w 1887484"/>
              <a:gd name="connsiteY24" fmla="*/ 1170 h 1904041"/>
              <a:gd name="connsiteX25" fmla="*/ 1237154 w 1887484"/>
              <a:gd name="connsiteY25" fmla="*/ 1170 h 1904041"/>
              <a:gd name="connsiteX26" fmla="*/ 1249743 w 1887484"/>
              <a:gd name="connsiteY26" fmla="*/ 0 h 1904041"/>
              <a:gd name="connsiteX27" fmla="*/ 1260534 w 1887484"/>
              <a:gd name="connsiteY27" fmla="*/ 0 h 1904041"/>
              <a:gd name="connsiteX28" fmla="*/ 1271325 w 1887484"/>
              <a:gd name="connsiteY28" fmla="*/ 1170 h 1904041"/>
              <a:gd name="connsiteX29" fmla="*/ 1283914 w 1887484"/>
              <a:gd name="connsiteY29" fmla="*/ 2340 h 1904041"/>
              <a:gd name="connsiteX30" fmla="*/ 1294705 w 1887484"/>
              <a:gd name="connsiteY30" fmla="*/ 3509 h 1904041"/>
              <a:gd name="connsiteX31" fmla="*/ 1307294 w 1887484"/>
              <a:gd name="connsiteY31" fmla="*/ 5849 h 1904041"/>
              <a:gd name="connsiteX32" fmla="*/ 1318085 w 1887484"/>
              <a:gd name="connsiteY32" fmla="*/ 8188 h 1904041"/>
              <a:gd name="connsiteX33" fmla="*/ 1328875 w 1887484"/>
              <a:gd name="connsiteY33" fmla="*/ 11697 h 1904041"/>
              <a:gd name="connsiteX34" fmla="*/ 1339666 w 1887484"/>
              <a:gd name="connsiteY34" fmla="*/ 15207 h 1904041"/>
              <a:gd name="connsiteX35" fmla="*/ 1352255 w 1887484"/>
              <a:gd name="connsiteY35" fmla="*/ 19886 h 1904041"/>
              <a:gd name="connsiteX36" fmla="*/ 1363046 w 1887484"/>
              <a:gd name="connsiteY36" fmla="*/ 24565 h 1904041"/>
              <a:gd name="connsiteX37" fmla="*/ 1375635 w 1887484"/>
              <a:gd name="connsiteY37" fmla="*/ 29244 h 1904041"/>
              <a:gd name="connsiteX38" fmla="*/ 1386426 w 1887484"/>
              <a:gd name="connsiteY38" fmla="*/ 35092 h 1904041"/>
              <a:gd name="connsiteX39" fmla="*/ 1397217 w 1887484"/>
              <a:gd name="connsiteY39" fmla="*/ 40941 h 1904041"/>
              <a:gd name="connsiteX40" fmla="*/ 1409806 w 1887484"/>
              <a:gd name="connsiteY40" fmla="*/ 47959 h 1904041"/>
              <a:gd name="connsiteX41" fmla="*/ 1420597 w 1887484"/>
              <a:gd name="connsiteY41" fmla="*/ 54978 h 1904041"/>
              <a:gd name="connsiteX42" fmla="*/ 1433186 w 1887484"/>
              <a:gd name="connsiteY42" fmla="*/ 61996 h 1904041"/>
              <a:gd name="connsiteX43" fmla="*/ 1443977 w 1887484"/>
              <a:gd name="connsiteY43" fmla="*/ 70184 h 1904041"/>
              <a:gd name="connsiteX44" fmla="*/ 1454767 w 1887484"/>
              <a:gd name="connsiteY44" fmla="*/ 79542 h 1904041"/>
              <a:gd name="connsiteX45" fmla="*/ 1467357 w 1887484"/>
              <a:gd name="connsiteY45" fmla="*/ 87730 h 1904041"/>
              <a:gd name="connsiteX46" fmla="*/ 1478147 w 1887484"/>
              <a:gd name="connsiteY46" fmla="*/ 98258 h 1904041"/>
              <a:gd name="connsiteX47" fmla="*/ 1490736 w 1887484"/>
              <a:gd name="connsiteY47" fmla="*/ 107616 h 1904041"/>
              <a:gd name="connsiteX48" fmla="*/ 1501527 w 1887484"/>
              <a:gd name="connsiteY48" fmla="*/ 119313 h 1904041"/>
              <a:gd name="connsiteX49" fmla="*/ 1512318 w 1887484"/>
              <a:gd name="connsiteY49" fmla="*/ 129841 h 1904041"/>
              <a:gd name="connsiteX50" fmla="*/ 1524907 w 1887484"/>
              <a:gd name="connsiteY50" fmla="*/ 141538 h 1904041"/>
              <a:gd name="connsiteX51" fmla="*/ 1535698 w 1887484"/>
              <a:gd name="connsiteY51" fmla="*/ 154405 h 1904041"/>
              <a:gd name="connsiteX52" fmla="*/ 1546489 w 1887484"/>
              <a:gd name="connsiteY52" fmla="*/ 167272 h 1904041"/>
              <a:gd name="connsiteX53" fmla="*/ 1559078 w 1887484"/>
              <a:gd name="connsiteY53" fmla="*/ 180139 h 1904041"/>
              <a:gd name="connsiteX54" fmla="*/ 1569869 w 1887484"/>
              <a:gd name="connsiteY54" fmla="*/ 195346 h 1904041"/>
              <a:gd name="connsiteX55" fmla="*/ 1582458 w 1887484"/>
              <a:gd name="connsiteY55" fmla="*/ 210553 h 1904041"/>
              <a:gd name="connsiteX56" fmla="*/ 1593248 w 1887484"/>
              <a:gd name="connsiteY56" fmla="*/ 225759 h 1904041"/>
              <a:gd name="connsiteX57" fmla="*/ 1604039 w 1887484"/>
              <a:gd name="connsiteY57" fmla="*/ 242135 h 1904041"/>
              <a:gd name="connsiteX58" fmla="*/ 1616628 w 1887484"/>
              <a:gd name="connsiteY58" fmla="*/ 258512 h 1904041"/>
              <a:gd name="connsiteX59" fmla="*/ 1627419 w 1887484"/>
              <a:gd name="connsiteY59" fmla="*/ 277228 h 1904041"/>
              <a:gd name="connsiteX60" fmla="*/ 1640008 w 1887484"/>
              <a:gd name="connsiteY60" fmla="*/ 294774 h 1904041"/>
              <a:gd name="connsiteX61" fmla="*/ 1650799 w 1887484"/>
              <a:gd name="connsiteY61" fmla="*/ 314659 h 1904041"/>
              <a:gd name="connsiteX62" fmla="*/ 1661590 w 1887484"/>
              <a:gd name="connsiteY62" fmla="*/ 334545 h 1904041"/>
              <a:gd name="connsiteX63" fmla="*/ 1674179 w 1887484"/>
              <a:gd name="connsiteY63" fmla="*/ 356770 h 1904041"/>
              <a:gd name="connsiteX64" fmla="*/ 1684970 w 1887484"/>
              <a:gd name="connsiteY64" fmla="*/ 378995 h 1904041"/>
              <a:gd name="connsiteX65" fmla="*/ 1697559 w 1887484"/>
              <a:gd name="connsiteY65" fmla="*/ 402389 h 1904041"/>
              <a:gd name="connsiteX66" fmla="*/ 1708350 w 1887484"/>
              <a:gd name="connsiteY66" fmla="*/ 426954 h 1904041"/>
              <a:gd name="connsiteX67" fmla="*/ 1719140 w 1887484"/>
              <a:gd name="connsiteY67" fmla="*/ 452688 h 1904041"/>
              <a:gd name="connsiteX68" fmla="*/ 1729931 w 1887484"/>
              <a:gd name="connsiteY68" fmla="*/ 480762 h 1904041"/>
              <a:gd name="connsiteX69" fmla="*/ 1742520 w 1887484"/>
              <a:gd name="connsiteY69" fmla="*/ 510005 h 1904041"/>
              <a:gd name="connsiteX70" fmla="*/ 1753311 w 1887484"/>
              <a:gd name="connsiteY70" fmla="*/ 540418 h 1904041"/>
              <a:gd name="connsiteX71" fmla="*/ 1765900 w 1887484"/>
              <a:gd name="connsiteY71" fmla="*/ 573171 h 1904041"/>
              <a:gd name="connsiteX72" fmla="*/ 1776691 w 1887484"/>
              <a:gd name="connsiteY72" fmla="*/ 608263 h 1904041"/>
              <a:gd name="connsiteX73" fmla="*/ 1787482 w 1887484"/>
              <a:gd name="connsiteY73" fmla="*/ 645694 h 1904041"/>
              <a:gd name="connsiteX74" fmla="*/ 1800071 w 1887484"/>
              <a:gd name="connsiteY74" fmla="*/ 686635 h 1904041"/>
              <a:gd name="connsiteX75" fmla="*/ 1810862 w 1887484"/>
              <a:gd name="connsiteY75" fmla="*/ 731085 h 1904041"/>
              <a:gd name="connsiteX76" fmla="*/ 1823451 w 1887484"/>
              <a:gd name="connsiteY76" fmla="*/ 780214 h 1904041"/>
              <a:gd name="connsiteX77" fmla="*/ 1834242 w 1887484"/>
              <a:gd name="connsiteY77" fmla="*/ 836361 h 1904041"/>
              <a:gd name="connsiteX78" fmla="*/ 1845032 w 1887484"/>
              <a:gd name="connsiteY78" fmla="*/ 901867 h 1904041"/>
              <a:gd name="connsiteX79" fmla="*/ 1857621 w 1887484"/>
              <a:gd name="connsiteY79" fmla="*/ 980239 h 1904041"/>
              <a:gd name="connsiteX80" fmla="*/ 1868412 w 1887484"/>
              <a:gd name="connsiteY80" fmla="*/ 1084345 h 1904041"/>
              <a:gd name="connsiteX81" fmla="*/ 1881001 w 1887484"/>
              <a:gd name="connsiteY81" fmla="*/ 1256297 h 1904041"/>
              <a:gd name="connsiteX82" fmla="*/ 1885102 w 1887484"/>
              <a:gd name="connsiteY82" fmla="*/ 1335426 h 1904041"/>
              <a:gd name="connsiteX83" fmla="*/ 1887484 w 1887484"/>
              <a:gd name="connsiteY83" fmla="*/ 1903557 h 1904041"/>
              <a:gd name="connsiteX84" fmla="*/ 0 w 1887484"/>
              <a:gd name="connsiteY84" fmla="*/ 1904041 h 1904041"/>
              <a:gd name="connsiteX85" fmla="*/ 0 w 1887484"/>
              <a:gd name="connsiteY85" fmla="*/ 1482058 h 1904041"/>
              <a:gd name="connsiteX86" fmla="*/ 8809 w 1887484"/>
              <a:gd name="connsiteY86" fmla="*/ 1388477 h 1904041"/>
              <a:gd name="connsiteX87" fmla="*/ 21398 w 1887484"/>
              <a:gd name="connsiteY87" fmla="*/ 1283201 h 1904041"/>
              <a:gd name="connsiteX88" fmla="*/ 32189 w 1887484"/>
              <a:gd name="connsiteY88" fmla="*/ 1190791 h 1904041"/>
              <a:gd name="connsiteX89" fmla="*/ 44778 w 1887484"/>
              <a:gd name="connsiteY89" fmla="*/ 1110080 h 1904041"/>
              <a:gd name="connsiteX90" fmla="*/ 55569 w 1887484"/>
              <a:gd name="connsiteY90" fmla="*/ 1038726 h 1904041"/>
              <a:gd name="connsiteX91" fmla="*/ 66360 w 1887484"/>
              <a:gd name="connsiteY91" fmla="*/ 972051 h 1904041"/>
              <a:gd name="connsiteX92" fmla="*/ 78949 w 1887484"/>
              <a:gd name="connsiteY92" fmla="*/ 911225 h 1904041"/>
              <a:gd name="connsiteX93" fmla="*/ 89740 w 1887484"/>
              <a:gd name="connsiteY93" fmla="*/ 853907 h 1904041"/>
              <a:gd name="connsiteX94" fmla="*/ 102329 w 1887484"/>
              <a:gd name="connsiteY94" fmla="*/ 800100 h 1904041"/>
              <a:gd name="connsiteX95" fmla="*/ 113119 w 1887484"/>
              <a:gd name="connsiteY95" fmla="*/ 750971 h 1904041"/>
              <a:gd name="connsiteX96" fmla="*/ 123910 w 1887484"/>
              <a:gd name="connsiteY96" fmla="*/ 705351 h 1904041"/>
              <a:gd name="connsiteX97" fmla="*/ 136499 w 1887484"/>
              <a:gd name="connsiteY97" fmla="*/ 663240 h 1904041"/>
              <a:gd name="connsiteX98" fmla="*/ 147290 w 1887484"/>
              <a:gd name="connsiteY98" fmla="*/ 624639 h 1904041"/>
              <a:gd name="connsiteX99" fmla="*/ 158081 w 1887484"/>
              <a:gd name="connsiteY99" fmla="*/ 589547 h 1904041"/>
              <a:gd name="connsiteX100" fmla="*/ 170670 w 1887484"/>
              <a:gd name="connsiteY100" fmla="*/ 555625 h 1904041"/>
              <a:gd name="connsiteX101" fmla="*/ 181461 w 1887484"/>
              <a:gd name="connsiteY101" fmla="*/ 525212 h 1904041"/>
              <a:gd name="connsiteX102" fmla="*/ 192251 w 1887484"/>
              <a:gd name="connsiteY102" fmla="*/ 495968 h 1904041"/>
              <a:gd name="connsiteX103" fmla="*/ 204841 w 1887484"/>
              <a:gd name="connsiteY103" fmla="*/ 469064 h 1904041"/>
              <a:gd name="connsiteX104" fmla="*/ 215631 w 1887484"/>
              <a:gd name="connsiteY104" fmla="*/ 442160 h 1904041"/>
              <a:gd name="connsiteX105" fmla="*/ 228221 w 1887484"/>
              <a:gd name="connsiteY105" fmla="*/ 417596 h 1904041"/>
              <a:gd name="connsiteX106" fmla="*/ 239011 w 1887484"/>
              <a:gd name="connsiteY106" fmla="*/ 393031 h 1904041"/>
              <a:gd name="connsiteX107" fmla="*/ 249802 w 1887484"/>
              <a:gd name="connsiteY107" fmla="*/ 370806 h 1904041"/>
              <a:gd name="connsiteX108" fmla="*/ 262391 w 1887484"/>
              <a:gd name="connsiteY108" fmla="*/ 348581 h 1904041"/>
              <a:gd name="connsiteX109" fmla="*/ 273182 w 1887484"/>
              <a:gd name="connsiteY109" fmla="*/ 328696 h 1904041"/>
              <a:gd name="connsiteX110" fmla="*/ 285771 w 1887484"/>
              <a:gd name="connsiteY110" fmla="*/ 308810 h 1904041"/>
              <a:gd name="connsiteX111" fmla="*/ 296562 w 1887484"/>
              <a:gd name="connsiteY111" fmla="*/ 288925 h 1904041"/>
              <a:gd name="connsiteX112" fmla="*/ 307353 w 1887484"/>
              <a:gd name="connsiteY112" fmla="*/ 271379 h 1904041"/>
              <a:gd name="connsiteX113" fmla="*/ 318143 w 1887484"/>
              <a:gd name="connsiteY113" fmla="*/ 253833 h 1904041"/>
              <a:gd name="connsiteX114" fmla="*/ 330733 w 1887484"/>
              <a:gd name="connsiteY114" fmla="*/ 237457 h 1904041"/>
              <a:gd name="connsiteX115" fmla="*/ 343322 w 1887484"/>
              <a:gd name="connsiteY115" fmla="*/ 221080 h 1904041"/>
              <a:gd name="connsiteX116" fmla="*/ 354113 w 1887484"/>
              <a:gd name="connsiteY116" fmla="*/ 205874 h 1904041"/>
              <a:gd name="connsiteX117" fmla="*/ 364903 w 1887484"/>
              <a:gd name="connsiteY117" fmla="*/ 190667 h 1904041"/>
              <a:gd name="connsiteX118" fmla="*/ 375694 w 1887484"/>
              <a:gd name="connsiteY118" fmla="*/ 176630 h 1904041"/>
              <a:gd name="connsiteX119" fmla="*/ 388283 w 1887484"/>
              <a:gd name="connsiteY119" fmla="*/ 163763 h 1904041"/>
              <a:gd name="connsiteX120" fmla="*/ 399074 w 1887484"/>
              <a:gd name="connsiteY120" fmla="*/ 150896 h 1904041"/>
              <a:gd name="connsiteX121" fmla="*/ 411663 w 1887484"/>
              <a:gd name="connsiteY121" fmla="*/ 139199 h 1904041"/>
              <a:gd name="connsiteX122" fmla="*/ 422454 w 1887484"/>
              <a:gd name="connsiteY122" fmla="*/ 127501 h 1904041"/>
              <a:gd name="connsiteX123" fmla="*/ 433245 w 1887484"/>
              <a:gd name="connsiteY123" fmla="*/ 115804 h 1904041"/>
              <a:gd name="connsiteX124" fmla="*/ 445834 w 1887484"/>
              <a:gd name="connsiteY124" fmla="*/ 105276 h 1904041"/>
              <a:gd name="connsiteX125" fmla="*/ 456624 w 1887484"/>
              <a:gd name="connsiteY125" fmla="*/ 95918 h 1904041"/>
              <a:gd name="connsiteX126" fmla="*/ 469214 w 1887484"/>
              <a:gd name="connsiteY126" fmla="*/ 86561 h 1904041"/>
              <a:gd name="connsiteX127" fmla="*/ 480004 w 1887484"/>
              <a:gd name="connsiteY127" fmla="*/ 77203 h 1904041"/>
              <a:gd name="connsiteX128" fmla="*/ 490795 w 1887484"/>
              <a:gd name="connsiteY128" fmla="*/ 69015 h 1904041"/>
              <a:gd name="connsiteX129" fmla="*/ 503384 w 1887484"/>
              <a:gd name="connsiteY129" fmla="*/ 60826 h 1904041"/>
              <a:gd name="connsiteX130" fmla="*/ 514175 w 1887484"/>
              <a:gd name="connsiteY130" fmla="*/ 53808 h 1904041"/>
              <a:gd name="connsiteX131" fmla="*/ 526764 w 1887484"/>
              <a:gd name="connsiteY131" fmla="*/ 46790 h 1904041"/>
              <a:gd name="connsiteX132" fmla="*/ 537555 w 1887484"/>
              <a:gd name="connsiteY132" fmla="*/ 39771 h 1904041"/>
              <a:gd name="connsiteX133" fmla="*/ 548346 w 1887484"/>
              <a:gd name="connsiteY133" fmla="*/ 33922 h 1904041"/>
              <a:gd name="connsiteX134" fmla="*/ 560935 w 1887484"/>
              <a:gd name="connsiteY134" fmla="*/ 28074 h 1904041"/>
              <a:gd name="connsiteX135" fmla="*/ 571726 w 1887484"/>
              <a:gd name="connsiteY135" fmla="*/ 23395 h 1904041"/>
              <a:gd name="connsiteX136" fmla="*/ 582516 w 1887484"/>
              <a:gd name="connsiteY136" fmla="*/ 18716 h 1904041"/>
              <a:gd name="connsiteX137" fmla="*/ 595106 w 1887484"/>
              <a:gd name="connsiteY137" fmla="*/ 14037 h 1904041"/>
              <a:gd name="connsiteX138" fmla="*/ 605896 w 1887484"/>
              <a:gd name="connsiteY138" fmla="*/ 11697 h 1904041"/>
              <a:gd name="connsiteX139" fmla="*/ 618485 w 1887484"/>
              <a:gd name="connsiteY139" fmla="*/ 8188 h 1904041"/>
              <a:gd name="connsiteX140" fmla="*/ 629276 w 1887484"/>
              <a:gd name="connsiteY140" fmla="*/ 5849 h 1904041"/>
              <a:gd name="connsiteX141" fmla="*/ 640067 w 1887484"/>
              <a:gd name="connsiteY141" fmla="*/ 3509 h 1904041"/>
              <a:gd name="connsiteX142" fmla="*/ 652656 w 1887484"/>
              <a:gd name="connsiteY142" fmla="*/ 2340 h 1904041"/>
              <a:gd name="connsiteX143" fmla="*/ 663447 w 1887484"/>
              <a:gd name="connsiteY143" fmla="*/ 1170 h 1904041"/>
              <a:gd name="connsiteX144" fmla="*/ 676036 w 1887484"/>
              <a:gd name="connsiteY14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22053 w 1887484"/>
              <a:gd name="connsiteY14" fmla="*/ 43280 h 1904041"/>
              <a:gd name="connsiteX15" fmla="*/ 1134642 w 1887484"/>
              <a:gd name="connsiteY15" fmla="*/ 35092 h 1904041"/>
              <a:gd name="connsiteX16" fmla="*/ 1145433 w 1887484"/>
              <a:gd name="connsiteY16" fmla="*/ 28074 h 1904041"/>
              <a:gd name="connsiteX17" fmla="*/ 1156224 w 1887484"/>
              <a:gd name="connsiteY17" fmla="*/ 22225 h 1904041"/>
              <a:gd name="connsiteX18" fmla="*/ 1168813 w 1887484"/>
              <a:gd name="connsiteY18" fmla="*/ 16376 h 1904041"/>
              <a:gd name="connsiteX19" fmla="*/ 1179604 w 1887484"/>
              <a:gd name="connsiteY19" fmla="*/ 12867 h 1904041"/>
              <a:gd name="connsiteX20" fmla="*/ 1192193 w 1887484"/>
              <a:gd name="connsiteY20" fmla="*/ 8188 h 1904041"/>
              <a:gd name="connsiteX21" fmla="*/ 1202984 w 1887484"/>
              <a:gd name="connsiteY21" fmla="*/ 5849 h 1904041"/>
              <a:gd name="connsiteX22" fmla="*/ 1213774 w 1887484"/>
              <a:gd name="connsiteY22" fmla="*/ 3509 h 1904041"/>
              <a:gd name="connsiteX23" fmla="*/ 1226364 w 1887484"/>
              <a:gd name="connsiteY23" fmla="*/ 1170 h 1904041"/>
              <a:gd name="connsiteX24" fmla="*/ 1237154 w 1887484"/>
              <a:gd name="connsiteY24" fmla="*/ 1170 h 1904041"/>
              <a:gd name="connsiteX25" fmla="*/ 1249743 w 1887484"/>
              <a:gd name="connsiteY25" fmla="*/ 0 h 1904041"/>
              <a:gd name="connsiteX26" fmla="*/ 1260534 w 1887484"/>
              <a:gd name="connsiteY26" fmla="*/ 0 h 1904041"/>
              <a:gd name="connsiteX27" fmla="*/ 1271325 w 1887484"/>
              <a:gd name="connsiteY27" fmla="*/ 1170 h 1904041"/>
              <a:gd name="connsiteX28" fmla="*/ 1283914 w 1887484"/>
              <a:gd name="connsiteY28" fmla="*/ 2340 h 1904041"/>
              <a:gd name="connsiteX29" fmla="*/ 1294705 w 1887484"/>
              <a:gd name="connsiteY29" fmla="*/ 3509 h 1904041"/>
              <a:gd name="connsiteX30" fmla="*/ 1307294 w 1887484"/>
              <a:gd name="connsiteY30" fmla="*/ 5849 h 1904041"/>
              <a:gd name="connsiteX31" fmla="*/ 1318085 w 1887484"/>
              <a:gd name="connsiteY31" fmla="*/ 8188 h 1904041"/>
              <a:gd name="connsiteX32" fmla="*/ 1328875 w 1887484"/>
              <a:gd name="connsiteY32" fmla="*/ 11697 h 1904041"/>
              <a:gd name="connsiteX33" fmla="*/ 1339666 w 1887484"/>
              <a:gd name="connsiteY33" fmla="*/ 15207 h 1904041"/>
              <a:gd name="connsiteX34" fmla="*/ 1352255 w 1887484"/>
              <a:gd name="connsiteY34" fmla="*/ 19886 h 1904041"/>
              <a:gd name="connsiteX35" fmla="*/ 1363046 w 1887484"/>
              <a:gd name="connsiteY35" fmla="*/ 24565 h 1904041"/>
              <a:gd name="connsiteX36" fmla="*/ 1375635 w 1887484"/>
              <a:gd name="connsiteY36" fmla="*/ 29244 h 1904041"/>
              <a:gd name="connsiteX37" fmla="*/ 1386426 w 1887484"/>
              <a:gd name="connsiteY37" fmla="*/ 35092 h 1904041"/>
              <a:gd name="connsiteX38" fmla="*/ 1397217 w 1887484"/>
              <a:gd name="connsiteY38" fmla="*/ 40941 h 1904041"/>
              <a:gd name="connsiteX39" fmla="*/ 1409806 w 1887484"/>
              <a:gd name="connsiteY39" fmla="*/ 47959 h 1904041"/>
              <a:gd name="connsiteX40" fmla="*/ 1420597 w 1887484"/>
              <a:gd name="connsiteY40" fmla="*/ 54978 h 1904041"/>
              <a:gd name="connsiteX41" fmla="*/ 1433186 w 1887484"/>
              <a:gd name="connsiteY41" fmla="*/ 61996 h 1904041"/>
              <a:gd name="connsiteX42" fmla="*/ 1443977 w 1887484"/>
              <a:gd name="connsiteY42" fmla="*/ 70184 h 1904041"/>
              <a:gd name="connsiteX43" fmla="*/ 1454767 w 1887484"/>
              <a:gd name="connsiteY43" fmla="*/ 79542 h 1904041"/>
              <a:gd name="connsiteX44" fmla="*/ 1467357 w 1887484"/>
              <a:gd name="connsiteY44" fmla="*/ 87730 h 1904041"/>
              <a:gd name="connsiteX45" fmla="*/ 1478147 w 1887484"/>
              <a:gd name="connsiteY45" fmla="*/ 98258 h 1904041"/>
              <a:gd name="connsiteX46" fmla="*/ 1490736 w 1887484"/>
              <a:gd name="connsiteY46" fmla="*/ 107616 h 1904041"/>
              <a:gd name="connsiteX47" fmla="*/ 1501527 w 1887484"/>
              <a:gd name="connsiteY47" fmla="*/ 119313 h 1904041"/>
              <a:gd name="connsiteX48" fmla="*/ 1512318 w 1887484"/>
              <a:gd name="connsiteY48" fmla="*/ 129841 h 1904041"/>
              <a:gd name="connsiteX49" fmla="*/ 1524907 w 1887484"/>
              <a:gd name="connsiteY49" fmla="*/ 141538 h 1904041"/>
              <a:gd name="connsiteX50" fmla="*/ 1535698 w 1887484"/>
              <a:gd name="connsiteY50" fmla="*/ 154405 h 1904041"/>
              <a:gd name="connsiteX51" fmla="*/ 1546489 w 1887484"/>
              <a:gd name="connsiteY51" fmla="*/ 167272 h 1904041"/>
              <a:gd name="connsiteX52" fmla="*/ 1559078 w 1887484"/>
              <a:gd name="connsiteY52" fmla="*/ 180139 h 1904041"/>
              <a:gd name="connsiteX53" fmla="*/ 1569869 w 1887484"/>
              <a:gd name="connsiteY53" fmla="*/ 195346 h 1904041"/>
              <a:gd name="connsiteX54" fmla="*/ 1582458 w 1887484"/>
              <a:gd name="connsiteY54" fmla="*/ 210553 h 1904041"/>
              <a:gd name="connsiteX55" fmla="*/ 1593248 w 1887484"/>
              <a:gd name="connsiteY55" fmla="*/ 225759 h 1904041"/>
              <a:gd name="connsiteX56" fmla="*/ 1604039 w 1887484"/>
              <a:gd name="connsiteY56" fmla="*/ 242135 h 1904041"/>
              <a:gd name="connsiteX57" fmla="*/ 1616628 w 1887484"/>
              <a:gd name="connsiteY57" fmla="*/ 258512 h 1904041"/>
              <a:gd name="connsiteX58" fmla="*/ 1627419 w 1887484"/>
              <a:gd name="connsiteY58" fmla="*/ 277228 h 1904041"/>
              <a:gd name="connsiteX59" fmla="*/ 1640008 w 1887484"/>
              <a:gd name="connsiteY59" fmla="*/ 294774 h 1904041"/>
              <a:gd name="connsiteX60" fmla="*/ 1650799 w 1887484"/>
              <a:gd name="connsiteY60" fmla="*/ 314659 h 1904041"/>
              <a:gd name="connsiteX61" fmla="*/ 1661590 w 1887484"/>
              <a:gd name="connsiteY61" fmla="*/ 334545 h 1904041"/>
              <a:gd name="connsiteX62" fmla="*/ 1674179 w 1887484"/>
              <a:gd name="connsiteY62" fmla="*/ 356770 h 1904041"/>
              <a:gd name="connsiteX63" fmla="*/ 1684970 w 1887484"/>
              <a:gd name="connsiteY63" fmla="*/ 378995 h 1904041"/>
              <a:gd name="connsiteX64" fmla="*/ 1697559 w 1887484"/>
              <a:gd name="connsiteY64" fmla="*/ 402389 h 1904041"/>
              <a:gd name="connsiteX65" fmla="*/ 1708350 w 1887484"/>
              <a:gd name="connsiteY65" fmla="*/ 426954 h 1904041"/>
              <a:gd name="connsiteX66" fmla="*/ 1719140 w 1887484"/>
              <a:gd name="connsiteY66" fmla="*/ 452688 h 1904041"/>
              <a:gd name="connsiteX67" fmla="*/ 1729931 w 1887484"/>
              <a:gd name="connsiteY67" fmla="*/ 480762 h 1904041"/>
              <a:gd name="connsiteX68" fmla="*/ 1742520 w 1887484"/>
              <a:gd name="connsiteY68" fmla="*/ 510005 h 1904041"/>
              <a:gd name="connsiteX69" fmla="*/ 1753311 w 1887484"/>
              <a:gd name="connsiteY69" fmla="*/ 540418 h 1904041"/>
              <a:gd name="connsiteX70" fmla="*/ 1765900 w 1887484"/>
              <a:gd name="connsiteY70" fmla="*/ 573171 h 1904041"/>
              <a:gd name="connsiteX71" fmla="*/ 1776691 w 1887484"/>
              <a:gd name="connsiteY71" fmla="*/ 608263 h 1904041"/>
              <a:gd name="connsiteX72" fmla="*/ 1787482 w 1887484"/>
              <a:gd name="connsiteY72" fmla="*/ 645694 h 1904041"/>
              <a:gd name="connsiteX73" fmla="*/ 1800071 w 1887484"/>
              <a:gd name="connsiteY73" fmla="*/ 686635 h 1904041"/>
              <a:gd name="connsiteX74" fmla="*/ 1810862 w 1887484"/>
              <a:gd name="connsiteY74" fmla="*/ 731085 h 1904041"/>
              <a:gd name="connsiteX75" fmla="*/ 1823451 w 1887484"/>
              <a:gd name="connsiteY75" fmla="*/ 780214 h 1904041"/>
              <a:gd name="connsiteX76" fmla="*/ 1834242 w 1887484"/>
              <a:gd name="connsiteY76" fmla="*/ 836361 h 1904041"/>
              <a:gd name="connsiteX77" fmla="*/ 1845032 w 1887484"/>
              <a:gd name="connsiteY77" fmla="*/ 901867 h 1904041"/>
              <a:gd name="connsiteX78" fmla="*/ 1857621 w 1887484"/>
              <a:gd name="connsiteY78" fmla="*/ 980239 h 1904041"/>
              <a:gd name="connsiteX79" fmla="*/ 1868412 w 1887484"/>
              <a:gd name="connsiteY79" fmla="*/ 1084345 h 1904041"/>
              <a:gd name="connsiteX80" fmla="*/ 1881001 w 1887484"/>
              <a:gd name="connsiteY80" fmla="*/ 1256297 h 1904041"/>
              <a:gd name="connsiteX81" fmla="*/ 1885102 w 1887484"/>
              <a:gd name="connsiteY81" fmla="*/ 1335426 h 1904041"/>
              <a:gd name="connsiteX82" fmla="*/ 1887484 w 1887484"/>
              <a:gd name="connsiteY82" fmla="*/ 1903557 h 1904041"/>
              <a:gd name="connsiteX83" fmla="*/ 0 w 1887484"/>
              <a:gd name="connsiteY83" fmla="*/ 1904041 h 1904041"/>
              <a:gd name="connsiteX84" fmla="*/ 0 w 1887484"/>
              <a:gd name="connsiteY84" fmla="*/ 1482058 h 1904041"/>
              <a:gd name="connsiteX85" fmla="*/ 8809 w 1887484"/>
              <a:gd name="connsiteY85" fmla="*/ 1388477 h 1904041"/>
              <a:gd name="connsiteX86" fmla="*/ 21398 w 1887484"/>
              <a:gd name="connsiteY86" fmla="*/ 1283201 h 1904041"/>
              <a:gd name="connsiteX87" fmla="*/ 32189 w 1887484"/>
              <a:gd name="connsiteY87" fmla="*/ 1190791 h 1904041"/>
              <a:gd name="connsiteX88" fmla="*/ 44778 w 1887484"/>
              <a:gd name="connsiteY88" fmla="*/ 1110080 h 1904041"/>
              <a:gd name="connsiteX89" fmla="*/ 55569 w 1887484"/>
              <a:gd name="connsiteY89" fmla="*/ 1038726 h 1904041"/>
              <a:gd name="connsiteX90" fmla="*/ 66360 w 1887484"/>
              <a:gd name="connsiteY90" fmla="*/ 972051 h 1904041"/>
              <a:gd name="connsiteX91" fmla="*/ 78949 w 1887484"/>
              <a:gd name="connsiteY91" fmla="*/ 911225 h 1904041"/>
              <a:gd name="connsiteX92" fmla="*/ 89740 w 1887484"/>
              <a:gd name="connsiteY92" fmla="*/ 853907 h 1904041"/>
              <a:gd name="connsiteX93" fmla="*/ 102329 w 1887484"/>
              <a:gd name="connsiteY93" fmla="*/ 800100 h 1904041"/>
              <a:gd name="connsiteX94" fmla="*/ 113119 w 1887484"/>
              <a:gd name="connsiteY94" fmla="*/ 750971 h 1904041"/>
              <a:gd name="connsiteX95" fmla="*/ 123910 w 1887484"/>
              <a:gd name="connsiteY95" fmla="*/ 705351 h 1904041"/>
              <a:gd name="connsiteX96" fmla="*/ 136499 w 1887484"/>
              <a:gd name="connsiteY96" fmla="*/ 663240 h 1904041"/>
              <a:gd name="connsiteX97" fmla="*/ 147290 w 1887484"/>
              <a:gd name="connsiteY97" fmla="*/ 624639 h 1904041"/>
              <a:gd name="connsiteX98" fmla="*/ 158081 w 1887484"/>
              <a:gd name="connsiteY98" fmla="*/ 589547 h 1904041"/>
              <a:gd name="connsiteX99" fmla="*/ 170670 w 1887484"/>
              <a:gd name="connsiteY99" fmla="*/ 555625 h 1904041"/>
              <a:gd name="connsiteX100" fmla="*/ 181461 w 1887484"/>
              <a:gd name="connsiteY100" fmla="*/ 525212 h 1904041"/>
              <a:gd name="connsiteX101" fmla="*/ 192251 w 1887484"/>
              <a:gd name="connsiteY101" fmla="*/ 495968 h 1904041"/>
              <a:gd name="connsiteX102" fmla="*/ 204841 w 1887484"/>
              <a:gd name="connsiteY102" fmla="*/ 469064 h 1904041"/>
              <a:gd name="connsiteX103" fmla="*/ 215631 w 1887484"/>
              <a:gd name="connsiteY103" fmla="*/ 442160 h 1904041"/>
              <a:gd name="connsiteX104" fmla="*/ 228221 w 1887484"/>
              <a:gd name="connsiteY104" fmla="*/ 417596 h 1904041"/>
              <a:gd name="connsiteX105" fmla="*/ 239011 w 1887484"/>
              <a:gd name="connsiteY105" fmla="*/ 393031 h 1904041"/>
              <a:gd name="connsiteX106" fmla="*/ 249802 w 1887484"/>
              <a:gd name="connsiteY106" fmla="*/ 370806 h 1904041"/>
              <a:gd name="connsiteX107" fmla="*/ 262391 w 1887484"/>
              <a:gd name="connsiteY107" fmla="*/ 348581 h 1904041"/>
              <a:gd name="connsiteX108" fmla="*/ 273182 w 1887484"/>
              <a:gd name="connsiteY108" fmla="*/ 328696 h 1904041"/>
              <a:gd name="connsiteX109" fmla="*/ 285771 w 1887484"/>
              <a:gd name="connsiteY109" fmla="*/ 308810 h 1904041"/>
              <a:gd name="connsiteX110" fmla="*/ 296562 w 1887484"/>
              <a:gd name="connsiteY110" fmla="*/ 288925 h 1904041"/>
              <a:gd name="connsiteX111" fmla="*/ 307353 w 1887484"/>
              <a:gd name="connsiteY111" fmla="*/ 271379 h 1904041"/>
              <a:gd name="connsiteX112" fmla="*/ 318143 w 1887484"/>
              <a:gd name="connsiteY112" fmla="*/ 253833 h 1904041"/>
              <a:gd name="connsiteX113" fmla="*/ 330733 w 1887484"/>
              <a:gd name="connsiteY113" fmla="*/ 237457 h 1904041"/>
              <a:gd name="connsiteX114" fmla="*/ 343322 w 1887484"/>
              <a:gd name="connsiteY114" fmla="*/ 221080 h 1904041"/>
              <a:gd name="connsiteX115" fmla="*/ 354113 w 1887484"/>
              <a:gd name="connsiteY115" fmla="*/ 205874 h 1904041"/>
              <a:gd name="connsiteX116" fmla="*/ 364903 w 1887484"/>
              <a:gd name="connsiteY116" fmla="*/ 190667 h 1904041"/>
              <a:gd name="connsiteX117" fmla="*/ 375694 w 1887484"/>
              <a:gd name="connsiteY117" fmla="*/ 176630 h 1904041"/>
              <a:gd name="connsiteX118" fmla="*/ 388283 w 1887484"/>
              <a:gd name="connsiteY118" fmla="*/ 163763 h 1904041"/>
              <a:gd name="connsiteX119" fmla="*/ 399074 w 1887484"/>
              <a:gd name="connsiteY119" fmla="*/ 150896 h 1904041"/>
              <a:gd name="connsiteX120" fmla="*/ 411663 w 1887484"/>
              <a:gd name="connsiteY120" fmla="*/ 139199 h 1904041"/>
              <a:gd name="connsiteX121" fmla="*/ 422454 w 1887484"/>
              <a:gd name="connsiteY121" fmla="*/ 127501 h 1904041"/>
              <a:gd name="connsiteX122" fmla="*/ 433245 w 1887484"/>
              <a:gd name="connsiteY122" fmla="*/ 115804 h 1904041"/>
              <a:gd name="connsiteX123" fmla="*/ 445834 w 1887484"/>
              <a:gd name="connsiteY123" fmla="*/ 105276 h 1904041"/>
              <a:gd name="connsiteX124" fmla="*/ 456624 w 1887484"/>
              <a:gd name="connsiteY124" fmla="*/ 95918 h 1904041"/>
              <a:gd name="connsiteX125" fmla="*/ 469214 w 1887484"/>
              <a:gd name="connsiteY125" fmla="*/ 86561 h 1904041"/>
              <a:gd name="connsiteX126" fmla="*/ 480004 w 1887484"/>
              <a:gd name="connsiteY126" fmla="*/ 77203 h 1904041"/>
              <a:gd name="connsiteX127" fmla="*/ 490795 w 1887484"/>
              <a:gd name="connsiteY127" fmla="*/ 69015 h 1904041"/>
              <a:gd name="connsiteX128" fmla="*/ 503384 w 1887484"/>
              <a:gd name="connsiteY128" fmla="*/ 60826 h 1904041"/>
              <a:gd name="connsiteX129" fmla="*/ 514175 w 1887484"/>
              <a:gd name="connsiteY129" fmla="*/ 53808 h 1904041"/>
              <a:gd name="connsiteX130" fmla="*/ 526764 w 1887484"/>
              <a:gd name="connsiteY130" fmla="*/ 46790 h 1904041"/>
              <a:gd name="connsiteX131" fmla="*/ 537555 w 1887484"/>
              <a:gd name="connsiteY131" fmla="*/ 39771 h 1904041"/>
              <a:gd name="connsiteX132" fmla="*/ 548346 w 1887484"/>
              <a:gd name="connsiteY132" fmla="*/ 33922 h 1904041"/>
              <a:gd name="connsiteX133" fmla="*/ 560935 w 1887484"/>
              <a:gd name="connsiteY133" fmla="*/ 28074 h 1904041"/>
              <a:gd name="connsiteX134" fmla="*/ 571726 w 1887484"/>
              <a:gd name="connsiteY134" fmla="*/ 23395 h 1904041"/>
              <a:gd name="connsiteX135" fmla="*/ 582516 w 1887484"/>
              <a:gd name="connsiteY135" fmla="*/ 18716 h 1904041"/>
              <a:gd name="connsiteX136" fmla="*/ 595106 w 1887484"/>
              <a:gd name="connsiteY136" fmla="*/ 14037 h 1904041"/>
              <a:gd name="connsiteX137" fmla="*/ 605896 w 1887484"/>
              <a:gd name="connsiteY137" fmla="*/ 11697 h 1904041"/>
              <a:gd name="connsiteX138" fmla="*/ 618485 w 1887484"/>
              <a:gd name="connsiteY138" fmla="*/ 8188 h 1904041"/>
              <a:gd name="connsiteX139" fmla="*/ 629276 w 1887484"/>
              <a:gd name="connsiteY139" fmla="*/ 5849 h 1904041"/>
              <a:gd name="connsiteX140" fmla="*/ 640067 w 1887484"/>
              <a:gd name="connsiteY140" fmla="*/ 3509 h 1904041"/>
              <a:gd name="connsiteX141" fmla="*/ 652656 w 1887484"/>
              <a:gd name="connsiteY141" fmla="*/ 2340 h 1904041"/>
              <a:gd name="connsiteX142" fmla="*/ 663447 w 1887484"/>
              <a:gd name="connsiteY142" fmla="*/ 1170 h 1904041"/>
              <a:gd name="connsiteX143" fmla="*/ 676036 w 1887484"/>
              <a:gd name="connsiteY14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34642 w 1887484"/>
              <a:gd name="connsiteY14" fmla="*/ 35092 h 1904041"/>
              <a:gd name="connsiteX15" fmla="*/ 1145433 w 1887484"/>
              <a:gd name="connsiteY15" fmla="*/ 28074 h 1904041"/>
              <a:gd name="connsiteX16" fmla="*/ 1156224 w 1887484"/>
              <a:gd name="connsiteY16" fmla="*/ 22225 h 1904041"/>
              <a:gd name="connsiteX17" fmla="*/ 1168813 w 1887484"/>
              <a:gd name="connsiteY17" fmla="*/ 16376 h 1904041"/>
              <a:gd name="connsiteX18" fmla="*/ 1179604 w 1887484"/>
              <a:gd name="connsiteY18" fmla="*/ 12867 h 1904041"/>
              <a:gd name="connsiteX19" fmla="*/ 1192193 w 1887484"/>
              <a:gd name="connsiteY19" fmla="*/ 8188 h 1904041"/>
              <a:gd name="connsiteX20" fmla="*/ 1202984 w 1887484"/>
              <a:gd name="connsiteY20" fmla="*/ 5849 h 1904041"/>
              <a:gd name="connsiteX21" fmla="*/ 1213774 w 1887484"/>
              <a:gd name="connsiteY21" fmla="*/ 3509 h 1904041"/>
              <a:gd name="connsiteX22" fmla="*/ 1226364 w 1887484"/>
              <a:gd name="connsiteY22" fmla="*/ 1170 h 1904041"/>
              <a:gd name="connsiteX23" fmla="*/ 1237154 w 1887484"/>
              <a:gd name="connsiteY23" fmla="*/ 1170 h 1904041"/>
              <a:gd name="connsiteX24" fmla="*/ 1249743 w 1887484"/>
              <a:gd name="connsiteY24" fmla="*/ 0 h 1904041"/>
              <a:gd name="connsiteX25" fmla="*/ 1260534 w 1887484"/>
              <a:gd name="connsiteY25" fmla="*/ 0 h 1904041"/>
              <a:gd name="connsiteX26" fmla="*/ 1271325 w 1887484"/>
              <a:gd name="connsiteY26" fmla="*/ 1170 h 1904041"/>
              <a:gd name="connsiteX27" fmla="*/ 1283914 w 1887484"/>
              <a:gd name="connsiteY27" fmla="*/ 2340 h 1904041"/>
              <a:gd name="connsiteX28" fmla="*/ 1294705 w 1887484"/>
              <a:gd name="connsiteY28" fmla="*/ 3509 h 1904041"/>
              <a:gd name="connsiteX29" fmla="*/ 1307294 w 1887484"/>
              <a:gd name="connsiteY29" fmla="*/ 5849 h 1904041"/>
              <a:gd name="connsiteX30" fmla="*/ 1318085 w 1887484"/>
              <a:gd name="connsiteY30" fmla="*/ 8188 h 1904041"/>
              <a:gd name="connsiteX31" fmla="*/ 1328875 w 1887484"/>
              <a:gd name="connsiteY31" fmla="*/ 11697 h 1904041"/>
              <a:gd name="connsiteX32" fmla="*/ 1339666 w 1887484"/>
              <a:gd name="connsiteY32" fmla="*/ 15207 h 1904041"/>
              <a:gd name="connsiteX33" fmla="*/ 1352255 w 1887484"/>
              <a:gd name="connsiteY33" fmla="*/ 19886 h 1904041"/>
              <a:gd name="connsiteX34" fmla="*/ 1363046 w 1887484"/>
              <a:gd name="connsiteY34" fmla="*/ 24565 h 1904041"/>
              <a:gd name="connsiteX35" fmla="*/ 1375635 w 1887484"/>
              <a:gd name="connsiteY35" fmla="*/ 29244 h 1904041"/>
              <a:gd name="connsiteX36" fmla="*/ 1386426 w 1887484"/>
              <a:gd name="connsiteY36" fmla="*/ 35092 h 1904041"/>
              <a:gd name="connsiteX37" fmla="*/ 1397217 w 1887484"/>
              <a:gd name="connsiteY37" fmla="*/ 40941 h 1904041"/>
              <a:gd name="connsiteX38" fmla="*/ 1409806 w 1887484"/>
              <a:gd name="connsiteY38" fmla="*/ 47959 h 1904041"/>
              <a:gd name="connsiteX39" fmla="*/ 1420597 w 1887484"/>
              <a:gd name="connsiteY39" fmla="*/ 54978 h 1904041"/>
              <a:gd name="connsiteX40" fmla="*/ 1433186 w 1887484"/>
              <a:gd name="connsiteY40" fmla="*/ 61996 h 1904041"/>
              <a:gd name="connsiteX41" fmla="*/ 1443977 w 1887484"/>
              <a:gd name="connsiteY41" fmla="*/ 70184 h 1904041"/>
              <a:gd name="connsiteX42" fmla="*/ 1454767 w 1887484"/>
              <a:gd name="connsiteY42" fmla="*/ 79542 h 1904041"/>
              <a:gd name="connsiteX43" fmla="*/ 1467357 w 1887484"/>
              <a:gd name="connsiteY43" fmla="*/ 87730 h 1904041"/>
              <a:gd name="connsiteX44" fmla="*/ 1478147 w 1887484"/>
              <a:gd name="connsiteY44" fmla="*/ 98258 h 1904041"/>
              <a:gd name="connsiteX45" fmla="*/ 1490736 w 1887484"/>
              <a:gd name="connsiteY45" fmla="*/ 107616 h 1904041"/>
              <a:gd name="connsiteX46" fmla="*/ 1501527 w 1887484"/>
              <a:gd name="connsiteY46" fmla="*/ 119313 h 1904041"/>
              <a:gd name="connsiteX47" fmla="*/ 1512318 w 1887484"/>
              <a:gd name="connsiteY47" fmla="*/ 129841 h 1904041"/>
              <a:gd name="connsiteX48" fmla="*/ 1524907 w 1887484"/>
              <a:gd name="connsiteY48" fmla="*/ 141538 h 1904041"/>
              <a:gd name="connsiteX49" fmla="*/ 1535698 w 1887484"/>
              <a:gd name="connsiteY49" fmla="*/ 154405 h 1904041"/>
              <a:gd name="connsiteX50" fmla="*/ 1546489 w 1887484"/>
              <a:gd name="connsiteY50" fmla="*/ 167272 h 1904041"/>
              <a:gd name="connsiteX51" fmla="*/ 1559078 w 1887484"/>
              <a:gd name="connsiteY51" fmla="*/ 180139 h 1904041"/>
              <a:gd name="connsiteX52" fmla="*/ 1569869 w 1887484"/>
              <a:gd name="connsiteY52" fmla="*/ 195346 h 1904041"/>
              <a:gd name="connsiteX53" fmla="*/ 1582458 w 1887484"/>
              <a:gd name="connsiteY53" fmla="*/ 210553 h 1904041"/>
              <a:gd name="connsiteX54" fmla="*/ 1593248 w 1887484"/>
              <a:gd name="connsiteY54" fmla="*/ 225759 h 1904041"/>
              <a:gd name="connsiteX55" fmla="*/ 1604039 w 1887484"/>
              <a:gd name="connsiteY55" fmla="*/ 242135 h 1904041"/>
              <a:gd name="connsiteX56" fmla="*/ 1616628 w 1887484"/>
              <a:gd name="connsiteY56" fmla="*/ 258512 h 1904041"/>
              <a:gd name="connsiteX57" fmla="*/ 1627419 w 1887484"/>
              <a:gd name="connsiteY57" fmla="*/ 277228 h 1904041"/>
              <a:gd name="connsiteX58" fmla="*/ 1640008 w 1887484"/>
              <a:gd name="connsiteY58" fmla="*/ 294774 h 1904041"/>
              <a:gd name="connsiteX59" fmla="*/ 1650799 w 1887484"/>
              <a:gd name="connsiteY59" fmla="*/ 314659 h 1904041"/>
              <a:gd name="connsiteX60" fmla="*/ 1661590 w 1887484"/>
              <a:gd name="connsiteY60" fmla="*/ 334545 h 1904041"/>
              <a:gd name="connsiteX61" fmla="*/ 1674179 w 1887484"/>
              <a:gd name="connsiteY61" fmla="*/ 356770 h 1904041"/>
              <a:gd name="connsiteX62" fmla="*/ 1684970 w 1887484"/>
              <a:gd name="connsiteY62" fmla="*/ 378995 h 1904041"/>
              <a:gd name="connsiteX63" fmla="*/ 1697559 w 1887484"/>
              <a:gd name="connsiteY63" fmla="*/ 402389 h 1904041"/>
              <a:gd name="connsiteX64" fmla="*/ 1708350 w 1887484"/>
              <a:gd name="connsiteY64" fmla="*/ 426954 h 1904041"/>
              <a:gd name="connsiteX65" fmla="*/ 1719140 w 1887484"/>
              <a:gd name="connsiteY65" fmla="*/ 452688 h 1904041"/>
              <a:gd name="connsiteX66" fmla="*/ 1729931 w 1887484"/>
              <a:gd name="connsiteY66" fmla="*/ 480762 h 1904041"/>
              <a:gd name="connsiteX67" fmla="*/ 1742520 w 1887484"/>
              <a:gd name="connsiteY67" fmla="*/ 510005 h 1904041"/>
              <a:gd name="connsiteX68" fmla="*/ 1753311 w 1887484"/>
              <a:gd name="connsiteY68" fmla="*/ 540418 h 1904041"/>
              <a:gd name="connsiteX69" fmla="*/ 1765900 w 1887484"/>
              <a:gd name="connsiteY69" fmla="*/ 573171 h 1904041"/>
              <a:gd name="connsiteX70" fmla="*/ 1776691 w 1887484"/>
              <a:gd name="connsiteY70" fmla="*/ 608263 h 1904041"/>
              <a:gd name="connsiteX71" fmla="*/ 1787482 w 1887484"/>
              <a:gd name="connsiteY71" fmla="*/ 645694 h 1904041"/>
              <a:gd name="connsiteX72" fmla="*/ 1800071 w 1887484"/>
              <a:gd name="connsiteY72" fmla="*/ 686635 h 1904041"/>
              <a:gd name="connsiteX73" fmla="*/ 1810862 w 1887484"/>
              <a:gd name="connsiteY73" fmla="*/ 731085 h 1904041"/>
              <a:gd name="connsiteX74" fmla="*/ 1823451 w 1887484"/>
              <a:gd name="connsiteY74" fmla="*/ 780214 h 1904041"/>
              <a:gd name="connsiteX75" fmla="*/ 1834242 w 1887484"/>
              <a:gd name="connsiteY75" fmla="*/ 836361 h 1904041"/>
              <a:gd name="connsiteX76" fmla="*/ 1845032 w 1887484"/>
              <a:gd name="connsiteY76" fmla="*/ 901867 h 1904041"/>
              <a:gd name="connsiteX77" fmla="*/ 1857621 w 1887484"/>
              <a:gd name="connsiteY77" fmla="*/ 980239 h 1904041"/>
              <a:gd name="connsiteX78" fmla="*/ 1868412 w 1887484"/>
              <a:gd name="connsiteY78" fmla="*/ 1084345 h 1904041"/>
              <a:gd name="connsiteX79" fmla="*/ 1881001 w 1887484"/>
              <a:gd name="connsiteY79" fmla="*/ 1256297 h 1904041"/>
              <a:gd name="connsiteX80" fmla="*/ 1885102 w 1887484"/>
              <a:gd name="connsiteY80" fmla="*/ 1335426 h 1904041"/>
              <a:gd name="connsiteX81" fmla="*/ 1887484 w 1887484"/>
              <a:gd name="connsiteY81" fmla="*/ 1903557 h 1904041"/>
              <a:gd name="connsiteX82" fmla="*/ 0 w 1887484"/>
              <a:gd name="connsiteY82" fmla="*/ 1904041 h 1904041"/>
              <a:gd name="connsiteX83" fmla="*/ 0 w 1887484"/>
              <a:gd name="connsiteY83" fmla="*/ 1482058 h 1904041"/>
              <a:gd name="connsiteX84" fmla="*/ 8809 w 1887484"/>
              <a:gd name="connsiteY84" fmla="*/ 1388477 h 1904041"/>
              <a:gd name="connsiteX85" fmla="*/ 21398 w 1887484"/>
              <a:gd name="connsiteY85" fmla="*/ 1283201 h 1904041"/>
              <a:gd name="connsiteX86" fmla="*/ 32189 w 1887484"/>
              <a:gd name="connsiteY86" fmla="*/ 1190791 h 1904041"/>
              <a:gd name="connsiteX87" fmla="*/ 44778 w 1887484"/>
              <a:gd name="connsiteY87" fmla="*/ 1110080 h 1904041"/>
              <a:gd name="connsiteX88" fmla="*/ 55569 w 1887484"/>
              <a:gd name="connsiteY88" fmla="*/ 1038726 h 1904041"/>
              <a:gd name="connsiteX89" fmla="*/ 66360 w 1887484"/>
              <a:gd name="connsiteY89" fmla="*/ 972051 h 1904041"/>
              <a:gd name="connsiteX90" fmla="*/ 78949 w 1887484"/>
              <a:gd name="connsiteY90" fmla="*/ 911225 h 1904041"/>
              <a:gd name="connsiteX91" fmla="*/ 89740 w 1887484"/>
              <a:gd name="connsiteY91" fmla="*/ 853907 h 1904041"/>
              <a:gd name="connsiteX92" fmla="*/ 102329 w 1887484"/>
              <a:gd name="connsiteY92" fmla="*/ 800100 h 1904041"/>
              <a:gd name="connsiteX93" fmla="*/ 113119 w 1887484"/>
              <a:gd name="connsiteY93" fmla="*/ 750971 h 1904041"/>
              <a:gd name="connsiteX94" fmla="*/ 123910 w 1887484"/>
              <a:gd name="connsiteY94" fmla="*/ 705351 h 1904041"/>
              <a:gd name="connsiteX95" fmla="*/ 136499 w 1887484"/>
              <a:gd name="connsiteY95" fmla="*/ 663240 h 1904041"/>
              <a:gd name="connsiteX96" fmla="*/ 147290 w 1887484"/>
              <a:gd name="connsiteY96" fmla="*/ 624639 h 1904041"/>
              <a:gd name="connsiteX97" fmla="*/ 158081 w 1887484"/>
              <a:gd name="connsiteY97" fmla="*/ 589547 h 1904041"/>
              <a:gd name="connsiteX98" fmla="*/ 170670 w 1887484"/>
              <a:gd name="connsiteY98" fmla="*/ 555625 h 1904041"/>
              <a:gd name="connsiteX99" fmla="*/ 181461 w 1887484"/>
              <a:gd name="connsiteY99" fmla="*/ 525212 h 1904041"/>
              <a:gd name="connsiteX100" fmla="*/ 192251 w 1887484"/>
              <a:gd name="connsiteY100" fmla="*/ 495968 h 1904041"/>
              <a:gd name="connsiteX101" fmla="*/ 204841 w 1887484"/>
              <a:gd name="connsiteY101" fmla="*/ 469064 h 1904041"/>
              <a:gd name="connsiteX102" fmla="*/ 215631 w 1887484"/>
              <a:gd name="connsiteY102" fmla="*/ 442160 h 1904041"/>
              <a:gd name="connsiteX103" fmla="*/ 228221 w 1887484"/>
              <a:gd name="connsiteY103" fmla="*/ 417596 h 1904041"/>
              <a:gd name="connsiteX104" fmla="*/ 239011 w 1887484"/>
              <a:gd name="connsiteY104" fmla="*/ 393031 h 1904041"/>
              <a:gd name="connsiteX105" fmla="*/ 249802 w 1887484"/>
              <a:gd name="connsiteY105" fmla="*/ 370806 h 1904041"/>
              <a:gd name="connsiteX106" fmla="*/ 262391 w 1887484"/>
              <a:gd name="connsiteY106" fmla="*/ 348581 h 1904041"/>
              <a:gd name="connsiteX107" fmla="*/ 273182 w 1887484"/>
              <a:gd name="connsiteY107" fmla="*/ 328696 h 1904041"/>
              <a:gd name="connsiteX108" fmla="*/ 285771 w 1887484"/>
              <a:gd name="connsiteY108" fmla="*/ 308810 h 1904041"/>
              <a:gd name="connsiteX109" fmla="*/ 296562 w 1887484"/>
              <a:gd name="connsiteY109" fmla="*/ 288925 h 1904041"/>
              <a:gd name="connsiteX110" fmla="*/ 307353 w 1887484"/>
              <a:gd name="connsiteY110" fmla="*/ 271379 h 1904041"/>
              <a:gd name="connsiteX111" fmla="*/ 318143 w 1887484"/>
              <a:gd name="connsiteY111" fmla="*/ 253833 h 1904041"/>
              <a:gd name="connsiteX112" fmla="*/ 330733 w 1887484"/>
              <a:gd name="connsiteY112" fmla="*/ 237457 h 1904041"/>
              <a:gd name="connsiteX113" fmla="*/ 343322 w 1887484"/>
              <a:gd name="connsiteY113" fmla="*/ 221080 h 1904041"/>
              <a:gd name="connsiteX114" fmla="*/ 354113 w 1887484"/>
              <a:gd name="connsiteY114" fmla="*/ 205874 h 1904041"/>
              <a:gd name="connsiteX115" fmla="*/ 364903 w 1887484"/>
              <a:gd name="connsiteY115" fmla="*/ 190667 h 1904041"/>
              <a:gd name="connsiteX116" fmla="*/ 375694 w 1887484"/>
              <a:gd name="connsiteY116" fmla="*/ 176630 h 1904041"/>
              <a:gd name="connsiteX117" fmla="*/ 388283 w 1887484"/>
              <a:gd name="connsiteY117" fmla="*/ 163763 h 1904041"/>
              <a:gd name="connsiteX118" fmla="*/ 399074 w 1887484"/>
              <a:gd name="connsiteY118" fmla="*/ 150896 h 1904041"/>
              <a:gd name="connsiteX119" fmla="*/ 411663 w 1887484"/>
              <a:gd name="connsiteY119" fmla="*/ 139199 h 1904041"/>
              <a:gd name="connsiteX120" fmla="*/ 422454 w 1887484"/>
              <a:gd name="connsiteY120" fmla="*/ 127501 h 1904041"/>
              <a:gd name="connsiteX121" fmla="*/ 433245 w 1887484"/>
              <a:gd name="connsiteY121" fmla="*/ 115804 h 1904041"/>
              <a:gd name="connsiteX122" fmla="*/ 445834 w 1887484"/>
              <a:gd name="connsiteY122" fmla="*/ 105276 h 1904041"/>
              <a:gd name="connsiteX123" fmla="*/ 456624 w 1887484"/>
              <a:gd name="connsiteY123" fmla="*/ 95918 h 1904041"/>
              <a:gd name="connsiteX124" fmla="*/ 469214 w 1887484"/>
              <a:gd name="connsiteY124" fmla="*/ 86561 h 1904041"/>
              <a:gd name="connsiteX125" fmla="*/ 480004 w 1887484"/>
              <a:gd name="connsiteY125" fmla="*/ 77203 h 1904041"/>
              <a:gd name="connsiteX126" fmla="*/ 490795 w 1887484"/>
              <a:gd name="connsiteY126" fmla="*/ 69015 h 1904041"/>
              <a:gd name="connsiteX127" fmla="*/ 503384 w 1887484"/>
              <a:gd name="connsiteY127" fmla="*/ 60826 h 1904041"/>
              <a:gd name="connsiteX128" fmla="*/ 514175 w 1887484"/>
              <a:gd name="connsiteY128" fmla="*/ 53808 h 1904041"/>
              <a:gd name="connsiteX129" fmla="*/ 526764 w 1887484"/>
              <a:gd name="connsiteY129" fmla="*/ 46790 h 1904041"/>
              <a:gd name="connsiteX130" fmla="*/ 537555 w 1887484"/>
              <a:gd name="connsiteY130" fmla="*/ 39771 h 1904041"/>
              <a:gd name="connsiteX131" fmla="*/ 548346 w 1887484"/>
              <a:gd name="connsiteY131" fmla="*/ 33922 h 1904041"/>
              <a:gd name="connsiteX132" fmla="*/ 560935 w 1887484"/>
              <a:gd name="connsiteY132" fmla="*/ 28074 h 1904041"/>
              <a:gd name="connsiteX133" fmla="*/ 571726 w 1887484"/>
              <a:gd name="connsiteY133" fmla="*/ 23395 h 1904041"/>
              <a:gd name="connsiteX134" fmla="*/ 582516 w 1887484"/>
              <a:gd name="connsiteY134" fmla="*/ 18716 h 1904041"/>
              <a:gd name="connsiteX135" fmla="*/ 595106 w 1887484"/>
              <a:gd name="connsiteY135" fmla="*/ 14037 h 1904041"/>
              <a:gd name="connsiteX136" fmla="*/ 605896 w 1887484"/>
              <a:gd name="connsiteY136" fmla="*/ 11697 h 1904041"/>
              <a:gd name="connsiteX137" fmla="*/ 618485 w 1887484"/>
              <a:gd name="connsiteY137" fmla="*/ 8188 h 1904041"/>
              <a:gd name="connsiteX138" fmla="*/ 629276 w 1887484"/>
              <a:gd name="connsiteY138" fmla="*/ 5849 h 1904041"/>
              <a:gd name="connsiteX139" fmla="*/ 640067 w 1887484"/>
              <a:gd name="connsiteY139" fmla="*/ 3509 h 1904041"/>
              <a:gd name="connsiteX140" fmla="*/ 652656 w 1887484"/>
              <a:gd name="connsiteY140" fmla="*/ 2340 h 1904041"/>
              <a:gd name="connsiteX141" fmla="*/ 663447 w 1887484"/>
              <a:gd name="connsiteY141" fmla="*/ 1170 h 1904041"/>
              <a:gd name="connsiteX142" fmla="*/ 676036 w 1887484"/>
              <a:gd name="connsiteY14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45433 w 1887484"/>
              <a:gd name="connsiteY14" fmla="*/ 28074 h 1904041"/>
              <a:gd name="connsiteX15" fmla="*/ 1156224 w 1887484"/>
              <a:gd name="connsiteY15" fmla="*/ 22225 h 1904041"/>
              <a:gd name="connsiteX16" fmla="*/ 1168813 w 1887484"/>
              <a:gd name="connsiteY16" fmla="*/ 16376 h 1904041"/>
              <a:gd name="connsiteX17" fmla="*/ 1179604 w 1887484"/>
              <a:gd name="connsiteY17" fmla="*/ 12867 h 1904041"/>
              <a:gd name="connsiteX18" fmla="*/ 1192193 w 1887484"/>
              <a:gd name="connsiteY18" fmla="*/ 8188 h 1904041"/>
              <a:gd name="connsiteX19" fmla="*/ 1202984 w 1887484"/>
              <a:gd name="connsiteY19" fmla="*/ 5849 h 1904041"/>
              <a:gd name="connsiteX20" fmla="*/ 1213774 w 1887484"/>
              <a:gd name="connsiteY20" fmla="*/ 3509 h 1904041"/>
              <a:gd name="connsiteX21" fmla="*/ 1226364 w 1887484"/>
              <a:gd name="connsiteY21" fmla="*/ 1170 h 1904041"/>
              <a:gd name="connsiteX22" fmla="*/ 1237154 w 1887484"/>
              <a:gd name="connsiteY22" fmla="*/ 1170 h 1904041"/>
              <a:gd name="connsiteX23" fmla="*/ 1249743 w 1887484"/>
              <a:gd name="connsiteY23" fmla="*/ 0 h 1904041"/>
              <a:gd name="connsiteX24" fmla="*/ 1260534 w 1887484"/>
              <a:gd name="connsiteY24" fmla="*/ 0 h 1904041"/>
              <a:gd name="connsiteX25" fmla="*/ 1271325 w 1887484"/>
              <a:gd name="connsiteY25" fmla="*/ 1170 h 1904041"/>
              <a:gd name="connsiteX26" fmla="*/ 1283914 w 1887484"/>
              <a:gd name="connsiteY26" fmla="*/ 2340 h 1904041"/>
              <a:gd name="connsiteX27" fmla="*/ 1294705 w 1887484"/>
              <a:gd name="connsiteY27" fmla="*/ 3509 h 1904041"/>
              <a:gd name="connsiteX28" fmla="*/ 1307294 w 1887484"/>
              <a:gd name="connsiteY28" fmla="*/ 5849 h 1904041"/>
              <a:gd name="connsiteX29" fmla="*/ 1318085 w 1887484"/>
              <a:gd name="connsiteY29" fmla="*/ 8188 h 1904041"/>
              <a:gd name="connsiteX30" fmla="*/ 1328875 w 1887484"/>
              <a:gd name="connsiteY30" fmla="*/ 11697 h 1904041"/>
              <a:gd name="connsiteX31" fmla="*/ 1339666 w 1887484"/>
              <a:gd name="connsiteY31" fmla="*/ 15207 h 1904041"/>
              <a:gd name="connsiteX32" fmla="*/ 1352255 w 1887484"/>
              <a:gd name="connsiteY32" fmla="*/ 19886 h 1904041"/>
              <a:gd name="connsiteX33" fmla="*/ 1363046 w 1887484"/>
              <a:gd name="connsiteY33" fmla="*/ 24565 h 1904041"/>
              <a:gd name="connsiteX34" fmla="*/ 1375635 w 1887484"/>
              <a:gd name="connsiteY34" fmla="*/ 29244 h 1904041"/>
              <a:gd name="connsiteX35" fmla="*/ 1386426 w 1887484"/>
              <a:gd name="connsiteY35" fmla="*/ 35092 h 1904041"/>
              <a:gd name="connsiteX36" fmla="*/ 1397217 w 1887484"/>
              <a:gd name="connsiteY36" fmla="*/ 40941 h 1904041"/>
              <a:gd name="connsiteX37" fmla="*/ 1409806 w 1887484"/>
              <a:gd name="connsiteY37" fmla="*/ 47959 h 1904041"/>
              <a:gd name="connsiteX38" fmla="*/ 1420597 w 1887484"/>
              <a:gd name="connsiteY38" fmla="*/ 54978 h 1904041"/>
              <a:gd name="connsiteX39" fmla="*/ 1433186 w 1887484"/>
              <a:gd name="connsiteY39" fmla="*/ 61996 h 1904041"/>
              <a:gd name="connsiteX40" fmla="*/ 1443977 w 1887484"/>
              <a:gd name="connsiteY40" fmla="*/ 70184 h 1904041"/>
              <a:gd name="connsiteX41" fmla="*/ 1454767 w 1887484"/>
              <a:gd name="connsiteY41" fmla="*/ 79542 h 1904041"/>
              <a:gd name="connsiteX42" fmla="*/ 1467357 w 1887484"/>
              <a:gd name="connsiteY42" fmla="*/ 87730 h 1904041"/>
              <a:gd name="connsiteX43" fmla="*/ 1478147 w 1887484"/>
              <a:gd name="connsiteY43" fmla="*/ 98258 h 1904041"/>
              <a:gd name="connsiteX44" fmla="*/ 1490736 w 1887484"/>
              <a:gd name="connsiteY44" fmla="*/ 107616 h 1904041"/>
              <a:gd name="connsiteX45" fmla="*/ 1501527 w 1887484"/>
              <a:gd name="connsiteY45" fmla="*/ 119313 h 1904041"/>
              <a:gd name="connsiteX46" fmla="*/ 1512318 w 1887484"/>
              <a:gd name="connsiteY46" fmla="*/ 129841 h 1904041"/>
              <a:gd name="connsiteX47" fmla="*/ 1524907 w 1887484"/>
              <a:gd name="connsiteY47" fmla="*/ 141538 h 1904041"/>
              <a:gd name="connsiteX48" fmla="*/ 1535698 w 1887484"/>
              <a:gd name="connsiteY48" fmla="*/ 154405 h 1904041"/>
              <a:gd name="connsiteX49" fmla="*/ 1546489 w 1887484"/>
              <a:gd name="connsiteY49" fmla="*/ 167272 h 1904041"/>
              <a:gd name="connsiteX50" fmla="*/ 1559078 w 1887484"/>
              <a:gd name="connsiteY50" fmla="*/ 180139 h 1904041"/>
              <a:gd name="connsiteX51" fmla="*/ 1569869 w 1887484"/>
              <a:gd name="connsiteY51" fmla="*/ 195346 h 1904041"/>
              <a:gd name="connsiteX52" fmla="*/ 1582458 w 1887484"/>
              <a:gd name="connsiteY52" fmla="*/ 210553 h 1904041"/>
              <a:gd name="connsiteX53" fmla="*/ 1593248 w 1887484"/>
              <a:gd name="connsiteY53" fmla="*/ 225759 h 1904041"/>
              <a:gd name="connsiteX54" fmla="*/ 1604039 w 1887484"/>
              <a:gd name="connsiteY54" fmla="*/ 242135 h 1904041"/>
              <a:gd name="connsiteX55" fmla="*/ 1616628 w 1887484"/>
              <a:gd name="connsiteY55" fmla="*/ 258512 h 1904041"/>
              <a:gd name="connsiteX56" fmla="*/ 1627419 w 1887484"/>
              <a:gd name="connsiteY56" fmla="*/ 277228 h 1904041"/>
              <a:gd name="connsiteX57" fmla="*/ 1640008 w 1887484"/>
              <a:gd name="connsiteY57" fmla="*/ 294774 h 1904041"/>
              <a:gd name="connsiteX58" fmla="*/ 1650799 w 1887484"/>
              <a:gd name="connsiteY58" fmla="*/ 314659 h 1904041"/>
              <a:gd name="connsiteX59" fmla="*/ 1661590 w 1887484"/>
              <a:gd name="connsiteY59" fmla="*/ 334545 h 1904041"/>
              <a:gd name="connsiteX60" fmla="*/ 1674179 w 1887484"/>
              <a:gd name="connsiteY60" fmla="*/ 356770 h 1904041"/>
              <a:gd name="connsiteX61" fmla="*/ 1684970 w 1887484"/>
              <a:gd name="connsiteY61" fmla="*/ 378995 h 1904041"/>
              <a:gd name="connsiteX62" fmla="*/ 1697559 w 1887484"/>
              <a:gd name="connsiteY62" fmla="*/ 402389 h 1904041"/>
              <a:gd name="connsiteX63" fmla="*/ 1708350 w 1887484"/>
              <a:gd name="connsiteY63" fmla="*/ 426954 h 1904041"/>
              <a:gd name="connsiteX64" fmla="*/ 1719140 w 1887484"/>
              <a:gd name="connsiteY64" fmla="*/ 452688 h 1904041"/>
              <a:gd name="connsiteX65" fmla="*/ 1729931 w 1887484"/>
              <a:gd name="connsiteY65" fmla="*/ 480762 h 1904041"/>
              <a:gd name="connsiteX66" fmla="*/ 1742520 w 1887484"/>
              <a:gd name="connsiteY66" fmla="*/ 510005 h 1904041"/>
              <a:gd name="connsiteX67" fmla="*/ 1753311 w 1887484"/>
              <a:gd name="connsiteY67" fmla="*/ 540418 h 1904041"/>
              <a:gd name="connsiteX68" fmla="*/ 1765900 w 1887484"/>
              <a:gd name="connsiteY68" fmla="*/ 573171 h 1904041"/>
              <a:gd name="connsiteX69" fmla="*/ 1776691 w 1887484"/>
              <a:gd name="connsiteY69" fmla="*/ 608263 h 1904041"/>
              <a:gd name="connsiteX70" fmla="*/ 1787482 w 1887484"/>
              <a:gd name="connsiteY70" fmla="*/ 645694 h 1904041"/>
              <a:gd name="connsiteX71" fmla="*/ 1800071 w 1887484"/>
              <a:gd name="connsiteY71" fmla="*/ 686635 h 1904041"/>
              <a:gd name="connsiteX72" fmla="*/ 1810862 w 1887484"/>
              <a:gd name="connsiteY72" fmla="*/ 731085 h 1904041"/>
              <a:gd name="connsiteX73" fmla="*/ 1823451 w 1887484"/>
              <a:gd name="connsiteY73" fmla="*/ 780214 h 1904041"/>
              <a:gd name="connsiteX74" fmla="*/ 1834242 w 1887484"/>
              <a:gd name="connsiteY74" fmla="*/ 836361 h 1904041"/>
              <a:gd name="connsiteX75" fmla="*/ 1845032 w 1887484"/>
              <a:gd name="connsiteY75" fmla="*/ 901867 h 1904041"/>
              <a:gd name="connsiteX76" fmla="*/ 1857621 w 1887484"/>
              <a:gd name="connsiteY76" fmla="*/ 980239 h 1904041"/>
              <a:gd name="connsiteX77" fmla="*/ 1868412 w 1887484"/>
              <a:gd name="connsiteY77" fmla="*/ 1084345 h 1904041"/>
              <a:gd name="connsiteX78" fmla="*/ 1881001 w 1887484"/>
              <a:gd name="connsiteY78" fmla="*/ 1256297 h 1904041"/>
              <a:gd name="connsiteX79" fmla="*/ 1885102 w 1887484"/>
              <a:gd name="connsiteY79" fmla="*/ 1335426 h 1904041"/>
              <a:gd name="connsiteX80" fmla="*/ 1887484 w 1887484"/>
              <a:gd name="connsiteY80" fmla="*/ 1903557 h 1904041"/>
              <a:gd name="connsiteX81" fmla="*/ 0 w 1887484"/>
              <a:gd name="connsiteY81" fmla="*/ 1904041 h 1904041"/>
              <a:gd name="connsiteX82" fmla="*/ 0 w 1887484"/>
              <a:gd name="connsiteY82" fmla="*/ 1482058 h 1904041"/>
              <a:gd name="connsiteX83" fmla="*/ 8809 w 1887484"/>
              <a:gd name="connsiteY83" fmla="*/ 1388477 h 1904041"/>
              <a:gd name="connsiteX84" fmla="*/ 21398 w 1887484"/>
              <a:gd name="connsiteY84" fmla="*/ 1283201 h 1904041"/>
              <a:gd name="connsiteX85" fmla="*/ 32189 w 1887484"/>
              <a:gd name="connsiteY85" fmla="*/ 1190791 h 1904041"/>
              <a:gd name="connsiteX86" fmla="*/ 44778 w 1887484"/>
              <a:gd name="connsiteY86" fmla="*/ 1110080 h 1904041"/>
              <a:gd name="connsiteX87" fmla="*/ 55569 w 1887484"/>
              <a:gd name="connsiteY87" fmla="*/ 1038726 h 1904041"/>
              <a:gd name="connsiteX88" fmla="*/ 66360 w 1887484"/>
              <a:gd name="connsiteY88" fmla="*/ 972051 h 1904041"/>
              <a:gd name="connsiteX89" fmla="*/ 78949 w 1887484"/>
              <a:gd name="connsiteY89" fmla="*/ 911225 h 1904041"/>
              <a:gd name="connsiteX90" fmla="*/ 89740 w 1887484"/>
              <a:gd name="connsiteY90" fmla="*/ 853907 h 1904041"/>
              <a:gd name="connsiteX91" fmla="*/ 102329 w 1887484"/>
              <a:gd name="connsiteY91" fmla="*/ 800100 h 1904041"/>
              <a:gd name="connsiteX92" fmla="*/ 113119 w 1887484"/>
              <a:gd name="connsiteY92" fmla="*/ 750971 h 1904041"/>
              <a:gd name="connsiteX93" fmla="*/ 123910 w 1887484"/>
              <a:gd name="connsiteY93" fmla="*/ 705351 h 1904041"/>
              <a:gd name="connsiteX94" fmla="*/ 136499 w 1887484"/>
              <a:gd name="connsiteY94" fmla="*/ 663240 h 1904041"/>
              <a:gd name="connsiteX95" fmla="*/ 147290 w 1887484"/>
              <a:gd name="connsiteY95" fmla="*/ 624639 h 1904041"/>
              <a:gd name="connsiteX96" fmla="*/ 158081 w 1887484"/>
              <a:gd name="connsiteY96" fmla="*/ 589547 h 1904041"/>
              <a:gd name="connsiteX97" fmla="*/ 170670 w 1887484"/>
              <a:gd name="connsiteY97" fmla="*/ 555625 h 1904041"/>
              <a:gd name="connsiteX98" fmla="*/ 181461 w 1887484"/>
              <a:gd name="connsiteY98" fmla="*/ 525212 h 1904041"/>
              <a:gd name="connsiteX99" fmla="*/ 192251 w 1887484"/>
              <a:gd name="connsiteY99" fmla="*/ 495968 h 1904041"/>
              <a:gd name="connsiteX100" fmla="*/ 204841 w 1887484"/>
              <a:gd name="connsiteY100" fmla="*/ 469064 h 1904041"/>
              <a:gd name="connsiteX101" fmla="*/ 215631 w 1887484"/>
              <a:gd name="connsiteY101" fmla="*/ 442160 h 1904041"/>
              <a:gd name="connsiteX102" fmla="*/ 228221 w 1887484"/>
              <a:gd name="connsiteY102" fmla="*/ 417596 h 1904041"/>
              <a:gd name="connsiteX103" fmla="*/ 239011 w 1887484"/>
              <a:gd name="connsiteY103" fmla="*/ 393031 h 1904041"/>
              <a:gd name="connsiteX104" fmla="*/ 249802 w 1887484"/>
              <a:gd name="connsiteY104" fmla="*/ 370806 h 1904041"/>
              <a:gd name="connsiteX105" fmla="*/ 262391 w 1887484"/>
              <a:gd name="connsiteY105" fmla="*/ 348581 h 1904041"/>
              <a:gd name="connsiteX106" fmla="*/ 273182 w 1887484"/>
              <a:gd name="connsiteY106" fmla="*/ 328696 h 1904041"/>
              <a:gd name="connsiteX107" fmla="*/ 285771 w 1887484"/>
              <a:gd name="connsiteY107" fmla="*/ 308810 h 1904041"/>
              <a:gd name="connsiteX108" fmla="*/ 296562 w 1887484"/>
              <a:gd name="connsiteY108" fmla="*/ 288925 h 1904041"/>
              <a:gd name="connsiteX109" fmla="*/ 307353 w 1887484"/>
              <a:gd name="connsiteY109" fmla="*/ 271379 h 1904041"/>
              <a:gd name="connsiteX110" fmla="*/ 318143 w 1887484"/>
              <a:gd name="connsiteY110" fmla="*/ 253833 h 1904041"/>
              <a:gd name="connsiteX111" fmla="*/ 330733 w 1887484"/>
              <a:gd name="connsiteY111" fmla="*/ 237457 h 1904041"/>
              <a:gd name="connsiteX112" fmla="*/ 343322 w 1887484"/>
              <a:gd name="connsiteY112" fmla="*/ 221080 h 1904041"/>
              <a:gd name="connsiteX113" fmla="*/ 354113 w 1887484"/>
              <a:gd name="connsiteY113" fmla="*/ 205874 h 1904041"/>
              <a:gd name="connsiteX114" fmla="*/ 364903 w 1887484"/>
              <a:gd name="connsiteY114" fmla="*/ 190667 h 1904041"/>
              <a:gd name="connsiteX115" fmla="*/ 375694 w 1887484"/>
              <a:gd name="connsiteY115" fmla="*/ 176630 h 1904041"/>
              <a:gd name="connsiteX116" fmla="*/ 388283 w 1887484"/>
              <a:gd name="connsiteY116" fmla="*/ 163763 h 1904041"/>
              <a:gd name="connsiteX117" fmla="*/ 399074 w 1887484"/>
              <a:gd name="connsiteY117" fmla="*/ 150896 h 1904041"/>
              <a:gd name="connsiteX118" fmla="*/ 411663 w 1887484"/>
              <a:gd name="connsiteY118" fmla="*/ 139199 h 1904041"/>
              <a:gd name="connsiteX119" fmla="*/ 422454 w 1887484"/>
              <a:gd name="connsiteY119" fmla="*/ 127501 h 1904041"/>
              <a:gd name="connsiteX120" fmla="*/ 433245 w 1887484"/>
              <a:gd name="connsiteY120" fmla="*/ 115804 h 1904041"/>
              <a:gd name="connsiteX121" fmla="*/ 445834 w 1887484"/>
              <a:gd name="connsiteY121" fmla="*/ 105276 h 1904041"/>
              <a:gd name="connsiteX122" fmla="*/ 456624 w 1887484"/>
              <a:gd name="connsiteY122" fmla="*/ 95918 h 1904041"/>
              <a:gd name="connsiteX123" fmla="*/ 469214 w 1887484"/>
              <a:gd name="connsiteY123" fmla="*/ 86561 h 1904041"/>
              <a:gd name="connsiteX124" fmla="*/ 480004 w 1887484"/>
              <a:gd name="connsiteY124" fmla="*/ 77203 h 1904041"/>
              <a:gd name="connsiteX125" fmla="*/ 490795 w 1887484"/>
              <a:gd name="connsiteY125" fmla="*/ 69015 h 1904041"/>
              <a:gd name="connsiteX126" fmla="*/ 503384 w 1887484"/>
              <a:gd name="connsiteY126" fmla="*/ 60826 h 1904041"/>
              <a:gd name="connsiteX127" fmla="*/ 514175 w 1887484"/>
              <a:gd name="connsiteY127" fmla="*/ 53808 h 1904041"/>
              <a:gd name="connsiteX128" fmla="*/ 526764 w 1887484"/>
              <a:gd name="connsiteY128" fmla="*/ 46790 h 1904041"/>
              <a:gd name="connsiteX129" fmla="*/ 537555 w 1887484"/>
              <a:gd name="connsiteY129" fmla="*/ 39771 h 1904041"/>
              <a:gd name="connsiteX130" fmla="*/ 548346 w 1887484"/>
              <a:gd name="connsiteY130" fmla="*/ 33922 h 1904041"/>
              <a:gd name="connsiteX131" fmla="*/ 560935 w 1887484"/>
              <a:gd name="connsiteY131" fmla="*/ 28074 h 1904041"/>
              <a:gd name="connsiteX132" fmla="*/ 571726 w 1887484"/>
              <a:gd name="connsiteY132" fmla="*/ 23395 h 1904041"/>
              <a:gd name="connsiteX133" fmla="*/ 582516 w 1887484"/>
              <a:gd name="connsiteY133" fmla="*/ 18716 h 1904041"/>
              <a:gd name="connsiteX134" fmla="*/ 595106 w 1887484"/>
              <a:gd name="connsiteY134" fmla="*/ 14037 h 1904041"/>
              <a:gd name="connsiteX135" fmla="*/ 605896 w 1887484"/>
              <a:gd name="connsiteY135" fmla="*/ 11697 h 1904041"/>
              <a:gd name="connsiteX136" fmla="*/ 618485 w 1887484"/>
              <a:gd name="connsiteY136" fmla="*/ 8188 h 1904041"/>
              <a:gd name="connsiteX137" fmla="*/ 629276 w 1887484"/>
              <a:gd name="connsiteY137" fmla="*/ 5849 h 1904041"/>
              <a:gd name="connsiteX138" fmla="*/ 640067 w 1887484"/>
              <a:gd name="connsiteY138" fmla="*/ 3509 h 1904041"/>
              <a:gd name="connsiteX139" fmla="*/ 652656 w 1887484"/>
              <a:gd name="connsiteY139" fmla="*/ 2340 h 1904041"/>
              <a:gd name="connsiteX140" fmla="*/ 663447 w 1887484"/>
              <a:gd name="connsiteY140" fmla="*/ 1170 h 1904041"/>
              <a:gd name="connsiteX141" fmla="*/ 676036 w 1887484"/>
              <a:gd name="connsiteY14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56224 w 1887484"/>
              <a:gd name="connsiteY14" fmla="*/ 22225 h 1904041"/>
              <a:gd name="connsiteX15" fmla="*/ 1168813 w 1887484"/>
              <a:gd name="connsiteY15" fmla="*/ 16376 h 1904041"/>
              <a:gd name="connsiteX16" fmla="*/ 1179604 w 1887484"/>
              <a:gd name="connsiteY16" fmla="*/ 12867 h 1904041"/>
              <a:gd name="connsiteX17" fmla="*/ 1192193 w 1887484"/>
              <a:gd name="connsiteY17" fmla="*/ 8188 h 1904041"/>
              <a:gd name="connsiteX18" fmla="*/ 1202984 w 1887484"/>
              <a:gd name="connsiteY18" fmla="*/ 5849 h 1904041"/>
              <a:gd name="connsiteX19" fmla="*/ 1213774 w 1887484"/>
              <a:gd name="connsiteY19" fmla="*/ 3509 h 1904041"/>
              <a:gd name="connsiteX20" fmla="*/ 1226364 w 1887484"/>
              <a:gd name="connsiteY20" fmla="*/ 1170 h 1904041"/>
              <a:gd name="connsiteX21" fmla="*/ 1237154 w 1887484"/>
              <a:gd name="connsiteY21" fmla="*/ 1170 h 1904041"/>
              <a:gd name="connsiteX22" fmla="*/ 1249743 w 1887484"/>
              <a:gd name="connsiteY22" fmla="*/ 0 h 1904041"/>
              <a:gd name="connsiteX23" fmla="*/ 1260534 w 1887484"/>
              <a:gd name="connsiteY23" fmla="*/ 0 h 1904041"/>
              <a:gd name="connsiteX24" fmla="*/ 1271325 w 1887484"/>
              <a:gd name="connsiteY24" fmla="*/ 1170 h 1904041"/>
              <a:gd name="connsiteX25" fmla="*/ 1283914 w 1887484"/>
              <a:gd name="connsiteY25" fmla="*/ 2340 h 1904041"/>
              <a:gd name="connsiteX26" fmla="*/ 1294705 w 1887484"/>
              <a:gd name="connsiteY26" fmla="*/ 3509 h 1904041"/>
              <a:gd name="connsiteX27" fmla="*/ 1307294 w 1887484"/>
              <a:gd name="connsiteY27" fmla="*/ 5849 h 1904041"/>
              <a:gd name="connsiteX28" fmla="*/ 1318085 w 1887484"/>
              <a:gd name="connsiteY28" fmla="*/ 8188 h 1904041"/>
              <a:gd name="connsiteX29" fmla="*/ 1328875 w 1887484"/>
              <a:gd name="connsiteY29" fmla="*/ 11697 h 1904041"/>
              <a:gd name="connsiteX30" fmla="*/ 1339666 w 1887484"/>
              <a:gd name="connsiteY30" fmla="*/ 15207 h 1904041"/>
              <a:gd name="connsiteX31" fmla="*/ 1352255 w 1887484"/>
              <a:gd name="connsiteY31" fmla="*/ 19886 h 1904041"/>
              <a:gd name="connsiteX32" fmla="*/ 1363046 w 1887484"/>
              <a:gd name="connsiteY32" fmla="*/ 24565 h 1904041"/>
              <a:gd name="connsiteX33" fmla="*/ 1375635 w 1887484"/>
              <a:gd name="connsiteY33" fmla="*/ 29244 h 1904041"/>
              <a:gd name="connsiteX34" fmla="*/ 1386426 w 1887484"/>
              <a:gd name="connsiteY34" fmla="*/ 35092 h 1904041"/>
              <a:gd name="connsiteX35" fmla="*/ 1397217 w 1887484"/>
              <a:gd name="connsiteY35" fmla="*/ 40941 h 1904041"/>
              <a:gd name="connsiteX36" fmla="*/ 1409806 w 1887484"/>
              <a:gd name="connsiteY36" fmla="*/ 47959 h 1904041"/>
              <a:gd name="connsiteX37" fmla="*/ 1420597 w 1887484"/>
              <a:gd name="connsiteY37" fmla="*/ 54978 h 1904041"/>
              <a:gd name="connsiteX38" fmla="*/ 1433186 w 1887484"/>
              <a:gd name="connsiteY38" fmla="*/ 61996 h 1904041"/>
              <a:gd name="connsiteX39" fmla="*/ 1443977 w 1887484"/>
              <a:gd name="connsiteY39" fmla="*/ 70184 h 1904041"/>
              <a:gd name="connsiteX40" fmla="*/ 1454767 w 1887484"/>
              <a:gd name="connsiteY40" fmla="*/ 79542 h 1904041"/>
              <a:gd name="connsiteX41" fmla="*/ 1467357 w 1887484"/>
              <a:gd name="connsiteY41" fmla="*/ 87730 h 1904041"/>
              <a:gd name="connsiteX42" fmla="*/ 1478147 w 1887484"/>
              <a:gd name="connsiteY42" fmla="*/ 98258 h 1904041"/>
              <a:gd name="connsiteX43" fmla="*/ 1490736 w 1887484"/>
              <a:gd name="connsiteY43" fmla="*/ 107616 h 1904041"/>
              <a:gd name="connsiteX44" fmla="*/ 1501527 w 1887484"/>
              <a:gd name="connsiteY44" fmla="*/ 119313 h 1904041"/>
              <a:gd name="connsiteX45" fmla="*/ 1512318 w 1887484"/>
              <a:gd name="connsiteY45" fmla="*/ 129841 h 1904041"/>
              <a:gd name="connsiteX46" fmla="*/ 1524907 w 1887484"/>
              <a:gd name="connsiteY46" fmla="*/ 141538 h 1904041"/>
              <a:gd name="connsiteX47" fmla="*/ 1535698 w 1887484"/>
              <a:gd name="connsiteY47" fmla="*/ 154405 h 1904041"/>
              <a:gd name="connsiteX48" fmla="*/ 1546489 w 1887484"/>
              <a:gd name="connsiteY48" fmla="*/ 167272 h 1904041"/>
              <a:gd name="connsiteX49" fmla="*/ 1559078 w 1887484"/>
              <a:gd name="connsiteY49" fmla="*/ 180139 h 1904041"/>
              <a:gd name="connsiteX50" fmla="*/ 1569869 w 1887484"/>
              <a:gd name="connsiteY50" fmla="*/ 195346 h 1904041"/>
              <a:gd name="connsiteX51" fmla="*/ 1582458 w 1887484"/>
              <a:gd name="connsiteY51" fmla="*/ 210553 h 1904041"/>
              <a:gd name="connsiteX52" fmla="*/ 1593248 w 1887484"/>
              <a:gd name="connsiteY52" fmla="*/ 225759 h 1904041"/>
              <a:gd name="connsiteX53" fmla="*/ 1604039 w 1887484"/>
              <a:gd name="connsiteY53" fmla="*/ 242135 h 1904041"/>
              <a:gd name="connsiteX54" fmla="*/ 1616628 w 1887484"/>
              <a:gd name="connsiteY54" fmla="*/ 258512 h 1904041"/>
              <a:gd name="connsiteX55" fmla="*/ 1627419 w 1887484"/>
              <a:gd name="connsiteY55" fmla="*/ 277228 h 1904041"/>
              <a:gd name="connsiteX56" fmla="*/ 1640008 w 1887484"/>
              <a:gd name="connsiteY56" fmla="*/ 294774 h 1904041"/>
              <a:gd name="connsiteX57" fmla="*/ 1650799 w 1887484"/>
              <a:gd name="connsiteY57" fmla="*/ 314659 h 1904041"/>
              <a:gd name="connsiteX58" fmla="*/ 1661590 w 1887484"/>
              <a:gd name="connsiteY58" fmla="*/ 334545 h 1904041"/>
              <a:gd name="connsiteX59" fmla="*/ 1674179 w 1887484"/>
              <a:gd name="connsiteY59" fmla="*/ 356770 h 1904041"/>
              <a:gd name="connsiteX60" fmla="*/ 1684970 w 1887484"/>
              <a:gd name="connsiteY60" fmla="*/ 378995 h 1904041"/>
              <a:gd name="connsiteX61" fmla="*/ 1697559 w 1887484"/>
              <a:gd name="connsiteY61" fmla="*/ 402389 h 1904041"/>
              <a:gd name="connsiteX62" fmla="*/ 1708350 w 1887484"/>
              <a:gd name="connsiteY62" fmla="*/ 426954 h 1904041"/>
              <a:gd name="connsiteX63" fmla="*/ 1719140 w 1887484"/>
              <a:gd name="connsiteY63" fmla="*/ 452688 h 1904041"/>
              <a:gd name="connsiteX64" fmla="*/ 1729931 w 1887484"/>
              <a:gd name="connsiteY64" fmla="*/ 480762 h 1904041"/>
              <a:gd name="connsiteX65" fmla="*/ 1742520 w 1887484"/>
              <a:gd name="connsiteY65" fmla="*/ 510005 h 1904041"/>
              <a:gd name="connsiteX66" fmla="*/ 1753311 w 1887484"/>
              <a:gd name="connsiteY66" fmla="*/ 540418 h 1904041"/>
              <a:gd name="connsiteX67" fmla="*/ 1765900 w 1887484"/>
              <a:gd name="connsiteY67" fmla="*/ 573171 h 1904041"/>
              <a:gd name="connsiteX68" fmla="*/ 1776691 w 1887484"/>
              <a:gd name="connsiteY68" fmla="*/ 608263 h 1904041"/>
              <a:gd name="connsiteX69" fmla="*/ 1787482 w 1887484"/>
              <a:gd name="connsiteY69" fmla="*/ 645694 h 1904041"/>
              <a:gd name="connsiteX70" fmla="*/ 1800071 w 1887484"/>
              <a:gd name="connsiteY70" fmla="*/ 686635 h 1904041"/>
              <a:gd name="connsiteX71" fmla="*/ 1810862 w 1887484"/>
              <a:gd name="connsiteY71" fmla="*/ 731085 h 1904041"/>
              <a:gd name="connsiteX72" fmla="*/ 1823451 w 1887484"/>
              <a:gd name="connsiteY72" fmla="*/ 780214 h 1904041"/>
              <a:gd name="connsiteX73" fmla="*/ 1834242 w 1887484"/>
              <a:gd name="connsiteY73" fmla="*/ 836361 h 1904041"/>
              <a:gd name="connsiteX74" fmla="*/ 1845032 w 1887484"/>
              <a:gd name="connsiteY74" fmla="*/ 901867 h 1904041"/>
              <a:gd name="connsiteX75" fmla="*/ 1857621 w 1887484"/>
              <a:gd name="connsiteY75" fmla="*/ 980239 h 1904041"/>
              <a:gd name="connsiteX76" fmla="*/ 1868412 w 1887484"/>
              <a:gd name="connsiteY76" fmla="*/ 1084345 h 1904041"/>
              <a:gd name="connsiteX77" fmla="*/ 1881001 w 1887484"/>
              <a:gd name="connsiteY77" fmla="*/ 1256297 h 1904041"/>
              <a:gd name="connsiteX78" fmla="*/ 1885102 w 1887484"/>
              <a:gd name="connsiteY78" fmla="*/ 1335426 h 1904041"/>
              <a:gd name="connsiteX79" fmla="*/ 1887484 w 1887484"/>
              <a:gd name="connsiteY79" fmla="*/ 1903557 h 1904041"/>
              <a:gd name="connsiteX80" fmla="*/ 0 w 1887484"/>
              <a:gd name="connsiteY80" fmla="*/ 1904041 h 1904041"/>
              <a:gd name="connsiteX81" fmla="*/ 0 w 1887484"/>
              <a:gd name="connsiteY81" fmla="*/ 1482058 h 1904041"/>
              <a:gd name="connsiteX82" fmla="*/ 8809 w 1887484"/>
              <a:gd name="connsiteY82" fmla="*/ 1388477 h 1904041"/>
              <a:gd name="connsiteX83" fmla="*/ 21398 w 1887484"/>
              <a:gd name="connsiteY83" fmla="*/ 1283201 h 1904041"/>
              <a:gd name="connsiteX84" fmla="*/ 32189 w 1887484"/>
              <a:gd name="connsiteY84" fmla="*/ 1190791 h 1904041"/>
              <a:gd name="connsiteX85" fmla="*/ 44778 w 1887484"/>
              <a:gd name="connsiteY85" fmla="*/ 1110080 h 1904041"/>
              <a:gd name="connsiteX86" fmla="*/ 55569 w 1887484"/>
              <a:gd name="connsiteY86" fmla="*/ 1038726 h 1904041"/>
              <a:gd name="connsiteX87" fmla="*/ 66360 w 1887484"/>
              <a:gd name="connsiteY87" fmla="*/ 972051 h 1904041"/>
              <a:gd name="connsiteX88" fmla="*/ 78949 w 1887484"/>
              <a:gd name="connsiteY88" fmla="*/ 911225 h 1904041"/>
              <a:gd name="connsiteX89" fmla="*/ 89740 w 1887484"/>
              <a:gd name="connsiteY89" fmla="*/ 853907 h 1904041"/>
              <a:gd name="connsiteX90" fmla="*/ 102329 w 1887484"/>
              <a:gd name="connsiteY90" fmla="*/ 800100 h 1904041"/>
              <a:gd name="connsiteX91" fmla="*/ 113119 w 1887484"/>
              <a:gd name="connsiteY91" fmla="*/ 750971 h 1904041"/>
              <a:gd name="connsiteX92" fmla="*/ 123910 w 1887484"/>
              <a:gd name="connsiteY92" fmla="*/ 705351 h 1904041"/>
              <a:gd name="connsiteX93" fmla="*/ 136499 w 1887484"/>
              <a:gd name="connsiteY93" fmla="*/ 663240 h 1904041"/>
              <a:gd name="connsiteX94" fmla="*/ 147290 w 1887484"/>
              <a:gd name="connsiteY94" fmla="*/ 624639 h 1904041"/>
              <a:gd name="connsiteX95" fmla="*/ 158081 w 1887484"/>
              <a:gd name="connsiteY95" fmla="*/ 589547 h 1904041"/>
              <a:gd name="connsiteX96" fmla="*/ 170670 w 1887484"/>
              <a:gd name="connsiteY96" fmla="*/ 555625 h 1904041"/>
              <a:gd name="connsiteX97" fmla="*/ 181461 w 1887484"/>
              <a:gd name="connsiteY97" fmla="*/ 525212 h 1904041"/>
              <a:gd name="connsiteX98" fmla="*/ 192251 w 1887484"/>
              <a:gd name="connsiteY98" fmla="*/ 495968 h 1904041"/>
              <a:gd name="connsiteX99" fmla="*/ 204841 w 1887484"/>
              <a:gd name="connsiteY99" fmla="*/ 469064 h 1904041"/>
              <a:gd name="connsiteX100" fmla="*/ 215631 w 1887484"/>
              <a:gd name="connsiteY100" fmla="*/ 442160 h 1904041"/>
              <a:gd name="connsiteX101" fmla="*/ 228221 w 1887484"/>
              <a:gd name="connsiteY101" fmla="*/ 417596 h 1904041"/>
              <a:gd name="connsiteX102" fmla="*/ 239011 w 1887484"/>
              <a:gd name="connsiteY102" fmla="*/ 393031 h 1904041"/>
              <a:gd name="connsiteX103" fmla="*/ 249802 w 1887484"/>
              <a:gd name="connsiteY103" fmla="*/ 370806 h 1904041"/>
              <a:gd name="connsiteX104" fmla="*/ 262391 w 1887484"/>
              <a:gd name="connsiteY104" fmla="*/ 348581 h 1904041"/>
              <a:gd name="connsiteX105" fmla="*/ 273182 w 1887484"/>
              <a:gd name="connsiteY105" fmla="*/ 328696 h 1904041"/>
              <a:gd name="connsiteX106" fmla="*/ 285771 w 1887484"/>
              <a:gd name="connsiteY106" fmla="*/ 308810 h 1904041"/>
              <a:gd name="connsiteX107" fmla="*/ 296562 w 1887484"/>
              <a:gd name="connsiteY107" fmla="*/ 288925 h 1904041"/>
              <a:gd name="connsiteX108" fmla="*/ 307353 w 1887484"/>
              <a:gd name="connsiteY108" fmla="*/ 271379 h 1904041"/>
              <a:gd name="connsiteX109" fmla="*/ 318143 w 1887484"/>
              <a:gd name="connsiteY109" fmla="*/ 253833 h 1904041"/>
              <a:gd name="connsiteX110" fmla="*/ 330733 w 1887484"/>
              <a:gd name="connsiteY110" fmla="*/ 237457 h 1904041"/>
              <a:gd name="connsiteX111" fmla="*/ 343322 w 1887484"/>
              <a:gd name="connsiteY111" fmla="*/ 221080 h 1904041"/>
              <a:gd name="connsiteX112" fmla="*/ 354113 w 1887484"/>
              <a:gd name="connsiteY112" fmla="*/ 205874 h 1904041"/>
              <a:gd name="connsiteX113" fmla="*/ 364903 w 1887484"/>
              <a:gd name="connsiteY113" fmla="*/ 190667 h 1904041"/>
              <a:gd name="connsiteX114" fmla="*/ 375694 w 1887484"/>
              <a:gd name="connsiteY114" fmla="*/ 176630 h 1904041"/>
              <a:gd name="connsiteX115" fmla="*/ 388283 w 1887484"/>
              <a:gd name="connsiteY115" fmla="*/ 163763 h 1904041"/>
              <a:gd name="connsiteX116" fmla="*/ 399074 w 1887484"/>
              <a:gd name="connsiteY116" fmla="*/ 150896 h 1904041"/>
              <a:gd name="connsiteX117" fmla="*/ 411663 w 1887484"/>
              <a:gd name="connsiteY117" fmla="*/ 139199 h 1904041"/>
              <a:gd name="connsiteX118" fmla="*/ 422454 w 1887484"/>
              <a:gd name="connsiteY118" fmla="*/ 127501 h 1904041"/>
              <a:gd name="connsiteX119" fmla="*/ 433245 w 1887484"/>
              <a:gd name="connsiteY119" fmla="*/ 115804 h 1904041"/>
              <a:gd name="connsiteX120" fmla="*/ 445834 w 1887484"/>
              <a:gd name="connsiteY120" fmla="*/ 105276 h 1904041"/>
              <a:gd name="connsiteX121" fmla="*/ 456624 w 1887484"/>
              <a:gd name="connsiteY121" fmla="*/ 95918 h 1904041"/>
              <a:gd name="connsiteX122" fmla="*/ 469214 w 1887484"/>
              <a:gd name="connsiteY122" fmla="*/ 86561 h 1904041"/>
              <a:gd name="connsiteX123" fmla="*/ 480004 w 1887484"/>
              <a:gd name="connsiteY123" fmla="*/ 77203 h 1904041"/>
              <a:gd name="connsiteX124" fmla="*/ 490795 w 1887484"/>
              <a:gd name="connsiteY124" fmla="*/ 69015 h 1904041"/>
              <a:gd name="connsiteX125" fmla="*/ 503384 w 1887484"/>
              <a:gd name="connsiteY125" fmla="*/ 60826 h 1904041"/>
              <a:gd name="connsiteX126" fmla="*/ 514175 w 1887484"/>
              <a:gd name="connsiteY126" fmla="*/ 53808 h 1904041"/>
              <a:gd name="connsiteX127" fmla="*/ 526764 w 1887484"/>
              <a:gd name="connsiteY127" fmla="*/ 46790 h 1904041"/>
              <a:gd name="connsiteX128" fmla="*/ 537555 w 1887484"/>
              <a:gd name="connsiteY128" fmla="*/ 39771 h 1904041"/>
              <a:gd name="connsiteX129" fmla="*/ 548346 w 1887484"/>
              <a:gd name="connsiteY129" fmla="*/ 33922 h 1904041"/>
              <a:gd name="connsiteX130" fmla="*/ 560935 w 1887484"/>
              <a:gd name="connsiteY130" fmla="*/ 28074 h 1904041"/>
              <a:gd name="connsiteX131" fmla="*/ 571726 w 1887484"/>
              <a:gd name="connsiteY131" fmla="*/ 23395 h 1904041"/>
              <a:gd name="connsiteX132" fmla="*/ 582516 w 1887484"/>
              <a:gd name="connsiteY132" fmla="*/ 18716 h 1904041"/>
              <a:gd name="connsiteX133" fmla="*/ 595106 w 1887484"/>
              <a:gd name="connsiteY133" fmla="*/ 14037 h 1904041"/>
              <a:gd name="connsiteX134" fmla="*/ 605896 w 1887484"/>
              <a:gd name="connsiteY134" fmla="*/ 11697 h 1904041"/>
              <a:gd name="connsiteX135" fmla="*/ 618485 w 1887484"/>
              <a:gd name="connsiteY135" fmla="*/ 8188 h 1904041"/>
              <a:gd name="connsiteX136" fmla="*/ 629276 w 1887484"/>
              <a:gd name="connsiteY136" fmla="*/ 5849 h 1904041"/>
              <a:gd name="connsiteX137" fmla="*/ 640067 w 1887484"/>
              <a:gd name="connsiteY137" fmla="*/ 3509 h 1904041"/>
              <a:gd name="connsiteX138" fmla="*/ 652656 w 1887484"/>
              <a:gd name="connsiteY138" fmla="*/ 2340 h 1904041"/>
              <a:gd name="connsiteX139" fmla="*/ 663447 w 1887484"/>
              <a:gd name="connsiteY139" fmla="*/ 1170 h 1904041"/>
              <a:gd name="connsiteX140" fmla="*/ 676036 w 1887484"/>
              <a:gd name="connsiteY14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1134642 w 1887484"/>
              <a:gd name="connsiteY12" fmla="*/ 35092 h 1904041"/>
              <a:gd name="connsiteX13" fmla="*/ 1156224 w 1887484"/>
              <a:gd name="connsiteY13" fmla="*/ 22225 h 1904041"/>
              <a:gd name="connsiteX14" fmla="*/ 1168813 w 1887484"/>
              <a:gd name="connsiteY14" fmla="*/ 16376 h 1904041"/>
              <a:gd name="connsiteX15" fmla="*/ 1179604 w 1887484"/>
              <a:gd name="connsiteY15" fmla="*/ 12867 h 1904041"/>
              <a:gd name="connsiteX16" fmla="*/ 1192193 w 1887484"/>
              <a:gd name="connsiteY16" fmla="*/ 8188 h 1904041"/>
              <a:gd name="connsiteX17" fmla="*/ 1202984 w 1887484"/>
              <a:gd name="connsiteY17" fmla="*/ 5849 h 1904041"/>
              <a:gd name="connsiteX18" fmla="*/ 1213774 w 1887484"/>
              <a:gd name="connsiteY18" fmla="*/ 3509 h 1904041"/>
              <a:gd name="connsiteX19" fmla="*/ 1226364 w 1887484"/>
              <a:gd name="connsiteY19" fmla="*/ 1170 h 1904041"/>
              <a:gd name="connsiteX20" fmla="*/ 1237154 w 1887484"/>
              <a:gd name="connsiteY20" fmla="*/ 1170 h 1904041"/>
              <a:gd name="connsiteX21" fmla="*/ 1249743 w 1887484"/>
              <a:gd name="connsiteY21" fmla="*/ 0 h 1904041"/>
              <a:gd name="connsiteX22" fmla="*/ 1260534 w 1887484"/>
              <a:gd name="connsiteY22" fmla="*/ 0 h 1904041"/>
              <a:gd name="connsiteX23" fmla="*/ 1271325 w 1887484"/>
              <a:gd name="connsiteY23" fmla="*/ 1170 h 1904041"/>
              <a:gd name="connsiteX24" fmla="*/ 1283914 w 1887484"/>
              <a:gd name="connsiteY24" fmla="*/ 2340 h 1904041"/>
              <a:gd name="connsiteX25" fmla="*/ 1294705 w 1887484"/>
              <a:gd name="connsiteY25" fmla="*/ 3509 h 1904041"/>
              <a:gd name="connsiteX26" fmla="*/ 1307294 w 1887484"/>
              <a:gd name="connsiteY26" fmla="*/ 5849 h 1904041"/>
              <a:gd name="connsiteX27" fmla="*/ 1318085 w 1887484"/>
              <a:gd name="connsiteY27" fmla="*/ 8188 h 1904041"/>
              <a:gd name="connsiteX28" fmla="*/ 1328875 w 1887484"/>
              <a:gd name="connsiteY28" fmla="*/ 11697 h 1904041"/>
              <a:gd name="connsiteX29" fmla="*/ 1339666 w 1887484"/>
              <a:gd name="connsiteY29" fmla="*/ 15207 h 1904041"/>
              <a:gd name="connsiteX30" fmla="*/ 1352255 w 1887484"/>
              <a:gd name="connsiteY30" fmla="*/ 19886 h 1904041"/>
              <a:gd name="connsiteX31" fmla="*/ 1363046 w 1887484"/>
              <a:gd name="connsiteY31" fmla="*/ 24565 h 1904041"/>
              <a:gd name="connsiteX32" fmla="*/ 1375635 w 1887484"/>
              <a:gd name="connsiteY32" fmla="*/ 29244 h 1904041"/>
              <a:gd name="connsiteX33" fmla="*/ 1386426 w 1887484"/>
              <a:gd name="connsiteY33" fmla="*/ 35092 h 1904041"/>
              <a:gd name="connsiteX34" fmla="*/ 1397217 w 1887484"/>
              <a:gd name="connsiteY34" fmla="*/ 40941 h 1904041"/>
              <a:gd name="connsiteX35" fmla="*/ 1409806 w 1887484"/>
              <a:gd name="connsiteY35" fmla="*/ 47959 h 1904041"/>
              <a:gd name="connsiteX36" fmla="*/ 1420597 w 1887484"/>
              <a:gd name="connsiteY36" fmla="*/ 54978 h 1904041"/>
              <a:gd name="connsiteX37" fmla="*/ 1433186 w 1887484"/>
              <a:gd name="connsiteY37" fmla="*/ 61996 h 1904041"/>
              <a:gd name="connsiteX38" fmla="*/ 1443977 w 1887484"/>
              <a:gd name="connsiteY38" fmla="*/ 70184 h 1904041"/>
              <a:gd name="connsiteX39" fmla="*/ 1454767 w 1887484"/>
              <a:gd name="connsiteY39" fmla="*/ 79542 h 1904041"/>
              <a:gd name="connsiteX40" fmla="*/ 1467357 w 1887484"/>
              <a:gd name="connsiteY40" fmla="*/ 87730 h 1904041"/>
              <a:gd name="connsiteX41" fmla="*/ 1478147 w 1887484"/>
              <a:gd name="connsiteY41" fmla="*/ 98258 h 1904041"/>
              <a:gd name="connsiteX42" fmla="*/ 1490736 w 1887484"/>
              <a:gd name="connsiteY42" fmla="*/ 107616 h 1904041"/>
              <a:gd name="connsiteX43" fmla="*/ 1501527 w 1887484"/>
              <a:gd name="connsiteY43" fmla="*/ 119313 h 1904041"/>
              <a:gd name="connsiteX44" fmla="*/ 1512318 w 1887484"/>
              <a:gd name="connsiteY44" fmla="*/ 129841 h 1904041"/>
              <a:gd name="connsiteX45" fmla="*/ 1524907 w 1887484"/>
              <a:gd name="connsiteY45" fmla="*/ 141538 h 1904041"/>
              <a:gd name="connsiteX46" fmla="*/ 1535698 w 1887484"/>
              <a:gd name="connsiteY46" fmla="*/ 154405 h 1904041"/>
              <a:gd name="connsiteX47" fmla="*/ 1546489 w 1887484"/>
              <a:gd name="connsiteY47" fmla="*/ 167272 h 1904041"/>
              <a:gd name="connsiteX48" fmla="*/ 1559078 w 1887484"/>
              <a:gd name="connsiteY48" fmla="*/ 180139 h 1904041"/>
              <a:gd name="connsiteX49" fmla="*/ 1569869 w 1887484"/>
              <a:gd name="connsiteY49" fmla="*/ 195346 h 1904041"/>
              <a:gd name="connsiteX50" fmla="*/ 1582458 w 1887484"/>
              <a:gd name="connsiteY50" fmla="*/ 210553 h 1904041"/>
              <a:gd name="connsiteX51" fmla="*/ 1593248 w 1887484"/>
              <a:gd name="connsiteY51" fmla="*/ 225759 h 1904041"/>
              <a:gd name="connsiteX52" fmla="*/ 1604039 w 1887484"/>
              <a:gd name="connsiteY52" fmla="*/ 242135 h 1904041"/>
              <a:gd name="connsiteX53" fmla="*/ 1616628 w 1887484"/>
              <a:gd name="connsiteY53" fmla="*/ 258512 h 1904041"/>
              <a:gd name="connsiteX54" fmla="*/ 1627419 w 1887484"/>
              <a:gd name="connsiteY54" fmla="*/ 277228 h 1904041"/>
              <a:gd name="connsiteX55" fmla="*/ 1640008 w 1887484"/>
              <a:gd name="connsiteY55" fmla="*/ 294774 h 1904041"/>
              <a:gd name="connsiteX56" fmla="*/ 1650799 w 1887484"/>
              <a:gd name="connsiteY56" fmla="*/ 314659 h 1904041"/>
              <a:gd name="connsiteX57" fmla="*/ 1661590 w 1887484"/>
              <a:gd name="connsiteY57" fmla="*/ 334545 h 1904041"/>
              <a:gd name="connsiteX58" fmla="*/ 1674179 w 1887484"/>
              <a:gd name="connsiteY58" fmla="*/ 356770 h 1904041"/>
              <a:gd name="connsiteX59" fmla="*/ 1684970 w 1887484"/>
              <a:gd name="connsiteY59" fmla="*/ 378995 h 1904041"/>
              <a:gd name="connsiteX60" fmla="*/ 1697559 w 1887484"/>
              <a:gd name="connsiteY60" fmla="*/ 402389 h 1904041"/>
              <a:gd name="connsiteX61" fmla="*/ 1708350 w 1887484"/>
              <a:gd name="connsiteY61" fmla="*/ 426954 h 1904041"/>
              <a:gd name="connsiteX62" fmla="*/ 1719140 w 1887484"/>
              <a:gd name="connsiteY62" fmla="*/ 452688 h 1904041"/>
              <a:gd name="connsiteX63" fmla="*/ 1729931 w 1887484"/>
              <a:gd name="connsiteY63" fmla="*/ 480762 h 1904041"/>
              <a:gd name="connsiteX64" fmla="*/ 1742520 w 1887484"/>
              <a:gd name="connsiteY64" fmla="*/ 510005 h 1904041"/>
              <a:gd name="connsiteX65" fmla="*/ 1753311 w 1887484"/>
              <a:gd name="connsiteY65" fmla="*/ 540418 h 1904041"/>
              <a:gd name="connsiteX66" fmla="*/ 1765900 w 1887484"/>
              <a:gd name="connsiteY66" fmla="*/ 573171 h 1904041"/>
              <a:gd name="connsiteX67" fmla="*/ 1776691 w 1887484"/>
              <a:gd name="connsiteY67" fmla="*/ 608263 h 1904041"/>
              <a:gd name="connsiteX68" fmla="*/ 1787482 w 1887484"/>
              <a:gd name="connsiteY68" fmla="*/ 645694 h 1904041"/>
              <a:gd name="connsiteX69" fmla="*/ 1800071 w 1887484"/>
              <a:gd name="connsiteY69" fmla="*/ 686635 h 1904041"/>
              <a:gd name="connsiteX70" fmla="*/ 1810862 w 1887484"/>
              <a:gd name="connsiteY70" fmla="*/ 731085 h 1904041"/>
              <a:gd name="connsiteX71" fmla="*/ 1823451 w 1887484"/>
              <a:gd name="connsiteY71" fmla="*/ 780214 h 1904041"/>
              <a:gd name="connsiteX72" fmla="*/ 1834242 w 1887484"/>
              <a:gd name="connsiteY72" fmla="*/ 836361 h 1904041"/>
              <a:gd name="connsiteX73" fmla="*/ 1845032 w 1887484"/>
              <a:gd name="connsiteY73" fmla="*/ 901867 h 1904041"/>
              <a:gd name="connsiteX74" fmla="*/ 1857621 w 1887484"/>
              <a:gd name="connsiteY74" fmla="*/ 980239 h 1904041"/>
              <a:gd name="connsiteX75" fmla="*/ 1868412 w 1887484"/>
              <a:gd name="connsiteY75" fmla="*/ 1084345 h 1904041"/>
              <a:gd name="connsiteX76" fmla="*/ 1881001 w 1887484"/>
              <a:gd name="connsiteY76" fmla="*/ 1256297 h 1904041"/>
              <a:gd name="connsiteX77" fmla="*/ 1885102 w 1887484"/>
              <a:gd name="connsiteY77" fmla="*/ 1335426 h 1904041"/>
              <a:gd name="connsiteX78" fmla="*/ 1887484 w 1887484"/>
              <a:gd name="connsiteY78" fmla="*/ 1903557 h 1904041"/>
              <a:gd name="connsiteX79" fmla="*/ 0 w 1887484"/>
              <a:gd name="connsiteY79" fmla="*/ 1904041 h 1904041"/>
              <a:gd name="connsiteX80" fmla="*/ 0 w 1887484"/>
              <a:gd name="connsiteY80" fmla="*/ 1482058 h 1904041"/>
              <a:gd name="connsiteX81" fmla="*/ 8809 w 1887484"/>
              <a:gd name="connsiteY81" fmla="*/ 1388477 h 1904041"/>
              <a:gd name="connsiteX82" fmla="*/ 21398 w 1887484"/>
              <a:gd name="connsiteY82" fmla="*/ 1283201 h 1904041"/>
              <a:gd name="connsiteX83" fmla="*/ 32189 w 1887484"/>
              <a:gd name="connsiteY83" fmla="*/ 1190791 h 1904041"/>
              <a:gd name="connsiteX84" fmla="*/ 44778 w 1887484"/>
              <a:gd name="connsiteY84" fmla="*/ 1110080 h 1904041"/>
              <a:gd name="connsiteX85" fmla="*/ 55569 w 1887484"/>
              <a:gd name="connsiteY85" fmla="*/ 1038726 h 1904041"/>
              <a:gd name="connsiteX86" fmla="*/ 66360 w 1887484"/>
              <a:gd name="connsiteY86" fmla="*/ 972051 h 1904041"/>
              <a:gd name="connsiteX87" fmla="*/ 78949 w 1887484"/>
              <a:gd name="connsiteY87" fmla="*/ 911225 h 1904041"/>
              <a:gd name="connsiteX88" fmla="*/ 89740 w 1887484"/>
              <a:gd name="connsiteY88" fmla="*/ 853907 h 1904041"/>
              <a:gd name="connsiteX89" fmla="*/ 102329 w 1887484"/>
              <a:gd name="connsiteY89" fmla="*/ 800100 h 1904041"/>
              <a:gd name="connsiteX90" fmla="*/ 113119 w 1887484"/>
              <a:gd name="connsiteY90" fmla="*/ 750971 h 1904041"/>
              <a:gd name="connsiteX91" fmla="*/ 123910 w 1887484"/>
              <a:gd name="connsiteY91" fmla="*/ 705351 h 1904041"/>
              <a:gd name="connsiteX92" fmla="*/ 136499 w 1887484"/>
              <a:gd name="connsiteY92" fmla="*/ 663240 h 1904041"/>
              <a:gd name="connsiteX93" fmla="*/ 147290 w 1887484"/>
              <a:gd name="connsiteY93" fmla="*/ 624639 h 1904041"/>
              <a:gd name="connsiteX94" fmla="*/ 158081 w 1887484"/>
              <a:gd name="connsiteY94" fmla="*/ 589547 h 1904041"/>
              <a:gd name="connsiteX95" fmla="*/ 170670 w 1887484"/>
              <a:gd name="connsiteY95" fmla="*/ 555625 h 1904041"/>
              <a:gd name="connsiteX96" fmla="*/ 181461 w 1887484"/>
              <a:gd name="connsiteY96" fmla="*/ 525212 h 1904041"/>
              <a:gd name="connsiteX97" fmla="*/ 192251 w 1887484"/>
              <a:gd name="connsiteY97" fmla="*/ 495968 h 1904041"/>
              <a:gd name="connsiteX98" fmla="*/ 204841 w 1887484"/>
              <a:gd name="connsiteY98" fmla="*/ 469064 h 1904041"/>
              <a:gd name="connsiteX99" fmla="*/ 215631 w 1887484"/>
              <a:gd name="connsiteY99" fmla="*/ 442160 h 1904041"/>
              <a:gd name="connsiteX100" fmla="*/ 228221 w 1887484"/>
              <a:gd name="connsiteY100" fmla="*/ 417596 h 1904041"/>
              <a:gd name="connsiteX101" fmla="*/ 239011 w 1887484"/>
              <a:gd name="connsiteY101" fmla="*/ 393031 h 1904041"/>
              <a:gd name="connsiteX102" fmla="*/ 249802 w 1887484"/>
              <a:gd name="connsiteY102" fmla="*/ 370806 h 1904041"/>
              <a:gd name="connsiteX103" fmla="*/ 262391 w 1887484"/>
              <a:gd name="connsiteY103" fmla="*/ 348581 h 1904041"/>
              <a:gd name="connsiteX104" fmla="*/ 273182 w 1887484"/>
              <a:gd name="connsiteY104" fmla="*/ 328696 h 1904041"/>
              <a:gd name="connsiteX105" fmla="*/ 285771 w 1887484"/>
              <a:gd name="connsiteY105" fmla="*/ 308810 h 1904041"/>
              <a:gd name="connsiteX106" fmla="*/ 296562 w 1887484"/>
              <a:gd name="connsiteY106" fmla="*/ 288925 h 1904041"/>
              <a:gd name="connsiteX107" fmla="*/ 307353 w 1887484"/>
              <a:gd name="connsiteY107" fmla="*/ 271379 h 1904041"/>
              <a:gd name="connsiteX108" fmla="*/ 318143 w 1887484"/>
              <a:gd name="connsiteY108" fmla="*/ 253833 h 1904041"/>
              <a:gd name="connsiteX109" fmla="*/ 330733 w 1887484"/>
              <a:gd name="connsiteY109" fmla="*/ 237457 h 1904041"/>
              <a:gd name="connsiteX110" fmla="*/ 343322 w 1887484"/>
              <a:gd name="connsiteY110" fmla="*/ 221080 h 1904041"/>
              <a:gd name="connsiteX111" fmla="*/ 354113 w 1887484"/>
              <a:gd name="connsiteY111" fmla="*/ 205874 h 1904041"/>
              <a:gd name="connsiteX112" fmla="*/ 364903 w 1887484"/>
              <a:gd name="connsiteY112" fmla="*/ 190667 h 1904041"/>
              <a:gd name="connsiteX113" fmla="*/ 375694 w 1887484"/>
              <a:gd name="connsiteY113" fmla="*/ 176630 h 1904041"/>
              <a:gd name="connsiteX114" fmla="*/ 388283 w 1887484"/>
              <a:gd name="connsiteY114" fmla="*/ 163763 h 1904041"/>
              <a:gd name="connsiteX115" fmla="*/ 399074 w 1887484"/>
              <a:gd name="connsiteY115" fmla="*/ 150896 h 1904041"/>
              <a:gd name="connsiteX116" fmla="*/ 411663 w 1887484"/>
              <a:gd name="connsiteY116" fmla="*/ 139199 h 1904041"/>
              <a:gd name="connsiteX117" fmla="*/ 422454 w 1887484"/>
              <a:gd name="connsiteY117" fmla="*/ 127501 h 1904041"/>
              <a:gd name="connsiteX118" fmla="*/ 433245 w 1887484"/>
              <a:gd name="connsiteY118" fmla="*/ 115804 h 1904041"/>
              <a:gd name="connsiteX119" fmla="*/ 445834 w 1887484"/>
              <a:gd name="connsiteY119" fmla="*/ 105276 h 1904041"/>
              <a:gd name="connsiteX120" fmla="*/ 456624 w 1887484"/>
              <a:gd name="connsiteY120" fmla="*/ 95918 h 1904041"/>
              <a:gd name="connsiteX121" fmla="*/ 469214 w 1887484"/>
              <a:gd name="connsiteY121" fmla="*/ 86561 h 1904041"/>
              <a:gd name="connsiteX122" fmla="*/ 480004 w 1887484"/>
              <a:gd name="connsiteY122" fmla="*/ 77203 h 1904041"/>
              <a:gd name="connsiteX123" fmla="*/ 490795 w 1887484"/>
              <a:gd name="connsiteY123" fmla="*/ 69015 h 1904041"/>
              <a:gd name="connsiteX124" fmla="*/ 503384 w 1887484"/>
              <a:gd name="connsiteY124" fmla="*/ 60826 h 1904041"/>
              <a:gd name="connsiteX125" fmla="*/ 514175 w 1887484"/>
              <a:gd name="connsiteY125" fmla="*/ 53808 h 1904041"/>
              <a:gd name="connsiteX126" fmla="*/ 526764 w 1887484"/>
              <a:gd name="connsiteY126" fmla="*/ 46790 h 1904041"/>
              <a:gd name="connsiteX127" fmla="*/ 537555 w 1887484"/>
              <a:gd name="connsiteY127" fmla="*/ 39771 h 1904041"/>
              <a:gd name="connsiteX128" fmla="*/ 548346 w 1887484"/>
              <a:gd name="connsiteY128" fmla="*/ 33922 h 1904041"/>
              <a:gd name="connsiteX129" fmla="*/ 560935 w 1887484"/>
              <a:gd name="connsiteY129" fmla="*/ 28074 h 1904041"/>
              <a:gd name="connsiteX130" fmla="*/ 571726 w 1887484"/>
              <a:gd name="connsiteY130" fmla="*/ 23395 h 1904041"/>
              <a:gd name="connsiteX131" fmla="*/ 582516 w 1887484"/>
              <a:gd name="connsiteY131" fmla="*/ 18716 h 1904041"/>
              <a:gd name="connsiteX132" fmla="*/ 595106 w 1887484"/>
              <a:gd name="connsiteY132" fmla="*/ 14037 h 1904041"/>
              <a:gd name="connsiteX133" fmla="*/ 605896 w 1887484"/>
              <a:gd name="connsiteY133" fmla="*/ 11697 h 1904041"/>
              <a:gd name="connsiteX134" fmla="*/ 618485 w 1887484"/>
              <a:gd name="connsiteY134" fmla="*/ 8188 h 1904041"/>
              <a:gd name="connsiteX135" fmla="*/ 629276 w 1887484"/>
              <a:gd name="connsiteY135" fmla="*/ 5849 h 1904041"/>
              <a:gd name="connsiteX136" fmla="*/ 640067 w 1887484"/>
              <a:gd name="connsiteY136" fmla="*/ 3509 h 1904041"/>
              <a:gd name="connsiteX137" fmla="*/ 652656 w 1887484"/>
              <a:gd name="connsiteY137" fmla="*/ 2340 h 1904041"/>
              <a:gd name="connsiteX138" fmla="*/ 663447 w 1887484"/>
              <a:gd name="connsiteY138" fmla="*/ 1170 h 1904041"/>
              <a:gd name="connsiteX139" fmla="*/ 676036 w 1887484"/>
              <a:gd name="connsiteY13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1134642 w 1887484"/>
              <a:gd name="connsiteY11" fmla="*/ 35092 h 1904041"/>
              <a:gd name="connsiteX12" fmla="*/ 1156224 w 1887484"/>
              <a:gd name="connsiteY12" fmla="*/ 22225 h 1904041"/>
              <a:gd name="connsiteX13" fmla="*/ 1168813 w 1887484"/>
              <a:gd name="connsiteY13" fmla="*/ 16376 h 1904041"/>
              <a:gd name="connsiteX14" fmla="*/ 1179604 w 1887484"/>
              <a:gd name="connsiteY14" fmla="*/ 12867 h 1904041"/>
              <a:gd name="connsiteX15" fmla="*/ 1192193 w 1887484"/>
              <a:gd name="connsiteY15" fmla="*/ 8188 h 1904041"/>
              <a:gd name="connsiteX16" fmla="*/ 1202984 w 1887484"/>
              <a:gd name="connsiteY16" fmla="*/ 5849 h 1904041"/>
              <a:gd name="connsiteX17" fmla="*/ 1213774 w 1887484"/>
              <a:gd name="connsiteY17" fmla="*/ 3509 h 1904041"/>
              <a:gd name="connsiteX18" fmla="*/ 1226364 w 1887484"/>
              <a:gd name="connsiteY18" fmla="*/ 1170 h 1904041"/>
              <a:gd name="connsiteX19" fmla="*/ 1237154 w 1887484"/>
              <a:gd name="connsiteY19" fmla="*/ 1170 h 1904041"/>
              <a:gd name="connsiteX20" fmla="*/ 1249743 w 1887484"/>
              <a:gd name="connsiteY20" fmla="*/ 0 h 1904041"/>
              <a:gd name="connsiteX21" fmla="*/ 1260534 w 1887484"/>
              <a:gd name="connsiteY21" fmla="*/ 0 h 1904041"/>
              <a:gd name="connsiteX22" fmla="*/ 1271325 w 1887484"/>
              <a:gd name="connsiteY22" fmla="*/ 1170 h 1904041"/>
              <a:gd name="connsiteX23" fmla="*/ 1283914 w 1887484"/>
              <a:gd name="connsiteY23" fmla="*/ 2340 h 1904041"/>
              <a:gd name="connsiteX24" fmla="*/ 1294705 w 1887484"/>
              <a:gd name="connsiteY24" fmla="*/ 3509 h 1904041"/>
              <a:gd name="connsiteX25" fmla="*/ 1307294 w 1887484"/>
              <a:gd name="connsiteY25" fmla="*/ 5849 h 1904041"/>
              <a:gd name="connsiteX26" fmla="*/ 1318085 w 1887484"/>
              <a:gd name="connsiteY26" fmla="*/ 8188 h 1904041"/>
              <a:gd name="connsiteX27" fmla="*/ 1328875 w 1887484"/>
              <a:gd name="connsiteY27" fmla="*/ 11697 h 1904041"/>
              <a:gd name="connsiteX28" fmla="*/ 1339666 w 1887484"/>
              <a:gd name="connsiteY28" fmla="*/ 15207 h 1904041"/>
              <a:gd name="connsiteX29" fmla="*/ 1352255 w 1887484"/>
              <a:gd name="connsiteY29" fmla="*/ 19886 h 1904041"/>
              <a:gd name="connsiteX30" fmla="*/ 1363046 w 1887484"/>
              <a:gd name="connsiteY30" fmla="*/ 24565 h 1904041"/>
              <a:gd name="connsiteX31" fmla="*/ 1375635 w 1887484"/>
              <a:gd name="connsiteY31" fmla="*/ 29244 h 1904041"/>
              <a:gd name="connsiteX32" fmla="*/ 1386426 w 1887484"/>
              <a:gd name="connsiteY32" fmla="*/ 35092 h 1904041"/>
              <a:gd name="connsiteX33" fmla="*/ 1397217 w 1887484"/>
              <a:gd name="connsiteY33" fmla="*/ 40941 h 1904041"/>
              <a:gd name="connsiteX34" fmla="*/ 1409806 w 1887484"/>
              <a:gd name="connsiteY34" fmla="*/ 47959 h 1904041"/>
              <a:gd name="connsiteX35" fmla="*/ 1420597 w 1887484"/>
              <a:gd name="connsiteY35" fmla="*/ 54978 h 1904041"/>
              <a:gd name="connsiteX36" fmla="*/ 1433186 w 1887484"/>
              <a:gd name="connsiteY36" fmla="*/ 61996 h 1904041"/>
              <a:gd name="connsiteX37" fmla="*/ 1443977 w 1887484"/>
              <a:gd name="connsiteY37" fmla="*/ 70184 h 1904041"/>
              <a:gd name="connsiteX38" fmla="*/ 1454767 w 1887484"/>
              <a:gd name="connsiteY38" fmla="*/ 79542 h 1904041"/>
              <a:gd name="connsiteX39" fmla="*/ 1467357 w 1887484"/>
              <a:gd name="connsiteY39" fmla="*/ 87730 h 1904041"/>
              <a:gd name="connsiteX40" fmla="*/ 1478147 w 1887484"/>
              <a:gd name="connsiteY40" fmla="*/ 98258 h 1904041"/>
              <a:gd name="connsiteX41" fmla="*/ 1490736 w 1887484"/>
              <a:gd name="connsiteY41" fmla="*/ 107616 h 1904041"/>
              <a:gd name="connsiteX42" fmla="*/ 1501527 w 1887484"/>
              <a:gd name="connsiteY42" fmla="*/ 119313 h 1904041"/>
              <a:gd name="connsiteX43" fmla="*/ 1512318 w 1887484"/>
              <a:gd name="connsiteY43" fmla="*/ 129841 h 1904041"/>
              <a:gd name="connsiteX44" fmla="*/ 1524907 w 1887484"/>
              <a:gd name="connsiteY44" fmla="*/ 141538 h 1904041"/>
              <a:gd name="connsiteX45" fmla="*/ 1535698 w 1887484"/>
              <a:gd name="connsiteY45" fmla="*/ 154405 h 1904041"/>
              <a:gd name="connsiteX46" fmla="*/ 1546489 w 1887484"/>
              <a:gd name="connsiteY46" fmla="*/ 167272 h 1904041"/>
              <a:gd name="connsiteX47" fmla="*/ 1559078 w 1887484"/>
              <a:gd name="connsiteY47" fmla="*/ 180139 h 1904041"/>
              <a:gd name="connsiteX48" fmla="*/ 1569869 w 1887484"/>
              <a:gd name="connsiteY48" fmla="*/ 195346 h 1904041"/>
              <a:gd name="connsiteX49" fmla="*/ 1582458 w 1887484"/>
              <a:gd name="connsiteY49" fmla="*/ 210553 h 1904041"/>
              <a:gd name="connsiteX50" fmla="*/ 1593248 w 1887484"/>
              <a:gd name="connsiteY50" fmla="*/ 225759 h 1904041"/>
              <a:gd name="connsiteX51" fmla="*/ 1604039 w 1887484"/>
              <a:gd name="connsiteY51" fmla="*/ 242135 h 1904041"/>
              <a:gd name="connsiteX52" fmla="*/ 1616628 w 1887484"/>
              <a:gd name="connsiteY52" fmla="*/ 258512 h 1904041"/>
              <a:gd name="connsiteX53" fmla="*/ 1627419 w 1887484"/>
              <a:gd name="connsiteY53" fmla="*/ 277228 h 1904041"/>
              <a:gd name="connsiteX54" fmla="*/ 1640008 w 1887484"/>
              <a:gd name="connsiteY54" fmla="*/ 294774 h 1904041"/>
              <a:gd name="connsiteX55" fmla="*/ 1650799 w 1887484"/>
              <a:gd name="connsiteY55" fmla="*/ 314659 h 1904041"/>
              <a:gd name="connsiteX56" fmla="*/ 1661590 w 1887484"/>
              <a:gd name="connsiteY56" fmla="*/ 334545 h 1904041"/>
              <a:gd name="connsiteX57" fmla="*/ 1674179 w 1887484"/>
              <a:gd name="connsiteY57" fmla="*/ 356770 h 1904041"/>
              <a:gd name="connsiteX58" fmla="*/ 1684970 w 1887484"/>
              <a:gd name="connsiteY58" fmla="*/ 378995 h 1904041"/>
              <a:gd name="connsiteX59" fmla="*/ 1697559 w 1887484"/>
              <a:gd name="connsiteY59" fmla="*/ 402389 h 1904041"/>
              <a:gd name="connsiteX60" fmla="*/ 1708350 w 1887484"/>
              <a:gd name="connsiteY60" fmla="*/ 426954 h 1904041"/>
              <a:gd name="connsiteX61" fmla="*/ 1719140 w 1887484"/>
              <a:gd name="connsiteY61" fmla="*/ 452688 h 1904041"/>
              <a:gd name="connsiteX62" fmla="*/ 1729931 w 1887484"/>
              <a:gd name="connsiteY62" fmla="*/ 480762 h 1904041"/>
              <a:gd name="connsiteX63" fmla="*/ 1742520 w 1887484"/>
              <a:gd name="connsiteY63" fmla="*/ 510005 h 1904041"/>
              <a:gd name="connsiteX64" fmla="*/ 1753311 w 1887484"/>
              <a:gd name="connsiteY64" fmla="*/ 540418 h 1904041"/>
              <a:gd name="connsiteX65" fmla="*/ 1765900 w 1887484"/>
              <a:gd name="connsiteY65" fmla="*/ 573171 h 1904041"/>
              <a:gd name="connsiteX66" fmla="*/ 1776691 w 1887484"/>
              <a:gd name="connsiteY66" fmla="*/ 608263 h 1904041"/>
              <a:gd name="connsiteX67" fmla="*/ 1787482 w 1887484"/>
              <a:gd name="connsiteY67" fmla="*/ 645694 h 1904041"/>
              <a:gd name="connsiteX68" fmla="*/ 1800071 w 1887484"/>
              <a:gd name="connsiteY68" fmla="*/ 686635 h 1904041"/>
              <a:gd name="connsiteX69" fmla="*/ 1810862 w 1887484"/>
              <a:gd name="connsiteY69" fmla="*/ 731085 h 1904041"/>
              <a:gd name="connsiteX70" fmla="*/ 1823451 w 1887484"/>
              <a:gd name="connsiteY70" fmla="*/ 780214 h 1904041"/>
              <a:gd name="connsiteX71" fmla="*/ 1834242 w 1887484"/>
              <a:gd name="connsiteY71" fmla="*/ 836361 h 1904041"/>
              <a:gd name="connsiteX72" fmla="*/ 1845032 w 1887484"/>
              <a:gd name="connsiteY72" fmla="*/ 901867 h 1904041"/>
              <a:gd name="connsiteX73" fmla="*/ 1857621 w 1887484"/>
              <a:gd name="connsiteY73" fmla="*/ 980239 h 1904041"/>
              <a:gd name="connsiteX74" fmla="*/ 1868412 w 1887484"/>
              <a:gd name="connsiteY74" fmla="*/ 1084345 h 1904041"/>
              <a:gd name="connsiteX75" fmla="*/ 1881001 w 1887484"/>
              <a:gd name="connsiteY75" fmla="*/ 1256297 h 1904041"/>
              <a:gd name="connsiteX76" fmla="*/ 1885102 w 1887484"/>
              <a:gd name="connsiteY76" fmla="*/ 1335426 h 1904041"/>
              <a:gd name="connsiteX77" fmla="*/ 1887484 w 1887484"/>
              <a:gd name="connsiteY77" fmla="*/ 1903557 h 1904041"/>
              <a:gd name="connsiteX78" fmla="*/ 0 w 1887484"/>
              <a:gd name="connsiteY78" fmla="*/ 1904041 h 1904041"/>
              <a:gd name="connsiteX79" fmla="*/ 0 w 1887484"/>
              <a:gd name="connsiteY79" fmla="*/ 1482058 h 1904041"/>
              <a:gd name="connsiteX80" fmla="*/ 8809 w 1887484"/>
              <a:gd name="connsiteY80" fmla="*/ 1388477 h 1904041"/>
              <a:gd name="connsiteX81" fmla="*/ 21398 w 1887484"/>
              <a:gd name="connsiteY81" fmla="*/ 1283201 h 1904041"/>
              <a:gd name="connsiteX82" fmla="*/ 32189 w 1887484"/>
              <a:gd name="connsiteY82" fmla="*/ 1190791 h 1904041"/>
              <a:gd name="connsiteX83" fmla="*/ 44778 w 1887484"/>
              <a:gd name="connsiteY83" fmla="*/ 1110080 h 1904041"/>
              <a:gd name="connsiteX84" fmla="*/ 55569 w 1887484"/>
              <a:gd name="connsiteY84" fmla="*/ 1038726 h 1904041"/>
              <a:gd name="connsiteX85" fmla="*/ 66360 w 1887484"/>
              <a:gd name="connsiteY85" fmla="*/ 972051 h 1904041"/>
              <a:gd name="connsiteX86" fmla="*/ 78949 w 1887484"/>
              <a:gd name="connsiteY86" fmla="*/ 911225 h 1904041"/>
              <a:gd name="connsiteX87" fmla="*/ 89740 w 1887484"/>
              <a:gd name="connsiteY87" fmla="*/ 853907 h 1904041"/>
              <a:gd name="connsiteX88" fmla="*/ 102329 w 1887484"/>
              <a:gd name="connsiteY88" fmla="*/ 800100 h 1904041"/>
              <a:gd name="connsiteX89" fmla="*/ 113119 w 1887484"/>
              <a:gd name="connsiteY89" fmla="*/ 750971 h 1904041"/>
              <a:gd name="connsiteX90" fmla="*/ 123910 w 1887484"/>
              <a:gd name="connsiteY90" fmla="*/ 705351 h 1904041"/>
              <a:gd name="connsiteX91" fmla="*/ 136499 w 1887484"/>
              <a:gd name="connsiteY91" fmla="*/ 663240 h 1904041"/>
              <a:gd name="connsiteX92" fmla="*/ 147290 w 1887484"/>
              <a:gd name="connsiteY92" fmla="*/ 624639 h 1904041"/>
              <a:gd name="connsiteX93" fmla="*/ 158081 w 1887484"/>
              <a:gd name="connsiteY93" fmla="*/ 589547 h 1904041"/>
              <a:gd name="connsiteX94" fmla="*/ 170670 w 1887484"/>
              <a:gd name="connsiteY94" fmla="*/ 555625 h 1904041"/>
              <a:gd name="connsiteX95" fmla="*/ 181461 w 1887484"/>
              <a:gd name="connsiteY95" fmla="*/ 525212 h 1904041"/>
              <a:gd name="connsiteX96" fmla="*/ 192251 w 1887484"/>
              <a:gd name="connsiteY96" fmla="*/ 495968 h 1904041"/>
              <a:gd name="connsiteX97" fmla="*/ 204841 w 1887484"/>
              <a:gd name="connsiteY97" fmla="*/ 469064 h 1904041"/>
              <a:gd name="connsiteX98" fmla="*/ 215631 w 1887484"/>
              <a:gd name="connsiteY98" fmla="*/ 442160 h 1904041"/>
              <a:gd name="connsiteX99" fmla="*/ 228221 w 1887484"/>
              <a:gd name="connsiteY99" fmla="*/ 417596 h 1904041"/>
              <a:gd name="connsiteX100" fmla="*/ 239011 w 1887484"/>
              <a:gd name="connsiteY100" fmla="*/ 393031 h 1904041"/>
              <a:gd name="connsiteX101" fmla="*/ 249802 w 1887484"/>
              <a:gd name="connsiteY101" fmla="*/ 370806 h 1904041"/>
              <a:gd name="connsiteX102" fmla="*/ 262391 w 1887484"/>
              <a:gd name="connsiteY102" fmla="*/ 348581 h 1904041"/>
              <a:gd name="connsiteX103" fmla="*/ 273182 w 1887484"/>
              <a:gd name="connsiteY103" fmla="*/ 328696 h 1904041"/>
              <a:gd name="connsiteX104" fmla="*/ 285771 w 1887484"/>
              <a:gd name="connsiteY104" fmla="*/ 308810 h 1904041"/>
              <a:gd name="connsiteX105" fmla="*/ 296562 w 1887484"/>
              <a:gd name="connsiteY105" fmla="*/ 288925 h 1904041"/>
              <a:gd name="connsiteX106" fmla="*/ 307353 w 1887484"/>
              <a:gd name="connsiteY106" fmla="*/ 271379 h 1904041"/>
              <a:gd name="connsiteX107" fmla="*/ 318143 w 1887484"/>
              <a:gd name="connsiteY107" fmla="*/ 253833 h 1904041"/>
              <a:gd name="connsiteX108" fmla="*/ 330733 w 1887484"/>
              <a:gd name="connsiteY108" fmla="*/ 237457 h 1904041"/>
              <a:gd name="connsiteX109" fmla="*/ 343322 w 1887484"/>
              <a:gd name="connsiteY109" fmla="*/ 221080 h 1904041"/>
              <a:gd name="connsiteX110" fmla="*/ 354113 w 1887484"/>
              <a:gd name="connsiteY110" fmla="*/ 205874 h 1904041"/>
              <a:gd name="connsiteX111" fmla="*/ 364903 w 1887484"/>
              <a:gd name="connsiteY111" fmla="*/ 190667 h 1904041"/>
              <a:gd name="connsiteX112" fmla="*/ 375694 w 1887484"/>
              <a:gd name="connsiteY112" fmla="*/ 176630 h 1904041"/>
              <a:gd name="connsiteX113" fmla="*/ 388283 w 1887484"/>
              <a:gd name="connsiteY113" fmla="*/ 163763 h 1904041"/>
              <a:gd name="connsiteX114" fmla="*/ 399074 w 1887484"/>
              <a:gd name="connsiteY114" fmla="*/ 150896 h 1904041"/>
              <a:gd name="connsiteX115" fmla="*/ 411663 w 1887484"/>
              <a:gd name="connsiteY115" fmla="*/ 139199 h 1904041"/>
              <a:gd name="connsiteX116" fmla="*/ 422454 w 1887484"/>
              <a:gd name="connsiteY116" fmla="*/ 127501 h 1904041"/>
              <a:gd name="connsiteX117" fmla="*/ 433245 w 1887484"/>
              <a:gd name="connsiteY117" fmla="*/ 115804 h 1904041"/>
              <a:gd name="connsiteX118" fmla="*/ 445834 w 1887484"/>
              <a:gd name="connsiteY118" fmla="*/ 105276 h 1904041"/>
              <a:gd name="connsiteX119" fmla="*/ 456624 w 1887484"/>
              <a:gd name="connsiteY119" fmla="*/ 95918 h 1904041"/>
              <a:gd name="connsiteX120" fmla="*/ 469214 w 1887484"/>
              <a:gd name="connsiteY120" fmla="*/ 86561 h 1904041"/>
              <a:gd name="connsiteX121" fmla="*/ 480004 w 1887484"/>
              <a:gd name="connsiteY121" fmla="*/ 77203 h 1904041"/>
              <a:gd name="connsiteX122" fmla="*/ 490795 w 1887484"/>
              <a:gd name="connsiteY122" fmla="*/ 69015 h 1904041"/>
              <a:gd name="connsiteX123" fmla="*/ 503384 w 1887484"/>
              <a:gd name="connsiteY123" fmla="*/ 60826 h 1904041"/>
              <a:gd name="connsiteX124" fmla="*/ 514175 w 1887484"/>
              <a:gd name="connsiteY124" fmla="*/ 53808 h 1904041"/>
              <a:gd name="connsiteX125" fmla="*/ 526764 w 1887484"/>
              <a:gd name="connsiteY125" fmla="*/ 46790 h 1904041"/>
              <a:gd name="connsiteX126" fmla="*/ 537555 w 1887484"/>
              <a:gd name="connsiteY126" fmla="*/ 39771 h 1904041"/>
              <a:gd name="connsiteX127" fmla="*/ 548346 w 1887484"/>
              <a:gd name="connsiteY127" fmla="*/ 33922 h 1904041"/>
              <a:gd name="connsiteX128" fmla="*/ 560935 w 1887484"/>
              <a:gd name="connsiteY128" fmla="*/ 28074 h 1904041"/>
              <a:gd name="connsiteX129" fmla="*/ 571726 w 1887484"/>
              <a:gd name="connsiteY129" fmla="*/ 23395 h 1904041"/>
              <a:gd name="connsiteX130" fmla="*/ 582516 w 1887484"/>
              <a:gd name="connsiteY130" fmla="*/ 18716 h 1904041"/>
              <a:gd name="connsiteX131" fmla="*/ 595106 w 1887484"/>
              <a:gd name="connsiteY131" fmla="*/ 14037 h 1904041"/>
              <a:gd name="connsiteX132" fmla="*/ 605896 w 1887484"/>
              <a:gd name="connsiteY132" fmla="*/ 11697 h 1904041"/>
              <a:gd name="connsiteX133" fmla="*/ 618485 w 1887484"/>
              <a:gd name="connsiteY133" fmla="*/ 8188 h 1904041"/>
              <a:gd name="connsiteX134" fmla="*/ 629276 w 1887484"/>
              <a:gd name="connsiteY134" fmla="*/ 5849 h 1904041"/>
              <a:gd name="connsiteX135" fmla="*/ 640067 w 1887484"/>
              <a:gd name="connsiteY135" fmla="*/ 3509 h 1904041"/>
              <a:gd name="connsiteX136" fmla="*/ 652656 w 1887484"/>
              <a:gd name="connsiteY136" fmla="*/ 2340 h 1904041"/>
              <a:gd name="connsiteX137" fmla="*/ 663447 w 1887484"/>
              <a:gd name="connsiteY137" fmla="*/ 1170 h 1904041"/>
              <a:gd name="connsiteX138" fmla="*/ 676036 w 1887484"/>
              <a:gd name="connsiteY13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34642 w 1887484"/>
              <a:gd name="connsiteY10" fmla="*/ 35092 h 1904041"/>
              <a:gd name="connsiteX11" fmla="*/ 1156224 w 1887484"/>
              <a:gd name="connsiteY11" fmla="*/ 22225 h 1904041"/>
              <a:gd name="connsiteX12" fmla="*/ 1168813 w 1887484"/>
              <a:gd name="connsiteY12" fmla="*/ 16376 h 1904041"/>
              <a:gd name="connsiteX13" fmla="*/ 1179604 w 1887484"/>
              <a:gd name="connsiteY13" fmla="*/ 12867 h 1904041"/>
              <a:gd name="connsiteX14" fmla="*/ 1192193 w 1887484"/>
              <a:gd name="connsiteY14" fmla="*/ 8188 h 1904041"/>
              <a:gd name="connsiteX15" fmla="*/ 1202984 w 1887484"/>
              <a:gd name="connsiteY15" fmla="*/ 5849 h 1904041"/>
              <a:gd name="connsiteX16" fmla="*/ 1213774 w 1887484"/>
              <a:gd name="connsiteY16" fmla="*/ 3509 h 1904041"/>
              <a:gd name="connsiteX17" fmla="*/ 1226364 w 1887484"/>
              <a:gd name="connsiteY17" fmla="*/ 1170 h 1904041"/>
              <a:gd name="connsiteX18" fmla="*/ 1237154 w 1887484"/>
              <a:gd name="connsiteY18" fmla="*/ 1170 h 1904041"/>
              <a:gd name="connsiteX19" fmla="*/ 1249743 w 1887484"/>
              <a:gd name="connsiteY19" fmla="*/ 0 h 1904041"/>
              <a:gd name="connsiteX20" fmla="*/ 1260534 w 1887484"/>
              <a:gd name="connsiteY20" fmla="*/ 0 h 1904041"/>
              <a:gd name="connsiteX21" fmla="*/ 1271325 w 1887484"/>
              <a:gd name="connsiteY21" fmla="*/ 1170 h 1904041"/>
              <a:gd name="connsiteX22" fmla="*/ 1283914 w 1887484"/>
              <a:gd name="connsiteY22" fmla="*/ 2340 h 1904041"/>
              <a:gd name="connsiteX23" fmla="*/ 1294705 w 1887484"/>
              <a:gd name="connsiteY23" fmla="*/ 3509 h 1904041"/>
              <a:gd name="connsiteX24" fmla="*/ 1307294 w 1887484"/>
              <a:gd name="connsiteY24" fmla="*/ 5849 h 1904041"/>
              <a:gd name="connsiteX25" fmla="*/ 1318085 w 1887484"/>
              <a:gd name="connsiteY25" fmla="*/ 8188 h 1904041"/>
              <a:gd name="connsiteX26" fmla="*/ 1328875 w 1887484"/>
              <a:gd name="connsiteY26" fmla="*/ 11697 h 1904041"/>
              <a:gd name="connsiteX27" fmla="*/ 1339666 w 1887484"/>
              <a:gd name="connsiteY27" fmla="*/ 15207 h 1904041"/>
              <a:gd name="connsiteX28" fmla="*/ 1352255 w 1887484"/>
              <a:gd name="connsiteY28" fmla="*/ 19886 h 1904041"/>
              <a:gd name="connsiteX29" fmla="*/ 1363046 w 1887484"/>
              <a:gd name="connsiteY29" fmla="*/ 24565 h 1904041"/>
              <a:gd name="connsiteX30" fmla="*/ 1375635 w 1887484"/>
              <a:gd name="connsiteY30" fmla="*/ 29244 h 1904041"/>
              <a:gd name="connsiteX31" fmla="*/ 1386426 w 1887484"/>
              <a:gd name="connsiteY31" fmla="*/ 35092 h 1904041"/>
              <a:gd name="connsiteX32" fmla="*/ 1397217 w 1887484"/>
              <a:gd name="connsiteY32" fmla="*/ 40941 h 1904041"/>
              <a:gd name="connsiteX33" fmla="*/ 1409806 w 1887484"/>
              <a:gd name="connsiteY33" fmla="*/ 47959 h 1904041"/>
              <a:gd name="connsiteX34" fmla="*/ 1420597 w 1887484"/>
              <a:gd name="connsiteY34" fmla="*/ 54978 h 1904041"/>
              <a:gd name="connsiteX35" fmla="*/ 1433186 w 1887484"/>
              <a:gd name="connsiteY35" fmla="*/ 61996 h 1904041"/>
              <a:gd name="connsiteX36" fmla="*/ 1443977 w 1887484"/>
              <a:gd name="connsiteY36" fmla="*/ 70184 h 1904041"/>
              <a:gd name="connsiteX37" fmla="*/ 1454767 w 1887484"/>
              <a:gd name="connsiteY37" fmla="*/ 79542 h 1904041"/>
              <a:gd name="connsiteX38" fmla="*/ 1467357 w 1887484"/>
              <a:gd name="connsiteY38" fmla="*/ 87730 h 1904041"/>
              <a:gd name="connsiteX39" fmla="*/ 1478147 w 1887484"/>
              <a:gd name="connsiteY39" fmla="*/ 98258 h 1904041"/>
              <a:gd name="connsiteX40" fmla="*/ 1490736 w 1887484"/>
              <a:gd name="connsiteY40" fmla="*/ 107616 h 1904041"/>
              <a:gd name="connsiteX41" fmla="*/ 1501527 w 1887484"/>
              <a:gd name="connsiteY41" fmla="*/ 119313 h 1904041"/>
              <a:gd name="connsiteX42" fmla="*/ 1512318 w 1887484"/>
              <a:gd name="connsiteY42" fmla="*/ 129841 h 1904041"/>
              <a:gd name="connsiteX43" fmla="*/ 1524907 w 1887484"/>
              <a:gd name="connsiteY43" fmla="*/ 141538 h 1904041"/>
              <a:gd name="connsiteX44" fmla="*/ 1535698 w 1887484"/>
              <a:gd name="connsiteY44" fmla="*/ 154405 h 1904041"/>
              <a:gd name="connsiteX45" fmla="*/ 1546489 w 1887484"/>
              <a:gd name="connsiteY45" fmla="*/ 167272 h 1904041"/>
              <a:gd name="connsiteX46" fmla="*/ 1559078 w 1887484"/>
              <a:gd name="connsiteY46" fmla="*/ 180139 h 1904041"/>
              <a:gd name="connsiteX47" fmla="*/ 1569869 w 1887484"/>
              <a:gd name="connsiteY47" fmla="*/ 195346 h 1904041"/>
              <a:gd name="connsiteX48" fmla="*/ 1582458 w 1887484"/>
              <a:gd name="connsiteY48" fmla="*/ 210553 h 1904041"/>
              <a:gd name="connsiteX49" fmla="*/ 1593248 w 1887484"/>
              <a:gd name="connsiteY49" fmla="*/ 225759 h 1904041"/>
              <a:gd name="connsiteX50" fmla="*/ 1604039 w 1887484"/>
              <a:gd name="connsiteY50" fmla="*/ 242135 h 1904041"/>
              <a:gd name="connsiteX51" fmla="*/ 1616628 w 1887484"/>
              <a:gd name="connsiteY51" fmla="*/ 258512 h 1904041"/>
              <a:gd name="connsiteX52" fmla="*/ 1627419 w 1887484"/>
              <a:gd name="connsiteY52" fmla="*/ 277228 h 1904041"/>
              <a:gd name="connsiteX53" fmla="*/ 1640008 w 1887484"/>
              <a:gd name="connsiteY53" fmla="*/ 294774 h 1904041"/>
              <a:gd name="connsiteX54" fmla="*/ 1650799 w 1887484"/>
              <a:gd name="connsiteY54" fmla="*/ 314659 h 1904041"/>
              <a:gd name="connsiteX55" fmla="*/ 1661590 w 1887484"/>
              <a:gd name="connsiteY55" fmla="*/ 334545 h 1904041"/>
              <a:gd name="connsiteX56" fmla="*/ 1674179 w 1887484"/>
              <a:gd name="connsiteY56" fmla="*/ 356770 h 1904041"/>
              <a:gd name="connsiteX57" fmla="*/ 1684970 w 1887484"/>
              <a:gd name="connsiteY57" fmla="*/ 378995 h 1904041"/>
              <a:gd name="connsiteX58" fmla="*/ 1697559 w 1887484"/>
              <a:gd name="connsiteY58" fmla="*/ 402389 h 1904041"/>
              <a:gd name="connsiteX59" fmla="*/ 1708350 w 1887484"/>
              <a:gd name="connsiteY59" fmla="*/ 426954 h 1904041"/>
              <a:gd name="connsiteX60" fmla="*/ 1719140 w 1887484"/>
              <a:gd name="connsiteY60" fmla="*/ 452688 h 1904041"/>
              <a:gd name="connsiteX61" fmla="*/ 1729931 w 1887484"/>
              <a:gd name="connsiteY61" fmla="*/ 480762 h 1904041"/>
              <a:gd name="connsiteX62" fmla="*/ 1742520 w 1887484"/>
              <a:gd name="connsiteY62" fmla="*/ 510005 h 1904041"/>
              <a:gd name="connsiteX63" fmla="*/ 1753311 w 1887484"/>
              <a:gd name="connsiteY63" fmla="*/ 540418 h 1904041"/>
              <a:gd name="connsiteX64" fmla="*/ 1765900 w 1887484"/>
              <a:gd name="connsiteY64" fmla="*/ 573171 h 1904041"/>
              <a:gd name="connsiteX65" fmla="*/ 1776691 w 1887484"/>
              <a:gd name="connsiteY65" fmla="*/ 608263 h 1904041"/>
              <a:gd name="connsiteX66" fmla="*/ 1787482 w 1887484"/>
              <a:gd name="connsiteY66" fmla="*/ 645694 h 1904041"/>
              <a:gd name="connsiteX67" fmla="*/ 1800071 w 1887484"/>
              <a:gd name="connsiteY67" fmla="*/ 686635 h 1904041"/>
              <a:gd name="connsiteX68" fmla="*/ 1810862 w 1887484"/>
              <a:gd name="connsiteY68" fmla="*/ 731085 h 1904041"/>
              <a:gd name="connsiteX69" fmla="*/ 1823451 w 1887484"/>
              <a:gd name="connsiteY69" fmla="*/ 780214 h 1904041"/>
              <a:gd name="connsiteX70" fmla="*/ 1834242 w 1887484"/>
              <a:gd name="connsiteY70" fmla="*/ 836361 h 1904041"/>
              <a:gd name="connsiteX71" fmla="*/ 1845032 w 1887484"/>
              <a:gd name="connsiteY71" fmla="*/ 901867 h 1904041"/>
              <a:gd name="connsiteX72" fmla="*/ 1857621 w 1887484"/>
              <a:gd name="connsiteY72" fmla="*/ 980239 h 1904041"/>
              <a:gd name="connsiteX73" fmla="*/ 1868412 w 1887484"/>
              <a:gd name="connsiteY73" fmla="*/ 1084345 h 1904041"/>
              <a:gd name="connsiteX74" fmla="*/ 1881001 w 1887484"/>
              <a:gd name="connsiteY74" fmla="*/ 1256297 h 1904041"/>
              <a:gd name="connsiteX75" fmla="*/ 1885102 w 1887484"/>
              <a:gd name="connsiteY75" fmla="*/ 1335426 h 1904041"/>
              <a:gd name="connsiteX76" fmla="*/ 1887484 w 1887484"/>
              <a:gd name="connsiteY76" fmla="*/ 1903557 h 1904041"/>
              <a:gd name="connsiteX77" fmla="*/ 0 w 1887484"/>
              <a:gd name="connsiteY77" fmla="*/ 1904041 h 1904041"/>
              <a:gd name="connsiteX78" fmla="*/ 0 w 1887484"/>
              <a:gd name="connsiteY78" fmla="*/ 1482058 h 1904041"/>
              <a:gd name="connsiteX79" fmla="*/ 8809 w 1887484"/>
              <a:gd name="connsiteY79" fmla="*/ 1388477 h 1904041"/>
              <a:gd name="connsiteX80" fmla="*/ 21398 w 1887484"/>
              <a:gd name="connsiteY80" fmla="*/ 1283201 h 1904041"/>
              <a:gd name="connsiteX81" fmla="*/ 32189 w 1887484"/>
              <a:gd name="connsiteY81" fmla="*/ 1190791 h 1904041"/>
              <a:gd name="connsiteX82" fmla="*/ 44778 w 1887484"/>
              <a:gd name="connsiteY82" fmla="*/ 1110080 h 1904041"/>
              <a:gd name="connsiteX83" fmla="*/ 55569 w 1887484"/>
              <a:gd name="connsiteY83" fmla="*/ 1038726 h 1904041"/>
              <a:gd name="connsiteX84" fmla="*/ 66360 w 1887484"/>
              <a:gd name="connsiteY84" fmla="*/ 972051 h 1904041"/>
              <a:gd name="connsiteX85" fmla="*/ 78949 w 1887484"/>
              <a:gd name="connsiteY85" fmla="*/ 911225 h 1904041"/>
              <a:gd name="connsiteX86" fmla="*/ 89740 w 1887484"/>
              <a:gd name="connsiteY86" fmla="*/ 853907 h 1904041"/>
              <a:gd name="connsiteX87" fmla="*/ 102329 w 1887484"/>
              <a:gd name="connsiteY87" fmla="*/ 800100 h 1904041"/>
              <a:gd name="connsiteX88" fmla="*/ 113119 w 1887484"/>
              <a:gd name="connsiteY88" fmla="*/ 750971 h 1904041"/>
              <a:gd name="connsiteX89" fmla="*/ 123910 w 1887484"/>
              <a:gd name="connsiteY89" fmla="*/ 705351 h 1904041"/>
              <a:gd name="connsiteX90" fmla="*/ 136499 w 1887484"/>
              <a:gd name="connsiteY90" fmla="*/ 663240 h 1904041"/>
              <a:gd name="connsiteX91" fmla="*/ 147290 w 1887484"/>
              <a:gd name="connsiteY91" fmla="*/ 624639 h 1904041"/>
              <a:gd name="connsiteX92" fmla="*/ 158081 w 1887484"/>
              <a:gd name="connsiteY92" fmla="*/ 589547 h 1904041"/>
              <a:gd name="connsiteX93" fmla="*/ 170670 w 1887484"/>
              <a:gd name="connsiteY93" fmla="*/ 555625 h 1904041"/>
              <a:gd name="connsiteX94" fmla="*/ 181461 w 1887484"/>
              <a:gd name="connsiteY94" fmla="*/ 525212 h 1904041"/>
              <a:gd name="connsiteX95" fmla="*/ 192251 w 1887484"/>
              <a:gd name="connsiteY95" fmla="*/ 495968 h 1904041"/>
              <a:gd name="connsiteX96" fmla="*/ 204841 w 1887484"/>
              <a:gd name="connsiteY96" fmla="*/ 469064 h 1904041"/>
              <a:gd name="connsiteX97" fmla="*/ 215631 w 1887484"/>
              <a:gd name="connsiteY97" fmla="*/ 442160 h 1904041"/>
              <a:gd name="connsiteX98" fmla="*/ 228221 w 1887484"/>
              <a:gd name="connsiteY98" fmla="*/ 417596 h 1904041"/>
              <a:gd name="connsiteX99" fmla="*/ 239011 w 1887484"/>
              <a:gd name="connsiteY99" fmla="*/ 393031 h 1904041"/>
              <a:gd name="connsiteX100" fmla="*/ 249802 w 1887484"/>
              <a:gd name="connsiteY100" fmla="*/ 370806 h 1904041"/>
              <a:gd name="connsiteX101" fmla="*/ 262391 w 1887484"/>
              <a:gd name="connsiteY101" fmla="*/ 348581 h 1904041"/>
              <a:gd name="connsiteX102" fmla="*/ 273182 w 1887484"/>
              <a:gd name="connsiteY102" fmla="*/ 328696 h 1904041"/>
              <a:gd name="connsiteX103" fmla="*/ 285771 w 1887484"/>
              <a:gd name="connsiteY103" fmla="*/ 308810 h 1904041"/>
              <a:gd name="connsiteX104" fmla="*/ 296562 w 1887484"/>
              <a:gd name="connsiteY104" fmla="*/ 288925 h 1904041"/>
              <a:gd name="connsiteX105" fmla="*/ 307353 w 1887484"/>
              <a:gd name="connsiteY105" fmla="*/ 271379 h 1904041"/>
              <a:gd name="connsiteX106" fmla="*/ 318143 w 1887484"/>
              <a:gd name="connsiteY106" fmla="*/ 253833 h 1904041"/>
              <a:gd name="connsiteX107" fmla="*/ 330733 w 1887484"/>
              <a:gd name="connsiteY107" fmla="*/ 237457 h 1904041"/>
              <a:gd name="connsiteX108" fmla="*/ 343322 w 1887484"/>
              <a:gd name="connsiteY108" fmla="*/ 221080 h 1904041"/>
              <a:gd name="connsiteX109" fmla="*/ 354113 w 1887484"/>
              <a:gd name="connsiteY109" fmla="*/ 205874 h 1904041"/>
              <a:gd name="connsiteX110" fmla="*/ 364903 w 1887484"/>
              <a:gd name="connsiteY110" fmla="*/ 190667 h 1904041"/>
              <a:gd name="connsiteX111" fmla="*/ 375694 w 1887484"/>
              <a:gd name="connsiteY111" fmla="*/ 176630 h 1904041"/>
              <a:gd name="connsiteX112" fmla="*/ 388283 w 1887484"/>
              <a:gd name="connsiteY112" fmla="*/ 163763 h 1904041"/>
              <a:gd name="connsiteX113" fmla="*/ 399074 w 1887484"/>
              <a:gd name="connsiteY113" fmla="*/ 150896 h 1904041"/>
              <a:gd name="connsiteX114" fmla="*/ 411663 w 1887484"/>
              <a:gd name="connsiteY114" fmla="*/ 139199 h 1904041"/>
              <a:gd name="connsiteX115" fmla="*/ 422454 w 1887484"/>
              <a:gd name="connsiteY115" fmla="*/ 127501 h 1904041"/>
              <a:gd name="connsiteX116" fmla="*/ 433245 w 1887484"/>
              <a:gd name="connsiteY116" fmla="*/ 115804 h 1904041"/>
              <a:gd name="connsiteX117" fmla="*/ 445834 w 1887484"/>
              <a:gd name="connsiteY117" fmla="*/ 105276 h 1904041"/>
              <a:gd name="connsiteX118" fmla="*/ 456624 w 1887484"/>
              <a:gd name="connsiteY118" fmla="*/ 95918 h 1904041"/>
              <a:gd name="connsiteX119" fmla="*/ 469214 w 1887484"/>
              <a:gd name="connsiteY119" fmla="*/ 86561 h 1904041"/>
              <a:gd name="connsiteX120" fmla="*/ 480004 w 1887484"/>
              <a:gd name="connsiteY120" fmla="*/ 77203 h 1904041"/>
              <a:gd name="connsiteX121" fmla="*/ 490795 w 1887484"/>
              <a:gd name="connsiteY121" fmla="*/ 69015 h 1904041"/>
              <a:gd name="connsiteX122" fmla="*/ 503384 w 1887484"/>
              <a:gd name="connsiteY122" fmla="*/ 60826 h 1904041"/>
              <a:gd name="connsiteX123" fmla="*/ 514175 w 1887484"/>
              <a:gd name="connsiteY123" fmla="*/ 53808 h 1904041"/>
              <a:gd name="connsiteX124" fmla="*/ 526764 w 1887484"/>
              <a:gd name="connsiteY124" fmla="*/ 46790 h 1904041"/>
              <a:gd name="connsiteX125" fmla="*/ 537555 w 1887484"/>
              <a:gd name="connsiteY125" fmla="*/ 39771 h 1904041"/>
              <a:gd name="connsiteX126" fmla="*/ 548346 w 1887484"/>
              <a:gd name="connsiteY126" fmla="*/ 33922 h 1904041"/>
              <a:gd name="connsiteX127" fmla="*/ 560935 w 1887484"/>
              <a:gd name="connsiteY127" fmla="*/ 28074 h 1904041"/>
              <a:gd name="connsiteX128" fmla="*/ 571726 w 1887484"/>
              <a:gd name="connsiteY128" fmla="*/ 23395 h 1904041"/>
              <a:gd name="connsiteX129" fmla="*/ 582516 w 1887484"/>
              <a:gd name="connsiteY129" fmla="*/ 18716 h 1904041"/>
              <a:gd name="connsiteX130" fmla="*/ 595106 w 1887484"/>
              <a:gd name="connsiteY130" fmla="*/ 14037 h 1904041"/>
              <a:gd name="connsiteX131" fmla="*/ 605896 w 1887484"/>
              <a:gd name="connsiteY131" fmla="*/ 11697 h 1904041"/>
              <a:gd name="connsiteX132" fmla="*/ 618485 w 1887484"/>
              <a:gd name="connsiteY132" fmla="*/ 8188 h 1904041"/>
              <a:gd name="connsiteX133" fmla="*/ 629276 w 1887484"/>
              <a:gd name="connsiteY133" fmla="*/ 5849 h 1904041"/>
              <a:gd name="connsiteX134" fmla="*/ 640067 w 1887484"/>
              <a:gd name="connsiteY134" fmla="*/ 3509 h 1904041"/>
              <a:gd name="connsiteX135" fmla="*/ 652656 w 1887484"/>
              <a:gd name="connsiteY135" fmla="*/ 2340 h 1904041"/>
              <a:gd name="connsiteX136" fmla="*/ 663447 w 1887484"/>
              <a:gd name="connsiteY136" fmla="*/ 1170 h 1904041"/>
              <a:gd name="connsiteX137" fmla="*/ 676036 w 1887484"/>
              <a:gd name="connsiteY13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56224 w 1887484"/>
              <a:gd name="connsiteY10" fmla="*/ 22225 h 1904041"/>
              <a:gd name="connsiteX11" fmla="*/ 1168813 w 1887484"/>
              <a:gd name="connsiteY11" fmla="*/ 16376 h 1904041"/>
              <a:gd name="connsiteX12" fmla="*/ 1179604 w 1887484"/>
              <a:gd name="connsiteY12" fmla="*/ 12867 h 1904041"/>
              <a:gd name="connsiteX13" fmla="*/ 1192193 w 1887484"/>
              <a:gd name="connsiteY13" fmla="*/ 8188 h 1904041"/>
              <a:gd name="connsiteX14" fmla="*/ 1202984 w 1887484"/>
              <a:gd name="connsiteY14" fmla="*/ 5849 h 1904041"/>
              <a:gd name="connsiteX15" fmla="*/ 1213774 w 1887484"/>
              <a:gd name="connsiteY15" fmla="*/ 3509 h 1904041"/>
              <a:gd name="connsiteX16" fmla="*/ 1226364 w 1887484"/>
              <a:gd name="connsiteY16" fmla="*/ 1170 h 1904041"/>
              <a:gd name="connsiteX17" fmla="*/ 1237154 w 1887484"/>
              <a:gd name="connsiteY17" fmla="*/ 1170 h 1904041"/>
              <a:gd name="connsiteX18" fmla="*/ 1249743 w 1887484"/>
              <a:gd name="connsiteY18" fmla="*/ 0 h 1904041"/>
              <a:gd name="connsiteX19" fmla="*/ 1260534 w 1887484"/>
              <a:gd name="connsiteY19" fmla="*/ 0 h 1904041"/>
              <a:gd name="connsiteX20" fmla="*/ 1271325 w 1887484"/>
              <a:gd name="connsiteY20" fmla="*/ 1170 h 1904041"/>
              <a:gd name="connsiteX21" fmla="*/ 1283914 w 1887484"/>
              <a:gd name="connsiteY21" fmla="*/ 2340 h 1904041"/>
              <a:gd name="connsiteX22" fmla="*/ 1294705 w 1887484"/>
              <a:gd name="connsiteY22" fmla="*/ 3509 h 1904041"/>
              <a:gd name="connsiteX23" fmla="*/ 1307294 w 1887484"/>
              <a:gd name="connsiteY23" fmla="*/ 5849 h 1904041"/>
              <a:gd name="connsiteX24" fmla="*/ 1318085 w 1887484"/>
              <a:gd name="connsiteY24" fmla="*/ 8188 h 1904041"/>
              <a:gd name="connsiteX25" fmla="*/ 1328875 w 1887484"/>
              <a:gd name="connsiteY25" fmla="*/ 11697 h 1904041"/>
              <a:gd name="connsiteX26" fmla="*/ 1339666 w 1887484"/>
              <a:gd name="connsiteY26" fmla="*/ 15207 h 1904041"/>
              <a:gd name="connsiteX27" fmla="*/ 1352255 w 1887484"/>
              <a:gd name="connsiteY27" fmla="*/ 19886 h 1904041"/>
              <a:gd name="connsiteX28" fmla="*/ 1363046 w 1887484"/>
              <a:gd name="connsiteY28" fmla="*/ 24565 h 1904041"/>
              <a:gd name="connsiteX29" fmla="*/ 1375635 w 1887484"/>
              <a:gd name="connsiteY29" fmla="*/ 29244 h 1904041"/>
              <a:gd name="connsiteX30" fmla="*/ 1386426 w 1887484"/>
              <a:gd name="connsiteY30" fmla="*/ 35092 h 1904041"/>
              <a:gd name="connsiteX31" fmla="*/ 1397217 w 1887484"/>
              <a:gd name="connsiteY31" fmla="*/ 40941 h 1904041"/>
              <a:gd name="connsiteX32" fmla="*/ 1409806 w 1887484"/>
              <a:gd name="connsiteY32" fmla="*/ 47959 h 1904041"/>
              <a:gd name="connsiteX33" fmla="*/ 1420597 w 1887484"/>
              <a:gd name="connsiteY33" fmla="*/ 54978 h 1904041"/>
              <a:gd name="connsiteX34" fmla="*/ 1433186 w 1887484"/>
              <a:gd name="connsiteY34" fmla="*/ 61996 h 1904041"/>
              <a:gd name="connsiteX35" fmla="*/ 1443977 w 1887484"/>
              <a:gd name="connsiteY35" fmla="*/ 70184 h 1904041"/>
              <a:gd name="connsiteX36" fmla="*/ 1454767 w 1887484"/>
              <a:gd name="connsiteY36" fmla="*/ 79542 h 1904041"/>
              <a:gd name="connsiteX37" fmla="*/ 1467357 w 1887484"/>
              <a:gd name="connsiteY37" fmla="*/ 87730 h 1904041"/>
              <a:gd name="connsiteX38" fmla="*/ 1478147 w 1887484"/>
              <a:gd name="connsiteY38" fmla="*/ 98258 h 1904041"/>
              <a:gd name="connsiteX39" fmla="*/ 1490736 w 1887484"/>
              <a:gd name="connsiteY39" fmla="*/ 107616 h 1904041"/>
              <a:gd name="connsiteX40" fmla="*/ 1501527 w 1887484"/>
              <a:gd name="connsiteY40" fmla="*/ 119313 h 1904041"/>
              <a:gd name="connsiteX41" fmla="*/ 1512318 w 1887484"/>
              <a:gd name="connsiteY41" fmla="*/ 129841 h 1904041"/>
              <a:gd name="connsiteX42" fmla="*/ 1524907 w 1887484"/>
              <a:gd name="connsiteY42" fmla="*/ 141538 h 1904041"/>
              <a:gd name="connsiteX43" fmla="*/ 1535698 w 1887484"/>
              <a:gd name="connsiteY43" fmla="*/ 154405 h 1904041"/>
              <a:gd name="connsiteX44" fmla="*/ 1546489 w 1887484"/>
              <a:gd name="connsiteY44" fmla="*/ 167272 h 1904041"/>
              <a:gd name="connsiteX45" fmla="*/ 1559078 w 1887484"/>
              <a:gd name="connsiteY45" fmla="*/ 180139 h 1904041"/>
              <a:gd name="connsiteX46" fmla="*/ 1569869 w 1887484"/>
              <a:gd name="connsiteY46" fmla="*/ 195346 h 1904041"/>
              <a:gd name="connsiteX47" fmla="*/ 1582458 w 1887484"/>
              <a:gd name="connsiteY47" fmla="*/ 210553 h 1904041"/>
              <a:gd name="connsiteX48" fmla="*/ 1593248 w 1887484"/>
              <a:gd name="connsiteY48" fmla="*/ 225759 h 1904041"/>
              <a:gd name="connsiteX49" fmla="*/ 1604039 w 1887484"/>
              <a:gd name="connsiteY49" fmla="*/ 242135 h 1904041"/>
              <a:gd name="connsiteX50" fmla="*/ 1616628 w 1887484"/>
              <a:gd name="connsiteY50" fmla="*/ 258512 h 1904041"/>
              <a:gd name="connsiteX51" fmla="*/ 1627419 w 1887484"/>
              <a:gd name="connsiteY51" fmla="*/ 277228 h 1904041"/>
              <a:gd name="connsiteX52" fmla="*/ 1640008 w 1887484"/>
              <a:gd name="connsiteY52" fmla="*/ 294774 h 1904041"/>
              <a:gd name="connsiteX53" fmla="*/ 1650799 w 1887484"/>
              <a:gd name="connsiteY53" fmla="*/ 314659 h 1904041"/>
              <a:gd name="connsiteX54" fmla="*/ 1661590 w 1887484"/>
              <a:gd name="connsiteY54" fmla="*/ 334545 h 1904041"/>
              <a:gd name="connsiteX55" fmla="*/ 1674179 w 1887484"/>
              <a:gd name="connsiteY55" fmla="*/ 356770 h 1904041"/>
              <a:gd name="connsiteX56" fmla="*/ 1684970 w 1887484"/>
              <a:gd name="connsiteY56" fmla="*/ 378995 h 1904041"/>
              <a:gd name="connsiteX57" fmla="*/ 1697559 w 1887484"/>
              <a:gd name="connsiteY57" fmla="*/ 402389 h 1904041"/>
              <a:gd name="connsiteX58" fmla="*/ 1708350 w 1887484"/>
              <a:gd name="connsiteY58" fmla="*/ 426954 h 1904041"/>
              <a:gd name="connsiteX59" fmla="*/ 1719140 w 1887484"/>
              <a:gd name="connsiteY59" fmla="*/ 452688 h 1904041"/>
              <a:gd name="connsiteX60" fmla="*/ 1729931 w 1887484"/>
              <a:gd name="connsiteY60" fmla="*/ 480762 h 1904041"/>
              <a:gd name="connsiteX61" fmla="*/ 1742520 w 1887484"/>
              <a:gd name="connsiteY61" fmla="*/ 510005 h 1904041"/>
              <a:gd name="connsiteX62" fmla="*/ 1753311 w 1887484"/>
              <a:gd name="connsiteY62" fmla="*/ 540418 h 1904041"/>
              <a:gd name="connsiteX63" fmla="*/ 1765900 w 1887484"/>
              <a:gd name="connsiteY63" fmla="*/ 573171 h 1904041"/>
              <a:gd name="connsiteX64" fmla="*/ 1776691 w 1887484"/>
              <a:gd name="connsiteY64" fmla="*/ 608263 h 1904041"/>
              <a:gd name="connsiteX65" fmla="*/ 1787482 w 1887484"/>
              <a:gd name="connsiteY65" fmla="*/ 645694 h 1904041"/>
              <a:gd name="connsiteX66" fmla="*/ 1800071 w 1887484"/>
              <a:gd name="connsiteY66" fmla="*/ 686635 h 1904041"/>
              <a:gd name="connsiteX67" fmla="*/ 1810862 w 1887484"/>
              <a:gd name="connsiteY67" fmla="*/ 731085 h 1904041"/>
              <a:gd name="connsiteX68" fmla="*/ 1823451 w 1887484"/>
              <a:gd name="connsiteY68" fmla="*/ 780214 h 1904041"/>
              <a:gd name="connsiteX69" fmla="*/ 1834242 w 1887484"/>
              <a:gd name="connsiteY69" fmla="*/ 836361 h 1904041"/>
              <a:gd name="connsiteX70" fmla="*/ 1845032 w 1887484"/>
              <a:gd name="connsiteY70" fmla="*/ 901867 h 1904041"/>
              <a:gd name="connsiteX71" fmla="*/ 1857621 w 1887484"/>
              <a:gd name="connsiteY71" fmla="*/ 980239 h 1904041"/>
              <a:gd name="connsiteX72" fmla="*/ 1868412 w 1887484"/>
              <a:gd name="connsiteY72" fmla="*/ 1084345 h 1904041"/>
              <a:gd name="connsiteX73" fmla="*/ 1881001 w 1887484"/>
              <a:gd name="connsiteY73" fmla="*/ 1256297 h 1904041"/>
              <a:gd name="connsiteX74" fmla="*/ 1885102 w 1887484"/>
              <a:gd name="connsiteY74" fmla="*/ 1335426 h 1904041"/>
              <a:gd name="connsiteX75" fmla="*/ 1887484 w 1887484"/>
              <a:gd name="connsiteY75" fmla="*/ 1903557 h 1904041"/>
              <a:gd name="connsiteX76" fmla="*/ 0 w 1887484"/>
              <a:gd name="connsiteY76" fmla="*/ 1904041 h 1904041"/>
              <a:gd name="connsiteX77" fmla="*/ 0 w 1887484"/>
              <a:gd name="connsiteY77" fmla="*/ 1482058 h 1904041"/>
              <a:gd name="connsiteX78" fmla="*/ 8809 w 1887484"/>
              <a:gd name="connsiteY78" fmla="*/ 1388477 h 1904041"/>
              <a:gd name="connsiteX79" fmla="*/ 21398 w 1887484"/>
              <a:gd name="connsiteY79" fmla="*/ 1283201 h 1904041"/>
              <a:gd name="connsiteX80" fmla="*/ 32189 w 1887484"/>
              <a:gd name="connsiteY80" fmla="*/ 1190791 h 1904041"/>
              <a:gd name="connsiteX81" fmla="*/ 44778 w 1887484"/>
              <a:gd name="connsiteY81" fmla="*/ 1110080 h 1904041"/>
              <a:gd name="connsiteX82" fmla="*/ 55569 w 1887484"/>
              <a:gd name="connsiteY82" fmla="*/ 1038726 h 1904041"/>
              <a:gd name="connsiteX83" fmla="*/ 66360 w 1887484"/>
              <a:gd name="connsiteY83" fmla="*/ 972051 h 1904041"/>
              <a:gd name="connsiteX84" fmla="*/ 78949 w 1887484"/>
              <a:gd name="connsiteY84" fmla="*/ 911225 h 1904041"/>
              <a:gd name="connsiteX85" fmla="*/ 89740 w 1887484"/>
              <a:gd name="connsiteY85" fmla="*/ 853907 h 1904041"/>
              <a:gd name="connsiteX86" fmla="*/ 102329 w 1887484"/>
              <a:gd name="connsiteY86" fmla="*/ 800100 h 1904041"/>
              <a:gd name="connsiteX87" fmla="*/ 113119 w 1887484"/>
              <a:gd name="connsiteY87" fmla="*/ 750971 h 1904041"/>
              <a:gd name="connsiteX88" fmla="*/ 123910 w 1887484"/>
              <a:gd name="connsiteY88" fmla="*/ 705351 h 1904041"/>
              <a:gd name="connsiteX89" fmla="*/ 136499 w 1887484"/>
              <a:gd name="connsiteY89" fmla="*/ 663240 h 1904041"/>
              <a:gd name="connsiteX90" fmla="*/ 147290 w 1887484"/>
              <a:gd name="connsiteY90" fmla="*/ 624639 h 1904041"/>
              <a:gd name="connsiteX91" fmla="*/ 158081 w 1887484"/>
              <a:gd name="connsiteY91" fmla="*/ 589547 h 1904041"/>
              <a:gd name="connsiteX92" fmla="*/ 170670 w 1887484"/>
              <a:gd name="connsiteY92" fmla="*/ 555625 h 1904041"/>
              <a:gd name="connsiteX93" fmla="*/ 181461 w 1887484"/>
              <a:gd name="connsiteY93" fmla="*/ 525212 h 1904041"/>
              <a:gd name="connsiteX94" fmla="*/ 192251 w 1887484"/>
              <a:gd name="connsiteY94" fmla="*/ 495968 h 1904041"/>
              <a:gd name="connsiteX95" fmla="*/ 204841 w 1887484"/>
              <a:gd name="connsiteY95" fmla="*/ 469064 h 1904041"/>
              <a:gd name="connsiteX96" fmla="*/ 215631 w 1887484"/>
              <a:gd name="connsiteY96" fmla="*/ 442160 h 1904041"/>
              <a:gd name="connsiteX97" fmla="*/ 228221 w 1887484"/>
              <a:gd name="connsiteY97" fmla="*/ 417596 h 1904041"/>
              <a:gd name="connsiteX98" fmla="*/ 239011 w 1887484"/>
              <a:gd name="connsiteY98" fmla="*/ 393031 h 1904041"/>
              <a:gd name="connsiteX99" fmla="*/ 249802 w 1887484"/>
              <a:gd name="connsiteY99" fmla="*/ 370806 h 1904041"/>
              <a:gd name="connsiteX100" fmla="*/ 262391 w 1887484"/>
              <a:gd name="connsiteY100" fmla="*/ 348581 h 1904041"/>
              <a:gd name="connsiteX101" fmla="*/ 273182 w 1887484"/>
              <a:gd name="connsiteY101" fmla="*/ 328696 h 1904041"/>
              <a:gd name="connsiteX102" fmla="*/ 285771 w 1887484"/>
              <a:gd name="connsiteY102" fmla="*/ 308810 h 1904041"/>
              <a:gd name="connsiteX103" fmla="*/ 296562 w 1887484"/>
              <a:gd name="connsiteY103" fmla="*/ 288925 h 1904041"/>
              <a:gd name="connsiteX104" fmla="*/ 307353 w 1887484"/>
              <a:gd name="connsiteY104" fmla="*/ 271379 h 1904041"/>
              <a:gd name="connsiteX105" fmla="*/ 318143 w 1887484"/>
              <a:gd name="connsiteY105" fmla="*/ 253833 h 1904041"/>
              <a:gd name="connsiteX106" fmla="*/ 330733 w 1887484"/>
              <a:gd name="connsiteY106" fmla="*/ 237457 h 1904041"/>
              <a:gd name="connsiteX107" fmla="*/ 343322 w 1887484"/>
              <a:gd name="connsiteY107" fmla="*/ 221080 h 1904041"/>
              <a:gd name="connsiteX108" fmla="*/ 354113 w 1887484"/>
              <a:gd name="connsiteY108" fmla="*/ 205874 h 1904041"/>
              <a:gd name="connsiteX109" fmla="*/ 364903 w 1887484"/>
              <a:gd name="connsiteY109" fmla="*/ 190667 h 1904041"/>
              <a:gd name="connsiteX110" fmla="*/ 375694 w 1887484"/>
              <a:gd name="connsiteY110" fmla="*/ 176630 h 1904041"/>
              <a:gd name="connsiteX111" fmla="*/ 388283 w 1887484"/>
              <a:gd name="connsiteY111" fmla="*/ 163763 h 1904041"/>
              <a:gd name="connsiteX112" fmla="*/ 399074 w 1887484"/>
              <a:gd name="connsiteY112" fmla="*/ 150896 h 1904041"/>
              <a:gd name="connsiteX113" fmla="*/ 411663 w 1887484"/>
              <a:gd name="connsiteY113" fmla="*/ 139199 h 1904041"/>
              <a:gd name="connsiteX114" fmla="*/ 422454 w 1887484"/>
              <a:gd name="connsiteY114" fmla="*/ 127501 h 1904041"/>
              <a:gd name="connsiteX115" fmla="*/ 433245 w 1887484"/>
              <a:gd name="connsiteY115" fmla="*/ 115804 h 1904041"/>
              <a:gd name="connsiteX116" fmla="*/ 445834 w 1887484"/>
              <a:gd name="connsiteY116" fmla="*/ 105276 h 1904041"/>
              <a:gd name="connsiteX117" fmla="*/ 456624 w 1887484"/>
              <a:gd name="connsiteY117" fmla="*/ 95918 h 1904041"/>
              <a:gd name="connsiteX118" fmla="*/ 469214 w 1887484"/>
              <a:gd name="connsiteY118" fmla="*/ 86561 h 1904041"/>
              <a:gd name="connsiteX119" fmla="*/ 480004 w 1887484"/>
              <a:gd name="connsiteY119" fmla="*/ 77203 h 1904041"/>
              <a:gd name="connsiteX120" fmla="*/ 490795 w 1887484"/>
              <a:gd name="connsiteY120" fmla="*/ 69015 h 1904041"/>
              <a:gd name="connsiteX121" fmla="*/ 503384 w 1887484"/>
              <a:gd name="connsiteY121" fmla="*/ 60826 h 1904041"/>
              <a:gd name="connsiteX122" fmla="*/ 514175 w 1887484"/>
              <a:gd name="connsiteY122" fmla="*/ 53808 h 1904041"/>
              <a:gd name="connsiteX123" fmla="*/ 526764 w 1887484"/>
              <a:gd name="connsiteY123" fmla="*/ 46790 h 1904041"/>
              <a:gd name="connsiteX124" fmla="*/ 537555 w 1887484"/>
              <a:gd name="connsiteY124" fmla="*/ 39771 h 1904041"/>
              <a:gd name="connsiteX125" fmla="*/ 548346 w 1887484"/>
              <a:gd name="connsiteY125" fmla="*/ 33922 h 1904041"/>
              <a:gd name="connsiteX126" fmla="*/ 560935 w 1887484"/>
              <a:gd name="connsiteY126" fmla="*/ 28074 h 1904041"/>
              <a:gd name="connsiteX127" fmla="*/ 571726 w 1887484"/>
              <a:gd name="connsiteY127" fmla="*/ 23395 h 1904041"/>
              <a:gd name="connsiteX128" fmla="*/ 582516 w 1887484"/>
              <a:gd name="connsiteY128" fmla="*/ 18716 h 1904041"/>
              <a:gd name="connsiteX129" fmla="*/ 595106 w 1887484"/>
              <a:gd name="connsiteY129" fmla="*/ 14037 h 1904041"/>
              <a:gd name="connsiteX130" fmla="*/ 605896 w 1887484"/>
              <a:gd name="connsiteY130" fmla="*/ 11697 h 1904041"/>
              <a:gd name="connsiteX131" fmla="*/ 618485 w 1887484"/>
              <a:gd name="connsiteY131" fmla="*/ 8188 h 1904041"/>
              <a:gd name="connsiteX132" fmla="*/ 629276 w 1887484"/>
              <a:gd name="connsiteY132" fmla="*/ 5849 h 1904041"/>
              <a:gd name="connsiteX133" fmla="*/ 640067 w 1887484"/>
              <a:gd name="connsiteY133" fmla="*/ 3509 h 1904041"/>
              <a:gd name="connsiteX134" fmla="*/ 652656 w 1887484"/>
              <a:gd name="connsiteY134" fmla="*/ 2340 h 1904041"/>
              <a:gd name="connsiteX135" fmla="*/ 663447 w 1887484"/>
              <a:gd name="connsiteY135" fmla="*/ 1170 h 1904041"/>
              <a:gd name="connsiteX136" fmla="*/ 676036 w 1887484"/>
              <a:gd name="connsiteY13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68813 w 1887484"/>
              <a:gd name="connsiteY10" fmla="*/ 16376 h 1904041"/>
              <a:gd name="connsiteX11" fmla="*/ 1179604 w 1887484"/>
              <a:gd name="connsiteY11" fmla="*/ 12867 h 1904041"/>
              <a:gd name="connsiteX12" fmla="*/ 1192193 w 1887484"/>
              <a:gd name="connsiteY12" fmla="*/ 8188 h 1904041"/>
              <a:gd name="connsiteX13" fmla="*/ 1202984 w 1887484"/>
              <a:gd name="connsiteY13" fmla="*/ 5849 h 1904041"/>
              <a:gd name="connsiteX14" fmla="*/ 1213774 w 1887484"/>
              <a:gd name="connsiteY14" fmla="*/ 3509 h 1904041"/>
              <a:gd name="connsiteX15" fmla="*/ 1226364 w 1887484"/>
              <a:gd name="connsiteY15" fmla="*/ 1170 h 1904041"/>
              <a:gd name="connsiteX16" fmla="*/ 1237154 w 1887484"/>
              <a:gd name="connsiteY16" fmla="*/ 1170 h 1904041"/>
              <a:gd name="connsiteX17" fmla="*/ 1249743 w 1887484"/>
              <a:gd name="connsiteY17" fmla="*/ 0 h 1904041"/>
              <a:gd name="connsiteX18" fmla="*/ 1260534 w 1887484"/>
              <a:gd name="connsiteY18" fmla="*/ 0 h 1904041"/>
              <a:gd name="connsiteX19" fmla="*/ 1271325 w 1887484"/>
              <a:gd name="connsiteY19" fmla="*/ 1170 h 1904041"/>
              <a:gd name="connsiteX20" fmla="*/ 1283914 w 1887484"/>
              <a:gd name="connsiteY20" fmla="*/ 2340 h 1904041"/>
              <a:gd name="connsiteX21" fmla="*/ 1294705 w 1887484"/>
              <a:gd name="connsiteY21" fmla="*/ 3509 h 1904041"/>
              <a:gd name="connsiteX22" fmla="*/ 1307294 w 1887484"/>
              <a:gd name="connsiteY22" fmla="*/ 5849 h 1904041"/>
              <a:gd name="connsiteX23" fmla="*/ 1318085 w 1887484"/>
              <a:gd name="connsiteY23" fmla="*/ 8188 h 1904041"/>
              <a:gd name="connsiteX24" fmla="*/ 1328875 w 1887484"/>
              <a:gd name="connsiteY24" fmla="*/ 11697 h 1904041"/>
              <a:gd name="connsiteX25" fmla="*/ 1339666 w 1887484"/>
              <a:gd name="connsiteY25" fmla="*/ 15207 h 1904041"/>
              <a:gd name="connsiteX26" fmla="*/ 1352255 w 1887484"/>
              <a:gd name="connsiteY26" fmla="*/ 19886 h 1904041"/>
              <a:gd name="connsiteX27" fmla="*/ 1363046 w 1887484"/>
              <a:gd name="connsiteY27" fmla="*/ 24565 h 1904041"/>
              <a:gd name="connsiteX28" fmla="*/ 1375635 w 1887484"/>
              <a:gd name="connsiteY28" fmla="*/ 29244 h 1904041"/>
              <a:gd name="connsiteX29" fmla="*/ 1386426 w 1887484"/>
              <a:gd name="connsiteY29" fmla="*/ 35092 h 1904041"/>
              <a:gd name="connsiteX30" fmla="*/ 1397217 w 1887484"/>
              <a:gd name="connsiteY30" fmla="*/ 40941 h 1904041"/>
              <a:gd name="connsiteX31" fmla="*/ 1409806 w 1887484"/>
              <a:gd name="connsiteY31" fmla="*/ 47959 h 1904041"/>
              <a:gd name="connsiteX32" fmla="*/ 1420597 w 1887484"/>
              <a:gd name="connsiteY32" fmla="*/ 54978 h 1904041"/>
              <a:gd name="connsiteX33" fmla="*/ 1433186 w 1887484"/>
              <a:gd name="connsiteY33" fmla="*/ 61996 h 1904041"/>
              <a:gd name="connsiteX34" fmla="*/ 1443977 w 1887484"/>
              <a:gd name="connsiteY34" fmla="*/ 70184 h 1904041"/>
              <a:gd name="connsiteX35" fmla="*/ 1454767 w 1887484"/>
              <a:gd name="connsiteY35" fmla="*/ 79542 h 1904041"/>
              <a:gd name="connsiteX36" fmla="*/ 1467357 w 1887484"/>
              <a:gd name="connsiteY36" fmla="*/ 87730 h 1904041"/>
              <a:gd name="connsiteX37" fmla="*/ 1478147 w 1887484"/>
              <a:gd name="connsiteY37" fmla="*/ 98258 h 1904041"/>
              <a:gd name="connsiteX38" fmla="*/ 1490736 w 1887484"/>
              <a:gd name="connsiteY38" fmla="*/ 107616 h 1904041"/>
              <a:gd name="connsiteX39" fmla="*/ 1501527 w 1887484"/>
              <a:gd name="connsiteY39" fmla="*/ 119313 h 1904041"/>
              <a:gd name="connsiteX40" fmla="*/ 1512318 w 1887484"/>
              <a:gd name="connsiteY40" fmla="*/ 129841 h 1904041"/>
              <a:gd name="connsiteX41" fmla="*/ 1524907 w 1887484"/>
              <a:gd name="connsiteY41" fmla="*/ 141538 h 1904041"/>
              <a:gd name="connsiteX42" fmla="*/ 1535698 w 1887484"/>
              <a:gd name="connsiteY42" fmla="*/ 154405 h 1904041"/>
              <a:gd name="connsiteX43" fmla="*/ 1546489 w 1887484"/>
              <a:gd name="connsiteY43" fmla="*/ 167272 h 1904041"/>
              <a:gd name="connsiteX44" fmla="*/ 1559078 w 1887484"/>
              <a:gd name="connsiteY44" fmla="*/ 180139 h 1904041"/>
              <a:gd name="connsiteX45" fmla="*/ 1569869 w 1887484"/>
              <a:gd name="connsiteY45" fmla="*/ 195346 h 1904041"/>
              <a:gd name="connsiteX46" fmla="*/ 1582458 w 1887484"/>
              <a:gd name="connsiteY46" fmla="*/ 210553 h 1904041"/>
              <a:gd name="connsiteX47" fmla="*/ 1593248 w 1887484"/>
              <a:gd name="connsiteY47" fmla="*/ 225759 h 1904041"/>
              <a:gd name="connsiteX48" fmla="*/ 1604039 w 1887484"/>
              <a:gd name="connsiteY48" fmla="*/ 242135 h 1904041"/>
              <a:gd name="connsiteX49" fmla="*/ 1616628 w 1887484"/>
              <a:gd name="connsiteY49" fmla="*/ 258512 h 1904041"/>
              <a:gd name="connsiteX50" fmla="*/ 1627419 w 1887484"/>
              <a:gd name="connsiteY50" fmla="*/ 277228 h 1904041"/>
              <a:gd name="connsiteX51" fmla="*/ 1640008 w 1887484"/>
              <a:gd name="connsiteY51" fmla="*/ 294774 h 1904041"/>
              <a:gd name="connsiteX52" fmla="*/ 1650799 w 1887484"/>
              <a:gd name="connsiteY52" fmla="*/ 314659 h 1904041"/>
              <a:gd name="connsiteX53" fmla="*/ 1661590 w 1887484"/>
              <a:gd name="connsiteY53" fmla="*/ 334545 h 1904041"/>
              <a:gd name="connsiteX54" fmla="*/ 1674179 w 1887484"/>
              <a:gd name="connsiteY54" fmla="*/ 356770 h 1904041"/>
              <a:gd name="connsiteX55" fmla="*/ 1684970 w 1887484"/>
              <a:gd name="connsiteY55" fmla="*/ 378995 h 1904041"/>
              <a:gd name="connsiteX56" fmla="*/ 1697559 w 1887484"/>
              <a:gd name="connsiteY56" fmla="*/ 402389 h 1904041"/>
              <a:gd name="connsiteX57" fmla="*/ 1708350 w 1887484"/>
              <a:gd name="connsiteY57" fmla="*/ 426954 h 1904041"/>
              <a:gd name="connsiteX58" fmla="*/ 1719140 w 1887484"/>
              <a:gd name="connsiteY58" fmla="*/ 452688 h 1904041"/>
              <a:gd name="connsiteX59" fmla="*/ 1729931 w 1887484"/>
              <a:gd name="connsiteY59" fmla="*/ 480762 h 1904041"/>
              <a:gd name="connsiteX60" fmla="*/ 1742520 w 1887484"/>
              <a:gd name="connsiteY60" fmla="*/ 510005 h 1904041"/>
              <a:gd name="connsiteX61" fmla="*/ 1753311 w 1887484"/>
              <a:gd name="connsiteY61" fmla="*/ 540418 h 1904041"/>
              <a:gd name="connsiteX62" fmla="*/ 1765900 w 1887484"/>
              <a:gd name="connsiteY62" fmla="*/ 573171 h 1904041"/>
              <a:gd name="connsiteX63" fmla="*/ 1776691 w 1887484"/>
              <a:gd name="connsiteY63" fmla="*/ 608263 h 1904041"/>
              <a:gd name="connsiteX64" fmla="*/ 1787482 w 1887484"/>
              <a:gd name="connsiteY64" fmla="*/ 645694 h 1904041"/>
              <a:gd name="connsiteX65" fmla="*/ 1800071 w 1887484"/>
              <a:gd name="connsiteY65" fmla="*/ 686635 h 1904041"/>
              <a:gd name="connsiteX66" fmla="*/ 1810862 w 1887484"/>
              <a:gd name="connsiteY66" fmla="*/ 731085 h 1904041"/>
              <a:gd name="connsiteX67" fmla="*/ 1823451 w 1887484"/>
              <a:gd name="connsiteY67" fmla="*/ 780214 h 1904041"/>
              <a:gd name="connsiteX68" fmla="*/ 1834242 w 1887484"/>
              <a:gd name="connsiteY68" fmla="*/ 836361 h 1904041"/>
              <a:gd name="connsiteX69" fmla="*/ 1845032 w 1887484"/>
              <a:gd name="connsiteY69" fmla="*/ 901867 h 1904041"/>
              <a:gd name="connsiteX70" fmla="*/ 1857621 w 1887484"/>
              <a:gd name="connsiteY70" fmla="*/ 980239 h 1904041"/>
              <a:gd name="connsiteX71" fmla="*/ 1868412 w 1887484"/>
              <a:gd name="connsiteY71" fmla="*/ 1084345 h 1904041"/>
              <a:gd name="connsiteX72" fmla="*/ 1881001 w 1887484"/>
              <a:gd name="connsiteY72" fmla="*/ 1256297 h 1904041"/>
              <a:gd name="connsiteX73" fmla="*/ 1885102 w 1887484"/>
              <a:gd name="connsiteY73" fmla="*/ 1335426 h 1904041"/>
              <a:gd name="connsiteX74" fmla="*/ 1887484 w 1887484"/>
              <a:gd name="connsiteY74" fmla="*/ 1903557 h 1904041"/>
              <a:gd name="connsiteX75" fmla="*/ 0 w 1887484"/>
              <a:gd name="connsiteY75" fmla="*/ 1904041 h 1904041"/>
              <a:gd name="connsiteX76" fmla="*/ 0 w 1887484"/>
              <a:gd name="connsiteY76" fmla="*/ 1482058 h 1904041"/>
              <a:gd name="connsiteX77" fmla="*/ 8809 w 1887484"/>
              <a:gd name="connsiteY77" fmla="*/ 1388477 h 1904041"/>
              <a:gd name="connsiteX78" fmla="*/ 21398 w 1887484"/>
              <a:gd name="connsiteY78" fmla="*/ 1283201 h 1904041"/>
              <a:gd name="connsiteX79" fmla="*/ 32189 w 1887484"/>
              <a:gd name="connsiteY79" fmla="*/ 1190791 h 1904041"/>
              <a:gd name="connsiteX80" fmla="*/ 44778 w 1887484"/>
              <a:gd name="connsiteY80" fmla="*/ 1110080 h 1904041"/>
              <a:gd name="connsiteX81" fmla="*/ 55569 w 1887484"/>
              <a:gd name="connsiteY81" fmla="*/ 1038726 h 1904041"/>
              <a:gd name="connsiteX82" fmla="*/ 66360 w 1887484"/>
              <a:gd name="connsiteY82" fmla="*/ 972051 h 1904041"/>
              <a:gd name="connsiteX83" fmla="*/ 78949 w 1887484"/>
              <a:gd name="connsiteY83" fmla="*/ 911225 h 1904041"/>
              <a:gd name="connsiteX84" fmla="*/ 89740 w 1887484"/>
              <a:gd name="connsiteY84" fmla="*/ 853907 h 1904041"/>
              <a:gd name="connsiteX85" fmla="*/ 102329 w 1887484"/>
              <a:gd name="connsiteY85" fmla="*/ 800100 h 1904041"/>
              <a:gd name="connsiteX86" fmla="*/ 113119 w 1887484"/>
              <a:gd name="connsiteY86" fmla="*/ 750971 h 1904041"/>
              <a:gd name="connsiteX87" fmla="*/ 123910 w 1887484"/>
              <a:gd name="connsiteY87" fmla="*/ 705351 h 1904041"/>
              <a:gd name="connsiteX88" fmla="*/ 136499 w 1887484"/>
              <a:gd name="connsiteY88" fmla="*/ 663240 h 1904041"/>
              <a:gd name="connsiteX89" fmla="*/ 147290 w 1887484"/>
              <a:gd name="connsiteY89" fmla="*/ 624639 h 1904041"/>
              <a:gd name="connsiteX90" fmla="*/ 158081 w 1887484"/>
              <a:gd name="connsiteY90" fmla="*/ 589547 h 1904041"/>
              <a:gd name="connsiteX91" fmla="*/ 170670 w 1887484"/>
              <a:gd name="connsiteY91" fmla="*/ 555625 h 1904041"/>
              <a:gd name="connsiteX92" fmla="*/ 181461 w 1887484"/>
              <a:gd name="connsiteY92" fmla="*/ 525212 h 1904041"/>
              <a:gd name="connsiteX93" fmla="*/ 192251 w 1887484"/>
              <a:gd name="connsiteY93" fmla="*/ 495968 h 1904041"/>
              <a:gd name="connsiteX94" fmla="*/ 204841 w 1887484"/>
              <a:gd name="connsiteY94" fmla="*/ 469064 h 1904041"/>
              <a:gd name="connsiteX95" fmla="*/ 215631 w 1887484"/>
              <a:gd name="connsiteY95" fmla="*/ 442160 h 1904041"/>
              <a:gd name="connsiteX96" fmla="*/ 228221 w 1887484"/>
              <a:gd name="connsiteY96" fmla="*/ 417596 h 1904041"/>
              <a:gd name="connsiteX97" fmla="*/ 239011 w 1887484"/>
              <a:gd name="connsiteY97" fmla="*/ 393031 h 1904041"/>
              <a:gd name="connsiteX98" fmla="*/ 249802 w 1887484"/>
              <a:gd name="connsiteY98" fmla="*/ 370806 h 1904041"/>
              <a:gd name="connsiteX99" fmla="*/ 262391 w 1887484"/>
              <a:gd name="connsiteY99" fmla="*/ 348581 h 1904041"/>
              <a:gd name="connsiteX100" fmla="*/ 273182 w 1887484"/>
              <a:gd name="connsiteY100" fmla="*/ 328696 h 1904041"/>
              <a:gd name="connsiteX101" fmla="*/ 285771 w 1887484"/>
              <a:gd name="connsiteY101" fmla="*/ 308810 h 1904041"/>
              <a:gd name="connsiteX102" fmla="*/ 296562 w 1887484"/>
              <a:gd name="connsiteY102" fmla="*/ 288925 h 1904041"/>
              <a:gd name="connsiteX103" fmla="*/ 307353 w 1887484"/>
              <a:gd name="connsiteY103" fmla="*/ 271379 h 1904041"/>
              <a:gd name="connsiteX104" fmla="*/ 318143 w 1887484"/>
              <a:gd name="connsiteY104" fmla="*/ 253833 h 1904041"/>
              <a:gd name="connsiteX105" fmla="*/ 330733 w 1887484"/>
              <a:gd name="connsiteY105" fmla="*/ 237457 h 1904041"/>
              <a:gd name="connsiteX106" fmla="*/ 343322 w 1887484"/>
              <a:gd name="connsiteY106" fmla="*/ 221080 h 1904041"/>
              <a:gd name="connsiteX107" fmla="*/ 354113 w 1887484"/>
              <a:gd name="connsiteY107" fmla="*/ 205874 h 1904041"/>
              <a:gd name="connsiteX108" fmla="*/ 364903 w 1887484"/>
              <a:gd name="connsiteY108" fmla="*/ 190667 h 1904041"/>
              <a:gd name="connsiteX109" fmla="*/ 375694 w 1887484"/>
              <a:gd name="connsiteY109" fmla="*/ 176630 h 1904041"/>
              <a:gd name="connsiteX110" fmla="*/ 388283 w 1887484"/>
              <a:gd name="connsiteY110" fmla="*/ 163763 h 1904041"/>
              <a:gd name="connsiteX111" fmla="*/ 399074 w 1887484"/>
              <a:gd name="connsiteY111" fmla="*/ 150896 h 1904041"/>
              <a:gd name="connsiteX112" fmla="*/ 411663 w 1887484"/>
              <a:gd name="connsiteY112" fmla="*/ 139199 h 1904041"/>
              <a:gd name="connsiteX113" fmla="*/ 422454 w 1887484"/>
              <a:gd name="connsiteY113" fmla="*/ 127501 h 1904041"/>
              <a:gd name="connsiteX114" fmla="*/ 433245 w 1887484"/>
              <a:gd name="connsiteY114" fmla="*/ 115804 h 1904041"/>
              <a:gd name="connsiteX115" fmla="*/ 445834 w 1887484"/>
              <a:gd name="connsiteY115" fmla="*/ 105276 h 1904041"/>
              <a:gd name="connsiteX116" fmla="*/ 456624 w 1887484"/>
              <a:gd name="connsiteY116" fmla="*/ 95918 h 1904041"/>
              <a:gd name="connsiteX117" fmla="*/ 469214 w 1887484"/>
              <a:gd name="connsiteY117" fmla="*/ 86561 h 1904041"/>
              <a:gd name="connsiteX118" fmla="*/ 480004 w 1887484"/>
              <a:gd name="connsiteY118" fmla="*/ 77203 h 1904041"/>
              <a:gd name="connsiteX119" fmla="*/ 490795 w 1887484"/>
              <a:gd name="connsiteY119" fmla="*/ 69015 h 1904041"/>
              <a:gd name="connsiteX120" fmla="*/ 503384 w 1887484"/>
              <a:gd name="connsiteY120" fmla="*/ 60826 h 1904041"/>
              <a:gd name="connsiteX121" fmla="*/ 514175 w 1887484"/>
              <a:gd name="connsiteY121" fmla="*/ 53808 h 1904041"/>
              <a:gd name="connsiteX122" fmla="*/ 526764 w 1887484"/>
              <a:gd name="connsiteY122" fmla="*/ 46790 h 1904041"/>
              <a:gd name="connsiteX123" fmla="*/ 537555 w 1887484"/>
              <a:gd name="connsiteY123" fmla="*/ 39771 h 1904041"/>
              <a:gd name="connsiteX124" fmla="*/ 548346 w 1887484"/>
              <a:gd name="connsiteY124" fmla="*/ 33922 h 1904041"/>
              <a:gd name="connsiteX125" fmla="*/ 560935 w 1887484"/>
              <a:gd name="connsiteY125" fmla="*/ 28074 h 1904041"/>
              <a:gd name="connsiteX126" fmla="*/ 571726 w 1887484"/>
              <a:gd name="connsiteY126" fmla="*/ 23395 h 1904041"/>
              <a:gd name="connsiteX127" fmla="*/ 582516 w 1887484"/>
              <a:gd name="connsiteY127" fmla="*/ 18716 h 1904041"/>
              <a:gd name="connsiteX128" fmla="*/ 595106 w 1887484"/>
              <a:gd name="connsiteY128" fmla="*/ 14037 h 1904041"/>
              <a:gd name="connsiteX129" fmla="*/ 605896 w 1887484"/>
              <a:gd name="connsiteY129" fmla="*/ 11697 h 1904041"/>
              <a:gd name="connsiteX130" fmla="*/ 618485 w 1887484"/>
              <a:gd name="connsiteY130" fmla="*/ 8188 h 1904041"/>
              <a:gd name="connsiteX131" fmla="*/ 629276 w 1887484"/>
              <a:gd name="connsiteY131" fmla="*/ 5849 h 1904041"/>
              <a:gd name="connsiteX132" fmla="*/ 640067 w 1887484"/>
              <a:gd name="connsiteY132" fmla="*/ 3509 h 1904041"/>
              <a:gd name="connsiteX133" fmla="*/ 652656 w 1887484"/>
              <a:gd name="connsiteY133" fmla="*/ 2340 h 1904041"/>
              <a:gd name="connsiteX134" fmla="*/ 663447 w 1887484"/>
              <a:gd name="connsiteY134" fmla="*/ 1170 h 1904041"/>
              <a:gd name="connsiteX135" fmla="*/ 676036 w 1887484"/>
              <a:gd name="connsiteY13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1168813 w 1887484"/>
              <a:gd name="connsiteY9" fmla="*/ 16376 h 1904041"/>
              <a:gd name="connsiteX10" fmla="*/ 1179604 w 1887484"/>
              <a:gd name="connsiteY10" fmla="*/ 12867 h 1904041"/>
              <a:gd name="connsiteX11" fmla="*/ 1192193 w 1887484"/>
              <a:gd name="connsiteY11" fmla="*/ 8188 h 1904041"/>
              <a:gd name="connsiteX12" fmla="*/ 1202984 w 1887484"/>
              <a:gd name="connsiteY12" fmla="*/ 5849 h 1904041"/>
              <a:gd name="connsiteX13" fmla="*/ 1213774 w 1887484"/>
              <a:gd name="connsiteY13" fmla="*/ 3509 h 1904041"/>
              <a:gd name="connsiteX14" fmla="*/ 1226364 w 1887484"/>
              <a:gd name="connsiteY14" fmla="*/ 1170 h 1904041"/>
              <a:gd name="connsiteX15" fmla="*/ 1237154 w 1887484"/>
              <a:gd name="connsiteY15" fmla="*/ 1170 h 1904041"/>
              <a:gd name="connsiteX16" fmla="*/ 1249743 w 1887484"/>
              <a:gd name="connsiteY16" fmla="*/ 0 h 1904041"/>
              <a:gd name="connsiteX17" fmla="*/ 1260534 w 1887484"/>
              <a:gd name="connsiteY17" fmla="*/ 0 h 1904041"/>
              <a:gd name="connsiteX18" fmla="*/ 1271325 w 1887484"/>
              <a:gd name="connsiteY18" fmla="*/ 1170 h 1904041"/>
              <a:gd name="connsiteX19" fmla="*/ 1283914 w 1887484"/>
              <a:gd name="connsiteY19" fmla="*/ 2340 h 1904041"/>
              <a:gd name="connsiteX20" fmla="*/ 1294705 w 1887484"/>
              <a:gd name="connsiteY20" fmla="*/ 3509 h 1904041"/>
              <a:gd name="connsiteX21" fmla="*/ 1307294 w 1887484"/>
              <a:gd name="connsiteY21" fmla="*/ 5849 h 1904041"/>
              <a:gd name="connsiteX22" fmla="*/ 1318085 w 1887484"/>
              <a:gd name="connsiteY22" fmla="*/ 8188 h 1904041"/>
              <a:gd name="connsiteX23" fmla="*/ 1328875 w 1887484"/>
              <a:gd name="connsiteY23" fmla="*/ 11697 h 1904041"/>
              <a:gd name="connsiteX24" fmla="*/ 1339666 w 1887484"/>
              <a:gd name="connsiteY24" fmla="*/ 15207 h 1904041"/>
              <a:gd name="connsiteX25" fmla="*/ 1352255 w 1887484"/>
              <a:gd name="connsiteY25" fmla="*/ 19886 h 1904041"/>
              <a:gd name="connsiteX26" fmla="*/ 1363046 w 1887484"/>
              <a:gd name="connsiteY26" fmla="*/ 24565 h 1904041"/>
              <a:gd name="connsiteX27" fmla="*/ 1375635 w 1887484"/>
              <a:gd name="connsiteY27" fmla="*/ 29244 h 1904041"/>
              <a:gd name="connsiteX28" fmla="*/ 1386426 w 1887484"/>
              <a:gd name="connsiteY28" fmla="*/ 35092 h 1904041"/>
              <a:gd name="connsiteX29" fmla="*/ 1397217 w 1887484"/>
              <a:gd name="connsiteY29" fmla="*/ 40941 h 1904041"/>
              <a:gd name="connsiteX30" fmla="*/ 1409806 w 1887484"/>
              <a:gd name="connsiteY30" fmla="*/ 47959 h 1904041"/>
              <a:gd name="connsiteX31" fmla="*/ 1420597 w 1887484"/>
              <a:gd name="connsiteY31" fmla="*/ 54978 h 1904041"/>
              <a:gd name="connsiteX32" fmla="*/ 1433186 w 1887484"/>
              <a:gd name="connsiteY32" fmla="*/ 61996 h 1904041"/>
              <a:gd name="connsiteX33" fmla="*/ 1443977 w 1887484"/>
              <a:gd name="connsiteY33" fmla="*/ 70184 h 1904041"/>
              <a:gd name="connsiteX34" fmla="*/ 1454767 w 1887484"/>
              <a:gd name="connsiteY34" fmla="*/ 79542 h 1904041"/>
              <a:gd name="connsiteX35" fmla="*/ 1467357 w 1887484"/>
              <a:gd name="connsiteY35" fmla="*/ 87730 h 1904041"/>
              <a:gd name="connsiteX36" fmla="*/ 1478147 w 1887484"/>
              <a:gd name="connsiteY36" fmla="*/ 98258 h 1904041"/>
              <a:gd name="connsiteX37" fmla="*/ 1490736 w 1887484"/>
              <a:gd name="connsiteY37" fmla="*/ 107616 h 1904041"/>
              <a:gd name="connsiteX38" fmla="*/ 1501527 w 1887484"/>
              <a:gd name="connsiteY38" fmla="*/ 119313 h 1904041"/>
              <a:gd name="connsiteX39" fmla="*/ 1512318 w 1887484"/>
              <a:gd name="connsiteY39" fmla="*/ 129841 h 1904041"/>
              <a:gd name="connsiteX40" fmla="*/ 1524907 w 1887484"/>
              <a:gd name="connsiteY40" fmla="*/ 141538 h 1904041"/>
              <a:gd name="connsiteX41" fmla="*/ 1535698 w 1887484"/>
              <a:gd name="connsiteY41" fmla="*/ 154405 h 1904041"/>
              <a:gd name="connsiteX42" fmla="*/ 1546489 w 1887484"/>
              <a:gd name="connsiteY42" fmla="*/ 167272 h 1904041"/>
              <a:gd name="connsiteX43" fmla="*/ 1559078 w 1887484"/>
              <a:gd name="connsiteY43" fmla="*/ 180139 h 1904041"/>
              <a:gd name="connsiteX44" fmla="*/ 1569869 w 1887484"/>
              <a:gd name="connsiteY44" fmla="*/ 195346 h 1904041"/>
              <a:gd name="connsiteX45" fmla="*/ 1582458 w 1887484"/>
              <a:gd name="connsiteY45" fmla="*/ 210553 h 1904041"/>
              <a:gd name="connsiteX46" fmla="*/ 1593248 w 1887484"/>
              <a:gd name="connsiteY46" fmla="*/ 225759 h 1904041"/>
              <a:gd name="connsiteX47" fmla="*/ 1604039 w 1887484"/>
              <a:gd name="connsiteY47" fmla="*/ 242135 h 1904041"/>
              <a:gd name="connsiteX48" fmla="*/ 1616628 w 1887484"/>
              <a:gd name="connsiteY48" fmla="*/ 258512 h 1904041"/>
              <a:gd name="connsiteX49" fmla="*/ 1627419 w 1887484"/>
              <a:gd name="connsiteY49" fmla="*/ 277228 h 1904041"/>
              <a:gd name="connsiteX50" fmla="*/ 1640008 w 1887484"/>
              <a:gd name="connsiteY50" fmla="*/ 294774 h 1904041"/>
              <a:gd name="connsiteX51" fmla="*/ 1650799 w 1887484"/>
              <a:gd name="connsiteY51" fmla="*/ 314659 h 1904041"/>
              <a:gd name="connsiteX52" fmla="*/ 1661590 w 1887484"/>
              <a:gd name="connsiteY52" fmla="*/ 334545 h 1904041"/>
              <a:gd name="connsiteX53" fmla="*/ 1674179 w 1887484"/>
              <a:gd name="connsiteY53" fmla="*/ 356770 h 1904041"/>
              <a:gd name="connsiteX54" fmla="*/ 1684970 w 1887484"/>
              <a:gd name="connsiteY54" fmla="*/ 378995 h 1904041"/>
              <a:gd name="connsiteX55" fmla="*/ 1697559 w 1887484"/>
              <a:gd name="connsiteY55" fmla="*/ 402389 h 1904041"/>
              <a:gd name="connsiteX56" fmla="*/ 1708350 w 1887484"/>
              <a:gd name="connsiteY56" fmla="*/ 426954 h 1904041"/>
              <a:gd name="connsiteX57" fmla="*/ 1719140 w 1887484"/>
              <a:gd name="connsiteY57" fmla="*/ 452688 h 1904041"/>
              <a:gd name="connsiteX58" fmla="*/ 1729931 w 1887484"/>
              <a:gd name="connsiteY58" fmla="*/ 480762 h 1904041"/>
              <a:gd name="connsiteX59" fmla="*/ 1742520 w 1887484"/>
              <a:gd name="connsiteY59" fmla="*/ 510005 h 1904041"/>
              <a:gd name="connsiteX60" fmla="*/ 1753311 w 1887484"/>
              <a:gd name="connsiteY60" fmla="*/ 540418 h 1904041"/>
              <a:gd name="connsiteX61" fmla="*/ 1765900 w 1887484"/>
              <a:gd name="connsiteY61" fmla="*/ 573171 h 1904041"/>
              <a:gd name="connsiteX62" fmla="*/ 1776691 w 1887484"/>
              <a:gd name="connsiteY62" fmla="*/ 608263 h 1904041"/>
              <a:gd name="connsiteX63" fmla="*/ 1787482 w 1887484"/>
              <a:gd name="connsiteY63" fmla="*/ 645694 h 1904041"/>
              <a:gd name="connsiteX64" fmla="*/ 1800071 w 1887484"/>
              <a:gd name="connsiteY64" fmla="*/ 686635 h 1904041"/>
              <a:gd name="connsiteX65" fmla="*/ 1810862 w 1887484"/>
              <a:gd name="connsiteY65" fmla="*/ 731085 h 1904041"/>
              <a:gd name="connsiteX66" fmla="*/ 1823451 w 1887484"/>
              <a:gd name="connsiteY66" fmla="*/ 780214 h 1904041"/>
              <a:gd name="connsiteX67" fmla="*/ 1834242 w 1887484"/>
              <a:gd name="connsiteY67" fmla="*/ 836361 h 1904041"/>
              <a:gd name="connsiteX68" fmla="*/ 1845032 w 1887484"/>
              <a:gd name="connsiteY68" fmla="*/ 901867 h 1904041"/>
              <a:gd name="connsiteX69" fmla="*/ 1857621 w 1887484"/>
              <a:gd name="connsiteY69" fmla="*/ 980239 h 1904041"/>
              <a:gd name="connsiteX70" fmla="*/ 1868412 w 1887484"/>
              <a:gd name="connsiteY70" fmla="*/ 1084345 h 1904041"/>
              <a:gd name="connsiteX71" fmla="*/ 1881001 w 1887484"/>
              <a:gd name="connsiteY71" fmla="*/ 1256297 h 1904041"/>
              <a:gd name="connsiteX72" fmla="*/ 1885102 w 1887484"/>
              <a:gd name="connsiteY72" fmla="*/ 1335426 h 1904041"/>
              <a:gd name="connsiteX73" fmla="*/ 1887484 w 1887484"/>
              <a:gd name="connsiteY73" fmla="*/ 1903557 h 1904041"/>
              <a:gd name="connsiteX74" fmla="*/ 0 w 1887484"/>
              <a:gd name="connsiteY74" fmla="*/ 1904041 h 1904041"/>
              <a:gd name="connsiteX75" fmla="*/ 0 w 1887484"/>
              <a:gd name="connsiteY75" fmla="*/ 1482058 h 1904041"/>
              <a:gd name="connsiteX76" fmla="*/ 8809 w 1887484"/>
              <a:gd name="connsiteY76" fmla="*/ 1388477 h 1904041"/>
              <a:gd name="connsiteX77" fmla="*/ 21398 w 1887484"/>
              <a:gd name="connsiteY77" fmla="*/ 1283201 h 1904041"/>
              <a:gd name="connsiteX78" fmla="*/ 32189 w 1887484"/>
              <a:gd name="connsiteY78" fmla="*/ 1190791 h 1904041"/>
              <a:gd name="connsiteX79" fmla="*/ 44778 w 1887484"/>
              <a:gd name="connsiteY79" fmla="*/ 1110080 h 1904041"/>
              <a:gd name="connsiteX80" fmla="*/ 55569 w 1887484"/>
              <a:gd name="connsiteY80" fmla="*/ 1038726 h 1904041"/>
              <a:gd name="connsiteX81" fmla="*/ 66360 w 1887484"/>
              <a:gd name="connsiteY81" fmla="*/ 972051 h 1904041"/>
              <a:gd name="connsiteX82" fmla="*/ 78949 w 1887484"/>
              <a:gd name="connsiteY82" fmla="*/ 911225 h 1904041"/>
              <a:gd name="connsiteX83" fmla="*/ 89740 w 1887484"/>
              <a:gd name="connsiteY83" fmla="*/ 853907 h 1904041"/>
              <a:gd name="connsiteX84" fmla="*/ 102329 w 1887484"/>
              <a:gd name="connsiteY84" fmla="*/ 800100 h 1904041"/>
              <a:gd name="connsiteX85" fmla="*/ 113119 w 1887484"/>
              <a:gd name="connsiteY85" fmla="*/ 750971 h 1904041"/>
              <a:gd name="connsiteX86" fmla="*/ 123910 w 1887484"/>
              <a:gd name="connsiteY86" fmla="*/ 705351 h 1904041"/>
              <a:gd name="connsiteX87" fmla="*/ 136499 w 1887484"/>
              <a:gd name="connsiteY87" fmla="*/ 663240 h 1904041"/>
              <a:gd name="connsiteX88" fmla="*/ 147290 w 1887484"/>
              <a:gd name="connsiteY88" fmla="*/ 624639 h 1904041"/>
              <a:gd name="connsiteX89" fmla="*/ 158081 w 1887484"/>
              <a:gd name="connsiteY89" fmla="*/ 589547 h 1904041"/>
              <a:gd name="connsiteX90" fmla="*/ 170670 w 1887484"/>
              <a:gd name="connsiteY90" fmla="*/ 555625 h 1904041"/>
              <a:gd name="connsiteX91" fmla="*/ 181461 w 1887484"/>
              <a:gd name="connsiteY91" fmla="*/ 525212 h 1904041"/>
              <a:gd name="connsiteX92" fmla="*/ 192251 w 1887484"/>
              <a:gd name="connsiteY92" fmla="*/ 495968 h 1904041"/>
              <a:gd name="connsiteX93" fmla="*/ 204841 w 1887484"/>
              <a:gd name="connsiteY93" fmla="*/ 469064 h 1904041"/>
              <a:gd name="connsiteX94" fmla="*/ 215631 w 1887484"/>
              <a:gd name="connsiteY94" fmla="*/ 442160 h 1904041"/>
              <a:gd name="connsiteX95" fmla="*/ 228221 w 1887484"/>
              <a:gd name="connsiteY95" fmla="*/ 417596 h 1904041"/>
              <a:gd name="connsiteX96" fmla="*/ 239011 w 1887484"/>
              <a:gd name="connsiteY96" fmla="*/ 393031 h 1904041"/>
              <a:gd name="connsiteX97" fmla="*/ 249802 w 1887484"/>
              <a:gd name="connsiteY97" fmla="*/ 370806 h 1904041"/>
              <a:gd name="connsiteX98" fmla="*/ 262391 w 1887484"/>
              <a:gd name="connsiteY98" fmla="*/ 348581 h 1904041"/>
              <a:gd name="connsiteX99" fmla="*/ 273182 w 1887484"/>
              <a:gd name="connsiteY99" fmla="*/ 328696 h 1904041"/>
              <a:gd name="connsiteX100" fmla="*/ 285771 w 1887484"/>
              <a:gd name="connsiteY100" fmla="*/ 308810 h 1904041"/>
              <a:gd name="connsiteX101" fmla="*/ 296562 w 1887484"/>
              <a:gd name="connsiteY101" fmla="*/ 288925 h 1904041"/>
              <a:gd name="connsiteX102" fmla="*/ 307353 w 1887484"/>
              <a:gd name="connsiteY102" fmla="*/ 271379 h 1904041"/>
              <a:gd name="connsiteX103" fmla="*/ 318143 w 1887484"/>
              <a:gd name="connsiteY103" fmla="*/ 253833 h 1904041"/>
              <a:gd name="connsiteX104" fmla="*/ 330733 w 1887484"/>
              <a:gd name="connsiteY104" fmla="*/ 237457 h 1904041"/>
              <a:gd name="connsiteX105" fmla="*/ 343322 w 1887484"/>
              <a:gd name="connsiteY105" fmla="*/ 221080 h 1904041"/>
              <a:gd name="connsiteX106" fmla="*/ 354113 w 1887484"/>
              <a:gd name="connsiteY106" fmla="*/ 205874 h 1904041"/>
              <a:gd name="connsiteX107" fmla="*/ 364903 w 1887484"/>
              <a:gd name="connsiteY107" fmla="*/ 190667 h 1904041"/>
              <a:gd name="connsiteX108" fmla="*/ 375694 w 1887484"/>
              <a:gd name="connsiteY108" fmla="*/ 176630 h 1904041"/>
              <a:gd name="connsiteX109" fmla="*/ 388283 w 1887484"/>
              <a:gd name="connsiteY109" fmla="*/ 163763 h 1904041"/>
              <a:gd name="connsiteX110" fmla="*/ 399074 w 1887484"/>
              <a:gd name="connsiteY110" fmla="*/ 150896 h 1904041"/>
              <a:gd name="connsiteX111" fmla="*/ 411663 w 1887484"/>
              <a:gd name="connsiteY111" fmla="*/ 139199 h 1904041"/>
              <a:gd name="connsiteX112" fmla="*/ 422454 w 1887484"/>
              <a:gd name="connsiteY112" fmla="*/ 127501 h 1904041"/>
              <a:gd name="connsiteX113" fmla="*/ 433245 w 1887484"/>
              <a:gd name="connsiteY113" fmla="*/ 115804 h 1904041"/>
              <a:gd name="connsiteX114" fmla="*/ 445834 w 1887484"/>
              <a:gd name="connsiteY114" fmla="*/ 105276 h 1904041"/>
              <a:gd name="connsiteX115" fmla="*/ 456624 w 1887484"/>
              <a:gd name="connsiteY115" fmla="*/ 95918 h 1904041"/>
              <a:gd name="connsiteX116" fmla="*/ 469214 w 1887484"/>
              <a:gd name="connsiteY116" fmla="*/ 86561 h 1904041"/>
              <a:gd name="connsiteX117" fmla="*/ 480004 w 1887484"/>
              <a:gd name="connsiteY117" fmla="*/ 77203 h 1904041"/>
              <a:gd name="connsiteX118" fmla="*/ 490795 w 1887484"/>
              <a:gd name="connsiteY118" fmla="*/ 69015 h 1904041"/>
              <a:gd name="connsiteX119" fmla="*/ 503384 w 1887484"/>
              <a:gd name="connsiteY119" fmla="*/ 60826 h 1904041"/>
              <a:gd name="connsiteX120" fmla="*/ 514175 w 1887484"/>
              <a:gd name="connsiteY120" fmla="*/ 53808 h 1904041"/>
              <a:gd name="connsiteX121" fmla="*/ 526764 w 1887484"/>
              <a:gd name="connsiteY121" fmla="*/ 46790 h 1904041"/>
              <a:gd name="connsiteX122" fmla="*/ 537555 w 1887484"/>
              <a:gd name="connsiteY122" fmla="*/ 39771 h 1904041"/>
              <a:gd name="connsiteX123" fmla="*/ 548346 w 1887484"/>
              <a:gd name="connsiteY123" fmla="*/ 33922 h 1904041"/>
              <a:gd name="connsiteX124" fmla="*/ 560935 w 1887484"/>
              <a:gd name="connsiteY124" fmla="*/ 28074 h 1904041"/>
              <a:gd name="connsiteX125" fmla="*/ 571726 w 1887484"/>
              <a:gd name="connsiteY125" fmla="*/ 23395 h 1904041"/>
              <a:gd name="connsiteX126" fmla="*/ 582516 w 1887484"/>
              <a:gd name="connsiteY126" fmla="*/ 18716 h 1904041"/>
              <a:gd name="connsiteX127" fmla="*/ 595106 w 1887484"/>
              <a:gd name="connsiteY127" fmla="*/ 14037 h 1904041"/>
              <a:gd name="connsiteX128" fmla="*/ 605896 w 1887484"/>
              <a:gd name="connsiteY128" fmla="*/ 11697 h 1904041"/>
              <a:gd name="connsiteX129" fmla="*/ 618485 w 1887484"/>
              <a:gd name="connsiteY129" fmla="*/ 8188 h 1904041"/>
              <a:gd name="connsiteX130" fmla="*/ 629276 w 1887484"/>
              <a:gd name="connsiteY130" fmla="*/ 5849 h 1904041"/>
              <a:gd name="connsiteX131" fmla="*/ 640067 w 1887484"/>
              <a:gd name="connsiteY131" fmla="*/ 3509 h 1904041"/>
              <a:gd name="connsiteX132" fmla="*/ 652656 w 1887484"/>
              <a:gd name="connsiteY132" fmla="*/ 2340 h 1904041"/>
              <a:gd name="connsiteX133" fmla="*/ 663447 w 1887484"/>
              <a:gd name="connsiteY133" fmla="*/ 1170 h 1904041"/>
              <a:gd name="connsiteX134" fmla="*/ 676036 w 1887484"/>
              <a:gd name="connsiteY13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1168813 w 1887484"/>
              <a:gd name="connsiteY8" fmla="*/ 16376 h 1904041"/>
              <a:gd name="connsiteX9" fmla="*/ 1179604 w 1887484"/>
              <a:gd name="connsiteY9" fmla="*/ 12867 h 1904041"/>
              <a:gd name="connsiteX10" fmla="*/ 1192193 w 1887484"/>
              <a:gd name="connsiteY10" fmla="*/ 8188 h 1904041"/>
              <a:gd name="connsiteX11" fmla="*/ 1202984 w 1887484"/>
              <a:gd name="connsiteY11" fmla="*/ 5849 h 1904041"/>
              <a:gd name="connsiteX12" fmla="*/ 1213774 w 1887484"/>
              <a:gd name="connsiteY12" fmla="*/ 3509 h 1904041"/>
              <a:gd name="connsiteX13" fmla="*/ 1226364 w 1887484"/>
              <a:gd name="connsiteY13" fmla="*/ 1170 h 1904041"/>
              <a:gd name="connsiteX14" fmla="*/ 1237154 w 1887484"/>
              <a:gd name="connsiteY14" fmla="*/ 1170 h 1904041"/>
              <a:gd name="connsiteX15" fmla="*/ 1249743 w 1887484"/>
              <a:gd name="connsiteY15" fmla="*/ 0 h 1904041"/>
              <a:gd name="connsiteX16" fmla="*/ 1260534 w 1887484"/>
              <a:gd name="connsiteY16" fmla="*/ 0 h 1904041"/>
              <a:gd name="connsiteX17" fmla="*/ 1271325 w 1887484"/>
              <a:gd name="connsiteY17" fmla="*/ 1170 h 1904041"/>
              <a:gd name="connsiteX18" fmla="*/ 1283914 w 1887484"/>
              <a:gd name="connsiteY18" fmla="*/ 2340 h 1904041"/>
              <a:gd name="connsiteX19" fmla="*/ 1294705 w 1887484"/>
              <a:gd name="connsiteY19" fmla="*/ 3509 h 1904041"/>
              <a:gd name="connsiteX20" fmla="*/ 1307294 w 1887484"/>
              <a:gd name="connsiteY20" fmla="*/ 5849 h 1904041"/>
              <a:gd name="connsiteX21" fmla="*/ 1318085 w 1887484"/>
              <a:gd name="connsiteY21" fmla="*/ 8188 h 1904041"/>
              <a:gd name="connsiteX22" fmla="*/ 1328875 w 1887484"/>
              <a:gd name="connsiteY22" fmla="*/ 11697 h 1904041"/>
              <a:gd name="connsiteX23" fmla="*/ 1339666 w 1887484"/>
              <a:gd name="connsiteY23" fmla="*/ 15207 h 1904041"/>
              <a:gd name="connsiteX24" fmla="*/ 1352255 w 1887484"/>
              <a:gd name="connsiteY24" fmla="*/ 19886 h 1904041"/>
              <a:gd name="connsiteX25" fmla="*/ 1363046 w 1887484"/>
              <a:gd name="connsiteY25" fmla="*/ 24565 h 1904041"/>
              <a:gd name="connsiteX26" fmla="*/ 1375635 w 1887484"/>
              <a:gd name="connsiteY26" fmla="*/ 29244 h 1904041"/>
              <a:gd name="connsiteX27" fmla="*/ 1386426 w 1887484"/>
              <a:gd name="connsiteY27" fmla="*/ 35092 h 1904041"/>
              <a:gd name="connsiteX28" fmla="*/ 1397217 w 1887484"/>
              <a:gd name="connsiteY28" fmla="*/ 40941 h 1904041"/>
              <a:gd name="connsiteX29" fmla="*/ 1409806 w 1887484"/>
              <a:gd name="connsiteY29" fmla="*/ 47959 h 1904041"/>
              <a:gd name="connsiteX30" fmla="*/ 1420597 w 1887484"/>
              <a:gd name="connsiteY30" fmla="*/ 54978 h 1904041"/>
              <a:gd name="connsiteX31" fmla="*/ 1433186 w 1887484"/>
              <a:gd name="connsiteY31" fmla="*/ 61996 h 1904041"/>
              <a:gd name="connsiteX32" fmla="*/ 1443977 w 1887484"/>
              <a:gd name="connsiteY32" fmla="*/ 70184 h 1904041"/>
              <a:gd name="connsiteX33" fmla="*/ 1454767 w 1887484"/>
              <a:gd name="connsiteY33" fmla="*/ 79542 h 1904041"/>
              <a:gd name="connsiteX34" fmla="*/ 1467357 w 1887484"/>
              <a:gd name="connsiteY34" fmla="*/ 87730 h 1904041"/>
              <a:gd name="connsiteX35" fmla="*/ 1478147 w 1887484"/>
              <a:gd name="connsiteY35" fmla="*/ 98258 h 1904041"/>
              <a:gd name="connsiteX36" fmla="*/ 1490736 w 1887484"/>
              <a:gd name="connsiteY36" fmla="*/ 107616 h 1904041"/>
              <a:gd name="connsiteX37" fmla="*/ 1501527 w 1887484"/>
              <a:gd name="connsiteY37" fmla="*/ 119313 h 1904041"/>
              <a:gd name="connsiteX38" fmla="*/ 1512318 w 1887484"/>
              <a:gd name="connsiteY38" fmla="*/ 129841 h 1904041"/>
              <a:gd name="connsiteX39" fmla="*/ 1524907 w 1887484"/>
              <a:gd name="connsiteY39" fmla="*/ 141538 h 1904041"/>
              <a:gd name="connsiteX40" fmla="*/ 1535698 w 1887484"/>
              <a:gd name="connsiteY40" fmla="*/ 154405 h 1904041"/>
              <a:gd name="connsiteX41" fmla="*/ 1546489 w 1887484"/>
              <a:gd name="connsiteY41" fmla="*/ 167272 h 1904041"/>
              <a:gd name="connsiteX42" fmla="*/ 1559078 w 1887484"/>
              <a:gd name="connsiteY42" fmla="*/ 180139 h 1904041"/>
              <a:gd name="connsiteX43" fmla="*/ 1569869 w 1887484"/>
              <a:gd name="connsiteY43" fmla="*/ 195346 h 1904041"/>
              <a:gd name="connsiteX44" fmla="*/ 1582458 w 1887484"/>
              <a:gd name="connsiteY44" fmla="*/ 210553 h 1904041"/>
              <a:gd name="connsiteX45" fmla="*/ 1593248 w 1887484"/>
              <a:gd name="connsiteY45" fmla="*/ 225759 h 1904041"/>
              <a:gd name="connsiteX46" fmla="*/ 1604039 w 1887484"/>
              <a:gd name="connsiteY46" fmla="*/ 242135 h 1904041"/>
              <a:gd name="connsiteX47" fmla="*/ 1616628 w 1887484"/>
              <a:gd name="connsiteY47" fmla="*/ 258512 h 1904041"/>
              <a:gd name="connsiteX48" fmla="*/ 1627419 w 1887484"/>
              <a:gd name="connsiteY48" fmla="*/ 277228 h 1904041"/>
              <a:gd name="connsiteX49" fmla="*/ 1640008 w 1887484"/>
              <a:gd name="connsiteY49" fmla="*/ 294774 h 1904041"/>
              <a:gd name="connsiteX50" fmla="*/ 1650799 w 1887484"/>
              <a:gd name="connsiteY50" fmla="*/ 314659 h 1904041"/>
              <a:gd name="connsiteX51" fmla="*/ 1661590 w 1887484"/>
              <a:gd name="connsiteY51" fmla="*/ 334545 h 1904041"/>
              <a:gd name="connsiteX52" fmla="*/ 1674179 w 1887484"/>
              <a:gd name="connsiteY52" fmla="*/ 356770 h 1904041"/>
              <a:gd name="connsiteX53" fmla="*/ 1684970 w 1887484"/>
              <a:gd name="connsiteY53" fmla="*/ 378995 h 1904041"/>
              <a:gd name="connsiteX54" fmla="*/ 1697559 w 1887484"/>
              <a:gd name="connsiteY54" fmla="*/ 402389 h 1904041"/>
              <a:gd name="connsiteX55" fmla="*/ 1708350 w 1887484"/>
              <a:gd name="connsiteY55" fmla="*/ 426954 h 1904041"/>
              <a:gd name="connsiteX56" fmla="*/ 1719140 w 1887484"/>
              <a:gd name="connsiteY56" fmla="*/ 452688 h 1904041"/>
              <a:gd name="connsiteX57" fmla="*/ 1729931 w 1887484"/>
              <a:gd name="connsiteY57" fmla="*/ 480762 h 1904041"/>
              <a:gd name="connsiteX58" fmla="*/ 1742520 w 1887484"/>
              <a:gd name="connsiteY58" fmla="*/ 510005 h 1904041"/>
              <a:gd name="connsiteX59" fmla="*/ 1753311 w 1887484"/>
              <a:gd name="connsiteY59" fmla="*/ 540418 h 1904041"/>
              <a:gd name="connsiteX60" fmla="*/ 1765900 w 1887484"/>
              <a:gd name="connsiteY60" fmla="*/ 573171 h 1904041"/>
              <a:gd name="connsiteX61" fmla="*/ 1776691 w 1887484"/>
              <a:gd name="connsiteY61" fmla="*/ 608263 h 1904041"/>
              <a:gd name="connsiteX62" fmla="*/ 1787482 w 1887484"/>
              <a:gd name="connsiteY62" fmla="*/ 645694 h 1904041"/>
              <a:gd name="connsiteX63" fmla="*/ 1800071 w 1887484"/>
              <a:gd name="connsiteY63" fmla="*/ 686635 h 1904041"/>
              <a:gd name="connsiteX64" fmla="*/ 1810862 w 1887484"/>
              <a:gd name="connsiteY64" fmla="*/ 731085 h 1904041"/>
              <a:gd name="connsiteX65" fmla="*/ 1823451 w 1887484"/>
              <a:gd name="connsiteY65" fmla="*/ 780214 h 1904041"/>
              <a:gd name="connsiteX66" fmla="*/ 1834242 w 1887484"/>
              <a:gd name="connsiteY66" fmla="*/ 836361 h 1904041"/>
              <a:gd name="connsiteX67" fmla="*/ 1845032 w 1887484"/>
              <a:gd name="connsiteY67" fmla="*/ 901867 h 1904041"/>
              <a:gd name="connsiteX68" fmla="*/ 1857621 w 1887484"/>
              <a:gd name="connsiteY68" fmla="*/ 980239 h 1904041"/>
              <a:gd name="connsiteX69" fmla="*/ 1868412 w 1887484"/>
              <a:gd name="connsiteY69" fmla="*/ 1084345 h 1904041"/>
              <a:gd name="connsiteX70" fmla="*/ 1881001 w 1887484"/>
              <a:gd name="connsiteY70" fmla="*/ 1256297 h 1904041"/>
              <a:gd name="connsiteX71" fmla="*/ 1885102 w 1887484"/>
              <a:gd name="connsiteY71" fmla="*/ 1335426 h 1904041"/>
              <a:gd name="connsiteX72" fmla="*/ 1887484 w 1887484"/>
              <a:gd name="connsiteY72" fmla="*/ 1903557 h 1904041"/>
              <a:gd name="connsiteX73" fmla="*/ 0 w 1887484"/>
              <a:gd name="connsiteY73" fmla="*/ 1904041 h 1904041"/>
              <a:gd name="connsiteX74" fmla="*/ 0 w 1887484"/>
              <a:gd name="connsiteY74" fmla="*/ 1482058 h 1904041"/>
              <a:gd name="connsiteX75" fmla="*/ 8809 w 1887484"/>
              <a:gd name="connsiteY75" fmla="*/ 1388477 h 1904041"/>
              <a:gd name="connsiteX76" fmla="*/ 21398 w 1887484"/>
              <a:gd name="connsiteY76" fmla="*/ 1283201 h 1904041"/>
              <a:gd name="connsiteX77" fmla="*/ 32189 w 1887484"/>
              <a:gd name="connsiteY77" fmla="*/ 1190791 h 1904041"/>
              <a:gd name="connsiteX78" fmla="*/ 44778 w 1887484"/>
              <a:gd name="connsiteY78" fmla="*/ 1110080 h 1904041"/>
              <a:gd name="connsiteX79" fmla="*/ 55569 w 1887484"/>
              <a:gd name="connsiteY79" fmla="*/ 1038726 h 1904041"/>
              <a:gd name="connsiteX80" fmla="*/ 66360 w 1887484"/>
              <a:gd name="connsiteY80" fmla="*/ 972051 h 1904041"/>
              <a:gd name="connsiteX81" fmla="*/ 78949 w 1887484"/>
              <a:gd name="connsiteY81" fmla="*/ 911225 h 1904041"/>
              <a:gd name="connsiteX82" fmla="*/ 89740 w 1887484"/>
              <a:gd name="connsiteY82" fmla="*/ 853907 h 1904041"/>
              <a:gd name="connsiteX83" fmla="*/ 102329 w 1887484"/>
              <a:gd name="connsiteY83" fmla="*/ 800100 h 1904041"/>
              <a:gd name="connsiteX84" fmla="*/ 113119 w 1887484"/>
              <a:gd name="connsiteY84" fmla="*/ 750971 h 1904041"/>
              <a:gd name="connsiteX85" fmla="*/ 123910 w 1887484"/>
              <a:gd name="connsiteY85" fmla="*/ 705351 h 1904041"/>
              <a:gd name="connsiteX86" fmla="*/ 136499 w 1887484"/>
              <a:gd name="connsiteY86" fmla="*/ 663240 h 1904041"/>
              <a:gd name="connsiteX87" fmla="*/ 147290 w 1887484"/>
              <a:gd name="connsiteY87" fmla="*/ 624639 h 1904041"/>
              <a:gd name="connsiteX88" fmla="*/ 158081 w 1887484"/>
              <a:gd name="connsiteY88" fmla="*/ 589547 h 1904041"/>
              <a:gd name="connsiteX89" fmla="*/ 170670 w 1887484"/>
              <a:gd name="connsiteY89" fmla="*/ 555625 h 1904041"/>
              <a:gd name="connsiteX90" fmla="*/ 181461 w 1887484"/>
              <a:gd name="connsiteY90" fmla="*/ 525212 h 1904041"/>
              <a:gd name="connsiteX91" fmla="*/ 192251 w 1887484"/>
              <a:gd name="connsiteY91" fmla="*/ 495968 h 1904041"/>
              <a:gd name="connsiteX92" fmla="*/ 204841 w 1887484"/>
              <a:gd name="connsiteY92" fmla="*/ 469064 h 1904041"/>
              <a:gd name="connsiteX93" fmla="*/ 215631 w 1887484"/>
              <a:gd name="connsiteY93" fmla="*/ 442160 h 1904041"/>
              <a:gd name="connsiteX94" fmla="*/ 228221 w 1887484"/>
              <a:gd name="connsiteY94" fmla="*/ 417596 h 1904041"/>
              <a:gd name="connsiteX95" fmla="*/ 239011 w 1887484"/>
              <a:gd name="connsiteY95" fmla="*/ 393031 h 1904041"/>
              <a:gd name="connsiteX96" fmla="*/ 249802 w 1887484"/>
              <a:gd name="connsiteY96" fmla="*/ 370806 h 1904041"/>
              <a:gd name="connsiteX97" fmla="*/ 262391 w 1887484"/>
              <a:gd name="connsiteY97" fmla="*/ 348581 h 1904041"/>
              <a:gd name="connsiteX98" fmla="*/ 273182 w 1887484"/>
              <a:gd name="connsiteY98" fmla="*/ 328696 h 1904041"/>
              <a:gd name="connsiteX99" fmla="*/ 285771 w 1887484"/>
              <a:gd name="connsiteY99" fmla="*/ 308810 h 1904041"/>
              <a:gd name="connsiteX100" fmla="*/ 296562 w 1887484"/>
              <a:gd name="connsiteY100" fmla="*/ 288925 h 1904041"/>
              <a:gd name="connsiteX101" fmla="*/ 307353 w 1887484"/>
              <a:gd name="connsiteY101" fmla="*/ 271379 h 1904041"/>
              <a:gd name="connsiteX102" fmla="*/ 318143 w 1887484"/>
              <a:gd name="connsiteY102" fmla="*/ 253833 h 1904041"/>
              <a:gd name="connsiteX103" fmla="*/ 330733 w 1887484"/>
              <a:gd name="connsiteY103" fmla="*/ 237457 h 1904041"/>
              <a:gd name="connsiteX104" fmla="*/ 343322 w 1887484"/>
              <a:gd name="connsiteY104" fmla="*/ 221080 h 1904041"/>
              <a:gd name="connsiteX105" fmla="*/ 354113 w 1887484"/>
              <a:gd name="connsiteY105" fmla="*/ 205874 h 1904041"/>
              <a:gd name="connsiteX106" fmla="*/ 364903 w 1887484"/>
              <a:gd name="connsiteY106" fmla="*/ 190667 h 1904041"/>
              <a:gd name="connsiteX107" fmla="*/ 375694 w 1887484"/>
              <a:gd name="connsiteY107" fmla="*/ 176630 h 1904041"/>
              <a:gd name="connsiteX108" fmla="*/ 388283 w 1887484"/>
              <a:gd name="connsiteY108" fmla="*/ 163763 h 1904041"/>
              <a:gd name="connsiteX109" fmla="*/ 399074 w 1887484"/>
              <a:gd name="connsiteY109" fmla="*/ 150896 h 1904041"/>
              <a:gd name="connsiteX110" fmla="*/ 411663 w 1887484"/>
              <a:gd name="connsiteY110" fmla="*/ 139199 h 1904041"/>
              <a:gd name="connsiteX111" fmla="*/ 422454 w 1887484"/>
              <a:gd name="connsiteY111" fmla="*/ 127501 h 1904041"/>
              <a:gd name="connsiteX112" fmla="*/ 433245 w 1887484"/>
              <a:gd name="connsiteY112" fmla="*/ 115804 h 1904041"/>
              <a:gd name="connsiteX113" fmla="*/ 445834 w 1887484"/>
              <a:gd name="connsiteY113" fmla="*/ 105276 h 1904041"/>
              <a:gd name="connsiteX114" fmla="*/ 456624 w 1887484"/>
              <a:gd name="connsiteY114" fmla="*/ 95918 h 1904041"/>
              <a:gd name="connsiteX115" fmla="*/ 469214 w 1887484"/>
              <a:gd name="connsiteY115" fmla="*/ 86561 h 1904041"/>
              <a:gd name="connsiteX116" fmla="*/ 480004 w 1887484"/>
              <a:gd name="connsiteY116" fmla="*/ 77203 h 1904041"/>
              <a:gd name="connsiteX117" fmla="*/ 490795 w 1887484"/>
              <a:gd name="connsiteY117" fmla="*/ 69015 h 1904041"/>
              <a:gd name="connsiteX118" fmla="*/ 503384 w 1887484"/>
              <a:gd name="connsiteY118" fmla="*/ 60826 h 1904041"/>
              <a:gd name="connsiteX119" fmla="*/ 514175 w 1887484"/>
              <a:gd name="connsiteY119" fmla="*/ 53808 h 1904041"/>
              <a:gd name="connsiteX120" fmla="*/ 526764 w 1887484"/>
              <a:gd name="connsiteY120" fmla="*/ 46790 h 1904041"/>
              <a:gd name="connsiteX121" fmla="*/ 537555 w 1887484"/>
              <a:gd name="connsiteY121" fmla="*/ 39771 h 1904041"/>
              <a:gd name="connsiteX122" fmla="*/ 548346 w 1887484"/>
              <a:gd name="connsiteY122" fmla="*/ 33922 h 1904041"/>
              <a:gd name="connsiteX123" fmla="*/ 560935 w 1887484"/>
              <a:gd name="connsiteY123" fmla="*/ 28074 h 1904041"/>
              <a:gd name="connsiteX124" fmla="*/ 571726 w 1887484"/>
              <a:gd name="connsiteY124" fmla="*/ 23395 h 1904041"/>
              <a:gd name="connsiteX125" fmla="*/ 582516 w 1887484"/>
              <a:gd name="connsiteY125" fmla="*/ 18716 h 1904041"/>
              <a:gd name="connsiteX126" fmla="*/ 595106 w 1887484"/>
              <a:gd name="connsiteY126" fmla="*/ 14037 h 1904041"/>
              <a:gd name="connsiteX127" fmla="*/ 605896 w 1887484"/>
              <a:gd name="connsiteY127" fmla="*/ 11697 h 1904041"/>
              <a:gd name="connsiteX128" fmla="*/ 618485 w 1887484"/>
              <a:gd name="connsiteY128" fmla="*/ 8188 h 1904041"/>
              <a:gd name="connsiteX129" fmla="*/ 629276 w 1887484"/>
              <a:gd name="connsiteY129" fmla="*/ 5849 h 1904041"/>
              <a:gd name="connsiteX130" fmla="*/ 640067 w 1887484"/>
              <a:gd name="connsiteY130" fmla="*/ 3509 h 1904041"/>
              <a:gd name="connsiteX131" fmla="*/ 652656 w 1887484"/>
              <a:gd name="connsiteY131" fmla="*/ 2340 h 1904041"/>
              <a:gd name="connsiteX132" fmla="*/ 663447 w 1887484"/>
              <a:gd name="connsiteY132" fmla="*/ 1170 h 1904041"/>
              <a:gd name="connsiteX133" fmla="*/ 676036 w 1887484"/>
              <a:gd name="connsiteY13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79604 w 1887484"/>
              <a:gd name="connsiteY8" fmla="*/ 12867 h 1904041"/>
              <a:gd name="connsiteX9" fmla="*/ 1192193 w 1887484"/>
              <a:gd name="connsiteY9" fmla="*/ 8188 h 1904041"/>
              <a:gd name="connsiteX10" fmla="*/ 1202984 w 1887484"/>
              <a:gd name="connsiteY10" fmla="*/ 5849 h 1904041"/>
              <a:gd name="connsiteX11" fmla="*/ 1213774 w 1887484"/>
              <a:gd name="connsiteY11" fmla="*/ 3509 h 1904041"/>
              <a:gd name="connsiteX12" fmla="*/ 1226364 w 1887484"/>
              <a:gd name="connsiteY12" fmla="*/ 1170 h 1904041"/>
              <a:gd name="connsiteX13" fmla="*/ 1237154 w 1887484"/>
              <a:gd name="connsiteY13" fmla="*/ 1170 h 1904041"/>
              <a:gd name="connsiteX14" fmla="*/ 1249743 w 1887484"/>
              <a:gd name="connsiteY14" fmla="*/ 0 h 1904041"/>
              <a:gd name="connsiteX15" fmla="*/ 1260534 w 1887484"/>
              <a:gd name="connsiteY15" fmla="*/ 0 h 1904041"/>
              <a:gd name="connsiteX16" fmla="*/ 1271325 w 1887484"/>
              <a:gd name="connsiteY16" fmla="*/ 1170 h 1904041"/>
              <a:gd name="connsiteX17" fmla="*/ 1283914 w 1887484"/>
              <a:gd name="connsiteY17" fmla="*/ 2340 h 1904041"/>
              <a:gd name="connsiteX18" fmla="*/ 1294705 w 1887484"/>
              <a:gd name="connsiteY18" fmla="*/ 3509 h 1904041"/>
              <a:gd name="connsiteX19" fmla="*/ 1307294 w 1887484"/>
              <a:gd name="connsiteY19" fmla="*/ 5849 h 1904041"/>
              <a:gd name="connsiteX20" fmla="*/ 1318085 w 1887484"/>
              <a:gd name="connsiteY20" fmla="*/ 8188 h 1904041"/>
              <a:gd name="connsiteX21" fmla="*/ 1328875 w 1887484"/>
              <a:gd name="connsiteY21" fmla="*/ 11697 h 1904041"/>
              <a:gd name="connsiteX22" fmla="*/ 1339666 w 1887484"/>
              <a:gd name="connsiteY22" fmla="*/ 15207 h 1904041"/>
              <a:gd name="connsiteX23" fmla="*/ 1352255 w 1887484"/>
              <a:gd name="connsiteY23" fmla="*/ 19886 h 1904041"/>
              <a:gd name="connsiteX24" fmla="*/ 1363046 w 1887484"/>
              <a:gd name="connsiteY24" fmla="*/ 24565 h 1904041"/>
              <a:gd name="connsiteX25" fmla="*/ 1375635 w 1887484"/>
              <a:gd name="connsiteY25" fmla="*/ 29244 h 1904041"/>
              <a:gd name="connsiteX26" fmla="*/ 1386426 w 1887484"/>
              <a:gd name="connsiteY26" fmla="*/ 35092 h 1904041"/>
              <a:gd name="connsiteX27" fmla="*/ 1397217 w 1887484"/>
              <a:gd name="connsiteY27" fmla="*/ 40941 h 1904041"/>
              <a:gd name="connsiteX28" fmla="*/ 1409806 w 1887484"/>
              <a:gd name="connsiteY28" fmla="*/ 47959 h 1904041"/>
              <a:gd name="connsiteX29" fmla="*/ 1420597 w 1887484"/>
              <a:gd name="connsiteY29" fmla="*/ 54978 h 1904041"/>
              <a:gd name="connsiteX30" fmla="*/ 1433186 w 1887484"/>
              <a:gd name="connsiteY30" fmla="*/ 61996 h 1904041"/>
              <a:gd name="connsiteX31" fmla="*/ 1443977 w 1887484"/>
              <a:gd name="connsiteY31" fmla="*/ 70184 h 1904041"/>
              <a:gd name="connsiteX32" fmla="*/ 1454767 w 1887484"/>
              <a:gd name="connsiteY32" fmla="*/ 79542 h 1904041"/>
              <a:gd name="connsiteX33" fmla="*/ 1467357 w 1887484"/>
              <a:gd name="connsiteY33" fmla="*/ 87730 h 1904041"/>
              <a:gd name="connsiteX34" fmla="*/ 1478147 w 1887484"/>
              <a:gd name="connsiteY34" fmla="*/ 98258 h 1904041"/>
              <a:gd name="connsiteX35" fmla="*/ 1490736 w 1887484"/>
              <a:gd name="connsiteY35" fmla="*/ 107616 h 1904041"/>
              <a:gd name="connsiteX36" fmla="*/ 1501527 w 1887484"/>
              <a:gd name="connsiteY36" fmla="*/ 119313 h 1904041"/>
              <a:gd name="connsiteX37" fmla="*/ 1512318 w 1887484"/>
              <a:gd name="connsiteY37" fmla="*/ 129841 h 1904041"/>
              <a:gd name="connsiteX38" fmla="*/ 1524907 w 1887484"/>
              <a:gd name="connsiteY38" fmla="*/ 141538 h 1904041"/>
              <a:gd name="connsiteX39" fmla="*/ 1535698 w 1887484"/>
              <a:gd name="connsiteY39" fmla="*/ 154405 h 1904041"/>
              <a:gd name="connsiteX40" fmla="*/ 1546489 w 1887484"/>
              <a:gd name="connsiteY40" fmla="*/ 167272 h 1904041"/>
              <a:gd name="connsiteX41" fmla="*/ 1559078 w 1887484"/>
              <a:gd name="connsiteY41" fmla="*/ 180139 h 1904041"/>
              <a:gd name="connsiteX42" fmla="*/ 1569869 w 1887484"/>
              <a:gd name="connsiteY42" fmla="*/ 195346 h 1904041"/>
              <a:gd name="connsiteX43" fmla="*/ 1582458 w 1887484"/>
              <a:gd name="connsiteY43" fmla="*/ 210553 h 1904041"/>
              <a:gd name="connsiteX44" fmla="*/ 1593248 w 1887484"/>
              <a:gd name="connsiteY44" fmla="*/ 225759 h 1904041"/>
              <a:gd name="connsiteX45" fmla="*/ 1604039 w 1887484"/>
              <a:gd name="connsiteY45" fmla="*/ 242135 h 1904041"/>
              <a:gd name="connsiteX46" fmla="*/ 1616628 w 1887484"/>
              <a:gd name="connsiteY46" fmla="*/ 258512 h 1904041"/>
              <a:gd name="connsiteX47" fmla="*/ 1627419 w 1887484"/>
              <a:gd name="connsiteY47" fmla="*/ 277228 h 1904041"/>
              <a:gd name="connsiteX48" fmla="*/ 1640008 w 1887484"/>
              <a:gd name="connsiteY48" fmla="*/ 294774 h 1904041"/>
              <a:gd name="connsiteX49" fmla="*/ 1650799 w 1887484"/>
              <a:gd name="connsiteY49" fmla="*/ 314659 h 1904041"/>
              <a:gd name="connsiteX50" fmla="*/ 1661590 w 1887484"/>
              <a:gd name="connsiteY50" fmla="*/ 334545 h 1904041"/>
              <a:gd name="connsiteX51" fmla="*/ 1674179 w 1887484"/>
              <a:gd name="connsiteY51" fmla="*/ 356770 h 1904041"/>
              <a:gd name="connsiteX52" fmla="*/ 1684970 w 1887484"/>
              <a:gd name="connsiteY52" fmla="*/ 378995 h 1904041"/>
              <a:gd name="connsiteX53" fmla="*/ 1697559 w 1887484"/>
              <a:gd name="connsiteY53" fmla="*/ 402389 h 1904041"/>
              <a:gd name="connsiteX54" fmla="*/ 1708350 w 1887484"/>
              <a:gd name="connsiteY54" fmla="*/ 426954 h 1904041"/>
              <a:gd name="connsiteX55" fmla="*/ 1719140 w 1887484"/>
              <a:gd name="connsiteY55" fmla="*/ 452688 h 1904041"/>
              <a:gd name="connsiteX56" fmla="*/ 1729931 w 1887484"/>
              <a:gd name="connsiteY56" fmla="*/ 480762 h 1904041"/>
              <a:gd name="connsiteX57" fmla="*/ 1742520 w 1887484"/>
              <a:gd name="connsiteY57" fmla="*/ 510005 h 1904041"/>
              <a:gd name="connsiteX58" fmla="*/ 1753311 w 1887484"/>
              <a:gd name="connsiteY58" fmla="*/ 540418 h 1904041"/>
              <a:gd name="connsiteX59" fmla="*/ 1765900 w 1887484"/>
              <a:gd name="connsiteY59" fmla="*/ 573171 h 1904041"/>
              <a:gd name="connsiteX60" fmla="*/ 1776691 w 1887484"/>
              <a:gd name="connsiteY60" fmla="*/ 608263 h 1904041"/>
              <a:gd name="connsiteX61" fmla="*/ 1787482 w 1887484"/>
              <a:gd name="connsiteY61" fmla="*/ 645694 h 1904041"/>
              <a:gd name="connsiteX62" fmla="*/ 1800071 w 1887484"/>
              <a:gd name="connsiteY62" fmla="*/ 686635 h 1904041"/>
              <a:gd name="connsiteX63" fmla="*/ 1810862 w 1887484"/>
              <a:gd name="connsiteY63" fmla="*/ 731085 h 1904041"/>
              <a:gd name="connsiteX64" fmla="*/ 1823451 w 1887484"/>
              <a:gd name="connsiteY64" fmla="*/ 780214 h 1904041"/>
              <a:gd name="connsiteX65" fmla="*/ 1834242 w 1887484"/>
              <a:gd name="connsiteY65" fmla="*/ 836361 h 1904041"/>
              <a:gd name="connsiteX66" fmla="*/ 1845032 w 1887484"/>
              <a:gd name="connsiteY66" fmla="*/ 901867 h 1904041"/>
              <a:gd name="connsiteX67" fmla="*/ 1857621 w 1887484"/>
              <a:gd name="connsiteY67" fmla="*/ 980239 h 1904041"/>
              <a:gd name="connsiteX68" fmla="*/ 1868412 w 1887484"/>
              <a:gd name="connsiteY68" fmla="*/ 1084345 h 1904041"/>
              <a:gd name="connsiteX69" fmla="*/ 1881001 w 1887484"/>
              <a:gd name="connsiteY69" fmla="*/ 1256297 h 1904041"/>
              <a:gd name="connsiteX70" fmla="*/ 1885102 w 1887484"/>
              <a:gd name="connsiteY70" fmla="*/ 1335426 h 1904041"/>
              <a:gd name="connsiteX71" fmla="*/ 1887484 w 1887484"/>
              <a:gd name="connsiteY71" fmla="*/ 1903557 h 1904041"/>
              <a:gd name="connsiteX72" fmla="*/ 0 w 1887484"/>
              <a:gd name="connsiteY72" fmla="*/ 1904041 h 1904041"/>
              <a:gd name="connsiteX73" fmla="*/ 0 w 1887484"/>
              <a:gd name="connsiteY73" fmla="*/ 1482058 h 1904041"/>
              <a:gd name="connsiteX74" fmla="*/ 8809 w 1887484"/>
              <a:gd name="connsiteY74" fmla="*/ 1388477 h 1904041"/>
              <a:gd name="connsiteX75" fmla="*/ 21398 w 1887484"/>
              <a:gd name="connsiteY75" fmla="*/ 1283201 h 1904041"/>
              <a:gd name="connsiteX76" fmla="*/ 32189 w 1887484"/>
              <a:gd name="connsiteY76" fmla="*/ 1190791 h 1904041"/>
              <a:gd name="connsiteX77" fmla="*/ 44778 w 1887484"/>
              <a:gd name="connsiteY77" fmla="*/ 1110080 h 1904041"/>
              <a:gd name="connsiteX78" fmla="*/ 55569 w 1887484"/>
              <a:gd name="connsiteY78" fmla="*/ 1038726 h 1904041"/>
              <a:gd name="connsiteX79" fmla="*/ 66360 w 1887484"/>
              <a:gd name="connsiteY79" fmla="*/ 972051 h 1904041"/>
              <a:gd name="connsiteX80" fmla="*/ 78949 w 1887484"/>
              <a:gd name="connsiteY80" fmla="*/ 911225 h 1904041"/>
              <a:gd name="connsiteX81" fmla="*/ 89740 w 1887484"/>
              <a:gd name="connsiteY81" fmla="*/ 853907 h 1904041"/>
              <a:gd name="connsiteX82" fmla="*/ 102329 w 1887484"/>
              <a:gd name="connsiteY82" fmla="*/ 800100 h 1904041"/>
              <a:gd name="connsiteX83" fmla="*/ 113119 w 1887484"/>
              <a:gd name="connsiteY83" fmla="*/ 750971 h 1904041"/>
              <a:gd name="connsiteX84" fmla="*/ 123910 w 1887484"/>
              <a:gd name="connsiteY84" fmla="*/ 705351 h 1904041"/>
              <a:gd name="connsiteX85" fmla="*/ 136499 w 1887484"/>
              <a:gd name="connsiteY85" fmla="*/ 663240 h 1904041"/>
              <a:gd name="connsiteX86" fmla="*/ 147290 w 1887484"/>
              <a:gd name="connsiteY86" fmla="*/ 624639 h 1904041"/>
              <a:gd name="connsiteX87" fmla="*/ 158081 w 1887484"/>
              <a:gd name="connsiteY87" fmla="*/ 589547 h 1904041"/>
              <a:gd name="connsiteX88" fmla="*/ 170670 w 1887484"/>
              <a:gd name="connsiteY88" fmla="*/ 555625 h 1904041"/>
              <a:gd name="connsiteX89" fmla="*/ 181461 w 1887484"/>
              <a:gd name="connsiteY89" fmla="*/ 525212 h 1904041"/>
              <a:gd name="connsiteX90" fmla="*/ 192251 w 1887484"/>
              <a:gd name="connsiteY90" fmla="*/ 495968 h 1904041"/>
              <a:gd name="connsiteX91" fmla="*/ 204841 w 1887484"/>
              <a:gd name="connsiteY91" fmla="*/ 469064 h 1904041"/>
              <a:gd name="connsiteX92" fmla="*/ 215631 w 1887484"/>
              <a:gd name="connsiteY92" fmla="*/ 442160 h 1904041"/>
              <a:gd name="connsiteX93" fmla="*/ 228221 w 1887484"/>
              <a:gd name="connsiteY93" fmla="*/ 417596 h 1904041"/>
              <a:gd name="connsiteX94" fmla="*/ 239011 w 1887484"/>
              <a:gd name="connsiteY94" fmla="*/ 393031 h 1904041"/>
              <a:gd name="connsiteX95" fmla="*/ 249802 w 1887484"/>
              <a:gd name="connsiteY95" fmla="*/ 370806 h 1904041"/>
              <a:gd name="connsiteX96" fmla="*/ 262391 w 1887484"/>
              <a:gd name="connsiteY96" fmla="*/ 348581 h 1904041"/>
              <a:gd name="connsiteX97" fmla="*/ 273182 w 1887484"/>
              <a:gd name="connsiteY97" fmla="*/ 328696 h 1904041"/>
              <a:gd name="connsiteX98" fmla="*/ 285771 w 1887484"/>
              <a:gd name="connsiteY98" fmla="*/ 308810 h 1904041"/>
              <a:gd name="connsiteX99" fmla="*/ 296562 w 1887484"/>
              <a:gd name="connsiteY99" fmla="*/ 288925 h 1904041"/>
              <a:gd name="connsiteX100" fmla="*/ 307353 w 1887484"/>
              <a:gd name="connsiteY100" fmla="*/ 271379 h 1904041"/>
              <a:gd name="connsiteX101" fmla="*/ 318143 w 1887484"/>
              <a:gd name="connsiteY101" fmla="*/ 253833 h 1904041"/>
              <a:gd name="connsiteX102" fmla="*/ 330733 w 1887484"/>
              <a:gd name="connsiteY102" fmla="*/ 237457 h 1904041"/>
              <a:gd name="connsiteX103" fmla="*/ 343322 w 1887484"/>
              <a:gd name="connsiteY103" fmla="*/ 221080 h 1904041"/>
              <a:gd name="connsiteX104" fmla="*/ 354113 w 1887484"/>
              <a:gd name="connsiteY104" fmla="*/ 205874 h 1904041"/>
              <a:gd name="connsiteX105" fmla="*/ 364903 w 1887484"/>
              <a:gd name="connsiteY105" fmla="*/ 190667 h 1904041"/>
              <a:gd name="connsiteX106" fmla="*/ 375694 w 1887484"/>
              <a:gd name="connsiteY106" fmla="*/ 176630 h 1904041"/>
              <a:gd name="connsiteX107" fmla="*/ 388283 w 1887484"/>
              <a:gd name="connsiteY107" fmla="*/ 163763 h 1904041"/>
              <a:gd name="connsiteX108" fmla="*/ 399074 w 1887484"/>
              <a:gd name="connsiteY108" fmla="*/ 150896 h 1904041"/>
              <a:gd name="connsiteX109" fmla="*/ 411663 w 1887484"/>
              <a:gd name="connsiteY109" fmla="*/ 139199 h 1904041"/>
              <a:gd name="connsiteX110" fmla="*/ 422454 w 1887484"/>
              <a:gd name="connsiteY110" fmla="*/ 127501 h 1904041"/>
              <a:gd name="connsiteX111" fmla="*/ 433245 w 1887484"/>
              <a:gd name="connsiteY111" fmla="*/ 115804 h 1904041"/>
              <a:gd name="connsiteX112" fmla="*/ 445834 w 1887484"/>
              <a:gd name="connsiteY112" fmla="*/ 105276 h 1904041"/>
              <a:gd name="connsiteX113" fmla="*/ 456624 w 1887484"/>
              <a:gd name="connsiteY113" fmla="*/ 95918 h 1904041"/>
              <a:gd name="connsiteX114" fmla="*/ 469214 w 1887484"/>
              <a:gd name="connsiteY114" fmla="*/ 86561 h 1904041"/>
              <a:gd name="connsiteX115" fmla="*/ 480004 w 1887484"/>
              <a:gd name="connsiteY115" fmla="*/ 77203 h 1904041"/>
              <a:gd name="connsiteX116" fmla="*/ 490795 w 1887484"/>
              <a:gd name="connsiteY116" fmla="*/ 69015 h 1904041"/>
              <a:gd name="connsiteX117" fmla="*/ 503384 w 1887484"/>
              <a:gd name="connsiteY117" fmla="*/ 60826 h 1904041"/>
              <a:gd name="connsiteX118" fmla="*/ 514175 w 1887484"/>
              <a:gd name="connsiteY118" fmla="*/ 53808 h 1904041"/>
              <a:gd name="connsiteX119" fmla="*/ 526764 w 1887484"/>
              <a:gd name="connsiteY119" fmla="*/ 46790 h 1904041"/>
              <a:gd name="connsiteX120" fmla="*/ 537555 w 1887484"/>
              <a:gd name="connsiteY120" fmla="*/ 39771 h 1904041"/>
              <a:gd name="connsiteX121" fmla="*/ 548346 w 1887484"/>
              <a:gd name="connsiteY121" fmla="*/ 33922 h 1904041"/>
              <a:gd name="connsiteX122" fmla="*/ 560935 w 1887484"/>
              <a:gd name="connsiteY122" fmla="*/ 28074 h 1904041"/>
              <a:gd name="connsiteX123" fmla="*/ 571726 w 1887484"/>
              <a:gd name="connsiteY123" fmla="*/ 23395 h 1904041"/>
              <a:gd name="connsiteX124" fmla="*/ 582516 w 1887484"/>
              <a:gd name="connsiteY124" fmla="*/ 18716 h 1904041"/>
              <a:gd name="connsiteX125" fmla="*/ 595106 w 1887484"/>
              <a:gd name="connsiteY125" fmla="*/ 14037 h 1904041"/>
              <a:gd name="connsiteX126" fmla="*/ 605896 w 1887484"/>
              <a:gd name="connsiteY126" fmla="*/ 11697 h 1904041"/>
              <a:gd name="connsiteX127" fmla="*/ 618485 w 1887484"/>
              <a:gd name="connsiteY127" fmla="*/ 8188 h 1904041"/>
              <a:gd name="connsiteX128" fmla="*/ 629276 w 1887484"/>
              <a:gd name="connsiteY128" fmla="*/ 5849 h 1904041"/>
              <a:gd name="connsiteX129" fmla="*/ 640067 w 1887484"/>
              <a:gd name="connsiteY129" fmla="*/ 3509 h 1904041"/>
              <a:gd name="connsiteX130" fmla="*/ 652656 w 1887484"/>
              <a:gd name="connsiteY130" fmla="*/ 2340 h 1904041"/>
              <a:gd name="connsiteX131" fmla="*/ 663447 w 1887484"/>
              <a:gd name="connsiteY131" fmla="*/ 1170 h 1904041"/>
              <a:gd name="connsiteX132" fmla="*/ 676036 w 1887484"/>
              <a:gd name="connsiteY13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92193 w 1887484"/>
              <a:gd name="connsiteY8" fmla="*/ 8188 h 1904041"/>
              <a:gd name="connsiteX9" fmla="*/ 1202984 w 1887484"/>
              <a:gd name="connsiteY9" fmla="*/ 5849 h 1904041"/>
              <a:gd name="connsiteX10" fmla="*/ 1213774 w 1887484"/>
              <a:gd name="connsiteY10" fmla="*/ 3509 h 1904041"/>
              <a:gd name="connsiteX11" fmla="*/ 1226364 w 1887484"/>
              <a:gd name="connsiteY11" fmla="*/ 1170 h 1904041"/>
              <a:gd name="connsiteX12" fmla="*/ 1237154 w 1887484"/>
              <a:gd name="connsiteY12" fmla="*/ 1170 h 1904041"/>
              <a:gd name="connsiteX13" fmla="*/ 1249743 w 1887484"/>
              <a:gd name="connsiteY13" fmla="*/ 0 h 1904041"/>
              <a:gd name="connsiteX14" fmla="*/ 1260534 w 1887484"/>
              <a:gd name="connsiteY14" fmla="*/ 0 h 1904041"/>
              <a:gd name="connsiteX15" fmla="*/ 1271325 w 1887484"/>
              <a:gd name="connsiteY15" fmla="*/ 1170 h 1904041"/>
              <a:gd name="connsiteX16" fmla="*/ 1283914 w 1887484"/>
              <a:gd name="connsiteY16" fmla="*/ 2340 h 1904041"/>
              <a:gd name="connsiteX17" fmla="*/ 1294705 w 1887484"/>
              <a:gd name="connsiteY17" fmla="*/ 3509 h 1904041"/>
              <a:gd name="connsiteX18" fmla="*/ 1307294 w 1887484"/>
              <a:gd name="connsiteY18" fmla="*/ 5849 h 1904041"/>
              <a:gd name="connsiteX19" fmla="*/ 1318085 w 1887484"/>
              <a:gd name="connsiteY19" fmla="*/ 8188 h 1904041"/>
              <a:gd name="connsiteX20" fmla="*/ 1328875 w 1887484"/>
              <a:gd name="connsiteY20" fmla="*/ 11697 h 1904041"/>
              <a:gd name="connsiteX21" fmla="*/ 1339666 w 1887484"/>
              <a:gd name="connsiteY21" fmla="*/ 15207 h 1904041"/>
              <a:gd name="connsiteX22" fmla="*/ 1352255 w 1887484"/>
              <a:gd name="connsiteY22" fmla="*/ 19886 h 1904041"/>
              <a:gd name="connsiteX23" fmla="*/ 1363046 w 1887484"/>
              <a:gd name="connsiteY23" fmla="*/ 24565 h 1904041"/>
              <a:gd name="connsiteX24" fmla="*/ 1375635 w 1887484"/>
              <a:gd name="connsiteY24" fmla="*/ 29244 h 1904041"/>
              <a:gd name="connsiteX25" fmla="*/ 1386426 w 1887484"/>
              <a:gd name="connsiteY25" fmla="*/ 35092 h 1904041"/>
              <a:gd name="connsiteX26" fmla="*/ 1397217 w 1887484"/>
              <a:gd name="connsiteY26" fmla="*/ 40941 h 1904041"/>
              <a:gd name="connsiteX27" fmla="*/ 1409806 w 1887484"/>
              <a:gd name="connsiteY27" fmla="*/ 47959 h 1904041"/>
              <a:gd name="connsiteX28" fmla="*/ 1420597 w 1887484"/>
              <a:gd name="connsiteY28" fmla="*/ 54978 h 1904041"/>
              <a:gd name="connsiteX29" fmla="*/ 1433186 w 1887484"/>
              <a:gd name="connsiteY29" fmla="*/ 61996 h 1904041"/>
              <a:gd name="connsiteX30" fmla="*/ 1443977 w 1887484"/>
              <a:gd name="connsiteY30" fmla="*/ 70184 h 1904041"/>
              <a:gd name="connsiteX31" fmla="*/ 1454767 w 1887484"/>
              <a:gd name="connsiteY31" fmla="*/ 79542 h 1904041"/>
              <a:gd name="connsiteX32" fmla="*/ 1467357 w 1887484"/>
              <a:gd name="connsiteY32" fmla="*/ 87730 h 1904041"/>
              <a:gd name="connsiteX33" fmla="*/ 1478147 w 1887484"/>
              <a:gd name="connsiteY33" fmla="*/ 98258 h 1904041"/>
              <a:gd name="connsiteX34" fmla="*/ 1490736 w 1887484"/>
              <a:gd name="connsiteY34" fmla="*/ 107616 h 1904041"/>
              <a:gd name="connsiteX35" fmla="*/ 1501527 w 1887484"/>
              <a:gd name="connsiteY35" fmla="*/ 119313 h 1904041"/>
              <a:gd name="connsiteX36" fmla="*/ 1512318 w 1887484"/>
              <a:gd name="connsiteY36" fmla="*/ 129841 h 1904041"/>
              <a:gd name="connsiteX37" fmla="*/ 1524907 w 1887484"/>
              <a:gd name="connsiteY37" fmla="*/ 141538 h 1904041"/>
              <a:gd name="connsiteX38" fmla="*/ 1535698 w 1887484"/>
              <a:gd name="connsiteY38" fmla="*/ 154405 h 1904041"/>
              <a:gd name="connsiteX39" fmla="*/ 1546489 w 1887484"/>
              <a:gd name="connsiteY39" fmla="*/ 167272 h 1904041"/>
              <a:gd name="connsiteX40" fmla="*/ 1559078 w 1887484"/>
              <a:gd name="connsiteY40" fmla="*/ 180139 h 1904041"/>
              <a:gd name="connsiteX41" fmla="*/ 1569869 w 1887484"/>
              <a:gd name="connsiteY41" fmla="*/ 195346 h 1904041"/>
              <a:gd name="connsiteX42" fmla="*/ 1582458 w 1887484"/>
              <a:gd name="connsiteY42" fmla="*/ 210553 h 1904041"/>
              <a:gd name="connsiteX43" fmla="*/ 1593248 w 1887484"/>
              <a:gd name="connsiteY43" fmla="*/ 225759 h 1904041"/>
              <a:gd name="connsiteX44" fmla="*/ 1604039 w 1887484"/>
              <a:gd name="connsiteY44" fmla="*/ 242135 h 1904041"/>
              <a:gd name="connsiteX45" fmla="*/ 1616628 w 1887484"/>
              <a:gd name="connsiteY45" fmla="*/ 258512 h 1904041"/>
              <a:gd name="connsiteX46" fmla="*/ 1627419 w 1887484"/>
              <a:gd name="connsiteY46" fmla="*/ 277228 h 1904041"/>
              <a:gd name="connsiteX47" fmla="*/ 1640008 w 1887484"/>
              <a:gd name="connsiteY47" fmla="*/ 294774 h 1904041"/>
              <a:gd name="connsiteX48" fmla="*/ 1650799 w 1887484"/>
              <a:gd name="connsiteY48" fmla="*/ 314659 h 1904041"/>
              <a:gd name="connsiteX49" fmla="*/ 1661590 w 1887484"/>
              <a:gd name="connsiteY49" fmla="*/ 334545 h 1904041"/>
              <a:gd name="connsiteX50" fmla="*/ 1674179 w 1887484"/>
              <a:gd name="connsiteY50" fmla="*/ 356770 h 1904041"/>
              <a:gd name="connsiteX51" fmla="*/ 1684970 w 1887484"/>
              <a:gd name="connsiteY51" fmla="*/ 378995 h 1904041"/>
              <a:gd name="connsiteX52" fmla="*/ 1697559 w 1887484"/>
              <a:gd name="connsiteY52" fmla="*/ 402389 h 1904041"/>
              <a:gd name="connsiteX53" fmla="*/ 1708350 w 1887484"/>
              <a:gd name="connsiteY53" fmla="*/ 426954 h 1904041"/>
              <a:gd name="connsiteX54" fmla="*/ 1719140 w 1887484"/>
              <a:gd name="connsiteY54" fmla="*/ 452688 h 1904041"/>
              <a:gd name="connsiteX55" fmla="*/ 1729931 w 1887484"/>
              <a:gd name="connsiteY55" fmla="*/ 480762 h 1904041"/>
              <a:gd name="connsiteX56" fmla="*/ 1742520 w 1887484"/>
              <a:gd name="connsiteY56" fmla="*/ 510005 h 1904041"/>
              <a:gd name="connsiteX57" fmla="*/ 1753311 w 1887484"/>
              <a:gd name="connsiteY57" fmla="*/ 540418 h 1904041"/>
              <a:gd name="connsiteX58" fmla="*/ 1765900 w 1887484"/>
              <a:gd name="connsiteY58" fmla="*/ 573171 h 1904041"/>
              <a:gd name="connsiteX59" fmla="*/ 1776691 w 1887484"/>
              <a:gd name="connsiteY59" fmla="*/ 608263 h 1904041"/>
              <a:gd name="connsiteX60" fmla="*/ 1787482 w 1887484"/>
              <a:gd name="connsiteY60" fmla="*/ 645694 h 1904041"/>
              <a:gd name="connsiteX61" fmla="*/ 1800071 w 1887484"/>
              <a:gd name="connsiteY61" fmla="*/ 686635 h 1904041"/>
              <a:gd name="connsiteX62" fmla="*/ 1810862 w 1887484"/>
              <a:gd name="connsiteY62" fmla="*/ 731085 h 1904041"/>
              <a:gd name="connsiteX63" fmla="*/ 1823451 w 1887484"/>
              <a:gd name="connsiteY63" fmla="*/ 780214 h 1904041"/>
              <a:gd name="connsiteX64" fmla="*/ 1834242 w 1887484"/>
              <a:gd name="connsiteY64" fmla="*/ 836361 h 1904041"/>
              <a:gd name="connsiteX65" fmla="*/ 1845032 w 1887484"/>
              <a:gd name="connsiteY65" fmla="*/ 901867 h 1904041"/>
              <a:gd name="connsiteX66" fmla="*/ 1857621 w 1887484"/>
              <a:gd name="connsiteY66" fmla="*/ 980239 h 1904041"/>
              <a:gd name="connsiteX67" fmla="*/ 1868412 w 1887484"/>
              <a:gd name="connsiteY67" fmla="*/ 1084345 h 1904041"/>
              <a:gd name="connsiteX68" fmla="*/ 1881001 w 1887484"/>
              <a:gd name="connsiteY68" fmla="*/ 1256297 h 1904041"/>
              <a:gd name="connsiteX69" fmla="*/ 1885102 w 1887484"/>
              <a:gd name="connsiteY69" fmla="*/ 1335426 h 1904041"/>
              <a:gd name="connsiteX70" fmla="*/ 1887484 w 1887484"/>
              <a:gd name="connsiteY70" fmla="*/ 1903557 h 1904041"/>
              <a:gd name="connsiteX71" fmla="*/ 0 w 1887484"/>
              <a:gd name="connsiteY71" fmla="*/ 1904041 h 1904041"/>
              <a:gd name="connsiteX72" fmla="*/ 0 w 1887484"/>
              <a:gd name="connsiteY72" fmla="*/ 1482058 h 1904041"/>
              <a:gd name="connsiteX73" fmla="*/ 8809 w 1887484"/>
              <a:gd name="connsiteY73" fmla="*/ 1388477 h 1904041"/>
              <a:gd name="connsiteX74" fmla="*/ 21398 w 1887484"/>
              <a:gd name="connsiteY74" fmla="*/ 1283201 h 1904041"/>
              <a:gd name="connsiteX75" fmla="*/ 32189 w 1887484"/>
              <a:gd name="connsiteY75" fmla="*/ 1190791 h 1904041"/>
              <a:gd name="connsiteX76" fmla="*/ 44778 w 1887484"/>
              <a:gd name="connsiteY76" fmla="*/ 1110080 h 1904041"/>
              <a:gd name="connsiteX77" fmla="*/ 55569 w 1887484"/>
              <a:gd name="connsiteY77" fmla="*/ 1038726 h 1904041"/>
              <a:gd name="connsiteX78" fmla="*/ 66360 w 1887484"/>
              <a:gd name="connsiteY78" fmla="*/ 972051 h 1904041"/>
              <a:gd name="connsiteX79" fmla="*/ 78949 w 1887484"/>
              <a:gd name="connsiteY79" fmla="*/ 911225 h 1904041"/>
              <a:gd name="connsiteX80" fmla="*/ 89740 w 1887484"/>
              <a:gd name="connsiteY80" fmla="*/ 853907 h 1904041"/>
              <a:gd name="connsiteX81" fmla="*/ 102329 w 1887484"/>
              <a:gd name="connsiteY81" fmla="*/ 800100 h 1904041"/>
              <a:gd name="connsiteX82" fmla="*/ 113119 w 1887484"/>
              <a:gd name="connsiteY82" fmla="*/ 750971 h 1904041"/>
              <a:gd name="connsiteX83" fmla="*/ 123910 w 1887484"/>
              <a:gd name="connsiteY83" fmla="*/ 705351 h 1904041"/>
              <a:gd name="connsiteX84" fmla="*/ 136499 w 1887484"/>
              <a:gd name="connsiteY84" fmla="*/ 663240 h 1904041"/>
              <a:gd name="connsiteX85" fmla="*/ 147290 w 1887484"/>
              <a:gd name="connsiteY85" fmla="*/ 624639 h 1904041"/>
              <a:gd name="connsiteX86" fmla="*/ 158081 w 1887484"/>
              <a:gd name="connsiteY86" fmla="*/ 589547 h 1904041"/>
              <a:gd name="connsiteX87" fmla="*/ 170670 w 1887484"/>
              <a:gd name="connsiteY87" fmla="*/ 555625 h 1904041"/>
              <a:gd name="connsiteX88" fmla="*/ 181461 w 1887484"/>
              <a:gd name="connsiteY88" fmla="*/ 525212 h 1904041"/>
              <a:gd name="connsiteX89" fmla="*/ 192251 w 1887484"/>
              <a:gd name="connsiteY89" fmla="*/ 495968 h 1904041"/>
              <a:gd name="connsiteX90" fmla="*/ 204841 w 1887484"/>
              <a:gd name="connsiteY90" fmla="*/ 469064 h 1904041"/>
              <a:gd name="connsiteX91" fmla="*/ 215631 w 1887484"/>
              <a:gd name="connsiteY91" fmla="*/ 442160 h 1904041"/>
              <a:gd name="connsiteX92" fmla="*/ 228221 w 1887484"/>
              <a:gd name="connsiteY92" fmla="*/ 417596 h 1904041"/>
              <a:gd name="connsiteX93" fmla="*/ 239011 w 1887484"/>
              <a:gd name="connsiteY93" fmla="*/ 393031 h 1904041"/>
              <a:gd name="connsiteX94" fmla="*/ 249802 w 1887484"/>
              <a:gd name="connsiteY94" fmla="*/ 370806 h 1904041"/>
              <a:gd name="connsiteX95" fmla="*/ 262391 w 1887484"/>
              <a:gd name="connsiteY95" fmla="*/ 348581 h 1904041"/>
              <a:gd name="connsiteX96" fmla="*/ 273182 w 1887484"/>
              <a:gd name="connsiteY96" fmla="*/ 328696 h 1904041"/>
              <a:gd name="connsiteX97" fmla="*/ 285771 w 1887484"/>
              <a:gd name="connsiteY97" fmla="*/ 308810 h 1904041"/>
              <a:gd name="connsiteX98" fmla="*/ 296562 w 1887484"/>
              <a:gd name="connsiteY98" fmla="*/ 288925 h 1904041"/>
              <a:gd name="connsiteX99" fmla="*/ 307353 w 1887484"/>
              <a:gd name="connsiteY99" fmla="*/ 271379 h 1904041"/>
              <a:gd name="connsiteX100" fmla="*/ 318143 w 1887484"/>
              <a:gd name="connsiteY100" fmla="*/ 253833 h 1904041"/>
              <a:gd name="connsiteX101" fmla="*/ 330733 w 1887484"/>
              <a:gd name="connsiteY101" fmla="*/ 237457 h 1904041"/>
              <a:gd name="connsiteX102" fmla="*/ 343322 w 1887484"/>
              <a:gd name="connsiteY102" fmla="*/ 221080 h 1904041"/>
              <a:gd name="connsiteX103" fmla="*/ 354113 w 1887484"/>
              <a:gd name="connsiteY103" fmla="*/ 205874 h 1904041"/>
              <a:gd name="connsiteX104" fmla="*/ 364903 w 1887484"/>
              <a:gd name="connsiteY104" fmla="*/ 190667 h 1904041"/>
              <a:gd name="connsiteX105" fmla="*/ 375694 w 1887484"/>
              <a:gd name="connsiteY105" fmla="*/ 176630 h 1904041"/>
              <a:gd name="connsiteX106" fmla="*/ 388283 w 1887484"/>
              <a:gd name="connsiteY106" fmla="*/ 163763 h 1904041"/>
              <a:gd name="connsiteX107" fmla="*/ 399074 w 1887484"/>
              <a:gd name="connsiteY107" fmla="*/ 150896 h 1904041"/>
              <a:gd name="connsiteX108" fmla="*/ 411663 w 1887484"/>
              <a:gd name="connsiteY108" fmla="*/ 139199 h 1904041"/>
              <a:gd name="connsiteX109" fmla="*/ 422454 w 1887484"/>
              <a:gd name="connsiteY109" fmla="*/ 127501 h 1904041"/>
              <a:gd name="connsiteX110" fmla="*/ 433245 w 1887484"/>
              <a:gd name="connsiteY110" fmla="*/ 115804 h 1904041"/>
              <a:gd name="connsiteX111" fmla="*/ 445834 w 1887484"/>
              <a:gd name="connsiteY111" fmla="*/ 105276 h 1904041"/>
              <a:gd name="connsiteX112" fmla="*/ 456624 w 1887484"/>
              <a:gd name="connsiteY112" fmla="*/ 95918 h 1904041"/>
              <a:gd name="connsiteX113" fmla="*/ 469214 w 1887484"/>
              <a:gd name="connsiteY113" fmla="*/ 86561 h 1904041"/>
              <a:gd name="connsiteX114" fmla="*/ 480004 w 1887484"/>
              <a:gd name="connsiteY114" fmla="*/ 77203 h 1904041"/>
              <a:gd name="connsiteX115" fmla="*/ 490795 w 1887484"/>
              <a:gd name="connsiteY115" fmla="*/ 69015 h 1904041"/>
              <a:gd name="connsiteX116" fmla="*/ 503384 w 1887484"/>
              <a:gd name="connsiteY116" fmla="*/ 60826 h 1904041"/>
              <a:gd name="connsiteX117" fmla="*/ 514175 w 1887484"/>
              <a:gd name="connsiteY117" fmla="*/ 53808 h 1904041"/>
              <a:gd name="connsiteX118" fmla="*/ 526764 w 1887484"/>
              <a:gd name="connsiteY118" fmla="*/ 46790 h 1904041"/>
              <a:gd name="connsiteX119" fmla="*/ 537555 w 1887484"/>
              <a:gd name="connsiteY119" fmla="*/ 39771 h 1904041"/>
              <a:gd name="connsiteX120" fmla="*/ 548346 w 1887484"/>
              <a:gd name="connsiteY120" fmla="*/ 33922 h 1904041"/>
              <a:gd name="connsiteX121" fmla="*/ 560935 w 1887484"/>
              <a:gd name="connsiteY121" fmla="*/ 28074 h 1904041"/>
              <a:gd name="connsiteX122" fmla="*/ 571726 w 1887484"/>
              <a:gd name="connsiteY122" fmla="*/ 23395 h 1904041"/>
              <a:gd name="connsiteX123" fmla="*/ 582516 w 1887484"/>
              <a:gd name="connsiteY123" fmla="*/ 18716 h 1904041"/>
              <a:gd name="connsiteX124" fmla="*/ 595106 w 1887484"/>
              <a:gd name="connsiteY124" fmla="*/ 14037 h 1904041"/>
              <a:gd name="connsiteX125" fmla="*/ 605896 w 1887484"/>
              <a:gd name="connsiteY125" fmla="*/ 11697 h 1904041"/>
              <a:gd name="connsiteX126" fmla="*/ 618485 w 1887484"/>
              <a:gd name="connsiteY126" fmla="*/ 8188 h 1904041"/>
              <a:gd name="connsiteX127" fmla="*/ 629276 w 1887484"/>
              <a:gd name="connsiteY127" fmla="*/ 5849 h 1904041"/>
              <a:gd name="connsiteX128" fmla="*/ 640067 w 1887484"/>
              <a:gd name="connsiteY128" fmla="*/ 3509 h 1904041"/>
              <a:gd name="connsiteX129" fmla="*/ 652656 w 1887484"/>
              <a:gd name="connsiteY129" fmla="*/ 2340 h 1904041"/>
              <a:gd name="connsiteX130" fmla="*/ 663447 w 1887484"/>
              <a:gd name="connsiteY130" fmla="*/ 1170 h 1904041"/>
              <a:gd name="connsiteX131" fmla="*/ 676036 w 1887484"/>
              <a:gd name="connsiteY13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92193 w 1887484"/>
              <a:gd name="connsiteY7" fmla="*/ 8188 h 1904041"/>
              <a:gd name="connsiteX8" fmla="*/ 1202984 w 1887484"/>
              <a:gd name="connsiteY8" fmla="*/ 5849 h 1904041"/>
              <a:gd name="connsiteX9" fmla="*/ 1213774 w 1887484"/>
              <a:gd name="connsiteY9" fmla="*/ 3509 h 1904041"/>
              <a:gd name="connsiteX10" fmla="*/ 1226364 w 1887484"/>
              <a:gd name="connsiteY10" fmla="*/ 1170 h 1904041"/>
              <a:gd name="connsiteX11" fmla="*/ 1237154 w 1887484"/>
              <a:gd name="connsiteY11" fmla="*/ 1170 h 1904041"/>
              <a:gd name="connsiteX12" fmla="*/ 1249743 w 1887484"/>
              <a:gd name="connsiteY12" fmla="*/ 0 h 1904041"/>
              <a:gd name="connsiteX13" fmla="*/ 1260534 w 1887484"/>
              <a:gd name="connsiteY13" fmla="*/ 0 h 1904041"/>
              <a:gd name="connsiteX14" fmla="*/ 1271325 w 1887484"/>
              <a:gd name="connsiteY14" fmla="*/ 1170 h 1904041"/>
              <a:gd name="connsiteX15" fmla="*/ 1283914 w 1887484"/>
              <a:gd name="connsiteY15" fmla="*/ 2340 h 1904041"/>
              <a:gd name="connsiteX16" fmla="*/ 1294705 w 1887484"/>
              <a:gd name="connsiteY16" fmla="*/ 3509 h 1904041"/>
              <a:gd name="connsiteX17" fmla="*/ 1307294 w 1887484"/>
              <a:gd name="connsiteY17" fmla="*/ 5849 h 1904041"/>
              <a:gd name="connsiteX18" fmla="*/ 1318085 w 1887484"/>
              <a:gd name="connsiteY18" fmla="*/ 8188 h 1904041"/>
              <a:gd name="connsiteX19" fmla="*/ 1328875 w 1887484"/>
              <a:gd name="connsiteY19" fmla="*/ 11697 h 1904041"/>
              <a:gd name="connsiteX20" fmla="*/ 1339666 w 1887484"/>
              <a:gd name="connsiteY20" fmla="*/ 15207 h 1904041"/>
              <a:gd name="connsiteX21" fmla="*/ 1352255 w 1887484"/>
              <a:gd name="connsiteY21" fmla="*/ 19886 h 1904041"/>
              <a:gd name="connsiteX22" fmla="*/ 1363046 w 1887484"/>
              <a:gd name="connsiteY22" fmla="*/ 24565 h 1904041"/>
              <a:gd name="connsiteX23" fmla="*/ 1375635 w 1887484"/>
              <a:gd name="connsiteY23" fmla="*/ 29244 h 1904041"/>
              <a:gd name="connsiteX24" fmla="*/ 1386426 w 1887484"/>
              <a:gd name="connsiteY24" fmla="*/ 35092 h 1904041"/>
              <a:gd name="connsiteX25" fmla="*/ 1397217 w 1887484"/>
              <a:gd name="connsiteY25" fmla="*/ 40941 h 1904041"/>
              <a:gd name="connsiteX26" fmla="*/ 1409806 w 1887484"/>
              <a:gd name="connsiteY26" fmla="*/ 47959 h 1904041"/>
              <a:gd name="connsiteX27" fmla="*/ 1420597 w 1887484"/>
              <a:gd name="connsiteY27" fmla="*/ 54978 h 1904041"/>
              <a:gd name="connsiteX28" fmla="*/ 1433186 w 1887484"/>
              <a:gd name="connsiteY28" fmla="*/ 61996 h 1904041"/>
              <a:gd name="connsiteX29" fmla="*/ 1443977 w 1887484"/>
              <a:gd name="connsiteY29" fmla="*/ 70184 h 1904041"/>
              <a:gd name="connsiteX30" fmla="*/ 1454767 w 1887484"/>
              <a:gd name="connsiteY30" fmla="*/ 79542 h 1904041"/>
              <a:gd name="connsiteX31" fmla="*/ 1467357 w 1887484"/>
              <a:gd name="connsiteY31" fmla="*/ 87730 h 1904041"/>
              <a:gd name="connsiteX32" fmla="*/ 1478147 w 1887484"/>
              <a:gd name="connsiteY32" fmla="*/ 98258 h 1904041"/>
              <a:gd name="connsiteX33" fmla="*/ 1490736 w 1887484"/>
              <a:gd name="connsiteY33" fmla="*/ 107616 h 1904041"/>
              <a:gd name="connsiteX34" fmla="*/ 1501527 w 1887484"/>
              <a:gd name="connsiteY34" fmla="*/ 119313 h 1904041"/>
              <a:gd name="connsiteX35" fmla="*/ 1512318 w 1887484"/>
              <a:gd name="connsiteY35" fmla="*/ 129841 h 1904041"/>
              <a:gd name="connsiteX36" fmla="*/ 1524907 w 1887484"/>
              <a:gd name="connsiteY36" fmla="*/ 141538 h 1904041"/>
              <a:gd name="connsiteX37" fmla="*/ 1535698 w 1887484"/>
              <a:gd name="connsiteY37" fmla="*/ 154405 h 1904041"/>
              <a:gd name="connsiteX38" fmla="*/ 1546489 w 1887484"/>
              <a:gd name="connsiteY38" fmla="*/ 167272 h 1904041"/>
              <a:gd name="connsiteX39" fmla="*/ 1559078 w 1887484"/>
              <a:gd name="connsiteY39" fmla="*/ 180139 h 1904041"/>
              <a:gd name="connsiteX40" fmla="*/ 1569869 w 1887484"/>
              <a:gd name="connsiteY40" fmla="*/ 195346 h 1904041"/>
              <a:gd name="connsiteX41" fmla="*/ 1582458 w 1887484"/>
              <a:gd name="connsiteY41" fmla="*/ 210553 h 1904041"/>
              <a:gd name="connsiteX42" fmla="*/ 1593248 w 1887484"/>
              <a:gd name="connsiteY42" fmla="*/ 225759 h 1904041"/>
              <a:gd name="connsiteX43" fmla="*/ 1604039 w 1887484"/>
              <a:gd name="connsiteY43" fmla="*/ 242135 h 1904041"/>
              <a:gd name="connsiteX44" fmla="*/ 1616628 w 1887484"/>
              <a:gd name="connsiteY44" fmla="*/ 258512 h 1904041"/>
              <a:gd name="connsiteX45" fmla="*/ 1627419 w 1887484"/>
              <a:gd name="connsiteY45" fmla="*/ 277228 h 1904041"/>
              <a:gd name="connsiteX46" fmla="*/ 1640008 w 1887484"/>
              <a:gd name="connsiteY46" fmla="*/ 294774 h 1904041"/>
              <a:gd name="connsiteX47" fmla="*/ 1650799 w 1887484"/>
              <a:gd name="connsiteY47" fmla="*/ 314659 h 1904041"/>
              <a:gd name="connsiteX48" fmla="*/ 1661590 w 1887484"/>
              <a:gd name="connsiteY48" fmla="*/ 334545 h 1904041"/>
              <a:gd name="connsiteX49" fmla="*/ 1674179 w 1887484"/>
              <a:gd name="connsiteY49" fmla="*/ 356770 h 1904041"/>
              <a:gd name="connsiteX50" fmla="*/ 1684970 w 1887484"/>
              <a:gd name="connsiteY50" fmla="*/ 378995 h 1904041"/>
              <a:gd name="connsiteX51" fmla="*/ 1697559 w 1887484"/>
              <a:gd name="connsiteY51" fmla="*/ 402389 h 1904041"/>
              <a:gd name="connsiteX52" fmla="*/ 1708350 w 1887484"/>
              <a:gd name="connsiteY52" fmla="*/ 426954 h 1904041"/>
              <a:gd name="connsiteX53" fmla="*/ 1719140 w 1887484"/>
              <a:gd name="connsiteY53" fmla="*/ 452688 h 1904041"/>
              <a:gd name="connsiteX54" fmla="*/ 1729931 w 1887484"/>
              <a:gd name="connsiteY54" fmla="*/ 480762 h 1904041"/>
              <a:gd name="connsiteX55" fmla="*/ 1742520 w 1887484"/>
              <a:gd name="connsiteY55" fmla="*/ 510005 h 1904041"/>
              <a:gd name="connsiteX56" fmla="*/ 1753311 w 1887484"/>
              <a:gd name="connsiteY56" fmla="*/ 540418 h 1904041"/>
              <a:gd name="connsiteX57" fmla="*/ 1765900 w 1887484"/>
              <a:gd name="connsiteY57" fmla="*/ 573171 h 1904041"/>
              <a:gd name="connsiteX58" fmla="*/ 1776691 w 1887484"/>
              <a:gd name="connsiteY58" fmla="*/ 608263 h 1904041"/>
              <a:gd name="connsiteX59" fmla="*/ 1787482 w 1887484"/>
              <a:gd name="connsiteY59" fmla="*/ 645694 h 1904041"/>
              <a:gd name="connsiteX60" fmla="*/ 1800071 w 1887484"/>
              <a:gd name="connsiteY60" fmla="*/ 686635 h 1904041"/>
              <a:gd name="connsiteX61" fmla="*/ 1810862 w 1887484"/>
              <a:gd name="connsiteY61" fmla="*/ 731085 h 1904041"/>
              <a:gd name="connsiteX62" fmla="*/ 1823451 w 1887484"/>
              <a:gd name="connsiteY62" fmla="*/ 780214 h 1904041"/>
              <a:gd name="connsiteX63" fmla="*/ 1834242 w 1887484"/>
              <a:gd name="connsiteY63" fmla="*/ 836361 h 1904041"/>
              <a:gd name="connsiteX64" fmla="*/ 1845032 w 1887484"/>
              <a:gd name="connsiteY64" fmla="*/ 901867 h 1904041"/>
              <a:gd name="connsiteX65" fmla="*/ 1857621 w 1887484"/>
              <a:gd name="connsiteY65" fmla="*/ 980239 h 1904041"/>
              <a:gd name="connsiteX66" fmla="*/ 1868412 w 1887484"/>
              <a:gd name="connsiteY66" fmla="*/ 1084345 h 1904041"/>
              <a:gd name="connsiteX67" fmla="*/ 1881001 w 1887484"/>
              <a:gd name="connsiteY67" fmla="*/ 1256297 h 1904041"/>
              <a:gd name="connsiteX68" fmla="*/ 1885102 w 1887484"/>
              <a:gd name="connsiteY68" fmla="*/ 1335426 h 1904041"/>
              <a:gd name="connsiteX69" fmla="*/ 1887484 w 1887484"/>
              <a:gd name="connsiteY69" fmla="*/ 1903557 h 1904041"/>
              <a:gd name="connsiteX70" fmla="*/ 0 w 1887484"/>
              <a:gd name="connsiteY70" fmla="*/ 1904041 h 1904041"/>
              <a:gd name="connsiteX71" fmla="*/ 0 w 1887484"/>
              <a:gd name="connsiteY71" fmla="*/ 1482058 h 1904041"/>
              <a:gd name="connsiteX72" fmla="*/ 8809 w 1887484"/>
              <a:gd name="connsiteY72" fmla="*/ 1388477 h 1904041"/>
              <a:gd name="connsiteX73" fmla="*/ 21398 w 1887484"/>
              <a:gd name="connsiteY73" fmla="*/ 1283201 h 1904041"/>
              <a:gd name="connsiteX74" fmla="*/ 32189 w 1887484"/>
              <a:gd name="connsiteY74" fmla="*/ 1190791 h 1904041"/>
              <a:gd name="connsiteX75" fmla="*/ 44778 w 1887484"/>
              <a:gd name="connsiteY75" fmla="*/ 1110080 h 1904041"/>
              <a:gd name="connsiteX76" fmla="*/ 55569 w 1887484"/>
              <a:gd name="connsiteY76" fmla="*/ 1038726 h 1904041"/>
              <a:gd name="connsiteX77" fmla="*/ 66360 w 1887484"/>
              <a:gd name="connsiteY77" fmla="*/ 972051 h 1904041"/>
              <a:gd name="connsiteX78" fmla="*/ 78949 w 1887484"/>
              <a:gd name="connsiteY78" fmla="*/ 911225 h 1904041"/>
              <a:gd name="connsiteX79" fmla="*/ 89740 w 1887484"/>
              <a:gd name="connsiteY79" fmla="*/ 853907 h 1904041"/>
              <a:gd name="connsiteX80" fmla="*/ 102329 w 1887484"/>
              <a:gd name="connsiteY80" fmla="*/ 800100 h 1904041"/>
              <a:gd name="connsiteX81" fmla="*/ 113119 w 1887484"/>
              <a:gd name="connsiteY81" fmla="*/ 750971 h 1904041"/>
              <a:gd name="connsiteX82" fmla="*/ 123910 w 1887484"/>
              <a:gd name="connsiteY82" fmla="*/ 705351 h 1904041"/>
              <a:gd name="connsiteX83" fmla="*/ 136499 w 1887484"/>
              <a:gd name="connsiteY83" fmla="*/ 663240 h 1904041"/>
              <a:gd name="connsiteX84" fmla="*/ 147290 w 1887484"/>
              <a:gd name="connsiteY84" fmla="*/ 624639 h 1904041"/>
              <a:gd name="connsiteX85" fmla="*/ 158081 w 1887484"/>
              <a:gd name="connsiteY85" fmla="*/ 589547 h 1904041"/>
              <a:gd name="connsiteX86" fmla="*/ 170670 w 1887484"/>
              <a:gd name="connsiteY86" fmla="*/ 555625 h 1904041"/>
              <a:gd name="connsiteX87" fmla="*/ 181461 w 1887484"/>
              <a:gd name="connsiteY87" fmla="*/ 525212 h 1904041"/>
              <a:gd name="connsiteX88" fmla="*/ 192251 w 1887484"/>
              <a:gd name="connsiteY88" fmla="*/ 495968 h 1904041"/>
              <a:gd name="connsiteX89" fmla="*/ 204841 w 1887484"/>
              <a:gd name="connsiteY89" fmla="*/ 469064 h 1904041"/>
              <a:gd name="connsiteX90" fmla="*/ 215631 w 1887484"/>
              <a:gd name="connsiteY90" fmla="*/ 442160 h 1904041"/>
              <a:gd name="connsiteX91" fmla="*/ 228221 w 1887484"/>
              <a:gd name="connsiteY91" fmla="*/ 417596 h 1904041"/>
              <a:gd name="connsiteX92" fmla="*/ 239011 w 1887484"/>
              <a:gd name="connsiteY92" fmla="*/ 393031 h 1904041"/>
              <a:gd name="connsiteX93" fmla="*/ 249802 w 1887484"/>
              <a:gd name="connsiteY93" fmla="*/ 370806 h 1904041"/>
              <a:gd name="connsiteX94" fmla="*/ 262391 w 1887484"/>
              <a:gd name="connsiteY94" fmla="*/ 348581 h 1904041"/>
              <a:gd name="connsiteX95" fmla="*/ 273182 w 1887484"/>
              <a:gd name="connsiteY95" fmla="*/ 328696 h 1904041"/>
              <a:gd name="connsiteX96" fmla="*/ 285771 w 1887484"/>
              <a:gd name="connsiteY96" fmla="*/ 308810 h 1904041"/>
              <a:gd name="connsiteX97" fmla="*/ 296562 w 1887484"/>
              <a:gd name="connsiteY97" fmla="*/ 288925 h 1904041"/>
              <a:gd name="connsiteX98" fmla="*/ 307353 w 1887484"/>
              <a:gd name="connsiteY98" fmla="*/ 271379 h 1904041"/>
              <a:gd name="connsiteX99" fmla="*/ 318143 w 1887484"/>
              <a:gd name="connsiteY99" fmla="*/ 253833 h 1904041"/>
              <a:gd name="connsiteX100" fmla="*/ 330733 w 1887484"/>
              <a:gd name="connsiteY100" fmla="*/ 237457 h 1904041"/>
              <a:gd name="connsiteX101" fmla="*/ 343322 w 1887484"/>
              <a:gd name="connsiteY101" fmla="*/ 221080 h 1904041"/>
              <a:gd name="connsiteX102" fmla="*/ 354113 w 1887484"/>
              <a:gd name="connsiteY102" fmla="*/ 205874 h 1904041"/>
              <a:gd name="connsiteX103" fmla="*/ 364903 w 1887484"/>
              <a:gd name="connsiteY103" fmla="*/ 190667 h 1904041"/>
              <a:gd name="connsiteX104" fmla="*/ 375694 w 1887484"/>
              <a:gd name="connsiteY104" fmla="*/ 176630 h 1904041"/>
              <a:gd name="connsiteX105" fmla="*/ 388283 w 1887484"/>
              <a:gd name="connsiteY105" fmla="*/ 163763 h 1904041"/>
              <a:gd name="connsiteX106" fmla="*/ 399074 w 1887484"/>
              <a:gd name="connsiteY106" fmla="*/ 150896 h 1904041"/>
              <a:gd name="connsiteX107" fmla="*/ 411663 w 1887484"/>
              <a:gd name="connsiteY107" fmla="*/ 139199 h 1904041"/>
              <a:gd name="connsiteX108" fmla="*/ 422454 w 1887484"/>
              <a:gd name="connsiteY108" fmla="*/ 127501 h 1904041"/>
              <a:gd name="connsiteX109" fmla="*/ 433245 w 1887484"/>
              <a:gd name="connsiteY109" fmla="*/ 115804 h 1904041"/>
              <a:gd name="connsiteX110" fmla="*/ 445834 w 1887484"/>
              <a:gd name="connsiteY110" fmla="*/ 105276 h 1904041"/>
              <a:gd name="connsiteX111" fmla="*/ 456624 w 1887484"/>
              <a:gd name="connsiteY111" fmla="*/ 95918 h 1904041"/>
              <a:gd name="connsiteX112" fmla="*/ 469214 w 1887484"/>
              <a:gd name="connsiteY112" fmla="*/ 86561 h 1904041"/>
              <a:gd name="connsiteX113" fmla="*/ 480004 w 1887484"/>
              <a:gd name="connsiteY113" fmla="*/ 77203 h 1904041"/>
              <a:gd name="connsiteX114" fmla="*/ 490795 w 1887484"/>
              <a:gd name="connsiteY114" fmla="*/ 69015 h 1904041"/>
              <a:gd name="connsiteX115" fmla="*/ 503384 w 1887484"/>
              <a:gd name="connsiteY115" fmla="*/ 60826 h 1904041"/>
              <a:gd name="connsiteX116" fmla="*/ 514175 w 1887484"/>
              <a:gd name="connsiteY116" fmla="*/ 53808 h 1904041"/>
              <a:gd name="connsiteX117" fmla="*/ 526764 w 1887484"/>
              <a:gd name="connsiteY117" fmla="*/ 46790 h 1904041"/>
              <a:gd name="connsiteX118" fmla="*/ 537555 w 1887484"/>
              <a:gd name="connsiteY118" fmla="*/ 39771 h 1904041"/>
              <a:gd name="connsiteX119" fmla="*/ 548346 w 1887484"/>
              <a:gd name="connsiteY119" fmla="*/ 33922 h 1904041"/>
              <a:gd name="connsiteX120" fmla="*/ 560935 w 1887484"/>
              <a:gd name="connsiteY120" fmla="*/ 28074 h 1904041"/>
              <a:gd name="connsiteX121" fmla="*/ 571726 w 1887484"/>
              <a:gd name="connsiteY121" fmla="*/ 23395 h 1904041"/>
              <a:gd name="connsiteX122" fmla="*/ 582516 w 1887484"/>
              <a:gd name="connsiteY122" fmla="*/ 18716 h 1904041"/>
              <a:gd name="connsiteX123" fmla="*/ 595106 w 1887484"/>
              <a:gd name="connsiteY123" fmla="*/ 14037 h 1904041"/>
              <a:gd name="connsiteX124" fmla="*/ 605896 w 1887484"/>
              <a:gd name="connsiteY124" fmla="*/ 11697 h 1904041"/>
              <a:gd name="connsiteX125" fmla="*/ 618485 w 1887484"/>
              <a:gd name="connsiteY125" fmla="*/ 8188 h 1904041"/>
              <a:gd name="connsiteX126" fmla="*/ 629276 w 1887484"/>
              <a:gd name="connsiteY126" fmla="*/ 5849 h 1904041"/>
              <a:gd name="connsiteX127" fmla="*/ 640067 w 1887484"/>
              <a:gd name="connsiteY127" fmla="*/ 3509 h 1904041"/>
              <a:gd name="connsiteX128" fmla="*/ 652656 w 1887484"/>
              <a:gd name="connsiteY128" fmla="*/ 2340 h 1904041"/>
              <a:gd name="connsiteX129" fmla="*/ 663447 w 1887484"/>
              <a:gd name="connsiteY129" fmla="*/ 1170 h 1904041"/>
              <a:gd name="connsiteX130" fmla="*/ 676036 w 1887484"/>
              <a:gd name="connsiteY130" fmla="*/ 0 h 1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887484" h="1904041">
                <a:moveTo>
                  <a:pt x="676036" y="0"/>
                </a:moveTo>
                <a:lnTo>
                  <a:pt x="686827" y="1170"/>
                </a:lnTo>
                <a:lnTo>
                  <a:pt x="697618" y="1170"/>
                </a:lnTo>
                <a:lnTo>
                  <a:pt x="710207" y="2340"/>
                </a:lnTo>
                <a:lnTo>
                  <a:pt x="720997" y="4679"/>
                </a:lnTo>
                <a:lnTo>
                  <a:pt x="733587" y="7019"/>
                </a:lnTo>
                <a:lnTo>
                  <a:pt x="744377" y="9358"/>
                </a:lnTo>
                <a:lnTo>
                  <a:pt x="1192193" y="8188"/>
                </a:lnTo>
                <a:lnTo>
                  <a:pt x="1202984" y="5849"/>
                </a:lnTo>
                <a:lnTo>
                  <a:pt x="1213774" y="3509"/>
                </a:lnTo>
                <a:lnTo>
                  <a:pt x="1226364" y="1170"/>
                </a:lnTo>
                <a:lnTo>
                  <a:pt x="1237154" y="1170"/>
                </a:lnTo>
                <a:lnTo>
                  <a:pt x="1249743" y="0"/>
                </a:lnTo>
                <a:lnTo>
                  <a:pt x="1260534" y="0"/>
                </a:lnTo>
                <a:lnTo>
                  <a:pt x="1271325" y="1170"/>
                </a:lnTo>
                <a:lnTo>
                  <a:pt x="1283914" y="2340"/>
                </a:lnTo>
                <a:lnTo>
                  <a:pt x="1294705" y="3509"/>
                </a:lnTo>
                <a:lnTo>
                  <a:pt x="1307294" y="5849"/>
                </a:lnTo>
                <a:lnTo>
                  <a:pt x="1318085" y="8188"/>
                </a:lnTo>
                <a:lnTo>
                  <a:pt x="1328875" y="11697"/>
                </a:lnTo>
                <a:lnTo>
                  <a:pt x="1339666" y="15207"/>
                </a:lnTo>
                <a:lnTo>
                  <a:pt x="1352255" y="19886"/>
                </a:lnTo>
                <a:lnTo>
                  <a:pt x="1363046" y="24565"/>
                </a:lnTo>
                <a:lnTo>
                  <a:pt x="1375635" y="29244"/>
                </a:lnTo>
                <a:lnTo>
                  <a:pt x="1386426" y="35092"/>
                </a:lnTo>
                <a:lnTo>
                  <a:pt x="1397217" y="40941"/>
                </a:lnTo>
                <a:lnTo>
                  <a:pt x="1409806" y="47959"/>
                </a:lnTo>
                <a:lnTo>
                  <a:pt x="1420597" y="54978"/>
                </a:lnTo>
                <a:lnTo>
                  <a:pt x="1433186" y="61996"/>
                </a:lnTo>
                <a:lnTo>
                  <a:pt x="1443977" y="70184"/>
                </a:lnTo>
                <a:lnTo>
                  <a:pt x="1454767" y="79542"/>
                </a:lnTo>
                <a:lnTo>
                  <a:pt x="1467357" y="87730"/>
                </a:lnTo>
                <a:lnTo>
                  <a:pt x="1478147" y="98258"/>
                </a:lnTo>
                <a:lnTo>
                  <a:pt x="1490736" y="107616"/>
                </a:lnTo>
                <a:lnTo>
                  <a:pt x="1501527" y="119313"/>
                </a:lnTo>
                <a:lnTo>
                  <a:pt x="1512318" y="129841"/>
                </a:lnTo>
                <a:lnTo>
                  <a:pt x="1524907" y="141538"/>
                </a:lnTo>
                <a:lnTo>
                  <a:pt x="1535698" y="154405"/>
                </a:lnTo>
                <a:lnTo>
                  <a:pt x="1546489" y="167272"/>
                </a:lnTo>
                <a:lnTo>
                  <a:pt x="1559078" y="180139"/>
                </a:lnTo>
                <a:lnTo>
                  <a:pt x="1569869" y="195346"/>
                </a:lnTo>
                <a:lnTo>
                  <a:pt x="1582458" y="210553"/>
                </a:lnTo>
                <a:lnTo>
                  <a:pt x="1593248" y="225759"/>
                </a:lnTo>
                <a:lnTo>
                  <a:pt x="1604039" y="242135"/>
                </a:lnTo>
                <a:lnTo>
                  <a:pt x="1616628" y="258512"/>
                </a:lnTo>
                <a:lnTo>
                  <a:pt x="1627419" y="277228"/>
                </a:lnTo>
                <a:lnTo>
                  <a:pt x="1640008" y="294774"/>
                </a:lnTo>
                <a:lnTo>
                  <a:pt x="1650799" y="314659"/>
                </a:lnTo>
                <a:lnTo>
                  <a:pt x="1661590" y="334545"/>
                </a:lnTo>
                <a:lnTo>
                  <a:pt x="1674179" y="356770"/>
                </a:lnTo>
                <a:lnTo>
                  <a:pt x="1684970" y="378995"/>
                </a:lnTo>
                <a:lnTo>
                  <a:pt x="1697559" y="402389"/>
                </a:lnTo>
                <a:lnTo>
                  <a:pt x="1708350" y="426954"/>
                </a:lnTo>
                <a:lnTo>
                  <a:pt x="1719140" y="452688"/>
                </a:lnTo>
                <a:lnTo>
                  <a:pt x="1729931" y="480762"/>
                </a:lnTo>
                <a:lnTo>
                  <a:pt x="1742520" y="510005"/>
                </a:lnTo>
                <a:lnTo>
                  <a:pt x="1753311" y="540418"/>
                </a:lnTo>
                <a:lnTo>
                  <a:pt x="1765900" y="573171"/>
                </a:lnTo>
                <a:lnTo>
                  <a:pt x="1776691" y="608263"/>
                </a:lnTo>
                <a:lnTo>
                  <a:pt x="1787482" y="645694"/>
                </a:lnTo>
                <a:lnTo>
                  <a:pt x="1800071" y="686635"/>
                </a:lnTo>
                <a:lnTo>
                  <a:pt x="1810862" y="731085"/>
                </a:lnTo>
                <a:lnTo>
                  <a:pt x="1823451" y="780214"/>
                </a:lnTo>
                <a:lnTo>
                  <a:pt x="1834242" y="836361"/>
                </a:lnTo>
                <a:lnTo>
                  <a:pt x="1845032" y="901867"/>
                </a:lnTo>
                <a:lnTo>
                  <a:pt x="1857621" y="980239"/>
                </a:lnTo>
                <a:lnTo>
                  <a:pt x="1868412" y="1084345"/>
                </a:lnTo>
                <a:lnTo>
                  <a:pt x="1881001" y="1256297"/>
                </a:lnTo>
                <a:lnTo>
                  <a:pt x="1885102" y="1335426"/>
                </a:lnTo>
                <a:lnTo>
                  <a:pt x="1887484" y="1903557"/>
                </a:lnTo>
                <a:lnTo>
                  <a:pt x="0" y="1904041"/>
                </a:lnTo>
                <a:lnTo>
                  <a:pt x="0" y="1482058"/>
                </a:lnTo>
                <a:lnTo>
                  <a:pt x="8809" y="1388477"/>
                </a:lnTo>
                <a:lnTo>
                  <a:pt x="21398" y="1283201"/>
                </a:lnTo>
                <a:lnTo>
                  <a:pt x="32189" y="1190791"/>
                </a:lnTo>
                <a:lnTo>
                  <a:pt x="44778" y="1110080"/>
                </a:lnTo>
                <a:lnTo>
                  <a:pt x="55569" y="1038726"/>
                </a:lnTo>
                <a:lnTo>
                  <a:pt x="66360" y="972051"/>
                </a:lnTo>
                <a:lnTo>
                  <a:pt x="78949" y="911225"/>
                </a:lnTo>
                <a:lnTo>
                  <a:pt x="89740" y="853907"/>
                </a:lnTo>
                <a:lnTo>
                  <a:pt x="102329" y="800100"/>
                </a:lnTo>
                <a:lnTo>
                  <a:pt x="113119" y="750971"/>
                </a:lnTo>
                <a:lnTo>
                  <a:pt x="123910" y="705351"/>
                </a:lnTo>
                <a:lnTo>
                  <a:pt x="136499" y="663240"/>
                </a:lnTo>
                <a:lnTo>
                  <a:pt x="147290" y="624639"/>
                </a:lnTo>
                <a:lnTo>
                  <a:pt x="158081" y="589547"/>
                </a:lnTo>
                <a:lnTo>
                  <a:pt x="170670" y="555625"/>
                </a:lnTo>
                <a:lnTo>
                  <a:pt x="181461" y="525212"/>
                </a:lnTo>
                <a:lnTo>
                  <a:pt x="192251" y="495968"/>
                </a:lnTo>
                <a:lnTo>
                  <a:pt x="204841" y="469064"/>
                </a:lnTo>
                <a:lnTo>
                  <a:pt x="215631" y="442160"/>
                </a:lnTo>
                <a:lnTo>
                  <a:pt x="228221" y="417596"/>
                </a:lnTo>
                <a:lnTo>
                  <a:pt x="239011" y="393031"/>
                </a:lnTo>
                <a:lnTo>
                  <a:pt x="249802" y="370806"/>
                </a:lnTo>
                <a:lnTo>
                  <a:pt x="262391" y="348581"/>
                </a:lnTo>
                <a:lnTo>
                  <a:pt x="273182" y="328696"/>
                </a:lnTo>
                <a:lnTo>
                  <a:pt x="285771" y="308810"/>
                </a:lnTo>
                <a:lnTo>
                  <a:pt x="296562" y="288925"/>
                </a:lnTo>
                <a:lnTo>
                  <a:pt x="307353" y="271379"/>
                </a:lnTo>
                <a:lnTo>
                  <a:pt x="318143" y="253833"/>
                </a:lnTo>
                <a:lnTo>
                  <a:pt x="330733" y="237457"/>
                </a:lnTo>
                <a:lnTo>
                  <a:pt x="343322" y="221080"/>
                </a:lnTo>
                <a:lnTo>
                  <a:pt x="354113" y="205874"/>
                </a:lnTo>
                <a:lnTo>
                  <a:pt x="364903" y="190667"/>
                </a:lnTo>
                <a:lnTo>
                  <a:pt x="375694" y="176630"/>
                </a:lnTo>
                <a:lnTo>
                  <a:pt x="388283" y="163763"/>
                </a:lnTo>
                <a:lnTo>
                  <a:pt x="399074" y="150896"/>
                </a:lnTo>
                <a:lnTo>
                  <a:pt x="411663" y="139199"/>
                </a:lnTo>
                <a:lnTo>
                  <a:pt x="422454" y="127501"/>
                </a:lnTo>
                <a:lnTo>
                  <a:pt x="433245" y="115804"/>
                </a:lnTo>
                <a:lnTo>
                  <a:pt x="445834" y="105276"/>
                </a:lnTo>
                <a:lnTo>
                  <a:pt x="456624" y="95918"/>
                </a:lnTo>
                <a:lnTo>
                  <a:pt x="469214" y="86561"/>
                </a:lnTo>
                <a:lnTo>
                  <a:pt x="480004" y="77203"/>
                </a:lnTo>
                <a:lnTo>
                  <a:pt x="490795" y="69015"/>
                </a:lnTo>
                <a:lnTo>
                  <a:pt x="503384" y="60826"/>
                </a:lnTo>
                <a:lnTo>
                  <a:pt x="514175" y="53808"/>
                </a:lnTo>
                <a:lnTo>
                  <a:pt x="526764" y="46790"/>
                </a:lnTo>
                <a:lnTo>
                  <a:pt x="537555" y="39771"/>
                </a:lnTo>
                <a:lnTo>
                  <a:pt x="548346" y="33922"/>
                </a:lnTo>
                <a:lnTo>
                  <a:pt x="560935" y="28074"/>
                </a:lnTo>
                <a:lnTo>
                  <a:pt x="571726" y="23395"/>
                </a:lnTo>
                <a:lnTo>
                  <a:pt x="582516" y="18716"/>
                </a:lnTo>
                <a:lnTo>
                  <a:pt x="595106" y="14037"/>
                </a:lnTo>
                <a:lnTo>
                  <a:pt x="605896" y="11697"/>
                </a:lnTo>
                <a:lnTo>
                  <a:pt x="618485" y="8188"/>
                </a:lnTo>
                <a:lnTo>
                  <a:pt x="629276" y="5849"/>
                </a:lnTo>
                <a:lnTo>
                  <a:pt x="640067" y="3509"/>
                </a:lnTo>
                <a:lnTo>
                  <a:pt x="652656" y="2340"/>
                </a:lnTo>
                <a:lnTo>
                  <a:pt x="663447" y="1170"/>
                </a:lnTo>
                <a:lnTo>
                  <a:pt x="676036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9" name="Freeform: Shape 138"/>
          <p:cNvSpPr>
            <a:spLocks/>
          </p:cNvSpPr>
          <p:nvPr/>
        </p:nvSpPr>
        <p:spPr bwMode="auto">
          <a:xfrm>
            <a:off x="2857698" y="4013603"/>
            <a:ext cx="1572786" cy="351117"/>
          </a:xfrm>
          <a:custGeom>
            <a:avLst/>
            <a:gdLst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6182 w 1882602"/>
              <a:gd name="connsiteY8" fmla="*/ 452706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3801 w 1882602"/>
              <a:gd name="connsiteY8" fmla="*/ 645587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82602" h="714676">
                <a:moveTo>
                  <a:pt x="1599631" y="0"/>
                </a:moveTo>
                <a:lnTo>
                  <a:pt x="1612402" y="2260"/>
                </a:lnTo>
                <a:cubicBezTo>
                  <a:pt x="1615993" y="5838"/>
                  <a:pt x="1619585" y="9228"/>
                  <a:pt x="1623177" y="12806"/>
                </a:cubicBezTo>
                <a:lnTo>
                  <a:pt x="1633952" y="31451"/>
                </a:lnTo>
                <a:cubicBezTo>
                  <a:pt x="1637942" y="41244"/>
                  <a:pt x="1642332" y="51037"/>
                  <a:pt x="1646323" y="60830"/>
                </a:cubicBezTo>
                <a:cubicBezTo>
                  <a:pt x="1649915" y="75331"/>
                  <a:pt x="1653507" y="89644"/>
                  <a:pt x="1657098" y="104145"/>
                </a:cubicBezTo>
                <a:cubicBezTo>
                  <a:pt x="1661488" y="125991"/>
                  <a:pt x="1665479" y="147649"/>
                  <a:pt x="1669869" y="169495"/>
                </a:cubicBezTo>
                <a:cubicBezTo>
                  <a:pt x="1673460" y="210550"/>
                  <a:pt x="1677052" y="251417"/>
                  <a:pt x="1680644" y="292473"/>
                </a:cubicBezTo>
                <a:cubicBezTo>
                  <a:pt x="1685823" y="345884"/>
                  <a:pt x="1688622" y="592176"/>
                  <a:pt x="1693801" y="645587"/>
                </a:cubicBezTo>
                <a:cubicBezTo>
                  <a:pt x="1698191" y="516959"/>
                  <a:pt x="1699799" y="388331"/>
                  <a:pt x="1704189" y="259704"/>
                </a:cubicBezTo>
                <a:cubicBezTo>
                  <a:pt x="1707781" y="225428"/>
                  <a:pt x="1711373" y="190964"/>
                  <a:pt x="1714964" y="156688"/>
                </a:cubicBezTo>
                <a:cubicBezTo>
                  <a:pt x="1718556" y="137291"/>
                  <a:pt x="1722148" y="117705"/>
                  <a:pt x="1725740" y="98307"/>
                </a:cubicBezTo>
                <a:cubicBezTo>
                  <a:pt x="1729730" y="85877"/>
                  <a:pt x="1734120" y="73259"/>
                  <a:pt x="1738111" y="60830"/>
                </a:cubicBezTo>
                <a:cubicBezTo>
                  <a:pt x="1741703" y="52167"/>
                  <a:pt x="1745294" y="43692"/>
                  <a:pt x="1748886" y="35029"/>
                </a:cubicBezTo>
                <a:cubicBezTo>
                  <a:pt x="1753276" y="29191"/>
                  <a:pt x="1757267" y="23352"/>
                  <a:pt x="1761656" y="17514"/>
                </a:cubicBezTo>
                <a:cubicBezTo>
                  <a:pt x="1765248" y="13936"/>
                  <a:pt x="1768840" y="10546"/>
                  <a:pt x="1772432" y="6968"/>
                </a:cubicBezTo>
                <a:cubicBezTo>
                  <a:pt x="1776023" y="5461"/>
                  <a:pt x="1779615" y="3766"/>
                  <a:pt x="1783207" y="2260"/>
                </a:cubicBezTo>
                <a:lnTo>
                  <a:pt x="1795578" y="3390"/>
                </a:lnTo>
                <a:lnTo>
                  <a:pt x="1806752" y="9228"/>
                </a:lnTo>
                <a:cubicBezTo>
                  <a:pt x="1810743" y="13183"/>
                  <a:pt x="1815133" y="17138"/>
                  <a:pt x="1819124" y="21093"/>
                </a:cubicBezTo>
                <a:lnTo>
                  <a:pt x="1829899" y="39737"/>
                </a:lnTo>
                <a:cubicBezTo>
                  <a:pt x="1833490" y="48400"/>
                  <a:pt x="1837082" y="56875"/>
                  <a:pt x="1840674" y="65538"/>
                </a:cubicBezTo>
                <a:lnTo>
                  <a:pt x="1851449" y="102827"/>
                </a:lnTo>
                <a:cubicBezTo>
                  <a:pt x="1855839" y="120718"/>
                  <a:pt x="1859829" y="138797"/>
                  <a:pt x="1864219" y="156688"/>
                </a:cubicBezTo>
                <a:cubicBezTo>
                  <a:pt x="1868210" y="185879"/>
                  <a:pt x="1873393" y="224783"/>
                  <a:pt x="1877384" y="253974"/>
                </a:cubicBezTo>
                <a:cubicBezTo>
                  <a:pt x="1880975" y="323467"/>
                  <a:pt x="1879010" y="645183"/>
                  <a:pt x="1882602" y="714676"/>
                </a:cubicBezTo>
                <a:lnTo>
                  <a:pt x="1373136" y="711791"/>
                </a:lnTo>
                <a:lnTo>
                  <a:pt x="1373205" y="710183"/>
                </a:lnTo>
                <a:lnTo>
                  <a:pt x="0" y="710183"/>
                </a:lnTo>
                <a:lnTo>
                  <a:pt x="0" y="372252"/>
                </a:lnTo>
                <a:lnTo>
                  <a:pt x="1846" y="363442"/>
                </a:lnTo>
                <a:cubicBezTo>
                  <a:pt x="12222" y="325729"/>
                  <a:pt x="22598" y="288017"/>
                  <a:pt x="24793" y="253929"/>
                </a:cubicBezTo>
                <a:lnTo>
                  <a:pt x="35568" y="168617"/>
                </a:lnTo>
                <a:cubicBezTo>
                  <a:pt x="39958" y="151102"/>
                  <a:pt x="43948" y="133400"/>
                  <a:pt x="48338" y="115885"/>
                </a:cubicBezTo>
                <a:lnTo>
                  <a:pt x="59114" y="80856"/>
                </a:lnTo>
                <a:cubicBezTo>
                  <a:pt x="62705" y="72193"/>
                  <a:pt x="66297" y="63718"/>
                  <a:pt x="69889" y="55055"/>
                </a:cubicBezTo>
                <a:cubicBezTo>
                  <a:pt x="73880" y="48841"/>
                  <a:pt x="78269" y="42626"/>
                  <a:pt x="82260" y="36411"/>
                </a:cubicBezTo>
                <a:cubicBezTo>
                  <a:pt x="85852" y="32456"/>
                  <a:pt x="89444" y="28689"/>
                  <a:pt x="93035" y="24735"/>
                </a:cubicBezTo>
                <a:cubicBezTo>
                  <a:pt x="97425" y="22475"/>
                  <a:pt x="101416" y="20026"/>
                  <a:pt x="105806" y="17766"/>
                </a:cubicBezTo>
                <a:cubicBezTo>
                  <a:pt x="109397" y="17390"/>
                  <a:pt x="112989" y="16825"/>
                  <a:pt x="116581" y="16448"/>
                </a:cubicBezTo>
                <a:cubicBezTo>
                  <a:pt x="120172" y="16825"/>
                  <a:pt x="123764" y="17390"/>
                  <a:pt x="127356" y="17766"/>
                </a:cubicBezTo>
                <a:lnTo>
                  <a:pt x="139727" y="25865"/>
                </a:lnTo>
                <a:cubicBezTo>
                  <a:pt x="143319" y="29819"/>
                  <a:pt x="146910" y="33586"/>
                  <a:pt x="150502" y="37541"/>
                </a:cubicBezTo>
                <a:lnTo>
                  <a:pt x="161277" y="55055"/>
                </a:lnTo>
                <a:cubicBezTo>
                  <a:pt x="165667" y="63342"/>
                  <a:pt x="169658" y="71440"/>
                  <a:pt x="174048" y="79726"/>
                </a:cubicBezTo>
                <a:lnTo>
                  <a:pt x="184823" y="114755"/>
                </a:lnTo>
                <a:cubicBezTo>
                  <a:pt x="189213" y="131140"/>
                  <a:pt x="193204" y="147524"/>
                  <a:pt x="197593" y="163909"/>
                </a:cubicBezTo>
                <a:cubicBezTo>
                  <a:pt x="201185" y="188956"/>
                  <a:pt x="204777" y="213816"/>
                  <a:pt x="208368" y="238863"/>
                </a:cubicBezTo>
                <a:cubicBezTo>
                  <a:pt x="211960" y="290653"/>
                  <a:pt x="215552" y="342632"/>
                  <a:pt x="219144" y="394422"/>
                </a:cubicBezTo>
                <a:cubicBezTo>
                  <a:pt x="223134" y="426437"/>
                  <a:pt x="227524" y="458265"/>
                  <a:pt x="231515" y="490280"/>
                </a:cubicBezTo>
                <a:cubicBezTo>
                  <a:pt x="235106" y="417021"/>
                  <a:pt x="238698" y="343573"/>
                  <a:pt x="242290" y="270314"/>
                </a:cubicBezTo>
                <a:cubicBezTo>
                  <a:pt x="246680" y="240746"/>
                  <a:pt x="250671" y="210991"/>
                  <a:pt x="255060" y="181423"/>
                </a:cubicBezTo>
                <a:cubicBezTo>
                  <a:pt x="258652" y="163155"/>
                  <a:pt x="262244" y="144699"/>
                  <a:pt x="265836" y="126432"/>
                </a:cubicBezTo>
                <a:lnTo>
                  <a:pt x="276611" y="89143"/>
                </a:lnTo>
                <a:cubicBezTo>
                  <a:pt x="280602" y="80103"/>
                  <a:pt x="284991" y="71252"/>
                  <a:pt x="288982" y="62212"/>
                </a:cubicBezTo>
                <a:cubicBezTo>
                  <a:pt x="292574" y="55620"/>
                  <a:pt x="296166" y="48841"/>
                  <a:pt x="299757" y="42249"/>
                </a:cubicBezTo>
                <a:cubicBezTo>
                  <a:pt x="304147" y="37541"/>
                  <a:pt x="308138" y="33021"/>
                  <a:pt x="312528" y="28313"/>
                </a:cubicBezTo>
                <a:cubicBezTo>
                  <a:pt x="316119" y="25488"/>
                  <a:pt x="319711" y="22851"/>
                  <a:pt x="323303" y="20026"/>
                </a:cubicBezTo>
                <a:cubicBezTo>
                  <a:pt x="326894" y="18520"/>
                  <a:pt x="330486" y="16825"/>
                  <a:pt x="334078" y="15318"/>
                </a:cubicBezTo>
                <a:lnTo>
                  <a:pt x="344853" y="15318"/>
                </a:lnTo>
                <a:cubicBezTo>
                  <a:pt x="349243" y="16448"/>
                  <a:pt x="353234" y="17766"/>
                  <a:pt x="357623" y="18896"/>
                </a:cubicBezTo>
                <a:cubicBezTo>
                  <a:pt x="361215" y="21533"/>
                  <a:pt x="364807" y="24358"/>
                  <a:pt x="368398" y="26995"/>
                </a:cubicBezTo>
                <a:cubicBezTo>
                  <a:pt x="372389" y="31326"/>
                  <a:pt x="376779" y="35658"/>
                  <a:pt x="380770" y="39989"/>
                </a:cubicBezTo>
                <a:lnTo>
                  <a:pt x="391545" y="58634"/>
                </a:lnTo>
                <a:cubicBezTo>
                  <a:pt x="395136" y="67297"/>
                  <a:pt x="398728" y="75771"/>
                  <a:pt x="402320" y="84434"/>
                </a:cubicBezTo>
                <a:cubicBezTo>
                  <a:pt x="406710" y="96487"/>
                  <a:pt x="410700" y="108540"/>
                  <a:pt x="415090" y="120593"/>
                </a:cubicBezTo>
                <a:lnTo>
                  <a:pt x="425866" y="170877"/>
                </a:lnTo>
                <a:cubicBezTo>
                  <a:pt x="429856" y="197431"/>
                  <a:pt x="434246" y="223985"/>
                  <a:pt x="438237" y="250539"/>
                </a:cubicBezTo>
                <a:cubicBezTo>
                  <a:pt x="441829" y="306284"/>
                  <a:pt x="445820" y="362029"/>
                  <a:pt x="449411" y="417774"/>
                </a:cubicBezTo>
                <a:cubicBezTo>
                  <a:pt x="453003" y="432276"/>
                  <a:pt x="456594" y="446588"/>
                  <a:pt x="460186" y="461090"/>
                </a:cubicBezTo>
                <a:cubicBezTo>
                  <a:pt x="464177" y="395552"/>
                  <a:pt x="468567" y="330014"/>
                  <a:pt x="472558" y="264476"/>
                </a:cubicBezTo>
                <a:lnTo>
                  <a:pt x="483333" y="179163"/>
                </a:lnTo>
                <a:cubicBezTo>
                  <a:pt x="487722" y="161272"/>
                  <a:pt x="491713" y="143193"/>
                  <a:pt x="496103" y="125302"/>
                </a:cubicBezTo>
                <a:lnTo>
                  <a:pt x="506878" y="89143"/>
                </a:lnTo>
                <a:cubicBezTo>
                  <a:pt x="510470" y="80103"/>
                  <a:pt x="514062" y="71252"/>
                  <a:pt x="517653" y="62212"/>
                </a:cubicBezTo>
                <a:cubicBezTo>
                  <a:pt x="521245" y="55620"/>
                  <a:pt x="524837" y="48841"/>
                  <a:pt x="528428" y="42249"/>
                </a:cubicBezTo>
                <a:cubicBezTo>
                  <a:pt x="532419" y="37918"/>
                  <a:pt x="536809" y="33774"/>
                  <a:pt x="540800" y="29443"/>
                </a:cubicBezTo>
                <a:cubicBezTo>
                  <a:pt x="544392" y="26241"/>
                  <a:pt x="547983" y="23228"/>
                  <a:pt x="551575" y="20026"/>
                </a:cubicBezTo>
                <a:cubicBezTo>
                  <a:pt x="555965" y="18520"/>
                  <a:pt x="559956" y="16825"/>
                  <a:pt x="564345" y="15318"/>
                </a:cubicBezTo>
                <a:lnTo>
                  <a:pt x="575120" y="15318"/>
                </a:lnTo>
                <a:cubicBezTo>
                  <a:pt x="578712" y="16448"/>
                  <a:pt x="582304" y="17766"/>
                  <a:pt x="585896" y="18896"/>
                </a:cubicBezTo>
                <a:cubicBezTo>
                  <a:pt x="590286" y="21533"/>
                  <a:pt x="594276" y="24358"/>
                  <a:pt x="598666" y="26995"/>
                </a:cubicBezTo>
                <a:lnTo>
                  <a:pt x="609441" y="39989"/>
                </a:lnTo>
                <a:cubicBezTo>
                  <a:pt x="613432" y="46581"/>
                  <a:pt x="617822" y="53172"/>
                  <a:pt x="621812" y="59764"/>
                </a:cubicBezTo>
                <a:cubicBezTo>
                  <a:pt x="625404" y="68427"/>
                  <a:pt x="628996" y="76901"/>
                  <a:pt x="632588" y="85564"/>
                </a:cubicBezTo>
                <a:lnTo>
                  <a:pt x="643363" y="120593"/>
                </a:lnTo>
                <a:cubicBezTo>
                  <a:pt x="647752" y="137731"/>
                  <a:pt x="651743" y="155057"/>
                  <a:pt x="656133" y="172195"/>
                </a:cubicBezTo>
                <a:cubicBezTo>
                  <a:pt x="659725" y="199503"/>
                  <a:pt x="663316" y="226622"/>
                  <a:pt x="666908" y="253929"/>
                </a:cubicBezTo>
                <a:cubicBezTo>
                  <a:pt x="670899" y="314006"/>
                  <a:pt x="675289" y="374082"/>
                  <a:pt x="679280" y="434159"/>
                </a:cubicBezTo>
                <a:cubicBezTo>
                  <a:pt x="682871" y="435665"/>
                  <a:pt x="686463" y="437360"/>
                  <a:pt x="690055" y="438867"/>
                </a:cubicBezTo>
                <a:cubicBezTo>
                  <a:pt x="693646" y="377661"/>
                  <a:pt x="697238" y="316266"/>
                  <a:pt x="700830" y="255059"/>
                </a:cubicBezTo>
                <a:cubicBezTo>
                  <a:pt x="705220" y="227752"/>
                  <a:pt x="709210" y="200633"/>
                  <a:pt x="713600" y="173325"/>
                </a:cubicBezTo>
                <a:cubicBezTo>
                  <a:pt x="717192" y="155811"/>
                  <a:pt x="720784" y="138108"/>
                  <a:pt x="724375" y="120593"/>
                </a:cubicBezTo>
                <a:lnTo>
                  <a:pt x="735150" y="85564"/>
                </a:lnTo>
                <a:cubicBezTo>
                  <a:pt x="739540" y="76901"/>
                  <a:pt x="743531" y="68427"/>
                  <a:pt x="747921" y="59764"/>
                </a:cubicBezTo>
                <a:lnTo>
                  <a:pt x="758696" y="41119"/>
                </a:lnTo>
                <a:cubicBezTo>
                  <a:pt x="762687" y="36788"/>
                  <a:pt x="767076" y="32644"/>
                  <a:pt x="771068" y="28313"/>
                </a:cubicBezTo>
                <a:cubicBezTo>
                  <a:pt x="774659" y="25488"/>
                  <a:pt x="778251" y="22851"/>
                  <a:pt x="781842" y="20026"/>
                </a:cubicBezTo>
                <a:cubicBezTo>
                  <a:pt x="785434" y="18896"/>
                  <a:pt x="789026" y="17578"/>
                  <a:pt x="792618" y="16448"/>
                </a:cubicBezTo>
                <a:cubicBezTo>
                  <a:pt x="797008" y="16825"/>
                  <a:pt x="800998" y="17390"/>
                  <a:pt x="805388" y="17766"/>
                </a:cubicBezTo>
                <a:cubicBezTo>
                  <a:pt x="808980" y="19650"/>
                  <a:pt x="812572" y="21721"/>
                  <a:pt x="816163" y="23605"/>
                </a:cubicBezTo>
                <a:cubicBezTo>
                  <a:pt x="820154" y="27560"/>
                  <a:pt x="824544" y="31326"/>
                  <a:pt x="828534" y="35281"/>
                </a:cubicBezTo>
                <a:lnTo>
                  <a:pt x="839310" y="51665"/>
                </a:lnTo>
                <a:cubicBezTo>
                  <a:pt x="842901" y="59764"/>
                  <a:pt x="846493" y="68050"/>
                  <a:pt x="850085" y="76148"/>
                </a:cubicBezTo>
                <a:cubicBezTo>
                  <a:pt x="854474" y="87071"/>
                  <a:pt x="858465" y="97994"/>
                  <a:pt x="862855" y="108917"/>
                </a:cubicBezTo>
                <a:lnTo>
                  <a:pt x="873630" y="158071"/>
                </a:lnTo>
                <a:cubicBezTo>
                  <a:pt x="878020" y="183871"/>
                  <a:pt x="882011" y="209484"/>
                  <a:pt x="886401" y="235285"/>
                </a:cubicBezTo>
                <a:cubicBezTo>
                  <a:pt x="889992" y="288393"/>
                  <a:pt x="893584" y="341313"/>
                  <a:pt x="897176" y="394422"/>
                </a:cubicBezTo>
                <a:cubicBezTo>
                  <a:pt x="900768" y="418151"/>
                  <a:pt x="904359" y="442069"/>
                  <a:pt x="907951" y="465798"/>
                </a:cubicBezTo>
                <a:cubicBezTo>
                  <a:pt x="911542" y="396305"/>
                  <a:pt x="915134" y="327000"/>
                  <a:pt x="918726" y="257508"/>
                </a:cubicBezTo>
                <a:cubicBezTo>
                  <a:pt x="922717" y="228317"/>
                  <a:pt x="927106" y="198938"/>
                  <a:pt x="931097" y="169747"/>
                </a:cubicBezTo>
                <a:cubicBezTo>
                  <a:pt x="935487" y="151856"/>
                  <a:pt x="939478" y="133776"/>
                  <a:pt x="943868" y="115885"/>
                </a:cubicBezTo>
                <a:lnTo>
                  <a:pt x="954643" y="78596"/>
                </a:lnTo>
                <a:cubicBezTo>
                  <a:pt x="958234" y="69933"/>
                  <a:pt x="961826" y="61459"/>
                  <a:pt x="965418" y="52795"/>
                </a:cubicBezTo>
                <a:lnTo>
                  <a:pt x="976193" y="34151"/>
                </a:lnTo>
                <a:cubicBezTo>
                  <a:pt x="980184" y="30196"/>
                  <a:pt x="984574" y="26241"/>
                  <a:pt x="988564" y="22286"/>
                </a:cubicBezTo>
                <a:lnTo>
                  <a:pt x="999739" y="16448"/>
                </a:lnTo>
                <a:lnTo>
                  <a:pt x="1012110" y="15318"/>
                </a:lnTo>
                <a:cubicBezTo>
                  <a:pt x="1015702" y="16825"/>
                  <a:pt x="1019294" y="18520"/>
                  <a:pt x="1022885" y="20026"/>
                </a:cubicBezTo>
                <a:cubicBezTo>
                  <a:pt x="1026477" y="23605"/>
                  <a:pt x="1030068" y="26995"/>
                  <a:pt x="1033660" y="30573"/>
                </a:cubicBezTo>
                <a:cubicBezTo>
                  <a:pt x="1038050" y="36411"/>
                  <a:pt x="1042041" y="42249"/>
                  <a:pt x="1046431" y="48087"/>
                </a:cubicBezTo>
                <a:cubicBezTo>
                  <a:pt x="1050022" y="56750"/>
                  <a:pt x="1053614" y="65225"/>
                  <a:pt x="1057206" y="73888"/>
                </a:cubicBezTo>
                <a:cubicBezTo>
                  <a:pt x="1061196" y="86318"/>
                  <a:pt x="1065586" y="98936"/>
                  <a:pt x="1069577" y="111365"/>
                </a:cubicBezTo>
                <a:cubicBezTo>
                  <a:pt x="1073169" y="130763"/>
                  <a:pt x="1076760" y="150349"/>
                  <a:pt x="1080352" y="169747"/>
                </a:cubicBezTo>
                <a:cubicBezTo>
                  <a:pt x="1083944" y="204022"/>
                  <a:pt x="1087536" y="238486"/>
                  <a:pt x="1091127" y="272762"/>
                </a:cubicBezTo>
                <a:cubicBezTo>
                  <a:pt x="1095517" y="401390"/>
                  <a:pt x="1099508" y="530018"/>
                  <a:pt x="1103898" y="658645"/>
                </a:cubicBezTo>
                <a:lnTo>
                  <a:pt x="1114673" y="305531"/>
                </a:lnTo>
                <a:cubicBezTo>
                  <a:pt x="1118264" y="264476"/>
                  <a:pt x="1121856" y="223609"/>
                  <a:pt x="1125448" y="182553"/>
                </a:cubicBezTo>
                <a:cubicBezTo>
                  <a:pt x="1129838" y="160707"/>
                  <a:pt x="1133828" y="139049"/>
                  <a:pt x="1138218" y="117203"/>
                </a:cubicBezTo>
                <a:cubicBezTo>
                  <a:pt x="1141810" y="102702"/>
                  <a:pt x="1145402" y="88389"/>
                  <a:pt x="1148994" y="73888"/>
                </a:cubicBezTo>
                <a:cubicBezTo>
                  <a:pt x="1152984" y="64095"/>
                  <a:pt x="1157374" y="54302"/>
                  <a:pt x="1161365" y="44509"/>
                </a:cubicBezTo>
                <a:lnTo>
                  <a:pt x="1172140" y="25865"/>
                </a:lnTo>
                <a:cubicBezTo>
                  <a:pt x="1175732" y="22286"/>
                  <a:pt x="1179324" y="18896"/>
                  <a:pt x="1182915" y="15318"/>
                </a:cubicBezTo>
                <a:lnTo>
                  <a:pt x="1195686" y="13058"/>
                </a:lnTo>
                <a:cubicBezTo>
                  <a:pt x="1199277" y="14565"/>
                  <a:pt x="1202869" y="16260"/>
                  <a:pt x="1206461" y="17766"/>
                </a:cubicBezTo>
                <a:cubicBezTo>
                  <a:pt x="1210452" y="22475"/>
                  <a:pt x="1214841" y="26995"/>
                  <a:pt x="1218832" y="31703"/>
                </a:cubicBezTo>
                <a:cubicBezTo>
                  <a:pt x="1222424" y="39989"/>
                  <a:pt x="1226016" y="48087"/>
                  <a:pt x="1229607" y="56374"/>
                </a:cubicBezTo>
                <a:cubicBezTo>
                  <a:pt x="1233199" y="69933"/>
                  <a:pt x="1236790" y="83681"/>
                  <a:pt x="1240382" y="97241"/>
                </a:cubicBezTo>
                <a:cubicBezTo>
                  <a:pt x="1244772" y="119840"/>
                  <a:pt x="1248763" y="142439"/>
                  <a:pt x="1253153" y="165039"/>
                </a:cubicBezTo>
                <a:cubicBezTo>
                  <a:pt x="1256744" y="211367"/>
                  <a:pt x="1260336" y="257884"/>
                  <a:pt x="1263928" y="304213"/>
                </a:cubicBezTo>
                <a:cubicBezTo>
                  <a:pt x="1267520" y="356945"/>
                  <a:pt x="1271111" y="409488"/>
                  <a:pt x="1274703" y="462220"/>
                </a:cubicBezTo>
                <a:cubicBezTo>
                  <a:pt x="1279093" y="378414"/>
                  <a:pt x="1283084" y="294420"/>
                  <a:pt x="1287473" y="210614"/>
                </a:cubicBezTo>
                <a:cubicBezTo>
                  <a:pt x="1291065" y="181047"/>
                  <a:pt x="1294657" y="151291"/>
                  <a:pt x="1298248" y="121723"/>
                </a:cubicBezTo>
                <a:cubicBezTo>
                  <a:pt x="1301840" y="105715"/>
                  <a:pt x="1305432" y="89896"/>
                  <a:pt x="1309024" y="73888"/>
                </a:cubicBezTo>
                <a:cubicBezTo>
                  <a:pt x="1313014" y="64848"/>
                  <a:pt x="1317404" y="55997"/>
                  <a:pt x="1321395" y="46957"/>
                </a:cubicBezTo>
                <a:cubicBezTo>
                  <a:pt x="1324986" y="43379"/>
                  <a:pt x="1328578" y="39989"/>
                  <a:pt x="1332170" y="36411"/>
                </a:cubicBezTo>
                <a:cubicBezTo>
                  <a:pt x="1336560" y="38294"/>
                  <a:pt x="1340551" y="40366"/>
                  <a:pt x="1344940" y="42249"/>
                </a:cubicBezTo>
                <a:cubicBezTo>
                  <a:pt x="1348532" y="49594"/>
                  <a:pt x="1352124" y="57127"/>
                  <a:pt x="1355716" y="64472"/>
                </a:cubicBezTo>
                <a:cubicBezTo>
                  <a:pt x="1359307" y="79726"/>
                  <a:pt x="1362899" y="94792"/>
                  <a:pt x="1366491" y="110047"/>
                </a:cubicBezTo>
                <a:cubicBezTo>
                  <a:pt x="1370482" y="138484"/>
                  <a:pt x="1374871" y="167110"/>
                  <a:pt x="1378862" y="195548"/>
                </a:cubicBezTo>
                <a:cubicBezTo>
                  <a:pt x="1382454" y="265417"/>
                  <a:pt x="1386046" y="335099"/>
                  <a:pt x="1389637" y="404968"/>
                </a:cubicBezTo>
                <a:cubicBezTo>
                  <a:pt x="1389980" y="403688"/>
                  <a:pt x="1390365" y="404981"/>
                  <a:pt x="1390784" y="408444"/>
                </a:cubicBezTo>
                <a:lnTo>
                  <a:pt x="1391907" y="422101"/>
                </a:lnTo>
                <a:lnTo>
                  <a:pt x="1396581" y="373917"/>
                </a:lnTo>
                <a:cubicBezTo>
                  <a:pt x="1405918" y="283467"/>
                  <a:pt x="1414659" y="217424"/>
                  <a:pt x="1416455" y="182489"/>
                </a:cubicBezTo>
                <a:cubicBezTo>
                  <a:pt x="1420445" y="154052"/>
                  <a:pt x="1424835" y="125426"/>
                  <a:pt x="1428826" y="96989"/>
                </a:cubicBezTo>
                <a:cubicBezTo>
                  <a:pt x="1432418" y="81734"/>
                  <a:pt x="1436009" y="66668"/>
                  <a:pt x="1439601" y="51413"/>
                </a:cubicBezTo>
                <a:cubicBezTo>
                  <a:pt x="1443193" y="44069"/>
                  <a:pt x="1446784" y="36535"/>
                  <a:pt x="1450376" y="29191"/>
                </a:cubicBezTo>
                <a:cubicBezTo>
                  <a:pt x="1454766" y="27307"/>
                  <a:pt x="1458757" y="25236"/>
                  <a:pt x="1463147" y="23352"/>
                </a:cubicBezTo>
                <a:cubicBezTo>
                  <a:pt x="1466738" y="26931"/>
                  <a:pt x="1470330" y="30321"/>
                  <a:pt x="1473922" y="33899"/>
                </a:cubicBezTo>
                <a:cubicBezTo>
                  <a:pt x="1477913" y="42939"/>
                  <a:pt x="1482302" y="51790"/>
                  <a:pt x="1486293" y="60830"/>
                </a:cubicBezTo>
                <a:cubicBezTo>
                  <a:pt x="1489885" y="76838"/>
                  <a:pt x="1493477" y="92657"/>
                  <a:pt x="1497068" y="108665"/>
                </a:cubicBezTo>
                <a:cubicBezTo>
                  <a:pt x="1500660" y="138232"/>
                  <a:pt x="1504252" y="167988"/>
                  <a:pt x="1507843" y="197555"/>
                </a:cubicBezTo>
                <a:cubicBezTo>
                  <a:pt x="1512233" y="281361"/>
                  <a:pt x="1516224" y="365355"/>
                  <a:pt x="1520614" y="449161"/>
                </a:cubicBezTo>
                <a:cubicBezTo>
                  <a:pt x="1524205" y="396429"/>
                  <a:pt x="1527797" y="343886"/>
                  <a:pt x="1531389" y="291154"/>
                </a:cubicBezTo>
                <a:cubicBezTo>
                  <a:pt x="1534981" y="244826"/>
                  <a:pt x="1538572" y="198309"/>
                  <a:pt x="1542164" y="151980"/>
                </a:cubicBezTo>
                <a:cubicBezTo>
                  <a:pt x="1546554" y="129381"/>
                  <a:pt x="1550545" y="106782"/>
                  <a:pt x="1554934" y="84182"/>
                </a:cubicBezTo>
                <a:cubicBezTo>
                  <a:pt x="1558526" y="70623"/>
                  <a:pt x="1562118" y="56875"/>
                  <a:pt x="1565710" y="43315"/>
                </a:cubicBezTo>
                <a:cubicBezTo>
                  <a:pt x="1569301" y="35029"/>
                  <a:pt x="1572893" y="26931"/>
                  <a:pt x="1576485" y="18644"/>
                </a:cubicBezTo>
                <a:cubicBezTo>
                  <a:pt x="1580475" y="13936"/>
                  <a:pt x="1584865" y="9416"/>
                  <a:pt x="1588856" y="4708"/>
                </a:cubicBezTo>
                <a:cubicBezTo>
                  <a:pt x="1592448" y="3201"/>
                  <a:pt x="1596039" y="1507"/>
                  <a:pt x="1599631" y="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1" name="Freeform: Shape 140"/>
          <p:cNvSpPr/>
          <p:nvPr/>
        </p:nvSpPr>
        <p:spPr bwMode="auto">
          <a:xfrm>
            <a:off x="4911978" y="3439860"/>
            <a:ext cx="1597463" cy="922841"/>
          </a:xfrm>
          <a:custGeom>
            <a:avLst/>
            <a:gdLst>
              <a:gd name="connsiteX0" fmla="*/ 676036 w 1885102"/>
              <a:gd name="connsiteY0" fmla="*/ 0 h 1863559"/>
              <a:gd name="connsiteX1" fmla="*/ 686827 w 1885102"/>
              <a:gd name="connsiteY1" fmla="*/ 1170 h 1863559"/>
              <a:gd name="connsiteX2" fmla="*/ 697618 w 1885102"/>
              <a:gd name="connsiteY2" fmla="*/ 1170 h 1863559"/>
              <a:gd name="connsiteX3" fmla="*/ 710207 w 1885102"/>
              <a:gd name="connsiteY3" fmla="*/ 2340 h 1863559"/>
              <a:gd name="connsiteX4" fmla="*/ 720997 w 1885102"/>
              <a:gd name="connsiteY4" fmla="*/ 4679 h 1863559"/>
              <a:gd name="connsiteX5" fmla="*/ 733587 w 1885102"/>
              <a:gd name="connsiteY5" fmla="*/ 7019 h 1863559"/>
              <a:gd name="connsiteX6" fmla="*/ 744377 w 1885102"/>
              <a:gd name="connsiteY6" fmla="*/ 9358 h 1863559"/>
              <a:gd name="connsiteX7" fmla="*/ 755168 w 1885102"/>
              <a:gd name="connsiteY7" fmla="*/ 14037 h 1863559"/>
              <a:gd name="connsiteX8" fmla="*/ 765959 w 1885102"/>
              <a:gd name="connsiteY8" fmla="*/ 18716 h 1863559"/>
              <a:gd name="connsiteX9" fmla="*/ 778548 w 1885102"/>
              <a:gd name="connsiteY9" fmla="*/ 23395 h 1863559"/>
              <a:gd name="connsiteX10" fmla="*/ 789339 w 1885102"/>
              <a:gd name="connsiteY10" fmla="*/ 30413 h 1863559"/>
              <a:gd name="connsiteX11" fmla="*/ 801928 w 1885102"/>
              <a:gd name="connsiteY11" fmla="*/ 37432 h 1863559"/>
              <a:gd name="connsiteX12" fmla="*/ 812719 w 1885102"/>
              <a:gd name="connsiteY12" fmla="*/ 45620 h 1863559"/>
              <a:gd name="connsiteX13" fmla="*/ 823509 w 1885102"/>
              <a:gd name="connsiteY13" fmla="*/ 54978 h 1863559"/>
              <a:gd name="connsiteX14" fmla="*/ 836099 w 1885102"/>
              <a:gd name="connsiteY14" fmla="*/ 66675 h 1863559"/>
              <a:gd name="connsiteX15" fmla="*/ 846889 w 1885102"/>
              <a:gd name="connsiteY15" fmla="*/ 78372 h 1863559"/>
              <a:gd name="connsiteX16" fmla="*/ 859479 w 1885102"/>
              <a:gd name="connsiteY16" fmla="*/ 93579 h 1863559"/>
              <a:gd name="connsiteX17" fmla="*/ 870269 w 1885102"/>
              <a:gd name="connsiteY17" fmla="*/ 109955 h 1863559"/>
              <a:gd name="connsiteX18" fmla="*/ 881060 w 1885102"/>
              <a:gd name="connsiteY18" fmla="*/ 128671 h 1863559"/>
              <a:gd name="connsiteX19" fmla="*/ 893649 w 1885102"/>
              <a:gd name="connsiteY19" fmla="*/ 150896 h 1863559"/>
              <a:gd name="connsiteX20" fmla="*/ 904440 w 1885102"/>
              <a:gd name="connsiteY20" fmla="*/ 177800 h 1863559"/>
              <a:gd name="connsiteX21" fmla="*/ 917029 w 1885102"/>
              <a:gd name="connsiteY21" fmla="*/ 210553 h 1863559"/>
              <a:gd name="connsiteX22" fmla="*/ 927820 w 1885102"/>
              <a:gd name="connsiteY22" fmla="*/ 252663 h 1863559"/>
              <a:gd name="connsiteX23" fmla="*/ 938611 w 1885102"/>
              <a:gd name="connsiteY23" fmla="*/ 311150 h 1863559"/>
              <a:gd name="connsiteX24" fmla="*/ 951200 w 1885102"/>
              <a:gd name="connsiteY24" fmla="*/ 400050 h 1863559"/>
              <a:gd name="connsiteX25" fmla="*/ 961991 w 1885102"/>
              <a:gd name="connsiteY25" fmla="*/ 614112 h 1863559"/>
              <a:gd name="connsiteX26" fmla="*/ 972781 w 1885102"/>
              <a:gd name="connsiteY26" fmla="*/ 533400 h 1863559"/>
              <a:gd name="connsiteX27" fmla="*/ 985370 w 1885102"/>
              <a:gd name="connsiteY27" fmla="*/ 374316 h 1863559"/>
              <a:gd name="connsiteX28" fmla="*/ 996161 w 1885102"/>
              <a:gd name="connsiteY28" fmla="*/ 294774 h 1863559"/>
              <a:gd name="connsiteX29" fmla="*/ 1008750 w 1885102"/>
              <a:gd name="connsiteY29" fmla="*/ 242135 h 1863559"/>
              <a:gd name="connsiteX30" fmla="*/ 1019541 w 1885102"/>
              <a:gd name="connsiteY30" fmla="*/ 202364 h 1863559"/>
              <a:gd name="connsiteX31" fmla="*/ 1030332 w 1885102"/>
              <a:gd name="connsiteY31" fmla="*/ 170782 h 1863559"/>
              <a:gd name="connsiteX32" fmla="*/ 1042921 w 1885102"/>
              <a:gd name="connsiteY32" fmla="*/ 145047 h 1863559"/>
              <a:gd name="connsiteX33" fmla="*/ 1053712 w 1885102"/>
              <a:gd name="connsiteY33" fmla="*/ 123992 h 1863559"/>
              <a:gd name="connsiteX34" fmla="*/ 1064503 w 1885102"/>
              <a:gd name="connsiteY34" fmla="*/ 105276 h 1863559"/>
              <a:gd name="connsiteX35" fmla="*/ 1077092 w 1885102"/>
              <a:gd name="connsiteY35" fmla="*/ 90070 h 1863559"/>
              <a:gd name="connsiteX36" fmla="*/ 1087882 w 1885102"/>
              <a:gd name="connsiteY36" fmla="*/ 76033 h 1863559"/>
              <a:gd name="connsiteX37" fmla="*/ 1100472 w 1885102"/>
              <a:gd name="connsiteY37" fmla="*/ 63166 h 1863559"/>
              <a:gd name="connsiteX38" fmla="*/ 1111262 w 1885102"/>
              <a:gd name="connsiteY38" fmla="*/ 52638 h 1863559"/>
              <a:gd name="connsiteX39" fmla="*/ 1122053 w 1885102"/>
              <a:gd name="connsiteY39" fmla="*/ 43280 h 1863559"/>
              <a:gd name="connsiteX40" fmla="*/ 1134642 w 1885102"/>
              <a:gd name="connsiteY40" fmla="*/ 35092 h 1863559"/>
              <a:gd name="connsiteX41" fmla="*/ 1145433 w 1885102"/>
              <a:gd name="connsiteY41" fmla="*/ 28074 h 1863559"/>
              <a:gd name="connsiteX42" fmla="*/ 1156224 w 1885102"/>
              <a:gd name="connsiteY42" fmla="*/ 22225 h 1863559"/>
              <a:gd name="connsiteX43" fmla="*/ 1168813 w 1885102"/>
              <a:gd name="connsiteY43" fmla="*/ 16376 h 1863559"/>
              <a:gd name="connsiteX44" fmla="*/ 1179604 w 1885102"/>
              <a:gd name="connsiteY44" fmla="*/ 12867 h 1863559"/>
              <a:gd name="connsiteX45" fmla="*/ 1192193 w 1885102"/>
              <a:gd name="connsiteY45" fmla="*/ 8188 h 1863559"/>
              <a:gd name="connsiteX46" fmla="*/ 1202984 w 1885102"/>
              <a:gd name="connsiteY46" fmla="*/ 5849 h 1863559"/>
              <a:gd name="connsiteX47" fmla="*/ 1213774 w 1885102"/>
              <a:gd name="connsiteY47" fmla="*/ 3509 h 1863559"/>
              <a:gd name="connsiteX48" fmla="*/ 1226364 w 1885102"/>
              <a:gd name="connsiteY48" fmla="*/ 1170 h 1863559"/>
              <a:gd name="connsiteX49" fmla="*/ 1237154 w 1885102"/>
              <a:gd name="connsiteY49" fmla="*/ 1170 h 1863559"/>
              <a:gd name="connsiteX50" fmla="*/ 1249743 w 1885102"/>
              <a:gd name="connsiteY50" fmla="*/ 0 h 1863559"/>
              <a:gd name="connsiteX51" fmla="*/ 1260534 w 1885102"/>
              <a:gd name="connsiteY51" fmla="*/ 0 h 1863559"/>
              <a:gd name="connsiteX52" fmla="*/ 1271325 w 1885102"/>
              <a:gd name="connsiteY52" fmla="*/ 1170 h 1863559"/>
              <a:gd name="connsiteX53" fmla="*/ 1283914 w 1885102"/>
              <a:gd name="connsiteY53" fmla="*/ 2340 h 1863559"/>
              <a:gd name="connsiteX54" fmla="*/ 1294705 w 1885102"/>
              <a:gd name="connsiteY54" fmla="*/ 3509 h 1863559"/>
              <a:gd name="connsiteX55" fmla="*/ 1307294 w 1885102"/>
              <a:gd name="connsiteY55" fmla="*/ 5849 h 1863559"/>
              <a:gd name="connsiteX56" fmla="*/ 1318085 w 1885102"/>
              <a:gd name="connsiteY56" fmla="*/ 8188 h 1863559"/>
              <a:gd name="connsiteX57" fmla="*/ 1328875 w 1885102"/>
              <a:gd name="connsiteY57" fmla="*/ 11697 h 1863559"/>
              <a:gd name="connsiteX58" fmla="*/ 1339666 w 1885102"/>
              <a:gd name="connsiteY58" fmla="*/ 15207 h 1863559"/>
              <a:gd name="connsiteX59" fmla="*/ 1352255 w 1885102"/>
              <a:gd name="connsiteY59" fmla="*/ 19886 h 1863559"/>
              <a:gd name="connsiteX60" fmla="*/ 1363046 w 1885102"/>
              <a:gd name="connsiteY60" fmla="*/ 24565 h 1863559"/>
              <a:gd name="connsiteX61" fmla="*/ 1375635 w 1885102"/>
              <a:gd name="connsiteY61" fmla="*/ 29244 h 1863559"/>
              <a:gd name="connsiteX62" fmla="*/ 1386426 w 1885102"/>
              <a:gd name="connsiteY62" fmla="*/ 35092 h 1863559"/>
              <a:gd name="connsiteX63" fmla="*/ 1397217 w 1885102"/>
              <a:gd name="connsiteY63" fmla="*/ 40941 h 1863559"/>
              <a:gd name="connsiteX64" fmla="*/ 1409806 w 1885102"/>
              <a:gd name="connsiteY64" fmla="*/ 47959 h 1863559"/>
              <a:gd name="connsiteX65" fmla="*/ 1420597 w 1885102"/>
              <a:gd name="connsiteY65" fmla="*/ 54978 h 1863559"/>
              <a:gd name="connsiteX66" fmla="*/ 1433186 w 1885102"/>
              <a:gd name="connsiteY66" fmla="*/ 61996 h 1863559"/>
              <a:gd name="connsiteX67" fmla="*/ 1443977 w 1885102"/>
              <a:gd name="connsiteY67" fmla="*/ 70184 h 1863559"/>
              <a:gd name="connsiteX68" fmla="*/ 1454767 w 1885102"/>
              <a:gd name="connsiteY68" fmla="*/ 79542 h 1863559"/>
              <a:gd name="connsiteX69" fmla="*/ 1467357 w 1885102"/>
              <a:gd name="connsiteY69" fmla="*/ 87730 h 1863559"/>
              <a:gd name="connsiteX70" fmla="*/ 1478147 w 1885102"/>
              <a:gd name="connsiteY70" fmla="*/ 98258 h 1863559"/>
              <a:gd name="connsiteX71" fmla="*/ 1490736 w 1885102"/>
              <a:gd name="connsiteY71" fmla="*/ 107616 h 1863559"/>
              <a:gd name="connsiteX72" fmla="*/ 1501527 w 1885102"/>
              <a:gd name="connsiteY72" fmla="*/ 119313 h 1863559"/>
              <a:gd name="connsiteX73" fmla="*/ 1512318 w 1885102"/>
              <a:gd name="connsiteY73" fmla="*/ 129841 h 1863559"/>
              <a:gd name="connsiteX74" fmla="*/ 1524907 w 1885102"/>
              <a:gd name="connsiteY74" fmla="*/ 141538 h 1863559"/>
              <a:gd name="connsiteX75" fmla="*/ 1535698 w 1885102"/>
              <a:gd name="connsiteY75" fmla="*/ 154405 h 1863559"/>
              <a:gd name="connsiteX76" fmla="*/ 1546489 w 1885102"/>
              <a:gd name="connsiteY76" fmla="*/ 167272 h 1863559"/>
              <a:gd name="connsiteX77" fmla="*/ 1559078 w 1885102"/>
              <a:gd name="connsiteY77" fmla="*/ 180139 h 1863559"/>
              <a:gd name="connsiteX78" fmla="*/ 1569869 w 1885102"/>
              <a:gd name="connsiteY78" fmla="*/ 195346 h 1863559"/>
              <a:gd name="connsiteX79" fmla="*/ 1582458 w 1885102"/>
              <a:gd name="connsiteY79" fmla="*/ 210553 h 1863559"/>
              <a:gd name="connsiteX80" fmla="*/ 1593248 w 1885102"/>
              <a:gd name="connsiteY80" fmla="*/ 225759 h 1863559"/>
              <a:gd name="connsiteX81" fmla="*/ 1604039 w 1885102"/>
              <a:gd name="connsiteY81" fmla="*/ 242135 h 1863559"/>
              <a:gd name="connsiteX82" fmla="*/ 1616628 w 1885102"/>
              <a:gd name="connsiteY82" fmla="*/ 258512 h 1863559"/>
              <a:gd name="connsiteX83" fmla="*/ 1627419 w 1885102"/>
              <a:gd name="connsiteY83" fmla="*/ 277228 h 1863559"/>
              <a:gd name="connsiteX84" fmla="*/ 1640008 w 1885102"/>
              <a:gd name="connsiteY84" fmla="*/ 294774 h 1863559"/>
              <a:gd name="connsiteX85" fmla="*/ 1650799 w 1885102"/>
              <a:gd name="connsiteY85" fmla="*/ 314659 h 1863559"/>
              <a:gd name="connsiteX86" fmla="*/ 1661590 w 1885102"/>
              <a:gd name="connsiteY86" fmla="*/ 334545 h 1863559"/>
              <a:gd name="connsiteX87" fmla="*/ 1674179 w 1885102"/>
              <a:gd name="connsiteY87" fmla="*/ 356770 h 1863559"/>
              <a:gd name="connsiteX88" fmla="*/ 1684970 w 1885102"/>
              <a:gd name="connsiteY88" fmla="*/ 378995 h 1863559"/>
              <a:gd name="connsiteX89" fmla="*/ 1697559 w 1885102"/>
              <a:gd name="connsiteY89" fmla="*/ 402389 h 1863559"/>
              <a:gd name="connsiteX90" fmla="*/ 1708350 w 1885102"/>
              <a:gd name="connsiteY90" fmla="*/ 426954 h 1863559"/>
              <a:gd name="connsiteX91" fmla="*/ 1719140 w 1885102"/>
              <a:gd name="connsiteY91" fmla="*/ 452688 h 1863559"/>
              <a:gd name="connsiteX92" fmla="*/ 1729931 w 1885102"/>
              <a:gd name="connsiteY92" fmla="*/ 480762 h 1863559"/>
              <a:gd name="connsiteX93" fmla="*/ 1742520 w 1885102"/>
              <a:gd name="connsiteY93" fmla="*/ 510005 h 1863559"/>
              <a:gd name="connsiteX94" fmla="*/ 1753311 w 1885102"/>
              <a:gd name="connsiteY94" fmla="*/ 540418 h 1863559"/>
              <a:gd name="connsiteX95" fmla="*/ 1765900 w 1885102"/>
              <a:gd name="connsiteY95" fmla="*/ 573171 h 1863559"/>
              <a:gd name="connsiteX96" fmla="*/ 1776691 w 1885102"/>
              <a:gd name="connsiteY96" fmla="*/ 608263 h 1863559"/>
              <a:gd name="connsiteX97" fmla="*/ 1787482 w 1885102"/>
              <a:gd name="connsiteY97" fmla="*/ 645694 h 1863559"/>
              <a:gd name="connsiteX98" fmla="*/ 1800071 w 1885102"/>
              <a:gd name="connsiteY98" fmla="*/ 686635 h 1863559"/>
              <a:gd name="connsiteX99" fmla="*/ 1810862 w 1885102"/>
              <a:gd name="connsiteY99" fmla="*/ 731085 h 1863559"/>
              <a:gd name="connsiteX100" fmla="*/ 1823451 w 1885102"/>
              <a:gd name="connsiteY100" fmla="*/ 780214 h 1863559"/>
              <a:gd name="connsiteX101" fmla="*/ 1834242 w 1885102"/>
              <a:gd name="connsiteY101" fmla="*/ 836361 h 1863559"/>
              <a:gd name="connsiteX102" fmla="*/ 1845032 w 1885102"/>
              <a:gd name="connsiteY102" fmla="*/ 901867 h 1863559"/>
              <a:gd name="connsiteX103" fmla="*/ 1857621 w 1885102"/>
              <a:gd name="connsiteY103" fmla="*/ 980239 h 1863559"/>
              <a:gd name="connsiteX104" fmla="*/ 1868412 w 1885102"/>
              <a:gd name="connsiteY104" fmla="*/ 1084345 h 1863559"/>
              <a:gd name="connsiteX105" fmla="*/ 1881001 w 1885102"/>
              <a:gd name="connsiteY105" fmla="*/ 1256297 h 1863559"/>
              <a:gd name="connsiteX106" fmla="*/ 1885102 w 1885102"/>
              <a:gd name="connsiteY106" fmla="*/ 1335426 h 1863559"/>
              <a:gd name="connsiteX107" fmla="*/ 1885102 w 1885102"/>
              <a:gd name="connsiteY107" fmla="*/ 1708295 h 1863559"/>
              <a:gd name="connsiteX108" fmla="*/ 0 w 1885102"/>
              <a:gd name="connsiteY108" fmla="*/ 1863559 h 1863559"/>
              <a:gd name="connsiteX109" fmla="*/ 0 w 1885102"/>
              <a:gd name="connsiteY109" fmla="*/ 1482058 h 1863559"/>
              <a:gd name="connsiteX110" fmla="*/ 8809 w 1885102"/>
              <a:gd name="connsiteY110" fmla="*/ 1388477 h 1863559"/>
              <a:gd name="connsiteX111" fmla="*/ 21398 w 1885102"/>
              <a:gd name="connsiteY111" fmla="*/ 1283201 h 1863559"/>
              <a:gd name="connsiteX112" fmla="*/ 32189 w 1885102"/>
              <a:gd name="connsiteY112" fmla="*/ 1190791 h 1863559"/>
              <a:gd name="connsiteX113" fmla="*/ 44778 w 1885102"/>
              <a:gd name="connsiteY113" fmla="*/ 1110080 h 1863559"/>
              <a:gd name="connsiteX114" fmla="*/ 55569 w 1885102"/>
              <a:gd name="connsiteY114" fmla="*/ 1038726 h 1863559"/>
              <a:gd name="connsiteX115" fmla="*/ 66360 w 1885102"/>
              <a:gd name="connsiteY115" fmla="*/ 972051 h 1863559"/>
              <a:gd name="connsiteX116" fmla="*/ 78949 w 1885102"/>
              <a:gd name="connsiteY116" fmla="*/ 911225 h 1863559"/>
              <a:gd name="connsiteX117" fmla="*/ 89740 w 1885102"/>
              <a:gd name="connsiteY117" fmla="*/ 853907 h 1863559"/>
              <a:gd name="connsiteX118" fmla="*/ 102329 w 1885102"/>
              <a:gd name="connsiteY118" fmla="*/ 800100 h 1863559"/>
              <a:gd name="connsiteX119" fmla="*/ 113119 w 1885102"/>
              <a:gd name="connsiteY119" fmla="*/ 750971 h 1863559"/>
              <a:gd name="connsiteX120" fmla="*/ 123910 w 1885102"/>
              <a:gd name="connsiteY120" fmla="*/ 705351 h 1863559"/>
              <a:gd name="connsiteX121" fmla="*/ 136499 w 1885102"/>
              <a:gd name="connsiteY121" fmla="*/ 663240 h 1863559"/>
              <a:gd name="connsiteX122" fmla="*/ 147290 w 1885102"/>
              <a:gd name="connsiteY122" fmla="*/ 624639 h 1863559"/>
              <a:gd name="connsiteX123" fmla="*/ 158081 w 1885102"/>
              <a:gd name="connsiteY123" fmla="*/ 589547 h 1863559"/>
              <a:gd name="connsiteX124" fmla="*/ 170670 w 1885102"/>
              <a:gd name="connsiteY124" fmla="*/ 555625 h 1863559"/>
              <a:gd name="connsiteX125" fmla="*/ 181461 w 1885102"/>
              <a:gd name="connsiteY125" fmla="*/ 525212 h 1863559"/>
              <a:gd name="connsiteX126" fmla="*/ 192251 w 1885102"/>
              <a:gd name="connsiteY126" fmla="*/ 495968 h 1863559"/>
              <a:gd name="connsiteX127" fmla="*/ 204841 w 1885102"/>
              <a:gd name="connsiteY127" fmla="*/ 469064 h 1863559"/>
              <a:gd name="connsiteX128" fmla="*/ 215631 w 1885102"/>
              <a:gd name="connsiteY128" fmla="*/ 442160 h 1863559"/>
              <a:gd name="connsiteX129" fmla="*/ 228221 w 1885102"/>
              <a:gd name="connsiteY129" fmla="*/ 417596 h 1863559"/>
              <a:gd name="connsiteX130" fmla="*/ 239011 w 1885102"/>
              <a:gd name="connsiteY130" fmla="*/ 393031 h 1863559"/>
              <a:gd name="connsiteX131" fmla="*/ 249802 w 1885102"/>
              <a:gd name="connsiteY131" fmla="*/ 370806 h 1863559"/>
              <a:gd name="connsiteX132" fmla="*/ 262391 w 1885102"/>
              <a:gd name="connsiteY132" fmla="*/ 348581 h 1863559"/>
              <a:gd name="connsiteX133" fmla="*/ 273182 w 1885102"/>
              <a:gd name="connsiteY133" fmla="*/ 328696 h 1863559"/>
              <a:gd name="connsiteX134" fmla="*/ 285771 w 1885102"/>
              <a:gd name="connsiteY134" fmla="*/ 308810 h 1863559"/>
              <a:gd name="connsiteX135" fmla="*/ 296562 w 1885102"/>
              <a:gd name="connsiteY135" fmla="*/ 288925 h 1863559"/>
              <a:gd name="connsiteX136" fmla="*/ 307353 w 1885102"/>
              <a:gd name="connsiteY136" fmla="*/ 271379 h 1863559"/>
              <a:gd name="connsiteX137" fmla="*/ 318143 w 1885102"/>
              <a:gd name="connsiteY137" fmla="*/ 253833 h 1863559"/>
              <a:gd name="connsiteX138" fmla="*/ 330733 w 1885102"/>
              <a:gd name="connsiteY138" fmla="*/ 237457 h 1863559"/>
              <a:gd name="connsiteX139" fmla="*/ 343322 w 1885102"/>
              <a:gd name="connsiteY139" fmla="*/ 221080 h 1863559"/>
              <a:gd name="connsiteX140" fmla="*/ 354113 w 1885102"/>
              <a:gd name="connsiteY140" fmla="*/ 205874 h 1863559"/>
              <a:gd name="connsiteX141" fmla="*/ 364903 w 1885102"/>
              <a:gd name="connsiteY141" fmla="*/ 190667 h 1863559"/>
              <a:gd name="connsiteX142" fmla="*/ 375694 w 1885102"/>
              <a:gd name="connsiteY142" fmla="*/ 176630 h 1863559"/>
              <a:gd name="connsiteX143" fmla="*/ 388283 w 1885102"/>
              <a:gd name="connsiteY143" fmla="*/ 163763 h 1863559"/>
              <a:gd name="connsiteX144" fmla="*/ 399074 w 1885102"/>
              <a:gd name="connsiteY144" fmla="*/ 150896 h 1863559"/>
              <a:gd name="connsiteX145" fmla="*/ 411663 w 1885102"/>
              <a:gd name="connsiteY145" fmla="*/ 139199 h 1863559"/>
              <a:gd name="connsiteX146" fmla="*/ 422454 w 1885102"/>
              <a:gd name="connsiteY146" fmla="*/ 127501 h 1863559"/>
              <a:gd name="connsiteX147" fmla="*/ 433245 w 1885102"/>
              <a:gd name="connsiteY147" fmla="*/ 115804 h 1863559"/>
              <a:gd name="connsiteX148" fmla="*/ 445834 w 1885102"/>
              <a:gd name="connsiteY148" fmla="*/ 105276 h 1863559"/>
              <a:gd name="connsiteX149" fmla="*/ 456624 w 1885102"/>
              <a:gd name="connsiteY149" fmla="*/ 95918 h 1863559"/>
              <a:gd name="connsiteX150" fmla="*/ 469214 w 1885102"/>
              <a:gd name="connsiteY150" fmla="*/ 86561 h 1863559"/>
              <a:gd name="connsiteX151" fmla="*/ 480004 w 1885102"/>
              <a:gd name="connsiteY151" fmla="*/ 77203 h 1863559"/>
              <a:gd name="connsiteX152" fmla="*/ 490795 w 1885102"/>
              <a:gd name="connsiteY152" fmla="*/ 69015 h 1863559"/>
              <a:gd name="connsiteX153" fmla="*/ 503384 w 1885102"/>
              <a:gd name="connsiteY153" fmla="*/ 60826 h 1863559"/>
              <a:gd name="connsiteX154" fmla="*/ 514175 w 1885102"/>
              <a:gd name="connsiteY154" fmla="*/ 53808 h 1863559"/>
              <a:gd name="connsiteX155" fmla="*/ 526764 w 1885102"/>
              <a:gd name="connsiteY155" fmla="*/ 46790 h 1863559"/>
              <a:gd name="connsiteX156" fmla="*/ 537555 w 1885102"/>
              <a:gd name="connsiteY156" fmla="*/ 39771 h 1863559"/>
              <a:gd name="connsiteX157" fmla="*/ 548346 w 1885102"/>
              <a:gd name="connsiteY157" fmla="*/ 33922 h 1863559"/>
              <a:gd name="connsiteX158" fmla="*/ 560935 w 1885102"/>
              <a:gd name="connsiteY158" fmla="*/ 28074 h 1863559"/>
              <a:gd name="connsiteX159" fmla="*/ 571726 w 1885102"/>
              <a:gd name="connsiteY159" fmla="*/ 23395 h 1863559"/>
              <a:gd name="connsiteX160" fmla="*/ 582516 w 1885102"/>
              <a:gd name="connsiteY160" fmla="*/ 18716 h 1863559"/>
              <a:gd name="connsiteX161" fmla="*/ 595106 w 1885102"/>
              <a:gd name="connsiteY161" fmla="*/ 14037 h 1863559"/>
              <a:gd name="connsiteX162" fmla="*/ 605896 w 1885102"/>
              <a:gd name="connsiteY162" fmla="*/ 11697 h 1863559"/>
              <a:gd name="connsiteX163" fmla="*/ 618485 w 1885102"/>
              <a:gd name="connsiteY163" fmla="*/ 8188 h 1863559"/>
              <a:gd name="connsiteX164" fmla="*/ 629276 w 1885102"/>
              <a:gd name="connsiteY164" fmla="*/ 5849 h 1863559"/>
              <a:gd name="connsiteX165" fmla="*/ 640067 w 1885102"/>
              <a:gd name="connsiteY165" fmla="*/ 3509 h 1863559"/>
              <a:gd name="connsiteX166" fmla="*/ 652656 w 1885102"/>
              <a:gd name="connsiteY166" fmla="*/ 2340 h 1863559"/>
              <a:gd name="connsiteX167" fmla="*/ 663447 w 1885102"/>
              <a:gd name="connsiteY167" fmla="*/ 1170 h 1863559"/>
              <a:gd name="connsiteX0" fmla="*/ 676036 w 1887484"/>
              <a:gd name="connsiteY0" fmla="*/ 0 h 1903557"/>
              <a:gd name="connsiteX1" fmla="*/ 686827 w 1887484"/>
              <a:gd name="connsiteY1" fmla="*/ 1170 h 1903557"/>
              <a:gd name="connsiteX2" fmla="*/ 697618 w 1887484"/>
              <a:gd name="connsiteY2" fmla="*/ 1170 h 1903557"/>
              <a:gd name="connsiteX3" fmla="*/ 710207 w 1887484"/>
              <a:gd name="connsiteY3" fmla="*/ 2340 h 1903557"/>
              <a:gd name="connsiteX4" fmla="*/ 720997 w 1887484"/>
              <a:gd name="connsiteY4" fmla="*/ 4679 h 1903557"/>
              <a:gd name="connsiteX5" fmla="*/ 733587 w 1887484"/>
              <a:gd name="connsiteY5" fmla="*/ 7019 h 1903557"/>
              <a:gd name="connsiteX6" fmla="*/ 744377 w 1887484"/>
              <a:gd name="connsiteY6" fmla="*/ 9358 h 1903557"/>
              <a:gd name="connsiteX7" fmla="*/ 755168 w 1887484"/>
              <a:gd name="connsiteY7" fmla="*/ 14037 h 1903557"/>
              <a:gd name="connsiteX8" fmla="*/ 765959 w 1887484"/>
              <a:gd name="connsiteY8" fmla="*/ 18716 h 1903557"/>
              <a:gd name="connsiteX9" fmla="*/ 778548 w 1887484"/>
              <a:gd name="connsiteY9" fmla="*/ 23395 h 1903557"/>
              <a:gd name="connsiteX10" fmla="*/ 789339 w 1887484"/>
              <a:gd name="connsiteY10" fmla="*/ 30413 h 1903557"/>
              <a:gd name="connsiteX11" fmla="*/ 801928 w 1887484"/>
              <a:gd name="connsiteY11" fmla="*/ 37432 h 1903557"/>
              <a:gd name="connsiteX12" fmla="*/ 812719 w 1887484"/>
              <a:gd name="connsiteY12" fmla="*/ 45620 h 1903557"/>
              <a:gd name="connsiteX13" fmla="*/ 823509 w 1887484"/>
              <a:gd name="connsiteY13" fmla="*/ 54978 h 1903557"/>
              <a:gd name="connsiteX14" fmla="*/ 836099 w 1887484"/>
              <a:gd name="connsiteY14" fmla="*/ 66675 h 1903557"/>
              <a:gd name="connsiteX15" fmla="*/ 846889 w 1887484"/>
              <a:gd name="connsiteY15" fmla="*/ 78372 h 1903557"/>
              <a:gd name="connsiteX16" fmla="*/ 859479 w 1887484"/>
              <a:gd name="connsiteY16" fmla="*/ 93579 h 1903557"/>
              <a:gd name="connsiteX17" fmla="*/ 870269 w 1887484"/>
              <a:gd name="connsiteY17" fmla="*/ 109955 h 1903557"/>
              <a:gd name="connsiteX18" fmla="*/ 881060 w 1887484"/>
              <a:gd name="connsiteY18" fmla="*/ 128671 h 1903557"/>
              <a:gd name="connsiteX19" fmla="*/ 893649 w 1887484"/>
              <a:gd name="connsiteY19" fmla="*/ 150896 h 1903557"/>
              <a:gd name="connsiteX20" fmla="*/ 904440 w 1887484"/>
              <a:gd name="connsiteY20" fmla="*/ 177800 h 1903557"/>
              <a:gd name="connsiteX21" fmla="*/ 917029 w 1887484"/>
              <a:gd name="connsiteY21" fmla="*/ 210553 h 1903557"/>
              <a:gd name="connsiteX22" fmla="*/ 927820 w 1887484"/>
              <a:gd name="connsiteY22" fmla="*/ 252663 h 1903557"/>
              <a:gd name="connsiteX23" fmla="*/ 938611 w 1887484"/>
              <a:gd name="connsiteY23" fmla="*/ 311150 h 1903557"/>
              <a:gd name="connsiteX24" fmla="*/ 951200 w 1887484"/>
              <a:gd name="connsiteY24" fmla="*/ 400050 h 1903557"/>
              <a:gd name="connsiteX25" fmla="*/ 961991 w 1887484"/>
              <a:gd name="connsiteY25" fmla="*/ 614112 h 1903557"/>
              <a:gd name="connsiteX26" fmla="*/ 972781 w 1887484"/>
              <a:gd name="connsiteY26" fmla="*/ 533400 h 1903557"/>
              <a:gd name="connsiteX27" fmla="*/ 985370 w 1887484"/>
              <a:gd name="connsiteY27" fmla="*/ 374316 h 1903557"/>
              <a:gd name="connsiteX28" fmla="*/ 996161 w 1887484"/>
              <a:gd name="connsiteY28" fmla="*/ 294774 h 1903557"/>
              <a:gd name="connsiteX29" fmla="*/ 1008750 w 1887484"/>
              <a:gd name="connsiteY29" fmla="*/ 242135 h 1903557"/>
              <a:gd name="connsiteX30" fmla="*/ 1019541 w 1887484"/>
              <a:gd name="connsiteY30" fmla="*/ 202364 h 1903557"/>
              <a:gd name="connsiteX31" fmla="*/ 1030332 w 1887484"/>
              <a:gd name="connsiteY31" fmla="*/ 170782 h 1903557"/>
              <a:gd name="connsiteX32" fmla="*/ 1042921 w 1887484"/>
              <a:gd name="connsiteY32" fmla="*/ 145047 h 1903557"/>
              <a:gd name="connsiteX33" fmla="*/ 1053712 w 1887484"/>
              <a:gd name="connsiteY33" fmla="*/ 123992 h 1903557"/>
              <a:gd name="connsiteX34" fmla="*/ 1064503 w 1887484"/>
              <a:gd name="connsiteY34" fmla="*/ 105276 h 1903557"/>
              <a:gd name="connsiteX35" fmla="*/ 1077092 w 1887484"/>
              <a:gd name="connsiteY35" fmla="*/ 90070 h 1903557"/>
              <a:gd name="connsiteX36" fmla="*/ 1087882 w 1887484"/>
              <a:gd name="connsiteY36" fmla="*/ 76033 h 1903557"/>
              <a:gd name="connsiteX37" fmla="*/ 1100472 w 1887484"/>
              <a:gd name="connsiteY37" fmla="*/ 63166 h 1903557"/>
              <a:gd name="connsiteX38" fmla="*/ 1111262 w 1887484"/>
              <a:gd name="connsiteY38" fmla="*/ 52638 h 1903557"/>
              <a:gd name="connsiteX39" fmla="*/ 1122053 w 1887484"/>
              <a:gd name="connsiteY39" fmla="*/ 43280 h 1903557"/>
              <a:gd name="connsiteX40" fmla="*/ 1134642 w 1887484"/>
              <a:gd name="connsiteY40" fmla="*/ 35092 h 1903557"/>
              <a:gd name="connsiteX41" fmla="*/ 1145433 w 1887484"/>
              <a:gd name="connsiteY41" fmla="*/ 28074 h 1903557"/>
              <a:gd name="connsiteX42" fmla="*/ 1156224 w 1887484"/>
              <a:gd name="connsiteY42" fmla="*/ 22225 h 1903557"/>
              <a:gd name="connsiteX43" fmla="*/ 1168813 w 1887484"/>
              <a:gd name="connsiteY43" fmla="*/ 16376 h 1903557"/>
              <a:gd name="connsiteX44" fmla="*/ 1179604 w 1887484"/>
              <a:gd name="connsiteY44" fmla="*/ 12867 h 1903557"/>
              <a:gd name="connsiteX45" fmla="*/ 1192193 w 1887484"/>
              <a:gd name="connsiteY45" fmla="*/ 8188 h 1903557"/>
              <a:gd name="connsiteX46" fmla="*/ 1202984 w 1887484"/>
              <a:gd name="connsiteY46" fmla="*/ 5849 h 1903557"/>
              <a:gd name="connsiteX47" fmla="*/ 1213774 w 1887484"/>
              <a:gd name="connsiteY47" fmla="*/ 3509 h 1903557"/>
              <a:gd name="connsiteX48" fmla="*/ 1226364 w 1887484"/>
              <a:gd name="connsiteY48" fmla="*/ 1170 h 1903557"/>
              <a:gd name="connsiteX49" fmla="*/ 1237154 w 1887484"/>
              <a:gd name="connsiteY49" fmla="*/ 1170 h 1903557"/>
              <a:gd name="connsiteX50" fmla="*/ 1249743 w 1887484"/>
              <a:gd name="connsiteY50" fmla="*/ 0 h 1903557"/>
              <a:gd name="connsiteX51" fmla="*/ 1260534 w 1887484"/>
              <a:gd name="connsiteY51" fmla="*/ 0 h 1903557"/>
              <a:gd name="connsiteX52" fmla="*/ 1271325 w 1887484"/>
              <a:gd name="connsiteY52" fmla="*/ 1170 h 1903557"/>
              <a:gd name="connsiteX53" fmla="*/ 1283914 w 1887484"/>
              <a:gd name="connsiteY53" fmla="*/ 2340 h 1903557"/>
              <a:gd name="connsiteX54" fmla="*/ 1294705 w 1887484"/>
              <a:gd name="connsiteY54" fmla="*/ 3509 h 1903557"/>
              <a:gd name="connsiteX55" fmla="*/ 1307294 w 1887484"/>
              <a:gd name="connsiteY55" fmla="*/ 5849 h 1903557"/>
              <a:gd name="connsiteX56" fmla="*/ 1318085 w 1887484"/>
              <a:gd name="connsiteY56" fmla="*/ 8188 h 1903557"/>
              <a:gd name="connsiteX57" fmla="*/ 1328875 w 1887484"/>
              <a:gd name="connsiteY57" fmla="*/ 11697 h 1903557"/>
              <a:gd name="connsiteX58" fmla="*/ 1339666 w 1887484"/>
              <a:gd name="connsiteY58" fmla="*/ 15207 h 1903557"/>
              <a:gd name="connsiteX59" fmla="*/ 1352255 w 1887484"/>
              <a:gd name="connsiteY59" fmla="*/ 19886 h 1903557"/>
              <a:gd name="connsiteX60" fmla="*/ 1363046 w 1887484"/>
              <a:gd name="connsiteY60" fmla="*/ 24565 h 1903557"/>
              <a:gd name="connsiteX61" fmla="*/ 1375635 w 1887484"/>
              <a:gd name="connsiteY61" fmla="*/ 29244 h 1903557"/>
              <a:gd name="connsiteX62" fmla="*/ 1386426 w 1887484"/>
              <a:gd name="connsiteY62" fmla="*/ 35092 h 1903557"/>
              <a:gd name="connsiteX63" fmla="*/ 1397217 w 1887484"/>
              <a:gd name="connsiteY63" fmla="*/ 40941 h 1903557"/>
              <a:gd name="connsiteX64" fmla="*/ 1409806 w 1887484"/>
              <a:gd name="connsiteY64" fmla="*/ 47959 h 1903557"/>
              <a:gd name="connsiteX65" fmla="*/ 1420597 w 1887484"/>
              <a:gd name="connsiteY65" fmla="*/ 54978 h 1903557"/>
              <a:gd name="connsiteX66" fmla="*/ 1433186 w 1887484"/>
              <a:gd name="connsiteY66" fmla="*/ 61996 h 1903557"/>
              <a:gd name="connsiteX67" fmla="*/ 1443977 w 1887484"/>
              <a:gd name="connsiteY67" fmla="*/ 70184 h 1903557"/>
              <a:gd name="connsiteX68" fmla="*/ 1454767 w 1887484"/>
              <a:gd name="connsiteY68" fmla="*/ 79542 h 1903557"/>
              <a:gd name="connsiteX69" fmla="*/ 1467357 w 1887484"/>
              <a:gd name="connsiteY69" fmla="*/ 87730 h 1903557"/>
              <a:gd name="connsiteX70" fmla="*/ 1478147 w 1887484"/>
              <a:gd name="connsiteY70" fmla="*/ 98258 h 1903557"/>
              <a:gd name="connsiteX71" fmla="*/ 1490736 w 1887484"/>
              <a:gd name="connsiteY71" fmla="*/ 107616 h 1903557"/>
              <a:gd name="connsiteX72" fmla="*/ 1501527 w 1887484"/>
              <a:gd name="connsiteY72" fmla="*/ 119313 h 1903557"/>
              <a:gd name="connsiteX73" fmla="*/ 1512318 w 1887484"/>
              <a:gd name="connsiteY73" fmla="*/ 129841 h 1903557"/>
              <a:gd name="connsiteX74" fmla="*/ 1524907 w 1887484"/>
              <a:gd name="connsiteY74" fmla="*/ 141538 h 1903557"/>
              <a:gd name="connsiteX75" fmla="*/ 1535698 w 1887484"/>
              <a:gd name="connsiteY75" fmla="*/ 154405 h 1903557"/>
              <a:gd name="connsiteX76" fmla="*/ 1546489 w 1887484"/>
              <a:gd name="connsiteY76" fmla="*/ 167272 h 1903557"/>
              <a:gd name="connsiteX77" fmla="*/ 1559078 w 1887484"/>
              <a:gd name="connsiteY77" fmla="*/ 180139 h 1903557"/>
              <a:gd name="connsiteX78" fmla="*/ 1569869 w 1887484"/>
              <a:gd name="connsiteY78" fmla="*/ 195346 h 1903557"/>
              <a:gd name="connsiteX79" fmla="*/ 1582458 w 1887484"/>
              <a:gd name="connsiteY79" fmla="*/ 210553 h 1903557"/>
              <a:gd name="connsiteX80" fmla="*/ 1593248 w 1887484"/>
              <a:gd name="connsiteY80" fmla="*/ 225759 h 1903557"/>
              <a:gd name="connsiteX81" fmla="*/ 1604039 w 1887484"/>
              <a:gd name="connsiteY81" fmla="*/ 242135 h 1903557"/>
              <a:gd name="connsiteX82" fmla="*/ 1616628 w 1887484"/>
              <a:gd name="connsiteY82" fmla="*/ 258512 h 1903557"/>
              <a:gd name="connsiteX83" fmla="*/ 1627419 w 1887484"/>
              <a:gd name="connsiteY83" fmla="*/ 277228 h 1903557"/>
              <a:gd name="connsiteX84" fmla="*/ 1640008 w 1887484"/>
              <a:gd name="connsiteY84" fmla="*/ 294774 h 1903557"/>
              <a:gd name="connsiteX85" fmla="*/ 1650799 w 1887484"/>
              <a:gd name="connsiteY85" fmla="*/ 314659 h 1903557"/>
              <a:gd name="connsiteX86" fmla="*/ 1661590 w 1887484"/>
              <a:gd name="connsiteY86" fmla="*/ 334545 h 1903557"/>
              <a:gd name="connsiteX87" fmla="*/ 1674179 w 1887484"/>
              <a:gd name="connsiteY87" fmla="*/ 356770 h 1903557"/>
              <a:gd name="connsiteX88" fmla="*/ 1684970 w 1887484"/>
              <a:gd name="connsiteY88" fmla="*/ 378995 h 1903557"/>
              <a:gd name="connsiteX89" fmla="*/ 1697559 w 1887484"/>
              <a:gd name="connsiteY89" fmla="*/ 402389 h 1903557"/>
              <a:gd name="connsiteX90" fmla="*/ 1708350 w 1887484"/>
              <a:gd name="connsiteY90" fmla="*/ 426954 h 1903557"/>
              <a:gd name="connsiteX91" fmla="*/ 1719140 w 1887484"/>
              <a:gd name="connsiteY91" fmla="*/ 452688 h 1903557"/>
              <a:gd name="connsiteX92" fmla="*/ 1729931 w 1887484"/>
              <a:gd name="connsiteY92" fmla="*/ 480762 h 1903557"/>
              <a:gd name="connsiteX93" fmla="*/ 1742520 w 1887484"/>
              <a:gd name="connsiteY93" fmla="*/ 510005 h 1903557"/>
              <a:gd name="connsiteX94" fmla="*/ 1753311 w 1887484"/>
              <a:gd name="connsiteY94" fmla="*/ 540418 h 1903557"/>
              <a:gd name="connsiteX95" fmla="*/ 1765900 w 1887484"/>
              <a:gd name="connsiteY95" fmla="*/ 573171 h 1903557"/>
              <a:gd name="connsiteX96" fmla="*/ 1776691 w 1887484"/>
              <a:gd name="connsiteY96" fmla="*/ 608263 h 1903557"/>
              <a:gd name="connsiteX97" fmla="*/ 1787482 w 1887484"/>
              <a:gd name="connsiteY97" fmla="*/ 645694 h 1903557"/>
              <a:gd name="connsiteX98" fmla="*/ 1800071 w 1887484"/>
              <a:gd name="connsiteY98" fmla="*/ 686635 h 1903557"/>
              <a:gd name="connsiteX99" fmla="*/ 1810862 w 1887484"/>
              <a:gd name="connsiteY99" fmla="*/ 731085 h 1903557"/>
              <a:gd name="connsiteX100" fmla="*/ 1823451 w 1887484"/>
              <a:gd name="connsiteY100" fmla="*/ 780214 h 1903557"/>
              <a:gd name="connsiteX101" fmla="*/ 1834242 w 1887484"/>
              <a:gd name="connsiteY101" fmla="*/ 836361 h 1903557"/>
              <a:gd name="connsiteX102" fmla="*/ 1845032 w 1887484"/>
              <a:gd name="connsiteY102" fmla="*/ 901867 h 1903557"/>
              <a:gd name="connsiteX103" fmla="*/ 1857621 w 1887484"/>
              <a:gd name="connsiteY103" fmla="*/ 980239 h 1903557"/>
              <a:gd name="connsiteX104" fmla="*/ 1868412 w 1887484"/>
              <a:gd name="connsiteY104" fmla="*/ 1084345 h 1903557"/>
              <a:gd name="connsiteX105" fmla="*/ 1881001 w 1887484"/>
              <a:gd name="connsiteY105" fmla="*/ 1256297 h 1903557"/>
              <a:gd name="connsiteX106" fmla="*/ 1885102 w 1887484"/>
              <a:gd name="connsiteY106" fmla="*/ 1335426 h 1903557"/>
              <a:gd name="connsiteX107" fmla="*/ 1887484 w 1887484"/>
              <a:gd name="connsiteY107" fmla="*/ 1903557 h 1903557"/>
              <a:gd name="connsiteX108" fmla="*/ 0 w 1887484"/>
              <a:gd name="connsiteY108" fmla="*/ 1863559 h 1903557"/>
              <a:gd name="connsiteX109" fmla="*/ 0 w 1887484"/>
              <a:gd name="connsiteY109" fmla="*/ 1482058 h 1903557"/>
              <a:gd name="connsiteX110" fmla="*/ 8809 w 1887484"/>
              <a:gd name="connsiteY110" fmla="*/ 1388477 h 1903557"/>
              <a:gd name="connsiteX111" fmla="*/ 21398 w 1887484"/>
              <a:gd name="connsiteY111" fmla="*/ 1283201 h 1903557"/>
              <a:gd name="connsiteX112" fmla="*/ 32189 w 1887484"/>
              <a:gd name="connsiteY112" fmla="*/ 1190791 h 1903557"/>
              <a:gd name="connsiteX113" fmla="*/ 44778 w 1887484"/>
              <a:gd name="connsiteY113" fmla="*/ 1110080 h 1903557"/>
              <a:gd name="connsiteX114" fmla="*/ 55569 w 1887484"/>
              <a:gd name="connsiteY114" fmla="*/ 1038726 h 1903557"/>
              <a:gd name="connsiteX115" fmla="*/ 66360 w 1887484"/>
              <a:gd name="connsiteY115" fmla="*/ 972051 h 1903557"/>
              <a:gd name="connsiteX116" fmla="*/ 78949 w 1887484"/>
              <a:gd name="connsiteY116" fmla="*/ 911225 h 1903557"/>
              <a:gd name="connsiteX117" fmla="*/ 89740 w 1887484"/>
              <a:gd name="connsiteY117" fmla="*/ 853907 h 1903557"/>
              <a:gd name="connsiteX118" fmla="*/ 102329 w 1887484"/>
              <a:gd name="connsiteY118" fmla="*/ 800100 h 1903557"/>
              <a:gd name="connsiteX119" fmla="*/ 113119 w 1887484"/>
              <a:gd name="connsiteY119" fmla="*/ 750971 h 1903557"/>
              <a:gd name="connsiteX120" fmla="*/ 123910 w 1887484"/>
              <a:gd name="connsiteY120" fmla="*/ 705351 h 1903557"/>
              <a:gd name="connsiteX121" fmla="*/ 136499 w 1887484"/>
              <a:gd name="connsiteY121" fmla="*/ 663240 h 1903557"/>
              <a:gd name="connsiteX122" fmla="*/ 147290 w 1887484"/>
              <a:gd name="connsiteY122" fmla="*/ 624639 h 1903557"/>
              <a:gd name="connsiteX123" fmla="*/ 158081 w 1887484"/>
              <a:gd name="connsiteY123" fmla="*/ 589547 h 1903557"/>
              <a:gd name="connsiteX124" fmla="*/ 170670 w 1887484"/>
              <a:gd name="connsiteY124" fmla="*/ 555625 h 1903557"/>
              <a:gd name="connsiteX125" fmla="*/ 181461 w 1887484"/>
              <a:gd name="connsiteY125" fmla="*/ 525212 h 1903557"/>
              <a:gd name="connsiteX126" fmla="*/ 192251 w 1887484"/>
              <a:gd name="connsiteY126" fmla="*/ 495968 h 1903557"/>
              <a:gd name="connsiteX127" fmla="*/ 204841 w 1887484"/>
              <a:gd name="connsiteY127" fmla="*/ 469064 h 1903557"/>
              <a:gd name="connsiteX128" fmla="*/ 215631 w 1887484"/>
              <a:gd name="connsiteY128" fmla="*/ 442160 h 1903557"/>
              <a:gd name="connsiteX129" fmla="*/ 228221 w 1887484"/>
              <a:gd name="connsiteY129" fmla="*/ 417596 h 1903557"/>
              <a:gd name="connsiteX130" fmla="*/ 239011 w 1887484"/>
              <a:gd name="connsiteY130" fmla="*/ 393031 h 1903557"/>
              <a:gd name="connsiteX131" fmla="*/ 249802 w 1887484"/>
              <a:gd name="connsiteY131" fmla="*/ 370806 h 1903557"/>
              <a:gd name="connsiteX132" fmla="*/ 262391 w 1887484"/>
              <a:gd name="connsiteY132" fmla="*/ 348581 h 1903557"/>
              <a:gd name="connsiteX133" fmla="*/ 273182 w 1887484"/>
              <a:gd name="connsiteY133" fmla="*/ 328696 h 1903557"/>
              <a:gd name="connsiteX134" fmla="*/ 285771 w 1887484"/>
              <a:gd name="connsiteY134" fmla="*/ 308810 h 1903557"/>
              <a:gd name="connsiteX135" fmla="*/ 296562 w 1887484"/>
              <a:gd name="connsiteY135" fmla="*/ 288925 h 1903557"/>
              <a:gd name="connsiteX136" fmla="*/ 307353 w 1887484"/>
              <a:gd name="connsiteY136" fmla="*/ 271379 h 1903557"/>
              <a:gd name="connsiteX137" fmla="*/ 318143 w 1887484"/>
              <a:gd name="connsiteY137" fmla="*/ 253833 h 1903557"/>
              <a:gd name="connsiteX138" fmla="*/ 330733 w 1887484"/>
              <a:gd name="connsiteY138" fmla="*/ 237457 h 1903557"/>
              <a:gd name="connsiteX139" fmla="*/ 343322 w 1887484"/>
              <a:gd name="connsiteY139" fmla="*/ 221080 h 1903557"/>
              <a:gd name="connsiteX140" fmla="*/ 354113 w 1887484"/>
              <a:gd name="connsiteY140" fmla="*/ 205874 h 1903557"/>
              <a:gd name="connsiteX141" fmla="*/ 364903 w 1887484"/>
              <a:gd name="connsiteY141" fmla="*/ 190667 h 1903557"/>
              <a:gd name="connsiteX142" fmla="*/ 375694 w 1887484"/>
              <a:gd name="connsiteY142" fmla="*/ 176630 h 1903557"/>
              <a:gd name="connsiteX143" fmla="*/ 388283 w 1887484"/>
              <a:gd name="connsiteY143" fmla="*/ 163763 h 1903557"/>
              <a:gd name="connsiteX144" fmla="*/ 399074 w 1887484"/>
              <a:gd name="connsiteY144" fmla="*/ 150896 h 1903557"/>
              <a:gd name="connsiteX145" fmla="*/ 411663 w 1887484"/>
              <a:gd name="connsiteY145" fmla="*/ 139199 h 1903557"/>
              <a:gd name="connsiteX146" fmla="*/ 422454 w 1887484"/>
              <a:gd name="connsiteY146" fmla="*/ 127501 h 1903557"/>
              <a:gd name="connsiteX147" fmla="*/ 433245 w 1887484"/>
              <a:gd name="connsiteY147" fmla="*/ 115804 h 1903557"/>
              <a:gd name="connsiteX148" fmla="*/ 445834 w 1887484"/>
              <a:gd name="connsiteY148" fmla="*/ 105276 h 1903557"/>
              <a:gd name="connsiteX149" fmla="*/ 456624 w 1887484"/>
              <a:gd name="connsiteY149" fmla="*/ 95918 h 1903557"/>
              <a:gd name="connsiteX150" fmla="*/ 469214 w 1887484"/>
              <a:gd name="connsiteY150" fmla="*/ 86561 h 1903557"/>
              <a:gd name="connsiteX151" fmla="*/ 480004 w 1887484"/>
              <a:gd name="connsiteY151" fmla="*/ 77203 h 1903557"/>
              <a:gd name="connsiteX152" fmla="*/ 490795 w 1887484"/>
              <a:gd name="connsiteY152" fmla="*/ 69015 h 1903557"/>
              <a:gd name="connsiteX153" fmla="*/ 503384 w 1887484"/>
              <a:gd name="connsiteY153" fmla="*/ 60826 h 1903557"/>
              <a:gd name="connsiteX154" fmla="*/ 514175 w 1887484"/>
              <a:gd name="connsiteY154" fmla="*/ 53808 h 1903557"/>
              <a:gd name="connsiteX155" fmla="*/ 526764 w 1887484"/>
              <a:gd name="connsiteY155" fmla="*/ 46790 h 1903557"/>
              <a:gd name="connsiteX156" fmla="*/ 537555 w 1887484"/>
              <a:gd name="connsiteY156" fmla="*/ 39771 h 1903557"/>
              <a:gd name="connsiteX157" fmla="*/ 548346 w 1887484"/>
              <a:gd name="connsiteY157" fmla="*/ 33922 h 1903557"/>
              <a:gd name="connsiteX158" fmla="*/ 560935 w 1887484"/>
              <a:gd name="connsiteY158" fmla="*/ 28074 h 1903557"/>
              <a:gd name="connsiteX159" fmla="*/ 571726 w 1887484"/>
              <a:gd name="connsiteY159" fmla="*/ 23395 h 1903557"/>
              <a:gd name="connsiteX160" fmla="*/ 582516 w 1887484"/>
              <a:gd name="connsiteY160" fmla="*/ 18716 h 1903557"/>
              <a:gd name="connsiteX161" fmla="*/ 595106 w 1887484"/>
              <a:gd name="connsiteY161" fmla="*/ 14037 h 1903557"/>
              <a:gd name="connsiteX162" fmla="*/ 605896 w 1887484"/>
              <a:gd name="connsiteY162" fmla="*/ 11697 h 1903557"/>
              <a:gd name="connsiteX163" fmla="*/ 618485 w 1887484"/>
              <a:gd name="connsiteY163" fmla="*/ 8188 h 1903557"/>
              <a:gd name="connsiteX164" fmla="*/ 629276 w 1887484"/>
              <a:gd name="connsiteY164" fmla="*/ 5849 h 1903557"/>
              <a:gd name="connsiteX165" fmla="*/ 640067 w 1887484"/>
              <a:gd name="connsiteY165" fmla="*/ 3509 h 1903557"/>
              <a:gd name="connsiteX166" fmla="*/ 652656 w 1887484"/>
              <a:gd name="connsiteY166" fmla="*/ 2340 h 1903557"/>
              <a:gd name="connsiteX167" fmla="*/ 663447 w 1887484"/>
              <a:gd name="connsiteY167" fmla="*/ 1170 h 1903557"/>
              <a:gd name="connsiteX168" fmla="*/ 676036 w 1887484"/>
              <a:gd name="connsiteY168" fmla="*/ 0 h 1903557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61991 w 1887484"/>
              <a:gd name="connsiteY25" fmla="*/ 614112 h 1904041"/>
              <a:gd name="connsiteX26" fmla="*/ 972781 w 1887484"/>
              <a:gd name="connsiteY26" fmla="*/ 533400 h 1904041"/>
              <a:gd name="connsiteX27" fmla="*/ 985370 w 1887484"/>
              <a:gd name="connsiteY27" fmla="*/ 374316 h 1904041"/>
              <a:gd name="connsiteX28" fmla="*/ 996161 w 1887484"/>
              <a:gd name="connsiteY28" fmla="*/ 294774 h 1904041"/>
              <a:gd name="connsiteX29" fmla="*/ 1008750 w 1887484"/>
              <a:gd name="connsiteY29" fmla="*/ 242135 h 1904041"/>
              <a:gd name="connsiteX30" fmla="*/ 1019541 w 1887484"/>
              <a:gd name="connsiteY30" fmla="*/ 202364 h 1904041"/>
              <a:gd name="connsiteX31" fmla="*/ 1030332 w 1887484"/>
              <a:gd name="connsiteY31" fmla="*/ 170782 h 1904041"/>
              <a:gd name="connsiteX32" fmla="*/ 1042921 w 1887484"/>
              <a:gd name="connsiteY32" fmla="*/ 145047 h 1904041"/>
              <a:gd name="connsiteX33" fmla="*/ 1053712 w 1887484"/>
              <a:gd name="connsiteY33" fmla="*/ 123992 h 1904041"/>
              <a:gd name="connsiteX34" fmla="*/ 1064503 w 1887484"/>
              <a:gd name="connsiteY34" fmla="*/ 105276 h 1904041"/>
              <a:gd name="connsiteX35" fmla="*/ 1077092 w 1887484"/>
              <a:gd name="connsiteY35" fmla="*/ 90070 h 1904041"/>
              <a:gd name="connsiteX36" fmla="*/ 1087882 w 1887484"/>
              <a:gd name="connsiteY36" fmla="*/ 76033 h 1904041"/>
              <a:gd name="connsiteX37" fmla="*/ 1100472 w 1887484"/>
              <a:gd name="connsiteY37" fmla="*/ 63166 h 1904041"/>
              <a:gd name="connsiteX38" fmla="*/ 1111262 w 1887484"/>
              <a:gd name="connsiteY38" fmla="*/ 52638 h 1904041"/>
              <a:gd name="connsiteX39" fmla="*/ 1122053 w 1887484"/>
              <a:gd name="connsiteY39" fmla="*/ 43280 h 1904041"/>
              <a:gd name="connsiteX40" fmla="*/ 1134642 w 1887484"/>
              <a:gd name="connsiteY40" fmla="*/ 35092 h 1904041"/>
              <a:gd name="connsiteX41" fmla="*/ 1145433 w 1887484"/>
              <a:gd name="connsiteY41" fmla="*/ 28074 h 1904041"/>
              <a:gd name="connsiteX42" fmla="*/ 1156224 w 1887484"/>
              <a:gd name="connsiteY42" fmla="*/ 22225 h 1904041"/>
              <a:gd name="connsiteX43" fmla="*/ 1168813 w 1887484"/>
              <a:gd name="connsiteY43" fmla="*/ 16376 h 1904041"/>
              <a:gd name="connsiteX44" fmla="*/ 1179604 w 1887484"/>
              <a:gd name="connsiteY44" fmla="*/ 12867 h 1904041"/>
              <a:gd name="connsiteX45" fmla="*/ 1192193 w 1887484"/>
              <a:gd name="connsiteY45" fmla="*/ 8188 h 1904041"/>
              <a:gd name="connsiteX46" fmla="*/ 1202984 w 1887484"/>
              <a:gd name="connsiteY46" fmla="*/ 5849 h 1904041"/>
              <a:gd name="connsiteX47" fmla="*/ 1213774 w 1887484"/>
              <a:gd name="connsiteY47" fmla="*/ 3509 h 1904041"/>
              <a:gd name="connsiteX48" fmla="*/ 1226364 w 1887484"/>
              <a:gd name="connsiteY48" fmla="*/ 1170 h 1904041"/>
              <a:gd name="connsiteX49" fmla="*/ 1237154 w 1887484"/>
              <a:gd name="connsiteY49" fmla="*/ 1170 h 1904041"/>
              <a:gd name="connsiteX50" fmla="*/ 1249743 w 1887484"/>
              <a:gd name="connsiteY50" fmla="*/ 0 h 1904041"/>
              <a:gd name="connsiteX51" fmla="*/ 1260534 w 1887484"/>
              <a:gd name="connsiteY51" fmla="*/ 0 h 1904041"/>
              <a:gd name="connsiteX52" fmla="*/ 1271325 w 1887484"/>
              <a:gd name="connsiteY52" fmla="*/ 1170 h 1904041"/>
              <a:gd name="connsiteX53" fmla="*/ 1283914 w 1887484"/>
              <a:gd name="connsiteY53" fmla="*/ 2340 h 1904041"/>
              <a:gd name="connsiteX54" fmla="*/ 1294705 w 1887484"/>
              <a:gd name="connsiteY54" fmla="*/ 3509 h 1904041"/>
              <a:gd name="connsiteX55" fmla="*/ 1307294 w 1887484"/>
              <a:gd name="connsiteY55" fmla="*/ 5849 h 1904041"/>
              <a:gd name="connsiteX56" fmla="*/ 1318085 w 1887484"/>
              <a:gd name="connsiteY56" fmla="*/ 8188 h 1904041"/>
              <a:gd name="connsiteX57" fmla="*/ 1328875 w 1887484"/>
              <a:gd name="connsiteY57" fmla="*/ 11697 h 1904041"/>
              <a:gd name="connsiteX58" fmla="*/ 1339666 w 1887484"/>
              <a:gd name="connsiteY58" fmla="*/ 15207 h 1904041"/>
              <a:gd name="connsiteX59" fmla="*/ 1352255 w 1887484"/>
              <a:gd name="connsiteY59" fmla="*/ 19886 h 1904041"/>
              <a:gd name="connsiteX60" fmla="*/ 1363046 w 1887484"/>
              <a:gd name="connsiteY60" fmla="*/ 24565 h 1904041"/>
              <a:gd name="connsiteX61" fmla="*/ 1375635 w 1887484"/>
              <a:gd name="connsiteY61" fmla="*/ 29244 h 1904041"/>
              <a:gd name="connsiteX62" fmla="*/ 1386426 w 1887484"/>
              <a:gd name="connsiteY62" fmla="*/ 35092 h 1904041"/>
              <a:gd name="connsiteX63" fmla="*/ 1397217 w 1887484"/>
              <a:gd name="connsiteY63" fmla="*/ 40941 h 1904041"/>
              <a:gd name="connsiteX64" fmla="*/ 1409806 w 1887484"/>
              <a:gd name="connsiteY64" fmla="*/ 47959 h 1904041"/>
              <a:gd name="connsiteX65" fmla="*/ 1420597 w 1887484"/>
              <a:gd name="connsiteY65" fmla="*/ 54978 h 1904041"/>
              <a:gd name="connsiteX66" fmla="*/ 1433186 w 1887484"/>
              <a:gd name="connsiteY66" fmla="*/ 61996 h 1904041"/>
              <a:gd name="connsiteX67" fmla="*/ 1443977 w 1887484"/>
              <a:gd name="connsiteY67" fmla="*/ 70184 h 1904041"/>
              <a:gd name="connsiteX68" fmla="*/ 1454767 w 1887484"/>
              <a:gd name="connsiteY68" fmla="*/ 79542 h 1904041"/>
              <a:gd name="connsiteX69" fmla="*/ 1467357 w 1887484"/>
              <a:gd name="connsiteY69" fmla="*/ 87730 h 1904041"/>
              <a:gd name="connsiteX70" fmla="*/ 1478147 w 1887484"/>
              <a:gd name="connsiteY70" fmla="*/ 98258 h 1904041"/>
              <a:gd name="connsiteX71" fmla="*/ 1490736 w 1887484"/>
              <a:gd name="connsiteY71" fmla="*/ 107616 h 1904041"/>
              <a:gd name="connsiteX72" fmla="*/ 1501527 w 1887484"/>
              <a:gd name="connsiteY72" fmla="*/ 119313 h 1904041"/>
              <a:gd name="connsiteX73" fmla="*/ 1512318 w 1887484"/>
              <a:gd name="connsiteY73" fmla="*/ 129841 h 1904041"/>
              <a:gd name="connsiteX74" fmla="*/ 1524907 w 1887484"/>
              <a:gd name="connsiteY74" fmla="*/ 141538 h 1904041"/>
              <a:gd name="connsiteX75" fmla="*/ 1535698 w 1887484"/>
              <a:gd name="connsiteY75" fmla="*/ 154405 h 1904041"/>
              <a:gd name="connsiteX76" fmla="*/ 1546489 w 1887484"/>
              <a:gd name="connsiteY76" fmla="*/ 167272 h 1904041"/>
              <a:gd name="connsiteX77" fmla="*/ 1559078 w 1887484"/>
              <a:gd name="connsiteY77" fmla="*/ 180139 h 1904041"/>
              <a:gd name="connsiteX78" fmla="*/ 1569869 w 1887484"/>
              <a:gd name="connsiteY78" fmla="*/ 195346 h 1904041"/>
              <a:gd name="connsiteX79" fmla="*/ 1582458 w 1887484"/>
              <a:gd name="connsiteY79" fmla="*/ 210553 h 1904041"/>
              <a:gd name="connsiteX80" fmla="*/ 1593248 w 1887484"/>
              <a:gd name="connsiteY80" fmla="*/ 225759 h 1904041"/>
              <a:gd name="connsiteX81" fmla="*/ 1604039 w 1887484"/>
              <a:gd name="connsiteY81" fmla="*/ 242135 h 1904041"/>
              <a:gd name="connsiteX82" fmla="*/ 1616628 w 1887484"/>
              <a:gd name="connsiteY82" fmla="*/ 258512 h 1904041"/>
              <a:gd name="connsiteX83" fmla="*/ 1627419 w 1887484"/>
              <a:gd name="connsiteY83" fmla="*/ 277228 h 1904041"/>
              <a:gd name="connsiteX84" fmla="*/ 1640008 w 1887484"/>
              <a:gd name="connsiteY84" fmla="*/ 294774 h 1904041"/>
              <a:gd name="connsiteX85" fmla="*/ 1650799 w 1887484"/>
              <a:gd name="connsiteY85" fmla="*/ 314659 h 1904041"/>
              <a:gd name="connsiteX86" fmla="*/ 1661590 w 1887484"/>
              <a:gd name="connsiteY86" fmla="*/ 334545 h 1904041"/>
              <a:gd name="connsiteX87" fmla="*/ 1674179 w 1887484"/>
              <a:gd name="connsiteY87" fmla="*/ 356770 h 1904041"/>
              <a:gd name="connsiteX88" fmla="*/ 1684970 w 1887484"/>
              <a:gd name="connsiteY88" fmla="*/ 378995 h 1904041"/>
              <a:gd name="connsiteX89" fmla="*/ 1697559 w 1887484"/>
              <a:gd name="connsiteY89" fmla="*/ 402389 h 1904041"/>
              <a:gd name="connsiteX90" fmla="*/ 1708350 w 1887484"/>
              <a:gd name="connsiteY90" fmla="*/ 426954 h 1904041"/>
              <a:gd name="connsiteX91" fmla="*/ 1719140 w 1887484"/>
              <a:gd name="connsiteY91" fmla="*/ 452688 h 1904041"/>
              <a:gd name="connsiteX92" fmla="*/ 1729931 w 1887484"/>
              <a:gd name="connsiteY92" fmla="*/ 480762 h 1904041"/>
              <a:gd name="connsiteX93" fmla="*/ 1742520 w 1887484"/>
              <a:gd name="connsiteY93" fmla="*/ 510005 h 1904041"/>
              <a:gd name="connsiteX94" fmla="*/ 1753311 w 1887484"/>
              <a:gd name="connsiteY94" fmla="*/ 540418 h 1904041"/>
              <a:gd name="connsiteX95" fmla="*/ 1765900 w 1887484"/>
              <a:gd name="connsiteY95" fmla="*/ 573171 h 1904041"/>
              <a:gd name="connsiteX96" fmla="*/ 1776691 w 1887484"/>
              <a:gd name="connsiteY96" fmla="*/ 608263 h 1904041"/>
              <a:gd name="connsiteX97" fmla="*/ 1787482 w 1887484"/>
              <a:gd name="connsiteY97" fmla="*/ 645694 h 1904041"/>
              <a:gd name="connsiteX98" fmla="*/ 1800071 w 1887484"/>
              <a:gd name="connsiteY98" fmla="*/ 686635 h 1904041"/>
              <a:gd name="connsiteX99" fmla="*/ 1810862 w 1887484"/>
              <a:gd name="connsiteY99" fmla="*/ 731085 h 1904041"/>
              <a:gd name="connsiteX100" fmla="*/ 1823451 w 1887484"/>
              <a:gd name="connsiteY100" fmla="*/ 780214 h 1904041"/>
              <a:gd name="connsiteX101" fmla="*/ 1834242 w 1887484"/>
              <a:gd name="connsiteY101" fmla="*/ 836361 h 1904041"/>
              <a:gd name="connsiteX102" fmla="*/ 1845032 w 1887484"/>
              <a:gd name="connsiteY102" fmla="*/ 901867 h 1904041"/>
              <a:gd name="connsiteX103" fmla="*/ 1857621 w 1887484"/>
              <a:gd name="connsiteY103" fmla="*/ 980239 h 1904041"/>
              <a:gd name="connsiteX104" fmla="*/ 1868412 w 1887484"/>
              <a:gd name="connsiteY104" fmla="*/ 1084345 h 1904041"/>
              <a:gd name="connsiteX105" fmla="*/ 1881001 w 1887484"/>
              <a:gd name="connsiteY105" fmla="*/ 1256297 h 1904041"/>
              <a:gd name="connsiteX106" fmla="*/ 1885102 w 1887484"/>
              <a:gd name="connsiteY106" fmla="*/ 1335426 h 1904041"/>
              <a:gd name="connsiteX107" fmla="*/ 1887484 w 1887484"/>
              <a:gd name="connsiteY107" fmla="*/ 1903557 h 1904041"/>
              <a:gd name="connsiteX108" fmla="*/ 0 w 1887484"/>
              <a:gd name="connsiteY108" fmla="*/ 1904041 h 1904041"/>
              <a:gd name="connsiteX109" fmla="*/ 0 w 1887484"/>
              <a:gd name="connsiteY109" fmla="*/ 1482058 h 1904041"/>
              <a:gd name="connsiteX110" fmla="*/ 8809 w 1887484"/>
              <a:gd name="connsiteY110" fmla="*/ 1388477 h 1904041"/>
              <a:gd name="connsiteX111" fmla="*/ 21398 w 1887484"/>
              <a:gd name="connsiteY111" fmla="*/ 1283201 h 1904041"/>
              <a:gd name="connsiteX112" fmla="*/ 32189 w 1887484"/>
              <a:gd name="connsiteY112" fmla="*/ 1190791 h 1904041"/>
              <a:gd name="connsiteX113" fmla="*/ 44778 w 1887484"/>
              <a:gd name="connsiteY113" fmla="*/ 1110080 h 1904041"/>
              <a:gd name="connsiteX114" fmla="*/ 55569 w 1887484"/>
              <a:gd name="connsiteY114" fmla="*/ 1038726 h 1904041"/>
              <a:gd name="connsiteX115" fmla="*/ 66360 w 1887484"/>
              <a:gd name="connsiteY115" fmla="*/ 972051 h 1904041"/>
              <a:gd name="connsiteX116" fmla="*/ 78949 w 1887484"/>
              <a:gd name="connsiteY116" fmla="*/ 911225 h 1904041"/>
              <a:gd name="connsiteX117" fmla="*/ 89740 w 1887484"/>
              <a:gd name="connsiteY117" fmla="*/ 853907 h 1904041"/>
              <a:gd name="connsiteX118" fmla="*/ 102329 w 1887484"/>
              <a:gd name="connsiteY118" fmla="*/ 800100 h 1904041"/>
              <a:gd name="connsiteX119" fmla="*/ 113119 w 1887484"/>
              <a:gd name="connsiteY119" fmla="*/ 750971 h 1904041"/>
              <a:gd name="connsiteX120" fmla="*/ 123910 w 1887484"/>
              <a:gd name="connsiteY120" fmla="*/ 705351 h 1904041"/>
              <a:gd name="connsiteX121" fmla="*/ 136499 w 1887484"/>
              <a:gd name="connsiteY121" fmla="*/ 663240 h 1904041"/>
              <a:gd name="connsiteX122" fmla="*/ 147290 w 1887484"/>
              <a:gd name="connsiteY122" fmla="*/ 624639 h 1904041"/>
              <a:gd name="connsiteX123" fmla="*/ 158081 w 1887484"/>
              <a:gd name="connsiteY123" fmla="*/ 589547 h 1904041"/>
              <a:gd name="connsiteX124" fmla="*/ 170670 w 1887484"/>
              <a:gd name="connsiteY124" fmla="*/ 555625 h 1904041"/>
              <a:gd name="connsiteX125" fmla="*/ 181461 w 1887484"/>
              <a:gd name="connsiteY125" fmla="*/ 525212 h 1904041"/>
              <a:gd name="connsiteX126" fmla="*/ 192251 w 1887484"/>
              <a:gd name="connsiteY126" fmla="*/ 495968 h 1904041"/>
              <a:gd name="connsiteX127" fmla="*/ 204841 w 1887484"/>
              <a:gd name="connsiteY127" fmla="*/ 469064 h 1904041"/>
              <a:gd name="connsiteX128" fmla="*/ 215631 w 1887484"/>
              <a:gd name="connsiteY128" fmla="*/ 442160 h 1904041"/>
              <a:gd name="connsiteX129" fmla="*/ 228221 w 1887484"/>
              <a:gd name="connsiteY129" fmla="*/ 417596 h 1904041"/>
              <a:gd name="connsiteX130" fmla="*/ 239011 w 1887484"/>
              <a:gd name="connsiteY130" fmla="*/ 393031 h 1904041"/>
              <a:gd name="connsiteX131" fmla="*/ 249802 w 1887484"/>
              <a:gd name="connsiteY131" fmla="*/ 370806 h 1904041"/>
              <a:gd name="connsiteX132" fmla="*/ 262391 w 1887484"/>
              <a:gd name="connsiteY132" fmla="*/ 348581 h 1904041"/>
              <a:gd name="connsiteX133" fmla="*/ 273182 w 1887484"/>
              <a:gd name="connsiteY133" fmla="*/ 328696 h 1904041"/>
              <a:gd name="connsiteX134" fmla="*/ 285771 w 1887484"/>
              <a:gd name="connsiteY134" fmla="*/ 308810 h 1904041"/>
              <a:gd name="connsiteX135" fmla="*/ 296562 w 1887484"/>
              <a:gd name="connsiteY135" fmla="*/ 288925 h 1904041"/>
              <a:gd name="connsiteX136" fmla="*/ 307353 w 1887484"/>
              <a:gd name="connsiteY136" fmla="*/ 271379 h 1904041"/>
              <a:gd name="connsiteX137" fmla="*/ 318143 w 1887484"/>
              <a:gd name="connsiteY137" fmla="*/ 253833 h 1904041"/>
              <a:gd name="connsiteX138" fmla="*/ 330733 w 1887484"/>
              <a:gd name="connsiteY138" fmla="*/ 237457 h 1904041"/>
              <a:gd name="connsiteX139" fmla="*/ 343322 w 1887484"/>
              <a:gd name="connsiteY139" fmla="*/ 221080 h 1904041"/>
              <a:gd name="connsiteX140" fmla="*/ 354113 w 1887484"/>
              <a:gd name="connsiteY140" fmla="*/ 205874 h 1904041"/>
              <a:gd name="connsiteX141" fmla="*/ 364903 w 1887484"/>
              <a:gd name="connsiteY141" fmla="*/ 190667 h 1904041"/>
              <a:gd name="connsiteX142" fmla="*/ 375694 w 1887484"/>
              <a:gd name="connsiteY142" fmla="*/ 176630 h 1904041"/>
              <a:gd name="connsiteX143" fmla="*/ 388283 w 1887484"/>
              <a:gd name="connsiteY143" fmla="*/ 163763 h 1904041"/>
              <a:gd name="connsiteX144" fmla="*/ 399074 w 1887484"/>
              <a:gd name="connsiteY144" fmla="*/ 150896 h 1904041"/>
              <a:gd name="connsiteX145" fmla="*/ 411663 w 1887484"/>
              <a:gd name="connsiteY145" fmla="*/ 139199 h 1904041"/>
              <a:gd name="connsiteX146" fmla="*/ 422454 w 1887484"/>
              <a:gd name="connsiteY146" fmla="*/ 127501 h 1904041"/>
              <a:gd name="connsiteX147" fmla="*/ 433245 w 1887484"/>
              <a:gd name="connsiteY147" fmla="*/ 115804 h 1904041"/>
              <a:gd name="connsiteX148" fmla="*/ 445834 w 1887484"/>
              <a:gd name="connsiteY148" fmla="*/ 105276 h 1904041"/>
              <a:gd name="connsiteX149" fmla="*/ 456624 w 1887484"/>
              <a:gd name="connsiteY149" fmla="*/ 95918 h 1904041"/>
              <a:gd name="connsiteX150" fmla="*/ 469214 w 1887484"/>
              <a:gd name="connsiteY150" fmla="*/ 86561 h 1904041"/>
              <a:gd name="connsiteX151" fmla="*/ 480004 w 1887484"/>
              <a:gd name="connsiteY151" fmla="*/ 77203 h 1904041"/>
              <a:gd name="connsiteX152" fmla="*/ 490795 w 1887484"/>
              <a:gd name="connsiteY152" fmla="*/ 69015 h 1904041"/>
              <a:gd name="connsiteX153" fmla="*/ 503384 w 1887484"/>
              <a:gd name="connsiteY153" fmla="*/ 60826 h 1904041"/>
              <a:gd name="connsiteX154" fmla="*/ 514175 w 1887484"/>
              <a:gd name="connsiteY154" fmla="*/ 53808 h 1904041"/>
              <a:gd name="connsiteX155" fmla="*/ 526764 w 1887484"/>
              <a:gd name="connsiteY155" fmla="*/ 46790 h 1904041"/>
              <a:gd name="connsiteX156" fmla="*/ 537555 w 1887484"/>
              <a:gd name="connsiteY156" fmla="*/ 39771 h 1904041"/>
              <a:gd name="connsiteX157" fmla="*/ 548346 w 1887484"/>
              <a:gd name="connsiteY157" fmla="*/ 33922 h 1904041"/>
              <a:gd name="connsiteX158" fmla="*/ 560935 w 1887484"/>
              <a:gd name="connsiteY158" fmla="*/ 28074 h 1904041"/>
              <a:gd name="connsiteX159" fmla="*/ 571726 w 1887484"/>
              <a:gd name="connsiteY159" fmla="*/ 23395 h 1904041"/>
              <a:gd name="connsiteX160" fmla="*/ 582516 w 1887484"/>
              <a:gd name="connsiteY160" fmla="*/ 18716 h 1904041"/>
              <a:gd name="connsiteX161" fmla="*/ 595106 w 1887484"/>
              <a:gd name="connsiteY161" fmla="*/ 14037 h 1904041"/>
              <a:gd name="connsiteX162" fmla="*/ 605896 w 1887484"/>
              <a:gd name="connsiteY162" fmla="*/ 11697 h 1904041"/>
              <a:gd name="connsiteX163" fmla="*/ 618485 w 1887484"/>
              <a:gd name="connsiteY163" fmla="*/ 8188 h 1904041"/>
              <a:gd name="connsiteX164" fmla="*/ 629276 w 1887484"/>
              <a:gd name="connsiteY164" fmla="*/ 5849 h 1904041"/>
              <a:gd name="connsiteX165" fmla="*/ 640067 w 1887484"/>
              <a:gd name="connsiteY165" fmla="*/ 3509 h 1904041"/>
              <a:gd name="connsiteX166" fmla="*/ 652656 w 1887484"/>
              <a:gd name="connsiteY166" fmla="*/ 2340 h 1904041"/>
              <a:gd name="connsiteX167" fmla="*/ 663447 w 1887484"/>
              <a:gd name="connsiteY167" fmla="*/ 1170 h 1904041"/>
              <a:gd name="connsiteX168" fmla="*/ 676036 w 1887484"/>
              <a:gd name="connsiteY16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72781 w 1887484"/>
              <a:gd name="connsiteY25" fmla="*/ 533400 h 1904041"/>
              <a:gd name="connsiteX26" fmla="*/ 985370 w 1887484"/>
              <a:gd name="connsiteY26" fmla="*/ 374316 h 1904041"/>
              <a:gd name="connsiteX27" fmla="*/ 996161 w 1887484"/>
              <a:gd name="connsiteY27" fmla="*/ 294774 h 1904041"/>
              <a:gd name="connsiteX28" fmla="*/ 1008750 w 1887484"/>
              <a:gd name="connsiteY28" fmla="*/ 242135 h 1904041"/>
              <a:gd name="connsiteX29" fmla="*/ 1019541 w 1887484"/>
              <a:gd name="connsiteY29" fmla="*/ 202364 h 1904041"/>
              <a:gd name="connsiteX30" fmla="*/ 1030332 w 1887484"/>
              <a:gd name="connsiteY30" fmla="*/ 170782 h 1904041"/>
              <a:gd name="connsiteX31" fmla="*/ 1042921 w 1887484"/>
              <a:gd name="connsiteY31" fmla="*/ 145047 h 1904041"/>
              <a:gd name="connsiteX32" fmla="*/ 1053712 w 1887484"/>
              <a:gd name="connsiteY32" fmla="*/ 123992 h 1904041"/>
              <a:gd name="connsiteX33" fmla="*/ 1064503 w 1887484"/>
              <a:gd name="connsiteY33" fmla="*/ 105276 h 1904041"/>
              <a:gd name="connsiteX34" fmla="*/ 1077092 w 1887484"/>
              <a:gd name="connsiteY34" fmla="*/ 90070 h 1904041"/>
              <a:gd name="connsiteX35" fmla="*/ 1087882 w 1887484"/>
              <a:gd name="connsiteY35" fmla="*/ 76033 h 1904041"/>
              <a:gd name="connsiteX36" fmla="*/ 1100472 w 1887484"/>
              <a:gd name="connsiteY36" fmla="*/ 63166 h 1904041"/>
              <a:gd name="connsiteX37" fmla="*/ 1111262 w 1887484"/>
              <a:gd name="connsiteY37" fmla="*/ 52638 h 1904041"/>
              <a:gd name="connsiteX38" fmla="*/ 1122053 w 1887484"/>
              <a:gd name="connsiteY38" fmla="*/ 43280 h 1904041"/>
              <a:gd name="connsiteX39" fmla="*/ 1134642 w 1887484"/>
              <a:gd name="connsiteY39" fmla="*/ 35092 h 1904041"/>
              <a:gd name="connsiteX40" fmla="*/ 1145433 w 1887484"/>
              <a:gd name="connsiteY40" fmla="*/ 28074 h 1904041"/>
              <a:gd name="connsiteX41" fmla="*/ 1156224 w 1887484"/>
              <a:gd name="connsiteY41" fmla="*/ 22225 h 1904041"/>
              <a:gd name="connsiteX42" fmla="*/ 1168813 w 1887484"/>
              <a:gd name="connsiteY42" fmla="*/ 16376 h 1904041"/>
              <a:gd name="connsiteX43" fmla="*/ 1179604 w 1887484"/>
              <a:gd name="connsiteY43" fmla="*/ 12867 h 1904041"/>
              <a:gd name="connsiteX44" fmla="*/ 1192193 w 1887484"/>
              <a:gd name="connsiteY44" fmla="*/ 8188 h 1904041"/>
              <a:gd name="connsiteX45" fmla="*/ 1202984 w 1887484"/>
              <a:gd name="connsiteY45" fmla="*/ 5849 h 1904041"/>
              <a:gd name="connsiteX46" fmla="*/ 1213774 w 1887484"/>
              <a:gd name="connsiteY46" fmla="*/ 3509 h 1904041"/>
              <a:gd name="connsiteX47" fmla="*/ 1226364 w 1887484"/>
              <a:gd name="connsiteY47" fmla="*/ 1170 h 1904041"/>
              <a:gd name="connsiteX48" fmla="*/ 1237154 w 1887484"/>
              <a:gd name="connsiteY48" fmla="*/ 1170 h 1904041"/>
              <a:gd name="connsiteX49" fmla="*/ 1249743 w 1887484"/>
              <a:gd name="connsiteY49" fmla="*/ 0 h 1904041"/>
              <a:gd name="connsiteX50" fmla="*/ 1260534 w 1887484"/>
              <a:gd name="connsiteY50" fmla="*/ 0 h 1904041"/>
              <a:gd name="connsiteX51" fmla="*/ 1271325 w 1887484"/>
              <a:gd name="connsiteY51" fmla="*/ 1170 h 1904041"/>
              <a:gd name="connsiteX52" fmla="*/ 1283914 w 1887484"/>
              <a:gd name="connsiteY52" fmla="*/ 2340 h 1904041"/>
              <a:gd name="connsiteX53" fmla="*/ 1294705 w 1887484"/>
              <a:gd name="connsiteY53" fmla="*/ 3509 h 1904041"/>
              <a:gd name="connsiteX54" fmla="*/ 1307294 w 1887484"/>
              <a:gd name="connsiteY54" fmla="*/ 5849 h 1904041"/>
              <a:gd name="connsiteX55" fmla="*/ 1318085 w 1887484"/>
              <a:gd name="connsiteY55" fmla="*/ 8188 h 1904041"/>
              <a:gd name="connsiteX56" fmla="*/ 1328875 w 1887484"/>
              <a:gd name="connsiteY56" fmla="*/ 11697 h 1904041"/>
              <a:gd name="connsiteX57" fmla="*/ 1339666 w 1887484"/>
              <a:gd name="connsiteY57" fmla="*/ 15207 h 1904041"/>
              <a:gd name="connsiteX58" fmla="*/ 1352255 w 1887484"/>
              <a:gd name="connsiteY58" fmla="*/ 19886 h 1904041"/>
              <a:gd name="connsiteX59" fmla="*/ 1363046 w 1887484"/>
              <a:gd name="connsiteY59" fmla="*/ 24565 h 1904041"/>
              <a:gd name="connsiteX60" fmla="*/ 1375635 w 1887484"/>
              <a:gd name="connsiteY60" fmla="*/ 29244 h 1904041"/>
              <a:gd name="connsiteX61" fmla="*/ 1386426 w 1887484"/>
              <a:gd name="connsiteY61" fmla="*/ 35092 h 1904041"/>
              <a:gd name="connsiteX62" fmla="*/ 1397217 w 1887484"/>
              <a:gd name="connsiteY62" fmla="*/ 40941 h 1904041"/>
              <a:gd name="connsiteX63" fmla="*/ 1409806 w 1887484"/>
              <a:gd name="connsiteY63" fmla="*/ 47959 h 1904041"/>
              <a:gd name="connsiteX64" fmla="*/ 1420597 w 1887484"/>
              <a:gd name="connsiteY64" fmla="*/ 54978 h 1904041"/>
              <a:gd name="connsiteX65" fmla="*/ 1433186 w 1887484"/>
              <a:gd name="connsiteY65" fmla="*/ 61996 h 1904041"/>
              <a:gd name="connsiteX66" fmla="*/ 1443977 w 1887484"/>
              <a:gd name="connsiteY66" fmla="*/ 70184 h 1904041"/>
              <a:gd name="connsiteX67" fmla="*/ 1454767 w 1887484"/>
              <a:gd name="connsiteY67" fmla="*/ 79542 h 1904041"/>
              <a:gd name="connsiteX68" fmla="*/ 1467357 w 1887484"/>
              <a:gd name="connsiteY68" fmla="*/ 87730 h 1904041"/>
              <a:gd name="connsiteX69" fmla="*/ 1478147 w 1887484"/>
              <a:gd name="connsiteY69" fmla="*/ 98258 h 1904041"/>
              <a:gd name="connsiteX70" fmla="*/ 1490736 w 1887484"/>
              <a:gd name="connsiteY70" fmla="*/ 107616 h 1904041"/>
              <a:gd name="connsiteX71" fmla="*/ 1501527 w 1887484"/>
              <a:gd name="connsiteY71" fmla="*/ 119313 h 1904041"/>
              <a:gd name="connsiteX72" fmla="*/ 1512318 w 1887484"/>
              <a:gd name="connsiteY72" fmla="*/ 129841 h 1904041"/>
              <a:gd name="connsiteX73" fmla="*/ 1524907 w 1887484"/>
              <a:gd name="connsiteY73" fmla="*/ 141538 h 1904041"/>
              <a:gd name="connsiteX74" fmla="*/ 1535698 w 1887484"/>
              <a:gd name="connsiteY74" fmla="*/ 154405 h 1904041"/>
              <a:gd name="connsiteX75" fmla="*/ 1546489 w 1887484"/>
              <a:gd name="connsiteY75" fmla="*/ 167272 h 1904041"/>
              <a:gd name="connsiteX76" fmla="*/ 1559078 w 1887484"/>
              <a:gd name="connsiteY76" fmla="*/ 180139 h 1904041"/>
              <a:gd name="connsiteX77" fmla="*/ 1569869 w 1887484"/>
              <a:gd name="connsiteY77" fmla="*/ 195346 h 1904041"/>
              <a:gd name="connsiteX78" fmla="*/ 1582458 w 1887484"/>
              <a:gd name="connsiteY78" fmla="*/ 210553 h 1904041"/>
              <a:gd name="connsiteX79" fmla="*/ 1593248 w 1887484"/>
              <a:gd name="connsiteY79" fmla="*/ 225759 h 1904041"/>
              <a:gd name="connsiteX80" fmla="*/ 1604039 w 1887484"/>
              <a:gd name="connsiteY80" fmla="*/ 242135 h 1904041"/>
              <a:gd name="connsiteX81" fmla="*/ 1616628 w 1887484"/>
              <a:gd name="connsiteY81" fmla="*/ 258512 h 1904041"/>
              <a:gd name="connsiteX82" fmla="*/ 1627419 w 1887484"/>
              <a:gd name="connsiteY82" fmla="*/ 277228 h 1904041"/>
              <a:gd name="connsiteX83" fmla="*/ 1640008 w 1887484"/>
              <a:gd name="connsiteY83" fmla="*/ 294774 h 1904041"/>
              <a:gd name="connsiteX84" fmla="*/ 1650799 w 1887484"/>
              <a:gd name="connsiteY84" fmla="*/ 314659 h 1904041"/>
              <a:gd name="connsiteX85" fmla="*/ 1661590 w 1887484"/>
              <a:gd name="connsiteY85" fmla="*/ 334545 h 1904041"/>
              <a:gd name="connsiteX86" fmla="*/ 1674179 w 1887484"/>
              <a:gd name="connsiteY86" fmla="*/ 356770 h 1904041"/>
              <a:gd name="connsiteX87" fmla="*/ 1684970 w 1887484"/>
              <a:gd name="connsiteY87" fmla="*/ 378995 h 1904041"/>
              <a:gd name="connsiteX88" fmla="*/ 1697559 w 1887484"/>
              <a:gd name="connsiteY88" fmla="*/ 402389 h 1904041"/>
              <a:gd name="connsiteX89" fmla="*/ 1708350 w 1887484"/>
              <a:gd name="connsiteY89" fmla="*/ 426954 h 1904041"/>
              <a:gd name="connsiteX90" fmla="*/ 1719140 w 1887484"/>
              <a:gd name="connsiteY90" fmla="*/ 452688 h 1904041"/>
              <a:gd name="connsiteX91" fmla="*/ 1729931 w 1887484"/>
              <a:gd name="connsiteY91" fmla="*/ 480762 h 1904041"/>
              <a:gd name="connsiteX92" fmla="*/ 1742520 w 1887484"/>
              <a:gd name="connsiteY92" fmla="*/ 510005 h 1904041"/>
              <a:gd name="connsiteX93" fmla="*/ 1753311 w 1887484"/>
              <a:gd name="connsiteY93" fmla="*/ 540418 h 1904041"/>
              <a:gd name="connsiteX94" fmla="*/ 1765900 w 1887484"/>
              <a:gd name="connsiteY94" fmla="*/ 573171 h 1904041"/>
              <a:gd name="connsiteX95" fmla="*/ 1776691 w 1887484"/>
              <a:gd name="connsiteY95" fmla="*/ 608263 h 1904041"/>
              <a:gd name="connsiteX96" fmla="*/ 1787482 w 1887484"/>
              <a:gd name="connsiteY96" fmla="*/ 645694 h 1904041"/>
              <a:gd name="connsiteX97" fmla="*/ 1800071 w 1887484"/>
              <a:gd name="connsiteY97" fmla="*/ 686635 h 1904041"/>
              <a:gd name="connsiteX98" fmla="*/ 1810862 w 1887484"/>
              <a:gd name="connsiteY98" fmla="*/ 731085 h 1904041"/>
              <a:gd name="connsiteX99" fmla="*/ 1823451 w 1887484"/>
              <a:gd name="connsiteY99" fmla="*/ 780214 h 1904041"/>
              <a:gd name="connsiteX100" fmla="*/ 1834242 w 1887484"/>
              <a:gd name="connsiteY100" fmla="*/ 836361 h 1904041"/>
              <a:gd name="connsiteX101" fmla="*/ 1845032 w 1887484"/>
              <a:gd name="connsiteY101" fmla="*/ 901867 h 1904041"/>
              <a:gd name="connsiteX102" fmla="*/ 1857621 w 1887484"/>
              <a:gd name="connsiteY102" fmla="*/ 980239 h 1904041"/>
              <a:gd name="connsiteX103" fmla="*/ 1868412 w 1887484"/>
              <a:gd name="connsiteY103" fmla="*/ 1084345 h 1904041"/>
              <a:gd name="connsiteX104" fmla="*/ 1881001 w 1887484"/>
              <a:gd name="connsiteY104" fmla="*/ 1256297 h 1904041"/>
              <a:gd name="connsiteX105" fmla="*/ 1885102 w 1887484"/>
              <a:gd name="connsiteY105" fmla="*/ 1335426 h 1904041"/>
              <a:gd name="connsiteX106" fmla="*/ 1887484 w 1887484"/>
              <a:gd name="connsiteY106" fmla="*/ 1903557 h 1904041"/>
              <a:gd name="connsiteX107" fmla="*/ 0 w 1887484"/>
              <a:gd name="connsiteY107" fmla="*/ 1904041 h 1904041"/>
              <a:gd name="connsiteX108" fmla="*/ 0 w 1887484"/>
              <a:gd name="connsiteY108" fmla="*/ 1482058 h 1904041"/>
              <a:gd name="connsiteX109" fmla="*/ 8809 w 1887484"/>
              <a:gd name="connsiteY109" fmla="*/ 1388477 h 1904041"/>
              <a:gd name="connsiteX110" fmla="*/ 21398 w 1887484"/>
              <a:gd name="connsiteY110" fmla="*/ 1283201 h 1904041"/>
              <a:gd name="connsiteX111" fmla="*/ 32189 w 1887484"/>
              <a:gd name="connsiteY111" fmla="*/ 1190791 h 1904041"/>
              <a:gd name="connsiteX112" fmla="*/ 44778 w 1887484"/>
              <a:gd name="connsiteY112" fmla="*/ 1110080 h 1904041"/>
              <a:gd name="connsiteX113" fmla="*/ 55569 w 1887484"/>
              <a:gd name="connsiteY113" fmla="*/ 1038726 h 1904041"/>
              <a:gd name="connsiteX114" fmla="*/ 66360 w 1887484"/>
              <a:gd name="connsiteY114" fmla="*/ 972051 h 1904041"/>
              <a:gd name="connsiteX115" fmla="*/ 78949 w 1887484"/>
              <a:gd name="connsiteY115" fmla="*/ 911225 h 1904041"/>
              <a:gd name="connsiteX116" fmla="*/ 89740 w 1887484"/>
              <a:gd name="connsiteY116" fmla="*/ 853907 h 1904041"/>
              <a:gd name="connsiteX117" fmla="*/ 102329 w 1887484"/>
              <a:gd name="connsiteY117" fmla="*/ 800100 h 1904041"/>
              <a:gd name="connsiteX118" fmla="*/ 113119 w 1887484"/>
              <a:gd name="connsiteY118" fmla="*/ 750971 h 1904041"/>
              <a:gd name="connsiteX119" fmla="*/ 123910 w 1887484"/>
              <a:gd name="connsiteY119" fmla="*/ 705351 h 1904041"/>
              <a:gd name="connsiteX120" fmla="*/ 136499 w 1887484"/>
              <a:gd name="connsiteY120" fmla="*/ 663240 h 1904041"/>
              <a:gd name="connsiteX121" fmla="*/ 147290 w 1887484"/>
              <a:gd name="connsiteY121" fmla="*/ 624639 h 1904041"/>
              <a:gd name="connsiteX122" fmla="*/ 158081 w 1887484"/>
              <a:gd name="connsiteY122" fmla="*/ 589547 h 1904041"/>
              <a:gd name="connsiteX123" fmla="*/ 170670 w 1887484"/>
              <a:gd name="connsiteY123" fmla="*/ 555625 h 1904041"/>
              <a:gd name="connsiteX124" fmla="*/ 181461 w 1887484"/>
              <a:gd name="connsiteY124" fmla="*/ 525212 h 1904041"/>
              <a:gd name="connsiteX125" fmla="*/ 192251 w 1887484"/>
              <a:gd name="connsiteY125" fmla="*/ 495968 h 1904041"/>
              <a:gd name="connsiteX126" fmla="*/ 204841 w 1887484"/>
              <a:gd name="connsiteY126" fmla="*/ 469064 h 1904041"/>
              <a:gd name="connsiteX127" fmla="*/ 215631 w 1887484"/>
              <a:gd name="connsiteY127" fmla="*/ 442160 h 1904041"/>
              <a:gd name="connsiteX128" fmla="*/ 228221 w 1887484"/>
              <a:gd name="connsiteY128" fmla="*/ 417596 h 1904041"/>
              <a:gd name="connsiteX129" fmla="*/ 239011 w 1887484"/>
              <a:gd name="connsiteY129" fmla="*/ 393031 h 1904041"/>
              <a:gd name="connsiteX130" fmla="*/ 249802 w 1887484"/>
              <a:gd name="connsiteY130" fmla="*/ 370806 h 1904041"/>
              <a:gd name="connsiteX131" fmla="*/ 262391 w 1887484"/>
              <a:gd name="connsiteY131" fmla="*/ 348581 h 1904041"/>
              <a:gd name="connsiteX132" fmla="*/ 273182 w 1887484"/>
              <a:gd name="connsiteY132" fmla="*/ 328696 h 1904041"/>
              <a:gd name="connsiteX133" fmla="*/ 285771 w 1887484"/>
              <a:gd name="connsiteY133" fmla="*/ 308810 h 1904041"/>
              <a:gd name="connsiteX134" fmla="*/ 296562 w 1887484"/>
              <a:gd name="connsiteY134" fmla="*/ 288925 h 1904041"/>
              <a:gd name="connsiteX135" fmla="*/ 307353 w 1887484"/>
              <a:gd name="connsiteY135" fmla="*/ 271379 h 1904041"/>
              <a:gd name="connsiteX136" fmla="*/ 318143 w 1887484"/>
              <a:gd name="connsiteY136" fmla="*/ 253833 h 1904041"/>
              <a:gd name="connsiteX137" fmla="*/ 330733 w 1887484"/>
              <a:gd name="connsiteY137" fmla="*/ 237457 h 1904041"/>
              <a:gd name="connsiteX138" fmla="*/ 343322 w 1887484"/>
              <a:gd name="connsiteY138" fmla="*/ 221080 h 1904041"/>
              <a:gd name="connsiteX139" fmla="*/ 354113 w 1887484"/>
              <a:gd name="connsiteY139" fmla="*/ 205874 h 1904041"/>
              <a:gd name="connsiteX140" fmla="*/ 364903 w 1887484"/>
              <a:gd name="connsiteY140" fmla="*/ 190667 h 1904041"/>
              <a:gd name="connsiteX141" fmla="*/ 375694 w 1887484"/>
              <a:gd name="connsiteY141" fmla="*/ 176630 h 1904041"/>
              <a:gd name="connsiteX142" fmla="*/ 388283 w 1887484"/>
              <a:gd name="connsiteY142" fmla="*/ 163763 h 1904041"/>
              <a:gd name="connsiteX143" fmla="*/ 399074 w 1887484"/>
              <a:gd name="connsiteY143" fmla="*/ 150896 h 1904041"/>
              <a:gd name="connsiteX144" fmla="*/ 411663 w 1887484"/>
              <a:gd name="connsiteY144" fmla="*/ 139199 h 1904041"/>
              <a:gd name="connsiteX145" fmla="*/ 422454 w 1887484"/>
              <a:gd name="connsiteY145" fmla="*/ 127501 h 1904041"/>
              <a:gd name="connsiteX146" fmla="*/ 433245 w 1887484"/>
              <a:gd name="connsiteY146" fmla="*/ 115804 h 1904041"/>
              <a:gd name="connsiteX147" fmla="*/ 445834 w 1887484"/>
              <a:gd name="connsiteY147" fmla="*/ 105276 h 1904041"/>
              <a:gd name="connsiteX148" fmla="*/ 456624 w 1887484"/>
              <a:gd name="connsiteY148" fmla="*/ 95918 h 1904041"/>
              <a:gd name="connsiteX149" fmla="*/ 469214 w 1887484"/>
              <a:gd name="connsiteY149" fmla="*/ 86561 h 1904041"/>
              <a:gd name="connsiteX150" fmla="*/ 480004 w 1887484"/>
              <a:gd name="connsiteY150" fmla="*/ 77203 h 1904041"/>
              <a:gd name="connsiteX151" fmla="*/ 490795 w 1887484"/>
              <a:gd name="connsiteY151" fmla="*/ 69015 h 1904041"/>
              <a:gd name="connsiteX152" fmla="*/ 503384 w 1887484"/>
              <a:gd name="connsiteY152" fmla="*/ 60826 h 1904041"/>
              <a:gd name="connsiteX153" fmla="*/ 514175 w 1887484"/>
              <a:gd name="connsiteY153" fmla="*/ 53808 h 1904041"/>
              <a:gd name="connsiteX154" fmla="*/ 526764 w 1887484"/>
              <a:gd name="connsiteY154" fmla="*/ 46790 h 1904041"/>
              <a:gd name="connsiteX155" fmla="*/ 537555 w 1887484"/>
              <a:gd name="connsiteY155" fmla="*/ 39771 h 1904041"/>
              <a:gd name="connsiteX156" fmla="*/ 548346 w 1887484"/>
              <a:gd name="connsiteY156" fmla="*/ 33922 h 1904041"/>
              <a:gd name="connsiteX157" fmla="*/ 560935 w 1887484"/>
              <a:gd name="connsiteY157" fmla="*/ 28074 h 1904041"/>
              <a:gd name="connsiteX158" fmla="*/ 571726 w 1887484"/>
              <a:gd name="connsiteY158" fmla="*/ 23395 h 1904041"/>
              <a:gd name="connsiteX159" fmla="*/ 582516 w 1887484"/>
              <a:gd name="connsiteY159" fmla="*/ 18716 h 1904041"/>
              <a:gd name="connsiteX160" fmla="*/ 595106 w 1887484"/>
              <a:gd name="connsiteY160" fmla="*/ 14037 h 1904041"/>
              <a:gd name="connsiteX161" fmla="*/ 605896 w 1887484"/>
              <a:gd name="connsiteY161" fmla="*/ 11697 h 1904041"/>
              <a:gd name="connsiteX162" fmla="*/ 618485 w 1887484"/>
              <a:gd name="connsiteY162" fmla="*/ 8188 h 1904041"/>
              <a:gd name="connsiteX163" fmla="*/ 629276 w 1887484"/>
              <a:gd name="connsiteY163" fmla="*/ 5849 h 1904041"/>
              <a:gd name="connsiteX164" fmla="*/ 640067 w 1887484"/>
              <a:gd name="connsiteY164" fmla="*/ 3509 h 1904041"/>
              <a:gd name="connsiteX165" fmla="*/ 652656 w 1887484"/>
              <a:gd name="connsiteY165" fmla="*/ 2340 h 1904041"/>
              <a:gd name="connsiteX166" fmla="*/ 663447 w 1887484"/>
              <a:gd name="connsiteY166" fmla="*/ 1170 h 1904041"/>
              <a:gd name="connsiteX167" fmla="*/ 676036 w 1887484"/>
              <a:gd name="connsiteY16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51200 w 1887484"/>
              <a:gd name="connsiteY24" fmla="*/ 400050 h 1904041"/>
              <a:gd name="connsiteX25" fmla="*/ 985370 w 1887484"/>
              <a:gd name="connsiteY25" fmla="*/ 374316 h 1904041"/>
              <a:gd name="connsiteX26" fmla="*/ 996161 w 1887484"/>
              <a:gd name="connsiteY26" fmla="*/ 294774 h 1904041"/>
              <a:gd name="connsiteX27" fmla="*/ 1008750 w 1887484"/>
              <a:gd name="connsiteY27" fmla="*/ 242135 h 1904041"/>
              <a:gd name="connsiteX28" fmla="*/ 1019541 w 1887484"/>
              <a:gd name="connsiteY28" fmla="*/ 202364 h 1904041"/>
              <a:gd name="connsiteX29" fmla="*/ 1030332 w 1887484"/>
              <a:gd name="connsiteY29" fmla="*/ 170782 h 1904041"/>
              <a:gd name="connsiteX30" fmla="*/ 1042921 w 1887484"/>
              <a:gd name="connsiteY30" fmla="*/ 145047 h 1904041"/>
              <a:gd name="connsiteX31" fmla="*/ 1053712 w 1887484"/>
              <a:gd name="connsiteY31" fmla="*/ 123992 h 1904041"/>
              <a:gd name="connsiteX32" fmla="*/ 1064503 w 1887484"/>
              <a:gd name="connsiteY32" fmla="*/ 105276 h 1904041"/>
              <a:gd name="connsiteX33" fmla="*/ 1077092 w 1887484"/>
              <a:gd name="connsiteY33" fmla="*/ 90070 h 1904041"/>
              <a:gd name="connsiteX34" fmla="*/ 1087882 w 1887484"/>
              <a:gd name="connsiteY34" fmla="*/ 76033 h 1904041"/>
              <a:gd name="connsiteX35" fmla="*/ 1100472 w 1887484"/>
              <a:gd name="connsiteY35" fmla="*/ 63166 h 1904041"/>
              <a:gd name="connsiteX36" fmla="*/ 1111262 w 1887484"/>
              <a:gd name="connsiteY36" fmla="*/ 52638 h 1904041"/>
              <a:gd name="connsiteX37" fmla="*/ 1122053 w 1887484"/>
              <a:gd name="connsiteY37" fmla="*/ 43280 h 1904041"/>
              <a:gd name="connsiteX38" fmla="*/ 1134642 w 1887484"/>
              <a:gd name="connsiteY38" fmla="*/ 35092 h 1904041"/>
              <a:gd name="connsiteX39" fmla="*/ 1145433 w 1887484"/>
              <a:gd name="connsiteY39" fmla="*/ 28074 h 1904041"/>
              <a:gd name="connsiteX40" fmla="*/ 1156224 w 1887484"/>
              <a:gd name="connsiteY40" fmla="*/ 22225 h 1904041"/>
              <a:gd name="connsiteX41" fmla="*/ 1168813 w 1887484"/>
              <a:gd name="connsiteY41" fmla="*/ 16376 h 1904041"/>
              <a:gd name="connsiteX42" fmla="*/ 1179604 w 1887484"/>
              <a:gd name="connsiteY42" fmla="*/ 12867 h 1904041"/>
              <a:gd name="connsiteX43" fmla="*/ 1192193 w 1887484"/>
              <a:gd name="connsiteY43" fmla="*/ 8188 h 1904041"/>
              <a:gd name="connsiteX44" fmla="*/ 1202984 w 1887484"/>
              <a:gd name="connsiteY44" fmla="*/ 5849 h 1904041"/>
              <a:gd name="connsiteX45" fmla="*/ 1213774 w 1887484"/>
              <a:gd name="connsiteY45" fmla="*/ 3509 h 1904041"/>
              <a:gd name="connsiteX46" fmla="*/ 1226364 w 1887484"/>
              <a:gd name="connsiteY46" fmla="*/ 1170 h 1904041"/>
              <a:gd name="connsiteX47" fmla="*/ 1237154 w 1887484"/>
              <a:gd name="connsiteY47" fmla="*/ 1170 h 1904041"/>
              <a:gd name="connsiteX48" fmla="*/ 1249743 w 1887484"/>
              <a:gd name="connsiteY48" fmla="*/ 0 h 1904041"/>
              <a:gd name="connsiteX49" fmla="*/ 1260534 w 1887484"/>
              <a:gd name="connsiteY49" fmla="*/ 0 h 1904041"/>
              <a:gd name="connsiteX50" fmla="*/ 1271325 w 1887484"/>
              <a:gd name="connsiteY50" fmla="*/ 1170 h 1904041"/>
              <a:gd name="connsiteX51" fmla="*/ 1283914 w 1887484"/>
              <a:gd name="connsiteY51" fmla="*/ 2340 h 1904041"/>
              <a:gd name="connsiteX52" fmla="*/ 1294705 w 1887484"/>
              <a:gd name="connsiteY52" fmla="*/ 3509 h 1904041"/>
              <a:gd name="connsiteX53" fmla="*/ 1307294 w 1887484"/>
              <a:gd name="connsiteY53" fmla="*/ 5849 h 1904041"/>
              <a:gd name="connsiteX54" fmla="*/ 1318085 w 1887484"/>
              <a:gd name="connsiteY54" fmla="*/ 8188 h 1904041"/>
              <a:gd name="connsiteX55" fmla="*/ 1328875 w 1887484"/>
              <a:gd name="connsiteY55" fmla="*/ 11697 h 1904041"/>
              <a:gd name="connsiteX56" fmla="*/ 1339666 w 1887484"/>
              <a:gd name="connsiteY56" fmla="*/ 15207 h 1904041"/>
              <a:gd name="connsiteX57" fmla="*/ 1352255 w 1887484"/>
              <a:gd name="connsiteY57" fmla="*/ 19886 h 1904041"/>
              <a:gd name="connsiteX58" fmla="*/ 1363046 w 1887484"/>
              <a:gd name="connsiteY58" fmla="*/ 24565 h 1904041"/>
              <a:gd name="connsiteX59" fmla="*/ 1375635 w 1887484"/>
              <a:gd name="connsiteY59" fmla="*/ 29244 h 1904041"/>
              <a:gd name="connsiteX60" fmla="*/ 1386426 w 1887484"/>
              <a:gd name="connsiteY60" fmla="*/ 35092 h 1904041"/>
              <a:gd name="connsiteX61" fmla="*/ 1397217 w 1887484"/>
              <a:gd name="connsiteY61" fmla="*/ 40941 h 1904041"/>
              <a:gd name="connsiteX62" fmla="*/ 1409806 w 1887484"/>
              <a:gd name="connsiteY62" fmla="*/ 47959 h 1904041"/>
              <a:gd name="connsiteX63" fmla="*/ 1420597 w 1887484"/>
              <a:gd name="connsiteY63" fmla="*/ 54978 h 1904041"/>
              <a:gd name="connsiteX64" fmla="*/ 1433186 w 1887484"/>
              <a:gd name="connsiteY64" fmla="*/ 61996 h 1904041"/>
              <a:gd name="connsiteX65" fmla="*/ 1443977 w 1887484"/>
              <a:gd name="connsiteY65" fmla="*/ 70184 h 1904041"/>
              <a:gd name="connsiteX66" fmla="*/ 1454767 w 1887484"/>
              <a:gd name="connsiteY66" fmla="*/ 79542 h 1904041"/>
              <a:gd name="connsiteX67" fmla="*/ 1467357 w 1887484"/>
              <a:gd name="connsiteY67" fmla="*/ 87730 h 1904041"/>
              <a:gd name="connsiteX68" fmla="*/ 1478147 w 1887484"/>
              <a:gd name="connsiteY68" fmla="*/ 98258 h 1904041"/>
              <a:gd name="connsiteX69" fmla="*/ 1490736 w 1887484"/>
              <a:gd name="connsiteY69" fmla="*/ 107616 h 1904041"/>
              <a:gd name="connsiteX70" fmla="*/ 1501527 w 1887484"/>
              <a:gd name="connsiteY70" fmla="*/ 119313 h 1904041"/>
              <a:gd name="connsiteX71" fmla="*/ 1512318 w 1887484"/>
              <a:gd name="connsiteY71" fmla="*/ 129841 h 1904041"/>
              <a:gd name="connsiteX72" fmla="*/ 1524907 w 1887484"/>
              <a:gd name="connsiteY72" fmla="*/ 141538 h 1904041"/>
              <a:gd name="connsiteX73" fmla="*/ 1535698 w 1887484"/>
              <a:gd name="connsiteY73" fmla="*/ 154405 h 1904041"/>
              <a:gd name="connsiteX74" fmla="*/ 1546489 w 1887484"/>
              <a:gd name="connsiteY74" fmla="*/ 167272 h 1904041"/>
              <a:gd name="connsiteX75" fmla="*/ 1559078 w 1887484"/>
              <a:gd name="connsiteY75" fmla="*/ 180139 h 1904041"/>
              <a:gd name="connsiteX76" fmla="*/ 1569869 w 1887484"/>
              <a:gd name="connsiteY76" fmla="*/ 195346 h 1904041"/>
              <a:gd name="connsiteX77" fmla="*/ 1582458 w 1887484"/>
              <a:gd name="connsiteY77" fmla="*/ 210553 h 1904041"/>
              <a:gd name="connsiteX78" fmla="*/ 1593248 w 1887484"/>
              <a:gd name="connsiteY78" fmla="*/ 225759 h 1904041"/>
              <a:gd name="connsiteX79" fmla="*/ 1604039 w 1887484"/>
              <a:gd name="connsiteY79" fmla="*/ 242135 h 1904041"/>
              <a:gd name="connsiteX80" fmla="*/ 1616628 w 1887484"/>
              <a:gd name="connsiteY80" fmla="*/ 258512 h 1904041"/>
              <a:gd name="connsiteX81" fmla="*/ 1627419 w 1887484"/>
              <a:gd name="connsiteY81" fmla="*/ 277228 h 1904041"/>
              <a:gd name="connsiteX82" fmla="*/ 1640008 w 1887484"/>
              <a:gd name="connsiteY82" fmla="*/ 294774 h 1904041"/>
              <a:gd name="connsiteX83" fmla="*/ 1650799 w 1887484"/>
              <a:gd name="connsiteY83" fmla="*/ 314659 h 1904041"/>
              <a:gd name="connsiteX84" fmla="*/ 1661590 w 1887484"/>
              <a:gd name="connsiteY84" fmla="*/ 334545 h 1904041"/>
              <a:gd name="connsiteX85" fmla="*/ 1674179 w 1887484"/>
              <a:gd name="connsiteY85" fmla="*/ 356770 h 1904041"/>
              <a:gd name="connsiteX86" fmla="*/ 1684970 w 1887484"/>
              <a:gd name="connsiteY86" fmla="*/ 378995 h 1904041"/>
              <a:gd name="connsiteX87" fmla="*/ 1697559 w 1887484"/>
              <a:gd name="connsiteY87" fmla="*/ 402389 h 1904041"/>
              <a:gd name="connsiteX88" fmla="*/ 1708350 w 1887484"/>
              <a:gd name="connsiteY88" fmla="*/ 426954 h 1904041"/>
              <a:gd name="connsiteX89" fmla="*/ 1719140 w 1887484"/>
              <a:gd name="connsiteY89" fmla="*/ 452688 h 1904041"/>
              <a:gd name="connsiteX90" fmla="*/ 1729931 w 1887484"/>
              <a:gd name="connsiteY90" fmla="*/ 480762 h 1904041"/>
              <a:gd name="connsiteX91" fmla="*/ 1742520 w 1887484"/>
              <a:gd name="connsiteY91" fmla="*/ 510005 h 1904041"/>
              <a:gd name="connsiteX92" fmla="*/ 1753311 w 1887484"/>
              <a:gd name="connsiteY92" fmla="*/ 540418 h 1904041"/>
              <a:gd name="connsiteX93" fmla="*/ 1765900 w 1887484"/>
              <a:gd name="connsiteY93" fmla="*/ 573171 h 1904041"/>
              <a:gd name="connsiteX94" fmla="*/ 1776691 w 1887484"/>
              <a:gd name="connsiteY94" fmla="*/ 608263 h 1904041"/>
              <a:gd name="connsiteX95" fmla="*/ 1787482 w 1887484"/>
              <a:gd name="connsiteY95" fmla="*/ 645694 h 1904041"/>
              <a:gd name="connsiteX96" fmla="*/ 1800071 w 1887484"/>
              <a:gd name="connsiteY96" fmla="*/ 686635 h 1904041"/>
              <a:gd name="connsiteX97" fmla="*/ 1810862 w 1887484"/>
              <a:gd name="connsiteY97" fmla="*/ 731085 h 1904041"/>
              <a:gd name="connsiteX98" fmla="*/ 1823451 w 1887484"/>
              <a:gd name="connsiteY98" fmla="*/ 780214 h 1904041"/>
              <a:gd name="connsiteX99" fmla="*/ 1834242 w 1887484"/>
              <a:gd name="connsiteY99" fmla="*/ 836361 h 1904041"/>
              <a:gd name="connsiteX100" fmla="*/ 1845032 w 1887484"/>
              <a:gd name="connsiteY100" fmla="*/ 901867 h 1904041"/>
              <a:gd name="connsiteX101" fmla="*/ 1857621 w 1887484"/>
              <a:gd name="connsiteY101" fmla="*/ 980239 h 1904041"/>
              <a:gd name="connsiteX102" fmla="*/ 1868412 w 1887484"/>
              <a:gd name="connsiteY102" fmla="*/ 1084345 h 1904041"/>
              <a:gd name="connsiteX103" fmla="*/ 1881001 w 1887484"/>
              <a:gd name="connsiteY103" fmla="*/ 1256297 h 1904041"/>
              <a:gd name="connsiteX104" fmla="*/ 1885102 w 1887484"/>
              <a:gd name="connsiteY104" fmla="*/ 1335426 h 1904041"/>
              <a:gd name="connsiteX105" fmla="*/ 1887484 w 1887484"/>
              <a:gd name="connsiteY105" fmla="*/ 1903557 h 1904041"/>
              <a:gd name="connsiteX106" fmla="*/ 0 w 1887484"/>
              <a:gd name="connsiteY106" fmla="*/ 1904041 h 1904041"/>
              <a:gd name="connsiteX107" fmla="*/ 0 w 1887484"/>
              <a:gd name="connsiteY107" fmla="*/ 1482058 h 1904041"/>
              <a:gd name="connsiteX108" fmla="*/ 8809 w 1887484"/>
              <a:gd name="connsiteY108" fmla="*/ 1388477 h 1904041"/>
              <a:gd name="connsiteX109" fmla="*/ 21398 w 1887484"/>
              <a:gd name="connsiteY109" fmla="*/ 1283201 h 1904041"/>
              <a:gd name="connsiteX110" fmla="*/ 32189 w 1887484"/>
              <a:gd name="connsiteY110" fmla="*/ 1190791 h 1904041"/>
              <a:gd name="connsiteX111" fmla="*/ 44778 w 1887484"/>
              <a:gd name="connsiteY111" fmla="*/ 1110080 h 1904041"/>
              <a:gd name="connsiteX112" fmla="*/ 55569 w 1887484"/>
              <a:gd name="connsiteY112" fmla="*/ 1038726 h 1904041"/>
              <a:gd name="connsiteX113" fmla="*/ 66360 w 1887484"/>
              <a:gd name="connsiteY113" fmla="*/ 972051 h 1904041"/>
              <a:gd name="connsiteX114" fmla="*/ 78949 w 1887484"/>
              <a:gd name="connsiteY114" fmla="*/ 911225 h 1904041"/>
              <a:gd name="connsiteX115" fmla="*/ 89740 w 1887484"/>
              <a:gd name="connsiteY115" fmla="*/ 853907 h 1904041"/>
              <a:gd name="connsiteX116" fmla="*/ 102329 w 1887484"/>
              <a:gd name="connsiteY116" fmla="*/ 800100 h 1904041"/>
              <a:gd name="connsiteX117" fmla="*/ 113119 w 1887484"/>
              <a:gd name="connsiteY117" fmla="*/ 750971 h 1904041"/>
              <a:gd name="connsiteX118" fmla="*/ 123910 w 1887484"/>
              <a:gd name="connsiteY118" fmla="*/ 705351 h 1904041"/>
              <a:gd name="connsiteX119" fmla="*/ 136499 w 1887484"/>
              <a:gd name="connsiteY119" fmla="*/ 663240 h 1904041"/>
              <a:gd name="connsiteX120" fmla="*/ 147290 w 1887484"/>
              <a:gd name="connsiteY120" fmla="*/ 624639 h 1904041"/>
              <a:gd name="connsiteX121" fmla="*/ 158081 w 1887484"/>
              <a:gd name="connsiteY121" fmla="*/ 589547 h 1904041"/>
              <a:gd name="connsiteX122" fmla="*/ 170670 w 1887484"/>
              <a:gd name="connsiteY122" fmla="*/ 555625 h 1904041"/>
              <a:gd name="connsiteX123" fmla="*/ 181461 w 1887484"/>
              <a:gd name="connsiteY123" fmla="*/ 525212 h 1904041"/>
              <a:gd name="connsiteX124" fmla="*/ 192251 w 1887484"/>
              <a:gd name="connsiteY124" fmla="*/ 495968 h 1904041"/>
              <a:gd name="connsiteX125" fmla="*/ 204841 w 1887484"/>
              <a:gd name="connsiteY125" fmla="*/ 469064 h 1904041"/>
              <a:gd name="connsiteX126" fmla="*/ 215631 w 1887484"/>
              <a:gd name="connsiteY126" fmla="*/ 442160 h 1904041"/>
              <a:gd name="connsiteX127" fmla="*/ 228221 w 1887484"/>
              <a:gd name="connsiteY127" fmla="*/ 417596 h 1904041"/>
              <a:gd name="connsiteX128" fmla="*/ 239011 w 1887484"/>
              <a:gd name="connsiteY128" fmla="*/ 393031 h 1904041"/>
              <a:gd name="connsiteX129" fmla="*/ 249802 w 1887484"/>
              <a:gd name="connsiteY129" fmla="*/ 370806 h 1904041"/>
              <a:gd name="connsiteX130" fmla="*/ 262391 w 1887484"/>
              <a:gd name="connsiteY130" fmla="*/ 348581 h 1904041"/>
              <a:gd name="connsiteX131" fmla="*/ 273182 w 1887484"/>
              <a:gd name="connsiteY131" fmla="*/ 328696 h 1904041"/>
              <a:gd name="connsiteX132" fmla="*/ 285771 w 1887484"/>
              <a:gd name="connsiteY132" fmla="*/ 308810 h 1904041"/>
              <a:gd name="connsiteX133" fmla="*/ 296562 w 1887484"/>
              <a:gd name="connsiteY133" fmla="*/ 288925 h 1904041"/>
              <a:gd name="connsiteX134" fmla="*/ 307353 w 1887484"/>
              <a:gd name="connsiteY134" fmla="*/ 271379 h 1904041"/>
              <a:gd name="connsiteX135" fmla="*/ 318143 w 1887484"/>
              <a:gd name="connsiteY135" fmla="*/ 253833 h 1904041"/>
              <a:gd name="connsiteX136" fmla="*/ 330733 w 1887484"/>
              <a:gd name="connsiteY136" fmla="*/ 237457 h 1904041"/>
              <a:gd name="connsiteX137" fmla="*/ 343322 w 1887484"/>
              <a:gd name="connsiteY137" fmla="*/ 221080 h 1904041"/>
              <a:gd name="connsiteX138" fmla="*/ 354113 w 1887484"/>
              <a:gd name="connsiteY138" fmla="*/ 205874 h 1904041"/>
              <a:gd name="connsiteX139" fmla="*/ 364903 w 1887484"/>
              <a:gd name="connsiteY139" fmla="*/ 190667 h 1904041"/>
              <a:gd name="connsiteX140" fmla="*/ 375694 w 1887484"/>
              <a:gd name="connsiteY140" fmla="*/ 176630 h 1904041"/>
              <a:gd name="connsiteX141" fmla="*/ 388283 w 1887484"/>
              <a:gd name="connsiteY141" fmla="*/ 163763 h 1904041"/>
              <a:gd name="connsiteX142" fmla="*/ 399074 w 1887484"/>
              <a:gd name="connsiteY142" fmla="*/ 150896 h 1904041"/>
              <a:gd name="connsiteX143" fmla="*/ 411663 w 1887484"/>
              <a:gd name="connsiteY143" fmla="*/ 139199 h 1904041"/>
              <a:gd name="connsiteX144" fmla="*/ 422454 w 1887484"/>
              <a:gd name="connsiteY144" fmla="*/ 127501 h 1904041"/>
              <a:gd name="connsiteX145" fmla="*/ 433245 w 1887484"/>
              <a:gd name="connsiteY145" fmla="*/ 115804 h 1904041"/>
              <a:gd name="connsiteX146" fmla="*/ 445834 w 1887484"/>
              <a:gd name="connsiteY146" fmla="*/ 105276 h 1904041"/>
              <a:gd name="connsiteX147" fmla="*/ 456624 w 1887484"/>
              <a:gd name="connsiteY147" fmla="*/ 95918 h 1904041"/>
              <a:gd name="connsiteX148" fmla="*/ 469214 w 1887484"/>
              <a:gd name="connsiteY148" fmla="*/ 86561 h 1904041"/>
              <a:gd name="connsiteX149" fmla="*/ 480004 w 1887484"/>
              <a:gd name="connsiteY149" fmla="*/ 77203 h 1904041"/>
              <a:gd name="connsiteX150" fmla="*/ 490795 w 1887484"/>
              <a:gd name="connsiteY150" fmla="*/ 69015 h 1904041"/>
              <a:gd name="connsiteX151" fmla="*/ 503384 w 1887484"/>
              <a:gd name="connsiteY151" fmla="*/ 60826 h 1904041"/>
              <a:gd name="connsiteX152" fmla="*/ 514175 w 1887484"/>
              <a:gd name="connsiteY152" fmla="*/ 53808 h 1904041"/>
              <a:gd name="connsiteX153" fmla="*/ 526764 w 1887484"/>
              <a:gd name="connsiteY153" fmla="*/ 46790 h 1904041"/>
              <a:gd name="connsiteX154" fmla="*/ 537555 w 1887484"/>
              <a:gd name="connsiteY154" fmla="*/ 39771 h 1904041"/>
              <a:gd name="connsiteX155" fmla="*/ 548346 w 1887484"/>
              <a:gd name="connsiteY155" fmla="*/ 33922 h 1904041"/>
              <a:gd name="connsiteX156" fmla="*/ 560935 w 1887484"/>
              <a:gd name="connsiteY156" fmla="*/ 28074 h 1904041"/>
              <a:gd name="connsiteX157" fmla="*/ 571726 w 1887484"/>
              <a:gd name="connsiteY157" fmla="*/ 23395 h 1904041"/>
              <a:gd name="connsiteX158" fmla="*/ 582516 w 1887484"/>
              <a:gd name="connsiteY158" fmla="*/ 18716 h 1904041"/>
              <a:gd name="connsiteX159" fmla="*/ 595106 w 1887484"/>
              <a:gd name="connsiteY159" fmla="*/ 14037 h 1904041"/>
              <a:gd name="connsiteX160" fmla="*/ 605896 w 1887484"/>
              <a:gd name="connsiteY160" fmla="*/ 11697 h 1904041"/>
              <a:gd name="connsiteX161" fmla="*/ 618485 w 1887484"/>
              <a:gd name="connsiteY161" fmla="*/ 8188 h 1904041"/>
              <a:gd name="connsiteX162" fmla="*/ 629276 w 1887484"/>
              <a:gd name="connsiteY162" fmla="*/ 5849 h 1904041"/>
              <a:gd name="connsiteX163" fmla="*/ 640067 w 1887484"/>
              <a:gd name="connsiteY163" fmla="*/ 3509 h 1904041"/>
              <a:gd name="connsiteX164" fmla="*/ 652656 w 1887484"/>
              <a:gd name="connsiteY164" fmla="*/ 2340 h 1904041"/>
              <a:gd name="connsiteX165" fmla="*/ 663447 w 1887484"/>
              <a:gd name="connsiteY165" fmla="*/ 1170 h 1904041"/>
              <a:gd name="connsiteX166" fmla="*/ 676036 w 1887484"/>
              <a:gd name="connsiteY16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85370 w 1887484"/>
              <a:gd name="connsiteY24" fmla="*/ 374316 h 1904041"/>
              <a:gd name="connsiteX25" fmla="*/ 996161 w 1887484"/>
              <a:gd name="connsiteY25" fmla="*/ 294774 h 1904041"/>
              <a:gd name="connsiteX26" fmla="*/ 1008750 w 1887484"/>
              <a:gd name="connsiteY26" fmla="*/ 242135 h 1904041"/>
              <a:gd name="connsiteX27" fmla="*/ 1019541 w 1887484"/>
              <a:gd name="connsiteY27" fmla="*/ 202364 h 1904041"/>
              <a:gd name="connsiteX28" fmla="*/ 1030332 w 1887484"/>
              <a:gd name="connsiteY28" fmla="*/ 170782 h 1904041"/>
              <a:gd name="connsiteX29" fmla="*/ 1042921 w 1887484"/>
              <a:gd name="connsiteY29" fmla="*/ 145047 h 1904041"/>
              <a:gd name="connsiteX30" fmla="*/ 1053712 w 1887484"/>
              <a:gd name="connsiteY30" fmla="*/ 123992 h 1904041"/>
              <a:gd name="connsiteX31" fmla="*/ 1064503 w 1887484"/>
              <a:gd name="connsiteY31" fmla="*/ 105276 h 1904041"/>
              <a:gd name="connsiteX32" fmla="*/ 1077092 w 1887484"/>
              <a:gd name="connsiteY32" fmla="*/ 90070 h 1904041"/>
              <a:gd name="connsiteX33" fmla="*/ 1087882 w 1887484"/>
              <a:gd name="connsiteY33" fmla="*/ 76033 h 1904041"/>
              <a:gd name="connsiteX34" fmla="*/ 1100472 w 1887484"/>
              <a:gd name="connsiteY34" fmla="*/ 63166 h 1904041"/>
              <a:gd name="connsiteX35" fmla="*/ 1111262 w 1887484"/>
              <a:gd name="connsiteY35" fmla="*/ 52638 h 1904041"/>
              <a:gd name="connsiteX36" fmla="*/ 1122053 w 1887484"/>
              <a:gd name="connsiteY36" fmla="*/ 43280 h 1904041"/>
              <a:gd name="connsiteX37" fmla="*/ 1134642 w 1887484"/>
              <a:gd name="connsiteY37" fmla="*/ 35092 h 1904041"/>
              <a:gd name="connsiteX38" fmla="*/ 1145433 w 1887484"/>
              <a:gd name="connsiteY38" fmla="*/ 28074 h 1904041"/>
              <a:gd name="connsiteX39" fmla="*/ 1156224 w 1887484"/>
              <a:gd name="connsiteY39" fmla="*/ 22225 h 1904041"/>
              <a:gd name="connsiteX40" fmla="*/ 1168813 w 1887484"/>
              <a:gd name="connsiteY40" fmla="*/ 16376 h 1904041"/>
              <a:gd name="connsiteX41" fmla="*/ 1179604 w 1887484"/>
              <a:gd name="connsiteY41" fmla="*/ 12867 h 1904041"/>
              <a:gd name="connsiteX42" fmla="*/ 1192193 w 1887484"/>
              <a:gd name="connsiteY42" fmla="*/ 8188 h 1904041"/>
              <a:gd name="connsiteX43" fmla="*/ 1202984 w 1887484"/>
              <a:gd name="connsiteY43" fmla="*/ 5849 h 1904041"/>
              <a:gd name="connsiteX44" fmla="*/ 1213774 w 1887484"/>
              <a:gd name="connsiteY44" fmla="*/ 3509 h 1904041"/>
              <a:gd name="connsiteX45" fmla="*/ 1226364 w 1887484"/>
              <a:gd name="connsiteY45" fmla="*/ 1170 h 1904041"/>
              <a:gd name="connsiteX46" fmla="*/ 1237154 w 1887484"/>
              <a:gd name="connsiteY46" fmla="*/ 1170 h 1904041"/>
              <a:gd name="connsiteX47" fmla="*/ 1249743 w 1887484"/>
              <a:gd name="connsiteY47" fmla="*/ 0 h 1904041"/>
              <a:gd name="connsiteX48" fmla="*/ 1260534 w 1887484"/>
              <a:gd name="connsiteY48" fmla="*/ 0 h 1904041"/>
              <a:gd name="connsiteX49" fmla="*/ 1271325 w 1887484"/>
              <a:gd name="connsiteY49" fmla="*/ 1170 h 1904041"/>
              <a:gd name="connsiteX50" fmla="*/ 1283914 w 1887484"/>
              <a:gd name="connsiteY50" fmla="*/ 2340 h 1904041"/>
              <a:gd name="connsiteX51" fmla="*/ 1294705 w 1887484"/>
              <a:gd name="connsiteY51" fmla="*/ 3509 h 1904041"/>
              <a:gd name="connsiteX52" fmla="*/ 1307294 w 1887484"/>
              <a:gd name="connsiteY52" fmla="*/ 5849 h 1904041"/>
              <a:gd name="connsiteX53" fmla="*/ 1318085 w 1887484"/>
              <a:gd name="connsiteY53" fmla="*/ 8188 h 1904041"/>
              <a:gd name="connsiteX54" fmla="*/ 1328875 w 1887484"/>
              <a:gd name="connsiteY54" fmla="*/ 11697 h 1904041"/>
              <a:gd name="connsiteX55" fmla="*/ 1339666 w 1887484"/>
              <a:gd name="connsiteY55" fmla="*/ 15207 h 1904041"/>
              <a:gd name="connsiteX56" fmla="*/ 1352255 w 1887484"/>
              <a:gd name="connsiteY56" fmla="*/ 19886 h 1904041"/>
              <a:gd name="connsiteX57" fmla="*/ 1363046 w 1887484"/>
              <a:gd name="connsiteY57" fmla="*/ 24565 h 1904041"/>
              <a:gd name="connsiteX58" fmla="*/ 1375635 w 1887484"/>
              <a:gd name="connsiteY58" fmla="*/ 29244 h 1904041"/>
              <a:gd name="connsiteX59" fmla="*/ 1386426 w 1887484"/>
              <a:gd name="connsiteY59" fmla="*/ 35092 h 1904041"/>
              <a:gd name="connsiteX60" fmla="*/ 1397217 w 1887484"/>
              <a:gd name="connsiteY60" fmla="*/ 40941 h 1904041"/>
              <a:gd name="connsiteX61" fmla="*/ 1409806 w 1887484"/>
              <a:gd name="connsiteY61" fmla="*/ 47959 h 1904041"/>
              <a:gd name="connsiteX62" fmla="*/ 1420597 w 1887484"/>
              <a:gd name="connsiteY62" fmla="*/ 54978 h 1904041"/>
              <a:gd name="connsiteX63" fmla="*/ 1433186 w 1887484"/>
              <a:gd name="connsiteY63" fmla="*/ 61996 h 1904041"/>
              <a:gd name="connsiteX64" fmla="*/ 1443977 w 1887484"/>
              <a:gd name="connsiteY64" fmla="*/ 70184 h 1904041"/>
              <a:gd name="connsiteX65" fmla="*/ 1454767 w 1887484"/>
              <a:gd name="connsiteY65" fmla="*/ 79542 h 1904041"/>
              <a:gd name="connsiteX66" fmla="*/ 1467357 w 1887484"/>
              <a:gd name="connsiteY66" fmla="*/ 87730 h 1904041"/>
              <a:gd name="connsiteX67" fmla="*/ 1478147 w 1887484"/>
              <a:gd name="connsiteY67" fmla="*/ 98258 h 1904041"/>
              <a:gd name="connsiteX68" fmla="*/ 1490736 w 1887484"/>
              <a:gd name="connsiteY68" fmla="*/ 107616 h 1904041"/>
              <a:gd name="connsiteX69" fmla="*/ 1501527 w 1887484"/>
              <a:gd name="connsiteY69" fmla="*/ 119313 h 1904041"/>
              <a:gd name="connsiteX70" fmla="*/ 1512318 w 1887484"/>
              <a:gd name="connsiteY70" fmla="*/ 129841 h 1904041"/>
              <a:gd name="connsiteX71" fmla="*/ 1524907 w 1887484"/>
              <a:gd name="connsiteY71" fmla="*/ 141538 h 1904041"/>
              <a:gd name="connsiteX72" fmla="*/ 1535698 w 1887484"/>
              <a:gd name="connsiteY72" fmla="*/ 154405 h 1904041"/>
              <a:gd name="connsiteX73" fmla="*/ 1546489 w 1887484"/>
              <a:gd name="connsiteY73" fmla="*/ 167272 h 1904041"/>
              <a:gd name="connsiteX74" fmla="*/ 1559078 w 1887484"/>
              <a:gd name="connsiteY74" fmla="*/ 180139 h 1904041"/>
              <a:gd name="connsiteX75" fmla="*/ 1569869 w 1887484"/>
              <a:gd name="connsiteY75" fmla="*/ 195346 h 1904041"/>
              <a:gd name="connsiteX76" fmla="*/ 1582458 w 1887484"/>
              <a:gd name="connsiteY76" fmla="*/ 210553 h 1904041"/>
              <a:gd name="connsiteX77" fmla="*/ 1593248 w 1887484"/>
              <a:gd name="connsiteY77" fmla="*/ 225759 h 1904041"/>
              <a:gd name="connsiteX78" fmla="*/ 1604039 w 1887484"/>
              <a:gd name="connsiteY78" fmla="*/ 242135 h 1904041"/>
              <a:gd name="connsiteX79" fmla="*/ 1616628 w 1887484"/>
              <a:gd name="connsiteY79" fmla="*/ 258512 h 1904041"/>
              <a:gd name="connsiteX80" fmla="*/ 1627419 w 1887484"/>
              <a:gd name="connsiteY80" fmla="*/ 277228 h 1904041"/>
              <a:gd name="connsiteX81" fmla="*/ 1640008 w 1887484"/>
              <a:gd name="connsiteY81" fmla="*/ 294774 h 1904041"/>
              <a:gd name="connsiteX82" fmla="*/ 1650799 w 1887484"/>
              <a:gd name="connsiteY82" fmla="*/ 314659 h 1904041"/>
              <a:gd name="connsiteX83" fmla="*/ 1661590 w 1887484"/>
              <a:gd name="connsiteY83" fmla="*/ 334545 h 1904041"/>
              <a:gd name="connsiteX84" fmla="*/ 1674179 w 1887484"/>
              <a:gd name="connsiteY84" fmla="*/ 356770 h 1904041"/>
              <a:gd name="connsiteX85" fmla="*/ 1684970 w 1887484"/>
              <a:gd name="connsiteY85" fmla="*/ 378995 h 1904041"/>
              <a:gd name="connsiteX86" fmla="*/ 1697559 w 1887484"/>
              <a:gd name="connsiteY86" fmla="*/ 402389 h 1904041"/>
              <a:gd name="connsiteX87" fmla="*/ 1708350 w 1887484"/>
              <a:gd name="connsiteY87" fmla="*/ 426954 h 1904041"/>
              <a:gd name="connsiteX88" fmla="*/ 1719140 w 1887484"/>
              <a:gd name="connsiteY88" fmla="*/ 452688 h 1904041"/>
              <a:gd name="connsiteX89" fmla="*/ 1729931 w 1887484"/>
              <a:gd name="connsiteY89" fmla="*/ 480762 h 1904041"/>
              <a:gd name="connsiteX90" fmla="*/ 1742520 w 1887484"/>
              <a:gd name="connsiteY90" fmla="*/ 510005 h 1904041"/>
              <a:gd name="connsiteX91" fmla="*/ 1753311 w 1887484"/>
              <a:gd name="connsiteY91" fmla="*/ 540418 h 1904041"/>
              <a:gd name="connsiteX92" fmla="*/ 1765900 w 1887484"/>
              <a:gd name="connsiteY92" fmla="*/ 573171 h 1904041"/>
              <a:gd name="connsiteX93" fmla="*/ 1776691 w 1887484"/>
              <a:gd name="connsiteY93" fmla="*/ 608263 h 1904041"/>
              <a:gd name="connsiteX94" fmla="*/ 1787482 w 1887484"/>
              <a:gd name="connsiteY94" fmla="*/ 645694 h 1904041"/>
              <a:gd name="connsiteX95" fmla="*/ 1800071 w 1887484"/>
              <a:gd name="connsiteY95" fmla="*/ 686635 h 1904041"/>
              <a:gd name="connsiteX96" fmla="*/ 1810862 w 1887484"/>
              <a:gd name="connsiteY96" fmla="*/ 731085 h 1904041"/>
              <a:gd name="connsiteX97" fmla="*/ 1823451 w 1887484"/>
              <a:gd name="connsiteY97" fmla="*/ 780214 h 1904041"/>
              <a:gd name="connsiteX98" fmla="*/ 1834242 w 1887484"/>
              <a:gd name="connsiteY98" fmla="*/ 836361 h 1904041"/>
              <a:gd name="connsiteX99" fmla="*/ 1845032 w 1887484"/>
              <a:gd name="connsiteY99" fmla="*/ 901867 h 1904041"/>
              <a:gd name="connsiteX100" fmla="*/ 1857621 w 1887484"/>
              <a:gd name="connsiteY100" fmla="*/ 980239 h 1904041"/>
              <a:gd name="connsiteX101" fmla="*/ 1868412 w 1887484"/>
              <a:gd name="connsiteY101" fmla="*/ 1084345 h 1904041"/>
              <a:gd name="connsiteX102" fmla="*/ 1881001 w 1887484"/>
              <a:gd name="connsiteY102" fmla="*/ 1256297 h 1904041"/>
              <a:gd name="connsiteX103" fmla="*/ 1885102 w 1887484"/>
              <a:gd name="connsiteY103" fmla="*/ 1335426 h 1904041"/>
              <a:gd name="connsiteX104" fmla="*/ 1887484 w 1887484"/>
              <a:gd name="connsiteY104" fmla="*/ 1903557 h 1904041"/>
              <a:gd name="connsiteX105" fmla="*/ 0 w 1887484"/>
              <a:gd name="connsiteY105" fmla="*/ 1904041 h 1904041"/>
              <a:gd name="connsiteX106" fmla="*/ 0 w 1887484"/>
              <a:gd name="connsiteY106" fmla="*/ 1482058 h 1904041"/>
              <a:gd name="connsiteX107" fmla="*/ 8809 w 1887484"/>
              <a:gd name="connsiteY107" fmla="*/ 1388477 h 1904041"/>
              <a:gd name="connsiteX108" fmla="*/ 21398 w 1887484"/>
              <a:gd name="connsiteY108" fmla="*/ 1283201 h 1904041"/>
              <a:gd name="connsiteX109" fmla="*/ 32189 w 1887484"/>
              <a:gd name="connsiteY109" fmla="*/ 1190791 h 1904041"/>
              <a:gd name="connsiteX110" fmla="*/ 44778 w 1887484"/>
              <a:gd name="connsiteY110" fmla="*/ 1110080 h 1904041"/>
              <a:gd name="connsiteX111" fmla="*/ 55569 w 1887484"/>
              <a:gd name="connsiteY111" fmla="*/ 1038726 h 1904041"/>
              <a:gd name="connsiteX112" fmla="*/ 66360 w 1887484"/>
              <a:gd name="connsiteY112" fmla="*/ 972051 h 1904041"/>
              <a:gd name="connsiteX113" fmla="*/ 78949 w 1887484"/>
              <a:gd name="connsiteY113" fmla="*/ 911225 h 1904041"/>
              <a:gd name="connsiteX114" fmla="*/ 89740 w 1887484"/>
              <a:gd name="connsiteY114" fmla="*/ 853907 h 1904041"/>
              <a:gd name="connsiteX115" fmla="*/ 102329 w 1887484"/>
              <a:gd name="connsiteY115" fmla="*/ 800100 h 1904041"/>
              <a:gd name="connsiteX116" fmla="*/ 113119 w 1887484"/>
              <a:gd name="connsiteY116" fmla="*/ 750971 h 1904041"/>
              <a:gd name="connsiteX117" fmla="*/ 123910 w 1887484"/>
              <a:gd name="connsiteY117" fmla="*/ 705351 h 1904041"/>
              <a:gd name="connsiteX118" fmla="*/ 136499 w 1887484"/>
              <a:gd name="connsiteY118" fmla="*/ 663240 h 1904041"/>
              <a:gd name="connsiteX119" fmla="*/ 147290 w 1887484"/>
              <a:gd name="connsiteY119" fmla="*/ 624639 h 1904041"/>
              <a:gd name="connsiteX120" fmla="*/ 158081 w 1887484"/>
              <a:gd name="connsiteY120" fmla="*/ 589547 h 1904041"/>
              <a:gd name="connsiteX121" fmla="*/ 170670 w 1887484"/>
              <a:gd name="connsiteY121" fmla="*/ 555625 h 1904041"/>
              <a:gd name="connsiteX122" fmla="*/ 181461 w 1887484"/>
              <a:gd name="connsiteY122" fmla="*/ 525212 h 1904041"/>
              <a:gd name="connsiteX123" fmla="*/ 192251 w 1887484"/>
              <a:gd name="connsiteY123" fmla="*/ 495968 h 1904041"/>
              <a:gd name="connsiteX124" fmla="*/ 204841 w 1887484"/>
              <a:gd name="connsiteY124" fmla="*/ 469064 h 1904041"/>
              <a:gd name="connsiteX125" fmla="*/ 215631 w 1887484"/>
              <a:gd name="connsiteY125" fmla="*/ 442160 h 1904041"/>
              <a:gd name="connsiteX126" fmla="*/ 228221 w 1887484"/>
              <a:gd name="connsiteY126" fmla="*/ 417596 h 1904041"/>
              <a:gd name="connsiteX127" fmla="*/ 239011 w 1887484"/>
              <a:gd name="connsiteY127" fmla="*/ 393031 h 1904041"/>
              <a:gd name="connsiteX128" fmla="*/ 249802 w 1887484"/>
              <a:gd name="connsiteY128" fmla="*/ 370806 h 1904041"/>
              <a:gd name="connsiteX129" fmla="*/ 262391 w 1887484"/>
              <a:gd name="connsiteY129" fmla="*/ 348581 h 1904041"/>
              <a:gd name="connsiteX130" fmla="*/ 273182 w 1887484"/>
              <a:gd name="connsiteY130" fmla="*/ 328696 h 1904041"/>
              <a:gd name="connsiteX131" fmla="*/ 285771 w 1887484"/>
              <a:gd name="connsiteY131" fmla="*/ 308810 h 1904041"/>
              <a:gd name="connsiteX132" fmla="*/ 296562 w 1887484"/>
              <a:gd name="connsiteY132" fmla="*/ 288925 h 1904041"/>
              <a:gd name="connsiteX133" fmla="*/ 307353 w 1887484"/>
              <a:gd name="connsiteY133" fmla="*/ 271379 h 1904041"/>
              <a:gd name="connsiteX134" fmla="*/ 318143 w 1887484"/>
              <a:gd name="connsiteY134" fmla="*/ 253833 h 1904041"/>
              <a:gd name="connsiteX135" fmla="*/ 330733 w 1887484"/>
              <a:gd name="connsiteY135" fmla="*/ 237457 h 1904041"/>
              <a:gd name="connsiteX136" fmla="*/ 343322 w 1887484"/>
              <a:gd name="connsiteY136" fmla="*/ 221080 h 1904041"/>
              <a:gd name="connsiteX137" fmla="*/ 354113 w 1887484"/>
              <a:gd name="connsiteY137" fmla="*/ 205874 h 1904041"/>
              <a:gd name="connsiteX138" fmla="*/ 364903 w 1887484"/>
              <a:gd name="connsiteY138" fmla="*/ 190667 h 1904041"/>
              <a:gd name="connsiteX139" fmla="*/ 375694 w 1887484"/>
              <a:gd name="connsiteY139" fmla="*/ 176630 h 1904041"/>
              <a:gd name="connsiteX140" fmla="*/ 388283 w 1887484"/>
              <a:gd name="connsiteY140" fmla="*/ 163763 h 1904041"/>
              <a:gd name="connsiteX141" fmla="*/ 399074 w 1887484"/>
              <a:gd name="connsiteY141" fmla="*/ 150896 h 1904041"/>
              <a:gd name="connsiteX142" fmla="*/ 411663 w 1887484"/>
              <a:gd name="connsiteY142" fmla="*/ 139199 h 1904041"/>
              <a:gd name="connsiteX143" fmla="*/ 422454 w 1887484"/>
              <a:gd name="connsiteY143" fmla="*/ 127501 h 1904041"/>
              <a:gd name="connsiteX144" fmla="*/ 433245 w 1887484"/>
              <a:gd name="connsiteY144" fmla="*/ 115804 h 1904041"/>
              <a:gd name="connsiteX145" fmla="*/ 445834 w 1887484"/>
              <a:gd name="connsiteY145" fmla="*/ 105276 h 1904041"/>
              <a:gd name="connsiteX146" fmla="*/ 456624 w 1887484"/>
              <a:gd name="connsiteY146" fmla="*/ 95918 h 1904041"/>
              <a:gd name="connsiteX147" fmla="*/ 469214 w 1887484"/>
              <a:gd name="connsiteY147" fmla="*/ 86561 h 1904041"/>
              <a:gd name="connsiteX148" fmla="*/ 480004 w 1887484"/>
              <a:gd name="connsiteY148" fmla="*/ 77203 h 1904041"/>
              <a:gd name="connsiteX149" fmla="*/ 490795 w 1887484"/>
              <a:gd name="connsiteY149" fmla="*/ 69015 h 1904041"/>
              <a:gd name="connsiteX150" fmla="*/ 503384 w 1887484"/>
              <a:gd name="connsiteY150" fmla="*/ 60826 h 1904041"/>
              <a:gd name="connsiteX151" fmla="*/ 514175 w 1887484"/>
              <a:gd name="connsiteY151" fmla="*/ 53808 h 1904041"/>
              <a:gd name="connsiteX152" fmla="*/ 526764 w 1887484"/>
              <a:gd name="connsiteY152" fmla="*/ 46790 h 1904041"/>
              <a:gd name="connsiteX153" fmla="*/ 537555 w 1887484"/>
              <a:gd name="connsiteY153" fmla="*/ 39771 h 1904041"/>
              <a:gd name="connsiteX154" fmla="*/ 548346 w 1887484"/>
              <a:gd name="connsiteY154" fmla="*/ 33922 h 1904041"/>
              <a:gd name="connsiteX155" fmla="*/ 560935 w 1887484"/>
              <a:gd name="connsiteY155" fmla="*/ 28074 h 1904041"/>
              <a:gd name="connsiteX156" fmla="*/ 571726 w 1887484"/>
              <a:gd name="connsiteY156" fmla="*/ 23395 h 1904041"/>
              <a:gd name="connsiteX157" fmla="*/ 582516 w 1887484"/>
              <a:gd name="connsiteY157" fmla="*/ 18716 h 1904041"/>
              <a:gd name="connsiteX158" fmla="*/ 595106 w 1887484"/>
              <a:gd name="connsiteY158" fmla="*/ 14037 h 1904041"/>
              <a:gd name="connsiteX159" fmla="*/ 605896 w 1887484"/>
              <a:gd name="connsiteY159" fmla="*/ 11697 h 1904041"/>
              <a:gd name="connsiteX160" fmla="*/ 618485 w 1887484"/>
              <a:gd name="connsiteY160" fmla="*/ 8188 h 1904041"/>
              <a:gd name="connsiteX161" fmla="*/ 629276 w 1887484"/>
              <a:gd name="connsiteY161" fmla="*/ 5849 h 1904041"/>
              <a:gd name="connsiteX162" fmla="*/ 640067 w 1887484"/>
              <a:gd name="connsiteY162" fmla="*/ 3509 h 1904041"/>
              <a:gd name="connsiteX163" fmla="*/ 652656 w 1887484"/>
              <a:gd name="connsiteY163" fmla="*/ 2340 h 1904041"/>
              <a:gd name="connsiteX164" fmla="*/ 663447 w 1887484"/>
              <a:gd name="connsiteY164" fmla="*/ 1170 h 1904041"/>
              <a:gd name="connsiteX165" fmla="*/ 676036 w 1887484"/>
              <a:gd name="connsiteY16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38611 w 1887484"/>
              <a:gd name="connsiteY23" fmla="*/ 311150 h 1904041"/>
              <a:gd name="connsiteX24" fmla="*/ 996161 w 1887484"/>
              <a:gd name="connsiteY24" fmla="*/ 294774 h 1904041"/>
              <a:gd name="connsiteX25" fmla="*/ 1008750 w 1887484"/>
              <a:gd name="connsiteY25" fmla="*/ 242135 h 1904041"/>
              <a:gd name="connsiteX26" fmla="*/ 1019541 w 1887484"/>
              <a:gd name="connsiteY26" fmla="*/ 202364 h 1904041"/>
              <a:gd name="connsiteX27" fmla="*/ 1030332 w 1887484"/>
              <a:gd name="connsiteY27" fmla="*/ 170782 h 1904041"/>
              <a:gd name="connsiteX28" fmla="*/ 1042921 w 1887484"/>
              <a:gd name="connsiteY28" fmla="*/ 145047 h 1904041"/>
              <a:gd name="connsiteX29" fmla="*/ 1053712 w 1887484"/>
              <a:gd name="connsiteY29" fmla="*/ 123992 h 1904041"/>
              <a:gd name="connsiteX30" fmla="*/ 1064503 w 1887484"/>
              <a:gd name="connsiteY30" fmla="*/ 105276 h 1904041"/>
              <a:gd name="connsiteX31" fmla="*/ 1077092 w 1887484"/>
              <a:gd name="connsiteY31" fmla="*/ 90070 h 1904041"/>
              <a:gd name="connsiteX32" fmla="*/ 1087882 w 1887484"/>
              <a:gd name="connsiteY32" fmla="*/ 76033 h 1904041"/>
              <a:gd name="connsiteX33" fmla="*/ 1100472 w 1887484"/>
              <a:gd name="connsiteY33" fmla="*/ 63166 h 1904041"/>
              <a:gd name="connsiteX34" fmla="*/ 1111262 w 1887484"/>
              <a:gd name="connsiteY34" fmla="*/ 52638 h 1904041"/>
              <a:gd name="connsiteX35" fmla="*/ 1122053 w 1887484"/>
              <a:gd name="connsiteY35" fmla="*/ 43280 h 1904041"/>
              <a:gd name="connsiteX36" fmla="*/ 1134642 w 1887484"/>
              <a:gd name="connsiteY36" fmla="*/ 35092 h 1904041"/>
              <a:gd name="connsiteX37" fmla="*/ 1145433 w 1887484"/>
              <a:gd name="connsiteY37" fmla="*/ 28074 h 1904041"/>
              <a:gd name="connsiteX38" fmla="*/ 1156224 w 1887484"/>
              <a:gd name="connsiteY38" fmla="*/ 22225 h 1904041"/>
              <a:gd name="connsiteX39" fmla="*/ 1168813 w 1887484"/>
              <a:gd name="connsiteY39" fmla="*/ 16376 h 1904041"/>
              <a:gd name="connsiteX40" fmla="*/ 1179604 w 1887484"/>
              <a:gd name="connsiteY40" fmla="*/ 12867 h 1904041"/>
              <a:gd name="connsiteX41" fmla="*/ 1192193 w 1887484"/>
              <a:gd name="connsiteY41" fmla="*/ 8188 h 1904041"/>
              <a:gd name="connsiteX42" fmla="*/ 1202984 w 1887484"/>
              <a:gd name="connsiteY42" fmla="*/ 5849 h 1904041"/>
              <a:gd name="connsiteX43" fmla="*/ 1213774 w 1887484"/>
              <a:gd name="connsiteY43" fmla="*/ 3509 h 1904041"/>
              <a:gd name="connsiteX44" fmla="*/ 1226364 w 1887484"/>
              <a:gd name="connsiteY44" fmla="*/ 1170 h 1904041"/>
              <a:gd name="connsiteX45" fmla="*/ 1237154 w 1887484"/>
              <a:gd name="connsiteY45" fmla="*/ 1170 h 1904041"/>
              <a:gd name="connsiteX46" fmla="*/ 1249743 w 1887484"/>
              <a:gd name="connsiteY46" fmla="*/ 0 h 1904041"/>
              <a:gd name="connsiteX47" fmla="*/ 1260534 w 1887484"/>
              <a:gd name="connsiteY47" fmla="*/ 0 h 1904041"/>
              <a:gd name="connsiteX48" fmla="*/ 1271325 w 1887484"/>
              <a:gd name="connsiteY48" fmla="*/ 1170 h 1904041"/>
              <a:gd name="connsiteX49" fmla="*/ 1283914 w 1887484"/>
              <a:gd name="connsiteY49" fmla="*/ 2340 h 1904041"/>
              <a:gd name="connsiteX50" fmla="*/ 1294705 w 1887484"/>
              <a:gd name="connsiteY50" fmla="*/ 3509 h 1904041"/>
              <a:gd name="connsiteX51" fmla="*/ 1307294 w 1887484"/>
              <a:gd name="connsiteY51" fmla="*/ 5849 h 1904041"/>
              <a:gd name="connsiteX52" fmla="*/ 1318085 w 1887484"/>
              <a:gd name="connsiteY52" fmla="*/ 8188 h 1904041"/>
              <a:gd name="connsiteX53" fmla="*/ 1328875 w 1887484"/>
              <a:gd name="connsiteY53" fmla="*/ 11697 h 1904041"/>
              <a:gd name="connsiteX54" fmla="*/ 1339666 w 1887484"/>
              <a:gd name="connsiteY54" fmla="*/ 15207 h 1904041"/>
              <a:gd name="connsiteX55" fmla="*/ 1352255 w 1887484"/>
              <a:gd name="connsiteY55" fmla="*/ 19886 h 1904041"/>
              <a:gd name="connsiteX56" fmla="*/ 1363046 w 1887484"/>
              <a:gd name="connsiteY56" fmla="*/ 24565 h 1904041"/>
              <a:gd name="connsiteX57" fmla="*/ 1375635 w 1887484"/>
              <a:gd name="connsiteY57" fmla="*/ 29244 h 1904041"/>
              <a:gd name="connsiteX58" fmla="*/ 1386426 w 1887484"/>
              <a:gd name="connsiteY58" fmla="*/ 35092 h 1904041"/>
              <a:gd name="connsiteX59" fmla="*/ 1397217 w 1887484"/>
              <a:gd name="connsiteY59" fmla="*/ 40941 h 1904041"/>
              <a:gd name="connsiteX60" fmla="*/ 1409806 w 1887484"/>
              <a:gd name="connsiteY60" fmla="*/ 47959 h 1904041"/>
              <a:gd name="connsiteX61" fmla="*/ 1420597 w 1887484"/>
              <a:gd name="connsiteY61" fmla="*/ 54978 h 1904041"/>
              <a:gd name="connsiteX62" fmla="*/ 1433186 w 1887484"/>
              <a:gd name="connsiteY62" fmla="*/ 61996 h 1904041"/>
              <a:gd name="connsiteX63" fmla="*/ 1443977 w 1887484"/>
              <a:gd name="connsiteY63" fmla="*/ 70184 h 1904041"/>
              <a:gd name="connsiteX64" fmla="*/ 1454767 w 1887484"/>
              <a:gd name="connsiteY64" fmla="*/ 79542 h 1904041"/>
              <a:gd name="connsiteX65" fmla="*/ 1467357 w 1887484"/>
              <a:gd name="connsiteY65" fmla="*/ 87730 h 1904041"/>
              <a:gd name="connsiteX66" fmla="*/ 1478147 w 1887484"/>
              <a:gd name="connsiteY66" fmla="*/ 98258 h 1904041"/>
              <a:gd name="connsiteX67" fmla="*/ 1490736 w 1887484"/>
              <a:gd name="connsiteY67" fmla="*/ 107616 h 1904041"/>
              <a:gd name="connsiteX68" fmla="*/ 1501527 w 1887484"/>
              <a:gd name="connsiteY68" fmla="*/ 119313 h 1904041"/>
              <a:gd name="connsiteX69" fmla="*/ 1512318 w 1887484"/>
              <a:gd name="connsiteY69" fmla="*/ 129841 h 1904041"/>
              <a:gd name="connsiteX70" fmla="*/ 1524907 w 1887484"/>
              <a:gd name="connsiteY70" fmla="*/ 141538 h 1904041"/>
              <a:gd name="connsiteX71" fmla="*/ 1535698 w 1887484"/>
              <a:gd name="connsiteY71" fmla="*/ 154405 h 1904041"/>
              <a:gd name="connsiteX72" fmla="*/ 1546489 w 1887484"/>
              <a:gd name="connsiteY72" fmla="*/ 167272 h 1904041"/>
              <a:gd name="connsiteX73" fmla="*/ 1559078 w 1887484"/>
              <a:gd name="connsiteY73" fmla="*/ 180139 h 1904041"/>
              <a:gd name="connsiteX74" fmla="*/ 1569869 w 1887484"/>
              <a:gd name="connsiteY74" fmla="*/ 195346 h 1904041"/>
              <a:gd name="connsiteX75" fmla="*/ 1582458 w 1887484"/>
              <a:gd name="connsiteY75" fmla="*/ 210553 h 1904041"/>
              <a:gd name="connsiteX76" fmla="*/ 1593248 w 1887484"/>
              <a:gd name="connsiteY76" fmla="*/ 225759 h 1904041"/>
              <a:gd name="connsiteX77" fmla="*/ 1604039 w 1887484"/>
              <a:gd name="connsiteY77" fmla="*/ 242135 h 1904041"/>
              <a:gd name="connsiteX78" fmla="*/ 1616628 w 1887484"/>
              <a:gd name="connsiteY78" fmla="*/ 258512 h 1904041"/>
              <a:gd name="connsiteX79" fmla="*/ 1627419 w 1887484"/>
              <a:gd name="connsiteY79" fmla="*/ 277228 h 1904041"/>
              <a:gd name="connsiteX80" fmla="*/ 1640008 w 1887484"/>
              <a:gd name="connsiteY80" fmla="*/ 294774 h 1904041"/>
              <a:gd name="connsiteX81" fmla="*/ 1650799 w 1887484"/>
              <a:gd name="connsiteY81" fmla="*/ 314659 h 1904041"/>
              <a:gd name="connsiteX82" fmla="*/ 1661590 w 1887484"/>
              <a:gd name="connsiteY82" fmla="*/ 334545 h 1904041"/>
              <a:gd name="connsiteX83" fmla="*/ 1674179 w 1887484"/>
              <a:gd name="connsiteY83" fmla="*/ 356770 h 1904041"/>
              <a:gd name="connsiteX84" fmla="*/ 1684970 w 1887484"/>
              <a:gd name="connsiteY84" fmla="*/ 378995 h 1904041"/>
              <a:gd name="connsiteX85" fmla="*/ 1697559 w 1887484"/>
              <a:gd name="connsiteY85" fmla="*/ 402389 h 1904041"/>
              <a:gd name="connsiteX86" fmla="*/ 1708350 w 1887484"/>
              <a:gd name="connsiteY86" fmla="*/ 426954 h 1904041"/>
              <a:gd name="connsiteX87" fmla="*/ 1719140 w 1887484"/>
              <a:gd name="connsiteY87" fmla="*/ 452688 h 1904041"/>
              <a:gd name="connsiteX88" fmla="*/ 1729931 w 1887484"/>
              <a:gd name="connsiteY88" fmla="*/ 480762 h 1904041"/>
              <a:gd name="connsiteX89" fmla="*/ 1742520 w 1887484"/>
              <a:gd name="connsiteY89" fmla="*/ 510005 h 1904041"/>
              <a:gd name="connsiteX90" fmla="*/ 1753311 w 1887484"/>
              <a:gd name="connsiteY90" fmla="*/ 540418 h 1904041"/>
              <a:gd name="connsiteX91" fmla="*/ 1765900 w 1887484"/>
              <a:gd name="connsiteY91" fmla="*/ 573171 h 1904041"/>
              <a:gd name="connsiteX92" fmla="*/ 1776691 w 1887484"/>
              <a:gd name="connsiteY92" fmla="*/ 608263 h 1904041"/>
              <a:gd name="connsiteX93" fmla="*/ 1787482 w 1887484"/>
              <a:gd name="connsiteY93" fmla="*/ 645694 h 1904041"/>
              <a:gd name="connsiteX94" fmla="*/ 1800071 w 1887484"/>
              <a:gd name="connsiteY94" fmla="*/ 686635 h 1904041"/>
              <a:gd name="connsiteX95" fmla="*/ 1810862 w 1887484"/>
              <a:gd name="connsiteY95" fmla="*/ 731085 h 1904041"/>
              <a:gd name="connsiteX96" fmla="*/ 1823451 w 1887484"/>
              <a:gd name="connsiteY96" fmla="*/ 780214 h 1904041"/>
              <a:gd name="connsiteX97" fmla="*/ 1834242 w 1887484"/>
              <a:gd name="connsiteY97" fmla="*/ 836361 h 1904041"/>
              <a:gd name="connsiteX98" fmla="*/ 1845032 w 1887484"/>
              <a:gd name="connsiteY98" fmla="*/ 901867 h 1904041"/>
              <a:gd name="connsiteX99" fmla="*/ 1857621 w 1887484"/>
              <a:gd name="connsiteY99" fmla="*/ 980239 h 1904041"/>
              <a:gd name="connsiteX100" fmla="*/ 1868412 w 1887484"/>
              <a:gd name="connsiteY100" fmla="*/ 1084345 h 1904041"/>
              <a:gd name="connsiteX101" fmla="*/ 1881001 w 1887484"/>
              <a:gd name="connsiteY101" fmla="*/ 1256297 h 1904041"/>
              <a:gd name="connsiteX102" fmla="*/ 1885102 w 1887484"/>
              <a:gd name="connsiteY102" fmla="*/ 1335426 h 1904041"/>
              <a:gd name="connsiteX103" fmla="*/ 1887484 w 1887484"/>
              <a:gd name="connsiteY103" fmla="*/ 1903557 h 1904041"/>
              <a:gd name="connsiteX104" fmla="*/ 0 w 1887484"/>
              <a:gd name="connsiteY104" fmla="*/ 1904041 h 1904041"/>
              <a:gd name="connsiteX105" fmla="*/ 0 w 1887484"/>
              <a:gd name="connsiteY105" fmla="*/ 1482058 h 1904041"/>
              <a:gd name="connsiteX106" fmla="*/ 8809 w 1887484"/>
              <a:gd name="connsiteY106" fmla="*/ 1388477 h 1904041"/>
              <a:gd name="connsiteX107" fmla="*/ 21398 w 1887484"/>
              <a:gd name="connsiteY107" fmla="*/ 1283201 h 1904041"/>
              <a:gd name="connsiteX108" fmla="*/ 32189 w 1887484"/>
              <a:gd name="connsiteY108" fmla="*/ 1190791 h 1904041"/>
              <a:gd name="connsiteX109" fmla="*/ 44778 w 1887484"/>
              <a:gd name="connsiteY109" fmla="*/ 1110080 h 1904041"/>
              <a:gd name="connsiteX110" fmla="*/ 55569 w 1887484"/>
              <a:gd name="connsiteY110" fmla="*/ 1038726 h 1904041"/>
              <a:gd name="connsiteX111" fmla="*/ 66360 w 1887484"/>
              <a:gd name="connsiteY111" fmla="*/ 972051 h 1904041"/>
              <a:gd name="connsiteX112" fmla="*/ 78949 w 1887484"/>
              <a:gd name="connsiteY112" fmla="*/ 911225 h 1904041"/>
              <a:gd name="connsiteX113" fmla="*/ 89740 w 1887484"/>
              <a:gd name="connsiteY113" fmla="*/ 853907 h 1904041"/>
              <a:gd name="connsiteX114" fmla="*/ 102329 w 1887484"/>
              <a:gd name="connsiteY114" fmla="*/ 800100 h 1904041"/>
              <a:gd name="connsiteX115" fmla="*/ 113119 w 1887484"/>
              <a:gd name="connsiteY115" fmla="*/ 750971 h 1904041"/>
              <a:gd name="connsiteX116" fmla="*/ 123910 w 1887484"/>
              <a:gd name="connsiteY116" fmla="*/ 705351 h 1904041"/>
              <a:gd name="connsiteX117" fmla="*/ 136499 w 1887484"/>
              <a:gd name="connsiteY117" fmla="*/ 663240 h 1904041"/>
              <a:gd name="connsiteX118" fmla="*/ 147290 w 1887484"/>
              <a:gd name="connsiteY118" fmla="*/ 624639 h 1904041"/>
              <a:gd name="connsiteX119" fmla="*/ 158081 w 1887484"/>
              <a:gd name="connsiteY119" fmla="*/ 589547 h 1904041"/>
              <a:gd name="connsiteX120" fmla="*/ 170670 w 1887484"/>
              <a:gd name="connsiteY120" fmla="*/ 555625 h 1904041"/>
              <a:gd name="connsiteX121" fmla="*/ 181461 w 1887484"/>
              <a:gd name="connsiteY121" fmla="*/ 525212 h 1904041"/>
              <a:gd name="connsiteX122" fmla="*/ 192251 w 1887484"/>
              <a:gd name="connsiteY122" fmla="*/ 495968 h 1904041"/>
              <a:gd name="connsiteX123" fmla="*/ 204841 w 1887484"/>
              <a:gd name="connsiteY123" fmla="*/ 469064 h 1904041"/>
              <a:gd name="connsiteX124" fmla="*/ 215631 w 1887484"/>
              <a:gd name="connsiteY124" fmla="*/ 442160 h 1904041"/>
              <a:gd name="connsiteX125" fmla="*/ 228221 w 1887484"/>
              <a:gd name="connsiteY125" fmla="*/ 417596 h 1904041"/>
              <a:gd name="connsiteX126" fmla="*/ 239011 w 1887484"/>
              <a:gd name="connsiteY126" fmla="*/ 393031 h 1904041"/>
              <a:gd name="connsiteX127" fmla="*/ 249802 w 1887484"/>
              <a:gd name="connsiteY127" fmla="*/ 370806 h 1904041"/>
              <a:gd name="connsiteX128" fmla="*/ 262391 w 1887484"/>
              <a:gd name="connsiteY128" fmla="*/ 348581 h 1904041"/>
              <a:gd name="connsiteX129" fmla="*/ 273182 w 1887484"/>
              <a:gd name="connsiteY129" fmla="*/ 328696 h 1904041"/>
              <a:gd name="connsiteX130" fmla="*/ 285771 w 1887484"/>
              <a:gd name="connsiteY130" fmla="*/ 308810 h 1904041"/>
              <a:gd name="connsiteX131" fmla="*/ 296562 w 1887484"/>
              <a:gd name="connsiteY131" fmla="*/ 288925 h 1904041"/>
              <a:gd name="connsiteX132" fmla="*/ 307353 w 1887484"/>
              <a:gd name="connsiteY132" fmla="*/ 271379 h 1904041"/>
              <a:gd name="connsiteX133" fmla="*/ 318143 w 1887484"/>
              <a:gd name="connsiteY133" fmla="*/ 253833 h 1904041"/>
              <a:gd name="connsiteX134" fmla="*/ 330733 w 1887484"/>
              <a:gd name="connsiteY134" fmla="*/ 237457 h 1904041"/>
              <a:gd name="connsiteX135" fmla="*/ 343322 w 1887484"/>
              <a:gd name="connsiteY135" fmla="*/ 221080 h 1904041"/>
              <a:gd name="connsiteX136" fmla="*/ 354113 w 1887484"/>
              <a:gd name="connsiteY136" fmla="*/ 205874 h 1904041"/>
              <a:gd name="connsiteX137" fmla="*/ 364903 w 1887484"/>
              <a:gd name="connsiteY137" fmla="*/ 190667 h 1904041"/>
              <a:gd name="connsiteX138" fmla="*/ 375694 w 1887484"/>
              <a:gd name="connsiteY138" fmla="*/ 176630 h 1904041"/>
              <a:gd name="connsiteX139" fmla="*/ 388283 w 1887484"/>
              <a:gd name="connsiteY139" fmla="*/ 163763 h 1904041"/>
              <a:gd name="connsiteX140" fmla="*/ 399074 w 1887484"/>
              <a:gd name="connsiteY140" fmla="*/ 150896 h 1904041"/>
              <a:gd name="connsiteX141" fmla="*/ 411663 w 1887484"/>
              <a:gd name="connsiteY141" fmla="*/ 139199 h 1904041"/>
              <a:gd name="connsiteX142" fmla="*/ 422454 w 1887484"/>
              <a:gd name="connsiteY142" fmla="*/ 127501 h 1904041"/>
              <a:gd name="connsiteX143" fmla="*/ 433245 w 1887484"/>
              <a:gd name="connsiteY143" fmla="*/ 115804 h 1904041"/>
              <a:gd name="connsiteX144" fmla="*/ 445834 w 1887484"/>
              <a:gd name="connsiteY144" fmla="*/ 105276 h 1904041"/>
              <a:gd name="connsiteX145" fmla="*/ 456624 w 1887484"/>
              <a:gd name="connsiteY145" fmla="*/ 95918 h 1904041"/>
              <a:gd name="connsiteX146" fmla="*/ 469214 w 1887484"/>
              <a:gd name="connsiteY146" fmla="*/ 86561 h 1904041"/>
              <a:gd name="connsiteX147" fmla="*/ 480004 w 1887484"/>
              <a:gd name="connsiteY147" fmla="*/ 77203 h 1904041"/>
              <a:gd name="connsiteX148" fmla="*/ 490795 w 1887484"/>
              <a:gd name="connsiteY148" fmla="*/ 69015 h 1904041"/>
              <a:gd name="connsiteX149" fmla="*/ 503384 w 1887484"/>
              <a:gd name="connsiteY149" fmla="*/ 60826 h 1904041"/>
              <a:gd name="connsiteX150" fmla="*/ 514175 w 1887484"/>
              <a:gd name="connsiteY150" fmla="*/ 53808 h 1904041"/>
              <a:gd name="connsiteX151" fmla="*/ 526764 w 1887484"/>
              <a:gd name="connsiteY151" fmla="*/ 46790 h 1904041"/>
              <a:gd name="connsiteX152" fmla="*/ 537555 w 1887484"/>
              <a:gd name="connsiteY152" fmla="*/ 39771 h 1904041"/>
              <a:gd name="connsiteX153" fmla="*/ 548346 w 1887484"/>
              <a:gd name="connsiteY153" fmla="*/ 33922 h 1904041"/>
              <a:gd name="connsiteX154" fmla="*/ 560935 w 1887484"/>
              <a:gd name="connsiteY154" fmla="*/ 28074 h 1904041"/>
              <a:gd name="connsiteX155" fmla="*/ 571726 w 1887484"/>
              <a:gd name="connsiteY155" fmla="*/ 23395 h 1904041"/>
              <a:gd name="connsiteX156" fmla="*/ 582516 w 1887484"/>
              <a:gd name="connsiteY156" fmla="*/ 18716 h 1904041"/>
              <a:gd name="connsiteX157" fmla="*/ 595106 w 1887484"/>
              <a:gd name="connsiteY157" fmla="*/ 14037 h 1904041"/>
              <a:gd name="connsiteX158" fmla="*/ 605896 w 1887484"/>
              <a:gd name="connsiteY158" fmla="*/ 11697 h 1904041"/>
              <a:gd name="connsiteX159" fmla="*/ 618485 w 1887484"/>
              <a:gd name="connsiteY159" fmla="*/ 8188 h 1904041"/>
              <a:gd name="connsiteX160" fmla="*/ 629276 w 1887484"/>
              <a:gd name="connsiteY160" fmla="*/ 5849 h 1904041"/>
              <a:gd name="connsiteX161" fmla="*/ 640067 w 1887484"/>
              <a:gd name="connsiteY161" fmla="*/ 3509 h 1904041"/>
              <a:gd name="connsiteX162" fmla="*/ 652656 w 1887484"/>
              <a:gd name="connsiteY162" fmla="*/ 2340 h 1904041"/>
              <a:gd name="connsiteX163" fmla="*/ 663447 w 1887484"/>
              <a:gd name="connsiteY163" fmla="*/ 1170 h 1904041"/>
              <a:gd name="connsiteX164" fmla="*/ 676036 w 1887484"/>
              <a:gd name="connsiteY16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996161 w 1887484"/>
              <a:gd name="connsiteY23" fmla="*/ 294774 h 1904041"/>
              <a:gd name="connsiteX24" fmla="*/ 1008750 w 1887484"/>
              <a:gd name="connsiteY24" fmla="*/ 242135 h 1904041"/>
              <a:gd name="connsiteX25" fmla="*/ 1019541 w 1887484"/>
              <a:gd name="connsiteY25" fmla="*/ 202364 h 1904041"/>
              <a:gd name="connsiteX26" fmla="*/ 1030332 w 1887484"/>
              <a:gd name="connsiteY26" fmla="*/ 170782 h 1904041"/>
              <a:gd name="connsiteX27" fmla="*/ 1042921 w 1887484"/>
              <a:gd name="connsiteY27" fmla="*/ 145047 h 1904041"/>
              <a:gd name="connsiteX28" fmla="*/ 1053712 w 1887484"/>
              <a:gd name="connsiteY28" fmla="*/ 123992 h 1904041"/>
              <a:gd name="connsiteX29" fmla="*/ 1064503 w 1887484"/>
              <a:gd name="connsiteY29" fmla="*/ 105276 h 1904041"/>
              <a:gd name="connsiteX30" fmla="*/ 1077092 w 1887484"/>
              <a:gd name="connsiteY30" fmla="*/ 90070 h 1904041"/>
              <a:gd name="connsiteX31" fmla="*/ 1087882 w 1887484"/>
              <a:gd name="connsiteY31" fmla="*/ 76033 h 1904041"/>
              <a:gd name="connsiteX32" fmla="*/ 1100472 w 1887484"/>
              <a:gd name="connsiteY32" fmla="*/ 63166 h 1904041"/>
              <a:gd name="connsiteX33" fmla="*/ 1111262 w 1887484"/>
              <a:gd name="connsiteY33" fmla="*/ 52638 h 1904041"/>
              <a:gd name="connsiteX34" fmla="*/ 1122053 w 1887484"/>
              <a:gd name="connsiteY34" fmla="*/ 43280 h 1904041"/>
              <a:gd name="connsiteX35" fmla="*/ 1134642 w 1887484"/>
              <a:gd name="connsiteY35" fmla="*/ 35092 h 1904041"/>
              <a:gd name="connsiteX36" fmla="*/ 1145433 w 1887484"/>
              <a:gd name="connsiteY36" fmla="*/ 28074 h 1904041"/>
              <a:gd name="connsiteX37" fmla="*/ 1156224 w 1887484"/>
              <a:gd name="connsiteY37" fmla="*/ 22225 h 1904041"/>
              <a:gd name="connsiteX38" fmla="*/ 1168813 w 1887484"/>
              <a:gd name="connsiteY38" fmla="*/ 16376 h 1904041"/>
              <a:gd name="connsiteX39" fmla="*/ 1179604 w 1887484"/>
              <a:gd name="connsiteY39" fmla="*/ 12867 h 1904041"/>
              <a:gd name="connsiteX40" fmla="*/ 1192193 w 1887484"/>
              <a:gd name="connsiteY40" fmla="*/ 8188 h 1904041"/>
              <a:gd name="connsiteX41" fmla="*/ 1202984 w 1887484"/>
              <a:gd name="connsiteY41" fmla="*/ 5849 h 1904041"/>
              <a:gd name="connsiteX42" fmla="*/ 1213774 w 1887484"/>
              <a:gd name="connsiteY42" fmla="*/ 3509 h 1904041"/>
              <a:gd name="connsiteX43" fmla="*/ 1226364 w 1887484"/>
              <a:gd name="connsiteY43" fmla="*/ 1170 h 1904041"/>
              <a:gd name="connsiteX44" fmla="*/ 1237154 w 1887484"/>
              <a:gd name="connsiteY44" fmla="*/ 1170 h 1904041"/>
              <a:gd name="connsiteX45" fmla="*/ 1249743 w 1887484"/>
              <a:gd name="connsiteY45" fmla="*/ 0 h 1904041"/>
              <a:gd name="connsiteX46" fmla="*/ 1260534 w 1887484"/>
              <a:gd name="connsiteY46" fmla="*/ 0 h 1904041"/>
              <a:gd name="connsiteX47" fmla="*/ 1271325 w 1887484"/>
              <a:gd name="connsiteY47" fmla="*/ 1170 h 1904041"/>
              <a:gd name="connsiteX48" fmla="*/ 1283914 w 1887484"/>
              <a:gd name="connsiteY48" fmla="*/ 2340 h 1904041"/>
              <a:gd name="connsiteX49" fmla="*/ 1294705 w 1887484"/>
              <a:gd name="connsiteY49" fmla="*/ 3509 h 1904041"/>
              <a:gd name="connsiteX50" fmla="*/ 1307294 w 1887484"/>
              <a:gd name="connsiteY50" fmla="*/ 5849 h 1904041"/>
              <a:gd name="connsiteX51" fmla="*/ 1318085 w 1887484"/>
              <a:gd name="connsiteY51" fmla="*/ 8188 h 1904041"/>
              <a:gd name="connsiteX52" fmla="*/ 1328875 w 1887484"/>
              <a:gd name="connsiteY52" fmla="*/ 11697 h 1904041"/>
              <a:gd name="connsiteX53" fmla="*/ 1339666 w 1887484"/>
              <a:gd name="connsiteY53" fmla="*/ 15207 h 1904041"/>
              <a:gd name="connsiteX54" fmla="*/ 1352255 w 1887484"/>
              <a:gd name="connsiteY54" fmla="*/ 19886 h 1904041"/>
              <a:gd name="connsiteX55" fmla="*/ 1363046 w 1887484"/>
              <a:gd name="connsiteY55" fmla="*/ 24565 h 1904041"/>
              <a:gd name="connsiteX56" fmla="*/ 1375635 w 1887484"/>
              <a:gd name="connsiteY56" fmla="*/ 29244 h 1904041"/>
              <a:gd name="connsiteX57" fmla="*/ 1386426 w 1887484"/>
              <a:gd name="connsiteY57" fmla="*/ 35092 h 1904041"/>
              <a:gd name="connsiteX58" fmla="*/ 1397217 w 1887484"/>
              <a:gd name="connsiteY58" fmla="*/ 40941 h 1904041"/>
              <a:gd name="connsiteX59" fmla="*/ 1409806 w 1887484"/>
              <a:gd name="connsiteY59" fmla="*/ 47959 h 1904041"/>
              <a:gd name="connsiteX60" fmla="*/ 1420597 w 1887484"/>
              <a:gd name="connsiteY60" fmla="*/ 54978 h 1904041"/>
              <a:gd name="connsiteX61" fmla="*/ 1433186 w 1887484"/>
              <a:gd name="connsiteY61" fmla="*/ 61996 h 1904041"/>
              <a:gd name="connsiteX62" fmla="*/ 1443977 w 1887484"/>
              <a:gd name="connsiteY62" fmla="*/ 70184 h 1904041"/>
              <a:gd name="connsiteX63" fmla="*/ 1454767 w 1887484"/>
              <a:gd name="connsiteY63" fmla="*/ 79542 h 1904041"/>
              <a:gd name="connsiteX64" fmla="*/ 1467357 w 1887484"/>
              <a:gd name="connsiteY64" fmla="*/ 87730 h 1904041"/>
              <a:gd name="connsiteX65" fmla="*/ 1478147 w 1887484"/>
              <a:gd name="connsiteY65" fmla="*/ 98258 h 1904041"/>
              <a:gd name="connsiteX66" fmla="*/ 1490736 w 1887484"/>
              <a:gd name="connsiteY66" fmla="*/ 107616 h 1904041"/>
              <a:gd name="connsiteX67" fmla="*/ 1501527 w 1887484"/>
              <a:gd name="connsiteY67" fmla="*/ 119313 h 1904041"/>
              <a:gd name="connsiteX68" fmla="*/ 1512318 w 1887484"/>
              <a:gd name="connsiteY68" fmla="*/ 129841 h 1904041"/>
              <a:gd name="connsiteX69" fmla="*/ 1524907 w 1887484"/>
              <a:gd name="connsiteY69" fmla="*/ 141538 h 1904041"/>
              <a:gd name="connsiteX70" fmla="*/ 1535698 w 1887484"/>
              <a:gd name="connsiteY70" fmla="*/ 154405 h 1904041"/>
              <a:gd name="connsiteX71" fmla="*/ 1546489 w 1887484"/>
              <a:gd name="connsiteY71" fmla="*/ 167272 h 1904041"/>
              <a:gd name="connsiteX72" fmla="*/ 1559078 w 1887484"/>
              <a:gd name="connsiteY72" fmla="*/ 180139 h 1904041"/>
              <a:gd name="connsiteX73" fmla="*/ 1569869 w 1887484"/>
              <a:gd name="connsiteY73" fmla="*/ 195346 h 1904041"/>
              <a:gd name="connsiteX74" fmla="*/ 1582458 w 1887484"/>
              <a:gd name="connsiteY74" fmla="*/ 210553 h 1904041"/>
              <a:gd name="connsiteX75" fmla="*/ 1593248 w 1887484"/>
              <a:gd name="connsiteY75" fmla="*/ 225759 h 1904041"/>
              <a:gd name="connsiteX76" fmla="*/ 1604039 w 1887484"/>
              <a:gd name="connsiteY76" fmla="*/ 242135 h 1904041"/>
              <a:gd name="connsiteX77" fmla="*/ 1616628 w 1887484"/>
              <a:gd name="connsiteY77" fmla="*/ 258512 h 1904041"/>
              <a:gd name="connsiteX78" fmla="*/ 1627419 w 1887484"/>
              <a:gd name="connsiteY78" fmla="*/ 277228 h 1904041"/>
              <a:gd name="connsiteX79" fmla="*/ 1640008 w 1887484"/>
              <a:gd name="connsiteY79" fmla="*/ 294774 h 1904041"/>
              <a:gd name="connsiteX80" fmla="*/ 1650799 w 1887484"/>
              <a:gd name="connsiteY80" fmla="*/ 314659 h 1904041"/>
              <a:gd name="connsiteX81" fmla="*/ 1661590 w 1887484"/>
              <a:gd name="connsiteY81" fmla="*/ 334545 h 1904041"/>
              <a:gd name="connsiteX82" fmla="*/ 1674179 w 1887484"/>
              <a:gd name="connsiteY82" fmla="*/ 356770 h 1904041"/>
              <a:gd name="connsiteX83" fmla="*/ 1684970 w 1887484"/>
              <a:gd name="connsiteY83" fmla="*/ 378995 h 1904041"/>
              <a:gd name="connsiteX84" fmla="*/ 1697559 w 1887484"/>
              <a:gd name="connsiteY84" fmla="*/ 402389 h 1904041"/>
              <a:gd name="connsiteX85" fmla="*/ 1708350 w 1887484"/>
              <a:gd name="connsiteY85" fmla="*/ 426954 h 1904041"/>
              <a:gd name="connsiteX86" fmla="*/ 1719140 w 1887484"/>
              <a:gd name="connsiteY86" fmla="*/ 452688 h 1904041"/>
              <a:gd name="connsiteX87" fmla="*/ 1729931 w 1887484"/>
              <a:gd name="connsiteY87" fmla="*/ 480762 h 1904041"/>
              <a:gd name="connsiteX88" fmla="*/ 1742520 w 1887484"/>
              <a:gd name="connsiteY88" fmla="*/ 510005 h 1904041"/>
              <a:gd name="connsiteX89" fmla="*/ 1753311 w 1887484"/>
              <a:gd name="connsiteY89" fmla="*/ 540418 h 1904041"/>
              <a:gd name="connsiteX90" fmla="*/ 1765900 w 1887484"/>
              <a:gd name="connsiteY90" fmla="*/ 573171 h 1904041"/>
              <a:gd name="connsiteX91" fmla="*/ 1776691 w 1887484"/>
              <a:gd name="connsiteY91" fmla="*/ 608263 h 1904041"/>
              <a:gd name="connsiteX92" fmla="*/ 1787482 w 1887484"/>
              <a:gd name="connsiteY92" fmla="*/ 645694 h 1904041"/>
              <a:gd name="connsiteX93" fmla="*/ 1800071 w 1887484"/>
              <a:gd name="connsiteY93" fmla="*/ 686635 h 1904041"/>
              <a:gd name="connsiteX94" fmla="*/ 1810862 w 1887484"/>
              <a:gd name="connsiteY94" fmla="*/ 731085 h 1904041"/>
              <a:gd name="connsiteX95" fmla="*/ 1823451 w 1887484"/>
              <a:gd name="connsiteY95" fmla="*/ 780214 h 1904041"/>
              <a:gd name="connsiteX96" fmla="*/ 1834242 w 1887484"/>
              <a:gd name="connsiteY96" fmla="*/ 836361 h 1904041"/>
              <a:gd name="connsiteX97" fmla="*/ 1845032 w 1887484"/>
              <a:gd name="connsiteY97" fmla="*/ 901867 h 1904041"/>
              <a:gd name="connsiteX98" fmla="*/ 1857621 w 1887484"/>
              <a:gd name="connsiteY98" fmla="*/ 980239 h 1904041"/>
              <a:gd name="connsiteX99" fmla="*/ 1868412 w 1887484"/>
              <a:gd name="connsiteY99" fmla="*/ 1084345 h 1904041"/>
              <a:gd name="connsiteX100" fmla="*/ 1881001 w 1887484"/>
              <a:gd name="connsiteY100" fmla="*/ 1256297 h 1904041"/>
              <a:gd name="connsiteX101" fmla="*/ 1885102 w 1887484"/>
              <a:gd name="connsiteY101" fmla="*/ 1335426 h 1904041"/>
              <a:gd name="connsiteX102" fmla="*/ 1887484 w 1887484"/>
              <a:gd name="connsiteY102" fmla="*/ 1903557 h 1904041"/>
              <a:gd name="connsiteX103" fmla="*/ 0 w 1887484"/>
              <a:gd name="connsiteY103" fmla="*/ 1904041 h 1904041"/>
              <a:gd name="connsiteX104" fmla="*/ 0 w 1887484"/>
              <a:gd name="connsiteY104" fmla="*/ 1482058 h 1904041"/>
              <a:gd name="connsiteX105" fmla="*/ 8809 w 1887484"/>
              <a:gd name="connsiteY105" fmla="*/ 1388477 h 1904041"/>
              <a:gd name="connsiteX106" fmla="*/ 21398 w 1887484"/>
              <a:gd name="connsiteY106" fmla="*/ 1283201 h 1904041"/>
              <a:gd name="connsiteX107" fmla="*/ 32189 w 1887484"/>
              <a:gd name="connsiteY107" fmla="*/ 1190791 h 1904041"/>
              <a:gd name="connsiteX108" fmla="*/ 44778 w 1887484"/>
              <a:gd name="connsiteY108" fmla="*/ 1110080 h 1904041"/>
              <a:gd name="connsiteX109" fmla="*/ 55569 w 1887484"/>
              <a:gd name="connsiteY109" fmla="*/ 1038726 h 1904041"/>
              <a:gd name="connsiteX110" fmla="*/ 66360 w 1887484"/>
              <a:gd name="connsiteY110" fmla="*/ 972051 h 1904041"/>
              <a:gd name="connsiteX111" fmla="*/ 78949 w 1887484"/>
              <a:gd name="connsiteY111" fmla="*/ 911225 h 1904041"/>
              <a:gd name="connsiteX112" fmla="*/ 89740 w 1887484"/>
              <a:gd name="connsiteY112" fmla="*/ 853907 h 1904041"/>
              <a:gd name="connsiteX113" fmla="*/ 102329 w 1887484"/>
              <a:gd name="connsiteY113" fmla="*/ 800100 h 1904041"/>
              <a:gd name="connsiteX114" fmla="*/ 113119 w 1887484"/>
              <a:gd name="connsiteY114" fmla="*/ 750971 h 1904041"/>
              <a:gd name="connsiteX115" fmla="*/ 123910 w 1887484"/>
              <a:gd name="connsiteY115" fmla="*/ 705351 h 1904041"/>
              <a:gd name="connsiteX116" fmla="*/ 136499 w 1887484"/>
              <a:gd name="connsiteY116" fmla="*/ 663240 h 1904041"/>
              <a:gd name="connsiteX117" fmla="*/ 147290 w 1887484"/>
              <a:gd name="connsiteY117" fmla="*/ 624639 h 1904041"/>
              <a:gd name="connsiteX118" fmla="*/ 158081 w 1887484"/>
              <a:gd name="connsiteY118" fmla="*/ 589547 h 1904041"/>
              <a:gd name="connsiteX119" fmla="*/ 170670 w 1887484"/>
              <a:gd name="connsiteY119" fmla="*/ 555625 h 1904041"/>
              <a:gd name="connsiteX120" fmla="*/ 181461 w 1887484"/>
              <a:gd name="connsiteY120" fmla="*/ 525212 h 1904041"/>
              <a:gd name="connsiteX121" fmla="*/ 192251 w 1887484"/>
              <a:gd name="connsiteY121" fmla="*/ 495968 h 1904041"/>
              <a:gd name="connsiteX122" fmla="*/ 204841 w 1887484"/>
              <a:gd name="connsiteY122" fmla="*/ 469064 h 1904041"/>
              <a:gd name="connsiteX123" fmla="*/ 215631 w 1887484"/>
              <a:gd name="connsiteY123" fmla="*/ 442160 h 1904041"/>
              <a:gd name="connsiteX124" fmla="*/ 228221 w 1887484"/>
              <a:gd name="connsiteY124" fmla="*/ 417596 h 1904041"/>
              <a:gd name="connsiteX125" fmla="*/ 239011 w 1887484"/>
              <a:gd name="connsiteY125" fmla="*/ 393031 h 1904041"/>
              <a:gd name="connsiteX126" fmla="*/ 249802 w 1887484"/>
              <a:gd name="connsiteY126" fmla="*/ 370806 h 1904041"/>
              <a:gd name="connsiteX127" fmla="*/ 262391 w 1887484"/>
              <a:gd name="connsiteY127" fmla="*/ 348581 h 1904041"/>
              <a:gd name="connsiteX128" fmla="*/ 273182 w 1887484"/>
              <a:gd name="connsiteY128" fmla="*/ 328696 h 1904041"/>
              <a:gd name="connsiteX129" fmla="*/ 285771 w 1887484"/>
              <a:gd name="connsiteY129" fmla="*/ 308810 h 1904041"/>
              <a:gd name="connsiteX130" fmla="*/ 296562 w 1887484"/>
              <a:gd name="connsiteY130" fmla="*/ 288925 h 1904041"/>
              <a:gd name="connsiteX131" fmla="*/ 307353 w 1887484"/>
              <a:gd name="connsiteY131" fmla="*/ 271379 h 1904041"/>
              <a:gd name="connsiteX132" fmla="*/ 318143 w 1887484"/>
              <a:gd name="connsiteY132" fmla="*/ 253833 h 1904041"/>
              <a:gd name="connsiteX133" fmla="*/ 330733 w 1887484"/>
              <a:gd name="connsiteY133" fmla="*/ 237457 h 1904041"/>
              <a:gd name="connsiteX134" fmla="*/ 343322 w 1887484"/>
              <a:gd name="connsiteY134" fmla="*/ 221080 h 1904041"/>
              <a:gd name="connsiteX135" fmla="*/ 354113 w 1887484"/>
              <a:gd name="connsiteY135" fmla="*/ 205874 h 1904041"/>
              <a:gd name="connsiteX136" fmla="*/ 364903 w 1887484"/>
              <a:gd name="connsiteY136" fmla="*/ 190667 h 1904041"/>
              <a:gd name="connsiteX137" fmla="*/ 375694 w 1887484"/>
              <a:gd name="connsiteY137" fmla="*/ 176630 h 1904041"/>
              <a:gd name="connsiteX138" fmla="*/ 388283 w 1887484"/>
              <a:gd name="connsiteY138" fmla="*/ 163763 h 1904041"/>
              <a:gd name="connsiteX139" fmla="*/ 399074 w 1887484"/>
              <a:gd name="connsiteY139" fmla="*/ 150896 h 1904041"/>
              <a:gd name="connsiteX140" fmla="*/ 411663 w 1887484"/>
              <a:gd name="connsiteY140" fmla="*/ 139199 h 1904041"/>
              <a:gd name="connsiteX141" fmla="*/ 422454 w 1887484"/>
              <a:gd name="connsiteY141" fmla="*/ 127501 h 1904041"/>
              <a:gd name="connsiteX142" fmla="*/ 433245 w 1887484"/>
              <a:gd name="connsiteY142" fmla="*/ 115804 h 1904041"/>
              <a:gd name="connsiteX143" fmla="*/ 445834 w 1887484"/>
              <a:gd name="connsiteY143" fmla="*/ 105276 h 1904041"/>
              <a:gd name="connsiteX144" fmla="*/ 456624 w 1887484"/>
              <a:gd name="connsiteY144" fmla="*/ 95918 h 1904041"/>
              <a:gd name="connsiteX145" fmla="*/ 469214 w 1887484"/>
              <a:gd name="connsiteY145" fmla="*/ 86561 h 1904041"/>
              <a:gd name="connsiteX146" fmla="*/ 480004 w 1887484"/>
              <a:gd name="connsiteY146" fmla="*/ 77203 h 1904041"/>
              <a:gd name="connsiteX147" fmla="*/ 490795 w 1887484"/>
              <a:gd name="connsiteY147" fmla="*/ 69015 h 1904041"/>
              <a:gd name="connsiteX148" fmla="*/ 503384 w 1887484"/>
              <a:gd name="connsiteY148" fmla="*/ 60826 h 1904041"/>
              <a:gd name="connsiteX149" fmla="*/ 514175 w 1887484"/>
              <a:gd name="connsiteY149" fmla="*/ 53808 h 1904041"/>
              <a:gd name="connsiteX150" fmla="*/ 526764 w 1887484"/>
              <a:gd name="connsiteY150" fmla="*/ 46790 h 1904041"/>
              <a:gd name="connsiteX151" fmla="*/ 537555 w 1887484"/>
              <a:gd name="connsiteY151" fmla="*/ 39771 h 1904041"/>
              <a:gd name="connsiteX152" fmla="*/ 548346 w 1887484"/>
              <a:gd name="connsiteY152" fmla="*/ 33922 h 1904041"/>
              <a:gd name="connsiteX153" fmla="*/ 560935 w 1887484"/>
              <a:gd name="connsiteY153" fmla="*/ 28074 h 1904041"/>
              <a:gd name="connsiteX154" fmla="*/ 571726 w 1887484"/>
              <a:gd name="connsiteY154" fmla="*/ 23395 h 1904041"/>
              <a:gd name="connsiteX155" fmla="*/ 582516 w 1887484"/>
              <a:gd name="connsiteY155" fmla="*/ 18716 h 1904041"/>
              <a:gd name="connsiteX156" fmla="*/ 595106 w 1887484"/>
              <a:gd name="connsiteY156" fmla="*/ 14037 h 1904041"/>
              <a:gd name="connsiteX157" fmla="*/ 605896 w 1887484"/>
              <a:gd name="connsiteY157" fmla="*/ 11697 h 1904041"/>
              <a:gd name="connsiteX158" fmla="*/ 618485 w 1887484"/>
              <a:gd name="connsiteY158" fmla="*/ 8188 h 1904041"/>
              <a:gd name="connsiteX159" fmla="*/ 629276 w 1887484"/>
              <a:gd name="connsiteY159" fmla="*/ 5849 h 1904041"/>
              <a:gd name="connsiteX160" fmla="*/ 640067 w 1887484"/>
              <a:gd name="connsiteY160" fmla="*/ 3509 h 1904041"/>
              <a:gd name="connsiteX161" fmla="*/ 652656 w 1887484"/>
              <a:gd name="connsiteY161" fmla="*/ 2340 h 1904041"/>
              <a:gd name="connsiteX162" fmla="*/ 663447 w 1887484"/>
              <a:gd name="connsiteY162" fmla="*/ 1170 h 1904041"/>
              <a:gd name="connsiteX163" fmla="*/ 676036 w 1887484"/>
              <a:gd name="connsiteY16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927820 w 1887484"/>
              <a:gd name="connsiteY22" fmla="*/ 252663 h 1904041"/>
              <a:gd name="connsiteX23" fmla="*/ 1008750 w 1887484"/>
              <a:gd name="connsiteY23" fmla="*/ 242135 h 1904041"/>
              <a:gd name="connsiteX24" fmla="*/ 1019541 w 1887484"/>
              <a:gd name="connsiteY24" fmla="*/ 202364 h 1904041"/>
              <a:gd name="connsiteX25" fmla="*/ 1030332 w 1887484"/>
              <a:gd name="connsiteY25" fmla="*/ 170782 h 1904041"/>
              <a:gd name="connsiteX26" fmla="*/ 1042921 w 1887484"/>
              <a:gd name="connsiteY26" fmla="*/ 145047 h 1904041"/>
              <a:gd name="connsiteX27" fmla="*/ 1053712 w 1887484"/>
              <a:gd name="connsiteY27" fmla="*/ 123992 h 1904041"/>
              <a:gd name="connsiteX28" fmla="*/ 1064503 w 1887484"/>
              <a:gd name="connsiteY28" fmla="*/ 105276 h 1904041"/>
              <a:gd name="connsiteX29" fmla="*/ 1077092 w 1887484"/>
              <a:gd name="connsiteY29" fmla="*/ 90070 h 1904041"/>
              <a:gd name="connsiteX30" fmla="*/ 1087882 w 1887484"/>
              <a:gd name="connsiteY30" fmla="*/ 76033 h 1904041"/>
              <a:gd name="connsiteX31" fmla="*/ 1100472 w 1887484"/>
              <a:gd name="connsiteY31" fmla="*/ 63166 h 1904041"/>
              <a:gd name="connsiteX32" fmla="*/ 1111262 w 1887484"/>
              <a:gd name="connsiteY32" fmla="*/ 52638 h 1904041"/>
              <a:gd name="connsiteX33" fmla="*/ 1122053 w 1887484"/>
              <a:gd name="connsiteY33" fmla="*/ 43280 h 1904041"/>
              <a:gd name="connsiteX34" fmla="*/ 1134642 w 1887484"/>
              <a:gd name="connsiteY34" fmla="*/ 35092 h 1904041"/>
              <a:gd name="connsiteX35" fmla="*/ 1145433 w 1887484"/>
              <a:gd name="connsiteY35" fmla="*/ 28074 h 1904041"/>
              <a:gd name="connsiteX36" fmla="*/ 1156224 w 1887484"/>
              <a:gd name="connsiteY36" fmla="*/ 22225 h 1904041"/>
              <a:gd name="connsiteX37" fmla="*/ 1168813 w 1887484"/>
              <a:gd name="connsiteY37" fmla="*/ 16376 h 1904041"/>
              <a:gd name="connsiteX38" fmla="*/ 1179604 w 1887484"/>
              <a:gd name="connsiteY38" fmla="*/ 12867 h 1904041"/>
              <a:gd name="connsiteX39" fmla="*/ 1192193 w 1887484"/>
              <a:gd name="connsiteY39" fmla="*/ 8188 h 1904041"/>
              <a:gd name="connsiteX40" fmla="*/ 1202984 w 1887484"/>
              <a:gd name="connsiteY40" fmla="*/ 5849 h 1904041"/>
              <a:gd name="connsiteX41" fmla="*/ 1213774 w 1887484"/>
              <a:gd name="connsiteY41" fmla="*/ 3509 h 1904041"/>
              <a:gd name="connsiteX42" fmla="*/ 1226364 w 1887484"/>
              <a:gd name="connsiteY42" fmla="*/ 1170 h 1904041"/>
              <a:gd name="connsiteX43" fmla="*/ 1237154 w 1887484"/>
              <a:gd name="connsiteY43" fmla="*/ 1170 h 1904041"/>
              <a:gd name="connsiteX44" fmla="*/ 1249743 w 1887484"/>
              <a:gd name="connsiteY44" fmla="*/ 0 h 1904041"/>
              <a:gd name="connsiteX45" fmla="*/ 1260534 w 1887484"/>
              <a:gd name="connsiteY45" fmla="*/ 0 h 1904041"/>
              <a:gd name="connsiteX46" fmla="*/ 1271325 w 1887484"/>
              <a:gd name="connsiteY46" fmla="*/ 1170 h 1904041"/>
              <a:gd name="connsiteX47" fmla="*/ 1283914 w 1887484"/>
              <a:gd name="connsiteY47" fmla="*/ 2340 h 1904041"/>
              <a:gd name="connsiteX48" fmla="*/ 1294705 w 1887484"/>
              <a:gd name="connsiteY48" fmla="*/ 3509 h 1904041"/>
              <a:gd name="connsiteX49" fmla="*/ 1307294 w 1887484"/>
              <a:gd name="connsiteY49" fmla="*/ 5849 h 1904041"/>
              <a:gd name="connsiteX50" fmla="*/ 1318085 w 1887484"/>
              <a:gd name="connsiteY50" fmla="*/ 8188 h 1904041"/>
              <a:gd name="connsiteX51" fmla="*/ 1328875 w 1887484"/>
              <a:gd name="connsiteY51" fmla="*/ 11697 h 1904041"/>
              <a:gd name="connsiteX52" fmla="*/ 1339666 w 1887484"/>
              <a:gd name="connsiteY52" fmla="*/ 15207 h 1904041"/>
              <a:gd name="connsiteX53" fmla="*/ 1352255 w 1887484"/>
              <a:gd name="connsiteY53" fmla="*/ 19886 h 1904041"/>
              <a:gd name="connsiteX54" fmla="*/ 1363046 w 1887484"/>
              <a:gd name="connsiteY54" fmla="*/ 24565 h 1904041"/>
              <a:gd name="connsiteX55" fmla="*/ 1375635 w 1887484"/>
              <a:gd name="connsiteY55" fmla="*/ 29244 h 1904041"/>
              <a:gd name="connsiteX56" fmla="*/ 1386426 w 1887484"/>
              <a:gd name="connsiteY56" fmla="*/ 35092 h 1904041"/>
              <a:gd name="connsiteX57" fmla="*/ 1397217 w 1887484"/>
              <a:gd name="connsiteY57" fmla="*/ 40941 h 1904041"/>
              <a:gd name="connsiteX58" fmla="*/ 1409806 w 1887484"/>
              <a:gd name="connsiteY58" fmla="*/ 47959 h 1904041"/>
              <a:gd name="connsiteX59" fmla="*/ 1420597 w 1887484"/>
              <a:gd name="connsiteY59" fmla="*/ 54978 h 1904041"/>
              <a:gd name="connsiteX60" fmla="*/ 1433186 w 1887484"/>
              <a:gd name="connsiteY60" fmla="*/ 61996 h 1904041"/>
              <a:gd name="connsiteX61" fmla="*/ 1443977 w 1887484"/>
              <a:gd name="connsiteY61" fmla="*/ 70184 h 1904041"/>
              <a:gd name="connsiteX62" fmla="*/ 1454767 w 1887484"/>
              <a:gd name="connsiteY62" fmla="*/ 79542 h 1904041"/>
              <a:gd name="connsiteX63" fmla="*/ 1467357 w 1887484"/>
              <a:gd name="connsiteY63" fmla="*/ 87730 h 1904041"/>
              <a:gd name="connsiteX64" fmla="*/ 1478147 w 1887484"/>
              <a:gd name="connsiteY64" fmla="*/ 98258 h 1904041"/>
              <a:gd name="connsiteX65" fmla="*/ 1490736 w 1887484"/>
              <a:gd name="connsiteY65" fmla="*/ 107616 h 1904041"/>
              <a:gd name="connsiteX66" fmla="*/ 1501527 w 1887484"/>
              <a:gd name="connsiteY66" fmla="*/ 119313 h 1904041"/>
              <a:gd name="connsiteX67" fmla="*/ 1512318 w 1887484"/>
              <a:gd name="connsiteY67" fmla="*/ 129841 h 1904041"/>
              <a:gd name="connsiteX68" fmla="*/ 1524907 w 1887484"/>
              <a:gd name="connsiteY68" fmla="*/ 141538 h 1904041"/>
              <a:gd name="connsiteX69" fmla="*/ 1535698 w 1887484"/>
              <a:gd name="connsiteY69" fmla="*/ 154405 h 1904041"/>
              <a:gd name="connsiteX70" fmla="*/ 1546489 w 1887484"/>
              <a:gd name="connsiteY70" fmla="*/ 167272 h 1904041"/>
              <a:gd name="connsiteX71" fmla="*/ 1559078 w 1887484"/>
              <a:gd name="connsiteY71" fmla="*/ 180139 h 1904041"/>
              <a:gd name="connsiteX72" fmla="*/ 1569869 w 1887484"/>
              <a:gd name="connsiteY72" fmla="*/ 195346 h 1904041"/>
              <a:gd name="connsiteX73" fmla="*/ 1582458 w 1887484"/>
              <a:gd name="connsiteY73" fmla="*/ 210553 h 1904041"/>
              <a:gd name="connsiteX74" fmla="*/ 1593248 w 1887484"/>
              <a:gd name="connsiteY74" fmla="*/ 225759 h 1904041"/>
              <a:gd name="connsiteX75" fmla="*/ 1604039 w 1887484"/>
              <a:gd name="connsiteY75" fmla="*/ 242135 h 1904041"/>
              <a:gd name="connsiteX76" fmla="*/ 1616628 w 1887484"/>
              <a:gd name="connsiteY76" fmla="*/ 258512 h 1904041"/>
              <a:gd name="connsiteX77" fmla="*/ 1627419 w 1887484"/>
              <a:gd name="connsiteY77" fmla="*/ 277228 h 1904041"/>
              <a:gd name="connsiteX78" fmla="*/ 1640008 w 1887484"/>
              <a:gd name="connsiteY78" fmla="*/ 294774 h 1904041"/>
              <a:gd name="connsiteX79" fmla="*/ 1650799 w 1887484"/>
              <a:gd name="connsiteY79" fmla="*/ 314659 h 1904041"/>
              <a:gd name="connsiteX80" fmla="*/ 1661590 w 1887484"/>
              <a:gd name="connsiteY80" fmla="*/ 334545 h 1904041"/>
              <a:gd name="connsiteX81" fmla="*/ 1674179 w 1887484"/>
              <a:gd name="connsiteY81" fmla="*/ 356770 h 1904041"/>
              <a:gd name="connsiteX82" fmla="*/ 1684970 w 1887484"/>
              <a:gd name="connsiteY82" fmla="*/ 378995 h 1904041"/>
              <a:gd name="connsiteX83" fmla="*/ 1697559 w 1887484"/>
              <a:gd name="connsiteY83" fmla="*/ 402389 h 1904041"/>
              <a:gd name="connsiteX84" fmla="*/ 1708350 w 1887484"/>
              <a:gd name="connsiteY84" fmla="*/ 426954 h 1904041"/>
              <a:gd name="connsiteX85" fmla="*/ 1719140 w 1887484"/>
              <a:gd name="connsiteY85" fmla="*/ 452688 h 1904041"/>
              <a:gd name="connsiteX86" fmla="*/ 1729931 w 1887484"/>
              <a:gd name="connsiteY86" fmla="*/ 480762 h 1904041"/>
              <a:gd name="connsiteX87" fmla="*/ 1742520 w 1887484"/>
              <a:gd name="connsiteY87" fmla="*/ 510005 h 1904041"/>
              <a:gd name="connsiteX88" fmla="*/ 1753311 w 1887484"/>
              <a:gd name="connsiteY88" fmla="*/ 540418 h 1904041"/>
              <a:gd name="connsiteX89" fmla="*/ 1765900 w 1887484"/>
              <a:gd name="connsiteY89" fmla="*/ 573171 h 1904041"/>
              <a:gd name="connsiteX90" fmla="*/ 1776691 w 1887484"/>
              <a:gd name="connsiteY90" fmla="*/ 608263 h 1904041"/>
              <a:gd name="connsiteX91" fmla="*/ 1787482 w 1887484"/>
              <a:gd name="connsiteY91" fmla="*/ 645694 h 1904041"/>
              <a:gd name="connsiteX92" fmla="*/ 1800071 w 1887484"/>
              <a:gd name="connsiteY92" fmla="*/ 686635 h 1904041"/>
              <a:gd name="connsiteX93" fmla="*/ 1810862 w 1887484"/>
              <a:gd name="connsiteY93" fmla="*/ 731085 h 1904041"/>
              <a:gd name="connsiteX94" fmla="*/ 1823451 w 1887484"/>
              <a:gd name="connsiteY94" fmla="*/ 780214 h 1904041"/>
              <a:gd name="connsiteX95" fmla="*/ 1834242 w 1887484"/>
              <a:gd name="connsiteY95" fmla="*/ 836361 h 1904041"/>
              <a:gd name="connsiteX96" fmla="*/ 1845032 w 1887484"/>
              <a:gd name="connsiteY96" fmla="*/ 901867 h 1904041"/>
              <a:gd name="connsiteX97" fmla="*/ 1857621 w 1887484"/>
              <a:gd name="connsiteY97" fmla="*/ 980239 h 1904041"/>
              <a:gd name="connsiteX98" fmla="*/ 1868412 w 1887484"/>
              <a:gd name="connsiteY98" fmla="*/ 1084345 h 1904041"/>
              <a:gd name="connsiteX99" fmla="*/ 1881001 w 1887484"/>
              <a:gd name="connsiteY99" fmla="*/ 1256297 h 1904041"/>
              <a:gd name="connsiteX100" fmla="*/ 1885102 w 1887484"/>
              <a:gd name="connsiteY100" fmla="*/ 1335426 h 1904041"/>
              <a:gd name="connsiteX101" fmla="*/ 1887484 w 1887484"/>
              <a:gd name="connsiteY101" fmla="*/ 1903557 h 1904041"/>
              <a:gd name="connsiteX102" fmla="*/ 0 w 1887484"/>
              <a:gd name="connsiteY102" fmla="*/ 1904041 h 1904041"/>
              <a:gd name="connsiteX103" fmla="*/ 0 w 1887484"/>
              <a:gd name="connsiteY103" fmla="*/ 1482058 h 1904041"/>
              <a:gd name="connsiteX104" fmla="*/ 8809 w 1887484"/>
              <a:gd name="connsiteY104" fmla="*/ 1388477 h 1904041"/>
              <a:gd name="connsiteX105" fmla="*/ 21398 w 1887484"/>
              <a:gd name="connsiteY105" fmla="*/ 1283201 h 1904041"/>
              <a:gd name="connsiteX106" fmla="*/ 32189 w 1887484"/>
              <a:gd name="connsiteY106" fmla="*/ 1190791 h 1904041"/>
              <a:gd name="connsiteX107" fmla="*/ 44778 w 1887484"/>
              <a:gd name="connsiteY107" fmla="*/ 1110080 h 1904041"/>
              <a:gd name="connsiteX108" fmla="*/ 55569 w 1887484"/>
              <a:gd name="connsiteY108" fmla="*/ 1038726 h 1904041"/>
              <a:gd name="connsiteX109" fmla="*/ 66360 w 1887484"/>
              <a:gd name="connsiteY109" fmla="*/ 972051 h 1904041"/>
              <a:gd name="connsiteX110" fmla="*/ 78949 w 1887484"/>
              <a:gd name="connsiteY110" fmla="*/ 911225 h 1904041"/>
              <a:gd name="connsiteX111" fmla="*/ 89740 w 1887484"/>
              <a:gd name="connsiteY111" fmla="*/ 853907 h 1904041"/>
              <a:gd name="connsiteX112" fmla="*/ 102329 w 1887484"/>
              <a:gd name="connsiteY112" fmla="*/ 800100 h 1904041"/>
              <a:gd name="connsiteX113" fmla="*/ 113119 w 1887484"/>
              <a:gd name="connsiteY113" fmla="*/ 750971 h 1904041"/>
              <a:gd name="connsiteX114" fmla="*/ 123910 w 1887484"/>
              <a:gd name="connsiteY114" fmla="*/ 705351 h 1904041"/>
              <a:gd name="connsiteX115" fmla="*/ 136499 w 1887484"/>
              <a:gd name="connsiteY115" fmla="*/ 663240 h 1904041"/>
              <a:gd name="connsiteX116" fmla="*/ 147290 w 1887484"/>
              <a:gd name="connsiteY116" fmla="*/ 624639 h 1904041"/>
              <a:gd name="connsiteX117" fmla="*/ 158081 w 1887484"/>
              <a:gd name="connsiteY117" fmla="*/ 589547 h 1904041"/>
              <a:gd name="connsiteX118" fmla="*/ 170670 w 1887484"/>
              <a:gd name="connsiteY118" fmla="*/ 555625 h 1904041"/>
              <a:gd name="connsiteX119" fmla="*/ 181461 w 1887484"/>
              <a:gd name="connsiteY119" fmla="*/ 525212 h 1904041"/>
              <a:gd name="connsiteX120" fmla="*/ 192251 w 1887484"/>
              <a:gd name="connsiteY120" fmla="*/ 495968 h 1904041"/>
              <a:gd name="connsiteX121" fmla="*/ 204841 w 1887484"/>
              <a:gd name="connsiteY121" fmla="*/ 469064 h 1904041"/>
              <a:gd name="connsiteX122" fmla="*/ 215631 w 1887484"/>
              <a:gd name="connsiteY122" fmla="*/ 442160 h 1904041"/>
              <a:gd name="connsiteX123" fmla="*/ 228221 w 1887484"/>
              <a:gd name="connsiteY123" fmla="*/ 417596 h 1904041"/>
              <a:gd name="connsiteX124" fmla="*/ 239011 w 1887484"/>
              <a:gd name="connsiteY124" fmla="*/ 393031 h 1904041"/>
              <a:gd name="connsiteX125" fmla="*/ 249802 w 1887484"/>
              <a:gd name="connsiteY125" fmla="*/ 370806 h 1904041"/>
              <a:gd name="connsiteX126" fmla="*/ 262391 w 1887484"/>
              <a:gd name="connsiteY126" fmla="*/ 348581 h 1904041"/>
              <a:gd name="connsiteX127" fmla="*/ 273182 w 1887484"/>
              <a:gd name="connsiteY127" fmla="*/ 328696 h 1904041"/>
              <a:gd name="connsiteX128" fmla="*/ 285771 w 1887484"/>
              <a:gd name="connsiteY128" fmla="*/ 308810 h 1904041"/>
              <a:gd name="connsiteX129" fmla="*/ 296562 w 1887484"/>
              <a:gd name="connsiteY129" fmla="*/ 288925 h 1904041"/>
              <a:gd name="connsiteX130" fmla="*/ 307353 w 1887484"/>
              <a:gd name="connsiteY130" fmla="*/ 271379 h 1904041"/>
              <a:gd name="connsiteX131" fmla="*/ 318143 w 1887484"/>
              <a:gd name="connsiteY131" fmla="*/ 253833 h 1904041"/>
              <a:gd name="connsiteX132" fmla="*/ 330733 w 1887484"/>
              <a:gd name="connsiteY132" fmla="*/ 237457 h 1904041"/>
              <a:gd name="connsiteX133" fmla="*/ 343322 w 1887484"/>
              <a:gd name="connsiteY133" fmla="*/ 221080 h 1904041"/>
              <a:gd name="connsiteX134" fmla="*/ 354113 w 1887484"/>
              <a:gd name="connsiteY134" fmla="*/ 205874 h 1904041"/>
              <a:gd name="connsiteX135" fmla="*/ 364903 w 1887484"/>
              <a:gd name="connsiteY135" fmla="*/ 190667 h 1904041"/>
              <a:gd name="connsiteX136" fmla="*/ 375694 w 1887484"/>
              <a:gd name="connsiteY136" fmla="*/ 176630 h 1904041"/>
              <a:gd name="connsiteX137" fmla="*/ 388283 w 1887484"/>
              <a:gd name="connsiteY137" fmla="*/ 163763 h 1904041"/>
              <a:gd name="connsiteX138" fmla="*/ 399074 w 1887484"/>
              <a:gd name="connsiteY138" fmla="*/ 150896 h 1904041"/>
              <a:gd name="connsiteX139" fmla="*/ 411663 w 1887484"/>
              <a:gd name="connsiteY139" fmla="*/ 139199 h 1904041"/>
              <a:gd name="connsiteX140" fmla="*/ 422454 w 1887484"/>
              <a:gd name="connsiteY140" fmla="*/ 127501 h 1904041"/>
              <a:gd name="connsiteX141" fmla="*/ 433245 w 1887484"/>
              <a:gd name="connsiteY141" fmla="*/ 115804 h 1904041"/>
              <a:gd name="connsiteX142" fmla="*/ 445834 w 1887484"/>
              <a:gd name="connsiteY142" fmla="*/ 105276 h 1904041"/>
              <a:gd name="connsiteX143" fmla="*/ 456624 w 1887484"/>
              <a:gd name="connsiteY143" fmla="*/ 95918 h 1904041"/>
              <a:gd name="connsiteX144" fmla="*/ 469214 w 1887484"/>
              <a:gd name="connsiteY144" fmla="*/ 86561 h 1904041"/>
              <a:gd name="connsiteX145" fmla="*/ 480004 w 1887484"/>
              <a:gd name="connsiteY145" fmla="*/ 77203 h 1904041"/>
              <a:gd name="connsiteX146" fmla="*/ 490795 w 1887484"/>
              <a:gd name="connsiteY146" fmla="*/ 69015 h 1904041"/>
              <a:gd name="connsiteX147" fmla="*/ 503384 w 1887484"/>
              <a:gd name="connsiteY147" fmla="*/ 60826 h 1904041"/>
              <a:gd name="connsiteX148" fmla="*/ 514175 w 1887484"/>
              <a:gd name="connsiteY148" fmla="*/ 53808 h 1904041"/>
              <a:gd name="connsiteX149" fmla="*/ 526764 w 1887484"/>
              <a:gd name="connsiteY149" fmla="*/ 46790 h 1904041"/>
              <a:gd name="connsiteX150" fmla="*/ 537555 w 1887484"/>
              <a:gd name="connsiteY150" fmla="*/ 39771 h 1904041"/>
              <a:gd name="connsiteX151" fmla="*/ 548346 w 1887484"/>
              <a:gd name="connsiteY151" fmla="*/ 33922 h 1904041"/>
              <a:gd name="connsiteX152" fmla="*/ 560935 w 1887484"/>
              <a:gd name="connsiteY152" fmla="*/ 28074 h 1904041"/>
              <a:gd name="connsiteX153" fmla="*/ 571726 w 1887484"/>
              <a:gd name="connsiteY153" fmla="*/ 23395 h 1904041"/>
              <a:gd name="connsiteX154" fmla="*/ 582516 w 1887484"/>
              <a:gd name="connsiteY154" fmla="*/ 18716 h 1904041"/>
              <a:gd name="connsiteX155" fmla="*/ 595106 w 1887484"/>
              <a:gd name="connsiteY155" fmla="*/ 14037 h 1904041"/>
              <a:gd name="connsiteX156" fmla="*/ 605896 w 1887484"/>
              <a:gd name="connsiteY156" fmla="*/ 11697 h 1904041"/>
              <a:gd name="connsiteX157" fmla="*/ 618485 w 1887484"/>
              <a:gd name="connsiteY157" fmla="*/ 8188 h 1904041"/>
              <a:gd name="connsiteX158" fmla="*/ 629276 w 1887484"/>
              <a:gd name="connsiteY158" fmla="*/ 5849 h 1904041"/>
              <a:gd name="connsiteX159" fmla="*/ 640067 w 1887484"/>
              <a:gd name="connsiteY159" fmla="*/ 3509 h 1904041"/>
              <a:gd name="connsiteX160" fmla="*/ 652656 w 1887484"/>
              <a:gd name="connsiteY160" fmla="*/ 2340 h 1904041"/>
              <a:gd name="connsiteX161" fmla="*/ 663447 w 1887484"/>
              <a:gd name="connsiteY161" fmla="*/ 1170 h 1904041"/>
              <a:gd name="connsiteX162" fmla="*/ 676036 w 1887484"/>
              <a:gd name="connsiteY16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08750 w 1887484"/>
              <a:gd name="connsiteY22" fmla="*/ 242135 h 1904041"/>
              <a:gd name="connsiteX23" fmla="*/ 1019541 w 1887484"/>
              <a:gd name="connsiteY23" fmla="*/ 202364 h 1904041"/>
              <a:gd name="connsiteX24" fmla="*/ 1030332 w 1887484"/>
              <a:gd name="connsiteY24" fmla="*/ 170782 h 1904041"/>
              <a:gd name="connsiteX25" fmla="*/ 1042921 w 1887484"/>
              <a:gd name="connsiteY25" fmla="*/ 145047 h 1904041"/>
              <a:gd name="connsiteX26" fmla="*/ 1053712 w 1887484"/>
              <a:gd name="connsiteY26" fmla="*/ 123992 h 1904041"/>
              <a:gd name="connsiteX27" fmla="*/ 1064503 w 1887484"/>
              <a:gd name="connsiteY27" fmla="*/ 105276 h 1904041"/>
              <a:gd name="connsiteX28" fmla="*/ 1077092 w 1887484"/>
              <a:gd name="connsiteY28" fmla="*/ 90070 h 1904041"/>
              <a:gd name="connsiteX29" fmla="*/ 1087882 w 1887484"/>
              <a:gd name="connsiteY29" fmla="*/ 76033 h 1904041"/>
              <a:gd name="connsiteX30" fmla="*/ 1100472 w 1887484"/>
              <a:gd name="connsiteY30" fmla="*/ 63166 h 1904041"/>
              <a:gd name="connsiteX31" fmla="*/ 1111262 w 1887484"/>
              <a:gd name="connsiteY31" fmla="*/ 52638 h 1904041"/>
              <a:gd name="connsiteX32" fmla="*/ 1122053 w 1887484"/>
              <a:gd name="connsiteY32" fmla="*/ 43280 h 1904041"/>
              <a:gd name="connsiteX33" fmla="*/ 1134642 w 1887484"/>
              <a:gd name="connsiteY33" fmla="*/ 35092 h 1904041"/>
              <a:gd name="connsiteX34" fmla="*/ 1145433 w 1887484"/>
              <a:gd name="connsiteY34" fmla="*/ 28074 h 1904041"/>
              <a:gd name="connsiteX35" fmla="*/ 1156224 w 1887484"/>
              <a:gd name="connsiteY35" fmla="*/ 22225 h 1904041"/>
              <a:gd name="connsiteX36" fmla="*/ 1168813 w 1887484"/>
              <a:gd name="connsiteY36" fmla="*/ 16376 h 1904041"/>
              <a:gd name="connsiteX37" fmla="*/ 1179604 w 1887484"/>
              <a:gd name="connsiteY37" fmla="*/ 12867 h 1904041"/>
              <a:gd name="connsiteX38" fmla="*/ 1192193 w 1887484"/>
              <a:gd name="connsiteY38" fmla="*/ 8188 h 1904041"/>
              <a:gd name="connsiteX39" fmla="*/ 1202984 w 1887484"/>
              <a:gd name="connsiteY39" fmla="*/ 5849 h 1904041"/>
              <a:gd name="connsiteX40" fmla="*/ 1213774 w 1887484"/>
              <a:gd name="connsiteY40" fmla="*/ 3509 h 1904041"/>
              <a:gd name="connsiteX41" fmla="*/ 1226364 w 1887484"/>
              <a:gd name="connsiteY41" fmla="*/ 1170 h 1904041"/>
              <a:gd name="connsiteX42" fmla="*/ 1237154 w 1887484"/>
              <a:gd name="connsiteY42" fmla="*/ 1170 h 1904041"/>
              <a:gd name="connsiteX43" fmla="*/ 1249743 w 1887484"/>
              <a:gd name="connsiteY43" fmla="*/ 0 h 1904041"/>
              <a:gd name="connsiteX44" fmla="*/ 1260534 w 1887484"/>
              <a:gd name="connsiteY44" fmla="*/ 0 h 1904041"/>
              <a:gd name="connsiteX45" fmla="*/ 1271325 w 1887484"/>
              <a:gd name="connsiteY45" fmla="*/ 1170 h 1904041"/>
              <a:gd name="connsiteX46" fmla="*/ 1283914 w 1887484"/>
              <a:gd name="connsiteY46" fmla="*/ 2340 h 1904041"/>
              <a:gd name="connsiteX47" fmla="*/ 1294705 w 1887484"/>
              <a:gd name="connsiteY47" fmla="*/ 3509 h 1904041"/>
              <a:gd name="connsiteX48" fmla="*/ 1307294 w 1887484"/>
              <a:gd name="connsiteY48" fmla="*/ 5849 h 1904041"/>
              <a:gd name="connsiteX49" fmla="*/ 1318085 w 1887484"/>
              <a:gd name="connsiteY49" fmla="*/ 8188 h 1904041"/>
              <a:gd name="connsiteX50" fmla="*/ 1328875 w 1887484"/>
              <a:gd name="connsiteY50" fmla="*/ 11697 h 1904041"/>
              <a:gd name="connsiteX51" fmla="*/ 1339666 w 1887484"/>
              <a:gd name="connsiteY51" fmla="*/ 15207 h 1904041"/>
              <a:gd name="connsiteX52" fmla="*/ 1352255 w 1887484"/>
              <a:gd name="connsiteY52" fmla="*/ 19886 h 1904041"/>
              <a:gd name="connsiteX53" fmla="*/ 1363046 w 1887484"/>
              <a:gd name="connsiteY53" fmla="*/ 24565 h 1904041"/>
              <a:gd name="connsiteX54" fmla="*/ 1375635 w 1887484"/>
              <a:gd name="connsiteY54" fmla="*/ 29244 h 1904041"/>
              <a:gd name="connsiteX55" fmla="*/ 1386426 w 1887484"/>
              <a:gd name="connsiteY55" fmla="*/ 35092 h 1904041"/>
              <a:gd name="connsiteX56" fmla="*/ 1397217 w 1887484"/>
              <a:gd name="connsiteY56" fmla="*/ 40941 h 1904041"/>
              <a:gd name="connsiteX57" fmla="*/ 1409806 w 1887484"/>
              <a:gd name="connsiteY57" fmla="*/ 47959 h 1904041"/>
              <a:gd name="connsiteX58" fmla="*/ 1420597 w 1887484"/>
              <a:gd name="connsiteY58" fmla="*/ 54978 h 1904041"/>
              <a:gd name="connsiteX59" fmla="*/ 1433186 w 1887484"/>
              <a:gd name="connsiteY59" fmla="*/ 61996 h 1904041"/>
              <a:gd name="connsiteX60" fmla="*/ 1443977 w 1887484"/>
              <a:gd name="connsiteY60" fmla="*/ 70184 h 1904041"/>
              <a:gd name="connsiteX61" fmla="*/ 1454767 w 1887484"/>
              <a:gd name="connsiteY61" fmla="*/ 79542 h 1904041"/>
              <a:gd name="connsiteX62" fmla="*/ 1467357 w 1887484"/>
              <a:gd name="connsiteY62" fmla="*/ 87730 h 1904041"/>
              <a:gd name="connsiteX63" fmla="*/ 1478147 w 1887484"/>
              <a:gd name="connsiteY63" fmla="*/ 98258 h 1904041"/>
              <a:gd name="connsiteX64" fmla="*/ 1490736 w 1887484"/>
              <a:gd name="connsiteY64" fmla="*/ 107616 h 1904041"/>
              <a:gd name="connsiteX65" fmla="*/ 1501527 w 1887484"/>
              <a:gd name="connsiteY65" fmla="*/ 119313 h 1904041"/>
              <a:gd name="connsiteX66" fmla="*/ 1512318 w 1887484"/>
              <a:gd name="connsiteY66" fmla="*/ 129841 h 1904041"/>
              <a:gd name="connsiteX67" fmla="*/ 1524907 w 1887484"/>
              <a:gd name="connsiteY67" fmla="*/ 141538 h 1904041"/>
              <a:gd name="connsiteX68" fmla="*/ 1535698 w 1887484"/>
              <a:gd name="connsiteY68" fmla="*/ 154405 h 1904041"/>
              <a:gd name="connsiteX69" fmla="*/ 1546489 w 1887484"/>
              <a:gd name="connsiteY69" fmla="*/ 167272 h 1904041"/>
              <a:gd name="connsiteX70" fmla="*/ 1559078 w 1887484"/>
              <a:gd name="connsiteY70" fmla="*/ 180139 h 1904041"/>
              <a:gd name="connsiteX71" fmla="*/ 1569869 w 1887484"/>
              <a:gd name="connsiteY71" fmla="*/ 195346 h 1904041"/>
              <a:gd name="connsiteX72" fmla="*/ 1582458 w 1887484"/>
              <a:gd name="connsiteY72" fmla="*/ 210553 h 1904041"/>
              <a:gd name="connsiteX73" fmla="*/ 1593248 w 1887484"/>
              <a:gd name="connsiteY73" fmla="*/ 225759 h 1904041"/>
              <a:gd name="connsiteX74" fmla="*/ 1604039 w 1887484"/>
              <a:gd name="connsiteY74" fmla="*/ 242135 h 1904041"/>
              <a:gd name="connsiteX75" fmla="*/ 1616628 w 1887484"/>
              <a:gd name="connsiteY75" fmla="*/ 258512 h 1904041"/>
              <a:gd name="connsiteX76" fmla="*/ 1627419 w 1887484"/>
              <a:gd name="connsiteY76" fmla="*/ 277228 h 1904041"/>
              <a:gd name="connsiteX77" fmla="*/ 1640008 w 1887484"/>
              <a:gd name="connsiteY77" fmla="*/ 294774 h 1904041"/>
              <a:gd name="connsiteX78" fmla="*/ 1650799 w 1887484"/>
              <a:gd name="connsiteY78" fmla="*/ 314659 h 1904041"/>
              <a:gd name="connsiteX79" fmla="*/ 1661590 w 1887484"/>
              <a:gd name="connsiteY79" fmla="*/ 334545 h 1904041"/>
              <a:gd name="connsiteX80" fmla="*/ 1674179 w 1887484"/>
              <a:gd name="connsiteY80" fmla="*/ 356770 h 1904041"/>
              <a:gd name="connsiteX81" fmla="*/ 1684970 w 1887484"/>
              <a:gd name="connsiteY81" fmla="*/ 378995 h 1904041"/>
              <a:gd name="connsiteX82" fmla="*/ 1697559 w 1887484"/>
              <a:gd name="connsiteY82" fmla="*/ 402389 h 1904041"/>
              <a:gd name="connsiteX83" fmla="*/ 1708350 w 1887484"/>
              <a:gd name="connsiteY83" fmla="*/ 426954 h 1904041"/>
              <a:gd name="connsiteX84" fmla="*/ 1719140 w 1887484"/>
              <a:gd name="connsiteY84" fmla="*/ 452688 h 1904041"/>
              <a:gd name="connsiteX85" fmla="*/ 1729931 w 1887484"/>
              <a:gd name="connsiteY85" fmla="*/ 480762 h 1904041"/>
              <a:gd name="connsiteX86" fmla="*/ 1742520 w 1887484"/>
              <a:gd name="connsiteY86" fmla="*/ 510005 h 1904041"/>
              <a:gd name="connsiteX87" fmla="*/ 1753311 w 1887484"/>
              <a:gd name="connsiteY87" fmla="*/ 540418 h 1904041"/>
              <a:gd name="connsiteX88" fmla="*/ 1765900 w 1887484"/>
              <a:gd name="connsiteY88" fmla="*/ 573171 h 1904041"/>
              <a:gd name="connsiteX89" fmla="*/ 1776691 w 1887484"/>
              <a:gd name="connsiteY89" fmla="*/ 608263 h 1904041"/>
              <a:gd name="connsiteX90" fmla="*/ 1787482 w 1887484"/>
              <a:gd name="connsiteY90" fmla="*/ 645694 h 1904041"/>
              <a:gd name="connsiteX91" fmla="*/ 1800071 w 1887484"/>
              <a:gd name="connsiteY91" fmla="*/ 686635 h 1904041"/>
              <a:gd name="connsiteX92" fmla="*/ 1810862 w 1887484"/>
              <a:gd name="connsiteY92" fmla="*/ 731085 h 1904041"/>
              <a:gd name="connsiteX93" fmla="*/ 1823451 w 1887484"/>
              <a:gd name="connsiteY93" fmla="*/ 780214 h 1904041"/>
              <a:gd name="connsiteX94" fmla="*/ 1834242 w 1887484"/>
              <a:gd name="connsiteY94" fmla="*/ 836361 h 1904041"/>
              <a:gd name="connsiteX95" fmla="*/ 1845032 w 1887484"/>
              <a:gd name="connsiteY95" fmla="*/ 901867 h 1904041"/>
              <a:gd name="connsiteX96" fmla="*/ 1857621 w 1887484"/>
              <a:gd name="connsiteY96" fmla="*/ 980239 h 1904041"/>
              <a:gd name="connsiteX97" fmla="*/ 1868412 w 1887484"/>
              <a:gd name="connsiteY97" fmla="*/ 1084345 h 1904041"/>
              <a:gd name="connsiteX98" fmla="*/ 1881001 w 1887484"/>
              <a:gd name="connsiteY98" fmla="*/ 1256297 h 1904041"/>
              <a:gd name="connsiteX99" fmla="*/ 1885102 w 1887484"/>
              <a:gd name="connsiteY99" fmla="*/ 1335426 h 1904041"/>
              <a:gd name="connsiteX100" fmla="*/ 1887484 w 1887484"/>
              <a:gd name="connsiteY100" fmla="*/ 1903557 h 1904041"/>
              <a:gd name="connsiteX101" fmla="*/ 0 w 1887484"/>
              <a:gd name="connsiteY101" fmla="*/ 1904041 h 1904041"/>
              <a:gd name="connsiteX102" fmla="*/ 0 w 1887484"/>
              <a:gd name="connsiteY102" fmla="*/ 1482058 h 1904041"/>
              <a:gd name="connsiteX103" fmla="*/ 8809 w 1887484"/>
              <a:gd name="connsiteY103" fmla="*/ 1388477 h 1904041"/>
              <a:gd name="connsiteX104" fmla="*/ 21398 w 1887484"/>
              <a:gd name="connsiteY104" fmla="*/ 1283201 h 1904041"/>
              <a:gd name="connsiteX105" fmla="*/ 32189 w 1887484"/>
              <a:gd name="connsiteY105" fmla="*/ 1190791 h 1904041"/>
              <a:gd name="connsiteX106" fmla="*/ 44778 w 1887484"/>
              <a:gd name="connsiteY106" fmla="*/ 1110080 h 1904041"/>
              <a:gd name="connsiteX107" fmla="*/ 55569 w 1887484"/>
              <a:gd name="connsiteY107" fmla="*/ 1038726 h 1904041"/>
              <a:gd name="connsiteX108" fmla="*/ 66360 w 1887484"/>
              <a:gd name="connsiteY108" fmla="*/ 972051 h 1904041"/>
              <a:gd name="connsiteX109" fmla="*/ 78949 w 1887484"/>
              <a:gd name="connsiteY109" fmla="*/ 911225 h 1904041"/>
              <a:gd name="connsiteX110" fmla="*/ 89740 w 1887484"/>
              <a:gd name="connsiteY110" fmla="*/ 853907 h 1904041"/>
              <a:gd name="connsiteX111" fmla="*/ 102329 w 1887484"/>
              <a:gd name="connsiteY111" fmla="*/ 800100 h 1904041"/>
              <a:gd name="connsiteX112" fmla="*/ 113119 w 1887484"/>
              <a:gd name="connsiteY112" fmla="*/ 750971 h 1904041"/>
              <a:gd name="connsiteX113" fmla="*/ 123910 w 1887484"/>
              <a:gd name="connsiteY113" fmla="*/ 705351 h 1904041"/>
              <a:gd name="connsiteX114" fmla="*/ 136499 w 1887484"/>
              <a:gd name="connsiteY114" fmla="*/ 663240 h 1904041"/>
              <a:gd name="connsiteX115" fmla="*/ 147290 w 1887484"/>
              <a:gd name="connsiteY115" fmla="*/ 624639 h 1904041"/>
              <a:gd name="connsiteX116" fmla="*/ 158081 w 1887484"/>
              <a:gd name="connsiteY116" fmla="*/ 589547 h 1904041"/>
              <a:gd name="connsiteX117" fmla="*/ 170670 w 1887484"/>
              <a:gd name="connsiteY117" fmla="*/ 555625 h 1904041"/>
              <a:gd name="connsiteX118" fmla="*/ 181461 w 1887484"/>
              <a:gd name="connsiteY118" fmla="*/ 525212 h 1904041"/>
              <a:gd name="connsiteX119" fmla="*/ 192251 w 1887484"/>
              <a:gd name="connsiteY119" fmla="*/ 495968 h 1904041"/>
              <a:gd name="connsiteX120" fmla="*/ 204841 w 1887484"/>
              <a:gd name="connsiteY120" fmla="*/ 469064 h 1904041"/>
              <a:gd name="connsiteX121" fmla="*/ 215631 w 1887484"/>
              <a:gd name="connsiteY121" fmla="*/ 442160 h 1904041"/>
              <a:gd name="connsiteX122" fmla="*/ 228221 w 1887484"/>
              <a:gd name="connsiteY122" fmla="*/ 417596 h 1904041"/>
              <a:gd name="connsiteX123" fmla="*/ 239011 w 1887484"/>
              <a:gd name="connsiteY123" fmla="*/ 393031 h 1904041"/>
              <a:gd name="connsiteX124" fmla="*/ 249802 w 1887484"/>
              <a:gd name="connsiteY124" fmla="*/ 370806 h 1904041"/>
              <a:gd name="connsiteX125" fmla="*/ 262391 w 1887484"/>
              <a:gd name="connsiteY125" fmla="*/ 348581 h 1904041"/>
              <a:gd name="connsiteX126" fmla="*/ 273182 w 1887484"/>
              <a:gd name="connsiteY126" fmla="*/ 328696 h 1904041"/>
              <a:gd name="connsiteX127" fmla="*/ 285771 w 1887484"/>
              <a:gd name="connsiteY127" fmla="*/ 308810 h 1904041"/>
              <a:gd name="connsiteX128" fmla="*/ 296562 w 1887484"/>
              <a:gd name="connsiteY128" fmla="*/ 288925 h 1904041"/>
              <a:gd name="connsiteX129" fmla="*/ 307353 w 1887484"/>
              <a:gd name="connsiteY129" fmla="*/ 271379 h 1904041"/>
              <a:gd name="connsiteX130" fmla="*/ 318143 w 1887484"/>
              <a:gd name="connsiteY130" fmla="*/ 253833 h 1904041"/>
              <a:gd name="connsiteX131" fmla="*/ 330733 w 1887484"/>
              <a:gd name="connsiteY131" fmla="*/ 237457 h 1904041"/>
              <a:gd name="connsiteX132" fmla="*/ 343322 w 1887484"/>
              <a:gd name="connsiteY132" fmla="*/ 221080 h 1904041"/>
              <a:gd name="connsiteX133" fmla="*/ 354113 w 1887484"/>
              <a:gd name="connsiteY133" fmla="*/ 205874 h 1904041"/>
              <a:gd name="connsiteX134" fmla="*/ 364903 w 1887484"/>
              <a:gd name="connsiteY134" fmla="*/ 190667 h 1904041"/>
              <a:gd name="connsiteX135" fmla="*/ 375694 w 1887484"/>
              <a:gd name="connsiteY135" fmla="*/ 176630 h 1904041"/>
              <a:gd name="connsiteX136" fmla="*/ 388283 w 1887484"/>
              <a:gd name="connsiteY136" fmla="*/ 163763 h 1904041"/>
              <a:gd name="connsiteX137" fmla="*/ 399074 w 1887484"/>
              <a:gd name="connsiteY137" fmla="*/ 150896 h 1904041"/>
              <a:gd name="connsiteX138" fmla="*/ 411663 w 1887484"/>
              <a:gd name="connsiteY138" fmla="*/ 139199 h 1904041"/>
              <a:gd name="connsiteX139" fmla="*/ 422454 w 1887484"/>
              <a:gd name="connsiteY139" fmla="*/ 127501 h 1904041"/>
              <a:gd name="connsiteX140" fmla="*/ 433245 w 1887484"/>
              <a:gd name="connsiteY140" fmla="*/ 115804 h 1904041"/>
              <a:gd name="connsiteX141" fmla="*/ 445834 w 1887484"/>
              <a:gd name="connsiteY141" fmla="*/ 105276 h 1904041"/>
              <a:gd name="connsiteX142" fmla="*/ 456624 w 1887484"/>
              <a:gd name="connsiteY142" fmla="*/ 95918 h 1904041"/>
              <a:gd name="connsiteX143" fmla="*/ 469214 w 1887484"/>
              <a:gd name="connsiteY143" fmla="*/ 86561 h 1904041"/>
              <a:gd name="connsiteX144" fmla="*/ 480004 w 1887484"/>
              <a:gd name="connsiteY144" fmla="*/ 77203 h 1904041"/>
              <a:gd name="connsiteX145" fmla="*/ 490795 w 1887484"/>
              <a:gd name="connsiteY145" fmla="*/ 69015 h 1904041"/>
              <a:gd name="connsiteX146" fmla="*/ 503384 w 1887484"/>
              <a:gd name="connsiteY146" fmla="*/ 60826 h 1904041"/>
              <a:gd name="connsiteX147" fmla="*/ 514175 w 1887484"/>
              <a:gd name="connsiteY147" fmla="*/ 53808 h 1904041"/>
              <a:gd name="connsiteX148" fmla="*/ 526764 w 1887484"/>
              <a:gd name="connsiteY148" fmla="*/ 46790 h 1904041"/>
              <a:gd name="connsiteX149" fmla="*/ 537555 w 1887484"/>
              <a:gd name="connsiteY149" fmla="*/ 39771 h 1904041"/>
              <a:gd name="connsiteX150" fmla="*/ 548346 w 1887484"/>
              <a:gd name="connsiteY150" fmla="*/ 33922 h 1904041"/>
              <a:gd name="connsiteX151" fmla="*/ 560935 w 1887484"/>
              <a:gd name="connsiteY151" fmla="*/ 28074 h 1904041"/>
              <a:gd name="connsiteX152" fmla="*/ 571726 w 1887484"/>
              <a:gd name="connsiteY152" fmla="*/ 23395 h 1904041"/>
              <a:gd name="connsiteX153" fmla="*/ 582516 w 1887484"/>
              <a:gd name="connsiteY153" fmla="*/ 18716 h 1904041"/>
              <a:gd name="connsiteX154" fmla="*/ 595106 w 1887484"/>
              <a:gd name="connsiteY154" fmla="*/ 14037 h 1904041"/>
              <a:gd name="connsiteX155" fmla="*/ 605896 w 1887484"/>
              <a:gd name="connsiteY155" fmla="*/ 11697 h 1904041"/>
              <a:gd name="connsiteX156" fmla="*/ 618485 w 1887484"/>
              <a:gd name="connsiteY156" fmla="*/ 8188 h 1904041"/>
              <a:gd name="connsiteX157" fmla="*/ 629276 w 1887484"/>
              <a:gd name="connsiteY157" fmla="*/ 5849 h 1904041"/>
              <a:gd name="connsiteX158" fmla="*/ 640067 w 1887484"/>
              <a:gd name="connsiteY158" fmla="*/ 3509 h 1904041"/>
              <a:gd name="connsiteX159" fmla="*/ 652656 w 1887484"/>
              <a:gd name="connsiteY159" fmla="*/ 2340 h 1904041"/>
              <a:gd name="connsiteX160" fmla="*/ 663447 w 1887484"/>
              <a:gd name="connsiteY160" fmla="*/ 1170 h 1904041"/>
              <a:gd name="connsiteX161" fmla="*/ 676036 w 1887484"/>
              <a:gd name="connsiteY16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917029 w 1887484"/>
              <a:gd name="connsiteY21" fmla="*/ 210553 h 1904041"/>
              <a:gd name="connsiteX22" fmla="*/ 1019541 w 1887484"/>
              <a:gd name="connsiteY22" fmla="*/ 202364 h 1904041"/>
              <a:gd name="connsiteX23" fmla="*/ 1030332 w 1887484"/>
              <a:gd name="connsiteY23" fmla="*/ 170782 h 1904041"/>
              <a:gd name="connsiteX24" fmla="*/ 1042921 w 1887484"/>
              <a:gd name="connsiteY24" fmla="*/ 145047 h 1904041"/>
              <a:gd name="connsiteX25" fmla="*/ 1053712 w 1887484"/>
              <a:gd name="connsiteY25" fmla="*/ 123992 h 1904041"/>
              <a:gd name="connsiteX26" fmla="*/ 1064503 w 1887484"/>
              <a:gd name="connsiteY26" fmla="*/ 105276 h 1904041"/>
              <a:gd name="connsiteX27" fmla="*/ 1077092 w 1887484"/>
              <a:gd name="connsiteY27" fmla="*/ 90070 h 1904041"/>
              <a:gd name="connsiteX28" fmla="*/ 1087882 w 1887484"/>
              <a:gd name="connsiteY28" fmla="*/ 76033 h 1904041"/>
              <a:gd name="connsiteX29" fmla="*/ 1100472 w 1887484"/>
              <a:gd name="connsiteY29" fmla="*/ 63166 h 1904041"/>
              <a:gd name="connsiteX30" fmla="*/ 1111262 w 1887484"/>
              <a:gd name="connsiteY30" fmla="*/ 52638 h 1904041"/>
              <a:gd name="connsiteX31" fmla="*/ 1122053 w 1887484"/>
              <a:gd name="connsiteY31" fmla="*/ 43280 h 1904041"/>
              <a:gd name="connsiteX32" fmla="*/ 1134642 w 1887484"/>
              <a:gd name="connsiteY32" fmla="*/ 35092 h 1904041"/>
              <a:gd name="connsiteX33" fmla="*/ 1145433 w 1887484"/>
              <a:gd name="connsiteY33" fmla="*/ 28074 h 1904041"/>
              <a:gd name="connsiteX34" fmla="*/ 1156224 w 1887484"/>
              <a:gd name="connsiteY34" fmla="*/ 22225 h 1904041"/>
              <a:gd name="connsiteX35" fmla="*/ 1168813 w 1887484"/>
              <a:gd name="connsiteY35" fmla="*/ 16376 h 1904041"/>
              <a:gd name="connsiteX36" fmla="*/ 1179604 w 1887484"/>
              <a:gd name="connsiteY36" fmla="*/ 12867 h 1904041"/>
              <a:gd name="connsiteX37" fmla="*/ 1192193 w 1887484"/>
              <a:gd name="connsiteY37" fmla="*/ 8188 h 1904041"/>
              <a:gd name="connsiteX38" fmla="*/ 1202984 w 1887484"/>
              <a:gd name="connsiteY38" fmla="*/ 5849 h 1904041"/>
              <a:gd name="connsiteX39" fmla="*/ 1213774 w 1887484"/>
              <a:gd name="connsiteY39" fmla="*/ 3509 h 1904041"/>
              <a:gd name="connsiteX40" fmla="*/ 1226364 w 1887484"/>
              <a:gd name="connsiteY40" fmla="*/ 1170 h 1904041"/>
              <a:gd name="connsiteX41" fmla="*/ 1237154 w 1887484"/>
              <a:gd name="connsiteY41" fmla="*/ 1170 h 1904041"/>
              <a:gd name="connsiteX42" fmla="*/ 1249743 w 1887484"/>
              <a:gd name="connsiteY42" fmla="*/ 0 h 1904041"/>
              <a:gd name="connsiteX43" fmla="*/ 1260534 w 1887484"/>
              <a:gd name="connsiteY43" fmla="*/ 0 h 1904041"/>
              <a:gd name="connsiteX44" fmla="*/ 1271325 w 1887484"/>
              <a:gd name="connsiteY44" fmla="*/ 1170 h 1904041"/>
              <a:gd name="connsiteX45" fmla="*/ 1283914 w 1887484"/>
              <a:gd name="connsiteY45" fmla="*/ 2340 h 1904041"/>
              <a:gd name="connsiteX46" fmla="*/ 1294705 w 1887484"/>
              <a:gd name="connsiteY46" fmla="*/ 3509 h 1904041"/>
              <a:gd name="connsiteX47" fmla="*/ 1307294 w 1887484"/>
              <a:gd name="connsiteY47" fmla="*/ 5849 h 1904041"/>
              <a:gd name="connsiteX48" fmla="*/ 1318085 w 1887484"/>
              <a:gd name="connsiteY48" fmla="*/ 8188 h 1904041"/>
              <a:gd name="connsiteX49" fmla="*/ 1328875 w 1887484"/>
              <a:gd name="connsiteY49" fmla="*/ 11697 h 1904041"/>
              <a:gd name="connsiteX50" fmla="*/ 1339666 w 1887484"/>
              <a:gd name="connsiteY50" fmla="*/ 15207 h 1904041"/>
              <a:gd name="connsiteX51" fmla="*/ 1352255 w 1887484"/>
              <a:gd name="connsiteY51" fmla="*/ 19886 h 1904041"/>
              <a:gd name="connsiteX52" fmla="*/ 1363046 w 1887484"/>
              <a:gd name="connsiteY52" fmla="*/ 24565 h 1904041"/>
              <a:gd name="connsiteX53" fmla="*/ 1375635 w 1887484"/>
              <a:gd name="connsiteY53" fmla="*/ 29244 h 1904041"/>
              <a:gd name="connsiteX54" fmla="*/ 1386426 w 1887484"/>
              <a:gd name="connsiteY54" fmla="*/ 35092 h 1904041"/>
              <a:gd name="connsiteX55" fmla="*/ 1397217 w 1887484"/>
              <a:gd name="connsiteY55" fmla="*/ 40941 h 1904041"/>
              <a:gd name="connsiteX56" fmla="*/ 1409806 w 1887484"/>
              <a:gd name="connsiteY56" fmla="*/ 47959 h 1904041"/>
              <a:gd name="connsiteX57" fmla="*/ 1420597 w 1887484"/>
              <a:gd name="connsiteY57" fmla="*/ 54978 h 1904041"/>
              <a:gd name="connsiteX58" fmla="*/ 1433186 w 1887484"/>
              <a:gd name="connsiteY58" fmla="*/ 61996 h 1904041"/>
              <a:gd name="connsiteX59" fmla="*/ 1443977 w 1887484"/>
              <a:gd name="connsiteY59" fmla="*/ 70184 h 1904041"/>
              <a:gd name="connsiteX60" fmla="*/ 1454767 w 1887484"/>
              <a:gd name="connsiteY60" fmla="*/ 79542 h 1904041"/>
              <a:gd name="connsiteX61" fmla="*/ 1467357 w 1887484"/>
              <a:gd name="connsiteY61" fmla="*/ 87730 h 1904041"/>
              <a:gd name="connsiteX62" fmla="*/ 1478147 w 1887484"/>
              <a:gd name="connsiteY62" fmla="*/ 98258 h 1904041"/>
              <a:gd name="connsiteX63" fmla="*/ 1490736 w 1887484"/>
              <a:gd name="connsiteY63" fmla="*/ 107616 h 1904041"/>
              <a:gd name="connsiteX64" fmla="*/ 1501527 w 1887484"/>
              <a:gd name="connsiteY64" fmla="*/ 119313 h 1904041"/>
              <a:gd name="connsiteX65" fmla="*/ 1512318 w 1887484"/>
              <a:gd name="connsiteY65" fmla="*/ 129841 h 1904041"/>
              <a:gd name="connsiteX66" fmla="*/ 1524907 w 1887484"/>
              <a:gd name="connsiteY66" fmla="*/ 141538 h 1904041"/>
              <a:gd name="connsiteX67" fmla="*/ 1535698 w 1887484"/>
              <a:gd name="connsiteY67" fmla="*/ 154405 h 1904041"/>
              <a:gd name="connsiteX68" fmla="*/ 1546489 w 1887484"/>
              <a:gd name="connsiteY68" fmla="*/ 167272 h 1904041"/>
              <a:gd name="connsiteX69" fmla="*/ 1559078 w 1887484"/>
              <a:gd name="connsiteY69" fmla="*/ 180139 h 1904041"/>
              <a:gd name="connsiteX70" fmla="*/ 1569869 w 1887484"/>
              <a:gd name="connsiteY70" fmla="*/ 195346 h 1904041"/>
              <a:gd name="connsiteX71" fmla="*/ 1582458 w 1887484"/>
              <a:gd name="connsiteY71" fmla="*/ 210553 h 1904041"/>
              <a:gd name="connsiteX72" fmla="*/ 1593248 w 1887484"/>
              <a:gd name="connsiteY72" fmla="*/ 225759 h 1904041"/>
              <a:gd name="connsiteX73" fmla="*/ 1604039 w 1887484"/>
              <a:gd name="connsiteY73" fmla="*/ 242135 h 1904041"/>
              <a:gd name="connsiteX74" fmla="*/ 1616628 w 1887484"/>
              <a:gd name="connsiteY74" fmla="*/ 258512 h 1904041"/>
              <a:gd name="connsiteX75" fmla="*/ 1627419 w 1887484"/>
              <a:gd name="connsiteY75" fmla="*/ 277228 h 1904041"/>
              <a:gd name="connsiteX76" fmla="*/ 1640008 w 1887484"/>
              <a:gd name="connsiteY76" fmla="*/ 294774 h 1904041"/>
              <a:gd name="connsiteX77" fmla="*/ 1650799 w 1887484"/>
              <a:gd name="connsiteY77" fmla="*/ 314659 h 1904041"/>
              <a:gd name="connsiteX78" fmla="*/ 1661590 w 1887484"/>
              <a:gd name="connsiteY78" fmla="*/ 334545 h 1904041"/>
              <a:gd name="connsiteX79" fmla="*/ 1674179 w 1887484"/>
              <a:gd name="connsiteY79" fmla="*/ 356770 h 1904041"/>
              <a:gd name="connsiteX80" fmla="*/ 1684970 w 1887484"/>
              <a:gd name="connsiteY80" fmla="*/ 378995 h 1904041"/>
              <a:gd name="connsiteX81" fmla="*/ 1697559 w 1887484"/>
              <a:gd name="connsiteY81" fmla="*/ 402389 h 1904041"/>
              <a:gd name="connsiteX82" fmla="*/ 1708350 w 1887484"/>
              <a:gd name="connsiteY82" fmla="*/ 426954 h 1904041"/>
              <a:gd name="connsiteX83" fmla="*/ 1719140 w 1887484"/>
              <a:gd name="connsiteY83" fmla="*/ 452688 h 1904041"/>
              <a:gd name="connsiteX84" fmla="*/ 1729931 w 1887484"/>
              <a:gd name="connsiteY84" fmla="*/ 480762 h 1904041"/>
              <a:gd name="connsiteX85" fmla="*/ 1742520 w 1887484"/>
              <a:gd name="connsiteY85" fmla="*/ 510005 h 1904041"/>
              <a:gd name="connsiteX86" fmla="*/ 1753311 w 1887484"/>
              <a:gd name="connsiteY86" fmla="*/ 540418 h 1904041"/>
              <a:gd name="connsiteX87" fmla="*/ 1765900 w 1887484"/>
              <a:gd name="connsiteY87" fmla="*/ 573171 h 1904041"/>
              <a:gd name="connsiteX88" fmla="*/ 1776691 w 1887484"/>
              <a:gd name="connsiteY88" fmla="*/ 608263 h 1904041"/>
              <a:gd name="connsiteX89" fmla="*/ 1787482 w 1887484"/>
              <a:gd name="connsiteY89" fmla="*/ 645694 h 1904041"/>
              <a:gd name="connsiteX90" fmla="*/ 1800071 w 1887484"/>
              <a:gd name="connsiteY90" fmla="*/ 686635 h 1904041"/>
              <a:gd name="connsiteX91" fmla="*/ 1810862 w 1887484"/>
              <a:gd name="connsiteY91" fmla="*/ 731085 h 1904041"/>
              <a:gd name="connsiteX92" fmla="*/ 1823451 w 1887484"/>
              <a:gd name="connsiteY92" fmla="*/ 780214 h 1904041"/>
              <a:gd name="connsiteX93" fmla="*/ 1834242 w 1887484"/>
              <a:gd name="connsiteY93" fmla="*/ 836361 h 1904041"/>
              <a:gd name="connsiteX94" fmla="*/ 1845032 w 1887484"/>
              <a:gd name="connsiteY94" fmla="*/ 901867 h 1904041"/>
              <a:gd name="connsiteX95" fmla="*/ 1857621 w 1887484"/>
              <a:gd name="connsiteY95" fmla="*/ 980239 h 1904041"/>
              <a:gd name="connsiteX96" fmla="*/ 1868412 w 1887484"/>
              <a:gd name="connsiteY96" fmla="*/ 1084345 h 1904041"/>
              <a:gd name="connsiteX97" fmla="*/ 1881001 w 1887484"/>
              <a:gd name="connsiteY97" fmla="*/ 1256297 h 1904041"/>
              <a:gd name="connsiteX98" fmla="*/ 1885102 w 1887484"/>
              <a:gd name="connsiteY98" fmla="*/ 1335426 h 1904041"/>
              <a:gd name="connsiteX99" fmla="*/ 1887484 w 1887484"/>
              <a:gd name="connsiteY99" fmla="*/ 1903557 h 1904041"/>
              <a:gd name="connsiteX100" fmla="*/ 0 w 1887484"/>
              <a:gd name="connsiteY100" fmla="*/ 1904041 h 1904041"/>
              <a:gd name="connsiteX101" fmla="*/ 0 w 1887484"/>
              <a:gd name="connsiteY101" fmla="*/ 1482058 h 1904041"/>
              <a:gd name="connsiteX102" fmla="*/ 8809 w 1887484"/>
              <a:gd name="connsiteY102" fmla="*/ 1388477 h 1904041"/>
              <a:gd name="connsiteX103" fmla="*/ 21398 w 1887484"/>
              <a:gd name="connsiteY103" fmla="*/ 1283201 h 1904041"/>
              <a:gd name="connsiteX104" fmla="*/ 32189 w 1887484"/>
              <a:gd name="connsiteY104" fmla="*/ 1190791 h 1904041"/>
              <a:gd name="connsiteX105" fmla="*/ 44778 w 1887484"/>
              <a:gd name="connsiteY105" fmla="*/ 1110080 h 1904041"/>
              <a:gd name="connsiteX106" fmla="*/ 55569 w 1887484"/>
              <a:gd name="connsiteY106" fmla="*/ 1038726 h 1904041"/>
              <a:gd name="connsiteX107" fmla="*/ 66360 w 1887484"/>
              <a:gd name="connsiteY107" fmla="*/ 972051 h 1904041"/>
              <a:gd name="connsiteX108" fmla="*/ 78949 w 1887484"/>
              <a:gd name="connsiteY108" fmla="*/ 911225 h 1904041"/>
              <a:gd name="connsiteX109" fmla="*/ 89740 w 1887484"/>
              <a:gd name="connsiteY109" fmla="*/ 853907 h 1904041"/>
              <a:gd name="connsiteX110" fmla="*/ 102329 w 1887484"/>
              <a:gd name="connsiteY110" fmla="*/ 800100 h 1904041"/>
              <a:gd name="connsiteX111" fmla="*/ 113119 w 1887484"/>
              <a:gd name="connsiteY111" fmla="*/ 750971 h 1904041"/>
              <a:gd name="connsiteX112" fmla="*/ 123910 w 1887484"/>
              <a:gd name="connsiteY112" fmla="*/ 705351 h 1904041"/>
              <a:gd name="connsiteX113" fmla="*/ 136499 w 1887484"/>
              <a:gd name="connsiteY113" fmla="*/ 663240 h 1904041"/>
              <a:gd name="connsiteX114" fmla="*/ 147290 w 1887484"/>
              <a:gd name="connsiteY114" fmla="*/ 624639 h 1904041"/>
              <a:gd name="connsiteX115" fmla="*/ 158081 w 1887484"/>
              <a:gd name="connsiteY115" fmla="*/ 589547 h 1904041"/>
              <a:gd name="connsiteX116" fmla="*/ 170670 w 1887484"/>
              <a:gd name="connsiteY116" fmla="*/ 555625 h 1904041"/>
              <a:gd name="connsiteX117" fmla="*/ 181461 w 1887484"/>
              <a:gd name="connsiteY117" fmla="*/ 525212 h 1904041"/>
              <a:gd name="connsiteX118" fmla="*/ 192251 w 1887484"/>
              <a:gd name="connsiteY118" fmla="*/ 495968 h 1904041"/>
              <a:gd name="connsiteX119" fmla="*/ 204841 w 1887484"/>
              <a:gd name="connsiteY119" fmla="*/ 469064 h 1904041"/>
              <a:gd name="connsiteX120" fmla="*/ 215631 w 1887484"/>
              <a:gd name="connsiteY120" fmla="*/ 442160 h 1904041"/>
              <a:gd name="connsiteX121" fmla="*/ 228221 w 1887484"/>
              <a:gd name="connsiteY121" fmla="*/ 417596 h 1904041"/>
              <a:gd name="connsiteX122" fmla="*/ 239011 w 1887484"/>
              <a:gd name="connsiteY122" fmla="*/ 393031 h 1904041"/>
              <a:gd name="connsiteX123" fmla="*/ 249802 w 1887484"/>
              <a:gd name="connsiteY123" fmla="*/ 370806 h 1904041"/>
              <a:gd name="connsiteX124" fmla="*/ 262391 w 1887484"/>
              <a:gd name="connsiteY124" fmla="*/ 348581 h 1904041"/>
              <a:gd name="connsiteX125" fmla="*/ 273182 w 1887484"/>
              <a:gd name="connsiteY125" fmla="*/ 328696 h 1904041"/>
              <a:gd name="connsiteX126" fmla="*/ 285771 w 1887484"/>
              <a:gd name="connsiteY126" fmla="*/ 308810 h 1904041"/>
              <a:gd name="connsiteX127" fmla="*/ 296562 w 1887484"/>
              <a:gd name="connsiteY127" fmla="*/ 288925 h 1904041"/>
              <a:gd name="connsiteX128" fmla="*/ 307353 w 1887484"/>
              <a:gd name="connsiteY128" fmla="*/ 271379 h 1904041"/>
              <a:gd name="connsiteX129" fmla="*/ 318143 w 1887484"/>
              <a:gd name="connsiteY129" fmla="*/ 253833 h 1904041"/>
              <a:gd name="connsiteX130" fmla="*/ 330733 w 1887484"/>
              <a:gd name="connsiteY130" fmla="*/ 237457 h 1904041"/>
              <a:gd name="connsiteX131" fmla="*/ 343322 w 1887484"/>
              <a:gd name="connsiteY131" fmla="*/ 221080 h 1904041"/>
              <a:gd name="connsiteX132" fmla="*/ 354113 w 1887484"/>
              <a:gd name="connsiteY132" fmla="*/ 205874 h 1904041"/>
              <a:gd name="connsiteX133" fmla="*/ 364903 w 1887484"/>
              <a:gd name="connsiteY133" fmla="*/ 190667 h 1904041"/>
              <a:gd name="connsiteX134" fmla="*/ 375694 w 1887484"/>
              <a:gd name="connsiteY134" fmla="*/ 176630 h 1904041"/>
              <a:gd name="connsiteX135" fmla="*/ 388283 w 1887484"/>
              <a:gd name="connsiteY135" fmla="*/ 163763 h 1904041"/>
              <a:gd name="connsiteX136" fmla="*/ 399074 w 1887484"/>
              <a:gd name="connsiteY136" fmla="*/ 150896 h 1904041"/>
              <a:gd name="connsiteX137" fmla="*/ 411663 w 1887484"/>
              <a:gd name="connsiteY137" fmla="*/ 139199 h 1904041"/>
              <a:gd name="connsiteX138" fmla="*/ 422454 w 1887484"/>
              <a:gd name="connsiteY138" fmla="*/ 127501 h 1904041"/>
              <a:gd name="connsiteX139" fmla="*/ 433245 w 1887484"/>
              <a:gd name="connsiteY139" fmla="*/ 115804 h 1904041"/>
              <a:gd name="connsiteX140" fmla="*/ 445834 w 1887484"/>
              <a:gd name="connsiteY140" fmla="*/ 105276 h 1904041"/>
              <a:gd name="connsiteX141" fmla="*/ 456624 w 1887484"/>
              <a:gd name="connsiteY141" fmla="*/ 95918 h 1904041"/>
              <a:gd name="connsiteX142" fmla="*/ 469214 w 1887484"/>
              <a:gd name="connsiteY142" fmla="*/ 86561 h 1904041"/>
              <a:gd name="connsiteX143" fmla="*/ 480004 w 1887484"/>
              <a:gd name="connsiteY143" fmla="*/ 77203 h 1904041"/>
              <a:gd name="connsiteX144" fmla="*/ 490795 w 1887484"/>
              <a:gd name="connsiteY144" fmla="*/ 69015 h 1904041"/>
              <a:gd name="connsiteX145" fmla="*/ 503384 w 1887484"/>
              <a:gd name="connsiteY145" fmla="*/ 60826 h 1904041"/>
              <a:gd name="connsiteX146" fmla="*/ 514175 w 1887484"/>
              <a:gd name="connsiteY146" fmla="*/ 53808 h 1904041"/>
              <a:gd name="connsiteX147" fmla="*/ 526764 w 1887484"/>
              <a:gd name="connsiteY147" fmla="*/ 46790 h 1904041"/>
              <a:gd name="connsiteX148" fmla="*/ 537555 w 1887484"/>
              <a:gd name="connsiteY148" fmla="*/ 39771 h 1904041"/>
              <a:gd name="connsiteX149" fmla="*/ 548346 w 1887484"/>
              <a:gd name="connsiteY149" fmla="*/ 33922 h 1904041"/>
              <a:gd name="connsiteX150" fmla="*/ 560935 w 1887484"/>
              <a:gd name="connsiteY150" fmla="*/ 28074 h 1904041"/>
              <a:gd name="connsiteX151" fmla="*/ 571726 w 1887484"/>
              <a:gd name="connsiteY151" fmla="*/ 23395 h 1904041"/>
              <a:gd name="connsiteX152" fmla="*/ 582516 w 1887484"/>
              <a:gd name="connsiteY152" fmla="*/ 18716 h 1904041"/>
              <a:gd name="connsiteX153" fmla="*/ 595106 w 1887484"/>
              <a:gd name="connsiteY153" fmla="*/ 14037 h 1904041"/>
              <a:gd name="connsiteX154" fmla="*/ 605896 w 1887484"/>
              <a:gd name="connsiteY154" fmla="*/ 11697 h 1904041"/>
              <a:gd name="connsiteX155" fmla="*/ 618485 w 1887484"/>
              <a:gd name="connsiteY155" fmla="*/ 8188 h 1904041"/>
              <a:gd name="connsiteX156" fmla="*/ 629276 w 1887484"/>
              <a:gd name="connsiteY156" fmla="*/ 5849 h 1904041"/>
              <a:gd name="connsiteX157" fmla="*/ 640067 w 1887484"/>
              <a:gd name="connsiteY157" fmla="*/ 3509 h 1904041"/>
              <a:gd name="connsiteX158" fmla="*/ 652656 w 1887484"/>
              <a:gd name="connsiteY158" fmla="*/ 2340 h 1904041"/>
              <a:gd name="connsiteX159" fmla="*/ 663447 w 1887484"/>
              <a:gd name="connsiteY159" fmla="*/ 1170 h 1904041"/>
              <a:gd name="connsiteX160" fmla="*/ 676036 w 1887484"/>
              <a:gd name="connsiteY16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19541 w 1887484"/>
              <a:gd name="connsiteY21" fmla="*/ 202364 h 1904041"/>
              <a:gd name="connsiteX22" fmla="*/ 1030332 w 1887484"/>
              <a:gd name="connsiteY22" fmla="*/ 170782 h 1904041"/>
              <a:gd name="connsiteX23" fmla="*/ 1042921 w 1887484"/>
              <a:gd name="connsiteY23" fmla="*/ 145047 h 1904041"/>
              <a:gd name="connsiteX24" fmla="*/ 1053712 w 1887484"/>
              <a:gd name="connsiteY24" fmla="*/ 123992 h 1904041"/>
              <a:gd name="connsiteX25" fmla="*/ 1064503 w 1887484"/>
              <a:gd name="connsiteY25" fmla="*/ 105276 h 1904041"/>
              <a:gd name="connsiteX26" fmla="*/ 1077092 w 1887484"/>
              <a:gd name="connsiteY26" fmla="*/ 90070 h 1904041"/>
              <a:gd name="connsiteX27" fmla="*/ 1087882 w 1887484"/>
              <a:gd name="connsiteY27" fmla="*/ 76033 h 1904041"/>
              <a:gd name="connsiteX28" fmla="*/ 1100472 w 1887484"/>
              <a:gd name="connsiteY28" fmla="*/ 63166 h 1904041"/>
              <a:gd name="connsiteX29" fmla="*/ 1111262 w 1887484"/>
              <a:gd name="connsiteY29" fmla="*/ 52638 h 1904041"/>
              <a:gd name="connsiteX30" fmla="*/ 1122053 w 1887484"/>
              <a:gd name="connsiteY30" fmla="*/ 43280 h 1904041"/>
              <a:gd name="connsiteX31" fmla="*/ 1134642 w 1887484"/>
              <a:gd name="connsiteY31" fmla="*/ 35092 h 1904041"/>
              <a:gd name="connsiteX32" fmla="*/ 1145433 w 1887484"/>
              <a:gd name="connsiteY32" fmla="*/ 28074 h 1904041"/>
              <a:gd name="connsiteX33" fmla="*/ 1156224 w 1887484"/>
              <a:gd name="connsiteY33" fmla="*/ 22225 h 1904041"/>
              <a:gd name="connsiteX34" fmla="*/ 1168813 w 1887484"/>
              <a:gd name="connsiteY34" fmla="*/ 16376 h 1904041"/>
              <a:gd name="connsiteX35" fmla="*/ 1179604 w 1887484"/>
              <a:gd name="connsiteY35" fmla="*/ 12867 h 1904041"/>
              <a:gd name="connsiteX36" fmla="*/ 1192193 w 1887484"/>
              <a:gd name="connsiteY36" fmla="*/ 8188 h 1904041"/>
              <a:gd name="connsiteX37" fmla="*/ 1202984 w 1887484"/>
              <a:gd name="connsiteY37" fmla="*/ 5849 h 1904041"/>
              <a:gd name="connsiteX38" fmla="*/ 1213774 w 1887484"/>
              <a:gd name="connsiteY38" fmla="*/ 3509 h 1904041"/>
              <a:gd name="connsiteX39" fmla="*/ 1226364 w 1887484"/>
              <a:gd name="connsiteY39" fmla="*/ 1170 h 1904041"/>
              <a:gd name="connsiteX40" fmla="*/ 1237154 w 1887484"/>
              <a:gd name="connsiteY40" fmla="*/ 1170 h 1904041"/>
              <a:gd name="connsiteX41" fmla="*/ 1249743 w 1887484"/>
              <a:gd name="connsiteY41" fmla="*/ 0 h 1904041"/>
              <a:gd name="connsiteX42" fmla="*/ 1260534 w 1887484"/>
              <a:gd name="connsiteY42" fmla="*/ 0 h 1904041"/>
              <a:gd name="connsiteX43" fmla="*/ 1271325 w 1887484"/>
              <a:gd name="connsiteY43" fmla="*/ 1170 h 1904041"/>
              <a:gd name="connsiteX44" fmla="*/ 1283914 w 1887484"/>
              <a:gd name="connsiteY44" fmla="*/ 2340 h 1904041"/>
              <a:gd name="connsiteX45" fmla="*/ 1294705 w 1887484"/>
              <a:gd name="connsiteY45" fmla="*/ 3509 h 1904041"/>
              <a:gd name="connsiteX46" fmla="*/ 1307294 w 1887484"/>
              <a:gd name="connsiteY46" fmla="*/ 5849 h 1904041"/>
              <a:gd name="connsiteX47" fmla="*/ 1318085 w 1887484"/>
              <a:gd name="connsiteY47" fmla="*/ 8188 h 1904041"/>
              <a:gd name="connsiteX48" fmla="*/ 1328875 w 1887484"/>
              <a:gd name="connsiteY48" fmla="*/ 11697 h 1904041"/>
              <a:gd name="connsiteX49" fmla="*/ 1339666 w 1887484"/>
              <a:gd name="connsiteY49" fmla="*/ 15207 h 1904041"/>
              <a:gd name="connsiteX50" fmla="*/ 1352255 w 1887484"/>
              <a:gd name="connsiteY50" fmla="*/ 19886 h 1904041"/>
              <a:gd name="connsiteX51" fmla="*/ 1363046 w 1887484"/>
              <a:gd name="connsiteY51" fmla="*/ 24565 h 1904041"/>
              <a:gd name="connsiteX52" fmla="*/ 1375635 w 1887484"/>
              <a:gd name="connsiteY52" fmla="*/ 29244 h 1904041"/>
              <a:gd name="connsiteX53" fmla="*/ 1386426 w 1887484"/>
              <a:gd name="connsiteY53" fmla="*/ 35092 h 1904041"/>
              <a:gd name="connsiteX54" fmla="*/ 1397217 w 1887484"/>
              <a:gd name="connsiteY54" fmla="*/ 40941 h 1904041"/>
              <a:gd name="connsiteX55" fmla="*/ 1409806 w 1887484"/>
              <a:gd name="connsiteY55" fmla="*/ 47959 h 1904041"/>
              <a:gd name="connsiteX56" fmla="*/ 1420597 w 1887484"/>
              <a:gd name="connsiteY56" fmla="*/ 54978 h 1904041"/>
              <a:gd name="connsiteX57" fmla="*/ 1433186 w 1887484"/>
              <a:gd name="connsiteY57" fmla="*/ 61996 h 1904041"/>
              <a:gd name="connsiteX58" fmla="*/ 1443977 w 1887484"/>
              <a:gd name="connsiteY58" fmla="*/ 70184 h 1904041"/>
              <a:gd name="connsiteX59" fmla="*/ 1454767 w 1887484"/>
              <a:gd name="connsiteY59" fmla="*/ 79542 h 1904041"/>
              <a:gd name="connsiteX60" fmla="*/ 1467357 w 1887484"/>
              <a:gd name="connsiteY60" fmla="*/ 87730 h 1904041"/>
              <a:gd name="connsiteX61" fmla="*/ 1478147 w 1887484"/>
              <a:gd name="connsiteY61" fmla="*/ 98258 h 1904041"/>
              <a:gd name="connsiteX62" fmla="*/ 1490736 w 1887484"/>
              <a:gd name="connsiteY62" fmla="*/ 107616 h 1904041"/>
              <a:gd name="connsiteX63" fmla="*/ 1501527 w 1887484"/>
              <a:gd name="connsiteY63" fmla="*/ 119313 h 1904041"/>
              <a:gd name="connsiteX64" fmla="*/ 1512318 w 1887484"/>
              <a:gd name="connsiteY64" fmla="*/ 129841 h 1904041"/>
              <a:gd name="connsiteX65" fmla="*/ 1524907 w 1887484"/>
              <a:gd name="connsiteY65" fmla="*/ 141538 h 1904041"/>
              <a:gd name="connsiteX66" fmla="*/ 1535698 w 1887484"/>
              <a:gd name="connsiteY66" fmla="*/ 154405 h 1904041"/>
              <a:gd name="connsiteX67" fmla="*/ 1546489 w 1887484"/>
              <a:gd name="connsiteY67" fmla="*/ 167272 h 1904041"/>
              <a:gd name="connsiteX68" fmla="*/ 1559078 w 1887484"/>
              <a:gd name="connsiteY68" fmla="*/ 180139 h 1904041"/>
              <a:gd name="connsiteX69" fmla="*/ 1569869 w 1887484"/>
              <a:gd name="connsiteY69" fmla="*/ 195346 h 1904041"/>
              <a:gd name="connsiteX70" fmla="*/ 1582458 w 1887484"/>
              <a:gd name="connsiteY70" fmla="*/ 210553 h 1904041"/>
              <a:gd name="connsiteX71" fmla="*/ 1593248 w 1887484"/>
              <a:gd name="connsiteY71" fmla="*/ 225759 h 1904041"/>
              <a:gd name="connsiteX72" fmla="*/ 1604039 w 1887484"/>
              <a:gd name="connsiteY72" fmla="*/ 242135 h 1904041"/>
              <a:gd name="connsiteX73" fmla="*/ 1616628 w 1887484"/>
              <a:gd name="connsiteY73" fmla="*/ 258512 h 1904041"/>
              <a:gd name="connsiteX74" fmla="*/ 1627419 w 1887484"/>
              <a:gd name="connsiteY74" fmla="*/ 277228 h 1904041"/>
              <a:gd name="connsiteX75" fmla="*/ 1640008 w 1887484"/>
              <a:gd name="connsiteY75" fmla="*/ 294774 h 1904041"/>
              <a:gd name="connsiteX76" fmla="*/ 1650799 w 1887484"/>
              <a:gd name="connsiteY76" fmla="*/ 314659 h 1904041"/>
              <a:gd name="connsiteX77" fmla="*/ 1661590 w 1887484"/>
              <a:gd name="connsiteY77" fmla="*/ 334545 h 1904041"/>
              <a:gd name="connsiteX78" fmla="*/ 1674179 w 1887484"/>
              <a:gd name="connsiteY78" fmla="*/ 356770 h 1904041"/>
              <a:gd name="connsiteX79" fmla="*/ 1684970 w 1887484"/>
              <a:gd name="connsiteY79" fmla="*/ 378995 h 1904041"/>
              <a:gd name="connsiteX80" fmla="*/ 1697559 w 1887484"/>
              <a:gd name="connsiteY80" fmla="*/ 402389 h 1904041"/>
              <a:gd name="connsiteX81" fmla="*/ 1708350 w 1887484"/>
              <a:gd name="connsiteY81" fmla="*/ 426954 h 1904041"/>
              <a:gd name="connsiteX82" fmla="*/ 1719140 w 1887484"/>
              <a:gd name="connsiteY82" fmla="*/ 452688 h 1904041"/>
              <a:gd name="connsiteX83" fmla="*/ 1729931 w 1887484"/>
              <a:gd name="connsiteY83" fmla="*/ 480762 h 1904041"/>
              <a:gd name="connsiteX84" fmla="*/ 1742520 w 1887484"/>
              <a:gd name="connsiteY84" fmla="*/ 510005 h 1904041"/>
              <a:gd name="connsiteX85" fmla="*/ 1753311 w 1887484"/>
              <a:gd name="connsiteY85" fmla="*/ 540418 h 1904041"/>
              <a:gd name="connsiteX86" fmla="*/ 1765900 w 1887484"/>
              <a:gd name="connsiteY86" fmla="*/ 573171 h 1904041"/>
              <a:gd name="connsiteX87" fmla="*/ 1776691 w 1887484"/>
              <a:gd name="connsiteY87" fmla="*/ 608263 h 1904041"/>
              <a:gd name="connsiteX88" fmla="*/ 1787482 w 1887484"/>
              <a:gd name="connsiteY88" fmla="*/ 645694 h 1904041"/>
              <a:gd name="connsiteX89" fmla="*/ 1800071 w 1887484"/>
              <a:gd name="connsiteY89" fmla="*/ 686635 h 1904041"/>
              <a:gd name="connsiteX90" fmla="*/ 1810862 w 1887484"/>
              <a:gd name="connsiteY90" fmla="*/ 731085 h 1904041"/>
              <a:gd name="connsiteX91" fmla="*/ 1823451 w 1887484"/>
              <a:gd name="connsiteY91" fmla="*/ 780214 h 1904041"/>
              <a:gd name="connsiteX92" fmla="*/ 1834242 w 1887484"/>
              <a:gd name="connsiteY92" fmla="*/ 836361 h 1904041"/>
              <a:gd name="connsiteX93" fmla="*/ 1845032 w 1887484"/>
              <a:gd name="connsiteY93" fmla="*/ 901867 h 1904041"/>
              <a:gd name="connsiteX94" fmla="*/ 1857621 w 1887484"/>
              <a:gd name="connsiteY94" fmla="*/ 980239 h 1904041"/>
              <a:gd name="connsiteX95" fmla="*/ 1868412 w 1887484"/>
              <a:gd name="connsiteY95" fmla="*/ 1084345 h 1904041"/>
              <a:gd name="connsiteX96" fmla="*/ 1881001 w 1887484"/>
              <a:gd name="connsiteY96" fmla="*/ 1256297 h 1904041"/>
              <a:gd name="connsiteX97" fmla="*/ 1885102 w 1887484"/>
              <a:gd name="connsiteY97" fmla="*/ 1335426 h 1904041"/>
              <a:gd name="connsiteX98" fmla="*/ 1887484 w 1887484"/>
              <a:gd name="connsiteY98" fmla="*/ 1903557 h 1904041"/>
              <a:gd name="connsiteX99" fmla="*/ 0 w 1887484"/>
              <a:gd name="connsiteY99" fmla="*/ 1904041 h 1904041"/>
              <a:gd name="connsiteX100" fmla="*/ 0 w 1887484"/>
              <a:gd name="connsiteY100" fmla="*/ 1482058 h 1904041"/>
              <a:gd name="connsiteX101" fmla="*/ 8809 w 1887484"/>
              <a:gd name="connsiteY101" fmla="*/ 1388477 h 1904041"/>
              <a:gd name="connsiteX102" fmla="*/ 21398 w 1887484"/>
              <a:gd name="connsiteY102" fmla="*/ 1283201 h 1904041"/>
              <a:gd name="connsiteX103" fmla="*/ 32189 w 1887484"/>
              <a:gd name="connsiteY103" fmla="*/ 1190791 h 1904041"/>
              <a:gd name="connsiteX104" fmla="*/ 44778 w 1887484"/>
              <a:gd name="connsiteY104" fmla="*/ 1110080 h 1904041"/>
              <a:gd name="connsiteX105" fmla="*/ 55569 w 1887484"/>
              <a:gd name="connsiteY105" fmla="*/ 1038726 h 1904041"/>
              <a:gd name="connsiteX106" fmla="*/ 66360 w 1887484"/>
              <a:gd name="connsiteY106" fmla="*/ 972051 h 1904041"/>
              <a:gd name="connsiteX107" fmla="*/ 78949 w 1887484"/>
              <a:gd name="connsiteY107" fmla="*/ 911225 h 1904041"/>
              <a:gd name="connsiteX108" fmla="*/ 89740 w 1887484"/>
              <a:gd name="connsiteY108" fmla="*/ 853907 h 1904041"/>
              <a:gd name="connsiteX109" fmla="*/ 102329 w 1887484"/>
              <a:gd name="connsiteY109" fmla="*/ 800100 h 1904041"/>
              <a:gd name="connsiteX110" fmla="*/ 113119 w 1887484"/>
              <a:gd name="connsiteY110" fmla="*/ 750971 h 1904041"/>
              <a:gd name="connsiteX111" fmla="*/ 123910 w 1887484"/>
              <a:gd name="connsiteY111" fmla="*/ 705351 h 1904041"/>
              <a:gd name="connsiteX112" fmla="*/ 136499 w 1887484"/>
              <a:gd name="connsiteY112" fmla="*/ 663240 h 1904041"/>
              <a:gd name="connsiteX113" fmla="*/ 147290 w 1887484"/>
              <a:gd name="connsiteY113" fmla="*/ 624639 h 1904041"/>
              <a:gd name="connsiteX114" fmla="*/ 158081 w 1887484"/>
              <a:gd name="connsiteY114" fmla="*/ 589547 h 1904041"/>
              <a:gd name="connsiteX115" fmla="*/ 170670 w 1887484"/>
              <a:gd name="connsiteY115" fmla="*/ 555625 h 1904041"/>
              <a:gd name="connsiteX116" fmla="*/ 181461 w 1887484"/>
              <a:gd name="connsiteY116" fmla="*/ 525212 h 1904041"/>
              <a:gd name="connsiteX117" fmla="*/ 192251 w 1887484"/>
              <a:gd name="connsiteY117" fmla="*/ 495968 h 1904041"/>
              <a:gd name="connsiteX118" fmla="*/ 204841 w 1887484"/>
              <a:gd name="connsiteY118" fmla="*/ 469064 h 1904041"/>
              <a:gd name="connsiteX119" fmla="*/ 215631 w 1887484"/>
              <a:gd name="connsiteY119" fmla="*/ 442160 h 1904041"/>
              <a:gd name="connsiteX120" fmla="*/ 228221 w 1887484"/>
              <a:gd name="connsiteY120" fmla="*/ 417596 h 1904041"/>
              <a:gd name="connsiteX121" fmla="*/ 239011 w 1887484"/>
              <a:gd name="connsiteY121" fmla="*/ 393031 h 1904041"/>
              <a:gd name="connsiteX122" fmla="*/ 249802 w 1887484"/>
              <a:gd name="connsiteY122" fmla="*/ 370806 h 1904041"/>
              <a:gd name="connsiteX123" fmla="*/ 262391 w 1887484"/>
              <a:gd name="connsiteY123" fmla="*/ 348581 h 1904041"/>
              <a:gd name="connsiteX124" fmla="*/ 273182 w 1887484"/>
              <a:gd name="connsiteY124" fmla="*/ 328696 h 1904041"/>
              <a:gd name="connsiteX125" fmla="*/ 285771 w 1887484"/>
              <a:gd name="connsiteY125" fmla="*/ 308810 h 1904041"/>
              <a:gd name="connsiteX126" fmla="*/ 296562 w 1887484"/>
              <a:gd name="connsiteY126" fmla="*/ 288925 h 1904041"/>
              <a:gd name="connsiteX127" fmla="*/ 307353 w 1887484"/>
              <a:gd name="connsiteY127" fmla="*/ 271379 h 1904041"/>
              <a:gd name="connsiteX128" fmla="*/ 318143 w 1887484"/>
              <a:gd name="connsiteY128" fmla="*/ 253833 h 1904041"/>
              <a:gd name="connsiteX129" fmla="*/ 330733 w 1887484"/>
              <a:gd name="connsiteY129" fmla="*/ 237457 h 1904041"/>
              <a:gd name="connsiteX130" fmla="*/ 343322 w 1887484"/>
              <a:gd name="connsiteY130" fmla="*/ 221080 h 1904041"/>
              <a:gd name="connsiteX131" fmla="*/ 354113 w 1887484"/>
              <a:gd name="connsiteY131" fmla="*/ 205874 h 1904041"/>
              <a:gd name="connsiteX132" fmla="*/ 364903 w 1887484"/>
              <a:gd name="connsiteY132" fmla="*/ 190667 h 1904041"/>
              <a:gd name="connsiteX133" fmla="*/ 375694 w 1887484"/>
              <a:gd name="connsiteY133" fmla="*/ 176630 h 1904041"/>
              <a:gd name="connsiteX134" fmla="*/ 388283 w 1887484"/>
              <a:gd name="connsiteY134" fmla="*/ 163763 h 1904041"/>
              <a:gd name="connsiteX135" fmla="*/ 399074 w 1887484"/>
              <a:gd name="connsiteY135" fmla="*/ 150896 h 1904041"/>
              <a:gd name="connsiteX136" fmla="*/ 411663 w 1887484"/>
              <a:gd name="connsiteY136" fmla="*/ 139199 h 1904041"/>
              <a:gd name="connsiteX137" fmla="*/ 422454 w 1887484"/>
              <a:gd name="connsiteY137" fmla="*/ 127501 h 1904041"/>
              <a:gd name="connsiteX138" fmla="*/ 433245 w 1887484"/>
              <a:gd name="connsiteY138" fmla="*/ 115804 h 1904041"/>
              <a:gd name="connsiteX139" fmla="*/ 445834 w 1887484"/>
              <a:gd name="connsiteY139" fmla="*/ 105276 h 1904041"/>
              <a:gd name="connsiteX140" fmla="*/ 456624 w 1887484"/>
              <a:gd name="connsiteY140" fmla="*/ 95918 h 1904041"/>
              <a:gd name="connsiteX141" fmla="*/ 469214 w 1887484"/>
              <a:gd name="connsiteY141" fmla="*/ 86561 h 1904041"/>
              <a:gd name="connsiteX142" fmla="*/ 480004 w 1887484"/>
              <a:gd name="connsiteY142" fmla="*/ 77203 h 1904041"/>
              <a:gd name="connsiteX143" fmla="*/ 490795 w 1887484"/>
              <a:gd name="connsiteY143" fmla="*/ 69015 h 1904041"/>
              <a:gd name="connsiteX144" fmla="*/ 503384 w 1887484"/>
              <a:gd name="connsiteY144" fmla="*/ 60826 h 1904041"/>
              <a:gd name="connsiteX145" fmla="*/ 514175 w 1887484"/>
              <a:gd name="connsiteY145" fmla="*/ 53808 h 1904041"/>
              <a:gd name="connsiteX146" fmla="*/ 526764 w 1887484"/>
              <a:gd name="connsiteY146" fmla="*/ 46790 h 1904041"/>
              <a:gd name="connsiteX147" fmla="*/ 537555 w 1887484"/>
              <a:gd name="connsiteY147" fmla="*/ 39771 h 1904041"/>
              <a:gd name="connsiteX148" fmla="*/ 548346 w 1887484"/>
              <a:gd name="connsiteY148" fmla="*/ 33922 h 1904041"/>
              <a:gd name="connsiteX149" fmla="*/ 560935 w 1887484"/>
              <a:gd name="connsiteY149" fmla="*/ 28074 h 1904041"/>
              <a:gd name="connsiteX150" fmla="*/ 571726 w 1887484"/>
              <a:gd name="connsiteY150" fmla="*/ 23395 h 1904041"/>
              <a:gd name="connsiteX151" fmla="*/ 582516 w 1887484"/>
              <a:gd name="connsiteY151" fmla="*/ 18716 h 1904041"/>
              <a:gd name="connsiteX152" fmla="*/ 595106 w 1887484"/>
              <a:gd name="connsiteY152" fmla="*/ 14037 h 1904041"/>
              <a:gd name="connsiteX153" fmla="*/ 605896 w 1887484"/>
              <a:gd name="connsiteY153" fmla="*/ 11697 h 1904041"/>
              <a:gd name="connsiteX154" fmla="*/ 618485 w 1887484"/>
              <a:gd name="connsiteY154" fmla="*/ 8188 h 1904041"/>
              <a:gd name="connsiteX155" fmla="*/ 629276 w 1887484"/>
              <a:gd name="connsiteY155" fmla="*/ 5849 h 1904041"/>
              <a:gd name="connsiteX156" fmla="*/ 640067 w 1887484"/>
              <a:gd name="connsiteY156" fmla="*/ 3509 h 1904041"/>
              <a:gd name="connsiteX157" fmla="*/ 652656 w 1887484"/>
              <a:gd name="connsiteY157" fmla="*/ 2340 h 1904041"/>
              <a:gd name="connsiteX158" fmla="*/ 663447 w 1887484"/>
              <a:gd name="connsiteY158" fmla="*/ 1170 h 1904041"/>
              <a:gd name="connsiteX159" fmla="*/ 676036 w 1887484"/>
              <a:gd name="connsiteY15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904440 w 1887484"/>
              <a:gd name="connsiteY20" fmla="*/ 177800 h 1904041"/>
              <a:gd name="connsiteX21" fmla="*/ 1030332 w 1887484"/>
              <a:gd name="connsiteY21" fmla="*/ 170782 h 1904041"/>
              <a:gd name="connsiteX22" fmla="*/ 1042921 w 1887484"/>
              <a:gd name="connsiteY22" fmla="*/ 145047 h 1904041"/>
              <a:gd name="connsiteX23" fmla="*/ 1053712 w 1887484"/>
              <a:gd name="connsiteY23" fmla="*/ 123992 h 1904041"/>
              <a:gd name="connsiteX24" fmla="*/ 1064503 w 1887484"/>
              <a:gd name="connsiteY24" fmla="*/ 105276 h 1904041"/>
              <a:gd name="connsiteX25" fmla="*/ 1077092 w 1887484"/>
              <a:gd name="connsiteY25" fmla="*/ 90070 h 1904041"/>
              <a:gd name="connsiteX26" fmla="*/ 1087882 w 1887484"/>
              <a:gd name="connsiteY26" fmla="*/ 76033 h 1904041"/>
              <a:gd name="connsiteX27" fmla="*/ 1100472 w 1887484"/>
              <a:gd name="connsiteY27" fmla="*/ 63166 h 1904041"/>
              <a:gd name="connsiteX28" fmla="*/ 1111262 w 1887484"/>
              <a:gd name="connsiteY28" fmla="*/ 52638 h 1904041"/>
              <a:gd name="connsiteX29" fmla="*/ 1122053 w 1887484"/>
              <a:gd name="connsiteY29" fmla="*/ 43280 h 1904041"/>
              <a:gd name="connsiteX30" fmla="*/ 1134642 w 1887484"/>
              <a:gd name="connsiteY30" fmla="*/ 35092 h 1904041"/>
              <a:gd name="connsiteX31" fmla="*/ 1145433 w 1887484"/>
              <a:gd name="connsiteY31" fmla="*/ 28074 h 1904041"/>
              <a:gd name="connsiteX32" fmla="*/ 1156224 w 1887484"/>
              <a:gd name="connsiteY32" fmla="*/ 22225 h 1904041"/>
              <a:gd name="connsiteX33" fmla="*/ 1168813 w 1887484"/>
              <a:gd name="connsiteY33" fmla="*/ 16376 h 1904041"/>
              <a:gd name="connsiteX34" fmla="*/ 1179604 w 1887484"/>
              <a:gd name="connsiteY34" fmla="*/ 12867 h 1904041"/>
              <a:gd name="connsiteX35" fmla="*/ 1192193 w 1887484"/>
              <a:gd name="connsiteY35" fmla="*/ 8188 h 1904041"/>
              <a:gd name="connsiteX36" fmla="*/ 1202984 w 1887484"/>
              <a:gd name="connsiteY36" fmla="*/ 5849 h 1904041"/>
              <a:gd name="connsiteX37" fmla="*/ 1213774 w 1887484"/>
              <a:gd name="connsiteY37" fmla="*/ 3509 h 1904041"/>
              <a:gd name="connsiteX38" fmla="*/ 1226364 w 1887484"/>
              <a:gd name="connsiteY38" fmla="*/ 1170 h 1904041"/>
              <a:gd name="connsiteX39" fmla="*/ 1237154 w 1887484"/>
              <a:gd name="connsiteY39" fmla="*/ 1170 h 1904041"/>
              <a:gd name="connsiteX40" fmla="*/ 1249743 w 1887484"/>
              <a:gd name="connsiteY40" fmla="*/ 0 h 1904041"/>
              <a:gd name="connsiteX41" fmla="*/ 1260534 w 1887484"/>
              <a:gd name="connsiteY41" fmla="*/ 0 h 1904041"/>
              <a:gd name="connsiteX42" fmla="*/ 1271325 w 1887484"/>
              <a:gd name="connsiteY42" fmla="*/ 1170 h 1904041"/>
              <a:gd name="connsiteX43" fmla="*/ 1283914 w 1887484"/>
              <a:gd name="connsiteY43" fmla="*/ 2340 h 1904041"/>
              <a:gd name="connsiteX44" fmla="*/ 1294705 w 1887484"/>
              <a:gd name="connsiteY44" fmla="*/ 3509 h 1904041"/>
              <a:gd name="connsiteX45" fmla="*/ 1307294 w 1887484"/>
              <a:gd name="connsiteY45" fmla="*/ 5849 h 1904041"/>
              <a:gd name="connsiteX46" fmla="*/ 1318085 w 1887484"/>
              <a:gd name="connsiteY46" fmla="*/ 8188 h 1904041"/>
              <a:gd name="connsiteX47" fmla="*/ 1328875 w 1887484"/>
              <a:gd name="connsiteY47" fmla="*/ 11697 h 1904041"/>
              <a:gd name="connsiteX48" fmla="*/ 1339666 w 1887484"/>
              <a:gd name="connsiteY48" fmla="*/ 15207 h 1904041"/>
              <a:gd name="connsiteX49" fmla="*/ 1352255 w 1887484"/>
              <a:gd name="connsiteY49" fmla="*/ 19886 h 1904041"/>
              <a:gd name="connsiteX50" fmla="*/ 1363046 w 1887484"/>
              <a:gd name="connsiteY50" fmla="*/ 24565 h 1904041"/>
              <a:gd name="connsiteX51" fmla="*/ 1375635 w 1887484"/>
              <a:gd name="connsiteY51" fmla="*/ 29244 h 1904041"/>
              <a:gd name="connsiteX52" fmla="*/ 1386426 w 1887484"/>
              <a:gd name="connsiteY52" fmla="*/ 35092 h 1904041"/>
              <a:gd name="connsiteX53" fmla="*/ 1397217 w 1887484"/>
              <a:gd name="connsiteY53" fmla="*/ 40941 h 1904041"/>
              <a:gd name="connsiteX54" fmla="*/ 1409806 w 1887484"/>
              <a:gd name="connsiteY54" fmla="*/ 47959 h 1904041"/>
              <a:gd name="connsiteX55" fmla="*/ 1420597 w 1887484"/>
              <a:gd name="connsiteY55" fmla="*/ 54978 h 1904041"/>
              <a:gd name="connsiteX56" fmla="*/ 1433186 w 1887484"/>
              <a:gd name="connsiteY56" fmla="*/ 61996 h 1904041"/>
              <a:gd name="connsiteX57" fmla="*/ 1443977 w 1887484"/>
              <a:gd name="connsiteY57" fmla="*/ 70184 h 1904041"/>
              <a:gd name="connsiteX58" fmla="*/ 1454767 w 1887484"/>
              <a:gd name="connsiteY58" fmla="*/ 79542 h 1904041"/>
              <a:gd name="connsiteX59" fmla="*/ 1467357 w 1887484"/>
              <a:gd name="connsiteY59" fmla="*/ 87730 h 1904041"/>
              <a:gd name="connsiteX60" fmla="*/ 1478147 w 1887484"/>
              <a:gd name="connsiteY60" fmla="*/ 98258 h 1904041"/>
              <a:gd name="connsiteX61" fmla="*/ 1490736 w 1887484"/>
              <a:gd name="connsiteY61" fmla="*/ 107616 h 1904041"/>
              <a:gd name="connsiteX62" fmla="*/ 1501527 w 1887484"/>
              <a:gd name="connsiteY62" fmla="*/ 119313 h 1904041"/>
              <a:gd name="connsiteX63" fmla="*/ 1512318 w 1887484"/>
              <a:gd name="connsiteY63" fmla="*/ 129841 h 1904041"/>
              <a:gd name="connsiteX64" fmla="*/ 1524907 w 1887484"/>
              <a:gd name="connsiteY64" fmla="*/ 141538 h 1904041"/>
              <a:gd name="connsiteX65" fmla="*/ 1535698 w 1887484"/>
              <a:gd name="connsiteY65" fmla="*/ 154405 h 1904041"/>
              <a:gd name="connsiteX66" fmla="*/ 1546489 w 1887484"/>
              <a:gd name="connsiteY66" fmla="*/ 167272 h 1904041"/>
              <a:gd name="connsiteX67" fmla="*/ 1559078 w 1887484"/>
              <a:gd name="connsiteY67" fmla="*/ 180139 h 1904041"/>
              <a:gd name="connsiteX68" fmla="*/ 1569869 w 1887484"/>
              <a:gd name="connsiteY68" fmla="*/ 195346 h 1904041"/>
              <a:gd name="connsiteX69" fmla="*/ 1582458 w 1887484"/>
              <a:gd name="connsiteY69" fmla="*/ 210553 h 1904041"/>
              <a:gd name="connsiteX70" fmla="*/ 1593248 w 1887484"/>
              <a:gd name="connsiteY70" fmla="*/ 225759 h 1904041"/>
              <a:gd name="connsiteX71" fmla="*/ 1604039 w 1887484"/>
              <a:gd name="connsiteY71" fmla="*/ 242135 h 1904041"/>
              <a:gd name="connsiteX72" fmla="*/ 1616628 w 1887484"/>
              <a:gd name="connsiteY72" fmla="*/ 258512 h 1904041"/>
              <a:gd name="connsiteX73" fmla="*/ 1627419 w 1887484"/>
              <a:gd name="connsiteY73" fmla="*/ 277228 h 1904041"/>
              <a:gd name="connsiteX74" fmla="*/ 1640008 w 1887484"/>
              <a:gd name="connsiteY74" fmla="*/ 294774 h 1904041"/>
              <a:gd name="connsiteX75" fmla="*/ 1650799 w 1887484"/>
              <a:gd name="connsiteY75" fmla="*/ 314659 h 1904041"/>
              <a:gd name="connsiteX76" fmla="*/ 1661590 w 1887484"/>
              <a:gd name="connsiteY76" fmla="*/ 334545 h 1904041"/>
              <a:gd name="connsiteX77" fmla="*/ 1674179 w 1887484"/>
              <a:gd name="connsiteY77" fmla="*/ 356770 h 1904041"/>
              <a:gd name="connsiteX78" fmla="*/ 1684970 w 1887484"/>
              <a:gd name="connsiteY78" fmla="*/ 378995 h 1904041"/>
              <a:gd name="connsiteX79" fmla="*/ 1697559 w 1887484"/>
              <a:gd name="connsiteY79" fmla="*/ 402389 h 1904041"/>
              <a:gd name="connsiteX80" fmla="*/ 1708350 w 1887484"/>
              <a:gd name="connsiteY80" fmla="*/ 426954 h 1904041"/>
              <a:gd name="connsiteX81" fmla="*/ 1719140 w 1887484"/>
              <a:gd name="connsiteY81" fmla="*/ 452688 h 1904041"/>
              <a:gd name="connsiteX82" fmla="*/ 1729931 w 1887484"/>
              <a:gd name="connsiteY82" fmla="*/ 480762 h 1904041"/>
              <a:gd name="connsiteX83" fmla="*/ 1742520 w 1887484"/>
              <a:gd name="connsiteY83" fmla="*/ 510005 h 1904041"/>
              <a:gd name="connsiteX84" fmla="*/ 1753311 w 1887484"/>
              <a:gd name="connsiteY84" fmla="*/ 540418 h 1904041"/>
              <a:gd name="connsiteX85" fmla="*/ 1765900 w 1887484"/>
              <a:gd name="connsiteY85" fmla="*/ 573171 h 1904041"/>
              <a:gd name="connsiteX86" fmla="*/ 1776691 w 1887484"/>
              <a:gd name="connsiteY86" fmla="*/ 608263 h 1904041"/>
              <a:gd name="connsiteX87" fmla="*/ 1787482 w 1887484"/>
              <a:gd name="connsiteY87" fmla="*/ 645694 h 1904041"/>
              <a:gd name="connsiteX88" fmla="*/ 1800071 w 1887484"/>
              <a:gd name="connsiteY88" fmla="*/ 686635 h 1904041"/>
              <a:gd name="connsiteX89" fmla="*/ 1810862 w 1887484"/>
              <a:gd name="connsiteY89" fmla="*/ 731085 h 1904041"/>
              <a:gd name="connsiteX90" fmla="*/ 1823451 w 1887484"/>
              <a:gd name="connsiteY90" fmla="*/ 780214 h 1904041"/>
              <a:gd name="connsiteX91" fmla="*/ 1834242 w 1887484"/>
              <a:gd name="connsiteY91" fmla="*/ 836361 h 1904041"/>
              <a:gd name="connsiteX92" fmla="*/ 1845032 w 1887484"/>
              <a:gd name="connsiteY92" fmla="*/ 901867 h 1904041"/>
              <a:gd name="connsiteX93" fmla="*/ 1857621 w 1887484"/>
              <a:gd name="connsiteY93" fmla="*/ 980239 h 1904041"/>
              <a:gd name="connsiteX94" fmla="*/ 1868412 w 1887484"/>
              <a:gd name="connsiteY94" fmla="*/ 1084345 h 1904041"/>
              <a:gd name="connsiteX95" fmla="*/ 1881001 w 1887484"/>
              <a:gd name="connsiteY95" fmla="*/ 1256297 h 1904041"/>
              <a:gd name="connsiteX96" fmla="*/ 1885102 w 1887484"/>
              <a:gd name="connsiteY96" fmla="*/ 1335426 h 1904041"/>
              <a:gd name="connsiteX97" fmla="*/ 1887484 w 1887484"/>
              <a:gd name="connsiteY97" fmla="*/ 1903557 h 1904041"/>
              <a:gd name="connsiteX98" fmla="*/ 0 w 1887484"/>
              <a:gd name="connsiteY98" fmla="*/ 1904041 h 1904041"/>
              <a:gd name="connsiteX99" fmla="*/ 0 w 1887484"/>
              <a:gd name="connsiteY99" fmla="*/ 1482058 h 1904041"/>
              <a:gd name="connsiteX100" fmla="*/ 8809 w 1887484"/>
              <a:gd name="connsiteY100" fmla="*/ 1388477 h 1904041"/>
              <a:gd name="connsiteX101" fmla="*/ 21398 w 1887484"/>
              <a:gd name="connsiteY101" fmla="*/ 1283201 h 1904041"/>
              <a:gd name="connsiteX102" fmla="*/ 32189 w 1887484"/>
              <a:gd name="connsiteY102" fmla="*/ 1190791 h 1904041"/>
              <a:gd name="connsiteX103" fmla="*/ 44778 w 1887484"/>
              <a:gd name="connsiteY103" fmla="*/ 1110080 h 1904041"/>
              <a:gd name="connsiteX104" fmla="*/ 55569 w 1887484"/>
              <a:gd name="connsiteY104" fmla="*/ 1038726 h 1904041"/>
              <a:gd name="connsiteX105" fmla="*/ 66360 w 1887484"/>
              <a:gd name="connsiteY105" fmla="*/ 972051 h 1904041"/>
              <a:gd name="connsiteX106" fmla="*/ 78949 w 1887484"/>
              <a:gd name="connsiteY106" fmla="*/ 911225 h 1904041"/>
              <a:gd name="connsiteX107" fmla="*/ 89740 w 1887484"/>
              <a:gd name="connsiteY107" fmla="*/ 853907 h 1904041"/>
              <a:gd name="connsiteX108" fmla="*/ 102329 w 1887484"/>
              <a:gd name="connsiteY108" fmla="*/ 800100 h 1904041"/>
              <a:gd name="connsiteX109" fmla="*/ 113119 w 1887484"/>
              <a:gd name="connsiteY109" fmla="*/ 750971 h 1904041"/>
              <a:gd name="connsiteX110" fmla="*/ 123910 w 1887484"/>
              <a:gd name="connsiteY110" fmla="*/ 705351 h 1904041"/>
              <a:gd name="connsiteX111" fmla="*/ 136499 w 1887484"/>
              <a:gd name="connsiteY111" fmla="*/ 663240 h 1904041"/>
              <a:gd name="connsiteX112" fmla="*/ 147290 w 1887484"/>
              <a:gd name="connsiteY112" fmla="*/ 624639 h 1904041"/>
              <a:gd name="connsiteX113" fmla="*/ 158081 w 1887484"/>
              <a:gd name="connsiteY113" fmla="*/ 589547 h 1904041"/>
              <a:gd name="connsiteX114" fmla="*/ 170670 w 1887484"/>
              <a:gd name="connsiteY114" fmla="*/ 555625 h 1904041"/>
              <a:gd name="connsiteX115" fmla="*/ 181461 w 1887484"/>
              <a:gd name="connsiteY115" fmla="*/ 525212 h 1904041"/>
              <a:gd name="connsiteX116" fmla="*/ 192251 w 1887484"/>
              <a:gd name="connsiteY116" fmla="*/ 495968 h 1904041"/>
              <a:gd name="connsiteX117" fmla="*/ 204841 w 1887484"/>
              <a:gd name="connsiteY117" fmla="*/ 469064 h 1904041"/>
              <a:gd name="connsiteX118" fmla="*/ 215631 w 1887484"/>
              <a:gd name="connsiteY118" fmla="*/ 442160 h 1904041"/>
              <a:gd name="connsiteX119" fmla="*/ 228221 w 1887484"/>
              <a:gd name="connsiteY119" fmla="*/ 417596 h 1904041"/>
              <a:gd name="connsiteX120" fmla="*/ 239011 w 1887484"/>
              <a:gd name="connsiteY120" fmla="*/ 393031 h 1904041"/>
              <a:gd name="connsiteX121" fmla="*/ 249802 w 1887484"/>
              <a:gd name="connsiteY121" fmla="*/ 370806 h 1904041"/>
              <a:gd name="connsiteX122" fmla="*/ 262391 w 1887484"/>
              <a:gd name="connsiteY122" fmla="*/ 348581 h 1904041"/>
              <a:gd name="connsiteX123" fmla="*/ 273182 w 1887484"/>
              <a:gd name="connsiteY123" fmla="*/ 328696 h 1904041"/>
              <a:gd name="connsiteX124" fmla="*/ 285771 w 1887484"/>
              <a:gd name="connsiteY124" fmla="*/ 308810 h 1904041"/>
              <a:gd name="connsiteX125" fmla="*/ 296562 w 1887484"/>
              <a:gd name="connsiteY125" fmla="*/ 288925 h 1904041"/>
              <a:gd name="connsiteX126" fmla="*/ 307353 w 1887484"/>
              <a:gd name="connsiteY126" fmla="*/ 271379 h 1904041"/>
              <a:gd name="connsiteX127" fmla="*/ 318143 w 1887484"/>
              <a:gd name="connsiteY127" fmla="*/ 253833 h 1904041"/>
              <a:gd name="connsiteX128" fmla="*/ 330733 w 1887484"/>
              <a:gd name="connsiteY128" fmla="*/ 237457 h 1904041"/>
              <a:gd name="connsiteX129" fmla="*/ 343322 w 1887484"/>
              <a:gd name="connsiteY129" fmla="*/ 221080 h 1904041"/>
              <a:gd name="connsiteX130" fmla="*/ 354113 w 1887484"/>
              <a:gd name="connsiteY130" fmla="*/ 205874 h 1904041"/>
              <a:gd name="connsiteX131" fmla="*/ 364903 w 1887484"/>
              <a:gd name="connsiteY131" fmla="*/ 190667 h 1904041"/>
              <a:gd name="connsiteX132" fmla="*/ 375694 w 1887484"/>
              <a:gd name="connsiteY132" fmla="*/ 176630 h 1904041"/>
              <a:gd name="connsiteX133" fmla="*/ 388283 w 1887484"/>
              <a:gd name="connsiteY133" fmla="*/ 163763 h 1904041"/>
              <a:gd name="connsiteX134" fmla="*/ 399074 w 1887484"/>
              <a:gd name="connsiteY134" fmla="*/ 150896 h 1904041"/>
              <a:gd name="connsiteX135" fmla="*/ 411663 w 1887484"/>
              <a:gd name="connsiteY135" fmla="*/ 139199 h 1904041"/>
              <a:gd name="connsiteX136" fmla="*/ 422454 w 1887484"/>
              <a:gd name="connsiteY136" fmla="*/ 127501 h 1904041"/>
              <a:gd name="connsiteX137" fmla="*/ 433245 w 1887484"/>
              <a:gd name="connsiteY137" fmla="*/ 115804 h 1904041"/>
              <a:gd name="connsiteX138" fmla="*/ 445834 w 1887484"/>
              <a:gd name="connsiteY138" fmla="*/ 105276 h 1904041"/>
              <a:gd name="connsiteX139" fmla="*/ 456624 w 1887484"/>
              <a:gd name="connsiteY139" fmla="*/ 95918 h 1904041"/>
              <a:gd name="connsiteX140" fmla="*/ 469214 w 1887484"/>
              <a:gd name="connsiteY140" fmla="*/ 86561 h 1904041"/>
              <a:gd name="connsiteX141" fmla="*/ 480004 w 1887484"/>
              <a:gd name="connsiteY141" fmla="*/ 77203 h 1904041"/>
              <a:gd name="connsiteX142" fmla="*/ 490795 w 1887484"/>
              <a:gd name="connsiteY142" fmla="*/ 69015 h 1904041"/>
              <a:gd name="connsiteX143" fmla="*/ 503384 w 1887484"/>
              <a:gd name="connsiteY143" fmla="*/ 60826 h 1904041"/>
              <a:gd name="connsiteX144" fmla="*/ 514175 w 1887484"/>
              <a:gd name="connsiteY144" fmla="*/ 53808 h 1904041"/>
              <a:gd name="connsiteX145" fmla="*/ 526764 w 1887484"/>
              <a:gd name="connsiteY145" fmla="*/ 46790 h 1904041"/>
              <a:gd name="connsiteX146" fmla="*/ 537555 w 1887484"/>
              <a:gd name="connsiteY146" fmla="*/ 39771 h 1904041"/>
              <a:gd name="connsiteX147" fmla="*/ 548346 w 1887484"/>
              <a:gd name="connsiteY147" fmla="*/ 33922 h 1904041"/>
              <a:gd name="connsiteX148" fmla="*/ 560935 w 1887484"/>
              <a:gd name="connsiteY148" fmla="*/ 28074 h 1904041"/>
              <a:gd name="connsiteX149" fmla="*/ 571726 w 1887484"/>
              <a:gd name="connsiteY149" fmla="*/ 23395 h 1904041"/>
              <a:gd name="connsiteX150" fmla="*/ 582516 w 1887484"/>
              <a:gd name="connsiteY150" fmla="*/ 18716 h 1904041"/>
              <a:gd name="connsiteX151" fmla="*/ 595106 w 1887484"/>
              <a:gd name="connsiteY151" fmla="*/ 14037 h 1904041"/>
              <a:gd name="connsiteX152" fmla="*/ 605896 w 1887484"/>
              <a:gd name="connsiteY152" fmla="*/ 11697 h 1904041"/>
              <a:gd name="connsiteX153" fmla="*/ 618485 w 1887484"/>
              <a:gd name="connsiteY153" fmla="*/ 8188 h 1904041"/>
              <a:gd name="connsiteX154" fmla="*/ 629276 w 1887484"/>
              <a:gd name="connsiteY154" fmla="*/ 5849 h 1904041"/>
              <a:gd name="connsiteX155" fmla="*/ 640067 w 1887484"/>
              <a:gd name="connsiteY155" fmla="*/ 3509 h 1904041"/>
              <a:gd name="connsiteX156" fmla="*/ 652656 w 1887484"/>
              <a:gd name="connsiteY156" fmla="*/ 2340 h 1904041"/>
              <a:gd name="connsiteX157" fmla="*/ 663447 w 1887484"/>
              <a:gd name="connsiteY157" fmla="*/ 1170 h 1904041"/>
              <a:gd name="connsiteX158" fmla="*/ 676036 w 1887484"/>
              <a:gd name="connsiteY15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893649 w 1887484"/>
              <a:gd name="connsiteY19" fmla="*/ 150896 h 1904041"/>
              <a:gd name="connsiteX20" fmla="*/ 1030332 w 1887484"/>
              <a:gd name="connsiteY20" fmla="*/ 170782 h 1904041"/>
              <a:gd name="connsiteX21" fmla="*/ 1042921 w 1887484"/>
              <a:gd name="connsiteY21" fmla="*/ 145047 h 1904041"/>
              <a:gd name="connsiteX22" fmla="*/ 1053712 w 1887484"/>
              <a:gd name="connsiteY22" fmla="*/ 123992 h 1904041"/>
              <a:gd name="connsiteX23" fmla="*/ 1064503 w 1887484"/>
              <a:gd name="connsiteY23" fmla="*/ 105276 h 1904041"/>
              <a:gd name="connsiteX24" fmla="*/ 1077092 w 1887484"/>
              <a:gd name="connsiteY24" fmla="*/ 90070 h 1904041"/>
              <a:gd name="connsiteX25" fmla="*/ 1087882 w 1887484"/>
              <a:gd name="connsiteY25" fmla="*/ 76033 h 1904041"/>
              <a:gd name="connsiteX26" fmla="*/ 1100472 w 1887484"/>
              <a:gd name="connsiteY26" fmla="*/ 63166 h 1904041"/>
              <a:gd name="connsiteX27" fmla="*/ 1111262 w 1887484"/>
              <a:gd name="connsiteY27" fmla="*/ 52638 h 1904041"/>
              <a:gd name="connsiteX28" fmla="*/ 1122053 w 1887484"/>
              <a:gd name="connsiteY28" fmla="*/ 43280 h 1904041"/>
              <a:gd name="connsiteX29" fmla="*/ 1134642 w 1887484"/>
              <a:gd name="connsiteY29" fmla="*/ 35092 h 1904041"/>
              <a:gd name="connsiteX30" fmla="*/ 1145433 w 1887484"/>
              <a:gd name="connsiteY30" fmla="*/ 28074 h 1904041"/>
              <a:gd name="connsiteX31" fmla="*/ 1156224 w 1887484"/>
              <a:gd name="connsiteY31" fmla="*/ 22225 h 1904041"/>
              <a:gd name="connsiteX32" fmla="*/ 1168813 w 1887484"/>
              <a:gd name="connsiteY32" fmla="*/ 16376 h 1904041"/>
              <a:gd name="connsiteX33" fmla="*/ 1179604 w 1887484"/>
              <a:gd name="connsiteY33" fmla="*/ 12867 h 1904041"/>
              <a:gd name="connsiteX34" fmla="*/ 1192193 w 1887484"/>
              <a:gd name="connsiteY34" fmla="*/ 8188 h 1904041"/>
              <a:gd name="connsiteX35" fmla="*/ 1202984 w 1887484"/>
              <a:gd name="connsiteY35" fmla="*/ 5849 h 1904041"/>
              <a:gd name="connsiteX36" fmla="*/ 1213774 w 1887484"/>
              <a:gd name="connsiteY36" fmla="*/ 3509 h 1904041"/>
              <a:gd name="connsiteX37" fmla="*/ 1226364 w 1887484"/>
              <a:gd name="connsiteY37" fmla="*/ 1170 h 1904041"/>
              <a:gd name="connsiteX38" fmla="*/ 1237154 w 1887484"/>
              <a:gd name="connsiteY38" fmla="*/ 1170 h 1904041"/>
              <a:gd name="connsiteX39" fmla="*/ 1249743 w 1887484"/>
              <a:gd name="connsiteY39" fmla="*/ 0 h 1904041"/>
              <a:gd name="connsiteX40" fmla="*/ 1260534 w 1887484"/>
              <a:gd name="connsiteY40" fmla="*/ 0 h 1904041"/>
              <a:gd name="connsiteX41" fmla="*/ 1271325 w 1887484"/>
              <a:gd name="connsiteY41" fmla="*/ 1170 h 1904041"/>
              <a:gd name="connsiteX42" fmla="*/ 1283914 w 1887484"/>
              <a:gd name="connsiteY42" fmla="*/ 2340 h 1904041"/>
              <a:gd name="connsiteX43" fmla="*/ 1294705 w 1887484"/>
              <a:gd name="connsiteY43" fmla="*/ 3509 h 1904041"/>
              <a:gd name="connsiteX44" fmla="*/ 1307294 w 1887484"/>
              <a:gd name="connsiteY44" fmla="*/ 5849 h 1904041"/>
              <a:gd name="connsiteX45" fmla="*/ 1318085 w 1887484"/>
              <a:gd name="connsiteY45" fmla="*/ 8188 h 1904041"/>
              <a:gd name="connsiteX46" fmla="*/ 1328875 w 1887484"/>
              <a:gd name="connsiteY46" fmla="*/ 11697 h 1904041"/>
              <a:gd name="connsiteX47" fmla="*/ 1339666 w 1887484"/>
              <a:gd name="connsiteY47" fmla="*/ 15207 h 1904041"/>
              <a:gd name="connsiteX48" fmla="*/ 1352255 w 1887484"/>
              <a:gd name="connsiteY48" fmla="*/ 19886 h 1904041"/>
              <a:gd name="connsiteX49" fmla="*/ 1363046 w 1887484"/>
              <a:gd name="connsiteY49" fmla="*/ 24565 h 1904041"/>
              <a:gd name="connsiteX50" fmla="*/ 1375635 w 1887484"/>
              <a:gd name="connsiteY50" fmla="*/ 29244 h 1904041"/>
              <a:gd name="connsiteX51" fmla="*/ 1386426 w 1887484"/>
              <a:gd name="connsiteY51" fmla="*/ 35092 h 1904041"/>
              <a:gd name="connsiteX52" fmla="*/ 1397217 w 1887484"/>
              <a:gd name="connsiteY52" fmla="*/ 40941 h 1904041"/>
              <a:gd name="connsiteX53" fmla="*/ 1409806 w 1887484"/>
              <a:gd name="connsiteY53" fmla="*/ 47959 h 1904041"/>
              <a:gd name="connsiteX54" fmla="*/ 1420597 w 1887484"/>
              <a:gd name="connsiteY54" fmla="*/ 54978 h 1904041"/>
              <a:gd name="connsiteX55" fmla="*/ 1433186 w 1887484"/>
              <a:gd name="connsiteY55" fmla="*/ 61996 h 1904041"/>
              <a:gd name="connsiteX56" fmla="*/ 1443977 w 1887484"/>
              <a:gd name="connsiteY56" fmla="*/ 70184 h 1904041"/>
              <a:gd name="connsiteX57" fmla="*/ 1454767 w 1887484"/>
              <a:gd name="connsiteY57" fmla="*/ 79542 h 1904041"/>
              <a:gd name="connsiteX58" fmla="*/ 1467357 w 1887484"/>
              <a:gd name="connsiteY58" fmla="*/ 87730 h 1904041"/>
              <a:gd name="connsiteX59" fmla="*/ 1478147 w 1887484"/>
              <a:gd name="connsiteY59" fmla="*/ 98258 h 1904041"/>
              <a:gd name="connsiteX60" fmla="*/ 1490736 w 1887484"/>
              <a:gd name="connsiteY60" fmla="*/ 107616 h 1904041"/>
              <a:gd name="connsiteX61" fmla="*/ 1501527 w 1887484"/>
              <a:gd name="connsiteY61" fmla="*/ 119313 h 1904041"/>
              <a:gd name="connsiteX62" fmla="*/ 1512318 w 1887484"/>
              <a:gd name="connsiteY62" fmla="*/ 129841 h 1904041"/>
              <a:gd name="connsiteX63" fmla="*/ 1524907 w 1887484"/>
              <a:gd name="connsiteY63" fmla="*/ 141538 h 1904041"/>
              <a:gd name="connsiteX64" fmla="*/ 1535698 w 1887484"/>
              <a:gd name="connsiteY64" fmla="*/ 154405 h 1904041"/>
              <a:gd name="connsiteX65" fmla="*/ 1546489 w 1887484"/>
              <a:gd name="connsiteY65" fmla="*/ 167272 h 1904041"/>
              <a:gd name="connsiteX66" fmla="*/ 1559078 w 1887484"/>
              <a:gd name="connsiteY66" fmla="*/ 180139 h 1904041"/>
              <a:gd name="connsiteX67" fmla="*/ 1569869 w 1887484"/>
              <a:gd name="connsiteY67" fmla="*/ 195346 h 1904041"/>
              <a:gd name="connsiteX68" fmla="*/ 1582458 w 1887484"/>
              <a:gd name="connsiteY68" fmla="*/ 210553 h 1904041"/>
              <a:gd name="connsiteX69" fmla="*/ 1593248 w 1887484"/>
              <a:gd name="connsiteY69" fmla="*/ 225759 h 1904041"/>
              <a:gd name="connsiteX70" fmla="*/ 1604039 w 1887484"/>
              <a:gd name="connsiteY70" fmla="*/ 242135 h 1904041"/>
              <a:gd name="connsiteX71" fmla="*/ 1616628 w 1887484"/>
              <a:gd name="connsiteY71" fmla="*/ 258512 h 1904041"/>
              <a:gd name="connsiteX72" fmla="*/ 1627419 w 1887484"/>
              <a:gd name="connsiteY72" fmla="*/ 277228 h 1904041"/>
              <a:gd name="connsiteX73" fmla="*/ 1640008 w 1887484"/>
              <a:gd name="connsiteY73" fmla="*/ 294774 h 1904041"/>
              <a:gd name="connsiteX74" fmla="*/ 1650799 w 1887484"/>
              <a:gd name="connsiteY74" fmla="*/ 314659 h 1904041"/>
              <a:gd name="connsiteX75" fmla="*/ 1661590 w 1887484"/>
              <a:gd name="connsiteY75" fmla="*/ 334545 h 1904041"/>
              <a:gd name="connsiteX76" fmla="*/ 1674179 w 1887484"/>
              <a:gd name="connsiteY76" fmla="*/ 356770 h 1904041"/>
              <a:gd name="connsiteX77" fmla="*/ 1684970 w 1887484"/>
              <a:gd name="connsiteY77" fmla="*/ 378995 h 1904041"/>
              <a:gd name="connsiteX78" fmla="*/ 1697559 w 1887484"/>
              <a:gd name="connsiteY78" fmla="*/ 402389 h 1904041"/>
              <a:gd name="connsiteX79" fmla="*/ 1708350 w 1887484"/>
              <a:gd name="connsiteY79" fmla="*/ 426954 h 1904041"/>
              <a:gd name="connsiteX80" fmla="*/ 1719140 w 1887484"/>
              <a:gd name="connsiteY80" fmla="*/ 452688 h 1904041"/>
              <a:gd name="connsiteX81" fmla="*/ 1729931 w 1887484"/>
              <a:gd name="connsiteY81" fmla="*/ 480762 h 1904041"/>
              <a:gd name="connsiteX82" fmla="*/ 1742520 w 1887484"/>
              <a:gd name="connsiteY82" fmla="*/ 510005 h 1904041"/>
              <a:gd name="connsiteX83" fmla="*/ 1753311 w 1887484"/>
              <a:gd name="connsiteY83" fmla="*/ 540418 h 1904041"/>
              <a:gd name="connsiteX84" fmla="*/ 1765900 w 1887484"/>
              <a:gd name="connsiteY84" fmla="*/ 573171 h 1904041"/>
              <a:gd name="connsiteX85" fmla="*/ 1776691 w 1887484"/>
              <a:gd name="connsiteY85" fmla="*/ 608263 h 1904041"/>
              <a:gd name="connsiteX86" fmla="*/ 1787482 w 1887484"/>
              <a:gd name="connsiteY86" fmla="*/ 645694 h 1904041"/>
              <a:gd name="connsiteX87" fmla="*/ 1800071 w 1887484"/>
              <a:gd name="connsiteY87" fmla="*/ 686635 h 1904041"/>
              <a:gd name="connsiteX88" fmla="*/ 1810862 w 1887484"/>
              <a:gd name="connsiteY88" fmla="*/ 731085 h 1904041"/>
              <a:gd name="connsiteX89" fmla="*/ 1823451 w 1887484"/>
              <a:gd name="connsiteY89" fmla="*/ 780214 h 1904041"/>
              <a:gd name="connsiteX90" fmla="*/ 1834242 w 1887484"/>
              <a:gd name="connsiteY90" fmla="*/ 836361 h 1904041"/>
              <a:gd name="connsiteX91" fmla="*/ 1845032 w 1887484"/>
              <a:gd name="connsiteY91" fmla="*/ 901867 h 1904041"/>
              <a:gd name="connsiteX92" fmla="*/ 1857621 w 1887484"/>
              <a:gd name="connsiteY92" fmla="*/ 980239 h 1904041"/>
              <a:gd name="connsiteX93" fmla="*/ 1868412 w 1887484"/>
              <a:gd name="connsiteY93" fmla="*/ 1084345 h 1904041"/>
              <a:gd name="connsiteX94" fmla="*/ 1881001 w 1887484"/>
              <a:gd name="connsiteY94" fmla="*/ 1256297 h 1904041"/>
              <a:gd name="connsiteX95" fmla="*/ 1885102 w 1887484"/>
              <a:gd name="connsiteY95" fmla="*/ 1335426 h 1904041"/>
              <a:gd name="connsiteX96" fmla="*/ 1887484 w 1887484"/>
              <a:gd name="connsiteY96" fmla="*/ 1903557 h 1904041"/>
              <a:gd name="connsiteX97" fmla="*/ 0 w 1887484"/>
              <a:gd name="connsiteY97" fmla="*/ 1904041 h 1904041"/>
              <a:gd name="connsiteX98" fmla="*/ 0 w 1887484"/>
              <a:gd name="connsiteY98" fmla="*/ 1482058 h 1904041"/>
              <a:gd name="connsiteX99" fmla="*/ 8809 w 1887484"/>
              <a:gd name="connsiteY99" fmla="*/ 1388477 h 1904041"/>
              <a:gd name="connsiteX100" fmla="*/ 21398 w 1887484"/>
              <a:gd name="connsiteY100" fmla="*/ 1283201 h 1904041"/>
              <a:gd name="connsiteX101" fmla="*/ 32189 w 1887484"/>
              <a:gd name="connsiteY101" fmla="*/ 1190791 h 1904041"/>
              <a:gd name="connsiteX102" fmla="*/ 44778 w 1887484"/>
              <a:gd name="connsiteY102" fmla="*/ 1110080 h 1904041"/>
              <a:gd name="connsiteX103" fmla="*/ 55569 w 1887484"/>
              <a:gd name="connsiteY103" fmla="*/ 1038726 h 1904041"/>
              <a:gd name="connsiteX104" fmla="*/ 66360 w 1887484"/>
              <a:gd name="connsiteY104" fmla="*/ 972051 h 1904041"/>
              <a:gd name="connsiteX105" fmla="*/ 78949 w 1887484"/>
              <a:gd name="connsiteY105" fmla="*/ 911225 h 1904041"/>
              <a:gd name="connsiteX106" fmla="*/ 89740 w 1887484"/>
              <a:gd name="connsiteY106" fmla="*/ 853907 h 1904041"/>
              <a:gd name="connsiteX107" fmla="*/ 102329 w 1887484"/>
              <a:gd name="connsiteY107" fmla="*/ 800100 h 1904041"/>
              <a:gd name="connsiteX108" fmla="*/ 113119 w 1887484"/>
              <a:gd name="connsiteY108" fmla="*/ 750971 h 1904041"/>
              <a:gd name="connsiteX109" fmla="*/ 123910 w 1887484"/>
              <a:gd name="connsiteY109" fmla="*/ 705351 h 1904041"/>
              <a:gd name="connsiteX110" fmla="*/ 136499 w 1887484"/>
              <a:gd name="connsiteY110" fmla="*/ 663240 h 1904041"/>
              <a:gd name="connsiteX111" fmla="*/ 147290 w 1887484"/>
              <a:gd name="connsiteY111" fmla="*/ 624639 h 1904041"/>
              <a:gd name="connsiteX112" fmla="*/ 158081 w 1887484"/>
              <a:gd name="connsiteY112" fmla="*/ 589547 h 1904041"/>
              <a:gd name="connsiteX113" fmla="*/ 170670 w 1887484"/>
              <a:gd name="connsiteY113" fmla="*/ 555625 h 1904041"/>
              <a:gd name="connsiteX114" fmla="*/ 181461 w 1887484"/>
              <a:gd name="connsiteY114" fmla="*/ 525212 h 1904041"/>
              <a:gd name="connsiteX115" fmla="*/ 192251 w 1887484"/>
              <a:gd name="connsiteY115" fmla="*/ 495968 h 1904041"/>
              <a:gd name="connsiteX116" fmla="*/ 204841 w 1887484"/>
              <a:gd name="connsiteY116" fmla="*/ 469064 h 1904041"/>
              <a:gd name="connsiteX117" fmla="*/ 215631 w 1887484"/>
              <a:gd name="connsiteY117" fmla="*/ 442160 h 1904041"/>
              <a:gd name="connsiteX118" fmla="*/ 228221 w 1887484"/>
              <a:gd name="connsiteY118" fmla="*/ 417596 h 1904041"/>
              <a:gd name="connsiteX119" fmla="*/ 239011 w 1887484"/>
              <a:gd name="connsiteY119" fmla="*/ 393031 h 1904041"/>
              <a:gd name="connsiteX120" fmla="*/ 249802 w 1887484"/>
              <a:gd name="connsiteY120" fmla="*/ 370806 h 1904041"/>
              <a:gd name="connsiteX121" fmla="*/ 262391 w 1887484"/>
              <a:gd name="connsiteY121" fmla="*/ 348581 h 1904041"/>
              <a:gd name="connsiteX122" fmla="*/ 273182 w 1887484"/>
              <a:gd name="connsiteY122" fmla="*/ 328696 h 1904041"/>
              <a:gd name="connsiteX123" fmla="*/ 285771 w 1887484"/>
              <a:gd name="connsiteY123" fmla="*/ 308810 h 1904041"/>
              <a:gd name="connsiteX124" fmla="*/ 296562 w 1887484"/>
              <a:gd name="connsiteY124" fmla="*/ 288925 h 1904041"/>
              <a:gd name="connsiteX125" fmla="*/ 307353 w 1887484"/>
              <a:gd name="connsiteY125" fmla="*/ 271379 h 1904041"/>
              <a:gd name="connsiteX126" fmla="*/ 318143 w 1887484"/>
              <a:gd name="connsiteY126" fmla="*/ 253833 h 1904041"/>
              <a:gd name="connsiteX127" fmla="*/ 330733 w 1887484"/>
              <a:gd name="connsiteY127" fmla="*/ 237457 h 1904041"/>
              <a:gd name="connsiteX128" fmla="*/ 343322 w 1887484"/>
              <a:gd name="connsiteY128" fmla="*/ 221080 h 1904041"/>
              <a:gd name="connsiteX129" fmla="*/ 354113 w 1887484"/>
              <a:gd name="connsiteY129" fmla="*/ 205874 h 1904041"/>
              <a:gd name="connsiteX130" fmla="*/ 364903 w 1887484"/>
              <a:gd name="connsiteY130" fmla="*/ 190667 h 1904041"/>
              <a:gd name="connsiteX131" fmla="*/ 375694 w 1887484"/>
              <a:gd name="connsiteY131" fmla="*/ 176630 h 1904041"/>
              <a:gd name="connsiteX132" fmla="*/ 388283 w 1887484"/>
              <a:gd name="connsiteY132" fmla="*/ 163763 h 1904041"/>
              <a:gd name="connsiteX133" fmla="*/ 399074 w 1887484"/>
              <a:gd name="connsiteY133" fmla="*/ 150896 h 1904041"/>
              <a:gd name="connsiteX134" fmla="*/ 411663 w 1887484"/>
              <a:gd name="connsiteY134" fmla="*/ 139199 h 1904041"/>
              <a:gd name="connsiteX135" fmla="*/ 422454 w 1887484"/>
              <a:gd name="connsiteY135" fmla="*/ 127501 h 1904041"/>
              <a:gd name="connsiteX136" fmla="*/ 433245 w 1887484"/>
              <a:gd name="connsiteY136" fmla="*/ 115804 h 1904041"/>
              <a:gd name="connsiteX137" fmla="*/ 445834 w 1887484"/>
              <a:gd name="connsiteY137" fmla="*/ 105276 h 1904041"/>
              <a:gd name="connsiteX138" fmla="*/ 456624 w 1887484"/>
              <a:gd name="connsiteY138" fmla="*/ 95918 h 1904041"/>
              <a:gd name="connsiteX139" fmla="*/ 469214 w 1887484"/>
              <a:gd name="connsiteY139" fmla="*/ 86561 h 1904041"/>
              <a:gd name="connsiteX140" fmla="*/ 480004 w 1887484"/>
              <a:gd name="connsiteY140" fmla="*/ 77203 h 1904041"/>
              <a:gd name="connsiteX141" fmla="*/ 490795 w 1887484"/>
              <a:gd name="connsiteY141" fmla="*/ 69015 h 1904041"/>
              <a:gd name="connsiteX142" fmla="*/ 503384 w 1887484"/>
              <a:gd name="connsiteY142" fmla="*/ 60826 h 1904041"/>
              <a:gd name="connsiteX143" fmla="*/ 514175 w 1887484"/>
              <a:gd name="connsiteY143" fmla="*/ 53808 h 1904041"/>
              <a:gd name="connsiteX144" fmla="*/ 526764 w 1887484"/>
              <a:gd name="connsiteY144" fmla="*/ 46790 h 1904041"/>
              <a:gd name="connsiteX145" fmla="*/ 537555 w 1887484"/>
              <a:gd name="connsiteY145" fmla="*/ 39771 h 1904041"/>
              <a:gd name="connsiteX146" fmla="*/ 548346 w 1887484"/>
              <a:gd name="connsiteY146" fmla="*/ 33922 h 1904041"/>
              <a:gd name="connsiteX147" fmla="*/ 560935 w 1887484"/>
              <a:gd name="connsiteY147" fmla="*/ 28074 h 1904041"/>
              <a:gd name="connsiteX148" fmla="*/ 571726 w 1887484"/>
              <a:gd name="connsiteY148" fmla="*/ 23395 h 1904041"/>
              <a:gd name="connsiteX149" fmla="*/ 582516 w 1887484"/>
              <a:gd name="connsiteY149" fmla="*/ 18716 h 1904041"/>
              <a:gd name="connsiteX150" fmla="*/ 595106 w 1887484"/>
              <a:gd name="connsiteY150" fmla="*/ 14037 h 1904041"/>
              <a:gd name="connsiteX151" fmla="*/ 605896 w 1887484"/>
              <a:gd name="connsiteY151" fmla="*/ 11697 h 1904041"/>
              <a:gd name="connsiteX152" fmla="*/ 618485 w 1887484"/>
              <a:gd name="connsiteY152" fmla="*/ 8188 h 1904041"/>
              <a:gd name="connsiteX153" fmla="*/ 629276 w 1887484"/>
              <a:gd name="connsiteY153" fmla="*/ 5849 h 1904041"/>
              <a:gd name="connsiteX154" fmla="*/ 640067 w 1887484"/>
              <a:gd name="connsiteY154" fmla="*/ 3509 h 1904041"/>
              <a:gd name="connsiteX155" fmla="*/ 652656 w 1887484"/>
              <a:gd name="connsiteY155" fmla="*/ 2340 h 1904041"/>
              <a:gd name="connsiteX156" fmla="*/ 663447 w 1887484"/>
              <a:gd name="connsiteY156" fmla="*/ 1170 h 1904041"/>
              <a:gd name="connsiteX157" fmla="*/ 676036 w 1887484"/>
              <a:gd name="connsiteY15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881060 w 1887484"/>
              <a:gd name="connsiteY18" fmla="*/ 128671 h 1904041"/>
              <a:gd name="connsiteX19" fmla="*/ 1030332 w 1887484"/>
              <a:gd name="connsiteY19" fmla="*/ 170782 h 1904041"/>
              <a:gd name="connsiteX20" fmla="*/ 1042921 w 1887484"/>
              <a:gd name="connsiteY20" fmla="*/ 145047 h 1904041"/>
              <a:gd name="connsiteX21" fmla="*/ 1053712 w 1887484"/>
              <a:gd name="connsiteY21" fmla="*/ 123992 h 1904041"/>
              <a:gd name="connsiteX22" fmla="*/ 1064503 w 1887484"/>
              <a:gd name="connsiteY22" fmla="*/ 105276 h 1904041"/>
              <a:gd name="connsiteX23" fmla="*/ 1077092 w 1887484"/>
              <a:gd name="connsiteY23" fmla="*/ 90070 h 1904041"/>
              <a:gd name="connsiteX24" fmla="*/ 1087882 w 1887484"/>
              <a:gd name="connsiteY24" fmla="*/ 76033 h 1904041"/>
              <a:gd name="connsiteX25" fmla="*/ 1100472 w 1887484"/>
              <a:gd name="connsiteY25" fmla="*/ 63166 h 1904041"/>
              <a:gd name="connsiteX26" fmla="*/ 1111262 w 1887484"/>
              <a:gd name="connsiteY26" fmla="*/ 52638 h 1904041"/>
              <a:gd name="connsiteX27" fmla="*/ 1122053 w 1887484"/>
              <a:gd name="connsiteY27" fmla="*/ 43280 h 1904041"/>
              <a:gd name="connsiteX28" fmla="*/ 1134642 w 1887484"/>
              <a:gd name="connsiteY28" fmla="*/ 35092 h 1904041"/>
              <a:gd name="connsiteX29" fmla="*/ 1145433 w 1887484"/>
              <a:gd name="connsiteY29" fmla="*/ 28074 h 1904041"/>
              <a:gd name="connsiteX30" fmla="*/ 1156224 w 1887484"/>
              <a:gd name="connsiteY30" fmla="*/ 22225 h 1904041"/>
              <a:gd name="connsiteX31" fmla="*/ 1168813 w 1887484"/>
              <a:gd name="connsiteY31" fmla="*/ 16376 h 1904041"/>
              <a:gd name="connsiteX32" fmla="*/ 1179604 w 1887484"/>
              <a:gd name="connsiteY32" fmla="*/ 12867 h 1904041"/>
              <a:gd name="connsiteX33" fmla="*/ 1192193 w 1887484"/>
              <a:gd name="connsiteY33" fmla="*/ 8188 h 1904041"/>
              <a:gd name="connsiteX34" fmla="*/ 1202984 w 1887484"/>
              <a:gd name="connsiteY34" fmla="*/ 5849 h 1904041"/>
              <a:gd name="connsiteX35" fmla="*/ 1213774 w 1887484"/>
              <a:gd name="connsiteY35" fmla="*/ 3509 h 1904041"/>
              <a:gd name="connsiteX36" fmla="*/ 1226364 w 1887484"/>
              <a:gd name="connsiteY36" fmla="*/ 1170 h 1904041"/>
              <a:gd name="connsiteX37" fmla="*/ 1237154 w 1887484"/>
              <a:gd name="connsiteY37" fmla="*/ 1170 h 1904041"/>
              <a:gd name="connsiteX38" fmla="*/ 1249743 w 1887484"/>
              <a:gd name="connsiteY38" fmla="*/ 0 h 1904041"/>
              <a:gd name="connsiteX39" fmla="*/ 1260534 w 1887484"/>
              <a:gd name="connsiteY39" fmla="*/ 0 h 1904041"/>
              <a:gd name="connsiteX40" fmla="*/ 1271325 w 1887484"/>
              <a:gd name="connsiteY40" fmla="*/ 1170 h 1904041"/>
              <a:gd name="connsiteX41" fmla="*/ 1283914 w 1887484"/>
              <a:gd name="connsiteY41" fmla="*/ 2340 h 1904041"/>
              <a:gd name="connsiteX42" fmla="*/ 1294705 w 1887484"/>
              <a:gd name="connsiteY42" fmla="*/ 3509 h 1904041"/>
              <a:gd name="connsiteX43" fmla="*/ 1307294 w 1887484"/>
              <a:gd name="connsiteY43" fmla="*/ 5849 h 1904041"/>
              <a:gd name="connsiteX44" fmla="*/ 1318085 w 1887484"/>
              <a:gd name="connsiteY44" fmla="*/ 8188 h 1904041"/>
              <a:gd name="connsiteX45" fmla="*/ 1328875 w 1887484"/>
              <a:gd name="connsiteY45" fmla="*/ 11697 h 1904041"/>
              <a:gd name="connsiteX46" fmla="*/ 1339666 w 1887484"/>
              <a:gd name="connsiteY46" fmla="*/ 15207 h 1904041"/>
              <a:gd name="connsiteX47" fmla="*/ 1352255 w 1887484"/>
              <a:gd name="connsiteY47" fmla="*/ 19886 h 1904041"/>
              <a:gd name="connsiteX48" fmla="*/ 1363046 w 1887484"/>
              <a:gd name="connsiteY48" fmla="*/ 24565 h 1904041"/>
              <a:gd name="connsiteX49" fmla="*/ 1375635 w 1887484"/>
              <a:gd name="connsiteY49" fmla="*/ 29244 h 1904041"/>
              <a:gd name="connsiteX50" fmla="*/ 1386426 w 1887484"/>
              <a:gd name="connsiteY50" fmla="*/ 35092 h 1904041"/>
              <a:gd name="connsiteX51" fmla="*/ 1397217 w 1887484"/>
              <a:gd name="connsiteY51" fmla="*/ 40941 h 1904041"/>
              <a:gd name="connsiteX52" fmla="*/ 1409806 w 1887484"/>
              <a:gd name="connsiteY52" fmla="*/ 47959 h 1904041"/>
              <a:gd name="connsiteX53" fmla="*/ 1420597 w 1887484"/>
              <a:gd name="connsiteY53" fmla="*/ 54978 h 1904041"/>
              <a:gd name="connsiteX54" fmla="*/ 1433186 w 1887484"/>
              <a:gd name="connsiteY54" fmla="*/ 61996 h 1904041"/>
              <a:gd name="connsiteX55" fmla="*/ 1443977 w 1887484"/>
              <a:gd name="connsiteY55" fmla="*/ 70184 h 1904041"/>
              <a:gd name="connsiteX56" fmla="*/ 1454767 w 1887484"/>
              <a:gd name="connsiteY56" fmla="*/ 79542 h 1904041"/>
              <a:gd name="connsiteX57" fmla="*/ 1467357 w 1887484"/>
              <a:gd name="connsiteY57" fmla="*/ 87730 h 1904041"/>
              <a:gd name="connsiteX58" fmla="*/ 1478147 w 1887484"/>
              <a:gd name="connsiteY58" fmla="*/ 98258 h 1904041"/>
              <a:gd name="connsiteX59" fmla="*/ 1490736 w 1887484"/>
              <a:gd name="connsiteY59" fmla="*/ 107616 h 1904041"/>
              <a:gd name="connsiteX60" fmla="*/ 1501527 w 1887484"/>
              <a:gd name="connsiteY60" fmla="*/ 119313 h 1904041"/>
              <a:gd name="connsiteX61" fmla="*/ 1512318 w 1887484"/>
              <a:gd name="connsiteY61" fmla="*/ 129841 h 1904041"/>
              <a:gd name="connsiteX62" fmla="*/ 1524907 w 1887484"/>
              <a:gd name="connsiteY62" fmla="*/ 141538 h 1904041"/>
              <a:gd name="connsiteX63" fmla="*/ 1535698 w 1887484"/>
              <a:gd name="connsiteY63" fmla="*/ 154405 h 1904041"/>
              <a:gd name="connsiteX64" fmla="*/ 1546489 w 1887484"/>
              <a:gd name="connsiteY64" fmla="*/ 167272 h 1904041"/>
              <a:gd name="connsiteX65" fmla="*/ 1559078 w 1887484"/>
              <a:gd name="connsiteY65" fmla="*/ 180139 h 1904041"/>
              <a:gd name="connsiteX66" fmla="*/ 1569869 w 1887484"/>
              <a:gd name="connsiteY66" fmla="*/ 195346 h 1904041"/>
              <a:gd name="connsiteX67" fmla="*/ 1582458 w 1887484"/>
              <a:gd name="connsiteY67" fmla="*/ 210553 h 1904041"/>
              <a:gd name="connsiteX68" fmla="*/ 1593248 w 1887484"/>
              <a:gd name="connsiteY68" fmla="*/ 225759 h 1904041"/>
              <a:gd name="connsiteX69" fmla="*/ 1604039 w 1887484"/>
              <a:gd name="connsiteY69" fmla="*/ 242135 h 1904041"/>
              <a:gd name="connsiteX70" fmla="*/ 1616628 w 1887484"/>
              <a:gd name="connsiteY70" fmla="*/ 258512 h 1904041"/>
              <a:gd name="connsiteX71" fmla="*/ 1627419 w 1887484"/>
              <a:gd name="connsiteY71" fmla="*/ 277228 h 1904041"/>
              <a:gd name="connsiteX72" fmla="*/ 1640008 w 1887484"/>
              <a:gd name="connsiteY72" fmla="*/ 294774 h 1904041"/>
              <a:gd name="connsiteX73" fmla="*/ 1650799 w 1887484"/>
              <a:gd name="connsiteY73" fmla="*/ 314659 h 1904041"/>
              <a:gd name="connsiteX74" fmla="*/ 1661590 w 1887484"/>
              <a:gd name="connsiteY74" fmla="*/ 334545 h 1904041"/>
              <a:gd name="connsiteX75" fmla="*/ 1674179 w 1887484"/>
              <a:gd name="connsiteY75" fmla="*/ 356770 h 1904041"/>
              <a:gd name="connsiteX76" fmla="*/ 1684970 w 1887484"/>
              <a:gd name="connsiteY76" fmla="*/ 378995 h 1904041"/>
              <a:gd name="connsiteX77" fmla="*/ 1697559 w 1887484"/>
              <a:gd name="connsiteY77" fmla="*/ 402389 h 1904041"/>
              <a:gd name="connsiteX78" fmla="*/ 1708350 w 1887484"/>
              <a:gd name="connsiteY78" fmla="*/ 426954 h 1904041"/>
              <a:gd name="connsiteX79" fmla="*/ 1719140 w 1887484"/>
              <a:gd name="connsiteY79" fmla="*/ 452688 h 1904041"/>
              <a:gd name="connsiteX80" fmla="*/ 1729931 w 1887484"/>
              <a:gd name="connsiteY80" fmla="*/ 480762 h 1904041"/>
              <a:gd name="connsiteX81" fmla="*/ 1742520 w 1887484"/>
              <a:gd name="connsiteY81" fmla="*/ 510005 h 1904041"/>
              <a:gd name="connsiteX82" fmla="*/ 1753311 w 1887484"/>
              <a:gd name="connsiteY82" fmla="*/ 540418 h 1904041"/>
              <a:gd name="connsiteX83" fmla="*/ 1765900 w 1887484"/>
              <a:gd name="connsiteY83" fmla="*/ 573171 h 1904041"/>
              <a:gd name="connsiteX84" fmla="*/ 1776691 w 1887484"/>
              <a:gd name="connsiteY84" fmla="*/ 608263 h 1904041"/>
              <a:gd name="connsiteX85" fmla="*/ 1787482 w 1887484"/>
              <a:gd name="connsiteY85" fmla="*/ 645694 h 1904041"/>
              <a:gd name="connsiteX86" fmla="*/ 1800071 w 1887484"/>
              <a:gd name="connsiteY86" fmla="*/ 686635 h 1904041"/>
              <a:gd name="connsiteX87" fmla="*/ 1810862 w 1887484"/>
              <a:gd name="connsiteY87" fmla="*/ 731085 h 1904041"/>
              <a:gd name="connsiteX88" fmla="*/ 1823451 w 1887484"/>
              <a:gd name="connsiteY88" fmla="*/ 780214 h 1904041"/>
              <a:gd name="connsiteX89" fmla="*/ 1834242 w 1887484"/>
              <a:gd name="connsiteY89" fmla="*/ 836361 h 1904041"/>
              <a:gd name="connsiteX90" fmla="*/ 1845032 w 1887484"/>
              <a:gd name="connsiteY90" fmla="*/ 901867 h 1904041"/>
              <a:gd name="connsiteX91" fmla="*/ 1857621 w 1887484"/>
              <a:gd name="connsiteY91" fmla="*/ 980239 h 1904041"/>
              <a:gd name="connsiteX92" fmla="*/ 1868412 w 1887484"/>
              <a:gd name="connsiteY92" fmla="*/ 1084345 h 1904041"/>
              <a:gd name="connsiteX93" fmla="*/ 1881001 w 1887484"/>
              <a:gd name="connsiteY93" fmla="*/ 1256297 h 1904041"/>
              <a:gd name="connsiteX94" fmla="*/ 1885102 w 1887484"/>
              <a:gd name="connsiteY94" fmla="*/ 1335426 h 1904041"/>
              <a:gd name="connsiteX95" fmla="*/ 1887484 w 1887484"/>
              <a:gd name="connsiteY95" fmla="*/ 1903557 h 1904041"/>
              <a:gd name="connsiteX96" fmla="*/ 0 w 1887484"/>
              <a:gd name="connsiteY96" fmla="*/ 1904041 h 1904041"/>
              <a:gd name="connsiteX97" fmla="*/ 0 w 1887484"/>
              <a:gd name="connsiteY97" fmla="*/ 1482058 h 1904041"/>
              <a:gd name="connsiteX98" fmla="*/ 8809 w 1887484"/>
              <a:gd name="connsiteY98" fmla="*/ 1388477 h 1904041"/>
              <a:gd name="connsiteX99" fmla="*/ 21398 w 1887484"/>
              <a:gd name="connsiteY99" fmla="*/ 1283201 h 1904041"/>
              <a:gd name="connsiteX100" fmla="*/ 32189 w 1887484"/>
              <a:gd name="connsiteY100" fmla="*/ 1190791 h 1904041"/>
              <a:gd name="connsiteX101" fmla="*/ 44778 w 1887484"/>
              <a:gd name="connsiteY101" fmla="*/ 1110080 h 1904041"/>
              <a:gd name="connsiteX102" fmla="*/ 55569 w 1887484"/>
              <a:gd name="connsiteY102" fmla="*/ 1038726 h 1904041"/>
              <a:gd name="connsiteX103" fmla="*/ 66360 w 1887484"/>
              <a:gd name="connsiteY103" fmla="*/ 972051 h 1904041"/>
              <a:gd name="connsiteX104" fmla="*/ 78949 w 1887484"/>
              <a:gd name="connsiteY104" fmla="*/ 911225 h 1904041"/>
              <a:gd name="connsiteX105" fmla="*/ 89740 w 1887484"/>
              <a:gd name="connsiteY105" fmla="*/ 853907 h 1904041"/>
              <a:gd name="connsiteX106" fmla="*/ 102329 w 1887484"/>
              <a:gd name="connsiteY106" fmla="*/ 800100 h 1904041"/>
              <a:gd name="connsiteX107" fmla="*/ 113119 w 1887484"/>
              <a:gd name="connsiteY107" fmla="*/ 750971 h 1904041"/>
              <a:gd name="connsiteX108" fmla="*/ 123910 w 1887484"/>
              <a:gd name="connsiteY108" fmla="*/ 705351 h 1904041"/>
              <a:gd name="connsiteX109" fmla="*/ 136499 w 1887484"/>
              <a:gd name="connsiteY109" fmla="*/ 663240 h 1904041"/>
              <a:gd name="connsiteX110" fmla="*/ 147290 w 1887484"/>
              <a:gd name="connsiteY110" fmla="*/ 624639 h 1904041"/>
              <a:gd name="connsiteX111" fmla="*/ 158081 w 1887484"/>
              <a:gd name="connsiteY111" fmla="*/ 589547 h 1904041"/>
              <a:gd name="connsiteX112" fmla="*/ 170670 w 1887484"/>
              <a:gd name="connsiteY112" fmla="*/ 555625 h 1904041"/>
              <a:gd name="connsiteX113" fmla="*/ 181461 w 1887484"/>
              <a:gd name="connsiteY113" fmla="*/ 525212 h 1904041"/>
              <a:gd name="connsiteX114" fmla="*/ 192251 w 1887484"/>
              <a:gd name="connsiteY114" fmla="*/ 495968 h 1904041"/>
              <a:gd name="connsiteX115" fmla="*/ 204841 w 1887484"/>
              <a:gd name="connsiteY115" fmla="*/ 469064 h 1904041"/>
              <a:gd name="connsiteX116" fmla="*/ 215631 w 1887484"/>
              <a:gd name="connsiteY116" fmla="*/ 442160 h 1904041"/>
              <a:gd name="connsiteX117" fmla="*/ 228221 w 1887484"/>
              <a:gd name="connsiteY117" fmla="*/ 417596 h 1904041"/>
              <a:gd name="connsiteX118" fmla="*/ 239011 w 1887484"/>
              <a:gd name="connsiteY118" fmla="*/ 393031 h 1904041"/>
              <a:gd name="connsiteX119" fmla="*/ 249802 w 1887484"/>
              <a:gd name="connsiteY119" fmla="*/ 370806 h 1904041"/>
              <a:gd name="connsiteX120" fmla="*/ 262391 w 1887484"/>
              <a:gd name="connsiteY120" fmla="*/ 348581 h 1904041"/>
              <a:gd name="connsiteX121" fmla="*/ 273182 w 1887484"/>
              <a:gd name="connsiteY121" fmla="*/ 328696 h 1904041"/>
              <a:gd name="connsiteX122" fmla="*/ 285771 w 1887484"/>
              <a:gd name="connsiteY122" fmla="*/ 308810 h 1904041"/>
              <a:gd name="connsiteX123" fmla="*/ 296562 w 1887484"/>
              <a:gd name="connsiteY123" fmla="*/ 288925 h 1904041"/>
              <a:gd name="connsiteX124" fmla="*/ 307353 w 1887484"/>
              <a:gd name="connsiteY124" fmla="*/ 271379 h 1904041"/>
              <a:gd name="connsiteX125" fmla="*/ 318143 w 1887484"/>
              <a:gd name="connsiteY125" fmla="*/ 253833 h 1904041"/>
              <a:gd name="connsiteX126" fmla="*/ 330733 w 1887484"/>
              <a:gd name="connsiteY126" fmla="*/ 237457 h 1904041"/>
              <a:gd name="connsiteX127" fmla="*/ 343322 w 1887484"/>
              <a:gd name="connsiteY127" fmla="*/ 221080 h 1904041"/>
              <a:gd name="connsiteX128" fmla="*/ 354113 w 1887484"/>
              <a:gd name="connsiteY128" fmla="*/ 205874 h 1904041"/>
              <a:gd name="connsiteX129" fmla="*/ 364903 w 1887484"/>
              <a:gd name="connsiteY129" fmla="*/ 190667 h 1904041"/>
              <a:gd name="connsiteX130" fmla="*/ 375694 w 1887484"/>
              <a:gd name="connsiteY130" fmla="*/ 176630 h 1904041"/>
              <a:gd name="connsiteX131" fmla="*/ 388283 w 1887484"/>
              <a:gd name="connsiteY131" fmla="*/ 163763 h 1904041"/>
              <a:gd name="connsiteX132" fmla="*/ 399074 w 1887484"/>
              <a:gd name="connsiteY132" fmla="*/ 150896 h 1904041"/>
              <a:gd name="connsiteX133" fmla="*/ 411663 w 1887484"/>
              <a:gd name="connsiteY133" fmla="*/ 139199 h 1904041"/>
              <a:gd name="connsiteX134" fmla="*/ 422454 w 1887484"/>
              <a:gd name="connsiteY134" fmla="*/ 127501 h 1904041"/>
              <a:gd name="connsiteX135" fmla="*/ 433245 w 1887484"/>
              <a:gd name="connsiteY135" fmla="*/ 115804 h 1904041"/>
              <a:gd name="connsiteX136" fmla="*/ 445834 w 1887484"/>
              <a:gd name="connsiteY136" fmla="*/ 105276 h 1904041"/>
              <a:gd name="connsiteX137" fmla="*/ 456624 w 1887484"/>
              <a:gd name="connsiteY137" fmla="*/ 95918 h 1904041"/>
              <a:gd name="connsiteX138" fmla="*/ 469214 w 1887484"/>
              <a:gd name="connsiteY138" fmla="*/ 86561 h 1904041"/>
              <a:gd name="connsiteX139" fmla="*/ 480004 w 1887484"/>
              <a:gd name="connsiteY139" fmla="*/ 77203 h 1904041"/>
              <a:gd name="connsiteX140" fmla="*/ 490795 w 1887484"/>
              <a:gd name="connsiteY140" fmla="*/ 69015 h 1904041"/>
              <a:gd name="connsiteX141" fmla="*/ 503384 w 1887484"/>
              <a:gd name="connsiteY141" fmla="*/ 60826 h 1904041"/>
              <a:gd name="connsiteX142" fmla="*/ 514175 w 1887484"/>
              <a:gd name="connsiteY142" fmla="*/ 53808 h 1904041"/>
              <a:gd name="connsiteX143" fmla="*/ 526764 w 1887484"/>
              <a:gd name="connsiteY143" fmla="*/ 46790 h 1904041"/>
              <a:gd name="connsiteX144" fmla="*/ 537555 w 1887484"/>
              <a:gd name="connsiteY144" fmla="*/ 39771 h 1904041"/>
              <a:gd name="connsiteX145" fmla="*/ 548346 w 1887484"/>
              <a:gd name="connsiteY145" fmla="*/ 33922 h 1904041"/>
              <a:gd name="connsiteX146" fmla="*/ 560935 w 1887484"/>
              <a:gd name="connsiteY146" fmla="*/ 28074 h 1904041"/>
              <a:gd name="connsiteX147" fmla="*/ 571726 w 1887484"/>
              <a:gd name="connsiteY147" fmla="*/ 23395 h 1904041"/>
              <a:gd name="connsiteX148" fmla="*/ 582516 w 1887484"/>
              <a:gd name="connsiteY148" fmla="*/ 18716 h 1904041"/>
              <a:gd name="connsiteX149" fmla="*/ 595106 w 1887484"/>
              <a:gd name="connsiteY149" fmla="*/ 14037 h 1904041"/>
              <a:gd name="connsiteX150" fmla="*/ 605896 w 1887484"/>
              <a:gd name="connsiteY150" fmla="*/ 11697 h 1904041"/>
              <a:gd name="connsiteX151" fmla="*/ 618485 w 1887484"/>
              <a:gd name="connsiteY151" fmla="*/ 8188 h 1904041"/>
              <a:gd name="connsiteX152" fmla="*/ 629276 w 1887484"/>
              <a:gd name="connsiteY152" fmla="*/ 5849 h 1904041"/>
              <a:gd name="connsiteX153" fmla="*/ 640067 w 1887484"/>
              <a:gd name="connsiteY153" fmla="*/ 3509 h 1904041"/>
              <a:gd name="connsiteX154" fmla="*/ 652656 w 1887484"/>
              <a:gd name="connsiteY154" fmla="*/ 2340 h 1904041"/>
              <a:gd name="connsiteX155" fmla="*/ 663447 w 1887484"/>
              <a:gd name="connsiteY155" fmla="*/ 1170 h 1904041"/>
              <a:gd name="connsiteX156" fmla="*/ 676036 w 1887484"/>
              <a:gd name="connsiteY15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870269 w 1887484"/>
              <a:gd name="connsiteY17" fmla="*/ 109955 h 1904041"/>
              <a:gd name="connsiteX18" fmla="*/ 1030332 w 1887484"/>
              <a:gd name="connsiteY18" fmla="*/ 170782 h 1904041"/>
              <a:gd name="connsiteX19" fmla="*/ 1042921 w 1887484"/>
              <a:gd name="connsiteY19" fmla="*/ 145047 h 1904041"/>
              <a:gd name="connsiteX20" fmla="*/ 1053712 w 1887484"/>
              <a:gd name="connsiteY20" fmla="*/ 123992 h 1904041"/>
              <a:gd name="connsiteX21" fmla="*/ 1064503 w 1887484"/>
              <a:gd name="connsiteY21" fmla="*/ 105276 h 1904041"/>
              <a:gd name="connsiteX22" fmla="*/ 1077092 w 1887484"/>
              <a:gd name="connsiteY22" fmla="*/ 90070 h 1904041"/>
              <a:gd name="connsiteX23" fmla="*/ 1087882 w 1887484"/>
              <a:gd name="connsiteY23" fmla="*/ 76033 h 1904041"/>
              <a:gd name="connsiteX24" fmla="*/ 1100472 w 1887484"/>
              <a:gd name="connsiteY24" fmla="*/ 63166 h 1904041"/>
              <a:gd name="connsiteX25" fmla="*/ 1111262 w 1887484"/>
              <a:gd name="connsiteY25" fmla="*/ 52638 h 1904041"/>
              <a:gd name="connsiteX26" fmla="*/ 1122053 w 1887484"/>
              <a:gd name="connsiteY26" fmla="*/ 43280 h 1904041"/>
              <a:gd name="connsiteX27" fmla="*/ 1134642 w 1887484"/>
              <a:gd name="connsiteY27" fmla="*/ 35092 h 1904041"/>
              <a:gd name="connsiteX28" fmla="*/ 1145433 w 1887484"/>
              <a:gd name="connsiteY28" fmla="*/ 28074 h 1904041"/>
              <a:gd name="connsiteX29" fmla="*/ 1156224 w 1887484"/>
              <a:gd name="connsiteY29" fmla="*/ 22225 h 1904041"/>
              <a:gd name="connsiteX30" fmla="*/ 1168813 w 1887484"/>
              <a:gd name="connsiteY30" fmla="*/ 16376 h 1904041"/>
              <a:gd name="connsiteX31" fmla="*/ 1179604 w 1887484"/>
              <a:gd name="connsiteY31" fmla="*/ 12867 h 1904041"/>
              <a:gd name="connsiteX32" fmla="*/ 1192193 w 1887484"/>
              <a:gd name="connsiteY32" fmla="*/ 8188 h 1904041"/>
              <a:gd name="connsiteX33" fmla="*/ 1202984 w 1887484"/>
              <a:gd name="connsiteY33" fmla="*/ 5849 h 1904041"/>
              <a:gd name="connsiteX34" fmla="*/ 1213774 w 1887484"/>
              <a:gd name="connsiteY34" fmla="*/ 3509 h 1904041"/>
              <a:gd name="connsiteX35" fmla="*/ 1226364 w 1887484"/>
              <a:gd name="connsiteY35" fmla="*/ 1170 h 1904041"/>
              <a:gd name="connsiteX36" fmla="*/ 1237154 w 1887484"/>
              <a:gd name="connsiteY36" fmla="*/ 1170 h 1904041"/>
              <a:gd name="connsiteX37" fmla="*/ 1249743 w 1887484"/>
              <a:gd name="connsiteY37" fmla="*/ 0 h 1904041"/>
              <a:gd name="connsiteX38" fmla="*/ 1260534 w 1887484"/>
              <a:gd name="connsiteY38" fmla="*/ 0 h 1904041"/>
              <a:gd name="connsiteX39" fmla="*/ 1271325 w 1887484"/>
              <a:gd name="connsiteY39" fmla="*/ 1170 h 1904041"/>
              <a:gd name="connsiteX40" fmla="*/ 1283914 w 1887484"/>
              <a:gd name="connsiteY40" fmla="*/ 2340 h 1904041"/>
              <a:gd name="connsiteX41" fmla="*/ 1294705 w 1887484"/>
              <a:gd name="connsiteY41" fmla="*/ 3509 h 1904041"/>
              <a:gd name="connsiteX42" fmla="*/ 1307294 w 1887484"/>
              <a:gd name="connsiteY42" fmla="*/ 5849 h 1904041"/>
              <a:gd name="connsiteX43" fmla="*/ 1318085 w 1887484"/>
              <a:gd name="connsiteY43" fmla="*/ 8188 h 1904041"/>
              <a:gd name="connsiteX44" fmla="*/ 1328875 w 1887484"/>
              <a:gd name="connsiteY44" fmla="*/ 11697 h 1904041"/>
              <a:gd name="connsiteX45" fmla="*/ 1339666 w 1887484"/>
              <a:gd name="connsiteY45" fmla="*/ 15207 h 1904041"/>
              <a:gd name="connsiteX46" fmla="*/ 1352255 w 1887484"/>
              <a:gd name="connsiteY46" fmla="*/ 19886 h 1904041"/>
              <a:gd name="connsiteX47" fmla="*/ 1363046 w 1887484"/>
              <a:gd name="connsiteY47" fmla="*/ 24565 h 1904041"/>
              <a:gd name="connsiteX48" fmla="*/ 1375635 w 1887484"/>
              <a:gd name="connsiteY48" fmla="*/ 29244 h 1904041"/>
              <a:gd name="connsiteX49" fmla="*/ 1386426 w 1887484"/>
              <a:gd name="connsiteY49" fmla="*/ 35092 h 1904041"/>
              <a:gd name="connsiteX50" fmla="*/ 1397217 w 1887484"/>
              <a:gd name="connsiteY50" fmla="*/ 40941 h 1904041"/>
              <a:gd name="connsiteX51" fmla="*/ 1409806 w 1887484"/>
              <a:gd name="connsiteY51" fmla="*/ 47959 h 1904041"/>
              <a:gd name="connsiteX52" fmla="*/ 1420597 w 1887484"/>
              <a:gd name="connsiteY52" fmla="*/ 54978 h 1904041"/>
              <a:gd name="connsiteX53" fmla="*/ 1433186 w 1887484"/>
              <a:gd name="connsiteY53" fmla="*/ 61996 h 1904041"/>
              <a:gd name="connsiteX54" fmla="*/ 1443977 w 1887484"/>
              <a:gd name="connsiteY54" fmla="*/ 70184 h 1904041"/>
              <a:gd name="connsiteX55" fmla="*/ 1454767 w 1887484"/>
              <a:gd name="connsiteY55" fmla="*/ 79542 h 1904041"/>
              <a:gd name="connsiteX56" fmla="*/ 1467357 w 1887484"/>
              <a:gd name="connsiteY56" fmla="*/ 87730 h 1904041"/>
              <a:gd name="connsiteX57" fmla="*/ 1478147 w 1887484"/>
              <a:gd name="connsiteY57" fmla="*/ 98258 h 1904041"/>
              <a:gd name="connsiteX58" fmla="*/ 1490736 w 1887484"/>
              <a:gd name="connsiteY58" fmla="*/ 107616 h 1904041"/>
              <a:gd name="connsiteX59" fmla="*/ 1501527 w 1887484"/>
              <a:gd name="connsiteY59" fmla="*/ 119313 h 1904041"/>
              <a:gd name="connsiteX60" fmla="*/ 1512318 w 1887484"/>
              <a:gd name="connsiteY60" fmla="*/ 129841 h 1904041"/>
              <a:gd name="connsiteX61" fmla="*/ 1524907 w 1887484"/>
              <a:gd name="connsiteY61" fmla="*/ 141538 h 1904041"/>
              <a:gd name="connsiteX62" fmla="*/ 1535698 w 1887484"/>
              <a:gd name="connsiteY62" fmla="*/ 154405 h 1904041"/>
              <a:gd name="connsiteX63" fmla="*/ 1546489 w 1887484"/>
              <a:gd name="connsiteY63" fmla="*/ 167272 h 1904041"/>
              <a:gd name="connsiteX64" fmla="*/ 1559078 w 1887484"/>
              <a:gd name="connsiteY64" fmla="*/ 180139 h 1904041"/>
              <a:gd name="connsiteX65" fmla="*/ 1569869 w 1887484"/>
              <a:gd name="connsiteY65" fmla="*/ 195346 h 1904041"/>
              <a:gd name="connsiteX66" fmla="*/ 1582458 w 1887484"/>
              <a:gd name="connsiteY66" fmla="*/ 210553 h 1904041"/>
              <a:gd name="connsiteX67" fmla="*/ 1593248 w 1887484"/>
              <a:gd name="connsiteY67" fmla="*/ 225759 h 1904041"/>
              <a:gd name="connsiteX68" fmla="*/ 1604039 w 1887484"/>
              <a:gd name="connsiteY68" fmla="*/ 242135 h 1904041"/>
              <a:gd name="connsiteX69" fmla="*/ 1616628 w 1887484"/>
              <a:gd name="connsiteY69" fmla="*/ 258512 h 1904041"/>
              <a:gd name="connsiteX70" fmla="*/ 1627419 w 1887484"/>
              <a:gd name="connsiteY70" fmla="*/ 277228 h 1904041"/>
              <a:gd name="connsiteX71" fmla="*/ 1640008 w 1887484"/>
              <a:gd name="connsiteY71" fmla="*/ 294774 h 1904041"/>
              <a:gd name="connsiteX72" fmla="*/ 1650799 w 1887484"/>
              <a:gd name="connsiteY72" fmla="*/ 314659 h 1904041"/>
              <a:gd name="connsiteX73" fmla="*/ 1661590 w 1887484"/>
              <a:gd name="connsiteY73" fmla="*/ 334545 h 1904041"/>
              <a:gd name="connsiteX74" fmla="*/ 1674179 w 1887484"/>
              <a:gd name="connsiteY74" fmla="*/ 356770 h 1904041"/>
              <a:gd name="connsiteX75" fmla="*/ 1684970 w 1887484"/>
              <a:gd name="connsiteY75" fmla="*/ 378995 h 1904041"/>
              <a:gd name="connsiteX76" fmla="*/ 1697559 w 1887484"/>
              <a:gd name="connsiteY76" fmla="*/ 402389 h 1904041"/>
              <a:gd name="connsiteX77" fmla="*/ 1708350 w 1887484"/>
              <a:gd name="connsiteY77" fmla="*/ 426954 h 1904041"/>
              <a:gd name="connsiteX78" fmla="*/ 1719140 w 1887484"/>
              <a:gd name="connsiteY78" fmla="*/ 452688 h 1904041"/>
              <a:gd name="connsiteX79" fmla="*/ 1729931 w 1887484"/>
              <a:gd name="connsiteY79" fmla="*/ 480762 h 1904041"/>
              <a:gd name="connsiteX80" fmla="*/ 1742520 w 1887484"/>
              <a:gd name="connsiteY80" fmla="*/ 510005 h 1904041"/>
              <a:gd name="connsiteX81" fmla="*/ 1753311 w 1887484"/>
              <a:gd name="connsiteY81" fmla="*/ 540418 h 1904041"/>
              <a:gd name="connsiteX82" fmla="*/ 1765900 w 1887484"/>
              <a:gd name="connsiteY82" fmla="*/ 573171 h 1904041"/>
              <a:gd name="connsiteX83" fmla="*/ 1776691 w 1887484"/>
              <a:gd name="connsiteY83" fmla="*/ 608263 h 1904041"/>
              <a:gd name="connsiteX84" fmla="*/ 1787482 w 1887484"/>
              <a:gd name="connsiteY84" fmla="*/ 645694 h 1904041"/>
              <a:gd name="connsiteX85" fmla="*/ 1800071 w 1887484"/>
              <a:gd name="connsiteY85" fmla="*/ 686635 h 1904041"/>
              <a:gd name="connsiteX86" fmla="*/ 1810862 w 1887484"/>
              <a:gd name="connsiteY86" fmla="*/ 731085 h 1904041"/>
              <a:gd name="connsiteX87" fmla="*/ 1823451 w 1887484"/>
              <a:gd name="connsiteY87" fmla="*/ 780214 h 1904041"/>
              <a:gd name="connsiteX88" fmla="*/ 1834242 w 1887484"/>
              <a:gd name="connsiteY88" fmla="*/ 836361 h 1904041"/>
              <a:gd name="connsiteX89" fmla="*/ 1845032 w 1887484"/>
              <a:gd name="connsiteY89" fmla="*/ 901867 h 1904041"/>
              <a:gd name="connsiteX90" fmla="*/ 1857621 w 1887484"/>
              <a:gd name="connsiteY90" fmla="*/ 980239 h 1904041"/>
              <a:gd name="connsiteX91" fmla="*/ 1868412 w 1887484"/>
              <a:gd name="connsiteY91" fmla="*/ 1084345 h 1904041"/>
              <a:gd name="connsiteX92" fmla="*/ 1881001 w 1887484"/>
              <a:gd name="connsiteY92" fmla="*/ 1256297 h 1904041"/>
              <a:gd name="connsiteX93" fmla="*/ 1885102 w 1887484"/>
              <a:gd name="connsiteY93" fmla="*/ 1335426 h 1904041"/>
              <a:gd name="connsiteX94" fmla="*/ 1887484 w 1887484"/>
              <a:gd name="connsiteY94" fmla="*/ 1903557 h 1904041"/>
              <a:gd name="connsiteX95" fmla="*/ 0 w 1887484"/>
              <a:gd name="connsiteY95" fmla="*/ 1904041 h 1904041"/>
              <a:gd name="connsiteX96" fmla="*/ 0 w 1887484"/>
              <a:gd name="connsiteY96" fmla="*/ 1482058 h 1904041"/>
              <a:gd name="connsiteX97" fmla="*/ 8809 w 1887484"/>
              <a:gd name="connsiteY97" fmla="*/ 1388477 h 1904041"/>
              <a:gd name="connsiteX98" fmla="*/ 21398 w 1887484"/>
              <a:gd name="connsiteY98" fmla="*/ 1283201 h 1904041"/>
              <a:gd name="connsiteX99" fmla="*/ 32189 w 1887484"/>
              <a:gd name="connsiteY99" fmla="*/ 1190791 h 1904041"/>
              <a:gd name="connsiteX100" fmla="*/ 44778 w 1887484"/>
              <a:gd name="connsiteY100" fmla="*/ 1110080 h 1904041"/>
              <a:gd name="connsiteX101" fmla="*/ 55569 w 1887484"/>
              <a:gd name="connsiteY101" fmla="*/ 1038726 h 1904041"/>
              <a:gd name="connsiteX102" fmla="*/ 66360 w 1887484"/>
              <a:gd name="connsiteY102" fmla="*/ 972051 h 1904041"/>
              <a:gd name="connsiteX103" fmla="*/ 78949 w 1887484"/>
              <a:gd name="connsiteY103" fmla="*/ 911225 h 1904041"/>
              <a:gd name="connsiteX104" fmla="*/ 89740 w 1887484"/>
              <a:gd name="connsiteY104" fmla="*/ 853907 h 1904041"/>
              <a:gd name="connsiteX105" fmla="*/ 102329 w 1887484"/>
              <a:gd name="connsiteY105" fmla="*/ 800100 h 1904041"/>
              <a:gd name="connsiteX106" fmla="*/ 113119 w 1887484"/>
              <a:gd name="connsiteY106" fmla="*/ 750971 h 1904041"/>
              <a:gd name="connsiteX107" fmla="*/ 123910 w 1887484"/>
              <a:gd name="connsiteY107" fmla="*/ 705351 h 1904041"/>
              <a:gd name="connsiteX108" fmla="*/ 136499 w 1887484"/>
              <a:gd name="connsiteY108" fmla="*/ 663240 h 1904041"/>
              <a:gd name="connsiteX109" fmla="*/ 147290 w 1887484"/>
              <a:gd name="connsiteY109" fmla="*/ 624639 h 1904041"/>
              <a:gd name="connsiteX110" fmla="*/ 158081 w 1887484"/>
              <a:gd name="connsiteY110" fmla="*/ 589547 h 1904041"/>
              <a:gd name="connsiteX111" fmla="*/ 170670 w 1887484"/>
              <a:gd name="connsiteY111" fmla="*/ 555625 h 1904041"/>
              <a:gd name="connsiteX112" fmla="*/ 181461 w 1887484"/>
              <a:gd name="connsiteY112" fmla="*/ 525212 h 1904041"/>
              <a:gd name="connsiteX113" fmla="*/ 192251 w 1887484"/>
              <a:gd name="connsiteY113" fmla="*/ 495968 h 1904041"/>
              <a:gd name="connsiteX114" fmla="*/ 204841 w 1887484"/>
              <a:gd name="connsiteY114" fmla="*/ 469064 h 1904041"/>
              <a:gd name="connsiteX115" fmla="*/ 215631 w 1887484"/>
              <a:gd name="connsiteY115" fmla="*/ 442160 h 1904041"/>
              <a:gd name="connsiteX116" fmla="*/ 228221 w 1887484"/>
              <a:gd name="connsiteY116" fmla="*/ 417596 h 1904041"/>
              <a:gd name="connsiteX117" fmla="*/ 239011 w 1887484"/>
              <a:gd name="connsiteY117" fmla="*/ 393031 h 1904041"/>
              <a:gd name="connsiteX118" fmla="*/ 249802 w 1887484"/>
              <a:gd name="connsiteY118" fmla="*/ 370806 h 1904041"/>
              <a:gd name="connsiteX119" fmla="*/ 262391 w 1887484"/>
              <a:gd name="connsiteY119" fmla="*/ 348581 h 1904041"/>
              <a:gd name="connsiteX120" fmla="*/ 273182 w 1887484"/>
              <a:gd name="connsiteY120" fmla="*/ 328696 h 1904041"/>
              <a:gd name="connsiteX121" fmla="*/ 285771 w 1887484"/>
              <a:gd name="connsiteY121" fmla="*/ 308810 h 1904041"/>
              <a:gd name="connsiteX122" fmla="*/ 296562 w 1887484"/>
              <a:gd name="connsiteY122" fmla="*/ 288925 h 1904041"/>
              <a:gd name="connsiteX123" fmla="*/ 307353 w 1887484"/>
              <a:gd name="connsiteY123" fmla="*/ 271379 h 1904041"/>
              <a:gd name="connsiteX124" fmla="*/ 318143 w 1887484"/>
              <a:gd name="connsiteY124" fmla="*/ 253833 h 1904041"/>
              <a:gd name="connsiteX125" fmla="*/ 330733 w 1887484"/>
              <a:gd name="connsiteY125" fmla="*/ 237457 h 1904041"/>
              <a:gd name="connsiteX126" fmla="*/ 343322 w 1887484"/>
              <a:gd name="connsiteY126" fmla="*/ 221080 h 1904041"/>
              <a:gd name="connsiteX127" fmla="*/ 354113 w 1887484"/>
              <a:gd name="connsiteY127" fmla="*/ 205874 h 1904041"/>
              <a:gd name="connsiteX128" fmla="*/ 364903 w 1887484"/>
              <a:gd name="connsiteY128" fmla="*/ 190667 h 1904041"/>
              <a:gd name="connsiteX129" fmla="*/ 375694 w 1887484"/>
              <a:gd name="connsiteY129" fmla="*/ 176630 h 1904041"/>
              <a:gd name="connsiteX130" fmla="*/ 388283 w 1887484"/>
              <a:gd name="connsiteY130" fmla="*/ 163763 h 1904041"/>
              <a:gd name="connsiteX131" fmla="*/ 399074 w 1887484"/>
              <a:gd name="connsiteY131" fmla="*/ 150896 h 1904041"/>
              <a:gd name="connsiteX132" fmla="*/ 411663 w 1887484"/>
              <a:gd name="connsiteY132" fmla="*/ 139199 h 1904041"/>
              <a:gd name="connsiteX133" fmla="*/ 422454 w 1887484"/>
              <a:gd name="connsiteY133" fmla="*/ 127501 h 1904041"/>
              <a:gd name="connsiteX134" fmla="*/ 433245 w 1887484"/>
              <a:gd name="connsiteY134" fmla="*/ 115804 h 1904041"/>
              <a:gd name="connsiteX135" fmla="*/ 445834 w 1887484"/>
              <a:gd name="connsiteY135" fmla="*/ 105276 h 1904041"/>
              <a:gd name="connsiteX136" fmla="*/ 456624 w 1887484"/>
              <a:gd name="connsiteY136" fmla="*/ 95918 h 1904041"/>
              <a:gd name="connsiteX137" fmla="*/ 469214 w 1887484"/>
              <a:gd name="connsiteY137" fmla="*/ 86561 h 1904041"/>
              <a:gd name="connsiteX138" fmla="*/ 480004 w 1887484"/>
              <a:gd name="connsiteY138" fmla="*/ 77203 h 1904041"/>
              <a:gd name="connsiteX139" fmla="*/ 490795 w 1887484"/>
              <a:gd name="connsiteY139" fmla="*/ 69015 h 1904041"/>
              <a:gd name="connsiteX140" fmla="*/ 503384 w 1887484"/>
              <a:gd name="connsiteY140" fmla="*/ 60826 h 1904041"/>
              <a:gd name="connsiteX141" fmla="*/ 514175 w 1887484"/>
              <a:gd name="connsiteY141" fmla="*/ 53808 h 1904041"/>
              <a:gd name="connsiteX142" fmla="*/ 526764 w 1887484"/>
              <a:gd name="connsiteY142" fmla="*/ 46790 h 1904041"/>
              <a:gd name="connsiteX143" fmla="*/ 537555 w 1887484"/>
              <a:gd name="connsiteY143" fmla="*/ 39771 h 1904041"/>
              <a:gd name="connsiteX144" fmla="*/ 548346 w 1887484"/>
              <a:gd name="connsiteY144" fmla="*/ 33922 h 1904041"/>
              <a:gd name="connsiteX145" fmla="*/ 560935 w 1887484"/>
              <a:gd name="connsiteY145" fmla="*/ 28074 h 1904041"/>
              <a:gd name="connsiteX146" fmla="*/ 571726 w 1887484"/>
              <a:gd name="connsiteY146" fmla="*/ 23395 h 1904041"/>
              <a:gd name="connsiteX147" fmla="*/ 582516 w 1887484"/>
              <a:gd name="connsiteY147" fmla="*/ 18716 h 1904041"/>
              <a:gd name="connsiteX148" fmla="*/ 595106 w 1887484"/>
              <a:gd name="connsiteY148" fmla="*/ 14037 h 1904041"/>
              <a:gd name="connsiteX149" fmla="*/ 605896 w 1887484"/>
              <a:gd name="connsiteY149" fmla="*/ 11697 h 1904041"/>
              <a:gd name="connsiteX150" fmla="*/ 618485 w 1887484"/>
              <a:gd name="connsiteY150" fmla="*/ 8188 h 1904041"/>
              <a:gd name="connsiteX151" fmla="*/ 629276 w 1887484"/>
              <a:gd name="connsiteY151" fmla="*/ 5849 h 1904041"/>
              <a:gd name="connsiteX152" fmla="*/ 640067 w 1887484"/>
              <a:gd name="connsiteY152" fmla="*/ 3509 h 1904041"/>
              <a:gd name="connsiteX153" fmla="*/ 652656 w 1887484"/>
              <a:gd name="connsiteY153" fmla="*/ 2340 h 1904041"/>
              <a:gd name="connsiteX154" fmla="*/ 663447 w 1887484"/>
              <a:gd name="connsiteY154" fmla="*/ 1170 h 1904041"/>
              <a:gd name="connsiteX155" fmla="*/ 676036 w 1887484"/>
              <a:gd name="connsiteY15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859479 w 1887484"/>
              <a:gd name="connsiteY16" fmla="*/ 93579 h 1904041"/>
              <a:gd name="connsiteX17" fmla="*/ 1030332 w 1887484"/>
              <a:gd name="connsiteY17" fmla="*/ 170782 h 1904041"/>
              <a:gd name="connsiteX18" fmla="*/ 1042921 w 1887484"/>
              <a:gd name="connsiteY18" fmla="*/ 145047 h 1904041"/>
              <a:gd name="connsiteX19" fmla="*/ 1053712 w 1887484"/>
              <a:gd name="connsiteY19" fmla="*/ 123992 h 1904041"/>
              <a:gd name="connsiteX20" fmla="*/ 1064503 w 1887484"/>
              <a:gd name="connsiteY20" fmla="*/ 105276 h 1904041"/>
              <a:gd name="connsiteX21" fmla="*/ 1077092 w 1887484"/>
              <a:gd name="connsiteY21" fmla="*/ 90070 h 1904041"/>
              <a:gd name="connsiteX22" fmla="*/ 1087882 w 1887484"/>
              <a:gd name="connsiteY22" fmla="*/ 76033 h 1904041"/>
              <a:gd name="connsiteX23" fmla="*/ 1100472 w 1887484"/>
              <a:gd name="connsiteY23" fmla="*/ 63166 h 1904041"/>
              <a:gd name="connsiteX24" fmla="*/ 1111262 w 1887484"/>
              <a:gd name="connsiteY24" fmla="*/ 52638 h 1904041"/>
              <a:gd name="connsiteX25" fmla="*/ 1122053 w 1887484"/>
              <a:gd name="connsiteY25" fmla="*/ 43280 h 1904041"/>
              <a:gd name="connsiteX26" fmla="*/ 1134642 w 1887484"/>
              <a:gd name="connsiteY26" fmla="*/ 35092 h 1904041"/>
              <a:gd name="connsiteX27" fmla="*/ 1145433 w 1887484"/>
              <a:gd name="connsiteY27" fmla="*/ 28074 h 1904041"/>
              <a:gd name="connsiteX28" fmla="*/ 1156224 w 1887484"/>
              <a:gd name="connsiteY28" fmla="*/ 22225 h 1904041"/>
              <a:gd name="connsiteX29" fmla="*/ 1168813 w 1887484"/>
              <a:gd name="connsiteY29" fmla="*/ 16376 h 1904041"/>
              <a:gd name="connsiteX30" fmla="*/ 1179604 w 1887484"/>
              <a:gd name="connsiteY30" fmla="*/ 12867 h 1904041"/>
              <a:gd name="connsiteX31" fmla="*/ 1192193 w 1887484"/>
              <a:gd name="connsiteY31" fmla="*/ 8188 h 1904041"/>
              <a:gd name="connsiteX32" fmla="*/ 1202984 w 1887484"/>
              <a:gd name="connsiteY32" fmla="*/ 5849 h 1904041"/>
              <a:gd name="connsiteX33" fmla="*/ 1213774 w 1887484"/>
              <a:gd name="connsiteY33" fmla="*/ 3509 h 1904041"/>
              <a:gd name="connsiteX34" fmla="*/ 1226364 w 1887484"/>
              <a:gd name="connsiteY34" fmla="*/ 1170 h 1904041"/>
              <a:gd name="connsiteX35" fmla="*/ 1237154 w 1887484"/>
              <a:gd name="connsiteY35" fmla="*/ 1170 h 1904041"/>
              <a:gd name="connsiteX36" fmla="*/ 1249743 w 1887484"/>
              <a:gd name="connsiteY36" fmla="*/ 0 h 1904041"/>
              <a:gd name="connsiteX37" fmla="*/ 1260534 w 1887484"/>
              <a:gd name="connsiteY37" fmla="*/ 0 h 1904041"/>
              <a:gd name="connsiteX38" fmla="*/ 1271325 w 1887484"/>
              <a:gd name="connsiteY38" fmla="*/ 1170 h 1904041"/>
              <a:gd name="connsiteX39" fmla="*/ 1283914 w 1887484"/>
              <a:gd name="connsiteY39" fmla="*/ 2340 h 1904041"/>
              <a:gd name="connsiteX40" fmla="*/ 1294705 w 1887484"/>
              <a:gd name="connsiteY40" fmla="*/ 3509 h 1904041"/>
              <a:gd name="connsiteX41" fmla="*/ 1307294 w 1887484"/>
              <a:gd name="connsiteY41" fmla="*/ 5849 h 1904041"/>
              <a:gd name="connsiteX42" fmla="*/ 1318085 w 1887484"/>
              <a:gd name="connsiteY42" fmla="*/ 8188 h 1904041"/>
              <a:gd name="connsiteX43" fmla="*/ 1328875 w 1887484"/>
              <a:gd name="connsiteY43" fmla="*/ 11697 h 1904041"/>
              <a:gd name="connsiteX44" fmla="*/ 1339666 w 1887484"/>
              <a:gd name="connsiteY44" fmla="*/ 15207 h 1904041"/>
              <a:gd name="connsiteX45" fmla="*/ 1352255 w 1887484"/>
              <a:gd name="connsiteY45" fmla="*/ 19886 h 1904041"/>
              <a:gd name="connsiteX46" fmla="*/ 1363046 w 1887484"/>
              <a:gd name="connsiteY46" fmla="*/ 24565 h 1904041"/>
              <a:gd name="connsiteX47" fmla="*/ 1375635 w 1887484"/>
              <a:gd name="connsiteY47" fmla="*/ 29244 h 1904041"/>
              <a:gd name="connsiteX48" fmla="*/ 1386426 w 1887484"/>
              <a:gd name="connsiteY48" fmla="*/ 35092 h 1904041"/>
              <a:gd name="connsiteX49" fmla="*/ 1397217 w 1887484"/>
              <a:gd name="connsiteY49" fmla="*/ 40941 h 1904041"/>
              <a:gd name="connsiteX50" fmla="*/ 1409806 w 1887484"/>
              <a:gd name="connsiteY50" fmla="*/ 47959 h 1904041"/>
              <a:gd name="connsiteX51" fmla="*/ 1420597 w 1887484"/>
              <a:gd name="connsiteY51" fmla="*/ 54978 h 1904041"/>
              <a:gd name="connsiteX52" fmla="*/ 1433186 w 1887484"/>
              <a:gd name="connsiteY52" fmla="*/ 61996 h 1904041"/>
              <a:gd name="connsiteX53" fmla="*/ 1443977 w 1887484"/>
              <a:gd name="connsiteY53" fmla="*/ 70184 h 1904041"/>
              <a:gd name="connsiteX54" fmla="*/ 1454767 w 1887484"/>
              <a:gd name="connsiteY54" fmla="*/ 79542 h 1904041"/>
              <a:gd name="connsiteX55" fmla="*/ 1467357 w 1887484"/>
              <a:gd name="connsiteY55" fmla="*/ 87730 h 1904041"/>
              <a:gd name="connsiteX56" fmla="*/ 1478147 w 1887484"/>
              <a:gd name="connsiteY56" fmla="*/ 98258 h 1904041"/>
              <a:gd name="connsiteX57" fmla="*/ 1490736 w 1887484"/>
              <a:gd name="connsiteY57" fmla="*/ 107616 h 1904041"/>
              <a:gd name="connsiteX58" fmla="*/ 1501527 w 1887484"/>
              <a:gd name="connsiteY58" fmla="*/ 119313 h 1904041"/>
              <a:gd name="connsiteX59" fmla="*/ 1512318 w 1887484"/>
              <a:gd name="connsiteY59" fmla="*/ 129841 h 1904041"/>
              <a:gd name="connsiteX60" fmla="*/ 1524907 w 1887484"/>
              <a:gd name="connsiteY60" fmla="*/ 141538 h 1904041"/>
              <a:gd name="connsiteX61" fmla="*/ 1535698 w 1887484"/>
              <a:gd name="connsiteY61" fmla="*/ 154405 h 1904041"/>
              <a:gd name="connsiteX62" fmla="*/ 1546489 w 1887484"/>
              <a:gd name="connsiteY62" fmla="*/ 167272 h 1904041"/>
              <a:gd name="connsiteX63" fmla="*/ 1559078 w 1887484"/>
              <a:gd name="connsiteY63" fmla="*/ 180139 h 1904041"/>
              <a:gd name="connsiteX64" fmla="*/ 1569869 w 1887484"/>
              <a:gd name="connsiteY64" fmla="*/ 195346 h 1904041"/>
              <a:gd name="connsiteX65" fmla="*/ 1582458 w 1887484"/>
              <a:gd name="connsiteY65" fmla="*/ 210553 h 1904041"/>
              <a:gd name="connsiteX66" fmla="*/ 1593248 w 1887484"/>
              <a:gd name="connsiteY66" fmla="*/ 225759 h 1904041"/>
              <a:gd name="connsiteX67" fmla="*/ 1604039 w 1887484"/>
              <a:gd name="connsiteY67" fmla="*/ 242135 h 1904041"/>
              <a:gd name="connsiteX68" fmla="*/ 1616628 w 1887484"/>
              <a:gd name="connsiteY68" fmla="*/ 258512 h 1904041"/>
              <a:gd name="connsiteX69" fmla="*/ 1627419 w 1887484"/>
              <a:gd name="connsiteY69" fmla="*/ 277228 h 1904041"/>
              <a:gd name="connsiteX70" fmla="*/ 1640008 w 1887484"/>
              <a:gd name="connsiteY70" fmla="*/ 294774 h 1904041"/>
              <a:gd name="connsiteX71" fmla="*/ 1650799 w 1887484"/>
              <a:gd name="connsiteY71" fmla="*/ 314659 h 1904041"/>
              <a:gd name="connsiteX72" fmla="*/ 1661590 w 1887484"/>
              <a:gd name="connsiteY72" fmla="*/ 334545 h 1904041"/>
              <a:gd name="connsiteX73" fmla="*/ 1674179 w 1887484"/>
              <a:gd name="connsiteY73" fmla="*/ 356770 h 1904041"/>
              <a:gd name="connsiteX74" fmla="*/ 1684970 w 1887484"/>
              <a:gd name="connsiteY74" fmla="*/ 378995 h 1904041"/>
              <a:gd name="connsiteX75" fmla="*/ 1697559 w 1887484"/>
              <a:gd name="connsiteY75" fmla="*/ 402389 h 1904041"/>
              <a:gd name="connsiteX76" fmla="*/ 1708350 w 1887484"/>
              <a:gd name="connsiteY76" fmla="*/ 426954 h 1904041"/>
              <a:gd name="connsiteX77" fmla="*/ 1719140 w 1887484"/>
              <a:gd name="connsiteY77" fmla="*/ 452688 h 1904041"/>
              <a:gd name="connsiteX78" fmla="*/ 1729931 w 1887484"/>
              <a:gd name="connsiteY78" fmla="*/ 480762 h 1904041"/>
              <a:gd name="connsiteX79" fmla="*/ 1742520 w 1887484"/>
              <a:gd name="connsiteY79" fmla="*/ 510005 h 1904041"/>
              <a:gd name="connsiteX80" fmla="*/ 1753311 w 1887484"/>
              <a:gd name="connsiteY80" fmla="*/ 540418 h 1904041"/>
              <a:gd name="connsiteX81" fmla="*/ 1765900 w 1887484"/>
              <a:gd name="connsiteY81" fmla="*/ 573171 h 1904041"/>
              <a:gd name="connsiteX82" fmla="*/ 1776691 w 1887484"/>
              <a:gd name="connsiteY82" fmla="*/ 608263 h 1904041"/>
              <a:gd name="connsiteX83" fmla="*/ 1787482 w 1887484"/>
              <a:gd name="connsiteY83" fmla="*/ 645694 h 1904041"/>
              <a:gd name="connsiteX84" fmla="*/ 1800071 w 1887484"/>
              <a:gd name="connsiteY84" fmla="*/ 686635 h 1904041"/>
              <a:gd name="connsiteX85" fmla="*/ 1810862 w 1887484"/>
              <a:gd name="connsiteY85" fmla="*/ 731085 h 1904041"/>
              <a:gd name="connsiteX86" fmla="*/ 1823451 w 1887484"/>
              <a:gd name="connsiteY86" fmla="*/ 780214 h 1904041"/>
              <a:gd name="connsiteX87" fmla="*/ 1834242 w 1887484"/>
              <a:gd name="connsiteY87" fmla="*/ 836361 h 1904041"/>
              <a:gd name="connsiteX88" fmla="*/ 1845032 w 1887484"/>
              <a:gd name="connsiteY88" fmla="*/ 901867 h 1904041"/>
              <a:gd name="connsiteX89" fmla="*/ 1857621 w 1887484"/>
              <a:gd name="connsiteY89" fmla="*/ 980239 h 1904041"/>
              <a:gd name="connsiteX90" fmla="*/ 1868412 w 1887484"/>
              <a:gd name="connsiteY90" fmla="*/ 1084345 h 1904041"/>
              <a:gd name="connsiteX91" fmla="*/ 1881001 w 1887484"/>
              <a:gd name="connsiteY91" fmla="*/ 1256297 h 1904041"/>
              <a:gd name="connsiteX92" fmla="*/ 1885102 w 1887484"/>
              <a:gd name="connsiteY92" fmla="*/ 1335426 h 1904041"/>
              <a:gd name="connsiteX93" fmla="*/ 1887484 w 1887484"/>
              <a:gd name="connsiteY93" fmla="*/ 1903557 h 1904041"/>
              <a:gd name="connsiteX94" fmla="*/ 0 w 1887484"/>
              <a:gd name="connsiteY94" fmla="*/ 1904041 h 1904041"/>
              <a:gd name="connsiteX95" fmla="*/ 0 w 1887484"/>
              <a:gd name="connsiteY95" fmla="*/ 1482058 h 1904041"/>
              <a:gd name="connsiteX96" fmla="*/ 8809 w 1887484"/>
              <a:gd name="connsiteY96" fmla="*/ 1388477 h 1904041"/>
              <a:gd name="connsiteX97" fmla="*/ 21398 w 1887484"/>
              <a:gd name="connsiteY97" fmla="*/ 1283201 h 1904041"/>
              <a:gd name="connsiteX98" fmla="*/ 32189 w 1887484"/>
              <a:gd name="connsiteY98" fmla="*/ 1190791 h 1904041"/>
              <a:gd name="connsiteX99" fmla="*/ 44778 w 1887484"/>
              <a:gd name="connsiteY99" fmla="*/ 1110080 h 1904041"/>
              <a:gd name="connsiteX100" fmla="*/ 55569 w 1887484"/>
              <a:gd name="connsiteY100" fmla="*/ 1038726 h 1904041"/>
              <a:gd name="connsiteX101" fmla="*/ 66360 w 1887484"/>
              <a:gd name="connsiteY101" fmla="*/ 972051 h 1904041"/>
              <a:gd name="connsiteX102" fmla="*/ 78949 w 1887484"/>
              <a:gd name="connsiteY102" fmla="*/ 911225 h 1904041"/>
              <a:gd name="connsiteX103" fmla="*/ 89740 w 1887484"/>
              <a:gd name="connsiteY103" fmla="*/ 853907 h 1904041"/>
              <a:gd name="connsiteX104" fmla="*/ 102329 w 1887484"/>
              <a:gd name="connsiteY104" fmla="*/ 800100 h 1904041"/>
              <a:gd name="connsiteX105" fmla="*/ 113119 w 1887484"/>
              <a:gd name="connsiteY105" fmla="*/ 750971 h 1904041"/>
              <a:gd name="connsiteX106" fmla="*/ 123910 w 1887484"/>
              <a:gd name="connsiteY106" fmla="*/ 705351 h 1904041"/>
              <a:gd name="connsiteX107" fmla="*/ 136499 w 1887484"/>
              <a:gd name="connsiteY107" fmla="*/ 663240 h 1904041"/>
              <a:gd name="connsiteX108" fmla="*/ 147290 w 1887484"/>
              <a:gd name="connsiteY108" fmla="*/ 624639 h 1904041"/>
              <a:gd name="connsiteX109" fmla="*/ 158081 w 1887484"/>
              <a:gd name="connsiteY109" fmla="*/ 589547 h 1904041"/>
              <a:gd name="connsiteX110" fmla="*/ 170670 w 1887484"/>
              <a:gd name="connsiteY110" fmla="*/ 555625 h 1904041"/>
              <a:gd name="connsiteX111" fmla="*/ 181461 w 1887484"/>
              <a:gd name="connsiteY111" fmla="*/ 525212 h 1904041"/>
              <a:gd name="connsiteX112" fmla="*/ 192251 w 1887484"/>
              <a:gd name="connsiteY112" fmla="*/ 495968 h 1904041"/>
              <a:gd name="connsiteX113" fmla="*/ 204841 w 1887484"/>
              <a:gd name="connsiteY113" fmla="*/ 469064 h 1904041"/>
              <a:gd name="connsiteX114" fmla="*/ 215631 w 1887484"/>
              <a:gd name="connsiteY114" fmla="*/ 442160 h 1904041"/>
              <a:gd name="connsiteX115" fmla="*/ 228221 w 1887484"/>
              <a:gd name="connsiteY115" fmla="*/ 417596 h 1904041"/>
              <a:gd name="connsiteX116" fmla="*/ 239011 w 1887484"/>
              <a:gd name="connsiteY116" fmla="*/ 393031 h 1904041"/>
              <a:gd name="connsiteX117" fmla="*/ 249802 w 1887484"/>
              <a:gd name="connsiteY117" fmla="*/ 370806 h 1904041"/>
              <a:gd name="connsiteX118" fmla="*/ 262391 w 1887484"/>
              <a:gd name="connsiteY118" fmla="*/ 348581 h 1904041"/>
              <a:gd name="connsiteX119" fmla="*/ 273182 w 1887484"/>
              <a:gd name="connsiteY119" fmla="*/ 328696 h 1904041"/>
              <a:gd name="connsiteX120" fmla="*/ 285771 w 1887484"/>
              <a:gd name="connsiteY120" fmla="*/ 308810 h 1904041"/>
              <a:gd name="connsiteX121" fmla="*/ 296562 w 1887484"/>
              <a:gd name="connsiteY121" fmla="*/ 288925 h 1904041"/>
              <a:gd name="connsiteX122" fmla="*/ 307353 w 1887484"/>
              <a:gd name="connsiteY122" fmla="*/ 271379 h 1904041"/>
              <a:gd name="connsiteX123" fmla="*/ 318143 w 1887484"/>
              <a:gd name="connsiteY123" fmla="*/ 253833 h 1904041"/>
              <a:gd name="connsiteX124" fmla="*/ 330733 w 1887484"/>
              <a:gd name="connsiteY124" fmla="*/ 237457 h 1904041"/>
              <a:gd name="connsiteX125" fmla="*/ 343322 w 1887484"/>
              <a:gd name="connsiteY125" fmla="*/ 221080 h 1904041"/>
              <a:gd name="connsiteX126" fmla="*/ 354113 w 1887484"/>
              <a:gd name="connsiteY126" fmla="*/ 205874 h 1904041"/>
              <a:gd name="connsiteX127" fmla="*/ 364903 w 1887484"/>
              <a:gd name="connsiteY127" fmla="*/ 190667 h 1904041"/>
              <a:gd name="connsiteX128" fmla="*/ 375694 w 1887484"/>
              <a:gd name="connsiteY128" fmla="*/ 176630 h 1904041"/>
              <a:gd name="connsiteX129" fmla="*/ 388283 w 1887484"/>
              <a:gd name="connsiteY129" fmla="*/ 163763 h 1904041"/>
              <a:gd name="connsiteX130" fmla="*/ 399074 w 1887484"/>
              <a:gd name="connsiteY130" fmla="*/ 150896 h 1904041"/>
              <a:gd name="connsiteX131" fmla="*/ 411663 w 1887484"/>
              <a:gd name="connsiteY131" fmla="*/ 139199 h 1904041"/>
              <a:gd name="connsiteX132" fmla="*/ 422454 w 1887484"/>
              <a:gd name="connsiteY132" fmla="*/ 127501 h 1904041"/>
              <a:gd name="connsiteX133" fmla="*/ 433245 w 1887484"/>
              <a:gd name="connsiteY133" fmla="*/ 115804 h 1904041"/>
              <a:gd name="connsiteX134" fmla="*/ 445834 w 1887484"/>
              <a:gd name="connsiteY134" fmla="*/ 105276 h 1904041"/>
              <a:gd name="connsiteX135" fmla="*/ 456624 w 1887484"/>
              <a:gd name="connsiteY135" fmla="*/ 95918 h 1904041"/>
              <a:gd name="connsiteX136" fmla="*/ 469214 w 1887484"/>
              <a:gd name="connsiteY136" fmla="*/ 86561 h 1904041"/>
              <a:gd name="connsiteX137" fmla="*/ 480004 w 1887484"/>
              <a:gd name="connsiteY137" fmla="*/ 77203 h 1904041"/>
              <a:gd name="connsiteX138" fmla="*/ 490795 w 1887484"/>
              <a:gd name="connsiteY138" fmla="*/ 69015 h 1904041"/>
              <a:gd name="connsiteX139" fmla="*/ 503384 w 1887484"/>
              <a:gd name="connsiteY139" fmla="*/ 60826 h 1904041"/>
              <a:gd name="connsiteX140" fmla="*/ 514175 w 1887484"/>
              <a:gd name="connsiteY140" fmla="*/ 53808 h 1904041"/>
              <a:gd name="connsiteX141" fmla="*/ 526764 w 1887484"/>
              <a:gd name="connsiteY141" fmla="*/ 46790 h 1904041"/>
              <a:gd name="connsiteX142" fmla="*/ 537555 w 1887484"/>
              <a:gd name="connsiteY142" fmla="*/ 39771 h 1904041"/>
              <a:gd name="connsiteX143" fmla="*/ 548346 w 1887484"/>
              <a:gd name="connsiteY143" fmla="*/ 33922 h 1904041"/>
              <a:gd name="connsiteX144" fmla="*/ 560935 w 1887484"/>
              <a:gd name="connsiteY144" fmla="*/ 28074 h 1904041"/>
              <a:gd name="connsiteX145" fmla="*/ 571726 w 1887484"/>
              <a:gd name="connsiteY145" fmla="*/ 23395 h 1904041"/>
              <a:gd name="connsiteX146" fmla="*/ 582516 w 1887484"/>
              <a:gd name="connsiteY146" fmla="*/ 18716 h 1904041"/>
              <a:gd name="connsiteX147" fmla="*/ 595106 w 1887484"/>
              <a:gd name="connsiteY147" fmla="*/ 14037 h 1904041"/>
              <a:gd name="connsiteX148" fmla="*/ 605896 w 1887484"/>
              <a:gd name="connsiteY148" fmla="*/ 11697 h 1904041"/>
              <a:gd name="connsiteX149" fmla="*/ 618485 w 1887484"/>
              <a:gd name="connsiteY149" fmla="*/ 8188 h 1904041"/>
              <a:gd name="connsiteX150" fmla="*/ 629276 w 1887484"/>
              <a:gd name="connsiteY150" fmla="*/ 5849 h 1904041"/>
              <a:gd name="connsiteX151" fmla="*/ 640067 w 1887484"/>
              <a:gd name="connsiteY151" fmla="*/ 3509 h 1904041"/>
              <a:gd name="connsiteX152" fmla="*/ 652656 w 1887484"/>
              <a:gd name="connsiteY152" fmla="*/ 2340 h 1904041"/>
              <a:gd name="connsiteX153" fmla="*/ 663447 w 1887484"/>
              <a:gd name="connsiteY153" fmla="*/ 1170 h 1904041"/>
              <a:gd name="connsiteX154" fmla="*/ 676036 w 1887484"/>
              <a:gd name="connsiteY15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846889 w 1887484"/>
              <a:gd name="connsiteY15" fmla="*/ 78372 h 1904041"/>
              <a:gd name="connsiteX16" fmla="*/ 1030332 w 1887484"/>
              <a:gd name="connsiteY16" fmla="*/ 170782 h 1904041"/>
              <a:gd name="connsiteX17" fmla="*/ 1042921 w 1887484"/>
              <a:gd name="connsiteY17" fmla="*/ 145047 h 1904041"/>
              <a:gd name="connsiteX18" fmla="*/ 1053712 w 1887484"/>
              <a:gd name="connsiteY18" fmla="*/ 123992 h 1904041"/>
              <a:gd name="connsiteX19" fmla="*/ 1064503 w 1887484"/>
              <a:gd name="connsiteY19" fmla="*/ 105276 h 1904041"/>
              <a:gd name="connsiteX20" fmla="*/ 1077092 w 1887484"/>
              <a:gd name="connsiteY20" fmla="*/ 90070 h 1904041"/>
              <a:gd name="connsiteX21" fmla="*/ 1087882 w 1887484"/>
              <a:gd name="connsiteY21" fmla="*/ 76033 h 1904041"/>
              <a:gd name="connsiteX22" fmla="*/ 1100472 w 1887484"/>
              <a:gd name="connsiteY22" fmla="*/ 63166 h 1904041"/>
              <a:gd name="connsiteX23" fmla="*/ 1111262 w 1887484"/>
              <a:gd name="connsiteY23" fmla="*/ 52638 h 1904041"/>
              <a:gd name="connsiteX24" fmla="*/ 1122053 w 1887484"/>
              <a:gd name="connsiteY24" fmla="*/ 43280 h 1904041"/>
              <a:gd name="connsiteX25" fmla="*/ 1134642 w 1887484"/>
              <a:gd name="connsiteY25" fmla="*/ 35092 h 1904041"/>
              <a:gd name="connsiteX26" fmla="*/ 1145433 w 1887484"/>
              <a:gd name="connsiteY26" fmla="*/ 28074 h 1904041"/>
              <a:gd name="connsiteX27" fmla="*/ 1156224 w 1887484"/>
              <a:gd name="connsiteY27" fmla="*/ 22225 h 1904041"/>
              <a:gd name="connsiteX28" fmla="*/ 1168813 w 1887484"/>
              <a:gd name="connsiteY28" fmla="*/ 16376 h 1904041"/>
              <a:gd name="connsiteX29" fmla="*/ 1179604 w 1887484"/>
              <a:gd name="connsiteY29" fmla="*/ 12867 h 1904041"/>
              <a:gd name="connsiteX30" fmla="*/ 1192193 w 1887484"/>
              <a:gd name="connsiteY30" fmla="*/ 8188 h 1904041"/>
              <a:gd name="connsiteX31" fmla="*/ 1202984 w 1887484"/>
              <a:gd name="connsiteY31" fmla="*/ 5849 h 1904041"/>
              <a:gd name="connsiteX32" fmla="*/ 1213774 w 1887484"/>
              <a:gd name="connsiteY32" fmla="*/ 3509 h 1904041"/>
              <a:gd name="connsiteX33" fmla="*/ 1226364 w 1887484"/>
              <a:gd name="connsiteY33" fmla="*/ 1170 h 1904041"/>
              <a:gd name="connsiteX34" fmla="*/ 1237154 w 1887484"/>
              <a:gd name="connsiteY34" fmla="*/ 1170 h 1904041"/>
              <a:gd name="connsiteX35" fmla="*/ 1249743 w 1887484"/>
              <a:gd name="connsiteY35" fmla="*/ 0 h 1904041"/>
              <a:gd name="connsiteX36" fmla="*/ 1260534 w 1887484"/>
              <a:gd name="connsiteY36" fmla="*/ 0 h 1904041"/>
              <a:gd name="connsiteX37" fmla="*/ 1271325 w 1887484"/>
              <a:gd name="connsiteY37" fmla="*/ 1170 h 1904041"/>
              <a:gd name="connsiteX38" fmla="*/ 1283914 w 1887484"/>
              <a:gd name="connsiteY38" fmla="*/ 2340 h 1904041"/>
              <a:gd name="connsiteX39" fmla="*/ 1294705 w 1887484"/>
              <a:gd name="connsiteY39" fmla="*/ 3509 h 1904041"/>
              <a:gd name="connsiteX40" fmla="*/ 1307294 w 1887484"/>
              <a:gd name="connsiteY40" fmla="*/ 5849 h 1904041"/>
              <a:gd name="connsiteX41" fmla="*/ 1318085 w 1887484"/>
              <a:gd name="connsiteY41" fmla="*/ 8188 h 1904041"/>
              <a:gd name="connsiteX42" fmla="*/ 1328875 w 1887484"/>
              <a:gd name="connsiteY42" fmla="*/ 11697 h 1904041"/>
              <a:gd name="connsiteX43" fmla="*/ 1339666 w 1887484"/>
              <a:gd name="connsiteY43" fmla="*/ 15207 h 1904041"/>
              <a:gd name="connsiteX44" fmla="*/ 1352255 w 1887484"/>
              <a:gd name="connsiteY44" fmla="*/ 19886 h 1904041"/>
              <a:gd name="connsiteX45" fmla="*/ 1363046 w 1887484"/>
              <a:gd name="connsiteY45" fmla="*/ 24565 h 1904041"/>
              <a:gd name="connsiteX46" fmla="*/ 1375635 w 1887484"/>
              <a:gd name="connsiteY46" fmla="*/ 29244 h 1904041"/>
              <a:gd name="connsiteX47" fmla="*/ 1386426 w 1887484"/>
              <a:gd name="connsiteY47" fmla="*/ 35092 h 1904041"/>
              <a:gd name="connsiteX48" fmla="*/ 1397217 w 1887484"/>
              <a:gd name="connsiteY48" fmla="*/ 40941 h 1904041"/>
              <a:gd name="connsiteX49" fmla="*/ 1409806 w 1887484"/>
              <a:gd name="connsiteY49" fmla="*/ 47959 h 1904041"/>
              <a:gd name="connsiteX50" fmla="*/ 1420597 w 1887484"/>
              <a:gd name="connsiteY50" fmla="*/ 54978 h 1904041"/>
              <a:gd name="connsiteX51" fmla="*/ 1433186 w 1887484"/>
              <a:gd name="connsiteY51" fmla="*/ 61996 h 1904041"/>
              <a:gd name="connsiteX52" fmla="*/ 1443977 w 1887484"/>
              <a:gd name="connsiteY52" fmla="*/ 70184 h 1904041"/>
              <a:gd name="connsiteX53" fmla="*/ 1454767 w 1887484"/>
              <a:gd name="connsiteY53" fmla="*/ 79542 h 1904041"/>
              <a:gd name="connsiteX54" fmla="*/ 1467357 w 1887484"/>
              <a:gd name="connsiteY54" fmla="*/ 87730 h 1904041"/>
              <a:gd name="connsiteX55" fmla="*/ 1478147 w 1887484"/>
              <a:gd name="connsiteY55" fmla="*/ 98258 h 1904041"/>
              <a:gd name="connsiteX56" fmla="*/ 1490736 w 1887484"/>
              <a:gd name="connsiteY56" fmla="*/ 107616 h 1904041"/>
              <a:gd name="connsiteX57" fmla="*/ 1501527 w 1887484"/>
              <a:gd name="connsiteY57" fmla="*/ 119313 h 1904041"/>
              <a:gd name="connsiteX58" fmla="*/ 1512318 w 1887484"/>
              <a:gd name="connsiteY58" fmla="*/ 129841 h 1904041"/>
              <a:gd name="connsiteX59" fmla="*/ 1524907 w 1887484"/>
              <a:gd name="connsiteY59" fmla="*/ 141538 h 1904041"/>
              <a:gd name="connsiteX60" fmla="*/ 1535698 w 1887484"/>
              <a:gd name="connsiteY60" fmla="*/ 154405 h 1904041"/>
              <a:gd name="connsiteX61" fmla="*/ 1546489 w 1887484"/>
              <a:gd name="connsiteY61" fmla="*/ 167272 h 1904041"/>
              <a:gd name="connsiteX62" fmla="*/ 1559078 w 1887484"/>
              <a:gd name="connsiteY62" fmla="*/ 180139 h 1904041"/>
              <a:gd name="connsiteX63" fmla="*/ 1569869 w 1887484"/>
              <a:gd name="connsiteY63" fmla="*/ 195346 h 1904041"/>
              <a:gd name="connsiteX64" fmla="*/ 1582458 w 1887484"/>
              <a:gd name="connsiteY64" fmla="*/ 210553 h 1904041"/>
              <a:gd name="connsiteX65" fmla="*/ 1593248 w 1887484"/>
              <a:gd name="connsiteY65" fmla="*/ 225759 h 1904041"/>
              <a:gd name="connsiteX66" fmla="*/ 1604039 w 1887484"/>
              <a:gd name="connsiteY66" fmla="*/ 242135 h 1904041"/>
              <a:gd name="connsiteX67" fmla="*/ 1616628 w 1887484"/>
              <a:gd name="connsiteY67" fmla="*/ 258512 h 1904041"/>
              <a:gd name="connsiteX68" fmla="*/ 1627419 w 1887484"/>
              <a:gd name="connsiteY68" fmla="*/ 277228 h 1904041"/>
              <a:gd name="connsiteX69" fmla="*/ 1640008 w 1887484"/>
              <a:gd name="connsiteY69" fmla="*/ 294774 h 1904041"/>
              <a:gd name="connsiteX70" fmla="*/ 1650799 w 1887484"/>
              <a:gd name="connsiteY70" fmla="*/ 314659 h 1904041"/>
              <a:gd name="connsiteX71" fmla="*/ 1661590 w 1887484"/>
              <a:gd name="connsiteY71" fmla="*/ 334545 h 1904041"/>
              <a:gd name="connsiteX72" fmla="*/ 1674179 w 1887484"/>
              <a:gd name="connsiteY72" fmla="*/ 356770 h 1904041"/>
              <a:gd name="connsiteX73" fmla="*/ 1684970 w 1887484"/>
              <a:gd name="connsiteY73" fmla="*/ 378995 h 1904041"/>
              <a:gd name="connsiteX74" fmla="*/ 1697559 w 1887484"/>
              <a:gd name="connsiteY74" fmla="*/ 402389 h 1904041"/>
              <a:gd name="connsiteX75" fmla="*/ 1708350 w 1887484"/>
              <a:gd name="connsiteY75" fmla="*/ 426954 h 1904041"/>
              <a:gd name="connsiteX76" fmla="*/ 1719140 w 1887484"/>
              <a:gd name="connsiteY76" fmla="*/ 452688 h 1904041"/>
              <a:gd name="connsiteX77" fmla="*/ 1729931 w 1887484"/>
              <a:gd name="connsiteY77" fmla="*/ 480762 h 1904041"/>
              <a:gd name="connsiteX78" fmla="*/ 1742520 w 1887484"/>
              <a:gd name="connsiteY78" fmla="*/ 510005 h 1904041"/>
              <a:gd name="connsiteX79" fmla="*/ 1753311 w 1887484"/>
              <a:gd name="connsiteY79" fmla="*/ 540418 h 1904041"/>
              <a:gd name="connsiteX80" fmla="*/ 1765900 w 1887484"/>
              <a:gd name="connsiteY80" fmla="*/ 573171 h 1904041"/>
              <a:gd name="connsiteX81" fmla="*/ 1776691 w 1887484"/>
              <a:gd name="connsiteY81" fmla="*/ 608263 h 1904041"/>
              <a:gd name="connsiteX82" fmla="*/ 1787482 w 1887484"/>
              <a:gd name="connsiteY82" fmla="*/ 645694 h 1904041"/>
              <a:gd name="connsiteX83" fmla="*/ 1800071 w 1887484"/>
              <a:gd name="connsiteY83" fmla="*/ 686635 h 1904041"/>
              <a:gd name="connsiteX84" fmla="*/ 1810862 w 1887484"/>
              <a:gd name="connsiteY84" fmla="*/ 731085 h 1904041"/>
              <a:gd name="connsiteX85" fmla="*/ 1823451 w 1887484"/>
              <a:gd name="connsiteY85" fmla="*/ 780214 h 1904041"/>
              <a:gd name="connsiteX86" fmla="*/ 1834242 w 1887484"/>
              <a:gd name="connsiteY86" fmla="*/ 836361 h 1904041"/>
              <a:gd name="connsiteX87" fmla="*/ 1845032 w 1887484"/>
              <a:gd name="connsiteY87" fmla="*/ 901867 h 1904041"/>
              <a:gd name="connsiteX88" fmla="*/ 1857621 w 1887484"/>
              <a:gd name="connsiteY88" fmla="*/ 980239 h 1904041"/>
              <a:gd name="connsiteX89" fmla="*/ 1868412 w 1887484"/>
              <a:gd name="connsiteY89" fmla="*/ 1084345 h 1904041"/>
              <a:gd name="connsiteX90" fmla="*/ 1881001 w 1887484"/>
              <a:gd name="connsiteY90" fmla="*/ 1256297 h 1904041"/>
              <a:gd name="connsiteX91" fmla="*/ 1885102 w 1887484"/>
              <a:gd name="connsiteY91" fmla="*/ 1335426 h 1904041"/>
              <a:gd name="connsiteX92" fmla="*/ 1887484 w 1887484"/>
              <a:gd name="connsiteY92" fmla="*/ 1903557 h 1904041"/>
              <a:gd name="connsiteX93" fmla="*/ 0 w 1887484"/>
              <a:gd name="connsiteY93" fmla="*/ 1904041 h 1904041"/>
              <a:gd name="connsiteX94" fmla="*/ 0 w 1887484"/>
              <a:gd name="connsiteY94" fmla="*/ 1482058 h 1904041"/>
              <a:gd name="connsiteX95" fmla="*/ 8809 w 1887484"/>
              <a:gd name="connsiteY95" fmla="*/ 1388477 h 1904041"/>
              <a:gd name="connsiteX96" fmla="*/ 21398 w 1887484"/>
              <a:gd name="connsiteY96" fmla="*/ 1283201 h 1904041"/>
              <a:gd name="connsiteX97" fmla="*/ 32189 w 1887484"/>
              <a:gd name="connsiteY97" fmla="*/ 1190791 h 1904041"/>
              <a:gd name="connsiteX98" fmla="*/ 44778 w 1887484"/>
              <a:gd name="connsiteY98" fmla="*/ 1110080 h 1904041"/>
              <a:gd name="connsiteX99" fmla="*/ 55569 w 1887484"/>
              <a:gd name="connsiteY99" fmla="*/ 1038726 h 1904041"/>
              <a:gd name="connsiteX100" fmla="*/ 66360 w 1887484"/>
              <a:gd name="connsiteY100" fmla="*/ 972051 h 1904041"/>
              <a:gd name="connsiteX101" fmla="*/ 78949 w 1887484"/>
              <a:gd name="connsiteY101" fmla="*/ 911225 h 1904041"/>
              <a:gd name="connsiteX102" fmla="*/ 89740 w 1887484"/>
              <a:gd name="connsiteY102" fmla="*/ 853907 h 1904041"/>
              <a:gd name="connsiteX103" fmla="*/ 102329 w 1887484"/>
              <a:gd name="connsiteY103" fmla="*/ 800100 h 1904041"/>
              <a:gd name="connsiteX104" fmla="*/ 113119 w 1887484"/>
              <a:gd name="connsiteY104" fmla="*/ 750971 h 1904041"/>
              <a:gd name="connsiteX105" fmla="*/ 123910 w 1887484"/>
              <a:gd name="connsiteY105" fmla="*/ 705351 h 1904041"/>
              <a:gd name="connsiteX106" fmla="*/ 136499 w 1887484"/>
              <a:gd name="connsiteY106" fmla="*/ 663240 h 1904041"/>
              <a:gd name="connsiteX107" fmla="*/ 147290 w 1887484"/>
              <a:gd name="connsiteY107" fmla="*/ 624639 h 1904041"/>
              <a:gd name="connsiteX108" fmla="*/ 158081 w 1887484"/>
              <a:gd name="connsiteY108" fmla="*/ 589547 h 1904041"/>
              <a:gd name="connsiteX109" fmla="*/ 170670 w 1887484"/>
              <a:gd name="connsiteY109" fmla="*/ 555625 h 1904041"/>
              <a:gd name="connsiteX110" fmla="*/ 181461 w 1887484"/>
              <a:gd name="connsiteY110" fmla="*/ 525212 h 1904041"/>
              <a:gd name="connsiteX111" fmla="*/ 192251 w 1887484"/>
              <a:gd name="connsiteY111" fmla="*/ 495968 h 1904041"/>
              <a:gd name="connsiteX112" fmla="*/ 204841 w 1887484"/>
              <a:gd name="connsiteY112" fmla="*/ 469064 h 1904041"/>
              <a:gd name="connsiteX113" fmla="*/ 215631 w 1887484"/>
              <a:gd name="connsiteY113" fmla="*/ 442160 h 1904041"/>
              <a:gd name="connsiteX114" fmla="*/ 228221 w 1887484"/>
              <a:gd name="connsiteY114" fmla="*/ 417596 h 1904041"/>
              <a:gd name="connsiteX115" fmla="*/ 239011 w 1887484"/>
              <a:gd name="connsiteY115" fmla="*/ 393031 h 1904041"/>
              <a:gd name="connsiteX116" fmla="*/ 249802 w 1887484"/>
              <a:gd name="connsiteY116" fmla="*/ 370806 h 1904041"/>
              <a:gd name="connsiteX117" fmla="*/ 262391 w 1887484"/>
              <a:gd name="connsiteY117" fmla="*/ 348581 h 1904041"/>
              <a:gd name="connsiteX118" fmla="*/ 273182 w 1887484"/>
              <a:gd name="connsiteY118" fmla="*/ 328696 h 1904041"/>
              <a:gd name="connsiteX119" fmla="*/ 285771 w 1887484"/>
              <a:gd name="connsiteY119" fmla="*/ 308810 h 1904041"/>
              <a:gd name="connsiteX120" fmla="*/ 296562 w 1887484"/>
              <a:gd name="connsiteY120" fmla="*/ 288925 h 1904041"/>
              <a:gd name="connsiteX121" fmla="*/ 307353 w 1887484"/>
              <a:gd name="connsiteY121" fmla="*/ 271379 h 1904041"/>
              <a:gd name="connsiteX122" fmla="*/ 318143 w 1887484"/>
              <a:gd name="connsiteY122" fmla="*/ 253833 h 1904041"/>
              <a:gd name="connsiteX123" fmla="*/ 330733 w 1887484"/>
              <a:gd name="connsiteY123" fmla="*/ 237457 h 1904041"/>
              <a:gd name="connsiteX124" fmla="*/ 343322 w 1887484"/>
              <a:gd name="connsiteY124" fmla="*/ 221080 h 1904041"/>
              <a:gd name="connsiteX125" fmla="*/ 354113 w 1887484"/>
              <a:gd name="connsiteY125" fmla="*/ 205874 h 1904041"/>
              <a:gd name="connsiteX126" fmla="*/ 364903 w 1887484"/>
              <a:gd name="connsiteY126" fmla="*/ 190667 h 1904041"/>
              <a:gd name="connsiteX127" fmla="*/ 375694 w 1887484"/>
              <a:gd name="connsiteY127" fmla="*/ 176630 h 1904041"/>
              <a:gd name="connsiteX128" fmla="*/ 388283 w 1887484"/>
              <a:gd name="connsiteY128" fmla="*/ 163763 h 1904041"/>
              <a:gd name="connsiteX129" fmla="*/ 399074 w 1887484"/>
              <a:gd name="connsiteY129" fmla="*/ 150896 h 1904041"/>
              <a:gd name="connsiteX130" fmla="*/ 411663 w 1887484"/>
              <a:gd name="connsiteY130" fmla="*/ 139199 h 1904041"/>
              <a:gd name="connsiteX131" fmla="*/ 422454 w 1887484"/>
              <a:gd name="connsiteY131" fmla="*/ 127501 h 1904041"/>
              <a:gd name="connsiteX132" fmla="*/ 433245 w 1887484"/>
              <a:gd name="connsiteY132" fmla="*/ 115804 h 1904041"/>
              <a:gd name="connsiteX133" fmla="*/ 445834 w 1887484"/>
              <a:gd name="connsiteY133" fmla="*/ 105276 h 1904041"/>
              <a:gd name="connsiteX134" fmla="*/ 456624 w 1887484"/>
              <a:gd name="connsiteY134" fmla="*/ 95918 h 1904041"/>
              <a:gd name="connsiteX135" fmla="*/ 469214 w 1887484"/>
              <a:gd name="connsiteY135" fmla="*/ 86561 h 1904041"/>
              <a:gd name="connsiteX136" fmla="*/ 480004 w 1887484"/>
              <a:gd name="connsiteY136" fmla="*/ 77203 h 1904041"/>
              <a:gd name="connsiteX137" fmla="*/ 490795 w 1887484"/>
              <a:gd name="connsiteY137" fmla="*/ 69015 h 1904041"/>
              <a:gd name="connsiteX138" fmla="*/ 503384 w 1887484"/>
              <a:gd name="connsiteY138" fmla="*/ 60826 h 1904041"/>
              <a:gd name="connsiteX139" fmla="*/ 514175 w 1887484"/>
              <a:gd name="connsiteY139" fmla="*/ 53808 h 1904041"/>
              <a:gd name="connsiteX140" fmla="*/ 526764 w 1887484"/>
              <a:gd name="connsiteY140" fmla="*/ 46790 h 1904041"/>
              <a:gd name="connsiteX141" fmla="*/ 537555 w 1887484"/>
              <a:gd name="connsiteY141" fmla="*/ 39771 h 1904041"/>
              <a:gd name="connsiteX142" fmla="*/ 548346 w 1887484"/>
              <a:gd name="connsiteY142" fmla="*/ 33922 h 1904041"/>
              <a:gd name="connsiteX143" fmla="*/ 560935 w 1887484"/>
              <a:gd name="connsiteY143" fmla="*/ 28074 h 1904041"/>
              <a:gd name="connsiteX144" fmla="*/ 571726 w 1887484"/>
              <a:gd name="connsiteY144" fmla="*/ 23395 h 1904041"/>
              <a:gd name="connsiteX145" fmla="*/ 582516 w 1887484"/>
              <a:gd name="connsiteY145" fmla="*/ 18716 h 1904041"/>
              <a:gd name="connsiteX146" fmla="*/ 595106 w 1887484"/>
              <a:gd name="connsiteY146" fmla="*/ 14037 h 1904041"/>
              <a:gd name="connsiteX147" fmla="*/ 605896 w 1887484"/>
              <a:gd name="connsiteY147" fmla="*/ 11697 h 1904041"/>
              <a:gd name="connsiteX148" fmla="*/ 618485 w 1887484"/>
              <a:gd name="connsiteY148" fmla="*/ 8188 h 1904041"/>
              <a:gd name="connsiteX149" fmla="*/ 629276 w 1887484"/>
              <a:gd name="connsiteY149" fmla="*/ 5849 h 1904041"/>
              <a:gd name="connsiteX150" fmla="*/ 640067 w 1887484"/>
              <a:gd name="connsiteY150" fmla="*/ 3509 h 1904041"/>
              <a:gd name="connsiteX151" fmla="*/ 652656 w 1887484"/>
              <a:gd name="connsiteY151" fmla="*/ 2340 h 1904041"/>
              <a:gd name="connsiteX152" fmla="*/ 663447 w 1887484"/>
              <a:gd name="connsiteY152" fmla="*/ 1170 h 1904041"/>
              <a:gd name="connsiteX153" fmla="*/ 676036 w 1887484"/>
              <a:gd name="connsiteY15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30332 w 1887484"/>
              <a:gd name="connsiteY15" fmla="*/ 170782 h 1904041"/>
              <a:gd name="connsiteX16" fmla="*/ 1042921 w 1887484"/>
              <a:gd name="connsiteY16" fmla="*/ 145047 h 1904041"/>
              <a:gd name="connsiteX17" fmla="*/ 1053712 w 1887484"/>
              <a:gd name="connsiteY17" fmla="*/ 123992 h 1904041"/>
              <a:gd name="connsiteX18" fmla="*/ 1064503 w 1887484"/>
              <a:gd name="connsiteY18" fmla="*/ 105276 h 1904041"/>
              <a:gd name="connsiteX19" fmla="*/ 1077092 w 1887484"/>
              <a:gd name="connsiteY19" fmla="*/ 90070 h 1904041"/>
              <a:gd name="connsiteX20" fmla="*/ 1087882 w 1887484"/>
              <a:gd name="connsiteY20" fmla="*/ 76033 h 1904041"/>
              <a:gd name="connsiteX21" fmla="*/ 1100472 w 1887484"/>
              <a:gd name="connsiteY21" fmla="*/ 63166 h 1904041"/>
              <a:gd name="connsiteX22" fmla="*/ 1111262 w 1887484"/>
              <a:gd name="connsiteY22" fmla="*/ 52638 h 1904041"/>
              <a:gd name="connsiteX23" fmla="*/ 1122053 w 1887484"/>
              <a:gd name="connsiteY23" fmla="*/ 43280 h 1904041"/>
              <a:gd name="connsiteX24" fmla="*/ 1134642 w 1887484"/>
              <a:gd name="connsiteY24" fmla="*/ 35092 h 1904041"/>
              <a:gd name="connsiteX25" fmla="*/ 1145433 w 1887484"/>
              <a:gd name="connsiteY25" fmla="*/ 28074 h 1904041"/>
              <a:gd name="connsiteX26" fmla="*/ 1156224 w 1887484"/>
              <a:gd name="connsiteY26" fmla="*/ 22225 h 1904041"/>
              <a:gd name="connsiteX27" fmla="*/ 1168813 w 1887484"/>
              <a:gd name="connsiteY27" fmla="*/ 16376 h 1904041"/>
              <a:gd name="connsiteX28" fmla="*/ 1179604 w 1887484"/>
              <a:gd name="connsiteY28" fmla="*/ 12867 h 1904041"/>
              <a:gd name="connsiteX29" fmla="*/ 1192193 w 1887484"/>
              <a:gd name="connsiteY29" fmla="*/ 8188 h 1904041"/>
              <a:gd name="connsiteX30" fmla="*/ 1202984 w 1887484"/>
              <a:gd name="connsiteY30" fmla="*/ 5849 h 1904041"/>
              <a:gd name="connsiteX31" fmla="*/ 1213774 w 1887484"/>
              <a:gd name="connsiteY31" fmla="*/ 3509 h 1904041"/>
              <a:gd name="connsiteX32" fmla="*/ 1226364 w 1887484"/>
              <a:gd name="connsiteY32" fmla="*/ 1170 h 1904041"/>
              <a:gd name="connsiteX33" fmla="*/ 1237154 w 1887484"/>
              <a:gd name="connsiteY33" fmla="*/ 1170 h 1904041"/>
              <a:gd name="connsiteX34" fmla="*/ 1249743 w 1887484"/>
              <a:gd name="connsiteY34" fmla="*/ 0 h 1904041"/>
              <a:gd name="connsiteX35" fmla="*/ 1260534 w 1887484"/>
              <a:gd name="connsiteY35" fmla="*/ 0 h 1904041"/>
              <a:gd name="connsiteX36" fmla="*/ 1271325 w 1887484"/>
              <a:gd name="connsiteY36" fmla="*/ 1170 h 1904041"/>
              <a:gd name="connsiteX37" fmla="*/ 1283914 w 1887484"/>
              <a:gd name="connsiteY37" fmla="*/ 2340 h 1904041"/>
              <a:gd name="connsiteX38" fmla="*/ 1294705 w 1887484"/>
              <a:gd name="connsiteY38" fmla="*/ 3509 h 1904041"/>
              <a:gd name="connsiteX39" fmla="*/ 1307294 w 1887484"/>
              <a:gd name="connsiteY39" fmla="*/ 5849 h 1904041"/>
              <a:gd name="connsiteX40" fmla="*/ 1318085 w 1887484"/>
              <a:gd name="connsiteY40" fmla="*/ 8188 h 1904041"/>
              <a:gd name="connsiteX41" fmla="*/ 1328875 w 1887484"/>
              <a:gd name="connsiteY41" fmla="*/ 11697 h 1904041"/>
              <a:gd name="connsiteX42" fmla="*/ 1339666 w 1887484"/>
              <a:gd name="connsiteY42" fmla="*/ 15207 h 1904041"/>
              <a:gd name="connsiteX43" fmla="*/ 1352255 w 1887484"/>
              <a:gd name="connsiteY43" fmla="*/ 19886 h 1904041"/>
              <a:gd name="connsiteX44" fmla="*/ 1363046 w 1887484"/>
              <a:gd name="connsiteY44" fmla="*/ 24565 h 1904041"/>
              <a:gd name="connsiteX45" fmla="*/ 1375635 w 1887484"/>
              <a:gd name="connsiteY45" fmla="*/ 29244 h 1904041"/>
              <a:gd name="connsiteX46" fmla="*/ 1386426 w 1887484"/>
              <a:gd name="connsiteY46" fmla="*/ 35092 h 1904041"/>
              <a:gd name="connsiteX47" fmla="*/ 1397217 w 1887484"/>
              <a:gd name="connsiteY47" fmla="*/ 40941 h 1904041"/>
              <a:gd name="connsiteX48" fmla="*/ 1409806 w 1887484"/>
              <a:gd name="connsiteY48" fmla="*/ 47959 h 1904041"/>
              <a:gd name="connsiteX49" fmla="*/ 1420597 w 1887484"/>
              <a:gd name="connsiteY49" fmla="*/ 54978 h 1904041"/>
              <a:gd name="connsiteX50" fmla="*/ 1433186 w 1887484"/>
              <a:gd name="connsiteY50" fmla="*/ 61996 h 1904041"/>
              <a:gd name="connsiteX51" fmla="*/ 1443977 w 1887484"/>
              <a:gd name="connsiteY51" fmla="*/ 70184 h 1904041"/>
              <a:gd name="connsiteX52" fmla="*/ 1454767 w 1887484"/>
              <a:gd name="connsiteY52" fmla="*/ 79542 h 1904041"/>
              <a:gd name="connsiteX53" fmla="*/ 1467357 w 1887484"/>
              <a:gd name="connsiteY53" fmla="*/ 87730 h 1904041"/>
              <a:gd name="connsiteX54" fmla="*/ 1478147 w 1887484"/>
              <a:gd name="connsiteY54" fmla="*/ 98258 h 1904041"/>
              <a:gd name="connsiteX55" fmla="*/ 1490736 w 1887484"/>
              <a:gd name="connsiteY55" fmla="*/ 107616 h 1904041"/>
              <a:gd name="connsiteX56" fmla="*/ 1501527 w 1887484"/>
              <a:gd name="connsiteY56" fmla="*/ 119313 h 1904041"/>
              <a:gd name="connsiteX57" fmla="*/ 1512318 w 1887484"/>
              <a:gd name="connsiteY57" fmla="*/ 129841 h 1904041"/>
              <a:gd name="connsiteX58" fmla="*/ 1524907 w 1887484"/>
              <a:gd name="connsiteY58" fmla="*/ 141538 h 1904041"/>
              <a:gd name="connsiteX59" fmla="*/ 1535698 w 1887484"/>
              <a:gd name="connsiteY59" fmla="*/ 154405 h 1904041"/>
              <a:gd name="connsiteX60" fmla="*/ 1546489 w 1887484"/>
              <a:gd name="connsiteY60" fmla="*/ 167272 h 1904041"/>
              <a:gd name="connsiteX61" fmla="*/ 1559078 w 1887484"/>
              <a:gd name="connsiteY61" fmla="*/ 180139 h 1904041"/>
              <a:gd name="connsiteX62" fmla="*/ 1569869 w 1887484"/>
              <a:gd name="connsiteY62" fmla="*/ 195346 h 1904041"/>
              <a:gd name="connsiteX63" fmla="*/ 1582458 w 1887484"/>
              <a:gd name="connsiteY63" fmla="*/ 210553 h 1904041"/>
              <a:gd name="connsiteX64" fmla="*/ 1593248 w 1887484"/>
              <a:gd name="connsiteY64" fmla="*/ 225759 h 1904041"/>
              <a:gd name="connsiteX65" fmla="*/ 1604039 w 1887484"/>
              <a:gd name="connsiteY65" fmla="*/ 242135 h 1904041"/>
              <a:gd name="connsiteX66" fmla="*/ 1616628 w 1887484"/>
              <a:gd name="connsiteY66" fmla="*/ 258512 h 1904041"/>
              <a:gd name="connsiteX67" fmla="*/ 1627419 w 1887484"/>
              <a:gd name="connsiteY67" fmla="*/ 277228 h 1904041"/>
              <a:gd name="connsiteX68" fmla="*/ 1640008 w 1887484"/>
              <a:gd name="connsiteY68" fmla="*/ 294774 h 1904041"/>
              <a:gd name="connsiteX69" fmla="*/ 1650799 w 1887484"/>
              <a:gd name="connsiteY69" fmla="*/ 314659 h 1904041"/>
              <a:gd name="connsiteX70" fmla="*/ 1661590 w 1887484"/>
              <a:gd name="connsiteY70" fmla="*/ 334545 h 1904041"/>
              <a:gd name="connsiteX71" fmla="*/ 1674179 w 1887484"/>
              <a:gd name="connsiteY71" fmla="*/ 356770 h 1904041"/>
              <a:gd name="connsiteX72" fmla="*/ 1684970 w 1887484"/>
              <a:gd name="connsiteY72" fmla="*/ 378995 h 1904041"/>
              <a:gd name="connsiteX73" fmla="*/ 1697559 w 1887484"/>
              <a:gd name="connsiteY73" fmla="*/ 402389 h 1904041"/>
              <a:gd name="connsiteX74" fmla="*/ 1708350 w 1887484"/>
              <a:gd name="connsiteY74" fmla="*/ 426954 h 1904041"/>
              <a:gd name="connsiteX75" fmla="*/ 1719140 w 1887484"/>
              <a:gd name="connsiteY75" fmla="*/ 452688 h 1904041"/>
              <a:gd name="connsiteX76" fmla="*/ 1729931 w 1887484"/>
              <a:gd name="connsiteY76" fmla="*/ 480762 h 1904041"/>
              <a:gd name="connsiteX77" fmla="*/ 1742520 w 1887484"/>
              <a:gd name="connsiteY77" fmla="*/ 510005 h 1904041"/>
              <a:gd name="connsiteX78" fmla="*/ 1753311 w 1887484"/>
              <a:gd name="connsiteY78" fmla="*/ 540418 h 1904041"/>
              <a:gd name="connsiteX79" fmla="*/ 1765900 w 1887484"/>
              <a:gd name="connsiteY79" fmla="*/ 573171 h 1904041"/>
              <a:gd name="connsiteX80" fmla="*/ 1776691 w 1887484"/>
              <a:gd name="connsiteY80" fmla="*/ 608263 h 1904041"/>
              <a:gd name="connsiteX81" fmla="*/ 1787482 w 1887484"/>
              <a:gd name="connsiteY81" fmla="*/ 645694 h 1904041"/>
              <a:gd name="connsiteX82" fmla="*/ 1800071 w 1887484"/>
              <a:gd name="connsiteY82" fmla="*/ 686635 h 1904041"/>
              <a:gd name="connsiteX83" fmla="*/ 1810862 w 1887484"/>
              <a:gd name="connsiteY83" fmla="*/ 731085 h 1904041"/>
              <a:gd name="connsiteX84" fmla="*/ 1823451 w 1887484"/>
              <a:gd name="connsiteY84" fmla="*/ 780214 h 1904041"/>
              <a:gd name="connsiteX85" fmla="*/ 1834242 w 1887484"/>
              <a:gd name="connsiteY85" fmla="*/ 836361 h 1904041"/>
              <a:gd name="connsiteX86" fmla="*/ 1845032 w 1887484"/>
              <a:gd name="connsiteY86" fmla="*/ 901867 h 1904041"/>
              <a:gd name="connsiteX87" fmla="*/ 1857621 w 1887484"/>
              <a:gd name="connsiteY87" fmla="*/ 980239 h 1904041"/>
              <a:gd name="connsiteX88" fmla="*/ 1868412 w 1887484"/>
              <a:gd name="connsiteY88" fmla="*/ 1084345 h 1904041"/>
              <a:gd name="connsiteX89" fmla="*/ 1881001 w 1887484"/>
              <a:gd name="connsiteY89" fmla="*/ 1256297 h 1904041"/>
              <a:gd name="connsiteX90" fmla="*/ 1885102 w 1887484"/>
              <a:gd name="connsiteY90" fmla="*/ 1335426 h 1904041"/>
              <a:gd name="connsiteX91" fmla="*/ 1887484 w 1887484"/>
              <a:gd name="connsiteY91" fmla="*/ 1903557 h 1904041"/>
              <a:gd name="connsiteX92" fmla="*/ 0 w 1887484"/>
              <a:gd name="connsiteY92" fmla="*/ 1904041 h 1904041"/>
              <a:gd name="connsiteX93" fmla="*/ 0 w 1887484"/>
              <a:gd name="connsiteY93" fmla="*/ 1482058 h 1904041"/>
              <a:gd name="connsiteX94" fmla="*/ 8809 w 1887484"/>
              <a:gd name="connsiteY94" fmla="*/ 1388477 h 1904041"/>
              <a:gd name="connsiteX95" fmla="*/ 21398 w 1887484"/>
              <a:gd name="connsiteY95" fmla="*/ 1283201 h 1904041"/>
              <a:gd name="connsiteX96" fmla="*/ 32189 w 1887484"/>
              <a:gd name="connsiteY96" fmla="*/ 1190791 h 1904041"/>
              <a:gd name="connsiteX97" fmla="*/ 44778 w 1887484"/>
              <a:gd name="connsiteY97" fmla="*/ 1110080 h 1904041"/>
              <a:gd name="connsiteX98" fmla="*/ 55569 w 1887484"/>
              <a:gd name="connsiteY98" fmla="*/ 1038726 h 1904041"/>
              <a:gd name="connsiteX99" fmla="*/ 66360 w 1887484"/>
              <a:gd name="connsiteY99" fmla="*/ 972051 h 1904041"/>
              <a:gd name="connsiteX100" fmla="*/ 78949 w 1887484"/>
              <a:gd name="connsiteY100" fmla="*/ 911225 h 1904041"/>
              <a:gd name="connsiteX101" fmla="*/ 89740 w 1887484"/>
              <a:gd name="connsiteY101" fmla="*/ 853907 h 1904041"/>
              <a:gd name="connsiteX102" fmla="*/ 102329 w 1887484"/>
              <a:gd name="connsiteY102" fmla="*/ 800100 h 1904041"/>
              <a:gd name="connsiteX103" fmla="*/ 113119 w 1887484"/>
              <a:gd name="connsiteY103" fmla="*/ 750971 h 1904041"/>
              <a:gd name="connsiteX104" fmla="*/ 123910 w 1887484"/>
              <a:gd name="connsiteY104" fmla="*/ 705351 h 1904041"/>
              <a:gd name="connsiteX105" fmla="*/ 136499 w 1887484"/>
              <a:gd name="connsiteY105" fmla="*/ 663240 h 1904041"/>
              <a:gd name="connsiteX106" fmla="*/ 147290 w 1887484"/>
              <a:gd name="connsiteY106" fmla="*/ 624639 h 1904041"/>
              <a:gd name="connsiteX107" fmla="*/ 158081 w 1887484"/>
              <a:gd name="connsiteY107" fmla="*/ 589547 h 1904041"/>
              <a:gd name="connsiteX108" fmla="*/ 170670 w 1887484"/>
              <a:gd name="connsiteY108" fmla="*/ 555625 h 1904041"/>
              <a:gd name="connsiteX109" fmla="*/ 181461 w 1887484"/>
              <a:gd name="connsiteY109" fmla="*/ 525212 h 1904041"/>
              <a:gd name="connsiteX110" fmla="*/ 192251 w 1887484"/>
              <a:gd name="connsiteY110" fmla="*/ 495968 h 1904041"/>
              <a:gd name="connsiteX111" fmla="*/ 204841 w 1887484"/>
              <a:gd name="connsiteY111" fmla="*/ 469064 h 1904041"/>
              <a:gd name="connsiteX112" fmla="*/ 215631 w 1887484"/>
              <a:gd name="connsiteY112" fmla="*/ 442160 h 1904041"/>
              <a:gd name="connsiteX113" fmla="*/ 228221 w 1887484"/>
              <a:gd name="connsiteY113" fmla="*/ 417596 h 1904041"/>
              <a:gd name="connsiteX114" fmla="*/ 239011 w 1887484"/>
              <a:gd name="connsiteY114" fmla="*/ 393031 h 1904041"/>
              <a:gd name="connsiteX115" fmla="*/ 249802 w 1887484"/>
              <a:gd name="connsiteY115" fmla="*/ 370806 h 1904041"/>
              <a:gd name="connsiteX116" fmla="*/ 262391 w 1887484"/>
              <a:gd name="connsiteY116" fmla="*/ 348581 h 1904041"/>
              <a:gd name="connsiteX117" fmla="*/ 273182 w 1887484"/>
              <a:gd name="connsiteY117" fmla="*/ 328696 h 1904041"/>
              <a:gd name="connsiteX118" fmla="*/ 285771 w 1887484"/>
              <a:gd name="connsiteY118" fmla="*/ 308810 h 1904041"/>
              <a:gd name="connsiteX119" fmla="*/ 296562 w 1887484"/>
              <a:gd name="connsiteY119" fmla="*/ 288925 h 1904041"/>
              <a:gd name="connsiteX120" fmla="*/ 307353 w 1887484"/>
              <a:gd name="connsiteY120" fmla="*/ 271379 h 1904041"/>
              <a:gd name="connsiteX121" fmla="*/ 318143 w 1887484"/>
              <a:gd name="connsiteY121" fmla="*/ 253833 h 1904041"/>
              <a:gd name="connsiteX122" fmla="*/ 330733 w 1887484"/>
              <a:gd name="connsiteY122" fmla="*/ 237457 h 1904041"/>
              <a:gd name="connsiteX123" fmla="*/ 343322 w 1887484"/>
              <a:gd name="connsiteY123" fmla="*/ 221080 h 1904041"/>
              <a:gd name="connsiteX124" fmla="*/ 354113 w 1887484"/>
              <a:gd name="connsiteY124" fmla="*/ 205874 h 1904041"/>
              <a:gd name="connsiteX125" fmla="*/ 364903 w 1887484"/>
              <a:gd name="connsiteY125" fmla="*/ 190667 h 1904041"/>
              <a:gd name="connsiteX126" fmla="*/ 375694 w 1887484"/>
              <a:gd name="connsiteY126" fmla="*/ 176630 h 1904041"/>
              <a:gd name="connsiteX127" fmla="*/ 388283 w 1887484"/>
              <a:gd name="connsiteY127" fmla="*/ 163763 h 1904041"/>
              <a:gd name="connsiteX128" fmla="*/ 399074 w 1887484"/>
              <a:gd name="connsiteY128" fmla="*/ 150896 h 1904041"/>
              <a:gd name="connsiteX129" fmla="*/ 411663 w 1887484"/>
              <a:gd name="connsiteY129" fmla="*/ 139199 h 1904041"/>
              <a:gd name="connsiteX130" fmla="*/ 422454 w 1887484"/>
              <a:gd name="connsiteY130" fmla="*/ 127501 h 1904041"/>
              <a:gd name="connsiteX131" fmla="*/ 433245 w 1887484"/>
              <a:gd name="connsiteY131" fmla="*/ 115804 h 1904041"/>
              <a:gd name="connsiteX132" fmla="*/ 445834 w 1887484"/>
              <a:gd name="connsiteY132" fmla="*/ 105276 h 1904041"/>
              <a:gd name="connsiteX133" fmla="*/ 456624 w 1887484"/>
              <a:gd name="connsiteY133" fmla="*/ 95918 h 1904041"/>
              <a:gd name="connsiteX134" fmla="*/ 469214 w 1887484"/>
              <a:gd name="connsiteY134" fmla="*/ 86561 h 1904041"/>
              <a:gd name="connsiteX135" fmla="*/ 480004 w 1887484"/>
              <a:gd name="connsiteY135" fmla="*/ 77203 h 1904041"/>
              <a:gd name="connsiteX136" fmla="*/ 490795 w 1887484"/>
              <a:gd name="connsiteY136" fmla="*/ 69015 h 1904041"/>
              <a:gd name="connsiteX137" fmla="*/ 503384 w 1887484"/>
              <a:gd name="connsiteY137" fmla="*/ 60826 h 1904041"/>
              <a:gd name="connsiteX138" fmla="*/ 514175 w 1887484"/>
              <a:gd name="connsiteY138" fmla="*/ 53808 h 1904041"/>
              <a:gd name="connsiteX139" fmla="*/ 526764 w 1887484"/>
              <a:gd name="connsiteY139" fmla="*/ 46790 h 1904041"/>
              <a:gd name="connsiteX140" fmla="*/ 537555 w 1887484"/>
              <a:gd name="connsiteY140" fmla="*/ 39771 h 1904041"/>
              <a:gd name="connsiteX141" fmla="*/ 548346 w 1887484"/>
              <a:gd name="connsiteY141" fmla="*/ 33922 h 1904041"/>
              <a:gd name="connsiteX142" fmla="*/ 560935 w 1887484"/>
              <a:gd name="connsiteY142" fmla="*/ 28074 h 1904041"/>
              <a:gd name="connsiteX143" fmla="*/ 571726 w 1887484"/>
              <a:gd name="connsiteY143" fmla="*/ 23395 h 1904041"/>
              <a:gd name="connsiteX144" fmla="*/ 582516 w 1887484"/>
              <a:gd name="connsiteY144" fmla="*/ 18716 h 1904041"/>
              <a:gd name="connsiteX145" fmla="*/ 595106 w 1887484"/>
              <a:gd name="connsiteY145" fmla="*/ 14037 h 1904041"/>
              <a:gd name="connsiteX146" fmla="*/ 605896 w 1887484"/>
              <a:gd name="connsiteY146" fmla="*/ 11697 h 1904041"/>
              <a:gd name="connsiteX147" fmla="*/ 618485 w 1887484"/>
              <a:gd name="connsiteY147" fmla="*/ 8188 h 1904041"/>
              <a:gd name="connsiteX148" fmla="*/ 629276 w 1887484"/>
              <a:gd name="connsiteY148" fmla="*/ 5849 h 1904041"/>
              <a:gd name="connsiteX149" fmla="*/ 640067 w 1887484"/>
              <a:gd name="connsiteY149" fmla="*/ 3509 h 1904041"/>
              <a:gd name="connsiteX150" fmla="*/ 652656 w 1887484"/>
              <a:gd name="connsiteY150" fmla="*/ 2340 h 1904041"/>
              <a:gd name="connsiteX151" fmla="*/ 663447 w 1887484"/>
              <a:gd name="connsiteY151" fmla="*/ 1170 h 1904041"/>
              <a:gd name="connsiteX152" fmla="*/ 676036 w 1887484"/>
              <a:gd name="connsiteY15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42921 w 1887484"/>
              <a:gd name="connsiteY15" fmla="*/ 145047 h 1904041"/>
              <a:gd name="connsiteX16" fmla="*/ 1053712 w 1887484"/>
              <a:gd name="connsiteY16" fmla="*/ 123992 h 1904041"/>
              <a:gd name="connsiteX17" fmla="*/ 1064503 w 1887484"/>
              <a:gd name="connsiteY17" fmla="*/ 105276 h 1904041"/>
              <a:gd name="connsiteX18" fmla="*/ 1077092 w 1887484"/>
              <a:gd name="connsiteY18" fmla="*/ 90070 h 1904041"/>
              <a:gd name="connsiteX19" fmla="*/ 1087882 w 1887484"/>
              <a:gd name="connsiteY19" fmla="*/ 76033 h 1904041"/>
              <a:gd name="connsiteX20" fmla="*/ 1100472 w 1887484"/>
              <a:gd name="connsiteY20" fmla="*/ 63166 h 1904041"/>
              <a:gd name="connsiteX21" fmla="*/ 1111262 w 1887484"/>
              <a:gd name="connsiteY21" fmla="*/ 52638 h 1904041"/>
              <a:gd name="connsiteX22" fmla="*/ 1122053 w 1887484"/>
              <a:gd name="connsiteY22" fmla="*/ 43280 h 1904041"/>
              <a:gd name="connsiteX23" fmla="*/ 1134642 w 1887484"/>
              <a:gd name="connsiteY23" fmla="*/ 35092 h 1904041"/>
              <a:gd name="connsiteX24" fmla="*/ 1145433 w 1887484"/>
              <a:gd name="connsiteY24" fmla="*/ 28074 h 1904041"/>
              <a:gd name="connsiteX25" fmla="*/ 1156224 w 1887484"/>
              <a:gd name="connsiteY25" fmla="*/ 22225 h 1904041"/>
              <a:gd name="connsiteX26" fmla="*/ 1168813 w 1887484"/>
              <a:gd name="connsiteY26" fmla="*/ 16376 h 1904041"/>
              <a:gd name="connsiteX27" fmla="*/ 1179604 w 1887484"/>
              <a:gd name="connsiteY27" fmla="*/ 12867 h 1904041"/>
              <a:gd name="connsiteX28" fmla="*/ 1192193 w 1887484"/>
              <a:gd name="connsiteY28" fmla="*/ 8188 h 1904041"/>
              <a:gd name="connsiteX29" fmla="*/ 1202984 w 1887484"/>
              <a:gd name="connsiteY29" fmla="*/ 5849 h 1904041"/>
              <a:gd name="connsiteX30" fmla="*/ 1213774 w 1887484"/>
              <a:gd name="connsiteY30" fmla="*/ 3509 h 1904041"/>
              <a:gd name="connsiteX31" fmla="*/ 1226364 w 1887484"/>
              <a:gd name="connsiteY31" fmla="*/ 1170 h 1904041"/>
              <a:gd name="connsiteX32" fmla="*/ 1237154 w 1887484"/>
              <a:gd name="connsiteY32" fmla="*/ 1170 h 1904041"/>
              <a:gd name="connsiteX33" fmla="*/ 1249743 w 1887484"/>
              <a:gd name="connsiteY33" fmla="*/ 0 h 1904041"/>
              <a:gd name="connsiteX34" fmla="*/ 1260534 w 1887484"/>
              <a:gd name="connsiteY34" fmla="*/ 0 h 1904041"/>
              <a:gd name="connsiteX35" fmla="*/ 1271325 w 1887484"/>
              <a:gd name="connsiteY35" fmla="*/ 1170 h 1904041"/>
              <a:gd name="connsiteX36" fmla="*/ 1283914 w 1887484"/>
              <a:gd name="connsiteY36" fmla="*/ 2340 h 1904041"/>
              <a:gd name="connsiteX37" fmla="*/ 1294705 w 1887484"/>
              <a:gd name="connsiteY37" fmla="*/ 3509 h 1904041"/>
              <a:gd name="connsiteX38" fmla="*/ 1307294 w 1887484"/>
              <a:gd name="connsiteY38" fmla="*/ 5849 h 1904041"/>
              <a:gd name="connsiteX39" fmla="*/ 1318085 w 1887484"/>
              <a:gd name="connsiteY39" fmla="*/ 8188 h 1904041"/>
              <a:gd name="connsiteX40" fmla="*/ 1328875 w 1887484"/>
              <a:gd name="connsiteY40" fmla="*/ 11697 h 1904041"/>
              <a:gd name="connsiteX41" fmla="*/ 1339666 w 1887484"/>
              <a:gd name="connsiteY41" fmla="*/ 15207 h 1904041"/>
              <a:gd name="connsiteX42" fmla="*/ 1352255 w 1887484"/>
              <a:gd name="connsiteY42" fmla="*/ 19886 h 1904041"/>
              <a:gd name="connsiteX43" fmla="*/ 1363046 w 1887484"/>
              <a:gd name="connsiteY43" fmla="*/ 24565 h 1904041"/>
              <a:gd name="connsiteX44" fmla="*/ 1375635 w 1887484"/>
              <a:gd name="connsiteY44" fmla="*/ 29244 h 1904041"/>
              <a:gd name="connsiteX45" fmla="*/ 1386426 w 1887484"/>
              <a:gd name="connsiteY45" fmla="*/ 35092 h 1904041"/>
              <a:gd name="connsiteX46" fmla="*/ 1397217 w 1887484"/>
              <a:gd name="connsiteY46" fmla="*/ 40941 h 1904041"/>
              <a:gd name="connsiteX47" fmla="*/ 1409806 w 1887484"/>
              <a:gd name="connsiteY47" fmla="*/ 47959 h 1904041"/>
              <a:gd name="connsiteX48" fmla="*/ 1420597 w 1887484"/>
              <a:gd name="connsiteY48" fmla="*/ 54978 h 1904041"/>
              <a:gd name="connsiteX49" fmla="*/ 1433186 w 1887484"/>
              <a:gd name="connsiteY49" fmla="*/ 61996 h 1904041"/>
              <a:gd name="connsiteX50" fmla="*/ 1443977 w 1887484"/>
              <a:gd name="connsiteY50" fmla="*/ 70184 h 1904041"/>
              <a:gd name="connsiteX51" fmla="*/ 1454767 w 1887484"/>
              <a:gd name="connsiteY51" fmla="*/ 79542 h 1904041"/>
              <a:gd name="connsiteX52" fmla="*/ 1467357 w 1887484"/>
              <a:gd name="connsiteY52" fmla="*/ 87730 h 1904041"/>
              <a:gd name="connsiteX53" fmla="*/ 1478147 w 1887484"/>
              <a:gd name="connsiteY53" fmla="*/ 98258 h 1904041"/>
              <a:gd name="connsiteX54" fmla="*/ 1490736 w 1887484"/>
              <a:gd name="connsiteY54" fmla="*/ 107616 h 1904041"/>
              <a:gd name="connsiteX55" fmla="*/ 1501527 w 1887484"/>
              <a:gd name="connsiteY55" fmla="*/ 119313 h 1904041"/>
              <a:gd name="connsiteX56" fmla="*/ 1512318 w 1887484"/>
              <a:gd name="connsiteY56" fmla="*/ 129841 h 1904041"/>
              <a:gd name="connsiteX57" fmla="*/ 1524907 w 1887484"/>
              <a:gd name="connsiteY57" fmla="*/ 141538 h 1904041"/>
              <a:gd name="connsiteX58" fmla="*/ 1535698 w 1887484"/>
              <a:gd name="connsiteY58" fmla="*/ 154405 h 1904041"/>
              <a:gd name="connsiteX59" fmla="*/ 1546489 w 1887484"/>
              <a:gd name="connsiteY59" fmla="*/ 167272 h 1904041"/>
              <a:gd name="connsiteX60" fmla="*/ 1559078 w 1887484"/>
              <a:gd name="connsiteY60" fmla="*/ 180139 h 1904041"/>
              <a:gd name="connsiteX61" fmla="*/ 1569869 w 1887484"/>
              <a:gd name="connsiteY61" fmla="*/ 195346 h 1904041"/>
              <a:gd name="connsiteX62" fmla="*/ 1582458 w 1887484"/>
              <a:gd name="connsiteY62" fmla="*/ 210553 h 1904041"/>
              <a:gd name="connsiteX63" fmla="*/ 1593248 w 1887484"/>
              <a:gd name="connsiteY63" fmla="*/ 225759 h 1904041"/>
              <a:gd name="connsiteX64" fmla="*/ 1604039 w 1887484"/>
              <a:gd name="connsiteY64" fmla="*/ 242135 h 1904041"/>
              <a:gd name="connsiteX65" fmla="*/ 1616628 w 1887484"/>
              <a:gd name="connsiteY65" fmla="*/ 258512 h 1904041"/>
              <a:gd name="connsiteX66" fmla="*/ 1627419 w 1887484"/>
              <a:gd name="connsiteY66" fmla="*/ 277228 h 1904041"/>
              <a:gd name="connsiteX67" fmla="*/ 1640008 w 1887484"/>
              <a:gd name="connsiteY67" fmla="*/ 294774 h 1904041"/>
              <a:gd name="connsiteX68" fmla="*/ 1650799 w 1887484"/>
              <a:gd name="connsiteY68" fmla="*/ 314659 h 1904041"/>
              <a:gd name="connsiteX69" fmla="*/ 1661590 w 1887484"/>
              <a:gd name="connsiteY69" fmla="*/ 334545 h 1904041"/>
              <a:gd name="connsiteX70" fmla="*/ 1674179 w 1887484"/>
              <a:gd name="connsiteY70" fmla="*/ 356770 h 1904041"/>
              <a:gd name="connsiteX71" fmla="*/ 1684970 w 1887484"/>
              <a:gd name="connsiteY71" fmla="*/ 378995 h 1904041"/>
              <a:gd name="connsiteX72" fmla="*/ 1697559 w 1887484"/>
              <a:gd name="connsiteY72" fmla="*/ 402389 h 1904041"/>
              <a:gd name="connsiteX73" fmla="*/ 1708350 w 1887484"/>
              <a:gd name="connsiteY73" fmla="*/ 426954 h 1904041"/>
              <a:gd name="connsiteX74" fmla="*/ 1719140 w 1887484"/>
              <a:gd name="connsiteY74" fmla="*/ 452688 h 1904041"/>
              <a:gd name="connsiteX75" fmla="*/ 1729931 w 1887484"/>
              <a:gd name="connsiteY75" fmla="*/ 480762 h 1904041"/>
              <a:gd name="connsiteX76" fmla="*/ 1742520 w 1887484"/>
              <a:gd name="connsiteY76" fmla="*/ 510005 h 1904041"/>
              <a:gd name="connsiteX77" fmla="*/ 1753311 w 1887484"/>
              <a:gd name="connsiteY77" fmla="*/ 540418 h 1904041"/>
              <a:gd name="connsiteX78" fmla="*/ 1765900 w 1887484"/>
              <a:gd name="connsiteY78" fmla="*/ 573171 h 1904041"/>
              <a:gd name="connsiteX79" fmla="*/ 1776691 w 1887484"/>
              <a:gd name="connsiteY79" fmla="*/ 608263 h 1904041"/>
              <a:gd name="connsiteX80" fmla="*/ 1787482 w 1887484"/>
              <a:gd name="connsiteY80" fmla="*/ 645694 h 1904041"/>
              <a:gd name="connsiteX81" fmla="*/ 1800071 w 1887484"/>
              <a:gd name="connsiteY81" fmla="*/ 686635 h 1904041"/>
              <a:gd name="connsiteX82" fmla="*/ 1810862 w 1887484"/>
              <a:gd name="connsiteY82" fmla="*/ 731085 h 1904041"/>
              <a:gd name="connsiteX83" fmla="*/ 1823451 w 1887484"/>
              <a:gd name="connsiteY83" fmla="*/ 780214 h 1904041"/>
              <a:gd name="connsiteX84" fmla="*/ 1834242 w 1887484"/>
              <a:gd name="connsiteY84" fmla="*/ 836361 h 1904041"/>
              <a:gd name="connsiteX85" fmla="*/ 1845032 w 1887484"/>
              <a:gd name="connsiteY85" fmla="*/ 901867 h 1904041"/>
              <a:gd name="connsiteX86" fmla="*/ 1857621 w 1887484"/>
              <a:gd name="connsiteY86" fmla="*/ 980239 h 1904041"/>
              <a:gd name="connsiteX87" fmla="*/ 1868412 w 1887484"/>
              <a:gd name="connsiteY87" fmla="*/ 1084345 h 1904041"/>
              <a:gd name="connsiteX88" fmla="*/ 1881001 w 1887484"/>
              <a:gd name="connsiteY88" fmla="*/ 1256297 h 1904041"/>
              <a:gd name="connsiteX89" fmla="*/ 1885102 w 1887484"/>
              <a:gd name="connsiteY89" fmla="*/ 1335426 h 1904041"/>
              <a:gd name="connsiteX90" fmla="*/ 1887484 w 1887484"/>
              <a:gd name="connsiteY90" fmla="*/ 1903557 h 1904041"/>
              <a:gd name="connsiteX91" fmla="*/ 0 w 1887484"/>
              <a:gd name="connsiteY91" fmla="*/ 1904041 h 1904041"/>
              <a:gd name="connsiteX92" fmla="*/ 0 w 1887484"/>
              <a:gd name="connsiteY92" fmla="*/ 1482058 h 1904041"/>
              <a:gd name="connsiteX93" fmla="*/ 8809 w 1887484"/>
              <a:gd name="connsiteY93" fmla="*/ 1388477 h 1904041"/>
              <a:gd name="connsiteX94" fmla="*/ 21398 w 1887484"/>
              <a:gd name="connsiteY94" fmla="*/ 1283201 h 1904041"/>
              <a:gd name="connsiteX95" fmla="*/ 32189 w 1887484"/>
              <a:gd name="connsiteY95" fmla="*/ 1190791 h 1904041"/>
              <a:gd name="connsiteX96" fmla="*/ 44778 w 1887484"/>
              <a:gd name="connsiteY96" fmla="*/ 1110080 h 1904041"/>
              <a:gd name="connsiteX97" fmla="*/ 55569 w 1887484"/>
              <a:gd name="connsiteY97" fmla="*/ 1038726 h 1904041"/>
              <a:gd name="connsiteX98" fmla="*/ 66360 w 1887484"/>
              <a:gd name="connsiteY98" fmla="*/ 972051 h 1904041"/>
              <a:gd name="connsiteX99" fmla="*/ 78949 w 1887484"/>
              <a:gd name="connsiteY99" fmla="*/ 911225 h 1904041"/>
              <a:gd name="connsiteX100" fmla="*/ 89740 w 1887484"/>
              <a:gd name="connsiteY100" fmla="*/ 853907 h 1904041"/>
              <a:gd name="connsiteX101" fmla="*/ 102329 w 1887484"/>
              <a:gd name="connsiteY101" fmla="*/ 800100 h 1904041"/>
              <a:gd name="connsiteX102" fmla="*/ 113119 w 1887484"/>
              <a:gd name="connsiteY102" fmla="*/ 750971 h 1904041"/>
              <a:gd name="connsiteX103" fmla="*/ 123910 w 1887484"/>
              <a:gd name="connsiteY103" fmla="*/ 705351 h 1904041"/>
              <a:gd name="connsiteX104" fmla="*/ 136499 w 1887484"/>
              <a:gd name="connsiteY104" fmla="*/ 663240 h 1904041"/>
              <a:gd name="connsiteX105" fmla="*/ 147290 w 1887484"/>
              <a:gd name="connsiteY105" fmla="*/ 624639 h 1904041"/>
              <a:gd name="connsiteX106" fmla="*/ 158081 w 1887484"/>
              <a:gd name="connsiteY106" fmla="*/ 589547 h 1904041"/>
              <a:gd name="connsiteX107" fmla="*/ 170670 w 1887484"/>
              <a:gd name="connsiteY107" fmla="*/ 555625 h 1904041"/>
              <a:gd name="connsiteX108" fmla="*/ 181461 w 1887484"/>
              <a:gd name="connsiteY108" fmla="*/ 525212 h 1904041"/>
              <a:gd name="connsiteX109" fmla="*/ 192251 w 1887484"/>
              <a:gd name="connsiteY109" fmla="*/ 495968 h 1904041"/>
              <a:gd name="connsiteX110" fmla="*/ 204841 w 1887484"/>
              <a:gd name="connsiteY110" fmla="*/ 469064 h 1904041"/>
              <a:gd name="connsiteX111" fmla="*/ 215631 w 1887484"/>
              <a:gd name="connsiteY111" fmla="*/ 442160 h 1904041"/>
              <a:gd name="connsiteX112" fmla="*/ 228221 w 1887484"/>
              <a:gd name="connsiteY112" fmla="*/ 417596 h 1904041"/>
              <a:gd name="connsiteX113" fmla="*/ 239011 w 1887484"/>
              <a:gd name="connsiteY113" fmla="*/ 393031 h 1904041"/>
              <a:gd name="connsiteX114" fmla="*/ 249802 w 1887484"/>
              <a:gd name="connsiteY114" fmla="*/ 370806 h 1904041"/>
              <a:gd name="connsiteX115" fmla="*/ 262391 w 1887484"/>
              <a:gd name="connsiteY115" fmla="*/ 348581 h 1904041"/>
              <a:gd name="connsiteX116" fmla="*/ 273182 w 1887484"/>
              <a:gd name="connsiteY116" fmla="*/ 328696 h 1904041"/>
              <a:gd name="connsiteX117" fmla="*/ 285771 w 1887484"/>
              <a:gd name="connsiteY117" fmla="*/ 308810 h 1904041"/>
              <a:gd name="connsiteX118" fmla="*/ 296562 w 1887484"/>
              <a:gd name="connsiteY118" fmla="*/ 288925 h 1904041"/>
              <a:gd name="connsiteX119" fmla="*/ 307353 w 1887484"/>
              <a:gd name="connsiteY119" fmla="*/ 271379 h 1904041"/>
              <a:gd name="connsiteX120" fmla="*/ 318143 w 1887484"/>
              <a:gd name="connsiteY120" fmla="*/ 253833 h 1904041"/>
              <a:gd name="connsiteX121" fmla="*/ 330733 w 1887484"/>
              <a:gd name="connsiteY121" fmla="*/ 237457 h 1904041"/>
              <a:gd name="connsiteX122" fmla="*/ 343322 w 1887484"/>
              <a:gd name="connsiteY122" fmla="*/ 221080 h 1904041"/>
              <a:gd name="connsiteX123" fmla="*/ 354113 w 1887484"/>
              <a:gd name="connsiteY123" fmla="*/ 205874 h 1904041"/>
              <a:gd name="connsiteX124" fmla="*/ 364903 w 1887484"/>
              <a:gd name="connsiteY124" fmla="*/ 190667 h 1904041"/>
              <a:gd name="connsiteX125" fmla="*/ 375694 w 1887484"/>
              <a:gd name="connsiteY125" fmla="*/ 176630 h 1904041"/>
              <a:gd name="connsiteX126" fmla="*/ 388283 w 1887484"/>
              <a:gd name="connsiteY126" fmla="*/ 163763 h 1904041"/>
              <a:gd name="connsiteX127" fmla="*/ 399074 w 1887484"/>
              <a:gd name="connsiteY127" fmla="*/ 150896 h 1904041"/>
              <a:gd name="connsiteX128" fmla="*/ 411663 w 1887484"/>
              <a:gd name="connsiteY128" fmla="*/ 139199 h 1904041"/>
              <a:gd name="connsiteX129" fmla="*/ 422454 w 1887484"/>
              <a:gd name="connsiteY129" fmla="*/ 127501 h 1904041"/>
              <a:gd name="connsiteX130" fmla="*/ 433245 w 1887484"/>
              <a:gd name="connsiteY130" fmla="*/ 115804 h 1904041"/>
              <a:gd name="connsiteX131" fmla="*/ 445834 w 1887484"/>
              <a:gd name="connsiteY131" fmla="*/ 105276 h 1904041"/>
              <a:gd name="connsiteX132" fmla="*/ 456624 w 1887484"/>
              <a:gd name="connsiteY132" fmla="*/ 95918 h 1904041"/>
              <a:gd name="connsiteX133" fmla="*/ 469214 w 1887484"/>
              <a:gd name="connsiteY133" fmla="*/ 86561 h 1904041"/>
              <a:gd name="connsiteX134" fmla="*/ 480004 w 1887484"/>
              <a:gd name="connsiteY134" fmla="*/ 77203 h 1904041"/>
              <a:gd name="connsiteX135" fmla="*/ 490795 w 1887484"/>
              <a:gd name="connsiteY135" fmla="*/ 69015 h 1904041"/>
              <a:gd name="connsiteX136" fmla="*/ 503384 w 1887484"/>
              <a:gd name="connsiteY136" fmla="*/ 60826 h 1904041"/>
              <a:gd name="connsiteX137" fmla="*/ 514175 w 1887484"/>
              <a:gd name="connsiteY137" fmla="*/ 53808 h 1904041"/>
              <a:gd name="connsiteX138" fmla="*/ 526764 w 1887484"/>
              <a:gd name="connsiteY138" fmla="*/ 46790 h 1904041"/>
              <a:gd name="connsiteX139" fmla="*/ 537555 w 1887484"/>
              <a:gd name="connsiteY139" fmla="*/ 39771 h 1904041"/>
              <a:gd name="connsiteX140" fmla="*/ 548346 w 1887484"/>
              <a:gd name="connsiteY140" fmla="*/ 33922 h 1904041"/>
              <a:gd name="connsiteX141" fmla="*/ 560935 w 1887484"/>
              <a:gd name="connsiteY141" fmla="*/ 28074 h 1904041"/>
              <a:gd name="connsiteX142" fmla="*/ 571726 w 1887484"/>
              <a:gd name="connsiteY142" fmla="*/ 23395 h 1904041"/>
              <a:gd name="connsiteX143" fmla="*/ 582516 w 1887484"/>
              <a:gd name="connsiteY143" fmla="*/ 18716 h 1904041"/>
              <a:gd name="connsiteX144" fmla="*/ 595106 w 1887484"/>
              <a:gd name="connsiteY144" fmla="*/ 14037 h 1904041"/>
              <a:gd name="connsiteX145" fmla="*/ 605896 w 1887484"/>
              <a:gd name="connsiteY145" fmla="*/ 11697 h 1904041"/>
              <a:gd name="connsiteX146" fmla="*/ 618485 w 1887484"/>
              <a:gd name="connsiteY146" fmla="*/ 8188 h 1904041"/>
              <a:gd name="connsiteX147" fmla="*/ 629276 w 1887484"/>
              <a:gd name="connsiteY147" fmla="*/ 5849 h 1904041"/>
              <a:gd name="connsiteX148" fmla="*/ 640067 w 1887484"/>
              <a:gd name="connsiteY148" fmla="*/ 3509 h 1904041"/>
              <a:gd name="connsiteX149" fmla="*/ 652656 w 1887484"/>
              <a:gd name="connsiteY149" fmla="*/ 2340 h 1904041"/>
              <a:gd name="connsiteX150" fmla="*/ 663447 w 1887484"/>
              <a:gd name="connsiteY150" fmla="*/ 1170 h 1904041"/>
              <a:gd name="connsiteX151" fmla="*/ 676036 w 1887484"/>
              <a:gd name="connsiteY15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53712 w 1887484"/>
              <a:gd name="connsiteY15" fmla="*/ 123992 h 1904041"/>
              <a:gd name="connsiteX16" fmla="*/ 1064503 w 1887484"/>
              <a:gd name="connsiteY16" fmla="*/ 105276 h 1904041"/>
              <a:gd name="connsiteX17" fmla="*/ 1077092 w 1887484"/>
              <a:gd name="connsiteY17" fmla="*/ 90070 h 1904041"/>
              <a:gd name="connsiteX18" fmla="*/ 1087882 w 1887484"/>
              <a:gd name="connsiteY18" fmla="*/ 76033 h 1904041"/>
              <a:gd name="connsiteX19" fmla="*/ 1100472 w 1887484"/>
              <a:gd name="connsiteY19" fmla="*/ 63166 h 1904041"/>
              <a:gd name="connsiteX20" fmla="*/ 1111262 w 1887484"/>
              <a:gd name="connsiteY20" fmla="*/ 52638 h 1904041"/>
              <a:gd name="connsiteX21" fmla="*/ 1122053 w 1887484"/>
              <a:gd name="connsiteY21" fmla="*/ 43280 h 1904041"/>
              <a:gd name="connsiteX22" fmla="*/ 1134642 w 1887484"/>
              <a:gd name="connsiteY22" fmla="*/ 35092 h 1904041"/>
              <a:gd name="connsiteX23" fmla="*/ 1145433 w 1887484"/>
              <a:gd name="connsiteY23" fmla="*/ 28074 h 1904041"/>
              <a:gd name="connsiteX24" fmla="*/ 1156224 w 1887484"/>
              <a:gd name="connsiteY24" fmla="*/ 22225 h 1904041"/>
              <a:gd name="connsiteX25" fmla="*/ 1168813 w 1887484"/>
              <a:gd name="connsiteY25" fmla="*/ 16376 h 1904041"/>
              <a:gd name="connsiteX26" fmla="*/ 1179604 w 1887484"/>
              <a:gd name="connsiteY26" fmla="*/ 12867 h 1904041"/>
              <a:gd name="connsiteX27" fmla="*/ 1192193 w 1887484"/>
              <a:gd name="connsiteY27" fmla="*/ 8188 h 1904041"/>
              <a:gd name="connsiteX28" fmla="*/ 1202984 w 1887484"/>
              <a:gd name="connsiteY28" fmla="*/ 5849 h 1904041"/>
              <a:gd name="connsiteX29" fmla="*/ 1213774 w 1887484"/>
              <a:gd name="connsiteY29" fmla="*/ 3509 h 1904041"/>
              <a:gd name="connsiteX30" fmla="*/ 1226364 w 1887484"/>
              <a:gd name="connsiteY30" fmla="*/ 1170 h 1904041"/>
              <a:gd name="connsiteX31" fmla="*/ 1237154 w 1887484"/>
              <a:gd name="connsiteY31" fmla="*/ 1170 h 1904041"/>
              <a:gd name="connsiteX32" fmla="*/ 1249743 w 1887484"/>
              <a:gd name="connsiteY32" fmla="*/ 0 h 1904041"/>
              <a:gd name="connsiteX33" fmla="*/ 1260534 w 1887484"/>
              <a:gd name="connsiteY33" fmla="*/ 0 h 1904041"/>
              <a:gd name="connsiteX34" fmla="*/ 1271325 w 1887484"/>
              <a:gd name="connsiteY34" fmla="*/ 1170 h 1904041"/>
              <a:gd name="connsiteX35" fmla="*/ 1283914 w 1887484"/>
              <a:gd name="connsiteY35" fmla="*/ 2340 h 1904041"/>
              <a:gd name="connsiteX36" fmla="*/ 1294705 w 1887484"/>
              <a:gd name="connsiteY36" fmla="*/ 3509 h 1904041"/>
              <a:gd name="connsiteX37" fmla="*/ 1307294 w 1887484"/>
              <a:gd name="connsiteY37" fmla="*/ 5849 h 1904041"/>
              <a:gd name="connsiteX38" fmla="*/ 1318085 w 1887484"/>
              <a:gd name="connsiteY38" fmla="*/ 8188 h 1904041"/>
              <a:gd name="connsiteX39" fmla="*/ 1328875 w 1887484"/>
              <a:gd name="connsiteY39" fmla="*/ 11697 h 1904041"/>
              <a:gd name="connsiteX40" fmla="*/ 1339666 w 1887484"/>
              <a:gd name="connsiteY40" fmla="*/ 15207 h 1904041"/>
              <a:gd name="connsiteX41" fmla="*/ 1352255 w 1887484"/>
              <a:gd name="connsiteY41" fmla="*/ 19886 h 1904041"/>
              <a:gd name="connsiteX42" fmla="*/ 1363046 w 1887484"/>
              <a:gd name="connsiteY42" fmla="*/ 24565 h 1904041"/>
              <a:gd name="connsiteX43" fmla="*/ 1375635 w 1887484"/>
              <a:gd name="connsiteY43" fmla="*/ 29244 h 1904041"/>
              <a:gd name="connsiteX44" fmla="*/ 1386426 w 1887484"/>
              <a:gd name="connsiteY44" fmla="*/ 35092 h 1904041"/>
              <a:gd name="connsiteX45" fmla="*/ 1397217 w 1887484"/>
              <a:gd name="connsiteY45" fmla="*/ 40941 h 1904041"/>
              <a:gd name="connsiteX46" fmla="*/ 1409806 w 1887484"/>
              <a:gd name="connsiteY46" fmla="*/ 47959 h 1904041"/>
              <a:gd name="connsiteX47" fmla="*/ 1420597 w 1887484"/>
              <a:gd name="connsiteY47" fmla="*/ 54978 h 1904041"/>
              <a:gd name="connsiteX48" fmla="*/ 1433186 w 1887484"/>
              <a:gd name="connsiteY48" fmla="*/ 61996 h 1904041"/>
              <a:gd name="connsiteX49" fmla="*/ 1443977 w 1887484"/>
              <a:gd name="connsiteY49" fmla="*/ 70184 h 1904041"/>
              <a:gd name="connsiteX50" fmla="*/ 1454767 w 1887484"/>
              <a:gd name="connsiteY50" fmla="*/ 79542 h 1904041"/>
              <a:gd name="connsiteX51" fmla="*/ 1467357 w 1887484"/>
              <a:gd name="connsiteY51" fmla="*/ 87730 h 1904041"/>
              <a:gd name="connsiteX52" fmla="*/ 1478147 w 1887484"/>
              <a:gd name="connsiteY52" fmla="*/ 98258 h 1904041"/>
              <a:gd name="connsiteX53" fmla="*/ 1490736 w 1887484"/>
              <a:gd name="connsiteY53" fmla="*/ 107616 h 1904041"/>
              <a:gd name="connsiteX54" fmla="*/ 1501527 w 1887484"/>
              <a:gd name="connsiteY54" fmla="*/ 119313 h 1904041"/>
              <a:gd name="connsiteX55" fmla="*/ 1512318 w 1887484"/>
              <a:gd name="connsiteY55" fmla="*/ 129841 h 1904041"/>
              <a:gd name="connsiteX56" fmla="*/ 1524907 w 1887484"/>
              <a:gd name="connsiteY56" fmla="*/ 141538 h 1904041"/>
              <a:gd name="connsiteX57" fmla="*/ 1535698 w 1887484"/>
              <a:gd name="connsiteY57" fmla="*/ 154405 h 1904041"/>
              <a:gd name="connsiteX58" fmla="*/ 1546489 w 1887484"/>
              <a:gd name="connsiteY58" fmla="*/ 167272 h 1904041"/>
              <a:gd name="connsiteX59" fmla="*/ 1559078 w 1887484"/>
              <a:gd name="connsiteY59" fmla="*/ 180139 h 1904041"/>
              <a:gd name="connsiteX60" fmla="*/ 1569869 w 1887484"/>
              <a:gd name="connsiteY60" fmla="*/ 195346 h 1904041"/>
              <a:gd name="connsiteX61" fmla="*/ 1582458 w 1887484"/>
              <a:gd name="connsiteY61" fmla="*/ 210553 h 1904041"/>
              <a:gd name="connsiteX62" fmla="*/ 1593248 w 1887484"/>
              <a:gd name="connsiteY62" fmla="*/ 225759 h 1904041"/>
              <a:gd name="connsiteX63" fmla="*/ 1604039 w 1887484"/>
              <a:gd name="connsiteY63" fmla="*/ 242135 h 1904041"/>
              <a:gd name="connsiteX64" fmla="*/ 1616628 w 1887484"/>
              <a:gd name="connsiteY64" fmla="*/ 258512 h 1904041"/>
              <a:gd name="connsiteX65" fmla="*/ 1627419 w 1887484"/>
              <a:gd name="connsiteY65" fmla="*/ 277228 h 1904041"/>
              <a:gd name="connsiteX66" fmla="*/ 1640008 w 1887484"/>
              <a:gd name="connsiteY66" fmla="*/ 294774 h 1904041"/>
              <a:gd name="connsiteX67" fmla="*/ 1650799 w 1887484"/>
              <a:gd name="connsiteY67" fmla="*/ 314659 h 1904041"/>
              <a:gd name="connsiteX68" fmla="*/ 1661590 w 1887484"/>
              <a:gd name="connsiteY68" fmla="*/ 334545 h 1904041"/>
              <a:gd name="connsiteX69" fmla="*/ 1674179 w 1887484"/>
              <a:gd name="connsiteY69" fmla="*/ 356770 h 1904041"/>
              <a:gd name="connsiteX70" fmla="*/ 1684970 w 1887484"/>
              <a:gd name="connsiteY70" fmla="*/ 378995 h 1904041"/>
              <a:gd name="connsiteX71" fmla="*/ 1697559 w 1887484"/>
              <a:gd name="connsiteY71" fmla="*/ 402389 h 1904041"/>
              <a:gd name="connsiteX72" fmla="*/ 1708350 w 1887484"/>
              <a:gd name="connsiteY72" fmla="*/ 426954 h 1904041"/>
              <a:gd name="connsiteX73" fmla="*/ 1719140 w 1887484"/>
              <a:gd name="connsiteY73" fmla="*/ 452688 h 1904041"/>
              <a:gd name="connsiteX74" fmla="*/ 1729931 w 1887484"/>
              <a:gd name="connsiteY74" fmla="*/ 480762 h 1904041"/>
              <a:gd name="connsiteX75" fmla="*/ 1742520 w 1887484"/>
              <a:gd name="connsiteY75" fmla="*/ 510005 h 1904041"/>
              <a:gd name="connsiteX76" fmla="*/ 1753311 w 1887484"/>
              <a:gd name="connsiteY76" fmla="*/ 540418 h 1904041"/>
              <a:gd name="connsiteX77" fmla="*/ 1765900 w 1887484"/>
              <a:gd name="connsiteY77" fmla="*/ 573171 h 1904041"/>
              <a:gd name="connsiteX78" fmla="*/ 1776691 w 1887484"/>
              <a:gd name="connsiteY78" fmla="*/ 608263 h 1904041"/>
              <a:gd name="connsiteX79" fmla="*/ 1787482 w 1887484"/>
              <a:gd name="connsiteY79" fmla="*/ 645694 h 1904041"/>
              <a:gd name="connsiteX80" fmla="*/ 1800071 w 1887484"/>
              <a:gd name="connsiteY80" fmla="*/ 686635 h 1904041"/>
              <a:gd name="connsiteX81" fmla="*/ 1810862 w 1887484"/>
              <a:gd name="connsiteY81" fmla="*/ 731085 h 1904041"/>
              <a:gd name="connsiteX82" fmla="*/ 1823451 w 1887484"/>
              <a:gd name="connsiteY82" fmla="*/ 780214 h 1904041"/>
              <a:gd name="connsiteX83" fmla="*/ 1834242 w 1887484"/>
              <a:gd name="connsiteY83" fmla="*/ 836361 h 1904041"/>
              <a:gd name="connsiteX84" fmla="*/ 1845032 w 1887484"/>
              <a:gd name="connsiteY84" fmla="*/ 901867 h 1904041"/>
              <a:gd name="connsiteX85" fmla="*/ 1857621 w 1887484"/>
              <a:gd name="connsiteY85" fmla="*/ 980239 h 1904041"/>
              <a:gd name="connsiteX86" fmla="*/ 1868412 w 1887484"/>
              <a:gd name="connsiteY86" fmla="*/ 1084345 h 1904041"/>
              <a:gd name="connsiteX87" fmla="*/ 1881001 w 1887484"/>
              <a:gd name="connsiteY87" fmla="*/ 1256297 h 1904041"/>
              <a:gd name="connsiteX88" fmla="*/ 1885102 w 1887484"/>
              <a:gd name="connsiteY88" fmla="*/ 1335426 h 1904041"/>
              <a:gd name="connsiteX89" fmla="*/ 1887484 w 1887484"/>
              <a:gd name="connsiteY89" fmla="*/ 1903557 h 1904041"/>
              <a:gd name="connsiteX90" fmla="*/ 0 w 1887484"/>
              <a:gd name="connsiteY90" fmla="*/ 1904041 h 1904041"/>
              <a:gd name="connsiteX91" fmla="*/ 0 w 1887484"/>
              <a:gd name="connsiteY91" fmla="*/ 1482058 h 1904041"/>
              <a:gd name="connsiteX92" fmla="*/ 8809 w 1887484"/>
              <a:gd name="connsiteY92" fmla="*/ 1388477 h 1904041"/>
              <a:gd name="connsiteX93" fmla="*/ 21398 w 1887484"/>
              <a:gd name="connsiteY93" fmla="*/ 1283201 h 1904041"/>
              <a:gd name="connsiteX94" fmla="*/ 32189 w 1887484"/>
              <a:gd name="connsiteY94" fmla="*/ 1190791 h 1904041"/>
              <a:gd name="connsiteX95" fmla="*/ 44778 w 1887484"/>
              <a:gd name="connsiteY95" fmla="*/ 1110080 h 1904041"/>
              <a:gd name="connsiteX96" fmla="*/ 55569 w 1887484"/>
              <a:gd name="connsiteY96" fmla="*/ 1038726 h 1904041"/>
              <a:gd name="connsiteX97" fmla="*/ 66360 w 1887484"/>
              <a:gd name="connsiteY97" fmla="*/ 972051 h 1904041"/>
              <a:gd name="connsiteX98" fmla="*/ 78949 w 1887484"/>
              <a:gd name="connsiteY98" fmla="*/ 911225 h 1904041"/>
              <a:gd name="connsiteX99" fmla="*/ 89740 w 1887484"/>
              <a:gd name="connsiteY99" fmla="*/ 853907 h 1904041"/>
              <a:gd name="connsiteX100" fmla="*/ 102329 w 1887484"/>
              <a:gd name="connsiteY100" fmla="*/ 800100 h 1904041"/>
              <a:gd name="connsiteX101" fmla="*/ 113119 w 1887484"/>
              <a:gd name="connsiteY101" fmla="*/ 750971 h 1904041"/>
              <a:gd name="connsiteX102" fmla="*/ 123910 w 1887484"/>
              <a:gd name="connsiteY102" fmla="*/ 705351 h 1904041"/>
              <a:gd name="connsiteX103" fmla="*/ 136499 w 1887484"/>
              <a:gd name="connsiteY103" fmla="*/ 663240 h 1904041"/>
              <a:gd name="connsiteX104" fmla="*/ 147290 w 1887484"/>
              <a:gd name="connsiteY104" fmla="*/ 624639 h 1904041"/>
              <a:gd name="connsiteX105" fmla="*/ 158081 w 1887484"/>
              <a:gd name="connsiteY105" fmla="*/ 589547 h 1904041"/>
              <a:gd name="connsiteX106" fmla="*/ 170670 w 1887484"/>
              <a:gd name="connsiteY106" fmla="*/ 555625 h 1904041"/>
              <a:gd name="connsiteX107" fmla="*/ 181461 w 1887484"/>
              <a:gd name="connsiteY107" fmla="*/ 525212 h 1904041"/>
              <a:gd name="connsiteX108" fmla="*/ 192251 w 1887484"/>
              <a:gd name="connsiteY108" fmla="*/ 495968 h 1904041"/>
              <a:gd name="connsiteX109" fmla="*/ 204841 w 1887484"/>
              <a:gd name="connsiteY109" fmla="*/ 469064 h 1904041"/>
              <a:gd name="connsiteX110" fmla="*/ 215631 w 1887484"/>
              <a:gd name="connsiteY110" fmla="*/ 442160 h 1904041"/>
              <a:gd name="connsiteX111" fmla="*/ 228221 w 1887484"/>
              <a:gd name="connsiteY111" fmla="*/ 417596 h 1904041"/>
              <a:gd name="connsiteX112" fmla="*/ 239011 w 1887484"/>
              <a:gd name="connsiteY112" fmla="*/ 393031 h 1904041"/>
              <a:gd name="connsiteX113" fmla="*/ 249802 w 1887484"/>
              <a:gd name="connsiteY113" fmla="*/ 370806 h 1904041"/>
              <a:gd name="connsiteX114" fmla="*/ 262391 w 1887484"/>
              <a:gd name="connsiteY114" fmla="*/ 348581 h 1904041"/>
              <a:gd name="connsiteX115" fmla="*/ 273182 w 1887484"/>
              <a:gd name="connsiteY115" fmla="*/ 328696 h 1904041"/>
              <a:gd name="connsiteX116" fmla="*/ 285771 w 1887484"/>
              <a:gd name="connsiteY116" fmla="*/ 308810 h 1904041"/>
              <a:gd name="connsiteX117" fmla="*/ 296562 w 1887484"/>
              <a:gd name="connsiteY117" fmla="*/ 288925 h 1904041"/>
              <a:gd name="connsiteX118" fmla="*/ 307353 w 1887484"/>
              <a:gd name="connsiteY118" fmla="*/ 271379 h 1904041"/>
              <a:gd name="connsiteX119" fmla="*/ 318143 w 1887484"/>
              <a:gd name="connsiteY119" fmla="*/ 253833 h 1904041"/>
              <a:gd name="connsiteX120" fmla="*/ 330733 w 1887484"/>
              <a:gd name="connsiteY120" fmla="*/ 237457 h 1904041"/>
              <a:gd name="connsiteX121" fmla="*/ 343322 w 1887484"/>
              <a:gd name="connsiteY121" fmla="*/ 221080 h 1904041"/>
              <a:gd name="connsiteX122" fmla="*/ 354113 w 1887484"/>
              <a:gd name="connsiteY122" fmla="*/ 205874 h 1904041"/>
              <a:gd name="connsiteX123" fmla="*/ 364903 w 1887484"/>
              <a:gd name="connsiteY123" fmla="*/ 190667 h 1904041"/>
              <a:gd name="connsiteX124" fmla="*/ 375694 w 1887484"/>
              <a:gd name="connsiteY124" fmla="*/ 176630 h 1904041"/>
              <a:gd name="connsiteX125" fmla="*/ 388283 w 1887484"/>
              <a:gd name="connsiteY125" fmla="*/ 163763 h 1904041"/>
              <a:gd name="connsiteX126" fmla="*/ 399074 w 1887484"/>
              <a:gd name="connsiteY126" fmla="*/ 150896 h 1904041"/>
              <a:gd name="connsiteX127" fmla="*/ 411663 w 1887484"/>
              <a:gd name="connsiteY127" fmla="*/ 139199 h 1904041"/>
              <a:gd name="connsiteX128" fmla="*/ 422454 w 1887484"/>
              <a:gd name="connsiteY128" fmla="*/ 127501 h 1904041"/>
              <a:gd name="connsiteX129" fmla="*/ 433245 w 1887484"/>
              <a:gd name="connsiteY129" fmla="*/ 115804 h 1904041"/>
              <a:gd name="connsiteX130" fmla="*/ 445834 w 1887484"/>
              <a:gd name="connsiteY130" fmla="*/ 105276 h 1904041"/>
              <a:gd name="connsiteX131" fmla="*/ 456624 w 1887484"/>
              <a:gd name="connsiteY131" fmla="*/ 95918 h 1904041"/>
              <a:gd name="connsiteX132" fmla="*/ 469214 w 1887484"/>
              <a:gd name="connsiteY132" fmla="*/ 86561 h 1904041"/>
              <a:gd name="connsiteX133" fmla="*/ 480004 w 1887484"/>
              <a:gd name="connsiteY133" fmla="*/ 77203 h 1904041"/>
              <a:gd name="connsiteX134" fmla="*/ 490795 w 1887484"/>
              <a:gd name="connsiteY134" fmla="*/ 69015 h 1904041"/>
              <a:gd name="connsiteX135" fmla="*/ 503384 w 1887484"/>
              <a:gd name="connsiteY135" fmla="*/ 60826 h 1904041"/>
              <a:gd name="connsiteX136" fmla="*/ 514175 w 1887484"/>
              <a:gd name="connsiteY136" fmla="*/ 53808 h 1904041"/>
              <a:gd name="connsiteX137" fmla="*/ 526764 w 1887484"/>
              <a:gd name="connsiteY137" fmla="*/ 46790 h 1904041"/>
              <a:gd name="connsiteX138" fmla="*/ 537555 w 1887484"/>
              <a:gd name="connsiteY138" fmla="*/ 39771 h 1904041"/>
              <a:gd name="connsiteX139" fmla="*/ 548346 w 1887484"/>
              <a:gd name="connsiteY139" fmla="*/ 33922 h 1904041"/>
              <a:gd name="connsiteX140" fmla="*/ 560935 w 1887484"/>
              <a:gd name="connsiteY140" fmla="*/ 28074 h 1904041"/>
              <a:gd name="connsiteX141" fmla="*/ 571726 w 1887484"/>
              <a:gd name="connsiteY141" fmla="*/ 23395 h 1904041"/>
              <a:gd name="connsiteX142" fmla="*/ 582516 w 1887484"/>
              <a:gd name="connsiteY142" fmla="*/ 18716 h 1904041"/>
              <a:gd name="connsiteX143" fmla="*/ 595106 w 1887484"/>
              <a:gd name="connsiteY143" fmla="*/ 14037 h 1904041"/>
              <a:gd name="connsiteX144" fmla="*/ 605896 w 1887484"/>
              <a:gd name="connsiteY144" fmla="*/ 11697 h 1904041"/>
              <a:gd name="connsiteX145" fmla="*/ 618485 w 1887484"/>
              <a:gd name="connsiteY145" fmla="*/ 8188 h 1904041"/>
              <a:gd name="connsiteX146" fmla="*/ 629276 w 1887484"/>
              <a:gd name="connsiteY146" fmla="*/ 5849 h 1904041"/>
              <a:gd name="connsiteX147" fmla="*/ 640067 w 1887484"/>
              <a:gd name="connsiteY147" fmla="*/ 3509 h 1904041"/>
              <a:gd name="connsiteX148" fmla="*/ 652656 w 1887484"/>
              <a:gd name="connsiteY148" fmla="*/ 2340 h 1904041"/>
              <a:gd name="connsiteX149" fmla="*/ 663447 w 1887484"/>
              <a:gd name="connsiteY149" fmla="*/ 1170 h 1904041"/>
              <a:gd name="connsiteX150" fmla="*/ 676036 w 1887484"/>
              <a:gd name="connsiteY15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77092 w 1887484"/>
              <a:gd name="connsiteY16" fmla="*/ 90070 h 1904041"/>
              <a:gd name="connsiteX17" fmla="*/ 1087882 w 1887484"/>
              <a:gd name="connsiteY17" fmla="*/ 76033 h 1904041"/>
              <a:gd name="connsiteX18" fmla="*/ 1100472 w 1887484"/>
              <a:gd name="connsiteY18" fmla="*/ 63166 h 1904041"/>
              <a:gd name="connsiteX19" fmla="*/ 1111262 w 1887484"/>
              <a:gd name="connsiteY19" fmla="*/ 52638 h 1904041"/>
              <a:gd name="connsiteX20" fmla="*/ 1122053 w 1887484"/>
              <a:gd name="connsiteY20" fmla="*/ 43280 h 1904041"/>
              <a:gd name="connsiteX21" fmla="*/ 1134642 w 1887484"/>
              <a:gd name="connsiteY21" fmla="*/ 35092 h 1904041"/>
              <a:gd name="connsiteX22" fmla="*/ 1145433 w 1887484"/>
              <a:gd name="connsiteY22" fmla="*/ 28074 h 1904041"/>
              <a:gd name="connsiteX23" fmla="*/ 1156224 w 1887484"/>
              <a:gd name="connsiteY23" fmla="*/ 22225 h 1904041"/>
              <a:gd name="connsiteX24" fmla="*/ 1168813 w 1887484"/>
              <a:gd name="connsiteY24" fmla="*/ 16376 h 1904041"/>
              <a:gd name="connsiteX25" fmla="*/ 1179604 w 1887484"/>
              <a:gd name="connsiteY25" fmla="*/ 12867 h 1904041"/>
              <a:gd name="connsiteX26" fmla="*/ 1192193 w 1887484"/>
              <a:gd name="connsiteY26" fmla="*/ 8188 h 1904041"/>
              <a:gd name="connsiteX27" fmla="*/ 1202984 w 1887484"/>
              <a:gd name="connsiteY27" fmla="*/ 5849 h 1904041"/>
              <a:gd name="connsiteX28" fmla="*/ 1213774 w 1887484"/>
              <a:gd name="connsiteY28" fmla="*/ 3509 h 1904041"/>
              <a:gd name="connsiteX29" fmla="*/ 1226364 w 1887484"/>
              <a:gd name="connsiteY29" fmla="*/ 1170 h 1904041"/>
              <a:gd name="connsiteX30" fmla="*/ 1237154 w 1887484"/>
              <a:gd name="connsiteY30" fmla="*/ 1170 h 1904041"/>
              <a:gd name="connsiteX31" fmla="*/ 1249743 w 1887484"/>
              <a:gd name="connsiteY31" fmla="*/ 0 h 1904041"/>
              <a:gd name="connsiteX32" fmla="*/ 1260534 w 1887484"/>
              <a:gd name="connsiteY32" fmla="*/ 0 h 1904041"/>
              <a:gd name="connsiteX33" fmla="*/ 1271325 w 1887484"/>
              <a:gd name="connsiteY33" fmla="*/ 1170 h 1904041"/>
              <a:gd name="connsiteX34" fmla="*/ 1283914 w 1887484"/>
              <a:gd name="connsiteY34" fmla="*/ 2340 h 1904041"/>
              <a:gd name="connsiteX35" fmla="*/ 1294705 w 1887484"/>
              <a:gd name="connsiteY35" fmla="*/ 3509 h 1904041"/>
              <a:gd name="connsiteX36" fmla="*/ 1307294 w 1887484"/>
              <a:gd name="connsiteY36" fmla="*/ 5849 h 1904041"/>
              <a:gd name="connsiteX37" fmla="*/ 1318085 w 1887484"/>
              <a:gd name="connsiteY37" fmla="*/ 8188 h 1904041"/>
              <a:gd name="connsiteX38" fmla="*/ 1328875 w 1887484"/>
              <a:gd name="connsiteY38" fmla="*/ 11697 h 1904041"/>
              <a:gd name="connsiteX39" fmla="*/ 1339666 w 1887484"/>
              <a:gd name="connsiteY39" fmla="*/ 15207 h 1904041"/>
              <a:gd name="connsiteX40" fmla="*/ 1352255 w 1887484"/>
              <a:gd name="connsiteY40" fmla="*/ 19886 h 1904041"/>
              <a:gd name="connsiteX41" fmla="*/ 1363046 w 1887484"/>
              <a:gd name="connsiteY41" fmla="*/ 24565 h 1904041"/>
              <a:gd name="connsiteX42" fmla="*/ 1375635 w 1887484"/>
              <a:gd name="connsiteY42" fmla="*/ 29244 h 1904041"/>
              <a:gd name="connsiteX43" fmla="*/ 1386426 w 1887484"/>
              <a:gd name="connsiteY43" fmla="*/ 35092 h 1904041"/>
              <a:gd name="connsiteX44" fmla="*/ 1397217 w 1887484"/>
              <a:gd name="connsiteY44" fmla="*/ 40941 h 1904041"/>
              <a:gd name="connsiteX45" fmla="*/ 1409806 w 1887484"/>
              <a:gd name="connsiteY45" fmla="*/ 47959 h 1904041"/>
              <a:gd name="connsiteX46" fmla="*/ 1420597 w 1887484"/>
              <a:gd name="connsiteY46" fmla="*/ 54978 h 1904041"/>
              <a:gd name="connsiteX47" fmla="*/ 1433186 w 1887484"/>
              <a:gd name="connsiteY47" fmla="*/ 61996 h 1904041"/>
              <a:gd name="connsiteX48" fmla="*/ 1443977 w 1887484"/>
              <a:gd name="connsiteY48" fmla="*/ 70184 h 1904041"/>
              <a:gd name="connsiteX49" fmla="*/ 1454767 w 1887484"/>
              <a:gd name="connsiteY49" fmla="*/ 79542 h 1904041"/>
              <a:gd name="connsiteX50" fmla="*/ 1467357 w 1887484"/>
              <a:gd name="connsiteY50" fmla="*/ 87730 h 1904041"/>
              <a:gd name="connsiteX51" fmla="*/ 1478147 w 1887484"/>
              <a:gd name="connsiteY51" fmla="*/ 98258 h 1904041"/>
              <a:gd name="connsiteX52" fmla="*/ 1490736 w 1887484"/>
              <a:gd name="connsiteY52" fmla="*/ 107616 h 1904041"/>
              <a:gd name="connsiteX53" fmla="*/ 1501527 w 1887484"/>
              <a:gd name="connsiteY53" fmla="*/ 119313 h 1904041"/>
              <a:gd name="connsiteX54" fmla="*/ 1512318 w 1887484"/>
              <a:gd name="connsiteY54" fmla="*/ 129841 h 1904041"/>
              <a:gd name="connsiteX55" fmla="*/ 1524907 w 1887484"/>
              <a:gd name="connsiteY55" fmla="*/ 141538 h 1904041"/>
              <a:gd name="connsiteX56" fmla="*/ 1535698 w 1887484"/>
              <a:gd name="connsiteY56" fmla="*/ 154405 h 1904041"/>
              <a:gd name="connsiteX57" fmla="*/ 1546489 w 1887484"/>
              <a:gd name="connsiteY57" fmla="*/ 167272 h 1904041"/>
              <a:gd name="connsiteX58" fmla="*/ 1559078 w 1887484"/>
              <a:gd name="connsiteY58" fmla="*/ 180139 h 1904041"/>
              <a:gd name="connsiteX59" fmla="*/ 1569869 w 1887484"/>
              <a:gd name="connsiteY59" fmla="*/ 195346 h 1904041"/>
              <a:gd name="connsiteX60" fmla="*/ 1582458 w 1887484"/>
              <a:gd name="connsiteY60" fmla="*/ 210553 h 1904041"/>
              <a:gd name="connsiteX61" fmla="*/ 1593248 w 1887484"/>
              <a:gd name="connsiteY61" fmla="*/ 225759 h 1904041"/>
              <a:gd name="connsiteX62" fmla="*/ 1604039 w 1887484"/>
              <a:gd name="connsiteY62" fmla="*/ 242135 h 1904041"/>
              <a:gd name="connsiteX63" fmla="*/ 1616628 w 1887484"/>
              <a:gd name="connsiteY63" fmla="*/ 258512 h 1904041"/>
              <a:gd name="connsiteX64" fmla="*/ 1627419 w 1887484"/>
              <a:gd name="connsiteY64" fmla="*/ 277228 h 1904041"/>
              <a:gd name="connsiteX65" fmla="*/ 1640008 w 1887484"/>
              <a:gd name="connsiteY65" fmla="*/ 294774 h 1904041"/>
              <a:gd name="connsiteX66" fmla="*/ 1650799 w 1887484"/>
              <a:gd name="connsiteY66" fmla="*/ 314659 h 1904041"/>
              <a:gd name="connsiteX67" fmla="*/ 1661590 w 1887484"/>
              <a:gd name="connsiteY67" fmla="*/ 334545 h 1904041"/>
              <a:gd name="connsiteX68" fmla="*/ 1674179 w 1887484"/>
              <a:gd name="connsiteY68" fmla="*/ 356770 h 1904041"/>
              <a:gd name="connsiteX69" fmla="*/ 1684970 w 1887484"/>
              <a:gd name="connsiteY69" fmla="*/ 378995 h 1904041"/>
              <a:gd name="connsiteX70" fmla="*/ 1697559 w 1887484"/>
              <a:gd name="connsiteY70" fmla="*/ 402389 h 1904041"/>
              <a:gd name="connsiteX71" fmla="*/ 1708350 w 1887484"/>
              <a:gd name="connsiteY71" fmla="*/ 426954 h 1904041"/>
              <a:gd name="connsiteX72" fmla="*/ 1719140 w 1887484"/>
              <a:gd name="connsiteY72" fmla="*/ 452688 h 1904041"/>
              <a:gd name="connsiteX73" fmla="*/ 1729931 w 1887484"/>
              <a:gd name="connsiteY73" fmla="*/ 480762 h 1904041"/>
              <a:gd name="connsiteX74" fmla="*/ 1742520 w 1887484"/>
              <a:gd name="connsiteY74" fmla="*/ 510005 h 1904041"/>
              <a:gd name="connsiteX75" fmla="*/ 1753311 w 1887484"/>
              <a:gd name="connsiteY75" fmla="*/ 540418 h 1904041"/>
              <a:gd name="connsiteX76" fmla="*/ 1765900 w 1887484"/>
              <a:gd name="connsiteY76" fmla="*/ 573171 h 1904041"/>
              <a:gd name="connsiteX77" fmla="*/ 1776691 w 1887484"/>
              <a:gd name="connsiteY77" fmla="*/ 608263 h 1904041"/>
              <a:gd name="connsiteX78" fmla="*/ 1787482 w 1887484"/>
              <a:gd name="connsiteY78" fmla="*/ 645694 h 1904041"/>
              <a:gd name="connsiteX79" fmla="*/ 1800071 w 1887484"/>
              <a:gd name="connsiteY79" fmla="*/ 686635 h 1904041"/>
              <a:gd name="connsiteX80" fmla="*/ 1810862 w 1887484"/>
              <a:gd name="connsiteY80" fmla="*/ 731085 h 1904041"/>
              <a:gd name="connsiteX81" fmla="*/ 1823451 w 1887484"/>
              <a:gd name="connsiteY81" fmla="*/ 780214 h 1904041"/>
              <a:gd name="connsiteX82" fmla="*/ 1834242 w 1887484"/>
              <a:gd name="connsiteY82" fmla="*/ 836361 h 1904041"/>
              <a:gd name="connsiteX83" fmla="*/ 1845032 w 1887484"/>
              <a:gd name="connsiteY83" fmla="*/ 901867 h 1904041"/>
              <a:gd name="connsiteX84" fmla="*/ 1857621 w 1887484"/>
              <a:gd name="connsiteY84" fmla="*/ 980239 h 1904041"/>
              <a:gd name="connsiteX85" fmla="*/ 1868412 w 1887484"/>
              <a:gd name="connsiteY85" fmla="*/ 1084345 h 1904041"/>
              <a:gd name="connsiteX86" fmla="*/ 1881001 w 1887484"/>
              <a:gd name="connsiteY86" fmla="*/ 1256297 h 1904041"/>
              <a:gd name="connsiteX87" fmla="*/ 1885102 w 1887484"/>
              <a:gd name="connsiteY87" fmla="*/ 1335426 h 1904041"/>
              <a:gd name="connsiteX88" fmla="*/ 1887484 w 1887484"/>
              <a:gd name="connsiteY88" fmla="*/ 1903557 h 1904041"/>
              <a:gd name="connsiteX89" fmla="*/ 0 w 1887484"/>
              <a:gd name="connsiteY89" fmla="*/ 1904041 h 1904041"/>
              <a:gd name="connsiteX90" fmla="*/ 0 w 1887484"/>
              <a:gd name="connsiteY90" fmla="*/ 1482058 h 1904041"/>
              <a:gd name="connsiteX91" fmla="*/ 8809 w 1887484"/>
              <a:gd name="connsiteY91" fmla="*/ 1388477 h 1904041"/>
              <a:gd name="connsiteX92" fmla="*/ 21398 w 1887484"/>
              <a:gd name="connsiteY92" fmla="*/ 1283201 h 1904041"/>
              <a:gd name="connsiteX93" fmla="*/ 32189 w 1887484"/>
              <a:gd name="connsiteY93" fmla="*/ 1190791 h 1904041"/>
              <a:gd name="connsiteX94" fmla="*/ 44778 w 1887484"/>
              <a:gd name="connsiteY94" fmla="*/ 1110080 h 1904041"/>
              <a:gd name="connsiteX95" fmla="*/ 55569 w 1887484"/>
              <a:gd name="connsiteY95" fmla="*/ 1038726 h 1904041"/>
              <a:gd name="connsiteX96" fmla="*/ 66360 w 1887484"/>
              <a:gd name="connsiteY96" fmla="*/ 972051 h 1904041"/>
              <a:gd name="connsiteX97" fmla="*/ 78949 w 1887484"/>
              <a:gd name="connsiteY97" fmla="*/ 911225 h 1904041"/>
              <a:gd name="connsiteX98" fmla="*/ 89740 w 1887484"/>
              <a:gd name="connsiteY98" fmla="*/ 853907 h 1904041"/>
              <a:gd name="connsiteX99" fmla="*/ 102329 w 1887484"/>
              <a:gd name="connsiteY99" fmla="*/ 800100 h 1904041"/>
              <a:gd name="connsiteX100" fmla="*/ 113119 w 1887484"/>
              <a:gd name="connsiteY100" fmla="*/ 750971 h 1904041"/>
              <a:gd name="connsiteX101" fmla="*/ 123910 w 1887484"/>
              <a:gd name="connsiteY101" fmla="*/ 705351 h 1904041"/>
              <a:gd name="connsiteX102" fmla="*/ 136499 w 1887484"/>
              <a:gd name="connsiteY102" fmla="*/ 663240 h 1904041"/>
              <a:gd name="connsiteX103" fmla="*/ 147290 w 1887484"/>
              <a:gd name="connsiteY103" fmla="*/ 624639 h 1904041"/>
              <a:gd name="connsiteX104" fmla="*/ 158081 w 1887484"/>
              <a:gd name="connsiteY104" fmla="*/ 589547 h 1904041"/>
              <a:gd name="connsiteX105" fmla="*/ 170670 w 1887484"/>
              <a:gd name="connsiteY105" fmla="*/ 555625 h 1904041"/>
              <a:gd name="connsiteX106" fmla="*/ 181461 w 1887484"/>
              <a:gd name="connsiteY106" fmla="*/ 525212 h 1904041"/>
              <a:gd name="connsiteX107" fmla="*/ 192251 w 1887484"/>
              <a:gd name="connsiteY107" fmla="*/ 495968 h 1904041"/>
              <a:gd name="connsiteX108" fmla="*/ 204841 w 1887484"/>
              <a:gd name="connsiteY108" fmla="*/ 469064 h 1904041"/>
              <a:gd name="connsiteX109" fmla="*/ 215631 w 1887484"/>
              <a:gd name="connsiteY109" fmla="*/ 442160 h 1904041"/>
              <a:gd name="connsiteX110" fmla="*/ 228221 w 1887484"/>
              <a:gd name="connsiteY110" fmla="*/ 417596 h 1904041"/>
              <a:gd name="connsiteX111" fmla="*/ 239011 w 1887484"/>
              <a:gd name="connsiteY111" fmla="*/ 393031 h 1904041"/>
              <a:gd name="connsiteX112" fmla="*/ 249802 w 1887484"/>
              <a:gd name="connsiteY112" fmla="*/ 370806 h 1904041"/>
              <a:gd name="connsiteX113" fmla="*/ 262391 w 1887484"/>
              <a:gd name="connsiteY113" fmla="*/ 348581 h 1904041"/>
              <a:gd name="connsiteX114" fmla="*/ 273182 w 1887484"/>
              <a:gd name="connsiteY114" fmla="*/ 328696 h 1904041"/>
              <a:gd name="connsiteX115" fmla="*/ 285771 w 1887484"/>
              <a:gd name="connsiteY115" fmla="*/ 308810 h 1904041"/>
              <a:gd name="connsiteX116" fmla="*/ 296562 w 1887484"/>
              <a:gd name="connsiteY116" fmla="*/ 288925 h 1904041"/>
              <a:gd name="connsiteX117" fmla="*/ 307353 w 1887484"/>
              <a:gd name="connsiteY117" fmla="*/ 271379 h 1904041"/>
              <a:gd name="connsiteX118" fmla="*/ 318143 w 1887484"/>
              <a:gd name="connsiteY118" fmla="*/ 253833 h 1904041"/>
              <a:gd name="connsiteX119" fmla="*/ 330733 w 1887484"/>
              <a:gd name="connsiteY119" fmla="*/ 237457 h 1904041"/>
              <a:gd name="connsiteX120" fmla="*/ 343322 w 1887484"/>
              <a:gd name="connsiteY120" fmla="*/ 221080 h 1904041"/>
              <a:gd name="connsiteX121" fmla="*/ 354113 w 1887484"/>
              <a:gd name="connsiteY121" fmla="*/ 205874 h 1904041"/>
              <a:gd name="connsiteX122" fmla="*/ 364903 w 1887484"/>
              <a:gd name="connsiteY122" fmla="*/ 190667 h 1904041"/>
              <a:gd name="connsiteX123" fmla="*/ 375694 w 1887484"/>
              <a:gd name="connsiteY123" fmla="*/ 176630 h 1904041"/>
              <a:gd name="connsiteX124" fmla="*/ 388283 w 1887484"/>
              <a:gd name="connsiteY124" fmla="*/ 163763 h 1904041"/>
              <a:gd name="connsiteX125" fmla="*/ 399074 w 1887484"/>
              <a:gd name="connsiteY125" fmla="*/ 150896 h 1904041"/>
              <a:gd name="connsiteX126" fmla="*/ 411663 w 1887484"/>
              <a:gd name="connsiteY126" fmla="*/ 139199 h 1904041"/>
              <a:gd name="connsiteX127" fmla="*/ 422454 w 1887484"/>
              <a:gd name="connsiteY127" fmla="*/ 127501 h 1904041"/>
              <a:gd name="connsiteX128" fmla="*/ 433245 w 1887484"/>
              <a:gd name="connsiteY128" fmla="*/ 115804 h 1904041"/>
              <a:gd name="connsiteX129" fmla="*/ 445834 w 1887484"/>
              <a:gd name="connsiteY129" fmla="*/ 105276 h 1904041"/>
              <a:gd name="connsiteX130" fmla="*/ 456624 w 1887484"/>
              <a:gd name="connsiteY130" fmla="*/ 95918 h 1904041"/>
              <a:gd name="connsiteX131" fmla="*/ 469214 w 1887484"/>
              <a:gd name="connsiteY131" fmla="*/ 86561 h 1904041"/>
              <a:gd name="connsiteX132" fmla="*/ 480004 w 1887484"/>
              <a:gd name="connsiteY132" fmla="*/ 77203 h 1904041"/>
              <a:gd name="connsiteX133" fmla="*/ 490795 w 1887484"/>
              <a:gd name="connsiteY133" fmla="*/ 69015 h 1904041"/>
              <a:gd name="connsiteX134" fmla="*/ 503384 w 1887484"/>
              <a:gd name="connsiteY134" fmla="*/ 60826 h 1904041"/>
              <a:gd name="connsiteX135" fmla="*/ 514175 w 1887484"/>
              <a:gd name="connsiteY135" fmla="*/ 53808 h 1904041"/>
              <a:gd name="connsiteX136" fmla="*/ 526764 w 1887484"/>
              <a:gd name="connsiteY136" fmla="*/ 46790 h 1904041"/>
              <a:gd name="connsiteX137" fmla="*/ 537555 w 1887484"/>
              <a:gd name="connsiteY137" fmla="*/ 39771 h 1904041"/>
              <a:gd name="connsiteX138" fmla="*/ 548346 w 1887484"/>
              <a:gd name="connsiteY138" fmla="*/ 33922 h 1904041"/>
              <a:gd name="connsiteX139" fmla="*/ 560935 w 1887484"/>
              <a:gd name="connsiteY139" fmla="*/ 28074 h 1904041"/>
              <a:gd name="connsiteX140" fmla="*/ 571726 w 1887484"/>
              <a:gd name="connsiteY140" fmla="*/ 23395 h 1904041"/>
              <a:gd name="connsiteX141" fmla="*/ 582516 w 1887484"/>
              <a:gd name="connsiteY141" fmla="*/ 18716 h 1904041"/>
              <a:gd name="connsiteX142" fmla="*/ 595106 w 1887484"/>
              <a:gd name="connsiteY142" fmla="*/ 14037 h 1904041"/>
              <a:gd name="connsiteX143" fmla="*/ 605896 w 1887484"/>
              <a:gd name="connsiteY143" fmla="*/ 11697 h 1904041"/>
              <a:gd name="connsiteX144" fmla="*/ 618485 w 1887484"/>
              <a:gd name="connsiteY144" fmla="*/ 8188 h 1904041"/>
              <a:gd name="connsiteX145" fmla="*/ 629276 w 1887484"/>
              <a:gd name="connsiteY145" fmla="*/ 5849 h 1904041"/>
              <a:gd name="connsiteX146" fmla="*/ 640067 w 1887484"/>
              <a:gd name="connsiteY146" fmla="*/ 3509 h 1904041"/>
              <a:gd name="connsiteX147" fmla="*/ 652656 w 1887484"/>
              <a:gd name="connsiteY147" fmla="*/ 2340 h 1904041"/>
              <a:gd name="connsiteX148" fmla="*/ 663447 w 1887484"/>
              <a:gd name="connsiteY148" fmla="*/ 1170 h 1904041"/>
              <a:gd name="connsiteX149" fmla="*/ 676036 w 1887484"/>
              <a:gd name="connsiteY14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64503 w 1887484"/>
              <a:gd name="connsiteY15" fmla="*/ 105276 h 1904041"/>
              <a:gd name="connsiteX16" fmla="*/ 1087882 w 1887484"/>
              <a:gd name="connsiteY16" fmla="*/ 76033 h 1904041"/>
              <a:gd name="connsiteX17" fmla="*/ 1100472 w 1887484"/>
              <a:gd name="connsiteY17" fmla="*/ 63166 h 1904041"/>
              <a:gd name="connsiteX18" fmla="*/ 1111262 w 1887484"/>
              <a:gd name="connsiteY18" fmla="*/ 52638 h 1904041"/>
              <a:gd name="connsiteX19" fmla="*/ 1122053 w 1887484"/>
              <a:gd name="connsiteY19" fmla="*/ 43280 h 1904041"/>
              <a:gd name="connsiteX20" fmla="*/ 1134642 w 1887484"/>
              <a:gd name="connsiteY20" fmla="*/ 35092 h 1904041"/>
              <a:gd name="connsiteX21" fmla="*/ 1145433 w 1887484"/>
              <a:gd name="connsiteY21" fmla="*/ 28074 h 1904041"/>
              <a:gd name="connsiteX22" fmla="*/ 1156224 w 1887484"/>
              <a:gd name="connsiteY22" fmla="*/ 22225 h 1904041"/>
              <a:gd name="connsiteX23" fmla="*/ 1168813 w 1887484"/>
              <a:gd name="connsiteY23" fmla="*/ 16376 h 1904041"/>
              <a:gd name="connsiteX24" fmla="*/ 1179604 w 1887484"/>
              <a:gd name="connsiteY24" fmla="*/ 12867 h 1904041"/>
              <a:gd name="connsiteX25" fmla="*/ 1192193 w 1887484"/>
              <a:gd name="connsiteY25" fmla="*/ 8188 h 1904041"/>
              <a:gd name="connsiteX26" fmla="*/ 1202984 w 1887484"/>
              <a:gd name="connsiteY26" fmla="*/ 5849 h 1904041"/>
              <a:gd name="connsiteX27" fmla="*/ 1213774 w 1887484"/>
              <a:gd name="connsiteY27" fmla="*/ 3509 h 1904041"/>
              <a:gd name="connsiteX28" fmla="*/ 1226364 w 1887484"/>
              <a:gd name="connsiteY28" fmla="*/ 1170 h 1904041"/>
              <a:gd name="connsiteX29" fmla="*/ 1237154 w 1887484"/>
              <a:gd name="connsiteY29" fmla="*/ 1170 h 1904041"/>
              <a:gd name="connsiteX30" fmla="*/ 1249743 w 1887484"/>
              <a:gd name="connsiteY30" fmla="*/ 0 h 1904041"/>
              <a:gd name="connsiteX31" fmla="*/ 1260534 w 1887484"/>
              <a:gd name="connsiteY31" fmla="*/ 0 h 1904041"/>
              <a:gd name="connsiteX32" fmla="*/ 1271325 w 1887484"/>
              <a:gd name="connsiteY32" fmla="*/ 1170 h 1904041"/>
              <a:gd name="connsiteX33" fmla="*/ 1283914 w 1887484"/>
              <a:gd name="connsiteY33" fmla="*/ 2340 h 1904041"/>
              <a:gd name="connsiteX34" fmla="*/ 1294705 w 1887484"/>
              <a:gd name="connsiteY34" fmla="*/ 3509 h 1904041"/>
              <a:gd name="connsiteX35" fmla="*/ 1307294 w 1887484"/>
              <a:gd name="connsiteY35" fmla="*/ 5849 h 1904041"/>
              <a:gd name="connsiteX36" fmla="*/ 1318085 w 1887484"/>
              <a:gd name="connsiteY36" fmla="*/ 8188 h 1904041"/>
              <a:gd name="connsiteX37" fmla="*/ 1328875 w 1887484"/>
              <a:gd name="connsiteY37" fmla="*/ 11697 h 1904041"/>
              <a:gd name="connsiteX38" fmla="*/ 1339666 w 1887484"/>
              <a:gd name="connsiteY38" fmla="*/ 15207 h 1904041"/>
              <a:gd name="connsiteX39" fmla="*/ 1352255 w 1887484"/>
              <a:gd name="connsiteY39" fmla="*/ 19886 h 1904041"/>
              <a:gd name="connsiteX40" fmla="*/ 1363046 w 1887484"/>
              <a:gd name="connsiteY40" fmla="*/ 24565 h 1904041"/>
              <a:gd name="connsiteX41" fmla="*/ 1375635 w 1887484"/>
              <a:gd name="connsiteY41" fmla="*/ 29244 h 1904041"/>
              <a:gd name="connsiteX42" fmla="*/ 1386426 w 1887484"/>
              <a:gd name="connsiteY42" fmla="*/ 35092 h 1904041"/>
              <a:gd name="connsiteX43" fmla="*/ 1397217 w 1887484"/>
              <a:gd name="connsiteY43" fmla="*/ 40941 h 1904041"/>
              <a:gd name="connsiteX44" fmla="*/ 1409806 w 1887484"/>
              <a:gd name="connsiteY44" fmla="*/ 47959 h 1904041"/>
              <a:gd name="connsiteX45" fmla="*/ 1420597 w 1887484"/>
              <a:gd name="connsiteY45" fmla="*/ 54978 h 1904041"/>
              <a:gd name="connsiteX46" fmla="*/ 1433186 w 1887484"/>
              <a:gd name="connsiteY46" fmla="*/ 61996 h 1904041"/>
              <a:gd name="connsiteX47" fmla="*/ 1443977 w 1887484"/>
              <a:gd name="connsiteY47" fmla="*/ 70184 h 1904041"/>
              <a:gd name="connsiteX48" fmla="*/ 1454767 w 1887484"/>
              <a:gd name="connsiteY48" fmla="*/ 79542 h 1904041"/>
              <a:gd name="connsiteX49" fmla="*/ 1467357 w 1887484"/>
              <a:gd name="connsiteY49" fmla="*/ 87730 h 1904041"/>
              <a:gd name="connsiteX50" fmla="*/ 1478147 w 1887484"/>
              <a:gd name="connsiteY50" fmla="*/ 98258 h 1904041"/>
              <a:gd name="connsiteX51" fmla="*/ 1490736 w 1887484"/>
              <a:gd name="connsiteY51" fmla="*/ 107616 h 1904041"/>
              <a:gd name="connsiteX52" fmla="*/ 1501527 w 1887484"/>
              <a:gd name="connsiteY52" fmla="*/ 119313 h 1904041"/>
              <a:gd name="connsiteX53" fmla="*/ 1512318 w 1887484"/>
              <a:gd name="connsiteY53" fmla="*/ 129841 h 1904041"/>
              <a:gd name="connsiteX54" fmla="*/ 1524907 w 1887484"/>
              <a:gd name="connsiteY54" fmla="*/ 141538 h 1904041"/>
              <a:gd name="connsiteX55" fmla="*/ 1535698 w 1887484"/>
              <a:gd name="connsiteY55" fmla="*/ 154405 h 1904041"/>
              <a:gd name="connsiteX56" fmla="*/ 1546489 w 1887484"/>
              <a:gd name="connsiteY56" fmla="*/ 167272 h 1904041"/>
              <a:gd name="connsiteX57" fmla="*/ 1559078 w 1887484"/>
              <a:gd name="connsiteY57" fmla="*/ 180139 h 1904041"/>
              <a:gd name="connsiteX58" fmla="*/ 1569869 w 1887484"/>
              <a:gd name="connsiteY58" fmla="*/ 195346 h 1904041"/>
              <a:gd name="connsiteX59" fmla="*/ 1582458 w 1887484"/>
              <a:gd name="connsiteY59" fmla="*/ 210553 h 1904041"/>
              <a:gd name="connsiteX60" fmla="*/ 1593248 w 1887484"/>
              <a:gd name="connsiteY60" fmla="*/ 225759 h 1904041"/>
              <a:gd name="connsiteX61" fmla="*/ 1604039 w 1887484"/>
              <a:gd name="connsiteY61" fmla="*/ 242135 h 1904041"/>
              <a:gd name="connsiteX62" fmla="*/ 1616628 w 1887484"/>
              <a:gd name="connsiteY62" fmla="*/ 258512 h 1904041"/>
              <a:gd name="connsiteX63" fmla="*/ 1627419 w 1887484"/>
              <a:gd name="connsiteY63" fmla="*/ 277228 h 1904041"/>
              <a:gd name="connsiteX64" fmla="*/ 1640008 w 1887484"/>
              <a:gd name="connsiteY64" fmla="*/ 294774 h 1904041"/>
              <a:gd name="connsiteX65" fmla="*/ 1650799 w 1887484"/>
              <a:gd name="connsiteY65" fmla="*/ 314659 h 1904041"/>
              <a:gd name="connsiteX66" fmla="*/ 1661590 w 1887484"/>
              <a:gd name="connsiteY66" fmla="*/ 334545 h 1904041"/>
              <a:gd name="connsiteX67" fmla="*/ 1674179 w 1887484"/>
              <a:gd name="connsiteY67" fmla="*/ 356770 h 1904041"/>
              <a:gd name="connsiteX68" fmla="*/ 1684970 w 1887484"/>
              <a:gd name="connsiteY68" fmla="*/ 378995 h 1904041"/>
              <a:gd name="connsiteX69" fmla="*/ 1697559 w 1887484"/>
              <a:gd name="connsiteY69" fmla="*/ 402389 h 1904041"/>
              <a:gd name="connsiteX70" fmla="*/ 1708350 w 1887484"/>
              <a:gd name="connsiteY70" fmla="*/ 426954 h 1904041"/>
              <a:gd name="connsiteX71" fmla="*/ 1719140 w 1887484"/>
              <a:gd name="connsiteY71" fmla="*/ 452688 h 1904041"/>
              <a:gd name="connsiteX72" fmla="*/ 1729931 w 1887484"/>
              <a:gd name="connsiteY72" fmla="*/ 480762 h 1904041"/>
              <a:gd name="connsiteX73" fmla="*/ 1742520 w 1887484"/>
              <a:gd name="connsiteY73" fmla="*/ 510005 h 1904041"/>
              <a:gd name="connsiteX74" fmla="*/ 1753311 w 1887484"/>
              <a:gd name="connsiteY74" fmla="*/ 540418 h 1904041"/>
              <a:gd name="connsiteX75" fmla="*/ 1765900 w 1887484"/>
              <a:gd name="connsiteY75" fmla="*/ 573171 h 1904041"/>
              <a:gd name="connsiteX76" fmla="*/ 1776691 w 1887484"/>
              <a:gd name="connsiteY76" fmla="*/ 608263 h 1904041"/>
              <a:gd name="connsiteX77" fmla="*/ 1787482 w 1887484"/>
              <a:gd name="connsiteY77" fmla="*/ 645694 h 1904041"/>
              <a:gd name="connsiteX78" fmla="*/ 1800071 w 1887484"/>
              <a:gd name="connsiteY78" fmla="*/ 686635 h 1904041"/>
              <a:gd name="connsiteX79" fmla="*/ 1810862 w 1887484"/>
              <a:gd name="connsiteY79" fmla="*/ 731085 h 1904041"/>
              <a:gd name="connsiteX80" fmla="*/ 1823451 w 1887484"/>
              <a:gd name="connsiteY80" fmla="*/ 780214 h 1904041"/>
              <a:gd name="connsiteX81" fmla="*/ 1834242 w 1887484"/>
              <a:gd name="connsiteY81" fmla="*/ 836361 h 1904041"/>
              <a:gd name="connsiteX82" fmla="*/ 1845032 w 1887484"/>
              <a:gd name="connsiteY82" fmla="*/ 901867 h 1904041"/>
              <a:gd name="connsiteX83" fmla="*/ 1857621 w 1887484"/>
              <a:gd name="connsiteY83" fmla="*/ 980239 h 1904041"/>
              <a:gd name="connsiteX84" fmla="*/ 1868412 w 1887484"/>
              <a:gd name="connsiteY84" fmla="*/ 1084345 h 1904041"/>
              <a:gd name="connsiteX85" fmla="*/ 1881001 w 1887484"/>
              <a:gd name="connsiteY85" fmla="*/ 1256297 h 1904041"/>
              <a:gd name="connsiteX86" fmla="*/ 1885102 w 1887484"/>
              <a:gd name="connsiteY86" fmla="*/ 1335426 h 1904041"/>
              <a:gd name="connsiteX87" fmla="*/ 1887484 w 1887484"/>
              <a:gd name="connsiteY87" fmla="*/ 1903557 h 1904041"/>
              <a:gd name="connsiteX88" fmla="*/ 0 w 1887484"/>
              <a:gd name="connsiteY88" fmla="*/ 1904041 h 1904041"/>
              <a:gd name="connsiteX89" fmla="*/ 0 w 1887484"/>
              <a:gd name="connsiteY89" fmla="*/ 1482058 h 1904041"/>
              <a:gd name="connsiteX90" fmla="*/ 8809 w 1887484"/>
              <a:gd name="connsiteY90" fmla="*/ 1388477 h 1904041"/>
              <a:gd name="connsiteX91" fmla="*/ 21398 w 1887484"/>
              <a:gd name="connsiteY91" fmla="*/ 1283201 h 1904041"/>
              <a:gd name="connsiteX92" fmla="*/ 32189 w 1887484"/>
              <a:gd name="connsiteY92" fmla="*/ 1190791 h 1904041"/>
              <a:gd name="connsiteX93" fmla="*/ 44778 w 1887484"/>
              <a:gd name="connsiteY93" fmla="*/ 1110080 h 1904041"/>
              <a:gd name="connsiteX94" fmla="*/ 55569 w 1887484"/>
              <a:gd name="connsiteY94" fmla="*/ 1038726 h 1904041"/>
              <a:gd name="connsiteX95" fmla="*/ 66360 w 1887484"/>
              <a:gd name="connsiteY95" fmla="*/ 972051 h 1904041"/>
              <a:gd name="connsiteX96" fmla="*/ 78949 w 1887484"/>
              <a:gd name="connsiteY96" fmla="*/ 911225 h 1904041"/>
              <a:gd name="connsiteX97" fmla="*/ 89740 w 1887484"/>
              <a:gd name="connsiteY97" fmla="*/ 853907 h 1904041"/>
              <a:gd name="connsiteX98" fmla="*/ 102329 w 1887484"/>
              <a:gd name="connsiteY98" fmla="*/ 800100 h 1904041"/>
              <a:gd name="connsiteX99" fmla="*/ 113119 w 1887484"/>
              <a:gd name="connsiteY99" fmla="*/ 750971 h 1904041"/>
              <a:gd name="connsiteX100" fmla="*/ 123910 w 1887484"/>
              <a:gd name="connsiteY100" fmla="*/ 705351 h 1904041"/>
              <a:gd name="connsiteX101" fmla="*/ 136499 w 1887484"/>
              <a:gd name="connsiteY101" fmla="*/ 663240 h 1904041"/>
              <a:gd name="connsiteX102" fmla="*/ 147290 w 1887484"/>
              <a:gd name="connsiteY102" fmla="*/ 624639 h 1904041"/>
              <a:gd name="connsiteX103" fmla="*/ 158081 w 1887484"/>
              <a:gd name="connsiteY103" fmla="*/ 589547 h 1904041"/>
              <a:gd name="connsiteX104" fmla="*/ 170670 w 1887484"/>
              <a:gd name="connsiteY104" fmla="*/ 555625 h 1904041"/>
              <a:gd name="connsiteX105" fmla="*/ 181461 w 1887484"/>
              <a:gd name="connsiteY105" fmla="*/ 525212 h 1904041"/>
              <a:gd name="connsiteX106" fmla="*/ 192251 w 1887484"/>
              <a:gd name="connsiteY106" fmla="*/ 495968 h 1904041"/>
              <a:gd name="connsiteX107" fmla="*/ 204841 w 1887484"/>
              <a:gd name="connsiteY107" fmla="*/ 469064 h 1904041"/>
              <a:gd name="connsiteX108" fmla="*/ 215631 w 1887484"/>
              <a:gd name="connsiteY108" fmla="*/ 442160 h 1904041"/>
              <a:gd name="connsiteX109" fmla="*/ 228221 w 1887484"/>
              <a:gd name="connsiteY109" fmla="*/ 417596 h 1904041"/>
              <a:gd name="connsiteX110" fmla="*/ 239011 w 1887484"/>
              <a:gd name="connsiteY110" fmla="*/ 393031 h 1904041"/>
              <a:gd name="connsiteX111" fmla="*/ 249802 w 1887484"/>
              <a:gd name="connsiteY111" fmla="*/ 370806 h 1904041"/>
              <a:gd name="connsiteX112" fmla="*/ 262391 w 1887484"/>
              <a:gd name="connsiteY112" fmla="*/ 348581 h 1904041"/>
              <a:gd name="connsiteX113" fmla="*/ 273182 w 1887484"/>
              <a:gd name="connsiteY113" fmla="*/ 328696 h 1904041"/>
              <a:gd name="connsiteX114" fmla="*/ 285771 w 1887484"/>
              <a:gd name="connsiteY114" fmla="*/ 308810 h 1904041"/>
              <a:gd name="connsiteX115" fmla="*/ 296562 w 1887484"/>
              <a:gd name="connsiteY115" fmla="*/ 288925 h 1904041"/>
              <a:gd name="connsiteX116" fmla="*/ 307353 w 1887484"/>
              <a:gd name="connsiteY116" fmla="*/ 271379 h 1904041"/>
              <a:gd name="connsiteX117" fmla="*/ 318143 w 1887484"/>
              <a:gd name="connsiteY117" fmla="*/ 253833 h 1904041"/>
              <a:gd name="connsiteX118" fmla="*/ 330733 w 1887484"/>
              <a:gd name="connsiteY118" fmla="*/ 237457 h 1904041"/>
              <a:gd name="connsiteX119" fmla="*/ 343322 w 1887484"/>
              <a:gd name="connsiteY119" fmla="*/ 221080 h 1904041"/>
              <a:gd name="connsiteX120" fmla="*/ 354113 w 1887484"/>
              <a:gd name="connsiteY120" fmla="*/ 205874 h 1904041"/>
              <a:gd name="connsiteX121" fmla="*/ 364903 w 1887484"/>
              <a:gd name="connsiteY121" fmla="*/ 190667 h 1904041"/>
              <a:gd name="connsiteX122" fmla="*/ 375694 w 1887484"/>
              <a:gd name="connsiteY122" fmla="*/ 176630 h 1904041"/>
              <a:gd name="connsiteX123" fmla="*/ 388283 w 1887484"/>
              <a:gd name="connsiteY123" fmla="*/ 163763 h 1904041"/>
              <a:gd name="connsiteX124" fmla="*/ 399074 w 1887484"/>
              <a:gd name="connsiteY124" fmla="*/ 150896 h 1904041"/>
              <a:gd name="connsiteX125" fmla="*/ 411663 w 1887484"/>
              <a:gd name="connsiteY125" fmla="*/ 139199 h 1904041"/>
              <a:gd name="connsiteX126" fmla="*/ 422454 w 1887484"/>
              <a:gd name="connsiteY126" fmla="*/ 127501 h 1904041"/>
              <a:gd name="connsiteX127" fmla="*/ 433245 w 1887484"/>
              <a:gd name="connsiteY127" fmla="*/ 115804 h 1904041"/>
              <a:gd name="connsiteX128" fmla="*/ 445834 w 1887484"/>
              <a:gd name="connsiteY128" fmla="*/ 105276 h 1904041"/>
              <a:gd name="connsiteX129" fmla="*/ 456624 w 1887484"/>
              <a:gd name="connsiteY129" fmla="*/ 95918 h 1904041"/>
              <a:gd name="connsiteX130" fmla="*/ 469214 w 1887484"/>
              <a:gd name="connsiteY130" fmla="*/ 86561 h 1904041"/>
              <a:gd name="connsiteX131" fmla="*/ 480004 w 1887484"/>
              <a:gd name="connsiteY131" fmla="*/ 77203 h 1904041"/>
              <a:gd name="connsiteX132" fmla="*/ 490795 w 1887484"/>
              <a:gd name="connsiteY132" fmla="*/ 69015 h 1904041"/>
              <a:gd name="connsiteX133" fmla="*/ 503384 w 1887484"/>
              <a:gd name="connsiteY133" fmla="*/ 60826 h 1904041"/>
              <a:gd name="connsiteX134" fmla="*/ 514175 w 1887484"/>
              <a:gd name="connsiteY134" fmla="*/ 53808 h 1904041"/>
              <a:gd name="connsiteX135" fmla="*/ 526764 w 1887484"/>
              <a:gd name="connsiteY135" fmla="*/ 46790 h 1904041"/>
              <a:gd name="connsiteX136" fmla="*/ 537555 w 1887484"/>
              <a:gd name="connsiteY136" fmla="*/ 39771 h 1904041"/>
              <a:gd name="connsiteX137" fmla="*/ 548346 w 1887484"/>
              <a:gd name="connsiteY137" fmla="*/ 33922 h 1904041"/>
              <a:gd name="connsiteX138" fmla="*/ 560935 w 1887484"/>
              <a:gd name="connsiteY138" fmla="*/ 28074 h 1904041"/>
              <a:gd name="connsiteX139" fmla="*/ 571726 w 1887484"/>
              <a:gd name="connsiteY139" fmla="*/ 23395 h 1904041"/>
              <a:gd name="connsiteX140" fmla="*/ 582516 w 1887484"/>
              <a:gd name="connsiteY140" fmla="*/ 18716 h 1904041"/>
              <a:gd name="connsiteX141" fmla="*/ 595106 w 1887484"/>
              <a:gd name="connsiteY141" fmla="*/ 14037 h 1904041"/>
              <a:gd name="connsiteX142" fmla="*/ 605896 w 1887484"/>
              <a:gd name="connsiteY142" fmla="*/ 11697 h 1904041"/>
              <a:gd name="connsiteX143" fmla="*/ 618485 w 1887484"/>
              <a:gd name="connsiteY143" fmla="*/ 8188 h 1904041"/>
              <a:gd name="connsiteX144" fmla="*/ 629276 w 1887484"/>
              <a:gd name="connsiteY144" fmla="*/ 5849 h 1904041"/>
              <a:gd name="connsiteX145" fmla="*/ 640067 w 1887484"/>
              <a:gd name="connsiteY145" fmla="*/ 3509 h 1904041"/>
              <a:gd name="connsiteX146" fmla="*/ 652656 w 1887484"/>
              <a:gd name="connsiteY146" fmla="*/ 2340 h 1904041"/>
              <a:gd name="connsiteX147" fmla="*/ 663447 w 1887484"/>
              <a:gd name="connsiteY147" fmla="*/ 1170 h 1904041"/>
              <a:gd name="connsiteX148" fmla="*/ 676036 w 1887484"/>
              <a:gd name="connsiteY14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836099 w 1887484"/>
              <a:gd name="connsiteY14" fmla="*/ 66675 h 1904041"/>
              <a:gd name="connsiteX15" fmla="*/ 1087882 w 1887484"/>
              <a:gd name="connsiteY15" fmla="*/ 76033 h 1904041"/>
              <a:gd name="connsiteX16" fmla="*/ 1100472 w 1887484"/>
              <a:gd name="connsiteY16" fmla="*/ 63166 h 1904041"/>
              <a:gd name="connsiteX17" fmla="*/ 1111262 w 1887484"/>
              <a:gd name="connsiteY17" fmla="*/ 52638 h 1904041"/>
              <a:gd name="connsiteX18" fmla="*/ 1122053 w 1887484"/>
              <a:gd name="connsiteY18" fmla="*/ 43280 h 1904041"/>
              <a:gd name="connsiteX19" fmla="*/ 1134642 w 1887484"/>
              <a:gd name="connsiteY19" fmla="*/ 35092 h 1904041"/>
              <a:gd name="connsiteX20" fmla="*/ 1145433 w 1887484"/>
              <a:gd name="connsiteY20" fmla="*/ 28074 h 1904041"/>
              <a:gd name="connsiteX21" fmla="*/ 1156224 w 1887484"/>
              <a:gd name="connsiteY21" fmla="*/ 22225 h 1904041"/>
              <a:gd name="connsiteX22" fmla="*/ 1168813 w 1887484"/>
              <a:gd name="connsiteY22" fmla="*/ 16376 h 1904041"/>
              <a:gd name="connsiteX23" fmla="*/ 1179604 w 1887484"/>
              <a:gd name="connsiteY23" fmla="*/ 12867 h 1904041"/>
              <a:gd name="connsiteX24" fmla="*/ 1192193 w 1887484"/>
              <a:gd name="connsiteY24" fmla="*/ 8188 h 1904041"/>
              <a:gd name="connsiteX25" fmla="*/ 1202984 w 1887484"/>
              <a:gd name="connsiteY25" fmla="*/ 5849 h 1904041"/>
              <a:gd name="connsiteX26" fmla="*/ 1213774 w 1887484"/>
              <a:gd name="connsiteY26" fmla="*/ 3509 h 1904041"/>
              <a:gd name="connsiteX27" fmla="*/ 1226364 w 1887484"/>
              <a:gd name="connsiteY27" fmla="*/ 1170 h 1904041"/>
              <a:gd name="connsiteX28" fmla="*/ 1237154 w 1887484"/>
              <a:gd name="connsiteY28" fmla="*/ 1170 h 1904041"/>
              <a:gd name="connsiteX29" fmla="*/ 1249743 w 1887484"/>
              <a:gd name="connsiteY29" fmla="*/ 0 h 1904041"/>
              <a:gd name="connsiteX30" fmla="*/ 1260534 w 1887484"/>
              <a:gd name="connsiteY30" fmla="*/ 0 h 1904041"/>
              <a:gd name="connsiteX31" fmla="*/ 1271325 w 1887484"/>
              <a:gd name="connsiteY31" fmla="*/ 1170 h 1904041"/>
              <a:gd name="connsiteX32" fmla="*/ 1283914 w 1887484"/>
              <a:gd name="connsiteY32" fmla="*/ 2340 h 1904041"/>
              <a:gd name="connsiteX33" fmla="*/ 1294705 w 1887484"/>
              <a:gd name="connsiteY33" fmla="*/ 3509 h 1904041"/>
              <a:gd name="connsiteX34" fmla="*/ 1307294 w 1887484"/>
              <a:gd name="connsiteY34" fmla="*/ 5849 h 1904041"/>
              <a:gd name="connsiteX35" fmla="*/ 1318085 w 1887484"/>
              <a:gd name="connsiteY35" fmla="*/ 8188 h 1904041"/>
              <a:gd name="connsiteX36" fmla="*/ 1328875 w 1887484"/>
              <a:gd name="connsiteY36" fmla="*/ 11697 h 1904041"/>
              <a:gd name="connsiteX37" fmla="*/ 1339666 w 1887484"/>
              <a:gd name="connsiteY37" fmla="*/ 15207 h 1904041"/>
              <a:gd name="connsiteX38" fmla="*/ 1352255 w 1887484"/>
              <a:gd name="connsiteY38" fmla="*/ 19886 h 1904041"/>
              <a:gd name="connsiteX39" fmla="*/ 1363046 w 1887484"/>
              <a:gd name="connsiteY39" fmla="*/ 24565 h 1904041"/>
              <a:gd name="connsiteX40" fmla="*/ 1375635 w 1887484"/>
              <a:gd name="connsiteY40" fmla="*/ 29244 h 1904041"/>
              <a:gd name="connsiteX41" fmla="*/ 1386426 w 1887484"/>
              <a:gd name="connsiteY41" fmla="*/ 35092 h 1904041"/>
              <a:gd name="connsiteX42" fmla="*/ 1397217 w 1887484"/>
              <a:gd name="connsiteY42" fmla="*/ 40941 h 1904041"/>
              <a:gd name="connsiteX43" fmla="*/ 1409806 w 1887484"/>
              <a:gd name="connsiteY43" fmla="*/ 47959 h 1904041"/>
              <a:gd name="connsiteX44" fmla="*/ 1420597 w 1887484"/>
              <a:gd name="connsiteY44" fmla="*/ 54978 h 1904041"/>
              <a:gd name="connsiteX45" fmla="*/ 1433186 w 1887484"/>
              <a:gd name="connsiteY45" fmla="*/ 61996 h 1904041"/>
              <a:gd name="connsiteX46" fmla="*/ 1443977 w 1887484"/>
              <a:gd name="connsiteY46" fmla="*/ 70184 h 1904041"/>
              <a:gd name="connsiteX47" fmla="*/ 1454767 w 1887484"/>
              <a:gd name="connsiteY47" fmla="*/ 79542 h 1904041"/>
              <a:gd name="connsiteX48" fmla="*/ 1467357 w 1887484"/>
              <a:gd name="connsiteY48" fmla="*/ 87730 h 1904041"/>
              <a:gd name="connsiteX49" fmla="*/ 1478147 w 1887484"/>
              <a:gd name="connsiteY49" fmla="*/ 98258 h 1904041"/>
              <a:gd name="connsiteX50" fmla="*/ 1490736 w 1887484"/>
              <a:gd name="connsiteY50" fmla="*/ 107616 h 1904041"/>
              <a:gd name="connsiteX51" fmla="*/ 1501527 w 1887484"/>
              <a:gd name="connsiteY51" fmla="*/ 119313 h 1904041"/>
              <a:gd name="connsiteX52" fmla="*/ 1512318 w 1887484"/>
              <a:gd name="connsiteY52" fmla="*/ 129841 h 1904041"/>
              <a:gd name="connsiteX53" fmla="*/ 1524907 w 1887484"/>
              <a:gd name="connsiteY53" fmla="*/ 141538 h 1904041"/>
              <a:gd name="connsiteX54" fmla="*/ 1535698 w 1887484"/>
              <a:gd name="connsiteY54" fmla="*/ 154405 h 1904041"/>
              <a:gd name="connsiteX55" fmla="*/ 1546489 w 1887484"/>
              <a:gd name="connsiteY55" fmla="*/ 167272 h 1904041"/>
              <a:gd name="connsiteX56" fmla="*/ 1559078 w 1887484"/>
              <a:gd name="connsiteY56" fmla="*/ 180139 h 1904041"/>
              <a:gd name="connsiteX57" fmla="*/ 1569869 w 1887484"/>
              <a:gd name="connsiteY57" fmla="*/ 195346 h 1904041"/>
              <a:gd name="connsiteX58" fmla="*/ 1582458 w 1887484"/>
              <a:gd name="connsiteY58" fmla="*/ 210553 h 1904041"/>
              <a:gd name="connsiteX59" fmla="*/ 1593248 w 1887484"/>
              <a:gd name="connsiteY59" fmla="*/ 225759 h 1904041"/>
              <a:gd name="connsiteX60" fmla="*/ 1604039 w 1887484"/>
              <a:gd name="connsiteY60" fmla="*/ 242135 h 1904041"/>
              <a:gd name="connsiteX61" fmla="*/ 1616628 w 1887484"/>
              <a:gd name="connsiteY61" fmla="*/ 258512 h 1904041"/>
              <a:gd name="connsiteX62" fmla="*/ 1627419 w 1887484"/>
              <a:gd name="connsiteY62" fmla="*/ 277228 h 1904041"/>
              <a:gd name="connsiteX63" fmla="*/ 1640008 w 1887484"/>
              <a:gd name="connsiteY63" fmla="*/ 294774 h 1904041"/>
              <a:gd name="connsiteX64" fmla="*/ 1650799 w 1887484"/>
              <a:gd name="connsiteY64" fmla="*/ 314659 h 1904041"/>
              <a:gd name="connsiteX65" fmla="*/ 1661590 w 1887484"/>
              <a:gd name="connsiteY65" fmla="*/ 334545 h 1904041"/>
              <a:gd name="connsiteX66" fmla="*/ 1674179 w 1887484"/>
              <a:gd name="connsiteY66" fmla="*/ 356770 h 1904041"/>
              <a:gd name="connsiteX67" fmla="*/ 1684970 w 1887484"/>
              <a:gd name="connsiteY67" fmla="*/ 378995 h 1904041"/>
              <a:gd name="connsiteX68" fmla="*/ 1697559 w 1887484"/>
              <a:gd name="connsiteY68" fmla="*/ 402389 h 1904041"/>
              <a:gd name="connsiteX69" fmla="*/ 1708350 w 1887484"/>
              <a:gd name="connsiteY69" fmla="*/ 426954 h 1904041"/>
              <a:gd name="connsiteX70" fmla="*/ 1719140 w 1887484"/>
              <a:gd name="connsiteY70" fmla="*/ 452688 h 1904041"/>
              <a:gd name="connsiteX71" fmla="*/ 1729931 w 1887484"/>
              <a:gd name="connsiteY71" fmla="*/ 480762 h 1904041"/>
              <a:gd name="connsiteX72" fmla="*/ 1742520 w 1887484"/>
              <a:gd name="connsiteY72" fmla="*/ 510005 h 1904041"/>
              <a:gd name="connsiteX73" fmla="*/ 1753311 w 1887484"/>
              <a:gd name="connsiteY73" fmla="*/ 540418 h 1904041"/>
              <a:gd name="connsiteX74" fmla="*/ 1765900 w 1887484"/>
              <a:gd name="connsiteY74" fmla="*/ 573171 h 1904041"/>
              <a:gd name="connsiteX75" fmla="*/ 1776691 w 1887484"/>
              <a:gd name="connsiteY75" fmla="*/ 608263 h 1904041"/>
              <a:gd name="connsiteX76" fmla="*/ 1787482 w 1887484"/>
              <a:gd name="connsiteY76" fmla="*/ 645694 h 1904041"/>
              <a:gd name="connsiteX77" fmla="*/ 1800071 w 1887484"/>
              <a:gd name="connsiteY77" fmla="*/ 686635 h 1904041"/>
              <a:gd name="connsiteX78" fmla="*/ 1810862 w 1887484"/>
              <a:gd name="connsiteY78" fmla="*/ 731085 h 1904041"/>
              <a:gd name="connsiteX79" fmla="*/ 1823451 w 1887484"/>
              <a:gd name="connsiteY79" fmla="*/ 780214 h 1904041"/>
              <a:gd name="connsiteX80" fmla="*/ 1834242 w 1887484"/>
              <a:gd name="connsiteY80" fmla="*/ 836361 h 1904041"/>
              <a:gd name="connsiteX81" fmla="*/ 1845032 w 1887484"/>
              <a:gd name="connsiteY81" fmla="*/ 901867 h 1904041"/>
              <a:gd name="connsiteX82" fmla="*/ 1857621 w 1887484"/>
              <a:gd name="connsiteY82" fmla="*/ 980239 h 1904041"/>
              <a:gd name="connsiteX83" fmla="*/ 1868412 w 1887484"/>
              <a:gd name="connsiteY83" fmla="*/ 1084345 h 1904041"/>
              <a:gd name="connsiteX84" fmla="*/ 1881001 w 1887484"/>
              <a:gd name="connsiteY84" fmla="*/ 1256297 h 1904041"/>
              <a:gd name="connsiteX85" fmla="*/ 1885102 w 1887484"/>
              <a:gd name="connsiteY85" fmla="*/ 1335426 h 1904041"/>
              <a:gd name="connsiteX86" fmla="*/ 1887484 w 1887484"/>
              <a:gd name="connsiteY86" fmla="*/ 1903557 h 1904041"/>
              <a:gd name="connsiteX87" fmla="*/ 0 w 1887484"/>
              <a:gd name="connsiteY87" fmla="*/ 1904041 h 1904041"/>
              <a:gd name="connsiteX88" fmla="*/ 0 w 1887484"/>
              <a:gd name="connsiteY88" fmla="*/ 1482058 h 1904041"/>
              <a:gd name="connsiteX89" fmla="*/ 8809 w 1887484"/>
              <a:gd name="connsiteY89" fmla="*/ 1388477 h 1904041"/>
              <a:gd name="connsiteX90" fmla="*/ 21398 w 1887484"/>
              <a:gd name="connsiteY90" fmla="*/ 1283201 h 1904041"/>
              <a:gd name="connsiteX91" fmla="*/ 32189 w 1887484"/>
              <a:gd name="connsiteY91" fmla="*/ 1190791 h 1904041"/>
              <a:gd name="connsiteX92" fmla="*/ 44778 w 1887484"/>
              <a:gd name="connsiteY92" fmla="*/ 1110080 h 1904041"/>
              <a:gd name="connsiteX93" fmla="*/ 55569 w 1887484"/>
              <a:gd name="connsiteY93" fmla="*/ 1038726 h 1904041"/>
              <a:gd name="connsiteX94" fmla="*/ 66360 w 1887484"/>
              <a:gd name="connsiteY94" fmla="*/ 972051 h 1904041"/>
              <a:gd name="connsiteX95" fmla="*/ 78949 w 1887484"/>
              <a:gd name="connsiteY95" fmla="*/ 911225 h 1904041"/>
              <a:gd name="connsiteX96" fmla="*/ 89740 w 1887484"/>
              <a:gd name="connsiteY96" fmla="*/ 853907 h 1904041"/>
              <a:gd name="connsiteX97" fmla="*/ 102329 w 1887484"/>
              <a:gd name="connsiteY97" fmla="*/ 800100 h 1904041"/>
              <a:gd name="connsiteX98" fmla="*/ 113119 w 1887484"/>
              <a:gd name="connsiteY98" fmla="*/ 750971 h 1904041"/>
              <a:gd name="connsiteX99" fmla="*/ 123910 w 1887484"/>
              <a:gd name="connsiteY99" fmla="*/ 705351 h 1904041"/>
              <a:gd name="connsiteX100" fmla="*/ 136499 w 1887484"/>
              <a:gd name="connsiteY100" fmla="*/ 663240 h 1904041"/>
              <a:gd name="connsiteX101" fmla="*/ 147290 w 1887484"/>
              <a:gd name="connsiteY101" fmla="*/ 624639 h 1904041"/>
              <a:gd name="connsiteX102" fmla="*/ 158081 w 1887484"/>
              <a:gd name="connsiteY102" fmla="*/ 589547 h 1904041"/>
              <a:gd name="connsiteX103" fmla="*/ 170670 w 1887484"/>
              <a:gd name="connsiteY103" fmla="*/ 555625 h 1904041"/>
              <a:gd name="connsiteX104" fmla="*/ 181461 w 1887484"/>
              <a:gd name="connsiteY104" fmla="*/ 525212 h 1904041"/>
              <a:gd name="connsiteX105" fmla="*/ 192251 w 1887484"/>
              <a:gd name="connsiteY105" fmla="*/ 495968 h 1904041"/>
              <a:gd name="connsiteX106" fmla="*/ 204841 w 1887484"/>
              <a:gd name="connsiteY106" fmla="*/ 469064 h 1904041"/>
              <a:gd name="connsiteX107" fmla="*/ 215631 w 1887484"/>
              <a:gd name="connsiteY107" fmla="*/ 442160 h 1904041"/>
              <a:gd name="connsiteX108" fmla="*/ 228221 w 1887484"/>
              <a:gd name="connsiteY108" fmla="*/ 417596 h 1904041"/>
              <a:gd name="connsiteX109" fmla="*/ 239011 w 1887484"/>
              <a:gd name="connsiteY109" fmla="*/ 393031 h 1904041"/>
              <a:gd name="connsiteX110" fmla="*/ 249802 w 1887484"/>
              <a:gd name="connsiteY110" fmla="*/ 370806 h 1904041"/>
              <a:gd name="connsiteX111" fmla="*/ 262391 w 1887484"/>
              <a:gd name="connsiteY111" fmla="*/ 348581 h 1904041"/>
              <a:gd name="connsiteX112" fmla="*/ 273182 w 1887484"/>
              <a:gd name="connsiteY112" fmla="*/ 328696 h 1904041"/>
              <a:gd name="connsiteX113" fmla="*/ 285771 w 1887484"/>
              <a:gd name="connsiteY113" fmla="*/ 308810 h 1904041"/>
              <a:gd name="connsiteX114" fmla="*/ 296562 w 1887484"/>
              <a:gd name="connsiteY114" fmla="*/ 288925 h 1904041"/>
              <a:gd name="connsiteX115" fmla="*/ 307353 w 1887484"/>
              <a:gd name="connsiteY115" fmla="*/ 271379 h 1904041"/>
              <a:gd name="connsiteX116" fmla="*/ 318143 w 1887484"/>
              <a:gd name="connsiteY116" fmla="*/ 253833 h 1904041"/>
              <a:gd name="connsiteX117" fmla="*/ 330733 w 1887484"/>
              <a:gd name="connsiteY117" fmla="*/ 237457 h 1904041"/>
              <a:gd name="connsiteX118" fmla="*/ 343322 w 1887484"/>
              <a:gd name="connsiteY118" fmla="*/ 221080 h 1904041"/>
              <a:gd name="connsiteX119" fmla="*/ 354113 w 1887484"/>
              <a:gd name="connsiteY119" fmla="*/ 205874 h 1904041"/>
              <a:gd name="connsiteX120" fmla="*/ 364903 w 1887484"/>
              <a:gd name="connsiteY120" fmla="*/ 190667 h 1904041"/>
              <a:gd name="connsiteX121" fmla="*/ 375694 w 1887484"/>
              <a:gd name="connsiteY121" fmla="*/ 176630 h 1904041"/>
              <a:gd name="connsiteX122" fmla="*/ 388283 w 1887484"/>
              <a:gd name="connsiteY122" fmla="*/ 163763 h 1904041"/>
              <a:gd name="connsiteX123" fmla="*/ 399074 w 1887484"/>
              <a:gd name="connsiteY123" fmla="*/ 150896 h 1904041"/>
              <a:gd name="connsiteX124" fmla="*/ 411663 w 1887484"/>
              <a:gd name="connsiteY124" fmla="*/ 139199 h 1904041"/>
              <a:gd name="connsiteX125" fmla="*/ 422454 w 1887484"/>
              <a:gd name="connsiteY125" fmla="*/ 127501 h 1904041"/>
              <a:gd name="connsiteX126" fmla="*/ 433245 w 1887484"/>
              <a:gd name="connsiteY126" fmla="*/ 115804 h 1904041"/>
              <a:gd name="connsiteX127" fmla="*/ 445834 w 1887484"/>
              <a:gd name="connsiteY127" fmla="*/ 105276 h 1904041"/>
              <a:gd name="connsiteX128" fmla="*/ 456624 w 1887484"/>
              <a:gd name="connsiteY128" fmla="*/ 95918 h 1904041"/>
              <a:gd name="connsiteX129" fmla="*/ 469214 w 1887484"/>
              <a:gd name="connsiteY129" fmla="*/ 86561 h 1904041"/>
              <a:gd name="connsiteX130" fmla="*/ 480004 w 1887484"/>
              <a:gd name="connsiteY130" fmla="*/ 77203 h 1904041"/>
              <a:gd name="connsiteX131" fmla="*/ 490795 w 1887484"/>
              <a:gd name="connsiteY131" fmla="*/ 69015 h 1904041"/>
              <a:gd name="connsiteX132" fmla="*/ 503384 w 1887484"/>
              <a:gd name="connsiteY132" fmla="*/ 60826 h 1904041"/>
              <a:gd name="connsiteX133" fmla="*/ 514175 w 1887484"/>
              <a:gd name="connsiteY133" fmla="*/ 53808 h 1904041"/>
              <a:gd name="connsiteX134" fmla="*/ 526764 w 1887484"/>
              <a:gd name="connsiteY134" fmla="*/ 46790 h 1904041"/>
              <a:gd name="connsiteX135" fmla="*/ 537555 w 1887484"/>
              <a:gd name="connsiteY135" fmla="*/ 39771 h 1904041"/>
              <a:gd name="connsiteX136" fmla="*/ 548346 w 1887484"/>
              <a:gd name="connsiteY136" fmla="*/ 33922 h 1904041"/>
              <a:gd name="connsiteX137" fmla="*/ 560935 w 1887484"/>
              <a:gd name="connsiteY137" fmla="*/ 28074 h 1904041"/>
              <a:gd name="connsiteX138" fmla="*/ 571726 w 1887484"/>
              <a:gd name="connsiteY138" fmla="*/ 23395 h 1904041"/>
              <a:gd name="connsiteX139" fmla="*/ 582516 w 1887484"/>
              <a:gd name="connsiteY139" fmla="*/ 18716 h 1904041"/>
              <a:gd name="connsiteX140" fmla="*/ 595106 w 1887484"/>
              <a:gd name="connsiteY140" fmla="*/ 14037 h 1904041"/>
              <a:gd name="connsiteX141" fmla="*/ 605896 w 1887484"/>
              <a:gd name="connsiteY141" fmla="*/ 11697 h 1904041"/>
              <a:gd name="connsiteX142" fmla="*/ 618485 w 1887484"/>
              <a:gd name="connsiteY142" fmla="*/ 8188 h 1904041"/>
              <a:gd name="connsiteX143" fmla="*/ 629276 w 1887484"/>
              <a:gd name="connsiteY143" fmla="*/ 5849 h 1904041"/>
              <a:gd name="connsiteX144" fmla="*/ 640067 w 1887484"/>
              <a:gd name="connsiteY144" fmla="*/ 3509 h 1904041"/>
              <a:gd name="connsiteX145" fmla="*/ 652656 w 1887484"/>
              <a:gd name="connsiteY145" fmla="*/ 2340 h 1904041"/>
              <a:gd name="connsiteX146" fmla="*/ 663447 w 1887484"/>
              <a:gd name="connsiteY146" fmla="*/ 1170 h 1904041"/>
              <a:gd name="connsiteX147" fmla="*/ 676036 w 1887484"/>
              <a:gd name="connsiteY14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823509 w 1887484"/>
              <a:gd name="connsiteY13" fmla="*/ 54978 h 1904041"/>
              <a:gd name="connsiteX14" fmla="*/ 1087882 w 1887484"/>
              <a:gd name="connsiteY14" fmla="*/ 76033 h 1904041"/>
              <a:gd name="connsiteX15" fmla="*/ 1100472 w 1887484"/>
              <a:gd name="connsiteY15" fmla="*/ 63166 h 1904041"/>
              <a:gd name="connsiteX16" fmla="*/ 1111262 w 1887484"/>
              <a:gd name="connsiteY16" fmla="*/ 52638 h 1904041"/>
              <a:gd name="connsiteX17" fmla="*/ 1122053 w 1887484"/>
              <a:gd name="connsiteY17" fmla="*/ 43280 h 1904041"/>
              <a:gd name="connsiteX18" fmla="*/ 1134642 w 1887484"/>
              <a:gd name="connsiteY18" fmla="*/ 35092 h 1904041"/>
              <a:gd name="connsiteX19" fmla="*/ 1145433 w 1887484"/>
              <a:gd name="connsiteY19" fmla="*/ 28074 h 1904041"/>
              <a:gd name="connsiteX20" fmla="*/ 1156224 w 1887484"/>
              <a:gd name="connsiteY20" fmla="*/ 22225 h 1904041"/>
              <a:gd name="connsiteX21" fmla="*/ 1168813 w 1887484"/>
              <a:gd name="connsiteY21" fmla="*/ 16376 h 1904041"/>
              <a:gd name="connsiteX22" fmla="*/ 1179604 w 1887484"/>
              <a:gd name="connsiteY22" fmla="*/ 12867 h 1904041"/>
              <a:gd name="connsiteX23" fmla="*/ 1192193 w 1887484"/>
              <a:gd name="connsiteY23" fmla="*/ 8188 h 1904041"/>
              <a:gd name="connsiteX24" fmla="*/ 1202984 w 1887484"/>
              <a:gd name="connsiteY24" fmla="*/ 5849 h 1904041"/>
              <a:gd name="connsiteX25" fmla="*/ 1213774 w 1887484"/>
              <a:gd name="connsiteY25" fmla="*/ 3509 h 1904041"/>
              <a:gd name="connsiteX26" fmla="*/ 1226364 w 1887484"/>
              <a:gd name="connsiteY26" fmla="*/ 1170 h 1904041"/>
              <a:gd name="connsiteX27" fmla="*/ 1237154 w 1887484"/>
              <a:gd name="connsiteY27" fmla="*/ 1170 h 1904041"/>
              <a:gd name="connsiteX28" fmla="*/ 1249743 w 1887484"/>
              <a:gd name="connsiteY28" fmla="*/ 0 h 1904041"/>
              <a:gd name="connsiteX29" fmla="*/ 1260534 w 1887484"/>
              <a:gd name="connsiteY29" fmla="*/ 0 h 1904041"/>
              <a:gd name="connsiteX30" fmla="*/ 1271325 w 1887484"/>
              <a:gd name="connsiteY30" fmla="*/ 1170 h 1904041"/>
              <a:gd name="connsiteX31" fmla="*/ 1283914 w 1887484"/>
              <a:gd name="connsiteY31" fmla="*/ 2340 h 1904041"/>
              <a:gd name="connsiteX32" fmla="*/ 1294705 w 1887484"/>
              <a:gd name="connsiteY32" fmla="*/ 3509 h 1904041"/>
              <a:gd name="connsiteX33" fmla="*/ 1307294 w 1887484"/>
              <a:gd name="connsiteY33" fmla="*/ 5849 h 1904041"/>
              <a:gd name="connsiteX34" fmla="*/ 1318085 w 1887484"/>
              <a:gd name="connsiteY34" fmla="*/ 8188 h 1904041"/>
              <a:gd name="connsiteX35" fmla="*/ 1328875 w 1887484"/>
              <a:gd name="connsiteY35" fmla="*/ 11697 h 1904041"/>
              <a:gd name="connsiteX36" fmla="*/ 1339666 w 1887484"/>
              <a:gd name="connsiteY36" fmla="*/ 15207 h 1904041"/>
              <a:gd name="connsiteX37" fmla="*/ 1352255 w 1887484"/>
              <a:gd name="connsiteY37" fmla="*/ 19886 h 1904041"/>
              <a:gd name="connsiteX38" fmla="*/ 1363046 w 1887484"/>
              <a:gd name="connsiteY38" fmla="*/ 24565 h 1904041"/>
              <a:gd name="connsiteX39" fmla="*/ 1375635 w 1887484"/>
              <a:gd name="connsiteY39" fmla="*/ 29244 h 1904041"/>
              <a:gd name="connsiteX40" fmla="*/ 1386426 w 1887484"/>
              <a:gd name="connsiteY40" fmla="*/ 35092 h 1904041"/>
              <a:gd name="connsiteX41" fmla="*/ 1397217 w 1887484"/>
              <a:gd name="connsiteY41" fmla="*/ 40941 h 1904041"/>
              <a:gd name="connsiteX42" fmla="*/ 1409806 w 1887484"/>
              <a:gd name="connsiteY42" fmla="*/ 47959 h 1904041"/>
              <a:gd name="connsiteX43" fmla="*/ 1420597 w 1887484"/>
              <a:gd name="connsiteY43" fmla="*/ 54978 h 1904041"/>
              <a:gd name="connsiteX44" fmla="*/ 1433186 w 1887484"/>
              <a:gd name="connsiteY44" fmla="*/ 61996 h 1904041"/>
              <a:gd name="connsiteX45" fmla="*/ 1443977 w 1887484"/>
              <a:gd name="connsiteY45" fmla="*/ 70184 h 1904041"/>
              <a:gd name="connsiteX46" fmla="*/ 1454767 w 1887484"/>
              <a:gd name="connsiteY46" fmla="*/ 79542 h 1904041"/>
              <a:gd name="connsiteX47" fmla="*/ 1467357 w 1887484"/>
              <a:gd name="connsiteY47" fmla="*/ 87730 h 1904041"/>
              <a:gd name="connsiteX48" fmla="*/ 1478147 w 1887484"/>
              <a:gd name="connsiteY48" fmla="*/ 98258 h 1904041"/>
              <a:gd name="connsiteX49" fmla="*/ 1490736 w 1887484"/>
              <a:gd name="connsiteY49" fmla="*/ 107616 h 1904041"/>
              <a:gd name="connsiteX50" fmla="*/ 1501527 w 1887484"/>
              <a:gd name="connsiteY50" fmla="*/ 119313 h 1904041"/>
              <a:gd name="connsiteX51" fmla="*/ 1512318 w 1887484"/>
              <a:gd name="connsiteY51" fmla="*/ 129841 h 1904041"/>
              <a:gd name="connsiteX52" fmla="*/ 1524907 w 1887484"/>
              <a:gd name="connsiteY52" fmla="*/ 141538 h 1904041"/>
              <a:gd name="connsiteX53" fmla="*/ 1535698 w 1887484"/>
              <a:gd name="connsiteY53" fmla="*/ 154405 h 1904041"/>
              <a:gd name="connsiteX54" fmla="*/ 1546489 w 1887484"/>
              <a:gd name="connsiteY54" fmla="*/ 167272 h 1904041"/>
              <a:gd name="connsiteX55" fmla="*/ 1559078 w 1887484"/>
              <a:gd name="connsiteY55" fmla="*/ 180139 h 1904041"/>
              <a:gd name="connsiteX56" fmla="*/ 1569869 w 1887484"/>
              <a:gd name="connsiteY56" fmla="*/ 195346 h 1904041"/>
              <a:gd name="connsiteX57" fmla="*/ 1582458 w 1887484"/>
              <a:gd name="connsiteY57" fmla="*/ 210553 h 1904041"/>
              <a:gd name="connsiteX58" fmla="*/ 1593248 w 1887484"/>
              <a:gd name="connsiteY58" fmla="*/ 225759 h 1904041"/>
              <a:gd name="connsiteX59" fmla="*/ 1604039 w 1887484"/>
              <a:gd name="connsiteY59" fmla="*/ 242135 h 1904041"/>
              <a:gd name="connsiteX60" fmla="*/ 1616628 w 1887484"/>
              <a:gd name="connsiteY60" fmla="*/ 258512 h 1904041"/>
              <a:gd name="connsiteX61" fmla="*/ 1627419 w 1887484"/>
              <a:gd name="connsiteY61" fmla="*/ 277228 h 1904041"/>
              <a:gd name="connsiteX62" fmla="*/ 1640008 w 1887484"/>
              <a:gd name="connsiteY62" fmla="*/ 294774 h 1904041"/>
              <a:gd name="connsiteX63" fmla="*/ 1650799 w 1887484"/>
              <a:gd name="connsiteY63" fmla="*/ 314659 h 1904041"/>
              <a:gd name="connsiteX64" fmla="*/ 1661590 w 1887484"/>
              <a:gd name="connsiteY64" fmla="*/ 334545 h 1904041"/>
              <a:gd name="connsiteX65" fmla="*/ 1674179 w 1887484"/>
              <a:gd name="connsiteY65" fmla="*/ 356770 h 1904041"/>
              <a:gd name="connsiteX66" fmla="*/ 1684970 w 1887484"/>
              <a:gd name="connsiteY66" fmla="*/ 378995 h 1904041"/>
              <a:gd name="connsiteX67" fmla="*/ 1697559 w 1887484"/>
              <a:gd name="connsiteY67" fmla="*/ 402389 h 1904041"/>
              <a:gd name="connsiteX68" fmla="*/ 1708350 w 1887484"/>
              <a:gd name="connsiteY68" fmla="*/ 426954 h 1904041"/>
              <a:gd name="connsiteX69" fmla="*/ 1719140 w 1887484"/>
              <a:gd name="connsiteY69" fmla="*/ 452688 h 1904041"/>
              <a:gd name="connsiteX70" fmla="*/ 1729931 w 1887484"/>
              <a:gd name="connsiteY70" fmla="*/ 480762 h 1904041"/>
              <a:gd name="connsiteX71" fmla="*/ 1742520 w 1887484"/>
              <a:gd name="connsiteY71" fmla="*/ 510005 h 1904041"/>
              <a:gd name="connsiteX72" fmla="*/ 1753311 w 1887484"/>
              <a:gd name="connsiteY72" fmla="*/ 540418 h 1904041"/>
              <a:gd name="connsiteX73" fmla="*/ 1765900 w 1887484"/>
              <a:gd name="connsiteY73" fmla="*/ 573171 h 1904041"/>
              <a:gd name="connsiteX74" fmla="*/ 1776691 w 1887484"/>
              <a:gd name="connsiteY74" fmla="*/ 608263 h 1904041"/>
              <a:gd name="connsiteX75" fmla="*/ 1787482 w 1887484"/>
              <a:gd name="connsiteY75" fmla="*/ 645694 h 1904041"/>
              <a:gd name="connsiteX76" fmla="*/ 1800071 w 1887484"/>
              <a:gd name="connsiteY76" fmla="*/ 686635 h 1904041"/>
              <a:gd name="connsiteX77" fmla="*/ 1810862 w 1887484"/>
              <a:gd name="connsiteY77" fmla="*/ 731085 h 1904041"/>
              <a:gd name="connsiteX78" fmla="*/ 1823451 w 1887484"/>
              <a:gd name="connsiteY78" fmla="*/ 780214 h 1904041"/>
              <a:gd name="connsiteX79" fmla="*/ 1834242 w 1887484"/>
              <a:gd name="connsiteY79" fmla="*/ 836361 h 1904041"/>
              <a:gd name="connsiteX80" fmla="*/ 1845032 w 1887484"/>
              <a:gd name="connsiteY80" fmla="*/ 901867 h 1904041"/>
              <a:gd name="connsiteX81" fmla="*/ 1857621 w 1887484"/>
              <a:gd name="connsiteY81" fmla="*/ 980239 h 1904041"/>
              <a:gd name="connsiteX82" fmla="*/ 1868412 w 1887484"/>
              <a:gd name="connsiteY82" fmla="*/ 1084345 h 1904041"/>
              <a:gd name="connsiteX83" fmla="*/ 1881001 w 1887484"/>
              <a:gd name="connsiteY83" fmla="*/ 1256297 h 1904041"/>
              <a:gd name="connsiteX84" fmla="*/ 1885102 w 1887484"/>
              <a:gd name="connsiteY84" fmla="*/ 1335426 h 1904041"/>
              <a:gd name="connsiteX85" fmla="*/ 1887484 w 1887484"/>
              <a:gd name="connsiteY85" fmla="*/ 1903557 h 1904041"/>
              <a:gd name="connsiteX86" fmla="*/ 0 w 1887484"/>
              <a:gd name="connsiteY86" fmla="*/ 1904041 h 1904041"/>
              <a:gd name="connsiteX87" fmla="*/ 0 w 1887484"/>
              <a:gd name="connsiteY87" fmla="*/ 1482058 h 1904041"/>
              <a:gd name="connsiteX88" fmla="*/ 8809 w 1887484"/>
              <a:gd name="connsiteY88" fmla="*/ 1388477 h 1904041"/>
              <a:gd name="connsiteX89" fmla="*/ 21398 w 1887484"/>
              <a:gd name="connsiteY89" fmla="*/ 1283201 h 1904041"/>
              <a:gd name="connsiteX90" fmla="*/ 32189 w 1887484"/>
              <a:gd name="connsiteY90" fmla="*/ 1190791 h 1904041"/>
              <a:gd name="connsiteX91" fmla="*/ 44778 w 1887484"/>
              <a:gd name="connsiteY91" fmla="*/ 1110080 h 1904041"/>
              <a:gd name="connsiteX92" fmla="*/ 55569 w 1887484"/>
              <a:gd name="connsiteY92" fmla="*/ 1038726 h 1904041"/>
              <a:gd name="connsiteX93" fmla="*/ 66360 w 1887484"/>
              <a:gd name="connsiteY93" fmla="*/ 972051 h 1904041"/>
              <a:gd name="connsiteX94" fmla="*/ 78949 w 1887484"/>
              <a:gd name="connsiteY94" fmla="*/ 911225 h 1904041"/>
              <a:gd name="connsiteX95" fmla="*/ 89740 w 1887484"/>
              <a:gd name="connsiteY95" fmla="*/ 853907 h 1904041"/>
              <a:gd name="connsiteX96" fmla="*/ 102329 w 1887484"/>
              <a:gd name="connsiteY96" fmla="*/ 800100 h 1904041"/>
              <a:gd name="connsiteX97" fmla="*/ 113119 w 1887484"/>
              <a:gd name="connsiteY97" fmla="*/ 750971 h 1904041"/>
              <a:gd name="connsiteX98" fmla="*/ 123910 w 1887484"/>
              <a:gd name="connsiteY98" fmla="*/ 705351 h 1904041"/>
              <a:gd name="connsiteX99" fmla="*/ 136499 w 1887484"/>
              <a:gd name="connsiteY99" fmla="*/ 663240 h 1904041"/>
              <a:gd name="connsiteX100" fmla="*/ 147290 w 1887484"/>
              <a:gd name="connsiteY100" fmla="*/ 624639 h 1904041"/>
              <a:gd name="connsiteX101" fmla="*/ 158081 w 1887484"/>
              <a:gd name="connsiteY101" fmla="*/ 589547 h 1904041"/>
              <a:gd name="connsiteX102" fmla="*/ 170670 w 1887484"/>
              <a:gd name="connsiteY102" fmla="*/ 555625 h 1904041"/>
              <a:gd name="connsiteX103" fmla="*/ 181461 w 1887484"/>
              <a:gd name="connsiteY103" fmla="*/ 525212 h 1904041"/>
              <a:gd name="connsiteX104" fmla="*/ 192251 w 1887484"/>
              <a:gd name="connsiteY104" fmla="*/ 495968 h 1904041"/>
              <a:gd name="connsiteX105" fmla="*/ 204841 w 1887484"/>
              <a:gd name="connsiteY105" fmla="*/ 469064 h 1904041"/>
              <a:gd name="connsiteX106" fmla="*/ 215631 w 1887484"/>
              <a:gd name="connsiteY106" fmla="*/ 442160 h 1904041"/>
              <a:gd name="connsiteX107" fmla="*/ 228221 w 1887484"/>
              <a:gd name="connsiteY107" fmla="*/ 417596 h 1904041"/>
              <a:gd name="connsiteX108" fmla="*/ 239011 w 1887484"/>
              <a:gd name="connsiteY108" fmla="*/ 393031 h 1904041"/>
              <a:gd name="connsiteX109" fmla="*/ 249802 w 1887484"/>
              <a:gd name="connsiteY109" fmla="*/ 370806 h 1904041"/>
              <a:gd name="connsiteX110" fmla="*/ 262391 w 1887484"/>
              <a:gd name="connsiteY110" fmla="*/ 348581 h 1904041"/>
              <a:gd name="connsiteX111" fmla="*/ 273182 w 1887484"/>
              <a:gd name="connsiteY111" fmla="*/ 328696 h 1904041"/>
              <a:gd name="connsiteX112" fmla="*/ 285771 w 1887484"/>
              <a:gd name="connsiteY112" fmla="*/ 308810 h 1904041"/>
              <a:gd name="connsiteX113" fmla="*/ 296562 w 1887484"/>
              <a:gd name="connsiteY113" fmla="*/ 288925 h 1904041"/>
              <a:gd name="connsiteX114" fmla="*/ 307353 w 1887484"/>
              <a:gd name="connsiteY114" fmla="*/ 271379 h 1904041"/>
              <a:gd name="connsiteX115" fmla="*/ 318143 w 1887484"/>
              <a:gd name="connsiteY115" fmla="*/ 253833 h 1904041"/>
              <a:gd name="connsiteX116" fmla="*/ 330733 w 1887484"/>
              <a:gd name="connsiteY116" fmla="*/ 237457 h 1904041"/>
              <a:gd name="connsiteX117" fmla="*/ 343322 w 1887484"/>
              <a:gd name="connsiteY117" fmla="*/ 221080 h 1904041"/>
              <a:gd name="connsiteX118" fmla="*/ 354113 w 1887484"/>
              <a:gd name="connsiteY118" fmla="*/ 205874 h 1904041"/>
              <a:gd name="connsiteX119" fmla="*/ 364903 w 1887484"/>
              <a:gd name="connsiteY119" fmla="*/ 190667 h 1904041"/>
              <a:gd name="connsiteX120" fmla="*/ 375694 w 1887484"/>
              <a:gd name="connsiteY120" fmla="*/ 176630 h 1904041"/>
              <a:gd name="connsiteX121" fmla="*/ 388283 w 1887484"/>
              <a:gd name="connsiteY121" fmla="*/ 163763 h 1904041"/>
              <a:gd name="connsiteX122" fmla="*/ 399074 w 1887484"/>
              <a:gd name="connsiteY122" fmla="*/ 150896 h 1904041"/>
              <a:gd name="connsiteX123" fmla="*/ 411663 w 1887484"/>
              <a:gd name="connsiteY123" fmla="*/ 139199 h 1904041"/>
              <a:gd name="connsiteX124" fmla="*/ 422454 w 1887484"/>
              <a:gd name="connsiteY124" fmla="*/ 127501 h 1904041"/>
              <a:gd name="connsiteX125" fmla="*/ 433245 w 1887484"/>
              <a:gd name="connsiteY125" fmla="*/ 115804 h 1904041"/>
              <a:gd name="connsiteX126" fmla="*/ 445834 w 1887484"/>
              <a:gd name="connsiteY126" fmla="*/ 105276 h 1904041"/>
              <a:gd name="connsiteX127" fmla="*/ 456624 w 1887484"/>
              <a:gd name="connsiteY127" fmla="*/ 95918 h 1904041"/>
              <a:gd name="connsiteX128" fmla="*/ 469214 w 1887484"/>
              <a:gd name="connsiteY128" fmla="*/ 86561 h 1904041"/>
              <a:gd name="connsiteX129" fmla="*/ 480004 w 1887484"/>
              <a:gd name="connsiteY129" fmla="*/ 77203 h 1904041"/>
              <a:gd name="connsiteX130" fmla="*/ 490795 w 1887484"/>
              <a:gd name="connsiteY130" fmla="*/ 69015 h 1904041"/>
              <a:gd name="connsiteX131" fmla="*/ 503384 w 1887484"/>
              <a:gd name="connsiteY131" fmla="*/ 60826 h 1904041"/>
              <a:gd name="connsiteX132" fmla="*/ 514175 w 1887484"/>
              <a:gd name="connsiteY132" fmla="*/ 53808 h 1904041"/>
              <a:gd name="connsiteX133" fmla="*/ 526764 w 1887484"/>
              <a:gd name="connsiteY133" fmla="*/ 46790 h 1904041"/>
              <a:gd name="connsiteX134" fmla="*/ 537555 w 1887484"/>
              <a:gd name="connsiteY134" fmla="*/ 39771 h 1904041"/>
              <a:gd name="connsiteX135" fmla="*/ 548346 w 1887484"/>
              <a:gd name="connsiteY135" fmla="*/ 33922 h 1904041"/>
              <a:gd name="connsiteX136" fmla="*/ 560935 w 1887484"/>
              <a:gd name="connsiteY136" fmla="*/ 28074 h 1904041"/>
              <a:gd name="connsiteX137" fmla="*/ 571726 w 1887484"/>
              <a:gd name="connsiteY137" fmla="*/ 23395 h 1904041"/>
              <a:gd name="connsiteX138" fmla="*/ 582516 w 1887484"/>
              <a:gd name="connsiteY138" fmla="*/ 18716 h 1904041"/>
              <a:gd name="connsiteX139" fmla="*/ 595106 w 1887484"/>
              <a:gd name="connsiteY139" fmla="*/ 14037 h 1904041"/>
              <a:gd name="connsiteX140" fmla="*/ 605896 w 1887484"/>
              <a:gd name="connsiteY140" fmla="*/ 11697 h 1904041"/>
              <a:gd name="connsiteX141" fmla="*/ 618485 w 1887484"/>
              <a:gd name="connsiteY141" fmla="*/ 8188 h 1904041"/>
              <a:gd name="connsiteX142" fmla="*/ 629276 w 1887484"/>
              <a:gd name="connsiteY142" fmla="*/ 5849 h 1904041"/>
              <a:gd name="connsiteX143" fmla="*/ 640067 w 1887484"/>
              <a:gd name="connsiteY143" fmla="*/ 3509 h 1904041"/>
              <a:gd name="connsiteX144" fmla="*/ 652656 w 1887484"/>
              <a:gd name="connsiteY144" fmla="*/ 2340 h 1904041"/>
              <a:gd name="connsiteX145" fmla="*/ 663447 w 1887484"/>
              <a:gd name="connsiteY145" fmla="*/ 1170 h 1904041"/>
              <a:gd name="connsiteX146" fmla="*/ 676036 w 1887484"/>
              <a:gd name="connsiteY14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00472 w 1887484"/>
              <a:gd name="connsiteY14" fmla="*/ 63166 h 1904041"/>
              <a:gd name="connsiteX15" fmla="*/ 1111262 w 1887484"/>
              <a:gd name="connsiteY15" fmla="*/ 52638 h 1904041"/>
              <a:gd name="connsiteX16" fmla="*/ 1122053 w 1887484"/>
              <a:gd name="connsiteY16" fmla="*/ 43280 h 1904041"/>
              <a:gd name="connsiteX17" fmla="*/ 1134642 w 1887484"/>
              <a:gd name="connsiteY17" fmla="*/ 35092 h 1904041"/>
              <a:gd name="connsiteX18" fmla="*/ 1145433 w 1887484"/>
              <a:gd name="connsiteY18" fmla="*/ 28074 h 1904041"/>
              <a:gd name="connsiteX19" fmla="*/ 1156224 w 1887484"/>
              <a:gd name="connsiteY19" fmla="*/ 22225 h 1904041"/>
              <a:gd name="connsiteX20" fmla="*/ 1168813 w 1887484"/>
              <a:gd name="connsiteY20" fmla="*/ 16376 h 1904041"/>
              <a:gd name="connsiteX21" fmla="*/ 1179604 w 1887484"/>
              <a:gd name="connsiteY21" fmla="*/ 12867 h 1904041"/>
              <a:gd name="connsiteX22" fmla="*/ 1192193 w 1887484"/>
              <a:gd name="connsiteY22" fmla="*/ 8188 h 1904041"/>
              <a:gd name="connsiteX23" fmla="*/ 1202984 w 1887484"/>
              <a:gd name="connsiteY23" fmla="*/ 5849 h 1904041"/>
              <a:gd name="connsiteX24" fmla="*/ 1213774 w 1887484"/>
              <a:gd name="connsiteY24" fmla="*/ 3509 h 1904041"/>
              <a:gd name="connsiteX25" fmla="*/ 1226364 w 1887484"/>
              <a:gd name="connsiteY25" fmla="*/ 1170 h 1904041"/>
              <a:gd name="connsiteX26" fmla="*/ 1237154 w 1887484"/>
              <a:gd name="connsiteY26" fmla="*/ 1170 h 1904041"/>
              <a:gd name="connsiteX27" fmla="*/ 1249743 w 1887484"/>
              <a:gd name="connsiteY27" fmla="*/ 0 h 1904041"/>
              <a:gd name="connsiteX28" fmla="*/ 1260534 w 1887484"/>
              <a:gd name="connsiteY28" fmla="*/ 0 h 1904041"/>
              <a:gd name="connsiteX29" fmla="*/ 1271325 w 1887484"/>
              <a:gd name="connsiteY29" fmla="*/ 1170 h 1904041"/>
              <a:gd name="connsiteX30" fmla="*/ 1283914 w 1887484"/>
              <a:gd name="connsiteY30" fmla="*/ 2340 h 1904041"/>
              <a:gd name="connsiteX31" fmla="*/ 1294705 w 1887484"/>
              <a:gd name="connsiteY31" fmla="*/ 3509 h 1904041"/>
              <a:gd name="connsiteX32" fmla="*/ 1307294 w 1887484"/>
              <a:gd name="connsiteY32" fmla="*/ 5849 h 1904041"/>
              <a:gd name="connsiteX33" fmla="*/ 1318085 w 1887484"/>
              <a:gd name="connsiteY33" fmla="*/ 8188 h 1904041"/>
              <a:gd name="connsiteX34" fmla="*/ 1328875 w 1887484"/>
              <a:gd name="connsiteY34" fmla="*/ 11697 h 1904041"/>
              <a:gd name="connsiteX35" fmla="*/ 1339666 w 1887484"/>
              <a:gd name="connsiteY35" fmla="*/ 15207 h 1904041"/>
              <a:gd name="connsiteX36" fmla="*/ 1352255 w 1887484"/>
              <a:gd name="connsiteY36" fmla="*/ 19886 h 1904041"/>
              <a:gd name="connsiteX37" fmla="*/ 1363046 w 1887484"/>
              <a:gd name="connsiteY37" fmla="*/ 24565 h 1904041"/>
              <a:gd name="connsiteX38" fmla="*/ 1375635 w 1887484"/>
              <a:gd name="connsiteY38" fmla="*/ 29244 h 1904041"/>
              <a:gd name="connsiteX39" fmla="*/ 1386426 w 1887484"/>
              <a:gd name="connsiteY39" fmla="*/ 35092 h 1904041"/>
              <a:gd name="connsiteX40" fmla="*/ 1397217 w 1887484"/>
              <a:gd name="connsiteY40" fmla="*/ 40941 h 1904041"/>
              <a:gd name="connsiteX41" fmla="*/ 1409806 w 1887484"/>
              <a:gd name="connsiteY41" fmla="*/ 47959 h 1904041"/>
              <a:gd name="connsiteX42" fmla="*/ 1420597 w 1887484"/>
              <a:gd name="connsiteY42" fmla="*/ 54978 h 1904041"/>
              <a:gd name="connsiteX43" fmla="*/ 1433186 w 1887484"/>
              <a:gd name="connsiteY43" fmla="*/ 61996 h 1904041"/>
              <a:gd name="connsiteX44" fmla="*/ 1443977 w 1887484"/>
              <a:gd name="connsiteY44" fmla="*/ 70184 h 1904041"/>
              <a:gd name="connsiteX45" fmla="*/ 1454767 w 1887484"/>
              <a:gd name="connsiteY45" fmla="*/ 79542 h 1904041"/>
              <a:gd name="connsiteX46" fmla="*/ 1467357 w 1887484"/>
              <a:gd name="connsiteY46" fmla="*/ 87730 h 1904041"/>
              <a:gd name="connsiteX47" fmla="*/ 1478147 w 1887484"/>
              <a:gd name="connsiteY47" fmla="*/ 98258 h 1904041"/>
              <a:gd name="connsiteX48" fmla="*/ 1490736 w 1887484"/>
              <a:gd name="connsiteY48" fmla="*/ 107616 h 1904041"/>
              <a:gd name="connsiteX49" fmla="*/ 1501527 w 1887484"/>
              <a:gd name="connsiteY49" fmla="*/ 119313 h 1904041"/>
              <a:gd name="connsiteX50" fmla="*/ 1512318 w 1887484"/>
              <a:gd name="connsiteY50" fmla="*/ 129841 h 1904041"/>
              <a:gd name="connsiteX51" fmla="*/ 1524907 w 1887484"/>
              <a:gd name="connsiteY51" fmla="*/ 141538 h 1904041"/>
              <a:gd name="connsiteX52" fmla="*/ 1535698 w 1887484"/>
              <a:gd name="connsiteY52" fmla="*/ 154405 h 1904041"/>
              <a:gd name="connsiteX53" fmla="*/ 1546489 w 1887484"/>
              <a:gd name="connsiteY53" fmla="*/ 167272 h 1904041"/>
              <a:gd name="connsiteX54" fmla="*/ 1559078 w 1887484"/>
              <a:gd name="connsiteY54" fmla="*/ 180139 h 1904041"/>
              <a:gd name="connsiteX55" fmla="*/ 1569869 w 1887484"/>
              <a:gd name="connsiteY55" fmla="*/ 195346 h 1904041"/>
              <a:gd name="connsiteX56" fmla="*/ 1582458 w 1887484"/>
              <a:gd name="connsiteY56" fmla="*/ 210553 h 1904041"/>
              <a:gd name="connsiteX57" fmla="*/ 1593248 w 1887484"/>
              <a:gd name="connsiteY57" fmla="*/ 225759 h 1904041"/>
              <a:gd name="connsiteX58" fmla="*/ 1604039 w 1887484"/>
              <a:gd name="connsiteY58" fmla="*/ 242135 h 1904041"/>
              <a:gd name="connsiteX59" fmla="*/ 1616628 w 1887484"/>
              <a:gd name="connsiteY59" fmla="*/ 258512 h 1904041"/>
              <a:gd name="connsiteX60" fmla="*/ 1627419 w 1887484"/>
              <a:gd name="connsiteY60" fmla="*/ 277228 h 1904041"/>
              <a:gd name="connsiteX61" fmla="*/ 1640008 w 1887484"/>
              <a:gd name="connsiteY61" fmla="*/ 294774 h 1904041"/>
              <a:gd name="connsiteX62" fmla="*/ 1650799 w 1887484"/>
              <a:gd name="connsiteY62" fmla="*/ 314659 h 1904041"/>
              <a:gd name="connsiteX63" fmla="*/ 1661590 w 1887484"/>
              <a:gd name="connsiteY63" fmla="*/ 334545 h 1904041"/>
              <a:gd name="connsiteX64" fmla="*/ 1674179 w 1887484"/>
              <a:gd name="connsiteY64" fmla="*/ 356770 h 1904041"/>
              <a:gd name="connsiteX65" fmla="*/ 1684970 w 1887484"/>
              <a:gd name="connsiteY65" fmla="*/ 378995 h 1904041"/>
              <a:gd name="connsiteX66" fmla="*/ 1697559 w 1887484"/>
              <a:gd name="connsiteY66" fmla="*/ 402389 h 1904041"/>
              <a:gd name="connsiteX67" fmla="*/ 1708350 w 1887484"/>
              <a:gd name="connsiteY67" fmla="*/ 426954 h 1904041"/>
              <a:gd name="connsiteX68" fmla="*/ 1719140 w 1887484"/>
              <a:gd name="connsiteY68" fmla="*/ 452688 h 1904041"/>
              <a:gd name="connsiteX69" fmla="*/ 1729931 w 1887484"/>
              <a:gd name="connsiteY69" fmla="*/ 480762 h 1904041"/>
              <a:gd name="connsiteX70" fmla="*/ 1742520 w 1887484"/>
              <a:gd name="connsiteY70" fmla="*/ 510005 h 1904041"/>
              <a:gd name="connsiteX71" fmla="*/ 1753311 w 1887484"/>
              <a:gd name="connsiteY71" fmla="*/ 540418 h 1904041"/>
              <a:gd name="connsiteX72" fmla="*/ 1765900 w 1887484"/>
              <a:gd name="connsiteY72" fmla="*/ 573171 h 1904041"/>
              <a:gd name="connsiteX73" fmla="*/ 1776691 w 1887484"/>
              <a:gd name="connsiteY73" fmla="*/ 608263 h 1904041"/>
              <a:gd name="connsiteX74" fmla="*/ 1787482 w 1887484"/>
              <a:gd name="connsiteY74" fmla="*/ 645694 h 1904041"/>
              <a:gd name="connsiteX75" fmla="*/ 1800071 w 1887484"/>
              <a:gd name="connsiteY75" fmla="*/ 686635 h 1904041"/>
              <a:gd name="connsiteX76" fmla="*/ 1810862 w 1887484"/>
              <a:gd name="connsiteY76" fmla="*/ 731085 h 1904041"/>
              <a:gd name="connsiteX77" fmla="*/ 1823451 w 1887484"/>
              <a:gd name="connsiteY77" fmla="*/ 780214 h 1904041"/>
              <a:gd name="connsiteX78" fmla="*/ 1834242 w 1887484"/>
              <a:gd name="connsiteY78" fmla="*/ 836361 h 1904041"/>
              <a:gd name="connsiteX79" fmla="*/ 1845032 w 1887484"/>
              <a:gd name="connsiteY79" fmla="*/ 901867 h 1904041"/>
              <a:gd name="connsiteX80" fmla="*/ 1857621 w 1887484"/>
              <a:gd name="connsiteY80" fmla="*/ 980239 h 1904041"/>
              <a:gd name="connsiteX81" fmla="*/ 1868412 w 1887484"/>
              <a:gd name="connsiteY81" fmla="*/ 1084345 h 1904041"/>
              <a:gd name="connsiteX82" fmla="*/ 1881001 w 1887484"/>
              <a:gd name="connsiteY82" fmla="*/ 1256297 h 1904041"/>
              <a:gd name="connsiteX83" fmla="*/ 1885102 w 1887484"/>
              <a:gd name="connsiteY83" fmla="*/ 1335426 h 1904041"/>
              <a:gd name="connsiteX84" fmla="*/ 1887484 w 1887484"/>
              <a:gd name="connsiteY84" fmla="*/ 1903557 h 1904041"/>
              <a:gd name="connsiteX85" fmla="*/ 0 w 1887484"/>
              <a:gd name="connsiteY85" fmla="*/ 1904041 h 1904041"/>
              <a:gd name="connsiteX86" fmla="*/ 0 w 1887484"/>
              <a:gd name="connsiteY86" fmla="*/ 1482058 h 1904041"/>
              <a:gd name="connsiteX87" fmla="*/ 8809 w 1887484"/>
              <a:gd name="connsiteY87" fmla="*/ 1388477 h 1904041"/>
              <a:gd name="connsiteX88" fmla="*/ 21398 w 1887484"/>
              <a:gd name="connsiteY88" fmla="*/ 1283201 h 1904041"/>
              <a:gd name="connsiteX89" fmla="*/ 32189 w 1887484"/>
              <a:gd name="connsiteY89" fmla="*/ 1190791 h 1904041"/>
              <a:gd name="connsiteX90" fmla="*/ 44778 w 1887484"/>
              <a:gd name="connsiteY90" fmla="*/ 1110080 h 1904041"/>
              <a:gd name="connsiteX91" fmla="*/ 55569 w 1887484"/>
              <a:gd name="connsiteY91" fmla="*/ 1038726 h 1904041"/>
              <a:gd name="connsiteX92" fmla="*/ 66360 w 1887484"/>
              <a:gd name="connsiteY92" fmla="*/ 972051 h 1904041"/>
              <a:gd name="connsiteX93" fmla="*/ 78949 w 1887484"/>
              <a:gd name="connsiteY93" fmla="*/ 911225 h 1904041"/>
              <a:gd name="connsiteX94" fmla="*/ 89740 w 1887484"/>
              <a:gd name="connsiteY94" fmla="*/ 853907 h 1904041"/>
              <a:gd name="connsiteX95" fmla="*/ 102329 w 1887484"/>
              <a:gd name="connsiteY95" fmla="*/ 800100 h 1904041"/>
              <a:gd name="connsiteX96" fmla="*/ 113119 w 1887484"/>
              <a:gd name="connsiteY96" fmla="*/ 750971 h 1904041"/>
              <a:gd name="connsiteX97" fmla="*/ 123910 w 1887484"/>
              <a:gd name="connsiteY97" fmla="*/ 705351 h 1904041"/>
              <a:gd name="connsiteX98" fmla="*/ 136499 w 1887484"/>
              <a:gd name="connsiteY98" fmla="*/ 663240 h 1904041"/>
              <a:gd name="connsiteX99" fmla="*/ 147290 w 1887484"/>
              <a:gd name="connsiteY99" fmla="*/ 624639 h 1904041"/>
              <a:gd name="connsiteX100" fmla="*/ 158081 w 1887484"/>
              <a:gd name="connsiteY100" fmla="*/ 589547 h 1904041"/>
              <a:gd name="connsiteX101" fmla="*/ 170670 w 1887484"/>
              <a:gd name="connsiteY101" fmla="*/ 555625 h 1904041"/>
              <a:gd name="connsiteX102" fmla="*/ 181461 w 1887484"/>
              <a:gd name="connsiteY102" fmla="*/ 525212 h 1904041"/>
              <a:gd name="connsiteX103" fmla="*/ 192251 w 1887484"/>
              <a:gd name="connsiteY103" fmla="*/ 495968 h 1904041"/>
              <a:gd name="connsiteX104" fmla="*/ 204841 w 1887484"/>
              <a:gd name="connsiteY104" fmla="*/ 469064 h 1904041"/>
              <a:gd name="connsiteX105" fmla="*/ 215631 w 1887484"/>
              <a:gd name="connsiteY105" fmla="*/ 442160 h 1904041"/>
              <a:gd name="connsiteX106" fmla="*/ 228221 w 1887484"/>
              <a:gd name="connsiteY106" fmla="*/ 417596 h 1904041"/>
              <a:gd name="connsiteX107" fmla="*/ 239011 w 1887484"/>
              <a:gd name="connsiteY107" fmla="*/ 393031 h 1904041"/>
              <a:gd name="connsiteX108" fmla="*/ 249802 w 1887484"/>
              <a:gd name="connsiteY108" fmla="*/ 370806 h 1904041"/>
              <a:gd name="connsiteX109" fmla="*/ 262391 w 1887484"/>
              <a:gd name="connsiteY109" fmla="*/ 348581 h 1904041"/>
              <a:gd name="connsiteX110" fmla="*/ 273182 w 1887484"/>
              <a:gd name="connsiteY110" fmla="*/ 328696 h 1904041"/>
              <a:gd name="connsiteX111" fmla="*/ 285771 w 1887484"/>
              <a:gd name="connsiteY111" fmla="*/ 308810 h 1904041"/>
              <a:gd name="connsiteX112" fmla="*/ 296562 w 1887484"/>
              <a:gd name="connsiteY112" fmla="*/ 288925 h 1904041"/>
              <a:gd name="connsiteX113" fmla="*/ 307353 w 1887484"/>
              <a:gd name="connsiteY113" fmla="*/ 271379 h 1904041"/>
              <a:gd name="connsiteX114" fmla="*/ 318143 w 1887484"/>
              <a:gd name="connsiteY114" fmla="*/ 253833 h 1904041"/>
              <a:gd name="connsiteX115" fmla="*/ 330733 w 1887484"/>
              <a:gd name="connsiteY115" fmla="*/ 237457 h 1904041"/>
              <a:gd name="connsiteX116" fmla="*/ 343322 w 1887484"/>
              <a:gd name="connsiteY116" fmla="*/ 221080 h 1904041"/>
              <a:gd name="connsiteX117" fmla="*/ 354113 w 1887484"/>
              <a:gd name="connsiteY117" fmla="*/ 205874 h 1904041"/>
              <a:gd name="connsiteX118" fmla="*/ 364903 w 1887484"/>
              <a:gd name="connsiteY118" fmla="*/ 190667 h 1904041"/>
              <a:gd name="connsiteX119" fmla="*/ 375694 w 1887484"/>
              <a:gd name="connsiteY119" fmla="*/ 176630 h 1904041"/>
              <a:gd name="connsiteX120" fmla="*/ 388283 w 1887484"/>
              <a:gd name="connsiteY120" fmla="*/ 163763 h 1904041"/>
              <a:gd name="connsiteX121" fmla="*/ 399074 w 1887484"/>
              <a:gd name="connsiteY121" fmla="*/ 150896 h 1904041"/>
              <a:gd name="connsiteX122" fmla="*/ 411663 w 1887484"/>
              <a:gd name="connsiteY122" fmla="*/ 139199 h 1904041"/>
              <a:gd name="connsiteX123" fmla="*/ 422454 w 1887484"/>
              <a:gd name="connsiteY123" fmla="*/ 127501 h 1904041"/>
              <a:gd name="connsiteX124" fmla="*/ 433245 w 1887484"/>
              <a:gd name="connsiteY124" fmla="*/ 115804 h 1904041"/>
              <a:gd name="connsiteX125" fmla="*/ 445834 w 1887484"/>
              <a:gd name="connsiteY125" fmla="*/ 105276 h 1904041"/>
              <a:gd name="connsiteX126" fmla="*/ 456624 w 1887484"/>
              <a:gd name="connsiteY126" fmla="*/ 95918 h 1904041"/>
              <a:gd name="connsiteX127" fmla="*/ 469214 w 1887484"/>
              <a:gd name="connsiteY127" fmla="*/ 86561 h 1904041"/>
              <a:gd name="connsiteX128" fmla="*/ 480004 w 1887484"/>
              <a:gd name="connsiteY128" fmla="*/ 77203 h 1904041"/>
              <a:gd name="connsiteX129" fmla="*/ 490795 w 1887484"/>
              <a:gd name="connsiteY129" fmla="*/ 69015 h 1904041"/>
              <a:gd name="connsiteX130" fmla="*/ 503384 w 1887484"/>
              <a:gd name="connsiteY130" fmla="*/ 60826 h 1904041"/>
              <a:gd name="connsiteX131" fmla="*/ 514175 w 1887484"/>
              <a:gd name="connsiteY131" fmla="*/ 53808 h 1904041"/>
              <a:gd name="connsiteX132" fmla="*/ 526764 w 1887484"/>
              <a:gd name="connsiteY132" fmla="*/ 46790 h 1904041"/>
              <a:gd name="connsiteX133" fmla="*/ 537555 w 1887484"/>
              <a:gd name="connsiteY133" fmla="*/ 39771 h 1904041"/>
              <a:gd name="connsiteX134" fmla="*/ 548346 w 1887484"/>
              <a:gd name="connsiteY134" fmla="*/ 33922 h 1904041"/>
              <a:gd name="connsiteX135" fmla="*/ 560935 w 1887484"/>
              <a:gd name="connsiteY135" fmla="*/ 28074 h 1904041"/>
              <a:gd name="connsiteX136" fmla="*/ 571726 w 1887484"/>
              <a:gd name="connsiteY136" fmla="*/ 23395 h 1904041"/>
              <a:gd name="connsiteX137" fmla="*/ 582516 w 1887484"/>
              <a:gd name="connsiteY137" fmla="*/ 18716 h 1904041"/>
              <a:gd name="connsiteX138" fmla="*/ 595106 w 1887484"/>
              <a:gd name="connsiteY138" fmla="*/ 14037 h 1904041"/>
              <a:gd name="connsiteX139" fmla="*/ 605896 w 1887484"/>
              <a:gd name="connsiteY139" fmla="*/ 11697 h 1904041"/>
              <a:gd name="connsiteX140" fmla="*/ 618485 w 1887484"/>
              <a:gd name="connsiteY140" fmla="*/ 8188 h 1904041"/>
              <a:gd name="connsiteX141" fmla="*/ 629276 w 1887484"/>
              <a:gd name="connsiteY141" fmla="*/ 5849 h 1904041"/>
              <a:gd name="connsiteX142" fmla="*/ 640067 w 1887484"/>
              <a:gd name="connsiteY142" fmla="*/ 3509 h 1904041"/>
              <a:gd name="connsiteX143" fmla="*/ 652656 w 1887484"/>
              <a:gd name="connsiteY143" fmla="*/ 2340 h 1904041"/>
              <a:gd name="connsiteX144" fmla="*/ 663447 w 1887484"/>
              <a:gd name="connsiteY144" fmla="*/ 1170 h 1904041"/>
              <a:gd name="connsiteX145" fmla="*/ 676036 w 1887484"/>
              <a:gd name="connsiteY14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087882 w 1887484"/>
              <a:gd name="connsiteY13" fmla="*/ 76033 h 1904041"/>
              <a:gd name="connsiteX14" fmla="*/ 1111262 w 1887484"/>
              <a:gd name="connsiteY14" fmla="*/ 52638 h 1904041"/>
              <a:gd name="connsiteX15" fmla="*/ 1122053 w 1887484"/>
              <a:gd name="connsiteY15" fmla="*/ 43280 h 1904041"/>
              <a:gd name="connsiteX16" fmla="*/ 1134642 w 1887484"/>
              <a:gd name="connsiteY16" fmla="*/ 35092 h 1904041"/>
              <a:gd name="connsiteX17" fmla="*/ 1145433 w 1887484"/>
              <a:gd name="connsiteY17" fmla="*/ 28074 h 1904041"/>
              <a:gd name="connsiteX18" fmla="*/ 1156224 w 1887484"/>
              <a:gd name="connsiteY18" fmla="*/ 22225 h 1904041"/>
              <a:gd name="connsiteX19" fmla="*/ 1168813 w 1887484"/>
              <a:gd name="connsiteY19" fmla="*/ 16376 h 1904041"/>
              <a:gd name="connsiteX20" fmla="*/ 1179604 w 1887484"/>
              <a:gd name="connsiteY20" fmla="*/ 12867 h 1904041"/>
              <a:gd name="connsiteX21" fmla="*/ 1192193 w 1887484"/>
              <a:gd name="connsiteY21" fmla="*/ 8188 h 1904041"/>
              <a:gd name="connsiteX22" fmla="*/ 1202984 w 1887484"/>
              <a:gd name="connsiteY22" fmla="*/ 5849 h 1904041"/>
              <a:gd name="connsiteX23" fmla="*/ 1213774 w 1887484"/>
              <a:gd name="connsiteY23" fmla="*/ 3509 h 1904041"/>
              <a:gd name="connsiteX24" fmla="*/ 1226364 w 1887484"/>
              <a:gd name="connsiteY24" fmla="*/ 1170 h 1904041"/>
              <a:gd name="connsiteX25" fmla="*/ 1237154 w 1887484"/>
              <a:gd name="connsiteY25" fmla="*/ 1170 h 1904041"/>
              <a:gd name="connsiteX26" fmla="*/ 1249743 w 1887484"/>
              <a:gd name="connsiteY26" fmla="*/ 0 h 1904041"/>
              <a:gd name="connsiteX27" fmla="*/ 1260534 w 1887484"/>
              <a:gd name="connsiteY27" fmla="*/ 0 h 1904041"/>
              <a:gd name="connsiteX28" fmla="*/ 1271325 w 1887484"/>
              <a:gd name="connsiteY28" fmla="*/ 1170 h 1904041"/>
              <a:gd name="connsiteX29" fmla="*/ 1283914 w 1887484"/>
              <a:gd name="connsiteY29" fmla="*/ 2340 h 1904041"/>
              <a:gd name="connsiteX30" fmla="*/ 1294705 w 1887484"/>
              <a:gd name="connsiteY30" fmla="*/ 3509 h 1904041"/>
              <a:gd name="connsiteX31" fmla="*/ 1307294 w 1887484"/>
              <a:gd name="connsiteY31" fmla="*/ 5849 h 1904041"/>
              <a:gd name="connsiteX32" fmla="*/ 1318085 w 1887484"/>
              <a:gd name="connsiteY32" fmla="*/ 8188 h 1904041"/>
              <a:gd name="connsiteX33" fmla="*/ 1328875 w 1887484"/>
              <a:gd name="connsiteY33" fmla="*/ 11697 h 1904041"/>
              <a:gd name="connsiteX34" fmla="*/ 1339666 w 1887484"/>
              <a:gd name="connsiteY34" fmla="*/ 15207 h 1904041"/>
              <a:gd name="connsiteX35" fmla="*/ 1352255 w 1887484"/>
              <a:gd name="connsiteY35" fmla="*/ 19886 h 1904041"/>
              <a:gd name="connsiteX36" fmla="*/ 1363046 w 1887484"/>
              <a:gd name="connsiteY36" fmla="*/ 24565 h 1904041"/>
              <a:gd name="connsiteX37" fmla="*/ 1375635 w 1887484"/>
              <a:gd name="connsiteY37" fmla="*/ 29244 h 1904041"/>
              <a:gd name="connsiteX38" fmla="*/ 1386426 w 1887484"/>
              <a:gd name="connsiteY38" fmla="*/ 35092 h 1904041"/>
              <a:gd name="connsiteX39" fmla="*/ 1397217 w 1887484"/>
              <a:gd name="connsiteY39" fmla="*/ 40941 h 1904041"/>
              <a:gd name="connsiteX40" fmla="*/ 1409806 w 1887484"/>
              <a:gd name="connsiteY40" fmla="*/ 47959 h 1904041"/>
              <a:gd name="connsiteX41" fmla="*/ 1420597 w 1887484"/>
              <a:gd name="connsiteY41" fmla="*/ 54978 h 1904041"/>
              <a:gd name="connsiteX42" fmla="*/ 1433186 w 1887484"/>
              <a:gd name="connsiteY42" fmla="*/ 61996 h 1904041"/>
              <a:gd name="connsiteX43" fmla="*/ 1443977 w 1887484"/>
              <a:gd name="connsiteY43" fmla="*/ 70184 h 1904041"/>
              <a:gd name="connsiteX44" fmla="*/ 1454767 w 1887484"/>
              <a:gd name="connsiteY44" fmla="*/ 79542 h 1904041"/>
              <a:gd name="connsiteX45" fmla="*/ 1467357 w 1887484"/>
              <a:gd name="connsiteY45" fmla="*/ 87730 h 1904041"/>
              <a:gd name="connsiteX46" fmla="*/ 1478147 w 1887484"/>
              <a:gd name="connsiteY46" fmla="*/ 98258 h 1904041"/>
              <a:gd name="connsiteX47" fmla="*/ 1490736 w 1887484"/>
              <a:gd name="connsiteY47" fmla="*/ 107616 h 1904041"/>
              <a:gd name="connsiteX48" fmla="*/ 1501527 w 1887484"/>
              <a:gd name="connsiteY48" fmla="*/ 119313 h 1904041"/>
              <a:gd name="connsiteX49" fmla="*/ 1512318 w 1887484"/>
              <a:gd name="connsiteY49" fmla="*/ 129841 h 1904041"/>
              <a:gd name="connsiteX50" fmla="*/ 1524907 w 1887484"/>
              <a:gd name="connsiteY50" fmla="*/ 141538 h 1904041"/>
              <a:gd name="connsiteX51" fmla="*/ 1535698 w 1887484"/>
              <a:gd name="connsiteY51" fmla="*/ 154405 h 1904041"/>
              <a:gd name="connsiteX52" fmla="*/ 1546489 w 1887484"/>
              <a:gd name="connsiteY52" fmla="*/ 167272 h 1904041"/>
              <a:gd name="connsiteX53" fmla="*/ 1559078 w 1887484"/>
              <a:gd name="connsiteY53" fmla="*/ 180139 h 1904041"/>
              <a:gd name="connsiteX54" fmla="*/ 1569869 w 1887484"/>
              <a:gd name="connsiteY54" fmla="*/ 195346 h 1904041"/>
              <a:gd name="connsiteX55" fmla="*/ 1582458 w 1887484"/>
              <a:gd name="connsiteY55" fmla="*/ 210553 h 1904041"/>
              <a:gd name="connsiteX56" fmla="*/ 1593248 w 1887484"/>
              <a:gd name="connsiteY56" fmla="*/ 225759 h 1904041"/>
              <a:gd name="connsiteX57" fmla="*/ 1604039 w 1887484"/>
              <a:gd name="connsiteY57" fmla="*/ 242135 h 1904041"/>
              <a:gd name="connsiteX58" fmla="*/ 1616628 w 1887484"/>
              <a:gd name="connsiteY58" fmla="*/ 258512 h 1904041"/>
              <a:gd name="connsiteX59" fmla="*/ 1627419 w 1887484"/>
              <a:gd name="connsiteY59" fmla="*/ 277228 h 1904041"/>
              <a:gd name="connsiteX60" fmla="*/ 1640008 w 1887484"/>
              <a:gd name="connsiteY60" fmla="*/ 294774 h 1904041"/>
              <a:gd name="connsiteX61" fmla="*/ 1650799 w 1887484"/>
              <a:gd name="connsiteY61" fmla="*/ 314659 h 1904041"/>
              <a:gd name="connsiteX62" fmla="*/ 1661590 w 1887484"/>
              <a:gd name="connsiteY62" fmla="*/ 334545 h 1904041"/>
              <a:gd name="connsiteX63" fmla="*/ 1674179 w 1887484"/>
              <a:gd name="connsiteY63" fmla="*/ 356770 h 1904041"/>
              <a:gd name="connsiteX64" fmla="*/ 1684970 w 1887484"/>
              <a:gd name="connsiteY64" fmla="*/ 378995 h 1904041"/>
              <a:gd name="connsiteX65" fmla="*/ 1697559 w 1887484"/>
              <a:gd name="connsiteY65" fmla="*/ 402389 h 1904041"/>
              <a:gd name="connsiteX66" fmla="*/ 1708350 w 1887484"/>
              <a:gd name="connsiteY66" fmla="*/ 426954 h 1904041"/>
              <a:gd name="connsiteX67" fmla="*/ 1719140 w 1887484"/>
              <a:gd name="connsiteY67" fmla="*/ 452688 h 1904041"/>
              <a:gd name="connsiteX68" fmla="*/ 1729931 w 1887484"/>
              <a:gd name="connsiteY68" fmla="*/ 480762 h 1904041"/>
              <a:gd name="connsiteX69" fmla="*/ 1742520 w 1887484"/>
              <a:gd name="connsiteY69" fmla="*/ 510005 h 1904041"/>
              <a:gd name="connsiteX70" fmla="*/ 1753311 w 1887484"/>
              <a:gd name="connsiteY70" fmla="*/ 540418 h 1904041"/>
              <a:gd name="connsiteX71" fmla="*/ 1765900 w 1887484"/>
              <a:gd name="connsiteY71" fmla="*/ 573171 h 1904041"/>
              <a:gd name="connsiteX72" fmla="*/ 1776691 w 1887484"/>
              <a:gd name="connsiteY72" fmla="*/ 608263 h 1904041"/>
              <a:gd name="connsiteX73" fmla="*/ 1787482 w 1887484"/>
              <a:gd name="connsiteY73" fmla="*/ 645694 h 1904041"/>
              <a:gd name="connsiteX74" fmla="*/ 1800071 w 1887484"/>
              <a:gd name="connsiteY74" fmla="*/ 686635 h 1904041"/>
              <a:gd name="connsiteX75" fmla="*/ 1810862 w 1887484"/>
              <a:gd name="connsiteY75" fmla="*/ 731085 h 1904041"/>
              <a:gd name="connsiteX76" fmla="*/ 1823451 w 1887484"/>
              <a:gd name="connsiteY76" fmla="*/ 780214 h 1904041"/>
              <a:gd name="connsiteX77" fmla="*/ 1834242 w 1887484"/>
              <a:gd name="connsiteY77" fmla="*/ 836361 h 1904041"/>
              <a:gd name="connsiteX78" fmla="*/ 1845032 w 1887484"/>
              <a:gd name="connsiteY78" fmla="*/ 901867 h 1904041"/>
              <a:gd name="connsiteX79" fmla="*/ 1857621 w 1887484"/>
              <a:gd name="connsiteY79" fmla="*/ 980239 h 1904041"/>
              <a:gd name="connsiteX80" fmla="*/ 1868412 w 1887484"/>
              <a:gd name="connsiteY80" fmla="*/ 1084345 h 1904041"/>
              <a:gd name="connsiteX81" fmla="*/ 1881001 w 1887484"/>
              <a:gd name="connsiteY81" fmla="*/ 1256297 h 1904041"/>
              <a:gd name="connsiteX82" fmla="*/ 1885102 w 1887484"/>
              <a:gd name="connsiteY82" fmla="*/ 1335426 h 1904041"/>
              <a:gd name="connsiteX83" fmla="*/ 1887484 w 1887484"/>
              <a:gd name="connsiteY83" fmla="*/ 1903557 h 1904041"/>
              <a:gd name="connsiteX84" fmla="*/ 0 w 1887484"/>
              <a:gd name="connsiteY84" fmla="*/ 1904041 h 1904041"/>
              <a:gd name="connsiteX85" fmla="*/ 0 w 1887484"/>
              <a:gd name="connsiteY85" fmla="*/ 1482058 h 1904041"/>
              <a:gd name="connsiteX86" fmla="*/ 8809 w 1887484"/>
              <a:gd name="connsiteY86" fmla="*/ 1388477 h 1904041"/>
              <a:gd name="connsiteX87" fmla="*/ 21398 w 1887484"/>
              <a:gd name="connsiteY87" fmla="*/ 1283201 h 1904041"/>
              <a:gd name="connsiteX88" fmla="*/ 32189 w 1887484"/>
              <a:gd name="connsiteY88" fmla="*/ 1190791 h 1904041"/>
              <a:gd name="connsiteX89" fmla="*/ 44778 w 1887484"/>
              <a:gd name="connsiteY89" fmla="*/ 1110080 h 1904041"/>
              <a:gd name="connsiteX90" fmla="*/ 55569 w 1887484"/>
              <a:gd name="connsiteY90" fmla="*/ 1038726 h 1904041"/>
              <a:gd name="connsiteX91" fmla="*/ 66360 w 1887484"/>
              <a:gd name="connsiteY91" fmla="*/ 972051 h 1904041"/>
              <a:gd name="connsiteX92" fmla="*/ 78949 w 1887484"/>
              <a:gd name="connsiteY92" fmla="*/ 911225 h 1904041"/>
              <a:gd name="connsiteX93" fmla="*/ 89740 w 1887484"/>
              <a:gd name="connsiteY93" fmla="*/ 853907 h 1904041"/>
              <a:gd name="connsiteX94" fmla="*/ 102329 w 1887484"/>
              <a:gd name="connsiteY94" fmla="*/ 800100 h 1904041"/>
              <a:gd name="connsiteX95" fmla="*/ 113119 w 1887484"/>
              <a:gd name="connsiteY95" fmla="*/ 750971 h 1904041"/>
              <a:gd name="connsiteX96" fmla="*/ 123910 w 1887484"/>
              <a:gd name="connsiteY96" fmla="*/ 705351 h 1904041"/>
              <a:gd name="connsiteX97" fmla="*/ 136499 w 1887484"/>
              <a:gd name="connsiteY97" fmla="*/ 663240 h 1904041"/>
              <a:gd name="connsiteX98" fmla="*/ 147290 w 1887484"/>
              <a:gd name="connsiteY98" fmla="*/ 624639 h 1904041"/>
              <a:gd name="connsiteX99" fmla="*/ 158081 w 1887484"/>
              <a:gd name="connsiteY99" fmla="*/ 589547 h 1904041"/>
              <a:gd name="connsiteX100" fmla="*/ 170670 w 1887484"/>
              <a:gd name="connsiteY100" fmla="*/ 555625 h 1904041"/>
              <a:gd name="connsiteX101" fmla="*/ 181461 w 1887484"/>
              <a:gd name="connsiteY101" fmla="*/ 525212 h 1904041"/>
              <a:gd name="connsiteX102" fmla="*/ 192251 w 1887484"/>
              <a:gd name="connsiteY102" fmla="*/ 495968 h 1904041"/>
              <a:gd name="connsiteX103" fmla="*/ 204841 w 1887484"/>
              <a:gd name="connsiteY103" fmla="*/ 469064 h 1904041"/>
              <a:gd name="connsiteX104" fmla="*/ 215631 w 1887484"/>
              <a:gd name="connsiteY104" fmla="*/ 442160 h 1904041"/>
              <a:gd name="connsiteX105" fmla="*/ 228221 w 1887484"/>
              <a:gd name="connsiteY105" fmla="*/ 417596 h 1904041"/>
              <a:gd name="connsiteX106" fmla="*/ 239011 w 1887484"/>
              <a:gd name="connsiteY106" fmla="*/ 393031 h 1904041"/>
              <a:gd name="connsiteX107" fmla="*/ 249802 w 1887484"/>
              <a:gd name="connsiteY107" fmla="*/ 370806 h 1904041"/>
              <a:gd name="connsiteX108" fmla="*/ 262391 w 1887484"/>
              <a:gd name="connsiteY108" fmla="*/ 348581 h 1904041"/>
              <a:gd name="connsiteX109" fmla="*/ 273182 w 1887484"/>
              <a:gd name="connsiteY109" fmla="*/ 328696 h 1904041"/>
              <a:gd name="connsiteX110" fmla="*/ 285771 w 1887484"/>
              <a:gd name="connsiteY110" fmla="*/ 308810 h 1904041"/>
              <a:gd name="connsiteX111" fmla="*/ 296562 w 1887484"/>
              <a:gd name="connsiteY111" fmla="*/ 288925 h 1904041"/>
              <a:gd name="connsiteX112" fmla="*/ 307353 w 1887484"/>
              <a:gd name="connsiteY112" fmla="*/ 271379 h 1904041"/>
              <a:gd name="connsiteX113" fmla="*/ 318143 w 1887484"/>
              <a:gd name="connsiteY113" fmla="*/ 253833 h 1904041"/>
              <a:gd name="connsiteX114" fmla="*/ 330733 w 1887484"/>
              <a:gd name="connsiteY114" fmla="*/ 237457 h 1904041"/>
              <a:gd name="connsiteX115" fmla="*/ 343322 w 1887484"/>
              <a:gd name="connsiteY115" fmla="*/ 221080 h 1904041"/>
              <a:gd name="connsiteX116" fmla="*/ 354113 w 1887484"/>
              <a:gd name="connsiteY116" fmla="*/ 205874 h 1904041"/>
              <a:gd name="connsiteX117" fmla="*/ 364903 w 1887484"/>
              <a:gd name="connsiteY117" fmla="*/ 190667 h 1904041"/>
              <a:gd name="connsiteX118" fmla="*/ 375694 w 1887484"/>
              <a:gd name="connsiteY118" fmla="*/ 176630 h 1904041"/>
              <a:gd name="connsiteX119" fmla="*/ 388283 w 1887484"/>
              <a:gd name="connsiteY119" fmla="*/ 163763 h 1904041"/>
              <a:gd name="connsiteX120" fmla="*/ 399074 w 1887484"/>
              <a:gd name="connsiteY120" fmla="*/ 150896 h 1904041"/>
              <a:gd name="connsiteX121" fmla="*/ 411663 w 1887484"/>
              <a:gd name="connsiteY121" fmla="*/ 139199 h 1904041"/>
              <a:gd name="connsiteX122" fmla="*/ 422454 w 1887484"/>
              <a:gd name="connsiteY122" fmla="*/ 127501 h 1904041"/>
              <a:gd name="connsiteX123" fmla="*/ 433245 w 1887484"/>
              <a:gd name="connsiteY123" fmla="*/ 115804 h 1904041"/>
              <a:gd name="connsiteX124" fmla="*/ 445834 w 1887484"/>
              <a:gd name="connsiteY124" fmla="*/ 105276 h 1904041"/>
              <a:gd name="connsiteX125" fmla="*/ 456624 w 1887484"/>
              <a:gd name="connsiteY125" fmla="*/ 95918 h 1904041"/>
              <a:gd name="connsiteX126" fmla="*/ 469214 w 1887484"/>
              <a:gd name="connsiteY126" fmla="*/ 86561 h 1904041"/>
              <a:gd name="connsiteX127" fmla="*/ 480004 w 1887484"/>
              <a:gd name="connsiteY127" fmla="*/ 77203 h 1904041"/>
              <a:gd name="connsiteX128" fmla="*/ 490795 w 1887484"/>
              <a:gd name="connsiteY128" fmla="*/ 69015 h 1904041"/>
              <a:gd name="connsiteX129" fmla="*/ 503384 w 1887484"/>
              <a:gd name="connsiteY129" fmla="*/ 60826 h 1904041"/>
              <a:gd name="connsiteX130" fmla="*/ 514175 w 1887484"/>
              <a:gd name="connsiteY130" fmla="*/ 53808 h 1904041"/>
              <a:gd name="connsiteX131" fmla="*/ 526764 w 1887484"/>
              <a:gd name="connsiteY131" fmla="*/ 46790 h 1904041"/>
              <a:gd name="connsiteX132" fmla="*/ 537555 w 1887484"/>
              <a:gd name="connsiteY132" fmla="*/ 39771 h 1904041"/>
              <a:gd name="connsiteX133" fmla="*/ 548346 w 1887484"/>
              <a:gd name="connsiteY133" fmla="*/ 33922 h 1904041"/>
              <a:gd name="connsiteX134" fmla="*/ 560935 w 1887484"/>
              <a:gd name="connsiteY134" fmla="*/ 28074 h 1904041"/>
              <a:gd name="connsiteX135" fmla="*/ 571726 w 1887484"/>
              <a:gd name="connsiteY135" fmla="*/ 23395 h 1904041"/>
              <a:gd name="connsiteX136" fmla="*/ 582516 w 1887484"/>
              <a:gd name="connsiteY136" fmla="*/ 18716 h 1904041"/>
              <a:gd name="connsiteX137" fmla="*/ 595106 w 1887484"/>
              <a:gd name="connsiteY137" fmla="*/ 14037 h 1904041"/>
              <a:gd name="connsiteX138" fmla="*/ 605896 w 1887484"/>
              <a:gd name="connsiteY138" fmla="*/ 11697 h 1904041"/>
              <a:gd name="connsiteX139" fmla="*/ 618485 w 1887484"/>
              <a:gd name="connsiteY139" fmla="*/ 8188 h 1904041"/>
              <a:gd name="connsiteX140" fmla="*/ 629276 w 1887484"/>
              <a:gd name="connsiteY140" fmla="*/ 5849 h 1904041"/>
              <a:gd name="connsiteX141" fmla="*/ 640067 w 1887484"/>
              <a:gd name="connsiteY141" fmla="*/ 3509 h 1904041"/>
              <a:gd name="connsiteX142" fmla="*/ 652656 w 1887484"/>
              <a:gd name="connsiteY142" fmla="*/ 2340 h 1904041"/>
              <a:gd name="connsiteX143" fmla="*/ 663447 w 1887484"/>
              <a:gd name="connsiteY143" fmla="*/ 1170 h 1904041"/>
              <a:gd name="connsiteX144" fmla="*/ 676036 w 1887484"/>
              <a:gd name="connsiteY14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22053 w 1887484"/>
              <a:gd name="connsiteY14" fmla="*/ 43280 h 1904041"/>
              <a:gd name="connsiteX15" fmla="*/ 1134642 w 1887484"/>
              <a:gd name="connsiteY15" fmla="*/ 35092 h 1904041"/>
              <a:gd name="connsiteX16" fmla="*/ 1145433 w 1887484"/>
              <a:gd name="connsiteY16" fmla="*/ 28074 h 1904041"/>
              <a:gd name="connsiteX17" fmla="*/ 1156224 w 1887484"/>
              <a:gd name="connsiteY17" fmla="*/ 22225 h 1904041"/>
              <a:gd name="connsiteX18" fmla="*/ 1168813 w 1887484"/>
              <a:gd name="connsiteY18" fmla="*/ 16376 h 1904041"/>
              <a:gd name="connsiteX19" fmla="*/ 1179604 w 1887484"/>
              <a:gd name="connsiteY19" fmla="*/ 12867 h 1904041"/>
              <a:gd name="connsiteX20" fmla="*/ 1192193 w 1887484"/>
              <a:gd name="connsiteY20" fmla="*/ 8188 h 1904041"/>
              <a:gd name="connsiteX21" fmla="*/ 1202984 w 1887484"/>
              <a:gd name="connsiteY21" fmla="*/ 5849 h 1904041"/>
              <a:gd name="connsiteX22" fmla="*/ 1213774 w 1887484"/>
              <a:gd name="connsiteY22" fmla="*/ 3509 h 1904041"/>
              <a:gd name="connsiteX23" fmla="*/ 1226364 w 1887484"/>
              <a:gd name="connsiteY23" fmla="*/ 1170 h 1904041"/>
              <a:gd name="connsiteX24" fmla="*/ 1237154 w 1887484"/>
              <a:gd name="connsiteY24" fmla="*/ 1170 h 1904041"/>
              <a:gd name="connsiteX25" fmla="*/ 1249743 w 1887484"/>
              <a:gd name="connsiteY25" fmla="*/ 0 h 1904041"/>
              <a:gd name="connsiteX26" fmla="*/ 1260534 w 1887484"/>
              <a:gd name="connsiteY26" fmla="*/ 0 h 1904041"/>
              <a:gd name="connsiteX27" fmla="*/ 1271325 w 1887484"/>
              <a:gd name="connsiteY27" fmla="*/ 1170 h 1904041"/>
              <a:gd name="connsiteX28" fmla="*/ 1283914 w 1887484"/>
              <a:gd name="connsiteY28" fmla="*/ 2340 h 1904041"/>
              <a:gd name="connsiteX29" fmla="*/ 1294705 w 1887484"/>
              <a:gd name="connsiteY29" fmla="*/ 3509 h 1904041"/>
              <a:gd name="connsiteX30" fmla="*/ 1307294 w 1887484"/>
              <a:gd name="connsiteY30" fmla="*/ 5849 h 1904041"/>
              <a:gd name="connsiteX31" fmla="*/ 1318085 w 1887484"/>
              <a:gd name="connsiteY31" fmla="*/ 8188 h 1904041"/>
              <a:gd name="connsiteX32" fmla="*/ 1328875 w 1887484"/>
              <a:gd name="connsiteY32" fmla="*/ 11697 h 1904041"/>
              <a:gd name="connsiteX33" fmla="*/ 1339666 w 1887484"/>
              <a:gd name="connsiteY33" fmla="*/ 15207 h 1904041"/>
              <a:gd name="connsiteX34" fmla="*/ 1352255 w 1887484"/>
              <a:gd name="connsiteY34" fmla="*/ 19886 h 1904041"/>
              <a:gd name="connsiteX35" fmla="*/ 1363046 w 1887484"/>
              <a:gd name="connsiteY35" fmla="*/ 24565 h 1904041"/>
              <a:gd name="connsiteX36" fmla="*/ 1375635 w 1887484"/>
              <a:gd name="connsiteY36" fmla="*/ 29244 h 1904041"/>
              <a:gd name="connsiteX37" fmla="*/ 1386426 w 1887484"/>
              <a:gd name="connsiteY37" fmla="*/ 35092 h 1904041"/>
              <a:gd name="connsiteX38" fmla="*/ 1397217 w 1887484"/>
              <a:gd name="connsiteY38" fmla="*/ 40941 h 1904041"/>
              <a:gd name="connsiteX39" fmla="*/ 1409806 w 1887484"/>
              <a:gd name="connsiteY39" fmla="*/ 47959 h 1904041"/>
              <a:gd name="connsiteX40" fmla="*/ 1420597 w 1887484"/>
              <a:gd name="connsiteY40" fmla="*/ 54978 h 1904041"/>
              <a:gd name="connsiteX41" fmla="*/ 1433186 w 1887484"/>
              <a:gd name="connsiteY41" fmla="*/ 61996 h 1904041"/>
              <a:gd name="connsiteX42" fmla="*/ 1443977 w 1887484"/>
              <a:gd name="connsiteY42" fmla="*/ 70184 h 1904041"/>
              <a:gd name="connsiteX43" fmla="*/ 1454767 w 1887484"/>
              <a:gd name="connsiteY43" fmla="*/ 79542 h 1904041"/>
              <a:gd name="connsiteX44" fmla="*/ 1467357 w 1887484"/>
              <a:gd name="connsiteY44" fmla="*/ 87730 h 1904041"/>
              <a:gd name="connsiteX45" fmla="*/ 1478147 w 1887484"/>
              <a:gd name="connsiteY45" fmla="*/ 98258 h 1904041"/>
              <a:gd name="connsiteX46" fmla="*/ 1490736 w 1887484"/>
              <a:gd name="connsiteY46" fmla="*/ 107616 h 1904041"/>
              <a:gd name="connsiteX47" fmla="*/ 1501527 w 1887484"/>
              <a:gd name="connsiteY47" fmla="*/ 119313 h 1904041"/>
              <a:gd name="connsiteX48" fmla="*/ 1512318 w 1887484"/>
              <a:gd name="connsiteY48" fmla="*/ 129841 h 1904041"/>
              <a:gd name="connsiteX49" fmla="*/ 1524907 w 1887484"/>
              <a:gd name="connsiteY49" fmla="*/ 141538 h 1904041"/>
              <a:gd name="connsiteX50" fmla="*/ 1535698 w 1887484"/>
              <a:gd name="connsiteY50" fmla="*/ 154405 h 1904041"/>
              <a:gd name="connsiteX51" fmla="*/ 1546489 w 1887484"/>
              <a:gd name="connsiteY51" fmla="*/ 167272 h 1904041"/>
              <a:gd name="connsiteX52" fmla="*/ 1559078 w 1887484"/>
              <a:gd name="connsiteY52" fmla="*/ 180139 h 1904041"/>
              <a:gd name="connsiteX53" fmla="*/ 1569869 w 1887484"/>
              <a:gd name="connsiteY53" fmla="*/ 195346 h 1904041"/>
              <a:gd name="connsiteX54" fmla="*/ 1582458 w 1887484"/>
              <a:gd name="connsiteY54" fmla="*/ 210553 h 1904041"/>
              <a:gd name="connsiteX55" fmla="*/ 1593248 w 1887484"/>
              <a:gd name="connsiteY55" fmla="*/ 225759 h 1904041"/>
              <a:gd name="connsiteX56" fmla="*/ 1604039 w 1887484"/>
              <a:gd name="connsiteY56" fmla="*/ 242135 h 1904041"/>
              <a:gd name="connsiteX57" fmla="*/ 1616628 w 1887484"/>
              <a:gd name="connsiteY57" fmla="*/ 258512 h 1904041"/>
              <a:gd name="connsiteX58" fmla="*/ 1627419 w 1887484"/>
              <a:gd name="connsiteY58" fmla="*/ 277228 h 1904041"/>
              <a:gd name="connsiteX59" fmla="*/ 1640008 w 1887484"/>
              <a:gd name="connsiteY59" fmla="*/ 294774 h 1904041"/>
              <a:gd name="connsiteX60" fmla="*/ 1650799 w 1887484"/>
              <a:gd name="connsiteY60" fmla="*/ 314659 h 1904041"/>
              <a:gd name="connsiteX61" fmla="*/ 1661590 w 1887484"/>
              <a:gd name="connsiteY61" fmla="*/ 334545 h 1904041"/>
              <a:gd name="connsiteX62" fmla="*/ 1674179 w 1887484"/>
              <a:gd name="connsiteY62" fmla="*/ 356770 h 1904041"/>
              <a:gd name="connsiteX63" fmla="*/ 1684970 w 1887484"/>
              <a:gd name="connsiteY63" fmla="*/ 378995 h 1904041"/>
              <a:gd name="connsiteX64" fmla="*/ 1697559 w 1887484"/>
              <a:gd name="connsiteY64" fmla="*/ 402389 h 1904041"/>
              <a:gd name="connsiteX65" fmla="*/ 1708350 w 1887484"/>
              <a:gd name="connsiteY65" fmla="*/ 426954 h 1904041"/>
              <a:gd name="connsiteX66" fmla="*/ 1719140 w 1887484"/>
              <a:gd name="connsiteY66" fmla="*/ 452688 h 1904041"/>
              <a:gd name="connsiteX67" fmla="*/ 1729931 w 1887484"/>
              <a:gd name="connsiteY67" fmla="*/ 480762 h 1904041"/>
              <a:gd name="connsiteX68" fmla="*/ 1742520 w 1887484"/>
              <a:gd name="connsiteY68" fmla="*/ 510005 h 1904041"/>
              <a:gd name="connsiteX69" fmla="*/ 1753311 w 1887484"/>
              <a:gd name="connsiteY69" fmla="*/ 540418 h 1904041"/>
              <a:gd name="connsiteX70" fmla="*/ 1765900 w 1887484"/>
              <a:gd name="connsiteY70" fmla="*/ 573171 h 1904041"/>
              <a:gd name="connsiteX71" fmla="*/ 1776691 w 1887484"/>
              <a:gd name="connsiteY71" fmla="*/ 608263 h 1904041"/>
              <a:gd name="connsiteX72" fmla="*/ 1787482 w 1887484"/>
              <a:gd name="connsiteY72" fmla="*/ 645694 h 1904041"/>
              <a:gd name="connsiteX73" fmla="*/ 1800071 w 1887484"/>
              <a:gd name="connsiteY73" fmla="*/ 686635 h 1904041"/>
              <a:gd name="connsiteX74" fmla="*/ 1810862 w 1887484"/>
              <a:gd name="connsiteY74" fmla="*/ 731085 h 1904041"/>
              <a:gd name="connsiteX75" fmla="*/ 1823451 w 1887484"/>
              <a:gd name="connsiteY75" fmla="*/ 780214 h 1904041"/>
              <a:gd name="connsiteX76" fmla="*/ 1834242 w 1887484"/>
              <a:gd name="connsiteY76" fmla="*/ 836361 h 1904041"/>
              <a:gd name="connsiteX77" fmla="*/ 1845032 w 1887484"/>
              <a:gd name="connsiteY77" fmla="*/ 901867 h 1904041"/>
              <a:gd name="connsiteX78" fmla="*/ 1857621 w 1887484"/>
              <a:gd name="connsiteY78" fmla="*/ 980239 h 1904041"/>
              <a:gd name="connsiteX79" fmla="*/ 1868412 w 1887484"/>
              <a:gd name="connsiteY79" fmla="*/ 1084345 h 1904041"/>
              <a:gd name="connsiteX80" fmla="*/ 1881001 w 1887484"/>
              <a:gd name="connsiteY80" fmla="*/ 1256297 h 1904041"/>
              <a:gd name="connsiteX81" fmla="*/ 1885102 w 1887484"/>
              <a:gd name="connsiteY81" fmla="*/ 1335426 h 1904041"/>
              <a:gd name="connsiteX82" fmla="*/ 1887484 w 1887484"/>
              <a:gd name="connsiteY82" fmla="*/ 1903557 h 1904041"/>
              <a:gd name="connsiteX83" fmla="*/ 0 w 1887484"/>
              <a:gd name="connsiteY83" fmla="*/ 1904041 h 1904041"/>
              <a:gd name="connsiteX84" fmla="*/ 0 w 1887484"/>
              <a:gd name="connsiteY84" fmla="*/ 1482058 h 1904041"/>
              <a:gd name="connsiteX85" fmla="*/ 8809 w 1887484"/>
              <a:gd name="connsiteY85" fmla="*/ 1388477 h 1904041"/>
              <a:gd name="connsiteX86" fmla="*/ 21398 w 1887484"/>
              <a:gd name="connsiteY86" fmla="*/ 1283201 h 1904041"/>
              <a:gd name="connsiteX87" fmla="*/ 32189 w 1887484"/>
              <a:gd name="connsiteY87" fmla="*/ 1190791 h 1904041"/>
              <a:gd name="connsiteX88" fmla="*/ 44778 w 1887484"/>
              <a:gd name="connsiteY88" fmla="*/ 1110080 h 1904041"/>
              <a:gd name="connsiteX89" fmla="*/ 55569 w 1887484"/>
              <a:gd name="connsiteY89" fmla="*/ 1038726 h 1904041"/>
              <a:gd name="connsiteX90" fmla="*/ 66360 w 1887484"/>
              <a:gd name="connsiteY90" fmla="*/ 972051 h 1904041"/>
              <a:gd name="connsiteX91" fmla="*/ 78949 w 1887484"/>
              <a:gd name="connsiteY91" fmla="*/ 911225 h 1904041"/>
              <a:gd name="connsiteX92" fmla="*/ 89740 w 1887484"/>
              <a:gd name="connsiteY92" fmla="*/ 853907 h 1904041"/>
              <a:gd name="connsiteX93" fmla="*/ 102329 w 1887484"/>
              <a:gd name="connsiteY93" fmla="*/ 800100 h 1904041"/>
              <a:gd name="connsiteX94" fmla="*/ 113119 w 1887484"/>
              <a:gd name="connsiteY94" fmla="*/ 750971 h 1904041"/>
              <a:gd name="connsiteX95" fmla="*/ 123910 w 1887484"/>
              <a:gd name="connsiteY95" fmla="*/ 705351 h 1904041"/>
              <a:gd name="connsiteX96" fmla="*/ 136499 w 1887484"/>
              <a:gd name="connsiteY96" fmla="*/ 663240 h 1904041"/>
              <a:gd name="connsiteX97" fmla="*/ 147290 w 1887484"/>
              <a:gd name="connsiteY97" fmla="*/ 624639 h 1904041"/>
              <a:gd name="connsiteX98" fmla="*/ 158081 w 1887484"/>
              <a:gd name="connsiteY98" fmla="*/ 589547 h 1904041"/>
              <a:gd name="connsiteX99" fmla="*/ 170670 w 1887484"/>
              <a:gd name="connsiteY99" fmla="*/ 555625 h 1904041"/>
              <a:gd name="connsiteX100" fmla="*/ 181461 w 1887484"/>
              <a:gd name="connsiteY100" fmla="*/ 525212 h 1904041"/>
              <a:gd name="connsiteX101" fmla="*/ 192251 w 1887484"/>
              <a:gd name="connsiteY101" fmla="*/ 495968 h 1904041"/>
              <a:gd name="connsiteX102" fmla="*/ 204841 w 1887484"/>
              <a:gd name="connsiteY102" fmla="*/ 469064 h 1904041"/>
              <a:gd name="connsiteX103" fmla="*/ 215631 w 1887484"/>
              <a:gd name="connsiteY103" fmla="*/ 442160 h 1904041"/>
              <a:gd name="connsiteX104" fmla="*/ 228221 w 1887484"/>
              <a:gd name="connsiteY104" fmla="*/ 417596 h 1904041"/>
              <a:gd name="connsiteX105" fmla="*/ 239011 w 1887484"/>
              <a:gd name="connsiteY105" fmla="*/ 393031 h 1904041"/>
              <a:gd name="connsiteX106" fmla="*/ 249802 w 1887484"/>
              <a:gd name="connsiteY106" fmla="*/ 370806 h 1904041"/>
              <a:gd name="connsiteX107" fmla="*/ 262391 w 1887484"/>
              <a:gd name="connsiteY107" fmla="*/ 348581 h 1904041"/>
              <a:gd name="connsiteX108" fmla="*/ 273182 w 1887484"/>
              <a:gd name="connsiteY108" fmla="*/ 328696 h 1904041"/>
              <a:gd name="connsiteX109" fmla="*/ 285771 w 1887484"/>
              <a:gd name="connsiteY109" fmla="*/ 308810 h 1904041"/>
              <a:gd name="connsiteX110" fmla="*/ 296562 w 1887484"/>
              <a:gd name="connsiteY110" fmla="*/ 288925 h 1904041"/>
              <a:gd name="connsiteX111" fmla="*/ 307353 w 1887484"/>
              <a:gd name="connsiteY111" fmla="*/ 271379 h 1904041"/>
              <a:gd name="connsiteX112" fmla="*/ 318143 w 1887484"/>
              <a:gd name="connsiteY112" fmla="*/ 253833 h 1904041"/>
              <a:gd name="connsiteX113" fmla="*/ 330733 w 1887484"/>
              <a:gd name="connsiteY113" fmla="*/ 237457 h 1904041"/>
              <a:gd name="connsiteX114" fmla="*/ 343322 w 1887484"/>
              <a:gd name="connsiteY114" fmla="*/ 221080 h 1904041"/>
              <a:gd name="connsiteX115" fmla="*/ 354113 w 1887484"/>
              <a:gd name="connsiteY115" fmla="*/ 205874 h 1904041"/>
              <a:gd name="connsiteX116" fmla="*/ 364903 w 1887484"/>
              <a:gd name="connsiteY116" fmla="*/ 190667 h 1904041"/>
              <a:gd name="connsiteX117" fmla="*/ 375694 w 1887484"/>
              <a:gd name="connsiteY117" fmla="*/ 176630 h 1904041"/>
              <a:gd name="connsiteX118" fmla="*/ 388283 w 1887484"/>
              <a:gd name="connsiteY118" fmla="*/ 163763 h 1904041"/>
              <a:gd name="connsiteX119" fmla="*/ 399074 w 1887484"/>
              <a:gd name="connsiteY119" fmla="*/ 150896 h 1904041"/>
              <a:gd name="connsiteX120" fmla="*/ 411663 w 1887484"/>
              <a:gd name="connsiteY120" fmla="*/ 139199 h 1904041"/>
              <a:gd name="connsiteX121" fmla="*/ 422454 w 1887484"/>
              <a:gd name="connsiteY121" fmla="*/ 127501 h 1904041"/>
              <a:gd name="connsiteX122" fmla="*/ 433245 w 1887484"/>
              <a:gd name="connsiteY122" fmla="*/ 115804 h 1904041"/>
              <a:gd name="connsiteX123" fmla="*/ 445834 w 1887484"/>
              <a:gd name="connsiteY123" fmla="*/ 105276 h 1904041"/>
              <a:gd name="connsiteX124" fmla="*/ 456624 w 1887484"/>
              <a:gd name="connsiteY124" fmla="*/ 95918 h 1904041"/>
              <a:gd name="connsiteX125" fmla="*/ 469214 w 1887484"/>
              <a:gd name="connsiteY125" fmla="*/ 86561 h 1904041"/>
              <a:gd name="connsiteX126" fmla="*/ 480004 w 1887484"/>
              <a:gd name="connsiteY126" fmla="*/ 77203 h 1904041"/>
              <a:gd name="connsiteX127" fmla="*/ 490795 w 1887484"/>
              <a:gd name="connsiteY127" fmla="*/ 69015 h 1904041"/>
              <a:gd name="connsiteX128" fmla="*/ 503384 w 1887484"/>
              <a:gd name="connsiteY128" fmla="*/ 60826 h 1904041"/>
              <a:gd name="connsiteX129" fmla="*/ 514175 w 1887484"/>
              <a:gd name="connsiteY129" fmla="*/ 53808 h 1904041"/>
              <a:gd name="connsiteX130" fmla="*/ 526764 w 1887484"/>
              <a:gd name="connsiteY130" fmla="*/ 46790 h 1904041"/>
              <a:gd name="connsiteX131" fmla="*/ 537555 w 1887484"/>
              <a:gd name="connsiteY131" fmla="*/ 39771 h 1904041"/>
              <a:gd name="connsiteX132" fmla="*/ 548346 w 1887484"/>
              <a:gd name="connsiteY132" fmla="*/ 33922 h 1904041"/>
              <a:gd name="connsiteX133" fmla="*/ 560935 w 1887484"/>
              <a:gd name="connsiteY133" fmla="*/ 28074 h 1904041"/>
              <a:gd name="connsiteX134" fmla="*/ 571726 w 1887484"/>
              <a:gd name="connsiteY134" fmla="*/ 23395 h 1904041"/>
              <a:gd name="connsiteX135" fmla="*/ 582516 w 1887484"/>
              <a:gd name="connsiteY135" fmla="*/ 18716 h 1904041"/>
              <a:gd name="connsiteX136" fmla="*/ 595106 w 1887484"/>
              <a:gd name="connsiteY136" fmla="*/ 14037 h 1904041"/>
              <a:gd name="connsiteX137" fmla="*/ 605896 w 1887484"/>
              <a:gd name="connsiteY137" fmla="*/ 11697 h 1904041"/>
              <a:gd name="connsiteX138" fmla="*/ 618485 w 1887484"/>
              <a:gd name="connsiteY138" fmla="*/ 8188 h 1904041"/>
              <a:gd name="connsiteX139" fmla="*/ 629276 w 1887484"/>
              <a:gd name="connsiteY139" fmla="*/ 5849 h 1904041"/>
              <a:gd name="connsiteX140" fmla="*/ 640067 w 1887484"/>
              <a:gd name="connsiteY140" fmla="*/ 3509 h 1904041"/>
              <a:gd name="connsiteX141" fmla="*/ 652656 w 1887484"/>
              <a:gd name="connsiteY141" fmla="*/ 2340 h 1904041"/>
              <a:gd name="connsiteX142" fmla="*/ 663447 w 1887484"/>
              <a:gd name="connsiteY142" fmla="*/ 1170 h 1904041"/>
              <a:gd name="connsiteX143" fmla="*/ 676036 w 1887484"/>
              <a:gd name="connsiteY14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11262 w 1887484"/>
              <a:gd name="connsiteY13" fmla="*/ 52638 h 1904041"/>
              <a:gd name="connsiteX14" fmla="*/ 1134642 w 1887484"/>
              <a:gd name="connsiteY14" fmla="*/ 35092 h 1904041"/>
              <a:gd name="connsiteX15" fmla="*/ 1145433 w 1887484"/>
              <a:gd name="connsiteY15" fmla="*/ 28074 h 1904041"/>
              <a:gd name="connsiteX16" fmla="*/ 1156224 w 1887484"/>
              <a:gd name="connsiteY16" fmla="*/ 22225 h 1904041"/>
              <a:gd name="connsiteX17" fmla="*/ 1168813 w 1887484"/>
              <a:gd name="connsiteY17" fmla="*/ 16376 h 1904041"/>
              <a:gd name="connsiteX18" fmla="*/ 1179604 w 1887484"/>
              <a:gd name="connsiteY18" fmla="*/ 12867 h 1904041"/>
              <a:gd name="connsiteX19" fmla="*/ 1192193 w 1887484"/>
              <a:gd name="connsiteY19" fmla="*/ 8188 h 1904041"/>
              <a:gd name="connsiteX20" fmla="*/ 1202984 w 1887484"/>
              <a:gd name="connsiteY20" fmla="*/ 5849 h 1904041"/>
              <a:gd name="connsiteX21" fmla="*/ 1213774 w 1887484"/>
              <a:gd name="connsiteY21" fmla="*/ 3509 h 1904041"/>
              <a:gd name="connsiteX22" fmla="*/ 1226364 w 1887484"/>
              <a:gd name="connsiteY22" fmla="*/ 1170 h 1904041"/>
              <a:gd name="connsiteX23" fmla="*/ 1237154 w 1887484"/>
              <a:gd name="connsiteY23" fmla="*/ 1170 h 1904041"/>
              <a:gd name="connsiteX24" fmla="*/ 1249743 w 1887484"/>
              <a:gd name="connsiteY24" fmla="*/ 0 h 1904041"/>
              <a:gd name="connsiteX25" fmla="*/ 1260534 w 1887484"/>
              <a:gd name="connsiteY25" fmla="*/ 0 h 1904041"/>
              <a:gd name="connsiteX26" fmla="*/ 1271325 w 1887484"/>
              <a:gd name="connsiteY26" fmla="*/ 1170 h 1904041"/>
              <a:gd name="connsiteX27" fmla="*/ 1283914 w 1887484"/>
              <a:gd name="connsiteY27" fmla="*/ 2340 h 1904041"/>
              <a:gd name="connsiteX28" fmla="*/ 1294705 w 1887484"/>
              <a:gd name="connsiteY28" fmla="*/ 3509 h 1904041"/>
              <a:gd name="connsiteX29" fmla="*/ 1307294 w 1887484"/>
              <a:gd name="connsiteY29" fmla="*/ 5849 h 1904041"/>
              <a:gd name="connsiteX30" fmla="*/ 1318085 w 1887484"/>
              <a:gd name="connsiteY30" fmla="*/ 8188 h 1904041"/>
              <a:gd name="connsiteX31" fmla="*/ 1328875 w 1887484"/>
              <a:gd name="connsiteY31" fmla="*/ 11697 h 1904041"/>
              <a:gd name="connsiteX32" fmla="*/ 1339666 w 1887484"/>
              <a:gd name="connsiteY32" fmla="*/ 15207 h 1904041"/>
              <a:gd name="connsiteX33" fmla="*/ 1352255 w 1887484"/>
              <a:gd name="connsiteY33" fmla="*/ 19886 h 1904041"/>
              <a:gd name="connsiteX34" fmla="*/ 1363046 w 1887484"/>
              <a:gd name="connsiteY34" fmla="*/ 24565 h 1904041"/>
              <a:gd name="connsiteX35" fmla="*/ 1375635 w 1887484"/>
              <a:gd name="connsiteY35" fmla="*/ 29244 h 1904041"/>
              <a:gd name="connsiteX36" fmla="*/ 1386426 w 1887484"/>
              <a:gd name="connsiteY36" fmla="*/ 35092 h 1904041"/>
              <a:gd name="connsiteX37" fmla="*/ 1397217 w 1887484"/>
              <a:gd name="connsiteY37" fmla="*/ 40941 h 1904041"/>
              <a:gd name="connsiteX38" fmla="*/ 1409806 w 1887484"/>
              <a:gd name="connsiteY38" fmla="*/ 47959 h 1904041"/>
              <a:gd name="connsiteX39" fmla="*/ 1420597 w 1887484"/>
              <a:gd name="connsiteY39" fmla="*/ 54978 h 1904041"/>
              <a:gd name="connsiteX40" fmla="*/ 1433186 w 1887484"/>
              <a:gd name="connsiteY40" fmla="*/ 61996 h 1904041"/>
              <a:gd name="connsiteX41" fmla="*/ 1443977 w 1887484"/>
              <a:gd name="connsiteY41" fmla="*/ 70184 h 1904041"/>
              <a:gd name="connsiteX42" fmla="*/ 1454767 w 1887484"/>
              <a:gd name="connsiteY42" fmla="*/ 79542 h 1904041"/>
              <a:gd name="connsiteX43" fmla="*/ 1467357 w 1887484"/>
              <a:gd name="connsiteY43" fmla="*/ 87730 h 1904041"/>
              <a:gd name="connsiteX44" fmla="*/ 1478147 w 1887484"/>
              <a:gd name="connsiteY44" fmla="*/ 98258 h 1904041"/>
              <a:gd name="connsiteX45" fmla="*/ 1490736 w 1887484"/>
              <a:gd name="connsiteY45" fmla="*/ 107616 h 1904041"/>
              <a:gd name="connsiteX46" fmla="*/ 1501527 w 1887484"/>
              <a:gd name="connsiteY46" fmla="*/ 119313 h 1904041"/>
              <a:gd name="connsiteX47" fmla="*/ 1512318 w 1887484"/>
              <a:gd name="connsiteY47" fmla="*/ 129841 h 1904041"/>
              <a:gd name="connsiteX48" fmla="*/ 1524907 w 1887484"/>
              <a:gd name="connsiteY48" fmla="*/ 141538 h 1904041"/>
              <a:gd name="connsiteX49" fmla="*/ 1535698 w 1887484"/>
              <a:gd name="connsiteY49" fmla="*/ 154405 h 1904041"/>
              <a:gd name="connsiteX50" fmla="*/ 1546489 w 1887484"/>
              <a:gd name="connsiteY50" fmla="*/ 167272 h 1904041"/>
              <a:gd name="connsiteX51" fmla="*/ 1559078 w 1887484"/>
              <a:gd name="connsiteY51" fmla="*/ 180139 h 1904041"/>
              <a:gd name="connsiteX52" fmla="*/ 1569869 w 1887484"/>
              <a:gd name="connsiteY52" fmla="*/ 195346 h 1904041"/>
              <a:gd name="connsiteX53" fmla="*/ 1582458 w 1887484"/>
              <a:gd name="connsiteY53" fmla="*/ 210553 h 1904041"/>
              <a:gd name="connsiteX54" fmla="*/ 1593248 w 1887484"/>
              <a:gd name="connsiteY54" fmla="*/ 225759 h 1904041"/>
              <a:gd name="connsiteX55" fmla="*/ 1604039 w 1887484"/>
              <a:gd name="connsiteY55" fmla="*/ 242135 h 1904041"/>
              <a:gd name="connsiteX56" fmla="*/ 1616628 w 1887484"/>
              <a:gd name="connsiteY56" fmla="*/ 258512 h 1904041"/>
              <a:gd name="connsiteX57" fmla="*/ 1627419 w 1887484"/>
              <a:gd name="connsiteY57" fmla="*/ 277228 h 1904041"/>
              <a:gd name="connsiteX58" fmla="*/ 1640008 w 1887484"/>
              <a:gd name="connsiteY58" fmla="*/ 294774 h 1904041"/>
              <a:gd name="connsiteX59" fmla="*/ 1650799 w 1887484"/>
              <a:gd name="connsiteY59" fmla="*/ 314659 h 1904041"/>
              <a:gd name="connsiteX60" fmla="*/ 1661590 w 1887484"/>
              <a:gd name="connsiteY60" fmla="*/ 334545 h 1904041"/>
              <a:gd name="connsiteX61" fmla="*/ 1674179 w 1887484"/>
              <a:gd name="connsiteY61" fmla="*/ 356770 h 1904041"/>
              <a:gd name="connsiteX62" fmla="*/ 1684970 w 1887484"/>
              <a:gd name="connsiteY62" fmla="*/ 378995 h 1904041"/>
              <a:gd name="connsiteX63" fmla="*/ 1697559 w 1887484"/>
              <a:gd name="connsiteY63" fmla="*/ 402389 h 1904041"/>
              <a:gd name="connsiteX64" fmla="*/ 1708350 w 1887484"/>
              <a:gd name="connsiteY64" fmla="*/ 426954 h 1904041"/>
              <a:gd name="connsiteX65" fmla="*/ 1719140 w 1887484"/>
              <a:gd name="connsiteY65" fmla="*/ 452688 h 1904041"/>
              <a:gd name="connsiteX66" fmla="*/ 1729931 w 1887484"/>
              <a:gd name="connsiteY66" fmla="*/ 480762 h 1904041"/>
              <a:gd name="connsiteX67" fmla="*/ 1742520 w 1887484"/>
              <a:gd name="connsiteY67" fmla="*/ 510005 h 1904041"/>
              <a:gd name="connsiteX68" fmla="*/ 1753311 w 1887484"/>
              <a:gd name="connsiteY68" fmla="*/ 540418 h 1904041"/>
              <a:gd name="connsiteX69" fmla="*/ 1765900 w 1887484"/>
              <a:gd name="connsiteY69" fmla="*/ 573171 h 1904041"/>
              <a:gd name="connsiteX70" fmla="*/ 1776691 w 1887484"/>
              <a:gd name="connsiteY70" fmla="*/ 608263 h 1904041"/>
              <a:gd name="connsiteX71" fmla="*/ 1787482 w 1887484"/>
              <a:gd name="connsiteY71" fmla="*/ 645694 h 1904041"/>
              <a:gd name="connsiteX72" fmla="*/ 1800071 w 1887484"/>
              <a:gd name="connsiteY72" fmla="*/ 686635 h 1904041"/>
              <a:gd name="connsiteX73" fmla="*/ 1810862 w 1887484"/>
              <a:gd name="connsiteY73" fmla="*/ 731085 h 1904041"/>
              <a:gd name="connsiteX74" fmla="*/ 1823451 w 1887484"/>
              <a:gd name="connsiteY74" fmla="*/ 780214 h 1904041"/>
              <a:gd name="connsiteX75" fmla="*/ 1834242 w 1887484"/>
              <a:gd name="connsiteY75" fmla="*/ 836361 h 1904041"/>
              <a:gd name="connsiteX76" fmla="*/ 1845032 w 1887484"/>
              <a:gd name="connsiteY76" fmla="*/ 901867 h 1904041"/>
              <a:gd name="connsiteX77" fmla="*/ 1857621 w 1887484"/>
              <a:gd name="connsiteY77" fmla="*/ 980239 h 1904041"/>
              <a:gd name="connsiteX78" fmla="*/ 1868412 w 1887484"/>
              <a:gd name="connsiteY78" fmla="*/ 1084345 h 1904041"/>
              <a:gd name="connsiteX79" fmla="*/ 1881001 w 1887484"/>
              <a:gd name="connsiteY79" fmla="*/ 1256297 h 1904041"/>
              <a:gd name="connsiteX80" fmla="*/ 1885102 w 1887484"/>
              <a:gd name="connsiteY80" fmla="*/ 1335426 h 1904041"/>
              <a:gd name="connsiteX81" fmla="*/ 1887484 w 1887484"/>
              <a:gd name="connsiteY81" fmla="*/ 1903557 h 1904041"/>
              <a:gd name="connsiteX82" fmla="*/ 0 w 1887484"/>
              <a:gd name="connsiteY82" fmla="*/ 1904041 h 1904041"/>
              <a:gd name="connsiteX83" fmla="*/ 0 w 1887484"/>
              <a:gd name="connsiteY83" fmla="*/ 1482058 h 1904041"/>
              <a:gd name="connsiteX84" fmla="*/ 8809 w 1887484"/>
              <a:gd name="connsiteY84" fmla="*/ 1388477 h 1904041"/>
              <a:gd name="connsiteX85" fmla="*/ 21398 w 1887484"/>
              <a:gd name="connsiteY85" fmla="*/ 1283201 h 1904041"/>
              <a:gd name="connsiteX86" fmla="*/ 32189 w 1887484"/>
              <a:gd name="connsiteY86" fmla="*/ 1190791 h 1904041"/>
              <a:gd name="connsiteX87" fmla="*/ 44778 w 1887484"/>
              <a:gd name="connsiteY87" fmla="*/ 1110080 h 1904041"/>
              <a:gd name="connsiteX88" fmla="*/ 55569 w 1887484"/>
              <a:gd name="connsiteY88" fmla="*/ 1038726 h 1904041"/>
              <a:gd name="connsiteX89" fmla="*/ 66360 w 1887484"/>
              <a:gd name="connsiteY89" fmla="*/ 972051 h 1904041"/>
              <a:gd name="connsiteX90" fmla="*/ 78949 w 1887484"/>
              <a:gd name="connsiteY90" fmla="*/ 911225 h 1904041"/>
              <a:gd name="connsiteX91" fmla="*/ 89740 w 1887484"/>
              <a:gd name="connsiteY91" fmla="*/ 853907 h 1904041"/>
              <a:gd name="connsiteX92" fmla="*/ 102329 w 1887484"/>
              <a:gd name="connsiteY92" fmla="*/ 800100 h 1904041"/>
              <a:gd name="connsiteX93" fmla="*/ 113119 w 1887484"/>
              <a:gd name="connsiteY93" fmla="*/ 750971 h 1904041"/>
              <a:gd name="connsiteX94" fmla="*/ 123910 w 1887484"/>
              <a:gd name="connsiteY94" fmla="*/ 705351 h 1904041"/>
              <a:gd name="connsiteX95" fmla="*/ 136499 w 1887484"/>
              <a:gd name="connsiteY95" fmla="*/ 663240 h 1904041"/>
              <a:gd name="connsiteX96" fmla="*/ 147290 w 1887484"/>
              <a:gd name="connsiteY96" fmla="*/ 624639 h 1904041"/>
              <a:gd name="connsiteX97" fmla="*/ 158081 w 1887484"/>
              <a:gd name="connsiteY97" fmla="*/ 589547 h 1904041"/>
              <a:gd name="connsiteX98" fmla="*/ 170670 w 1887484"/>
              <a:gd name="connsiteY98" fmla="*/ 555625 h 1904041"/>
              <a:gd name="connsiteX99" fmla="*/ 181461 w 1887484"/>
              <a:gd name="connsiteY99" fmla="*/ 525212 h 1904041"/>
              <a:gd name="connsiteX100" fmla="*/ 192251 w 1887484"/>
              <a:gd name="connsiteY100" fmla="*/ 495968 h 1904041"/>
              <a:gd name="connsiteX101" fmla="*/ 204841 w 1887484"/>
              <a:gd name="connsiteY101" fmla="*/ 469064 h 1904041"/>
              <a:gd name="connsiteX102" fmla="*/ 215631 w 1887484"/>
              <a:gd name="connsiteY102" fmla="*/ 442160 h 1904041"/>
              <a:gd name="connsiteX103" fmla="*/ 228221 w 1887484"/>
              <a:gd name="connsiteY103" fmla="*/ 417596 h 1904041"/>
              <a:gd name="connsiteX104" fmla="*/ 239011 w 1887484"/>
              <a:gd name="connsiteY104" fmla="*/ 393031 h 1904041"/>
              <a:gd name="connsiteX105" fmla="*/ 249802 w 1887484"/>
              <a:gd name="connsiteY105" fmla="*/ 370806 h 1904041"/>
              <a:gd name="connsiteX106" fmla="*/ 262391 w 1887484"/>
              <a:gd name="connsiteY106" fmla="*/ 348581 h 1904041"/>
              <a:gd name="connsiteX107" fmla="*/ 273182 w 1887484"/>
              <a:gd name="connsiteY107" fmla="*/ 328696 h 1904041"/>
              <a:gd name="connsiteX108" fmla="*/ 285771 w 1887484"/>
              <a:gd name="connsiteY108" fmla="*/ 308810 h 1904041"/>
              <a:gd name="connsiteX109" fmla="*/ 296562 w 1887484"/>
              <a:gd name="connsiteY109" fmla="*/ 288925 h 1904041"/>
              <a:gd name="connsiteX110" fmla="*/ 307353 w 1887484"/>
              <a:gd name="connsiteY110" fmla="*/ 271379 h 1904041"/>
              <a:gd name="connsiteX111" fmla="*/ 318143 w 1887484"/>
              <a:gd name="connsiteY111" fmla="*/ 253833 h 1904041"/>
              <a:gd name="connsiteX112" fmla="*/ 330733 w 1887484"/>
              <a:gd name="connsiteY112" fmla="*/ 237457 h 1904041"/>
              <a:gd name="connsiteX113" fmla="*/ 343322 w 1887484"/>
              <a:gd name="connsiteY113" fmla="*/ 221080 h 1904041"/>
              <a:gd name="connsiteX114" fmla="*/ 354113 w 1887484"/>
              <a:gd name="connsiteY114" fmla="*/ 205874 h 1904041"/>
              <a:gd name="connsiteX115" fmla="*/ 364903 w 1887484"/>
              <a:gd name="connsiteY115" fmla="*/ 190667 h 1904041"/>
              <a:gd name="connsiteX116" fmla="*/ 375694 w 1887484"/>
              <a:gd name="connsiteY116" fmla="*/ 176630 h 1904041"/>
              <a:gd name="connsiteX117" fmla="*/ 388283 w 1887484"/>
              <a:gd name="connsiteY117" fmla="*/ 163763 h 1904041"/>
              <a:gd name="connsiteX118" fmla="*/ 399074 w 1887484"/>
              <a:gd name="connsiteY118" fmla="*/ 150896 h 1904041"/>
              <a:gd name="connsiteX119" fmla="*/ 411663 w 1887484"/>
              <a:gd name="connsiteY119" fmla="*/ 139199 h 1904041"/>
              <a:gd name="connsiteX120" fmla="*/ 422454 w 1887484"/>
              <a:gd name="connsiteY120" fmla="*/ 127501 h 1904041"/>
              <a:gd name="connsiteX121" fmla="*/ 433245 w 1887484"/>
              <a:gd name="connsiteY121" fmla="*/ 115804 h 1904041"/>
              <a:gd name="connsiteX122" fmla="*/ 445834 w 1887484"/>
              <a:gd name="connsiteY122" fmla="*/ 105276 h 1904041"/>
              <a:gd name="connsiteX123" fmla="*/ 456624 w 1887484"/>
              <a:gd name="connsiteY123" fmla="*/ 95918 h 1904041"/>
              <a:gd name="connsiteX124" fmla="*/ 469214 w 1887484"/>
              <a:gd name="connsiteY124" fmla="*/ 86561 h 1904041"/>
              <a:gd name="connsiteX125" fmla="*/ 480004 w 1887484"/>
              <a:gd name="connsiteY125" fmla="*/ 77203 h 1904041"/>
              <a:gd name="connsiteX126" fmla="*/ 490795 w 1887484"/>
              <a:gd name="connsiteY126" fmla="*/ 69015 h 1904041"/>
              <a:gd name="connsiteX127" fmla="*/ 503384 w 1887484"/>
              <a:gd name="connsiteY127" fmla="*/ 60826 h 1904041"/>
              <a:gd name="connsiteX128" fmla="*/ 514175 w 1887484"/>
              <a:gd name="connsiteY128" fmla="*/ 53808 h 1904041"/>
              <a:gd name="connsiteX129" fmla="*/ 526764 w 1887484"/>
              <a:gd name="connsiteY129" fmla="*/ 46790 h 1904041"/>
              <a:gd name="connsiteX130" fmla="*/ 537555 w 1887484"/>
              <a:gd name="connsiteY130" fmla="*/ 39771 h 1904041"/>
              <a:gd name="connsiteX131" fmla="*/ 548346 w 1887484"/>
              <a:gd name="connsiteY131" fmla="*/ 33922 h 1904041"/>
              <a:gd name="connsiteX132" fmla="*/ 560935 w 1887484"/>
              <a:gd name="connsiteY132" fmla="*/ 28074 h 1904041"/>
              <a:gd name="connsiteX133" fmla="*/ 571726 w 1887484"/>
              <a:gd name="connsiteY133" fmla="*/ 23395 h 1904041"/>
              <a:gd name="connsiteX134" fmla="*/ 582516 w 1887484"/>
              <a:gd name="connsiteY134" fmla="*/ 18716 h 1904041"/>
              <a:gd name="connsiteX135" fmla="*/ 595106 w 1887484"/>
              <a:gd name="connsiteY135" fmla="*/ 14037 h 1904041"/>
              <a:gd name="connsiteX136" fmla="*/ 605896 w 1887484"/>
              <a:gd name="connsiteY136" fmla="*/ 11697 h 1904041"/>
              <a:gd name="connsiteX137" fmla="*/ 618485 w 1887484"/>
              <a:gd name="connsiteY137" fmla="*/ 8188 h 1904041"/>
              <a:gd name="connsiteX138" fmla="*/ 629276 w 1887484"/>
              <a:gd name="connsiteY138" fmla="*/ 5849 h 1904041"/>
              <a:gd name="connsiteX139" fmla="*/ 640067 w 1887484"/>
              <a:gd name="connsiteY139" fmla="*/ 3509 h 1904041"/>
              <a:gd name="connsiteX140" fmla="*/ 652656 w 1887484"/>
              <a:gd name="connsiteY140" fmla="*/ 2340 h 1904041"/>
              <a:gd name="connsiteX141" fmla="*/ 663447 w 1887484"/>
              <a:gd name="connsiteY141" fmla="*/ 1170 h 1904041"/>
              <a:gd name="connsiteX142" fmla="*/ 676036 w 1887484"/>
              <a:gd name="connsiteY14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45433 w 1887484"/>
              <a:gd name="connsiteY14" fmla="*/ 28074 h 1904041"/>
              <a:gd name="connsiteX15" fmla="*/ 1156224 w 1887484"/>
              <a:gd name="connsiteY15" fmla="*/ 22225 h 1904041"/>
              <a:gd name="connsiteX16" fmla="*/ 1168813 w 1887484"/>
              <a:gd name="connsiteY16" fmla="*/ 16376 h 1904041"/>
              <a:gd name="connsiteX17" fmla="*/ 1179604 w 1887484"/>
              <a:gd name="connsiteY17" fmla="*/ 12867 h 1904041"/>
              <a:gd name="connsiteX18" fmla="*/ 1192193 w 1887484"/>
              <a:gd name="connsiteY18" fmla="*/ 8188 h 1904041"/>
              <a:gd name="connsiteX19" fmla="*/ 1202984 w 1887484"/>
              <a:gd name="connsiteY19" fmla="*/ 5849 h 1904041"/>
              <a:gd name="connsiteX20" fmla="*/ 1213774 w 1887484"/>
              <a:gd name="connsiteY20" fmla="*/ 3509 h 1904041"/>
              <a:gd name="connsiteX21" fmla="*/ 1226364 w 1887484"/>
              <a:gd name="connsiteY21" fmla="*/ 1170 h 1904041"/>
              <a:gd name="connsiteX22" fmla="*/ 1237154 w 1887484"/>
              <a:gd name="connsiteY22" fmla="*/ 1170 h 1904041"/>
              <a:gd name="connsiteX23" fmla="*/ 1249743 w 1887484"/>
              <a:gd name="connsiteY23" fmla="*/ 0 h 1904041"/>
              <a:gd name="connsiteX24" fmla="*/ 1260534 w 1887484"/>
              <a:gd name="connsiteY24" fmla="*/ 0 h 1904041"/>
              <a:gd name="connsiteX25" fmla="*/ 1271325 w 1887484"/>
              <a:gd name="connsiteY25" fmla="*/ 1170 h 1904041"/>
              <a:gd name="connsiteX26" fmla="*/ 1283914 w 1887484"/>
              <a:gd name="connsiteY26" fmla="*/ 2340 h 1904041"/>
              <a:gd name="connsiteX27" fmla="*/ 1294705 w 1887484"/>
              <a:gd name="connsiteY27" fmla="*/ 3509 h 1904041"/>
              <a:gd name="connsiteX28" fmla="*/ 1307294 w 1887484"/>
              <a:gd name="connsiteY28" fmla="*/ 5849 h 1904041"/>
              <a:gd name="connsiteX29" fmla="*/ 1318085 w 1887484"/>
              <a:gd name="connsiteY29" fmla="*/ 8188 h 1904041"/>
              <a:gd name="connsiteX30" fmla="*/ 1328875 w 1887484"/>
              <a:gd name="connsiteY30" fmla="*/ 11697 h 1904041"/>
              <a:gd name="connsiteX31" fmla="*/ 1339666 w 1887484"/>
              <a:gd name="connsiteY31" fmla="*/ 15207 h 1904041"/>
              <a:gd name="connsiteX32" fmla="*/ 1352255 w 1887484"/>
              <a:gd name="connsiteY32" fmla="*/ 19886 h 1904041"/>
              <a:gd name="connsiteX33" fmla="*/ 1363046 w 1887484"/>
              <a:gd name="connsiteY33" fmla="*/ 24565 h 1904041"/>
              <a:gd name="connsiteX34" fmla="*/ 1375635 w 1887484"/>
              <a:gd name="connsiteY34" fmla="*/ 29244 h 1904041"/>
              <a:gd name="connsiteX35" fmla="*/ 1386426 w 1887484"/>
              <a:gd name="connsiteY35" fmla="*/ 35092 h 1904041"/>
              <a:gd name="connsiteX36" fmla="*/ 1397217 w 1887484"/>
              <a:gd name="connsiteY36" fmla="*/ 40941 h 1904041"/>
              <a:gd name="connsiteX37" fmla="*/ 1409806 w 1887484"/>
              <a:gd name="connsiteY37" fmla="*/ 47959 h 1904041"/>
              <a:gd name="connsiteX38" fmla="*/ 1420597 w 1887484"/>
              <a:gd name="connsiteY38" fmla="*/ 54978 h 1904041"/>
              <a:gd name="connsiteX39" fmla="*/ 1433186 w 1887484"/>
              <a:gd name="connsiteY39" fmla="*/ 61996 h 1904041"/>
              <a:gd name="connsiteX40" fmla="*/ 1443977 w 1887484"/>
              <a:gd name="connsiteY40" fmla="*/ 70184 h 1904041"/>
              <a:gd name="connsiteX41" fmla="*/ 1454767 w 1887484"/>
              <a:gd name="connsiteY41" fmla="*/ 79542 h 1904041"/>
              <a:gd name="connsiteX42" fmla="*/ 1467357 w 1887484"/>
              <a:gd name="connsiteY42" fmla="*/ 87730 h 1904041"/>
              <a:gd name="connsiteX43" fmla="*/ 1478147 w 1887484"/>
              <a:gd name="connsiteY43" fmla="*/ 98258 h 1904041"/>
              <a:gd name="connsiteX44" fmla="*/ 1490736 w 1887484"/>
              <a:gd name="connsiteY44" fmla="*/ 107616 h 1904041"/>
              <a:gd name="connsiteX45" fmla="*/ 1501527 w 1887484"/>
              <a:gd name="connsiteY45" fmla="*/ 119313 h 1904041"/>
              <a:gd name="connsiteX46" fmla="*/ 1512318 w 1887484"/>
              <a:gd name="connsiteY46" fmla="*/ 129841 h 1904041"/>
              <a:gd name="connsiteX47" fmla="*/ 1524907 w 1887484"/>
              <a:gd name="connsiteY47" fmla="*/ 141538 h 1904041"/>
              <a:gd name="connsiteX48" fmla="*/ 1535698 w 1887484"/>
              <a:gd name="connsiteY48" fmla="*/ 154405 h 1904041"/>
              <a:gd name="connsiteX49" fmla="*/ 1546489 w 1887484"/>
              <a:gd name="connsiteY49" fmla="*/ 167272 h 1904041"/>
              <a:gd name="connsiteX50" fmla="*/ 1559078 w 1887484"/>
              <a:gd name="connsiteY50" fmla="*/ 180139 h 1904041"/>
              <a:gd name="connsiteX51" fmla="*/ 1569869 w 1887484"/>
              <a:gd name="connsiteY51" fmla="*/ 195346 h 1904041"/>
              <a:gd name="connsiteX52" fmla="*/ 1582458 w 1887484"/>
              <a:gd name="connsiteY52" fmla="*/ 210553 h 1904041"/>
              <a:gd name="connsiteX53" fmla="*/ 1593248 w 1887484"/>
              <a:gd name="connsiteY53" fmla="*/ 225759 h 1904041"/>
              <a:gd name="connsiteX54" fmla="*/ 1604039 w 1887484"/>
              <a:gd name="connsiteY54" fmla="*/ 242135 h 1904041"/>
              <a:gd name="connsiteX55" fmla="*/ 1616628 w 1887484"/>
              <a:gd name="connsiteY55" fmla="*/ 258512 h 1904041"/>
              <a:gd name="connsiteX56" fmla="*/ 1627419 w 1887484"/>
              <a:gd name="connsiteY56" fmla="*/ 277228 h 1904041"/>
              <a:gd name="connsiteX57" fmla="*/ 1640008 w 1887484"/>
              <a:gd name="connsiteY57" fmla="*/ 294774 h 1904041"/>
              <a:gd name="connsiteX58" fmla="*/ 1650799 w 1887484"/>
              <a:gd name="connsiteY58" fmla="*/ 314659 h 1904041"/>
              <a:gd name="connsiteX59" fmla="*/ 1661590 w 1887484"/>
              <a:gd name="connsiteY59" fmla="*/ 334545 h 1904041"/>
              <a:gd name="connsiteX60" fmla="*/ 1674179 w 1887484"/>
              <a:gd name="connsiteY60" fmla="*/ 356770 h 1904041"/>
              <a:gd name="connsiteX61" fmla="*/ 1684970 w 1887484"/>
              <a:gd name="connsiteY61" fmla="*/ 378995 h 1904041"/>
              <a:gd name="connsiteX62" fmla="*/ 1697559 w 1887484"/>
              <a:gd name="connsiteY62" fmla="*/ 402389 h 1904041"/>
              <a:gd name="connsiteX63" fmla="*/ 1708350 w 1887484"/>
              <a:gd name="connsiteY63" fmla="*/ 426954 h 1904041"/>
              <a:gd name="connsiteX64" fmla="*/ 1719140 w 1887484"/>
              <a:gd name="connsiteY64" fmla="*/ 452688 h 1904041"/>
              <a:gd name="connsiteX65" fmla="*/ 1729931 w 1887484"/>
              <a:gd name="connsiteY65" fmla="*/ 480762 h 1904041"/>
              <a:gd name="connsiteX66" fmla="*/ 1742520 w 1887484"/>
              <a:gd name="connsiteY66" fmla="*/ 510005 h 1904041"/>
              <a:gd name="connsiteX67" fmla="*/ 1753311 w 1887484"/>
              <a:gd name="connsiteY67" fmla="*/ 540418 h 1904041"/>
              <a:gd name="connsiteX68" fmla="*/ 1765900 w 1887484"/>
              <a:gd name="connsiteY68" fmla="*/ 573171 h 1904041"/>
              <a:gd name="connsiteX69" fmla="*/ 1776691 w 1887484"/>
              <a:gd name="connsiteY69" fmla="*/ 608263 h 1904041"/>
              <a:gd name="connsiteX70" fmla="*/ 1787482 w 1887484"/>
              <a:gd name="connsiteY70" fmla="*/ 645694 h 1904041"/>
              <a:gd name="connsiteX71" fmla="*/ 1800071 w 1887484"/>
              <a:gd name="connsiteY71" fmla="*/ 686635 h 1904041"/>
              <a:gd name="connsiteX72" fmla="*/ 1810862 w 1887484"/>
              <a:gd name="connsiteY72" fmla="*/ 731085 h 1904041"/>
              <a:gd name="connsiteX73" fmla="*/ 1823451 w 1887484"/>
              <a:gd name="connsiteY73" fmla="*/ 780214 h 1904041"/>
              <a:gd name="connsiteX74" fmla="*/ 1834242 w 1887484"/>
              <a:gd name="connsiteY74" fmla="*/ 836361 h 1904041"/>
              <a:gd name="connsiteX75" fmla="*/ 1845032 w 1887484"/>
              <a:gd name="connsiteY75" fmla="*/ 901867 h 1904041"/>
              <a:gd name="connsiteX76" fmla="*/ 1857621 w 1887484"/>
              <a:gd name="connsiteY76" fmla="*/ 980239 h 1904041"/>
              <a:gd name="connsiteX77" fmla="*/ 1868412 w 1887484"/>
              <a:gd name="connsiteY77" fmla="*/ 1084345 h 1904041"/>
              <a:gd name="connsiteX78" fmla="*/ 1881001 w 1887484"/>
              <a:gd name="connsiteY78" fmla="*/ 1256297 h 1904041"/>
              <a:gd name="connsiteX79" fmla="*/ 1885102 w 1887484"/>
              <a:gd name="connsiteY79" fmla="*/ 1335426 h 1904041"/>
              <a:gd name="connsiteX80" fmla="*/ 1887484 w 1887484"/>
              <a:gd name="connsiteY80" fmla="*/ 1903557 h 1904041"/>
              <a:gd name="connsiteX81" fmla="*/ 0 w 1887484"/>
              <a:gd name="connsiteY81" fmla="*/ 1904041 h 1904041"/>
              <a:gd name="connsiteX82" fmla="*/ 0 w 1887484"/>
              <a:gd name="connsiteY82" fmla="*/ 1482058 h 1904041"/>
              <a:gd name="connsiteX83" fmla="*/ 8809 w 1887484"/>
              <a:gd name="connsiteY83" fmla="*/ 1388477 h 1904041"/>
              <a:gd name="connsiteX84" fmla="*/ 21398 w 1887484"/>
              <a:gd name="connsiteY84" fmla="*/ 1283201 h 1904041"/>
              <a:gd name="connsiteX85" fmla="*/ 32189 w 1887484"/>
              <a:gd name="connsiteY85" fmla="*/ 1190791 h 1904041"/>
              <a:gd name="connsiteX86" fmla="*/ 44778 w 1887484"/>
              <a:gd name="connsiteY86" fmla="*/ 1110080 h 1904041"/>
              <a:gd name="connsiteX87" fmla="*/ 55569 w 1887484"/>
              <a:gd name="connsiteY87" fmla="*/ 1038726 h 1904041"/>
              <a:gd name="connsiteX88" fmla="*/ 66360 w 1887484"/>
              <a:gd name="connsiteY88" fmla="*/ 972051 h 1904041"/>
              <a:gd name="connsiteX89" fmla="*/ 78949 w 1887484"/>
              <a:gd name="connsiteY89" fmla="*/ 911225 h 1904041"/>
              <a:gd name="connsiteX90" fmla="*/ 89740 w 1887484"/>
              <a:gd name="connsiteY90" fmla="*/ 853907 h 1904041"/>
              <a:gd name="connsiteX91" fmla="*/ 102329 w 1887484"/>
              <a:gd name="connsiteY91" fmla="*/ 800100 h 1904041"/>
              <a:gd name="connsiteX92" fmla="*/ 113119 w 1887484"/>
              <a:gd name="connsiteY92" fmla="*/ 750971 h 1904041"/>
              <a:gd name="connsiteX93" fmla="*/ 123910 w 1887484"/>
              <a:gd name="connsiteY93" fmla="*/ 705351 h 1904041"/>
              <a:gd name="connsiteX94" fmla="*/ 136499 w 1887484"/>
              <a:gd name="connsiteY94" fmla="*/ 663240 h 1904041"/>
              <a:gd name="connsiteX95" fmla="*/ 147290 w 1887484"/>
              <a:gd name="connsiteY95" fmla="*/ 624639 h 1904041"/>
              <a:gd name="connsiteX96" fmla="*/ 158081 w 1887484"/>
              <a:gd name="connsiteY96" fmla="*/ 589547 h 1904041"/>
              <a:gd name="connsiteX97" fmla="*/ 170670 w 1887484"/>
              <a:gd name="connsiteY97" fmla="*/ 555625 h 1904041"/>
              <a:gd name="connsiteX98" fmla="*/ 181461 w 1887484"/>
              <a:gd name="connsiteY98" fmla="*/ 525212 h 1904041"/>
              <a:gd name="connsiteX99" fmla="*/ 192251 w 1887484"/>
              <a:gd name="connsiteY99" fmla="*/ 495968 h 1904041"/>
              <a:gd name="connsiteX100" fmla="*/ 204841 w 1887484"/>
              <a:gd name="connsiteY100" fmla="*/ 469064 h 1904041"/>
              <a:gd name="connsiteX101" fmla="*/ 215631 w 1887484"/>
              <a:gd name="connsiteY101" fmla="*/ 442160 h 1904041"/>
              <a:gd name="connsiteX102" fmla="*/ 228221 w 1887484"/>
              <a:gd name="connsiteY102" fmla="*/ 417596 h 1904041"/>
              <a:gd name="connsiteX103" fmla="*/ 239011 w 1887484"/>
              <a:gd name="connsiteY103" fmla="*/ 393031 h 1904041"/>
              <a:gd name="connsiteX104" fmla="*/ 249802 w 1887484"/>
              <a:gd name="connsiteY104" fmla="*/ 370806 h 1904041"/>
              <a:gd name="connsiteX105" fmla="*/ 262391 w 1887484"/>
              <a:gd name="connsiteY105" fmla="*/ 348581 h 1904041"/>
              <a:gd name="connsiteX106" fmla="*/ 273182 w 1887484"/>
              <a:gd name="connsiteY106" fmla="*/ 328696 h 1904041"/>
              <a:gd name="connsiteX107" fmla="*/ 285771 w 1887484"/>
              <a:gd name="connsiteY107" fmla="*/ 308810 h 1904041"/>
              <a:gd name="connsiteX108" fmla="*/ 296562 w 1887484"/>
              <a:gd name="connsiteY108" fmla="*/ 288925 h 1904041"/>
              <a:gd name="connsiteX109" fmla="*/ 307353 w 1887484"/>
              <a:gd name="connsiteY109" fmla="*/ 271379 h 1904041"/>
              <a:gd name="connsiteX110" fmla="*/ 318143 w 1887484"/>
              <a:gd name="connsiteY110" fmla="*/ 253833 h 1904041"/>
              <a:gd name="connsiteX111" fmla="*/ 330733 w 1887484"/>
              <a:gd name="connsiteY111" fmla="*/ 237457 h 1904041"/>
              <a:gd name="connsiteX112" fmla="*/ 343322 w 1887484"/>
              <a:gd name="connsiteY112" fmla="*/ 221080 h 1904041"/>
              <a:gd name="connsiteX113" fmla="*/ 354113 w 1887484"/>
              <a:gd name="connsiteY113" fmla="*/ 205874 h 1904041"/>
              <a:gd name="connsiteX114" fmla="*/ 364903 w 1887484"/>
              <a:gd name="connsiteY114" fmla="*/ 190667 h 1904041"/>
              <a:gd name="connsiteX115" fmla="*/ 375694 w 1887484"/>
              <a:gd name="connsiteY115" fmla="*/ 176630 h 1904041"/>
              <a:gd name="connsiteX116" fmla="*/ 388283 w 1887484"/>
              <a:gd name="connsiteY116" fmla="*/ 163763 h 1904041"/>
              <a:gd name="connsiteX117" fmla="*/ 399074 w 1887484"/>
              <a:gd name="connsiteY117" fmla="*/ 150896 h 1904041"/>
              <a:gd name="connsiteX118" fmla="*/ 411663 w 1887484"/>
              <a:gd name="connsiteY118" fmla="*/ 139199 h 1904041"/>
              <a:gd name="connsiteX119" fmla="*/ 422454 w 1887484"/>
              <a:gd name="connsiteY119" fmla="*/ 127501 h 1904041"/>
              <a:gd name="connsiteX120" fmla="*/ 433245 w 1887484"/>
              <a:gd name="connsiteY120" fmla="*/ 115804 h 1904041"/>
              <a:gd name="connsiteX121" fmla="*/ 445834 w 1887484"/>
              <a:gd name="connsiteY121" fmla="*/ 105276 h 1904041"/>
              <a:gd name="connsiteX122" fmla="*/ 456624 w 1887484"/>
              <a:gd name="connsiteY122" fmla="*/ 95918 h 1904041"/>
              <a:gd name="connsiteX123" fmla="*/ 469214 w 1887484"/>
              <a:gd name="connsiteY123" fmla="*/ 86561 h 1904041"/>
              <a:gd name="connsiteX124" fmla="*/ 480004 w 1887484"/>
              <a:gd name="connsiteY124" fmla="*/ 77203 h 1904041"/>
              <a:gd name="connsiteX125" fmla="*/ 490795 w 1887484"/>
              <a:gd name="connsiteY125" fmla="*/ 69015 h 1904041"/>
              <a:gd name="connsiteX126" fmla="*/ 503384 w 1887484"/>
              <a:gd name="connsiteY126" fmla="*/ 60826 h 1904041"/>
              <a:gd name="connsiteX127" fmla="*/ 514175 w 1887484"/>
              <a:gd name="connsiteY127" fmla="*/ 53808 h 1904041"/>
              <a:gd name="connsiteX128" fmla="*/ 526764 w 1887484"/>
              <a:gd name="connsiteY128" fmla="*/ 46790 h 1904041"/>
              <a:gd name="connsiteX129" fmla="*/ 537555 w 1887484"/>
              <a:gd name="connsiteY129" fmla="*/ 39771 h 1904041"/>
              <a:gd name="connsiteX130" fmla="*/ 548346 w 1887484"/>
              <a:gd name="connsiteY130" fmla="*/ 33922 h 1904041"/>
              <a:gd name="connsiteX131" fmla="*/ 560935 w 1887484"/>
              <a:gd name="connsiteY131" fmla="*/ 28074 h 1904041"/>
              <a:gd name="connsiteX132" fmla="*/ 571726 w 1887484"/>
              <a:gd name="connsiteY132" fmla="*/ 23395 h 1904041"/>
              <a:gd name="connsiteX133" fmla="*/ 582516 w 1887484"/>
              <a:gd name="connsiteY133" fmla="*/ 18716 h 1904041"/>
              <a:gd name="connsiteX134" fmla="*/ 595106 w 1887484"/>
              <a:gd name="connsiteY134" fmla="*/ 14037 h 1904041"/>
              <a:gd name="connsiteX135" fmla="*/ 605896 w 1887484"/>
              <a:gd name="connsiteY135" fmla="*/ 11697 h 1904041"/>
              <a:gd name="connsiteX136" fmla="*/ 618485 w 1887484"/>
              <a:gd name="connsiteY136" fmla="*/ 8188 h 1904041"/>
              <a:gd name="connsiteX137" fmla="*/ 629276 w 1887484"/>
              <a:gd name="connsiteY137" fmla="*/ 5849 h 1904041"/>
              <a:gd name="connsiteX138" fmla="*/ 640067 w 1887484"/>
              <a:gd name="connsiteY138" fmla="*/ 3509 h 1904041"/>
              <a:gd name="connsiteX139" fmla="*/ 652656 w 1887484"/>
              <a:gd name="connsiteY139" fmla="*/ 2340 h 1904041"/>
              <a:gd name="connsiteX140" fmla="*/ 663447 w 1887484"/>
              <a:gd name="connsiteY140" fmla="*/ 1170 h 1904041"/>
              <a:gd name="connsiteX141" fmla="*/ 676036 w 1887484"/>
              <a:gd name="connsiteY14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812719 w 1887484"/>
              <a:gd name="connsiteY12" fmla="*/ 45620 h 1904041"/>
              <a:gd name="connsiteX13" fmla="*/ 1134642 w 1887484"/>
              <a:gd name="connsiteY13" fmla="*/ 35092 h 1904041"/>
              <a:gd name="connsiteX14" fmla="*/ 1156224 w 1887484"/>
              <a:gd name="connsiteY14" fmla="*/ 22225 h 1904041"/>
              <a:gd name="connsiteX15" fmla="*/ 1168813 w 1887484"/>
              <a:gd name="connsiteY15" fmla="*/ 16376 h 1904041"/>
              <a:gd name="connsiteX16" fmla="*/ 1179604 w 1887484"/>
              <a:gd name="connsiteY16" fmla="*/ 12867 h 1904041"/>
              <a:gd name="connsiteX17" fmla="*/ 1192193 w 1887484"/>
              <a:gd name="connsiteY17" fmla="*/ 8188 h 1904041"/>
              <a:gd name="connsiteX18" fmla="*/ 1202984 w 1887484"/>
              <a:gd name="connsiteY18" fmla="*/ 5849 h 1904041"/>
              <a:gd name="connsiteX19" fmla="*/ 1213774 w 1887484"/>
              <a:gd name="connsiteY19" fmla="*/ 3509 h 1904041"/>
              <a:gd name="connsiteX20" fmla="*/ 1226364 w 1887484"/>
              <a:gd name="connsiteY20" fmla="*/ 1170 h 1904041"/>
              <a:gd name="connsiteX21" fmla="*/ 1237154 w 1887484"/>
              <a:gd name="connsiteY21" fmla="*/ 1170 h 1904041"/>
              <a:gd name="connsiteX22" fmla="*/ 1249743 w 1887484"/>
              <a:gd name="connsiteY22" fmla="*/ 0 h 1904041"/>
              <a:gd name="connsiteX23" fmla="*/ 1260534 w 1887484"/>
              <a:gd name="connsiteY23" fmla="*/ 0 h 1904041"/>
              <a:gd name="connsiteX24" fmla="*/ 1271325 w 1887484"/>
              <a:gd name="connsiteY24" fmla="*/ 1170 h 1904041"/>
              <a:gd name="connsiteX25" fmla="*/ 1283914 w 1887484"/>
              <a:gd name="connsiteY25" fmla="*/ 2340 h 1904041"/>
              <a:gd name="connsiteX26" fmla="*/ 1294705 w 1887484"/>
              <a:gd name="connsiteY26" fmla="*/ 3509 h 1904041"/>
              <a:gd name="connsiteX27" fmla="*/ 1307294 w 1887484"/>
              <a:gd name="connsiteY27" fmla="*/ 5849 h 1904041"/>
              <a:gd name="connsiteX28" fmla="*/ 1318085 w 1887484"/>
              <a:gd name="connsiteY28" fmla="*/ 8188 h 1904041"/>
              <a:gd name="connsiteX29" fmla="*/ 1328875 w 1887484"/>
              <a:gd name="connsiteY29" fmla="*/ 11697 h 1904041"/>
              <a:gd name="connsiteX30" fmla="*/ 1339666 w 1887484"/>
              <a:gd name="connsiteY30" fmla="*/ 15207 h 1904041"/>
              <a:gd name="connsiteX31" fmla="*/ 1352255 w 1887484"/>
              <a:gd name="connsiteY31" fmla="*/ 19886 h 1904041"/>
              <a:gd name="connsiteX32" fmla="*/ 1363046 w 1887484"/>
              <a:gd name="connsiteY32" fmla="*/ 24565 h 1904041"/>
              <a:gd name="connsiteX33" fmla="*/ 1375635 w 1887484"/>
              <a:gd name="connsiteY33" fmla="*/ 29244 h 1904041"/>
              <a:gd name="connsiteX34" fmla="*/ 1386426 w 1887484"/>
              <a:gd name="connsiteY34" fmla="*/ 35092 h 1904041"/>
              <a:gd name="connsiteX35" fmla="*/ 1397217 w 1887484"/>
              <a:gd name="connsiteY35" fmla="*/ 40941 h 1904041"/>
              <a:gd name="connsiteX36" fmla="*/ 1409806 w 1887484"/>
              <a:gd name="connsiteY36" fmla="*/ 47959 h 1904041"/>
              <a:gd name="connsiteX37" fmla="*/ 1420597 w 1887484"/>
              <a:gd name="connsiteY37" fmla="*/ 54978 h 1904041"/>
              <a:gd name="connsiteX38" fmla="*/ 1433186 w 1887484"/>
              <a:gd name="connsiteY38" fmla="*/ 61996 h 1904041"/>
              <a:gd name="connsiteX39" fmla="*/ 1443977 w 1887484"/>
              <a:gd name="connsiteY39" fmla="*/ 70184 h 1904041"/>
              <a:gd name="connsiteX40" fmla="*/ 1454767 w 1887484"/>
              <a:gd name="connsiteY40" fmla="*/ 79542 h 1904041"/>
              <a:gd name="connsiteX41" fmla="*/ 1467357 w 1887484"/>
              <a:gd name="connsiteY41" fmla="*/ 87730 h 1904041"/>
              <a:gd name="connsiteX42" fmla="*/ 1478147 w 1887484"/>
              <a:gd name="connsiteY42" fmla="*/ 98258 h 1904041"/>
              <a:gd name="connsiteX43" fmla="*/ 1490736 w 1887484"/>
              <a:gd name="connsiteY43" fmla="*/ 107616 h 1904041"/>
              <a:gd name="connsiteX44" fmla="*/ 1501527 w 1887484"/>
              <a:gd name="connsiteY44" fmla="*/ 119313 h 1904041"/>
              <a:gd name="connsiteX45" fmla="*/ 1512318 w 1887484"/>
              <a:gd name="connsiteY45" fmla="*/ 129841 h 1904041"/>
              <a:gd name="connsiteX46" fmla="*/ 1524907 w 1887484"/>
              <a:gd name="connsiteY46" fmla="*/ 141538 h 1904041"/>
              <a:gd name="connsiteX47" fmla="*/ 1535698 w 1887484"/>
              <a:gd name="connsiteY47" fmla="*/ 154405 h 1904041"/>
              <a:gd name="connsiteX48" fmla="*/ 1546489 w 1887484"/>
              <a:gd name="connsiteY48" fmla="*/ 167272 h 1904041"/>
              <a:gd name="connsiteX49" fmla="*/ 1559078 w 1887484"/>
              <a:gd name="connsiteY49" fmla="*/ 180139 h 1904041"/>
              <a:gd name="connsiteX50" fmla="*/ 1569869 w 1887484"/>
              <a:gd name="connsiteY50" fmla="*/ 195346 h 1904041"/>
              <a:gd name="connsiteX51" fmla="*/ 1582458 w 1887484"/>
              <a:gd name="connsiteY51" fmla="*/ 210553 h 1904041"/>
              <a:gd name="connsiteX52" fmla="*/ 1593248 w 1887484"/>
              <a:gd name="connsiteY52" fmla="*/ 225759 h 1904041"/>
              <a:gd name="connsiteX53" fmla="*/ 1604039 w 1887484"/>
              <a:gd name="connsiteY53" fmla="*/ 242135 h 1904041"/>
              <a:gd name="connsiteX54" fmla="*/ 1616628 w 1887484"/>
              <a:gd name="connsiteY54" fmla="*/ 258512 h 1904041"/>
              <a:gd name="connsiteX55" fmla="*/ 1627419 w 1887484"/>
              <a:gd name="connsiteY55" fmla="*/ 277228 h 1904041"/>
              <a:gd name="connsiteX56" fmla="*/ 1640008 w 1887484"/>
              <a:gd name="connsiteY56" fmla="*/ 294774 h 1904041"/>
              <a:gd name="connsiteX57" fmla="*/ 1650799 w 1887484"/>
              <a:gd name="connsiteY57" fmla="*/ 314659 h 1904041"/>
              <a:gd name="connsiteX58" fmla="*/ 1661590 w 1887484"/>
              <a:gd name="connsiteY58" fmla="*/ 334545 h 1904041"/>
              <a:gd name="connsiteX59" fmla="*/ 1674179 w 1887484"/>
              <a:gd name="connsiteY59" fmla="*/ 356770 h 1904041"/>
              <a:gd name="connsiteX60" fmla="*/ 1684970 w 1887484"/>
              <a:gd name="connsiteY60" fmla="*/ 378995 h 1904041"/>
              <a:gd name="connsiteX61" fmla="*/ 1697559 w 1887484"/>
              <a:gd name="connsiteY61" fmla="*/ 402389 h 1904041"/>
              <a:gd name="connsiteX62" fmla="*/ 1708350 w 1887484"/>
              <a:gd name="connsiteY62" fmla="*/ 426954 h 1904041"/>
              <a:gd name="connsiteX63" fmla="*/ 1719140 w 1887484"/>
              <a:gd name="connsiteY63" fmla="*/ 452688 h 1904041"/>
              <a:gd name="connsiteX64" fmla="*/ 1729931 w 1887484"/>
              <a:gd name="connsiteY64" fmla="*/ 480762 h 1904041"/>
              <a:gd name="connsiteX65" fmla="*/ 1742520 w 1887484"/>
              <a:gd name="connsiteY65" fmla="*/ 510005 h 1904041"/>
              <a:gd name="connsiteX66" fmla="*/ 1753311 w 1887484"/>
              <a:gd name="connsiteY66" fmla="*/ 540418 h 1904041"/>
              <a:gd name="connsiteX67" fmla="*/ 1765900 w 1887484"/>
              <a:gd name="connsiteY67" fmla="*/ 573171 h 1904041"/>
              <a:gd name="connsiteX68" fmla="*/ 1776691 w 1887484"/>
              <a:gd name="connsiteY68" fmla="*/ 608263 h 1904041"/>
              <a:gd name="connsiteX69" fmla="*/ 1787482 w 1887484"/>
              <a:gd name="connsiteY69" fmla="*/ 645694 h 1904041"/>
              <a:gd name="connsiteX70" fmla="*/ 1800071 w 1887484"/>
              <a:gd name="connsiteY70" fmla="*/ 686635 h 1904041"/>
              <a:gd name="connsiteX71" fmla="*/ 1810862 w 1887484"/>
              <a:gd name="connsiteY71" fmla="*/ 731085 h 1904041"/>
              <a:gd name="connsiteX72" fmla="*/ 1823451 w 1887484"/>
              <a:gd name="connsiteY72" fmla="*/ 780214 h 1904041"/>
              <a:gd name="connsiteX73" fmla="*/ 1834242 w 1887484"/>
              <a:gd name="connsiteY73" fmla="*/ 836361 h 1904041"/>
              <a:gd name="connsiteX74" fmla="*/ 1845032 w 1887484"/>
              <a:gd name="connsiteY74" fmla="*/ 901867 h 1904041"/>
              <a:gd name="connsiteX75" fmla="*/ 1857621 w 1887484"/>
              <a:gd name="connsiteY75" fmla="*/ 980239 h 1904041"/>
              <a:gd name="connsiteX76" fmla="*/ 1868412 w 1887484"/>
              <a:gd name="connsiteY76" fmla="*/ 1084345 h 1904041"/>
              <a:gd name="connsiteX77" fmla="*/ 1881001 w 1887484"/>
              <a:gd name="connsiteY77" fmla="*/ 1256297 h 1904041"/>
              <a:gd name="connsiteX78" fmla="*/ 1885102 w 1887484"/>
              <a:gd name="connsiteY78" fmla="*/ 1335426 h 1904041"/>
              <a:gd name="connsiteX79" fmla="*/ 1887484 w 1887484"/>
              <a:gd name="connsiteY79" fmla="*/ 1903557 h 1904041"/>
              <a:gd name="connsiteX80" fmla="*/ 0 w 1887484"/>
              <a:gd name="connsiteY80" fmla="*/ 1904041 h 1904041"/>
              <a:gd name="connsiteX81" fmla="*/ 0 w 1887484"/>
              <a:gd name="connsiteY81" fmla="*/ 1482058 h 1904041"/>
              <a:gd name="connsiteX82" fmla="*/ 8809 w 1887484"/>
              <a:gd name="connsiteY82" fmla="*/ 1388477 h 1904041"/>
              <a:gd name="connsiteX83" fmla="*/ 21398 w 1887484"/>
              <a:gd name="connsiteY83" fmla="*/ 1283201 h 1904041"/>
              <a:gd name="connsiteX84" fmla="*/ 32189 w 1887484"/>
              <a:gd name="connsiteY84" fmla="*/ 1190791 h 1904041"/>
              <a:gd name="connsiteX85" fmla="*/ 44778 w 1887484"/>
              <a:gd name="connsiteY85" fmla="*/ 1110080 h 1904041"/>
              <a:gd name="connsiteX86" fmla="*/ 55569 w 1887484"/>
              <a:gd name="connsiteY86" fmla="*/ 1038726 h 1904041"/>
              <a:gd name="connsiteX87" fmla="*/ 66360 w 1887484"/>
              <a:gd name="connsiteY87" fmla="*/ 972051 h 1904041"/>
              <a:gd name="connsiteX88" fmla="*/ 78949 w 1887484"/>
              <a:gd name="connsiteY88" fmla="*/ 911225 h 1904041"/>
              <a:gd name="connsiteX89" fmla="*/ 89740 w 1887484"/>
              <a:gd name="connsiteY89" fmla="*/ 853907 h 1904041"/>
              <a:gd name="connsiteX90" fmla="*/ 102329 w 1887484"/>
              <a:gd name="connsiteY90" fmla="*/ 800100 h 1904041"/>
              <a:gd name="connsiteX91" fmla="*/ 113119 w 1887484"/>
              <a:gd name="connsiteY91" fmla="*/ 750971 h 1904041"/>
              <a:gd name="connsiteX92" fmla="*/ 123910 w 1887484"/>
              <a:gd name="connsiteY92" fmla="*/ 705351 h 1904041"/>
              <a:gd name="connsiteX93" fmla="*/ 136499 w 1887484"/>
              <a:gd name="connsiteY93" fmla="*/ 663240 h 1904041"/>
              <a:gd name="connsiteX94" fmla="*/ 147290 w 1887484"/>
              <a:gd name="connsiteY94" fmla="*/ 624639 h 1904041"/>
              <a:gd name="connsiteX95" fmla="*/ 158081 w 1887484"/>
              <a:gd name="connsiteY95" fmla="*/ 589547 h 1904041"/>
              <a:gd name="connsiteX96" fmla="*/ 170670 w 1887484"/>
              <a:gd name="connsiteY96" fmla="*/ 555625 h 1904041"/>
              <a:gd name="connsiteX97" fmla="*/ 181461 w 1887484"/>
              <a:gd name="connsiteY97" fmla="*/ 525212 h 1904041"/>
              <a:gd name="connsiteX98" fmla="*/ 192251 w 1887484"/>
              <a:gd name="connsiteY98" fmla="*/ 495968 h 1904041"/>
              <a:gd name="connsiteX99" fmla="*/ 204841 w 1887484"/>
              <a:gd name="connsiteY99" fmla="*/ 469064 h 1904041"/>
              <a:gd name="connsiteX100" fmla="*/ 215631 w 1887484"/>
              <a:gd name="connsiteY100" fmla="*/ 442160 h 1904041"/>
              <a:gd name="connsiteX101" fmla="*/ 228221 w 1887484"/>
              <a:gd name="connsiteY101" fmla="*/ 417596 h 1904041"/>
              <a:gd name="connsiteX102" fmla="*/ 239011 w 1887484"/>
              <a:gd name="connsiteY102" fmla="*/ 393031 h 1904041"/>
              <a:gd name="connsiteX103" fmla="*/ 249802 w 1887484"/>
              <a:gd name="connsiteY103" fmla="*/ 370806 h 1904041"/>
              <a:gd name="connsiteX104" fmla="*/ 262391 w 1887484"/>
              <a:gd name="connsiteY104" fmla="*/ 348581 h 1904041"/>
              <a:gd name="connsiteX105" fmla="*/ 273182 w 1887484"/>
              <a:gd name="connsiteY105" fmla="*/ 328696 h 1904041"/>
              <a:gd name="connsiteX106" fmla="*/ 285771 w 1887484"/>
              <a:gd name="connsiteY106" fmla="*/ 308810 h 1904041"/>
              <a:gd name="connsiteX107" fmla="*/ 296562 w 1887484"/>
              <a:gd name="connsiteY107" fmla="*/ 288925 h 1904041"/>
              <a:gd name="connsiteX108" fmla="*/ 307353 w 1887484"/>
              <a:gd name="connsiteY108" fmla="*/ 271379 h 1904041"/>
              <a:gd name="connsiteX109" fmla="*/ 318143 w 1887484"/>
              <a:gd name="connsiteY109" fmla="*/ 253833 h 1904041"/>
              <a:gd name="connsiteX110" fmla="*/ 330733 w 1887484"/>
              <a:gd name="connsiteY110" fmla="*/ 237457 h 1904041"/>
              <a:gd name="connsiteX111" fmla="*/ 343322 w 1887484"/>
              <a:gd name="connsiteY111" fmla="*/ 221080 h 1904041"/>
              <a:gd name="connsiteX112" fmla="*/ 354113 w 1887484"/>
              <a:gd name="connsiteY112" fmla="*/ 205874 h 1904041"/>
              <a:gd name="connsiteX113" fmla="*/ 364903 w 1887484"/>
              <a:gd name="connsiteY113" fmla="*/ 190667 h 1904041"/>
              <a:gd name="connsiteX114" fmla="*/ 375694 w 1887484"/>
              <a:gd name="connsiteY114" fmla="*/ 176630 h 1904041"/>
              <a:gd name="connsiteX115" fmla="*/ 388283 w 1887484"/>
              <a:gd name="connsiteY115" fmla="*/ 163763 h 1904041"/>
              <a:gd name="connsiteX116" fmla="*/ 399074 w 1887484"/>
              <a:gd name="connsiteY116" fmla="*/ 150896 h 1904041"/>
              <a:gd name="connsiteX117" fmla="*/ 411663 w 1887484"/>
              <a:gd name="connsiteY117" fmla="*/ 139199 h 1904041"/>
              <a:gd name="connsiteX118" fmla="*/ 422454 w 1887484"/>
              <a:gd name="connsiteY118" fmla="*/ 127501 h 1904041"/>
              <a:gd name="connsiteX119" fmla="*/ 433245 w 1887484"/>
              <a:gd name="connsiteY119" fmla="*/ 115804 h 1904041"/>
              <a:gd name="connsiteX120" fmla="*/ 445834 w 1887484"/>
              <a:gd name="connsiteY120" fmla="*/ 105276 h 1904041"/>
              <a:gd name="connsiteX121" fmla="*/ 456624 w 1887484"/>
              <a:gd name="connsiteY121" fmla="*/ 95918 h 1904041"/>
              <a:gd name="connsiteX122" fmla="*/ 469214 w 1887484"/>
              <a:gd name="connsiteY122" fmla="*/ 86561 h 1904041"/>
              <a:gd name="connsiteX123" fmla="*/ 480004 w 1887484"/>
              <a:gd name="connsiteY123" fmla="*/ 77203 h 1904041"/>
              <a:gd name="connsiteX124" fmla="*/ 490795 w 1887484"/>
              <a:gd name="connsiteY124" fmla="*/ 69015 h 1904041"/>
              <a:gd name="connsiteX125" fmla="*/ 503384 w 1887484"/>
              <a:gd name="connsiteY125" fmla="*/ 60826 h 1904041"/>
              <a:gd name="connsiteX126" fmla="*/ 514175 w 1887484"/>
              <a:gd name="connsiteY126" fmla="*/ 53808 h 1904041"/>
              <a:gd name="connsiteX127" fmla="*/ 526764 w 1887484"/>
              <a:gd name="connsiteY127" fmla="*/ 46790 h 1904041"/>
              <a:gd name="connsiteX128" fmla="*/ 537555 w 1887484"/>
              <a:gd name="connsiteY128" fmla="*/ 39771 h 1904041"/>
              <a:gd name="connsiteX129" fmla="*/ 548346 w 1887484"/>
              <a:gd name="connsiteY129" fmla="*/ 33922 h 1904041"/>
              <a:gd name="connsiteX130" fmla="*/ 560935 w 1887484"/>
              <a:gd name="connsiteY130" fmla="*/ 28074 h 1904041"/>
              <a:gd name="connsiteX131" fmla="*/ 571726 w 1887484"/>
              <a:gd name="connsiteY131" fmla="*/ 23395 h 1904041"/>
              <a:gd name="connsiteX132" fmla="*/ 582516 w 1887484"/>
              <a:gd name="connsiteY132" fmla="*/ 18716 h 1904041"/>
              <a:gd name="connsiteX133" fmla="*/ 595106 w 1887484"/>
              <a:gd name="connsiteY133" fmla="*/ 14037 h 1904041"/>
              <a:gd name="connsiteX134" fmla="*/ 605896 w 1887484"/>
              <a:gd name="connsiteY134" fmla="*/ 11697 h 1904041"/>
              <a:gd name="connsiteX135" fmla="*/ 618485 w 1887484"/>
              <a:gd name="connsiteY135" fmla="*/ 8188 h 1904041"/>
              <a:gd name="connsiteX136" fmla="*/ 629276 w 1887484"/>
              <a:gd name="connsiteY136" fmla="*/ 5849 h 1904041"/>
              <a:gd name="connsiteX137" fmla="*/ 640067 w 1887484"/>
              <a:gd name="connsiteY137" fmla="*/ 3509 h 1904041"/>
              <a:gd name="connsiteX138" fmla="*/ 652656 w 1887484"/>
              <a:gd name="connsiteY138" fmla="*/ 2340 h 1904041"/>
              <a:gd name="connsiteX139" fmla="*/ 663447 w 1887484"/>
              <a:gd name="connsiteY139" fmla="*/ 1170 h 1904041"/>
              <a:gd name="connsiteX140" fmla="*/ 676036 w 1887484"/>
              <a:gd name="connsiteY140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801928 w 1887484"/>
              <a:gd name="connsiteY11" fmla="*/ 37432 h 1904041"/>
              <a:gd name="connsiteX12" fmla="*/ 1134642 w 1887484"/>
              <a:gd name="connsiteY12" fmla="*/ 35092 h 1904041"/>
              <a:gd name="connsiteX13" fmla="*/ 1156224 w 1887484"/>
              <a:gd name="connsiteY13" fmla="*/ 22225 h 1904041"/>
              <a:gd name="connsiteX14" fmla="*/ 1168813 w 1887484"/>
              <a:gd name="connsiteY14" fmla="*/ 16376 h 1904041"/>
              <a:gd name="connsiteX15" fmla="*/ 1179604 w 1887484"/>
              <a:gd name="connsiteY15" fmla="*/ 12867 h 1904041"/>
              <a:gd name="connsiteX16" fmla="*/ 1192193 w 1887484"/>
              <a:gd name="connsiteY16" fmla="*/ 8188 h 1904041"/>
              <a:gd name="connsiteX17" fmla="*/ 1202984 w 1887484"/>
              <a:gd name="connsiteY17" fmla="*/ 5849 h 1904041"/>
              <a:gd name="connsiteX18" fmla="*/ 1213774 w 1887484"/>
              <a:gd name="connsiteY18" fmla="*/ 3509 h 1904041"/>
              <a:gd name="connsiteX19" fmla="*/ 1226364 w 1887484"/>
              <a:gd name="connsiteY19" fmla="*/ 1170 h 1904041"/>
              <a:gd name="connsiteX20" fmla="*/ 1237154 w 1887484"/>
              <a:gd name="connsiteY20" fmla="*/ 1170 h 1904041"/>
              <a:gd name="connsiteX21" fmla="*/ 1249743 w 1887484"/>
              <a:gd name="connsiteY21" fmla="*/ 0 h 1904041"/>
              <a:gd name="connsiteX22" fmla="*/ 1260534 w 1887484"/>
              <a:gd name="connsiteY22" fmla="*/ 0 h 1904041"/>
              <a:gd name="connsiteX23" fmla="*/ 1271325 w 1887484"/>
              <a:gd name="connsiteY23" fmla="*/ 1170 h 1904041"/>
              <a:gd name="connsiteX24" fmla="*/ 1283914 w 1887484"/>
              <a:gd name="connsiteY24" fmla="*/ 2340 h 1904041"/>
              <a:gd name="connsiteX25" fmla="*/ 1294705 w 1887484"/>
              <a:gd name="connsiteY25" fmla="*/ 3509 h 1904041"/>
              <a:gd name="connsiteX26" fmla="*/ 1307294 w 1887484"/>
              <a:gd name="connsiteY26" fmla="*/ 5849 h 1904041"/>
              <a:gd name="connsiteX27" fmla="*/ 1318085 w 1887484"/>
              <a:gd name="connsiteY27" fmla="*/ 8188 h 1904041"/>
              <a:gd name="connsiteX28" fmla="*/ 1328875 w 1887484"/>
              <a:gd name="connsiteY28" fmla="*/ 11697 h 1904041"/>
              <a:gd name="connsiteX29" fmla="*/ 1339666 w 1887484"/>
              <a:gd name="connsiteY29" fmla="*/ 15207 h 1904041"/>
              <a:gd name="connsiteX30" fmla="*/ 1352255 w 1887484"/>
              <a:gd name="connsiteY30" fmla="*/ 19886 h 1904041"/>
              <a:gd name="connsiteX31" fmla="*/ 1363046 w 1887484"/>
              <a:gd name="connsiteY31" fmla="*/ 24565 h 1904041"/>
              <a:gd name="connsiteX32" fmla="*/ 1375635 w 1887484"/>
              <a:gd name="connsiteY32" fmla="*/ 29244 h 1904041"/>
              <a:gd name="connsiteX33" fmla="*/ 1386426 w 1887484"/>
              <a:gd name="connsiteY33" fmla="*/ 35092 h 1904041"/>
              <a:gd name="connsiteX34" fmla="*/ 1397217 w 1887484"/>
              <a:gd name="connsiteY34" fmla="*/ 40941 h 1904041"/>
              <a:gd name="connsiteX35" fmla="*/ 1409806 w 1887484"/>
              <a:gd name="connsiteY35" fmla="*/ 47959 h 1904041"/>
              <a:gd name="connsiteX36" fmla="*/ 1420597 w 1887484"/>
              <a:gd name="connsiteY36" fmla="*/ 54978 h 1904041"/>
              <a:gd name="connsiteX37" fmla="*/ 1433186 w 1887484"/>
              <a:gd name="connsiteY37" fmla="*/ 61996 h 1904041"/>
              <a:gd name="connsiteX38" fmla="*/ 1443977 w 1887484"/>
              <a:gd name="connsiteY38" fmla="*/ 70184 h 1904041"/>
              <a:gd name="connsiteX39" fmla="*/ 1454767 w 1887484"/>
              <a:gd name="connsiteY39" fmla="*/ 79542 h 1904041"/>
              <a:gd name="connsiteX40" fmla="*/ 1467357 w 1887484"/>
              <a:gd name="connsiteY40" fmla="*/ 87730 h 1904041"/>
              <a:gd name="connsiteX41" fmla="*/ 1478147 w 1887484"/>
              <a:gd name="connsiteY41" fmla="*/ 98258 h 1904041"/>
              <a:gd name="connsiteX42" fmla="*/ 1490736 w 1887484"/>
              <a:gd name="connsiteY42" fmla="*/ 107616 h 1904041"/>
              <a:gd name="connsiteX43" fmla="*/ 1501527 w 1887484"/>
              <a:gd name="connsiteY43" fmla="*/ 119313 h 1904041"/>
              <a:gd name="connsiteX44" fmla="*/ 1512318 w 1887484"/>
              <a:gd name="connsiteY44" fmla="*/ 129841 h 1904041"/>
              <a:gd name="connsiteX45" fmla="*/ 1524907 w 1887484"/>
              <a:gd name="connsiteY45" fmla="*/ 141538 h 1904041"/>
              <a:gd name="connsiteX46" fmla="*/ 1535698 w 1887484"/>
              <a:gd name="connsiteY46" fmla="*/ 154405 h 1904041"/>
              <a:gd name="connsiteX47" fmla="*/ 1546489 w 1887484"/>
              <a:gd name="connsiteY47" fmla="*/ 167272 h 1904041"/>
              <a:gd name="connsiteX48" fmla="*/ 1559078 w 1887484"/>
              <a:gd name="connsiteY48" fmla="*/ 180139 h 1904041"/>
              <a:gd name="connsiteX49" fmla="*/ 1569869 w 1887484"/>
              <a:gd name="connsiteY49" fmla="*/ 195346 h 1904041"/>
              <a:gd name="connsiteX50" fmla="*/ 1582458 w 1887484"/>
              <a:gd name="connsiteY50" fmla="*/ 210553 h 1904041"/>
              <a:gd name="connsiteX51" fmla="*/ 1593248 w 1887484"/>
              <a:gd name="connsiteY51" fmla="*/ 225759 h 1904041"/>
              <a:gd name="connsiteX52" fmla="*/ 1604039 w 1887484"/>
              <a:gd name="connsiteY52" fmla="*/ 242135 h 1904041"/>
              <a:gd name="connsiteX53" fmla="*/ 1616628 w 1887484"/>
              <a:gd name="connsiteY53" fmla="*/ 258512 h 1904041"/>
              <a:gd name="connsiteX54" fmla="*/ 1627419 w 1887484"/>
              <a:gd name="connsiteY54" fmla="*/ 277228 h 1904041"/>
              <a:gd name="connsiteX55" fmla="*/ 1640008 w 1887484"/>
              <a:gd name="connsiteY55" fmla="*/ 294774 h 1904041"/>
              <a:gd name="connsiteX56" fmla="*/ 1650799 w 1887484"/>
              <a:gd name="connsiteY56" fmla="*/ 314659 h 1904041"/>
              <a:gd name="connsiteX57" fmla="*/ 1661590 w 1887484"/>
              <a:gd name="connsiteY57" fmla="*/ 334545 h 1904041"/>
              <a:gd name="connsiteX58" fmla="*/ 1674179 w 1887484"/>
              <a:gd name="connsiteY58" fmla="*/ 356770 h 1904041"/>
              <a:gd name="connsiteX59" fmla="*/ 1684970 w 1887484"/>
              <a:gd name="connsiteY59" fmla="*/ 378995 h 1904041"/>
              <a:gd name="connsiteX60" fmla="*/ 1697559 w 1887484"/>
              <a:gd name="connsiteY60" fmla="*/ 402389 h 1904041"/>
              <a:gd name="connsiteX61" fmla="*/ 1708350 w 1887484"/>
              <a:gd name="connsiteY61" fmla="*/ 426954 h 1904041"/>
              <a:gd name="connsiteX62" fmla="*/ 1719140 w 1887484"/>
              <a:gd name="connsiteY62" fmla="*/ 452688 h 1904041"/>
              <a:gd name="connsiteX63" fmla="*/ 1729931 w 1887484"/>
              <a:gd name="connsiteY63" fmla="*/ 480762 h 1904041"/>
              <a:gd name="connsiteX64" fmla="*/ 1742520 w 1887484"/>
              <a:gd name="connsiteY64" fmla="*/ 510005 h 1904041"/>
              <a:gd name="connsiteX65" fmla="*/ 1753311 w 1887484"/>
              <a:gd name="connsiteY65" fmla="*/ 540418 h 1904041"/>
              <a:gd name="connsiteX66" fmla="*/ 1765900 w 1887484"/>
              <a:gd name="connsiteY66" fmla="*/ 573171 h 1904041"/>
              <a:gd name="connsiteX67" fmla="*/ 1776691 w 1887484"/>
              <a:gd name="connsiteY67" fmla="*/ 608263 h 1904041"/>
              <a:gd name="connsiteX68" fmla="*/ 1787482 w 1887484"/>
              <a:gd name="connsiteY68" fmla="*/ 645694 h 1904041"/>
              <a:gd name="connsiteX69" fmla="*/ 1800071 w 1887484"/>
              <a:gd name="connsiteY69" fmla="*/ 686635 h 1904041"/>
              <a:gd name="connsiteX70" fmla="*/ 1810862 w 1887484"/>
              <a:gd name="connsiteY70" fmla="*/ 731085 h 1904041"/>
              <a:gd name="connsiteX71" fmla="*/ 1823451 w 1887484"/>
              <a:gd name="connsiteY71" fmla="*/ 780214 h 1904041"/>
              <a:gd name="connsiteX72" fmla="*/ 1834242 w 1887484"/>
              <a:gd name="connsiteY72" fmla="*/ 836361 h 1904041"/>
              <a:gd name="connsiteX73" fmla="*/ 1845032 w 1887484"/>
              <a:gd name="connsiteY73" fmla="*/ 901867 h 1904041"/>
              <a:gd name="connsiteX74" fmla="*/ 1857621 w 1887484"/>
              <a:gd name="connsiteY74" fmla="*/ 980239 h 1904041"/>
              <a:gd name="connsiteX75" fmla="*/ 1868412 w 1887484"/>
              <a:gd name="connsiteY75" fmla="*/ 1084345 h 1904041"/>
              <a:gd name="connsiteX76" fmla="*/ 1881001 w 1887484"/>
              <a:gd name="connsiteY76" fmla="*/ 1256297 h 1904041"/>
              <a:gd name="connsiteX77" fmla="*/ 1885102 w 1887484"/>
              <a:gd name="connsiteY77" fmla="*/ 1335426 h 1904041"/>
              <a:gd name="connsiteX78" fmla="*/ 1887484 w 1887484"/>
              <a:gd name="connsiteY78" fmla="*/ 1903557 h 1904041"/>
              <a:gd name="connsiteX79" fmla="*/ 0 w 1887484"/>
              <a:gd name="connsiteY79" fmla="*/ 1904041 h 1904041"/>
              <a:gd name="connsiteX80" fmla="*/ 0 w 1887484"/>
              <a:gd name="connsiteY80" fmla="*/ 1482058 h 1904041"/>
              <a:gd name="connsiteX81" fmla="*/ 8809 w 1887484"/>
              <a:gd name="connsiteY81" fmla="*/ 1388477 h 1904041"/>
              <a:gd name="connsiteX82" fmla="*/ 21398 w 1887484"/>
              <a:gd name="connsiteY82" fmla="*/ 1283201 h 1904041"/>
              <a:gd name="connsiteX83" fmla="*/ 32189 w 1887484"/>
              <a:gd name="connsiteY83" fmla="*/ 1190791 h 1904041"/>
              <a:gd name="connsiteX84" fmla="*/ 44778 w 1887484"/>
              <a:gd name="connsiteY84" fmla="*/ 1110080 h 1904041"/>
              <a:gd name="connsiteX85" fmla="*/ 55569 w 1887484"/>
              <a:gd name="connsiteY85" fmla="*/ 1038726 h 1904041"/>
              <a:gd name="connsiteX86" fmla="*/ 66360 w 1887484"/>
              <a:gd name="connsiteY86" fmla="*/ 972051 h 1904041"/>
              <a:gd name="connsiteX87" fmla="*/ 78949 w 1887484"/>
              <a:gd name="connsiteY87" fmla="*/ 911225 h 1904041"/>
              <a:gd name="connsiteX88" fmla="*/ 89740 w 1887484"/>
              <a:gd name="connsiteY88" fmla="*/ 853907 h 1904041"/>
              <a:gd name="connsiteX89" fmla="*/ 102329 w 1887484"/>
              <a:gd name="connsiteY89" fmla="*/ 800100 h 1904041"/>
              <a:gd name="connsiteX90" fmla="*/ 113119 w 1887484"/>
              <a:gd name="connsiteY90" fmla="*/ 750971 h 1904041"/>
              <a:gd name="connsiteX91" fmla="*/ 123910 w 1887484"/>
              <a:gd name="connsiteY91" fmla="*/ 705351 h 1904041"/>
              <a:gd name="connsiteX92" fmla="*/ 136499 w 1887484"/>
              <a:gd name="connsiteY92" fmla="*/ 663240 h 1904041"/>
              <a:gd name="connsiteX93" fmla="*/ 147290 w 1887484"/>
              <a:gd name="connsiteY93" fmla="*/ 624639 h 1904041"/>
              <a:gd name="connsiteX94" fmla="*/ 158081 w 1887484"/>
              <a:gd name="connsiteY94" fmla="*/ 589547 h 1904041"/>
              <a:gd name="connsiteX95" fmla="*/ 170670 w 1887484"/>
              <a:gd name="connsiteY95" fmla="*/ 555625 h 1904041"/>
              <a:gd name="connsiteX96" fmla="*/ 181461 w 1887484"/>
              <a:gd name="connsiteY96" fmla="*/ 525212 h 1904041"/>
              <a:gd name="connsiteX97" fmla="*/ 192251 w 1887484"/>
              <a:gd name="connsiteY97" fmla="*/ 495968 h 1904041"/>
              <a:gd name="connsiteX98" fmla="*/ 204841 w 1887484"/>
              <a:gd name="connsiteY98" fmla="*/ 469064 h 1904041"/>
              <a:gd name="connsiteX99" fmla="*/ 215631 w 1887484"/>
              <a:gd name="connsiteY99" fmla="*/ 442160 h 1904041"/>
              <a:gd name="connsiteX100" fmla="*/ 228221 w 1887484"/>
              <a:gd name="connsiteY100" fmla="*/ 417596 h 1904041"/>
              <a:gd name="connsiteX101" fmla="*/ 239011 w 1887484"/>
              <a:gd name="connsiteY101" fmla="*/ 393031 h 1904041"/>
              <a:gd name="connsiteX102" fmla="*/ 249802 w 1887484"/>
              <a:gd name="connsiteY102" fmla="*/ 370806 h 1904041"/>
              <a:gd name="connsiteX103" fmla="*/ 262391 w 1887484"/>
              <a:gd name="connsiteY103" fmla="*/ 348581 h 1904041"/>
              <a:gd name="connsiteX104" fmla="*/ 273182 w 1887484"/>
              <a:gd name="connsiteY104" fmla="*/ 328696 h 1904041"/>
              <a:gd name="connsiteX105" fmla="*/ 285771 w 1887484"/>
              <a:gd name="connsiteY105" fmla="*/ 308810 h 1904041"/>
              <a:gd name="connsiteX106" fmla="*/ 296562 w 1887484"/>
              <a:gd name="connsiteY106" fmla="*/ 288925 h 1904041"/>
              <a:gd name="connsiteX107" fmla="*/ 307353 w 1887484"/>
              <a:gd name="connsiteY107" fmla="*/ 271379 h 1904041"/>
              <a:gd name="connsiteX108" fmla="*/ 318143 w 1887484"/>
              <a:gd name="connsiteY108" fmla="*/ 253833 h 1904041"/>
              <a:gd name="connsiteX109" fmla="*/ 330733 w 1887484"/>
              <a:gd name="connsiteY109" fmla="*/ 237457 h 1904041"/>
              <a:gd name="connsiteX110" fmla="*/ 343322 w 1887484"/>
              <a:gd name="connsiteY110" fmla="*/ 221080 h 1904041"/>
              <a:gd name="connsiteX111" fmla="*/ 354113 w 1887484"/>
              <a:gd name="connsiteY111" fmla="*/ 205874 h 1904041"/>
              <a:gd name="connsiteX112" fmla="*/ 364903 w 1887484"/>
              <a:gd name="connsiteY112" fmla="*/ 190667 h 1904041"/>
              <a:gd name="connsiteX113" fmla="*/ 375694 w 1887484"/>
              <a:gd name="connsiteY113" fmla="*/ 176630 h 1904041"/>
              <a:gd name="connsiteX114" fmla="*/ 388283 w 1887484"/>
              <a:gd name="connsiteY114" fmla="*/ 163763 h 1904041"/>
              <a:gd name="connsiteX115" fmla="*/ 399074 w 1887484"/>
              <a:gd name="connsiteY115" fmla="*/ 150896 h 1904041"/>
              <a:gd name="connsiteX116" fmla="*/ 411663 w 1887484"/>
              <a:gd name="connsiteY116" fmla="*/ 139199 h 1904041"/>
              <a:gd name="connsiteX117" fmla="*/ 422454 w 1887484"/>
              <a:gd name="connsiteY117" fmla="*/ 127501 h 1904041"/>
              <a:gd name="connsiteX118" fmla="*/ 433245 w 1887484"/>
              <a:gd name="connsiteY118" fmla="*/ 115804 h 1904041"/>
              <a:gd name="connsiteX119" fmla="*/ 445834 w 1887484"/>
              <a:gd name="connsiteY119" fmla="*/ 105276 h 1904041"/>
              <a:gd name="connsiteX120" fmla="*/ 456624 w 1887484"/>
              <a:gd name="connsiteY120" fmla="*/ 95918 h 1904041"/>
              <a:gd name="connsiteX121" fmla="*/ 469214 w 1887484"/>
              <a:gd name="connsiteY121" fmla="*/ 86561 h 1904041"/>
              <a:gd name="connsiteX122" fmla="*/ 480004 w 1887484"/>
              <a:gd name="connsiteY122" fmla="*/ 77203 h 1904041"/>
              <a:gd name="connsiteX123" fmla="*/ 490795 w 1887484"/>
              <a:gd name="connsiteY123" fmla="*/ 69015 h 1904041"/>
              <a:gd name="connsiteX124" fmla="*/ 503384 w 1887484"/>
              <a:gd name="connsiteY124" fmla="*/ 60826 h 1904041"/>
              <a:gd name="connsiteX125" fmla="*/ 514175 w 1887484"/>
              <a:gd name="connsiteY125" fmla="*/ 53808 h 1904041"/>
              <a:gd name="connsiteX126" fmla="*/ 526764 w 1887484"/>
              <a:gd name="connsiteY126" fmla="*/ 46790 h 1904041"/>
              <a:gd name="connsiteX127" fmla="*/ 537555 w 1887484"/>
              <a:gd name="connsiteY127" fmla="*/ 39771 h 1904041"/>
              <a:gd name="connsiteX128" fmla="*/ 548346 w 1887484"/>
              <a:gd name="connsiteY128" fmla="*/ 33922 h 1904041"/>
              <a:gd name="connsiteX129" fmla="*/ 560935 w 1887484"/>
              <a:gd name="connsiteY129" fmla="*/ 28074 h 1904041"/>
              <a:gd name="connsiteX130" fmla="*/ 571726 w 1887484"/>
              <a:gd name="connsiteY130" fmla="*/ 23395 h 1904041"/>
              <a:gd name="connsiteX131" fmla="*/ 582516 w 1887484"/>
              <a:gd name="connsiteY131" fmla="*/ 18716 h 1904041"/>
              <a:gd name="connsiteX132" fmla="*/ 595106 w 1887484"/>
              <a:gd name="connsiteY132" fmla="*/ 14037 h 1904041"/>
              <a:gd name="connsiteX133" fmla="*/ 605896 w 1887484"/>
              <a:gd name="connsiteY133" fmla="*/ 11697 h 1904041"/>
              <a:gd name="connsiteX134" fmla="*/ 618485 w 1887484"/>
              <a:gd name="connsiteY134" fmla="*/ 8188 h 1904041"/>
              <a:gd name="connsiteX135" fmla="*/ 629276 w 1887484"/>
              <a:gd name="connsiteY135" fmla="*/ 5849 h 1904041"/>
              <a:gd name="connsiteX136" fmla="*/ 640067 w 1887484"/>
              <a:gd name="connsiteY136" fmla="*/ 3509 h 1904041"/>
              <a:gd name="connsiteX137" fmla="*/ 652656 w 1887484"/>
              <a:gd name="connsiteY137" fmla="*/ 2340 h 1904041"/>
              <a:gd name="connsiteX138" fmla="*/ 663447 w 1887484"/>
              <a:gd name="connsiteY138" fmla="*/ 1170 h 1904041"/>
              <a:gd name="connsiteX139" fmla="*/ 676036 w 1887484"/>
              <a:gd name="connsiteY139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789339 w 1887484"/>
              <a:gd name="connsiteY10" fmla="*/ 30413 h 1904041"/>
              <a:gd name="connsiteX11" fmla="*/ 1134642 w 1887484"/>
              <a:gd name="connsiteY11" fmla="*/ 35092 h 1904041"/>
              <a:gd name="connsiteX12" fmla="*/ 1156224 w 1887484"/>
              <a:gd name="connsiteY12" fmla="*/ 22225 h 1904041"/>
              <a:gd name="connsiteX13" fmla="*/ 1168813 w 1887484"/>
              <a:gd name="connsiteY13" fmla="*/ 16376 h 1904041"/>
              <a:gd name="connsiteX14" fmla="*/ 1179604 w 1887484"/>
              <a:gd name="connsiteY14" fmla="*/ 12867 h 1904041"/>
              <a:gd name="connsiteX15" fmla="*/ 1192193 w 1887484"/>
              <a:gd name="connsiteY15" fmla="*/ 8188 h 1904041"/>
              <a:gd name="connsiteX16" fmla="*/ 1202984 w 1887484"/>
              <a:gd name="connsiteY16" fmla="*/ 5849 h 1904041"/>
              <a:gd name="connsiteX17" fmla="*/ 1213774 w 1887484"/>
              <a:gd name="connsiteY17" fmla="*/ 3509 h 1904041"/>
              <a:gd name="connsiteX18" fmla="*/ 1226364 w 1887484"/>
              <a:gd name="connsiteY18" fmla="*/ 1170 h 1904041"/>
              <a:gd name="connsiteX19" fmla="*/ 1237154 w 1887484"/>
              <a:gd name="connsiteY19" fmla="*/ 1170 h 1904041"/>
              <a:gd name="connsiteX20" fmla="*/ 1249743 w 1887484"/>
              <a:gd name="connsiteY20" fmla="*/ 0 h 1904041"/>
              <a:gd name="connsiteX21" fmla="*/ 1260534 w 1887484"/>
              <a:gd name="connsiteY21" fmla="*/ 0 h 1904041"/>
              <a:gd name="connsiteX22" fmla="*/ 1271325 w 1887484"/>
              <a:gd name="connsiteY22" fmla="*/ 1170 h 1904041"/>
              <a:gd name="connsiteX23" fmla="*/ 1283914 w 1887484"/>
              <a:gd name="connsiteY23" fmla="*/ 2340 h 1904041"/>
              <a:gd name="connsiteX24" fmla="*/ 1294705 w 1887484"/>
              <a:gd name="connsiteY24" fmla="*/ 3509 h 1904041"/>
              <a:gd name="connsiteX25" fmla="*/ 1307294 w 1887484"/>
              <a:gd name="connsiteY25" fmla="*/ 5849 h 1904041"/>
              <a:gd name="connsiteX26" fmla="*/ 1318085 w 1887484"/>
              <a:gd name="connsiteY26" fmla="*/ 8188 h 1904041"/>
              <a:gd name="connsiteX27" fmla="*/ 1328875 w 1887484"/>
              <a:gd name="connsiteY27" fmla="*/ 11697 h 1904041"/>
              <a:gd name="connsiteX28" fmla="*/ 1339666 w 1887484"/>
              <a:gd name="connsiteY28" fmla="*/ 15207 h 1904041"/>
              <a:gd name="connsiteX29" fmla="*/ 1352255 w 1887484"/>
              <a:gd name="connsiteY29" fmla="*/ 19886 h 1904041"/>
              <a:gd name="connsiteX30" fmla="*/ 1363046 w 1887484"/>
              <a:gd name="connsiteY30" fmla="*/ 24565 h 1904041"/>
              <a:gd name="connsiteX31" fmla="*/ 1375635 w 1887484"/>
              <a:gd name="connsiteY31" fmla="*/ 29244 h 1904041"/>
              <a:gd name="connsiteX32" fmla="*/ 1386426 w 1887484"/>
              <a:gd name="connsiteY32" fmla="*/ 35092 h 1904041"/>
              <a:gd name="connsiteX33" fmla="*/ 1397217 w 1887484"/>
              <a:gd name="connsiteY33" fmla="*/ 40941 h 1904041"/>
              <a:gd name="connsiteX34" fmla="*/ 1409806 w 1887484"/>
              <a:gd name="connsiteY34" fmla="*/ 47959 h 1904041"/>
              <a:gd name="connsiteX35" fmla="*/ 1420597 w 1887484"/>
              <a:gd name="connsiteY35" fmla="*/ 54978 h 1904041"/>
              <a:gd name="connsiteX36" fmla="*/ 1433186 w 1887484"/>
              <a:gd name="connsiteY36" fmla="*/ 61996 h 1904041"/>
              <a:gd name="connsiteX37" fmla="*/ 1443977 w 1887484"/>
              <a:gd name="connsiteY37" fmla="*/ 70184 h 1904041"/>
              <a:gd name="connsiteX38" fmla="*/ 1454767 w 1887484"/>
              <a:gd name="connsiteY38" fmla="*/ 79542 h 1904041"/>
              <a:gd name="connsiteX39" fmla="*/ 1467357 w 1887484"/>
              <a:gd name="connsiteY39" fmla="*/ 87730 h 1904041"/>
              <a:gd name="connsiteX40" fmla="*/ 1478147 w 1887484"/>
              <a:gd name="connsiteY40" fmla="*/ 98258 h 1904041"/>
              <a:gd name="connsiteX41" fmla="*/ 1490736 w 1887484"/>
              <a:gd name="connsiteY41" fmla="*/ 107616 h 1904041"/>
              <a:gd name="connsiteX42" fmla="*/ 1501527 w 1887484"/>
              <a:gd name="connsiteY42" fmla="*/ 119313 h 1904041"/>
              <a:gd name="connsiteX43" fmla="*/ 1512318 w 1887484"/>
              <a:gd name="connsiteY43" fmla="*/ 129841 h 1904041"/>
              <a:gd name="connsiteX44" fmla="*/ 1524907 w 1887484"/>
              <a:gd name="connsiteY44" fmla="*/ 141538 h 1904041"/>
              <a:gd name="connsiteX45" fmla="*/ 1535698 w 1887484"/>
              <a:gd name="connsiteY45" fmla="*/ 154405 h 1904041"/>
              <a:gd name="connsiteX46" fmla="*/ 1546489 w 1887484"/>
              <a:gd name="connsiteY46" fmla="*/ 167272 h 1904041"/>
              <a:gd name="connsiteX47" fmla="*/ 1559078 w 1887484"/>
              <a:gd name="connsiteY47" fmla="*/ 180139 h 1904041"/>
              <a:gd name="connsiteX48" fmla="*/ 1569869 w 1887484"/>
              <a:gd name="connsiteY48" fmla="*/ 195346 h 1904041"/>
              <a:gd name="connsiteX49" fmla="*/ 1582458 w 1887484"/>
              <a:gd name="connsiteY49" fmla="*/ 210553 h 1904041"/>
              <a:gd name="connsiteX50" fmla="*/ 1593248 w 1887484"/>
              <a:gd name="connsiteY50" fmla="*/ 225759 h 1904041"/>
              <a:gd name="connsiteX51" fmla="*/ 1604039 w 1887484"/>
              <a:gd name="connsiteY51" fmla="*/ 242135 h 1904041"/>
              <a:gd name="connsiteX52" fmla="*/ 1616628 w 1887484"/>
              <a:gd name="connsiteY52" fmla="*/ 258512 h 1904041"/>
              <a:gd name="connsiteX53" fmla="*/ 1627419 w 1887484"/>
              <a:gd name="connsiteY53" fmla="*/ 277228 h 1904041"/>
              <a:gd name="connsiteX54" fmla="*/ 1640008 w 1887484"/>
              <a:gd name="connsiteY54" fmla="*/ 294774 h 1904041"/>
              <a:gd name="connsiteX55" fmla="*/ 1650799 w 1887484"/>
              <a:gd name="connsiteY55" fmla="*/ 314659 h 1904041"/>
              <a:gd name="connsiteX56" fmla="*/ 1661590 w 1887484"/>
              <a:gd name="connsiteY56" fmla="*/ 334545 h 1904041"/>
              <a:gd name="connsiteX57" fmla="*/ 1674179 w 1887484"/>
              <a:gd name="connsiteY57" fmla="*/ 356770 h 1904041"/>
              <a:gd name="connsiteX58" fmla="*/ 1684970 w 1887484"/>
              <a:gd name="connsiteY58" fmla="*/ 378995 h 1904041"/>
              <a:gd name="connsiteX59" fmla="*/ 1697559 w 1887484"/>
              <a:gd name="connsiteY59" fmla="*/ 402389 h 1904041"/>
              <a:gd name="connsiteX60" fmla="*/ 1708350 w 1887484"/>
              <a:gd name="connsiteY60" fmla="*/ 426954 h 1904041"/>
              <a:gd name="connsiteX61" fmla="*/ 1719140 w 1887484"/>
              <a:gd name="connsiteY61" fmla="*/ 452688 h 1904041"/>
              <a:gd name="connsiteX62" fmla="*/ 1729931 w 1887484"/>
              <a:gd name="connsiteY62" fmla="*/ 480762 h 1904041"/>
              <a:gd name="connsiteX63" fmla="*/ 1742520 w 1887484"/>
              <a:gd name="connsiteY63" fmla="*/ 510005 h 1904041"/>
              <a:gd name="connsiteX64" fmla="*/ 1753311 w 1887484"/>
              <a:gd name="connsiteY64" fmla="*/ 540418 h 1904041"/>
              <a:gd name="connsiteX65" fmla="*/ 1765900 w 1887484"/>
              <a:gd name="connsiteY65" fmla="*/ 573171 h 1904041"/>
              <a:gd name="connsiteX66" fmla="*/ 1776691 w 1887484"/>
              <a:gd name="connsiteY66" fmla="*/ 608263 h 1904041"/>
              <a:gd name="connsiteX67" fmla="*/ 1787482 w 1887484"/>
              <a:gd name="connsiteY67" fmla="*/ 645694 h 1904041"/>
              <a:gd name="connsiteX68" fmla="*/ 1800071 w 1887484"/>
              <a:gd name="connsiteY68" fmla="*/ 686635 h 1904041"/>
              <a:gd name="connsiteX69" fmla="*/ 1810862 w 1887484"/>
              <a:gd name="connsiteY69" fmla="*/ 731085 h 1904041"/>
              <a:gd name="connsiteX70" fmla="*/ 1823451 w 1887484"/>
              <a:gd name="connsiteY70" fmla="*/ 780214 h 1904041"/>
              <a:gd name="connsiteX71" fmla="*/ 1834242 w 1887484"/>
              <a:gd name="connsiteY71" fmla="*/ 836361 h 1904041"/>
              <a:gd name="connsiteX72" fmla="*/ 1845032 w 1887484"/>
              <a:gd name="connsiteY72" fmla="*/ 901867 h 1904041"/>
              <a:gd name="connsiteX73" fmla="*/ 1857621 w 1887484"/>
              <a:gd name="connsiteY73" fmla="*/ 980239 h 1904041"/>
              <a:gd name="connsiteX74" fmla="*/ 1868412 w 1887484"/>
              <a:gd name="connsiteY74" fmla="*/ 1084345 h 1904041"/>
              <a:gd name="connsiteX75" fmla="*/ 1881001 w 1887484"/>
              <a:gd name="connsiteY75" fmla="*/ 1256297 h 1904041"/>
              <a:gd name="connsiteX76" fmla="*/ 1885102 w 1887484"/>
              <a:gd name="connsiteY76" fmla="*/ 1335426 h 1904041"/>
              <a:gd name="connsiteX77" fmla="*/ 1887484 w 1887484"/>
              <a:gd name="connsiteY77" fmla="*/ 1903557 h 1904041"/>
              <a:gd name="connsiteX78" fmla="*/ 0 w 1887484"/>
              <a:gd name="connsiteY78" fmla="*/ 1904041 h 1904041"/>
              <a:gd name="connsiteX79" fmla="*/ 0 w 1887484"/>
              <a:gd name="connsiteY79" fmla="*/ 1482058 h 1904041"/>
              <a:gd name="connsiteX80" fmla="*/ 8809 w 1887484"/>
              <a:gd name="connsiteY80" fmla="*/ 1388477 h 1904041"/>
              <a:gd name="connsiteX81" fmla="*/ 21398 w 1887484"/>
              <a:gd name="connsiteY81" fmla="*/ 1283201 h 1904041"/>
              <a:gd name="connsiteX82" fmla="*/ 32189 w 1887484"/>
              <a:gd name="connsiteY82" fmla="*/ 1190791 h 1904041"/>
              <a:gd name="connsiteX83" fmla="*/ 44778 w 1887484"/>
              <a:gd name="connsiteY83" fmla="*/ 1110080 h 1904041"/>
              <a:gd name="connsiteX84" fmla="*/ 55569 w 1887484"/>
              <a:gd name="connsiteY84" fmla="*/ 1038726 h 1904041"/>
              <a:gd name="connsiteX85" fmla="*/ 66360 w 1887484"/>
              <a:gd name="connsiteY85" fmla="*/ 972051 h 1904041"/>
              <a:gd name="connsiteX86" fmla="*/ 78949 w 1887484"/>
              <a:gd name="connsiteY86" fmla="*/ 911225 h 1904041"/>
              <a:gd name="connsiteX87" fmla="*/ 89740 w 1887484"/>
              <a:gd name="connsiteY87" fmla="*/ 853907 h 1904041"/>
              <a:gd name="connsiteX88" fmla="*/ 102329 w 1887484"/>
              <a:gd name="connsiteY88" fmla="*/ 800100 h 1904041"/>
              <a:gd name="connsiteX89" fmla="*/ 113119 w 1887484"/>
              <a:gd name="connsiteY89" fmla="*/ 750971 h 1904041"/>
              <a:gd name="connsiteX90" fmla="*/ 123910 w 1887484"/>
              <a:gd name="connsiteY90" fmla="*/ 705351 h 1904041"/>
              <a:gd name="connsiteX91" fmla="*/ 136499 w 1887484"/>
              <a:gd name="connsiteY91" fmla="*/ 663240 h 1904041"/>
              <a:gd name="connsiteX92" fmla="*/ 147290 w 1887484"/>
              <a:gd name="connsiteY92" fmla="*/ 624639 h 1904041"/>
              <a:gd name="connsiteX93" fmla="*/ 158081 w 1887484"/>
              <a:gd name="connsiteY93" fmla="*/ 589547 h 1904041"/>
              <a:gd name="connsiteX94" fmla="*/ 170670 w 1887484"/>
              <a:gd name="connsiteY94" fmla="*/ 555625 h 1904041"/>
              <a:gd name="connsiteX95" fmla="*/ 181461 w 1887484"/>
              <a:gd name="connsiteY95" fmla="*/ 525212 h 1904041"/>
              <a:gd name="connsiteX96" fmla="*/ 192251 w 1887484"/>
              <a:gd name="connsiteY96" fmla="*/ 495968 h 1904041"/>
              <a:gd name="connsiteX97" fmla="*/ 204841 w 1887484"/>
              <a:gd name="connsiteY97" fmla="*/ 469064 h 1904041"/>
              <a:gd name="connsiteX98" fmla="*/ 215631 w 1887484"/>
              <a:gd name="connsiteY98" fmla="*/ 442160 h 1904041"/>
              <a:gd name="connsiteX99" fmla="*/ 228221 w 1887484"/>
              <a:gd name="connsiteY99" fmla="*/ 417596 h 1904041"/>
              <a:gd name="connsiteX100" fmla="*/ 239011 w 1887484"/>
              <a:gd name="connsiteY100" fmla="*/ 393031 h 1904041"/>
              <a:gd name="connsiteX101" fmla="*/ 249802 w 1887484"/>
              <a:gd name="connsiteY101" fmla="*/ 370806 h 1904041"/>
              <a:gd name="connsiteX102" fmla="*/ 262391 w 1887484"/>
              <a:gd name="connsiteY102" fmla="*/ 348581 h 1904041"/>
              <a:gd name="connsiteX103" fmla="*/ 273182 w 1887484"/>
              <a:gd name="connsiteY103" fmla="*/ 328696 h 1904041"/>
              <a:gd name="connsiteX104" fmla="*/ 285771 w 1887484"/>
              <a:gd name="connsiteY104" fmla="*/ 308810 h 1904041"/>
              <a:gd name="connsiteX105" fmla="*/ 296562 w 1887484"/>
              <a:gd name="connsiteY105" fmla="*/ 288925 h 1904041"/>
              <a:gd name="connsiteX106" fmla="*/ 307353 w 1887484"/>
              <a:gd name="connsiteY106" fmla="*/ 271379 h 1904041"/>
              <a:gd name="connsiteX107" fmla="*/ 318143 w 1887484"/>
              <a:gd name="connsiteY107" fmla="*/ 253833 h 1904041"/>
              <a:gd name="connsiteX108" fmla="*/ 330733 w 1887484"/>
              <a:gd name="connsiteY108" fmla="*/ 237457 h 1904041"/>
              <a:gd name="connsiteX109" fmla="*/ 343322 w 1887484"/>
              <a:gd name="connsiteY109" fmla="*/ 221080 h 1904041"/>
              <a:gd name="connsiteX110" fmla="*/ 354113 w 1887484"/>
              <a:gd name="connsiteY110" fmla="*/ 205874 h 1904041"/>
              <a:gd name="connsiteX111" fmla="*/ 364903 w 1887484"/>
              <a:gd name="connsiteY111" fmla="*/ 190667 h 1904041"/>
              <a:gd name="connsiteX112" fmla="*/ 375694 w 1887484"/>
              <a:gd name="connsiteY112" fmla="*/ 176630 h 1904041"/>
              <a:gd name="connsiteX113" fmla="*/ 388283 w 1887484"/>
              <a:gd name="connsiteY113" fmla="*/ 163763 h 1904041"/>
              <a:gd name="connsiteX114" fmla="*/ 399074 w 1887484"/>
              <a:gd name="connsiteY114" fmla="*/ 150896 h 1904041"/>
              <a:gd name="connsiteX115" fmla="*/ 411663 w 1887484"/>
              <a:gd name="connsiteY115" fmla="*/ 139199 h 1904041"/>
              <a:gd name="connsiteX116" fmla="*/ 422454 w 1887484"/>
              <a:gd name="connsiteY116" fmla="*/ 127501 h 1904041"/>
              <a:gd name="connsiteX117" fmla="*/ 433245 w 1887484"/>
              <a:gd name="connsiteY117" fmla="*/ 115804 h 1904041"/>
              <a:gd name="connsiteX118" fmla="*/ 445834 w 1887484"/>
              <a:gd name="connsiteY118" fmla="*/ 105276 h 1904041"/>
              <a:gd name="connsiteX119" fmla="*/ 456624 w 1887484"/>
              <a:gd name="connsiteY119" fmla="*/ 95918 h 1904041"/>
              <a:gd name="connsiteX120" fmla="*/ 469214 w 1887484"/>
              <a:gd name="connsiteY120" fmla="*/ 86561 h 1904041"/>
              <a:gd name="connsiteX121" fmla="*/ 480004 w 1887484"/>
              <a:gd name="connsiteY121" fmla="*/ 77203 h 1904041"/>
              <a:gd name="connsiteX122" fmla="*/ 490795 w 1887484"/>
              <a:gd name="connsiteY122" fmla="*/ 69015 h 1904041"/>
              <a:gd name="connsiteX123" fmla="*/ 503384 w 1887484"/>
              <a:gd name="connsiteY123" fmla="*/ 60826 h 1904041"/>
              <a:gd name="connsiteX124" fmla="*/ 514175 w 1887484"/>
              <a:gd name="connsiteY124" fmla="*/ 53808 h 1904041"/>
              <a:gd name="connsiteX125" fmla="*/ 526764 w 1887484"/>
              <a:gd name="connsiteY125" fmla="*/ 46790 h 1904041"/>
              <a:gd name="connsiteX126" fmla="*/ 537555 w 1887484"/>
              <a:gd name="connsiteY126" fmla="*/ 39771 h 1904041"/>
              <a:gd name="connsiteX127" fmla="*/ 548346 w 1887484"/>
              <a:gd name="connsiteY127" fmla="*/ 33922 h 1904041"/>
              <a:gd name="connsiteX128" fmla="*/ 560935 w 1887484"/>
              <a:gd name="connsiteY128" fmla="*/ 28074 h 1904041"/>
              <a:gd name="connsiteX129" fmla="*/ 571726 w 1887484"/>
              <a:gd name="connsiteY129" fmla="*/ 23395 h 1904041"/>
              <a:gd name="connsiteX130" fmla="*/ 582516 w 1887484"/>
              <a:gd name="connsiteY130" fmla="*/ 18716 h 1904041"/>
              <a:gd name="connsiteX131" fmla="*/ 595106 w 1887484"/>
              <a:gd name="connsiteY131" fmla="*/ 14037 h 1904041"/>
              <a:gd name="connsiteX132" fmla="*/ 605896 w 1887484"/>
              <a:gd name="connsiteY132" fmla="*/ 11697 h 1904041"/>
              <a:gd name="connsiteX133" fmla="*/ 618485 w 1887484"/>
              <a:gd name="connsiteY133" fmla="*/ 8188 h 1904041"/>
              <a:gd name="connsiteX134" fmla="*/ 629276 w 1887484"/>
              <a:gd name="connsiteY134" fmla="*/ 5849 h 1904041"/>
              <a:gd name="connsiteX135" fmla="*/ 640067 w 1887484"/>
              <a:gd name="connsiteY135" fmla="*/ 3509 h 1904041"/>
              <a:gd name="connsiteX136" fmla="*/ 652656 w 1887484"/>
              <a:gd name="connsiteY136" fmla="*/ 2340 h 1904041"/>
              <a:gd name="connsiteX137" fmla="*/ 663447 w 1887484"/>
              <a:gd name="connsiteY137" fmla="*/ 1170 h 1904041"/>
              <a:gd name="connsiteX138" fmla="*/ 676036 w 1887484"/>
              <a:gd name="connsiteY138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34642 w 1887484"/>
              <a:gd name="connsiteY10" fmla="*/ 35092 h 1904041"/>
              <a:gd name="connsiteX11" fmla="*/ 1156224 w 1887484"/>
              <a:gd name="connsiteY11" fmla="*/ 22225 h 1904041"/>
              <a:gd name="connsiteX12" fmla="*/ 1168813 w 1887484"/>
              <a:gd name="connsiteY12" fmla="*/ 16376 h 1904041"/>
              <a:gd name="connsiteX13" fmla="*/ 1179604 w 1887484"/>
              <a:gd name="connsiteY13" fmla="*/ 12867 h 1904041"/>
              <a:gd name="connsiteX14" fmla="*/ 1192193 w 1887484"/>
              <a:gd name="connsiteY14" fmla="*/ 8188 h 1904041"/>
              <a:gd name="connsiteX15" fmla="*/ 1202984 w 1887484"/>
              <a:gd name="connsiteY15" fmla="*/ 5849 h 1904041"/>
              <a:gd name="connsiteX16" fmla="*/ 1213774 w 1887484"/>
              <a:gd name="connsiteY16" fmla="*/ 3509 h 1904041"/>
              <a:gd name="connsiteX17" fmla="*/ 1226364 w 1887484"/>
              <a:gd name="connsiteY17" fmla="*/ 1170 h 1904041"/>
              <a:gd name="connsiteX18" fmla="*/ 1237154 w 1887484"/>
              <a:gd name="connsiteY18" fmla="*/ 1170 h 1904041"/>
              <a:gd name="connsiteX19" fmla="*/ 1249743 w 1887484"/>
              <a:gd name="connsiteY19" fmla="*/ 0 h 1904041"/>
              <a:gd name="connsiteX20" fmla="*/ 1260534 w 1887484"/>
              <a:gd name="connsiteY20" fmla="*/ 0 h 1904041"/>
              <a:gd name="connsiteX21" fmla="*/ 1271325 w 1887484"/>
              <a:gd name="connsiteY21" fmla="*/ 1170 h 1904041"/>
              <a:gd name="connsiteX22" fmla="*/ 1283914 w 1887484"/>
              <a:gd name="connsiteY22" fmla="*/ 2340 h 1904041"/>
              <a:gd name="connsiteX23" fmla="*/ 1294705 w 1887484"/>
              <a:gd name="connsiteY23" fmla="*/ 3509 h 1904041"/>
              <a:gd name="connsiteX24" fmla="*/ 1307294 w 1887484"/>
              <a:gd name="connsiteY24" fmla="*/ 5849 h 1904041"/>
              <a:gd name="connsiteX25" fmla="*/ 1318085 w 1887484"/>
              <a:gd name="connsiteY25" fmla="*/ 8188 h 1904041"/>
              <a:gd name="connsiteX26" fmla="*/ 1328875 w 1887484"/>
              <a:gd name="connsiteY26" fmla="*/ 11697 h 1904041"/>
              <a:gd name="connsiteX27" fmla="*/ 1339666 w 1887484"/>
              <a:gd name="connsiteY27" fmla="*/ 15207 h 1904041"/>
              <a:gd name="connsiteX28" fmla="*/ 1352255 w 1887484"/>
              <a:gd name="connsiteY28" fmla="*/ 19886 h 1904041"/>
              <a:gd name="connsiteX29" fmla="*/ 1363046 w 1887484"/>
              <a:gd name="connsiteY29" fmla="*/ 24565 h 1904041"/>
              <a:gd name="connsiteX30" fmla="*/ 1375635 w 1887484"/>
              <a:gd name="connsiteY30" fmla="*/ 29244 h 1904041"/>
              <a:gd name="connsiteX31" fmla="*/ 1386426 w 1887484"/>
              <a:gd name="connsiteY31" fmla="*/ 35092 h 1904041"/>
              <a:gd name="connsiteX32" fmla="*/ 1397217 w 1887484"/>
              <a:gd name="connsiteY32" fmla="*/ 40941 h 1904041"/>
              <a:gd name="connsiteX33" fmla="*/ 1409806 w 1887484"/>
              <a:gd name="connsiteY33" fmla="*/ 47959 h 1904041"/>
              <a:gd name="connsiteX34" fmla="*/ 1420597 w 1887484"/>
              <a:gd name="connsiteY34" fmla="*/ 54978 h 1904041"/>
              <a:gd name="connsiteX35" fmla="*/ 1433186 w 1887484"/>
              <a:gd name="connsiteY35" fmla="*/ 61996 h 1904041"/>
              <a:gd name="connsiteX36" fmla="*/ 1443977 w 1887484"/>
              <a:gd name="connsiteY36" fmla="*/ 70184 h 1904041"/>
              <a:gd name="connsiteX37" fmla="*/ 1454767 w 1887484"/>
              <a:gd name="connsiteY37" fmla="*/ 79542 h 1904041"/>
              <a:gd name="connsiteX38" fmla="*/ 1467357 w 1887484"/>
              <a:gd name="connsiteY38" fmla="*/ 87730 h 1904041"/>
              <a:gd name="connsiteX39" fmla="*/ 1478147 w 1887484"/>
              <a:gd name="connsiteY39" fmla="*/ 98258 h 1904041"/>
              <a:gd name="connsiteX40" fmla="*/ 1490736 w 1887484"/>
              <a:gd name="connsiteY40" fmla="*/ 107616 h 1904041"/>
              <a:gd name="connsiteX41" fmla="*/ 1501527 w 1887484"/>
              <a:gd name="connsiteY41" fmla="*/ 119313 h 1904041"/>
              <a:gd name="connsiteX42" fmla="*/ 1512318 w 1887484"/>
              <a:gd name="connsiteY42" fmla="*/ 129841 h 1904041"/>
              <a:gd name="connsiteX43" fmla="*/ 1524907 w 1887484"/>
              <a:gd name="connsiteY43" fmla="*/ 141538 h 1904041"/>
              <a:gd name="connsiteX44" fmla="*/ 1535698 w 1887484"/>
              <a:gd name="connsiteY44" fmla="*/ 154405 h 1904041"/>
              <a:gd name="connsiteX45" fmla="*/ 1546489 w 1887484"/>
              <a:gd name="connsiteY45" fmla="*/ 167272 h 1904041"/>
              <a:gd name="connsiteX46" fmla="*/ 1559078 w 1887484"/>
              <a:gd name="connsiteY46" fmla="*/ 180139 h 1904041"/>
              <a:gd name="connsiteX47" fmla="*/ 1569869 w 1887484"/>
              <a:gd name="connsiteY47" fmla="*/ 195346 h 1904041"/>
              <a:gd name="connsiteX48" fmla="*/ 1582458 w 1887484"/>
              <a:gd name="connsiteY48" fmla="*/ 210553 h 1904041"/>
              <a:gd name="connsiteX49" fmla="*/ 1593248 w 1887484"/>
              <a:gd name="connsiteY49" fmla="*/ 225759 h 1904041"/>
              <a:gd name="connsiteX50" fmla="*/ 1604039 w 1887484"/>
              <a:gd name="connsiteY50" fmla="*/ 242135 h 1904041"/>
              <a:gd name="connsiteX51" fmla="*/ 1616628 w 1887484"/>
              <a:gd name="connsiteY51" fmla="*/ 258512 h 1904041"/>
              <a:gd name="connsiteX52" fmla="*/ 1627419 w 1887484"/>
              <a:gd name="connsiteY52" fmla="*/ 277228 h 1904041"/>
              <a:gd name="connsiteX53" fmla="*/ 1640008 w 1887484"/>
              <a:gd name="connsiteY53" fmla="*/ 294774 h 1904041"/>
              <a:gd name="connsiteX54" fmla="*/ 1650799 w 1887484"/>
              <a:gd name="connsiteY54" fmla="*/ 314659 h 1904041"/>
              <a:gd name="connsiteX55" fmla="*/ 1661590 w 1887484"/>
              <a:gd name="connsiteY55" fmla="*/ 334545 h 1904041"/>
              <a:gd name="connsiteX56" fmla="*/ 1674179 w 1887484"/>
              <a:gd name="connsiteY56" fmla="*/ 356770 h 1904041"/>
              <a:gd name="connsiteX57" fmla="*/ 1684970 w 1887484"/>
              <a:gd name="connsiteY57" fmla="*/ 378995 h 1904041"/>
              <a:gd name="connsiteX58" fmla="*/ 1697559 w 1887484"/>
              <a:gd name="connsiteY58" fmla="*/ 402389 h 1904041"/>
              <a:gd name="connsiteX59" fmla="*/ 1708350 w 1887484"/>
              <a:gd name="connsiteY59" fmla="*/ 426954 h 1904041"/>
              <a:gd name="connsiteX60" fmla="*/ 1719140 w 1887484"/>
              <a:gd name="connsiteY60" fmla="*/ 452688 h 1904041"/>
              <a:gd name="connsiteX61" fmla="*/ 1729931 w 1887484"/>
              <a:gd name="connsiteY61" fmla="*/ 480762 h 1904041"/>
              <a:gd name="connsiteX62" fmla="*/ 1742520 w 1887484"/>
              <a:gd name="connsiteY62" fmla="*/ 510005 h 1904041"/>
              <a:gd name="connsiteX63" fmla="*/ 1753311 w 1887484"/>
              <a:gd name="connsiteY63" fmla="*/ 540418 h 1904041"/>
              <a:gd name="connsiteX64" fmla="*/ 1765900 w 1887484"/>
              <a:gd name="connsiteY64" fmla="*/ 573171 h 1904041"/>
              <a:gd name="connsiteX65" fmla="*/ 1776691 w 1887484"/>
              <a:gd name="connsiteY65" fmla="*/ 608263 h 1904041"/>
              <a:gd name="connsiteX66" fmla="*/ 1787482 w 1887484"/>
              <a:gd name="connsiteY66" fmla="*/ 645694 h 1904041"/>
              <a:gd name="connsiteX67" fmla="*/ 1800071 w 1887484"/>
              <a:gd name="connsiteY67" fmla="*/ 686635 h 1904041"/>
              <a:gd name="connsiteX68" fmla="*/ 1810862 w 1887484"/>
              <a:gd name="connsiteY68" fmla="*/ 731085 h 1904041"/>
              <a:gd name="connsiteX69" fmla="*/ 1823451 w 1887484"/>
              <a:gd name="connsiteY69" fmla="*/ 780214 h 1904041"/>
              <a:gd name="connsiteX70" fmla="*/ 1834242 w 1887484"/>
              <a:gd name="connsiteY70" fmla="*/ 836361 h 1904041"/>
              <a:gd name="connsiteX71" fmla="*/ 1845032 w 1887484"/>
              <a:gd name="connsiteY71" fmla="*/ 901867 h 1904041"/>
              <a:gd name="connsiteX72" fmla="*/ 1857621 w 1887484"/>
              <a:gd name="connsiteY72" fmla="*/ 980239 h 1904041"/>
              <a:gd name="connsiteX73" fmla="*/ 1868412 w 1887484"/>
              <a:gd name="connsiteY73" fmla="*/ 1084345 h 1904041"/>
              <a:gd name="connsiteX74" fmla="*/ 1881001 w 1887484"/>
              <a:gd name="connsiteY74" fmla="*/ 1256297 h 1904041"/>
              <a:gd name="connsiteX75" fmla="*/ 1885102 w 1887484"/>
              <a:gd name="connsiteY75" fmla="*/ 1335426 h 1904041"/>
              <a:gd name="connsiteX76" fmla="*/ 1887484 w 1887484"/>
              <a:gd name="connsiteY76" fmla="*/ 1903557 h 1904041"/>
              <a:gd name="connsiteX77" fmla="*/ 0 w 1887484"/>
              <a:gd name="connsiteY77" fmla="*/ 1904041 h 1904041"/>
              <a:gd name="connsiteX78" fmla="*/ 0 w 1887484"/>
              <a:gd name="connsiteY78" fmla="*/ 1482058 h 1904041"/>
              <a:gd name="connsiteX79" fmla="*/ 8809 w 1887484"/>
              <a:gd name="connsiteY79" fmla="*/ 1388477 h 1904041"/>
              <a:gd name="connsiteX80" fmla="*/ 21398 w 1887484"/>
              <a:gd name="connsiteY80" fmla="*/ 1283201 h 1904041"/>
              <a:gd name="connsiteX81" fmla="*/ 32189 w 1887484"/>
              <a:gd name="connsiteY81" fmla="*/ 1190791 h 1904041"/>
              <a:gd name="connsiteX82" fmla="*/ 44778 w 1887484"/>
              <a:gd name="connsiteY82" fmla="*/ 1110080 h 1904041"/>
              <a:gd name="connsiteX83" fmla="*/ 55569 w 1887484"/>
              <a:gd name="connsiteY83" fmla="*/ 1038726 h 1904041"/>
              <a:gd name="connsiteX84" fmla="*/ 66360 w 1887484"/>
              <a:gd name="connsiteY84" fmla="*/ 972051 h 1904041"/>
              <a:gd name="connsiteX85" fmla="*/ 78949 w 1887484"/>
              <a:gd name="connsiteY85" fmla="*/ 911225 h 1904041"/>
              <a:gd name="connsiteX86" fmla="*/ 89740 w 1887484"/>
              <a:gd name="connsiteY86" fmla="*/ 853907 h 1904041"/>
              <a:gd name="connsiteX87" fmla="*/ 102329 w 1887484"/>
              <a:gd name="connsiteY87" fmla="*/ 800100 h 1904041"/>
              <a:gd name="connsiteX88" fmla="*/ 113119 w 1887484"/>
              <a:gd name="connsiteY88" fmla="*/ 750971 h 1904041"/>
              <a:gd name="connsiteX89" fmla="*/ 123910 w 1887484"/>
              <a:gd name="connsiteY89" fmla="*/ 705351 h 1904041"/>
              <a:gd name="connsiteX90" fmla="*/ 136499 w 1887484"/>
              <a:gd name="connsiteY90" fmla="*/ 663240 h 1904041"/>
              <a:gd name="connsiteX91" fmla="*/ 147290 w 1887484"/>
              <a:gd name="connsiteY91" fmla="*/ 624639 h 1904041"/>
              <a:gd name="connsiteX92" fmla="*/ 158081 w 1887484"/>
              <a:gd name="connsiteY92" fmla="*/ 589547 h 1904041"/>
              <a:gd name="connsiteX93" fmla="*/ 170670 w 1887484"/>
              <a:gd name="connsiteY93" fmla="*/ 555625 h 1904041"/>
              <a:gd name="connsiteX94" fmla="*/ 181461 w 1887484"/>
              <a:gd name="connsiteY94" fmla="*/ 525212 h 1904041"/>
              <a:gd name="connsiteX95" fmla="*/ 192251 w 1887484"/>
              <a:gd name="connsiteY95" fmla="*/ 495968 h 1904041"/>
              <a:gd name="connsiteX96" fmla="*/ 204841 w 1887484"/>
              <a:gd name="connsiteY96" fmla="*/ 469064 h 1904041"/>
              <a:gd name="connsiteX97" fmla="*/ 215631 w 1887484"/>
              <a:gd name="connsiteY97" fmla="*/ 442160 h 1904041"/>
              <a:gd name="connsiteX98" fmla="*/ 228221 w 1887484"/>
              <a:gd name="connsiteY98" fmla="*/ 417596 h 1904041"/>
              <a:gd name="connsiteX99" fmla="*/ 239011 w 1887484"/>
              <a:gd name="connsiteY99" fmla="*/ 393031 h 1904041"/>
              <a:gd name="connsiteX100" fmla="*/ 249802 w 1887484"/>
              <a:gd name="connsiteY100" fmla="*/ 370806 h 1904041"/>
              <a:gd name="connsiteX101" fmla="*/ 262391 w 1887484"/>
              <a:gd name="connsiteY101" fmla="*/ 348581 h 1904041"/>
              <a:gd name="connsiteX102" fmla="*/ 273182 w 1887484"/>
              <a:gd name="connsiteY102" fmla="*/ 328696 h 1904041"/>
              <a:gd name="connsiteX103" fmla="*/ 285771 w 1887484"/>
              <a:gd name="connsiteY103" fmla="*/ 308810 h 1904041"/>
              <a:gd name="connsiteX104" fmla="*/ 296562 w 1887484"/>
              <a:gd name="connsiteY104" fmla="*/ 288925 h 1904041"/>
              <a:gd name="connsiteX105" fmla="*/ 307353 w 1887484"/>
              <a:gd name="connsiteY105" fmla="*/ 271379 h 1904041"/>
              <a:gd name="connsiteX106" fmla="*/ 318143 w 1887484"/>
              <a:gd name="connsiteY106" fmla="*/ 253833 h 1904041"/>
              <a:gd name="connsiteX107" fmla="*/ 330733 w 1887484"/>
              <a:gd name="connsiteY107" fmla="*/ 237457 h 1904041"/>
              <a:gd name="connsiteX108" fmla="*/ 343322 w 1887484"/>
              <a:gd name="connsiteY108" fmla="*/ 221080 h 1904041"/>
              <a:gd name="connsiteX109" fmla="*/ 354113 w 1887484"/>
              <a:gd name="connsiteY109" fmla="*/ 205874 h 1904041"/>
              <a:gd name="connsiteX110" fmla="*/ 364903 w 1887484"/>
              <a:gd name="connsiteY110" fmla="*/ 190667 h 1904041"/>
              <a:gd name="connsiteX111" fmla="*/ 375694 w 1887484"/>
              <a:gd name="connsiteY111" fmla="*/ 176630 h 1904041"/>
              <a:gd name="connsiteX112" fmla="*/ 388283 w 1887484"/>
              <a:gd name="connsiteY112" fmla="*/ 163763 h 1904041"/>
              <a:gd name="connsiteX113" fmla="*/ 399074 w 1887484"/>
              <a:gd name="connsiteY113" fmla="*/ 150896 h 1904041"/>
              <a:gd name="connsiteX114" fmla="*/ 411663 w 1887484"/>
              <a:gd name="connsiteY114" fmla="*/ 139199 h 1904041"/>
              <a:gd name="connsiteX115" fmla="*/ 422454 w 1887484"/>
              <a:gd name="connsiteY115" fmla="*/ 127501 h 1904041"/>
              <a:gd name="connsiteX116" fmla="*/ 433245 w 1887484"/>
              <a:gd name="connsiteY116" fmla="*/ 115804 h 1904041"/>
              <a:gd name="connsiteX117" fmla="*/ 445834 w 1887484"/>
              <a:gd name="connsiteY117" fmla="*/ 105276 h 1904041"/>
              <a:gd name="connsiteX118" fmla="*/ 456624 w 1887484"/>
              <a:gd name="connsiteY118" fmla="*/ 95918 h 1904041"/>
              <a:gd name="connsiteX119" fmla="*/ 469214 w 1887484"/>
              <a:gd name="connsiteY119" fmla="*/ 86561 h 1904041"/>
              <a:gd name="connsiteX120" fmla="*/ 480004 w 1887484"/>
              <a:gd name="connsiteY120" fmla="*/ 77203 h 1904041"/>
              <a:gd name="connsiteX121" fmla="*/ 490795 w 1887484"/>
              <a:gd name="connsiteY121" fmla="*/ 69015 h 1904041"/>
              <a:gd name="connsiteX122" fmla="*/ 503384 w 1887484"/>
              <a:gd name="connsiteY122" fmla="*/ 60826 h 1904041"/>
              <a:gd name="connsiteX123" fmla="*/ 514175 w 1887484"/>
              <a:gd name="connsiteY123" fmla="*/ 53808 h 1904041"/>
              <a:gd name="connsiteX124" fmla="*/ 526764 w 1887484"/>
              <a:gd name="connsiteY124" fmla="*/ 46790 h 1904041"/>
              <a:gd name="connsiteX125" fmla="*/ 537555 w 1887484"/>
              <a:gd name="connsiteY125" fmla="*/ 39771 h 1904041"/>
              <a:gd name="connsiteX126" fmla="*/ 548346 w 1887484"/>
              <a:gd name="connsiteY126" fmla="*/ 33922 h 1904041"/>
              <a:gd name="connsiteX127" fmla="*/ 560935 w 1887484"/>
              <a:gd name="connsiteY127" fmla="*/ 28074 h 1904041"/>
              <a:gd name="connsiteX128" fmla="*/ 571726 w 1887484"/>
              <a:gd name="connsiteY128" fmla="*/ 23395 h 1904041"/>
              <a:gd name="connsiteX129" fmla="*/ 582516 w 1887484"/>
              <a:gd name="connsiteY129" fmla="*/ 18716 h 1904041"/>
              <a:gd name="connsiteX130" fmla="*/ 595106 w 1887484"/>
              <a:gd name="connsiteY130" fmla="*/ 14037 h 1904041"/>
              <a:gd name="connsiteX131" fmla="*/ 605896 w 1887484"/>
              <a:gd name="connsiteY131" fmla="*/ 11697 h 1904041"/>
              <a:gd name="connsiteX132" fmla="*/ 618485 w 1887484"/>
              <a:gd name="connsiteY132" fmla="*/ 8188 h 1904041"/>
              <a:gd name="connsiteX133" fmla="*/ 629276 w 1887484"/>
              <a:gd name="connsiteY133" fmla="*/ 5849 h 1904041"/>
              <a:gd name="connsiteX134" fmla="*/ 640067 w 1887484"/>
              <a:gd name="connsiteY134" fmla="*/ 3509 h 1904041"/>
              <a:gd name="connsiteX135" fmla="*/ 652656 w 1887484"/>
              <a:gd name="connsiteY135" fmla="*/ 2340 h 1904041"/>
              <a:gd name="connsiteX136" fmla="*/ 663447 w 1887484"/>
              <a:gd name="connsiteY136" fmla="*/ 1170 h 1904041"/>
              <a:gd name="connsiteX137" fmla="*/ 676036 w 1887484"/>
              <a:gd name="connsiteY137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56224 w 1887484"/>
              <a:gd name="connsiteY10" fmla="*/ 22225 h 1904041"/>
              <a:gd name="connsiteX11" fmla="*/ 1168813 w 1887484"/>
              <a:gd name="connsiteY11" fmla="*/ 16376 h 1904041"/>
              <a:gd name="connsiteX12" fmla="*/ 1179604 w 1887484"/>
              <a:gd name="connsiteY12" fmla="*/ 12867 h 1904041"/>
              <a:gd name="connsiteX13" fmla="*/ 1192193 w 1887484"/>
              <a:gd name="connsiteY13" fmla="*/ 8188 h 1904041"/>
              <a:gd name="connsiteX14" fmla="*/ 1202984 w 1887484"/>
              <a:gd name="connsiteY14" fmla="*/ 5849 h 1904041"/>
              <a:gd name="connsiteX15" fmla="*/ 1213774 w 1887484"/>
              <a:gd name="connsiteY15" fmla="*/ 3509 h 1904041"/>
              <a:gd name="connsiteX16" fmla="*/ 1226364 w 1887484"/>
              <a:gd name="connsiteY16" fmla="*/ 1170 h 1904041"/>
              <a:gd name="connsiteX17" fmla="*/ 1237154 w 1887484"/>
              <a:gd name="connsiteY17" fmla="*/ 1170 h 1904041"/>
              <a:gd name="connsiteX18" fmla="*/ 1249743 w 1887484"/>
              <a:gd name="connsiteY18" fmla="*/ 0 h 1904041"/>
              <a:gd name="connsiteX19" fmla="*/ 1260534 w 1887484"/>
              <a:gd name="connsiteY19" fmla="*/ 0 h 1904041"/>
              <a:gd name="connsiteX20" fmla="*/ 1271325 w 1887484"/>
              <a:gd name="connsiteY20" fmla="*/ 1170 h 1904041"/>
              <a:gd name="connsiteX21" fmla="*/ 1283914 w 1887484"/>
              <a:gd name="connsiteY21" fmla="*/ 2340 h 1904041"/>
              <a:gd name="connsiteX22" fmla="*/ 1294705 w 1887484"/>
              <a:gd name="connsiteY22" fmla="*/ 3509 h 1904041"/>
              <a:gd name="connsiteX23" fmla="*/ 1307294 w 1887484"/>
              <a:gd name="connsiteY23" fmla="*/ 5849 h 1904041"/>
              <a:gd name="connsiteX24" fmla="*/ 1318085 w 1887484"/>
              <a:gd name="connsiteY24" fmla="*/ 8188 h 1904041"/>
              <a:gd name="connsiteX25" fmla="*/ 1328875 w 1887484"/>
              <a:gd name="connsiteY25" fmla="*/ 11697 h 1904041"/>
              <a:gd name="connsiteX26" fmla="*/ 1339666 w 1887484"/>
              <a:gd name="connsiteY26" fmla="*/ 15207 h 1904041"/>
              <a:gd name="connsiteX27" fmla="*/ 1352255 w 1887484"/>
              <a:gd name="connsiteY27" fmla="*/ 19886 h 1904041"/>
              <a:gd name="connsiteX28" fmla="*/ 1363046 w 1887484"/>
              <a:gd name="connsiteY28" fmla="*/ 24565 h 1904041"/>
              <a:gd name="connsiteX29" fmla="*/ 1375635 w 1887484"/>
              <a:gd name="connsiteY29" fmla="*/ 29244 h 1904041"/>
              <a:gd name="connsiteX30" fmla="*/ 1386426 w 1887484"/>
              <a:gd name="connsiteY30" fmla="*/ 35092 h 1904041"/>
              <a:gd name="connsiteX31" fmla="*/ 1397217 w 1887484"/>
              <a:gd name="connsiteY31" fmla="*/ 40941 h 1904041"/>
              <a:gd name="connsiteX32" fmla="*/ 1409806 w 1887484"/>
              <a:gd name="connsiteY32" fmla="*/ 47959 h 1904041"/>
              <a:gd name="connsiteX33" fmla="*/ 1420597 w 1887484"/>
              <a:gd name="connsiteY33" fmla="*/ 54978 h 1904041"/>
              <a:gd name="connsiteX34" fmla="*/ 1433186 w 1887484"/>
              <a:gd name="connsiteY34" fmla="*/ 61996 h 1904041"/>
              <a:gd name="connsiteX35" fmla="*/ 1443977 w 1887484"/>
              <a:gd name="connsiteY35" fmla="*/ 70184 h 1904041"/>
              <a:gd name="connsiteX36" fmla="*/ 1454767 w 1887484"/>
              <a:gd name="connsiteY36" fmla="*/ 79542 h 1904041"/>
              <a:gd name="connsiteX37" fmla="*/ 1467357 w 1887484"/>
              <a:gd name="connsiteY37" fmla="*/ 87730 h 1904041"/>
              <a:gd name="connsiteX38" fmla="*/ 1478147 w 1887484"/>
              <a:gd name="connsiteY38" fmla="*/ 98258 h 1904041"/>
              <a:gd name="connsiteX39" fmla="*/ 1490736 w 1887484"/>
              <a:gd name="connsiteY39" fmla="*/ 107616 h 1904041"/>
              <a:gd name="connsiteX40" fmla="*/ 1501527 w 1887484"/>
              <a:gd name="connsiteY40" fmla="*/ 119313 h 1904041"/>
              <a:gd name="connsiteX41" fmla="*/ 1512318 w 1887484"/>
              <a:gd name="connsiteY41" fmla="*/ 129841 h 1904041"/>
              <a:gd name="connsiteX42" fmla="*/ 1524907 w 1887484"/>
              <a:gd name="connsiteY42" fmla="*/ 141538 h 1904041"/>
              <a:gd name="connsiteX43" fmla="*/ 1535698 w 1887484"/>
              <a:gd name="connsiteY43" fmla="*/ 154405 h 1904041"/>
              <a:gd name="connsiteX44" fmla="*/ 1546489 w 1887484"/>
              <a:gd name="connsiteY44" fmla="*/ 167272 h 1904041"/>
              <a:gd name="connsiteX45" fmla="*/ 1559078 w 1887484"/>
              <a:gd name="connsiteY45" fmla="*/ 180139 h 1904041"/>
              <a:gd name="connsiteX46" fmla="*/ 1569869 w 1887484"/>
              <a:gd name="connsiteY46" fmla="*/ 195346 h 1904041"/>
              <a:gd name="connsiteX47" fmla="*/ 1582458 w 1887484"/>
              <a:gd name="connsiteY47" fmla="*/ 210553 h 1904041"/>
              <a:gd name="connsiteX48" fmla="*/ 1593248 w 1887484"/>
              <a:gd name="connsiteY48" fmla="*/ 225759 h 1904041"/>
              <a:gd name="connsiteX49" fmla="*/ 1604039 w 1887484"/>
              <a:gd name="connsiteY49" fmla="*/ 242135 h 1904041"/>
              <a:gd name="connsiteX50" fmla="*/ 1616628 w 1887484"/>
              <a:gd name="connsiteY50" fmla="*/ 258512 h 1904041"/>
              <a:gd name="connsiteX51" fmla="*/ 1627419 w 1887484"/>
              <a:gd name="connsiteY51" fmla="*/ 277228 h 1904041"/>
              <a:gd name="connsiteX52" fmla="*/ 1640008 w 1887484"/>
              <a:gd name="connsiteY52" fmla="*/ 294774 h 1904041"/>
              <a:gd name="connsiteX53" fmla="*/ 1650799 w 1887484"/>
              <a:gd name="connsiteY53" fmla="*/ 314659 h 1904041"/>
              <a:gd name="connsiteX54" fmla="*/ 1661590 w 1887484"/>
              <a:gd name="connsiteY54" fmla="*/ 334545 h 1904041"/>
              <a:gd name="connsiteX55" fmla="*/ 1674179 w 1887484"/>
              <a:gd name="connsiteY55" fmla="*/ 356770 h 1904041"/>
              <a:gd name="connsiteX56" fmla="*/ 1684970 w 1887484"/>
              <a:gd name="connsiteY56" fmla="*/ 378995 h 1904041"/>
              <a:gd name="connsiteX57" fmla="*/ 1697559 w 1887484"/>
              <a:gd name="connsiteY57" fmla="*/ 402389 h 1904041"/>
              <a:gd name="connsiteX58" fmla="*/ 1708350 w 1887484"/>
              <a:gd name="connsiteY58" fmla="*/ 426954 h 1904041"/>
              <a:gd name="connsiteX59" fmla="*/ 1719140 w 1887484"/>
              <a:gd name="connsiteY59" fmla="*/ 452688 h 1904041"/>
              <a:gd name="connsiteX60" fmla="*/ 1729931 w 1887484"/>
              <a:gd name="connsiteY60" fmla="*/ 480762 h 1904041"/>
              <a:gd name="connsiteX61" fmla="*/ 1742520 w 1887484"/>
              <a:gd name="connsiteY61" fmla="*/ 510005 h 1904041"/>
              <a:gd name="connsiteX62" fmla="*/ 1753311 w 1887484"/>
              <a:gd name="connsiteY62" fmla="*/ 540418 h 1904041"/>
              <a:gd name="connsiteX63" fmla="*/ 1765900 w 1887484"/>
              <a:gd name="connsiteY63" fmla="*/ 573171 h 1904041"/>
              <a:gd name="connsiteX64" fmla="*/ 1776691 w 1887484"/>
              <a:gd name="connsiteY64" fmla="*/ 608263 h 1904041"/>
              <a:gd name="connsiteX65" fmla="*/ 1787482 w 1887484"/>
              <a:gd name="connsiteY65" fmla="*/ 645694 h 1904041"/>
              <a:gd name="connsiteX66" fmla="*/ 1800071 w 1887484"/>
              <a:gd name="connsiteY66" fmla="*/ 686635 h 1904041"/>
              <a:gd name="connsiteX67" fmla="*/ 1810862 w 1887484"/>
              <a:gd name="connsiteY67" fmla="*/ 731085 h 1904041"/>
              <a:gd name="connsiteX68" fmla="*/ 1823451 w 1887484"/>
              <a:gd name="connsiteY68" fmla="*/ 780214 h 1904041"/>
              <a:gd name="connsiteX69" fmla="*/ 1834242 w 1887484"/>
              <a:gd name="connsiteY69" fmla="*/ 836361 h 1904041"/>
              <a:gd name="connsiteX70" fmla="*/ 1845032 w 1887484"/>
              <a:gd name="connsiteY70" fmla="*/ 901867 h 1904041"/>
              <a:gd name="connsiteX71" fmla="*/ 1857621 w 1887484"/>
              <a:gd name="connsiteY71" fmla="*/ 980239 h 1904041"/>
              <a:gd name="connsiteX72" fmla="*/ 1868412 w 1887484"/>
              <a:gd name="connsiteY72" fmla="*/ 1084345 h 1904041"/>
              <a:gd name="connsiteX73" fmla="*/ 1881001 w 1887484"/>
              <a:gd name="connsiteY73" fmla="*/ 1256297 h 1904041"/>
              <a:gd name="connsiteX74" fmla="*/ 1885102 w 1887484"/>
              <a:gd name="connsiteY74" fmla="*/ 1335426 h 1904041"/>
              <a:gd name="connsiteX75" fmla="*/ 1887484 w 1887484"/>
              <a:gd name="connsiteY75" fmla="*/ 1903557 h 1904041"/>
              <a:gd name="connsiteX76" fmla="*/ 0 w 1887484"/>
              <a:gd name="connsiteY76" fmla="*/ 1904041 h 1904041"/>
              <a:gd name="connsiteX77" fmla="*/ 0 w 1887484"/>
              <a:gd name="connsiteY77" fmla="*/ 1482058 h 1904041"/>
              <a:gd name="connsiteX78" fmla="*/ 8809 w 1887484"/>
              <a:gd name="connsiteY78" fmla="*/ 1388477 h 1904041"/>
              <a:gd name="connsiteX79" fmla="*/ 21398 w 1887484"/>
              <a:gd name="connsiteY79" fmla="*/ 1283201 h 1904041"/>
              <a:gd name="connsiteX80" fmla="*/ 32189 w 1887484"/>
              <a:gd name="connsiteY80" fmla="*/ 1190791 h 1904041"/>
              <a:gd name="connsiteX81" fmla="*/ 44778 w 1887484"/>
              <a:gd name="connsiteY81" fmla="*/ 1110080 h 1904041"/>
              <a:gd name="connsiteX82" fmla="*/ 55569 w 1887484"/>
              <a:gd name="connsiteY82" fmla="*/ 1038726 h 1904041"/>
              <a:gd name="connsiteX83" fmla="*/ 66360 w 1887484"/>
              <a:gd name="connsiteY83" fmla="*/ 972051 h 1904041"/>
              <a:gd name="connsiteX84" fmla="*/ 78949 w 1887484"/>
              <a:gd name="connsiteY84" fmla="*/ 911225 h 1904041"/>
              <a:gd name="connsiteX85" fmla="*/ 89740 w 1887484"/>
              <a:gd name="connsiteY85" fmla="*/ 853907 h 1904041"/>
              <a:gd name="connsiteX86" fmla="*/ 102329 w 1887484"/>
              <a:gd name="connsiteY86" fmla="*/ 800100 h 1904041"/>
              <a:gd name="connsiteX87" fmla="*/ 113119 w 1887484"/>
              <a:gd name="connsiteY87" fmla="*/ 750971 h 1904041"/>
              <a:gd name="connsiteX88" fmla="*/ 123910 w 1887484"/>
              <a:gd name="connsiteY88" fmla="*/ 705351 h 1904041"/>
              <a:gd name="connsiteX89" fmla="*/ 136499 w 1887484"/>
              <a:gd name="connsiteY89" fmla="*/ 663240 h 1904041"/>
              <a:gd name="connsiteX90" fmla="*/ 147290 w 1887484"/>
              <a:gd name="connsiteY90" fmla="*/ 624639 h 1904041"/>
              <a:gd name="connsiteX91" fmla="*/ 158081 w 1887484"/>
              <a:gd name="connsiteY91" fmla="*/ 589547 h 1904041"/>
              <a:gd name="connsiteX92" fmla="*/ 170670 w 1887484"/>
              <a:gd name="connsiteY92" fmla="*/ 555625 h 1904041"/>
              <a:gd name="connsiteX93" fmla="*/ 181461 w 1887484"/>
              <a:gd name="connsiteY93" fmla="*/ 525212 h 1904041"/>
              <a:gd name="connsiteX94" fmla="*/ 192251 w 1887484"/>
              <a:gd name="connsiteY94" fmla="*/ 495968 h 1904041"/>
              <a:gd name="connsiteX95" fmla="*/ 204841 w 1887484"/>
              <a:gd name="connsiteY95" fmla="*/ 469064 h 1904041"/>
              <a:gd name="connsiteX96" fmla="*/ 215631 w 1887484"/>
              <a:gd name="connsiteY96" fmla="*/ 442160 h 1904041"/>
              <a:gd name="connsiteX97" fmla="*/ 228221 w 1887484"/>
              <a:gd name="connsiteY97" fmla="*/ 417596 h 1904041"/>
              <a:gd name="connsiteX98" fmla="*/ 239011 w 1887484"/>
              <a:gd name="connsiteY98" fmla="*/ 393031 h 1904041"/>
              <a:gd name="connsiteX99" fmla="*/ 249802 w 1887484"/>
              <a:gd name="connsiteY99" fmla="*/ 370806 h 1904041"/>
              <a:gd name="connsiteX100" fmla="*/ 262391 w 1887484"/>
              <a:gd name="connsiteY100" fmla="*/ 348581 h 1904041"/>
              <a:gd name="connsiteX101" fmla="*/ 273182 w 1887484"/>
              <a:gd name="connsiteY101" fmla="*/ 328696 h 1904041"/>
              <a:gd name="connsiteX102" fmla="*/ 285771 w 1887484"/>
              <a:gd name="connsiteY102" fmla="*/ 308810 h 1904041"/>
              <a:gd name="connsiteX103" fmla="*/ 296562 w 1887484"/>
              <a:gd name="connsiteY103" fmla="*/ 288925 h 1904041"/>
              <a:gd name="connsiteX104" fmla="*/ 307353 w 1887484"/>
              <a:gd name="connsiteY104" fmla="*/ 271379 h 1904041"/>
              <a:gd name="connsiteX105" fmla="*/ 318143 w 1887484"/>
              <a:gd name="connsiteY105" fmla="*/ 253833 h 1904041"/>
              <a:gd name="connsiteX106" fmla="*/ 330733 w 1887484"/>
              <a:gd name="connsiteY106" fmla="*/ 237457 h 1904041"/>
              <a:gd name="connsiteX107" fmla="*/ 343322 w 1887484"/>
              <a:gd name="connsiteY107" fmla="*/ 221080 h 1904041"/>
              <a:gd name="connsiteX108" fmla="*/ 354113 w 1887484"/>
              <a:gd name="connsiteY108" fmla="*/ 205874 h 1904041"/>
              <a:gd name="connsiteX109" fmla="*/ 364903 w 1887484"/>
              <a:gd name="connsiteY109" fmla="*/ 190667 h 1904041"/>
              <a:gd name="connsiteX110" fmla="*/ 375694 w 1887484"/>
              <a:gd name="connsiteY110" fmla="*/ 176630 h 1904041"/>
              <a:gd name="connsiteX111" fmla="*/ 388283 w 1887484"/>
              <a:gd name="connsiteY111" fmla="*/ 163763 h 1904041"/>
              <a:gd name="connsiteX112" fmla="*/ 399074 w 1887484"/>
              <a:gd name="connsiteY112" fmla="*/ 150896 h 1904041"/>
              <a:gd name="connsiteX113" fmla="*/ 411663 w 1887484"/>
              <a:gd name="connsiteY113" fmla="*/ 139199 h 1904041"/>
              <a:gd name="connsiteX114" fmla="*/ 422454 w 1887484"/>
              <a:gd name="connsiteY114" fmla="*/ 127501 h 1904041"/>
              <a:gd name="connsiteX115" fmla="*/ 433245 w 1887484"/>
              <a:gd name="connsiteY115" fmla="*/ 115804 h 1904041"/>
              <a:gd name="connsiteX116" fmla="*/ 445834 w 1887484"/>
              <a:gd name="connsiteY116" fmla="*/ 105276 h 1904041"/>
              <a:gd name="connsiteX117" fmla="*/ 456624 w 1887484"/>
              <a:gd name="connsiteY117" fmla="*/ 95918 h 1904041"/>
              <a:gd name="connsiteX118" fmla="*/ 469214 w 1887484"/>
              <a:gd name="connsiteY118" fmla="*/ 86561 h 1904041"/>
              <a:gd name="connsiteX119" fmla="*/ 480004 w 1887484"/>
              <a:gd name="connsiteY119" fmla="*/ 77203 h 1904041"/>
              <a:gd name="connsiteX120" fmla="*/ 490795 w 1887484"/>
              <a:gd name="connsiteY120" fmla="*/ 69015 h 1904041"/>
              <a:gd name="connsiteX121" fmla="*/ 503384 w 1887484"/>
              <a:gd name="connsiteY121" fmla="*/ 60826 h 1904041"/>
              <a:gd name="connsiteX122" fmla="*/ 514175 w 1887484"/>
              <a:gd name="connsiteY122" fmla="*/ 53808 h 1904041"/>
              <a:gd name="connsiteX123" fmla="*/ 526764 w 1887484"/>
              <a:gd name="connsiteY123" fmla="*/ 46790 h 1904041"/>
              <a:gd name="connsiteX124" fmla="*/ 537555 w 1887484"/>
              <a:gd name="connsiteY124" fmla="*/ 39771 h 1904041"/>
              <a:gd name="connsiteX125" fmla="*/ 548346 w 1887484"/>
              <a:gd name="connsiteY125" fmla="*/ 33922 h 1904041"/>
              <a:gd name="connsiteX126" fmla="*/ 560935 w 1887484"/>
              <a:gd name="connsiteY126" fmla="*/ 28074 h 1904041"/>
              <a:gd name="connsiteX127" fmla="*/ 571726 w 1887484"/>
              <a:gd name="connsiteY127" fmla="*/ 23395 h 1904041"/>
              <a:gd name="connsiteX128" fmla="*/ 582516 w 1887484"/>
              <a:gd name="connsiteY128" fmla="*/ 18716 h 1904041"/>
              <a:gd name="connsiteX129" fmla="*/ 595106 w 1887484"/>
              <a:gd name="connsiteY129" fmla="*/ 14037 h 1904041"/>
              <a:gd name="connsiteX130" fmla="*/ 605896 w 1887484"/>
              <a:gd name="connsiteY130" fmla="*/ 11697 h 1904041"/>
              <a:gd name="connsiteX131" fmla="*/ 618485 w 1887484"/>
              <a:gd name="connsiteY131" fmla="*/ 8188 h 1904041"/>
              <a:gd name="connsiteX132" fmla="*/ 629276 w 1887484"/>
              <a:gd name="connsiteY132" fmla="*/ 5849 h 1904041"/>
              <a:gd name="connsiteX133" fmla="*/ 640067 w 1887484"/>
              <a:gd name="connsiteY133" fmla="*/ 3509 h 1904041"/>
              <a:gd name="connsiteX134" fmla="*/ 652656 w 1887484"/>
              <a:gd name="connsiteY134" fmla="*/ 2340 h 1904041"/>
              <a:gd name="connsiteX135" fmla="*/ 663447 w 1887484"/>
              <a:gd name="connsiteY135" fmla="*/ 1170 h 1904041"/>
              <a:gd name="connsiteX136" fmla="*/ 676036 w 1887484"/>
              <a:gd name="connsiteY136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778548 w 1887484"/>
              <a:gd name="connsiteY9" fmla="*/ 23395 h 1904041"/>
              <a:gd name="connsiteX10" fmla="*/ 1168813 w 1887484"/>
              <a:gd name="connsiteY10" fmla="*/ 16376 h 1904041"/>
              <a:gd name="connsiteX11" fmla="*/ 1179604 w 1887484"/>
              <a:gd name="connsiteY11" fmla="*/ 12867 h 1904041"/>
              <a:gd name="connsiteX12" fmla="*/ 1192193 w 1887484"/>
              <a:gd name="connsiteY12" fmla="*/ 8188 h 1904041"/>
              <a:gd name="connsiteX13" fmla="*/ 1202984 w 1887484"/>
              <a:gd name="connsiteY13" fmla="*/ 5849 h 1904041"/>
              <a:gd name="connsiteX14" fmla="*/ 1213774 w 1887484"/>
              <a:gd name="connsiteY14" fmla="*/ 3509 h 1904041"/>
              <a:gd name="connsiteX15" fmla="*/ 1226364 w 1887484"/>
              <a:gd name="connsiteY15" fmla="*/ 1170 h 1904041"/>
              <a:gd name="connsiteX16" fmla="*/ 1237154 w 1887484"/>
              <a:gd name="connsiteY16" fmla="*/ 1170 h 1904041"/>
              <a:gd name="connsiteX17" fmla="*/ 1249743 w 1887484"/>
              <a:gd name="connsiteY17" fmla="*/ 0 h 1904041"/>
              <a:gd name="connsiteX18" fmla="*/ 1260534 w 1887484"/>
              <a:gd name="connsiteY18" fmla="*/ 0 h 1904041"/>
              <a:gd name="connsiteX19" fmla="*/ 1271325 w 1887484"/>
              <a:gd name="connsiteY19" fmla="*/ 1170 h 1904041"/>
              <a:gd name="connsiteX20" fmla="*/ 1283914 w 1887484"/>
              <a:gd name="connsiteY20" fmla="*/ 2340 h 1904041"/>
              <a:gd name="connsiteX21" fmla="*/ 1294705 w 1887484"/>
              <a:gd name="connsiteY21" fmla="*/ 3509 h 1904041"/>
              <a:gd name="connsiteX22" fmla="*/ 1307294 w 1887484"/>
              <a:gd name="connsiteY22" fmla="*/ 5849 h 1904041"/>
              <a:gd name="connsiteX23" fmla="*/ 1318085 w 1887484"/>
              <a:gd name="connsiteY23" fmla="*/ 8188 h 1904041"/>
              <a:gd name="connsiteX24" fmla="*/ 1328875 w 1887484"/>
              <a:gd name="connsiteY24" fmla="*/ 11697 h 1904041"/>
              <a:gd name="connsiteX25" fmla="*/ 1339666 w 1887484"/>
              <a:gd name="connsiteY25" fmla="*/ 15207 h 1904041"/>
              <a:gd name="connsiteX26" fmla="*/ 1352255 w 1887484"/>
              <a:gd name="connsiteY26" fmla="*/ 19886 h 1904041"/>
              <a:gd name="connsiteX27" fmla="*/ 1363046 w 1887484"/>
              <a:gd name="connsiteY27" fmla="*/ 24565 h 1904041"/>
              <a:gd name="connsiteX28" fmla="*/ 1375635 w 1887484"/>
              <a:gd name="connsiteY28" fmla="*/ 29244 h 1904041"/>
              <a:gd name="connsiteX29" fmla="*/ 1386426 w 1887484"/>
              <a:gd name="connsiteY29" fmla="*/ 35092 h 1904041"/>
              <a:gd name="connsiteX30" fmla="*/ 1397217 w 1887484"/>
              <a:gd name="connsiteY30" fmla="*/ 40941 h 1904041"/>
              <a:gd name="connsiteX31" fmla="*/ 1409806 w 1887484"/>
              <a:gd name="connsiteY31" fmla="*/ 47959 h 1904041"/>
              <a:gd name="connsiteX32" fmla="*/ 1420597 w 1887484"/>
              <a:gd name="connsiteY32" fmla="*/ 54978 h 1904041"/>
              <a:gd name="connsiteX33" fmla="*/ 1433186 w 1887484"/>
              <a:gd name="connsiteY33" fmla="*/ 61996 h 1904041"/>
              <a:gd name="connsiteX34" fmla="*/ 1443977 w 1887484"/>
              <a:gd name="connsiteY34" fmla="*/ 70184 h 1904041"/>
              <a:gd name="connsiteX35" fmla="*/ 1454767 w 1887484"/>
              <a:gd name="connsiteY35" fmla="*/ 79542 h 1904041"/>
              <a:gd name="connsiteX36" fmla="*/ 1467357 w 1887484"/>
              <a:gd name="connsiteY36" fmla="*/ 87730 h 1904041"/>
              <a:gd name="connsiteX37" fmla="*/ 1478147 w 1887484"/>
              <a:gd name="connsiteY37" fmla="*/ 98258 h 1904041"/>
              <a:gd name="connsiteX38" fmla="*/ 1490736 w 1887484"/>
              <a:gd name="connsiteY38" fmla="*/ 107616 h 1904041"/>
              <a:gd name="connsiteX39" fmla="*/ 1501527 w 1887484"/>
              <a:gd name="connsiteY39" fmla="*/ 119313 h 1904041"/>
              <a:gd name="connsiteX40" fmla="*/ 1512318 w 1887484"/>
              <a:gd name="connsiteY40" fmla="*/ 129841 h 1904041"/>
              <a:gd name="connsiteX41" fmla="*/ 1524907 w 1887484"/>
              <a:gd name="connsiteY41" fmla="*/ 141538 h 1904041"/>
              <a:gd name="connsiteX42" fmla="*/ 1535698 w 1887484"/>
              <a:gd name="connsiteY42" fmla="*/ 154405 h 1904041"/>
              <a:gd name="connsiteX43" fmla="*/ 1546489 w 1887484"/>
              <a:gd name="connsiteY43" fmla="*/ 167272 h 1904041"/>
              <a:gd name="connsiteX44" fmla="*/ 1559078 w 1887484"/>
              <a:gd name="connsiteY44" fmla="*/ 180139 h 1904041"/>
              <a:gd name="connsiteX45" fmla="*/ 1569869 w 1887484"/>
              <a:gd name="connsiteY45" fmla="*/ 195346 h 1904041"/>
              <a:gd name="connsiteX46" fmla="*/ 1582458 w 1887484"/>
              <a:gd name="connsiteY46" fmla="*/ 210553 h 1904041"/>
              <a:gd name="connsiteX47" fmla="*/ 1593248 w 1887484"/>
              <a:gd name="connsiteY47" fmla="*/ 225759 h 1904041"/>
              <a:gd name="connsiteX48" fmla="*/ 1604039 w 1887484"/>
              <a:gd name="connsiteY48" fmla="*/ 242135 h 1904041"/>
              <a:gd name="connsiteX49" fmla="*/ 1616628 w 1887484"/>
              <a:gd name="connsiteY49" fmla="*/ 258512 h 1904041"/>
              <a:gd name="connsiteX50" fmla="*/ 1627419 w 1887484"/>
              <a:gd name="connsiteY50" fmla="*/ 277228 h 1904041"/>
              <a:gd name="connsiteX51" fmla="*/ 1640008 w 1887484"/>
              <a:gd name="connsiteY51" fmla="*/ 294774 h 1904041"/>
              <a:gd name="connsiteX52" fmla="*/ 1650799 w 1887484"/>
              <a:gd name="connsiteY52" fmla="*/ 314659 h 1904041"/>
              <a:gd name="connsiteX53" fmla="*/ 1661590 w 1887484"/>
              <a:gd name="connsiteY53" fmla="*/ 334545 h 1904041"/>
              <a:gd name="connsiteX54" fmla="*/ 1674179 w 1887484"/>
              <a:gd name="connsiteY54" fmla="*/ 356770 h 1904041"/>
              <a:gd name="connsiteX55" fmla="*/ 1684970 w 1887484"/>
              <a:gd name="connsiteY55" fmla="*/ 378995 h 1904041"/>
              <a:gd name="connsiteX56" fmla="*/ 1697559 w 1887484"/>
              <a:gd name="connsiteY56" fmla="*/ 402389 h 1904041"/>
              <a:gd name="connsiteX57" fmla="*/ 1708350 w 1887484"/>
              <a:gd name="connsiteY57" fmla="*/ 426954 h 1904041"/>
              <a:gd name="connsiteX58" fmla="*/ 1719140 w 1887484"/>
              <a:gd name="connsiteY58" fmla="*/ 452688 h 1904041"/>
              <a:gd name="connsiteX59" fmla="*/ 1729931 w 1887484"/>
              <a:gd name="connsiteY59" fmla="*/ 480762 h 1904041"/>
              <a:gd name="connsiteX60" fmla="*/ 1742520 w 1887484"/>
              <a:gd name="connsiteY60" fmla="*/ 510005 h 1904041"/>
              <a:gd name="connsiteX61" fmla="*/ 1753311 w 1887484"/>
              <a:gd name="connsiteY61" fmla="*/ 540418 h 1904041"/>
              <a:gd name="connsiteX62" fmla="*/ 1765900 w 1887484"/>
              <a:gd name="connsiteY62" fmla="*/ 573171 h 1904041"/>
              <a:gd name="connsiteX63" fmla="*/ 1776691 w 1887484"/>
              <a:gd name="connsiteY63" fmla="*/ 608263 h 1904041"/>
              <a:gd name="connsiteX64" fmla="*/ 1787482 w 1887484"/>
              <a:gd name="connsiteY64" fmla="*/ 645694 h 1904041"/>
              <a:gd name="connsiteX65" fmla="*/ 1800071 w 1887484"/>
              <a:gd name="connsiteY65" fmla="*/ 686635 h 1904041"/>
              <a:gd name="connsiteX66" fmla="*/ 1810862 w 1887484"/>
              <a:gd name="connsiteY66" fmla="*/ 731085 h 1904041"/>
              <a:gd name="connsiteX67" fmla="*/ 1823451 w 1887484"/>
              <a:gd name="connsiteY67" fmla="*/ 780214 h 1904041"/>
              <a:gd name="connsiteX68" fmla="*/ 1834242 w 1887484"/>
              <a:gd name="connsiteY68" fmla="*/ 836361 h 1904041"/>
              <a:gd name="connsiteX69" fmla="*/ 1845032 w 1887484"/>
              <a:gd name="connsiteY69" fmla="*/ 901867 h 1904041"/>
              <a:gd name="connsiteX70" fmla="*/ 1857621 w 1887484"/>
              <a:gd name="connsiteY70" fmla="*/ 980239 h 1904041"/>
              <a:gd name="connsiteX71" fmla="*/ 1868412 w 1887484"/>
              <a:gd name="connsiteY71" fmla="*/ 1084345 h 1904041"/>
              <a:gd name="connsiteX72" fmla="*/ 1881001 w 1887484"/>
              <a:gd name="connsiteY72" fmla="*/ 1256297 h 1904041"/>
              <a:gd name="connsiteX73" fmla="*/ 1885102 w 1887484"/>
              <a:gd name="connsiteY73" fmla="*/ 1335426 h 1904041"/>
              <a:gd name="connsiteX74" fmla="*/ 1887484 w 1887484"/>
              <a:gd name="connsiteY74" fmla="*/ 1903557 h 1904041"/>
              <a:gd name="connsiteX75" fmla="*/ 0 w 1887484"/>
              <a:gd name="connsiteY75" fmla="*/ 1904041 h 1904041"/>
              <a:gd name="connsiteX76" fmla="*/ 0 w 1887484"/>
              <a:gd name="connsiteY76" fmla="*/ 1482058 h 1904041"/>
              <a:gd name="connsiteX77" fmla="*/ 8809 w 1887484"/>
              <a:gd name="connsiteY77" fmla="*/ 1388477 h 1904041"/>
              <a:gd name="connsiteX78" fmla="*/ 21398 w 1887484"/>
              <a:gd name="connsiteY78" fmla="*/ 1283201 h 1904041"/>
              <a:gd name="connsiteX79" fmla="*/ 32189 w 1887484"/>
              <a:gd name="connsiteY79" fmla="*/ 1190791 h 1904041"/>
              <a:gd name="connsiteX80" fmla="*/ 44778 w 1887484"/>
              <a:gd name="connsiteY80" fmla="*/ 1110080 h 1904041"/>
              <a:gd name="connsiteX81" fmla="*/ 55569 w 1887484"/>
              <a:gd name="connsiteY81" fmla="*/ 1038726 h 1904041"/>
              <a:gd name="connsiteX82" fmla="*/ 66360 w 1887484"/>
              <a:gd name="connsiteY82" fmla="*/ 972051 h 1904041"/>
              <a:gd name="connsiteX83" fmla="*/ 78949 w 1887484"/>
              <a:gd name="connsiteY83" fmla="*/ 911225 h 1904041"/>
              <a:gd name="connsiteX84" fmla="*/ 89740 w 1887484"/>
              <a:gd name="connsiteY84" fmla="*/ 853907 h 1904041"/>
              <a:gd name="connsiteX85" fmla="*/ 102329 w 1887484"/>
              <a:gd name="connsiteY85" fmla="*/ 800100 h 1904041"/>
              <a:gd name="connsiteX86" fmla="*/ 113119 w 1887484"/>
              <a:gd name="connsiteY86" fmla="*/ 750971 h 1904041"/>
              <a:gd name="connsiteX87" fmla="*/ 123910 w 1887484"/>
              <a:gd name="connsiteY87" fmla="*/ 705351 h 1904041"/>
              <a:gd name="connsiteX88" fmla="*/ 136499 w 1887484"/>
              <a:gd name="connsiteY88" fmla="*/ 663240 h 1904041"/>
              <a:gd name="connsiteX89" fmla="*/ 147290 w 1887484"/>
              <a:gd name="connsiteY89" fmla="*/ 624639 h 1904041"/>
              <a:gd name="connsiteX90" fmla="*/ 158081 w 1887484"/>
              <a:gd name="connsiteY90" fmla="*/ 589547 h 1904041"/>
              <a:gd name="connsiteX91" fmla="*/ 170670 w 1887484"/>
              <a:gd name="connsiteY91" fmla="*/ 555625 h 1904041"/>
              <a:gd name="connsiteX92" fmla="*/ 181461 w 1887484"/>
              <a:gd name="connsiteY92" fmla="*/ 525212 h 1904041"/>
              <a:gd name="connsiteX93" fmla="*/ 192251 w 1887484"/>
              <a:gd name="connsiteY93" fmla="*/ 495968 h 1904041"/>
              <a:gd name="connsiteX94" fmla="*/ 204841 w 1887484"/>
              <a:gd name="connsiteY94" fmla="*/ 469064 h 1904041"/>
              <a:gd name="connsiteX95" fmla="*/ 215631 w 1887484"/>
              <a:gd name="connsiteY95" fmla="*/ 442160 h 1904041"/>
              <a:gd name="connsiteX96" fmla="*/ 228221 w 1887484"/>
              <a:gd name="connsiteY96" fmla="*/ 417596 h 1904041"/>
              <a:gd name="connsiteX97" fmla="*/ 239011 w 1887484"/>
              <a:gd name="connsiteY97" fmla="*/ 393031 h 1904041"/>
              <a:gd name="connsiteX98" fmla="*/ 249802 w 1887484"/>
              <a:gd name="connsiteY98" fmla="*/ 370806 h 1904041"/>
              <a:gd name="connsiteX99" fmla="*/ 262391 w 1887484"/>
              <a:gd name="connsiteY99" fmla="*/ 348581 h 1904041"/>
              <a:gd name="connsiteX100" fmla="*/ 273182 w 1887484"/>
              <a:gd name="connsiteY100" fmla="*/ 328696 h 1904041"/>
              <a:gd name="connsiteX101" fmla="*/ 285771 w 1887484"/>
              <a:gd name="connsiteY101" fmla="*/ 308810 h 1904041"/>
              <a:gd name="connsiteX102" fmla="*/ 296562 w 1887484"/>
              <a:gd name="connsiteY102" fmla="*/ 288925 h 1904041"/>
              <a:gd name="connsiteX103" fmla="*/ 307353 w 1887484"/>
              <a:gd name="connsiteY103" fmla="*/ 271379 h 1904041"/>
              <a:gd name="connsiteX104" fmla="*/ 318143 w 1887484"/>
              <a:gd name="connsiteY104" fmla="*/ 253833 h 1904041"/>
              <a:gd name="connsiteX105" fmla="*/ 330733 w 1887484"/>
              <a:gd name="connsiteY105" fmla="*/ 237457 h 1904041"/>
              <a:gd name="connsiteX106" fmla="*/ 343322 w 1887484"/>
              <a:gd name="connsiteY106" fmla="*/ 221080 h 1904041"/>
              <a:gd name="connsiteX107" fmla="*/ 354113 w 1887484"/>
              <a:gd name="connsiteY107" fmla="*/ 205874 h 1904041"/>
              <a:gd name="connsiteX108" fmla="*/ 364903 w 1887484"/>
              <a:gd name="connsiteY108" fmla="*/ 190667 h 1904041"/>
              <a:gd name="connsiteX109" fmla="*/ 375694 w 1887484"/>
              <a:gd name="connsiteY109" fmla="*/ 176630 h 1904041"/>
              <a:gd name="connsiteX110" fmla="*/ 388283 w 1887484"/>
              <a:gd name="connsiteY110" fmla="*/ 163763 h 1904041"/>
              <a:gd name="connsiteX111" fmla="*/ 399074 w 1887484"/>
              <a:gd name="connsiteY111" fmla="*/ 150896 h 1904041"/>
              <a:gd name="connsiteX112" fmla="*/ 411663 w 1887484"/>
              <a:gd name="connsiteY112" fmla="*/ 139199 h 1904041"/>
              <a:gd name="connsiteX113" fmla="*/ 422454 w 1887484"/>
              <a:gd name="connsiteY113" fmla="*/ 127501 h 1904041"/>
              <a:gd name="connsiteX114" fmla="*/ 433245 w 1887484"/>
              <a:gd name="connsiteY114" fmla="*/ 115804 h 1904041"/>
              <a:gd name="connsiteX115" fmla="*/ 445834 w 1887484"/>
              <a:gd name="connsiteY115" fmla="*/ 105276 h 1904041"/>
              <a:gd name="connsiteX116" fmla="*/ 456624 w 1887484"/>
              <a:gd name="connsiteY116" fmla="*/ 95918 h 1904041"/>
              <a:gd name="connsiteX117" fmla="*/ 469214 w 1887484"/>
              <a:gd name="connsiteY117" fmla="*/ 86561 h 1904041"/>
              <a:gd name="connsiteX118" fmla="*/ 480004 w 1887484"/>
              <a:gd name="connsiteY118" fmla="*/ 77203 h 1904041"/>
              <a:gd name="connsiteX119" fmla="*/ 490795 w 1887484"/>
              <a:gd name="connsiteY119" fmla="*/ 69015 h 1904041"/>
              <a:gd name="connsiteX120" fmla="*/ 503384 w 1887484"/>
              <a:gd name="connsiteY120" fmla="*/ 60826 h 1904041"/>
              <a:gd name="connsiteX121" fmla="*/ 514175 w 1887484"/>
              <a:gd name="connsiteY121" fmla="*/ 53808 h 1904041"/>
              <a:gd name="connsiteX122" fmla="*/ 526764 w 1887484"/>
              <a:gd name="connsiteY122" fmla="*/ 46790 h 1904041"/>
              <a:gd name="connsiteX123" fmla="*/ 537555 w 1887484"/>
              <a:gd name="connsiteY123" fmla="*/ 39771 h 1904041"/>
              <a:gd name="connsiteX124" fmla="*/ 548346 w 1887484"/>
              <a:gd name="connsiteY124" fmla="*/ 33922 h 1904041"/>
              <a:gd name="connsiteX125" fmla="*/ 560935 w 1887484"/>
              <a:gd name="connsiteY125" fmla="*/ 28074 h 1904041"/>
              <a:gd name="connsiteX126" fmla="*/ 571726 w 1887484"/>
              <a:gd name="connsiteY126" fmla="*/ 23395 h 1904041"/>
              <a:gd name="connsiteX127" fmla="*/ 582516 w 1887484"/>
              <a:gd name="connsiteY127" fmla="*/ 18716 h 1904041"/>
              <a:gd name="connsiteX128" fmla="*/ 595106 w 1887484"/>
              <a:gd name="connsiteY128" fmla="*/ 14037 h 1904041"/>
              <a:gd name="connsiteX129" fmla="*/ 605896 w 1887484"/>
              <a:gd name="connsiteY129" fmla="*/ 11697 h 1904041"/>
              <a:gd name="connsiteX130" fmla="*/ 618485 w 1887484"/>
              <a:gd name="connsiteY130" fmla="*/ 8188 h 1904041"/>
              <a:gd name="connsiteX131" fmla="*/ 629276 w 1887484"/>
              <a:gd name="connsiteY131" fmla="*/ 5849 h 1904041"/>
              <a:gd name="connsiteX132" fmla="*/ 640067 w 1887484"/>
              <a:gd name="connsiteY132" fmla="*/ 3509 h 1904041"/>
              <a:gd name="connsiteX133" fmla="*/ 652656 w 1887484"/>
              <a:gd name="connsiteY133" fmla="*/ 2340 h 1904041"/>
              <a:gd name="connsiteX134" fmla="*/ 663447 w 1887484"/>
              <a:gd name="connsiteY134" fmla="*/ 1170 h 1904041"/>
              <a:gd name="connsiteX135" fmla="*/ 676036 w 1887484"/>
              <a:gd name="connsiteY135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765959 w 1887484"/>
              <a:gd name="connsiteY8" fmla="*/ 18716 h 1904041"/>
              <a:gd name="connsiteX9" fmla="*/ 1168813 w 1887484"/>
              <a:gd name="connsiteY9" fmla="*/ 16376 h 1904041"/>
              <a:gd name="connsiteX10" fmla="*/ 1179604 w 1887484"/>
              <a:gd name="connsiteY10" fmla="*/ 12867 h 1904041"/>
              <a:gd name="connsiteX11" fmla="*/ 1192193 w 1887484"/>
              <a:gd name="connsiteY11" fmla="*/ 8188 h 1904041"/>
              <a:gd name="connsiteX12" fmla="*/ 1202984 w 1887484"/>
              <a:gd name="connsiteY12" fmla="*/ 5849 h 1904041"/>
              <a:gd name="connsiteX13" fmla="*/ 1213774 w 1887484"/>
              <a:gd name="connsiteY13" fmla="*/ 3509 h 1904041"/>
              <a:gd name="connsiteX14" fmla="*/ 1226364 w 1887484"/>
              <a:gd name="connsiteY14" fmla="*/ 1170 h 1904041"/>
              <a:gd name="connsiteX15" fmla="*/ 1237154 w 1887484"/>
              <a:gd name="connsiteY15" fmla="*/ 1170 h 1904041"/>
              <a:gd name="connsiteX16" fmla="*/ 1249743 w 1887484"/>
              <a:gd name="connsiteY16" fmla="*/ 0 h 1904041"/>
              <a:gd name="connsiteX17" fmla="*/ 1260534 w 1887484"/>
              <a:gd name="connsiteY17" fmla="*/ 0 h 1904041"/>
              <a:gd name="connsiteX18" fmla="*/ 1271325 w 1887484"/>
              <a:gd name="connsiteY18" fmla="*/ 1170 h 1904041"/>
              <a:gd name="connsiteX19" fmla="*/ 1283914 w 1887484"/>
              <a:gd name="connsiteY19" fmla="*/ 2340 h 1904041"/>
              <a:gd name="connsiteX20" fmla="*/ 1294705 w 1887484"/>
              <a:gd name="connsiteY20" fmla="*/ 3509 h 1904041"/>
              <a:gd name="connsiteX21" fmla="*/ 1307294 w 1887484"/>
              <a:gd name="connsiteY21" fmla="*/ 5849 h 1904041"/>
              <a:gd name="connsiteX22" fmla="*/ 1318085 w 1887484"/>
              <a:gd name="connsiteY22" fmla="*/ 8188 h 1904041"/>
              <a:gd name="connsiteX23" fmla="*/ 1328875 w 1887484"/>
              <a:gd name="connsiteY23" fmla="*/ 11697 h 1904041"/>
              <a:gd name="connsiteX24" fmla="*/ 1339666 w 1887484"/>
              <a:gd name="connsiteY24" fmla="*/ 15207 h 1904041"/>
              <a:gd name="connsiteX25" fmla="*/ 1352255 w 1887484"/>
              <a:gd name="connsiteY25" fmla="*/ 19886 h 1904041"/>
              <a:gd name="connsiteX26" fmla="*/ 1363046 w 1887484"/>
              <a:gd name="connsiteY26" fmla="*/ 24565 h 1904041"/>
              <a:gd name="connsiteX27" fmla="*/ 1375635 w 1887484"/>
              <a:gd name="connsiteY27" fmla="*/ 29244 h 1904041"/>
              <a:gd name="connsiteX28" fmla="*/ 1386426 w 1887484"/>
              <a:gd name="connsiteY28" fmla="*/ 35092 h 1904041"/>
              <a:gd name="connsiteX29" fmla="*/ 1397217 w 1887484"/>
              <a:gd name="connsiteY29" fmla="*/ 40941 h 1904041"/>
              <a:gd name="connsiteX30" fmla="*/ 1409806 w 1887484"/>
              <a:gd name="connsiteY30" fmla="*/ 47959 h 1904041"/>
              <a:gd name="connsiteX31" fmla="*/ 1420597 w 1887484"/>
              <a:gd name="connsiteY31" fmla="*/ 54978 h 1904041"/>
              <a:gd name="connsiteX32" fmla="*/ 1433186 w 1887484"/>
              <a:gd name="connsiteY32" fmla="*/ 61996 h 1904041"/>
              <a:gd name="connsiteX33" fmla="*/ 1443977 w 1887484"/>
              <a:gd name="connsiteY33" fmla="*/ 70184 h 1904041"/>
              <a:gd name="connsiteX34" fmla="*/ 1454767 w 1887484"/>
              <a:gd name="connsiteY34" fmla="*/ 79542 h 1904041"/>
              <a:gd name="connsiteX35" fmla="*/ 1467357 w 1887484"/>
              <a:gd name="connsiteY35" fmla="*/ 87730 h 1904041"/>
              <a:gd name="connsiteX36" fmla="*/ 1478147 w 1887484"/>
              <a:gd name="connsiteY36" fmla="*/ 98258 h 1904041"/>
              <a:gd name="connsiteX37" fmla="*/ 1490736 w 1887484"/>
              <a:gd name="connsiteY37" fmla="*/ 107616 h 1904041"/>
              <a:gd name="connsiteX38" fmla="*/ 1501527 w 1887484"/>
              <a:gd name="connsiteY38" fmla="*/ 119313 h 1904041"/>
              <a:gd name="connsiteX39" fmla="*/ 1512318 w 1887484"/>
              <a:gd name="connsiteY39" fmla="*/ 129841 h 1904041"/>
              <a:gd name="connsiteX40" fmla="*/ 1524907 w 1887484"/>
              <a:gd name="connsiteY40" fmla="*/ 141538 h 1904041"/>
              <a:gd name="connsiteX41" fmla="*/ 1535698 w 1887484"/>
              <a:gd name="connsiteY41" fmla="*/ 154405 h 1904041"/>
              <a:gd name="connsiteX42" fmla="*/ 1546489 w 1887484"/>
              <a:gd name="connsiteY42" fmla="*/ 167272 h 1904041"/>
              <a:gd name="connsiteX43" fmla="*/ 1559078 w 1887484"/>
              <a:gd name="connsiteY43" fmla="*/ 180139 h 1904041"/>
              <a:gd name="connsiteX44" fmla="*/ 1569869 w 1887484"/>
              <a:gd name="connsiteY44" fmla="*/ 195346 h 1904041"/>
              <a:gd name="connsiteX45" fmla="*/ 1582458 w 1887484"/>
              <a:gd name="connsiteY45" fmla="*/ 210553 h 1904041"/>
              <a:gd name="connsiteX46" fmla="*/ 1593248 w 1887484"/>
              <a:gd name="connsiteY46" fmla="*/ 225759 h 1904041"/>
              <a:gd name="connsiteX47" fmla="*/ 1604039 w 1887484"/>
              <a:gd name="connsiteY47" fmla="*/ 242135 h 1904041"/>
              <a:gd name="connsiteX48" fmla="*/ 1616628 w 1887484"/>
              <a:gd name="connsiteY48" fmla="*/ 258512 h 1904041"/>
              <a:gd name="connsiteX49" fmla="*/ 1627419 w 1887484"/>
              <a:gd name="connsiteY49" fmla="*/ 277228 h 1904041"/>
              <a:gd name="connsiteX50" fmla="*/ 1640008 w 1887484"/>
              <a:gd name="connsiteY50" fmla="*/ 294774 h 1904041"/>
              <a:gd name="connsiteX51" fmla="*/ 1650799 w 1887484"/>
              <a:gd name="connsiteY51" fmla="*/ 314659 h 1904041"/>
              <a:gd name="connsiteX52" fmla="*/ 1661590 w 1887484"/>
              <a:gd name="connsiteY52" fmla="*/ 334545 h 1904041"/>
              <a:gd name="connsiteX53" fmla="*/ 1674179 w 1887484"/>
              <a:gd name="connsiteY53" fmla="*/ 356770 h 1904041"/>
              <a:gd name="connsiteX54" fmla="*/ 1684970 w 1887484"/>
              <a:gd name="connsiteY54" fmla="*/ 378995 h 1904041"/>
              <a:gd name="connsiteX55" fmla="*/ 1697559 w 1887484"/>
              <a:gd name="connsiteY55" fmla="*/ 402389 h 1904041"/>
              <a:gd name="connsiteX56" fmla="*/ 1708350 w 1887484"/>
              <a:gd name="connsiteY56" fmla="*/ 426954 h 1904041"/>
              <a:gd name="connsiteX57" fmla="*/ 1719140 w 1887484"/>
              <a:gd name="connsiteY57" fmla="*/ 452688 h 1904041"/>
              <a:gd name="connsiteX58" fmla="*/ 1729931 w 1887484"/>
              <a:gd name="connsiteY58" fmla="*/ 480762 h 1904041"/>
              <a:gd name="connsiteX59" fmla="*/ 1742520 w 1887484"/>
              <a:gd name="connsiteY59" fmla="*/ 510005 h 1904041"/>
              <a:gd name="connsiteX60" fmla="*/ 1753311 w 1887484"/>
              <a:gd name="connsiteY60" fmla="*/ 540418 h 1904041"/>
              <a:gd name="connsiteX61" fmla="*/ 1765900 w 1887484"/>
              <a:gd name="connsiteY61" fmla="*/ 573171 h 1904041"/>
              <a:gd name="connsiteX62" fmla="*/ 1776691 w 1887484"/>
              <a:gd name="connsiteY62" fmla="*/ 608263 h 1904041"/>
              <a:gd name="connsiteX63" fmla="*/ 1787482 w 1887484"/>
              <a:gd name="connsiteY63" fmla="*/ 645694 h 1904041"/>
              <a:gd name="connsiteX64" fmla="*/ 1800071 w 1887484"/>
              <a:gd name="connsiteY64" fmla="*/ 686635 h 1904041"/>
              <a:gd name="connsiteX65" fmla="*/ 1810862 w 1887484"/>
              <a:gd name="connsiteY65" fmla="*/ 731085 h 1904041"/>
              <a:gd name="connsiteX66" fmla="*/ 1823451 w 1887484"/>
              <a:gd name="connsiteY66" fmla="*/ 780214 h 1904041"/>
              <a:gd name="connsiteX67" fmla="*/ 1834242 w 1887484"/>
              <a:gd name="connsiteY67" fmla="*/ 836361 h 1904041"/>
              <a:gd name="connsiteX68" fmla="*/ 1845032 w 1887484"/>
              <a:gd name="connsiteY68" fmla="*/ 901867 h 1904041"/>
              <a:gd name="connsiteX69" fmla="*/ 1857621 w 1887484"/>
              <a:gd name="connsiteY69" fmla="*/ 980239 h 1904041"/>
              <a:gd name="connsiteX70" fmla="*/ 1868412 w 1887484"/>
              <a:gd name="connsiteY70" fmla="*/ 1084345 h 1904041"/>
              <a:gd name="connsiteX71" fmla="*/ 1881001 w 1887484"/>
              <a:gd name="connsiteY71" fmla="*/ 1256297 h 1904041"/>
              <a:gd name="connsiteX72" fmla="*/ 1885102 w 1887484"/>
              <a:gd name="connsiteY72" fmla="*/ 1335426 h 1904041"/>
              <a:gd name="connsiteX73" fmla="*/ 1887484 w 1887484"/>
              <a:gd name="connsiteY73" fmla="*/ 1903557 h 1904041"/>
              <a:gd name="connsiteX74" fmla="*/ 0 w 1887484"/>
              <a:gd name="connsiteY74" fmla="*/ 1904041 h 1904041"/>
              <a:gd name="connsiteX75" fmla="*/ 0 w 1887484"/>
              <a:gd name="connsiteY75" fmla="*/ 1482058 h 1904041"/>
              <a:gd name="connsiteX76" fmla="*/ 8809 w 1887484"/>
              <a:gd name="connsiteY76" fmla="*/ 1388477 h 1904041"/>
              <a:gd name="connsiteX77" fmla="*/ 21398 w 1887484"/>
              <a:gd name="connsiteY77" fmla="*/ 1283201 h 1904041"/>
              <a:gd name="connsiteX78" fmla="*/ 32189 w 1887484"/>
              <a:gd name="connsiteY78" fmla="*/ 1190791 h 1904041"/>
              <a:gd name="connsiteX79" fmla="*/ 44778 w 1887484"/>
              <a:gd name="connsiteY79" fmla="*/ 1110080 h 1904041"/>
              <a:gd name="connsiteX80" fmla="*/ 55569 w 1887484"/>
              <a:gd name="connsiteY80" fmla="*/ 1038726 h 1904041"/>
              <a:gd name="connsiteX81" fmla="*/ 66360 w 1887484"/>
              <a:gd name="connsiteY81" fmla="*/ 972051 h 1904041"/>
              <a:gd name="connsiteX82" fmla="*/ 78949 w 1887484"/>
              <a:gd name="connsiteY82" fmla="*/ 911225 h 1904041"/>
              <a:gd name="connsiteX83" fmla="*/ 89740 w 1887484"/>
              <a:gd name="connsiteY83" fmla="*/ 853907 h 1904041"/>
              <a:gd name="connsiteX84" fmla="*/ 102329 w 1887484"/>
              <a:gd name="connsiteY84" fmla="*/ 800100 h 1904041"/>
              <a:gd name="connsiteX85" fmla="*/ 113119 w 1887484"/>
              <a:gd name="connsiteY85" fmla="*/ 750971 h 1904041"/>
              <a:gd name="connsiteX86" fmla="*/ 123910 w 1887484"/>
              <a:gd name="connsiteY86" fmla="*/ 705351 h 1904041"/>
              <a:gd name="connsiteX87" fmla="*/ 136499 w 1887484"/>
              <a:gd name="connsiteY87" fmla="*/ 663240 h 1904041"/>
              <a:gd name="connsiteX88" fmla="*/ 147290 w 1887484"/>
              <a:gd name="connsiteY88" fmla="*/ 624639 h 1904041"/>
              <a:gd name="connsiteX89" fmla="*/ 158081 w 1887484"/>
              <a:gd name="connsiteY89" fmla="*/ 589547 h 1904041"/>
              <a:gd name="connsiteX90" fmla="*/ 170670 w 1887484"/>
              <a:gd name="connsiteY90" fmla="*/ 555625 h 1904041"/>
              <a:gd name="connsiteX91" fmla="*/ 181461 w 1887484"/>
              <a:gd name="connsiteY91" fmla="*/ 525212 h 1904041"/>
              <a:gd name="connsiteX92" fmla="*/ 192251 w 1887484"/>
              <a:gd name="connsiteY92" fmla="*/ 495968 h 1904041"/>
              <a:gd name="connsiteX93" fmla="*/ 204841 w 1887484"/>
              <a:gd name="connsiteY93" fmla="*/ 469064 h 1904041"/>
              <a:gd name="connsiteX94" fmla="*/ 215631 w 1887484"/>
              <a:gd name="connsiteY94" fmla="*/ 442160 h 1904041"/>
              <a:gd name="connsiteX95" fmla="*/ 228221 w 1887484"/>
              <a:gd name="connsiteY95" fmla="*/ 417596 h 1904041"/>
              <a:gd name="connsiteX96" fmla="*/ 239011 w 1887484"/>
              <a:gd name="connsiteY96" fmla="*/ 393031 h 1904041"/>
              <a:gd name="connsiteX97" fmla="*/ 249802 w 1887484"/>
              <a:gd name="connsiteY97" fmla="*/ 370806 h 1904041"/>
              <a:gd name="connsiteX98" fmla="*/ 262391 w 1887484"/>
              <a:gd name="connsiteY98" fmla="*/ 348581 h 1904041"/>
              <a:gd name="connsiteX99" fmla="*/ 273182 w 1887484"/>
              <a:gd name="connsiteY99" fmla="*/ 328696 h 1904041"/>
              <a:gd name="connsiteX100" fmla="*/ 285771 w 1887484"/>
              <a:gd name="connsiteY100" fmla="*/ 308810 h 1904041"/>
              <a:gd name="connsiteX101" fmla="*/ 296562 w 1887484"/>
              <a:gd name="connsiteY101" fmla="*/ 288925 h 1904041"/>
              <a:gd name="connsiteX102" fmla="*/ 307353 w 1887484"/>
              <a:gd name="connsiteY102" fmla="*/ 271379 h 1904041"/>
              <a:gd name="connsiteX103" fmla="*/ 318143 w 1887484"/>
              <a:gd name="connsiteY103" fmla="*/ 253833 h 1904041"/>
              <a:gd name="connsiteX104" fmla="*/ 330733 w 1887484"/>
              <a:gd name="connsiteY104" fmla="*/ 237457 h 1904041"/>
              <a:gd name="connsiteX105" fmla="*/ 343322 w 1887484"/>
              <a:gd name="connsiteY105" fmla="*/ 221080 h 1904041"/>
              <a:gd name="connsiteX106" fmla="*/ 354113 w 1887484"/>
              <a:gd name="connsiteY106" fmla="*/ 205874 h 1904041"/>
              <a:gd name="connsiteX107" fmla="*/ 364903 w 1887484"/>
              <a:gd name="connsiteY107" fmla="*/ 190667 h 1904041"/>
              <a:gd name="connsiteX108" fmla="*/ 375694 w 1887484"/>
              <a:gd name="connsiteY108" fmla="*/ 176630 h 1904041"/>
              <a:gd name="connsiteX109" fmla="*/ 388283 w 1887484"/>
              <a:gd name="connsiteY109" fmla="*/ 163763 h 1904041"/>
              <a:gd name="connsiteX110" fmla="*/ 399074 w 1887484"/>
              <a:gd name="connsiteY110" fmla="*/ 150896 h 1904041"/>
              <a:gd name="connsiteX111" fmla="*/ 411663 w 1887484"/>
              <a:gd name="connsiteY111" fmla="*/ 139199 h 1904041"/>
              <a:gd name="connsiteX112" fmla="*/ 422454 w 1887484"/>
              <a:gd name="connsiteY112" fmla="*/ 127501 h 1904041"/>
              <a:gd name="connsiteX113" fmla="*/ 433245 w 1887484"/>
              <a:gd name="connsiteY113" fmla="*/ 115804 h 1904041"/>
              <a:gd name="connsiteX114" fmla="*/ 445834 w 1887484"/>
              <a:gd name="connsiteY114" fmla="*/ 105276 h 1904041"/>
              <a:gd name="connsiteX115" fmla="*/ 456624 w 1887484"/>
              <a:gd name="connsiteY115" fmla="*/ 95918 h 1904041"/>
              <a:gd name="connsiteX116" fmla="*/ 469214 w 1887484"/>
              <a:gd name="connsiteY116" fmla="*/ 86561 h 1904041"/>
              <a:gd name="connsiteX117" fmla="*/ 480004 w 1887484"/>
              <a:gd name="connsiteY117" fmla="*/ 77203 h 1904041"/>
              <a:gd name="connsiteX118" fmla="*/ 490795 w 1887484"/>
              <a:gd name="connsiteY118" fmla="*/ 69015 h 1904041"/>
              <a:gd name="connsiteX119" fmla="*/ 503384 w 1887484"/>
              <a:gd name="connsiteY119" fmla="*/ 60826 h 1904041"/>
              <a:gd name="connsiteX120" fmla="*/ 514175 w 1887484"/>
              <a:gd name="connsiteY120" fmla="*/ 53808 h 1904041"/>
              <a:gd name="connsiteX121" fmla="*/ 526764 w 1887484"/>
              <a:gd name="connsiteY121" fmla="*/ 46790 h 1904041"/>
              <a:gd name="connsiteX122" fmla="*/ 537555 w 1887484"/>
              <a:gd name="connsiteY122" fmla="*/ 39771 h 1904041"/>
              <a:gd name="connsiteX123" fmla="*/ 548346 w 1887484"/>
              <a:gd name="connsiteY123" fmla="*/ 33922 h 1904041"/>
              <a:gd name="connsiteX124" fmla="*/ 560935 w 1887484"/>
              <a:gd name="connsiteY124" fmla="*/ 28074 h 1904041"/>
              <a:gd name="connsiteX125" fmla="*/ 571726 w 1887484"/>
              <a:gd name="connsiteY125" fmla="*/ 23395 h 1904041"/>
              <a:gd name="connsiteX126" fmla="*/ 582516 w 1887484"/>
              <a:gd name="connsiteY126" fmla="*/ 18716 h 1904041"/>
              <a:gd name="connsiteX127" fmla="*/ 595106 w 1887484"/>
              <a:gd name="connsiteY127" fmla="*/ 14037 h 1904041"/>
              <a:gd name="connsiteX128" fmla="*/ 605896 w 1887484"/>
              <a:gd name="connsiteY128" fmla="*/ 11697 h 1904041"/>
              <a:gd name="connsiteX129" fmla="*/ 618485 w 1887484"/>
              <a:gd name="connsiteY129" fmla="*/ 8188 h 1904041"/>
              <a:gd name="connsiteX130" fmla="*/ 629276 w 1887484"/>
              <a:gd name="connsiteY130" fmla="*/ 5849 h 1904041"/>
              <a:gd name="connsiteX131" fmla="*/ 640067 w 1887484"/>
              <a:gd name="connsiteY131" fmla="*/ 3509 h 1904041"/>
              <a:gd name="connsiteX132" fmla="*/ 652656 w 1887484"/>
              <a:gd name="connsiteY132" fmla="*/ 2340 h 1904041"/>
              <a:gd name="connsiteX133" fmla="*/ 663447 w 1887484"/>
              <a:gd name="connsiteY133" fmla="*/ 1170 h 1904041"/>
              <a:gd name="connsiteX134" fmla="*/ 676036 w 1887484"/>
              <a:gd name="connsiteY134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755168 w 1887484"/>
              <a:gd name="connsiteY7" fmla="*/ 14037 h 1904041"/>
              <a:gd name="connsiteX8" fmla="*/ 1168813 w 1887484"/>
              <a:gd name="connsiteY8" fmla="*/ 16376 h 1904041"/>
              <a:gd name="connsiteX9" fmla="*/ 1179604 w 1887484"/>
              <a:gd name="connsiteY9" fmla="*/ 12867 h 1904041"/>
              <a:gd name="connsiteX10" fmla="*/ 1192193 w 1887484"/>
              <a:gd name="connsiteY10" fmla="*/ 8188 h 1904041"/>
              <a:gd name="connsiteX11" fmla="*/ 1202984 w 1887484"/>
              <a:gd name="connsiteY11" fmla="*/ 5849 h 1904041"/>
              <a:gd name="connsiteX12" fmla="*/ 1213774 w 1887484"/>
              <a:gd name="connsiteY12" fmla="*/ 3509 h 1904041"/>
              <a:gd name="connsiteX13" fmla="*/ 1226364 w 1887484"/>
              <a:gd name="connsiteY13" fmla="*/ 1170 h 1904041"/>
              <a:gd name="connsiteX14" fmla="*/ 1237154 w 1887484"/>
              <a:gd name="connsiteY14" fmla="*/ 1170 h 1904041"/>
              <a:gd name="connsiteX15" fmla="*/ 1249743 w 1887484"/>
              <a:gd name="connsiteY15" fmla="*/ 0 h 1904041"/>
              <a:gd name="connsiteX16" fmla="*/ 1260534 w 1887484"/>
              <a:gd name="connsiteY16" fmla="*/ 0 h 1904041"/>
              <a:gd name="connsiteX17" fmla="*/ 1271325 w 1887484"/>
              <a:gd name="connsiteY17" fmla="*/ 1170 h 1904041"/>
              <a:gd name="connsiteX18" fmla="*/ 1283914 w 1887484"/>
              <a:gd name="connsiteY18" fmla="*/ 2340 h 1904041"/>
              <a:gd name="connsiteX19" fmla="*/ 1294705 w 1887484"/>
              <a:gd name="connsiteY19" fmla="*/ 3509 h 1904041"/>
              <a:gd name="connsiteX20" fmla="*/ 1307294 w 1887484"/>
              <a:gd name="connsiteY20" fmla="*/ 5849 h 1904041"/>
              <a:gd name="connsiteX21" fmla="*/ 1318085 w 1887484"/>
              <a:gd name="connsiteY21" fmla="*/ 8188 h 1904041"/>
              <a:gd name="connsiteX22" fmla="*/ 1328875 w 1887484"/>
              <a:gd name="connsiteY22" fmla="*/ 11697 h 1904041"/>
              <a:gd name="connsiteX23" fmla="*/ 1339666 w 1887484"/>
              <a:gd name="connsiteY23" fmla="*/ 15207 h 1904041"/>
              <a:gd name="connsiteX24" fmla="*/ 1352255 w 1887484"/>
              <a:gd name="connsiteY24" fmla="*/ 19886 h 1904041"/>
              <a:gd name="connsiteX25" fmla="*/ 1363046 w 1887484"/>
              <a:gd name="connsiteY25" fmla="*/ 24565 h 1904041"/>
              <a:gd name="connsiteX26" fmla="*/ 1375635 w 1887484"/>
              <a:gd name="connsiteY26" fmla="*/ 29244 h 1904041"/>
              <a:gd name="connsiteX27" fmla="*/ 1386426 w 1887484"/>
              <a:gd name="connsiteY27" fmla="*/ 35092 h 1904041"/>
              <a:gd name="connsiteX28" fmla="*/ 1397217 w 1887484"/>
              <a:gd name="connsiteY28" fmla="*/ 40941 h 1904041"/>
              <a:gd name="connsiteX29" fmla="*/ 1409806 w 1887484"/>
              <a:gd name="connsiteY29" fmla="*/ 47959 h 1904041"/>
              <a:gd name="connsiteX30" fmla="*/ 1420597 w 1887484"/>
              <a:gd name="connsiteY30" fmla="*/ 54978 h 1904041"/>
              <a:gd name="connsiteX31" fmla="*/ 1433186 w 1887484"/>
              <a:gd name="connsiteY31" fmla="*/ 61996 h 1904041"/>
              <a:gd name="connsiteX32" fmla="*/ 1443977 w 1887484"/>
              <a:gd name="connsiteY32" fmla="*/ 70184 h 1904041"/>
              <a:gd name="connsiteX33" fmla="*/ 1454767 w 1887484"/>
              <a:gd name="connsiteY33" fmla="*/ 79542 h 1904041"/>
              <a:gd name="connsiteX34" fmla="*/ 1467357 w 1887484"/>
              <a:gd name="connsiteY34" fmla="*/ 87730 h 1904041"/>
              <a:gd name="connsiteX35" fmla="*/ 1478147 w 1887484"/>
              <a:gd name="connsiteY35" fmla="*/ 98258 h 1904041"/>
              <a:gd name="connsiteX36" fmla="*/ 1490736 w 1887484"/>
              <a:gd name="connsiteY36" fmla="*/ 107616 h 1904041"/>
              <a:gd name="connsiteX37" fmla="*/ 1501527 w 1887484"/>
              <a:gd name="connsiteY37" fmla="*/ 119313 h 1904041"/>
              <a:gd name="connsiteX38" fmla="*/ 1512318 w 1887484"/>
              <a:gd name="connsiteY38" fmla="*/ 129841 h 1904041"/>
              <a:gd name="connsiteX39" fmla="*/ 1524907 w 1887484"/>
              <a:gd name="connsiteY39" fmla="*/ 141538 h 1904041"/>
              <a:gd name="connsiteX40" fmla="*/ 1535698 w 1887484"/>
              <a:gd name="connsiteY40" fmla="*/ 154405 h 1904041"/>
              <a:gd name="connsiteX41" fmla="*/ 1546489 w 1887484"/>
              <a:gd name="connsiteY41" fmla="*/ 167272 h 1904041"/>
              <a:gd name="connsiteX42" fmla="*/ 1559078 w 1887484"/>
              <a:gd name="connsiteY42" fmla="*/ 180139 h 1904041"/>
              <a:gd name="connsiteX43" fmla="*/ 1569869 w 1887484"/>
              <a:gd name="connsiteY43" fmla="*/ 195346 h 1904041"/>
              <a:gd name="connsiteX44" fmla="*/ 1582458 w 1887484"/>
              <a:gd name="connsiteY44" fmla="*/ 210553 h 1904041"/>
              <a:gd name="connsiteX45" fmla="*/ 1593248 w 1887484"/>
              <a:gd name="connsiteY45" fmla="*/ 225759 h 1904041"/>
              <a:gd name="connsiteX46" fmla="*/ 1604039 w 1887484"/>
              <a:gd name="connsiteY46" fmla="*/ 242135 h 1904041"/>
              <a:gd name="connsiteX47" fmla="*/ 1616628 w 1887484"/>
              <a:gd name="connsiteY47" fmla="*/ 258512 h 1904041"/>
              <a:gd name="connsiteX48" fmla="*/ 1627419 w 1887484"/>
              <a:gd name="connsiteY48" fmla="*/ 277228 h 1904041"/>
              <a:gd name="connsiteX49" fmla="*/ 1640008 w 1887484"/>
              <a:gd name="connsiteY49" fmla="*/ 294774 h 1904041"/>
              <a:gd name="connsiteX50" fmla="*/ 1650799 w 1887484"/>
              <a:gd name="connsiteY50" fmla="*/ 314659 h 1904041"/>
              <a:gd name="connsiteX51" fmla="*/ 1661590 w 1887484"/>
              <a:gd name="connsiteY51" fmla="*/ 334545 h 1904041"/>
              <a:gd name="connsiteX52" fmla="*/ 1674179 w 1887484"/>
              <a:gd name="connsiteY52" fmla="*/ 356770 h 1904041"/>
              <a:gd name="connsiteX53" fmla="*/ 1684970 w 1887484"/>
              <a:gd name="connsiteY53" fmla="*/ 378995 h 1904041"/>
              <a:gd name="connsiteX54" fmla="*/ 1697559 w 1887484"/>
              <a:gd name="connsiteY54" fmla="*/ 402389 h 1904041"/>
              <a:gd name="connsiteX55" fmla="*/ 1708350 w 1887484"/>
              <a:gd name="connsiteY55" fmla="*/ 426954 h 1904041"/>
              <a:gd name="connsiteX56" fmla="*/ 1719140 w 1887484"/>
              <a:gd name="connsiteY56" fmla="*/ 452688 h 1904041"/>
              <a:gd name="connsiteX57" fmla="*/ 1729931 w 1887484"/>
              <a:gd name="connsiteY57" fmla="*/ 480762 h 1904041"/>
              <a:gd name="connsiteX58" fmla="*/ 1742520 w 1887484"/>
              <a:gd name="connsiteY58" fmla="*/ 510005 h 1904041"/>
              <a:gd name="connsiteX59" fmla="*/ 1753311 w 1887484"/>
              <a:gd name="connsiteY59" fmla="*/ 540418 h 1904041"/>
              <a:gd name="connsiteX60" fmla="*/ 1765900 w 1887484"/>
              <a:gd name="connsiteY60" fmla="*/ 573171 h 1904041"/>
              <a:gd name="connsiteX61" fmla="*/ 1776691 w 1887484"/>
              <a:gd name="connsiteY61" fmla="*/ 608263 h 1904041"/>
              <a:gd name="connsiteX62" fmla="*/ 1787482 w 1887484"/>
              <a:gd name="connsiteY62" fmla="*/ 645694 h 1904041"/>
              <a:gd name="connsiteX63" fmla="*/ 1800071 w 1887484"/>
              <a:gd name="connsiteY63" fmla="*/ 686635 h 1904041"/>
              <a:gd name="connsiteX64" fmla="*/ 1810862 w 1887484"/>
              <a:gd name="connsiteY64" fmla="*/ 731085 h 1904041"/>
              <a:gd name="connsiteX65" fmla="*/ 1823451 w 1887484"/>
              <a:gd name="connsiteY65" fmla="*/ 780214 h 1904041"/>
              <a:gd name="connsiteX66" fmla="*/ 1834242 w 1887484"/>
              <a:gd name="connsiteY66" fmla="*/ 836361 h 1904041"/>
              <a:gd name="connsiteX67" fmla="*/ 1845032 w 1887484"/>
              <a:gd name="connsiteY67" fmla="*/ 901867 h 1904041"/>
              <a:gd name="connsiteX68" fmla="*/ 1857621 w 1887484"/>
              <a:gd name="connsiteY68" fmla="*/ 980239 h 1904041"/>
              <a:gd name="connsiteX69" fmla="*/ 1868412 w 1887484"/>
              <a:gd name="connsiteY69" fmla="*/ 1084345 h 1904041"/>
              <a:gd name="connsiteX70" fmla="*/ 1881001 w 1887484"/>
              <a:gd name="connsiteY70" fmla="*/ 1256297 h 1904041"/>
              <a:gd name="connsiteX71" fmla="*/ 1885102 w 1887484"/>
              <a:gd name="connsiteY71" fmla="*/ 1335426 h 1904041"/>
              <a:gd name="connsiteX72" fmla="*/ 1887484 w 1887484"/>
              <a:gd name="connsiteY72" fmla="*/ 1903557 h 1904041"/>
              <a:gd name="connsiteX73" fmla="*/ 0 w 1887484"/>
              <a:gd name="connsiteY73" fmla="*/ 1904041 h 1904041"/>
              <a:gd name="connsiteX74" fmla="*/ 0 w 1887484"/>
              <a:gd name="connsiteY74" fmla="*/ 1482058 h 1904041"/>
              <a:gd name="connsiteX75" fmla="*/ 8809 w 1887484"/>
              <a:gd name="connsiteY75" fmla="*/ 1388477 h 1904041"/>
              <a:gd name="connsiteX76" fmla="*/ 21398 w 1887484"/>
              <a:gd name="connsiteY76" fmla="*/ 1283201 h 1904041"/>
              <a:gd name="connsiteX77" fmla="*/ 32189 w 1887484"/>
              <a:gd name="connsiteY77" fmla="*/ 1190791 h 1904041"/>
              <a:gd name="connsiteX78" fmla="*/ 44778 w 1887484"/>
              <a:gd name="connsiteY78" fmla="*/ 1110080 h 1904041"/>
              <a:gd name="connsiteX79" fmla="*/ 55569 w 1887484"/>
              <a:gd name="connsiteY79" fmla="*/ 1038726 h 1904041"/>
              <a:gd name="connsiteX80" fmla="*/ 66360 w 1887484"/>
              <a:gd name="connsiteY80" fmla="*/ 972051 h 1904041"/>
              <a:gd name="connsiteX81" fmla="*/ 78949 w 1887484"/>
              <a:gd name="connsiteY81" fmla="*/ 911225 h 1904041"/>
              <a:gd name="connsiteX82" fmla="*/ 89740 w 1887484"/>
              <a:gd name="connsiteY82" fmla="*/ 853907 h 1904041"/>
              <a:gd name="connsiteX83" fmla="*/ 102329 w 1887484"/>
              <a:gd name="connsiteY83" fmla="*/ 800100 h 1904041"/>
              <a:gd name="connsiteX84" fmla="*/ 113119 w 1887484"/>
              <a:gd name="connsiteY84" fmla="*/ 750971 h 1904041"/>
              <a:gd name="connsiteX85" fmla="*/ 123910 w 1887484"/>
              <a:gd name="connsiteY85" fmla="*/ 705351 h 1904041"/>
              <a:gd name="connsiteX86" fmla="*/ 136499 w 1887484"/>
              <a:gd name="connsiteY86" fmla="*/ 663240 h 1904041"/>
              <a:gd name="connsiteX87" fmla="*/ 147290 w 1887484"/>
              <a:gd name="connsiteY87" fmla="*/ 624639 h 1904041"/>
              <a:gd name="connsiteX88" fmla="*/ 158081 w 1887484"/>
              <a:gd name="connsiteY88" fmla="*/ 589547 h 1904041"/>
              <a:gd name="connsiteX89" fmla="*/ 170670 w 1887484"/>
              <a:gd name="connsiteY89" fmla="*/ 555625 h 1904041"/>
              <a:gd name="connsiteX90" fmla="*/ 181461 w 1887484"/>
              <a:gd name="connsiteY90" fmla="*/ 525212 h 1904041"/>
              <a:gd name="connsiteX91" fmla="*/ 192251 w 1887484"/>
              <a:gd name="connsiteY91" fmla="*/ 495968 h 1904041"/>
              <a:gd name="connsiteX92" fmla="*/ 204841 w 1887484"/>
              <a:gd name="connsiteY92" fmla="*/ 469064 h 1904041"/>
              <a:gd name="connsiteX93" fmla="*/ 215631 w 1887484"/>
              <a:gd name="connsiteY93" fmla="*/ 442160 h 1904041"/>
              <a:gd name="connsiteX94" fmla="*/ 228221 w 1887484"/>
              <a:gd name="connsiteY94" fmla="*/ 417596 h 1904041"/>
              <a:gd name="connsiteX95" fmla="*/ 239011 w 1887484"/>
              <a:gd name="connsiteY95" fmla="*/ 393031 h 1904041"/>
              <a:gd name="connsiteX96" fmla="*/ 249802 w 1887484"/>
              <a:gd name="connsiteY96" fmla="*/ 370806 h 1904041"/>
              <a:gd name="connsiteX97" fmla="*/ 262391 w 1887484"/>
              <a:gd name="connsiteY97" fmla="*/ 348581 h 1904041"/>
              <a:gd name="connsiteX98" fmla="*/ 273182 w 1887484"/>
              <a:gd name="connsiteY98" fmla="*/ 328696 h 1904041"/>
              <a:gd name="connsiteX99" fmla="*/ 285771 w 1887484"/>
              <a:gd name="connsiteY99" fmla="*/ 308810 h 1904041"/>
              <a:gd name="connsiteX100" fmla="*/ 296562 w 1887484"/>
              <a:gd name="connsiteY100" fmla="*/ 288925 h 1904041"/>
              <a:gd name="connsiteX101" fmla="*/ 307353 w 1887484"/>
              <a:gd name="connsiteY101" fmla="*/ 271379 h 1904041"/>
              <a:gd name="connsiteX102" fmla="*/ 318143 w 1887484"/>
              <a:gd name="connsiteY102" fmla="*/ 253833 h 1904041"/>
              <a:gd name="connsiteX103" fmla="*/ 330733 w 1887484"/>
              <a:gd name="connsiteY103" fmla="*/ 237457 h 1904041"/>
              <a:gd name="connsiteX104" fmla="*/ 343322 w 1887484"/>
              <a:gd name="connsiteY104" fmla="*/ 221080 h 1904041"/>
              <a:gd name="connsiteX105" fmla="*/ 354113 w 1887484"/>
              <a:gd name="connsiteY105" fmla="*/ 205874 h 1904041"/>
              <a:gd name="connsiteX106" fmla="*/ 364903 w 1887484"/>
              <a:gd name="connsiteY106" fmla="*/ 190667 h 1904041"/>
              <a:gd name="connsiteX107" fmla="*/ 375694 w 1887484"/>
              <a:gd name="connsiteY107" fmla="*/ 176630 h 1904041"/>
              <a:gd name="connsiteX108" fmla="*/ 388283 w 1887484"/>
              <a:gd name="connsiteY108" fmla="*/ 163763 h 1904041"/>
              <a:gd name="connsiteX109" fmla="*/ 399074 w 1887484"/>
              <a:gd name="connsiteY109" fmla="*/ 150896 h 1904041"/>
              <a:gd name="connsiteX110" fmla="*/ 411663 w 1887484"/>
              <a:gd name="connsiteY110" fmla="*/ 139199 h 1904041"/>
              <a:gd name="connsiteX111" fmla="*/ 422454 w 1887484"/>
              <a:gd name="connsiteY111" fmla="*/ 127501 h 1904041"/>
              <a:gd name="connsiteX112" fmla="*/ 433245 w 1887484"/>
              <a:gd name="connsiteY112" fmla="*/ 115804 h 1904041"/>
              <a:gd name="connsiteX113" fmla="*/ 445834 w 1887484"/>
              <a:gd name="connsiteY113" fmla="*/ 105276 h 1904041"/>
              <a:gd name="connsiteX114" fmla="*/ 456624 w 1887484"/>
              <a:gd name="connsiteY114" fmla="*/ 95918 h 1904041"/>
              <a:gd name="connsiteX115" fmla="*/ 469214 w 1887484"/>
              <a:gd name="connsiteY115" fmla="*/ 86561 h 1904041"/>
              <a:gd name="connsiteX116" fmla="*/ 480004 w 1887484"/>
              <a:gd name="connsiteY116" fmla="*/ 77203 h 1904041"/>
              <a:gd name="connsiteX117" fmla="*/ 490795 w 1887484"/>
              <a:gd name="connsiteY117" fmla="*/ 69015 h 1904041"/>
              <a:gd name="connsiteX118" fmla="*/ 503384 w 1887484"/>
              <a:gd name="connsiteY118" fmla="*/ 60826 h 1904041"/>
              <a:gd name="connsiteX119" fmla="*/ 514175 w 1887484"/>
              <a:gd name="connsiteY119" fmla="*/ 53808 h 1904041"/>
              <a:gd name="connsiteX120" fmla="*/ 526764 w 1887484"/>
              <a:gd name="connsiteY120" fmla="*/ 46790 h 1904041"/>
              <a:gd name="connsiteX121" fmla="*/ 537555 w 1887484"/>
              <a:gd name="connsiteY121" fmla="*/ 39771 h 1904041"/>
              <a:gd name="connsiteX122" fmla="*/ 548346 w 1887484"/>
              <a:gd name="connsiteY122" fmla="*/ 33922 h 1904041"/>
              <a:gd name="connsiteX123" fmla="*/ 560935 w 1887484"/>
              <a:gd name="connsiteY123" fmla="*/ 28074 h 1904041"/>
              <a:gd name="connsiteX124" fmla="*/ 571726 w 1887484"/>
              <a:gd name="connsiteY124" fmla="*/ 23395 h 1904041"/>
              <a:gd name="connsiteX125" fmla="*/ 582516 w 1887484"/>
              <a:gd name="connsiteY125" fmla="*/ 18716 h 1904041"/>
              <a:gd name="connsiteX126" fmla="*/ 595106 w 1887484"/>
              <a:gd name="connsiteY126" fmla="*/ 14037 h 1904041"/>
              <a:gd name="connsiteX127" fmla="*/ 605896 w 1887484"/>
              <a:gd name="connsiteY127" fmla="*/ 11697 h 1904041"/>
              <a:gd name="connsiteX128" fmla="*/ 618485 w 1887484"/>
              <a:gd name="connsiteY128" fmla="*/ 8188 h 1904041"/>
              <a:gd name="connsiteX129" fmla="*/ 629276 w 1887484"/>
              <a:gd name="connsiteY129" fmla="*/ 5849 h 1904041"/>
              <a:gd name="connsiteX130" fmla="*/ 640067 w 1887484"/>
              <a:gd name="connsiteY130" fmla="*/ 3509 h 1904041"/>
              <a:gd name="connsiteX131" fmla="*/ 652656 w 1887484"/>
              <a:gd name="connsiteY131" fmla="*/ 2340 h 1904041"/>
              <a:gd name="connsiteX132" fmla="*/ 663447 w 1887484"/>
              <a:gd name="connsiteY132" fmla="*/ 1170 h 1904041"/>
              <a:gd name="connsiteX133" fmla="*/ 676036 w 1887484"/>
              <a:gd name="connsiteY133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79604 w 1887484"/>
              <a:gd name="connsiteY8" fmla="*/ 12867 h 1904041"/>
              <a:gd name="connsiteX9" fmla="*/ 1192193 w 1887484"/>
              <a:gd name="connsiteY9" fmla="*/ 8188 h 1904041"/>
              <a:gd name="connsiteX10" fmla="*/ 1202984 w 1887484"/>
              <a:gd name="connsiteY10" fmla="*/ 5849 h 1904041"/>
              <a:gd name="connsiteX11" fmla="*/ 1213774 w 1887484"/>
              <a:gd name="connsiteY11" fmla="*/ 3509 h 1904041"/>
              <a:gd name="connsiteX12" fmla="*/ 1226364 w 1887484"/>
              <a:gd name="connsiteY12" fmla="*/ 1170 h 1904041"/>
              <a:gd name="connsiteX13" fmla="*/ 1237154 w 1887484"/>
              <a:gd name="connsiteY13" fmla="*/ 1170 h 1904041"/>
              <a:gd name="connsiteX14" fmla="*/ 1249743 w 1887484"/>
              <a:gd name="connsiteY14" fmla="*/ 0 h 1904041"/>
              <a:gd name="connsiteX15" fmla="*/ 1260534 w 1887484"/>
              <a:gd name="connsiteY15" fmla="*/ 0 h 1904041"/>
              <a:gd name="connsiteX16" fmla="*/ 1271325 w 1887484"/>
              <a:gd name="connsiteY16" fmla="*/ 1170 h 1904041"/>
              <a:gd name="connsiteX17" fmla="*/ 1283914 w 1887484"/>
              <a:gd name="connsiteY17" fmla="*/ 2340 h 1904041"/>
              <a:gd name="connsiteX18" fmla="*/ 1294705 w 1887484"/>
              <a:gd name="connsiteY18" fmla="*/ 3509 h 1904041"/>
              <a:gd name="connsiteX19" fmla="*/ 1307294 w 1887484"/>
              <a:gd name="connsiteY19" fmla="*/ 5849 h 1904041"/>
              <a:gd name="connsiteX20" fmla="*/ 1318085 w 1887484"/>
              <a:gd name="connsiteY20" fmla="*/ 8188 h 1904041"/>
              <a:gd name="connsiteX21" fmla="*/ 1328875 w 1887484"/>
              <a:gd name="connsiteY21" fmla="*/ 11697 h 1904041"/>
              <a:gd name="connsiteX22" fmla="*/ 1339666 w 1887484"/>
              <a:gd name="connsiteY22" fmla="*/ 15207 h 1904041"/>
              <a:gd name="connsiteX23" fmla="*/ 1352255 w 1887484"/>
              <a:gd name="connsiteY23" fmla="*/ 19886 h 1904041"/>
              <a:gd name="connsiteX24" fmla="*/ 1363046 w 1887484"/>
              <a:gd name="connsiteY24" fmla="*/ 24565 h 1904041"/>
              <a:gd name="connsiteX25" fmla="*/ 1375635 w 1887484"/>
              <a:gd name="connsiteY25" fmla="*/ 29244 h 1904041"/>
              <a:gd name="connsiteX26" fmla="*/ 1386426 w 1887484"/>
              <a:gd name="connsiteY26" fmla="*/ 35092 h 1904041"/>
              <a:gd name="connsiteX27" fmla="*/ 1397217 w 1887484"/>
              <a:gd name="connsiteY27" fmla="*/ 40941 h 1904041"/>
              <a:gd name="connsiteX28" fmla="*/ 1409806 w 1887484"/>
              <a:gd name="connsiteY28" fmla="*/ 47959 h 1904041"/>
              <a:gd name="connsiteX29" fmla="*/ 1420597 w 1887484"/>
              <a:gd name="connsiteY29" fmla="*/ 54978 h 1904041"/>
              <a:gd name="connsiteX30" fmla="*/ 1433186 w 1887484"/>
              <a:gd name="connsiteY30" fmla="*/ 61996 h 1904041"/>
              <a:gd name="connsiteX31" fmla="*/ 1443977 w 1887484"/>
              <a:gd name="connsiteY31" fmla="*/ 70184 h 1904041"/>
              <a:gd name="connsiteX32" fmla="*/ 1454767 w 1887484"/>
              <a:gd name="connsiteY32" fmla="*/ 79542 h 1904041"/>
              <a:gd name="connsiteX33" fmla="*/ 1467357 w 1887484"/>
              <a:gd name="connsiteY33" fmla="*/ 87730 h 1904041"/>
              <a:gd name="connsiteX34" fmla="*/ 1478147 w 1887484"/>
              <a:gd name="connsiteY34" fmla="*/ 98258 h 1904041"/>
              <a:gd name="connsiteX35" fmla="*/ 1490736 w 1887484"/>
              <a:gd name="connsiteY35" fmla="*/ 107616 h 1904041"/>
              <a:gd name="connsiteX36" fmla="*/ 1501527 w 1887484"/>
              <a:gd name="connsiteY36" fmla="*/ 119313 h 1904041"/>
              <a:gd name="connsiteX37" fmla="*/ 1512318 w 1887484"/>
              <a:gd name="connsiteY37" fmla="*/ 129841 h 1904041"/>
              <a:gd name="connsiteX38" fmla="*/ 1524907 w 1887484"/>
              <a:gd name="connsiteY38" fmla="*/ 141538 h 1904041"/>
              <a:gd name="connsiteX39" fmla="*/ 1535698 w 1887484"/>
              <a:gd name="connsiteY39" fmla="*/ 154405 h 1904041"/>
              <a:gd name="connsiteX40" fmla="*/ 1546489 w 1887484"/>
              <a:gd name="connsiteY40" fmla="*/ 167272 h 1904041"/>
              <a:gd name="connsiteX41" fmla="*/ 1559078 w 1887484"/>
              <a:gd name="connsiteY41" fmla="*/ 180139 h 1904041"/>
              <a:gd name="connsiteX42" fmla="*/ 1569869 w 1887484"/>
              <a:gd name="connsiteY42" fmla="*/ 195346 h 1904041"/>
              <a:gd name="connsiteX43" fmla="*/ 1582458 w 1887484"/>
              <a:gd name="connsiteY43" fmla="*/ 210553 h 1904041"/>
              <a:gd name="connsiteX44" fmla="*/ 1593248 w 1887484"/>
              <a:gd name="connsiteY44" fmla="*/ 225759 h 1904041"/>
              <a:gd name="connsiteX45" fmla="*/ 1604039 w 1887484"/>
              <a:gd name="connsiteY45" fmla="*/ 242135 h 1904041"/>
              <a:gd name="connsiteX46" fmla="*/ 1616628 w 1887484"/>
              <a:gd name="connsiteY46" fmla="*/ 258512 h 1904041"/>
              <a:gd name="connsiteX47" fmla="*/ 1627419 w 1887484"/>
              <a:gd name="connsiteY47" fmla="*/ 277228 h 1904041"/>
              <a:gd name="connsiteX48" fmla="*/ 1640008 w 1887484"/>
              <a:gd name="connsiteY48" fmla="*/ 294774 h 1904041"/>
              <a:gd name="connsiteX49" fmla="*/ 1650799 w 1887484"/>
              <a:gd name="connsiteY49" fmla="*/ 314659 h 1904041"/>
              <a:gd name="connsiteX50" fmla="*/ 1661590 w 1887484"/>
              <a:gd name="connsiteY50" fmla="*/ 334545 h 1904041"/>
              <a:gd name="connsiteX51" fmla="*/ 1674179 w 1887484"/>
              <a:gd name="connsiteY51" fmla="*/ 356770 h 1904041"/>
              <a:gd name="connsiteX52" fmla="*/ 1684970 w 1887484"/>
              <a:gd name="connsiteY52" fmla="*/ 378995 h 1904041"/>
              <a:gd name="connsiteX53" fmla="*/ 1697559 w 1887484"/>
              <a:gd name="connsiteY53" fmla="*/ 402389 h 1904041"/>
              <a:gd name="connsiteX54" fmla="*/ 1708350 w 1887484"/>
              <a:gd name="connsiteY54" fmla="*/ 426954 h 1904041"/>
              <a:gd name="connsiteX55" fmla="*/ 1719140 w 1887484"/>
              <a:gd name="connsiteY55" fmla="*/ 452688 h 1904041"/>
              <a:gd name="connsiteX56" fmla="*/ 1729931 w 1887484"/>
              <a:gd name="connsiteY56" fmla="*/ 480762 h 1904041"/>
              <a:gd name="connsiteX57" fmla="*/ 1742520 w 1887484"/>
              <a:gd name="connsiteY57" fmla="*/ 510005 h 1904041"/>
              <a:gd name="connsiteX58" fmla="*/ 1753311 w 1887484"/>
              <a:gd name="connsiteY58" fmla="*/ 540418 h 1904041"/>
              <a:gd name="connsiteX59" fmla="*/ 1765900 w 1887484"/>
              <a:gd name="connsiteY59" fmla="*/ 573171 h 1904041"/>
              <a:gd name="connsiteX60" fmla="*/ 1776691 w 1887484"/>
              <a:gd name="connsiteY60" fmla="*/ 608263 h 1904041"/>
              <a:gd name="connsiteX61" fmla="*/ 1787482 w 1887484"/>
              <a:gd name="connsiteY61" fmla="*/ 645694 h 1904041"/>
              <a:gd name="connsiteX62" fmla="*/ 1800071 w 1887484"/>
              <a:gd name="connsiteY62" fmla="*/ 686635 h 1904041"/>
              <a:gd name="connsiteX63" fmla="*/ 1810862 w 1887484"/>
              <a:gd name="connsiteY63" fmla="*/ 731085 h 1904041"/>
              <a:gd name="connsiteX64" fmla="*/ 1823451 w 1887484"/>
              <a:gd name="connsiteY64" fmla="*/ 780214 h 1904041"/>
              <a:gd name="connsiteX65" fmla="*/ 1834242 w 1887484"/>
              <a:gd name="connsiteY65" fmla="*/ 836361 h 1904041"/>
              <a:gd name="connsiteX66" fmla="*/ 1845032 w 1887484"/>
              <a:gd name="connsiteY66" fmla="*/ 901867 h 1904041"/>
              <a:gd name="connsiteX67" fmla="*/ 1857621 w 1887484"/>
              <a:gd name="connsiteY67" fmla="*/ 980239 h 1904041"/>
              <a:gd name="connsiteX68" fmla="*/ 1868412 w 1887484"/>
              <a:gd name="connsiteY68" fmla="*/ 1084345 h 1904041"/>
              <a:gd name="connsiteX69" fmla="*/ 1881001 w 1887484"/>
              <a:gd name="connsiteY69" fmla="*/ 1256297 h 1904041"/>
              <a:gd name="connsiteX70" fmla="*/ 1885102 w 1887484"/>
              <a:gd name="connsiteY70" fmla="*/ 1335426 h 1904041"/>
              <a:gd name="connsiteX71" fmla="*/ 1887484 w 1887484"/>
              <a:gd name="connsiteY71" fmla="*/ 1903557 h 1904041"/>
              <a:gd name="connsiteX72" fmla="*/ 0 w 1887484"/>
              <a:gd name="connsiteY72" fmla="*/ 1904041 h 1904041"/>
              <a:gd name="connsiteX73" fmla="*/ 0 w 1887484"/>
              <a:gd name="connsiteY73" fmla="*/ 1482058 h 1904041"/>
              <a:gd name="connsiteX74" fmla="*/ 8809 w 1887484"/>
              <a:gd name="connsiteY74" fmla="*/ 1388477 h 1904041"/>
              <a:gd name="connsiteX75" fmla="*/ 21398 w 1887484"/>
              <a:gd name="connsiteY75" fmla="*/ 1283201 h 1904041"/>
              <a:gd name="connsiteX76" fmla="*/ 32189 w 1887484"/>
              <a:gd name="connsiteY76" fmla="*/ 1190791 h 1904041"/>
              <a:gd name="connsiteX77" fmla="*/ 44778 w 1887484"/>
              <a:gd name="connsiteY77" fmla="*/ 1110080 h 1904041"/>
              <a:gd name="connsiteX78" fmla="*/ 55569 w 1887484"/>
              <a:gd name="connsiteY78" fmla="*/ 1038726 h 1904041"/>
              <a:gd name="connsiteX79" fmla="*/ 66360 w 1887484"/>
              <a:gd name="connsiteY79" fmla="*/ 972051 h 1904041"/>
              <a:gd name="connsiteX80" fmla="*/ 78949 w 1887484"/>
              <a:gd name="connsiteY80" fmla="*/ 911225 h 1904041"/>
              <a:gd name="connsiteX81" fmla="*/ 89740 w 1887484"/>
              <a:gd name="connsiteY81" fmla="*/ 853907 h 1904041"/>
              <a:gd name="connsiteX82" fmla="*/ 102329 w 1887484"/>
              <a:gd name="connsiteY82" fmla="*/ 800100 h 1904041"/>
              <a:gd name="connsiteX83" fmla="*/ 113119 w 1887484"/>
              <a:gd name="connsiteY83" fmla="*/ 750971 h 1904041"/>
              <a:gd name="connsiteX84" fmla="*/ 123910 w 1887484"/>
              <a:gd name="connsiteY84" fmla="*/ 705351 h 1904041"/>
              <a:gd name="connsiteX85" fmla="*/ 136499 w 1887484"/>
              <a:gd name="connsiteY85" fmla="*/ 663240 h 1904041"/>
              <a:gd name="connsiteX86" fmla="*/ 147290 w 1887484"/>
              <a:gd name="connsiteY86" fmla="*/ 624639 h 1904041"/>
              <a:gd name="connsiteX87" fmla="*/ 158081 w 1887484"/>
              <a:gd name="connsiteY87" fmla="*/ 589547 h 1904041"/>
              <a:gd name="connsiteX88" fmla="*/ 170670 w 1887484"/>
              <a:gd name="connsiteY88" fmla="*/ 555625 h 1904041"/>
              <a:gd name="connsiteX89" fmla="*/ 181461 w 1887484"/>
              <a:gd name="connsiteY89" fmla="*/ 525212 h 1904041"/>
              <a:gd name="connsiteX90" fmla="*/ 192251 w 1887484"/>
              <a:gd name="connsiteY90" fmla="*/ 495968 h 1904041"/>
              <a:gd name="connsiteX91" fmla="*/ 204841 w 1887484"/>
              <a:gd name="connsiteY91" fmla="*/ 469064 h 1904041"/>
              <a:gd name="connsiteX92" fmla="*/ 215631 w 1887484"/>
              <a:gd name="connsiteY92" fmla="*/ 442160 h 1904041"/>
              <a:gd name="connsiteX93" fmla="*/ 228221 w 1887484"/>
              <a:gd name="connsiteY93" fmla="*/ 417596 h 1904041"/>
              <a:gd name="connsiteX94" fmla="*/ 239011 w 1887484"/>
              <a:gd name="connsiteY94" fmla="*/ 393031 h 1904041"/>
              <a:gd name="connsiteX95" fmla="*/ 249802 w 1887484"/>
              <a:gd name="connsiteY95" fmla="*/ 370806 h 1904041"/>
              <a:gd name="connsiteX96" fmla="*/ 262391 w 1887484"/>
              <a:gd name="connsiteY96" fmla="*/ 348581 h 1904041"/>
              <a:gd name="connsiteX97" fmla="*/ 273182 w 1887484"/>
              <a:gd name="connsiteY97" fmla="*/ 328696 h 1904041"/>
              <a:gd name="connsiteX98" fmla="*/ 285771 w 1887484"/>
              <a:gd name="connsiteY98" fmla="*/ 308810 h 1904041"/>
              <a:gd name="connsiteX99" fmla="*/ 296562 w 1887484"/>
              <a:gd name="connsiteY99" fmla="*/ 288925 h 1904041"/>
              <a:gd name="connsiteX100" fmla="*/ 307353 w 1887484"/>
              <a:gd name="connsiteY100" fmla="*/ 271379 h 1904041"/>
              <a:gd name="connsiteX101" fmla="*/ 318143 w 1887484"/>
              <a:gd name="connsiteY101" fmla="*/ 253833 h 1904041"/>
              <a:gd name="connsiteX102" fmla="*/ 330733 w 1887484"/>
              <a:gd name="connsiteY102" fmla="*/ 237457 h 1904041"/>
              <a:gd name="connsiteX103" fmla="*/ 343322 w 1887484"/>
              <a:gd name="connsiteY103" fmla="*/ 221080 h 1904041"/>
              <a:gd name="connsiteX104" fmla="*/ 354113 w 1887484"/>
              <a:gd name="connsiteY104" fmla="*/ 205874 h 1904041"/>
              <a:gd name="connsiteX105" fmla="*/ 364903 w 1887484"/>
              <a:gd name="connsiteY105" fmla="*/ 190667 h 1904041"/>
              <a:gd name="connsiteX106" fmla="*/ 375694 w 1887484"/>
              <a:gd name="connsiteY106" fmla="*/ 176630 h 1904041"/>
              <a:gd name="connsiteX107" fmla="*/ 388283 w 1887484"/>
              <a:gd name="connsiteY107" fmla="*/ 163763 h 1904041"/>
              <a:gd name="connsiteX108" fmla="*/ 399074 w 1887484"/>
              <a:gd name="connsiteY108" fmla="*/ 150896 h 1904041"/>
              <a:gd name="connsiteX109" fmla="*/ 411663 w 1887484"/>
              <a:gd name="connsiteY109" fmla="*/ 139199 h 1904041"/>
              <a:gd name="connsiteX110" fmla="*/ 422454 w 1887484"/>
              <a:gd name="connsiteY110" fmla="*/ 127501 h 1904041"/>
              <a:gd name="connsiteX111" fmla="*/ 433245 w 1887484"/>
              <a:gd name="connsiteY111" fmla="*/ 115804 h 1904041"/>
              <a:gd name="connsiteX112" fmla="*/ 445834 w 1887484"/>
              <a:gd name="connsiteY112" fmla="*/ 105276 h 1904041"/>
              <a:gd name="connsiteX113" fmla="*/ 456624 w 1887484"/>
              <a:gd name="connsiteY113" fmla="*/ 95918 h 1904041"/>
              <a:gd name="connsiteX114" fmla="*/ 469214 w 1887484"/>
              <a:gd name="connsiteY114" fmla="*/ 86561 h 1904041"/>
              <a:gd name="connsiteX115" fmla="*/ 480004 w 1887484"/>
              <a:gd name="connsiteY115" fmla="*/ 77203 h 1904041"/>
              <a:gd name="connsiteX116" fmla="*/ 490795 w 1887484"/>
              <a:gd name="connsiteY116" fmla="*/ 69015 h 1904041"/>
              <a:gd name="connsiteX117" fmla="*/ 503384 w 1887484"/>
              <a:gd name="connsiteY117" fmla="*/ 60826 h 1904041"/>
              <a:gd name="connsiteX118" fmla="*/ 514175 w 1887484"/>
              <a:gd name="connsiteY118" fmla="*/ 53808 h 1904041"/>
              <a:gd name="connsiteX119" fmla="*/ 526764 w 1887484"/>
              <a:gd name="connsiteY119" fmla="*/ 46790 h 1904041"/>
              <a:gd name="connsiteX120" fmla="*/ 537555 w 1887484"/>
              <a:gd name="connsiteY120" fmla="*/ 39771 h 1904041"/>
              <a:gd name="connsiteX121" fmla="*/ 548346 w 1887484"/>
              <a:gd name="connsiteY121" fmla="*/ 33922 h 1904041"/>
              <a:gd name="connsiteX122" fmla="*/ 560935 w 1887484"/>
              <a:gd name="connsiteY122" fmla="*/ 28074 h 1904041"/>
              <a:gd name="connsiteX123" fmla="*/ 571726 w 1887484"/>
              <a:gd name="connsiteY123" fmla="*/ 23395 h 1904041"/>
              <a:gd name="connsiteX124" fmla="*/ 582516 w 1887484"/>
              <a:gd name="connsiteY124" fmla="*/ 18716 h 1904041"/>
              <a:gd name="connsiteX125" fmla="*/ 595106 w 1887484"/>
              <a:gd name="connsiteY125" fmla="*/ 14037 h 1904041"/>
              <a:gd name="connsiteX126" fmla="*/ 605896 w 1887484"/>
              <a:gd name="connsiteY126" fmla="*/ 11697 h 1904041"/>
              <a:gd name="connsiteX127" fmla="*/ 618485 w 1887484"/>
              <a:gd name="connsiteY127" fmla="*/ 8188 h 1904041"/>
              <a:gd name="connsiteX128" fmla="*/ 629276 w 1887484"/>
              <a:gd name="connsiteY128" fmla="*/ 5849 h 1904041"/>
              <a:gd name="connsiteX129" fmla="*/ 640067 w 1887484"/>
              <a:gd name="connsiteY129" fmla="*/ 3509 h 1904041"/>
              <a:gd name="connsiteX130" fmla="*/ 652656 w 1887484"/>
              <a:gd name="connsiteY130" fmla="*/ 2340 h 1904041"/>
              <a:gd name="connsiteX131" fmla="*/ 663447 w 1887484"/>
              <a:gd name="connsiteY131" fmla="*/ 1170 h 1904041"/>
              <a:gd name="connsiteX132" fmla="*/ 676036 w 1887484"/>
              <a:gd name="connsiteY132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68813 w 1887484"/>
              <a:gd name="connsiteY7" fmla="*/ 16376 h 1904041"/>
              <a:gd name="connsiteX8" fmla="*/ 1192193 w 1887484"/>
              <a:gd name="connsiteY8" fmla="*/ 8188 h 1904041"/>
              <a:gd name="connsiteX9" fmla="*/ 1202984 w 1887484"/>
              <a:gd name="connsiteY9" fmla="*/ 5849 h 1904041"/>
              <a:gd name="connsiteX10" fmla="*/ 1213774 w 1887484"/>
              <a:gd name="connsiteY10" fmla="*/ 3509 h 1904041"/>
              <a:gd name="connsiteX11" fmla="*/ 1226364 w 1887484"/>
              <a:gd name="connsiteY11" fmla="*/ 1170 h 1904041"/>
              <a:gd name="connsiteX12" fmla="*/ 1237154 w 1887484"/>
              <a:gd name="connsiteY12" fmla="*/ 1170 h 1904041"/>
              <a:gd name="connsiteX13" fmla="*/ 1249743 w 1887484"/>
              <a:gd name="connsiteY13" fmla="*/ 0 h 1904041"/>
              <a:gd name="connsiteX14" fmla="*/ 1260534 w 1887484"/>
              <a:gd name="connsiteY14" fmla="*/ 0 h 1904041"/>
              <a:gd name="connsiteX15" fmla="*/ 1271325 w 1887484"/>
              <a:gd name="connsiteY15" fmla="*/ 1170 h 1904041"/>
              <a:gd name="connsiteX16" fmla="*/ 1283914 w 1887484"/>
              <a:gd name="connsiteY16" fmla="*/ 2340 h 1904041"/>
              <a:gd name="connsiteX17" fmla="*/ 1294705 w 1887484"/>
              <a:gd name="connsiteY17" fmla="*/ 3509 h 1904041"/>
              <a:gd name="connsiteX18" fmla="*/ 1307294 w 1887484"/>
              <a:gd name="connsiteY18" fmla="*/ 5849 h 1904041"/>
              <a:gd name="connsiteX19" fmla="*/ 1318085 w 1887484"/>
              <a:gd name="connsiteY19" fmla="*/ 8188 h 1904041"/>
              <a:gd name="connsiteX20" fmla="*/ 1328875 w 1887484"/>
              <a:gd name="connsiteY20" fmla="*/ 11697 h 1904041"/>
              <a:gd name="connsiteX21" fmla="*/ 1339666 w 1887484"/>
              <a:gd name="connsiteY21" fmla="*/ 15207 h 1904041"/>
              <a:gd name="connsiteX22" fmla="*/ 1352255 w 1887484"/>
              <a:gd name="connsiteY22" fmla="*/ 19886 h 1904041"/>
              <a:gd name="connsiteX23" fmla="*/ 1363046 w 1887484"/>
              <a:gd name="connsiteY23" fmla="*/ 24565 h 1904041"/>
              <a:gd name="connsiteX24" fmla="*/ 1375635 w 1887484"/>
              <a:gd name="connsiteY24" fmla="*/ 29244 h 1904041"/>
              <a:gd name="connsiteX25" fmla="*/ 1386426 w 1887484"/>
              <a:gd name="connsiteY25" fmla="*/ 35092 h 1904041"/>
              <a:gd name="connsiteX26" fmla="*/ 1397217 w 1887484"/>
              <a:gd name="connsiteY26" fmla="*/ 40941 h 1904041"/>
              <a:gd name="connsiteX27" fmla="*/ 1409806 w 1887484"/>
              <a:gd name="connsiteY27" fmla="*/ 47959 h 1904041"/>
              <a:gd name="connsiteX28" fmla="*/ 1420597 w 1887484"/>
              <a:gd name="connsiteY28" fmla="*/ 54978 h 1904041"/>
              <a:gd name="connsiteX29" fmla="*/ 1433186 w 1887484"/>
              <a:gd name="connsiteY29" fmla="*/ 61996 h 1904041"/>
              <a:gd name="connsiteX30" fmla="*/ 1443977 w 1887484"/>
              <a:gd name="connsiteY30" fmla="*/ 70184 h 1904041"/>
              <a:gd name="connsiteX31" fmla="*/ 1454767 w 1887484"/>
              <a:gd name="connsiteY31" fmla="*/ 79542 h 1904041"/>
              <a:gd name="connsiteX32" fmla="*/ 1467357 w 1887484"/>
              <a:gd name="connsiteY32" fmla="*/ 87730 h 1904041"/>
              <a:gd name="connsiteX33" fmla="*/ 1478147 w 1887484"/>
              <a:gd name="connsiteY33" fmla="*/ 98258 h 1904041"/>
              <a:gd name="connsiteX34" fmla="*/ 1490736 w 1887484"/>
              <a:gd name="connsiteY34" fmla="*/ 107616 h 1904041"/>
              <a:gd name="connsiteX35" fmla="*/ 1501527 w 1887484"/>
              <a:gd name="connsiteY35" fmla="*/ 119313 h 1904041"/>
              <a:gd name="connsiteX36" fmla="*/ 1512318 w 1887484"/>
              <a:gd name="connsiteY36" fmla="*/ 129841 h 1904041"/>
              <a:gd name="connsiteX37" fmla="*/ 1524907 w 1887484"/>
              <a:gd name="connsiteY37" fmla="*/ 141538 h 1904041"/>
              <a:gd name="connsiteX38" fmla="*/ 1535698 w 1887484"/>
              <a:gd name="connsiteY38" fmla="*/ 154405 h 1904041"/>
              <a:gd name="connsiteX39" fmla="*/ 1546489 w 1887484"/>
              <a:gd name="connsiteY39" fmla="*/ 167272 h 1904041"/>
              <a:gd name="connsiteX40" fmla="*/ 1559078 w 1887484"/>
              <a:gd name="connsiteY40" fmla="*/ 180139 h 1904041"/>
              <a:gd name="connsiteX41" fmla="*/ 1569869 w 1887484"/>
              <a:gd name="connsiteY41" fmla="*/ 195346 h 1904041"/>
              <a:gd name="connsiteX42" fmla="*/ 1582458 w 1887484"/>
              <a:gd name="connsiteY42" fmla="*/ 210553 h 1904041"/>
              <a:gd name="connsiteX43" fmla="*/ 1593248 w 1887484"/>
              <a:gd name="connsiteY43" fmla="*/ 225759 h 1904041"/>
              <a:gd name="connsiteX44" fmla="*/ 1604039 w 1887484"/>
              <a:gd name="connsiteY44" fmla="*/ 242135 h 1904041"/>
              <a:gd name="connsiteX45" fmla="*/ 1616628 w 1887484"/>
              <a:gd name="connsiteY45" fmla="*/ 258512 h 1904041"/>
              <a:gd name="connsiteX46" fmla="*/ 1627419 w 1887484"/>
              <a:gd name="connsiteY46" fmla="*/ 277228 h 1904041"/>
              <a:gd name="connsiteX47" fmla="*/ 1640008 w 1887484"/>
              <a:gd name="connsiteY47" fmla="*/ 294774 h 1904041"/>
              <a:gd name="connsiteX48" fmla="*/ 1650799 w 1887484"/>
              <a:gd name="connsiteY48" fmla="*/ 314659 h 1904041"/>
              <a:gd name="connsiteX49" fmla="*/ 1661590 w 1887484"/>
              <a:gd name="connsiteY49" fmla="*/ 334545 h 1904041"/>
              <a:gd name="connsiteX50" fmla="*/ 1674179 w 1887484"/>
              <a:gd name="connsiteY50" fmla="*/ 356770 h 1904041"/>
              <a:gd name="connsiteX51" fmla="*/ 1684970 w 1887484"/>
              <a:gd name="connsiteY51" fmla="*/ 378995 h 1904041"/>
              <a:gd name="connsiteX52" fmla="*/ 1697559 w 1887484"/>
              <a:gd name="connsiteY52" fmla="*/ 402389 h 1904041"/>
              <a:gd name="connsiteX53" fmla="*/ 1708350 w 1887484"/>
              <a:gd name="connsiteY53" fmla="*/ 426954 h 1904041"/>
              <a:gd name="connsiteX54" fmla="*/ 1719140 w 1887484"/>
              <a:gd name="connsiteY54" fmla="*/ 452688 h 1904041"/>
              <a:gd name="connsiteX55" fmla="*/ 1729931 w 1887484"/>
              <a:gd name="connsiteY55" fmla="*/ 480762 h 1904041"/>
              <a:gd name="connsiteX56" fmla="*/ 1742520 w 1887484"/>
              <a:gd name="connsiteY56" fmla="*/ 510005 h 1904041"/>
              <a:gd name="connsiteX57" fmla="*/ 1753311 w 1887484"/>
              <a:gd name="connsiteY57" fmla="*/ 540418 h 1904041"/>
              <a:gd name="connsiteX58" fmla="*/ 1765900 w 1887484"/>
              <a:gd name="connsiteY58" fmla="*/ 573171 h 1904041"/>
              <a:gd name="connsiteX59" fmla="*/ 1776691 w 1887484"/>
              <a:gd name="connsiteY59" fmla="*/ 608263 h 1904041"/>
              <a:gd name="connsiteX60" fmla="*/ 1787482 w 1887484"/>
              <a:gd name="connsiteY60" fmla="*/ 645694 h 1904041"/>
              <a:gd name="connsiteX61" fmla="*/ 1800071 w 1887484"/>
              <a:gd name="connsiteY61" fmla="*/ 686635 h 1904041"/>
              <a:gd name="connsiteX62" fmla="*/ 1810862 w 1887484"/>
              <a:gd name="connsiteY62" fmla="*/ 731085 h 1904041"/>
              <a:gd name="connsiteX63" fmla="*/ 1823451 w 1887484"/>
              <a:gd name="connsiteY63" fmla="*/ 780214 h 1904041"/>
              <a:gd name="connsiteX64" fmla="*/ 1834242 w 1887484"/>
              <a:gd name="connsiteY64" fmla="*/ 836361 h 1904041"/>
              <a:gd name="connsiteX65" fmla="*/ 1845032 w 1887484"/>
              <a:gd name="connsiteY65" fmla="*/ 901867 h 1904041"/>
              <a:gd name="connsiteX66" fmla="*/ 1857621 w 1887484"/>
              <a:gd name="connsiteY66" fmla="*/ 980239 h 1904041"/>
              <a:gd name="connsiteX67" fmla="*/ 1868412 w 1887484"/>
              <a:gd name="connsiteY67" fmla="*/ 1084345 h 1904041"/>
              <a:gd name="connsiteX68" fmla="*/ 1881001 w 1887484"/>
              <a:gd name="connsiteY68" fmla="*/ 1256297 h 1904041"/>
              <a:gd name="connsiteX69" fmla="*/ 1885102 w 1887484"/>
              <a:gd name="connsiteY69" fmla="*/ 1335426 h 1904041"/>
              <a:gd name="connsiteX70" fmla="*/ 1887484 w 1887484"/>
              <a:gd name="connsiteY70" fmla="*/ 1903557 h 1904041"/>
              <a:gd name="connsiteX71" fmla="*/ 0 w 1887484"/>
              <a:gd name="connsiteY71" fmla="*/ 1904041 h 1904041"/>
              <a:gd name="connsiteX72" fmla="*/ 0 w 1887484"/>
              <a:gd name="connsiteY72" fmla="*/ 1482058 h 1904041"/>
              <a:gd name="connsiteX73" fmla="*/ 8809 w 1887484"/>
              <a:gd name="connsiteY73" fmla="*/ 1388477 h 1904041"/>
              <a:gd name="connsiteX74" fmla="*/ 21398 w 1887484"/>
              <a:gd name="connsiteY74" fmla="*/ 1283201 h 1904041"/>
              <a:gd name="connsiteX75" fmla="*/ 32189 w 1887484"/>
              <a:gd name="connsiteY75" fmla="*/ 1190791 h 1904041"/>
              <a:gd name="connsiteX76" fmla="*/ 44778 w 1887484"/>
              <a:gd name="connsiteY76" fmla="*/ 1110080 h 1904041"/>
              <a:gd name="connsiteX77" fmla="*/ 55569 w 1887484"/>
              <a:gd name="connsiteY77" fmla="*/ 1038726 h 1904041"/>
              <a:gd name="connsiteX78" fmla="*/ 66360 w 1887484"/>
              <a:gd name="connsiteY78" fmla="*/ 972051 h 1904041"/>
              <a:gd name="connsiteX79" fmla="*/ 78949 w 1887484"/>
              <a:gd name="connsiteY79" fmla="*/ 911225 h 1904041"/>
              <a:gd name="connsiteX80" fmla="*/ 89740 w 1887484"/>
              <a:gd name="connsiteY80" fmla="*/ 853907 h 1904041"/>
              <a:gd name="connsiteX81" fmla="*/ 102329 w 1887484"/>
              <a:gd name="connsiteY81" fmla="*/ 800100 h 1904041"/>
              <a:gd name="connsiteX82" fmla="*/ 113119 w 1887484"/>
              <a:gd name="connsiteY82" fmla="*/ 750971 h 1904041"/>
              <a:gd name="connsiteX83" fmla="*/ 123910 w 1887484"/>
              <a:gd name="connsiteY83" fmla="*/ 705351 h 1904041"/>
              <a:gd name="connsiteX84" fmla="*/ 136499 w 1887484"/>
              <a:gd name="connsiteY84" fmla="*/ 663240 h 1904041"/>
              <a:gd name="connsiteX85" fmla="*/ 147290 w 1887484"/>
              <a:gd name="connsiteY85" fmla="*/ 624639 h 1904041"/>
              <a:gd name="connsiteX86" fmla="*/ 158081 w 1887484"/>
              <a:gd name="connsiteY86" fmla="*/ 589547 h 1904041"/>
              <a:gd name="connsiteX87" fmla="*/ 170670 w 1887484"/>
              <a:gd name="connsiteY87" fmla="*/ 555625 h 1904041"/>
              <a:gd name="connsiteX88" fmla="*/ 181461 w 1887484"/>
              <a:gd name="connsiteY88" fmla="*/ 525212 h 1904041"/>
              <a:gd name="connsiteX89" fmla="*/ 192251 w 1887484"/>
              <a:gd name="connsiteY89" fmla="*/ 495968 h 1904041"/>
              <a:gd name="connsiteX90" fmla="*/ 204841 w 1887484"/>
              <a:gd name="connsiteY90" fmla="*/ 469064 h 1904041"/>
              <a:gd name="connsiteX91" fmla="*/ 215631 w 1887484"/>
              <a:gd name="connsiteY91" fmla="*/ 442160 h 1904041"/>
              <a:gd name="connsiteX92" fmla="*/ 228221 w 1887484"/>
              <a:gd name="connsiteY92" fmla="*/ 417596 h 1904041"/>
              <a:gd name="connsiteX93" fmla="*/ 239011 w 1887484"/>
              <a:gd name="connsiteY93" fmla="*/ 393031 h 1904041"/>
              <a:gd name="connsiteX94" fmla="*/ 249802 w 1887484"/>
              <a:gd name="connsiteY94" fmla="*/ 370806 h 1904041"/>
              <a:gd name="connsiteX95" fmla="*/ 262391 w 1887484"/>
              <a:gd name="connsiteY95" fmla="*/ 348581 h 1904041"/>
              <a:gd name="connsiteX96" fmla="*/ 273182 w 1887484"/>
              <a:gd name="connsiteY96" fmla="*/ 328696 h 1904041"/>
              <a:gd name="connsiteX97" fmla="*/ 285771 w 1887484"/>
              <a:gd name="connsiteY97" fmla="*/ 308810 h 1904041"/>
              <a:gd name="connsiteX98" fmla="*/ 296562 w 1887484"/>
              <a:gd name="connsiteY98" fmla="*/ 288925 h 1904041"/>
              <a:gd name="connsiteX99" fmla="*/ 307353 w 1887484"/>
              <a:gd name="connsiteY99" fmla="*/ 271379 h 1904041"/>
              <a:gd name="connsiteX100" fmla="*/ 318143 w 1887484"/>
              <a:gd name="connsiteY100" fmla="*/ 253833 h 1904041"/>
              <a:gd name="connsiteX101" fmla="*/ 330733 w 1887484"/>
              <a:gd name="connsiteY101" fmla="*/ 237457 h 1904041"/>
              <a:gd name="connsiteX102" fmla="*/ 343322 w 1887484"/>
              <a:gd name="connsiteY102" fmla="*/ 221080 h 1904041"/>
              <a:gd name="connsiteX103" fmla="*/ 354113 w 1887484"/>
              <a:gd name="connsiteY103" fmla="*/ 205874 h 1904041"/>
              <a:gd name="connsiteX104" fmla="*/ 364903 w 1887484"/>
              <a:gd name="connsiteY104" fmla="*/ 190667 h 1904041"/>
              <a:gd name="connsiteX105" fmla="*/ 375694 w 1887484"/>
              <a:gd name="connsiteY105" fmla="*/ 176630 h 1904041"/>
              <a:gd name="connsiteX106" fmla="*/ 388283 w 1887484"/>
              <a:gd name="connsiteY106" fmla="*/ 163763 h 1904041"/>
              <a:gd name="connsiteX107" fmla="*/ 399074 w 1887484"/>
              <a:gd name="connsiteY107" fmla="*/ 150896 h 1904041"/>
              <a:gd name="connsiteX108" fmla="*/ 411663 w 1887484"/>
              <a:gd name="connsiteY108" fmla="*/ 139199 h 1904041"/>
              <a:gd name="connsiteX109" fmla="*/ 422454 w 1887484"/>
              <a:gd name="connsiteY109" fmla="*/ 127501 h 1904041"/>
              <a:gd name="connsiteX110" fmla="*/ 433245 w 1887484"/>
              <a:gd name="connsiteY110" fmla="*/ 115804 h 1904041"/>
              <a:gd name="connsiteX111" fmla="*/ 445834 w 1887484"/>
              <a:gd name="connsiteY111" fmla="*/ 105276 h 1904041"/>
              <a:gd name="connsiteX112" fmla="*/ 456624 w 1887484"/>
              <a:gd name="connsiteY112" fmla="*/ 95918 h 1904041"/>
              <a:gd name="connsiteX113" fmla="*/ 469214 w 1887484"/>
              <a:gd name="connsiteY113" fmla="*/ 86561 h 1904041"/>
              <a:gd name="connsiteX114" fmla="*/ 480004 w 1887484"/>
              <a:gd name="connsiteY114" fmla="*/ 77203 h 1904041"/>
              <a:gd name="connsiteX115" fmla="*/ 490795 w 1887484"/>
              <a:gd name="connsiteY115" fmla="*/ 69015 h 1904041"/>
              <a:gd name="connsiteX116" fmla="*/ 503384 w 1887484"/>
              <a:gd name="connsiteY116" fmla="*/ 60826 h 1904041"/>
              <a:gd name="connsiteX117" fmla="*/ 514175 w 1887484"/>
              <a:gd name="connsiteY117" fmla="*/ 53808 h 1904041"/>
              <a:gd name="connsiteX118" fmla="*/ 526764 w 1887484"/>
              <a:gd name="connsiteY118" fmla="*/ 46790 h 1904041"/>
              <a:gd name="connsiteX119" fmla="*/ 537555 w 1887484"/>
              <a:gd name="connsiteY119" fmla="*/ 39771 h 1904041"/>
              <a:gd name="connsiteX120" fmla="*/ 548346 w 1887484"/>
              <a:gd name="connsiteY120" fmla="*/ 33922 h 1904041"/>
              <a:gd name="connsiteX121" fmla="*/ 560935 w 1887484"/>
              <a:gd name="connsiteY121" fmla="*/ 28074 h 1904041"/>
              <a:gd name="connsiteX122" fmla="*/ 571726 w 1887484"/>
              <a:gd name="connsiteY122" fmla="*/ 23395 h 1904041"/>
              <a:gd name="connsiteX123" fmla="*/ 582516 w 1887484"/>
              <a:gd name="connsiteY123" fmla="*/ 18716 h 1904041"/>
              <a:gd name="connsiteX124" fmla="*/ 595106 w 1887484"/>
              <a:gd name="connsiteY124" fmla="*/ 14037 h 1904041"/>
              <a:gd name="connsiteX125" fmla="*/ 605896 w 1887484"/>
              <a:gd name="connsiteY125" fmla="*/ 11697 h 1904041"/>
              <a:gd name="connsiteX126" fmla="*/ 618485 w 1887484"/>
              <a:gd name="connsiteY126" fmla="*/ 8188 h 1904041"/>
              <a:gd name="connsiteX127" fmla="*/ 629276 w 1887484"/>
              <a:gd name="connsiteY127" fmla="*/ 5849 h 1904041"/>
              <a:gd name="connsiteX128" fmla="*/ 640067 w 1887484"/>
              <a:gd name="connsiteY128" fmla="*/ 3509 h 1904041"/>
              <a:gd name="connsiteX129" fmla="*/ 652656 w 1887484"/>
              <a:gd name="connsiteY129" fmla="*/ 2340 h 1904041"/>
              <a:gd name="connsiteX130" fmla="*/ 663447 w 1887484"/>
              <a:gd name="connsiteY130" fmla="*/ 1170 h 1904041"/>
              <a:gd name="connsiteX131" fmla="*/ 676036 w 1887484"/>
              <a:gd name="connsiteY131" fmla="*/ 0 h 1904041"/>
              <a:gd name="connsiteX0" fmla="*/ 676036 w 1887484"/>
              <a:gd name="connsiteY0" fmla="*/ 0 h 1904041"/>
              <a:gd name="connsiteX1" fmla="*/ 686827 w 1887484"/>
              <a:gd name="connsiteY1" fmla="*/ 1170 h 1904041"/>
              <a:gd name="connsiteX2" fmla="*/ 697618 w 1887484"/>
              <a:gd name="connsiteY2" fmla="*/ 1170 h 1904041"/>
              <a:gd name="connsiteX3" fmla="*/ 710207 w 1887484"/>
              <a:gd name="connsiteY3" fmla="*/ 2340 h 1904041"/>
              <a:gd name="connsiteX4" fmla="*/ 720997 w 1887484"/>
              <a:gd name="connsiteY4" fmla="*/ 4679 h 1904041"/>
              <a:gd name="connsiteX5" fmla="*/ 733587 w 1887484"/>
              <a:gd name="connsiteY5" fmla="*/ 7019 h 1904041"/>
              <a:gd name="connsiteX6" fmla="*/ 744377 w 1887484"/>
              <a:gd name="connsiteY6" fmla="*/ 9358 h 1904041"/>
              <a:gd name="connsiteX7" fmla="*/ 1192193 w 1887484"/>
              <a:gd name="connsiteY7" fmla="*/ 8188 h 1904041"/>
              <a:gd name="connsiteX8" fmla="*/ 1202984 w 1887484"/>
              <a:gd name="connsiteY8" fmla="*/ 5849 h 1904041"/>
              <a:gd name="connsiteX9" fmla="*/ 1213774 w 1887484"/>
              <a:gd name="connsiteY9" fmla="*/ 3509 h 1904041"/>
              <a:gd name="connsiteX10" fmla="*/ 1226364 w 1887484"/>
              <a:gd name="connsiteY10" fmla="*/ 1170 h 1904041"/>
              <a:gd name="connsiteX11" fmla="*/ 1237154 w 1887484"/>
              <a:gd name="connsiteY11" fmla="*/ 1170 h 1904041"/>
              <a:gd name="connsiteX12" fmla="*/ 1249743 w 1887484"/>
              <a:gd name="connsiteY12" fmla="*/ 0 h 1904041"/>
              <a:gd name="connsiteX13" fmla="*/ 1260534 w 1887484"/>
              <a:gd name="connsiteY13" fmla="*/ 0 h 1904041"/>
              <a:gd name="connsiteX14" fmla="*/ 1271325 w 1887484"/>
              <a:gd name="connsiteY14" fmla="*/ 1170 h 1904041"/>
              <a:gd name="connsiteX15" fmla="*/ 1283914 w 1887484"/>
              <a:gd name="connsiteY15" fmla="*/ 2340 h 1904041"/>
              <a:gd name="connsiteX16" fmla="*/ 1294705 w 1887484"/>
              <a:gd name="connsiteY16" fmla="*/ 3509 h 1904041"/>
              <a:gd name="connsiteX17" fmla="*/ 1307294 w 1887484"/>
              <a:gd name="connsiteY17" fmla="*/ 5849 h 1904041"/>
              <a:gd name="connsiteX18" fmla="*/ 1318085 w 1887484"/>
              <a:gd name="connsiteY18" fmla="*/ 8188 h 1904041"/>
              <a:gd name="connsiteX19" fmla="*/ 1328875 w 1887484"/>
              <a:gd name="connsiteY19" fmla="*/ 11697 h 1904041"/>
              <a:gd name="connsiteX20" fmla="*/ 1339666 w 1887484"/>
              <a:gd name="connsiteY20" fmla="*/ 15207 h 1904041"/>
              <a:gd name="connsiteX21" fmla="*/ 1352255 w 1887484"/>
              <a:gd name="connsiteY21" fmla="*/ 19886 h 1904041"/>
              <a:gd name="connsiteX22" fmla="*/ 1363046 w 1887484"/>
              <a:gd name="connsiteY22" fmla="*/ 24565 h 1904041"/>
              <a:gd name="connsiteX23" fmla="*/ 1375635 w 1887484"/>
              <a:gd name="connsiteY23" fmla="*/ 29244 h 1904041"/>
              <a:gd name="connsiteX24" fmla="*/ 1386426 w 1887484"/>
              <a:gd name="connsiteY24" fmla="*/ 35092 h 1904041"/>
              <a:gd name="connsiteX25" fmla="*/ 1397217 w 1887484"/>
              <a:gd name="connsiteY25" fmla="*/ 40941 h 1904041"/>
              <a:gd name="connsiteX26" fmla="*/ 1409806 w 1887484"/>
              <a:gd name="connsiteY26" fmla="*/ 47959 h 1904041"/>
              <a:gd name="connsiteX27" fmla="*/ 1420597 w 1887484"/>
              <a:gd name="connsiteY27" fmla="*/ 54978 h 1904041"/>
              <a:gd name="connsiteX28" fmla="*/ 1433186 w 1887484"/>
              <a:gd name="connsiteY28" fmla="*/ 61996 h 1904041"/>
              <a:gd name="connsiteX29" fmla="*/ 1443977 w 1887484"/>
              <a:gd name="connsiteY29" fmla="*/ 70184 h 1904041"/>
              <a:gd name="connsiteX30" fmla="*/ 1454767 w 1887484"/>
              <a:gd name="connsiteY30" fmla="*/ 79542 h 1904041"/>
              <a:gd name="connsiteX31" fmla="*/ 1467357 w 1887484"/>
              <a:gd name="connsiteY31" fmla="*/ 87730 h 1904041"/>
              <a:gd name="connsiteX32" fmla="*/ 1478147 w 1887484"/>
              <a:gd name="connsiteY32" fmla="*/ 98258 h 1904041"/>
              <a:gd name="connsiteX33" fmla="*/ 1490736 w 1887484"/>
              <a:gd name="connsiteY33" fmla="*/ 107616 h 1904041"/>
              <a:gd name="connsiteX34" fmla="*/ 1501527 w 1887484"/>
              <a:gd name="connsiteY34" fmla="*/ 119313 h 1904041"/>
              <a:gd name="connsiteX35" fmla="*/ 1512318 w 1887484"/>
              <a:gd name="connsiteY35" fmla="*/ 129841 h 1904041"/>
              <a:gd name="connsiteX36" fmla="*/ 1524907 w 1887484"/>
              <a:gd name="connsiteY36" fmla="*/ 141538 h 1904041"/>
              <a:gd name="connsiteX37" fmla="*/ 1535698 w 1887484"/>
              <a:gd name="connsiteY37" fmla="*/ 154405 h 1904041"/>
              <a:gd name="connsiteX38" fmla="*/ 1546489 w 1887484"/>
              <a:gd name="connsiteY38" fmla="*/ 167272 h 1904041"/>
              <a:gd name="connsiteX39" fmla="*/ 1559078 w 1887484"/>
              <a:gd name="connsiteY39" fmla="*/ 180139 h 1904041"/>
              <a:gd name="connsiteX40" fmla="*/ 1569869 w 1887484"/>
              <a:gd name="connsiteY40" fmla="*/ 195346 h 1904041"/>
              <a:gd name="connsiteX41" fmla="*/ 1582458 w 1887484"/>
              <a:gd name="connsiteY41" fmla="*/ 210553 h 1904041"/>
              <a:gd name="connsiteX42" fmla="*/ 1593248 w 1887484"/>
              <a:gd name="connsiteY42" fmla="*/ 225759 h 1904041"/>
              <a:gd name="connsiteX43" fmla="*/ 1604039 w 1887484"/>
              <a:gd name="connsiteY43" fmla="*/ 242135 h 1904041"/>
              <a:gd name="connsiteX44" fmla="*/ 1616628 w 1887484"/>
              <a:gd name="connsiteY44" fmla="*/ 258512 h 1904041"/>
              <a:gd name="connsiteX45" fmla="*/ 1627419 w 1887484"/>
              <a:gd name="connsiteY45" fmla="*/ 277228 h 1904041"/>
              <a:gd name="connsiteX46" fmla="*/ 1640008 w 1887484"/>
              <a:gd name="connsiteY46" fmla="*/ 294774 h 1904041"/>
              <a:gd name="connsiteX47" fmla="*/ 1650799 w 1887484"/>
              <a:gd name="connsiteY47" fmla="*/ 314659 h 1904041"/>
              <a:gd name="connsiteX48" fmla="*/ 1661590 w 1887484"/>
              <a:gd name="connsiteY48" fmla="*/ 334545 h 1904041"/>
              <a:gd name="connsiteX49" fmla="*/ 1674179 w 1887484"/>
              <a:gd name="connsiteY49" fmla="*/ 356770 h 1904041"/>
              <a:gd name="connsiteX50" fmla="*/ 1684970 w 1887484"/>
              <a:gd name="connsiteY50" fmla="*/ 378995 h 1904041"/>
              <a:gd name="connsiteX51" fmla="*/ 1697559 w 1887484"/>
              <a:gd name="connsiteY51" fmla="*/ 402389 h 1904041"/>
              <a:gd name="connsiteX52" fmla="*/ 1708350 w 1887484"/>
              <a:gd name="connsiteY52" fmla="*/ 426954 h 1904041"/>
              <a:gd name="connsiteX53" fmla="*/ 1719140 w 1887484"/>
              <a:gd name="connsiteY53" fmla="*/ 452688 h 1904041"/>
              <a:gd name="connsiteX54" fmla="*/ 1729931 w 1887484"/>
              <a:gd name="connsiteY54" fmla="*/ 480762 h 1904041"/>
              <a:gd name="connsiteX55" fmla="*/ 1742520 w 1887484"/>
              <a:gd name="connsiteY55" fmla="*/ 510005 h 1904041"/>
              <a:gd name="connsiteX56" fmla="*/ 1753311 w 1887484"/>
              <a:gd name="connsiteY56" fmla="*/ 540418 h 1904041"/>
              <a:gd name="connsiteX57" fmla="*/ 1765900 w 1887484"/>
              <a:gd name="connsiteY57" fmla="*/ 573171 h 1904041"/>
              <a:gd name="connsiteX58" fmla="*/ 1776691 w 1887484"/>
              <a:gd name="connsiteY58" fmla="*/ 608263 h 1904041"/>
              <a:gd name="connsiteX59" fmla="*/ 1787482 w 1887484"/>
              <a:gd name="connsiteY59" fmla="*/ 645694 h 1904041"/>
              <a:gd name="connsiteX60" fmla="*/ 1800071 w 1887484"/>
              <a:gd name="connsiteY60" fmla="*/ 686635 h 1904041"/>
              <a:gd name="connsiteX61" fmla="*/ 1810862 w 1887484"/>
              <a:gd name="connsiteY61" fmla="*/ 731085 h 1904041"/>
              <a:gd name="connsiteX62" fmla="*/ 1823451 w 1887484"/>
              <a:gd name="connsiteY62" fmla="*/ 780214 h 1904041"/>
              <a:gd name="connsiteX63" fmla="*/ 1834242 w 1887484"/>
              <a:gd name="connsiteY63" fmla="*/ 836361 h 1904041"/>
              <a:gd name="connsiteX64" fmla="*/ 1845032 w 1887484"/>
              <a:gd name="connsiteY64" fmla="*/ 901867 h 1904041"/>
              <a:gd name="connsiteX65" fmla="*/ 1857621 w 1887484"/>
              <a:gd name="connsiteY65" fmla="*/ 980239 h 1904041"/>
              <a:gd name="connsiteX66" fmla="*/ 1868412 w 1887484"/>
              <a:gd name="connsiteY66" fmla="*/ 1084345 h 1904041"/>
              <a:gd name="connsiteX67" fmla="*/ 1881001 w 1887484"/>
              <a:gd name="connsiteY67" fmla="*/ 1256297 h 1904041"/>
              <a:gd name="connsiteX68" fmla="*/ 1885102 w 1887484"/>
              <a:gd name="connsiteY68" fmla="*/ 1335426 h 1904041"/>
              <a:gd name="connsiteX69" fmla="*/ 1887484 w 1887484"/>
              <a:gd name="connsiteY69" fmla="*/ 1903557 h 1904041"/>
              <a:gd name="connsiteX70" fmla="*/ 0 w 1887484"/>
              <a:gd name="connsiteY70" fmla="*/ 1904041 h 1904041"/>
              <a:gd name="connsiteX71" fmla="*/ 0 w 1887484"/>
              <a:gd name="connsiteY71" fmla="*/ 1482058 h 1904041"/>
              <a:gd name="connsiteX72" fmla="*/ 8809 w 1887484"/>
              <a:gd name="connsiteY72" fmla="*/ 1388477 h 1904041"/>
              <a:gd name="connsiteX73" fmla="*/ 21398 w 1887484"/>
              <a:gd name="connsiteY73" fmla="*/ 1283201 h 1904041"/>
              <a:gd name="connsiteX74" fmla="*/ 32189 w 1887484"/>
              <a:gd name="connsiteY74" fmla="*/ 1190791 h 1904041"/>
              <a:gd name="connsiteX75" fmla="*/ 44778 w 1887484"/>
              <a:gd name="connsiteY75" fmla="*/ 1110080 h 1904041"/>
              <a:gd name="connsiteX76" fmla="*/ 55569 w 1887484"/>
              <a:gd name="connsiteY76" fmla="*/ 1038726 h 1904041"/>
              <a:gd name="connsiteX77" fmla="*/ 66360 w 1887484"/>
              <a:gd name="connsiteY77" fmla="*/ 972051 h 1904041"/>
              <a:gd name="connsiteX78" fmla="*/ 78949 w 1887484"/>
              <a:gd name="connsiteY78" fmla="*/ 911225 h 1904041"/>
              <a:gd name="connsiteX79" fmla="*/ 89740 w 1887484"/>
              <a:gd name="connsiteY79" fmla="*/ 853907 h 1904041"/>
              <a:gd name="connsiteX80" fmla="*/ 102329 w 1887484"/>
              <a:gd name="connsiteY80" fmla="*/ 800100 h 1904041"/>
              <a:gd name="connsiteX81" fmla="*/ 113119 w 1887484"/>
              <a:gd name="connsiteY81" fmla="*/ 750971 h 1904041"/>
              <a:gd name="connsiteX82" fmla="*/ 123910 w 1887484"/>
              <a:gd name="connsiteY82" fmla="*/ 705351 h 1904041"/>
              <a:gd name="connsiteX83" fmla="*/ 136499 w 1887484"/>
              <a:gd name="connsiteY83" fmla="*/ 663240 h 1904041"/>
              <a:gd name="connsiteX84" fmla="*/ 147290 w 1887484"/>
              <a:gd name="connsiteY84" fmla="*/ 624639 h 1904041"/>
              <a:gd name="connsiteX85" fmla="*/ 158081 w 1887484"/>
              <a:gd name="connsiteY85" fmla="*/ 589547 h 1904041"/>
              <a:gd name="connsiteX86" fmla="*/ 170670 w 1887484"/>
              <a:gd name="connsiteY86" fmla="*/ 555625 h 1904041"/>
              <a:gd name="connsiteX87" fmla="*/ 181461 w 1887484"/>
              <a:gd name="connsiteY87" fmla="*/ 525212 h 1904041"/>
              <a:gd name="connsiteX88" fmla="*/ 192251 w 1887484"/>
              <a:gd name="connsiteY88" fmla="*/ 495968 h 1904041"/>
              <a:gd name="connsiteX89" fmla="*/ 204841 w 1887484"/>
              <a:gd name="connsiteY89" fmla="*/ 469064 h 1904041"/>
              <a:gd name="connsiteX90" fmla="*/ 215631 w 1887484"/>
              <a:gd name="connsiteY90" fmla="*/ 442160 h 1904041"/>
              <a:gd name="connsiteX91" fmla="*/ 228221 w 1887484"/>
              <a:gd name="connsiteY91" fmla="*/ 417596 h 1904041"/>
              <a:gd name="connsiteX92" fmla="*/ 239011 w 1887484"/>
              <a:gd name="connsiteY92" fmla="*/ 393031 h 1904041"/>
              <a:gd name="connsiteX93" fmla="*/ 249802 w 1887484"/>
              <a:gd name="connsiteY93" fmla="*/ 370806 h 1904041"/>
              <a:gd name="connsiteX94" fmla="*/ 262391 w 1887484"/>
              <a:gd name="connsiteY94" fmla="*/ 348581 h 1904041"/>
              <a:gd name="connsiteX95" fmla="*/ 273182 w 1887484"/>
              <a:gd name="connsiteY95" fmla="*/ 328696 h 1904041"/>
              <a:gd name="connsiteX96" fmla="*/ 285771 w 1887484"/>
              <a:gd name="connsiteY96" fmla="*/ 308810 h 1904041"/>
              <a:gd name="connsiteX97" fmla="*/ 296562 w 1887484"/>
              <a:gd name="connsiteY97" fmla="*/ 288925 h 1904041"/>
              <a:gd name="connsiteX98" fmla="*/ 307353 w 1887484"/>
              <a:gd name="connsiteY98" fmla="*/ 271379 h 1904041"/>
              <a:gd name="connsiteX99" fmla="*/ 318143 w 1887484"/>
              <a:gd name="connsiteY99" fmla="*/ 253833 h 1904041"/>
              <a:gd name="connsiteX100" fmla="*/ 330733 w 1887484"/>
              <a:gd name="connsiteY100" fmla="*/ 237457 h 1904041"/>
              <a:gd name="connsiteX101" fmla="*/ 343322 w 1887484"/>
              <a:gd name="connsiteY101" fmla="*/ 221080 h 1904041"/>
              <a:gd name="connsiteX102" fmla="*/ 354113 w 1887484"/>
              <a:gd name="connsiteY102" fmla="*/ 205874 h 1904041"/>
              <a:gd name="connsiteX103" fmla="*/ 364903 w 1887484"/>
              <a:gd name="connsiteY103" fmla="*/ 190667 h 1904041"/>
              <a:gd name="connsiteX104" fmla="*/ 375694 w 1887484"/>
              <a:gd name="connsiteY104" fmla="*/ 176630 h 1904041"/>
              <a:gd name="connsiteX105" fmla="*/ 388283 w 1887484"/>
              <a:gd name="connsiteY105" fmla="*/ 163763 h 1904041"/>
              <a:gd name="connsiteX106" fmla="*/ 399074 w 1887484"/>
              <a:gd name="connsiteY106" fmla="*/ 150896 h 1904041"/>
              <a:gd name="connsiteX107" fmla="*/ 411663 w 1887484"/>
              <a:gd name="connsiteY107" fmla="*/ 139199 h 1904041"/>
              <a:gd name="connsiteX108" fmla="*/ 422454 w 1887484"/>
              <a:gd name="connsiteY108" fmla="*/ 127501 h 1904041"/>
              <a:gd name="connsiteX109" fmla="*/ 433245 w 1887484"/>
              <a:gd name="connsiteY109" fmla="*/ 115804 h 1904041"/>
              <a:gd name="connsiteX110" fmla="*/ 445834 w 1887484"/>
              <a:gd name="connsiteY110" fmla="*/ 105276 h 1904041"/>
              <a:gd name="connsiteX111" fmla="*/ 456624 w 1887484"/>
              <a:gd name="connsiteY111" fmla="*/ 95918 h 1904041"/>
              <a:gd name="connsiteX112" fmla="*/ 469214 w 1887484"/>
              <a:gd name="connsiteY112" fmla="*/ 86561 h 1904041"/>
              <a:gd name="connsiteX113" fmla="*/ 480004 w 1887484"/>
              <a:gd name="connsiteY113" fmla="*/ 77203 h 1904041"/>
              <a:gd name="connsiteX114" fmla="*/ 490795 w 1887484"/>
              <a:gd name="connsiteY114" fmla="*/ 69015 h 1904041"/>
              <a:gd name="connsiteX115" fmla="*/ 503384 w 1887484"/>
              <a:gd name="connsiteY115" fmla="*/ 60826 h 1904041"/>
              <a:gd name="connsiteX116" fmla="*/ 514175 w 1887484"/>
              <a:gd name="connsiteY116" fmla="*/ 53808 h 1904041"/>
              <a:gd name="connsiteX117" fmla="*/ 526764 w 1887484"/>
              <a:gd name="connsiteY117" fmla="*/ 46790 h 1904041"/>
              <a:gd name="connsiteX118" fmla="*/ 537555 w 1887484"/>
              <a:gd name="connsiteY118" fmla="*/ 39771 h 1904041"/>
              <a:gd name="connsiteX119" fmla="*/ 548346 w 1887484"/>
              <a:gd name="connsiteY119" fmla="*/ 33922 h 1904041"/>
              <a:gd name="connsiteX120" fmla="*/ 560935 w 1887484"/>
              <a:gd name="connsiteY120" fmla="*/ 28074 h 1904041"/>
              <a:gd name="connsiteX121" fmla="*/ 571726 w 1887484"/>
              <a:gd name="connsiteY121" fmla="*/ 23395 h 1904041"/>
              <a:gd name="connsiteX122" fmla="*/ 582516 w 1887484"/>
              <a:gd name="connsiteY122" fmla="*/ 18716 h 1904041"/>
              <a:gd name="connsiteX123" fmla="*/ 595106 w 1887484"/>
              <a:gd name="connsiteY123" fmla="*/ 14037 h 1904041"/>
              <a:gd name="connsiteX124" fmla="*/ 605896 w 1887484"/>
              <a:gd name="connsiteY124" fmla="*/ 11697 h 1904041"/>
              <a:gd name="connsiteX125" fmla="*/ 618485 w 1887484"/>
              <a:gd name="connsiteY125" fmla="*/ 8188 h 1904041"/>
              <a:gd name="connsiteX126" fmla="*/ 629276 w 1887484"/>
              <a:gd name="connsiteY126" fmla="*/ 5849 h 1904041"/>
              <a:gd name="connsiteX127" fmla="*/ 640067 w 1887484"/>
              <a:gd name="connsiteY127" fmla="*/ 3509 h 1904041"/>
              <a:gd name="connsiteX128" fmla="*/ 652656 w 1887484"/>
              <a:gd name="connsiteY128" fmla="*/ 2340 h 1904041"/>
              <a:gd name="connsiteX129" fmla="*/ 663447 w 1887484"/>
              <a:gd name="connsiteY129" fmla="*/ 1170 h 1904041"/>
              <a:gd name="connsiteX130" fmla="*/ 676036 w 1887484"/>
              <a:gd name="connsiteY130" fmla="*/ 0 h 1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887484" h="1904041">
                <a:moveTo>
                  <a:pt x="676036" y="0"/>
                </a:moveTo>
                <a:lnTo>
                  <a:pt x="686827" y="1170"/>
                </a:lnTo>
                <a:lnTo>
                  <a:pt x="697618" y="1170"/>
                </a:lnTo>
                <a:lnTo>
                  <a:pt x="710207" y="2340"/>
                </a:lnTo>
                <a:lnTo>
                  <a:pt x="720997" y="4679"/>
                </a:lnTo>
                <a:lnTo>
                  <a:pt x="733587" y="7019"/>
                </a:lnTo>
                <a:lnTo>
                  <a:pt x="744377" y="9358"/>
                </a:lnTo>
                <a:lnTo>
                  <a:pt x="1192193" y="8188"/>
                </a:lnTo>
                <a:lnTo>
                  <a:pt x="1202984" y="5849"/>
                </a:lnTo>
                <a:lnTo>
                  <a:pt x="1213774" y="3509"/>
                </a:lnTo>
                <a:lnTo>
                  <a:pt x="1226364" y="1170"/>
                </a:lnTo>
                <a:lnTo>
                  <a:pt x="1237154" y="1170"/>
                </a:lnTo>
                <a:lnTo>
                  <a:pt x="1249743" y="0"/>
                </a:lnTo>
                <a:lnTo>
                  <a:pt x="1260534" y="0"/>
                </a:lnTo>
                <a:lnTo>
                  <a:pt x="1271325" y="1170"/>
                </a:lnTo>
                <a:lnTo>
                  <a:pt x="1283914" y="2340"/>
                </a:lnTo>
                <a:lnTo>
                  <a:pt x="1294705" y="3509"/>
                </a:lnTo>
                <a:lnTo>
                  <a:pt x="1307294" y="5849"/>
                </a:lnTo>
                <a:lnTo>
                  <a:pt x="1318085" y="8188"/>
                </a:lnTo>
                <a:lnTo>
                  <a:pt x="1328875" y="11697"/>
                </a:lnTo>
                <a:lnTo>
                  <a:pt x="1339666" y="15207"/>
                </a:lnTo>
                <a:lnTo>
                  <a:pt x="1352255" y="19886"/>
                </a:lnTo>
                <a:lnTo>
                  <a:pt x="1363046" y="24565"/>
                </a:lnTo>
                <a:lnTo>
                  <a:pt x="1375635" y="29244"/>
                </a:lnTo>
                <a:lnTo>
                  <a:pt x="1386426" y="35092"/>
                </a:lnTo>
                <a:lnTo>
                  <a:pt x="1397217" y="40941"/>
                </a:lnTo>
                <a:lnTo>
                  <a:pt x="1409806" y="47959"/>
                </a:lnTo>
                <a:lnTo>
                  <a:pt x="1420597" y="54978"/>
                </a:lnTo>
                <a:lnTo>
                  <a:pt x="1433186" y="61996"/>
                </a:lnTo>
                <a:lnTo>
                  <a:pt x="1443977" y="70184"/>
                </a:lnTo>
                <a:lnTo>
                  <a:pt x="1454767" y="79542"/>
                </a:lnTo>
                <a:lnTo>
                  <a:pt x="1467357" y="87730"/>
                </a:lnTo>
                <a:lnTo>
                  <a:pt x="1478147" y="98258"/>
                </a:lnTo>
                <a:lnTo>
                  <a:pt x="1490736" y="107616"/>
                </a:lnTo>
                <a:lnTo>
                  <a:pt x="1501527" y="119313"/>
                </a:lnTo>
                <a:lnTo>
                  <a:pt x="1512318" y="129841"/>
                </a:lnTo>
                <a:lnTo>
                  <a:pt x="1524907" y="141538"/>
                </a:lnTo>
                <a:lnTo>
                  <a:pt x="1535698" y="154405"/>
                </a:lnTo>
                <a:lnTo>
                  <a:pt x="1546489" y="167272"/>
                </a:lnTo>
                <a:lnTo>
                  <a:pt x="1559078" y="180139"/>
                </a:lnTo>
                <a:lnTo>
                  <a:pt x="1569869" y="195346"/>
                </a:lnTo>
                <a:lnTo>
                  <a:pt x="1582458" y="210553"/>
                </a:lnTo>
                <a:lnTo>
                  <a:pt x="1593248" y="225759"/>
                </a:lnTo>
                <a:lnTo>
                  <a:pt x="1604039" y="242135"/>
                </a:lnTo>
                <a:lnTo>
                  <a:pt x="1616628" y="258512"/>
                </a:lnTo>
                <a:lnTo>
                  <a:pt x="1627419" y="277228"/>
                </a:lnTo>
                <a:lnTo>
                  <a:pt x="1640008" y="294774"/>
                </a:lnTo>
                <a:lnTo>
                  <a:pt x="1650799" y="314659"/>
                </a:lnTo>
                <a:lnTo>
                  <a:pt x="1661590" y="334545"/>
                </a:lnTo>
                <a:lnTo>
                  <a:pt x="1674179" y="356770"/>
                </a:lnTo>
                <a:lnTo>
                  <a:pt x="1684970" y="378995"/>
                </a:lnTo>
                <a:lnTo>
                  <a:pt x="1697559" y="402389"/>
                </a:lnTo>
                <a:lnTo>
                  <a:pt x="1708350" y="426954"/>
                </a:lnTo>
                <a:lnTo>
                  <a:pt x="1719140" y="452688"/>
                </a:lnTo>
                <a:lnTo>
                  <a:pt x="1729931" y="480762"/>
                </a:lnTo>
                <a:lnTo>
                  <a:pt x="1742520" y="510005"/>
                </a:lnTo>
                <a:lnTo>
                  <a:pt x="1753311" y="540418"/>
                </a:lnTo>
                <a:lnTo>
                  <a:pt x="1765900" y="573171"/>
                </a:lnTo>
                <a:lnTo>
                  <a:pt x="1776691" y="608263"/>
                </a:lnTo>
                <a:lnTo>
                  <a:pt x="1787482" y="645694"/>
                </a:lnTo>
                <a:lnTo>
                  <a:pt x="1800071" y="686635"/>
                </a:lnTo>
                <a:lnTo>
                  <a:pt x="1810862" y="731085"/>
                </a:lnTo>
                <a:lnTo>
                  <a:pt x="1823451" y="780214"/>
                </a:lnTo>
                <a:lnTo>
                  <a:pt x="1834242" y="836361"/>
                </a:lnTo>
                <a:lnTo>
                  <a:pt x="1845032" y="901867"/>
                </a:lnTo>
                <a:lnTo>
                  <a:pt x="1857621" y="980239"/>
                </a:lnTo>
                <a:lnTo>
                  <a:pt x="1868412" y="1084345"/>
                </a:lnTo>
                <a:lnTo>
                  <a:pt x="1881001" y="1256297"/>
                </a:lnTo>
                <a:lnTo>
                  <a:pt x="1885102" y="1335426"/>
                </a:lnTo>
                <a:lnTo>
                  <a:pt x="1887484" y="1903557"/>
                </a:lnTo>
                <a:lnTo>
                  <a:pt x="0" y="1904041"/>
                </a:lnTo>
                <a:lnTo>
                  <a:pt x="0" y="1482058"/>
                </a:lnTo>
                <a:lnTo>
                  <a:pt x="8809" y="1388477"/>
                </a:lnTo>
                <a:lnTo>
                  <a:pt x="21398" y="1283201"/>
                </a:lnTo>
                <a:lnTo>
                  <a:pt x="32189" y="1190791"/>
                </a:lnTo>
                <a:lnTo>
                  <a:pt x="44778" y="1110080"/>
                </a:lnTo>
                <a:lnTo>
                  <a:pt x="55569" y="1038726"/>
                </a:lnTo>
                <a:lnTo>
                  <a:pt x="66360" y="972051"/>
                </a:lnTo>
                <a:lnTo>
                  <a:pt x="78949" y="911225"/>
                </a:lnTo>
                <a:lnTo>
                  <a:pt x="89740" y="853907"/>
                </a:lnTo>
                <a:lnTo>
                  <a:pt x="102329" y="800100"/>
                </a:lnTo>
                <a:lnTo>
                  <a:pt x="113119" y="750971"/>
                </a:lnTo>
                <a:lnTo>
                  <a:pt x="123910" y="705351"/>
                </a:lnTo>
                <a:lnTo>
                  <a:pt x="136499" y="663240"/>
                </a:lnTo>
                <a:lnTo>
                  <a:pt x="147290" y="624639"/>
                </a:lnTo>
                <a:lnTo>
                  <a:pt x="158081" y="589547"/>
                </a:lnTo>
                <a:lnTo>
                  <a:pt x="170670" y="555625"/>
                </a:lnTo>
                <a:lnTo>
                  <a:pt x="181461" y="525212"/>
                </a:lnTo>
                <a:lnTo>
                  <a:pt x="192251" y="495968"/>
                </a:lnTo>
                <a:lnTo>
                  <a:pt x="204841" y="469064"/>
                </a:lnTo>
                <a:lnTo>
                  <a:pt x="215631" y="442160"/>
                </a:lnTo>
                <a:lnTo>
                  <a:pt x="228221" y="417596"/>
                </a:lnTo>
                <a:lnTo>
                  <a:pt x="239011" y="393031"/>
                </a:lnTo>
                <a:lnTo>
                  <a:pt x="249802" y="370806"/>
                </a:lnTo>
                <a:lnTo>
                  <a:pt x="262391" y="348581"/>
                </a:lnTo>
                <a:lnTo>
                  <a:pt x="273182" y="328696"/>
                </a:lnTo>
                <a:lnTo>
                  <a:pt x="285771" y="308810"/>
                </a:lnTo>
                <a:lnTo>
                  <a:pt x="296562" y="288925"/>
                </a:lnTo>
                <a:lnTo>
                  <a:pt x="307353" y="271379"/>
                </a:lnTo>
                <a:lnTo>
                  <a:pt x="318143" y="253833"/>
                </a:lnTo>
                <a:lnTo>
                  <a:pt x="330733" y="237457"/>
                </a:lnTo>
                <a:lnTo>
                  <a:pt x="343322" y="221080"/>
                </a:lnTo>
                <a:lnTo>
                  <a:pt x="354113" y="205874"/>
                </a:lnTo>
                <a:lnTo>
                  <a:pt x="364903" y="190667"/>
                </a:lnTo>
                <a:lnTo>
                  <a:pt x="375694" y="176630"/>
                </a:lnTo>
                <a:lnTo>
                  <a:pt x="388283" y="163763"/>
                </a:lnTo>
                <a:lnTo>
                  <a:pt x="399074" y="150896"/>
                </a:lnTo>
                <a:lnTo>
                  <a:pt x="411663" y="139199"/>
                </a:lnTo>
                <a:lnTo>
                  <a:pt x="422454" y="127501"/>
                </a:lnTo>
                <a:lnTo>
                  <a:pt x="433245" y="115804"/>
                </a:lnTo>
                <a:lnTo>
                  <a:pt x="445834" y="105276"/>
                </a:lnTo>
                <a:lnTo>
                  <a:pt x="456624" y="95918"/>
                </a:lnTo>
                <a:lnTo>
                  <a:pt x="469214" y="86561"/>
                </a:lnTo>
                <a:lnTo>
                  <a:pt x="480004" y="77203"/>
                </a:lnTo>
                <a:lnTo>
                  <a:pt x="490795" y="69015"/>
                </a:lnTo>
                <a:lnTo>
                  <a:pt x="503384" y="60826"/>
                </a:lnTo>
                <a:lnTo>
                  <a:pt x="514175" y="53808"/>
                </a:lnTo>
                <a:lnTo>
                  <a:pt x="526764" y="46790"/>
                </a:lnTo>
                <a:lnTo>
                  <a:pt x="537555" y="39771"/>
                </a:lnTo>
                <a:lnTo>
                  <a:pt x="548346" y="33922"/>
                </a:lnTo>
                <a:lnTo>
                  <a:pt x="560935" y="28074"/>
                </a:lnTo>
                <a:lnTo>
                  <a:pt x="571726" y="23395"/>
                </a:lnTo>
                <a:lnTo>
                  <a:pt x="582516" y="18716"/>
                </a:lnTo>
                <a:lnTo>
                  <a:pt x="595106" y="14037"/>
                </a:lnTo>
                <a:lnTo>
                  <a:pt x="605896" y="11697"/>
                </a:lnTo>
                <a:lnTo>
                  <a:pt x="618485" y="8188"/>
                </a:lnTo>
                <a:lnTo>
                  <a:pt x="629276" y="5849"/>
                </a:lnTo>
                <a:lnTo>
                  <a:pt x="640067" y="3509"/>
                </a:lnTo>
                <a:lnTo>
                  <a:pt x="652656" y="2340"/>
                </a:lnTo>
                <a:lnTo>
                  <a:pt x="663447" y="1170"/>
                </a:lnTo>
                <a:lnTo>
                  <a:pt x="676036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2" name="Freeform: Shape 141"/>
          <p:cNvSpPr>
            <a:spLocks/>
          </p:cNvSpPr>
          <p:nvPr/>
        </p:nvSpPr>
        <p:spPr bwMode="auto">
          <a:xfrm>
            <a:off x="6895982" y="4023579"/>
            <a:ext cx="1588601" cy="339122"/>
          </a:xfrm>
          <a:custGeom>
            <a:avLst/>
            <a:gdLst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6182 w 1882602"/>
              <a:gd name="connsiteY8" fmla="*/ 452706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  <a:gd name="connsiteX0" fmla="*/ 1599631 w 1882602"/>
              <a:gd name="connsiteY0" fmla="*/ 0 h 714676"/>
              <a:gd name="connsiteX1" fmla="*/ 1612402 w 1882602"/>
              <a:gd name="connsiteY1" fmla="*/ 2260 h 714676"/>
              <a:gd name="connsiteX2" fmla="*/ 1623177 w 1882602"/>
              <a:gd name="connsiteY2" fmla="*/ 12806 h 714676"/>
              <a:gd name="connsiteX3" fmla="*/ 1633952 w 1882602"/>
              <a:gd name="connsiteY3" fmla="*/ 31451 h 714676"/>
              <a:gd name="connsiteX4" fmla="*/ 1646323 w 1882602"/>
              <a:gd name="connsiteY4" fmla="*/ 60830 h 714676"/>
              <a:gd name="connsiteX5" fmla="*/ 1657098 w 1882602"/>
              <a:gd name="connsiteY5" fmla="*/ 104145 h 714676"/>
              <a:gd name="connsiteX6" fmla="*/ 1669869 w 1882602"/>
              <a:gd name="connsiteY6" fmla="*/ 169495 h 714676"/>
              <a:gd name="connsiteX7" fmla="*/ 1680644 w 1882602"/>
              <a:gd name="connsiteY7" fmla="*/ 292473 h 714676"/>
              <a:gd name="connsiteX8" fmla="*/ 1693801 w 1882602"/>
              <a:gd name="connsiteY8" fmla="*/ 645587 h 714676"/>
              <a:gd name="connsiteX9" fmla="*/ 1704189 w 1882602"/>
              <a:gd name="connsiteY9" fmla="*/ 259704 h 714676"/>
              <a:gd name="connsiteX10" fmla="*/ 1714964 w 1882602"/>
              <a:gd name="connsiteY10" fmla="*/ 156688 h 714676"/>
              <a:gd name="connsiteX11" fmla="*/ 1725740 w 1882602"/>
              <a:gd name="connsiteY11" fmla="*/ 98307 h 714676"/>
              <a:gd name="connsiteX12" fmla="*/ 1738111 w 1882602"/>
              <a:gd name="connsiteY12" fmla="*/ 60830 h 714676"/>
              <a:gd name="connsiteX13" fmla="*/ 1748886 w 1882602"/>
              <a:gd name="connsiteY13" fmla="*/ 35029 h 714676"/>
              <a:gd name="connsiteX14" fmla="*/ 1761656 w 1882602"/>
              <a:gd name="connsiteY14" fmla="*/ 17514 h 714676"/>
              <a:gd name="connsiteX15" fmla="*/ 1772432 w 1882602"/>
              <a:gd name="connsiteY15" fmla="*/ 6968 h 714676"/>
              <a:gd name="connsiteX16" fmla="*/ 1783207 w 1882602"/>
              <a:gd name="connsiteY16" fmla="*/ 2260 h 714676"/>
              <a:gd name="connsiteX17" fmla="*/ 1795578 w 1882602"/>
              <a:gd name="connsiteY17" fmla="*/ 3390 h 714676"/>
              <a:gd name="connsiteX18" fmla="*/ 1806752 w 1882602"/>
              <a:gd name="connsiteY18" fmla="*/ 9228 h 714676"/>
              <a:gd name="connsiteX19" fmla="*/ 1819124 w 1882602"/>
              <a:gd name="connsiteY19" fmla="*/ 21093 h 714676"/>
              <a:gd name="connsiteX20" fmla="*/ 1829899 w 1882602"/>
              <a:gd name="connsiteY20" fmla="*/ 39737 h 714676"/>
              <a:gd name="connsiteX21" fmla="*/ 1840674 w 1882602"/>
              <a:gd name="connsiteY21" fmla="*/ 65538 h 714676"/>
              <a:gd name="connsiteX22" fmla="*/ 1851449 w 1882602"/>
              <a:gd name="connsiteY22" fmla="*/ 102827 h 714676"/>
              <a:gd name="connsiteX23" fmla="*/ 1864219 w 1882602"/>
              <a:gd name="connsiteY23" fmla="*/ 156688 h 714676"/>
              <a:gd name="connsiteX24" fmla="*/ 1877384 w 1882602"/>
              <a:gd name="connsiteY24" fmla="*/ 253974 h 714676"/>
              <a:gd name="connsiteX25" fmla="*/ 1882602 w 1882602"/>
              <a:gd name="connsiteY25" fmla="*/ 714676 h 714676"/>
              <a:gd name="connsiteX26" fmla="*/ 1373136 w 1882602"/>
              <a:gd name="connsiteY26" fmla="*/ 711791 h 714676"/>
              <a:gd name="connsiteX27" fmla="*/ 1373205 w 1882602"/>
              <a:gd name="connsiteY27" fmla="*/ 710183 h 714676"/>
              <a:gd name="connsiteX28" fmla="*/ 0 w 1882602"/>
              <a:gd name="connsiteY28" fmla="*/ 710183 h 714676"/>
              <a:gd name="connsiteX29" fmla="*/ 0 w 1882602"/>
              <a:gd name="connsiteY29" fmla="*/ 372252 h 714676"/>
              <a:gd name="connsiteX30" fmla="*/ 1846 w 1882602"/>
              <a:gd name="connsiteY30" fmla="*/ 363442 h 714676"/>
              <a:gd name="connsiteX31" fmla="*/ 24793 w 1882602"/>
              <a:gd name="connsiteY31" fmla="*/ 253929 h 714676"/>
              <a:gd name="connsiteX32" fmla="*/ 35568 w 1882602"/>
              <a:gd name="connsiteY32" fmla="*/ 168617 h 714676"/>
              <a:gd name="connsiteX33" fmla="*/ 48338 w 1882602"/>
              <a:gd name="connsiteY33" fmla="*/ 115885 h 714676"/>
              <a:gd name="connsiteX34" fmla="*/ 59114 w 1882602"/>
              <a:gd name="connsiteY34" fmla="*/ 80856 h 714676"/>
              <a:gd name="connsiteX35" fmla="*/ 69889 w 1882602"/>
              <a:gd name="connsiteY35" fmla="*/ 55055 h 714676"/>
              <a:gd name="connsiteX36" fmla="*/ 82260 w 1882602"/>
              <a:gd name="connsiteY36" fmla="*/ 36411 h 714676"/>
              <a:gd name="connsiteX37" fmla="*/ 93035 w 1882602"/>
              <a:gd name="connsiteY37" fmla="*/ 24735 h 714676"/>
              <a:gd name="connsiteX38" fmla="*/ 105806 w 1882602"/>
              <a:gd name="connsiteY38" fmla="*/ 17766 h 714676"/>
              <a:gd name="connsiteX39" fmla="*/ 116581 w 1882602"/>
              <a:gd name="connsiteY39" fmla="*/ 16448 h 714676"/>
              <a:gd name="connsiteX40" fmla="*/ 127356 w 1882602"/>
              <a:gd name="connsiteY40" fmla="*/ 17766 h 714676"/>
              <a:gd name="connsiteX41" fmla="*/ 139727 w 1882602"/>
              <a:gd name="connsiteY41" fmla="*/ 25865 h 714676"/>
              <a:gd name="connsiteX42" fmla="*/ 150502 w 1882602"/>
              <a:gd name="connsiteY42" fmla="*/ 37541 h 714676"/>
              <a:gd name="connsiteX43" fmla="*/ 161277 w 1882602"/>
              <a:gd name="connsiteY43" fmla="*/ 55055 h 714676"/>
              <a:gd name="connsiteX44" fmla="*/ 174048 w 1882602"/>
              <a:gd name="connsiteY44" fmla="*/ 79726 h 714676"/>
              <a:gd name="connsiteX45" fmla="*/ 184823 w 1882602"/>
              <a:gd name="connsiteY45" fmla="*/ 114755 h 714676"/>
              <a:gd name="connsiteX46" fmla="*/ 197593 w 1882602"/>
              <a:gd name="connsiteY46" fmla="*/ 163909 h 714676"/>
              <a:gd name="connsiteX47" fmla="*/ 208368 w 1882602"/>
              <a:gd name="connsiteY47" fmla="*/ 238863 h 714676"/>
              <a:gd name="connsiteX48" fmla="*/ 219144 w 1882602"/>
              <a:gd name="connsiteY48" fmla="*/ 394422 h 714676"/>
              <a:gd name="connsiteX49" fmla="*/ 231515 w 1882602"/>
              <a:gd name="connsiteY49" fmla="*/ 490280 h 714676"/>
              <a:gd name="connsiteX50" fmla="*/ 242290 w 1882602"/>
              <a:gd name="connsiteY50" fmla="*/ 270314 h 714676"/>
              <a:gd name="connsiteX51" fmla="*/ 255060 w 1882602"/>
              <a:gd name="connsiteY51" fmla="*/ 181423 h 714676"/>
              <a:gd name="connsiteX52" fmla="*/ 265836 w 1882602"/>
              <a:gd name="connsiteY52" fmla="*/ 126432 h 714676"/>
              <a:gd name="connsiteX53" fmla="*/ 276611 w 1882602"/>
              <a:gd name="connsiteY53" fmla="*/ 89143 h 714676"/>
              <a:gd name="connsiteX54" fmla="*/ 288982 w 1882602"/>
              <a:gd name="connsiteY54" fmla="*/ 62212 h 714676"/>
              <a:gd name="connsiteX55" fmla="*/ 299757 w 1882602"/>
              <a:gd name="connsiteY55" fmla="*/ 42249 h 714676"/>
              <a:gd name="connsiteX56" fmla="*/ 312528 w 1882602"/>
              <a:gd name="connsiteY56" fmla="*/ 28313 h 714676"/>
              <a:gd name="connsiteX57" fmla="*/ 323303 w 1882602"/>
              <a:gd name="connsiteY57" fmla="*/ 20026 h 714676"/>
              <a:gd name="connsiteX58" fmla="*/ 334078 w 1882602"/>
              <a:gd name="connsiteY58" fmla="*/ 15318 h 714676"/>
              <a:gd name="connsiteX59" fmla="*/ 344853 w 1882602"/>
              <a:gd name="connsiteY59" fmla="*/ 15318 h 714676"/>
              <a:gd name="connsiteX60" fmla="*/ 357623 w 1882602"/>
              <a:gd name="connsiteY60" fmla="*/ 18896 h 714676"/>
              <a:gd name="connsiteX61" fmla="*/ 368398 w 1882602"/>
              <a:gd name="connsiteY61" fmla="*/ 26995 h 714676"/>
              <a:gd name="connsiteX62" fmla="*/ 380770 w 1882602"/>
              <a:gd name="connsiteY62" fmla="*/ 39989 h 714676"/>
              <a:gd name="connsiteX63" fmla="*/ 391545 w 1882602"/>
              <a:gd name="connsiteY63" fmla="*/ 58634 h 714676"/>
              <a:gd name="connsiteX64" fmla="*/ 402320 w 1882602"/>
              <a:gd name="connsiteY64" fmla="*/ 84434 h 714676"/>
              <a:gd name="connsiteX65" fmla="*/ 415090 w 1882602"/>
              <a:gd name="connsiteY65" fmla="*/ 120593 h 714676"/>
              <a:gd name="connsiteX66" fmla="*/ 425866 w 1882602"/>
              <a:gd name="connsiteY66" fmla="*/ 170877 h 714676"/>
              <a:gd name="connsiteX67" fmla="*/ 438237 w 1882602"/>
              <a:gd name="connsiteY67" fmla="*/ 250539 h 714676"/>
              <a:gd name="connsiteX68" fmla="*/ 449411 w 1882602"/>
              <a:gd name="connsiteY68" fmla="*/ 417774 h 714676"/>
              <a:gd name="connsiteX69" fmla="*/ 460186 w 1882602"/>
              <a:gd name="connsiteY69" fmla="*/ 461090 h 714676"/>
              <a:gd name="connsiteX70" fmla="*/ 472558 w 1882602"/>
              <a:gd name="connsiteY70" fmla="*/ 264476 h 714676"/>
              <a:gd name="connsiteX71" fmla="*/ 483333 w 1882602"/>
              <a:gd name="connsiteY71" fmla="*/ 179163 h 714676"/>
              <a:gd name="connsiteX72" fmla="*/ 496103 w 1882602"/>
              <a:gd name="connsiteY72" fmla="*/ 125302 h 714676"/>
              <a:gd name="connsiteX73" fmla="*/ 506878 w 1882602"/>
              <a:gd name="connsiteY73" fmla="*/ 89143 h 714676"/>
              <a:gd name="connsiteX74" fmla="*/ 517653 w 1882602"/>
              <a:gd name="connsiteY74" fmla="*/ 62212 h 714676"/>
              <a:gd name="connsiteX75" fmla="*/ 528428 w 1882602"/>
              <a:gd name="connsiteY75" fmla="*/ 42249 h 714676"/>
              <a:gd name="connsiteX76" fmla="*/ 540800 w 1882602"/>
              <a:gd name="connsiteY76" fmla="*/ 29443 h 714676"/>
              <a:gd name="connsiteX77" fmla="*/ 551575 w 1882602"/>
              <a:gd name="connsiteY77" fmla="*/ 20026 h 714676"/>
              <a:gd name="connsiteX78" fmla="*/ 564345 w 1882602"/>
              <a:gd name="connsiteY78" fmla="*/ 15318 h 714676"/>
              <a:gd name="connsiteX79" fmla="*/ 575120 w 1882602"/>
              <a:gd name="connsiteY79" fmla="*/ 15318 h 714676"/>
              <a:gd name="connsiteX80" fmla="*/ 585896 w 1882602"/>
              <a:gd name="connsiteY80" fmla="*/ 18896 h 714676"/>
              <a:gd name="connsiteX81" fmla="*/ 598666 w 1882602"/>
              <a:gd name="connsiteY81" fmla="*/ 26995 h 714676"/>
              <a:gd name="connsiteX82" fmla="*/ 609441 w 1882602"/>
              <a:gd name="connsiteY82" fmla="*/ 39989 h 714676"/>
              <a:gd name="connsiteX83" fmla="*/ 621812 w 1882602"/>
              <a:gd name="connsiteY83" fmla="*/ 59764 h 714676"/>
              <a:gd name="connsiteX84" fmla="*/ 632588 w 1882602"/>
              <a:gd name="connsiteY84" fmla="*/ 85564 h 714676"/>
              <a:gd name="connsiteX85" fmla="*/ 643363 w 1882602"/>
              <a:gd name="connsiteY85" fmla="*/ 120593 h 714676"/>
              <a:gd name="connsiteX86" fmla="*/ 656133 w 1882602"/>
              <a:gd name="connsiteY86" fmla="*/ 172195 h 714676"/>
              <a:gd name="connsiteX87" fmla="*/ 666908 w 1882602"/>
              <a:gd name="connsiteY87" fmla="*/ 253929 h 714676"/>
              <a:gd name="connsiteX88" fmla="*/ 679280 w 1882602"/>
              <a:gd name="connsiteY88" fmla="*/ 434159 h 714676"/>
              <a:gd name="connsiteX89" fmla="*/ 690055 w 1882602"/>
              <a:gd name="connsiteY89" fmla="*/ 438867 h 714676"/>
              <a:gd name="connsiteX90" fmla="*/ 700830 w 1882602"/>
              <a:gd name="connsiteY90" fmla="*/ 255059 h 714676"/>
              <a:gd name="connsiteX91" fmla="*/ 713600 w 1882602"/>
              <a:gd name="connsiteY91" fmla="*/ 173325 h 714676"/>
              <a:gd name="connsiteX92" fmla="*/ 724375 w 1882602"/>
              <a:gd name="connsiteY92" fmla="*/ 120593 h 714676"/>
              <a:gd name="connsiteX93" fmla="*/ 735150 w 1882602"/>
              <a:gd name="connsiteY93" fmla="*/ 85564 h 714676"/>
              <a:gd name="connsiteX94" fmla="*/ 747921 w 1882602"/>
              <a:gd name="connsiteY94" fmla="*/ 59764 h 714676"/>
              <a:gd name="connsiteX95" fmla="*/ 758696 w 1882602"/>
              <a:gd name="connsiteY95" fmla="*/ 41119 h 714676"/>
              <a:gd name="connsiteX96" fmla="*/ 771068 w 1882602"/>
              <a:gd name="connsiteY96" fmla="*/ 28313 h 714676"/>
              <a:gd name="connsiteX97" fmla="*/ 781842 w 1882602"/>
              <a:gd name="connsiteY97" fmla="*/ 20026 h 714676"/>
              <a:gd name="connsiteX98" fmla="*/ 792618 w 1882602"/>
              <a:gd name="connsiteY98" fmla="*/ 16448 h 714676"/>
              <a:gd name="connsiteX99" fmla="*/ 805388 w 1882602"/>
              <a:gd name="connsiteY99" fmla="*/ 17766 h 714676"/>
              <a:gd name="connsiteX100" fmla="*/ 816163 w 1882602"/>
              <a:gd name="connsiteY100" fmla="*/ 23605 h 714676"/>
              <a:gd name="connsiteX101" fmla="*/ 828534 w 1882602"/>
              <a:gd name="connsiteY101" fmla="*/ 35281 h 714676"/>
              <a:gd name="connsiteX102" fmla="*/ 839310 w 1882602"/>
              <a:gd name="connsiteY102" fmla="*/ 51665 h 714676"/>
              <a:gd name="connsiteX103" fmla="*/ 850085 w 1882602"/>
              <a:gd name="connsiteY103" fmla="*/ 76148 h 714676"/>
              <a:gd name="connsiteX104" fmla="*/ 862855 w 1882602"/>
              <a:gd name="connsiteY104" fmla="*/ 108917 h 714676"/>
              <a:gd name="connsiteX105" fmla="*/ 873630 w 1882602"/>
              <a:gd name="connsiteY105" fmla="*/ 158071 h 714676"/>
              <a:gd name="connsiteX106" fmla="*/ 886401 w 1882602"/>
              <a:gd name="connsiteY106" fmla="*/ 235285 h 714676"/>
              <a:gd name="connsiteX107" fmla="*/ 897176 w 1882602"/>
              <a:gd name="connsiteY107" fmla="*/ 394422 h 714676"/>
              <a:gd name="connsiteX108" fmla="*/ 907951 w 1882602"/>
              <a:gd name="connsiteY108" fmla="*/ 465798 h 714676"/>
              <a:gd name="connsiteX109" fmla="*/ 918726 w 1882602"/>
              <a:gd name="connsiteY109" fmla="*/ 257508 h 714676"/>
              <a:gd name="connsiteX110" fmla="*/ 931097 w 1882602"/>
              <a:gd name="connsiteY110" fmla="*/ 169747 h 714676"/>
              <a:gd name="connsiteX111" fmla="*/ 943868 w 1882602"/>
              <a:gd name="connsiteY111" fmla="*/ 115885 h 714676"/>
              <a:gd name="connsiteX112" fmla="*/ 954643 w 1882602"/>
              <a:gd name="connsiteY112" fmla="*/ 78596 h 714676"/>
              <a:gd name="connsiteX113" fmla="*/ 965418 w 1882602"/>
              <a:gd name="connsiteY113" fmla="*/ 52795 h 714676"/>
              <a:gd name="connsiteX114" fmla="*/ 976193 w 1882602"/>
              <a:gd name="connsiteY114" fmla="*/ 34151 h 714676"/>
              <a:gd name="connsiteX115" fmla="*/ 988564 w 1882602"/>
              <a:gd name="connsiteY115" fmla="*/ 22286 h 714676"/>
              <a:gd name="connsiteX116" fmla="*/ 999739 w 1882602"/>
              <a:gd name="connsiteY116" fmla="*/ 16448 h 714676"/>
              <a:gd name="connsiteX117" fmla="*/ 1012110 w 1882602"/>
              <a:gd name="connsiteY117" fmla="*/ 15318 h 714676"/>
              <a:gd name="connsiteX118" fmla="*/ 1022885 w 1882602"/>
              <a:gd name="connsiteY118" fmla="*/ 20026 h 714676"/>
              <a:gd name="connsiteX119" fmla="*/ 1033660 w 1882602"/>
              <a:gd name="connsiteY119" fmla="*/ 30573 h 714676"/>
              <a:gd name="connsiteX120" fmla="*/ 1046431 w 1882602"/>
              <a:gd name="connsiteY120" fmla="*/ 48087 h 714676"/>
              <a:gd name="connsiteX121" fmla="*/ 1057206 w 1882602"/>
              <a:gd name="connsiteY121" fmla="*/ 73888 h 714676"/>
              <a:gd name="connsiteX122" fmla="*/ 1069577 w 1882602"/>
              <a:gd name="connsiteY122" fmla="*/ 111365 h 714676"/>
              <a:gd name="connsiteX123" fmla="*/ 1080352 w 1882602"/>
              <a:gd name="connsiteY123" fmla="*/ 169747 h 714676"/>
              <a:gd name="connsiteX124" fmla="*/ 1091127 w 1882602"/>
              <a:gd name="connsiteY124" fmla="*/ 272762 h 714676"/>
              <a:gd name="connsiteX125" fmla="*/ 1103898 w 1882602"/>
              <a:gd name="connsiteY125" fmla="*/ 658645 h 714676"/>
              <a:gd name="connsiteX126" fmla="*/ 1114673 w 1882602"/>
              <a:gd name="connsiteY126" fmla="*/ 305531 h 714676"/>
              <a:gd name="connsiteX127" fmla="*/ 1125448 w 1882602"/>
              <a:gd name="connsiteY127" fmla="*/ 182553 h 714676"/>
              <a:gd name="connsiteX128" fmla="*/ 1138218 w 1882602"/>
              <a:gd name="connsiteY128" fmla="*/ 117203 h 714676"/>
              <a:gd name="connsiteX129" fmla="*/ 1148994 w 1882602"/>
              <a:gd name="connsiteY129" fmla="*/ 73888 h 714676"/>
              <a:gd name="connsiteX130" fmla="*/ 1161365 w 1882602"/>
              <a:gd name="connsiteY130" fmla="*/ 44509 h 714676"/>
              <a:gd name="connsiteX131" fmla="*/ 1172140 w 1882602"/>
              <a:gd name="connsiteY131" fmla="*/ 25865 h 714676"/>
              <a:gd name="connsiteX132" fmla="*/ 1182915 w 1882602"/>
              <a:gd name="connsiteY132" fmla="*/ 15318 h 714676"/>
              <a:gd name="connsiteX133" fmla="*/ 1195686 w 1882602"/>
              <a:gd name="connsiteY133" fmla="*/ 13058 h 714676"/>
              <a:gd name="connsiteX134" fmla="*/ 1206461 w 1882602"/>
              <a:gd name="connsiteY134" fmla="*/ 17766 h 714676"/>
              <a:gd name="connsiteX135" fmla="*/ 1218832 w 1882602"/>
              <a:gd name="connsiteY135" fmla="*/ 31703 h 714676"/>
              <a:gd name="connsiteX136" fmla="*/ 1229607 w 1882602"/>
              <a:gd name="connsiteY136" fmla="*/ 56374 h 714676"/>
              <a:gd name="connsiteX137" fmla="*/ 1240382 w 1882602"/>
              <a:gd name="connsiteY137" fmla="*/ 97241 h 714676"/>
              <a:gd name="connsiteX138" fmla="*/ 1253153 w 1882602"/>
              <a:gd name="connsiteY138" fmla="*/ 165039 h 714676"/>
              <a:gd name="connsiteX139" fmla="*/ 1263928 w 1882602"/>
              <a:gd name="connsiteY139" fmla="*/ 304213 h 714676"/>
              <a:gd name="connsiteX140" fmla="*/ 1274703 w 1882602"/>
              <a:gd name="connsiteY140" fmla="*/ 462220 h 714676"/>
              <a:gd name="connsiteX141" fmla="*/ 1287473 w 1882602"/>
              <a:gd name="connsiteY141" fmla="*/ 210614 h 714676"/>
              <a:gd name="connsiteX142" fmla="*/ 1298248 w 1882602"/>
              <a:gd name="connsiteY142" fmla="*/ 121723 h 714676"/>
              <a:gd name="connsiteX143" fmla="*/ 1309024 w 1882602"/>
              <a:gd name="connsiteY143" fmla="*/ 73888 h 714676"/>
              <a:gd name="connsiteX144" fmla="*/ 1321395 w 1882602"/>
              <a:gd name="connsiteY144" fmla="*/ 46957 h 714676"/>
              <a:gd name="connsiteX145" fmla="*/ 1332170 w 1882602"/>
              <a:gd name="connsiteY145" fmla="*/ 36411 h 714676"/>
              <a:gd name="connsiteX146" fmla="*/ 1344940 w 1882602"/>
              <a:gd name="connsiteY146" fmla="*/ 42249 h 714676"/>
              <a:gd name="connsiteX147" fmla="*/ 1355716 w 1882602"/>
              <a:gd name="connsiteY147" fmla="*/ 64472 h 714676"/>
              <a:gd name="connsiteX148" fmla="*/ 1366491 w 1882602"/>
              <a:gd name="connsiteY148" fmla="*/ 110047 h 714676"/>
              <a:gd name="connsiteX149" fmla="*/ 1378862 w 1882602"/>
              <a:gd name="connsiteY149" fmla="*/ 195548 h 714676"/>
              <a:gd name="connsiteX150" fmla="*/ 1389637 w 1882602"/>
              <a:gd name="connsiteY150" fmla="*/ 404968 h 714676"/>
              <a:gd name="connsiteX151" fmla="*/ 1390784 w 1882602"/>
              <a:gd name="connsiteY151" fmla="*/ 408444 h 714676"/>
              <a:gd name="connsiteX152" fmla="*/ 1391907 w 1882602"/>
              <a:gd name="connsiteY152" fmla="*/ 422101 h 714676"/>
              <a:gd name="connsiteX153" fmla="*/ 1396581 w 1882602"/>
              <a:gd name="connsiteY153" fmla="*/ 373917 h 714676"/>
              <a:gd name="connsiteX154" fmla="*/ 1416455 w 1882602"/>
              <a:gd name="connsiteY154" fmla="*/ 182489 h 714676"/>
              <a:gd name="connsiteX155" fmla="*/ 1428826 w 1882602"/>
              <a:gd name="connsiteY155" fmla="*/ 96989 h 714676"/>
              <a:gd name="connsiteX156" fmla="*/ 1439601 w 1882602"/>
              <a:gd name="connsiteY156" fmla="*/ 51413 h 714676"/>
              <a:gd name="connsiteX157" fmla="*/ 1450376 w 1882602"/>
              <a:gd name="connsiteY157" fmla="*/ 29191 h 714676"/>
              <a:gd name="connsiteX158" fmla="*/ 1463147 w 1882602"/>
              <a:gd name="connsiteY158" fmla="*/ 23352 h 714676"/>
              <a:gd name="connsiteX159" fmla="*/ 1473922 w 1882602"/>
              <a:gd name="connsiteY159" fmla="*/ 33899 h 714676"/>
              <a:gd name="connsiteX160" fmla="*/ 1486293 w 1882602"/>
              <a:gd name="connsiteY160" fmla="*/ 60830 h 714676"/>
              <a:gd name="connsiteX161" fmla="*/ 1497068 w 1882602"/>
              <a:gd name="connsiteY161" fmla="*/ 108665 h 714676"/>
              <a:gd name="connsiteX162" fmla="*/ 1507843 w 1882602"/>
              <a:gd name="connsiteY162" fmla="*/ 197555 h 714676"/>
              <a:gd name="connsiteX163" fmla="*/ 1520614 w 1882602"/>
              <a:gd name="connsiteY163" fmla="*/ 449161 h 714676"/>
              <a:gd name="connsiteX164" fmla="*/ 1531389 w 1882602"/>
              <a:gd name="connsiteY164" fmla="*/ 291154 h 714676"/>
              <a:gd name="connsiteX165" fmla="*/ 1542164 w 1882602"/>
              <a:gd name="connsiteY165" fmla="*/ 151980 h 714676"/>
              <a:gd name="connsiteX166" fmla="*/ 1554934 w 1882602"/>
              <a:gd name="connsiteY166" fmla="*/ 84182 h 714676"/>
              <a:gd name="connsiteX167" fmla="*/ 1565710 w 1882602"/>
              <a:gd name="connsiteY167" fmla="*/ 43315 h 714676"/>
              <a:gd name="connsiteX168" fmla="*/ 1576485 w 1882602"/>
              <a:gd name="connsiteY168" fmla="*/ 18644 h 714676"/>
              <a:gd name="connsiteX169" fmla="*/ 1588856 w 1882602"/>
              <a:gd name="connsiteY169" fmla="*/ 4708 h 714676"/>
              <a:gd name="connsiteX170" fmla="*/ 1599631 w 1882602"/>
              <a:gd name="connsiteY170" fmla="*/ 0 h 71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882602" h="714676">
                <a:moveTo>
                  <a:pt x="1599631" y="0"/>
                </a:moveTo>
                <a:lnTo>
                  <a:pt x="1612402" y="2260"/>
                </a:lnTo>
                <a:cubicBezTo>
                  <a:pt x="1615993" y="5838"/>
                  <a:pt x="1619585" y="9228"/>
                  <a:pt x="1623177" y="12806"/>
                </a:cubicBezTo>
                <a:lnTo>
                  <a:pt x="1633952" y="31451"/>
                </a:lnTo>
                <a:cubicBezTo>
                  <a:pt x="1637942" y="41244"/>
                  <a:pt x="1642332" y="51037"/>
                  <a:pt x="1646323" y="60830"/>
                </a:cubicBezTo>
                <a:cubicBezTo>
                  <a:pt x="1649915" y="75331"/>
                  <a:pt x="1653507" y="89644"/>
                  <a:pt x="1657098" y="104145"/>
                </a:cubicBezTo>
                <a:cubicBezTo>
                  <a:pt x="1661488" y="125991"/>
                  <a:pt x="1665479" y="147649"/>
                  <a:pt x="1669869" y="169495"/>
                </a:cubicBezTo>
                <a:cubicBezTo>
                  <a:pt x="1673460" y="210550"/>
                  <a:pt x="1677052" y="251417"/>
                  <a:pt x="1680644" y="292473"/>
                </a:cubicBezTo>
                <a:cubicBezTo>
                  <a:pt x="1685823" y="345884"/>
                  <a:pt x="1688622" y="592176"/>
                  <a:pt x="1693801" y="645587"/>
                </a:cubicBezTo>
                <a:cubicBezTo>
                  <a:pt x="1698191" y="516959"/>
                  <a:pt x="1699799" y="388331"/>
                  <a:pt x="1704189" y="259704"/>
                </a:cubicBezTo>
                <a:cubicBezTo>
                  <a:pt x="1707781" y="225428"/>
                  <a:pt x="1711373" y="190964"/>
                  <a:pt x="1714964" y="156688"/>
                </a:cubicBezTo>
                <a:cubicBezTo>
                  <a:pt x="1718556" y="137291"/>
                  <a:pt x="1722148" y="117705"/>
                  <a:pt x="1725740" y="98307"/>
                </a:cubicBezTo>
                <a:cubicBezTo>
                  <a:pt x="1729730" y="85877"/>
                  <a:pt x="1734120" y="73259"/>
                  <a:pt x="1738111" y="60830"/>
                </a:cubicBezTo>
                <a:cubicBezTo>
                  <a:pt x="1741703" y="52167"/>
                  <a:pt x="1745294" y="43692"/>
                  <a:pt x="1748886" y="35029"/>
                </a:cubicBezTo>
                <a:cubicBezTo>
                  <a:pt x="1753276" y="29191"/>
                  <a:pt x="1757267" y="23352"/>
                  <a:pt x="1761656" y="17514"/>
                </a:cubicBezTo>
                <a:cubicBezTo>
                  <a:pt x="1765248" y="13936"/>
                  <a:pt x="1768840" y="10546"/>
                  <a:pt x="1772432" y="6968"/>
                </a:cubicBezTo>
                <a:cubicBezTo>
                  <a:pt x="1776023" y="5461"/>
                  <a:pt x="1779615" y="3766"/>
                  <a:pt x="1783207" y="2260"/>
                </a:cubicBezTo>
                <a:lnTo>
                  <a:pt x="1795578" y="3390"/>
                </a:lnTo>
                <a:lnTo>
                  <a:pt x="1806752" y="9228"/>
                </a:lnTo>
                <a:cubicBezTo>
                  <a:pt x="1810743" y="13183"/>
                  <a:pt x="1815133" y="17138"/>
                  <a:pt x="1819124" y="21093"/>
                </a:cubicBezTo>
                <a:lnTo>
                  <a:pt x="1829899" y="39737"/>
                </a:lnTo>
                <a:cubicBezTo>
                  <a:pt x="1833490" y="48400"/>
                  <a:pt x="1837082" y="56875"/>
                  <a:pt x="1840674" y="65538"/>
                </a:cubicBezTo>
                <a:lnTo>
                  <a:pt x="1851449" y="102827"/>
                </a:lnTo>
                <a:cubicBezTo>
                  <a:pt x="1855839" y="120718"/>
                  <a:pt x="1859829" y="138797"/>
                  <a:pt x="1864219" y="156688"/>
                </a:cubicBezTo>
                <a:cubicBezTo>
                  <a:pt x="1868210" y="185879"/>
                  <a:pt x="1873393" y="224783"/>
                  <a:pt x="1877384" y="253974"/>
                </a:cubicBezTo>
                <a:cubicBezTo>
                  <a:pt x="1880975" y="323467"/>
                  <a:pt x="1879010" y="645183"/>
                  <a:pt x="1882602" y="714676"/>
                </a:cubicBezTo>
                <a:lnTo>
                  <a:pt x="1373136" y="711791"/>
                </a:lnTo>
                <a:lnTo>
                  <a:pt x="1373205" y="710183"/>
                </a:lnTo>
                <a:lnTo>
                  <a:pt x="0" y="710183"/>
                </a:lnTo>
                <a:lnTo>
                  <a:pt x="0" y="372252"/>
                </a:lnTo>
                <a:lnTo>
                  <a:pt x="1846" y="363442"/>
                </a:lnTo>
                <a:cubicBezTo>
                  <a:pt x="12222" y="325729"/>
                  <a:pt x="22598" y="288017"/>
                  <a:pt x="24793" y="253929"/>
                </a:cubicBezTo>
                <a:lnTo>
                  <a:pt x="35568" y="168617"/>
                </a:lnTo>
                <a:cubicBezTo>
                  <a:pt x="39958" y="151102"/>
                  <a:pt x="43948" y="133400"/>
                  <a:pt x="48338" y="115885"/>
                </a:cubicBezTo>
                <a:lnTo>
                  <a:pt x="59114" y="80856"/>
                </a:lnTo>
                <a:cubicBezTo>
                  <a:pt x="62705" y="72193"/>
                  <a:pt x="66297" y="63718"/>
                  <a:pt x="69889" y="55055"/>
                </a:cubicBezTo>
                <a:cubicBezTo>
                  <a:pt x="73880" y="48841"/>
                  <a:pt x="78269" y="42626"/>
                  <a:pt x="82260" y="36411"/>
                </a:cubicBezTo>
                <a:cubicBezTo>
                  <a:pt x="85852" y="32456"/>
                  <a:pt x="89444" y="28689"/>
                  <a:pt x="93035" y="24735"/>
                </a:cubicBezTo>
                <a:cubicBezTo>
                  <a:pt x="97425" y="22475"/>
                  <a:pt x="101416" y="20026"/>
                  <a:pt x="105806" y="17766"/>
                </a:cubicBezTo>
                <a:cubicBezTo>
                  <a:pt x="109397" y="17390"/>
                  <a:pt x="112989" y="16825"/>
                  <a:pt x="116581" y="16448"/>
                </a:cubicBezTo>
                <a:cubicBezTo>
                  <a:pt x="120172" y="16825"/>
                  <a:pt x="123764" y="17390"/>
                  <a:pt x="127356" y="17766"/>
                </a:cubicBezTo>
                <a:lnTo>
                  <a:pt x="139727" y="25865"/>
                </a:lnTo>
                <a:cubicBezTo>
                  <a:pt x="143319" y="29819"/>
                  <a:pt x="146910" y="33586"/>
                  <a:pt x="150502" y="37541"/>
                </a:cubicBezTo>
                <a:lnTo>
                  <a:pt x="161277" y="55055"/>
                </a:lnTo>
                <a:cubicBezTo>
                  <a:pt x="165667" y="63342"/>
                  <a:pt x="169658" y="71440"/>
                  <a:pt x="174048" y="79726"/>
                </a:cubicBezTo>
                <a:lnTo>
                  <a:pt x="184823" y="114755"/>
                </a:lnTo>
                <a:cubicBezTo>
                  <a:pt x="189213" y="131140"/>
                  <a:pt x="193204" y="147524"/>
                  <a:pt x="197593" y="163909"/>
                </a:cubicBezTo>
                <a:cubicBezTo>
                  <a:pt x="201185" y="188956"/>
                  <a:pt x="204777" y="213816"/>
                  <a:pt x="208368" y="238863"/>
                </a:cubicBezTo>
                <a:cubicBezTo>
                  <a:pt x="211960" y="290653"/>
                  <a:pt x="215552" y="342632"/>
                  <a:pt x="219144" y="394422"/>
                </a:cubicBezTo>
                <a:cubicBezTo>
                  <a:pt x="223134" y="426437"/>
                  <a:pt x="227524" y="458265"/>
                  <a:pt x="231515" y="490280"/>
                </a:cubicBezTo>
                <a:cubicBezTo>
                  <a:pt x="235106" y="417021"/>
                  <a:pt x="238698" y="343573"/>
                  <a:pt x="242290" y="270314"/>
                </a:cubicBezTo>
                <a:cubicBezTo>
                  <a:pt x="246680" y="240746"/>
                  <a:pt x="250671" y="210991"/>
                  <a:pt x="255060" y="181423"/>
                </a:cubicBezTo>
                <a:cubicBezTo>
                  <a:pt x="258652" y="163155"/>
                  <a:pt x="262244" y="144699"/>
                  <a:pt x="265836" y="126432"/>
                </a:cubicBezTo>
                <a:lnTo>
                  <a:pt x="276611" y="89143"/>
                </a:lnTo>
                <a:cubicBezTo>
                  <a:pt x="280602" y="80103"/>
                  <a:pt x="284991" y="71252"/>
                  <a:pt x="288982" y="62212"/>
                </a:cubicBezTo>
                <a:cubicBezTo>
                  <a:pt x="292574" y="55620"/>
                  <a:pt x="296166" y="48841"/>
                  <a:pt x="299757" y="42249"/>
                </a:cubicBezTo>
                <a:cubicBezTo>
                  <a:pt x="304147" y="37541"/>
                  <a:pt x="308138" y="33021"/>
                  <a:pt x="312528" y="28313"/>
                </a:cubicBezTo>
                <a:cubicBezTo>
                  <a:pt x="316119" y="25488"/>
                  <a:pt x="319711" y="22851"/>
                  <a:pt x="323303" y="20026"/>
                </a:cubicBezTo>
                <a:cubicBezTo>
                  <a:pt x="326894" y="18520"/>
                  <a:pt x="330486" y="16825"/>
                  <a:pt x="334078" y="15318"/>
                </a:cubicBezTo>
                <a:lnTo>
                  <a:pt x="344853" y="15318"/>
                </a:lnTo>
                <a:cubicBezTo>
                  <a:pt x="349243" y="16448"/>
                  <a:pt x="353234" y="17766"/>
                  <a:pt x="357623" y="18896"/>
                </a:cubicBezTo>
                <a:cubicBezTo>
                  <a:pt x="361215" y="21533"/>
                  <a:pt x="364807" y="24358"/>
                  <a:pt x="368398" y="26995"/>
                </a:cubicBezTo>
                <a:cubicBezTo>
                  <a:pt x="372389" y="31326"/>
                  <a:pt x="376779" y="35658"/>
                  <a:pt x="380770" y="39989"/>
                </a:cubicBezTo>
                <a:lnTo>
                  <a:pt x="391545" y="58634"/>
                </a:lnTo>
                <a:cubicBezTo>
                  <a:pt x="395136" y="67297"/>
                  <a:pt x="398728" y="75771"/>
                  <a:pt x="402320" y="84434"/>
                </a:cubicBezTo>
                <a:cubicBezTo>
                  <a:pt x="406710" y="96487"/>
                  <a:pt x="410700" y="108540"/>
                  <a:pt x="415090" y="120593"/>
                </a:cubicBezTo>
                <a:lnTo>
                  <a:pt x="425866" y="170877"/>
                </a:lnTo>
                <a:cubicBezTo>
                  <a:pt x="429856" y="197431"/>
                  <a:pt x="434246" y="223985"/>
                  <a:pt x="438237" y="250539"/>
                </a:cubicBezTo>
                <a:cubicBezTo>
                  <a:pt x="441829" y="306284"/>
                  <a:pt x="445820" y="362029"/>
                  <a:pt x="449411" y="417774"/>
                </a:cubicBezTo>
                <a:cubicBezTo>
                  <a:pt x="453003" y="432276"/>
                  <a:pt x="456594" y="446588"/>
                  <a:pt x="460186" y="461090"/>
                </a:cubicBezTo>
                <a:cubicBezTo>
                  <a:pt x="464177" y="395552"/>
                  <a:pt x="468567" y="330014"/>
                  <a:pt x="472558" y="264476"/>
                </a:cubicBezTo>
                <a:lnTo>
                  <a:pt x="483333" y="179163"/>
                </a:lnTo>
                <a:cubicBezTo>
                  <a:pt x="487722" y="161272"/>
                  <a:pt x="491713" y="143193"/>
                  <a:pt x="496103" y="125302"/>
                </a:cubicBezTo>
                <a:lnTo>
                  <a:pt x="506878" y="89143"/>
                </a:lnTo>
                <a:cubicBezTo>
                  <a:pt x="510470" y="80103"/>
                  <a:pt x="514062" y="71252"/>
                  <a:pt x="517653" y="62212"/>
                </a:cubicBezTo>
                <a:cubicBezTo>
                  <a:pt x="521245" y="55620"/>
                  <a:pt x="524837" y="48841"/>
                  <a:pt x="528428" y="42249"/>
                </a:cubicBezTo>
                <a:cubicBezTo>
                  <a:pt x="532419" y="37918"/>
                  <a:pt x="536809" y="33774"/>
                  <a:pt x="540800" y="29443"/>
                </a:cubicBezTo>
                <a:cubicBezTo>
                  <a:pt x="544392" y="26241"/>
                  <a:pt x="547983" y="23228"/>
                  <a:pt x="551575" y="20026"/>
                </a:cubicBezTo>
                <a:cubicBezTo>
                  <a:pt x="555965" y="18520"/>
                  <a:pt x="559956" y="16825"/>
                  <a:pt x="564345" y="15318"/>
                </a:cubicBezTo>
                <a:lnTo>
                  <a:pt x="575120" y="15318"/>
                </a:lnTo>
                <a:cubicBezTo>
                  <a:pt x="578712" y="16448"/>
                  <a:pt x="582304" y="17766"/>
                  <a:pt x="585896" y="18896"/>
                </a:cubicBezTo>
                <a:cubicBezTo>
                  <a:pt x="590286" y="21533"/>
                  <a:pt x="594276" y="24358"/>
                  <a:pt x="598666" y="26995"/>
                </a:cubicBezTo>
                <a:lnTo>
                  <a:pt x="609441" y="39989"/>
                </a:lnTo>
                <a:cubicBezTo>
                  <a:pt x="613432" y="46581"/>
                  <a:pt x="617822" y="53172"/>
                  <a:pt x="621812" y="59764"/>
                </a:cubicBezTo>
                <a:cubicBezTo>
                  <a:pt x="625404" y="68427"/>
                  <a:pt x="628996" y="76901"/>
                  <a:pt x="632588" y="85564"/>
                </a:cubicBezTo>
                <a:lnTo>
                  <a:pt x="643363" y="120593"/>
                </a:lnTo>
                <a:cubicBezTo>
                  <a:pt x="647752" y="137731"/>
                  <a:pt x="651743" y="155057"/>
                  <a:pt x="656133" y="172195"/>
                </a:cubicBezTo>
                <a:cubicBezTo>
                  <a:pt x="659725" y="199503"/>
                  <a:pt x="663316" y="226622"/>
                  <a:pt x="666908" y="253929"/>
                </a:cubicBezTo>
                <a:cubicBezTo>
                  <a:pt x="670899" y="314006"/>
                  <a:pt x="675289" y="374082"/>
                  <a:pt x="679280" y="434159"/>
                </a:cubicBezTo>
                <a:cubicBezTo>
                  <a:pt x="682871" y="435665"/>
                  <a:pt x="686463" y="437360"/>
                  <a:pt x="690055" y="438867"/>
                </a:cubicBezTo>
                <a:cubicBezTo>
                  <a:pt x="693646" y="377661"/>
                  <a:pt x="697238" y="316266"/>
                  <a:pt x="700830" y="255059"/>
                </a:cubicBezTo>
                <a:cubicBezTo>
                  <a:pt x="705220" y="227752"/>
                  <a:pt x="709210" y="200633"/>
                  <a:pt x="713600" y="173325"/>
                </a:cubicBezTo>
                <a:cubicBezTo>
                  <a:pt x="717192" y="155811"/>
                  <a:pt x="720784" y="138108"/>
                  <a:pt x="724375" y="120593"/>
                </a:cubicBezTo>
                <a:lnTo>
                  <a:pt x="735150" y="85564"/>
                </a:lnTo>
                <a:cubicBezTo>
                  <a:pt x="739540" y="76901"/>
                  <a:pt x="743531" y="68427"/>
                  <a:pt x="747921" y="59764"/>
                </a:cubicBezTo>
                <a:lnTo>
                  <a:pt x="758696" y="41119"/>
                </a:lnTo>
                <a:cubicBezTo>
                  <a:pt x="762687" y="36788"/>
                  <a:pt x="767076" y="32644"/>
                  <a:pt x="771068" y="28313"/>
                </a:cubicBezTo>
                <a:cubicBezTo>
                  <a:pt x="774659" y="25488"/>
                  <a:pt x="778251" y="22851"/>
                  <a:pt x="781842" y="20026"/>
                </a:cubicBezTo>
                <a:cubicBezTo>
                  <a:pt x="785434" y="18896"/>
                  <a:pt x="789026" y="17578"/>
                  <a:pt x="792618" y="16448"/>
                </a:cubicBezTo>
                <a:cubicBezTo>
                  <a:pt x="797008" y="16825"/>
                  <a:pt x="800998" y="17390"/>
                  <a:pt x="805388" y="17766"/>
                </a:cubicBezTo>
                <a:cubicBezTo>
                  <a:pt x="808980" y="19650"/>
                  <a:pt x="812572" y="21721"/>
                  <a:pt x="816163" y="23605"/>
                </a:cubicBezTo>
                <a:cubicBezTo>
                  <a:pt x="820154" y="27560"/>
                  <a:pt x="824544" y="31326"/>
                  <a:pt x="828534" y="35281"/>
                </a:cubicBezTo>
                <a:lnTo>
                  <a:pt x="839310" y="51665"/>
                </a:lnTo>
                <a:cubicBezTo>
                  <a:pt x="842901" y="59764"/>
                  <a:pt x="846493" y="68050"/>
                  <a:pt x="850085" y="76148"/>
                </a:cubicBezTo>
                <a:cubicBezTo>
                  <a:pt x="854474" y="87071"/>
                  <a:pt x="858465" y="97994"/>
                  <a:pt x="862855" y="108917"/>
                </a:cubicBezTo>
                <a:lnTo>
                  <a:pt x="873630" y="158071"/>
                </a:lnTo>
                <a:cubicBezTo>
                  <a:pt x="878020" y="183871"/>
                  <a:pt x="882011" y="209484"/>
                  <a:pt x="886401" y="235285"/>
                </a:cubicBezTo>
                <a:cubicBezTo>
                  <a:pt x="889992" y="288393"/>
                  <a:pt x="893584" y="341313"/>
                  <a:pt x="897176" y="394422"/>
                </a:cubicBezTo>
                <a:cubicBezTo>
                  <a:pt x="900768" y="418151"/>
                  <a:pt x="904359" y="442069"/>
                  <a:pt x="907951" y="465798"/>
                </a:cubicBezTo>
                <a:cubicBezTo>
                  <a:pt x="911542" y="396305"/>
                  <a:pt x="915134" y="327000"/>
                  <a:pt x="918726" y="257508"/>
                </a:cubicBezTo>
                <a:cubicBezTo>
                  <a:pt x="922717" y="228317"/>
                  <a:pt x="927106" y="198938"/>
                  <a:pt x="931097" y="169747"/>
                </a:cubicBezTo>
                <a:cubicBezTo>
                  <a:pt x="935487" y="151856"/>
                  <a:pt x="939478" y="133776"/>
                  <a:pt x="943868" y="115885"/>
                </a:cubicBezTo>
                <a:lnTo>
                  <a:pt x="954643" y="78596"/>
                </a:lnTo>
                <a:cubicBezTo>
                  <a:pt x="958234" y="69933"/>
                  <a:pt x="961826" y="61459"/>
                  <a:pt x="965418" y="52795"/>
                </a:cubicBezTo>
                <a:lnTo>
                  <a:pt x="976193" y="34151"/>
                </a:lnTo>
                <a:cubicBezTo>
                  <a:pt x="980184" y="30196"/>
                  <a:pt x="984574" y="26241"/>
                  <a:pt x="988564" y="22286"/>
                </a:cubicBezTo>
                <a:lnTo>
                  <a:pt x="999739" y="16448"/>
                </a:lnTo>
                <a:lnTo>
                  <a:pt x="1012110" y="15318"/>
                </a:lnTo>
                <a:cubicBezTo>
                  <a:pt x="1015702" y="16825"/>
                  <a:pt x="1019294" y="18520"/>
                  <a:pt x="1022885" y="20026"/>
                </a:cubicBezTo>
                <a:cubicBezTo>
                  <a:pt x="1026477" y="23605"/>
                  <a:pt x="1030068" y="26995"/>
                  <a:pt x="1033660" y="30573"/>
                </a:cubicBezTo>
                <a:cubicBezTo>
                  <a:pt x="1038050" y="36411"/>
                  <a:pt x="1042041" y="42249"/>
                  <a:pt x="1046431" y="48087"/>
                </a:cubicBezTo>
                <a:cubicBezTo>
                  <a:pt x="1050022" y="56750"/>
                  <a:pt x="1053614" y="65225"/>
                  <a:pt x="1057206" y="73888"/>
                </a:cubicBezTo>
                <a:cubicBezTo>
                  <a:pt x="1061196" y="86318"/>
                  <a:pt x="1065586" y="98936"/>
                  <a:pt x="1069577" y="111365"/>
                </a:cubicBezTo>
                <a:cubicBezTo>
                  <a:pt x="1073169" y="130763"/>
                  <a:pt x="1076760" y="150349"/>
                  <a:pt x="1080352" y="169747"/>
                </a:cubicBezTo>
                <a:cubicBezTo>
                  <a:pt x="1083944" y="204022"/>
                  <a:pt x="1087536" y="238486"/>
                  <a:pt x="1091127" y="272762"/>
                </a:cubicBezTo>
                <a:cubicBezTo>
                  <a:pt x="1095517" y="401390"/>
                  <a:pt x="1099508" y="530018"/>
                  <a:pt x="1103898" y="658645"/>
                </a:cubicBezTo>
                <a:lnTo>
                  <a:pt x="1114673" y="305531"/>
                </a:lnTo>
                <a:cubicBezTo>
                  <a:pt x="1118264" y="264476"/>
                  <a:pt x="1121856" y="223609"/>
                  <a:pt x="1125448" y="182553"/>
                </a:cubicBezTo>
                <a:cubicBezTo>
                  <a:pt x="1129838" y="160707"/>
                  <a:pt x="1133828" y="139049"/>
                  <a:pt x="1138218" y="117203"/>
                </a:cubicBezTo>
                <a:cubicBezTo>
                  <a:pt x="1141810" y="102702"/>
                  <a:pt x="1145402" y="88389"/>
                  <a:pt x="1148994" y="73888"/>
                </a:cubicBezTo>
                <a:cubicBezTo>
                  <a:pt x="1152984" y="64095"/>
                  <a:pt x="1157374" y="54302"/>
                  <a:pt x="1161365" y="44509"/>
                </a:cubicBezTo>
                <a:lnTo>
                  <a:pt x="1172140" y="25865"/>
                </a:lnTo>
                <a:cubicBezTo>
                  <a:pt x="1175732" y="22286"/>
                  <a:pt x="1179324" y="18896"/>
                  <a:pt x="1182915" y="15318"/>
                </a:cubicBezTo>
                <a:lnTo>
                  <a:pt x="1195686" y="13058"/>
                </a:lnTo>
                <a:cubicBezTo>
                  <a:pt x="1199277" y="14565"/>
                  <a:pt x="1202869" y="16260"/>
                  <a:pt x="1206461" y="17766"/>
                </a:cubicBezTo>
                <a:cubicBezTo>
                  <a:pt x="1210452" y="22475"/>
                  <a:pt x="1214841" y="26995"/>
                  <a:pt x="1218832" y="31703"/>
                </a:cubicBezTo>
                <a:cubicBezTo>
                  <a:pt x="1222424" y="39989"/>
                  <a:pt x="1226016" y="48087"/>
                  <a:pt x="1229607" y="56374"/>
                </a:cubicBezTo>
                <a:cubicBezTo>
                  <a:pt x="1233199" y="69933"/>
                  <a:pt x="1236790" y="83681"/>
                  <a:pt x="1240382" y="97241"/>
                </a:cubicBezTo>
                <a:cubicBezTo>
                  <a:pt x="1244772" y="119840"/>
                  <a:pt x="1248763" y="142439"/>
                  <a:pt x="1253153" y="165039"/>
                </a:cubicBezTo>
                <a:cubicBezTo>
                  <a:pt x="1256744" y="211367"/>
                  <a:pt x="1260336" y="257884"/>
                  <a:pt x="1263928" y="304213"/>
                </a:cubicBezTo>
                <a:cubicBezTo>
                  <a:pt x="1267520" y="356945"/>
                  <a:pt x="1271111" y="409488"/>
                  <a:pt x="1274703" y="462220"/>
                </a:cubicBezTo>
                <a:cubicBezTo>
                  <a:pt x="1279093" y="378414"/>
                  <a:pt x="1283084" y="294420"/>
                  <a:pt x="1287473" y="210614"/>
                </a:cubicBezTo>
                <a:cubicBezTo>
                  <a:pt x="1291065" y="181047"/>
                  <a:pt x="1294657" y="151291"/>
                  <a:pt x="1298248" y="121723"/>
                </a:cubicBezTo>
                <a:cubicBezTo>
                  <a:pt x="1301840" y="105715"/>
                  <a:pt x="1305432" y="89896"/>
                  <a:pt x="1309024" y="73888"/>
                </a:cubicBezTo>
                <a:cubicBezTo>
                  <a:pt x="1313014" y="64848"/>
                  <a:pt x="1317404" y="55997"/>
                  <a:pt x="1321395" y="46957"/>
                </a:cubicBezTo>
                <a:cubicBezTo>
                  <a:pt x="1324986" y="43379"/>
                  <a:pt x="1328578" y="39989"/>
                  <a:pt x="1332170" y="36411"/>
                </a:cubicBezTo>
                <a:cubicBezTo>
                  <a:pt x="1336560" y="38294"/>
                  <a:pt x="1340551" y="40366"/>
                  <a:pt x="1344940" y="42249"/>
                </a:cubicBezTo>
                <a:cubicBezTo>
                  <a:pt x="1348532" y="49594"/>
                  <a:pt x="1352124" y="57127"/>
                  <a:pt x="1355716" y="64472"/>
                </a:cubicBezTo>
                <a:cubicBezTo>
                  <a:pt x="1359307" y="79726"/>
                  <a:pt x="1362899" y="94792"/>
                  <a:pt x="1366491" y="110047"/>
                </a:cubicBezTo>
                <a:cubicBezTo>
                  <a:pt x="1370482" y="138484"/>
                  <a:pt x="1374871" y="167110"/>
                  <a:pt x="1378862" y="195548"/>
                </a:cubicBezTo>
                <a:cubicBezTo>
                  <a:pt x="1382454" y="265417"/>
                  <a:pt x="1386046" y="335099"/>
                  <a:pt x="1389637" y="404968"/>
                </a:cubicBezTo>
                <a:cubicBezTo>
                  <a:pt x="1389980" y="403688"/>
                  <a:pt x="1390365" y="404981"/>
                  <a:pt x="1390784" y="408444"/>
                </a:cubicBezTo>
                <a:lnTo>
                  <a:pt x="1391907" y="422101"/>
                </a:lnTo>
                <a:lnTo>
                  <a:pt x="1396581" y="373917"/>
                </a:lnTo>
                <a:cubicBezTo>
                  <a:pt x="1405918" y="283467"/>
                  <a:pt x="1414659" y="217424"/>
                  <a:pt x="1416455" y="182489"/>
                </a:cubicBezTo>
                <a:cubicBezTo>
                  <a:pt x="1420445" y="154052"/>
                  <a:pt x="1424835" y="125426"/>
                  <a:pt x="1428826" y="96989"/>
                </a:cubicBezTo>
                <a:cubicBezTo>
                  <a:pt x="1432418" y="81734"/>
                  <a:pt x="1436009" y="66668"/>
                  <a:pt x="1439601" y="51413"/>
                </a:cubicBezTo>
                <a:cubicBezTo>
                  <a:pt x="1443193" y="44069"/>
                  <a:pt x="1446784" y="36535"/>
                  <a:pt x="1450376" y="29191"/>
                </a:cubicBezTo>
                <a:cubicBezTo>
                  <a:pt x="1454766" y="27307"/>
                  <a:pt x="1458757" y="25236"/>
                  <a:pt x="1463147" y="23352"/>
                </a:cubicBezTo>
                <a:cubicBezTo>
                  <a:pt x="1466738" y="26931"/>
                  <a:pt x="1470330" y="30321"/>
                  <a:pt x="1473922" y="33899"/>
                </a:cubicBezTo>
                <a:cubicBezTo>
                  <a:pt x="1477913" y="42939"/>
                  <a:pt x="1482302" y="51790"/>
                  <a:pt x="1486293" y="60830"/>
                </a:cubicBezTo>
                <a:cubicBezTo>
                  <a:pt x="1489885" y="76838"/>
                  <a:pt x="1493477" y="92657"/>
                  <a:pt x="1497068" y="108665"/>
                </a:cubicBezTo>
                <a:cubicBezTo>
                  <a:pt x="1500660" y="138232"/>
                  <a:pt x="1504252" y="167988"/>
                  <a:pt x="1507843" y="197555"/>
                </a:cubicBezTo>
                <a:cubicBezTo>
                  <a:pt x="1512233" y="281361"/>
                  <a:pt x="1516224" y="365355"/>
                  <a:pt x="1520614" y="449161"/>
                </a:cubicBezTo>
                <a:cubicBezTo>
                  <a:pt x="1524205" y="396429"/>
                  <a:pt x="1527797" y="343886"/>
                  <a:pt x="1531389" y="291154"/>
                </a:cubicBezTo>
                <a:cubicBezTo>
                  <a:pt x="1534981" y="244826"/>
                  <a:pt x="1538572" y="198309"/>
                  <a:pt x="1542164" y="151980"/>
                </a:cubicBezTo>
                <a:cubicBezTo>
                  <a:pt x="1546554" y="129381"/>
                  <a:pt x="1550545" y="106782"/>
                  <a:pt x="1554934" y="84182"/>
                </a:cubicBezTo>
                <a:cubicBezTo>
                  <a:pt x="1558526" y="70623"/>
                  <a:pt x="1562118" y="56875"/>
                  <a:pt x="1565710" y="43315"/>
                </a:cubicBezTo>
                <a:cubicBezTo>
                  <a:pt x="1569301" y="35029"/>
                  <a:pt x="1572893" y="26931"/>
                  <a:pt x="1576485" y="18644"/>
                </a:cubicBezTo>
                <a:cubicBezTo>
                  <a:pt x="1580475" y="13936"/>
                  <a:pt x="1584865" y="9416"/>
                  <a:pt x="1588856" y="4708"/>
                </a:cubicBezTo>
                <a:cubicBezTo>
                  <a:pt x="1592448" y="3201"/>
                  <a:pt x="1596039" y="1507"/>
                  <a:pt x="1599631" y="0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1433309" y="3955305"/>
                <a:ext cx="5089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09" y="3955305"/>
                <a:ext cx="508985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3384340" y="3963254"/>
                <a:ext cx="514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0" y="3963254"/>
                <a:ext cx="514949" cy="400110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459408" y="3975256"/>
                <a:ext cx="514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408" y="3975256"/>
                <a:ext cx="514949" cy="400110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7650845" y="3972401"/>
                <a:ext cx="5149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845" y="3972401"/>
                <a:ext cx="514949" cy="400110"/>
              </a:xfrm>
              <a:prstGeom prst="rect">
                <a:avLst/>
              </a:prstGeom>
              <a:blipFill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3031729" y="5325846"/>
                <a:ext cx="2748380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HLER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HLER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DR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729" y="5325846"/>
                <a:ext cx="2748380" cy="5936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Box 191"/>
          <p:cNvSpPr txBox="1"/>
          <p:nvPr/>
        </p:nvSpPr>
        <p:spPr>
          <a:xfrm rot="16200000">
            <a:off x="14743" y="3465774"/>
            <a:ext cx="73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cxnSp>
        <p:nvCxnSpPr>
          <p:cNvPr id="193" name="Straight Arrow Connector 192"/>
          <p:cNvCxnSpPr/>
          <p:nvPr/>
        </p:nvCxnSpPr>
        <p:spPr bwMode="auto">
          <a:xfrm flipV="1">
            <a:off x="565906" y="2432482"/>
            <a:ext cx="0" cy="196117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284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 </a:t>
            </a:r>
            <a:r>
              <a:rPr lang="en-US" dirty="0"/>
              <a:t>(SYNC)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1418" y="4865840"/>
                <a:ext cx="1026114" cy="31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8" y="4865840"/>
                <a:ext cx="1026114" cy="312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091418" y="5203326"/>
                <a:ext cx="1263679" cy="326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418" y="5203326"/>
                <a:ext cx="1263679" cy="326628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003177" y="5585429"/>
                <a:ext cx="1440160" cy="312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77" y="5585429"/>
                <a:ext cx="1440160" cy="312843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4031839" y="4985803"/>
                <a:ext cx="4699235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HLER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=1})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mean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})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HLER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SYNC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39" y="4985803"/>
                <a:ext cx="4699235" cy="620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66700" y="2307614"/>
            <a:ext cx="8591275" cy="1769458"/>
            <a:chOff x="246600" y="2337853"/>
            <a:chExt cx="8633528" cy="2092093"/>
          </a:xfrm>
        </p:grpSpPr>
        <p:sp>
          <p:nvSpPr>
            <p:cNvPr id="180" name="Freeform: Shape 179"/>
            <p:cNvSpPr/>
            <p:nvPr/>
          </p:nvSpPr>
          <p:spPr bwMode="auto">
            <a:xfrm>
              <a:off x="4911978" y="3439860"/>
              <a:ext cx="1597463" cy="922841"/>
            </a:xfrm>
            <a:custGeom>
              <a:avLst/>
              <a:gdLst>
                <a:gd name="connsiteX0" fmla="*/ 676036 w 1885102"/>
                <a:gd name="connsiteY0" fmla="*/ 0 h 1863559"/>
                <a:gd name="connsiteX1" fmla="*/ 686827 w 1885102"/>
                <a:gd name="connsiteY1" fmla="*/ 1170 h 1863559"/>
                <a:gd name="connsiteX2" fmla="*/ 697618 w 1885102"/>
                <a:gd name="connsiteY2" fmla="*/ 1170 h 1863559"/>
                <a:gd name="connsiteX3" fmla="*/ 710207 w 1885102"/>
                <a:gd name="connsiteY3" fmla="*/ 2340 h 1863559"/>
                <a:gd name="connsiteX4" fmla="*/ 720997 w 1885102"/>
                <a:gd name="connsiteY4" fmla="*/ 4679 h 1863559"/>
                <a:gd name="connsiteX5" fmla="*/ 733587 w 1885102"/>
                <a:gd name="connsiteY5" fmla="*/ 7019 h 1863559"/>
                <a:gd name="connsiteX6" fmla="*/ 744377 w 1885102"/>
                <a:gd name="connsiteY6" fmla="*/ 9358 h 1863559"/>
                <a:gd name="connsiteX7" fmla="*/ 755168 w 1885102"/>
                <a:gd name="connsiteY7" fmla="*/ 14037 h 1863559"/>
                <a:gd name="connsiteX8" fmla="*/ 765959 w 1885102"/>
                <a:gd name="connsiteY8" fmla="*/ 18716 h 1863559"/>
                <a:gd name="connsiteX9" fmla="*/ 778548 w 1885102"/>
                <a:gd name="connsiteY9" fmla="*/ 23395 h 1863559"/>
                <a:gd name="connsiteX10" fmla="*/ 789339 w 1885102"/>
                <a:gd name="connsiteY10" fmla="*/ 30413 h 1863559"/>
                <a:gd name="connsiteX11" fmla="*/ 801928 w 1885102"/>
                <a:gd name="connsiteY11" fmla="*/ 37432 h 1863559"/>
                <a:gd name="connsiteX12" fmla="*/ 812719 w 1885102"/>
                <a:gd name="connsiteY12" fmla="*/ 45620 h 1863559"/>
                <a:gd name="connsiteX13" fmla="*/ 823509 w 1885102"/>
                <a:gd name="connsiteY13" fmla="*/ 54978 h 1863559"/>
                <a:gd name="connsiteX14" fmla="*/ 836099 w 1885102"/>
                <a:gd name="connsiteY14" fmla="*/ 66675 h 1863559"/>
                <a:gd name="connsiteX15" fmla="*/ 846889 w 1885102"/>
                <a:gd name="connsiteY15" fmla="*/ 78372 h 1863559"/>
                <a:gd name="connsiteX16" fmla="*/ 859479 w 1885102"/>
                <a:gd name="connsiteY16" fmla="*/ 93579 h 1863559"/>
                <a:gd name="connsiteX17" fmla="*/ 870269 w 1885102"/>
                <a:gd name="connsiteY17" fmla="*/ 109955 h 1863559"/>
                <a:gd name="connsiteX18" fmla="*/ 881060 w 1885102"/>
                <a:gd name="connsiteY18" fmla="*/ 128671 h 1863559"/>
                <a:gd name="connsiteX19" fmla="*/ 893649 w 1885102"/>
                <a:gd name="connsiteY19" fmla="*/ 150896 h 1863559"/>
                <a:gd name="connsiteX20" fmla="*/ 904440 w 1885102"/>
                <a:gd name="connsiteY20" fmla="*/ 177800 h 1863559"/>
                <a:gd name="connsiteX21" fmla="*/ 917029 w 1885102"/>
                <a:gd name="connsiteY21" fmla="*/ 210553 h 1863559"/>
                <a:gd name="connsiteX22" fmla="*/ 927820 w 1885102"/>
                <a:gd name="connsiteY22" fmla="*/ 252663 h 1863559"/>
                <a:gd name="connsiteX23" fmla="*/ 938611 w 1885102"/>
                <a:gd name="connsiteY23" fmla="*/ 311150 h 1863559"/>
                <a:gd name="connsiteX24" fmla="*/ 951200 w 1885102"/>
                <a:gd name="connsiteY24" fmla="*/ 400050 h 1863559"/>
                <a:gd name="connsiteX25" fmla="*/ 961991 w 1885102"/>
                <a:gd name="connsiteY25" fmla="*/ 614112 h 1863559"/>
                <a:gd name="connsiteX26" fmla="*/ 972781 w 1885102"/>
                <a:gd name="connsiteY26" fmla="*/ 533400 h 1863559"/>
                <a:gd name="connsiteX27" fmla="*/ 985370 w 1885102"/>
                <a:gd name="connsiteY27" fmla="*/ 374316 h 1863559"/>
                <a:gd name="connsiteX28" fmla="*/ 996161 w 1885102"/>
                <a:gd name="connsiteY28" fmla="*/ 294774 h 1863559"/>
                <a:gd name="connsiteX29" fmla="*/ 1008750 w 1885102"/>
                <a:gd name="connsiteY29" fmla="*/ 242135 h 1863559"/>
                <a:gd name="connsiteX30" fmla="*/ 1019541 w 1885102"/>
                <a:gd name="connsiteY30" fmla="*/ 202364 h 1863559"/>
                <a:gd name="connsiteX31" fmla="*/ 1030332 w 1885102"/>
                <a:gd name="connsiteY31" fmla="*/ 170782 h 1863559"/>
                <a:gd name="connsiteX32" fmla="*/ 1042921 w 1885102"/>
                <a:gd name="connsiteY32" fmla="*/ 145047 h 1863559"/>
                <a:gd name="connsiteX33" fmla="*/ 1053712 w 1885102"/>
                <a:gd name="connsiteY33" fmla="*/ 123992 h 1863559"/>
                <a:gd name="connsiteX34" fmla="*/ 1064503 w 1885102"/>
                <a:gd name="connsiteY34" fmla="*/ 105276 h 1863559"/>
                <a:gd name="connsiteX35" fmla="*/ 1077092 w 1885102"/>
                <a:gd name="connsiteY35" fmla="*/ 90070 h 1863559"/>
                <a:gd name="connsiteX36" fmla="*/ 1087882 w 1885102"/>
                <a:gd name="connsiteY36" fmla="*/ 76033 h 1863559"/>
                <a:gd name="connsiteX37" fmla="*/ 1100472 w 1885102"/>
                <a:gd name="connsiteY37" fmla="*/ 63166 h 1863559"/>
                <a:gd name="connsiteX38" fmla="*/ 1111262 w 1885102"/>
                <a:gd name="connsiteY38" fmla="*/ 52638 h 1863559"/>
                <a:gd name="connsiteX39" fmla="*/ 1122053 w 1885102"/>
                <a:gd name="connsiteY39" fmla="*/ 43280 h 1863559"/>
                <a:gd name="connsiteX40" fmla="*/ 1134642 w 1885102"/>
                <a:gd name="connsiteY40" fmla="*/ 35092 h 1863559"/>
                <a:gd name="connsiteX41" fmla="*/ 1145433 w 1885102"/>
                <a:gd name="connsiteY41" fmla="*/ 28074 h 1863559"/>
                <a:gd name="connsiteX42" fmla="*/ 1156224 w 1885102"/>
                <a:gd name="connsiteY42" fmla="*/ 22225 h 1863559"/>
                <a:gd name="connsiteX43" fmla="*/ 1168813 w 1885102"/>
                <a:gd name="connsiteY43" fmla="*/ 16376 h 1863559"/>
                <a:gd name="connsiteX44" fmla="*/ 1179604 w 1885102"/>
                <a:gd name="connsiteY44" fmla="*/ 12867 h 1863559"/>
                <a:gd name="connsiteX45" fmla="*/ 1192193 w 1885102"/>
                <a:gd name="connsiteY45" fmla="*/ 8188 h 1863559"/>
                <a:gd name="connsiteX46" fmla="*/ 1202984 w 1885102"/>
                <a:gd name="connsiteY46" fmla="*/ 5849 h 1863559"/>
                <a:gd name="connsiteX47" fmla="*/ 1213774 w 1885102"/>
                <a:gd name="connsiteY47" fmla="*/ 3509 h 1863559"/>
                <a:gd name="connsiteX48" fmla="*/ 1226364 w 1885102"/>
                <a:gd name="connsiteY48" fmla="*/ 1170 h 1863559"/>
                <a:gd name="connsiteX49" fmla="*/ 1237154 w 1885102"/>
                <a:gd name="connsiteY49" fmla="*/ 1170 h 1863559"/>
                <a:gd name="connsiteX50" fmla="*/ 1249743 w 1885102"/>
                <a:gd name="connsiteY50" fmla="*/ 0 h 1863559"/>
                <a:gd name="connsiteX51" fmla="*/ 1260534 w 1885102"/>
                <a:gd name="connsiteY51" fmla="*/ 0 h 1863559"/>
                <a:gd name="connsiteX52" fmla="*/ 1271325 w 1885102"/>
                <a:gd name="connsiteY52" fmla="*/ 1170 h 1863559"/>
                <a:gd name="connsiteX53" fmla="*/ 1283914 w 1885102"/>
                <a:gd name="connsiteY53" fmla="*/ 2340 h 1863559"/>
                <a:gd name="connsiteX54" fmla="*/ 1294705 w 1885102"/>
                <a:gd name="connsiteY54" fmla="*/ 3509 h 1863559"/>
                <a:gd name="connsiteX55" fmla="*/ 1307294 w 1885102"/>
                <a:gd name="connsiteY55" fmla="*/ 5849 h 1863559"/>
                <a:gd name="connsiteX56" fmla="*/ 1318085 w 1885102"/>
                <a:gd name="connsiteY56" fmla="*/ 8188 h 1863559"/>
                <a:gd name="connsiteX57" fmla="*/ 1328875 w 1885102"/>
                <a:gd name="connsiteY57" fmla="*/ 11697 h 1863559"/>
                <a:gd name="connsiteX58" fmla="*/ 1339666 w 1885102"/>
                <a:gd name="connsiteY58" fmla="*/ 15207 h 1863559"/>
                <a:gd name="connsiteX59" fmla="*/ 1352255 w 1885102"/>
                <a:gd name="connsiteY59" fmla="*/ 19886 h 1863559"/>
                <a:gd name="connsiteX60" fmla="*/ 1363046 w 1885102"/>
                <a:gd name="connsiteY60" fmla="*/ 24565 h 1863559"/>
                <a:gd name="connsiteX61" fmla="*/ 1375635 w 1885102"/>
                <a:gd name="connsiteY61" fmla="*/ 29244 h 1863559"/>
                <a:gd name="connsiteX62" fmla="*/ 1386426 w 1885102"/>
                <a:gd name="connsiteY62" fmla="*/ 35092 h 1863559"/>
                <a:gd name="connsiteX63" fmla="*/ 1397217 w 1885102"/>
                <a:gd name="connsiteY63" fmla="*/ 40941 h 1863559"/>
                <a:gd name="connsiteX64" fmla="*/ 1409806 w 1885102"/>
                <a:gd name="connsiteY64" fmla="*/ 47959 h 1863559"/>
                <a:gd name="connsiteX65" fmla="*/ 1420597 w 1885102"/>
                <a:gd name="connsiteY65" fmla="*/ 54978 h 1863559"/>
                <a:gd name="connsiteX66" fmla="*/ 1433186 w 1885102"/>
                <a:gd name="connsiteY66" fmla="*/ 61996 h 1863559"/>
                <a:gd name="connsiteX67" fmla="*/ 1443977 w 1885102"/>
                <a:gd name="connsiteY67" fmla="*/ 70184 h 1863559"/>
                <a:gd name="connsiteX68" fmla="*/ 1454767 w 1885102"/>
                <a:gd name="connsiteY68" fmla="*/ 79542 h 1863559"/>
                <a:gd name="connsiteX69" fmla="*/ 1467357 w 1885102"/>
                <a:gd name="connsiteY69" fmla="*/ 87730 h 1863559"/>
                <a:gd name="connsiteX70" fmla="*/ 1478147 w 1885102"/>
                <a:gd name="connsiteY70" fmla="*/ 98258 h 1863559"/>
                <a:gd name="connsiteX71" fmla="*/ 1490736 w 1885102"/>
                <a:gd name="connsiteY71" fmla="*/ 107616 h 1863559"/>
                <a:gd name="connsiteX72" fmla="*/ 1501527 w 1885102"/>
                <a:gd name="connsiteY72" fmla="*/ 119313 h 1863559"/>
                <a:gd name="connsiteX73" fmla="*/ 1512318 w 1885102"/>
                <a:gd name="connsiteY73" fmla="*/ 129841 h 1863559"/>
                <a:gd name="connsiteX74" fmla="*/ 1524907 w 1885102"/>
                <a:gd name="connsiteY74" fmla="*/ 141538 h 1863559"/>
                <a:gd name="connsiteX75" fmla="*/ 1535698 w 1885102"/>
                <a:gd name="connsiteY75" fmla="*/ 154405 h 1863559"/>
                <a:gd name="connsiteX76" fmla="*/ 1546489 w 1885102"/>
                <a:gd name="connsiteY76" fmla="*/ 167272 h 1863559"/>
                <a:gd name="connsiteX77" fmla="*/ 1559078 w 1885102"/>
                <a:gd name="connsiteY77" fmla="*/ 180139 h 1863559"/>
                <a:gd name="connsiteX78" fmla="*/ 1569869 w 1885102"/>
                <a:gd name="connsiteY78" fmla="*/ 195346 h 1863559"/>
                <a:gd name="connsiteX79" fmla="*/ 1582458 w 1885102"/>
                <a:gd name="connsiteY79" fmla="*/ 210553 h 1863559"/>
                <a:gd name="connsiteX80" fmla="*/ 1593248 w 1885102"/>
                <a:gd name="connsiteY80" fmla="*/ 225759 h 1863559"/>
                <a:gd name="connsiteX81" fmla="*/ 1604039 w 1885102"/>
                <a:gd name="connsiteY81" fmla="*/ 242135 h 1863559"/>
                <a:gd name="connsiteX82" fmla="*/ 1616628 w 1885102"/>
                <a:gd name="connsiteY82" fmla="*/ 258512 h 1863559"/>
                <a:gd name="connsiteX83" fmla="*/ 1627419 w 1885102"/>
                <a:gd name="connsiteY83" fmla="*/ 277228 h 1863559"/>
                <a:gd name="connsiteX84" fmla="*/ 1640008 w 1885102"/>
                <a:gd name="connsiteY84" fmla="*/ 294774 h 1863559"/>
                <a:gd name="connsiteX85" fmla="*/ 1650799 w 1885102"/>
                <a:gd name="connsiteY85" fmla="*/ 314659 h 1863559"/>
                <a:gd name="connsiteX86" fmla="*/ 1661590 w 1885102"/>
                <a:gd name="connsiteY86" fmla="*/ 334545 h 1863559"/>
                <a:gd name="connsiteX87" fmla="*/ 1674179 w 1885102"/>
                <a:gd name="connsiteY87" fmla="*/ 356770 h 1863559"/>
                <a:gd name="connsiteX88" fmla="*/ 1684970 w 1885102"/>
                <a:gd name="connsiteY88" fmla="*/ 378995 h 1863559"/>
                <a:gd name="connsiteX89" fmla="*/ 1697559 w 1885102"/>
                <a:gd name="connsiteY89" fmla="*/ 402389 h 1863559"/>
                <a:gd name="connsiteX90" fmla="*/ 1708350 w 1885102"/>
                <a:gd name="connsiteY90" fmla="*/ 426954 h 1863559"/>
                <a:gd name="connsiteX91" fmla="*/ 1719140 w 1885102"/>
                <a:gd name="connsiteY91" fmla="*/ 452688 h 1863559"/>
                <a:gd name="connsiteX92" fmla="*/ 1729931 w 1885102"/>
                <a:gd name="connsiteY92" fmla="*/ 480762 h 1863559"/>
                <a:gd name="connsiteX93" fmla="*/ 1742520 w 1885102"/>
                <a:gd name="connsiteY93" fmla="*/ 510005 h 1863559"/>
                <a:gd name="connsiteX94" fmla="*/ 1753311 w 1885102"/>
                <a:gd name="connsiteY94" fmla="*/ 540418 h 1863559"/>
                <a:gd name="connsiteX95" fmla="*/ 1765900 w 1885102"/>
                <a:gd name="connsiteY95" fmla="*/ 573171 h 1863559"/>
                <a:gd name="connsiteX96" fmla="*/ 1776691 w 1885102"/>
                <a:gd name="connsiteY96" fmla="*/ 608263 h 1863559"/>
                <a:gd name="connsiteX97" fmla="*/ 1787482 w 1885102"/>
                <a:gd name="connsiteY97" fmla="*/ 645694 h 1863559"/>
                <a:gd name="connsiteX98" fmla="*/ 1800071 w 1885102"/>
                <a:gd name="connsiteY98" fmla="*/ 686635 h 1863559"/>
                <a:gd name="connsiteX99" fmla="*/ 1810862 w 1885102"/>
                <a:gd name="connsiteY99" fmla="*/ 731085 h 1863559"/>
                <a:gd name="connsiteX100" fmla="*/ 1823451 w 1885102"/>
                <a:gd name="connsiteY100" fmla="*/ 780214 h 1863559"/>
                <a:gd name="connsiteX101" fmla="*/ 1834242 w 1885102"/>
                <a:gd name="connsiteY101" fmla="*/ 836361 h 1863559"/>
                <a:gd name="connsiteX102" fmla="*/ 1845032 w 1885102"/>
                <a:gd name="connsiteY102" fmla="*/ 901867 h 1863559"/>
                <a:gd name="connsiteX103" fmla="*/ 1857621 w 1885102"/>
                <a:gd name="connsiteY103" fmla="*/ 980239 h 1863559"/>
                <a:gd name="connsiteX104" fmla="*/ 1868412 w 1885102"/>
                <a:gd name="connsiteY104" fmla="*/ 1084345 h 1863559"/>
                <a:gd name="connsiteX105" fmla="*/ 1881001 w 1885102"/>
                <a:gd name="connsiteY105" fmla="*/ 1256297 h 1863559"/>
                <a:gd name="connsiteX106" fmla="*/ 1885102 w 1885102"/>
                <a:gd name="connsiteY106" fmla="*/ 1335426 h 1863559"/>
                <a:gd name="connsiteX107" fmla="*/ 1885102 w 1885102"/>
                <a:gd name="connsiteY107" fmla="*/ 1708295 h 1863559"/>
                <a:gd name="connsiteX108" fmla="*/ 0 w 1885102"/>
                <a:gd name="connsiteY108" fmla="*/ 1863559 h 1863559"/>
                <a:gd name="connsiteX109" fmla="*/ 0 w 1885102"/>
                <a:gd name="connsiteY109" fmla="*/ 1482058 h 1863559"/>
                <a:gd name="connsiteX110" fmla="*/ 8809 w 1885102"/>
                <a:gd name="connsiteY110" fmla="*/ 1388477 h 1863559"/>
                <a:gd name="connsiteX111" fmla="*/ 21398 w 1885102"/>
                <a:gd name="connsiteY111" fmla="*/ 1283201 h 1863559"/>
                <a:gd name="connsiteX112" fmla="*/ 32189 w 1885102"/>
                <a:gd name="connsiteY112" fmla="*/ 1190791 h 1863559"/>
                <a:gd name="connsiteX113" fmla="*/ 44778 w 1885102"/>
                <a:gd name="connsiteY113" fmla="*/ 1110080 h 1863559"/>
                <a:gd name="connsiteX114" fmla="*/ 55569 w 1885102"/>
                <a:gd name="connsiteY114" fmla="*/ 1038726 h 1863559"/>
                <a:gd name="connsiteX115" fmla="*/ 66360 w 1885102"/>
                <a:gd name="connsiteY115" fmla="*/ 972051 h 1863559"/>
                <a:gd name="connsiteX116" fmla="*/ 78949 w 1885102"/>
                <a:gd name="connsiteY116" fmla="*/ 911225 h 1863559"/>
                <a:gd name="connsiteX117" fmla="*/ 89740 w 1885102"/>
                <a:gd name="connsiteY117" fmla="*/ 853907 h 1863559"/>
                <a:gd name="connsiteX118" fmla="*/ 102329 w 1885102"/>
                <a:gd name="connsiteY118" fmla="*/ 800100 h 1863559"/>
                <a:gd name="connsiteX119" fmla="*/ 113119 w 1885102"/>
                <a:gd name="connsiteY119" fmla="*/ 750971 h 1863559"/>
                <a:gd name="connsiteX120" fmla="*/ 123910 w 1885102"/>
                <a:gd name="connsiteY120" fmla="*/ 705351 h 1863559"/>
                <a:gd name="connsiteX121" fmla="*/ 136499 w 1885102"/>
                <a:gd name="connsiteY121" fmla="*/ 663240 h 1863559"/>
                <a:gd name="connsiteX122" fmla="*/ 147290 w 1885102"/>
                <a:gd name="connsiteY122" fmla="*/ 624639 h 1863559"/>
                <a:gd name="connsiteX123" fmla="*/ 158081 w 1885102"/>
                <a:gd name="connsiteY123" fmla="*/ 589547 h 1863559"/>
                <a:gd name="connsiteX124" fmla="*/ 170670 w 1885102"/>
                <a:gd name="connsiteY124" fmla="*/ 555625 h 1863559"/>
                <a:gd name="connsiteX125" fmla="*/ 181461 w 1885102"/>
                <a:gd name="connsiteY125" fmla="*/ 525212 h 1863559"/>
                <a:gd name="connsiteX126" fmla="*/ 192251 w 1885102"/>
                <a:gd name="connsiteY126" fmla="*/ 495968 h 1863559"/>
                <a:gd name="connsiteX127" fmla="*/ 204841 w 1885102"/>
                <a:gd name="connsiteY127" fmla="*/ 469064 h 1863559"/>
                <a:gd name="connsiteX128" fmla="*/ 215631 w 1885102"/>
                <a:gd name="connsiteY128" fmla="*/ 442160 h 1863559"/>
                <a:gd name="connsiteX129" fmla="*/ 228221 w 1885102"/>
                <a:gd name="connsiteY129" fmla="*/ 417596 h 1863559"/>
                <a:gd name="connsiteX130" fmla="*/ 239011 w 1885102"/>
                <a:gd name="connsiteY130" fmla="*/ 393031 h 1863559"/>
                <a:gd name="connsiteX131" fmla="*/ 249802 w 1885102"/>
                <a:gd name="connsiteY131" fmla="*/ 370806 h 1863559"/>
                <a:gd name="connsiteX132" fmla="*/ 262391 w 1885102"/>
                <a:gd name="connsiteY132" fmla="*/ 348581 h 1863559"/>
                <a:gd name="connsiteX133" fmla="*/ 273182 w 1885102"/>
                <a:gd name="connsiteY133" fmla="*/ 328696 h 1863559"/>
                <a:gd name="connsiteX134" fmla="*/ 285771 w 1885102"/>
                <a:gd name="connsiteY134" fmla="*/ 308810 h 1863559"/>
                <a:gd name="connsiteX135" fmla="*/ 296562 w 1885102"/>
                <a:gd name="connsiteY135" fmla="*/ 288925 h 1863559"/>
                <a:gd name="connsiteX136" fmla="*/ 307353 w 1885102"/>
                <a:gd name="connsiteY136" fmla="*/ 271379 h 1863559"/>
                <a:gd name="connsiteX137" fmla="*/ 318143 w 1885102"/>
                <a:gd name="connsiteY137" fmla="*/ 253833 h 1863559"/>
                <a:gd name="connsiteX138" fmla="*/ 330733 w 1885102"/>
                <a:gd name="connsiteY138" fmla="*/ 237457 h 1863559"/>
                <a:gd name="connsiteX139" fmla="*/ 343322 w 1885102"/>
                <a:gd name="connsiteY139" fmla="*/ 221080 h 1863559"/>
                <a:gd name="connsiteX140" fmla="*/ 354113 w 1885102"/>
                <a:gd name="connsiteY140" fmla="*/ 205874 h 1863559"/>
                <a:gd name="connsiteX141" fmla="*/ 364903 w 1885102"/>
                <a:gd name="connsiteY141" fmla="*/ 190667 h 1863559"/>
                <a:gd name="connsiteX142" fmla="*/ 375694 w 1885102"/>
                <a:gd name="connsiteY142" fmla="*/ 176630 h 1863559"/>
                <a:gd name="connsiteX143" fmla="*/ 388283 w 1885102"/>
                <a:gd name="connsiteY143" fmla="*/ 163763 h 1863559"/>
                <a:gd name="connsiteX144" fmla="*/ 399074 w 1885102"/>
                <a:gd name="connsiteY144" fmla="*/ 150896 h 1863559"/>
                <a:gd name="connsiteX145" fmla="*/ 411663 w 1885102"/>
                <a:gd name="connsiteY145" fmla="*/ 139199 h 1863559"/>
                <a:gd name="connsiteX146" fmla="*/ 422454 w 1885102"/>
                <a:gd name="connsiteY146" fmla="*/ 127501 h 1863559"/>
                <a:gd name="connsiteX147" fmla="*/ 433245 w 1885102"/>
                <a:gd name="connsiteY147" fmla="*/ 115804 h 1863559"/>
                <a:gd name="connsiteX148" fmla="*/ 445834 w 1885102"/>
                <a:gd name="connsiteY148" fmla="*/ 105276 h 1863559"/>
                <a:gd name="connsiteX149" fmla="*/ 456624 w 1885102"/>
                <a:gd name="connsiteY149" fmla="*/ 95918 h 1863559"/>
                <a:gd name="connsiteX150" fmla="*/ 469214 w 1885102"/>
                <a:gd name="connsiteY150" fmla="*/ 86561 h 1863559"/>
                <a:gd name="connsiteX151" fmla="*/ 480004 w 1885102"/>
                <a:gd name="connsiteY151" fmla="*/ 77203 h 1863559"/>
                <a:gd name="connsiteX152" fmla="*/ 490795 w 1885102"/>
                <a:gd name="connsiteY152" fmla="*/ 69015 h 1863559"/>
                <a:gd name="connsiteX153" fmla="*/ 503384 w 1885102"/>
                <a:gd name="connsiteY153" fmla="*/ 60826 h 1863559"/>
                <a:gd name="connsiteX154" fmla="*/ 514175 w 1885102"/>
                <a:gd name="connsiteY154" fmla="*/ 53808 h 1863559"/>
                <a:gd name="connsiteX155" fmla="*/ 526764 w 1885102"/>
                <a:gd name="connsiteY155" fmla="*/ 46790 h 1863559"/>
                <a:gd name="connsiteX156" fmla="*/ 537555 w 1885102"/>
                <a:gd name="connsiteY156" fmla="*/ 39771 h 1863559"/>
                <a:gd name="connsiteX157" fmla="*/ 548346 w 1885102"/>
                <a:gd name="connsiteY157" fmla="*/ 33922 h 1863559"/>
                <a:gd name="connsiteX158" fmla="*/ 560935 w 1885102"/>
                <a:gd name="connsiteY158" fmla="*/ 28074 h 1863559"/>
                <a:gd name="connsiteX159" fmla="*/ 571726 w 1885102"/>
                <a:gd name="connsiteY159" fmla="*/ 23395 h 1863559"/>
                <a:gd name="connsiteX160" fmla="*/ 582516 w 1885102"/>
                <a:gd name="connsiteY160" fmla="*/ 18716 h 1863559"/>
                <a:gd name="connsiteX161" fmla="*/ 595106 w 1885102"/>
                <a:gd name="connsiteY161" fmla="*/ 14037 h 1863559"/>
                <a:gd name="connsiteX162" fmla="*/ 605896 w 1885102"/>
                <a:gd name="connsiteY162" fmla="*/ 11697 h 1863559"/>
                <a:gd name="connsiteX163" fmla="*/ 618485 w 1885102"/>
                <a:gd name="connsiteY163" fmla="*/ 8188 h 1863559"/>
                <a:gd name="connsiteX164" fmla="*/ 629276 w 1885102"/>
                <a:gd name="connsiteY164" fmla="*/ 5849 h 1863559"/>
                <a:gd name="connsiteX165" fmla="*/ 640067 w 1885102"/>
                <a:gd name="connsiteY165" fmla="*/ 3509 h 1863559"/>
                <a:gd name="connsiteX166" fmla="*/ 652656 w 1885102"/>
                <a:gd name="connsiteY166" fmla="*/ 2340 h 1863559"/>
                <a:gd name="connsiteX167" fmla="*/ 663447 w 1885102"/>
                <a:gd name="connsiteY167" fmla="*/ 1170 h 1863559"/>
                <a:gd name="connsiteX0" fmla="*/ 676036 w 1887484"/>
                <a:gd name="connsiteY0" fmla="*/ 0 h 1903557"/>
                <a:gd name="connsiteX1" fmla="*/ 686827 w 1887484"/>
                <a:gd name="connsiteY1" fmla="*/ 1170 h 1903557"/>
                <a:gd name="connsiteX2" fmla="*/ 697618 w 1887484"/>
                <a:gd name="connsiteY2" fmla="*/ 1170 h 1903557"/>
                <a:gd name="connsiteX3" fmla="*/ 710207 w 1887484"/>
                <a:gd name="connsiteY3" fmla="*/ 2340 h 1903557"/>
                <a:gd name="connsiteX4" fmla="*/ 720997 w 1887484"/>
                <a:gd name="connsiteY4" fmla="*/ 4679 h 1903557"/>
                <a:gd name="connsiteX5" fmla="*/ 733587 w 1887484"/>
                <a:gd name="connsiteY5" fmla="*/ 7019 h 1903557"/>
                <a:gd name="connsiteX6" fmla="*/ 744377 w 1887484"/>
                <a:gd name="connsiteY6" fmla="*/ 9358 h 1903557"/>
                <a:gd name="connsiteX7" fmla="*/ 755168 w 1887484"/>
                <a:gd name="connsiteY7" fmla="*/ 14037 h 1903557"/>
                <a:gd name="connsiteX8" fmla="*/ 765959 w 1887484"/>
                <a:gd name="connsiteY8" fmla="*/ 18716 h 1903557"/>
                <a:gd name="connsiteX9" fmla="*/ 778548 w 1887484"/>
                <a:gd name="connsiteY9" fmla="*/ 23395 h 1903557"/>
                <a:gd name="connsiteX10" fmla="*/ 789339 w 1887484"/>
                <a:gd name="connsiteY10" fmla="*/ 30413 h 1903557"/>
                <a:gd name="connsiteX11" fmla="*/ 801928 w 1887484"/>
                <a:gd name="connsiteY11" fmla="*/ 37432 h 1903557"/>
                <a:gd name="connsiteX12" fmla="*/ 812719 w 1887484"/>
                <a:gd name="connsiteY12" fmla="*/ 45620 h 1903557"/>
                <a:gd name="connsiteX13" fmla="*/ 823509 w 1887484"/>
                <a:gd name="connsiteY13" fmla="*/ 54978 h 1903557"/>
                <a:gd name="connsiteX14" fmla="*/ 836099 w 1887484"/>
                <a:gd name="connsiteY14" fmla="*/ 66675 h 1903557"/>
                <a:gd name="connsiteX15" fmla="*/ 846889 w 1887484"/>
                <a:gd name="connsiteY15" fmla="*/ 78372 h 1903557"/>
                <a:gd name="connsiteX16" fmla="*/ 859479 w 1887484"/>
                <a:gd name="connsiteY16" fmla="*/ 93579 h 1903557"/>
                <a:gd name="connsiteX17" fmla="*/ 870269 w 1887484"/>
                <a:gd name="connsiteY17" fmla="*/ 109955 h 1903557"/>
                <a:gd name="connsiteX18" fmla="*/ 881060 w 1887484"/>
                <a:gd name="connsiteY18" fmla="*/ 128671 h 1903557"/>
                <a:gd name="connsiteX19" fmla="*/ 893649 w 1887484"/>
                <a:gd name="connsiteY19" fmla="*/ 150896 h 1903557"/>
                <a:gd name="connsiteX20" fmla="*/ 904440 w 1887484"/>
                <a:gd name="connsiteY20" fmla="*/ 177800 h 1903557"/>
                <a:gd name="connsiteX21" fmla="*/ 917029 w 1887484"/>
                <a:gd name="connsiteY21" fmla="*/ 210553 h 1903557"/>
                <a:gd name="connsiteX22" fmla="*/ 927820 w 1887484"/>
                <a:gd name="connsiteY22" fmla="*/ 252663 h 1903557"/>
                <a:gd name="connsiteX23" fmla="*/ 938611 w 1887484"/>
                <a:gd name="connsiteY23" fmla="*/ 311150 h 1903557"/>
                <a:gd name="connsiteX24" fmla="*/ 951200 w 1887484"/>
                <a:gd name="connsiteY24" fmla="*/ 400050 h 1903557"/>
                <a:gd name="connsiteX25" fmla="*/ 961991 w 1887484"/>
                <a:gd name="connsiteY25" fmla="*/ 614112 h 1903557"/>
                <a:gd name="connsiteX26" fmla="*/ 972781 w 1887484"/>
                <a:gd name="connsiteY26" fmla="*/ 533400 h 1903557"/>
                <a:gd name="connsiteX27" fmla="*/ 985370 w 1887484"/>
                <a:gd name="connsiteY27" fmla="*/ 374316 h 1903557"/>
                <a:gd name="connsiteX28" fmla="*/ 996161 w 1887484"/>
                <a:gd name="connsiteY28" fmla="*/ 294774 h 1903557"/>
                <a:gd name="connsiteX29" fmla="*/ 1008750 w 1887484"/>
                <a:gd name="connsiteY29" fmla="*/ 242135 h 1903557"/>
                <a:gd name="connsiteX30" fmla="*/ 1019541 w 1887484"/>
                <a:gd name="connsiteY30" fmla="*/ 202364 h 1903557"/>
                <a:gd name="connsiteX31" fmla="*/ 1030332 w 1887484"/>
                <a:gd name="connsiteY31" fmla="*/ 170782 h 1903557"/>
                <a:gd name="connsiteX32" fmla="*/ 1042921 w 1887484"/>
                <a:gd name="connsiteY32" fmla="*/ 145047 h 1903557"/>
                <a:gd name="connsiteX33" fmla="*/ 1053712 w 1887484"/>
                <a:gd name="connsiteY33" fmla="*/ 123992 h 1903557"/>
                <a:gd name="connsiteX34" fmla="*/ 1064503 w 1887484"/>
                <a:gd name="connsiteY34" fmla="*/ 105276 h 1903557"/>
                <a:gd name="connsiteX35" fmla="*/ 1077092 w 1887484"/>
                <a:gd name="connsiteY35" fmla="*/ 90070 h 1903557"/>
                <a:gd name="connsiteX36" fmla="*/ 1087882 w 1887484"/>
                <a:gd name="connsiteY36" fmla="*/ 76033 h 1903557"/>
                <a:gd name="connsiteX37" fmla="*/ 1100472 w 1887484"/>
                <a:gd name="connsiteY37" fmla="*/ 63166 h 1903557"/>
                <a:gd name="connsiteX38" fmla="*/ 1111262 w 1887484"/>
                <a:gd name="connsiteY38" fmla="*/ 52638 h 1903557"/>
                <a:gd name="connsiteX39" fmla="*/ 1122053 w 1887484"/>
                <a:gd name="connsiteY39" fmla="*/ 43280 h 1903557"/>
                <a:gd name="connsiteX40" fmla="*/ 1134642 w 1887484"/>
                <a:gd name="connsiteY40" fmla="*/ 35092 h 1903557"/>
                <a:gd name="connsiteX41" fmla="*/ 1145433 w 1887484"/>
                <a:gd name="connsiteY41" fmla="*/ 28074 h 1903557"/>
                <a:gd name="connsiteX42" fmla="*/ 1156224 w 1887484"/>
                <a:gd name="connsiteY42" fmla="*/ 22225 h 1903557"/>
                <a:gd name="connsiteX43" fmla="*/ 1168813 w 1887484"/>
                <a:gd name="connsiteY43" fmla="*/ 16376 h 1903557"/>
                <a:gd name="connsiteX44" fmla="*/ 1179604 w 1887484"/>
                <a:gd name="connsiteY44" fmla="*/ 12867 h 1903557"/>
                <a:gd name="connsiteX45" fmla="*/ 1192193 w 1887484"/>
                <a:gd name="connsiteY45" fmla="*/ 8188 h 1903557"/>
                <a:gd name="connsiteX46" fmla="*/ 1202984 w 1887484"/>
                <a:gd name="connsiteY46" fmla="*/ 5849 h 1903557"/>
                <a:gd name="connsiteX47" fmla="*/ 1213774 w 1887484"/>
                <a:gd name="connsiteY47" fmla="*/ 3509 h 1903557"/>
                <a:gd name="connsiteX48" fmla="*/ 1226364 w 1887484"/>
                <a:gd name="connsiteY48" fmla="*/ 1170 h 1903557"/>
                <a:gd name="connsiteX49" fmla="*/ 1237154 w 1887484"/>
                <a:gd name="connsiteY49" fmla="*/ 1170 h 1903557"/>
                <a:gd name="connsiteX50" fmla="*/ 1249743 w 1887484"/>
                <a:gd name="connsiteY50" fmla="*/ 0 h 1903557"/>
                <a:gd name="connsiteX51" fmla="*/ 1260534 w 1887484"/>
                <a:gd name="connsiteY51" fmla="*/ 0 h 1903557"/>
                <a:gd name="connsiteX52" fmla="*/ 1271325 w 1887484"/>
                <a:gd name="connsiteY52" fmla="*/ 1170 h 1903557"/>
                <a:gd name="connsiteX53" fmla="*/ 1283914 w 1887484"/>
                <a:gd name="connsiteY53" fmla="*/ 2340 h 1903557"/>
                <a:gd name="connsiteX54" fmla="*/ 1294705 w 1887484"/>
                <a:gd name="connsiteY54" fmla="*/ 3509 h 1903557"/>
                <a:gd name="connsiteX55" fmla="*/ 1307294 w 1887484"/>
                <a:gd name="connsiteY55" fmla="*/ 5849 h 1903557"/>
                <a:gd name="connsiteX56" fmla="*/ 1318085 w 1887484"/>
                <a:gd name="connsiteY56" fmla="*/ 8188 h 1903557"/>
                <a:gd name="connsiteX57" fmla="*/ 1328875 w 1887484"/>
                <a:gd name="connsiteY57" fmla="*/ 11697 h 1903557"/>
                <a:gd name="connsiteX58" fmla="*/ 1339666 w 1887484"/>
                <a:gd name="connsiteY58" fmla="*/ 15207 h 1903557"/>
                <a:gd name="connsiteX59" fmla="*/ 1352255 w 1887484"/>
                <a:gd name="connsiteY59" fmla="*/ 19886 h 1903557"/>
                <a:gd name="connsiteX60" fmla="*/ 1363046 w 1887484"/>
                <a:gd name="connsiteY60" fmla="*/ 24565 h 1903557"/>
                <a:gd name="connsiteX61" fmla="*/ 1375635 w 1887484"/>
                <a:gd name="connsiteY61" fmla="*/ 29244 h 1903557"/>
                <a:gd name="connsiteX62" fmla="*/ 1386426 w 1887484"/>
                <a:gd name="connsiteY62" fmla="*/ 35092 h 1903557"/>
                <a:gd name="connsiteX63" fmla="*/ 1397217 w 1887484"/>
                <a:gd name="connsiteY63" fmla="*/ 40941 h 1903557"/>
                <a:gd name="connsiteX64" fmla="*/ 1409806 w 1887484"/>
                <a:gd name="connsiteY64" fmla="*/ 47959 h 1903557"/>
                <a:gd name="connsiteX65" fmla="*/ 1420597 w 1887484"/>
                <a:gd name="connsiteY65" fmla="*/ 54978 h 1903557"/>
                <a:gd name="connsiteX66" fmla="*/ 1433186 w 1887484"/>
                <a:gd name="connsiteY66" fmla="*/ 61996 h 1903557"/>
                <a:gd name="connsiteX67" fmla="*/ 1443977 w 1887484"/>
                <a:gd name="connsiteY67" fmla="*/ 70184 h 1903557"/>
                <a:gd name="connsiteX68" fmla="*/ 1454767 w 1887484"/>
                <a:gd name="connsiteY68" fmla="*/ 79542 h 1903557"/>
                <a:gd name="connsiteX69" fmla="*/ 1467357 w 1887484"/>
                <a:gd name="connsiteY69" fmla="*/ 87730 h 1903557"/>
                <a:gd name="connsiteX70" fmla="*/ 1478147 w 1887484"/>
                <a:gd name="connsiteY70" fmla="*/ 98258 h 1903557"/>
                <a:gd name="connsiteX71" fmla="*/ 1490736 w 1887484"/>
                <a:gd name="connsiteY71" fmla="*/ 107616 h 1903557"/>
                <a:gd name="connsiteX72" fmla="*/ 1501527 w 1887484"/>
                <a:gd name="connsiteY72" fmla="*/ 119313 h 1903557"/>
                <a:gd name="connsiteX73" fmla="*/ 1512318 w 1887484"/>
                <a:gd name="connsiteY73" fmla="*/ 129841 h 1903557"/>
                <a:gd name="connsiteX74" fmla="*/ 1524907 w 1887484"/>
                <a:gd name="connsiteY74" fmla="*/ 141538 h 1903557"/>
                <a:gd name="connsiteX75" fmla="*/ 1535698 w 1887484"/>
                <a:gd name="connsiteY75" fmla="*/ 154405 h 1903557"/>
                <a:gd name="connsiteX76" fmla="*/ 1546489 w 1887484"/>
                <a:gd name="connsiteY76" fmla="*/ 167272 h 1903557"/>
                <a:gd name="connsiteX77" fmla="*/ 1559078 w 1887484"/>
                <a:gd name="connsiteY77" fmla="*/ 180139 h 1903557"/>
                <a:gd name="connsiteX78" fmla="*/ 1569869 w 1887484"/>
                <a:gd name="connsiteY78" fmla="*/ 195346 h 1903557"/>
                <a:gd name="connsiteX79" fmla="*/ 1582458 w 1887484"/>
                <a:gd name="connsiteY79" fmla="*/ 210553 h 1903557"/>
                <a:gd name="connsiteX80" fmla="*/ 1593248 w 1887484"/>
                <a:gd name="connsiteY80" fmla="*/ 225759 h 1903557"/>
                <a:gd name="connsiteX81" fmla="*/ 1604039 w 1887484"/>
                <a:gd name="connsiteY81" fmla="*/ 242135 h 1903557"/>
                <a:gd name="connsiteX82" fmla="*/ 1616628 w 1887484"/>
                <a:gd name="connsiteY82" fmla="*/ 258512 h 1903557"/>
                <a:gd name="connsiteX83" fmla="*/ 1627419 w 1887484"/>
                <a:gd name="connsiteY83" fmla="*/ 277228 h 1903557"/>
                <a:gd name="connsiteX84" fmla="*/ 1640008 w 1887484"/>
                <a:gd name="connsiteY84" fmla="*/ 294774 h 1903557"/>
                <a:gd name="connsiteX85" fmla="*/ 1650799 w 1887484"/>
                <a:gd name="connsiteY85" fmla="*/ 314659 h 1903557"/>
                <a:gd name="connsiteX86" fmla="*/ 1661590 w 1887484"/>
                <a:gd name="connsiteY86" fmla="*/ 334545 h 1903557"/>
                <a:gd name="connsiteX87" fmla="*/ 1674179 w 1887484"/>
                <a:gd name="connsiteY87" fmla="*/ 356770 h 1903557"/>
                <a:gd name="connsiteX88" fmla="*/ 1684970 w 1887484"/>
                <a:gd name="connsiteY88" fmla="*/ 378995 h 1903557"/>
                <a:gd name="connsiteX89" fmla="*/ 1697559 w 1887484"/>
                <a:gd name="connsiteY89" fmla="*/ 402389 h 1903557"/>
                <a:gd name="connsiteX90" fmla="*/ 1708350 w 1887484"/>
                <a:gd name="connsiteY90" fmla="*/ 426954 h 1903557"/>
                <a:gd name="connsiteX91" fmla="*/ 1719140 w 1887484"/>
                <a:gd name="connsiteY91" fmla="*/ 452688 h 1903557"/>
                <a:gd name="connsiteX92" fmla="*/ 1729931 w 1887484"/>
                <a:gd name="connsiteY92" fmla="*/ 480762 h 1903557"/>
                <a:gd name="connsiteX93" fmla="*/ 1742520 w 1887484"/>
                <a:gd name="connsiteY93" fmla="*/ 510005 h 1903557"/>
                <a:gd name="connsiteX94" fmla="*/ 1753311 w 1887484"/>
                <a:gd name="connsiteY94" fmla="*/ 540418 h 1903557"/>
                <a:gd name="connsiteX95" fmla="*/ 1765900 w 1887484"/>
                <a:gd name="connsiteY95" fmla="*/ 573171 h 1903557"/>
                <a:gd name="connsiteX96" fmla="*/ 1776691 w 1887484"/>
                <a:gd name="connsiteY96" fmla="*/ 608263 h 1903557"/>
                <a:gd name="connsiteX97" fmla="*/ 1787482 w 1887484"/>
                <a:gd name="connsiteY97" fmla="*/ 645694 h 1903557"/>
                <a:gd name="connsiteX98" fmla="*/ 1800071 w 1887484"/>
                <a:gd name="connsiteY98" fmla="*/ 686635 h 1903557"/>
                <a:gd name="connsiteX99" fmla="*/ 1810862 w 1887484"/>
                <a:gd name="connsiteY99" fmla="*/ 731085 h 1903557"/>
                <a:gd name="connsiteX100" fmla="*/ 1823451 w 1887484"/>
                <a:gd name="connsiteY100" fmla="*/ 780214 h 1903557"/>
                <a:gd name="connsiteX101" fmla="*/ 1834242 w 1887484"/>
                <a:gd name="connsiteY101" fmla="*/ 836361 h 1903557"/>
                <a:gd name="connsiteX102" fmla="*/ 1845032 w 1887484"/>
                <a:gd name="connsiteY102" fmla="*/ 901867 h 1903557"/>
                <a:gd name="connsiteX103" fmla="*/ 1857621 w 1887484"/>
                <a:gd name="connsiteY103" fmla="*/ 980239 h 1903557"/>
                <a:gd name="connsiteX104" fmla="*/ 1868412 w 1887484"/>
                <a:gd name="connsiteY104" fmla="*/ 1084345 h 1903557"/>
                <a:gd name="connsiteX105" fmla="*/ 1881001 w 1887484"/>
                <a:gd name="connsiteY105" fmla="*/ 1256297 h 1903557"/>
                <a:gd name="connsiteX106" fmla="*/ 1885102 w 1887484"/>
                <a:gd name="connsiteY106" fmla="*/ 1335426 h 1903557"/>
                <a:gd name="connsiteX107" fmla="*/ 1887484 w 1887484"/>
                <a:gd name="connsiteY107" fmla="*/ 1903557 h 1903557"/>
                <a:gd name="connsiteX108" fmla="*/ 0 w 1887484"/>
                <a:gd name="connsiteY108" fmla="*/ 1863559 h 1903557"/>
                <a:gd name="connsiteX109" fmla="*/ 0 w 1887484"/>
                <a:gd name="connsiteY109" fmla="*/ 1482058 h 1903557"/>
                <a:gd name="connsiteX110" fmla="*/ 8809 w 1887484"/>
                <a:gd name="connsiteY110" fmla="*/ 1388477 h 1903557"/>
                <a:gd name="connsiteX111" fmla="*/ 21398 w 1887484"/>
                <a:gd name="connsiteY111" fmla="*/ 1283201 h 1903557"/>
                <a:gd name="connsiteX112" fmla="*/ 32189 w 1887484"/>
                <a:gd name="connsiteY112" fmla="*/ 1190791 h 1903557"/>
                <a:gd name="connsiteX113" fmla="*/ 44778 w 1887484"/>
                <a:gd name="connsiteY113" fmla="*/ 1110080 h 1903557"/>
                <a:gd name="connsiteX114" fmla="*/ 55569 w 1887484"/>
                <a:gd name="connsiteY114" fmla="*/ 1038726 h 1903557"/>
                <a:gd name="connsiteX115" fmla="*/ 66360 w 1887484"/>
                <a:gd name="connsiteY115" fmla="*/ 972051 h 1903557"/>
                <a:gd name="connsiteX116" fmla="*/ 78949 w 1887484"/>
                <a:gd name="connsiteY116" fmla="*/ 911225 h 1903557"/>
                <a:gd name="connsiteX117" fmla="*/ 89740 w 1887484"/>
                <a:gd name="connsiteY117" fmla="*/ 853907 h 1903557"/>
                <a:gd name="connsiteX118" fmla="*/ 102329 w 1887484"/>
                <a:gd name="connsiteY118" fmla="*/ 800100 h 1903557"/>
                <a:gd name="connsiteX119" fmla="*/ 113119 w 1887484"/>
                <a:gd name="connsiteY119" fmla="*/ 750971 h 1903557"/>
                <a:gd name="connsiteX120" fmla="*/ 123910 w 1887484"/>
                <a:gd name="connsiteY120" fmla="*/ 705351 h 1903557"/>
                <a:gd name="connsiteX121" fmla="*/ 136499 w 1887484"/>
                <a:gd name="connsiteY121" fmla="*/ 663240 h 1903557"/>
                <a:gd name="connsiteX122" fmla="*/ 147290 w 1887484"/>
                <a:gd name="connsiteY122" fmla="*/ 624639 h 1903557"/>
                <a:gd name="connsiteX123" fmla="*/ 158081 w 1887484"/>
                <a:gd name="connsiteY123" fmla="*/ 589547 h 1903557"/>
                <a:gd name="connsiteX124" fmla="*/ 170670 w 1887484"/>
                <a:gd name="connsiteY124" fmla="*/ 555625 h 1903557"/>
                <a:gd name="connsiteX125" fmla="*/ 181461 w 1887484"/>
                <a:gd name="connsiteY125" fmla="*/ 525212 h 1903557"/>
                <a:gd name="connsiteX126" fmla="*/ 192251 w 1887484"/>
                <a:gd name="connsiteY126" fmla="*/ 495968 h 1903557"/>
                <a:gd name="connsiteX127" fmla="*/ 204841 w 1887484"/>
                <a:gd name="connsiteY127" fmla="*/ 469064 h 1903557"/>
                <a:gd name="connsiteX128" fmla="*/ 215631 w 1887484"/>
                <a:gd name="connsiteY128" fmla="*/ 442160 h 1903557"/>
                <a:gd name="connsiteX129" fmla="*/ 228221 w 1887484"/>
                <a:gd name="connsiteY129" fmla="*/ 417596 h 1903557"/>
                <a:gd name="connsiteX130" fmla="*/ 239011 w 1887484"/>
                <a:gd name="connsiteY130" fmla="*/ 393031 h 1903557"/>
                <a:gd name="connsiteX131" fmla="*/ 249802 w 1887484"/>
                <a:gd name="connsiteY131" fmla="*/ 370806 h 1903557"/>
                <a:gd name="connsiteX132" fmla="*/ 262391 w 1887484"/>
                <a:gd name="connsiteY132" fmla="*/ 348581 h 1903557"/>
                <a:gd name="connsiteX133" fmla="*/ 273182 w 1887484"/>
                <a:gd name="connsiteY133" fmla="*/ 328696 h 1903557"/>
                <a:gd name="connsiteX134" fmla="*/ 285771 w 1887484"/>
                <a:gd name="connsiteY134" fmla="*/ 308810 h 1903557"/>
                <a:gd name="connsiteX135" fmla="*/ 296562 w 1887484"/>
                <a:gd name="connsiteY135" fmla="*/ 288925 h 1903557"/>
                <a:gd name="connsiteX136" fmla="*/ 307353 w 1887484"/>
                <a:gd name="connsiteY136" fmla="*/ 271379 h 1903557"/>
                <a:gd name="connsiteX137" fmla="*/ 318143 w 1887484"/>
                <a:gd name="connsiteY137" fmla="*/ 253833 h 1903557"/>
                <a:gd name="connsiteX138" fmla="*/ 330733 w 1887484"/>
                <a:gd name="connsiteY138" fmla="*/ 237457 h 1903557"/>
                <a:gd name="connsiteX139" fmla="*/ 343322 w 1887484"/>
                <a:gd name="connsiteY139" fmla="*/ 221080 h 1903557"/>
                <a:gd name="connsiteX140" fmla="*/ 354113 w 1887484"/>
                <a:gd name="connsiteY140" fmla="*/ 205874 h 1903557"/>
                <a:gd name="connsiteX141" fmla="*/ 364903 w 1887484"/>
                <a:gd name="connsiteY141" fmla="*/ 190667 h 1903557"/>
                <a:gd name="connsiteX142" fmla="*/ 375694 w 1887484"/>
                <a:gd name="connsiteY142" fmla="*/ 176630 h 1903557"/>
                <a:gd name="connsiteX143" fmla="*/ 388283 w 1887484"/>
                <a:gd name="connsiteY143" fmla="*/ 163763 h 1903557"/>
                <a:gd name="connsiteX144" fmla="*/ 399074 w 1887484"/>
                <a:gd name="connsiteY144" fmla="*/ 150896 h 1903557"/>
                <a:gd name="connsiteX145" fmla="*/ 411663 w 1887484"/>
                <a:gd name="connsiteY145" fmla="*/ 139199 h 1903557"/>
                <a:gd name="connsiteX146" fmla="*/ 422454 w 1887484"/>
                <a:gd name="connsiteY146" fmla="*/ 127501 h 1903557"/>
                <a:gd name="connsiteX147" fmla="*/ 433245 w 1887484"/>
                <a:gd name="connsiteY147" fmla="*/ 115804 h 1903557"/>
                <a:gd name="connsiteX148" fmla="*/ 445834 w 1887484"/>
                <a:gd name="connsiteY148" fmla="*/ 105276 h 1903557"/>
                <a:gd name="connsiteX149" fmla="*/ 456624 w 1887484"/>
                <a:gd name="connsiteY149" fmla="*/ 95918 h 1903557"/>
                <a:gd name="connsiteX150" fmla="*/ 469214 w 1887484"/>
                <a:gd name="connsiteY150" fmla="*/ 86561 h 1903557"/>
                <a:gd name="connsiteX151" fmla="*/ 480004 w 1887484"/>
                <a:gd name="connsiteY151" fmla="*/ 77203 h 1903557"/>
                <a:gd name="connsiteX152" fmla="*/ 490795 w 1887484"/>
                <a:gd name="connsiteY152" fmla="*/ 69015 h 1903557"/>
                <a:gd name="connsiteX153" fmla="*/ 503384 w 1887484"/>
                <a:gd name="connsiteY153" fmla="*/ 60826 h 1903557"/>
                <a:gd name="connsiteX154" fmla="*/ 514175 w 1887484"/>
                <a:gd name="connsiteY154" fmla="*/ 53808 h 1903557"/>
                <a:gd name="connsiteX155" fmla="*/ 526764 w 1887484"/>
                <a:gd name="connsiteY155" fmla="*/ 46790 h 1903557"/>
                <a:gd name="connsiteX156" fmla="*/ 537555 w 1887484"/>
                <a:gd name="connsiteY156" fmla="*/ 39771 h 1903557"/>
                <a:gd name="connsiteX157" fmla="*/ 548346 w 1887484"/>
                <a:gd name="connsiteY157" fmla="*/ 33922 h 1903557"/>
                <a:gd name="connsiteX158" fmla="*/ 560935 w 1887484"/>
                <a:gd name="connsiteY158" fmla="*/ 28074 h 1903557"/>
                <a:gd name="connsiteX159" fmla="*/ 571726 w 1887484"/>
                <a:gd name="connsiteY159" fmla="*/ 23395 h 1903557"/>
                <a:gd name="connsiteX160" fmla="*/ 582516 w 1887484"/>
                <a:gd name="connsiteY160" fmla="*/ 18716 h 1903557"/>
                <a:gd name="connsiteX161" fmla="*/ 595106 w 1887484"/>
                <a:gd name="connsiteY161" fmla="*/ 14037 h 1903557"/>
                <a:gd name="connsiteX162" fmla="*/ 605896 w 1887484"/>
                <a:gd name="connsiteY162" fmla="*/ 11697 h 1903557"/>
                <a:gd name="connsiteX163" fmla="*/ 618485 w 1887484"/>
                <a:gd name="connsiteY163" fmla="*/ 8188 h 1903557"/>
                <a:gd name="connsiteX164" fmla="*/ 629276 w 1887484"/>
                <a:gd name="connsiteY164" fmla="*/ 5849 h 1903557"/>
                <a:gd name="connsiteX165" fmla="*/ 640067 w 1887484"/>
                <a:gd name="connsiteY165" fmla="*/ 3509 h 1903557"/>
                <a:gd name="connsiteX166" fmla="*/ 652656 w 1887484"/>
                <a:gd name="connsiteY166" fmla="*/ 2340 h 1903557"/>
                <a:gd name="connsiteX167" fmla="*/ 663447 w 1887484"/>
                <a:gd name="connsiteY167" fmla="*/ 1170 h 1903557"/>
                <a:gd name="connsiteX168" fmla="*/ 676036 w 1887484"/>
                <a:gd name="connsiteY168" fmla="*/ 0 h 1903557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61991 w 1887484"/>
                <a:gd name="connsiteY25" fmla="*/ 614112 h 1904041"/>
                <a:gd name="connsiteX26" fmla="*/ 972781 w 1887484"/>
                <a:gd name="connsiteY26" fmla="*/ 533400 h 1904041"/>
                <a:gd name="connsiteX27" fmla="*/ 985370 w 1887484"/>
                <a:gd name="connsiteY27" fmla="*/ 374316 h 1904041"/>
                <a:gd name="connsiteX28" fmla="*/ 996161 w 1887484"/>
                <a:gd name="connsiteY28" fmla="*/ 294774 h 1904041"/>
                <a:gd name="connsiteX29" fmla="*/ 1008750 w 1887484"/>
                <a:gd name="connsiteY29" fmla="*/ 242135 h 1904041"/>
                <a:gd name="connsiteX30" fmla="*/ 1019541 w 1887484"/>
                <a:gd name="connsiteY30" fmla="*/ 202364 h 1904041"/>
                <a:gd name="connsiteX31" fmla="*/ 1030332 w 1887484"/>
                <a:gd name="connsiteY31" fmla="*/ 170782 h 1904041"/>
                <a:gd name="connsiteX32" fmla="*/ 1042921 w 1887484"/>
                <a:gd name="connsiteY32" fmla="*/ 145047 h 1904041"/>
                <a:gd name="connsiteX33" fmla="*/ 1053712 w 1887484"/>
                <a:gd name="connsiteY33" fmla="*/ 123992 h 1904041"/>
                <a:gd name="connsiteX34" fmla="*/ 1064503 w 1887484"/>
                <a:gd name="connsiteY34" fmla="*/ 105276 h 1904041"/>
                <a:gd name="connsiteX35" fmla="*/ 1077092 w 1887484"/>
                <a:gd name="connsiteY35" fmla="*/ 90070 h 1904041"/>
                <a:gd name="connsiteX36" fmla="*/ 1087882 w 1887484"/>
                <a:gd name="connsiteY36" fmla="*/ 76033 h 1904041"/>
                <a:gd name="connsiteX37" fmla="*/ 1100472 w 1887484"/>
                <a:gd name="connsiteY37" fmla="*/ 63166 h 1904041"/>
                <a:gd name="connsiteX38" fmla="*/ 1111262 w 1887484"/>
                <a:gd name="connsiteY38" fmla="*/ 52638 h 1904041"/>
                <a:gd name="connsiteX39" fmla="*/ 1122053 w 1887484"/>
                <a:gd name="connsiteY39" fmla="*/ 43280 h 1904041"/>
                <a:gd name="connsiteX40" fmla="*/ 1134642 w 1887484"/>
                <a:gd name="connsiteY40" fmla="*/ 35092 h 1904041"/>
                <a:gd name="connsiteX41" fmla="*/ 1145433 w 1887484"/>
                <a:gd name="connsiteY41" fmla="*/ 28074 h 1904041"/>
                <a:gd name="connsiteX42" fmla="*/ 1156224 w 1887484"/>
                <a:gd name="connsiteY42" fmla="*/ 22225 h 1904041"/>
                <a:gd name="connsiteX43" fmla="*/ 1168813 w 1887484"/>
                <a:gd name="connsiteY43" fmla="*/ 16376 h 1904041"/>
                <a:gd name="connsiteX44" fmla="*/ 1179604 w 1887484"/>
                <a:gd name="connsiteY44" fmla="*/ 12867 h 1904041"/>
                <a:gd name="connsiteX45" fmla="*/ 1192193 w 1887484"/>
                <a:gd name="connsiteY45" fmla="*/ 8188 h 1904041"/>
                <a:gd name="connsiteX46" fmla="*/ 1202984 w 1887484"/>
                <a:gd name="connsiteY46" fmla="*/ 5849 h 1904041"/>
                <a:gd name="connsiteX47" fmla="*/ 1213774 w 1887484"/>
                <a:gd name="connsiteY47" fmla="*/ 3509 h 1904041"/>
                <a:gd name="connsiteX48" fmla="*/ 1226364 w 1887484"/>
                <a:gd name="connsiteY48" fmla="*/ 1170 h 1904041"/>
                <a:gd name="connsiteX49" fmla="*/ 1237154 w 1887484"/>
                <a:gd name="connsiteY49" fmla="*/ 1170 h 1904041"/>
                <a:gd name="connsiteX50" fmla="*/ 1249743 w 1887484"/>
                <a:gd name="connsiteY50" fmla="*/ 0 h 1904041"/>
                <a:gd name="connsiteX51" fmla="*/ 1260534 w 1887484"/>
                <a:gd name="connsiteY51" fmla="*/ 0 h 1904041"/>
                <a:gd name="connsiteX52" fmla="*/ 1271325 w 1887484"/>
                <a:gd name="connsiteY52" fmla="*/ 1170 h 1904041"/>
                <a:gd name="connsiteX53" fmla="*/ 1283914 w 1887484"/>
                <a:gd name="connsiteY53" fmla="*/ 2340 h 1904041"/>
                <a:gd name="connsiteX54" fmla="*/ 1294705 w 1887484"/>
                <a:gd name="connsiteY54" fmla="*/ 3509 h 1904041"/>
                <a:gd name="connsiteX55" fmla="*/ 1307294 w 1887484"/>
                <a:gd name="connsiteY55" fmla="*/ 5849 h 1904041"/>
                <a:gd name="connsiteX56" fmla="*/ 1318085 w 1887484"/>
                <a:gd name="connsiteY56" fmla="*/ 8188 h 1904041"/>
                <a:gd name="connsiteX57" fmla="*/ 1328875 w 1887484"/>
                <a:gd name="connsiteY57" fmla="*/ 11697 h 1904041"/>
                <a:gd name="connsiteX58" fmla="*/ 1339666 w 1887484"/>
                <a:gd name="connsiteY58" fmla="*/ 15207 h 1904041"/>
                <a:gd name="connsiteX59" fmla="*/ 1352255 w 1887484"/>
                <a:gd name="connsiteY59" fmla="*/ 19886 h 1904041"/>
                <a:gd name="connsiteX60" fmla="*/ 1363046 w 1887484"/>
                <a:gd name="connsiteY60" fmla="*/ 24565 h 1904041"/>
                <a:gd name="connsiteX61" fmla="*/ 1375635 w 1887484"/>
                <a:gd name="connsiteY61" fmla="*/ 29244 h 1904041"/>
                <a:gd name="connsiteX62" fmla="*/ 1386426 w 1887484"/>
                <a:gd name="connsiteY62" fmla="*/ 35092 h 1904041"/>
                <a:gd name="connsiteX63" fmla="*/ 1397217 w 1887484"/>
                <a:gd name="connsiteY63" fmla="*/ 40941 h 1904041"/>
                <a:gd name="connsiteX64" fmla="*/ 1409806 w 1887484"/>
                <a:gd name="connsiteY64" fmla="*/ 47959 h 1904041"/>
                <a:gd name="connsiteX65" fmla="*/ 1420597 w 1887484"/>
                <a:gd name="connsiteY65" fmla="*/ 54978 h 1904041"/>
                <a:gd name="connsiteX66" fmla="*/ 1433186 w 1887484"/>
                <a:gd name="connsiteY66" fmla="*/ 61996 h 1904041"/>
                <a:gd name="connsiteX67" fmla="*/ 1443977 w 1887484"/>
                <a:gd name="connsiteY67" fmla="*/ 70184 h 1904041"/>
                <a:gd name="connsiteX68" fmla="*/ 1454767 w 1887484"/>
                <a:gd name="connsiteY68" fmla="*/ 79542 h 1904041"/>
                <a:gd name="connsiteX69" fmla="*/ 1467357 w 1887484"/>
                <a:gd name="connsiteY69" fmla="*/ 87730 h 1904041"/>
                <a:gd name="connsiteX70" fmla="*/ 1478147 w 1887484"/>
                <a:gd name="connsiteY70" fmla="*/ 98258 h 1904041"/>
                <a:gd name="connsiteX71" fmla="*/ 1490736 w 1887484"/>
                <a:gd name="connsiteY71" fmla="*/ 107616 h 1904041"/>
                <a:gd name="connsiteX72" fmla="*/ 1501527 w 1887484"/>
                <a:gd name="connsiteY72" fmla="*/ 119313 h 1904041"/>
                <a:gd name="connsiteX73" fmla="*/ 1512318 w 1887484"/>
                <a:gd name="connsiteY73" fmla="*/ 129841 h 1904041"/>
                <a:gd name="connsiteX74" fmla="*/ 1524907 w 1887484"/>
                <a:gd name="connsiteY74" fmla="*/ 141538 h 1904041"/>
                <a:gd name="connsiteX75" fmla="*/ 1535698 w 1887484"/>
                <a:gd name="connsiteY75" fmla="*/ 154405 h 1904041"/>
                <a:gd name="connsiteX76" fmla="*/ 1546489 w 1887484"/>
                <a:gd name="connsiteY76" fmla="*/ 167272 h 1904041"/>
                <a:gd name="connsiteX77" fmla="*/ 1559078 w 1887484"/>
                <a:gd name="connsiteY77" fmla="*/ 180139 h 1904041"/>
                <a:gd name="connsiteX78" fmla="*/ 1569869 w 1887484"/>
                <a:gd name="connsiteY78" fmla="*/ 195346 h 1904041"/>
                <a:gd name="connsiteX79" fmla="*/ 1582458 w 1887484"/>
                <a:gd name="connsiteY79" fmla="*/ 210553 h 1904041"/>
                <a:gd name="connsiteX80" fmla="*/ 1593248 w 1887484"/>
                <a:gd name="connsiteY80" fmla="*/ 225759 h 1904041"/>
                <a:gd name="connsiteX81" fmla="*/ 1604039 w 1887484"/>
                <a:gd name="connsiteY81" fmla="*/ 242135 h 1904041"/>
                <a:gd name="connsiteX82" fmla="*/ 1616628 w 1887484"/>
                <a:gd name="connsiteY82" fmla="*/ 258512 h 1904041"/>
                <a:gd name="connsiteX83" fmla="*/ 1627419 w 1887484"/>
                <a:gd name="connsiteY83" fmla="*/ 277228 h 1904041"/>
                <a:gd name="connsiteX84" fmla="*/ 1640008 w 1887484"/>
                <a:gd name="connsiteY84" fmla="*/ 294774 h 1904041"/>
                <a:gd name="connsiteX85" fmla="*/ 1650799 w 1887484"/>
                <a:gd name="connsiteY85" fmla="*/ 314659 h 1904041"/>
                <a:gd name="connsiteX86" fmla="*/ 1661590 w 1887484"/>
                <a:gd name="connsiteY86" fmla="*/ 334545 h 1904041"/>
                <a:gd name="connsiteX87" fmla="*/ 1674179 w 1887484"/>
                <a:gd name="connsiteY87" fmla="*/ 356770 h 1904041"/>
                <a:gd name="connsiteX88" fmla="*/ 1684970 w 1887484"/>
                <a:gd name="connsiteY88" fmla="*/ 378995 h 1904041"/>
                <a:gd name="connsiteX89" fmla="*/ 1697559 w 1887484"/>
                <a:gd name="connsiteY89" fmla="*/ 402389 h 1904041"/>
                <a:gd name="connsiteX90" fmla="*/ 1708350 w 1887484"/>
                <a:gd name="connsiteY90" fmla="*/ 426954 h 1904041"/>
                <a:gd name="connsiteX91" fmla="*/ 1719140 w 1887484"/>
                <a:gd name="connsiteY91" fmla="*/ 452688 h 1904041"/>
                <a:gd name="connsiteX92" fmla="*/ 1729931 w 1887484"/>
                <a:gd name="connsiteY92" fmla="*/ 480762 h 1904041"/>
                <a:gd name="connsiteX93" fmla="*/ 1742520 w 1887484"/>
                <a:gd name="connsiteY93" fmla="*/ 510005 h 1904041"/>
                <a:gd name="connsiteX94" fmla="*/ 1753311 w 1887484"/>
                <a:gd name="connsiteY94" fmla="*/ 540418 h 1904041"/>
                <a:gd name="connsiteX95" fmla="*/ 1765900 w 1887484"/>
                <a:gd name="connsiteY95" fmla="*/ 573171 h 1904041"/>
                <a:gd name="connsiteX96" fmla="*/ 1776691 w 1887484"/>
                <a:gd name="connsiteY96" fmla="*/ 608263 h 1904041"/>
                <a:gd name="connsiteX97" fmla="*/ 1787482 w 1887484"/>
                <a:gd name="connsiteY97" fmla="*/ 645694 h 1904041"/>
                <a:gd name="connsiteX98" fmla="*/ 1800071 w 1887484"/>
                <a:gd name="connsiteY98" fmla="*/ 686635 h 1904041"/>
                <a:gd name="connsiteX99" fmla="*/ 1810862 w 1887484"/>
                <a:gd name="connsiteY99" fmla="*/ 731085 h 1904041"/>
                <a:gd name="connsiteX100" fmla="*/ 1823451 w 1887484"/>
                <a:gd name="connsiteY100" fmla="*/ 780214 h 1904041"/>
                <a:gd name="connsiteX101" fmla="*/ 1834242 w 1887484"/>
                <a:gd name="connsiteY101" fmla="*/ 836361 h 1904041"/>
                <a:gd name="connsiteX102" fmla="*/ 1845032 w 1887484"/>
                <a:gd name="connsiteY102" fmla="*/ 901867 h 1904041"/>
                <a:gd name="connsiteX103" fmla="*/ 1857621 w 1887484"/>
                <a:gd name="connsiteY103" fmla="*/ 980239 h 1904041"/>
                <a:gd name="connsiteX104" fmla="*/ 1868412 w 1887484"/>
                <a:gd name="connsiteY104" fmla="*/ 1084345 h 1904041"/>
                <a:gd name="connsiteX105" fmla="*/ 1881001 w 1887484"/>
                <a:gd name="connsiteY105" fmla="*/ 1256297 h 1904041"/>
                <a:gd name="connsiteX106" fmla="*/ 1885102 w 1887484"/>
                <a:gd name="connsiteY106" fmla="*/ 1335426 h 1904041"/>
                <a:gd name="connsiteX107" fmla="*/ 1887484 w 1887484"/>
                <a:gd name="connsiteY107" fmla="*/ 1903557 h 1904041"/>
                <a:gd name="connsiteX108" fmla="*/ 0 w 1887484"/>
                <a:gd name="connsiteY108" fmla="*/ 1904041 h 1904041"/>
                <a:gd name="connsiteX109" fmla="*/ 0 w 1887484"/>
                <a:gd name="connsiteY109" fmla="*/ 1482058 h 1904041"/>
                <a:gd name="connsiteX110" fmla="*/ 8809 w 1887484"/>
                <a:gd name="connsiteY110" fmla="*/ 1388477 h 1904041"/>
                <a:gd name="connsiteX111" fmla="*/ 21398 w 1887484"/>
                <a:gd name="connsiteY111" fmla="*/ 1283201 h 1904041"/>
                <a:gd name="connsiteX112" fmla="*/ 32189 w 1887484"/>
                <a:gd name="connsiteY112" fmla="*/ 1190791 h 1904041"/>
                <a:gd name="connsiteX113" fmla="*/ 44778 w 1887484"/>
                <a:gd name="connsiteY113" fmla="*/ 1110080 h 1904041"/>
                <a:gd name="connsiteX114" fmla="*/ 55569 w 1887484"/>
                <a:gd name="connsiteY114" fmla="*/ 1038726 h 1904041"/>
                <a:gd name="connsiteX115" fmla="*/ 66360 w 1887484"/>
                <a:gd name="connsiteY115" fmla="*/ 972051 h 1904041"/>
                <a:gd name="connsiteX116" fmla="*/ 78949 w 1887484"/>
                <a:gd name="connsiteY116" fmla="*/ 911225 h 1904041"/>
                <a:gd name="connsiteX117" fmla="*/ 89740 w 1887484"/>
                <a:gd name="connsiteY117" fmla="*/ 853907 h 1904041"/>
                <a:gd name="connsiteX118" fmla="*/ 102329 w 1887484"/>
                <a:gd name="connsiteY118" fmla="*/ 800100 h 1904041"/>
                <a:gd name="connsiteX119" fmla="*/ 113119 w 1887484"/>
                <a:gd name="connsiteY119" fmla="*/ 750971 h 1904041"/>
                <a:gd name="connsiteX120" fmla="*/ 123910 w 1887484"/>
                <a:gd name="connsiteY120" fmla="*/ 705351 h 1904041"/>
                <a:gd name="connsiteX121" fmla="*/ 136499 w 1887484"/>
                <a:gd name="connsiteY121" fmla="*/ 663240 h 1904041"/>
                <a:gd name="connsiteX122" fmla="*/ 147290 w 1887484"/>
                <a:gd name="connsiteY122" fmla="*/ 624639 h 1904041"/>
                <a:gd name="connsiteX123" fmla="*/ 158081 w 1887484"/>
                <a:gd name="connsiteY123" fmla="*/ 589547 h 1904041"/>
                <a:gd name="connsiteX124" fmla="*/ 170670 w 1887484"/>
                <a:gd name="connsiteY124" fmla="*/ 555625 h 1904041"/>
                <a:gd name="connsiteX125" fmla="*/ 181461 w 1887484"/>
                <a:gd name="connsiteY125" fmla="*/ 525212 h 1904041"/>
                <a:gd name="connsiteX126" fmla="*/ 192251 w 1887484"/>
                <a:gd name="connsiteY126" fmla="*/ 495968 h 1904041"/>
                <a:gd name="connsiteX127" fmla="*/ 204841 w 1887484"/>
                <a:gd name="connsiteY127" fmla="*/ 469064 h 1904041"/>
                <a:gd name="connsiteX128" fmla="*/ 215631 w 1887484"/>
                <a:gd name="connsiteY128" fmla="*/ 442160 h 1904041"/>
                <a:gd name="connsiteX129" fmla="*/ 228221 w 1887484"/>
                <a:gd name="connsiteY129" fmla="*/ 417596 h 1904041"/>
                <a:gd name="connsiteX130" fmla="*/ 239011 w 1887484"/>
                <a:gd name="connsiteY130" fmla="*/ 393031 h 1904041"/>
                <a:gd name="connsiteX131" fmla="*/ 249802 w 1887484"/>
                <a:gd name="connsiteY131" fmla="*/ 370806 h 1904041"/>
                <a:gd name="connsiteX132" fmla="*/ 262391 w 1887484"/>
                <a:gd name="connsiteY132" fmla="*/ 348581 h 1904041"/>
                <a:gd name="connsiteX133" fmla="*/ 273182 w 1887484"/>
                <a:gd name="connsiteY133" fmla="*/ 328696 h 1904041"/>
                <a:gd name="connsiteX134" fmla="*/ 285771 w 1887484"/>
                <a:gd name="connsiteY134" fmla="*/ 308810 h 1904041"/>
                <a:gd name="connsiteX135" fmla="*/ 296562 w 1887484"/>
                <a:gd name="connsiteY135" fmla="*/ 288925 h 1904041"/>
                <a:gd name="connsiteX136" fmla="*/ 307353 w 1887484"/>
                <a:gd name="connsiteY136" fmla="*/ 271379 h 1904041"/>
                <a:gd name="connsiteX137" fmla="*/ 318143 w 1887484"/>
                <a:gd name="connsiteY137" fmla="*/ 253833 h 1904041"/>
                <a:gd name="connsiteX138" fmla="*/ 330733 w 1887484"/>
                <a:gd name="connsiteY138" fmla="*/ 237457 h 1904041"/>
                <a:gd name="connsiteX139" fmla="*/ 343322 w 1887484"/>
                <a:gd name="connsiteY139" fmla="*/ 221080 h 1904041"/>
                <a:gd name="connsiteX140" fmla="*/ 354113 w 1887484"/>
                <a:gd name="connsiteY140" fmla="*/ 205874 h 1904041"/>
                <a:gd name="connsiteX141" fmla="*/ 364903 w 1887484"/>
                <a:gd name="connsiteY141" fmla="*/ 190667 h 1904041"/>
                <a:gd name="connsiteX142" fmla="*/ 375694 w 1887484"/>
                <a:gd name="connsiteY142" fmla="*/ 176630 h 1904041"/>
                <a:gd name="connsiteX143" fmla="*/ 388283 w 1887484"/>
                <a:gd name="connsiteY143" fmla="*/ 163763 h 1904041"/>
                <a:gd name="connsiteX144" fmla="*/ 399074 w 1887484"/>
                <a:gd name="connsiteY144" fmla="*/ 150896 h 1904041"/>
                <a:gd name="connsiteX145" fmla="*/ 411663 w 1887484"/>
                <a:gd name="connsiteY145" fmla="*/ 139199 h 1904041"/>
                <a:gd name="connsiteX146" fmla="*/ 422454 w 1887484"/>
                <a:gd name="connsiteY146" fmla="*/ 127501 h 1904041"/>
                <a:gd name="connsiteX147" fmla="*/ 433245 w 1887484"/>
                <a:gd name="connsiteY147" fmla="*/ 115804 h 1904041"/>
                <a:gd name="connsiteX148" fmla="*/ 445834 w 1887484"/>
                <a:gd name="connsiteY148" fmla="*/ 105276 h 1904041"/>
                <a:gd name="connsiteX149" fmla="*/ 456624 w 1887484"/>
                <a:gd name="connsiteY149" fmla="*/ 95918 h 1904041"/>
                <a:gd name="connsiteX150" fmla="*/ 469214 w 1887484"/>
                <a:gd name="connsiteY150" fmla="*/ 86561 h 1904041"/>
                <a:gd name="connsiteX151" fmla="*/ 480004 w 1887484"/>
                <a:gd name="connsiteY151" fmla="*/ 77203 h 1904041"/>
                <a:gd name="connsiteX152" fmla="*/ 490795 w 1887484"/>
                <a:gd name="connsiteY152" fmla="*/ 69015 h 1904041"/>
                <a:gd name="connsiteX153" fmla="*/ 503384 w 1887484"/>
                <a:gd name="connsiteY153" fmla="*/ 60826 h 1904041"/>
                <a:gd name="connsiteX154" fmla="*/ 514175 w 1887484"/>
                <a:gd name="connsiteY154" fmla="*/ 53808 h 1904041"/>
                <a:gd name="connsiteX155" fmla="*/ 526764 w 1887484"/>
                <a:gd name="connsiteY155" fmla="*/ 46790 h 1904041"/>
                <a:gd name="connsiteX156" fmla="*/ 537555 w 1887484"/>
                <a:gd name="connsiteY156" fmla="*/ 39771 h 1904041"/>
                <a:gd name="connsiteX157" fmla="*/ 548346 w 1887484"/>
                <a:gd name="connsiteY157" fmla="*/ 33922 h 1904041"/>
                <a:gd name="connsiteX158" fmla="*/ 560935 w 1887484"/>
                <a:gd name="connsiteY158" fmla="*/ 28074 h 1904041"/>
                <a:gd name="connsiteX159" fmla="*/ 571726 w 1887484"/>
                <a:gd name="connsiteY159" fmla="*/ 23395 h 1904041"/>
                <a:gd name="connsiteX160" fmla="*/ 582516 w 1887484"/>
                <a:gd name="connsiteY160" fmla="*/ 18716 h 1904041"/>
                <a:gd name="connsiteX161" fmla="*/ 595106 w 1887484"/>
                <a:gd name="connsiteY161" fmla="*/ 14037 h 1904041"/>
                <a:gd name="connsiteX162" fmla="*/ 605896 w 1887484"/>
                <a:gd name="connsiteY162" fmla="*/ 11697 h 1904041"/>
                <a:gd name="connsiteX163" fmla="*/ 618485 w 1887484"/>
                <a:gd name="connsiteY163" fmla="*/ 8188 h 1904041"/>
                <a:gd name="connsiteX164" fmla="*/ 629276 w 1887484"/>
                <a:gd name="connsiteY164" fmla="*/ 5849 h 1904041"/>
                <a:gd name="connsiteX165" fmla="*/ 640067 w 1887484"/>
                <a:gd name="connsiteY165" fmla="*/ 3509 h 1904041"/>
                <a:gd name="connsiteX166" fmla="*/ 652656 w 1887484"/>
                <a:gd name="connsiteY166" fmla="*/ 2340 h 1904041"/>
                <a:gd name="connsiteX167" fmla="*/ 663447 w 1887484"/>
                <a:gd name="connsiteY167" fmla="*/ 1170 h 1904041"/>
                <a:gd name="connsiteX168" fmla="*/ 676036 w 1887484"/>
                <a:gd name="connsiteY16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72781 w 1887484"/>
                <a:gd name="connsiteY25" fmla="*/ 533400 h 1904041"/>
                <a:gd name="connsiteX26" fmla="*/ 985370 w 1887484"/>
                <a:gd name="connsiteY26" fmla="*/ 374316 h 1904041"/>
                <a:gd name="connsiteX27" fmla="*/ 996161 w 1887484"/>
                <a:gd name="connsiteY27" fmla="*/ 294774 h 1904041"/>
                <a:gd name="connsiteX28" fmla="*/ 1008750 w 1887484"/>
                <a:gd name="connsiteY28" fmla="*/ 242135 h 1904041"/>
                <a:gd name="connsiteX29" fmla="*/ 1019541 w 1887484"/>
                <a:gd name="connsiteY29" fmla="*/ 202364 h 1904041"/>
                <a:gd name="connsiteX30" fmla="*/ 1030332 w 1887484"/>
                <a:gd name="connsiteY30" fmla="*/ 170782 h 1904041"/>
                <a:gd name="connsiteX31" fmla="*/ 1042921 w 1887484"/>
                <a:gd name="connsiteY31" fmla="*/ 145047 h 1904041"/>
                <a:gd name="connsiteX32" fmla="*/ 1053712 w 1887484"/>
                <a:gd name="connsiteY32" fmla="*/ 123992 h 1904041"/>
                <a:gd name="connsiteX33" fmla="*/ 1064503 w 1887484"/>
                <a:gd name="connsiteY33" fmla="*/ 105276 h 1904041"/>
                <a:gd name="connsiteX34" fmla="*/ 1077092 w 1887484"/>
                <a:gd name="connsiteY34" fmla="*/ 90070 h 1904041"/>
                <a:gd name="connsiteX35" fmla="*/ 1087882 w 1887484"/>
                <a:gd name="connsiteY35" fmla="*/ 76033 h 1904041"/>
                <a:gd name="connsiteX36" fmla="*/ 1100472 w 1887484"/>
                <a:gd name="connsiteY36" fmla="*/ 63166 h 1904041"/>
                <a:gd name="connsiteX37" fmla="*/ 1111262 w 1887484"/>
                <a:gd name="connsiteY37" fmla="*/ 52638 h 1904041"/>
                <a:gd name="connsiteX38" fmla="*/ 1122053 w 1887484"/>
                <a:gd name="connsiteY38" fmla="*/ 43280 h 1904041"/>
                <a:gd name="connsiteX39" fmla="*/ 1134642 w 1887484"/>
                <a:gd name="connsiteY39" fmla="*/ 35092 h 1904041"/>
                <a:gd name="connsiteX40" fmla="*/ 1145433 w 1887484"/>
                <a:gd name="connsiteY40" fmla="*/ 28074 h 1904041"/>
                <a:gd name="connsiteX41" fmla="*/ 1156224 w 1887484"/>
                <a:gd name="connsiteY41" fmla="*/ 22225 h 1904041"/>
                <a:gd name="connsiteX42" fmla="*/ 1168813 w 1887484"/>
                <a:gd name="connsiteY42" fmla="*/ 16376 h 1904041"/>
                <a:gd name="connsiteX43" fmla="*/ 1179604 w 1887484"/>
                <a:gd name="connsiteY43" fmla="*/ 12867 h 1904041"/>
                <a:gd name="connsiteX44" fmla="*/ 1192193 w 1887484"/>
                <a:gd name="connsiteY44" fmla="*/ 8188 h 1904041"/>
                <a:gd name="connsiteX45" fmla="*/ 1202984 w 1887484"/>
                <a:gd name="connsiteY45" fmla="*/ 5849 h 1904041"/>
                <a:gd name="connsiteX46" fmla="*/ 1213774 w 1887484"/>
                <a:gd name="connsiteY46" fmla="*/ 3509 h 1904041"/>
                <a:gd name="connsiteX47" fmla="*/ 1226364 w 1887484"/>
                <a:gd name="connsiteY47" fmla="*/ 1170 h 1904041"/>
                <a:gd name="connsiteX48" fmla="*/ 1237154 w 1887484"/>
                <a:gd name="connsiteY48" fmla="*/ 1170 h 1904041"/>
                <a:gd name="connsiteX49" fmla="*/ 1249743 w 1887484"/>
                <a:gd name="connsiteY49" fmla="*/ 0 h 1904041"/>
                <a:gd name="connsiteX50" fmla="*/ 1260534 w 1887484"/>
                <a:gd name="connsiteY50" fmla="*/ 0 h 1904041"/>
                <a:gd name="connsiteX51" fmla="*/ 1271325 w 1887484"/>
                <a:gd name="connsiteY51" fmla="*/ 1170 h 1904041"/>
                <a:gd name="connsiteX52" fmla="*/ 1283914 w 1887484"/>
                <a:gd name="connsiteY52" fmla="*/ 2340 h 1904041"/>
                <a:gd name="connsiteX53" fmla="*/ 1294705 w 1887484"/>
                <a:gd name="connsiteY53" fmla="*/ 3509 h 1904041"/>
                <a:gd name="connsiteX54" fmla="*/ 1307294 w 1887484"/>
                <a:gd name="connsiteY54" fmla="*/ 5849 h 1904041"/>
                <a:gd name="connsiteX55" fmla="*/ 1318085 w 1887484"/>
                <a:gd name="connsiteY55" fmla="*/ 8188 h 1904041"/>
                <a:gd name="connsiteX56" fmla="*/ 1328875 w 1887484"/>
                <a:gd name="connsiteY56" fmla="*/ 11697 h 1904041"/>
                <a:gd name="connsiteX57" fmla="*/ 1339666 w 1887484"/>
                <a:gd name="connsiteY57" fmla="*/ 15207 h 1904041"/>
                <a:gd name="connsiteX58" fmla="*/ 1352255 w 1887484"/>
                <a:gd name="connsiteY58" fmla="*/ 19886 h 1904041"/>
                <a:gd name="connsiteX59" fmla="*/ 1363046 w 1887484"/>
                <a:gd name="connsiteY59" fmla="*/ 24565 h 1904041"/>
                <a:gd name="connsiteX60" fmla="*/ 1375635 w 1887484"/>
                <a:gd name="connsiteY60" fmla="*/ 29244 h 1904041"/>
                <a:gd name="connsiteX61" fmla="*/ 1386426 w 1887484"/>
                <a:gd name="connsiteY61" fmla="*/ 35092 h 1904041"/>
                <a:gd name="connsiteX62" fmla="*/ 1397217 w 1887484"/>
                <a:gd name="connsiteY62" fmla="*/ 40941 h 1904041"/>
                <a:gd name="connsiteX63" fmla="*/ 1409806 w 1887484"/>
                <a:gd name="connsiteY63" fmla="*/ 47959 h 1904041"/>
                <a:gd name="connsiteX64" fmla="*/ 1420597 w 1887484"/>
                <a:gd name="connsiteY64" fmla="*/ 54978 h 1904041"/>
                <a:gd name="connsiteX65" fmla="*/ 1433186 w 1887484"/>
                <a:gd name="connsiteY65" fmla="*/ 61996 h 1904041"/>
                <a:gd name="connsiteX66" fmla="*/ 1443977 w 1887484"/>
                <a:gd name="connsiteY66" fmla="*/ 70184 h 1904041"/>
                <a:gd name="connsiteX67" fmla="*/ 1454767 w 1887484"/>
                <a:gd name="connsiteY67" fmla="*/ 79542 h 1904041"/>
                <a:gd name="connsiteX68" fmla="*/ 1467357 w 1887484"/>
                <a:gd name="connsiteY68" fmla="*/ 87730 h 1904041"/>
                <a:gd name="connsiteX69" fmla="*/ 1478147 w 1887484"/>
                <a:gd name="connsiteY69" fmla="*/ 98258 h 1904041"/>
                <a:gd name="connsiteX70" fmla="*/ 1490736 w 1887484"/>
                <a:gd name="connsiteY70" fmla="*/ 107616 h 1904041"/>
                <a:gd name="connsiteX71" fmla="*/ 1501527 w 1887484"/>
                <a:gd name="connsiteY71" fmla="*/ 119313 h 1904041"/>
                <a:gd name="connsiteX72" fmla="*/ 1512318 w 1887484"/>
                <a:gd name="connsiteY72" fmla="*/ 129841 h 1904041"/>
                <a:gd name="connsiteX73" fmla="*/ 1524907 w 1887484"/>
                <a:gd name="connsiteY73" fmla="*/ 141538 h 1904041"/>
                <a:gd name="connsiteX74" fmla="*/ 1535698 w 1887484"/>
                <a:gd name="connsiteY74" fmla="*/ 154405 h 1904041"/>
                <a:gd name="connsiteX75" fmla="*/ 1546489 w 1887484"/>
                <a:gd name="connsiteY75" fmla="*/ 167272 h 1904041"/>
                <a:gd name="connsiteX76" fmla="*/ 1559078 w 1887484"/>
                <a:gd name="connsiteY76" fmla="*/ 180139 h 1904041"/>
                <a:gd name="connsiteX77" fmla="*/ 1569869 w 1887484"/>
                <a:gd name="connsiteY77" fmla="*/ 195346 h 1904041"/>
                <a:gd name="connsiteX78" fmla="*/ 1582458 w 1887484"/>
                <a:gd name="connsiteY78" fmla="*/ 210553 h 1904041"/>
                <a:gd name="connsiteX79" fmla="*/ 1593248 w 1887484"/>
                <a:gd name="connsiteY79" fmla="*/ 225759 h 1904041"/>
                <a:gd name="connsiteX80" fmla="*/ 1604039 w 1887484"/>
                <a:gd name="connsiteY80" fmla="*/ 242135 h 1904041"/>
                <a:gd name="connsiteX81" fmla="*/ 1616628 w 1887484"/>
                <a:gd name="connsiteY81" fmla="*/ 258512 h 1904041"/>
                <a:gd name="connsiteX82" fmla="*/ 1627419 w 1887484"/>
                <a:gd name="connsiteY82" fmla="*/ 277228 h 1904041"/>
                <a:gd name="connsiteX83" fmla="*/ 1640008 w 1887484"/>
                <a:gd name="connsiteY83" fmla="*/ 294774 h 1904041"/>
                <a:gd name="connsiteX84" fmla="*/ 1650799 w 1887484"/>
                <a:gd name="connsiteY84" fmla="*/ 314659 h 1904041"/>
                <a:gd name="connsiteX85" fmla="*/ 1661590 w 1887484"/>
                <a:gd name="connsiteY85" fmla="*/ 334545 h 1904041"/>
                <a:gd name="connsiteX86" fmla="*/ 1674179 w 1887484"/>
                <a:gd name="connsiteY86" fmla="*/ 356770 h 1904041"/>
                <a:gd name="connsiteX87" fmla="*/ 1684970 w 1887484"/>
                <a:gd name="connsiteY87" fmla="*/ 378995 h 1904041"/>
                <a:gd name="connsiteX88" fmla="*/ 1697559 w 1887484"/>
                <a:gd name="connsiteY88" fmla="*/ 402389 h 1904041"/>
                <a:gd name="connsiteX89" fmla="*/ 1708350 w 1887484"/>
                <a:gd name="connsiteY89" fmla="*/ 426954 h 1904041"/>
                <a:gd name="connsiteX90" fmla="*/ 1719140 w 1887484"/>
                <a:gd name="connsiteY90" fmla="*/ 452688 h 1904041"/>
                <a:gd name="connsiteX91" fmla="*/ 1729931 w 1887484"/>
                <a:gd name="connsiteY91" fmla="*/ 480762 h 1904041"/>
                <a:gd name="connsiteX92" fmla="*/ 1742520 w 1887484"/>
                <a:gd name="connsiteY92" fmla="*/ 510005 h 1904041"/>
                <a:gd name="connsiteX93" fmla="*/ 1753311 w 1887484"/>
                <a:gd name="connsiteY93" fmla="*/ 540418 h 1904041"/>
                <a:gd name="connsiteX94" fmla="*/ 1765900 w 1887484"/>
                <a:gd name="connsiteY94" fmla="*/ 573171 h 1904041"/>
                <a:gd name="connsiteX95" fmla="*/ 1776691 w 1887484"/>
                <a:gd name="connsiteY95" fmla="*/ 608263 h 1904041"/>
                <a:gd name="connsiteX96" fmla="*/ 1787482 w 1887484"/>
                <a:gd name="connsiteY96" fmla="*/ 645694 h 1904041"/>
                <a:gd name="connsiteX97" fmla="*/ 1800071 w 1887484"/>
                <a:gd name="connsiteY97" fmla="*/ 686635 h 1904041"/>
                <a:gd name="connsiteX98" fmla="*/ 1810862 w 1887484"/>
                <a:gd name="connsiteY98" fmla="*/ 731085 h 1904041"/>
                <a:gd name="connsiteX99" fmla="*/ 1823451 w 1887484"/>
                <a:gd name="connsiteY99" fmla="*/ 780214 h 1904041"/>
                <a:gd name="connsiteX100" fmla="*/ 1834242 w 1887484"/>
                <a:gd name="connsiteY100" fmla="*/ 836361 h 1904041"/>
                <a:gd name="connsiteX101" fmla="*/ 1845032 w 1887484"/>
                <a:gd name="connsiteY101" fmla="*/ 901867 h 1904041"/>
                <a:gd name="connsiteX102" fmla="*/ 1857621 w 1887484"/>
                <a:gd name="connsiteY102" fmla="*/ 980239 h 1904041"/>
                <a:gd name="connsiteX103" fmla="*/ 1868412 w 1887484"/>
                <a:gd name="connsiteY103" fmla="*/ 1084345 h 1904041"/>
                <a:gd name="connsiteX104" fmla="*/ 1881001 w 1887484"/>
                <a:gd name="connsiteY104" fmla="*/ 1256297 h 1904041"/>
                <a:gd name="connsiteX105" fmla="*/ 1885102 w 1887484"/>
                <a:gd name="connsiteY105" fmla="*/ 1335426 h 1904041"/>
                <a:gd name="connsiteX106" fmla="*/ 1887484 w 1887484"/>
                <a:gd name="connsiteY106" fmla="*/ 1903557 h 1904041"/>
                <a:gd name="connsiteX107" fmla="*/ 0 w 1887484"/>
                <a:gd name="connsiteY107" fmla="*/ 1904041 h 1904041"/>
                <a:gd name="connsiteX108" fmla="*/ 0 w 1887484"/>
                <a:gd name="connsiteY108" fmla="*/ 1482058 h 1904041"/>
                <a:gd name="connsiteX109" fmla="*/ 8809 w 1887484"/>
                <a:gd name="connsiteY109" fmla="*/ 1388477 h 1904041"/>
                <a:gd name="connsiteX110" fmla="*/ 21398 w 1887484"/>
                <a:gd name="connsiteY110" fmla="*/ 1283201 h 1904041"/>
                <a:gd name="connsiteX111" fmla="*/ 32189 w 1887484"/>
                <a:gd name="connsiteY111" fmla="*/ 1190791 h 1904041"/>
                <a:gd name="connsiteX112" fmla="*/ 44778 w 1887484"/>
                <a:gd name="connsiteY112" fmla="*/ 1110080 h 1904041"/>
                <a:gd name="connsiteX113" fmla="*/ 55569 w 1887484"/>
                <a:gd name="connsiteY113" fmla="*/ 1038726 h 1904041"/>
                <a:gd name="connsiteX114" fmla="*/ 66360 w 1887484"/>
                <a:gd name="connsiteY114" fmla="*/ 972051 h 1904041"/>
                <a:gd name="connsiteX115" fmla="*/ 78949 w 1887484"/>
                <a:gd name="connsiteY115" fmla="*/ 911225 h 1904041"/>
                <a:gd name="connsiteX116" fmla="*/ 89740 w 1887484"/>
                <a:gd name="connsiteY116" fmla="*/ 853907 h 1904041"/>
                <a:gd name="connsiteX117" fmla="*/ 102329 w 1887484"/>
                <a:gd name="connsiteY117" fmla="*/ 800100 h 1904041"/>
                <a:gd name="connsiteX118" fmla="*/ 113119 w 1887484"/>
                <a:gd name="connsiteY118" fmla="*/ 750971 h 1904041"/>
                <a:gd name="connsiteX119" fmla="*/ 123910 w 1887484"/>
                <a:gd name="connsiteY119" fmla="*/ 705351 h 1904041"/>
                <a:gd name="connsiteX120" fmla="*/ 136499 w 1887484"/>
                <a:gd name="connsiteY120" fmla="*/ 663240 h 1904041"/>
                <a:gd name="connsiteX121" fmla="*/ 147290 w 1887484"/>
                <a:gd name="connsiteY121" fmla="*/ 624639 h 1904041"/>
                <a:gd name="connsiteX122" fmla="*/ 158081 w 1887484"/>
                <a:gd name="connsiteY122" fmla="*/ 589547 h 1904041"/>
                <a:gd name="connsiteX123" fmla="*/ 170670 w 1887484"/>
                <a:gd name="connsiteY123" fmla="*/ 555625 h 1904041"/>
                <a:gd name="connsiteX124" fmla="*/ 181461 w 1887484"/>
                <a:gd name="connsiteY124" fmla="*/ 525212 h 1904041"/>
                <a:gd name="connsiteX125" fmla="*/ 192251 w 1887484"/>
                <a:gd name="connsiteY125" fmla="*/ 495968 h 1904041"/>
                <a:gd name="connsiteX126" fmla="*/ 204841 w 1887484"/>
                <a:gd name="connsiteY126" fmla="*/ 469064 h 1904041"/>
                <a:gd name="connsiteX127" fmla="*/ 215631 w 1887484"/>
                <a:gd name="connsiteY127" fmla="*/ 442160 h 1904041"/>
                <a:gd name="connsiteX128" fmla="*/ 228221 w 1887484"/>
                <a:gd name="connsiteY128" fmla="*/ 417596 h 1904041"/>
                <a:gd name="connsiteX129" fmla="*/ 239011 w 1887484"/>
                <a:gd name="connsiteY129" fmla="*/ 393031 h 1904041"/>
                <a:gd name="connsiteX130" fmla="*/ 249802 w 1887484"/>
                <a:gd name="connsiteY130" fmla="*/ 370806 h 1904041"/>
                <a:gd name="connsiteX131" fmla="*/ 262391 w 1887484"/>
                <a:gd name="connsiteY131" fmla="*/ 348581 h 1904041"/>
                <a:gd name="connsiteX132" fmla="*/ 273182 w 1887484"/>
                <a:gd name="connsiteY132" fmla="*/ 328696 h 1904041"/>
                <a:gd name="connsiteX133" fmla="*/ 285771 w 1887484"/>
                <a:gd name="connsiteY133" fmla="*/ 308810 h 1904041"/>
                <a:gd name="connsiteX134" fmla="*/ 296562 w 1887484"/>
                <a:gd name="connsiteY134" fmla="*/ 288925 h 1904041"/>
                <a:gd name="connsiteX135" fmla="*/ 307353 w 1887484"/>
                <a:gd name="connsiteY135" fmla="*/ 271379 h 1904041"/>
                <a:gd name="connsiteX136" fmla="*/ 318143 w 1887484"/>
                <a:gd name="connsiteY136" fmla="*/ 253833 h 1904041"/>
                <a:gd name="connsiteX137" fmla="*/ 330733 w 1887484"/>
                <a:gd name="connsiteY137" fmla="*/ 237457 h 1904041"/>
                <a:gd name="connsiteX138" fmla="*/ 343322 w 1887484"/>
                <a:gd name="connsiteY138" fmla="*/ 221080 h 1904041"/>
                <a:gd name="connsiteX139" fmla="*/ 354113 w 1887484"/>
                <a:gd name="connsiteY139" fmla="*/ 205874 h 1904041"/>
                <a:gd name="connsiteX140" fmla="*/ 364903 w 1887484"/>
                <a:gd name="connsiteY140" fmla="*/ 190667 h 1904041"/>
                <a:gd name="connsiteX141" fmla="*/ 375694 w 1887484"/>
                <a:gd name="connsiteY141" fmla="*/ 176630 h 1904041"/>
                <a:gd name="connsiteX142" fmla="*/ 388283 w 1887484"/>
                <a:gd name="connsiteY142" fmla="*/ 163763 h 1904041"/>
                <a:gd name="connsiteX143" fmla="*/ 399074 w 1887484"/>
                <a:gd name="connsiteY143" fmla="*/ 150896 h 1904041"/>
                <a:gd name="connsiteX144" fmla="*/ 411663 w 1887484"/>
                <a:gd name="connsiteY144" fmla="*/ 139199 h 1904041"/>
                <a:gd name="connsiteX145" fmla="*/ 422454 w 1887484"/>
                <a:gd name="connsiteY145" fmla="*/ 127501 h 1904041"/>
                <a:gd name="connsiteX146" fmla="*/ 433245 w 1887484"/>
                <a:gd name="connsiteY146" fmla="*/ 115804 h 1904041"/>
                <a:gd name="connsiteX147" fmla="*/ 445834 w 1887484"/>
                <a:gd name="connsiteY147" fmla="*/ 105276 h 1904041"/>
                <a:gd name="connsiteX148" fmla="*/ 456624 w 1887484"/>
                <a:gd name="connsiteY148" fmla="*/ 95918 h 1904041"/>
                <a:gd name="connsiteX149" fmla="*/ 469214 w 1887484"/>
                <a:gd name="connsiteY149" fmla="*/ 86561 h 1904041"/>
                <a:gd name="connsiteX150" fmla="*/ 480004 w 1887484"/>
                <a:gd name="connsiteY150" fmla="*/ 77203 h 1904041"/>
                <a:gd name="connsiteX151" fmla="*/ 490795 w 1887484"/>
                <a:gd name="connsiteY151" fmla="*/ 69015 h 1904041"/>
                <a:gd name="connsiteX152" fmla="*/ 503384 w 1887484"/>
                <a:gd name="connsiteY152" fmla="*/ 60826 h 1904041"/>
                <a:gd name="connsiteX153" fmla="*/ 514175 w 1887484"/>
                <a:gd name="connsiteY153" fmla="*/ 53808 h 1904041"/>
                <a:gd name="connsiteX154" fmla="*/ 526764 w 1887484"/>
                <a:gd name="connsiteY154" fmla="*/ 46790 h 1904041"/>
                <a:gd name="connsiteX155" fmla="*/ 537555 w 1887484"/>
                <a:gd name="connsiteY155" fmla="*/ 39771 h 1904041"/>
                <a:gd name="connsiteX156" fmla="*/ 548346 w 1887484"/>
                <a:gd name="connsiteY156" fmla="*/ 33922 h 1904041"/>
                <a:gd name="connsiteX157" fmla="*/ 560935 w 1887484"/>
                <a:gd name="connsiteY157" fmla="*/ 28074 h 1904041"/>
                <a:gd name="connsiteX158" fmla="*/ 571726 w 1887484"/>
                <a:gd name="connsiteY158" fmla="*/ 23395 h 1904041"/>
                <a:gd name="connsiteX159" fmla="*/ 582516 w 1887484"/>
                <a:gd name="connsiteY159" fmla="*/ 18716 h 1904041"/>
                <a:gd name="connsiteX160" fmla="*/ 595106 w 1887484"/>
                <a:gd name="connsiteY160" fmla="*/ 14037 h 1904041"/>
                <a:gd name="connsiteX161" fmla="*/ 605896 w 1887484"/>
                <a:gd name="connsiteY161" fmla="*/ 11697 h 1904041"/>
                <a:gd name="connsiteX162" fmla="*/ 618485 w 1887484"/>
                <a:gd name="connsiteY162" fmla="*/ 8188 h 1904041"/>
                <a:gd name="connsiteX163" fmla="*/ 629276 w 1887484"/>
                <a:gd name="connsiteY163" fmla="*/ 5849 h 1904041"/>
                <a:gd name="connsiteX164" fmla="*/ 640067 w 1887484"/>
                <a:gd name="connsiteY164" fmla="*/ 3509 h 1904041"/>
                <a:gd name="connsiteX165" fmla="*/ 652656 w 1887484"/>
                <a:gd name="connsiteY165" fmla="*/ 2340 h 1904041"/>
                <a:gd name="connsiteX166" fmla="*/ 663447 w 1887484"/>
                <a:gd name="connsiteY166" fmla="*/ 1170 h 1904041"/>
                <a:gd name="connsiteX167" fmla="*/ 676036 w 1887484"/>
                <a:gd name="connsiteY16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85370 w 1887484"/>
                <a:gd name="connsiteY25" fmla="*/ 374316 h 1904041"/>
                <a:gd name="connsiteX26" fmla="*/ 996161 w 1887484"/>
                <a:gd name="connsiteY26" fmla="*/ 294774 h 1904041"/>
                <a:gd name="connsiteX27" fmla="*/ 1008750 w 1887484"/>
                <a:gd name="connsiteY27" fmla="*/ 242135 h 1904041"/>
                <a:gd name="connsiteX28" fmla="*/ 1019541 w 1887484"/>
                <a:gd name="connsiteY28" fmla="*/ 202364 h 1904041"/>
                <a:gd name="connsiteX29" fmla="*/ 1030332 w 1887484"/>
                <a:gd name="connsiteY29" fmla="*/ 170782 h 1904041"/>
                <a:gd name="connsiteX30" fmla="*/ 1042921 w 1887484"/>
                <a:gd name="connsiteY30" fmla="*/ 145047 h 1904041"/>
                <a:gd name="connsiteX31" fmla="*/ 1053712 w 1887484"/>
                <a:gd name="connsiteY31" fmla="*/ 123992 h 1904041"/>
                <a:gd name="connsiteX32" fmla="*/ 1064503 w 1887484"/>
                <a:gd name="connsiteY32" fmla="*/ 105276 h 1904041"/>
                <a:gd name="connsiteX33" fmla="*/ 1077092 w 1887484"/>
                <a:gd name="connsiteY33" fmla="*/ 90070 h 1904041"/>
                <a:gd name="connsiteX34" fmla="*/ 1087882 w 1887484"/>
                <a:gd name="connsiteY34" fmla="*/ 76033 h 1904041"/>
                <a:gd name="connsiteX35" fmla="*/ 1100472 w 1887484"/>
                <a:gd name="connsiteY35" fmla="*/ 63166 h 1904041"/>
                <a:gd name="connsiteX36" fmla="*/ 1111262 w 1887484"/>
                <a:gd name="connsiteY36" fmla="*/ 52638 h 1904041"/>
                <a:gd name="connsiteX37" fmla="*/ 1122053 w 1887484"/>
                <a:gd name="connsiteY37" fmla="*/ 43280 h 1904041"/>
                <a:gd name="connsiteX38" fmla="*/ 1134642 w 1887484"/>
                <a:gd name="connsiteY38" fmla="*/ 35092 h 1904041"/>
                <a:gd name="connsiteX39" fmla="*/ 1145433 w 1887484"/>
                <a:gd name="connsiteY39" fmla="*/ 28074 h 1904041"/>
                <a:gd name="connsiteX40" fmla="*/ 1156224 w 1887484"/>
                <a:gd name="connsiteY40" fmla="*/ 22225 h 1904041"/>
                <a:gd name="connsiteX41" fmla="*/ 1168813 w 1887484"/>
                <a:gd name="connsiteY41" fmla="*/ 16376 h 1904041"/>
                <a:gd name="connsiteX42" fmla="*/ 1179604 w 1887484"/>
                <a:gd name="connsiteY42" fmla="*/ 12867 h 1904041"/>
                <a:gd name="connsiteX43" fmla="*/ 1192193 w 1887484"/>
                <a:gd name="connsiteY43" fmla="*/ 8188 h 1904041"/>
                <a:gd name="connsiteX44" fmla="*/ 1202984 w 1887484"/>
                <a:gd name="connsiteY44" fmla="*/ 5849 h 1904041"/>
                <a:gd name="connsiteX45" fmla="*/ 1213774 w 1887484"/>
                <a:gd name="connsiteY45" fmla="*/ 3509 h 1904041"/>
                <a:gd name="connsiteX46" fmla="*/ 1226364 w 1887484"/>
                <a:gd name="connsiteY46" fmla="*/ 1170 h 1904041"/>
                <a:gd name="connsiteX47" fmla="*/ 1237154 w 1887484"/>
                <a:gd name="connsiteY47" fmla="*/ 1170 h 1904041"/>
                <a:gd name="connsiteX48" fmla="*/ 1249743 w 1887484"/>
                <a:gd name="connsiteY48" fmla="*/ 0 h 1904041"/>
                <a:gd name="connsiteX49" fmla="*/ 1260534 w 1887484"/>
                <a:gd name="connsiteY49" fmla="*/ 0 h 1904041"/>
                <a:gd name="connsiteX50" fmla="*/ 1271325 w 1887484"/>
                <a:gd name="connsiteY50" fmla="*/ 1170 h 1904041"/>
                <a:gd name="connsiteX51" fmla="*/ 1283914 w 1887484"/>
                <a:gd name="connsiteY51" fmla="*/ 2340 h 1904041"/>
                <a:gd name="connsiteX52" fmla="*/ 1294705 w 1887484"/>
                <a:gd name="connsiteY52" fmla="*/ 3509 h 1904041"/>
                <a:gd name="connsiteX53" fmla="*/ 1307294 w 1887484"/>
                <a:gd name="connsiteY53" fmla="*/ 5849 h 1904041"/>
                <a:gd name="connsiteX54" fmla="*/ 1318085 w 1887484"/>
                <a:gd name="connsiteY54" fmla="*/ 8188 h 1904041"/>
                <a:gd name="connsiteX55" fmla="*/ 1328875 w 1887484"/>
                <a:gd name="connsiteY55" fmla="*/ 11697 h 1904041"/>
                <a:gd name="connsiteX56" fmla="*/ 1339666 w 1887484"/>
                <a:gd name="connsiteY56" fmla="*/ 15207 h 1904041"/>
                <a:gd name="connsiteX57" fmla="*/ 1352255 w 1887484"/>
                <a:gd name="connsiteY57" fmla="*/ 19886 h 1904041"/>
                <a:gd name="connsiteX58" fmla="*/ 1363046 w 1887484"/>
                <a:gd name="connsiteY58" fmla="*/ 24565 h 1904041"/>
                <a:gd name="connsiteX59" fmla="*/ 1375635 w 1887484"/>
                <a:gd name="connsiteY59" fmla="*/ 29244 h 1904041"/>
                <a:gd name="connsiteX60" fmla="*/ 1386426 w 1887484"/>
                <a:gd name="connsiteY60" fmla="*/ 35092 h 1904041"/>
                <a:gd name="connsiteX61" fmla="*/ 1397217 w 1887484"/>
                <a:gd name="connsiteY61" fmla="*/ 40941 h 1904041"/>
                <a:gd name="connsiteX62" fmla="*/ 1409806 w 1887484"/>
                <a:gd name="connsiteY62" fmla="*/ 47959 h 1904041"/>
                <a:gd name="connsiteX63" fmla="*/ 1420597 w 1887484"/>
                <a:gd name="connsiteY63" fmla="*/ 54978 h 1904041"/>
                <a:gd name="connsiteX64" fmla="*/ 1433186 w 1887484"/>
                <a:gd name="connsiteY64" fmla="*/ 61996 h 1904041"/>
                <a:gd name="connsiteX65" fmla="*/ 1443977 w 1887484"/>
                <a:gd name="connsiteY65" fmla="*/ 70184 h 1904041"/>
                <a:gd name="connsiteX66" fmla="*/ 1454767 w 1887484"/>
                <a:gd name="connsiteY66" fmla="*/ 79542 h 1904041"/>
                <a:gd name="connsiteX67" fmla="*/ 1467357 w 1887484"/>
                <a:gd name="connsiteY67" fmla="*/ 87730 h 1904041"/>
                <a:gd name="connsiteX68" fmla="*/ 1478147 w 1887484"/>
                <a:gd name="connsiteY68" fmla="*/ 98258 h 1904041"/>
                <a:gd name="connsiteX69" fmla="*/ 1490736 w 1887484"/>
                <a:gd name="connsiteY69" fmla="*/ 107616 h 1904041"/>
                <a:gd name="connsiteX70" fmla="*/ 1501527 w 1887484"/>
                <a:gd name="connsiteY70" fmla="*/ 119313 h 1904041"/>
                <a:gd name="connsiteX71" fmla="*/ 1512318 w 1887484"/>
                <a:gd name="connsiteY71" fmla="*/ 129841 h 1904041"/>
                <a:gd name="connsiteX72" fmla="*/ 1524907 w 1887484"/>
                <a:gd name="connsiteY72" fmla="*/ 141538 h 1904041"/>
                <a:gd name="connsiteX73" fmla="*/ 1535698 w 1887484"/>
                <a:gd name="connsiteY73" fmla="*/ 154405 h 1904041"/>
                <a:gd name="connsiteX74" fmla="*/ 1546489 w 1887484"/>
                <a:gd name="connsiteY74" fmla="*/ 167272 h 1904041"/>
                <a:gd name="connsiteX75" fmla="*/ 1559078 w 1887484"/>
                <a:gd name="connsiteY75" fmla="*/ 180139 h 1904041"/>
                <a:gd name="connsiteX76" fmla="*/ 1569869 w 1887484"/>
                <a:gd name="connsiteY76" fmla="*/ 195346 h 1904041"/>
                <a:gd name="connsiteX77" fmla="*/ 1582458 w 1887484"/>
                <a:gd name="connsiteY77" fmla="*/ 210553 h 1904041"/>
                <a:gd name="connsiteX78" fmla="*/ 1593248 w 1887484"/>
                <a:gd name="connsiteY78" fmla="*/ 225759 h 1904041"/>
                <a:gd name="connsiteX79" fmla="*/ 1604039 w 1887484"/>
                <a:gd name="connsiteY79" fmla="*/ 242135 h 1904041"/>
                <a:gd name="connsiteX80" fmla="*/ 1616628 w 1887484"/>
                <a:gd name="connsiteY80" fmla="*/ 258512 h 1904041"/>
                <a:gd name="connsiteX81" fmla="*/ 1627419 w 1887484"/>
                <a:gd name="connsiteY81" fmla="*/ 277228 h 1904041"/>
                <a:gd name="connsiteX82" fmla="*/ 1640008 w 1887484"/>
                <a:gd name="connsiteY82" fmla="*/ 294774 h 1904041"/>
                <a:gd name="connsiteX83" fmla="*/ 1650799 w 1887484"/>
                <a:gd name="connsiteY83" fmla="*/ 314659 h 1904041"/>
                <a:gd name="connsiteX84" fmla="*/ 1661590 w 1887484"/>
                <a:gd name="connsiteY84" fmla="*/ 334545 h 1904041"/>
                <a:gd name="connsiteX85" fmla="*/ 1674179 w 1887484"/>
                <a:gd name="connsiteY85" fmla="*/ 356770 h 1904041"/>
                <a:gd name="connsiteX86" fmla="*/ 1684970 w 1887484"/>
                <a:gd name="connsiteY86" fmla="*/ 378995 h 1904041"/>
                <a:gd name="connsiteX87" fmla="*/ 1697559 w 1887484"/>
                <a:gd name="connsiteY87" fmla="*/ 402389 h 1904041"/>
                <a:gd name="connsiteX88" fmla="*/ 1708350 w 1887484"/>
                <a:gd name="connsiteY88" fmla="*/ 426954 h 1904041"/>
                <a:gd name="connsiteX89" fmla="*/ 1719140 w 1887484"/>
                <a:gd name="connsiteY89" fmla="*/ 452688 h 1904041"/>
                <a:gd name="connsiteX90" fmla="*/ 1729931 w 1887484"/>
                <a:gd name="connsiteY90" fmla="*/ 480762 h 1904041"/>
                <a:gd name="connsiteX91" fmla="*/ 1742520 w 1887484"/>
                <a:gd name="connsiteY91" fmla="*/ 510005 h 1904041"/>
                <a:gd name="connsiteX92" fmla="*/ 1753311 w 1887484"/>
                <a:gd name="connsiteY92" fmla="*/ 540418 h 1904041"/>
                <a:gd name="connsiteX93" fmla="*/ 1765900 w 1887484"/>
                <a:gd name="connsiteY93" fmla="*/ 573171 h 1904041"/>
                <a:gd name="connsiteX94" fmla="*/ 1776691 w 1887484"/>
                <a:gd name="connsiteY94" fmla="*/ 608263 h 1904041"/>
                <a:gd name="connsiteX95" fmla="*/ 1787482 w 1887484"/>
                <a:gd name="connsiteY95" fmla="*/ 645694 h 1904041"/>
                <a:gd name="connsiteX96" fmla="*/ 1800071 w 1887484"/>
                <a:gd name="connsiteY96" fmla="*/ 686635 h 1904041"/>
                <a:gd name="connsiteX97" fmla="*/ 1810862 w 1887484"/>
                <a:gd name="connsiteY97" fmla="*/ 731085 h 1904041"/>
                <a:gd name="connsiteX98" fmla="*/ 1823451 w 1887484"/>
                <a:gd name="connsiteY98" fmla="*/ 780214 h 1904041"/>
                <a:gd name="connsiteX99" fmla="*/ 1834242 w 1887484"/>
                <a:gd name="connsiteY99" fmla="*/ 836361 h 1904041"/>
                <a:gd name="connsiteX100" fmla="*/ 1845032 w 1887484"/>
                <a:gd name="connsiteY100" fmla="*/ 901867 h 1904041"/>
                <a:gd name="connsiteX101" fmla="*/ 1857621 w 1887484"/>
                <a:gd name="connsiteY101" fmla="*/ 980239 h 1904041"/>
                <a:gd name="connsiteX102" fmla="*/ 1868412 w 1887484"/>
                <a:gd name="connsiteY102" fmla="*/ 1084345 h 1904041"/>
                <a:gd name="connsiteX103" fmla="*/ 1881001 w 1887484"/>
                <a:gd name="connsiteY103" fmla="*/ 1256297 h 1904041"/>
                <a:gd name="connsiteX104" fmla="*/ 1885102 w 1887484"/>
                <a:gd name="connsiteY104" fmla="*/ 1335426 h 1904041"/>
                <a:gd name="connsiteX105" fmla="*/ 1887484 w 1887484"/>
                <a:gd name="connsiteY105" fmla="*/ 1903557 h 1904041"/>
                <a:gd name="connsiteX106" fmla="*/ 0 w 1887484"/>
                <a:gd name="connsiteY106" fmla="*/ 1904041 h 1904041"/>
                <a:gd name="connsiteX107" fmla="*/ 0 w 1887484"/>
                <a:gd name="connsiteY107" fmla="*/ 1482058 h 1904041"/>
                <a:gd name="connsiteX108" fmla="*/ 8809 w 1887484"/>
                <a:gd name="connsiteY108" fmla="*/ 1388477 h 1904041"/>
                <a:gd name="connsiteX109" fmla="*/ 21398 w 1887484"/>
                <a:gd name="connsiteY109" fmla="*/ 1283201 h 1904041"/>
                <a:gd name="connsiteX110" fmla="*/ 32189 w 1887484"/>
                <a:gd name="connsiteY110" fmla="*/ 1190791 h 1904041"/>
                <a:gd name="connsiteX111" fmla="*/ 44778 w 1887484"/>
                <a:gd name="connsiteY111" fmla="*/ 1110080 h 1904041"/>
                <a:gd name="connsiteX112" fmla="*/ 55569 w 1887484"/>
                <a:gd name="connsiteY112" fmla="*/ 1038726 h 1904041"/>
                <a:gd name="connsiteX113" fmla="*/ 66360 w 1887484"/>
                <a:gd name="connsiteY113" fmla="*/ 972051 h 1904041"/>
                <a:gd name="connsiteX114" fmla="*/ 78949 w 1887484"/>
                <a:gd name="connsiteY114" fmla="*/ 911225 h 1904041"/>
                <a:gd name="connsiteX115" fmla="*/ 89740 w 1887484"/>
                <a:gd name="connsiteY115" fmla="*/ 853907 h 1904041"/>
                <a:gd name="connsiteX116" fmla="*/ 102329 w 1887484"/>
                <a:gd name="connsiteY116" fmla="*/ 800100 h 1904041"/>
                <a:gd name="connsiteX117" fmla="*/ 113119 w 1887484"/>
                <a:gd name="connsiteY117" fmla="*/ 750971 h 1904041"/>
                <a:gd name="connsiteX118" fmla="*/ 123910 w 1887484"/>
                <a:gd name="connsiteY118" fmla="*/ 705351 h 1904041"/>
                <a:gd name="connsiteX119" fmla="*/ 136499 w 1887484"/>
                <a:gd name="connsiteY119" fmla="*/ 663240 h 1904041"/>
                <a:gd name="connsiteX120" fmla="*/ 147290 w 1887484"/>
                <a:gd name="connsiteY120" fmla="*/ 624639 h 1904041"/>
                <a:gd name="connsiteX121" fmla="*/ 158081 w 1887484"/>
                <a:gd name="connsiteY121" fmla="*/ 589547 h 1904041"/>
                <a:gd name="connsiteX122" fmla="*/ 170670 w 1887484"/>
                <a:gd name="connsiteY122" fmla="*/ 555625 h 1904041"/>
                <a:gd name="connsiteX123" fmla="*/ 181461 w 1887484"/>
                <a:gd name="connsiteY123" fmla="*/ 525212 h 1904041"/>
                <a:gd name="connsiteX124" fmla="*/ 192251 w 1887484"/>
                <a:gd name="connsiteY124" fmla="*/ 495968 h 1904041"/>
                <a:gd name="connsiteX125" fmla="*/ 204841 w 1887484"/>
                <a:gd name="connsiteY125" fmla="*/ 469064 h 1904041"/>
                <a:gd name="connsiteX126" fmla="*/ 215631 w 1887484"/>
                <a:gd name="connsiteY126" fmla="*/ 442160 h 1904041"/>
                <a:gd name="connsiteX127" fmla="*/ 228221 w 1887484"/>
                <a:gd name="connsiteY127" fmla="*/ 417596 h 1904041"/>
                <a:gd name="connsiteX128" fmla="*/ 239011 w 1887484"/>
                <a:gd name="connsiteY128" fmla="*/ 393031 h 1904041"/>
                <a:gd name="connsiteX129" fmla="*/ 249802 w 1887484"/>
                <a:gd name="connsiteY129" fmla="*/ 370806 h 1904041"/>
                <a:gd name="connsiteX130" fmla="*/ 262391 w 1887484"/>
                <a:gd name="connsiteY130" fmla="*/ 348581 h 1904041"/>
                <a:gd name="connsiteX131" fmla="*/ 273182 w 1887484"/>
                <a:gd name="connsiteY131" fmla="*/ 328696 h 1904041"/>
                <a:gd name="connsiteX132" fmla="*/ 285771 w 1887484"/>
                <a:gd name="connsiteY132" fmla="*/ 308810 h 1904041"/>
                <a:gd name="connsiteX133" fmla="*/ 296562 w 1887484"/>
                <a:gd name="connsiteY133" fmla="*/ 288925 h 1904041"/>
                <a:gd name="connsiteX134" fmla="*/ 307353 w 1887484"/>
                <a:gd name="connsiteY134" fmla="*/ 271379 h 1904041"/>
                <a:gd name="connsiteX135" fmla="*/ 318143 w 1887484"/>
                <a:gd name="connsiteY135" fmla="*/ 253833 h 1904041"/>
                <a:gd name="connsiteX136" fmla="*/ 330733 w 1887484"/>
                <a:gd name="connsiteY136" fmla="*/ 237457 h 1904041"/>
                <a:gd name="connsiteX137" fmla="*/ 343322 w 1887484"/>
                <a:gd name="connsiteY137" fmla="*/ 221080 h 1904041"/>
                <a:gd name="connsiteX138" fmla="*/ 354113 w 1887484"/>
                <a:gd name="connsiteY138" fmla="*/ 205874 h 1904041"/>
                <a:gd name="connsiteX139" fmla="*/ 364903 w 1887484"/>
                <a:gd name="connsiteY139" fmla="*/ 190667 h 1904041"/>
                <a:gd name="connsiteX140" fmla="*/ 375694 w 1887484"/>
                <a:gd name="connsiteY140" fmla="*/ 176630 h 1904041"/>
                <a:gd name="connsiteX141" fmla="*/ 388283 w 1887484"/>
                <a:gd name="connsiteY141" fmla="*/ 163763 h 1904041"/>
                <a:gd name="connsiteX142" fmla="*/ 399074 w 1887484"/>
                <a:gd name="connsiteY142" fmla="*/ 150896 h 1904041"/>
                <a:gd name="connsiteX143" fmla="*/ 411663 w 1887484"/>
                <a:gd name="connsiteY143" fmla="*/ 139199 h 1904041"/>
                <a:gd name="connsiteX144" fmla="*/ 422454 w 1887484"/>
                <a:gd name="connsiteY144" fmla="*/ 127501 h 1904041"/>
                <a:gd name="connsiteX145" fmla="*/ 433245 w 1887484"/>
                <a:gd name="connsiteY145" fmla="*/ 115804 h 1904041"/>
                <a:gd name="connsiteX146" fmla="*/ 445834 w 1887484"/>
                <a:gd name="connsiteY146" fmla="*/ 105276 h 1904041"/>
                <a:gd name="connsiteX147" fmla="*/ 456624 w 1887484"/>
                <a:gd name="connsiteY147" fmla="*/ 95918 h 1904041"/>
                <a:gd name="connsiteX148" fmla="*/ 469214 w 1887484"/>
                <a:gd name="connsiteY148" fmla="*/ 86561 h 1904041"/>
                <a:gd name="connsiteX149" fmla="*/ 480004 w 1887484"/>
                <a:gd name="connsiteY149" fmla="*/ 77203 h 1904041"/>
                <a:gd name="connsiteX150" fmla="*/ 490795 w 1887484"/>
                <a:gd name="connsiteY150" fmla="*/ 69015 h 1904041"/>
                <a:gd name="connsiteX151" fmla="*/ 503384 w 1887484"/>
                <a:gd name="connsiteY151" fmla="*/ 60826 h 1904041"/>
                <a:gd name="connsiteX152" fmla="*/ 514175 w 1887484"/>
                <a:gd name="connsiteY152" fmla="*/ 53808 h 1904041"/>
                <a:gd name="connsiteX153" fmla="*/ 526764 w 1887484"/>
                <a:gd name="connsiteY153" fmla="*/ 46790 h 1904041"/>
                <a:gd name="connsiteX154" fmla="*/ 537555 w 1887484"/>
                <a:gd name="connsiteY154" fmla="*/ 39771 h 1904041"/>
                <a:gd name="connsiteX155" fmla="*/ 548346 w 1887484"/>
                <a:gd name="connsiteY155" fmla="*/ 33922 h 1904041"/>
                <a:gd name="connsiteX156" fmla="*/ 560935 w 1887484"/>
                <a:gd name="connsiteY156" fmla="*/ 28074 h 1904041"/>
                <a:gd name="connsiteX157" fmla="*/ 571726 w 1887484"/>
                <a:gd name="connsiteY157" fmla="*/ 23395 h 1904041"/>
                <a:gd name="connsiteX158" fmla="*/ 582516 w 1887484"/>
                <a:gd name="connsiteY158" fmla="*/ 18716 h 1904041"/>
                <a:gd name="connsiteX159" fmla="*/ 595106 w 1887484"/>
                <a:gd name="connsiteY159" fmla="*/ 14037 h 1904041"/>
                <a:gd name="connsiteX160" fmla="*/ 605896 w 1887484"/>
                <a:gd name="connsiteY160" fmla="*/ 11697 h 1904041"/>
                <a:gd name="connsiteX161" fmla="*/ 618485 w 1887484"/>
                <a:gd name="connsiteY161" fmla="*/ 8188 h 1904041"/>
                <a:gd name="connsiteX162" fmla="*/ 629276 w 1887484"/>
                <a:gd name="connsiteY162" fmla="*/ 5849 h 1904041"/>
                <a:gd name="connsiteX163" fmla="*/ 640067 w 1887484"/>
                <a:gd name="connsiteY163" fmla="*/ 3509 h 1904041"/>
                <a:gd name="connsiteX164" fmla="*/ 652656 w 1887484"/>
                <a:gd name="connsiteY164" fmla="*/ 2340 h 1904041"/>
                <a:gd name="connsiteX165" fmla="*/ 663447 w 1887484"/>
                <a:gd name="connsiteY165" fmla="*/ 1170 h 1904041"/>
                <a:gd name="connsiteX166" fmla="*/ 676036 w 1887484"/>
                <a:gd name="connsiteY16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85370 w 1887484"/>
                <a:gd name="connsiteY24" fmla="*/ 374316 h 1904041"/>
                <a:gd name="connsiteX25" fmla="*/ 996161 w 1887484"/>
                <a:gd name="connsiteY25" fmla="*/ 294774 h 1904041"/>
                <a:gd name="connsiteX26" fmla="*/ 1008750 w 1887484"/>
                <a:gd name="connsiteY26" fmla="*/ 242135 h 1904041"/>
                <a:gd name="connsiteX27" fmla="*/ 1019541 w 1887484"/>
                <a:gd name="connsiteY27" fmla="*/ 202364 h 1904041"/>
                <a:gd name="connsiteX28" fmla="*/ 1030332 w 1887484"/>
                <a:gd name="connsiteY28" fmla="*/ 170782 h 1904041"/>
                <a:gd name="connsiteX29" fmla="*/ 1042921 w 1887484"/>
                <a:gd name="connsiteY29" fmla="*/ 145047 h 1904041"/>
                <a:gd name="connsiteX30" fmla="*/ 1053712 w 1887484"/>
                <a:gd name="connsiteY30" fmla="*/ 123992 h 1904041"/>
                <a:gd name="connsiteX31" fmla="*/ 1064503 w 1887484"/>
                <a:gd name="connsiteY31" fmla="*/ 105276 h 1904041"/>
                <a:gd name="connsiteX32" fmla="*/ 1077092 w 1887484"/>
                <a:gd name="connsiteY32" fmla="*/ 90070 h 1904041"/>
                <a:gd name="connsiteX33" fmla="*/ 1087882 w 1887484"/>
                <a:gd name="connsiteY33" fmla="*/ 76033 h 1904041"/>
                <a:gd name="connsiteX34" fmla="*/ 1100472 w 1887484"/>
                <a:gd name="connsiteY34" fmla="*/ 63166 h 1904041"/>
                <a:gd name="connsiteX35" fmla="*/ 1111262 w 1887484"/>
                <a:gd name="connsiteY35" fmla="*/ 52638 h 1904041"/>
                <a:gd name="connsiteX36" fmla="*/ 1122053 w 1887484"/>
                <a:gd name="connsiteY36" fmla="*/ 43280 h 1904041"/>
                <a:gd name="connsiteX37" fmla="*/ 1134642 w 1887484"/>
                <a:gd name="connsiteY37" fmla="*/ 35092 h 1904041"/>
                <a:gd name="connsiteX38" fmla="*/ 1145433 w 1887484"/>
                <a:gd name="connsiteY38" fmla="*/ 28074 h 1904041"/>
                <a:gd name="connsiteX39" fmla="*/ 1156224 w 1887484"/>
                <a:gd name="connsiteY39" fmla="*/ 22225 h 1904041"/>
                <a:gd name="connsiteX40" fmla="*/ 1168813 w 1887484"/>
                <a:gd name="connsiteY40" fmla="*/ 16376 h 1904041"/>
                <a:gd name="connsiteX41" fmla="*/ 1179604 w 1887484"/>
                <a:gd name="connsiteY41" fmla="*/ 12867 h 1904041"/>
                <a:gd name="connsiteX42" fmla="*/ 1192193 w 1887484"/>
                <a:gd name="connsiteY42" fmla="*/ 8188 h 1904041"/>
                <a:gd name="connsiteX43" fmla="*/ 1202984 w 1887484"/>
                <a:gd name="connsiteY43" fmla="*/ 5849 h 1904041"/>
                <a:gd name="connsiteX44" fmla="*/ 1213774 w 1887484"/>
                <a:gd name="connsiteY44" fmla="*/ 3509 h 1904041"/>
                <a:gd name="connsiteX45" fmla="*/ 1226364 w 1887484"/>
                <a:gd name="connsiteY45" fmla="*/ 1170 h 1904041"/>
                <a:gd name="connsiteX46" fmla="*/ 1237154 w 1887484"/>
                <a:gd name="connsiteY46" fmla="*/ 1170 h 1904041"/>
                <a:gd name="connsiteX47" fmla="*/ 1249743 w 1887484"/>
                <a:gd name="connsiteY47" fmla="*/ 0 h 1904041"/>
                <a:gd name="connsiteX48" fmla="*/ 1260534 w 1887484"/>
                <a:gd name="connsiteY48" fmla="*/ 0 h 1904041"/>
                <a:gd name="connsiteX49" fmla="*/ 1271325 w 1887484"/>
                <a:gd name="connsiteY49" fmla="*/ 1170 h 1904041"/>
                <a:gd name="connsiteX50" fmla="*/ 1283914 w 1887484"/>
                <a:gd name="connsiteY50" fmla="*/ 2340 h 1904041"/>
                <a:gd name="connsiteX51" fmla="*/ 1294705 w 1887484"/>
                <a:gd name="connsiteY51" fmla="*/ 3509 h 1904041"/>
                <a:gd name="connsiteX52" fmla="*/ 1307294 w 1887484"/>
                <a:gd name="connsiteY52" fmla="*/ 5849 h 1904041"/>
                <a:gd name="connsiteX53" fmla="*/ 1318085 w 1887484"/>
                <a:gd name="connsiteY53" fmla="*/ 8188 h 1904041"/>
                <a:gd name="connsiteX54" fmla="*/ 1328875 w 1887484"/>
                <a:gd name="connsiteY54" fmla="*/ 11697 h 1904041"/>
                <a:gd name="connsiteX55" fmla="*/ 1339666 w 1887484"/>
                <a:gd name="connsiteY55" fmla="*/ 15207 h 1904041"/>
                <a:gd name="connsiteX56" fmla="*/ 1352255 w 1887484"/>
                <a:gd name="connsiteY56" fmla="*/ 19886 h 1904041"/>
                <a:gd name="connsiteX57" fmla="*/ 1363046 w 1887484"/>
                <a:gd name="connsiteY57" fmla="*/ 24565 h 1904041"/>
                <a:gd name="connsiteX58" fmla="*/ 1375635 w 1887484"/>
                <a:gd name="connsiteY58" fmla="*/ 29244 h 1904041"/>
                <a:gd name="connsiteX59" fmla="*/ 1386426 w 1887484"/>
                <a:gd name="connsiteY59" fmla="*/ 35092 h 1904041"/>
                <a:gd name="connsiteX60" fmla="*/ 1397217 w 1887484"/>
                <a:gd name="connsiteY60" fmla="*/ 40941 h 1904041"/>
                <a:gd name="connsiteX61" fmla="*/ 1409806 w 1887484"/>
                <a:gd name="connsiteY61" fmla="*/ 47959 h 1904041"/>
                <a:gd name="connsiteX62" fmla="*/ 1420597 w 1887484"/>
                <a:gd name="connsiteY62" fmla="*/ 54978 h 1904041"/>
                <a:gd name="connsiteX63" fmla="*/ 1433186 w 1887484"/>
                <a:gd name="connsiteY63" fmla="*/ 61996 h 1904041"/>
                <a:gd name="connsiteX64" fmla="*/ 1443977 w 1887484"/>
                <a:gd name="connsiteY64" fmla="*/ 70184 h 1904041"/>
                <a:gd name="connsiteX65" fmla="*/ 1454767 w 1887484"/>
                <a:gd name="connsiteY65" fmla="*/ 79542 h 1904041"/>
                <a:gd name="connsiteX66" fmla="*/ 1467357 w 1887484"/>
                <a:gd name="connsiteY66" fmla="*/ 87730 h 1904041"/>
                <a:gd name="connsiteX67" fmla="*/ 1478147 w 1887484"/>
                <a:gd name="connsiteY67" fmla="*/ 98258 h 1904041"/>
                <a:gd name="connsiteX68" fmla="*/ 1490736 w 1887484"/>
                <a:gd name="connsiteY68" fmla="*/ 107616 h 1904041"/>
                <a:gd name="connsiteX69" fmla="*/ 1501527 w 1887484"/>
                <a:gd name="connsiteY69" fmla="*/ 119313 h 1904041"/>
                <a:gd name="connsiteX70" fmla="*/ 1512318 w 1887484"/>
                <a:gd name="connsiteY70" fmla="*/ 129841 h 1904041"/>
                <a:gd name="connsiteX71" fmla="*/ 1524907 w 1887484"/>
                <a:gd name="connsiteY71" fmla="*/ 141538 h 1904041"/>
                <a:gd name="connsiteX72" fmla="*/ 1535698 w 1887484"/>
                <a:gd name="connsiteY72" fmla="*/ 154405 h 1904041"/>
                <a:gd name="connsiteX73" fmla="*/ 1546489 w 1887484"/>
                <a:gd name="connsiteY73" fmla="*/ 167272 h 1904041"/>
                <a:gd name="connsiteX74" fmla="*/ 1559078 w 1887484"/>
                <a:gd name="connsiteY74" fmla="*/ 180139 h 1904041"/>
                <a:gd name="connsiteX75" fmla="*/ 1569869 w 1887484"/>
                <a:gd name="connsiteY75" fmla="*/ 195346 h 1904041"/>
                <a:gd name="connsiteX76" fmla="*/ 1582458 w 1887484"/>
                <a:gd name="connsiteY76" fmla="*/ 210553 h 1904041"/>
                <a:gd name="connsiteX77" fmla="*/ 1593248 w 1887484"/>
                <a:gd name="connsiteY77" fmla="*/ 225759 h 1904041"/>
                <a:gd name="connsiteX78" fmla="*/ 1604039 w 1887484"/>
                <a:gd name="connsiteY78" fmla="*/ 242135 h 1904041"/>
                <a:gd name="connsiteX79" fmla="*/ 1616628 w 1887484"/>
                <a:gd name="connsiteY79" fmla="*/ 258512 h 1904041"/>
                <a:gd name="connsiteX80" fmla="*/ 1627419 w 1887484"/>
                <a:gd name="connsiteY80" fmla="*/ 277228 h 1904041"/>
                <a:gd name="connsiteX81" fmla="*/ 1640008 w 1887484"/>
                <a:gd name="connsiteY81" fmla="*/ 294774 h 1904041"/>
                <a:gd name="connsiteX82" fmla="*/ 1650799 w 1887484"/>
                <a:gd name="connsiteY82" fmla="*/ 314659 h 1904041"/>
                <a:gd name="connsiteX83" fmla="*/ 1661590 w 1887484"/>
                <a:gd name="connsiteY83" fmla="*/ 334545 h 1904041"/>
                <a:gd name="connsiteX84" fmla="*/ 1674179 w 1887484"/>
                <a:gd name="connsiteY84" fmla="*/ 356770 h 1904041"/>
                <a:gd name="connsiteX85" fmla="*/ 1684970 w 1887484"/>
                <a:gd name="connsiteY85" fmla="*/ 378995 h 1904041"/>
                <a:gd name="connsiteX86" fmla="*/ 1697559 w 1887484"/>
                <a:gd name="connsiteY86" fmla="*/ 402389 h 1904041"/>
                <a:gd name="connsiteX87" fmla="*/ 1708350 w 1887484"/>
                <a:gd name="connsiteY87" fmla="*/ 426954 h 1904041"/>
                <a:gd name="connsiteX88" fmla="*/ 1719140 w 1887484"/>
                <a:gd name="connsiteY88" fmla="*/ 452688 h 1904041"/>
                <a:gd name="connsiteX89" fmla="*/ 1729931 w 1887484"/>
                <a:gd name="connsiteY89" fmla="*/ 480762 h 1904041"/>
                <a:gd name="connsiteX90" fmla="*/ 1742520 w 1887484"/>
                <a:gd name="connsiteY90" fmla="*/ 510005 h 1904041"/>
                <a:gd name="connsiteX91" fmla="*/ 1753311 w 1887484"/>
                <a:gd name="connsiteY91" fmla="*/ 540418 h 1904041"/>
                <a:gd name="connsiteX92" fmla="*/ 1765900 w 1887484"/>
                <a:gd name="connsiteY92" fmla="*/ 573171 h 1904041"/>
                <a:gd name="connsiteX93" fmla="*/ 1776691 w 1887484"/>
                <a:gd name="connsiteY93" fmla="*/ 608263 h 1904041"/>
                <a:gd name="connsiteX94" fmla="*/ 1787482 w 1887484"/>
                <a:gd name="connsiteY94" fmla="*/ 645694 h 1904041"/>
                <a:gd name="connsiteX95" fmla="*/ 1800071 w 1887484"/>
                <a:gd name="connsiteY95" fmla="*/ 686635 h 1904041"/>
                <a:gd name="connsiteX96" fmla="*/ 1810862 w 1887484"/>
                <a:gd name="connsiteY96" fmla="*/ 731085 h 1904041"/>
                <a:gd name="connsiteX97" fmla="*/ 1823451 w 1887484"/>
                <a:gd name="connsiteY97" fmla="*/ 780214 h 1904041"/>
                <a:gd name="connsiteX98" fmla="*/ 1834242 w 1887484"/>
                <a:gd name="connsiteY98" fmla="*/ 836361 h 1904041"/>
                <a:gd name="connsiteX99" fmla="*/ 1845032 w 1887484"/>
                <a:gd name="connsiteY99" fmla="*/ 901867 h 1904041"/>
                <a:gd name="connsiteX100" fmla="*/ 1857621 w 1887484"/>
                <a:gd name="connsiteY100" fmla="*/ 980239 h 1904041"/>
                <a:gd name="connsiteX101" fmla="*/ 1868412 w 1887484"/>
                <a:gd name="connsiteY101" fmla="*/ 1084345 h 1904041"/>
                <a:gd name="connsiteX102" fmla="*/ 1881001 w 1887484"/>
                <a:gd name="connsiteY102" fmla="*/ 1256297 h 1904041"/>
                <a:gd name="connsiteX103" fmla="*/ 1885102 w 1887484"/>
                <a:gd name="connsiteY103" fmla="*/ 1335426 h 1904041"/>
                <a:gd name="connsiteX104" fmla="*/ 1887484 w 1887484"/>
                <a:gd name="connsiteY104" fmla="*/ 1903557 h 1904041"/>
                <a:gd name="connsiteX105" fmla="*/ 0 w 1887484"/>
                <a:gd name="connsiteY105" fmla="*/ 1904041 h 1904041"/>
                <a:gd name="connsiteX106" fmla="*/ 0 w 1887484"/>
                <a:gd name="connsiteY106" fmla="*/ 1482058 h 1904041"/>
                <a:gd name="connsiteX107" fmla="*/ 8809 w 1887484"/>
                <a:gd name="connsiteY107" fmla="*/ 1388477 h 1904041"/>
                <a:gd name="connsiteX108" fmla="*/ 21398 w 1887484"/>
                <a:gd name="connsiteY108" fmla="*/ 1283201 h 1904041"/>
                <a:gd name="connsiteX109" fmla="*/ 32189 w 1887484"/>
                <a:gd name="connsiteY109" fmla="*/ 1190791 h 1904041"/>
                <a:gd name="connsiteX110" fmla="*/ 44778 w 1887484"/>
                <a:gd name="connsiteY110" fmla="*/ 1110080 h 1904041"/>
                <a:gd name="connsiteX111" fmla="*/ 55569 w 1887484"/>
                <a:gd name="connsiteY111" fmla="*/ 1038726 h 1904041"/>
                <a:gd name="connsiteX112" fmla="*/ 66360 w 1887484"/>
                <a:gd name="connsiteY112" fmla="*/ 972051 h 1904041"/>
                <a:gd name="connsiteX113" fmla="*/ 78949 w 1887484"/>
                <a:gd name="connsiteY113" fmla="*/ 911225 h 1904041"/>
                <a:gd name="connsiteX114" fmla="*/ 89740 w 1887484"/>
                <a:gd name="connsiteY114" fmla="*/ 853907 h 1904041"/>
                <a:gd name="connsiteX115" fmla="*/ 102329 w 1887484"/>
                <a:gd name="connsiteY115" fmla="*/ 800100 h 1904041"/>
                <a:gd name="connsiteX116" fmla="*/ 113119 w 1887484"/>
                <a:gd name="connsiteY116" fmla="*/ 750971 h 1904041"/>
                <a:gd name="connsiteX117" fmla="*/ 123910 w 1887484"/>
                <a:gd name="connsiteY117" fmla="*/ 705351 h 1904041"/>
                <a:gd name="connsiteX118" fmla="*/ 136499 w 1887484"/>
                <a:gd name="connsiteY118" fmla="*/ 663240 h 1904041"/>
                <a:gd name="connsiteX119" fmla="*/ 147290 w 1887484"/>
                <a:gd name="connsiteY119" fmla="*/ 624639 h 1904041"/>
                <a:gd name="connsiteX120" fmla="*/ 158081 w 1887484"/>
                <a:gd name="connsiteY120" fmla="*/ 589547 h 1904041"/>
                <a:gd name="connsiteX121" fmla="*/ 170670 w 1887484"/>
                <a:gd name="connsiteY121" fmla="*/ 555625 h 1904041"/>
                <a:gd name="connsiteX122" fmla="*/ 181461 w 1887484"/>
                <a:gd name="connsiteY122" fmla="*/ 525212 h 1904041"/>
                <a:gd name="connsiteX123" fmla="*/ 192251 w 1887484"/>
                <a:gd name="connsiteY123" fmla="*/ 495968 h 1904041"/>
                <a:gd name="connsiteX124" fmla="*/ 204841 w 1887484"/>
                <a:gd name="connsiteY124" fmla="*/ 469064 h 1904041"/>
                <a:gd name="connsiteX125" fmla="*/ 215631 w 1887484"/>
                <a:gd name="connsiteY125" fmla="*/ 442160 h 1904041"/>
                <a:gd name="connsiteX126" fmla="*/ 228221 w 1887484"/>
                <a:gd name="connsiteY126" fmla="*/ 417596 h 1904041"/>
                <a:gd name="connsiteX127" fmla="*/ 239011 w 1887484"/>
                <a:gd name="connsiteY127" fmla="*/ 393031 h 1904041"/>
                <a:gd name="connsiteX128" fmla="*/ 249802 w 1887484"/>
                <a:gd name="connsiteY128" fmla="*/ 370806 h 1904041"/>
                <a:gd name="connsiteX129" fmla="*/ 262391 w 1887484"/>
                <a:gd name="connsiteY129" fmla="*/ 348581 h 1904041"/>
                <a:gd name="connsiteX130" fmla="*/ 273182 w 1887484"/>
                <a:gd name="connsiteY130" fmla="*/ 328696 h 1904041"/>
                <a:gd name="connsiteX131" fmla="*/ 285771 w 1887484"/>
                <a:gd name="connsiteY131" fmla="*/ 308810 h 1904041"/>
                <a:gd name="connsiteX132" fmla="*/ 296562 w 1887484"/>
                <a:gd name="connsiteY132" fmla="*/ 288925 h 1904041"/>
                <a:gd name="connsiteX133" fmla="*/ 307353 w 1887484"/>
                <a:gd name="connsiteY133" fmla="*/ 271379 h 1904041"/>
                <a:gd name="connsiteX134" fmla="*/ 318143 w 1887484"/>
                <a:gd name="connsiteY134" fmla="*/ 253833 h 1904041"/>
                <a:gd name="connsiteX135" fmla="*/ 330733 w 1887484"/>
                <a:gd name="connsiteY135" fmla="*/ 237457 h 1904041"/>
                <a:gd name="connsiteX136" fmla="*/ 343322 w 1887484"/>
                <a:gd name="connsiteY136" fmla="*/ 221080 h 1904041"/>
                <a:gd name="connsiteX137" fmla="*/ 354113 w 1887484"/>
                <a:gd name="connsiteY137" fmla="*/ 205874 h 1904041"/>
                <a:gd name="connsiteX138" fmla="*/ 364903 w 1887484"/>
                <a:gd name="connsiteY138" fmla="*/ 190667 h 1904041"/>
                <a:gd name="connsiteX139" fmla="*/ 375694 w 1887484"/>
                <a:gd name="connsiteY139" fmla="*/ 176630 h 1904041"/>
                <a:gd name="connsiteX140" fmla="*/ 388283 w 1887484"/>
                <a:gd name="connsiteY140" fmla="*/ 163763 h 1904041"/>
                <a:gd name="connsiteX141" fmla="*/ 399074 w 1887484"/>
                <a:gd name="connsiteY141" fmla="*/ 150896 h 1904041"/>
                <a:gd name="connsiteX142" fmla="*/ 411663 w 1887484"/>
                <a:gd name="connsiteY142" fmla="*/ 139199 h 1904041"/>
                <a:gd name="connsiteX143" fmla="*/ 422454 w 1887484"/>
                <a:gd name="connsiteY143" fmla="*/ 127501 h 1904041"/>
                <a:gd name="connsiteX144" fmla="*/ 433245 w 1887484"/>
                <a:gd name="connsiteY144" fmla="*/ 115804 h 1904041"/>
                <a:gd name="connsiteX145" fmla="*/ 445834 w 1887484"/>
                <a:gd name="connsiteY145" fmla="*/ 105276 h 1904041"/>
                <a:gd name="connsiteX146" fmla="*/ 456624 w 1887484"/>
                <a:gd name="connsiteY146" fmla="*/ 95918 h 1904041"/>
                <a:gd name="connsiteX147" fmla="*/ 469214 w 1887484"/>
                <a:gd name="connsiteY147" fmla="*/ 86561 h 1904041"/>
                <a:gd name="connsiteX148" fmla="*/ 480004 w 1887484"/>
                <a:gd name="connsiteY148" fmla="*/ 77203 h 1904041"/>
                <a:gd name="connsiteX149" fmla="*/ 490795 w 1887484"/>
                <a:gd name="connsiteY149" fmla="*/ 69015 h 1904041"/>
                <a:gd name="connsiteX150" fmla="*/ 503384 w 1887484"/>
                <a:gd name="connsiteY150" fmla="*/ 60826 h 1904041"/>
                <a:gd name="connsiteX151" fmla="*/ 514175 w 1887484"/>
                <a:gd name="connsiteY151" fmla="*/ 53808 h 1904041"/>
                <a:gd name="connsiteX152" fmla="*/ 526764 w 1887484"/>
                <a:gd name="connsiteY152" fmla="*/ 46790 h 1904041"/>
                <a:gd name="connsiteX153" fmla="*/ 537555 w 1887484"/>
                <a:gd name="connsiteY153" fmla="*/ 39771 h 1904041"/>
                <a:gd name="connsiteX154" fmla="*/ 548346 w 1887484"/>
                <a:gd name="connsiteY154" fmla="*/ 33922 h 1904041"/>
                <a:gd name="connsiteX155" fmla="*/ 560935 w 1887484"/>
                <a:gd name="connsiteY155" fmla="*/ 28074 h 1904041"/>
                <a:gd name="connsiteX156" fmla="*/ 571726 w 1887484"/>
                <a:gd name="connsiteY156" fmla="*/ 23395 h 1904041"/>
                <a:gd name="connsiteX157" fmla="*/ 582516 w 1887484"/>
                <a:gd name="connsiteY157" fmla="*/ 18716 h 1904041"/>
                <a:gd name="connsiteX158" fmla="*/ 595106 w 1887484"/>
                <a:gd name="connsiteY158" fmla="*/ 14037 h 1904041"/>
                <a:gd name="connsiteX159" fmla="*/ 605896 w 1887484"/>
                <a:gd name="connsiteY159" fmla="*/ 11697 h 1904041"/>
                <a:gd name="connsiteX160" fmla="*/ 618485 w 1887484"/>
                <a:gd name="connsiteY160" fmla="*/ 8188 h 1904041"/>
                <a:gd name="connsiteX161" fmla="*/ 629276 w 1887484"/>
                <a:gd name="connsiteY161" fmla="*/ 5849 h 1904041"/>
                <a:gd name="connsiteX162" fmla="*/ 640067 w 1887484"/>
                <a:gd name="connsiteY162" fmla="*/ 3509 h 1904041"/>
                <a:gd name="connsiteX163" fmla="*/ 652656 w 1887484"/>
                <a:gd name="connsiteY163" fmla="*/ 2340 h 1904041"/>
                <a:gd name="connsiteX164" fmla="*/ 663447 w 1887484"/>
                <a:gd name="connsiteY164" fmla="*/ 1170 h 1904041"/>
                <a:gd name="connsiteX165" fmla="*/ 676036 w 1887484"/>
                <a:gd name="connsiteY16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96161 w 1887484"/>
                <a:gd name="connsiteY24" fmla="*/ 294774 h 1904041"/>
                <a:gd name="connsiteX25" fmla="*/ 1008750 w 1887484"/>
                <a:gd name="connsiteY25" fmla="*/ 242135 h 1904041"/>
                <a:gd name="connsiteX26" fmla="*/ 1019541 w 1887484"/>
                <a:gd name="connsiteY26" fmla="*/ 202364 h 1904041"/>
                <a:gd name="connsiteX27" fmla="*/ 1030332 w 1887484"/>
                <a:gd name="connsiteY27" fmla="*/ 170782 h 1904041"/>
                <a:gd name="connsiteX28" fmla="*/ 1042921 w 1887484"/>
                <a:gd name="connsiteY28" fmla="*/ 145047 h 1904041"/>
                <a:gd name="connsiteX29" fmla="*/ 1053712 w 1887484"/>
                <a:gd name="connsiteY29" fmla="*/ 123992 h 1904041"/>
                <a:gd name="connsiteX30" fmla="*/ 1064503 w 1887484"/>
                <a:gd name="connsiteY30" fmla="*/ 105276 h 1904041"/>
                <a:gd name="connsiteX31" fmla="*/ 1077092 w 1887484"/>
                <a:gd name="connsiteY31" fmla="*/ 90070 h 1904041"/>
                <a:gd name="connsiteX32" fmla="*/ 1087882 w 1887484"/>
                <a:gd name="connsiteY32" fmla="*/ 76033 h 1904041"/>
                <a:gd name="connsiteX33" fmla="*/ 1100472 w 1887484"/>
                <a:gd name="connsiteY33" fmla="*/ 63166 h 1904041"/>
                <a:gd name="connsiteX34" fmla="*/ 1111262 w 1887484"/>
                <a:gd name="connsiteY34" fmla="*/ 52638 h 1904041"/>
                <a:gd name="connsiteX35" fmla="*/ 1122053 w 1887484"/>
                <a:gd name="connsiteY35" fmla="*/ 43280 h 1904041"/>
                <a:gd name="connsiteX36" fmla="*/ 1134642 w 1887484"/>
                <a:gd name="connsiteY36" fmla="*/ 35092 h 1904041"/>
                <a:gd name="connsiteX37" fmla="*/ 1145433 w 1887484"/>
                <a:gd name="connsiteY37" fmla="*/ 28074 h 1904041"/>
                <a:gd name="connsiteX38" fmla="*/ 1156224 w 1887484"/>
                <a:gd name="connsiteY38" fmla="*/ 22225 h 1904041"/>
                <a:gd name="connsiteX39" fmla="*/ 1168813 w 1887484"/>
                <a:gd name="connsiteY39" fmla="*/ 16376 h 1904041"/>
                <a:gd name="connsiteX40" fmla="*/ 1179604 w 1887484"/>
                <a:gd name="connsiteY40" fmla="*/ 12867 h 1904041"/>
                <a:gd name="connsiteX41" fmla="*/ 1192193 w 1887484"/>
                <a:gd name="connsiteY41" fmla="*/ 8188 h 1904041"/>
                <a:gd name="connsiteX42" fmla="*/ 1202984 w 1887484"/>
                <a:gd name="connsiteY42" fmla="*/ 5849 h 1904041"/>
                <a:gd name="connsiteX43" fmla="*/ 1213774 w 1887484"/>
                <a:gd name="connsiteY43" fmla="*/ 3509 h 1904041"/>
                <a:gd name="connsiteX44" fmla="*/ 1226364 w 1887484"/>
                <a:gd name="connsiteY44" fmla="*/ 1170 h 1904041"/>
                <a:gd name="connsiteX45" fmla="*/ 1237154 w 1887484"/>
                <a:gd name="connsiteY45" fmla="*/ 1170 h 1904041"/>
                <a:gd name="connsiteX46" fmla="*/ 1249743 w 1887484"/>
                <a:gd name="connsiteY46" fmla="*/ 0 h 1904041"/>
                <a:gd name="connsiteX47" fmla="*/ 1260534 w 1887484"/>
                <a:gd name="connsiteY47" fmla="*/ 0 h 1904041"/>
                <a:gd name="connsiteX48" fmla="*/ 1271325 w 1887484"/>
                <a:gd name="connsiteY48" fmla="*/ 1170 h 1904041"/>
                <a:gd name="connsiteX49" fmla="*/ 1283914 w 1887484"/>
                <a:gd name="connsiteY49" fmla="*/ 2340 h 1904041"/>
                <a:gd name="connsiteX50" fmla="*/ 1294705 w 1887484"/>
                <a:gd name="connsiteY50" fmla="*/ 3509 h 1904041"/>
                <a:gd name="connsiteX51" fmla="*/ 1307294 w 1887484"/>
                <a:gd name="connsiteY51" fmla="*/ 5849 h 1904041"/>
                <a:gd name="connsiteX52" fmla="*/ 1318085 w 1887484"/>
                <a:gd name="connsiteY52" fmla="*/ 8188 h 1904041"/>
                <a:gd name="connsiteX53" fmla="*/ 1328875 w 1887484"/>
                <a:gd name="connsiteY53" fmla="*/ 11697 h 1904041"/>
                <a:gd name="connsiteX54" fmla="*/ 1339666 w 1887484"/>
                <a:gd name="connsiteY54" fmla="*/ 15207 h 1904041"/>
                <a:gd name="connsiteX55" fmla="*/ 1352255 w 1887484"/>
                <a:gd name="connsiteY55" fmla="*/ 19886 h 1904041"/>
                <a:gd name="connsiteX56" fmla="*/ 1363046 w 1887484"/>
                <a:gd name="connsiteY56" fmla="*/ 24565 h 1904041"/>
                <a:gd name="connsiteX57" fmla="*/ 1375635 w 1887484"/>
                <a:gd name="connsiteY57" fmla="*/ 29244 h 1904041"/>
                <a:gd name="connsiteX58" fmla="*/ 1386426 w 1887484"/>
                <a:gd name="connsiteY58" fmla="*/ 35092 h 1904041"/>
                <a:gd name="connsiteX59" fmla="*/ 1397217 w 1887484"/>
                <a:gd name="connsiteY59" fmla="*/ 40941 h 1904041"/>
                <a:gd name="connsiteX60" fmla="*/ 1409806 w 1887484"/>
                <a:gd name="connsiteY60" fmla="*/ 47959 h 1904041"/>
                <a:gd name="connsiteX61" fmla="*/ 1420597 w 1887484"/>
                <a:gd name="connsiteY61" fmla="*/ 54978 h 1904041"/>
                <a:gd name="connsiteX62" fmla="*/ 1433186 w 1887484"/>
                <a:gd name="connsiteY62" fmla="*/ 61996 h 1904041"/>
                <a:gd name="connsiteX63" fmla="*/ 1443977 w 1887484"/>
                <a:gd name="connsiteY63" fmla="*/ 70184 h 1904041"/>
                <a:gd name="connsiteX64" fmla="*/ 1454767 w 1887484"/>
                <a:gd name="connsiteY64" fmla="*/ 79542 h 1904041"/>
                <a:gd name="connsiteX65" fmla="*/ 1467357 w 1887484"/>
                <a:gd name="connsiteY65" fmla="*/ 87730 h 1904041"/>
                <a:gd name="connsiteX66" fmla="*/ 1478147 w 1887484"/>
                <a:gd name="connsiteY66" fmla="*/ 98258 h 1904041"/>
                <a:gd name="connsiteX67" fmla="*/ 1490736 w 1887484"/>
                <a:gd name="connsiteY67" fmla="*/ 107616 h 1904041"/>
                <a:gd name="connsiteX68" fmla="*/ 1501527 w 1887484"/>
                <a:gd name="connsiteY68" fmla="*/ 119313 h 1904041"/>
                <a:gd name="connsiteX69" fmla="*/ 1512318 w 1887484"/>
                <a:gd name="connsiteY69" fmla="*/ 129841 h 1904041"/>
                <a:gd name="connsiteX70" fmla="*/ 1524907 w 1887484"/>
                <a:gd name="connsiteY70" fmla="*/ 141538 h 1904041"/>
                <a:gd name="connsiteX71" fmla="*/ 1535698 w 1887484"/>
                <a:gd name="connsiteY71" fmla="*/ 154405 h 1904041"/>
                <a:gd name="connsiteX72" fmla="*/ 1546489 w 1887484"/>
                <a:gd name="connsiteY72" fmla="*/ 167272 h 1904041"/>
                <a:gd name="connsiteX73" fmla="*/ 1559078 w 1887484"/>
                <a:gd name="connsiteY73" fmla="*/ 180139 h 1904041"/>
                <a:gd name="connsiteX74" fmla="*/ 1569869 w 1887484"/>
                <a:gd name="connsiteY74" fmla="*/ 195346 h 1904041"/>
                <a:gd name="connsiteX75" fmla="*/ 1582458 w 1887484"/>
                <a:gd name="connsiteY75" fmla="*/ 210553 h 1904041"/>
                <a:gd name="connsiteX76" fmla="*/ 1593248 w 1887484"/>
                <a:gd name="connsiteY76" fmla="*/ 225759 h 1904041"/>
                <a:gd name="connsiteX77" fmla="*/ 1604039 w 1887484"/>
                <a:gd name="connsiteY77" fmla="*/ 242135 h 1904041"/>
                <a:gd name="connsiteX78" fmla="*/ 1616628 w 1887484"/>
                <a:gd name="connsiteY78" fmla="*/ 258512 h 1904041"/>
                <a:gd name="connsiteX79" fmla="*/ 1627419 w 1887484"/>
                <a:gd name="connsiteY79" fmla="*/ 277228 h 1904041"/>
                <a:gd name="connsiteX80" fmla="*/ 1640008 w 1887484"/>
                <a:gd name="connsiteY80" fmla="*/ 294774 h 1904041"/>
                <a:gd name="connsiteX81" fmla="*/ 1650799 w 1887484"/>
                <a:gd name="connsiteY81" fmla="*/ 314659 h 1904041"/>
                <a:gd name="connsiteX82" fmla="*/ 1661590 w 1887484"/>
                <a:gd name="connsiteY82" fmla="*/ 334545 h 1904041"/>
                <a:gd name="connsiteX83" fmla="*/ 1674179 w 1887484"/>
                <a:gd name="connsiteY83" fmla="*/ 356770 h 1904041"/>
                <a:gd name="connsiteX84" fmla="*/ 1684970 w 1887484"/>
                <a:gd name="connsiteY84" fmla="*/ 378995 h 1904041"/>
                <a:gd name="connsiteX85" fmla="*/ 1697559 w 1887484"/>
                <a:gd name="connsiteY85" fmla="*/ 402389 h 1904041"/>
                <a:gd name="connsiteX86" fmla="*/ 1708350 w 1887484"/>
                <a:gd name="connsiteY86" fmla="*/ 426954 h 1904041"/>
                <a:gd name="connsiteX87" fmla="*/ 1719140 w 1887484"/>
                <a:gd name="connsiteY87" fmla="*/ 452688 h 1904041"/>
                <a:gd name="connsiteX88" fmla="*/ 1729931 w 1887484"/>
                <a:gd name="connsiteY88" fmla="*/ 480762 h 1904041"/>
                <a:gd name="connsiteX89" fmla="*/ 1742520 w 1887484"/>
                <a:gd name="connsiteY89" fmla="*/ 510005 h 1904041"/>
                <a:gd name="connsiteX90" fmla="*/ 1753311 w 1887484"/>
                <a:gd name="connsiteY90" fmla="*/ 540418 h 1904041"/>
                <a:gd name="connsiteX91" fmla="*/ 1765900 w 1887484"/>
                <a:gd name="connsiteY91" fmla="*/ 573171 h 1904041"/>
                <a:gd name="connsiteX92" fmla="*/ 1776691 w 1887484"/>
                <a:gd name="connsiteY92" fmla="*/ 608263 h 1904041"/>
                <a:gd name="connsiteX93" fmla="*/ 1787482 w 1887484"/>
                <a:gd name="connsiteY93" fmla="*/ 645694 h 1904041"/>
                <a:gd name="connsiteX94" fmla="*/ 1800071 w 1887484"/>
                <a:gd name="connsiteY94" fmla="*/ 686635 h 1904041"/>
                <a:gd name="connsiteX95" fmla="*/ 1810862 w 1887484"/>
                <a:gd name="connsiteY95" fmla="*/ 731085 h 1904041"/>
                <a:gd name="connsiteX96" fmla="*/ 1823451 w 1887484"/>
                <a:gd name="connsiteY96" fmla="*/ 780214 h 1904041"/>
                <a:gd name="connsiteX97" fmla="*/ 1834242 w 1887484"/>
                <a:gd name="connsiteY97" fmla="*/ 836361 h 1904041"/>
                <a:gd name="connsiteX98" fmla="*/ 1845032 w 1887484"/>
                <a:gd name="connsiteY98" fmla="*/ 901867 h 1904041"/>
                <a:gd name="connsiteX99" fmla="*/ 1857621 w 1887484"/>
                <a:gd name="connsiteY99" fmla="*/ 980239 h 1904041"/>
                <a:gd name="connsiteX100" fmla="*/ 1868412 w 1887484"/>
                <a:gd name="connsiteY100" fmla="*/ 1084345 h 1904041"/>
                <a:gd name="connsiteX101" fmla="*/ 1881001 w 1887484"/>
                <a:gd name="connsiteY101" fmla="*/ 1256297 h 1904041"/>
                <a:gd name="connsiteX102" fmla="*/ 1885102 w 1887484"/>
                <a:gd name="connsiteY102" fmla="*/ 1335426 h 1904041"/>
                <a:gd name="connsiteX103" fmla="*/ 1887484 w 1887484"/>
                <a:gd name="connsiteY103" fmla="*/ 1903557 h 1904041"/>
                <a:gd name="connsiteX104" fmla="*/ 0 w 1887484"/>
                <a:gd name="connsiteY104" fmla="*/ 1904041 h 1904041"/>
                <a:gd name="connsiteX105" fmla="*/ 0 w 1887484"/>
                <a:gd name="connsiteY105" fmla="*/ 1482058 h 1904041"/>
                <a:gd name="connsiteX106" fmla="*/ 8809 w 1887484"/>
                <a:gd name="connsiteY106" fmla="*/ 1388477 h 1904041"/>
                <a:gd name="connsiteX107" fmla="*/ 21398 w 1887484"/>
                <a:gd name="connsiteY107" fmla="*/ 1283201 h 1904041"/>
                <a:gd name="connsiteX108" fmla="*/ 32189 w 1887484"/>
                <a:gd name="connsiteY108" fmla="*/ 1190791 h 1904041"/>
                <a:gd name="connsiteX109" fmla="*/ 44778 w 1887484"/>
                <a:gd name="connsiteY109" fmla="*/ 1110080 h 1904041"/>
                <a:gd name="connsiteX110" fmla="*/ 55569 w 1887484"/>
                <a:gd name="connsiteY110" fmla="*/ 1038726 h 1904041"/>
                <a:gd name="connsiteX111" fmla="*/ 66360 w 1887484"/>
                <a:gd name="connsiteY111" fmla="*/ 972051 h 1904041"/>
                <a:gd name="connsiteX112" fmla="*/ 78949 w 1887484"/>
                <a:gd name="connsiteY112" fmla="*/ 911225 h 1904041"/>
                <a:gd name="connsiteX113" fmla="*/ 89740 w 1887484"/>
                <a:gd name="connsiteY113" fmla="*/ 853907 h 1904041"/>
                <a:gd name="connsiteX114" fmla="*/ 102329 w 1887484"/>
                <a:gd name="connsiteY114" fmla="*/ 800100 h 1904041"/>
                <a:gd name="connsiteX115" fmla="*/ 113119 w 1887484"/>
                <a:gd name="connsiteY115" fmla="*/ 750971 h 1904041"/>
                <a:gd name="connsiteX116" fmla="*/ 123910 w 1887484"/>
                <a:gd name="connsiteY116" fmla="*/ 705351 h 1904041"/>
                <a:gd name="connsiteX117" fmla="*/ 136499 w 1887484"/>
                <a:gd name="connsiteY117" fmla="*/ 663240 h 1904041"/>
                <a:gd name="connsiteX118" fmla="*/ 147290 w 1887484"/>
                <a:gd name="connsiteY118" fmla="*/ 624639 h 1904041"/>
                <a:gd name="connsiteX119" fmla="*/ 158081 w 1887484"/>
                <a:gd name="connsiteY119" fmla="*/ 589547 h 1904041"/>
                <a:gd name="connsiteX120" fmla="*/ 170670 w 1887484"/>
                <a:gd name="connsiteY120" fmla="*/ 555625 h 1904041"/>
                <a:gd name="connsiteX121" fmla="*/ 181461 w 1887484"/>
                <a:gd name="connsiteY121" fmla="*/ 525212 h 1904041"/>
                <a:gd name="connsiteX122" fmla="*/ 192251 w 1887484"/>
                <a:gd name="connsiteY122" fmla="*/ 495968 h 1904041"/>
                <a:gd name="connsiteX123" fmla="*/ 204841 w 1887484"/>
                <a:gd name="connsiteY123" fmla="*/ 469064 h 1904041"/>
                <a:gd name="connsiteX124" fmla="*/ 215631 w 1887484"/>
                <a:gd name="connsiteY124" fmla="*/ 442160 h 1904041"/>
                <a:gd name="connsiteX125" fmla="*/ 228221 w 1887484"/>
                <a:gd name="connsiteY125" fmla="*/ 417596 h 1904041"/>
                <a:gd name="connsiteX126" fmla="*/ 239011 w 1887484"/>
                <a:gd name="connsiteY126" fmla="*/ 393031 h 1904041"/>
                <a:gd name="connsiteX127" fmla="*/ 249802 w 1887484"/>
                <a:gd name="connsiteY127" fmla="*/ 370806 h 1904041"/>
                <a:gd name="connsiteX128" fmla="*/ 262391 w 1887484"/>
                <a:gd name="connsiteY128" fmla="*/ 348581 h 1904041"/>
                <a:gd name="connsiteX129" fmla="*/ 273182 w 1887484"/>
                <a:gd name="connsiteY129" fmla="*/ 328696 h 1904041"/>
                <a:gd name="connsiteX130" fmla="*/ 285771 w 1887484"/>
                <a:gd name="connsiteY130" fmla="*/ 308810 h 1904041"/>
                <a:gd name="connsiteX131" fmla="*/ 296562 w 1887484"/>
                <a:gd name="connsiteY131" fmla="*/ 288925 h 1904041"/>
                <a:gd name="connsiteX132" fmla="*/ 307353 w 1887484"/>
                <a:gd name="connsiteY132" fmla="*/ 271379 h 1904041"/>
                <a:gd name="connsiteX133" fmla="*/ 318143 w 1887484"/>
                <a:gd name="connsiteY133" fmla="*/ 253833 h 1904041"/>
                <a:gd name="connsiteX134" fmla="*/ 330733 w 1887484"/>
                <a:gd name="connsiteY134" fmla="*/ 237457 h 1904041"/>
                <a:gd name="connsiteX135" fmla="*/ 343322 w 1887484"/>
                <a:gd name="connsiteY135" fmla="*/ 221080 h 1904041"/>
                <a:gd name="connsiteX136" fmla="*/ 354113 w 1887484"/>
                <a:gd name="connsiteY136" fmla="*/ 205874 h 1904041"/>
                <a:gd name="connsiteX137" fmla="*/ 364903 w 1887484"/>
                <a:gd name="connsiteY137" fmla="*/ 190667 h 1904041"/>
                <a:gd name="connsiteX138" fmla="*/ 375694 w 1887484"/>
                <a:gd name="connsiteY138" fmla="*/ 176630 h 1904041"/>
                <a:gd name="connsiteX139" fmla="*/ 388283 w 1887484"/>
                <a:gd name="connsiteY139" fmla="*/ 163763 h 1904041"/>
                <a:gd name="connsiteX140" fmla="*/ 399074 w 1887484"/>
                <a:gd name="connsiteY140" fmla="*/ 150896 h 1904041"/>
                <a:gd name="connsiteX141" fmla="*/ 411663 w 1887484"/>
                <a:gd name="connsiteY141" fmla="*/ 139199 h 1904041"/>
                <a:gd name="connsiteX142" fmla="*/ 422454 w 1887484"/>
                <a:gd name="connsiteY142" fmla="*/ 127501 h 1904041"/>
                <a:gd name="connsiteX143" fmla="*/ 433245 w 1887484"/>
                <a:gd name="connsiteY143" fmla="*/ 115804 h 1904041"/>
                <a:gd name="connsiteX144" fmla="*/ 445834 w 1887484"/>
                <a:gd name="connsiteY144" fmla="*/ 105276 h 1904041"/>
                <a:gd name="connsiteX145" fmla="*/ 456624 w 1887484"/>
                <a:gd name="connsiteY145" fmla="*/ 95918 h 1904041"/>
                <a:gd name="connsiteX146" fmla="*/ 469214 w 1887484"/>
                <a:gd name="connsiteY146" fmla="*/ 86561 h 1904041"/>
                <a:gd name="connsiteX147" fmla="*/ 480004 w 1887484"/>
                <a:gd name="connsiteY147" fmla="*/ 77203 h 1904041"/>
                <a:gd name="connsiteX148" fmla="*/ 490795 w 1887484"/>
                <a:gd name="connsiteY148" fmla="*/ 69015 h 1904041"/>
                <a:gd name="connsiteX149" fmla="*/ 503384 w 1887484"/>
                <a:gd name="connsiteY149" fmla="*/ 60826 h 1904041"/>
                <a:gd name="connsiteX150" fmla="*/ 514175 w 1887484"/>
                <a:gd name="connsiteY150" fmla="*/ 53808 h 1904041"/>
                <a:gd name="connsiteX151" fmla="*/ 526764 w 1887484"/>
                <a:gd name="connsiteY151" fmla="*/ 46790 h 1904041"/>
                <a:gd name="connsiteX152" fmla="*/ 537555 w 1887484"/>
                <a:gd name="connsiteY152" fmla="*/ 39771 h 1904041"/>
                <a:gd name="connsiteX153" fmla="*/ 548346 w 1887484"/>
                <a:gd name="connsiteY153" fmla="*/ 33922 h 1904041"/>
                <a:gd name="connsiteX154" fmla="*/ 560935 w 1887484"/>
                <a:gd name="connsiteY154" fmla="*/ 28074 h 1904041"/>
                <a:gd name="connsiteX155" fmla="*/ 571726 w 1887484"/>
                <a:gd name="connsiteY155" fmla="*/ 23395 h 1904041"/>
                <a:gd name="connsiteX156" fmla="*/ 582516 w 1887484"/>
                <a:gd name="connsiteY156" fmla="*/ 18716 h 1904041"/>
                <a:gd name="connsiteX157" fmla="*/ 595106 w 1887484"/>
                <a:gd name="connsiteY157" fmla="*/ 14037 h 1904041"/>
                <a:gd name="connsiteX158" fmla="*/ 605896 w 1887484"/>
                <a:gd name="connsiteY158" fmla="*/ 11697 h 1904041"/>
                <a:gd name="connsiteX159" fmla="*/ 618485 w 1887484"/>
                <a:gd name="connsiteY159" fmla="*/ 8188 h 1904041"/>
                <a:gd name="connsiteX160" fmla="*/ 629276 w 1887484"/>
                <a:gd name="connsiteY160" fmla="*/ 5849 h 1904041"/>
                <a:gd name="connsiteX161" fmla="*/ 640067 w 1887484"/>
                <a:gd name="connsiteY161" fmla="*/ 3509 h 1904041"/>
                <a:gd name="connsiteX162" fmla="*/ 652656 w 1887484"/>
                <a:gd name="connsiteY162" fmla="*/ 2340 h 1904041"/>
                <a:gd name="connsiteX163" fmla="*/ 663447 w 1887484"/>
                <a:gd name="connsiteY163" fmla="*/ 1170 h 1904041"/>
                <a:gd name="connsiteX164" fmla="*/ 676036 w 1887484"/>
                <a:gd name="connsiteY16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96161 w 1887484"/>
                <a:gd name="connsiteY23" fmla="*/ 294774 h 1904041"/>
                <a:gd name="connsiteX24" fmla="*/ 1008750 w 1887484"/>
                <a:gd name="connsiteY24" fmla="*/ 242135 h 1904041"/>
                <a:gd name="connsiteX25" fmla="*/ 1019541 w 1887484"/>
                <a:gd name="connsiteY25" fmla="*/ 202364 h 1904041"/>
                <a:gd name="connsiteX26" fmla="*/ 1030332 w 1887484"/>
                <a:gd name="connsiteY26" fmla="*/ 170782 h 1904041"/>
                <a:gd name="connsiteX27" fmla="*/ 1042921 w 1887484"/>
                <a:gd name="connsiteY27" fmla="*/ 145047 h 1904041"/>
                <a:gd name="connsiteX28" fmla="*/ 1053712 w 1887484"/>
                <a:gd name="connsiteY28" fmla="*/ 123992 h 1904041"/>
                <a:gd name="connsiteX29" fmla="*/ 1064503 w 1887484"/>
                <a:gd name="connsiteY29" fmla="*/ 105276 h 1904041"/>
                <a:gd name="connsiteX30" fmla="*/ 1077092 w 1887484"/>
                <a:gd name="connsiteY30" fmla="*/ 90070 h 1904041"/>
                <a:gd name="connsiteX31" fmla="*/ 1087882 w 1887484"/>
                <a:gd name="connsiteY31" fmla="*/ 76033 h 1904041"/>
                <a:gd name="connsiteX32" fmla="*/ 1100472 w 1887484"/>
                <a:gd name="connsiteY32" fmla="*/ 63166 h 1904041"/>
                <a:gd name="connsiteX33" fmla="*/ 1111262 w 1887484"/>
                <a:gd name="connsiteY33" fmla="*/ 52638 h 1904041"/>
                <a:gd name="connsiteX34" fmla="*/ 1122053 w 1887484"/>
                <a:gd name="connsiteY34" fmla="*/ 43280 h 1904041"/>
                <a:gd name="connsiteX35" fmla="*/ 1134642 w 1887484"/>
                <a:gd name="connsiteY35" fmla="*/ 35092 h 1904041"/>
                <a:gd name="connsiteX36" fmla="*/ 1145433 w 1887484"/>
                <a:gd name="connsiteY36" fmla="*/ 28074 h 1904041"/>
                <a:gd name="connsiteX37" fmla="*/ 1156224 w 1887484"/>
                <a:gd name="connsiteY37" fmla="*/ 22225 h 1904041"/>
                <a:gd name="connsiteX38" fmla="*/ 1168813 w 1887484"/>
                <a:gd name="connsiteY38" fmla="*/ 16376 h 1904041"/>
                <a:gd name="connsiteX39" fmla="*/ 1179604 w 1887484"/>
                <a:gd name="connsiteY39" fmla="*/ 12867 h 1904041"/>
                <a:gd name="connsiteX40" fmla="*/ 1192193 w 1887484"/>
                <a:gd name="connsiteY40" fmla="*/ 8188 h 1904041"/>
                <a:gd name="connsiteX41" fmla="*/ 1202984 w 1887484"/>
                <a:gd name="connsiteY41" fmla="*/ 5849 h 1904041"/>
                <a:gd name="connsiteX42" fmla="*/ 1213774 w 1887484"/>
                <a:gd name="connsiteY42" fmla="*/ 3509 h 1904041"/>
                <a:gd name="connsiteX43" fmla="*/ 1226364 w 1887484"/>
                <a:gd name="connsiteY43" fmla="*/ 1170 h 1904041"/>
                <a:gd name="connsiteX44" fmla="*/ 1237154 w 1887484"/>
                <a:gd name="connsiteY44" fmla="*/ 1170 h 1904041"/>
                <a:gd name="connsiteX45" fmla="*/ 1249743 w 1887484"/>
                <a:gd name="connsiteY45" fmla="*/ 0 h 1904041"/>
                <a:gd name="connsiteX46" fmla="*/ 1260534 w 1887484"/>
                <a:gd name="connsiteY46" fmla="*/ 0 h 1904041"/>
                <a:gd name="connsiteX47" fmla="*/ 1271325 w 1887484"/>
                <a:gd name="connsiteY47" fmla="*/ 1170 h 1904041"/>
                <a:gd name="connsiteX48" fmla="*/ 1283914 w 1887484"/>
                <a:gd name="connsiteY48" fmla="*/ 2340 h 1904041"/>
                <a:gd name="connsiteX49" fmla="*/ 1294705 w 1887484"/>
                <a:gd name="connsiteY49" fmla="*/ 3509 h 1904041"/>
                <a:gd name="connsiteX50" fmla="*/ 1307294 w 1887484"/>
                <a:gd name="connsiteY50" fmla="*/ 5849 h 1904041"/>
                <a:gd name="connsiteX51" fmla="*/ 1318085 w 1887484"/>
                <a:gd name="connsiteY51" fmla="*/ 8188 h 1904041"/>
                <a:gd name="connsiteX52" fmla="*/ 1328875 w 1887484"/>
                <a:gd name="connsiteY52" fmla="*/ 11697 h 1904041"/>
                <a:gd name="connsiteX53" fmla="*/ 1339666 w 1887484"/>
                <a:gd name="connsiteY53" fmla="*/ 15207 h 1904041"/>
                <a:gd name="connsiteX54" fmla="*/ 1352255 w 1887484"/>
                <a:gd name="connsiteY54" fmla="*/ 19886 h 1904041"/>
                <a:gd name="connsiteX55" fmla="*/ 1363046 w 1887484"/>
                <a:gd name="connsiteY55" fmla="*/ 24565 h 1904041"/>
                <a:gd name="connsiteX56" fmla="*/ 1375635 w 1887484"/>
                <a:gd name="connsiteY56" fmla="*/ 29244 h 1904041"/>
                <a:gd name="connsiteX57" fmla="*/ 1386426 w 1887484"/>
                <a:gd name="connsiteY57" fmla="*/ 35092 h 1904041"/>
                <a:gd name="connsiteX58" fmla="*/ 1397217 w 1887484"/>
                <a:gd name="connsiteY58" fmla="*/ 40941 h 1904041"/>
                <a:gd name="connsiteX59" fmla="*/ 1409806 w 1887484"/>
                <a:gd name="connsiteY59" fmla="*/ 47959 h 1904041"/>
                <a:gd name="connsiteX60" fmla="*/ 1420597 w 1887484"/>
                <a:gd name="connsiteY60" fmla="*/ 54978 h 1904041"/>
                <a:gd name="connsiteX61" fmla="*/ 1433186 w 1887484"/>
                <a:gd name="connsiteY61" fmla="*/ 61996 h 1904041"/>
                <a:gd name="connsiteX62" fmla="*/ 1443977 w 1887484"/>
                <a:gd name="connsiteY62" fmla="*/ 70184 h 1904041"/>
                <a:gd name="connsiteX63" fmla="*/ 1454767 w 1887484"/>
                <a:gd name="connsiteY63" fmla="*/ 79542 h 1904041"/>
                <a:gd name="connsiteX64" fmla="*/ 1467357 w 1887484"/>
                <a:gd name="connsiteY64" fmla="*/ 87730 h 1904041"/>
                <a:gd name="connsiteX65" fmla="*/ 1478147 w 1887484"/>
                <a:gd name="connsiteY65" fmla="*/ 98258 h 1904041"/>
                <a:gd name="connsiteX66" fmla="*/ 1490736 w 1887484"/>
                <a:gd name="connsiteY66" fmla="*/ 107616 h 1904041"/>
                <a:gd name="connsiteX67" fmla="*/ 1501527 w 1887484"/>
                <a:gd name="connsiteY67" fmla="*/ 119313 h 1904041"/>
                <a:gd name="connsiteX68" fmla="*/ 1512318 w 1887484"/>
                <a:gd name="connsiteY68" fmla="*/ 129841 h 1904041"/>
                <a:gd name="connsiteX69" fmla="*/ 1524907 w 1887484"/>
                <a:gd name="connsiteY69" fmla="*/ 141538 h 1904041"/>
                <a:gd name="connsiteX70" fmla="*/ 1535698 w 1887484"/>
                <a:gd name="connsiteY70" fmla="*/ 154405 h 1904041"/>
                <a:gd name="connsiteX71" fmla="*/ 1546489 w 1887484"/>
                <a:gd name="connsiteY71" fmla="*/ 167272 h 1904041"/>
                <a:gd name="connsiteX72" fmla="*/ 1559078 w 1887484"/>
                <a:gd name="connsiteY72" fmla="*/ 180139 h 1904041"/>
                <a:gd name="connsiteX73" fmla="*/ 1569869 w 1887484"/>
                <a:gd name="connsiteY73" fmla="*/ 195346 h 1904041"/>
                <a:gd name="connsiteX74" fmla="*/ 1582458 w 1887484"/>
                <a:gd name="connsiteY74" fmla="*/ 210553 h 1904041"/>
                <a:gd name="connsiteX75" fmla="*/ 1593248 w 1887484"/>
                <a:gd name="connsiteY75" fmla="*/ 225759 h 1904041"/>
                <a:gd name="connsiteX76" fmla="*/ 1604039 w 1887484"/>
                <a:gd name="connsiteY76" fmla="*/ 242135 h 1904041"/>
                <a:gd name="connsiteX77" fmla="*/ 1616628 w 1887484"/>
                <a:gd name="connsiteY77" fmla="*/ 258512 h 1904041"/>
                <a:gd name="connsiteX78" fmla="*/ 1627419 w 1887484"/>
                <a:gd name="connsiteY78" fmla="*/ 277228 h 1904041"/>
                <a:gd name="connsiteX79" fmla="*/ 1640008 w 1887484"/>
                <a:gd name="connsiteY79" fmla="*/ 294774 h 1904041"/>
                <a:gd name="connsiteX80" fmla="*/ 1650799 w 1887484"/>
                <a:gd name="connsiteY80" fmla="*/ 314659 h 1904041"/>
                <a:gd name="connsiteX81" fmla="*/ 1661590 w 1887484"/>
                <a:gd name="connsiteY81" fmla="*/ 334545 h 1904041"/>
                <a:gd name="connsiteX82" fmla="*/ 1674179 w 1887484"/>
                <a:gd name="connsiteY82" fmla="*/ 356770 h 1904041"/>
                <a:gd name="connsiteX83" fmla="*/ 1684970 w 1887484"/>
                <a:gd name="connsiteY83" fmla="*/ 378995 h 1904041"/>
                <a:gd name="connsiteX84" fmla="*/ 1697559 w 1887484"/>
                <a:gd name="connsiteY84" fmla="*/ 402389 h 1904041"/>
                <a:gd name="connsiteX85" fmla="*/ 1708350 w 1887484"/>
                <a:gd name="connsiteY85" fmla="*/ 426954 h 1904041"/>
                <a:gd name="connsiteX86" fmla="*/ 1719140 w 1887484"/>
                <a:gd name="connsiteY86" fmla="*/ 452688 h 1904041"/>
                <a:gd name="connsiteX87" fmla="*/ 1729931 w 1887484"/>
                <a:gd name="connsiteY87" fmla="*/ 480762 h 1904041"/>
                <a:gd name="connsiteX88" fmla="*/ 1742520 w 1887484"/>
                <a:gd name="connsiteY88" fmla="*/ 510005 h 1904041"/>
                <a:gd name="connsiteX89" fmla="*/ 1753311 w 1887484"/>
                <a:gd name="connsiteY89" fmla="*/ 540418 h 1904041"/>
                <a:gd name="connsiteX90" fmla="*/ 1765900 w 1887484"/>
                <a:gd name="connsiteY90" fmla="*/ 573171 h 1904041"/>
                <a:gd name="connsiteX91" fmla="*/ 1776691 w 1887484"/>
                <a:gd name="connsiteY91" fmla="*/ 608263 h 1904041"/>
                <a:gd name="connsiteX92" fmla="*/ 1787482 w 1887484"/>
                <a:gd name="connsiteY92" fmla="*/ 645694 h 1904041"/>
                <a:gd name="connsiteX93" fmla="*/ 1800071 w 1887484"/>
                <a:gd name="connsiteY93" fmla="*/ 686635 h 1904041"/>
                <a:gd name="connsiteX94" fmla="*/ 1810862 w 1887484"/>
                <a:gd name="connsiteY94" fmla="*/ 731085 h 1904041"/>
                <a:gd name="connsiteX95" fmla="*/ 1823451 w 1887484"/>
                <a:gd name="connsiteY95" fmla="*/ 780214 h 1904041"/>
                <a:gd name="connsiteX96" fmla="*/ 1834242 w 1887484"/>
                <a:gd name="connsiteY96" fmla="*/ 836361 h 1904041"/>
                <a:gd name="connsiteX97" fmla="*/ 1845032 w 1887484"/>
                <a:gd name="connsiteY97" fmla="*/ 901867 h 1904041"/>
                <a:gd name="connsiteX98" fmla="*/ 1857621 w 1887484"/>
                <a:gd name="connsiteY98" fmla="*/ 980239 h 1904041"/>
                <a:gd name="connsiteX99" fmla="*/ 1868412 w 1887484"/>
                <a:gd name="connsiteY99" fmla="*/ 1084345 h 1904041"/>
                <a:gd name="connsiteX100" fmla="*/ 1881001 w 1887484"/>
                <a:gd name="connsiteY100" fmla="*/ 1256297 h 1904041"/>
                <a:gd name="connsiteX101" fmla="*/ 1885102 w 1887484"/>
                <a:gd name="connsiteY101" fmla="*/ 1335426 h 1904041"/>
                <a:gd name="connsiteX102" fmla="*/ 1887484 w 1887484"/>
                <a:gd name="connsiteY102" fmla="*/ 1903557 h 1904041"/>
                <a:gd name="connsiteX103" fmla="*/ 0 w 1887484"/>
                <a:gd name="connsiteY103" fmla="*/ 1904041 h 1904041"/>
                <a:gd name="connsiteX104" fmla="*/ 0 w 1887484"/>
                <a:gd name="connsiteY104" fmla="*/ 1482058 h 1904041"/>
                <a:gd name="connsiteX105" fmla="*/ 8809 w 1887484"/>
                <a:gd name="connsiteY105" fmla="*/ 1388477 h 1904041"/>
                <a:gd name="connsiteX106" fmla="*/ 21398 w 1887484"/>
                <a:gd name="connsiteY106" fmla="*/ 1283201 h 1904041"/>
                <a:gd name="connsiteX107" fmla="*/ 32189 w 1887484"/>
                <a:gd name="connsiteY107" fmla="*/ 1190791 h 1904041"/>
                <a:gd name="connsiteX108" fmla="*/ 44778 w 1887484"/>
                <a:gd name="connsiteY108" fmla="*/ 1110080 h 1904041"/>
                <a:gd name="connsiteX109" fmla="*/ 55569 w 1887484"/>
                <a:gd name="connsiteY109" fmla="*/ 1038726 h 1904041"/>
                <a:gd name="connsiteX110" fmla="*/ 66360 w 1887484"/>
                <a:gd name="connsiteY110" fmla="*/ 972051 h 1904041"/>
                <a:gd name="connsiteX111" fmla="*/ 78949 w 1887484"/>
                <a:gd name="connsiteY111" fmla="*/ 911225 h 1904041"/>
                <a:gd name="connsiteX112" fmla="*/ 89740 w 1887484"/>
                <a:gd name="connsiteY112" fmla="*/ 853907 h 1904041"/>
                <a:gd name="connsiteX113" fmla="*/ 102329 w 1887484"/>
                <a:gd name="connsiteY113" fmla="*/ 800100 h 1904041"/>
                <a:gd name="connsiteX114" fmla="*/ 113119 w 1887484"/>
                <a:gd name="connsiteY114" fmla="*/ 750971 h 1904041"/>
                <a:gd name="connsiteX115" fmla="*/ 123910 w 1887484"/>
                <a:gd name="connsiteY115" fmla="*/ 705351 h 1904041"/>
                <a:gd name="connsiteX116" fmla="*/ 136499 w 1887484"/>
                <a:gd name="connsiteY116" fmla="*/ 663240 h 1904041"/>
                <a:gd name="connsiteX117" fmla="*/ 147290 w 1887484"/>
                <a:gd name="connsiteY117" fmla="*/ 624639 h 1904041"/>
                <a:gd name="connsiteX118" fmla="*/ 158081 w 1887484"/>
                <a:gd name="connsiteY118" fmla="*/ 589547 h 1904041"/>
                <a:gd name="connsiteX119" fmla="*/ 170670 w 1887484"/>
                <a:gd name="connsiteY119" fmla="*/ 555625 h 1904041"/>
                <a:gd name="connsiteX120" fmla="*/ 181461 w 1887484"/>
                <a:gd name="connsiteY120" fmla="*/ 525212 h 1904041"/>
                <a:gd name="connsiteX121" fmla="*/ 192251 w 1887484"/>
                <a:gd name="connsiteY121" fmla="*/ 495968 h 1904041"/>
                <a:gd name="connsiteX122" fmla="*/ 204841 w 1887484"/>
                <a:gd name="connsiteY122" fmla="*/ 469064 h 1904041"/>
                <a:gd name="connsiteX123" fmla="*/ 215631 w 1887484"/>
                <a:gd name="connsiteY123" fmla="*/ 442160 h 1904041"/>
                <a:gd name="connsiteX124" fmla="*/ 228221 w 1887484"/>
                <a:gd name="connsiteY124" fmla="*/ 417596 h 1904041"/>
                <a:gd name="connsiteX125" fmla="*/ 239011 w 1887484"/>
                <a:gd name="connsiteY125" fmla="*/ 393031 h 1904041"/>
                <a:gd name="connsiteX126" fmla="*/ 249802 w 1887484"/>
                <a:gd name="connsiteY126" fmla="*/ 370806 h 1904041"/>
                <a:gd name="connsiteX127" fmla="*/ 262391 w 1887484"/>
                <a:gd name="connsiteY127" fmla="*/ 348581 h 1904041"/>
                <a:gd name="connsiteX128" fmla="*/ 273182 w 1887484"/>
                <a:gd name="connsiteY128" fmla="*/ 328696 h 1904041"/>
                <a:gd name="connsiteX129" fmla="*/ 285771 w 1887484"/>
                <a:gd name="connsiteY129" fmla="*/ 308810 h 1904041"/>
                <a:gd name="connsiteX130" fmla="*/ 296562 w 1887484"/>
                <a:gd name="connsiteY130" fmla="*/ 288925 h 1904041"/>
                <a:gd name="connsiteX131" fmla="*/ 307353 w 1887484"/>
                <a:gd name="connsiteY131" fmla="*/ 271379 h 1904041"/>
                <a:gd name="connsiteX132" fmla="*/ 318143 w 1887484"/>
                <a:gd name="connsiteY132" fmla="*/ 253833 h 1904041"/>
                <a:gd name="connsiteX133" fmla="*/ 330733 w 1887484"/>
                <a:gd name="connsiteY133" fmla="*/ 237457 h 1904041"/>
                <a:gd name="connsiteX134" fmla="*/ 343322 w 1887484"/>
                <a:gd name="connsiteY134" fmla="*/ 221080 h 1904041"/>
                <a:gd name="connsiteX135" fmla="*/ 354113 w 1887484"/>
                <a:gd name="connsiteY135" fmla="*/ 205874 h 1904041"/>
                <a:gd name="connsiteX136" fmla="*/ 364903 w 1887484"/>
                <a:gd name="connsiteY136" fmla="*/ 190667 h 1904041"/>
                <a:gd name="connsiteX137" fmla="*/ 375694 w 1887484"/>
                <a:gd name="connsiteY137" fmla="*/ 176630 h 1904041"/>
                <a:gd name="connsiteX138" fmla="*/ 388283 w 1887484"/>
                <a:gd name="connsiteY138" fmla="*/ 163763 h 1904041"/>
                <a:gd name="connsiteX139" fmla="*/ 399074 w 1887484"/>
                <a:gd name="connsiteY139" fmla="*/ 150896 h 1904041"/>
                <a:gd name="connsiteX140" fmla="*/ 411663 w 1887484"/>
                <a:gd name="connsiteY140" fmla="*/ 139199 h 1904041"/>
                <a:gd name="connsiteX141" fmla="*/ 422454 w 1887484"/>
                <a:gd name="connsiteY141" fmla="*/ 127501 h 1904041"/>
                <a:gd name="connsiteX142" fmla="*/ 433245 w 1887484"/>
                <a:gd name="connsiteY142" fmla="*/ 115804 h 1904041"/>
                <a:gd name="connsiteX143" fmla="*/ 445834 w 1887484"/>
                <a:gd name="connsiteY143" fmla="*/ 105276 h 1904041"/>
                <a:gd name="connsiteX144" fmla="*/ 456624 w 1887484"/>
                <a:gd name="connsiteY144" fmla="*/ 95918 h 1904041"/>
                <a:gd name="connsiteX145" fmla="*/ 469214 w 1887484"/>
                <a:gd name="connsiteY145" fmla="*/ 86561 h 1904041"/>
                <a:gd name="connsiteX146" fmla="*/ 480004 w 1887484"/>
                <a:gd name="connsiteY146" fmla="*/ 77203 h 1904041"/>
                <a:gd name="connsiteX147" fmla="*/ 490795 w 1887484"/>
                <a:gd name="connsiteY147" fmla="*/ 69015 h 1904041"/>
                <a:gd name="connsiteX148" fmla="*/ 503384 w 1887484"/>
                <a:gd name="connsiteY148" fmla="*/ 60826 h 1904041"/>
                <a:gd name="connsiteX149" fmla="*/ 514175 w 1887484"/>
                <a:gd name="connsiteY149" fmla="*/ 53808 h 1904041"/>
                <a:gd name="connsiteX150" fmla="*/ 526764 w 1887484"/>
                <a:gd name="connsiteY150" fmla="*/ 46790 h 1904041"/>
                <a:gd name="connsiteX151" fmla="*/ 537555 w 1887484"/>
                <a:gd name="connsiteY151" fmla="*/ 39771 h 1904041"/>
                <a:gd name="connsiteX152" fmla="*/ 548346 w 1887484"/>
                <a:gd name="connsiteY152" fmla="*/ 33922 h 1904041"/>
                <a:gd name="connsiteX153" fmla="*/ 560935 w 1887484"/>
                <a:gd name="connsiteY153" fmla="*/ 28074 h 1904041"/>
                <a:gd name="connsiteX154" fmla="*/ 571726 w 1887484"/>
                <a:gd name="connsiteY154" fmla="*/ 23395 h 1904041"/>
                <a:gd name="connsiteX155" fmla="*/ 582516 w 1887484"/>
                <a:gd name="connsiteY155" fmla="*/ 18716 h 1904041"/>
                <a:gd name="connsiteX156" fmla="*/ 595106 w 1887484"/>
                <a:gd name="connsiteY156" fmla="*/ 14037 h 1904041"/>
                <a:gd name="connsiteX157" fmla="*/ 605896 w 1887484"/>
                <a:gd name="connsiteY157" fmla="*/ 11697 h 1904041"/>
                <a:gd name="connsiteX158" fmla="*/ 618485 w 1887484"/>
                <a:gd name="connsiteY158" fmla="*/ 8188 h 1904041"/>
                <a:gd name="connsiteX159" fmla="*/ 629276 w 1887484"/>
                <a:gd name="connsiteY159" fmla="*/ 5849 h 1904041"/>
                <a:gd name="connsiteX160" fmla="*/ 640067 w 1887484"/>
                <a:gd name="connsiteY160" fmla="*/ 3509 h 1904041"/>
                <a:gd name="connsiteX161" fmla="*/ 652656 w 1887484"/>
                <a:gd name="connsiteY161" fmla="*/ 2340 h 1904041"/>
                <a:gd name="connsiteX162" fmla="*/ 663447 w 1887484"/>
                <a:gd name="connsiteY162" fmla="*/ 1170 h 1904041"/>
                <a:gd name="connsiteX163" fmla="*/ 676036 w 1887484"/>
                <a:gd name="connsiteY16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1008750 w 1887484"/>
                <a:gd name="connsiteY23" fmla="*/ 242135 h 1904041"/>
                <a:gd name="connsiteX24" fmla="*/ 1019541 w 1887484"/>
                <a:gd name="connsiteY24" fmla="*/ 202364 h 1904041"/>
                <a:gd name="connsiteX25" fmla="*/ 1030332 w 1887484"/>
                <a:gd name="connsiteY25" fmla="*/ 170782 h 1904041"/>
                <a:gd name="connsiteX26" fmla="*/ 1042921 w 1887484"/>
                <a:gd name="connsiteY26" fmla="*/ 145047 h 1904041"/>
                <a:gd name="connsiteX27" fmla="*/ 1053712 w 1887484"/>
                <a:gd name="connsiteY27" fmla="*/ 123992 h 1904041"/>
                <a:gd name="connsiteX28" fmla="*/ 1064503 w 1887484"/>
                <a:gd name="connsiteY28" fmla="*/ 105276 h 1904041"/>
                <a:gd name="connsiteX29" fmla="*/ 1077092 w 1887484"/>
                <a:gd name="connsiteY29" fmla="*/ 90070 h 1904041"/>
                <a:gd name="connsiteX30" fmla="*/ 1087882 w 1887484"/>
                <a:gd name="connsiteY30" fmla="*/ 76033 h 1904041"/>
                <a:gd name="connsiteX31" fmla="*/ 1100472 w 1887484"/>
                <a:gd name="connsiteY31" fmla="*/ 63166 h 1904041"/>
                <a:gd name="connsiteX32" fmla="*/ 1111262 w 1887484"/>
                <a:gd name="connsiteY32" fmla="*/ 52638 h 1904041"/>
                <a:gd name="connsiteX33" fmla="*/ 1122053 w 1887484"/>
                <a:gd name="connsiteY33" fmla="*/ 43280 h 1904041"/>
                <a:gd name="connsiteX34" fmla="*/ 1134642 w 1887484"/>
                <a:gd name="connsiteY34" fmla="*/ 35092 h 1904041"/>
                <a:gd name="connsiteX35" fmla="*/ 1145433 w 1887484"/>
                <a:gd name="connsiteY35" fmla="*/ 28074 h 1904041"/>
                <a:gd name="connsiteX36" fmla="*/ 1156224 w 1887484"/>
                <a:gd name="connsiteY36" fmla="*/ 22225 h 1904041"/>
                <a:gd name="connsiteX37" fmla="*/ 1168813 w 1887484"/>
                <a:gd name="connsiteY37" fmla="*/ 16376 h 1904041"/>
                <a:gd name="connsiteX38" fmla="*/ 1179604 w 1887484"/>
                <a:gd name="connsiteY38" fmla="*/ 12867 h 1904041"/>
                <a:gd name="connsiteX39" fmla="*/ 1192193 w 1887484"/>
                <a:gd name="connsiteY39" fmla="*/ 8188 h 1904041"/>
                <a:gd name="connsiteX40" fmla="*/ 1202984 w 1887484"/>
                <a:gd name="connsiteY40" fmla="*/ 5849 h 1904041"/>
                <a:gd name="connsiteX41" fmla="*/ 1213774 w 1887484"/>
                <a:gd name="connsiteY41" fmla="*/ 3509 h 1904041"/>
                <a:gd name="connsiteX42" fmla="*/ 1226364 w 1887484"/>
                <a:gd name="connsiteY42" fmla="*/ 1170 h 1904041"/>
                <a:gd name="connsiteX43" fmla="*/ 1237154 w 1887484"/>
                <a:gd name="connsiteY43" fmla="*/ 1170 h 1904041"/>
                <a:gd name="connsiteX44" fmla="*/ 1249743 w 1887484"/>
                <a:gd name="connsiteY44" fmla="*/ 0 h 1904041"/>
                <a:gd name="connsiteX45" fmla="*/ 1260534 w 1887484"/>
                <a:gd name="connsiteY45" fmla="*/ 0 h 1904041"/>
                <a:gd name="connsiteX46" fmla="*/ 1271325 w 1887484"/>
                <a:gd name="connsiteY46" fmla="*/ 1170 h 1904041"/>
                <a:gd name="connsiteX47" fmla="*/ 1283914 w 1887484"/>
                <a:gd name="connsiteY47" fmla="*/ 2340 h 1904041"/>
                <a:gd name="connsiteX48" fmla="*/ 1294705 w 1887484"/>
                <a:gd name="connsiteY48" fmla="*/ 3509 h 1904041"/>
                <a:gd name="connsiteX49" fmla="*/ 1307294 w 1887484"/>
                <a:gd name="connsiteY49" fmla="*/ 5849 h 1904041"/>
                <a:gd name="connsiteX50" fmla="*/ 1318085 w 1887484"/>
                <a:gd name="connsiteY50" fmla="*/ 8188 h 1904041"/>
                <a:gd name="connsiteX51" fmla="*/ 1328875 w 1887484"/>
                <a:gd name="connsiteY51" fmla="*/ 11697 h 1904041"/>
                <a:gd name="connsiteX52" fmla="*/ 1339666 w 1887484"/>
                <a:gd name="connsiteY52" fmla="*/ 15207 h 1904041"/>
                <a:gd name="connsiteX53" fmla="*/ 1352255 w 1887484"/>
                <a:gd name="connsiteY53" fmla="*/ 19886 h 1904041"/>
                <a:gd name="connsiteX54" fmla="*/ 1363046 w 1887484"/>
                <a:gd name="connsiteY54" fmla="*/ 24565 h 1904041"/>
                <a:gd name="connsiteX55" fmla="*/ 1375635 w 1887484"/>
                <a:gd name="connsiteY55" fmla="*/ 29244 h 1904041"/>
                <a:gd name="connsiteX56" fmla="*/ 1386426 w 1887484"/>
                <a:gd name="connsiteY56" fmla="*/ 35092 h 1904041"/>
                <a:gd name="connsiteX57" fmla="*/ 1397217 w 1887484"/>
                <a:gd name="connsiteY57" fmla="*/ 40941 h 1904041"/>
                <a:gd name="connsiteX58" fmla="*/ 1409806 w 1887484"/>
                <a:gd name="connsiteY58" fmla="*/ 47959 h 1904041"/>
                <a:gd name="connsiteX59" fmla="*/ 1420597 w 1887484"/>
                <a:gd name="connsiteY59" fmla="*/ 54978 h 1904041"/>
                <a:gd name="connsiteX60" fmla="*/ 1433186 w 1887484"/>
                <a:gd name="connsiteY60" fmla="*/ 61996 h 1904041"/>
                <a:gd name="connsiteX61" fmla="*/ 1443977 w 1887484"/>
                <a:gd name="connsiteY61" fmla="*/ 70184 h 1904041"/>
                <a:gd name="connsiteX62" fmla="*/ 1454767 w 1887484"/>
                <a:gd name="connsiteY62" fmla="*/ 79542 h 1904041"/>
                <a:gd name="connsiteX63" fmla="*/ 1467357 w 1887484"/>
                <a:gd name="connsiteY63" fmla="*/ 87730 h 1904041"/>
                <a:gd name="connsiteX64" fmla="*/ 1478147 w 1887484"/>
                <a:gd name="connsiteY64" fmla="*/ 98258 h 1904041"/>
                <a:gd name="connsiteX65" fmla="*/ 1490736 w 1887484"/>
                <a:gd name="connsiteY65" fmla="*/ 107616 h 1904041"/>
                <a:gd name="connsiteX66" fmla="*/ 1501527 w 1887484"/>
                <a:gd name="connsiteY66" fmla="*/ 119313 h 1904041"/>
                <a:gd name="connsiteX67" fmla="*/ 1512318 w 1887484"/>
                <a:gd name="connsiteY67" fmla="*/ 129841 h 1904041"/>
                <a:gd name="connsiteX68" fmla="*/ 1524907 w 1887484"/>
                <a:gd name="connsiteY68" fmla="*/ 141538 h 1904041"/>
                <a:gd name="connsiteX69" fmla="*/ 1535698 w 1887484"/>
                <a:gd name="connsiteY69" fmla="*/ 154405 h 1904041"/>
                <a:gd name="connsiteX70" fmla="*/ 1546489 w 1887484"/>
                <a:gd name="connsiteY70" fmla="*/ 167272 h 1904041"/>
                <a:gd name="connsiteX71" fmla="*/ 1559078 w 1887484"/>
                <a:gd name="connsiteY71" fmla="*/ 180139 h 1904041"/>
                <a:gd name="connsiteX72" fmla="*/ 1569869 w 1887484"/>
                <a:gd name="connsiteY72" fmla="*/ 195346 h 1904041"/>
                <a:gd name="connsiteX73" fmla="*/ 1582458 w 1887484"/>
                <a:gd name="connsiteY73" fmla="*/ 210553 h 1904041"/>
                <a:gd name="connsiteX74" fmla="*/ 1593248 w 1887484"/>
                <a:gd name="connsiteY74" fmla="*/ 225759 h 1904041"/>
                <a:gd name="connsiteX75" fmla="*/ 1604039 w 1887484"/>
                <a:gd name="connsiteY75" fmla="*/ 242135 h 1904041"/>
                <a:gd name="connsiteX76" fmla="*/ 1616628 w 1887484"/>
                <a:gd name="connsiteY76" fmla="*/ 258512 h 1904041"/>
                <a:gd name="connsiteX77" fmla="*/ 1627419 w 1887484"/>
                <a:gd name="connsiteY77" fmla="*/ 277228 h 1904041"/>
                <a:gd name="connsiteX78" fmla="*/ 1640008 w 1887484"/>
                <a:gd name="connsiteY78" fmla="*/ 294774 h 1904041"/>
                <a:gd name="connsiteX79" fmla="*/ 1650799 w 1887484"/>
                <a:gd name="connsiteY79" fmla="*/ 314659 h 1904041"/>
                <a:gd name="connsiteX80" fmla="*/ 1661590 w 1887484"/>
                <a:gd name="connsiteY80" fmla="*/ 334545 h 1904041"/>
                <a:gd name="connsiteX81" fmla="*/ 1674179 w 1887484"/>
                <a:gd name="connsiteY81" fmla="*/ 356770 h 1904041"/>
                <a:gd name="connsiteX82" fmla="*/ 1684970 w 1887484"/>
                <a:gd name="connsiteY82" fmla="*/ 378995 h 1904041"/>
                <a:gd name="connsiteX83" fmla="*/ 1697559 w 1887484"/>
                <a:gd name="connsiteY83" fmla="*/ 402389 h 1904041"/>
                <a:gd name="connsiteX84" fmla="*/ 1708350 w 1887484"/>
                <a:gd name="connsiteY84" fmla="*/ 426954 h 1904041"/>
                <a:gd name="connsiteX85" fmla="*/ 1719140 w 1887484"/>
                <a:gd name="connsiteY85" fmla="*/ 452688 h 1904041"/>
                <a:gd name="connsiteX86" fmla="*/ 1729931 w 1887484"/>
                <a:gd name="connsiteY86" fmla="*/ 480762 h 1904041"/>
                <a:gd name="connsiteX87" fmla="*/ 1742520 w 1887484"/>
                <a:gd name="connsiteY87" fmla="*/ 510005 h 1904041"/>
                <a:gd name="connsiteX88" fmla="*/ 1753311 w 1887484"/>
                <a:gd name="connsiteY88" fmla="*/ 540418 h 1904041"/>
                <a:gd name="connsiteX89" fmla="*/ 1765900 w 1887484"/>
                <a:gd name="connsiteY89" fmla="*/ 573171 h 1904041"/>
                <a:gd name="connsiteX90" fmla="*/ 1776691 w 1887484"/>
                <a:gd name="connsiteY90" fmla="*/ 608263 h 1904041"/>
                <a:gd name="connsiteX91" fmla="*/ 1787482 w 1887484"/>
                <a:gd name="connsiteY91" fmla="*/ 645694 h 1904041"/>
                <a:gd name="connsiteX92" fmla="*/ 1800071 w 1887484"/>
                <a:gd name="connsiteY92" fmla="*/ 686635 h 1904041"/>
                <a:gd name="connsiteX93" fmla="*/ 1810862 w 1887484"/>
                <a:gd name="connsiteY93" fmla="*/ 731085 h 1904041"/>
                <a:gd name="connsiteX94" fmla="*/ 1823451 w 1887484"/>
                <a:gd name="connsiteY94" fmla="*/ 780214 h 1904041"/>
                <a:gd name="connsiteX95" fmla="*/ 1834242 w 1887484"/>
                <a:gd name="connsiteY95" fmla="*/ 836361 h 1904041"/>
                <a:gd name="connsiteX96" fmla="*/ 1845032 w 1887484"/>
                <a:gd name="connsiteY96" fmla="*/ 901867 h 1904041"/>
                <a:gd name="connsiteX97" fmla="*/ 1857621 w 1887484"/>
                <a:gd name="connsiteY97" fmla="*/ 980239 h 1904041"/>
                <a:gd name="connsiteX98" fmla="*/ 1868412 w 1887484"/>
                <a:gd name="connsiteY98" fmla="*/ 1084345 h 1904041"/>
                <a:gd name="connsiteX99" fmla="*/ 1881001 w 1887484"/>
                <a:gd name="connsiteY99" fmla="*/ 1256297 h 1904041"/>
                <a:gd name="connsiteX100" fmla="*/ 1885102 w 1887484"/>
                <a:gd name="connsiteY100" fmla="*/ 1335426 h 1904041"/>
                <a:gd name="connsiteX101" fmla="*/ 1887484 w 1887484"/>
                <a:gd name="connsiteY101" fmla="*/ 1903557 h 1904041"/>
                <a:gd name="connsiteX102" fmla="*/ 0 w 1887484"/>
                <a:gd name="connsiteY102" fmla="*/ 1904041 h 1904041"/>
                <a:gd name="connsiteX103" fmla="*/ 0 w 1887484"/>
                <a:gd name="connsiteY103" fmla="*/ 1482058 h 1904041"/>
                <a:gd name="connsiteX104" fmla="*/ 8809 w 1887484"/>
                <a:gd name="connsiteY104" fmla="*/ 1388477 h 1904041"/>
                <a:gd name="connsiteX105" fmla="*/ 21398 w 1887484"/>
                <a:gd name="connsiteY105" fmla="*/ 1283201 h 1904041"/>
                <a:gd name="connsiteX106" fmla="*/ 32189 w 1887484"/>
                <a:gd name="connsiteY106" fmla="*/ 1190791 h 1904041"/>
                <a:gd name="connsiteX107" fmla="*/ 44778 w 1887484"/>
                <a:gd name="connsiteY107" fmla="*/ 1110080 h 1904041"/>
                <a:gd name="connsiteX108" fmla="*/ 55569 w 1887484"/>
                <a:gd name="connsiteY108" fmla="*/ 1038726 h 1904041"/>
                <a:gd name="connsiteX109" fmla="*/ 66360 w 1887484"/>
                <a:gd name="connsiteY109" fmla="*/ 972051 h 1904041"/>
                <a:gd name="connsiteX110" fmla="*/ 78949 w 1887484"/>
                <a:gd name="connsiteY110" fmla="*/ 911225 h 1904041"/>
                <a:gd name="connsiteX111" fmla="*/ 89740 w 1887484"/>
                <a:gd name="connsiteY111" fmla="*/ 853907 h 1904041"/>
                <a:gd name="connsiteX112" fmla="*/ 102329 w 1887484"/>
                <a:gd name="connsiteY112" fmla="*/ 800100 h 1904041"/>
                <a:gd name="connsiteX113" fmla="*/ 113119 w 1887484"/>
                <a:gd name="connsiteY113" fmla="*/ 750971 h 1904041"/>
                <a:gd name="connsiteX114" fmla="*/ 123910 w 1887484"/>
                <a:gd name="connsiteY114" fmla="*/ 705351 h 1904041"/>
                <a:gd name="connsiteX115" fmla="*/ 136499 w 1887484"/>
                <a:gd name="connsiteY115" fmla="*/ 663240 h 1904041"/>
                <a:gd name="connsiteX116" fmla="*/ 147290 w 1887484"/>
                <a:gd name="connsiteY116" fmla="*/ 624639 h 1904041"/>
                <a:gd name="connsiteX117" fmla="*/ 158081 w 1887484"/>
                <a:gd name="connsiteY117" fmla="*/ 589547 h 1904041"/>
                <a:gd name="connsiteX118" fmla="*/ 170670 w 1887484"/>
                <a:gd name="connsiteY118" fmla="*/ 555625 h 1904041"/>
                <a:gd name="connsiteX119" fmla="*/ 181461 w 1887484"/>
                <a:gd name="connsiteY119" fmla="*/ 525212 h 1904041"/>
                <a:gd name="connsiteX120" fmla="*/ 192251 w 1887484"/>
                <a:gd name="connsiteY120" fmla="*/ 495968 h 1904041"/>
                <a:gd name="connsiteX121" fmla="*/ 204841 w 1887484"/>
                <a:gd name="connsiteY121" fmla="*/ 469064 h 1904041"/>
                <a:gd name="connsiteX122" fmla="*/ 215631 w 1887484"/>
                <a:gd name="connsiteY122" fmla="*/ 442160 h 1904041"/>
                <a:gd name="connsiteX123" fmla="*/ 228221 w 1887484"/>
                <a:gd name="connsiteY123" fmla="*/ 417596 h 1904041"/>
                <a:gd name="connsiteX124" fmla="*/ 239011 w 1887484"/>
                <a:gd name="connsiteY124" fmla="*/ 393031 h 1904041"/>
                <a:gd name="connsiteX125" fmla="*/ 249802 w 1887484"/>
                <a:gd name="connsiteY125" fmla="*/ 370806 h 1904041"/>
                <a:gd name="connsiteX126" fmla="*/ 262391 w 1887484"/>
                <a:gd name="connsiteY126" fmla="*/ 348581 h 1904041"/>
                <a:gd name="connsiteX127" fmla="*/ 273182 w 1887484"/>
                <a:gd name="connsiteY127" fmla="*/ 328696 h 1904041"/>
                <a:gd name="connsiteX128" fmla="*/ 285771 w 1887484"/>
                <a:gd name="connsiteY128" fmla="*/ 308810 h 1904041"/>
                <a:gd name="connsiteX129" fmla="*/ 296562 w 1887484"/>
                <a:gd name="connsiteY129" fmla="*/ 288925 h 1904041"/>
                <a:gd name="connsiteX130" fmla="*/ 307353 w 1887484"/>
                <a:gd name="connsiteY130" fmla="*/ 271379 h 1904041"/>
                <a:gd name="connsiteX131" fmla="*/ 318143 w 1887484"/>
                <a:gd name="connsiteY131" fmla="*/ 253833 h 1904041"/>
                <a:gd name="connsiteX132" fmla="*/ 330733 w 1887484"/>
                <a:gd name="connsiteY132" fmla="*/ 237457 h 1904041"/>
                <a:gd name="connsiteX133" fmla="*/ 343322 w 1887484"/>
                <a:gd name="connsiteY133" fmla="*/ 221080 h 1904041"/>
                <a:gd name="connsiteX134" fmla="*/ 354113 w 1887484"/>
                <a:gd name="connsiteY134" fmla="*/ 205874 h 1904041"/>
                <a:gd name="connsiteX135" fmla="*/ 364903 w 1887484"/>
                <a:gd name="connsiteY135" fmla="*/ 190667 h 1904041"/>
                <a:gd name="connsiteX136" fmla="*/ 375694 w 1887484"/>
                <a:gd name="connsiteY136" fmla="*/ 176630 h 1904041"/>
                <a:gd name="connsiteX137" fmla="*/ 388283 w 1887484"/>
                <a:gd name="connsiteY137" fmla="*/ 163763 h 1904041"/>
                <a:gd name="connsiteX138" fmla="*/ 399074 w 1887484"/>
                <a:gd name="connsiteY138" fmla="*/ 150896 h 1904041"/>
                <a:gd name="connsiteX139" fmla="*/ 411663 w 1887484"/>
                <a:gd name="connsiteY139" fmla="*/ 139199 h 1904041"/>
                <a:gd name="connsiteX140" fmla="*/ 422454 w 1887484"/>
                <a:gd name="connsiteY140" fmla="*/ 127501 h 1904041"/>
                <a:gd name="connsiteX141" fmla="*/ 433245 w 1887484"/>
                <a:gd name="connsiteY141" fmla="*/ 115804 h 1904041"/>
                <a:gd name="connsiteX142" fmla="*/ 445834 w 1887484"/>
                <a:gd name="connsiteY142" fmla="*/ 105276 h 1904041"/>
                <a:gd name="connsiteX143" fmla="*/ 456624 w 1887484"/>
                <a:gd name="connsiteY143" fmla="*/ 95918 h 1904041"/>
                <a:gd name="connsiteX144" fmla="*/ 469214 w 1887484"/>
                <a:gd name="connsiteY144" fmla="*/ 86561 h 1904041"/>
                <a:gd name="connsiteX145" fmla="*/ 480004 w 1887484"/>
                <a:gd name="connsiteY145" fmla="*/ 77203 h 1904041"/>
                <a:gd name="connsiteX146" fmla="*/ 490795 w 1887484"/>
                <a:gd name="connsiteY146" fmla="*/ 69015 h 1904041"/>
                <a:gd name="connsiteX147" fmla="*/ 503384 w 1887484"/>
                <a:gd name="connsiteY147" fmla="*/ 60826 h 1904041"/>
                <a:gd name="connsiteX148" fmla="*/ 514175 w 1887484"/>
                <a:gd name="connsiteY148" fmla="*/ 53808 h 1904041"/>
                <a:gd name="connsiteX149" fmla="*/ 526764 w 1887484"/>
                <a:gd name="connsiteY149" fmla="*/ 46790 h 1904041"/>
                <a:gd name="connsiteX150" fmla="*/ 537555 w 1887484"/>
                <a:gd name="connsiteY150" fmla="*/ 39771 h 1904041"/>
                <a:gd name="connsiteX151" fmla="*/ 548346 w 1887484"/>
                <a:gd name="connsiteY151" fmla="*/ 33922 h 1904041"/>
                <a:gd name="connsiteX152" fmla="*/ 560935 w 1887484"/>
                <a:gd name="connsiteY152" fmla="*/ 28074 h 1904041"/>
                <a:gd name="connsiteX153" fmla="*/ 571726 w 1887484"/>
                <a:gd name="connsiteY153" fmla="*/ 23395 h 1904041"/>
                <a:gd name="connsiteX154" fmla="*/ 582516 w 1887484"/>
                <a:gd name="connsiteY154" fmla="*/ 18716 h 1904041"/>
                <a:gd name="connsiteX155" fmla="*/ 595106 w 1887484"/>
                <a:gd name="connsiteY155" fmla="*/ 14037 h 1904041"/>
                <a:gd name="connsiteX156" fmla="*/ 605896 w 1887484"/>
                <a:gd name="connsiteY156" fmla="*/ 11697 h 1904041"/>
                <a:gd name="connsiteX157" fmla="*/ 618485 w 1887484"/>
                <a:gd name="connsiteY157" fmla="*/ 8188 h 1904041"/>
                <a:gd name="connsiteX158" fmla="*/ 629276 w 1887484"/>
                <a:gd name="connsiteY158" fmla="*/ 5849 h 1904041"/>
                <a:gd name="connsiteX159" fmla="*/ 640067 w 1887484"/>
                <a:gd name="connsiteY159" fmla="*/ 3509 h 1904041"/>
                <a:gd name="connsiteX160" fmla="*/ 652656 w 1887484"/>
                <a:gd name="connsiteY160" fmla="*/ 2340 h 1904041"/>
                <a:gd name="connsiteX161" fmla="*/ 663447 w 1887484"/>
                <a:gd name="connsiteY161" fmla="*/ 1170 h 1904041"/>
                <a:gd name="connsiteX162" fmla="*/ 676036 w 1887484"/>
                <a:gd name="connsiteY16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08750 w 1887484"/>
                <a:gd name="connsiteY22" fmla="*/ 242135 h 1904041"/>
                <a:gd name="connsiteX23" fmla="*/ 1019541 w 1887484"/>
                <a:gd name="connsiteY23" fmla="*/ 202364 h 1904041"/>
                <a:gd name="connsiteX24" fmla="*/ 1030332 w 1887484"/>
                <a:gd name="connsiteY24" fmla="*/ 170782 h 1904041"/>
                <a:gd name="connsiteX25" fmla="*/ 1042921 w 1887484"/>
                <a:gd name="connsiteY25" fmla="*/ 145047 h 1904041"/>
                <a:gd name="connsiteX26" fmla="*/ 1053712 w 1887484"/>
                <a:gd name="connsiteY26" fmla="*/ 123992 h 1904041"/>
                <a:gd name="connsiteX27" fmla="*/ 1064503 w 1887484"/>
                <a:gd name="connsiteY27" fmla="*/ 105276 h 1904041"/>
                <a:gd name="connsiteX28" fmla="*/ 1077092 w 1887484"/>
                <a:gd name="connsiteY28" fmla="*/ 90070 h 1904041"/>
                <a:gd name="connsiteX29" fmla="*/ 1087882 w 1887484"/>
                <a:gd name="connsiteY29" fmla="*/ 76033 h 1904041"/>
                <a:gd name="connsiteX30" fmla="*/ 1100472 w 1887484"/>
                <a:gd name="connsiteY30" fmla="*/ 63166 h 1904041"/>
                <a:gd name="connsiteX31" fmla="*/ 1111262 w 1887484"/>
                <a:gd name="connsiteY31" fmla="*/ 52638 h 1904041"/>
                <a:gd name="connsiteX32" fmla="*/ 1122053 w 1887484"/>
                <a:gd name="connsiteY32" fmla="*/ 43280 h 1904041"/>
                <a:gd name="connsiteX33" fmla="*/ 1134642 w 1887484"/>
                <a:gd name="connsiteY33" fmla="*/ 35092 h 1904041"/>
                <a:gd name="connsiteX34" fmla="*/ 1145433 w 1887484"/>
                <a:gd name="connsiteY34" fmla="*/ 28074 h 1904041"/>
                <a:gd name="connsiteX35" fmla="*/ 1156224 w 1887484"/>
                <a:gd name="connsiteY35" fmla="*/ 22225 h 1904041"/>
                <a:gd name="connsiteX36" fmla="*/ 1168813 w 1887484"/>
                <a:gd name="connsiteY36" fmla="*/ 16376 h 1904041"/>
                <a:gd name="connsiteX37" fmla="*/ 1179604 w 1887484"/>
                <a:gd name="connsiteY37" fmla="*/ 12867 h 1904041"/>
                <a:gd name="connsiteX38" fmla="*/ 1192193 w 1887484"/>
                <a:gd name="connsiteY38" fmla="*/ 8188 h 1904041"/>
                <a:gd name="connsiteX39" fmla="*/ 1202984 w 1887484"/>
                <a:gd name="connsiteY39" fmla="*/ 5849 h 1904041"/>
                <a:gd name="connsiteX40" fmla="*/ 1213774 w 1887484"/>
                <a:gd name="connsiteY40" fmla="*/ 3509 h 1904041"/>
                <a:gd name="connsiteX41" fmla="*/ 1226364 w 1887484"/>
                <a:gd name="connsiteY41" fmla="*/ 1170 h 1904041"/>
                <a:gd name="connsiteX42" fmla="*/ 1237154 w 1887484"/>
                <a:gd name="connsiteY42" fmla="*/ 1170 h 1904041"/>
                <a:gd name="connsiteX43" fmla="*/ 1249743 w 1887484"/>
                <a:gd name="connsiteY43" fmla="*/ 0 h 1904041"/>
                <a:gd name="connsiteX44" fmla="*/ 1260534 w 1887484"/>
                <a:gd name="connsiteY44" fmla="*/ 0 h 1904041"/>
                <a:gd name="connsiteX45" fmla="*/ 1271325 w 1887484"/>
                <a:gd name="connsiteY45" fmla="*/ 1170 h 1904041"/>
                <a:gd name="connsiteX46" fmla="*/ 1283914 w 1887484"/>
                <a:gd name="connsiteY46" fmla="*/ 2340 h 1904041"/>
                <a:gd name="connsiteX47" fmla="*/ 1294705 w 1887484"/>
                <a:gd name="connsiteY47" fmla="*/ 3509 h 1904041"/>
                <a:gd name="connsiteX48" fmla="*/ 1307294 w 1887484"/>
                <a:gd name="connsiteY48" fmla="*/ 5849 h 1904041"/>
                <a:gd name="connsiteX49" fmla="*/ 1318085 w 1887484"/>
                <a:gd name="connsiteY49" fmla="*/ 8188 h 1904041"/>
                <a:gd name="connsiteX50" fmla="*/ 1328875 w 1887484"/>
                <a:gd name="connsiteY50" fmla="*/ 11697 h 1904041"/>
                <a:gd name="connsiteX51" fmla="*/ 1339666 w 1887484"/>
                <a:gd name="connsiteY51" fmla="*/ 15207 h 1904041"/>
                <a:gd name="connsiteX52" fmla="*/ 1352255 w 1887484"/>
                <a:gd name="connsiteY52" fmla="*/ 19886 h 1904041"/>
                <a:gd name="connsiteX53" fmla="*/ 1363046 w 1887484"/>
                <a:gd name="connsiteY53" fmla="*/ 24565 h 1904041"/>
                <a:gd name="connsiteX54" fmla="*/ 1375635 w 1887484"/>
                <a:gd name="connsiteY54" fmla="*/ 29244 h 1904041"/>
                <a:gd name="connsiteX55" fmla="*/ 1386426 w 1887484"/>
                <a:gd name="connsiteY55" fmla="*/ 35092 h 1904041"/>
                <a:gd name="connsiteX56" fmla="*/ 1397217 w 1887484"/>
                <a:gd name="connsiteY56" fmla="*/ 40941 h 1904041"/>
                <a:gd name="connsiteX57" fmla="*/ 1409806 w 1887484"/>
                <a:gd name="connsiteY57" fmla="*/ 47959 h 1904041"/>
                <a:gd name="connsiteX58" fmla="*/ 1420597 w 1887484"/>
                <a:gd name="connsiteY58" fmla="*/ 54978 h 1904041"/>
                <a:gd name="connsiteX59" fmla="*/ 1433186 w 1887484"/>
                <a:gd name="connsiteY59" fmla="*/ 61996 h 1904041"/>
                <a:gd name="connsiteX60" fmla="*/ 1443977 w 1887484"/>
                <a:gd name="connsiteY60" fmla="*/ 70184 h 1904041"/>
                <a:gd name="connsiteX61" fmla="*/ 1454767 w 1887484"/>
                <a:gd name="connsiteY61" fmla="*/ 79542 h 1904041"/>
                <a:gd name="connsiteX62" fmla="*/ 1467357 w 1887484"/>
                <a:gd name="connsiteY62" fmla="*/ 87730 h 1904041"/>
                <a:gd name="connsiteX63" fmla="*/ 1478147 w 1887484"/>
                <a:gd name="connsiteY63" fmla="*/ 98258 h 1904041"/>
                <a:gd name="connsiteX64" fmla="*/ 1490736 w 1887484"/>
                <a:gd name="connsiteY64" fmla="*/ 107616 h 1904041"/>
                <a:gd name="connsiteX65" fmla="*/ 1501527 w 1887484"/>
                <a:gd name="connsiteY65" fmla="*/ 119313 h 1904041"/>
                <a:gd name="connsiteX66" fmla="*/ 1512318 w 1887484"/>
                <a:gd name="connsiteY66" fmla="*/ 129841 h 1904041"/>
                <a:gd name="connsiteX67" fmla="*/ 1524907 w 1887484"/>
                <a:gd name="connsiteY67" fmla="*/ 141538 h 1904041"/>
                <a:gd name="connsiteX68" fmla="*/ 1535698 w 1887484"/>
                <a:gd name="connsiteY68" fmla="*/ 154405 h 1904041"/>
                <a:gd name="connsiteX69" fmla="*/ 1546489 w 1887484"/>
                <a:gd name="connsiteY69" fmla="*/ 167272 h 1904041"/>
                <a:gd name="connsiteX70" fmla="*/ 1559078 w 1887484"/>
                <a:gd name="connsiteY70" fmla="*/ 180139 h 1904041"/>
                <a:gd name="connsiteX71" fmla="*/ 1569869 w 1887484"/>
                <a:gd name="connsiteY71" fmla="*/ 195346 h 1904041"/>
                <a:gd name="connsiteX72" fmla="*/ 1582458 w 1887484"/>
                <a:gd name="connsiteY72" fmla="*/ 210553 h 1904041"/>
                <a:gd name="connsiteX73" fmla="*/ 1593248 w 1887484"/>
                <a:gd name="connsiteY73" fmla="*/ 225759 h 1904041"/>
                <a:gd name="connsiteX74" fmla="*/ 1604039 w 1887484"/>
                <a:gd name="connsiteY74" fmla="*/ 242135 h 1904041"/>
                <a:gd name="connsiteX75" fmla="*/ 1616628 w 1887484"/>
                <a:gd name="connsiteY75" fmla="*/ 258512 h 1904041"/>
                <a:gd name="connsiteX76" fmla="*/ 1627419 w 1887484"/>
                <a:gd name="connsiteY76" fmla="*/ 277228 h 1904041"/>
                <a:gd name="connsiteX77" fmla="*/ 1640008 w 1887484"/>
                <a:gd name="connsiteY77" fmla="*/ 294774 h 1904041"/>
                <a:gd name="connsiteX78" fmla="*/ 1650799 w 1887484"/>
                <a:gd name="connsiteY78" fmla="*/ 314659 h 1904041"/>
                <a:gd name="connsiteX79" fmla="*/ 1661590 w 1887484"/>
                <a:gd name="connsiteY79" fmla="*/ 334545 h 1904041"/>
                <a:gd name="connsiteX80" fmla="*/ 1674179 w 1887484"/>
                <a:gd name="connsiteY80" fmla="*/ 356770 h 1904041"/>
                <a:gd name="connsiteX81" fmla="*/ 1684970 w 1887484"/>
                <a:gd name="connsiteY81" fmla="*/ 378995 h 1904041"/>
                <a:gd name="connsiteX82" fmla="*/ 1697559 w 1887484"/>
                <a:gd name="connsiteY82" fmla="*/ 402389 h 1904041"/>
                <a:gd name="connsiteX83" fmla="*/ 1708350 w 1887484"/>
                <a:gd name="connsiteY83" fmla="*/ 426954 h 1904041"/>
                <a:gd name="connsiteX84" fmla="*/ 1719140 w 1887484"/>
                <a:gd name="connsiteY84" fmla="*/ 452688 h 1904041"/>
                <a:gd name="connsiteX85" fmla="*/ 1729931 w 1887484"/>
                <a:gd name="connsiteY85" fmla="*/ 480762 h 1904041"/>
                <a:gd name="connsiteX86" fmla="*/ 1742520 w 1887484"/>
                <a:gd name="connsiteY86" fmla="*/ 510005 h 1904041"/>
                <a:gd name="connsiteX87" fmla="*/ 1753311 w 1887484"/>
                <a:gd name="connsiteY87" fmla="*/ 540418 h 1904041"/>
                <a:gd name="connsiteX88" fmla="*/ 1765900 w 1887484"/>
                <a:gd name="connsiteY88" fmla="*/ 573171 h 1904041"/>
                <a:gd name="connsiteX89" fmla="*/ 1776691 w 1887484"/>
                <a:gd name="connsiteY89" fmla="*/ 608263 h 1904041"/>
                <a:gd name="connsiteX90" fmla="*/ 1787482 w 1887484"/>
                <a:gd name="connsiteY90" fmla="*/ 645694 h 1904041"/>
                <a:gd name="connsiteX91" fmla="*/ 1800071 w 1887484"/>
                <a:gd name="connsiteY91" fmla="*/ 686635 h 1904041"/>
                <a:gd name="connsiteX92" fmla="*/ 1810862 w 1887484"/>
                <a:gd name="connsiteY92" fmla="*/ 731085 h 1904041"/>
                <a:gd name="connsiteX93" fmla="*/ 1823451 w 1887484"/>
                <a:gd name="connsiteY93" fmla="*/ 780214 h 1904041"/>
                <a:gd name="connsiteX94" fmla="*/ 1834242 w 1887484"/>
                <a:gd name="connsiteY94" fmla="*/ 836361 h 1904041"/>
                <a:gd name="connsiteX95" fmla="*/ 1845032 w 1887484"/>
                <a:gd name="connsiteY95" fmla="*/ 901867 h 1904041"/>
                <a:gd name="connsiteX96" fmla="*/ 1857621 w 1887484"/>
                <a:gd name="connsiteY96" fmla="*/ 980239 h 1904041"/>
                <a:gd name="connsiteX97" fmla="*/ 1868412 w 1887484"/>
                <a:gd name="connsiteY97" fmla="*/ 1084345 h 1904041"/>
                <a:gd name="connsiteX98" fmla="*/ 1881001 w 1887484"/>
                <a:gd name="connsiteY98" fmla="*/ 1256297 h 1904041"/>
                <a:gd name="connsiteX99" fmla="*/ 1885102 w 1887484"/>
                <a:gd name="connsiteY99" fmla="*/ 1335426 h 1904041"/>
                <a:gd name="connsiteX100" fmla="*/ 1887484 w 1887484"/>
                <a:gd name="connsiteY100" fmla="*/ 1903557 h 1904041"/>
                <a:gd name="connsiteX101" fmla="*/ 0 w 1887484"/>
                <a:gd name="connsiteY101" fmla="*/ 1904041 h 1904041"/>
                <a:gd name="connsiteX102" fmla="*/ 0 w 1887484"/>
                <a:gd name="connsiteY102" fmla="*/ 1482058 h 1904041"/>
                <a:gd name="connsiteX103" fmla="*/ 8809 w 1887484"/>
                <a:gd name="connsiteY103" fmla="*/ 1388477 h 1904041"/>
                <a:gd name="connsiteX104" fmla="*/ 21398 w 1887484"/>
                <a:gd name="connsiteY104" fmla="*/ 1283201 h 1904041"/>
                <a:gd name="connsiteX105" fmla="*/ 32189 w 1887484"/>
                <a:gd name="connsiteY105" fmla="*/ 1190791 h 1904041"/>
                <a:gd name="connsiteX106" fmla="*/ 44778 w 1887484"/>
                <a:gd name="connsiteY106" fmla="*/ 1110080 h 1904041"/>
                <a:gd name="connsiteX107" fmla="*/ 55569 w 1887484"/>
                <a:gd name="connsiteY107" fmla="*/ 1038726 h 1904041"/>
                <a:gd name="connsiteX108" fmla="*/ 66360 w 1887484"/>
                <a:gd name="connsiteY108" fmla="*/ 972051 h 1904041"/>
                <a:gd name="connsiteX109" fmla="*/ 78949 w 1887484"/>
                <a:gd name="connsiteY109" fmla="*/ 911225 h 1904041"/>
                <a:gd name="connsiteX110" fmla="*/ 89740 w 1887484"/>
                <a:gd name="connsiteY110" fmla="*/ 853907 h 1904041"/>
                <a:gd name="connsiteX111" fmla="*/ 102329 w 1887484"/>
                <a:gd name="connsiteY111" fmla="*/ 800100 h 1904041"/>
                <a:gd name="connsiteX112" fmla="*/ 113119 w 1887484"/>
                <a:gd name="connsiteY112" fmla="*/ 750971 h 1904041"/>
                <a:gd name="connsiteX113" fmla="*/ 123910 w 1887484"/>
                <a:gd name="connsiteY113" fmla="*/ 705351 h 1904041"/>
                <a:gd name="connsiteX114" fmla="*/ 136499 w 1887484"/>
                <a:gd name="connsiteY114" fmla="*/ 663240 h 1904041"/>
                <a:gd name="connsiteX115" fmla="*/ 147290 w 1887484"/>
                <a:gd name="connsiteY115" fmla="*/ 624639 h 1904041"/>
                <a:gd name="connsiteX116" fmla="*/ 158081 w 1887484"/>
                <a:gd name="connsiteY116" fmla="*/ 589547 h 1904041"/>
                <a:gd name="connsiteX117" fmla="*/ 170670 w 1887484"/>
                <a:gd name="connsiteY117" fmla="*/ 555625 h 1904041"/>
                <a:gd name="connsiteX118" fmla="*/ 181461 w 1887484"/>
                <a:gd name="connsiteY118" fmla="*/ 525212 h 1904041"/>
                <a:gd name="connsiteX119" fmla="*/ 192251 w 1887484"/>
                <a:gd name="connsiteY119" fmla="*/ 495968 h 1904041"/>
                <a:gd name="connsiteX120" fmla="*/ 204841 w 1887484"/>
                <a:gd name="connsiteY120" fmla="*/ 469064 h 1904041"/>
                <a:gd name="connsiteX121" fmla="*/ 215631 w 1887484"/>
                <a:gd name="connsiteY121" fmla="*/ 442160 h 1904041"/>
                <a:gd name="connsiteX122" fmla="*/ 228221 w 1887484"/>
                <a:gd name="connsiteY122" fmla="*/ 417596 h 1904041"/>
                <a:gd name="connsiteX123" fmla="*/ 239011 w 1887484"/>
                <a:gd name="connsiteY123" fmla="*/ 393031 h 1904041"/>
                <a:gd name="connsiteX124" fmla="*/ 249802 w 1887484"/>
                <a:gd name="connsiteY124" fmla="*/ 370806 h 1904041"/>
                <a:gd name="connsiteX125" fmla="*/ 262391 w 1887484"/>
                <a:gd name="connsiteY125" fmla="*/ 348581 h 1904041"/>
                <a:gd name="connsiteX126" fmla="*/ 273182 w 1887484"/>
                <a:gd name="connsiteY126" fmla="*/ 328696 h 1904041"/>
                <a:gd name="connsiteX127" fmla="*/ 285771 w 1887484"/>
                <a:gd name="connsiteY127" fmla="*/ 308810 h 1904041"/>
                <a:gd name="connsiteX128" fmla="*/ 296562 w 1887484"/>
                <a:gd name="connsiteY128" fmla="*/ 288925 h 1904041"/>
                <a:gd name="connsiteX129" fmla="*/ 307353 w 1887484"/>
                <a:gd name="connsiteY129" fmla="*/ 271379 h 1904041"/>
                <a:gd name="connsiteX130" fmla="*/ 318143 w 1887484"/>
                <a:gd name="connsiteY130" fmla="*/ 253833 h 1904041"/>
                <a:gd name="connsiteX131" fmla="*/ 330733 w 1887484"/>
                <a:gd name="connsiteY131" fmla="*/ 237457 h 1904041"/>
                <a:gd name="connsiteX132" fmla="*/ 343322 w 1887484"/>
                <a:gd name="connsiteY132" fmla="*/ 221080 h 1904041"/>
                <a:gd name="connsiteX133" fmla="*/ 354113 w 1887484"/>
                <a:gd name="connsiteY133" fmla="*/ 205874 h 1904041"/>
                <a:gd name="connsiteX134" fmla="*/ 364903 w 1887484"/>
                <a:gd name="connsiteY134" fmla="*/ 190667 h 1904041"/>
                <a:gd name="connsiteX135" fmla="*/ 375694 w 1887484"/>
                <a:gd name="connsiteY135" fmla="*/ 176630 h 1904041"/>
                <a:gd name="connsiteX136" fmla="*/ 388283 w 1887484"/>
                <a:gd name="connsiteY136" fmla="*/ 163763 h 1904041"/>
                <a:gd name="connsiteX137" fmla="*/ 399074 w 1887484"/>
                <a:gd name="connsiteY137" fmla="*/ 150896 h 1904041"/>
                <a:gd name="connsiteX138" fmla="*/ 411663 w 1887484"/>
                <a:gd name="connsiteY138" fmla="*/ 139199 h 1904041"/>
                <a:gd name="connsiteX139" fmla="*/ 422454 w 1887484"/>
                <a:gd name="connsiteY139" fmla="*/ 127501 h 1904041"/>
                <a:gd name="connsiteX140" fmla="*/ 433245 w 1887484"/>
                <a:gd name="connsiteY140" fmla="*/ 115804 h 1904041"/>
                <a:gd name="connsiteX141" fmla="*/ 445834 w 1887484"/>
                <a:gd name="connsiteY141" fmla="*/ 105276 h 1904041"/>
                <a:gd name="connsiteX142" fmla="*/ 456624 w 1887484"/>
                <a:gd name="connsiteY142" fmla="*/ 95918 h 1904041"/>
                <a:gd name="connsiteX143" fmla="*/ 469214 w 1887484"/>
                <a:gd name="connsiteY143" fmla="*/ 86561 h 1904041"/>
                <a:gd name="connsiteX144" fmla="*/ 480004 w 1887484"/>
                <a:gd name="connsiteY144" fmla="*/ 77203 h 1904041"/>
                <a:gd name="connsiteX145" fmla="*/ 490795 w 1887484"/>
                <a:gd name="connsiteY145" fmla="*/ 69015 h 1904041"/>
                <a:gd name="connsiteX146" fmla="*/ 503384 w 1887484"/>
                <a:gd name="connsiteY146" fmla="*/ 60826 h 1904041"/>
                <a:gd name="connsiteX147" fmla="*/ 514175 w 1887484"/>
                <a:gd name="connsiteY147" fmla="*/ 53808 h 1904041"/>
                <a:gd name="connsiteX148" fmla="*/ 526764 w 1887484"/>
                <a:gd name="connsiteY148" fmla="*/ 46790 h 1904041"/>
                <a:gd name="connsiteX149" fmla="*/ 537555 w 1887484"/>
                <a:gd name="connsiteY149" fmla="*/ 39771 h 1904041"/>
                <a:gd name="connsiteX150" fmla="*/ 548346 w 1887484"/>
                <a:gd name="connsiteY150" fmla="*/ 33922 h 1904041"/>
                <a:gd name="connsiteX151" fmla="*/ 560935 w 1887484"/>
                <a:gd name="connsiteY151" fmla="*/ 28074 h 1904041"/>
                <a:gd name="connsiteX152" fmla="*/ 571726 w 1887484"/>
                <a:gd name="connsiteY152" fmla="*/ 23395 h 1904041"/>
                <a:gd name="connsiteX153" fmla="*/ 582516 w 1887484"/>
                <a:gd name="connsiteY153" fmla="*/ 18716 h 1904041"/>
                <a:gd name="connsiteX154" fmla="*/ 595106 w 1887484"/>
                <a:gd name="connsiteY154" fmla="*/ 14037 h 1904041"/>
                <a:gd name="connsiteX155" fmla="*/ 605896 w 1887484"/>
                <a:gd name="connsiteY155" fmla="*/ 11697 h 1904041"/>
                <a:gd name="connsiteX156" fmla="*/ 618485 w 1887484"/>
                <a:gd name="connsiteY156" fmla="*/ 8188 h 1904041"/>
                <a:gd name="connsiteX157" fmla="*/ 629276 w 1887484"/>
                <a:gd name="connsiteY157" fmla="*/ 5849 h 1904041"/>
                <a:gd name="connsiteX158" fmla="*/ 640067 w 1887484"/>
                <a:gd name="connsiteY158" fmla="*/ 3509 h 1904041"/>
                <a:gd name="connsiteX159" fmla="*/ 652656 w 1887484"/>
                <a:gd name="connsiteY159" fmla="*/ 2340 h 1904041"/>
                <a:gd name="connsiteX160" fmla="*/ 663447 w 1887484"/>
                <a:gd name="connsiteY160" fmla="*/ 1170 h 1904041"/>
                <a:gd name="connsiteX161" fmla="*/ 676036 w 1887484"/>
                <a:gd name="connsiteY16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19541 w 1887484"/>
                <a:gd name="connsiteY22" fmla="*/ 202364 h 1904041"/>
                <a:gd name="connsiteX23" fmla="*/ 1030332 w 1887484"/>
                <a:gd name="connsiteY23" fmla="*/ 170782 h 1904041"/>
                <a:gd name="connsiteX24" fmla="*/ 1042921 w 1887484"/>
                <a:gd name="connsiteY24" fmla="*/ 145047 h 1904041"/>
                <a:gd name="connsiteX25" fmla="*/ 1053712 w 1887484"/>
                <a:gd name="connsiteY25" fmla="*/ 123992 h 1904041"/>
                <a:gd name="connsiteX26" fmla="*/ 1064503 w 1887484"/>
                <a:gd name="connsiteY26" fmla="*/ 105276 h 1904041"/>
                <a:gd name="connsiteX27" fmla="*/ 1077092 w 1887484"/>
                <a:gd name="connsiteY27" fmla="*/ 90070 h 1904041"/>
                <a:gd name="connsiteX28" fmla="*/ 1087882 w 1887484"/>
                <a:gd name="connsiteY28" fmla="*/ 76033 h 1904041"/>
                <a:gd name="connsiteX29" fmla="*/ 1100472 w 1887484"/>
                <a:gd name="connsiteY29" fmla="*/ 63166 h 1904041"/>
                <a:gd name="connsiteX30" fmla="*/ 1111262 w 1887484"/>
                <a:gd name="connsiteY30" fmla="*/ 52638 h 1904041"/>
                <a:gd name="connsiteX31" fmla="*/ 1122053 w 1887484"/>
                <a:gd name="connsiteY31" fmla="*/ 43280 h 1904041"/>
                <a:gd name="connsiteX32" fmla="*/ 1134642 w 1887484"/>
                <a:gd name="connsiteY32" fmla="*/ 35092 h 1904041"/>
                <a:gd name="connsiteX33" fmla="*/ 1145433 w 1887484"/>
                <a:gd name="connsiteY33" fmla="*/ 28074 h 1904041"/>
                <a:gd name="connsiteX34" fmla="*/ 1156224 w 1887484"/>
                <a:gd name="connsiteY34" fmla="*/ 22225 h 1904041"/>
                <a:gd name="connsiteX35" fmla="*/ 1168813 w 1887484"/>
                <a:gd name="connsiteY35" fmla="*/ 16376 h 1904041"/>
                <a:gd name="connsiteX36" fmla="*/ 1179604 w 1887484"/>
                <a:gd name="connsiteY36" fmla="*/ 12867 h 1904041"/>
                <a:gd name="connsiteX37" fmla="*/ 1192193 w 1887484"/>
                <a:gd name="connsiteY37" fmla="*/ 8188 h 1904041"/>
                <a:gd name="connsiteX38" fmla="*/ 1202984 w 1887484"/>
                <a:gd name="connsiteY38" fmla="*/ 5849 h 1904041"/>
                <a:gd name="connsiteX39" fmla="*/ 1213774 w 1887484"/>
                <a:gd name="connsiteY39" fmla="*/ 3509 h 1904041"/>
                <a:gd name="connsiteX40" fmla="*/ 1226364 w 1887484"/>
                <a:gd name="connsiteY40" fmla="*/ 1170 h 1904041"/>
                <a:gd name="connsiteX41" fmla="*/ 1237154 w 1887484"/>
                <a:gd name="connsiteY41" fmla="*/ 1170 h 1904041"/>
                <a:gd name="connsiteX42" fmla="*/ 1249743 w 1887484"/>
                <a:gd name="connsiteY42" fmla="*/ 0 h 1904041"/>
                <a:gd name="connsiteX43" fmla="*/ 1260534 w 1887484"/>
                <a:gd name="connsiteY43" fmla="*/ 0 h 1904041"/>
                <a:gd name="connsiteX44" fmla="*/ 1271325 w 1887484"/>
                <a:gd name="connsiteY44" fmla="*/ 1170 h 1904041"/>
                <a:gd name="connsiteX45" fmla="*/ 1283914 w 1887484"/>
                <a:gd name="connsiteY45" fmla="*/ 2340 h 1904041"/>
                <a:gd name="connsiteX46" fmla="*/ 1294705 w 1887484"/>
                <a:gd name="connsiteY46" fmla="*/ 3509 h 1904041"/>
                <a:gd name="connsiteX47" fmla="*/ 1307294 w 1887484"/>
                <a:gd name="connsiteY47" fmla="*/ 5849 h 1904041"/>
                <a:gd name="connsiteX48" fmla="*/ 1318085 w 1887484"/>
                <a:gd name="connsiteY48" fmla="*/ 8188 h 1904041"/>
                <a:gd name="connsiteX49" fmla="*/ 1328875 w 1887484"/>
                <a:gd name="connsiteY49" fmla="*/ 11697 h 1904041"/>
                <a:gd name="connsiteX50" fmla="*/ 1339666 w 1887484"/>
                <a:gd name="connsiteY50" fmla="*/ 15207 h 1904041"/>
                <a:gd name="connsiteX51" fmla="*/ 1352255 w 1887484"/>
                <a:gd name="connsiteY51" fmla="*/ 19886 h 1904041"/>
                <a:gd name="connsiteX52" fmla="*/ 1363046 w 1887484"/>
                <a:gd name="connsiteY52" fmla="*/ 24565 h 1904041"/>
                <a:gd name="connsiteX53" fmla="*/ 1375635 w 1887484"/>
                <a:gd name="connsiteY53" fmla="*/ 29244 h 1904041"/>
                <a:gd name="connsiteX54" fmla="*/ 1386426 w 1887484"/>
                <a:gd name="connsiteY54" fmla="*/ 35092 h 1904041"/>
                <a:gd name="connsiteX55" fmla="*/ 1397217 w 1887484"/>
                <a:gd name="connsiteY55" fmla="*/ 40941 h 1904041"/>
                <a:gd name="connsiteX56" fmla="*/ 1409806 w 1887484"/>
                <a:gd name="connsiteY56" fmla="*/ 47959 h 1904041"/>
                <a:gd name="connsiteX57" fmla="*/ 1420597 w 1887484"/>
                <a:gd name="connsiteY57" fmla="*/ 54978 h 1904041"/>
                <a:gd name="connsiteX58" fmla="*/ 1433186 w 1887484"/>
                <a:gd name="connsiteY58" fmla="*/ 61996 h 1904041"/>
                <a:gd name="connsiteX59" fmla="*/ 1443977 w 1887484"/>
                <a:gd name="connsiteY59" fmla="*/ 70184 h 1904041"/>
                <a:gd name="connsiteX60" fmla="*/ 1454767 w 1887484"/>
                <a:gd name="connsiteY60" fmla="*/ 79542 h 1904041"/>
                <a:gd name="connsiteX61" fmla="*/ 1467357 w 1887484"/>
                <a:gd name="connsiteY61" fmla="*/ 87730 h 1904041"/>
                <a:gd name="connsiteX62" fmla="*/ 1478147 w 1887484"/>
                <a:gd name="connsiteY62" fmla="*/ 98258 h 1904041"/>
                <a:gd name="connsiteX63" fmla="*/ 1490736 w 1887484"/>
                <a:gd name="connsiteY63" fmla="*/ 107616 h 1904041"/>
                <a:gd name="connsiteX64" fmla="*/ 1501527 w 1887484"/>
                <a:gd name="connsiteY64" fmla="*/ 119313 h 1904041"/>
                <a:gd name="connsiteX65" fmla="*/ 1512318 w 1887484"/>
                <a:gd name="connsiteY65" fmla="*/ 129841 h 1904041"/>
                <a:gd name="connsiteX66" fmla="*/ 1524907 w 1887484"/>
                <a:gd name="connsiteY66" fmla="*/ 141538 h 1904041"/>
                <a:gd name="connsiteX67" fmla="*/ 1535698 w 1887484"/>
                <a:gd name="connsiteY67" fmla="*/ 154405 h 1904041"/>
                <a:gd name="connsiteX68" fmla="*/ 1546489 w 1887484"/>
                <a:gd name="connsiteY68" fmla="*/ 167272 h 1904041"/>
                <a:gd name="connsiteX69" fmla="*/ 1559078 w 1887484"/>
                <a:gd name="connsiteY69" fmla="*/ 180139 h 1904041"/>
                <a:gd name="connsiteX70" fmla="*/ 1569869 w 1887484"/>
                <a:gd name="connsiteY70" fmla="*/ 195346 h 1904041"/>
                <a:gd name="connsiteX71" fmla="*/ 1582458 w 1887484"/>
                <a:gd name="connsiteY71" fmla="*/ 210553 h 1904041"/>
                <a:gd name="connsiteX72" fmla="*/ 1593248 w 1887484"/>
                <a:gd name="connsiteY72" fmla="*/ 225759 h 1904041"/>
                <a:gd name="connsiteX73" fmla="*/ 1604039 w 1887484"/>
                <a:gd name="connsiteY73" fmla="*/ 242135 h 1904041"/>
                <a:gd name="connsiteX74" fmla="*/ 1616628 w 1887484"/>
                <a:gd name="connsiteY74" fmla="*/ 258512 h 1904041"/>
                <a:gd name="connsiteX75" fmla="*/ 1627419 w 1887484"/>
                <a:gd name="connsiteY75" fmla="*/ 277228 h 1904041"/>
                <a:gd name="connsiteX76" fmla="*/ 1640008 w 1887484"/>
                <a:gd name="connsiteY76" fmla="*/ 294774 h 1904041"/>
                <a:gd name="connsiteX77" fmla="*/ 1650799 w 1887484"/>
                <a:gd name="connsiteY77" fmla="*/ 314659 h 1904041"/>
                <a:gd name="connsiteX78" fmla="*/ 1661590 w 1887484"/>
                <a:gd name="connsiteY78" fmla="*/ 334545 h 1904041"/>
                <a:gd name="connsiteX79" fmla="*/ 1674179 w 1887484"/>
                <a:gd name="connsiteY79" fmla="*/ 356770 h 1904041"/>
                <a:gd name="connsiteX80" fmla="*/ 1684970 w 1887484"/>
                <a:gd name="connsiteY80" fmla="*/ 378995 h 1904041"/>
                <a:gd name="connsiteX81" fmla="*/ 1697559 w 1887484"/>
                <a:gd name="connsiteY81" fmla="*/ 402389 h 1904041"/>
                <a:gd name="connsiteX82" fmla="*/ 1708350 w 1887484"/>
                <a:gd name="connsiteY82" fmla="*/ 426954 h 1904041"/>
                <a:gd name="connsiteX83" fmla="*/ 1719140 w 1887484"/>
                <a:gd name="connsiteY83" fmla="*/ 452688 h 1904041"/>
                <a:gd name="connsiteX84" fmla="*/ 1729931 w 1887484"/>
                <a:gd name="connsiteY84" fmla="*/ 480762 h 1904041"/>
                <a:gd name="connsiteX85" fmla="*/ 1742520 w 1887484"/>
                <a:gd name="connsiteY85" fmla="*/ 510005 h 1904041"/>
                <a:gd name="connsiteX86" fmla="*/ 1753311 w 1887484"/>
                <a:gd name="connsiteY86" fmla="*/ 540418 h 1904041"/>
                <a:gd name="connsiteX87" fmla="*/ 1765900 w 1887484"/>
                <a:gd name="connsiteY87" fmla="*/ 573171 h 1904041"/>
                <a:gd name="connsiteX88" fmla="*/ 1776691 w 1887484"/>
                <a:gd name="connsiteY88" fmla="*/ 608263 h 1904041"/>
                <a:gd name="connsiteX89" fmla="*/ 1787482 w 1887484"/>
                <a:gd name="connsiteY89" fmla="*/ 645694 h 1904041"/>
                <a:gd name="connsiteX90" fmla="*/ 1800071 w 1887484"/>
                <a:gd name="connsiteY90" fmla="*/ 686635 h 1904041"/>
                <a:gd name="connsiteX91" fmla="*/ 1810862 w 1887484"/>
                <a:gd name="connsiteY91" fmla="*/ 731085 h 1904041"/>
                <a:gd name="connsiteX92" fmla="*/ 1823451 w 1887484"/>
                <a:gd name="connsiteY92" fmla="*/ 780214 h 1904041"/>
                <a:gd name="connsiteX93" fmla="*/ 1834242 w 1887484"/>
                <a:gd name="connsiteY93" fmla="*/ 836361 h 1904041"/>
                <a:gd name="connsiteX94" fmla="*/ 1845032 w 1887484"/>
                <a:gd name="connsiteY94" fmla="*/ 901867 h 1904041"/>
                <a:gd name="connsiteX95" fmla="*/ 1857621 w 1887484"/>
                <a:gd name="connsiteY95" fmla="*/ 980239 h 1904041"/>
                <a:gd name="connsiteX96" fmla="*/ 1868412 w 1887484"/>
                <a:gd name="connsiteY96" fmla="*/ 1084345 h 1904041"/>
                <a:gd name="connsiteX97" fmla="*/ 1881001 w 1887484"/>
                <a:gd name="connsiteY97" fmla="*/ 1256297 h 1904041"/>
                <a:gd name="connsiteX98" fmla="*/ 1885102 w 1887484"/>
                <a:gd name="connsiteY98" fmla="*/ 1335426 h 1904041"/>
                <a:gd name="connsiteX99" fmla="*/ 1887484 w 1887484"/>
                <a:gd name="connsiteY99" fmla="*/ 1903557 h 1904041"/>
                <a:gd name="connsiteX100" fmla="*/ 0 w 1887484"/>
                <a:gd name="connsiteY100" fmla="*/ 1904041 h 1904041"/>
                <a:gd name="connsiteX101" fmla="*/ 0 w 1887484"/>
                <a:gd name="connsiteY101" fmla="*/ 1482058 h 1904041"/>
                <a:gd name="connsiteX102" fmla="*/ 8809 w 1887484"/>
                <a:gd name="connsiteY102" fmla="*/ 1388477 h 1904041"/>
                <a:gd name="connsiteX103" fmla="*/ 21398 w 1887484"/>
                <a:gd name="connsiteY103" fmla="*/ 1283201 h 1904041"/>
                <a:gd name="connsiteX104" fmla="*/ 32189 w 1887484"/>
                <a:gd name="connsiteY104" fmla="*/ 1190791 h 1904041"/>
                <a:gd name="connsiteX105" fmla="*/ 44778 w 1887484"/>
                <a:gd name="connsiteY105" fmla="*/ 1110080 h 1904041"/>
                <a:gd name="connsiteX106" fmla="*/ 55569 w 1887484"/>
                <a:gd name="connsiteY106" fmla="*/ 1038726 h 1904041"/>
                <a:gd name="connsiteX107" fmla="*/ 66360 w 1887484"/>
                <a:gd name="connsiteY107" fmla="*/ 972051 h 1904041"/>
                <a:gd name="connsiteX108" fmla="*/ 78949 w 1887484"/>
                <a:gd name="connsiteY108" fmla="*/ 911225 h 1904041"/>
                <a:gd name="connsiteX109" fmla="*/ 89740 w 1887484"/>
                <a:gd name="connsiteY109" fmla="*/ 853907 h 1904041"/>
                <a:gd name="connsiteX110" fmla="*/ 102329 w 1887484"/>
                <a:gd name="connsiteY110" fmla="*/ 800100 h 1904041"/>
                <a:gd name="connsiteX111" fmla="*/ 113119 w 1887484"/>
                <a:gd name="connsiteY111" fmla="*/ 750971 h 1904041"/>
                <a:gd name="connsiteX112" fmla="*/ 123910 w 1887484"/>
                <a:gd name="connsiteY112" fmla="*/ 705351 h 1904041"/>
                <a:gd name="connsiteX113" fmla="*/ 136499 w 1887484"/>
                <a:gd name="connsiteY113" fmla="*/ 663240 h 1904041"/>
                <a:gd name="connsiteX114" fmla="*/ 147290 w 1887484"/>
                <a:gd name="connsiteY114" fmla="*/ 624639 h 1904041"/>
                <a:gd name="connsiteX115" fmla="*/ 158081 w 1887484"/>
                <a:gd name="connsiteY115" fmla="*/ 589547 h 1904041"/>
                <a:gd name="connsiteX116" fmla="*/ 170670 w 1887484"/>
                <a:gd name="connsiteY116" fmla="*/ 555625 h 1904041"/>
                <a:gd name="connsiteX117" fmla="*/ 181461 w 1887484"/>
                <a:gd name="connsiteY117" fmla="*/ 525212 h 1904041"/>
                <a:gd name="connsiteX118" fmla="*/ 192251 w 1887484"/>
                <a:gd name="connsiteY118" fmla="*/ 495968 h 1904041"/>
                <a:gd name="connsiteX119" fmla="*/ 204841 w 1887484"/>
                <a:gd name="connsiteY119" fmla="*/ 469064 h 1904041"/>
                <a:gd name="connsiteX120" fmla="*/ 215631 w 1887484"/>
                <a:gd name="connsiteY120" fmla="*/ 442160 h 1904041"/>
                <a:gd name="connsiteX121" fmla="*/ 228221 w 1887484"/>
                <a:gd name="connsiteY121" fmla="*/ 417596 h 1904041"/>
                <a:gd name="connsiteX122" fmla="*/ 239011 w 1887484"/>
                <a:gd name="connsiteY122" fmla="*/ 393031 h 1904041"/>
                <a:gd name="connsiteX123" fmla="*/ 249802 w 1887484"/>
                <a:gd name="connsiteY123" fmla="*/ 370806 h 1904041"/>
                <a:gd name="connsiteX124" fmla="*/ 262391 w 1887484"/>
                <a:gd name="connsiteY124" fmla="*/ 348581 h 1904041"/>
                <a:gd name="connsiteX125" fmla="*/ 273182 w 1887484"/>
                <a:gd name="connsiteY125" fmla="*/ 328696 h 1904041"/>
                <a:gd name="connsiteX126" fmla="*/ 285771 w 1887484"/>
                <a:gd name="connsiteY126" fmla="*/ 308810 h 1904041"/>
                <a:gd name="connsiteX127" fmla="*/ 296562 w 1887484"/>
                <a:gd name="connsiteY127" fmla="*/ 288925 h 1904041"/>
                <a:gd name="connsiteX128" fmla="*/ 307353 w 1887484"/>
                <a:gd name="connsiteY128" fmla="*/ 271379 h 1904041"/>
                <a:gd name="connsiteX129" fmla="*/ 318143 w 1887484"/>
                <a:gd name="connsiteY129" fmla="*/ 253833 h 1904041"/>
                <a:gd name="connsiteX130" fmla="*/ 330733 w 1887484"/>
                <a:gd name="connsiteY130" fmla="*/ 237457 h 1904041"/>
                <a:gd name="connsiteX131" fmla="*/ 343322 w 1887484"/>
                <a:gd name="connsiteY131" fmla="*/ 221080 h 1904041"/>
                <a:gd name="connsiteX132" fmla="*/ 354113 w 1887484"/>
                <a:gd name="connsiteY132" fmla="*/ 205874 h 1904041"/>
                <a:gd name="connsiteX133" fmla="*/ 364903 w 1887484"/>
                <a:gd name="connsiteY133" fmla="*/ 190667 h 1904041"/>
                <a:gd name="connsiteX134" fmla="*/ 375694 w 1887484"/>
                <a:gd name="connsiteY134" fmla="*/ 176630 h 1904041"/>
                <a:gd name="connsiteX135" fmla="*/ 388283 w 1887484"/>
                <a:gd name="connsiteY135" fmla="*/ 163763 h 1904041"/>
                <a:gd name="connsiteX136" fmla="*/ 399074 w 1887484"/>
                <a:gd name="connsiteY136" fmla="*/ 150896 h 1904041"/>
                <a:gd name="connsiteX137" fmla="*/ 411663 w 1887484"/>
                <a:gd name="connsiteY137" fmla="*/ 139199 h 1904041"/>
                <a:gd name="connsiteX138" fmla="*/ 422454 w 1887484"/>
                <a:gd name="connsiteY138" fmla="*/ 127501 h 1904041"/>
                <a:gd name="connsiteX139" fmla="*/ 433245 w 1887484"/>
                <a:gd name="connsiteY139" fmla="*/ 115804 h 1904041"/>
                <a:gd name="connsiteX140" fmla="*/ 445834 w 1887484"/>
                <a:gd name="connsiteY140" fmla="*/ 105276 h 1904041"/>
                <a:gd name="connsiteX141" fmla="*/ 456624 w 1887484"/>
                <a:gd name="connsiteY141" fmla="*/ 95918 h 1904041"/>
                <a:gd name="connsiteX142" fmla="*/ 469214 w 1887484"/>
                <a:gd name="connsiteY142" fmla="*/ 86561 h 1904041"/>
                <a:gd name="connsiteX143" fmla="*/ 480004 w 1887484"/>
                <a:gd name="connsiteY143" fmla="*/ 77203 h 1904041"/>
                <a:gd name="connsiteX144" fmla="*/ 490795 w 1887484"/>
                <a:gd name="connsiteY144" fmla="*/ 69015 h 1904041"/>
                <a:gd name="connsiteX145" fmla="*/ 503384 w 1887484"/>
                <a:gd name="connsiteY145" fmla="*/ 60826 h 1904041"/>
                <a:gd name="connsiteX146" fmla="*/ 514175 w 1887484"/>
                <a:gd name="connsiteY146" fmla="*/ 53808 h 1904041"/>
                <a:gd name="connsiteX147" fmla="*/ 526764 w 1887484"/>
                <a:gd name="connsiteY147" fmla="*/ 46790 h 1904041"/>
                <a:gd name="connsiteX148" fmla="*/ 537555 w 1887484"/>
                <a:gd name="connsiteY148" fmla="*/ 39771 h 1904041"/>
                <a:gd name="connsiteX149" fmla="*/ 548346 w 1887484"/>
                <a:gd name="connsiteY149" fmla="*/ 33922 h 1904041"/>
                <a:gd name="connsiteX150" fmla="*/ 560935 w 1887484"/>
                <a:gd name="connsiteY150" fmla="*/ 28074 h 1904041"/>
                <a:gd name="connsiteX151" fmla="*/ 571726 w 1887484"/>
                <a:gd name="connsiteY151" fmla="*/ 23395 h 1904041"/>
                <a:gd name="connsiteX152" fmla="*/ 582516 w 1887484"/>
                <a:gd name="connsiteY152" fmla="*/ 18716 h 1904041"/>
                <a:gd name="connsiteX153" fmla="*/ 595106 w 1887484"/>
                <a:gd name="connsiteY153" fmla="*/ 14037 h 1904041"/>
                <a:gd name="connsiteX154" fmla="*/ 605896 w 1887484"/>
                <a:gd name="connsiteY154" fmla="*/ 11697 h 1904041"/>
                <a:gd name="connsiteX155" fmla="*/ 618485 w 1887484"/>
                <a:gd name="connsiteY155" fmla="*/ 8188 h 1904041"/>
                <a:gd name="connsiteX156" fmla="*/ 629276 w 1887484"/>
                <a:gd name="connsiteY156" fmla="*/ 5849 h 1904041"/>
                <a:gd name="connsiteX157" fmla="*/ 640067 w 1887484"/>
                <a:gd name="connsiteY157" fmla="*/ 3509 h 1904041"/>
                <a:gd name="connsiteX158" fmla="*/ 652656 w 1887484"/>
                <a:gd name="connsiteY158" fmla="*/ 2340 h 1904041"/>
                <a:gd name="connsiteX159" fmla="*/ 663447 w 1887484"/>
                <a:gd name="connsiteY159" fmla="*/ 1170 h 1904041"/>
                <a:gd name="connsiteX160" fmla="*/ 676036 w 1887484"/>
                <a:gd name="connsiteY16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19541 w 1887484"/>
                <a:gd name="connsiteY21" fmla="*/ 202364 h 1904041"/>
                <a:gd name="connsiteX22" fmla="*/ 1030332 w 1887484"/>
                <a:gd name="connsiteY22" fmla="*/ 170782 h 1904041"/>
                <a:gd name="connsiteX23" fmla="*/ 1042921 w 1887484"/>
                <a:gd name="connsiteY23" fmla="*/ 145047 h 1904041"/>
                <a:gd name="connsiteX24" fmla="*/ 1053712 w 1887484"/>
                <a:gd name="connsiteY24" fmla="*/ 123992 h 1904041"/>
                <a:gd name="connsiteX25" fmla="*/ 1064503 w 1887484"/>
                <a:gd name="connsiteY25" fmla="*/ 105276 h 1904041"/>
                <a:gd name="connsiteX26" fmla="*/ 1077092 w 1887484"/>
                <a:gd name="connsiteY26" fmla="*/ 90070 h 1904041"/>
                <a:gd name="connsiteX27" fmla="*/ 1087882 w 1887484"/>
                <a:gd name="connsiteY27" fmla="*/ 76033 h 1904041"/>
                <a:gd name="connsiteX28" fmla="*/ 1100472 w 1887484"/>
                <a:gd name="connsiteY28" fmla="*/ 63166 h 1904041"/>
                <a:gd name="connsiteX29" fmla="*/ 1111262 w 1887484"/>
                <a:gd name="connsiteY29" fmla="*/ 52638 h 1904041"/>
                <a:gd name="connsiteX30" fmla="*/ 1122053 w 1887484"/>
                <a:gd name="connsiteY30" fmla="*/ 43280 h 1904041"/>
                <a:gd name="connsiteX31" fmla="*/ 1134642 w 1887484"/>
                <a:gd name="connsiteY31" fmla="*/ 35092 h 1904041"/>
                <a:gd name="connsiteX32" fmla="*/ 1145433 w 1887484"/>
                <a:gd name="connsiteY32" fmla="*/ 28074 h 1904041"/>
                <a:gd name="connsiteX33" fmla="*/ 1156224 w 1887484"/>
                <a:gd name="connsiteY33" fmla="*/ 22225 h 1904041"/>
                <a:gd name="connsiteX34" fmla="*/ 1168813 w 1887484"/>
                <a:gd name="connsiteY34" fmla="*/ 16376 h 1904041"/>
                <a:gd name="connsiteX35" fmla="*/ 1179604 w 1887484"/>
                <a:gd name="connsiteY35" fmla="*/ 12867 h 1904041"/>
                <a:gd name="connsiteX36" fmla="*/ 1192193 w 1887484"/>
                <a:gd name="connsiteY36" fmla="*/ 8188 h 1904041"/>
                <a:gd name="connsiteX37" fmla="*/ 1202984 w 1887484"/>
                <a:gd name="connsiteY37" fmla="*/ 5849 h 1904041"/>
                <a:gd name="connsiteX38" fmla="*/ 1213774 w 1887484"/>
                <a:gd name="connsiteY38" fmla="*/ 3509 h 1904041"/>
                <a:gd name="connsiteX39" fmla="*/ 1226364 w 1887484"/>
                <a:gd name="connsiteY39" fmla="*/ 1170 h 1904041"/>
                <a:gd name="connsiteX40" fmla="*/ 1237154 w 1887484"/>
                <a:gd name="connsiteY40" fmla="*/ 1170 h 1904041"/>
                <a:gd name="connsiteX41" fmla="*/ 1249743 w 1887484"/>
                <a:gd name="connsiteY41" fmla="*/ 0 h 1904041"/>
                <a:gd name="connsiteX42" fmla="*/ 1260534 w 1887484"/>
                <a:gd name="connsiteY42" fmla="*/ 0 h 1904041"/>
                <a:gd name="connsiteX43" fmla="*/ 1271325 w 1887484"/>
                <a:gd name="connsiteY43" fmla="*/ 1170 h 1904041"/>
                <a:gd name="connsiteX44" fmla="*/ 1283914 w 1887484"/>
                <a:gd name="connsiteY44" fmla="*/ 2340 h 1904041"/>
                <a:gd name="connsiteX45" fmla="*/ 1294705 w 1887484"/>
                <a:gd name="connsiteY45" fmla="*/ 3509 h 1904041"/>
                <a:gd name="connsiteX46" fmla="*/ 1307294 w 1887484"/>
                <a:gd name="connsiteY46" fmla="*/ 5849 h 1904041"/>
                <a:gd name="connsiteX47" fmla="*/ 1318085 w 1887484"/>
                <a:gd name="connsiteY47" fmla="*/ 8188 h 1904041"/>
                <a:gd name="connsiteX48" fmla="*/ 1328875 w 1887484"/>
                <a:gd name="connsiteY48" fmla="*/ 11697 h 1904041"/>
                <a:gd name="connsiteX49" fmla="*/ 1339666 w 1887484"/>
                <a:gd name="connsiteY49" fmla="*/ 15207 h 1904041"/>
                <a:gd name="connsiteX50" fmla="*/ 1352255 w 1887484"/>
                <a:gd name="connsiteY50" fmla="*/ 19886 h 1904041"/>
                <a:gd name="connsiteX51" fmla="*/ 1363046 w 1887484"/>
                <a:gd name="connsiteY51" fmla="*/ 24565 h 1904041"/>
                <a:gd name="connsiteX52" fmla="*/ 1375635 w 1887484"/>
                <a:gd name="connsiteY52" fmla="*/ 29244 h 1904041"/>
                <a:gd name="connsiteX53" fmla="*/ 1386426 w 1887484"/>
                <a:gd name="connsiteY53" fmla="*/ 35092 h 1904041"/>
                <a:gd name="connsiteX54" fmla="*/ 1397217 w 1887484"/>
                <a:gd name="connsiteY54" fmla="*/ 40941 h 1904041"/>
                <a:gd name="connsiteX55" fmla="*/ 1409806 w 1887484"/>
                <a:gd name="connsiteY55" fmla="*/ 47959 h 1904041"/>
                <a:gd name="connsiteX56" fmla="*/ 1420597 w 1887484"/>
                <a:gd name="connsiteY56" fmla="*/ 54978 h 1904041"/>
                <a:gd name="connsiteX57" fmla="*/ 1433186 w 1887484"/>
                <a:gd name="connsiteY57" fmla="*/ 61996 h 1904041"/>
                <a:gd name="connsiteX58" fmla="*/ 1443977 w 1887484"/>
                <a:gd name="connsiteY58" fmla="*/ 70184 h 1904041"/>
                <a:gd name="connsiteX59" fmla="*/ 1454767 w 1887484"/>
                <a:gd name="connsiteY59" fmla="*/ 79542 h 1904041"/>
                <a:gd name="connsiteX60" fmla="*/ 1467357 w 1887484"/>
                <a:gd name="connsiteY60" fmla="*/ 87730 h 1904041"/>
                <a:gd name="connsiteX61" fmla="*/ 1478147 w 1887484"/>
                <a:gd name="connsiteY61" fmla="*/ 98258 h 1904041"/>
                <a:gd name="connsiteX62" fmla="*/ 1490736 w 1887484"/>
                <a:gd name="connsiteY62" fmla="*/ 107616 h 1904041"/>
                <a:gd name="connsiteX63" fmla="*/ 1501527 w 1887484"/>
                <a:gd name="connsiteY63" fmla="*/ 119313 h 1904041"/>
                <a:gd name="connsiteX64" fmla="*/ 1512318 w 1887484"/>
                <a:gd name="connsiteY64" fmla="*/ 129841 h 1904041"/>
                <a:gd name="connsiteX65" fmla="*/ 1524907 w 1887484"/>
                <a:gd name="connsiteY65" fmla="*/ 141538 h 1904041"/>
                <a:gd name="connsiteX66" fmla="*/ 1535698 w 1887484"/>
                <a:gd name="connsiteY66" fmla="*/ 154405 h 1904041"/>
                <a:gd name="connsiteX67" fmla="*/ 1546489 w 1887484"/>
                <a:gd name="connsiteY67" fmla="*/ 167272 h 1904041"/>
                <a:gd name="connsiteX68" fmla="*/ 1559078 w 1887484"/>
                <a:gd name="connsiteY68" fmla="*/ 180139 h 1904041"/>
                <a:gd name="connsiteX69" fmla="*/ 1569869 w 1887484"/>
                <a:gd name="connsiteY69" fmla="*/ 195346 h 1904041"/>
                <a:gd name="connsiteX70" fmla="*/ 1582458 w 1887484"/>
                <a:gd name="connsiteY70" fmla="*/ 210553 h 1904041"/>
                <a:gd name="connsiteX71" fmla="*/ 1593248 w 1887484"/>
                <a:gd name="connsiteY71" fmla="*/ 225759 h 1904041"/>
                <a:gd name="connsiteX72" fmla="*/ 1604039 w 1887484"/>
                <a:gd name="connsiteY72" fmla="*/ 242135 h 1904041"/>
                <a:gd name="connsiteX73" fmla="*/ 1616628 w 1887484"/>
                <a:gd name="connsiteY73" fmla="*/ 258512 h 1904041"/>
                <a:gd name="connsiteX74" fmla="*/ 1627419 w 1887484"/>
                <a:gd name="connsiteY74" fmla="*/ 277228 h 1904041"/>
                <a:gd name="connsiteX75" fmla="*/ 1640008 w 1887484"/>
                <a:gd name="connsiteY75" fmla="*/ 294774 h 1904041"/>
                <a:gd name="connsiteX76" fmla="*/ 1650799 w 1887484"/>
                <a:gd name="connsiteY76" fmla="*/ 314659 h 1904041"/>
                <a:gd name="connsiteX77" fmla="*/ 1661590 w 1887484"/>
                <a:gd name="connsiteY77" fmla="*/ 334545 h 1904041"/>
                <a:gd name="connsiteX78" fmla="*/ 1674179 w 1887484"/>
                <a:gd name="connsiteY78" fmla="*/ 356770 h 1904041"/>
                <a:gd name="connsiteX79" fmla="*/ 1684970 w 1887484"/>
                <a:gd name="connsiteY79" fmla="*/ 378995 h 1904041"/>
                <a:gd name="connsiteX80" fmla="*/ 1697559 w 1887484"/>
                <a:gd name="connsiteY80" fmla="*/ 402389 h 1904041"/>
                <a:gd name="connsiteX81" fmla="*/ 1708350 w 1887484"/>
                <a:gd name="connsiteY81" fmla="*/ 426954 h 1904041"/>
                <a:gd name="connsiteX82" fmla="*/ 1719140 w 1887484"/>
                <a:gd name="connsiteY82" fmla="*/ 452688 h 1904041"/>
                <a:gd name="connsiteX83" fmla="*/ 1729931 w 1887484"/>
                <a:gd name="connsiteY83" fmla="*/ 480762 h 1904041"/>
                <a:gd name="connsiteX84" fmla="*/ 1742520 w 1887484"/>
                <a:gd name="connsiteY84" fmla="*/ 510005 h 1904041"/>
                <a:gd name="connsiteX85" fmla="*/ 1753311 w 1887484"/>
                <a:gd name="connsiteY85" fmla="*/ 540418 h 1904041"/>
                <a:gd name="connsiteX86" fmla="*/ 1765900 w 1887484"/>
                <a:gd name="connsiteY86" fmla="*/ 573171 h 1904041"/>
                <a:gd name="connsiteX87" fmla="*/ 1776691 w 1887484"/>
                <a:gd name="connsiteY87" fmla="*/ 608263 h 1904041"/>
                <a:gd name="connsiteX88" fmla="*/ 1787482 w 1887484"/>
                <a:gd name="connsiteY88" fmla="*/ 645694 h 1904041"/>
                <a:gd name="connsiteX89" fmla="*/ 1800071 w 1887484"/>
                <a:gd name="connsiteY89" fmla="*/ 686635 h 1904041"/>
                <a:gd name="connsiteX90" fmla="*/ 1810862 w 1887484"/>
                <a:gd name="connsiteY90" fmla="*/ 731085 h 1904041"/>
                <a:gd name="connsiteX91" fmla="*/ 1823451 w 1887484"/>
                <a:gd name="connsiteY91" fmla="*/ 780214 h 1904041"/>
                <a:gd name="connsiteX92" fmla="*/ 1834242 w 1887484"/>
                <a:gd name="connsiteY92" fmla="*/ 836361 h 1904041"/>
                <a:gd name="connsiteX93" fmla="*/ 1845032 w 1887484"/>
                <a:gd name="connsiteY93" fmla="*/ 901867 h 1904041"/>
                <a:gd name="connsiteX94" fmla="*/ 1857621 w 1887484"/>
                <a:gd name="connsiteY94" fmla="*/ 980239 h 1904041"/>
                <a:gd name="connsiteX95" fmla="*/ 1868412 w 1887484"/>
                <a:gd name="connsiteY95" fmla="*/ 1084345 h 1904041"/>
                <a:gd name="connsiteX96" fmla="*/ 1881001 w 1887484"/>
                <a:gd name="connsiteY96" fmla="*/ 1256297 h 1904041"/>
                <a:gd name="connsiteX97" fmla="*/ 1885102 w 1887484"/>
                <a:gd name="connsiteY97" fmla="*/ 1335426 h 1904041"/>
                <a:gd name="connsiteX98" fmla="*/ 1887484 w 1887484"/>
                <a:gd name="connsiteY98" fmla="*/ 1903557 h 1904041"/>
                <a:gd name="connsiteX99" fmla="*/ 0 w 1887484"/>
                <a:gd name="connsiteY99" fmla="*/ 1904041 h 1904041"/>
                <a:gd name="connsiteX100" fmla="*/ 0 w 1887484"/>
                <a:gd name="connsiteY100" fmla="*/ 1482058 h 1904041"/>
                <a:gd name="connsiteX101" fmla="*/ 8809 w 1887484"/>
                <a:gd name="connsiteY101" fmla="*/ 1388477 h 1904041"/>
                <a:gd name="connsiteX102" fmla="*/ 21398 w 1887484"/>
                <a:gd name="connsiteY102" fmla="*/ 1283201 h 1904041"/>
                <a:gd name="connsiteX103" fmla="*/ 32189 w 1887484"/>
                <a:gd name="connsiteY103" fmla="*/ 1190791 h 1904041"/>
                <a:gd name="connsiteX104" fmla="*/ 44778 w 1887484"/>
                <a:gd name="connsiteY104" fmla="*/ 1110080 h 1904041"/>
                <a:gd name="connsiteX105" fmla="*/ 55569 w 1887484"/>
                <a:gd name="connsiteY105" fmla="*/ 1038726 h 1904041"/>
                <a:gd name="connsiteX106" fmla="*/ 66360 w 1887484"/>
                <a:gd name="connsiteY106" fmla="*/ 972051 h 1904041"/>
                <a:gd name="connsiteX107" fmla="*/ 78949 w 1887484"/>
                <a:gd name="connsiteY107" fmla="*/ 911225 h 1904041"/>
                <a:gd name="connsiteX108" fmla="*/ 89740 w 1887484"/>
                <a:gd name="connsiteY108" fmla="*/ 853907 h 1904041"/>
                <a:gd name="connsiteX109" fmla="*/ 102329 w 1887484"/>
                <a:gd name="connsiteY109" fmla="*/ 800100 h 1904041"/>
                <a:gd name="connsiteX110" fmla="*/ 113119 w 1887484"/>
                <a:gd name="connsiteY110" fmla="*/ 750971 h 1904041"/>
                <a:gd name="connsiteX111" fmla="*/ 123910 w 1887484"/>
                <a:gd name="connsiteY111" fmla="*/ 705351 h 1904041"/>
                <a:gd name="connsiteX112" fmla="*/ 136499 w 1887484"/>
                <a:gd name="connsiteY112" fmla="*/ 663240 h 1904041"/>
                <a:gd name="connsiteX113" fmla="*/ 147290 w 1887484"/>
                <a:gd name="connsiteY113" fmla="*/ 624639 h 1904041"/>
                <a:gd name="connsiteX114" fmla="*/ 158081 w 1887484"/>
                <a:gd name="connsiteY114" fmla="*/ 589547 h 1904041"/>
                <a:gd name="connsiteX115" fmla="*/ 170670 w 1887484"/>
                <a:gd name="connsiteY115" fmla="*/ 555625 h 1904041"/>
                <a:gd name="connsiteX116" fmla="*/ 181461 w 1887484"/>
                <a:gd name="connsiteY116" fmla="*/ 525212 h 1904041"/>
                <a:gd name="connsiteX117" fmla="*/ 192251 w 1887484"/>
                <a:gd name="connsiteY117" fmla="*/ 495968 h 1904041"/>
                <a:gd name="connsiteX118" fmla="*/ 204841 w 1887484"/>
                <a:gd name="connsiteY118" fmla="*/ 469064 h 1904041"/>
                <a:gd name="connsiteX119" fmla="*/ 215631 w 1887484"/>
                <a:gd name="connsiteY119" fmla="*/ 442160 h 1904041"/>
                <a:gd name="connsiteX120" fmla="*/ 228221 w 1887484"/>
                <a:gd name="connsiteY120" fmla="*/ 417596 h 1904041"/>
                <a:gd name="connsiteX121" fmla="*/ 239011 w 1887484"/>
                <a:gd name="connsiteY121" fmla="*/ 393031 h 1904041"/>
                <a:gd name="connsiteX122" fmla="*/ 249802 w 1887484"/>
                <a:gd name="connsiteY122" fmla="*/ 370806 h 1904041"/>
                <a:gd name="connsiteX123" fmla="*/ 262391 w 1887484"/>
                <a:gd name="connsiteY123" fmla="*/ 348581 h 1904041"/>
                <a:gd name="connsiteX124" fmla="*/ 273182 w 1887484"/>
                <a:gd name="connsiteY124" fmla="*/ 328696 h 1904041"/>
                <a:gd name="connsiteX125" fmla="*/ 285771 w 1887484"/>
                <a:gd name="connsiteY125" fmla="*/ 308810 h 1904041"/>
                <a:gd name="connsiteX126" fmla="*/ 296562 w 1887484"/>
                <a:gd name="connsiteY126" fmla="*/ 288925 h 1904041"/>
                <a:gd name="connsiteX127" fmla="*/ 307353 w 1887484"/>
                <a:gd name="connsiteY127" fmla="*/ 271379 h 1904041"/>
                <a:gd name="connsiteX128" fmla="*/ 318143 w 1887484"/>
                <a:gd name="connsiteY128" fmla="*/ 253833 h 1904041"/>
                <a:gd name="connsiteX129" fmla="*/ 330733 w 1887484"/>
                <a:gd name="connsiteY129" fmla="*/ 237457 h 1904041"/>
                <a:gd name="connsiteX130" fmla="*/ 343322 w 1887484"/>
                <a:gd name="connsiteY130" fmla="*/ 221080 h 1904041"/>
                <a:gd name="connsiteX131" fmla="*/ 354113 w 1887484"/>
                <a:gd name="connsiteY131" fmla="*/ 205874 h 1904041"/>
                <a:gd name="connsiteX132" fmla="*/ 364903 w 1887484"/>
                <a:gd name="connsiteY132" fmla="*/ 190667 h 1904041"/>
                <a:gd name="connsiteX133" fmla="*/ 375694 w 1887484"/>
                <a:gd name="connsiteY133" fmla="*/ 176630 h 1904041"/>
                <a:gd name="connsiteX134" fmla="*/ 388283 w 1887484"/>
                <a:gd name="connsiteY134" fmla="*/ 163763 h 1904041"/>
                <a:gd name="connsiteX135" fmla="*/ 399074 w 1887484"/>
                <a:gd name="connsiteY135" fmla="*/ 150896 h 1904041"/>
                <a:gd name="connsiteX136" fmla="*/ 411663 w 1887484"/>
                <a:gd name="connsiteY136" fmla="*/ 139199 h 1904041"/>
                <a:gd name="connsiteX137" fmla="*/ 422454 w 1887484"/>
                <a:gd name="connsiteY137" fmla="*/ 127501 h 1904041"/>
                <a:gd name="connsiteX138" fmla="*/ 433245 w 1887484"/>
                <a:gd name="connsiteY138" fmla="*/ 115804 h 1904041"/>
                <a:gd name="connsiteX139" fmla="*/ 445834 w 1887484"/>
                <a:gd name="connsiteY139" fmla="*/ 105276 h 1904041"/>
                <a:gd name="connsiteX140" fmla="*/ 456624 w 1887484"/>
                <a:gd name="connsiteY140" fmla="*/ 95918 h 1904041"/>
                <a:gd name="connsiteX141" fmla="*/ 469214 w 1887484"/>
                <a:gd name="connsiteY141" fmla="*/ 86561 h 1904041"/>
                <a:gd name="connsiteX142" fmla="*/ 480004 w 1887484"/>
                <a:gd name="connsiteY142" fmla="*/ 77203 h 1904041"/>
                <a:gd name="connsiteX143" fmla="*/ 490795 w 1887484"/>
                <a:gd name="connsiteY143" fmla="*/ 69015 h 1904041"/>
                <a:gd name="connsiteX144" fmla="*/ 503384 w 1887484"/>
                <a:gd name="connsiteY144" fmla="*/ 60826 h 1904041"/>
                <a:gd name="connsiteX145" fmla="*/ 514175 w 1887484"/>
                <a:gd name="connsiteY145" fmla="*/ 53808 h 1904041"/>
                <a:gd name="connsiteX146" fmla="*/ 526764 w 1887484"/>
                <a:gd name="connsiteY146" fmla="*/ 46790 h 1904041"/>
                <a:gd name="connsiteX147" fmla="*/ 537555 w 1887484"/>
                <a:gd name="connsiteY147" fmla="*/ 39771 h 1904041"/>
                <a:gd name="connsiteX148" fmla="*/ 548346 w 1887484"/>
                <a:gd name="connsiteY148" fmla="*/ 33922 h 1904041"/>
                <a:gd name="connsiteX149" fmla="*/ 560935 w 1887484"/>
                <a:gd name="connsiteY149" fmla="*/ 28074 h 1904041"/>
                <a:gd name="connsiteX150" fmla="*/ 571726 w 1887484"/>
                <a:gd name="connsiteY150" fmla="*/ 23395 h 1904041"/>
                <a:gd name="connsiteX151" fmla="*/ 582516 w 1887484"/>
                <a:gd name="connsiteY151" fmla="*/ 18716 h 1904041"/>
                <a:gd name="connsiteX152" fmla="*/ 595106 w 1887484"/>
                <a:gd name="connsiteY152" fmla="*/ 14037 h 1904041"/>
                <a:gd name="connsiteX153" fmla="*/ 605896 w 1887484"/>
                <a:gd name="connsiteY153" fmla="*/ 11697 h 1904041"/>
                <a:gd name="connsiteX154" fmla="*/ 618485 w 1887484"/>
                <a:gd name="connsiteY154" fmla="*/ 8188 h 1904041"/>
                <a:gd name="connsiteX155" fmla="*/ 629276 w 1887484"/>
                <a:gd name="connsiteY155" fmla="*/ 5849 h 1904041"/>
                <a:gd name="connsiteX156" fmla="*/ 640067 w 1887484"/>
                <a:gd name="connsiteY156" fmla="*/ 3509 h 1904041"/>
                <a:gd name="connsiteX157" fmla="*/ 652656 w 1887484"/>
                <a:gd name="connsiteY157" fmla="*/ 2340 h 1904041"/>
                <a:gd name="connsiteX158" fmla="*/ 663447 w 1887484"/>
                <a:gd name="connsiteY158" fmla="*/ 1170 h 1904041"/>
                <a:gd name="connsiteX159" fmla="*/ 676036 w 1887484"/>
                <a:gd name="connsiteY15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30332 w 1887484"/>
                <a:gd name="connsiteY21" fmla="*/ 170782 h 1904041"/>
                <a:gd name="connsiteX22" fmla="*/ 1042921 w 1887484"/>
                <a:gd name="connsiteY22" fmla="*/ 145047 h 1904041"/>
                <a:gd name="connsiteX23" fmla="*/ 1053712 w 1887484"/>
                <a:gd name="connsiteY23" fmla="*/ 123992 h 1904041"/>
                <a:gd name="connsiteX24" fmla="*/ 1064503 w 1887484"/>
                <a:gd name="connsiteY24" fmla="*/ 105276 h 1904041"/>
                <a:gd name="connsiteX25" fmla="*/ 1077092 w 1887484"/>
                <a:gd name="connsiteY25" fmla="*/ 90070 h 1904041"/>
                <a:gd name="connsiteX26" fmla="*/ 1087882 w 1887484"/>
                <a:gd name="connsiteY26" fmla="*/ 76033 h 1904041"/>
                <a:gd name="connsiteX27" fmla="*/ 1100472 w 1887484"/>
                <a:gd name="connsiteY27" fmla="*/ 63166 h 1904041"/>
                <a:gd name="connsiteX28" fmla="*/ 1111262 w 1887484"/>
                <a:gd name="connsiteY28" fmla="*/ 52638 h 1904041"/>
                <a:gd name="connsiteX29" fmla="*/ 1122053 w 1887484"/>
                <a:gd name="connsiteY29" fmla="*/ 43280 h 1904041"/>
                <a:gd name="connsiteX30" fmla="*/ 1134642 w 1887484"/>
                <a:gd name="connsiteY30" fmla="*/ 35092 h 1904041"/>
                <a:gd name="connsiteX31" fmla="*/ 1145433 w 1887484"/>
                <a:gd name="connsiteY31" fmla="*/ 28074 h 1904041"/>
                <a:gd name="connsiteX32" fmla="*/ 1156224 w 1887484"/>
                <a:gd name="connsiteY32" fmla="*/ 22225 h 1904041"/>
                <a:gd name="connsiteX33" fmla="*/ 1168813 w 1887484"/>
                <a:gd name="connsiteY33" fmla="*/ 16376 h 1904041"/>
                <a:gd name="connsiteX34" fmla="*/ 1179604 w 1887484"/>
                <a:gd name="connsiteY34" fmla="*/ 12867 h 1904041"/>
                <a:gd name="connsiteX35" fmla="*/ 1192193 w 1887484"/>
                <a:gd name="connsiteY35" fmla="*/ 8188 h 1904041"/>
                <a:gd name="connsiteX36" fmla="*/ 1202984 w 1887484"/>
                <a:gd name="connsiteY36" fmla="*/ 5849 h 1904041"/>
                <a:gd name="connsiteX37" fmla="*/ 1213774 w 1887484"/>
                <a:gd name="connsiteY37" fmla="*/ 3509 h 1904041"/>
                <a:gd name="connsiteX38" fmla="*/ 1226364 w 1887484"/>
                <a:gd name="connsiteY38" fmla="*/ 1170 h 1904041"/>
                <a:gd name="connsiteX39" fmla="*/ 1237154 w 1887484"/>
                <a:gd name="connsiteY39" fmla="*/ 1170 h 1904041"/>
                <a:gd name="connsiteX40" fmla="*/ 1249743 w 1887484"/>
                <a:gd name="connsiteY40" fmla="*/ 0 h 1904041"/>
                <a:gd name="connsiteX41" fmla="*/ 1260534 w 1887484"/>
                <a:gd name="connsiteY41" fmla="*/ 0 h 1904041"/>
                <a:gd name="connsiteX42" fmla="*/ 1271325 w 1887484"/>
                <a:gd name="connsiteY42" fmla="*/ 1170 h 1904041"/>
                <a:gd name="connsiteX43" fmla="*/ 1283914 w 1887484"/>
                <a:gd name="connsiteY43" fmla="*/ 2340 h 1904041"/>
                <a:gd name="connsiteX44" fmla="*/ 1294705 w 1887484"/>
                <a:gd name="connsiteY44" fmla="*/ 3509 h 1904041"/>
                <a:gd name="connsiteX45" fmla="*/ 1307294 w 1887484"/>
                <a:gd name="connsiteY45" fmla="*/ 5849 h 1904041"/>
                <a:gd name="connsiteX46" fmla="*/ 1318085 w 1887484"/>
                <a:gd name="connsiteY46" fmla="*/ 8188 h 1904041"/>
                <a:gd name="connsiteX47" fmla="*/ 1328875 w 1887484"/>
                <a:gd name="connsiteY47" fmla="*/ 11697 h 1904041"/>
                <a:gd name="connsiteX48" fmla="*/ 1339666 w 1887484"/>
                <a:gd name="connsiteY48" fmla="*/ 15207 h 1904041"/>
                <a:gd name="connsiteX49" fmla="*/ 1352255 w 1887484"/>
                <a:gd name="connsiteY49" fmla="*/ 19886 h 1904041"/>
                <a:gd name="connsiteX50" fmla="*/ 1363046 w 1887484"/>
                <a:gd name="connsiteY50" fmla="*/ 24565 h 1904041"/>
                <a:gd name="connsiteX51" fmla="*/ 1375635 w 1887484"/>
                <a:gd name="connsiteY51" fmla="*/ 29244 h 1904041"/>
                <a:gd name="connsiteX52" fmla="*/ 1386426 w 1887484"/>
                <a:gd name="connsiteY52" fmla="*/ 35092 h 1904041"/>
                <a:gd name="connsiteX53" fmla="*/ 1397217 w 1887484"/>
                <a:gd name="connsiteY53" fmla="*/ 40941 h 1904041"/>
                <a:gd name="connsiteX54" fmla="*/ 1409806 w 1887484"/>
                <a:gd name="connsiteY54" fmla="*/ 47959 h 1904041"/>
                <a:gd name="connsiteX55" fmla="*/ 1420597 w 1887484"/>
                <a:gd name="connsiteY55" fmla="*/ 54978 h 1904041"/>
                <a:gd name="connsiteX56" fmla="*/ 1433186 w 1887484"/>
                <a:gd name="connsiteY56" fmla="*/ 61996 h 1904041"/>
                <a:gd name="connsiteX57" fmla="*/ 1443977 w 1887484"/>
                <a:gd name="connsiteY57" fmla="*/ 70184 h 1904041"/>
                <a:gd name="connsiteX58" fmla="*/ 1454767 w 1887484"/>
                <a:gd name="connsiteY58" fmla="*/ 79542 h 1904041"/>
                <a:gd name="connsiteX59" fmla="*/ 1467357 w 1887484"/>
                <a:gd name="connsiteY59" fmla="*/ 87730 h 1904041"/>
                <a:gd name="connsiteX60" fmla="*/ 1478147 w 1887484"/>
                <a:gd name="connsiteY60" fmla="*/ 98258 h 1904041"/>
                <a:gd name="connsiteX61" fmla="*/ 1490736 w 1887484"/>
                <a:gd name="connsiteY61" fmla="*/ 107616 h 1904041"/>
                <a:gd name="connsiteX62" fmla="*/ 1501527 w 1887484"/>
                <a:gd name="connsiteY62" fmla="*/ 119313 h 1904041"/>
                <a:gd name="connsiteX63" fmla="*/ 1512318 w 1887484"/>
                <a:gd name="connsiteY63" fmla="*/ 129841 h 1904041"/>
                <a:gd name="connsiteX64" fmla="*/ 1524907 w 1887484"/>
                <a:gd name="connsiteY64" fmla="*/ 141538 h 1904041"/>
                <a:gd name="connsiteX65" fmla="*/ 1535698 w 1887484"/>
                <a:gd name="connsiteY65" fmla="*/ 154405 h 1904041"/>
                <a:gd name="connsiteX66" fmla="*/ 1546489 w 1887484"/>
                <a:gd name="connsiteY66" fmla="*/ 167272 h 1904041"/>
                <a:gd name="connsiteX67" fmla="*/ 1559078 w 1887484"/>
                <a:gd name="connsiteY67" fmla="*/ 180139 h 1904041"/>
                <a:gd name="connsiteX68" fmla="*/ 1569869 w 1887484"/>
                <a:gd name="connsiteY68" fmla="*/ 195346 h 1904041"/>
                <a:gd name="connsiteX69" fmla="*/ 1582458 w 1887484"/>
                <a:gd name="connsiteY69" fmla="*/ 210553 h 1904041"/>
                <a:gd name="connsiteX70" fmla="*/ 1593248 w 1887484"/>
                <a:gd name="connsiteY70" fmla="*/ 225759 h 1904041"/>
                <a:gd name="connsiteX71" fmla="*/ 1604039 w 1887484"/>
                <a:gd name="connsiteY71" fmla="*/ 242135 h 1904041"/>
                <a:gd name="connsiteX72" fmla="*/ 1616628 w 1887484"/>
                <a:gd name="connsiteY72" fmla="*/ 258512 h 1904041"/>
                <a:gd name="connsiteX73" fmla="*/ 1627419 w 1887484"/>
                <a:gd name="connsiteY73" fmla="*/ 277228 h 1904041"/>
                <a:gd name="connsiteX74" fmla="*/ 1640008 w 1887484"/>
                <a:gd name="connsiteY74" fmla="*/ 294774 h 1904041"/>
                <a:gd name="connsiteX75" fmla="*/ 1650799 w 1887484"/>
                <a:gd name="connsiteY75" fmla="*/ 314659 h 1904041"/>
                <a:gd name="connsiteX76" fmla="*/ 1661590 w 1887484"/>
                <a:gd name="connsiteY76" fmla="*/ 334545 h 1904041"/>
                <a:gd name="connsiteX77" fmla="*/ 1674179 w 1887484"/>
                <a:gd name="connsiteY77" fmla="*/ 356770 h 1904041"/>
                <a:gd name="connsiteX78" fmla="*/ 1684970 w 1887484"/>
                <a:gd name="connsiteY78" fmla="*/ 378995 h 1904041"/>
                <a:gd name="connsiteX79" fmla="*/ 1697559 w 1887484"/>
                <a:gd name="connsiteY79" fmla="*/ 402389 h 1904041"/>
                <a:gd name="connsiteX80" fmla="*/ 1708350 w 1887484"/>
                <a:gd name="connsiteY80" fmla="*/ 426954 h 1904041"/>
                <a:gd name="connsiteX81" fmla="*/ 1719140 w 1887484"/>
                <a:gd name="connsiteY81" fmla="*/ 452688 h 1904041"/>
                <a:gd name="connsiteX82" fmla="*/ 1729931 w 1887484"/>
                <a:gd name="connsiteY82" fmla="*/ 480762 h 1904041"/>
                <a:gd name="connsiteX83" fmla="*/ 1742520 w 1887484"/>
                <a:gd name="connsiteY83" fmla="*/ 510005 h 1904041"/>
                <a:gd name="connsiteX84" fmla="*/ 1753311 w 1887484"/>
                <a:gd name="connsiteY84" fmla="*/ 540418 h 1904041"/>
                <a:gd name="connsiteX85" fmla="*/ 1765900 w 1887484"/>
                <a:gd name="connsiteY85" fmla="*/ 573171 h 1904041"/>
                <a:gd name="connsiteX86" fmla="*/ 1776691 w 1887484"/>
                <a:gd name="connsiteY86" fmla="*/ 608263 h 1904041"/>
                <a:gd name="connsiteX87" fmla="*/ 1787482 w 1887484"/>
                <a:gd name="connsiteY87" fmla="*/ 645694 h 1904041"/>
                <a:gd name="connsiteX88" fmla="*/ 1800071 w 1887484"/>
                <a:gd name="connsiteY88" fmla="*/ 686635 h 1904041"/>
                <a:gd name="connsiteX89" fmla="*/ 1810862 w 1887484"/>
                <a:gd name="connsiteY89" fmla="*/ 731085 h 1904041"/>
                <a:gd name="connsiteX90" fmla="*/ 1823451 w 1887484"/>
                <a:gd name="connsiteY90" fmla="*/ 780214 h 1904041"/>
                <a:gd name="connsiteX91" fmla="*/ 1834242 w 1887484"/>
                <a:gd name="connsiteY91" fmla="*/ 836361 h 1904041"/>
                <a:gd name="connsiteX92" fmla="*/ 1845032 w 1887484"/>
                <a:gd name="connsiteY92" fmla="*/ 901867 h 1904041"/>
                <a:gd name="connsiteX93" fmla="*/ 1857621 w 1887484"/>
                <a:gd name="connsiteY93" fmla="*/ 980239 h 1904041"/>
                <a:gd name="connsiteX94" fmla="*/ 1868412 w 1887484"/>
                <a:gd name="connsiteY94" fmla="*/ 1084345 h 1904041"/>
                <a:gd name="connsiteX95" fmla="*/ 1881001 w 1887484"/>
                <a:gd name="connsiteY95" fmla="*/ 1256297 h 1904041"/>
                <a:gd name="connsiteX96" fmla="*/ 1885102 w 1887484"/>
                <a:gd name="connsiteY96" fmla="*/ 1335426 h 1904041"/>
                <a:gd name="connsiteX97" fmla="*/ 1887484 w 1887484"/>
                <a:gd name="connsiteY97" fmla="*/ 1903557 h 1904041"/>
                <a:gd name="connsiteX98" fmla="*/ 0 w 1887484"/>
                <a:gd name="connsiteY98" fmla="*/ 1904041 h 1904041"/>
                <a:gd name="connsiteX99" fmla="*/ 0 w 1887484"/>
                <a:gd name="connsiteY99" fmla="*/ 1482058 h 1904041"/>
                <a:gd name="connsiteX100" fmla="*/ 8809 w 1887484"/>
                <a:gd name="connsiteY100" fmla="*/ 1388477 h 1904041"/>
                <a:gd name="connsiteX101" fmla="*/ 21398 w 1887484"/>
                <a:gd name="connsiteY101" fmla="*/ 1283201 h 1904041"/>
                <a:gd name="connsiteX102" fmla="*/ 32189 w 1887484"/>
                <a:gd name="connsiteY102" fmla="*/ 1190791 h 1904041"/>
                <a:gd name="connsiteX103" fmla="*/ 44778 w 1887484"/>
                <a:gd name="connsiteY103" fmla="*/ 1110080 h 1904041"/>
                <a:gd name="connsiteX104" fmla="*/ 55569 w 1887484"/>
                <a:gd name="connsiteY104" fmla="*/ 1038726 h 1904041"/>
                <a:gd name="connsiteX105" fmla="*/ 66360 w 1887484"/>
                <a:gd name="connsiteY105" fmla="*/ 972051 h 1904041"/>
                <a:gd name="connsiteX106" fmla="*/ 78949 w 1887484"/>
                <a:gd name="connsiteY106" fmla="*/ 911225 h 1904041"/>
                <a:gd name="connsiteX107" fmla="*/ 89740 w 1887484"/>
                <a:gd name="connsiteY107" fmla="*/ 853907 h 1904041"/>
                <a:gd name="connsiteX108" fmla="*/ 102329 w 1887484"/>
                <a:gd name="connsiteY108" fmla="*/ 800100 h 1904041"/>
                <a:gd name="connsiteX109" fmla="*/ 113119 w 1887484"/>
                <a:gd name="connsiteY109" fmla="*/ 750971 h 1904041"/>
                <a:gd name="connsiteX110" fmla="*/ 123910 w 1887484"/>
                <a:gd name="connsiteY110" fmla="*/ 705351 h 1904041"/>
                <a:gd name="connsiteX111" fmla="*/ 136499 w 1887484"/>
                <a:gd name="connsiteY111" fmla="*/ 663240 h 1904041"/>
                <a:gd name="connsiteX112" fmla="*/ 147290 w 1887484"/>
                <a:gd name="connsiteY112" fmla="*/ 624639 h 1904041"/>
                <a:gd name="connsiteX113" fmla="*/ 158081 w 1887484"/>
                <a:gd name="connsiteY113" fmla="*/ 589547 h 1904041"/>
                <a:gd name="connsiteX114" fmla="*/ 170670 w 1887484"/>
                <a:gd name="connsiteY114" fmla="*/ 555625 h 1904041"/>
                <a:gd name="connsiteX115" fmla="*/ 181461 w 1887484"/>
                <a:gd name="connsiteY115" fmla="*/ 525212 h 1904041"/>
                <a:gd name="connsiteX116" fmla="*/ 192251 w 1887484"/>
                <a:gd name="connsiteY116" fmla="*/ 495968 h 1904041"/>
                <a:gd name="connsiteX117" fmla="*/ 204841 w 1887484"/>
                <a:gd name="connsiteY117" fmla="*/ 469064 h 1904041"/>
                <a:gd name="connsiteX118" fmla="*/ 215631 w 1887484"/>
                <a:gd name="connsiteY118" fmla="*/ 442160 h 1904041"/>
                <a:gd name="connsiteX119" fmla="*/ 228221 w 1887484"/>
                <a:gd name="connsiteY119" fmla="*/ 417596 h 1904041"/>
                <a:gd name="connsiteX120" fmla="*/ 239011 w 1887484"/>
                <a:gd name="connsiteY120" fmla="*/ 393031 h 1904041"/>
                <a:gd name="connsiteX121" fmla="*/ 249802 w 1887484"/>
                <a:gd name="connsiteY121" fmla="*/ 370806 h 1904041"/>
                <a:gd name="connsiteX122" fmla="*/ 262391 w 1887484"/>
                <a:gd name="connsiteY122" fmla="*/ 348581 h 1904041"/>
                <a:gd name="connsiteX123" fmla="*/ 273182 w 1887484"/>
                <a:gd name="connsiteY123" fmla="*/ 328696 h 1904041"/>
                <a:gd name="connsiteX124" fmla="*/ 285771 w 1887484"/>
                <a:gd name="connsiteY124" fmla="*/ 308810 h 1904041"/>
                <a:gd name="connsiteX125" fmla="*/ 296562 w 1887484"/>
                <a:gd name="connsiteY125" fmla="*/ 288925 h 1904041"/>
                <a:gd name="connsiteX126" fmla="*/ 307353 w 1887484"/>
                <a:gd name="connsiteY126" fmla="*/ 271379 h 1904041"/>
                <a:gd name="connsiteX127" fmla="*/ 318143 w 1887484"/>
                <a:gd name="connsiteY127" fmla="*/ 253833 h 1904041"/>
                <a:gd name="connsiteX128" fmla="*/ 330733 w 1887484"/>
                <a:gd name="connsiteY128" fmla="*/ 237457 h 1904041"/>
                <a:gd name="connsiteX129" fmla="*/ 343322 w 1887484"/>
                <a:gd name="connsiteY129" fmla="*/ 221080 h 1904041"/>
                <a:gd name="connsiteX130" fmla="*/ 354113 w 1887484"/>
                <a:gd name="connsiteY130" fmla="*/ 205874 h 1904041"/>
                <a:gd name="connsiteX131" fmla="*/ 364903 w 1887484"/>
                <a:gd name="connsiteY131" fmla="*/ 190667 h 1904041"/>
                <a:gd name="connsiteX132" fmla="*/ 375694 w 1887484"/>
                <a:gd name="connsiteY132" fmla="*/ 176630 h 1904041"/>
                <a:gd name="connsiteX133" fmla="*/ 388283 w 1887484"/>
                <a:gd name="connsiteY133" fmla="*/ 163763 h 1904041"/>
                <a:gd name="connsiteX134" fmla="*/ 399074 w 1887484"/>
                <a:gd name="connsiteY134" fmla="*/ 150896 h 1904041"/>
                <a:gd name="connsiteX135" fmla="*/ 411663 w 1887484"/>
                <a:gd name="connsiteY135" fmla="*/ 139199 h 1904041"/>
                <a:gd name="connsiteX136" fmla="*/ 422454 w 1887484"/>
                <a:gd name="connsiteY136" fmla="*/ 127501 h 1904041"/>
                <a:gd name="connsiteX137" fmla="*/ 433245 w 1887484"/>
                <a:gd name="connsiteY137" fmla="*/ 115804 h 1904041"/>
                <a:gd name="connsiteX138" fmla="*/ 445834 w 1887484"/>
                <a:gd name="connsiteY138" fmla="*/ 105276 h 1904041"/>
                <a:gd name="connsiteX139" fmla="*/ 456624 w 1887484"/>
                <a:gd name="connsiteY139" fmla="*/ 95918 h 1904041"/>
                <a:gd name="connsiteX140" fmla="*/ 469214 w 1887484"/>
                <a:gd name="connsiteY140" fmla="*/ 86561 h 1904041"/>
                <a:gd name="connsiteX141" fmla="*/ 480004 w 1887484"/>
                <a:gd name="connsiteY141" fmla="*/ 77203 h 1904041"/>
                <a:gd name="connsiteX142" fmla="*/ 490795 w 1887484"/>
                <a:gd name="connsiteY142" fmla="*/ 69015 h 1904041"/>
                <a:gd name="connsiteX143" fmla="*/ 503384 w 1887484"/>
                <a:gd name="connsiteY143" fmla="*/ 60826 h 1904041"/>
                <a:gd name="connsiteX144" fmla="*/ 514175 w 1887484"/>
                <a:gd name="connsiteY144" fmla="*/ 53808 h 1904041"/>
                <a:gd name="connsiteX145" fmla="*/ 526764 w 1887484"/>
                <a:gd name="connsiteY145" fmla="*/ 46790 h 1904041"/>
                <a:gd name="connsiteX146" fmla="*/ 537555 w 1887484"/>
                <a:gd name="connsiteY146" fmla="*/ 39771 h 1904041"/>
                <a:gd name="connsiteX147" fmla="*/ 548346 w 1887484"/>
                <a:gd name="connsiteY147" fmla="*/ 33922 h 1904041"/>
                <a:gd name="connsiteX148" fmla="*/ 560935 w 1887484"/>
                <a:gd name="connsiteY148" fmla="*/ 28074 h 1904041"/>
                <a:gd name="connsiteX149" fmla="*/ 571726 w 1887484"/>
                <a:gd name="connsiteY149" fmla="*/ 23395 h 1904041"/>
                <a:gd name="connsiteX150" fmla="*/ 582516 w 1887484"/>
                <a:gd name="connsiteY150" fmla="*/ 18716 h 1904041"/>
                <a:gd name="connsiteX151" fmla="*/ 595106 w 1887484"/>
                <a:gd name="connsiteY151" fmla="*/ 14037 h 1904041"/>
                <a:gd name="connsiteX152" fmla="*/ 605896 w 1887484"/>
                <a:gd name="connsiteY152" fmla="*/ 11697 h 1904041"/>
                <a:gd name="connsiteX153" fmla="*/ 618485 w 1887484"/>
                <a:gd name="connsiteY153" fmla="*/ 8188 h 1904041"/>
                <a:gd name="connsiteX154" fmla="*/ 629276 w 1887484"/>
                <a:gd name="connsiteY154" fmla="*/ 5849 h 1904041"/>
                <a:gd name="connsiteX155" fmla="*/ 640067 w 1887484"/>
                <a:gd name="connsiteY155" fmla="*/ 3509 h 1904041"/>
                <a:gd name="connsiteX156" fmla="*/ 652656 w 1887484"/>
                <a:gd name="connsiteY156" fmla="*/ 2340 h 1904041"/>
                <a:gd name="connsiteX157" fmla="*/ 663447 w 1887484"/>
                <a:gd name="connsiteY157" fmla="*/ 1170 h 1904041"/>
                <a:gd name="connsiteX158" fmla="*/ 676036 w 1887484"/>
                <a:gd name="connsiteY15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1030332 w 1887484"/>
                <a:gd name="connsiteY20" fmla="*/ 170782 h 1904041"/>
                <a:gd name="connsiteX21" fmla="*/ 1042921 w 1887484"/>
                <a:gd name="connsiteY21" fmla="*/ 145047 h 1904041"/>
                <a:gd name="connsiteX22" fmla="*/ 1053712 w 1887484"/>
                <a:gd name="connsiteY22" fmla="*/ 123992 h 1904041"/>
                <a:gd name="connsiteX23" fmla="*/ 1064503 w 1887484"/>
                <a:gd name="connsiteY23" fmla="*/ 105276 h 1904041"/>
                <a:gd name="connsiteX24" fmla="*/ 1077092 w 1887484"/>
                <a:gd name="connsiteY24" fmla="*/ 90070 h 1904041"/>
                <a:gd name="connsiteX25" fmla="*/ 1087882 w 1887484"/>
                <a:gd name="connsiteY25" fmla="*/ 76033 h 1904041"/>
                <a:gd name="connsiteX26" fmla="*/ 1100472 w 1887484"/>
                <a:gd name="connsiteY26" fmla="*/ 63166 h 1904041"/>
                <a:gd name="connsiteX27" fmla="*/ 1111262 w 1887484"/>
                <a:gd name="connsiteY27" fmla="*/ 52638 h 1904041"/>
                <a:gd name="connsiteX28" fmla="*/ 1122053 w 1887484"/>
                <a:gd name="connsiteY28" fmla="*/ 43280 h 1904041"/>
                <a:gd name="connsiteX29" fmla="*/ 1134642 w 1887484"/>
                <a:gd name="connsiteY29" fmla="*/ 35092 h 1904041"/>
                <a:gd name="connsiteX30" fmla="*/ 1145433 w 1887484"/>
                <a:gd name="connsiteY30" fmla="*/ 28074 h 1904041"/>
                <a:gd name="connsiteX31" fmla="*/ 1156224 w 1887484"/>
                <a:gd name="connsiteY31" fmla="*/ 22225 h 1904041"/>
                <a:gd name="connsiteX32" fmla="*/ 1168813 w 1887484"/>
                <a:gd name="connsiteY32" fmla="*/ 16376 h 1904041"/>
                <a:gd name="connsiteX33" fmla="*/ 1179604 w 1887484"/>
                <a:gd name="connsiteY33" fmla="*/ 12867 h 1904041"/>
                <a:gd name="connsiteX34" fmla="*/ 1192193 w 1887484"/>
                <a:gd name="connsiteY34" fmla="*/ 8188 h 1904041"/>
                <a:gd name="connsiteX35" fmla="*/ 1202984 w 1887484"/>
                <a:gd name="connsiteY35" fmla="*/ 5849 h 1904041"/>
                <a:gd name="connsiteX36" fmla="*/ 1213774 w 1887484"/>
                <a:gd name="connsiteY36" fmla="*/ 3509 h 1904041"/>
                <a:gd name="connsiteX37" fmla="*/ 1226364 w 1887484"/>
                <a:gd name="connsiteY37" fmla="*/ 1170 h 1904041"/>
                <a:gd name="connsiteX38" fmla="*/ 1237154 w 1887484"/>
                <a:gd name="connsiteY38" fmla="*/ 1170 h 1904041"/>
                <a:gd name="connsiteX39" fmla="*/ 1249743 w 1887484"/>
                <a:gd name="connsiteY39" fmla="*/ 0 h 1904041"/>
                <a:gd name="connsiteX40" fmla="*/ 1260534 w 1887484"/>
                <a:gd name="connsiteY40" fmla="*/ 0 h 1904041"/>
                <a:gd name="connsiteX41" fmla="*/ 1271325 w 1887484"/>
                <a:gd name="connsiteY41" fmla="*/ 1170 h 1904041"/>
                <a:gd name="connsiteX42" fmla="*/ 1283914 w 1887484"/>
                <a:gd name="connsiteY42" fmla="*/ 2340 h 1904041"/>
                <a:gd name="connsiteX43" fmla="*/ 1294705 w 1887484"/>
                <a:gd name="connsiteY43" fmla="*/ 3509 h 1904041"/>
                <a:gd name="connsiteX44" fmla="*/ 1307294 w 1887484"/>
                <a:gd name="connsiteY44" fmla="*/ 5849 h 1904041"/>
                <a:gd name="connsiteX45" fmla="*/ 1318085 w 1887484"/>
                <a:gd name="connsiteY45" fmla="*/ 8188 h 1904041"/>
                <a:gd name="connsiteX46" fmla="*/ 1328875 w 1887484"/>
                <a:gd name="connsiteY46" fmla="*/ 11697 h 1904041"/>
                <a:gd name="connsiteX47" fmla="*/ 1339666 w 1887484"/>
                <a:gd name="connsiteY47" fmla="*/ 15207 h 1904041"/>
                <a:gd name="connsiteX48" fmla="*/ 1352255 w 1887484"/>
                <a:gd name="connsiteY48" fmla="*/ 19886 h 1904041"/>
                <a:gd name="connsiteX49" fmla="*/ 1363046 w 1887484"/>
                <a:gd name="connsiteY49" fmla="*/ 24565 h 1904041"/>
                <a:gd name="connsiteX50" fmla="*/ 1375635 w 1887484"/>
                <a:gd name="connsiteY50" fmla="*/ 29244 h 1904041"/>
                <a:gd name="connsiteX51" fmla="*/ 1386426 w 1887484"/>
                <a:gd name="connsiteY51" fmla="*/ 35092 h 1904041"/>
                <a:gd name="connsiteX52" fmla="*/ 1397217 w 1887484"/>
                <a:gd name="connsiteY52" fmla="*/ 40941 h 1904041"/>
                <a:gd name="connsiteX53" fmla="*/ 1409806 w 1887484"/>
                <a:gd name="connsiteY53" fmla="*/ 47959 h 1904041"/>
                <a:gd name="connsiteX54" fmla="*/ 1420597 w 1887484"/>
                <a:gd name="connsiteY54" fmla="*/ 54978 h 1904041"/>
                <a:gd name="connsiteX55" fmla="*/ 1433186 w 1887484"/>
                <a:gd name="connsiteY55" fmla="*/ 61996 h 1904041"/>
                <a:gd name="connsiteX56" fmla="*/ 1443977 w 1887484"/>
                <a:gd name="connsiteY56" fmla="*/ 70184 h 1904041"/>
                <a:gd name="connsiteX57" fmla="*/ 1454767 w 1887484"/>
                <a:gd name="connsiteY57" fmla="*/ 79542 h 1904041"/>
                <a:gd name="connsiteX58" fmla="*/ 1467357 w 1887484"/>
                <a:gd name="connsiteY58" fmla="*/ 87730 h 1904041"/>
                <a:gd name="connsiteX59" fmla="*/ 1478147 w 1887484"/>
                <a:gd name="connsiteY59" fmla="*/ 98258 h 1904041"/>
                <a:gd name="connsiteX60" fmla="*/ 1490736 w 1887484"/>
                <a:gd name="connsiteY60" fmla="*/ 107616 h 1904041"/>
                <a:gd name="connsiteX61" fmla="*/ 1501527 w 1887484"/>
                <a:gd name="connsiteY61" fmla="*/ 119313 h 1904041"/>
                <a:gd name="connsiteX62" fmla="*/ 1512318 w 1887484"/>
                <a:gd name="connsiteY62" fmla="*/ 129841 h 1904041"/>
                <a:gd name="connsiteX63" fmla="*/ 1524907 w 1887484"/>
                <a:gd name="connsiteY63" fmla="*/ 141538 h 1904041"/>
                <a:gd name="connsiteX64" fmla="*/ 1535698 w 1887484"/>
                <a:gd name="connsiteY64" fmla="*/ 154405 h 1904041"/>
                <a:gd name="connsiteX65" fmla="*/ 1546489 w 1887484"/>
                <a:gd name="connsiteY65" fmla="*/ 167272 h 1904041"/>
                <a:gd name="connsiteX66" fmla="*/ 1559078 w 1887484"/>
                <a:gd name="connsiteY66" fmla="*/ 180139 h 1904041"/>
                <a:gd name="connsiteX67" fmla="*/ 1569869 w 1887484"/>
                <a:gd name="connsiteY67" fmla="*/ 195346 h 1904041"/>
                <a:gd name="connsiteX68" fmla="*/ 1582458 w 1887484"/>
                <a:gd name="connsiteY68" fmla="*/ 210553 h 1904041"/>
                <a:gd name="connsiteX69" fmla="*/ 1593248 w 1887484"/>
                <a:gd name="connsiteY69" fmla="*/ 225759 h 1904041"/>
                <a:gd name="connsiteX70" fmla="*/ 1604039 w 1887484"/>
                <a:gd name="connsiteY70" fmla="*/ 242135 h 1904041"/>
                <a:gd name="connsiteX71" fmla="*/ 1616628 w 1887484"/>
                <a:gd name="connsiteY71" fmla="*/ 258512 h 1904041"/>
                <a:gd name="connsiteX72" fmla="*/ 1627419 w 1887484"/>
                <a:gd name="connsiteY72" fmla="*/ 277228 h 1904041"/>
                <a:gd name="connsiteX73" fmla="*/ 1640008 w 1887484"/>
                <a:gd name="connsiteY73" fmla="*/ 294774 h 1904041"/>
                <a:gd name="connsiteX74" fmla="*/ 1650799 w 1887484"/>
                <a:gd name="connsiteY74" fmla="*/ 314659 h 1904041"/>
                <a:gd name="connsiteX75" fmla="*/ 1661590 w 1887484"/>
                <a:gd name="connsiteY75" fmla="*/ 334545 h 1904041"/>
                <a:gd name="connsiteX76" fmla="*/ 1674179 w 1887484"/>
                <a:gd name="connsiteY76" fmla="*/ 356770 h 1904041"/>
                <a:gd name="connsiteX77" fmla="*/ 1684970 w 1887484"/>
                <a:gd name="connsiteY77" fmla="*/ 378995 h 1904041"/>
                <a:gd name="connsiteX78" fmla="*/ 1697559 w 1887484"/>
                <a:gd name="connsiteY78" fmla="*/ 402389 h 1904041"/>
                <a:gd name="connsiteX79" fmla="*/ 1708350 w 1887484"/>
                <a:gd name="connsiteY79" fmla="*/ 426954 h 1904041"/>
                <a:gd name="connsiteX80" fmla="*/ 1719140 w 1887484"/>
                <a:gd name="connsiteY80" fmla="*/ 452688 h 1904041"/>
                <a:gd name="connsiteX81" fmla="*/ 1729931 w 1887484"/>
                <a:gd name="connsiteY81" fmla="*/ 480762 h 1904041"/>
                <a:gd name="connsiteX82" fmla="*/ 1742520 w 1887484"/>
                <a:gd name="connsiteY82" fmla="*/ 510005 h 1904041"/>
                <a:gd name="connsiteX83" fmla="*/ 1753311 w 1887484"/>
                <a:gd name="connsiteY83" fmla="*/ 540418 h 1904041"/>
                <a:gd name="connsiteX84" fmla="*/ 1765900 w 1887484"/>
                <a:gd name="connsiteY84" fmla="*/ 573171 h 1904041"/>
                <a:gd name="connsiteX85" fmla="*/ 1776691 w 1887484"/>
                <a:gd name="connsiteY85" fmla="*/ 608263 h 1904041"/>
                <a:gd name="connsiteX86" fmla="*/ 1787482 w 1887484"/>
                <a:gd name="connsiteY86" fmla="*/ 645694 h 1904041"/>
                <a:gd name="connsiteX87" fmla="*/ 1800071 w 1887484"/>
                <a:gd name="connsiteY87" fmla="*/ 686635 h 1904041"/>
                <a:gd name="connsiteX88" fmla="*/ 1810862 w 1887484"/>
                <a:gd name="connsiteY88" fmla="*/ 731085 h 1904041"/>
                <a:gd name="connsiteX89" fmla="*/ 1823451 w 1887484"/>
                <a:gd name="connsiteY89" fmla="*/ 780214 h 1904041"/>
                <a:gd name="connsiteX90" fmla="*/ 1834242 w 1887484"/>
                <a:gd name="connsiteY90" fmla="*/ 836361 h 1904041"/>
                <a:gd name="connsiteX91" fmla="*/ 1845032 w 1887484"/>
                <a:gd name="connsiteY91" fmla="*/ 901867 h 1904041"/>
                <a:gd name="connsiteX92" fmla="*/ 1857621 w 1887484"/>
                <a:gd name="connsiteY92" fmla="*/ 980239 h 1904041"/>
                <a:gd name="connsiteX93" fmla="*/ 1868412 w 1887484"/>
                <a:gd name="connsiteY93" fmla="*/ 1084345 h 1904041"/>
                <a:gd name="connsiteX94" fmla="*/ 1881001 w 1887484"/>
                <a:gd name="connsiteY94" fmla="*/ 1256297 h 1904041"/>
                <a:gd name="connsiteX95" fmla="*/ 1885102 w 1887484"/>
                <a:gd name="connsiteY95" fmla="*/ 1335426 h 1904041"/>
                <a:gd name="connsiteX96" fmla="*/ 1887484 w 1887484"/>
                <a:gd name="connsiteY96" fmla="*/ 1903557 h 1904041"/>
                <a:gd name="connsiteX97" fmla="*/ 0 w 1887484"/>
                <a:gd name="connsiteY97" fmla="*/ 1904041 h 1904041"/>
                <a:gd name="connsiteX98" fmla="*/ 0 w 1887484"/>
                <a:gd name="connsiteY98" fmla="*/ 1482058 h 1904041"/>
                <a:gd name="connsiteX99" fmla="*/ 8809 w 1887484"/>
                <a:gd name="connsiteY99" fmla="*/ 1388477 h 1904041"/>
                <a:gd name="connsiteX100" fmla="*/ 21398 w 1887484"/>
                <a:gd name="connsiteY100" fmla="*/ 1283201 h 1904041"/>
                <a:gd name="connsiteX101" fmla="*/ 32189 w 1887484"/>
                <a:gd name="connsiteY101" fmla="*/ 1190791 h 1904041"/>
                <a:gd name="connsiteX102" fmla="*/ 44778 w 1887484"/>
                <a:gd name="connsiteY102" fmla="*/ 1110080 h 1904041"/>
                <a:gd name="connsiteX103" fmla="*/ 55569 w 1887484"/>
                <a:gd name="connsiteY103" fmla="*/ 1038726 h 1904041"/>
                <a:gd name="connsiteX104" fmla="*/ 66360 w 1887484"/>
                <a:gd name="connsiteY104" fmla="*/ 972051 h 1904041"/>
                <a:gd name="connsiteX105" fmla="*/ 78949 w 1887484"/>
                <a:gd name="connsiteY105" fmla="*/ 911225 h 1904041"/>
                <a:gd name="connsiteX106" fmla="*/ 89740 w 1887484"/>
                <a:gd name="connsiteY106" fmla="*/ 853907 h 1904041"/>
                <a:gd name="connsiteX107" fmla="*/ 102329 w 1887484"/>
                <a:gd name="connsiteY107" fmla="*/ 800100 h 1904041"/>
                <a:gd name="connsiteX108" fmla="*/ 113119 w 1887484"/>
                <a:gd name="connsiteY108" fmla="*/ 750971 h 1904041"/>
                <a:gd name="connsiteX109" fmla="*/ 123910 w 1887484"/>
                <a:gd name="connsiteY109" fmla="*/ 705351 h 1904041"/>
                <a:gd name="connsiteX110" fmla="*/ 136499 w 1887484"/>
                <a:gd name="connsiteY110" fmla="*/ 663240 h 1904041"/>
                <a:gd name="connsiteX111" fmla="*/ 147290 w 1887484"/>
                <a:gd name="connsiteY111" fmla="*/ 624639 h 1904041"/>
                <a:gd name="connsiteX112" fmla="*/ 158081 w 1887484"/>
                <a:gd name="connsiteY112" fmla="*/ 589547 h 1904041"/>
                <a:gd name="connsiteX113" fmla="*/ 170670 w 1887484"/>
                <a:gd name="connsiteY113" fmla="*/ 555625 h 1904041"/>
                <a:gd name="connsiteX114" fmla="*/ 181461 w 1887484"/>
                <a:gd name="connsiteY114" fmla="*/ 525212 h 1904041"/>
                <a:gd name="connsiteX115" fmla="*/ 192251 w 1887484"/>
                <a:gd name="connsiteY115" fmla="*/ 495968 h 1904041"/>
                <a:gd name="connsiteX116" fmla="*/ 204841 w 1887484"/>
                <a:gd name="connsiteY116" fmla="*/ 469064 h 1904041"/>
                <a:gd name="connsiteX117" fmla="*/ 215631 w 1887484"/>
                <a:gd name="connsiteY117" fmla="*/ 442160 h 1904041"/>
                <a:gd name="connsiteX118" fmla="*/ 228221 w 1887484"/>
                <a:gd name="connsiteY118" fmla="*/ 417596 h 1904041"/>
                <a:gd name="connsiteX119" fmla="*/ 239011 w 1887484"/>
                <a:gd name="connsiteY119" fmla="*/ 393031 h 1904041"/>
                <a:gd name="connsiteX120" fmla="*/ 249802 w 1887484"/>
                <a:gd name="connsiteY120" fmla="*/ 370806 h 1904041"/>
                <a:gd name="connsiteX121" fmla="*/ 262391 w 1887484"/>
                <a:gd name="connsiteY121" fmla="*/ 348581 h 1904041"/>
                <a:gd name="connsiteX122" fmla="*/ 273182 w 1887484"/>
                <a:gd name="connsiteY122" fmla="*/ 328696 h 1904041"/>
                <a:gd name="connsiteX123" fmla="*/ 285771 w 1887484"/>
                <a:gd name="connsiteY123" fmla="*/ 308810 h 1904041"/>
                <a:gd name="connsiteX124" fmla="*/ 296562 w 1887484"/>
                <a:gd name="connsiteY124" fmla="*/ 288925 h 1904041"/>
                <a:gd name="connsiteX125" fmla="*/ 307353 w 1887484"/>
                <a:gd name="connsiteY125" fmla="*/ 271379 h 1904041"/>
                <a:gd name="connsiteX126" fmla="*/ 318143 w 1887484"/>
                <a:gd name="connsiteY126" fmla="*/ 253833 h 1904041"/>
                <a:gd name="connsiteX127" fmla="*/ 330733 w 1887484"/>
                <a:gd name="connsiteY127" fmla="*/ 237457 h 1904041"/>
                <a:gd name="connsiteX128" fmla="*/ 343322 w 1887484"/>
                <a:gd name="connsiteY128" fmla="*/ 221080 h 1904041"/>
                <a:gd name="connsiteX129" fmla="*/ 354113 w 1887484"/>
                <a:gd name="connsiteY129" fmla="*/ 205874 h 1904041"/>
                <a:gd name="connsiteX130" fmla="*/ 364903 w 1887484"/>
                <a:gd name="connsiteY130" fmla="*/ 190667 h 1904041"/>
                <a:gd name="connsiteX131" fmla="*/ 375694 w 1887484"/>
                <a:gd name="connsiteY131" fmla="*/ 176630 h 1904041"/>
                <a:gd name="connsiteX132" fmla="*/ 388283 w 1887484"/>
                <a:gd name="connsiteY132" fmla="*/ 163763 h 1904041"/>
                <a:gd name="connsiteX133" fmla="*/ 399074 w 1887484"/>
                <a:gd name="connsiteY133" fmla="*/ 150896 h 1904041"/>
                <a:gd name="connsiteX134" fmla="*/ 411663 w 1887484"/>
                <a:gd name="connsiteY134" fmla="*/ 139199 h 1904041"/>
                <a:gd name="connsiteX135" fmla="*/ 422454 w 1887484"/>
                <a:gd name="connsiteY135" fmla="*/ 127501 h 1904041"/>
                <a:gd name="connsiteX136" fmla="*/ 433245 w 1887484"/>
                <a:gd name="connsiteY136" fmla="*/ 115804 h 1904041"/>
                <a:gd name="connsiteX137" fmla="*/ 445834 w 1887484"/>
                <a:gd name="connsiteY137" fmla="*/ 105276 h 1904041"/>
                <a:gd name="connsiteX138" fmla="*/ 456624 w 1887484"/>
                <a:gd name="connsiteY138" fmla="*/ 95918 h 1904041"/>
                <a:gd name="connsiteX139" fmla="*/ 469214 w 1887484"/>
                <a:gd name="connsiteY139" fmla="*/ 86561 h 1904041"/>
                <a:gd name="connsiteX140" fmla="*/ 480004 w 1887484"/>
                <a:gd name="connsiteY140" fmla="*/ 77203 h 1904041"/>
                <a:gd name="connsiteX141" fmla="*/ 490795 w 1887484"/>
                <a:gd name="connsiteY141" fmla="*/ 69015 h 1904041"/>
                <a:gd name="connsiteX142" fmla="*/ 503384 w 1887484"/>
                <a:gd name="connsiteY142" fmla="*/ 60826 h 1904041"/>
                <a:gd name="connsiteX143" fmla="*/ 514175 w 1887484"/>
                <a:gd name="connsiteY143" fmla="*/ 53808 h 1904041"/>
                <a:gd name="connsiteX144" fmla="*/ 526764 w 1887484"/>
                <a:gd name="connsiteY144" fmla="*/ 46790 h 1904041"/>
                <a:gd name="connsiteX145" fmla="*/ 537555 w 1887484"/>
                <a:gd name="connsiteY145" fmla="*/ 39771 h 1904041"/>
                <a:gd name="connsiteX146" fmla="*/ 548346 w 1887484"/>
                <a:gd name="connsiteY146" fmla="*/ 33922 h 1904041"/>
                <a:gd name="connsiteX147" fmla="*/ 560935 w 1887484"/>
                <a:gd name="connsiteY147" fmla="*/ 28074 h 1904041"/>
                <a:gd name="connsiteX148" fmla="*/ 571726 w 1887484"/>
                <a:gd name="connsiteY148" fmla="*/ 23395 h 1904041"/>
                <a:gd name="connsiteX149" fmla="*/ 582516 w 1887484"/>
                <a:gd name="connsiteY149" fmla="*/ 18716 h 1904041"/>
                <a:gd name="connsiteX150" fmla="*/ 595106 w 1887484"/>
                <a:gd name="connsiteY150" fmla="*/ 14037 h 1904041"/>
                <a:gd name="connsiteX151" fmla="*/ 605896 w 1887484"/>
                <a:gd name="connsiteY151" fmla="*/ 11697 h 1904041"/>
                <a:gd name="connsiteX152" fmla="*/ 618485 w 1887484"/>
                <a:gd name="connsiteY152" fmla="*/ 8188 h 1904041"/>
                <a:gd name="connsiteX153" fmla="*/ 629276 w 1887484"/>
                <a:gd name="connsiteY153" fmla="*/ 5849 h 1904041"/>
                <a:gd name="connsiteX154" fmla="*/ 640067 w 1887484"/>
                <a:gd name="connsiteY154" fmla="*/ 3509 h 1904041"/>
                <a:gd name="connsiteX155" fmla="*/ 652656 w 1887484"/>
                <a:gd name="connsiteY155" fmla="*/ 2340 h 1904041"/>
                <a:gd name="connsiteX156" fmla="*/ 663447 w 1887484"/>
                <a:gd name="connsiteY156" fmla="*/ 1170 h 1904041"/>
                <a:gd name="connsiteX157" fmla="*/ 676036 w 1887484"/>
                <a:gd name="connsiteY15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1030332 w 1887484"/>
                <a:gd name="connsiteY19" fmla="*/ 170782 h 1904041"/>
                <a:gd name="connsiteX20" fmla="*/ 1042921 w 1887484"/>
                <a:gd name="connsiteY20" fmla="*/ 145047 h 1904041"/>
                <a:gd name="connsiteX21" fmla="*/ 1053712 w 1887484"/>
                <a:gd name="connsiteY21" fmla="*/ 123992 h 1904041"/>
                <a:gd name="connsiteX22" fmla="*/ 1064503 w 1887484"/>
                <a:gd name="connsiteY22" fmla="*/ 105276 h 1904041"/>
                <a:gd name="connsiteX23" fmla="*/ 1077092 w 1887484"/>
                <a:gd name="connsiteY23" fmla="*/ 90070 h 1904041"/>
                <a:gd name="connsiteX24" fmla="*/ 1087882 w 1887484"/>
                <a:gd name="connsiteY24" fmla="*/ 76033 h 1904041"/>
                <a:gd name="connsiteX25" fmla="*/ 1100472 w 1887484"/>
                <a:gd name="connsiteY25" fmla="*/ 63166 h 1904041"/>
                <a:gd name="connsiteX26" fmla="*/ 1111262 w 1887484"/>
                <a:gd name="connsiteY26" fmla="*/ 52638 h 1904041"/>
                <a:gd name="connsiteX27" fmla="*/ 1122053 w 1887484"/>
                <a:gd name="connsiteY27" fmla="*/ 43280 h 1904041"/>
                <a:gd name="connsiteX28" fmla="*/ 1134642 w 1887484"/>
                <a:gd name="connsiteY28" fmla="*/ 35092 h 1904041"/>
                <a:gd name="connsiteX29" fmla="*/ 1145433 w 1887484"/>
                <a:gd name="connsiteY29" fmla="*/ 28074 h 1904041"/>
                <a:gd name="connsiteX30" fmla="*/ 1156224 w 1887484"/>
                <a:gd name="connsiteY30" fmla="*/ 22225 h 1904041"/>
                <a:gd name="connsiteX31" fmla="*/ 1168813 w 1887484"/>
                <a:gd name="connsiteY31" fmla="*/ 16376 h 1904041"/>
                <a:gd name="connsiteX32" fmla="*/ 1179604 w 1887484"/>
                <a:gd name="connsiteY32" fmla="*/ 12867 h 1904041"/>
                <a:gd name="connsiteX33" fmla="*/ 1192193 w 1887484"/>
                <a:gd name="connsiteY33" fmla="*/ 8188 h 1904041"/>
                <a:gd name="connsiteX34" fmla="*/ 1202984 w 1887484"/>
                <a:gd name="connsiteY34" fmla="*/ 5849 h 1904041"/>
                <a:gd name="connsiteX35" fmla="*/ 1213774 w 1887484"/>
                <a:gd name="connsiteY35" fmla="*/ 3509 h 1904041"/>
                <a:gd name="connsiteX36" fmla="*/ 1226364 w 1887484"/>
                <a:gd name="connsiteY36" fmla="*/ 1170 h 1904041"/>
                <a:gd name="connsiteX37" fmla="*/ 1237154 w 1887484"/>
                <a:gd name="connsiteY37" fmla="*/ 1170 h 1904041"/>
                <a:gd name="connsiteX38" fmla="*/ 1249743 w 1887484"/>
                <a:gd name="connsiteY38" fmla="*/ 0 h 1904041"/>
                <a:gd name="connsiteX39" fmla="*/ 1260534 w 1887484"/>
                <a:gd name="connsiteY39" fmla="*/ 0 h 1904041"/>
                <a:gd name="connsiteX40" fmla="*/ 1271325 w 1887484"/>
                <a:gd name="connsiteY40" fmla="*/ 1170 h 1904041"/>
                <a:gd name="connsiteX41" fmla="*/ 1283914 w 1887484"/>
                <a:gd name="connsiteY41" fmla="*/ 2340 h 1904041"/>
                <a:gd name="connsiteX42" fmla="*/ 1294705 w 1887484"/>
                <a:gd name="connsiteY42" fmla="*/ 3509 h 1904041"/>
                <a:gd name="connsiteX43" fmla="*/ 1307294 w 1887484"/>
                <a:gd name="connsiteY43" fmla="*/ 5849 h 1904041"/>
                <a:gd name="connsiteX44" fmla="*/ 1318085 w 1887484"/>
                <a:gd name="connsiteY44" fmla="*/ 8188 h 1904041"/>
                <a:gd name="connsiteX45" fmla="*/ 1328875 w 1887484"/>
                <a:gd name="connsiteY45" fmla="*/ 11697 h 1904041"/>
                <a:gd name="connsiteX46" fmla="*/ 1339666 w 1887484"/>
                <a:gd name="connsiteY46" fmla="*/ 15207 h 1904041"/>
                <a:gd name="connsiteX47" fmla="*/ 1352255 w 1887484"/>
                <a:gd name="connsiteY47" fmla="*/ 19886 h 1904041"/>
                <a:gd name="connsiteX48" fmla="*/ 1363046 w 1887484"/>
                <a:gd name="connsiteY48" fmla="*/ 24565 h 1904041"/>
                <a:gd name="connsiteX49" fmla="*/ 1375635 w 1887484"/>
                <a:gd name="connsiteY49" fmla="*/ 29244 h 1904041"/>
                <a:gd name="connsiteX50" fmla="*/ 1386426 w 1887484"/>
                <a:gd name="connsiteY50" fmla="*/ 35092 h 1904041"/>
                <a:gd name="connsiteX51" fmla="*/ 1397217 w 1887484"/>
                <a:gd name="connsiteY51" fmla="*/ 40941 h 1904041"/>
                <a:gd name="connsiteX52" fmla="*/ 1409806 w 1887484"/>
                <a:gd name="connsiteY52" fmla="*/ 47959 h 1904041"/>
                <a:gd name="connsiteX53" fmla="*/ 1420597 w 1887484"/>
                <a:gd name="connsiteY53" fmla="*/ 54978 h 1904041"/>
                <a:gd name="connsiteX54" fmla="*/ 1433186 w 1887484"/>
                <a:gd name="connsiteY54" fmla="*/ 61996 h 1904041"/>
                <a:gd name="connsiteX55" fmla="*/ 1443977 w 1887484"/>
                <a:gd name="connsiteY55" fmla="*/ 70184 h 1904041"/>
                <a:gd name="connsiteX56" fmla="*/ 1454767 w 1887484"/>
                <a:gd name="connsiteY56" fmla="*/ 79542 h 1904041"/>
                <a:gd name="connsiteX57" fmla="*/ 1467357 w 1887484"/>
                <a:gd name="connsiteY57" fmla="*/ 87730 h 1904041"/>
                <a:gd name="connsiteX58" fmla="*/ 1478147 w 1887484"/>
                <a:gd name="connsiteY58" fmla="*/ 98258 h 1904041"/>
                <a:gd name="connsiteX59" fmla="*/ 1490736 w 1887484"/>
                <a:gd name="connsiteY59" fmla="*/ 107616 h 1904041"/>
                <a:gd name="connsiteX60" fmla="*/ 1501527 w 1887484"/>
                <a:gd name="connsiteY60" fmla="*/ 119313 h 1904041"/>
                <a:gd name="connsiteX61" fmla="*/ 1512318 w 1887484"/>
                <a:gd name="connsiteY61" fmla="*/ 129841 h 1904041"/>
                <a:gd name="connsiteX62" fmla="*/ 1524907 w 1887484"/>
                <a:gd name="connsiteY62" fmla="*/ 141538 h 1904041"/>
                <a:gd name="connsiteX63" fmla="*/ 1535698 w 1887484"/>
                <a:gd name="connsiteY63" fmla="*/ 154405 h 1904041"/>
                <a:gd name="connsiteX64" fmla="*/ 1546489 w 1887484"/>
                <a:gd name="connsiteY64" fmla="*/ 167272 h 1904041"/>
                <a:gd name="connsiteX65" fmla="*/ 1559078 w 1887484"/>
                <a:gd name="connsiteY65" fmla="*/ 180139 h 1904041"/>
                <a:gd name="connsiteX66" fmla="*/ 1569869 w 1887484"/>
                <a:gd name="connsiteY66" fmla="*/ 195346 h 1904041"/>
                <a:gd name="connsiteX67" fmla="*/ 1582458 w 1887484"/>
                <a:gd name="connsiteY67" fmla="*/ 210553 h 1904041"/>
                <a:gd name="connsiteX68" fmla="*/ 1593248 w 1887484"/>
                <a:gd name="connsiteY68" fmla="*/ 225759 h 1904041"/>
                <a:gd name="connsiteX69" fmla="*/ 1604039 w 1887484"/>
                <a:gd name="connsiteY69" fmla="*/ 242135 h 1904041"/>
                <a:gd name="connsiteX70" fmla="*/ 1616628 w 1887484"/>
                <a:gd name="connsiteY70" fmla="*/ 258512 h 1904041"/>
                <a:gd name="connsiteX71" fmla="*/ 1627419 w 1887484"/>
                <a:gd name="connsiteY71" fmla="*/ 277228 h 1904041"/>
                <a:gd name="connsiteX72" fmla="*/ 1640008 w 1887484"/>
                <a:gd name="connsiteY72" fmla="*/ 294774 h 1904041"/>
                <a:gd name="connsiteX73" fmla="*/ 1650799 w 1887484"/>
                <a:gd name="connsiteY73" fmla="*/ 314659 h 1904041"/>
                <a:gd name="connsiteX74" fmla="*/ 1661590 w 1887484"/>
                <a:gd name="connsiteY74" fmla="*/ 334545 h 1904041"/>
                <a:gd name="connsiteX75" fmla="*/ 1674179 w 1887484"/>
                <a:gd name="connsiteY75" fmla="*/ 356770 h 1904041"/>
                <a:gd name="connsiteX76" fmla="*/ 1684970 w 1887484"/>
                <a:gd name="connsiteY76" fmla="*/ 378995 h 1904041"/>
                <a:gd name="connsiteX77" fmla="*/ 1697559 w 1887484"/>
                <a:gd name="connsiteY77" fmla="*/ 402389 h 1904041"/>
                <a:gd name="connsiteX78" fmla="*/ 1708350 w 1887484"/>
                <a:gd name="connsiteY78" fmla="*/ 426954 h 1904041"/>
                <a:gd name="connsiteX79" fmla="*/ 1719140 w 1887484"/>
                <a:gd name="connsiteY79" fmla="*/ 452688 h 1904041"/>
                <a:gd name="connsiteX80" fmla="*/ 1729931 w 1887484"/>
                <a:gd name="connsiteY80" fmla="*/ 480762 h 1904041"/>
                <a:gd name="connsiteX81" fmla="*/ 1742520 w 1887484"/>
                <a:gd name="connsiteY81" fmla="*/ 510005 h 1904041"/>
                <a:gd name="connsiteX82" fmla="*/ 1753311 w 1887484"/>
                <a:gd name="connsiteY82" fmla="*/ 540418 h 1904041"/>
                <a:gd name="connsiteX83" fmla="*/ 1765900 w 1887484"/>
                <a:gd name="connsiteY83" fmla="*/ 573171 h 1904041"/>
                <a:gd name="connsiteX84" fmla="*/ 1776691 w 1887484"/>
                <a:gd name="connsiteY84" fmla="*/ 608263 h 1904041"/>
                <a:gd name="connsiteX85" fmla="*/ 1787482 w 1887484"/>
                <a:gd name="connsiteY85" fmla="*/ 645694 h 1904041"/>
                <a:gd name="connsiteX86" fmla="*/ 1800071 w 1887484"/>
                <a:gd name="connsiteY86" fmla="*/ 686635 h 1904041"/>
                <a:gd name="connsiteX87" fmla="*/ 1810862 w 1887484"/>
                <a:gd name="connsiteY87" fmla="*/ 731085 h 1904041"/>
                <a:gd name="connsiteX88" fmla="*/ 1823451 w 1887484"/>
                <a:gd name="connsiteY88" fmla="*/ 780214 h 1904041"/>
                <a:gd name="connsiteX89" fmla="*/ 1834242 w 1887484"/>
                <a:gd name="connsiteY89" fmla="*/ 836361 h 1904041"/>
                <a:gd name="connsiteX90" fmla="*/ 1845032 w 1887484"/>
                <a:gd name="connsiteY90" fmla="*/ 901867 h 1904041"/>
                <a:gd name="connsiteX91" fmla="*/ 1857621 w 1887484"/>
                <a:gd name="connsiteY91" fmla="*/ 980239 h 1904041"/>
                <a:gd name="connsiteX92" fmla="*/ 1868412 w 1887484"/>
                <a:gd name="connsiteY92" fmla="*/ 1084345 h 1904041"/>
                <a:gd name="connsiteX93" fmla="*/ 1881001 w 1887484"/>
                <a:gd name="connsiteY93" fmla="*/ 1256297 h 1904041"/>
                <a:gd name="connsiteX94" fmla="*/ 1885102 w 1887484"/>
                <a:gd name="connsiteY94" fmla="*/ 1335426 h 1904041"/>
                <a:gd name="connsiteX95" fmla="*/ 1887484 w 1887484"/>
                <a:gd name="connsiteY95" fmla="*/ 1903557 h 1904041"/>
                <a:gd name="connsiteX96" fmla="*/ 0 w 1887484"/>
                <a:gd name="connsiteY96" fmla="*/ 1904041 h 1904041"/>
                <a:gd name="connsiteX97" fmla="*/ 0 w 1887484"/>
                <a:gd name="connsiteY97" fmla="*/ 1482058 h 1904041"/>
                <a:gd name="connsiteX98" fmla="*/ 8809 w 1887484"/>
                <a:gd name="connsiteY98" fmla="*/ 1388477 h 1904041"/>
                <a:gd name="connsiteX99" fmla="*/ 21398 w 1887484"/>
                <a:gd name="connsiteY99" fmla="*/ 1283201 h 1904041"/>
                <a:gd name="connsiteX100" fmla="*/ 32189 w 1887484"/>
                <a:gd name="connsiteY100" fmla="*/ 1190791 h 1904041"/>
                <a:gd name="connsiteX101" fmla="*/ 44778 w 1887484"/>
                <a:gd name="connsiteY101" fmla="*/ 1110080 h 1904041"/>
                <a:gd name="connsiteX102" fmla="*/ 55569 w 1887484"/>
                <a:gd name="connsiteY102" fmla="*/ 1038726 h 1904041"/>
                <a:gd name="connsiteX103" fmla="*/ 66360 w 1887484"/>
                <a:gd name="connsiteY103" fmla="*/ 972051 h 1904041"/>
                <a:gd name="connsiteX104" fmla="*/ 78949 w 1887484"/>
                <a:gd name="connsiteY104" fmla="*/ 911225 h 1904041"/>
                <a:gd name="connsiteX105" fmla="*/ 89740 w 1887484"/>
                <a:gd name="connsiteY105" fmla="*/ 853907 h 1904041"/>
                <a:gd name="connsiteX106" fmla="*/ 102329 w 1887484"/>
                <a:gd name="connsiteY106" fmla="*/ 800100 h 1904041"/>
                <a:gd name="connsiteX107" fmla="*/ 113119 w 1887484"/>
                <a:gd name="connsiteY107" fmla="*/ 750971 h 1904041"/>
                <a:gd name="connsiteX108" fmla="*/ 123910 w 1887484"/>
                <a:gd name="connsiteY108" fmla="*/ 705351 h 1904041"/>
                <a:gd name="connsiteX109" fmla="*/ 136499 w 1887484"/>
                <a:gd name="connsiteY109" fmla="*/ 663240 h 1904041"/>
                <a:gd name="connsiteX110" fmla="*/ 147290 w 1887484"/>
                <a:gd name="connsiteY110" fmla="*/ 624639 h 1904041"/>
                <a:gd name="connsiteX111" fmla="*/ 158081 w 1887484"/>
                <a:gd name="connsiteY111" fmla="*/ 589547 h 1904041"/>
                <a:gd name="connsiteX112" fmla="*/ 170670 w 1887484"/>
                <a:gd name="connsiteY112" fmla="*/ 555625 h 1904041"/>
                <a:gd name="connsiteX113" fmla="*/ 181461 w 1887484"/>
                <a:gd name="connsiteY113" fmla="*/ 525212 h 1904041"/>
                <a:gd name="connsiteX114" fmla="*/ 192251 w 1887484"/>
                <a:gd name="connsiteY114" fmla="*/ 495968 h 1904041"/>
                <a:gd name="connsiteX115" fmla="*/ 204841 w 1887484"/>
                <a:gd name="connsiteY115" fmla="*/ 469064 h 1904041"/>
                <a:gd name="connsiteX116" fmla="*/ 215631 w 1887484"/>
                <a:gd name="connsiteY116" fmla="*/ 442160 h 1904041"/>
                <a:gd name="connsiteX117" fmla="*/ 228221 w 1887484"/>
                <a:gd name="connsiteY117" fmla="*/ 417596 h 1904041"/>
                <a:gd name="connsiteX118" fmla="*/ 239011 w 1887484"/>
                <a:gd name="connsiteY118" fmla="*/ 393031 h 1904041"/>
                <a:gd name="connsiteX119" fmla="*/ 249802 w 1887484"/>
                <a:gd name="connsiteY119" fmla="*/ 370806 h 1904041"/>
                <a:gd name="connsiteX120" fmla="*/ 262391 w 1887484"/>
                <a:gd name="connsiteY120" fmla="*/ 348581 h 1904041"/>
                <a:gd name="connsiteX121" fmla="*/ 273182 w 1887484"/>
                <a:gd name="connsiteY121" fmla="*/ 328696 h 1904041"/>
                <a:gd name="connsiteX122" fmla="*/ 285771 w 1887484"/>
                <a:gd name="connsiteY122" fmla="*/ 308810 h 1904041"/>
                <a:gd name="connsiteX123" fmla="*/ 296562 w 1887484"/>
                <a:gd name="connsiteY123" fmla="*/ 288925 h 1904041"/>
                <a:gd name="connsiteX124" fmla="*/ 307353 w 1887484"/>
                <a:gd name="connsiteY124" fmla="*/ 271379 h 1904041"/>
                <a:gd name="connsiteX125" fmla="*/ 318143 w 1887484"/>
                <a:gd name="connsiteY125" fmla="*/ 253833 h 1904041"/>
                <a:gd name="connsiteX126" fmla="*/ 330733 w 1887484"/>
                <a:gd name="connsiteY126" fmla="*/ 237457 h 1904041"/>
                <a:gd name="connsiteX127" fmla="*/ 343322 w 1887484"/>
                <a:gd name="connsiteY127" fmla="*/ 221080 h 1904041"/>
                <a:gd name="connsiteX128" fmla="*/ 354113 w 1887484"/>
                <a:gd name="connsiteY128" fmla="*/ 205874 h 1904041"/>
                <a:gd name="connsiteX129" fmla="*/ 364903 w 1887484"/>
                <a:gd name="connsiteY129" fmla="*/ 190667 h 1904041"/>
                <a:gd name="connsiteX130" fmla="*/ 375694 w 1887484"/>
                <a:gd name="connsiteY130" fmla="*/ 176630 h 1904041"/>
                <a:gd name="connsiteX131" fmla="*/ 388283 w 1887484"/>
                <a:gd name="connsiteY131" fmla="*/ 163763 h 1904041"/>
                <a:gd name="connsiteX132" fmla="*/ 399074 w 1887484"/>
                <a:gd name="connsiteY132" fmla="*/ 150896 h 1904041"/>
                <a:gd name="connsiteX133" fmla="*/ 411663 w 1887484"/>
                <a:gd name="connsiteY133" fmla="*/ 139199 h 1904041"/>
                <a:gd name="connsiteX134" fmla="*/ 422454 w 1887484"/>
                <a:gd name="connsiteY134" fmla="*/ 127501 h 1904041"/>
                <a:gd name="connsiteX135" fmla="*/ 433245 w 1887484"/>
                <a:gd name="connsiteY135" fmla="*/ 115804 h 1904041"/>
                <a:gd name="connsiteX136" fmla="*/ 445834 w 1887484"/>
                <a:gd name="connsiteY136" fmla="*/ 105276 h 1904041"/>
                <a:gd name="connsiteX137" fmla="*/ 456624 w 1887484"/>
                <a:gd name="connsiteY137" fmla="*/ 95918 h 1904041"/>
                <a:gd name="connsiteX138" fmla="*/ 469214 w 1887484"/>
                <a:gd name="connsiteY138" fmla="*/ 86561 h 1904041"/>
                <a:gd name="connsiteX139" fmla="*/ 480004 w 1887484"/>
                <a:gd name="connsiteY139" fmla="*/ 77203 h 1904041"/>
                <a:gd name="connsiteX140" fmla="*/ 490795 w 1887484"/>
                <a:gd name="connsiteY140" fmla="*/ 69015 h 1904041"/>
                <a:gd name="connsiteX141" fmla="*/ 503384 w 1887484"/>
                <a:gd name="connsiteY141" fmla="*/ 60826 h 1904041"/>
                <a:gd name="connsiteX142" fmla="*/ 514175 w 1887484"/>
                <a:gd name="connsiteY142" fmla="*/ 53808 h 1904041"/>
                <a:gd name="connsiteX143" fmla="*/ 526764 w 1887484"/>
                <a:gd name="connsiteY143" fmla="*/ 46790 h 1904041"/>
                <a:gd name="connsiteX144" fmla="*/ 537555 w 1887484"/>
                <a:gd name="connsiteY144" fmla="*/ 39771 h 1904041"/>
                <a:gd name="connsiteX145" fmla="*/ 548346 w 1887484"/>
                <a:gd name="connsiteY145" fmla="*/ 33922 h 1904041"/>
                <a:gd name="connsiteX146" fmla="*/ 560935 w 1887484"/>
                <a:gd name="connsiteY146" fmla="*/ 28074 h 1904041"/>
                <a:gd name="connsiteX147" fmla="*/ 571726 w 1887484"/>
                <a:gd name="connsiteY147" fmla="*/ 23395 h 1904041"/>
                <a:gd name="connsiteX148" fmla="*/ 582516 w 1887484"/>
                <a:gd name="connsiteY148" fmla="*/ 18716 h 1904041"/>
                <a:gd name="connsiteX149" fmla="*/ 595106 w 1887484"/>
                <a:gd name="connsiteY149" fmla="*/ 14037 h 1904041"/>
                <a:gd name="connsiteX150" fmla="*/ 605896 w 1887484"/>
                <a:gd name="connsiteY150" fmla="*/ 11697 h 1904041"/>
                <a:gd name="connsiteX151" fmla="*/ 618485 w 1887484"/>
                <a:gd name="connsiteY151" fmla="*/ 8188 h 1904041"/>
                <a:gd name="connsiteX152" fmla="*/ 629276 w 1887484"/>
                <a:gd name="connsiteY152" fmla="*/ 5849 h 1904041"/>
                <a:gd name="connsiteX153" fmla="*/ 640067 w 1887484"/>
                <a:gd name="connsiteY153" fmla="*/ 3509 h 1904041"/>
                <a:gd name="connsiteX154" fmla="*/ 652656 w 1887484"/>
                <a:gd name="connsiteY154" fmla="*/ 2340 h 1904041"/>
                <a:gd name="connsiteX155" fmla="*/ 663447 w 1887484"/>
                <a:gd name="connsiteY155" fmla="*/ 1170 h 1904041"/>
                <a:gd name="connsiteX156" fmla="*/ 676036 w 1887484"/>
                <a:gd name="connsiteY15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1030332 w 1887484"/>
                <a:gd name="connsiteY18" fmla="*/ 170782 h 1904041"/>
                <a:gd name="connsiteX19" fmla="*/ 1042921 w 1887484"/>
                <a:gd name="connsiteY19" fmla="*/ 145047 h 1904041"/>
                <a:gd name="connsiteX20" fmla="*/ 1053712 w 1887484"/>
                <a:gd name="connsiteY20" fmla="*/ 123992 h 1904041"/>
                <a:gd name="connsiteX21" fmla="*/ 1064503 w 1887484"/>
                <a:gd name="connsiteY21" fmla="*/ 105276 h 1904041"/>
                <a:gd name="connsiteX22" fmla="*/ 1077092 w 1887484"/>
                <a:gd name="connsiteY22" fmla="*/ 90070 h 1904041"/>
                <a:gd name="connsiteX23" fmla="*/ 1087882 w 1887484"/>
                <a:gd name="connsiteY23" fmla="*/ 76033 h 1904041"/>
                <a:gd name="connsiteX24" fmla="*/ 1100472 w 1887484"/>
                <a:gd name="connsiteY24" fmla="*/ 63166 h 1904041"/>
                <a:gd name="connsiteX25" fmla="*/ 1111262 w 1887484"/>
                <a:gd name="connsiteY25" fmla="*/ 52638 h 1904041"/>
                <a:gd name="connsiteX26" fmla="*/ 1122053 w 1887484"/>
                <a:gd name="connsiteY26" fmla="*/ 43280 h 1904041"/>
                <a:gd name="connsiteX27" fmla="*/ 1134642 w 1887484"/>
                <a:gd name="connsiteY27" fmla="*/ 35092 h 1904041"/>
                <a:gd name="connsiteX28" fmla="*/ 1145433 w 1887484"/>
                <a:gd name="connsiteY28" fmla="*/ 28074 h 1904041"/>
                <a:gd name="connsiteX29" fmla="*/ 1156224 w 1887484"/>
                <a:gd name="connsiteY29" fmla="*/ 22225 h 1904041"/>
                <a:gd name="connsiteX30" fmla="*/ 1168813 w 1887484"/>
                <a:gd name="connsiteY30" fmla="*/ 16376 h 1904041"/>
                <a:gd name="connsiteX31" fmla="*/ 1179604 w 1887484"/>
                <a:gd name="connsiteY31" fmla="*/ 12867 h 1904041"/>
                <a:gd name="connsiteX32" fmla="*/ 1192193 w 1887484"/>
                <a:gd name="connsiteY32" fmla="*/ 8188 h 1904041"/>
                <a:gd name="connsiteX33" fmla="*/ 1202984 w 1887484"/>
                <a:gd name="connsiteY33" fmla="*/ 5849 h 1904041"/>
                <a:gd name="connsiteX34" fmla="*/ 1213774 w 1887484"/>
                <a:gd name="connsiteY34" fmla="*/ 3509 h 1904041"/>
                <a:gd name="connsiteX35" fmla="*/ 1226364 w 1887484"/>
                <a:gd name="connsiteY35" fmla="*/ 1170 h 1904041"/>
                <a:gd name="connsiteX36" fmla="*/ 1237154 w 1887484"/>
                <a:gd name="connsiteY36" fmla="*/ 1170 h 1904041"/>
                <a:gd name="connsiteX37" fmla="*/ 1249743 w 1887484"/>
                <a:gd name="connsiteY37" fmla="*/ 0 h 1904041"/>
                <a:gd name="connsiteX38" fmla="*/ 1260534 w 1887484"/>
                <a:gd name="connsiteY38" fmla="*/ 0 h 1904041"/>
                <a:gd name="connsiteX39" fmla="*/ 1271325 w 1887484"/>
                <a:gd name="connsiteY39" fmla="*/ 1170 h 1904041"/>
                <a:gd name="connsiteX40" fmla="*/ 1283914 w 1887484"/>
                <a:gd name="connsiteY40" fmla="*/ 2340 h 1904041"/>
                <a:gd name="connsiteX41" fmla="*/ 1294705 w 1887484"/>
                <a:gd name="connsiteY41" fmla="*/ 3509 h 1904041"/>
                <a:gd name="connsiteX42" fmla="*/ 1307294 w 1887484"/>
                <a:gd name="connsiteY42" fmla="*/ 5849 h 1904041"/>
                <a:gd name="connsiteX43" fmla="*/ 1318085 w 1887484"/>
                <a:gd name="connsiteY43" fmla="*/ 8188 h 1904041"/>
                <a:gd name="connsiteX44" fmla="*/ 1328875 w 1887484"/>
                <a:gd name="connsiteY44" fmla="*/ 11697 h 1904041"/>
                <a:gd name="connsiteX45" fmla="*/ 1339666 w 1887484"/>
                <a:gd name="connsiteY45" fmla="*/ 15207 h 1904041"/>
                <a:gd name="connsiteX46" fmla="*/ 1352255 w 1887484"/>
                <a:gd name="connsiteY46" fmla="*/ 19886 h 1904041"/>
                <a:gd name="connsiteX47" fmla="*/ 1363046 w 1887484"/>
                <a:gd name="connsiteY47" fmla="*/ 24565 h 1904041"/>
                <a:gd name="connsiteX48" fmla="*/ 1375635 w 1887484"/>
                <a:gd name="connsiteY48" fmla="*/ 29244 h 1904041"/>
                <a:gd name="connsiteX49" fmla="*/ 1386426 w 1887484"/>
                <a:gd name="connsiteY49" fmla="*/ 35092 h 1904041"/>
                <a:gd name="connsiteX50" fmla="*/ 1397217 w 1887484"/>
                <a:gd name="connsiteY50" fmla="*/ 40941 h 1904041"/>
                <a:gd name="connsiteX51" fmla="*/ 1409806 w 1887484"/>
                <a:gd name="connsiteY51" fmla="*/ 47959 h 1904041"/>
                <a:gd name="connsiteX52" fmla="*/ 1420597 w 1887484"/>
                <a:gd name="connsiteY52" fmla="*/ 54978 h 1904041"/>
                <a:gd name="connsiteX53" fmla="*/ 1433186 w 1887484"/>
                <a:gd name="connsiteY53" fmla="*/ 61996 h 1904041"/>
                <a:gd name="connsiteX54" fmla="*/ 1443977 w 1887484"/>
                <a:gd name="connsiteY54" fmla="*/ 70184 h 1904041"/>
                <a:gd name="connsiteX55" fmla="*/ 1454767 w 1887484"/>
                <a:gd name="connsiteY55" fmla="*/ 79542 h 1904041"/>
                <a:gd name="connsiteX56" fmla="*/ 1467357 w 1887484"/>
                <a:gd name="connsiteY56" fmla="*/ 87730 h 1904041"/>
                <a:gd name="connsiteX57" fmla="*/ 1478147 w 1887484"/>
                <a:gd name="connsiteY57" fmla="*/ 98258 h 1904041"/>
                <a:gd name="connsiteX58" fmla="*/ 1490736 w 1887484"/>
                <a:gd name="connsiteY58" fmla="*/ 107616 h 1904041"/>
                <a:gd name="connsiteX59" fmla="*/ 1501527 w 1887484"/>
                <a:gd name="connsiteY59" fmla="*/ 119313 h 1904041"/>
                <a:gd name="connsiteX60" fmla="*/ 1512318 w 1887484"/>
                <a:gd name="connsiteY60" fmla="*/ 129841 h 1904041"/>
                <a:gd name="connsiteX61" fmla="*/ 1524907 w 1887484"/>
                <a:gd name="connsiteY61" fmla="*/ 141538 h 1904041"/>
                <a:gd name="connsiteX62" fmla="*/ 1535698 w 1887484"/>
                <a:gd name="connsiteY62" fmla="*/ 154405 h 1904041"/>
                <a:gd name="connsiteX63" fmla="*/ 1546489 w 1887484"/>
                <a:gd name="connsiteY63" fmla="*/ 167272 h 1904041"/>
                <a:gd name="connsiteX64" fmla="*/ 1559078 w 1887484"/>
                <a:gd name="connsiteY64" fmla="*/ 180139 h 1904041"/>
                <a:gd name="connsiteX65" fmla="*/ 1569869 w 1887484"/>
                <a:gd name="connsiteY65" fmla="*/ 195346 h 1904041"/>
                <a:gd name="connsiteX66" fmla="*/ 1582458 w 1887484"/>
                <a:gd name="connsiteY66" fmla="*/ 210553 h 1904041"/>
                <a:gd name="connsiteX67" fmla="*/ 1593248 w 1887484"/>
                <a:gd name="connsiteY67" fmla="*/ 225759 h 1904041"/>
                <a:gd name="connsiteX68" fmla="*/ 1604039 w 1887484"/>
                <a:gd name="connsiteY68" fmla="*/ 242135 h 1904041"/>
                <a:gd name="connsiteX69" fmla="*/ 1616628 w 1887484"/>
                <a:gd name="connsiteY69" fmla="*/ 258512 h 1904041"/>
                <a:gd name="connsiteX70" fmla="*/ 1627419 w 1887484"/>
                <a:gd name="connsiteY70" fmla="*/ 277228 h 1904041"/>
                <a:gd name="connsiteX71" fmla="*/ 1640008 w 1887484"/>
                <a:gd name="connsiteY71" fmla="*/ 294774 h 1904041"/>
                <a:gd name="connsiteX72" fmla="*/ 1650799 w 1887484"/>
                <a:gd name="connsiteY72" fmla="*/ 314659 h 1904041"/>
                <a:gd name="connsiteX73" fmla="*/ 1661590 w 1887484"/>
                <a:gd name="connsiteY73" fmla="*/ 334545 h 1904041"/>
                <a:gd name="connsiteX74" fmla="*/ 1674179 w 1887484"/>
                <a:gd name="connsiteY74" fmla="*/ 356770 h 1904041"/>
                <a:gd name="connsiteX75" fmla="*/ 1684970 w 1887484"/>
                <a:gd name="connsiteY75" fmla="*/ 378995 h 1904041"/>
                <a:gd name="connsiteX76" fmla="*/ 1697559 w 1887484"/>
                <a:gd name="connsiteY76" fmla="*/ 402389 h 1904041"/>
                <a:gd name="connsiteX77" fmla="*/ 1708350 w 1887484"/>
                <a:gd name="connsiteY77" fmla="*/ 426954 h 1904041"/>
                <a:gd name="connsiteX78" fmla="*/ 1719140 w 1887484"/>
                <a:gd name="connsiteY78" fmla="*/ 452688 h 1904041"/>
                <a:gd name="connsiteX79" fmla="*/ 1729931 w 1887484"/>
                <a:gd name="connsiteY79" fmla="*/ 480762 h 1904041"/>
                <a:gd name="connsiteX80" fmla="*/ 1742520 w 1887484"/>
                <a:gd name="connsiteY80" fmla="*/ 510005 h 1904041"/>
                <a:gd name="connsiteX81" fmla="*/ 1753311 w 1887484"/>
                <a:gd name="connsiteY81" fmla="*/ 540418 h 1904041"/>
                <a:gd name="connsiteX82" fmla="*/ 1765900 w 1887484"/>
                <a:gd name="connsiteY82" fmla="*/ 573171 h 1904041"/>
                <a:gd name="connsiteX83" fmla="*/ 1776691 w 1887484"/>
                <a:gd name="connsiteY83" fmla="*/ 608263 h 1904041"/>
                <a:gd name="connsiteX84" fmla="*/ 1787482 w 1887484"/>
                <a:gd name="connsiteY84" fmla="*/ 645694 h 1904041"/>
                <a:gd name="connsiteX85" fmla="*/ 1800071 w 1887484"/>
                <a:gd name="connsiteY85" fmla="*/ 686635 h 1904041"/>
                <a:gd name="connsiteX86" fmla="*/ 1810862 w 1887484"/>
                <a:gd name="connsiteY86" fmla="*/ 731085 h 1904041"/>
                <a:gd name="connsiteX87" fmla="*/ 1823451 w 1887484"/>
                <a:gd name="connsiteY87" fmla="*/ 780214 h 1904041"/>
                <a:gd name="connsiteX88" fmla="*/ 1834242 w 1887484"/>
                <a:gd name="connsiteY88" fmla="*/ 836361 h 1904041"/>
                <a:gd name="connsiteX89" fmla="*/ 1845032 w 1887484"/>
                <a:gd name="connsiteY89" fmla="*/ 901867 h 1904041"/>
                <a:gd name="connsiteX90" fmla="*/ 1857621 w 1887484"/>
                <a:gd name="connsiteY90" fmla="*/ 980239 h 1904041"/>
                <a:gd name="connsiteX91" fmla="*/ 1868412 w 1887484"/>
                <a:gd name="connsiteY91" fmla="*/ 1084345 h 1904041"/>
                <a:gd name="connsiteX92" fmla="*/ 1881001 w 1887484"/>
                <a:gd name="connsiteY92" fmla="*/ 1256297 h 1904041"/>
                <a:gd name="connsiteX93" fmla="*/ 1885102 w 1887484"/>
                <a:gd name="connsiteY93" fmla="*/ 1335426 h 1904041"/>
                <a:gd name="connsiteX94" fmla="*/ 1887484 w 1887484"/>
                <a:gd name="connsiteY94" fmla="*/ 1903557 h 1904041"/>
                <a:gd name="connsiteX95" fmla="*/ 0 w 1887484"/>
                <a:gd name="connsiteY95" fmla="*/ 1904041 h 1904041"/>
                <a:gd name="connsiteX96" fmla="*/ 0 w 1887484"/>
                <a:gd name="connsiteY96" fmla="*/ 1482058 h 1904041"/>
                <a:gd name="connsiteX97" fmla="*/ 8809 w 1887484"/>
                <a:gd name="connsiteY97" fmla="*/ 1388477 h 1904041"/>
                <a:gd name="connsiteX98" fmla="*/ 21398 w 1887484"/>
                <a:gd name="connsiteY98" fmla="*/ 1283201 h 1904041"/>
                <a:gd name="connsiteX99" fmla="*/ 32189 w 1887484"/>
                <a:gd name="connsiteY99" fmla="*/ 1190791 h 1904041"/>
                <a:gd name="connsiteX100" fmla="*/ 44778 w 1887484"/>
                <a:gd name="connsiteY100" fmla="*/ 1110080 h 1904041"/>
                <a:gd name="connsiteX101" fmla="*/ 55569 w 1887484"/>
                <a:gd name="connsiteY101" fmla="*/ 1038726 h 1904041"/>
                <a:gd name="connsiteX102" fmla="*/ 66360 w 1887484"/>
                <a:gd name="connsiteY102" fmla="*/ 972051 h 1904041"/>
                <a:gd name="connsiteX103" fmla="*/ 78949 w 1887484"/>
                <a:gd name="connsiteY103" fmla="*/ 911225 h 1904041"/>
                <a:gd name="connsiteX104" fmla="*/ 89740 w 1887484"/>
                <a:gd name="connsiteY104" fmla="*/ 853907 h 1904041"/>
                <a:gd name="connsiteX105" fmla="*/ 102329 w 1887484"/>
                <a:gd name="connsiteY105" fmla="*/ 800100 h 1904041"/>
                <a:gd name="connsiteX106" fmla="*/ 113119 w 1887484"/>
                <a:gd name="connsiteY106" fmla="*/ 750971 h 1904041"/>
                <a:gd name="connsiteX107" fmla="*/ 123910 w 1887484"/>
                <a:gd name="connsiteY107" fmla="*/ 705351 h 1904041"/>
                <a:gd name="connsiteX108" fmla="*/ 136499 w 1887484"/>
                <a:gd name="connsiteY108" fmla="*/ 663240 h 1904041"/>
                <a:gd name="connsiteX109" fmla="*/ 147290 w 1887484"/>
                <a:gd name="connsiteY109" fmla="*/ 624639 h 1904041"/>
                <a:gd name="connsiteX110" fmla="*/ 158081 w 1887484"/>
                <a:gd name="connsiteY110" fmla="*/ 589547 h 1904041"/>
                <a:gd name="connsiteX111" fmla="*/ 170670 w 1887484"/>
                <a:gd name="connsiteY111" fmla="*/ 555625 h 1904041"/>
                <a:gd name="connsiteX112" fmla="*/ 181461 w 1887484"/>
                <a:gd name="connsiteY112" fmla="*/ 525212 h 1904041"/>
                <a:gd name="connsiteX113" fmla="*/ 192251 w 1887484"/>
                <a:gd name="connsiteY113" fmla="*/ 495968 h 1904041"/>
                <a:gd name="connsiteX114" fmla="*/ 204841 w 1887484"/>
                <a:gd name="connsiteY114" fmla="*/ 469064 h 1904041"/>
                <a:gd name="connsiteX115" fmla="*/ 215631 w 1887484"/>
                <a:gd name="connsiteY115" fmla="*/ 442160 h 1904041"/>
                <a:gd name="connsiteX116" fmla="*/ 228221 w 1887484"/>
                <a:gd name="connsiteY116" fmla="*/ 417596 h 1904041"/>
                <a:gd name="connsiteX117" fmla="*/ 239011 w 1887484"/>
                <a:gd name="connsiteY117" fmla="*/ 393031 h 1904041"/>
                <a:gd name="connsiteX118" fmla="*/ 249802 w 1887484"/>
                <a:gd name="connsiteY118" fmla="*/ 370806 h 1904041"/>
                <a:gd name="connsiteX119" fmla="*/ 262391 w 1887484"/>
                <a:gd name="connsiteY119" fmla="*/ 348581 h 1904041"/>
                <a:gd name="connsiteX120" fmla="*/ 273182 w 1887484"/>
                <a:gd name="connsiteY120" fmla="*/ 328696 h 1904041"/>
                <a:gd name="connsiteX121" fmla="*/ 285771 w 1887484"/>
                <a:gd name="connsiteY121" fmla="*/ 308810 h 1904041"/>
                <a:gd name="connsiteX122" fmla="*/ 296562 w 1887484"/>
                <a:gd name="connsiteY122" fmla="*/ 288925 h 1904041"/>
                <a:gd name="connsiteX123" fmla="*/ 307353 w 1887484"/>
                <a:gd name="connsiteY123" fmla="*/ 271379 h 1904041"/>
                <a:gd name="connsiteX124" fmla="*/ 318143 w 1887484"/>
                <a:gd name="connsiteY124" fmla="*/ 253833 h 1904041"/>
                <a:gd name="connsiteX125" fmla="*/ 330733 w 1887484"/>
                <a:gd name="connsiteY125" fmla="*/ 237457 h 1904041"/>
                <a:gd name="connsiteX126" fmla="*/ 343322 w 1887484"/>
                <a:gd name="connsiteY126" fmla="*/ 221080 h 1904041"/>
                <a:gd name="connsiteX127" fmla="*/ 354113 w 1887484"/>
                <a:gd name="connsiteY127" fmla="*/ 205874 h 1904041"/>
                <a:gd name="connsiteX128" fmla="*/ 364903 w 1887484"/>
                <a:gd name="connsiteY128" fmla="*/ 190667 h 1904041"/>
                <a:gd name="connsiteX129" fmla="*/ 375694 w 1887484"/>
                <a:gd name="connsiteY129" fmla="*/ 176630 h 1904041"/>
                <a:gd name="connsiteX130" fmla="*/ 388283 w 1887484"/>
                <a:gd name="connsiteY130" fmla="*/ 163763 h 1904041"/>
                <a:gd name="connsiteX131" fmla="*/ 399074 w 1887484"/>
                <a:gd name="connsiteY131" fmla="*/ 150896 h 1904041"/>
                <a:gd name="connsiteX132" fmla="*/ 411663 w 1887484"/>
                <a:gd name="connsiteY132" fmla="*/ 139199 h 1904041"/>
                <a:gd name="connsiteX133" fmla="*/ 422454 w 1887484"/>
                <a:gd name="connsiteY133" fmla="*/ 127501 h 1904041"/>
                <a:gd name="connsiteX134" fmla="*/ 433245 w 1887484"/>
                <a:gd name="connsiteY134" fmla="*/ 115804 h 1904041"/>
                <a:gd name="connsiteX135" fmla="*/ 445834 w 1887484"/>
                <a:gd name="connsiteY135" fmla="*/ 105276 h 1904041"/>
                <a:gd name="connsiteX136" fmla="*/ 456624 w 1887484"/>
                <a:gd name="connsiteY136" fmla="*/ 95918 h 1904041"/>
                <a:gd name="connsiteX137" fmla="*/ 469214 w 1887484"/>
                <a:gd name="connsiteY137" fmla="*/ 86561 h 1904041"/>
                <a:gd name="connsiteX138" fmla="*/ 480004 w 1887484"/>
                <a:gd name="connsiteY138" fmla="*/ 77203 h 1904041"/>
                <a:gd name="connsiteX139" fmla="*/ 490795 w 1887484"/>
                <a:gd name="connsiteY139" fmla="*/ 69015 h 1904041"/>
                <a:gd name="connsiteX140" fmla="*/ 503384 w 1887484"/>
                <a:gd name="connsiteY140" fmla="*/ 60826 h 1904041"/>
                <a:gd name="connsiteX141" fmla="*/ 514175 w 1887484"/>
                <a:gd name="connsiteY141" fmla="*/ 53808 h 1904041"/>
                <a:gd name="connsiteX142" fmla="*/ 526764 w 1887484"/>
                <a:gd name="connsiteY142" fmla="*/ 46790 h 1904041"/>
                <a:gd name="connsiteX143" fmla="*/ 537555 w 1887484"/>
                <a:gd name="connsiteY143" fmla="*/ 39771 h 1904041"/>
                <a:gd name="connsiteX144" fmla="*/ 548346 w 1887484"/>
                <a:gd name="connsiteY144" fmla="*/ 33922 h 1904041"/>
                <a:gd name="connsiteX145" fmla="*/ 560935 w 1887484"/>
                <a:gd name="connsiteY145" fmla="*/ 28074 h 1904041"/>
                <a:gd name="connsiteX146" fmla="*/ 571726 w 1887484"/>
                <a:gd name="connsiteY146" fmla="*/ 23395 h 1904041"/>
                <a:gd name="connsiteX147" fmla="*/ 582516 w 1887484"/>
                <a:gd name="connsiteY147" fmla="*/ 18716 h 1904041"/>
                <a:gd name="connsiteX148" fmla="*/ 595106 w 1887484"/>
                <a:gd name="connsiteY148" fmla="*/ 14037 h 1904041"/>
                <a:gd name="connsiteX149" fmla="*/ 605896 w 1887484"/>
                <a:gd name="connsiteY149" fmla="*/ 11697 h 1904041"/>
                <a:gd name="connsiteX150" fmla="*/ 618485 w 1887484"/>
                <a:gd name="connsiteY150" fmla="*/ 8188 h 1904041"/>
                <a:gd name="connsiteX151" fmla="*/ 629276 w 1887484"/>
                <a:gd name="connsiteY151" fmla="*/ 5849 h 1904041"/>
                <a:gd name="connsiteX152" fmla="*/ 640067 w 1887484"/>
                <a:gd name="connsiteY152" fmla="*/ 3509 h 1904041"/>
                <a:gd name="connsiteX153" fmla="*/ 652656 w 1887484"/>
                <a:gd name="connsiteY153" fmla="*/ 2340 h 1904041"/>
                <a:gd name="connsiteX154" fmla="*/ 663447 w 1887484"/>
                <a:gd name="connsiteY154" fmla="*/ 1170 h 1904041"/>
                <a:gd name="connsiteX155" fmla="*/ 676036 w 1887484"/>
                <a:gd name="connsiteY15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1030332 w 1887484"/>
                <a:gd name="connsiteY17" fmla="*/ 170782 h 1904041"/>
                <a:gd name="connsiteX18" fmla="*/ 1042921 w 1887484"/>
                <a:gd name="connsiteY18" fmla="*/ 145047 h 1904041"/>
                <a:gd name="connsiteX19" fmla="*/ 1053712 w 1887484"/>
                <a:gd name="connsiteY19" fmla="*/ 123992 h 1904041"/>
                <a:gd name="connsiteX20" fmla="*/ 1064503 w 1887484"/>
                <a:gd name="connsiteY20" fmla="*/ 105276 h 1904041"/>
                <a:gd name="connsiteX21" fmla="*/ 1077092 w 1887484"/>
                <a:gd name="connsiteY21" fmla="*/ 90070 h 1904041"/>
                <a:gd name="connsiteX22" fmla="*/ 1087882 w 1887484"/>
                <a:gd name="connsiteY22" fmla="*/ 76033 h 1904041"/>
                <a:gd name="connsiteX23" fmla="*/ 1100472 w 1887484"/>
                <a:gd name="connsiteY23" fmla="*/ 63166 h 1904041"/>
                <a:gd name="connsiteX24" fmla="*/ 1111262 w 1887484"/>
                <a:gd name="connsiteY24" fmla="*/ 52638 h 1904041"/>
                <a:gd name="connsiteX25" fmla="*/ 1122053 w 1887484"/>
                <a:gd name="connsiteY25" fmla="*/ 43280 h 1904041"/>
                <a:gd name="connsiteX26" fmla="*/ 1134642 w 1887484"/>
                <a:gd name="connsiteY26" fmla="*/ 35092 h 1904041"/>
                <a:gd name="connsiteX27" fmla="*/ 1145433 w 1887484"/>
                <a:gd name="connsiteY27" fmla="*/ 28074 h 1904041"/>
                <a:gd name="connsiteX28" fmla="*/ 1156224 w 1887484"/>
                <a:gd name="connsiteY28" fmla="*/ 22225 h 1904041"/>
                <a:gd name="connsiteX29" fmla="*/ 1168813 w 1887484"/>
                <a:gd name="connsiteY29" fmla="*/ 16376 h 1904041"/>
                <a:gd name="connsiteX30" fmla="*/ 1179604 w 1887484"/>
                <a:gd name="connsiteY30" fmla="*/ 12867 h 1904041"/>
                <a:gd name="connsiteX31" fmla="*/ 1192193 w 1887484"/>
                <a:gd name="connsiteY31" fmla="*/ 8188 h 1904041"/>
                <a:gd name="connsiteX32" fmla="*/ 1202984 w 1887484"/>
                <a:gd name="connsiteY32" fmla="*/ 5849 h 1904041"/>
                <a:gd name="connsiteX33" fmla="*/ 1213774 w 1887484"/>
                <a:gd name="connsiteY33" fmla="*/ 3509 h 1904041"/>
                <a:gd name="connsiteX34" fmla="*/ 1226364 w 1887484"/>
                <a:gd name="connsiteY34" fmla="*/ 1170 h 1904041"/>
                <a:gd name="connsiteX35" fmla="*/ 1237154 w 1887484"/>
                <a:gd name="connsiteY35" fmla="*/ 1170 h 1904041"/>
                <a:gd name="connsiteX36" fmla="*/ 1249743 w 1887484"/>
                <a:gd name="connsiteY36" fmla="*/ 0 h 1904041"/>
                <a:gd name="connsiteX37" fmla="*/ 1260534 w 1887484"/>
                <a:gd name="connsiteY37" fmla="*/ 0 h 1904041"/>
                <a:gd name="connsiteX38" fmla="*/ 1271325 w 1887484"/>
                <a:gd name="connsiteY38" fmla="*/ 1170 h 1904041"/>
                <a:gd name="connsiteX39" fmla="*/ 1283914 w 1887484"/>
                <a:gd name="connsiteY39" fmla="*/ 2340 h 1904041"/>
                <a:gd name="connsiteX40" fmla="*/ 1294705 w 1887484"/>
                <a:gd name="connsiteY40" fmla="*/ 3509 h 1904041"/>
                <a:gd name="connsiteX41" fmla="*/ 1307294 w 1887484"/>
                <a:gd name="connsiteY41" fmla="*/ 5849 h 1904041"/>
                <a:gd name="connsiteX42" fmla="*/ 1318085 w 1887484"/>
                <a:gd name="connsiteY42" fmla="*/ 8188 h 1904041"/>
                <a:gd name="connsiteX43" fmla="*/ 1328875 w 1887484"/>
                <a:gd name="connsiteY43" fmla="*/ 11697 h 1904041"/>
                <a:gd name="connsiteX44" fmla="*/ 1339666 w 1887484"/>
                <a:gd name="connsiteY44" fmla="*/ 15207 h 1904041"/>
                <a:gd name="connsiteX45" fmla="*/ 1352255 w 1887484"/>
                <a:gd name="connsiteY45" fmla="*/ 19886 h 1904041"/>
                <a:gd name="connsiteX46" fmla="*/ 1363046 w 1887484"/>
                <a:gd name="connsiteY46" fmla="*/ 24565 h 1904041"/>
                <a:gd name="connsiteX47" fmla="*/ 1375635 w 1887484"/>
                <a:gd name="connsiteY47" fmla="*/ 29244 h 1904041"/>
                <a:gd name="connsiteX48" fmla="*/ 1386426 w 1887484"/>
                <a:gd name="connsiteY48" fmla="*/ 35092 h 1904041"/>
                <a:gd name="connsiteX49" fmla="*/ 1397217 w 1887484"/>
                <a:gd name="connsiteY49" fmla="*/ 40941 h 1904041"/>
                <a:gd name="connsiteX50" fmla="*/ 1409806 w 1887484"/>
                <a:gd name="connsiteY50" fmla="*/ 47959 h 1904041"/>
                <a:gd name="connsiteX51" fmla="*/ 1420597 w 1887484"/>
                <a:gd name="connsiteY51" fmla="*/ 54978 h 1904041"/>
                <a:gd name="connsiteX52" fmla="*/ 1433186 w 1887484"/>
                <a:gd name="connsiteY52" fmla="*/ 61996 h 1904041"/>
                <a:gd name="connsiteX53" fmla="*/ 1443977 w 1887484"/>
                <a:gd name="connsiteY53" fmla="*/ 70184 h 1904041"/>
                <a:gd name="connsiteX54" fmla="*/ 1454767 w 1887484"/>
                <a:gd name="connsiteY54" fmla="*/ 79542 h 1904041"/>
                <a:gd name="connsiteX55" fmla="*/ 1467357 w 1887484"/>
                <a:gd name="connsiteY55" fmla="*/ 87730 h 1904041"/>
                <a:gd name="connsiteX56" fmla="*/ 1478147 w 1887484"/>
                <a:gd name="connsiteY56" fmla="*/ 98258 h 1904041"/>
                <a:gd name="connsiteX57" fmla="*/ 1490736 w 1887484"/>
                <a:gd name="connsiteY57" fmla="*/ 107616 h 1904041"/>
                <a:gd name="connsiteX58" fmla="*/ 1501527 w 1887484"/>
                <a:gd name="connsiteY58" fmla="*/ 119313 h 1904041"/>
                <a:gd name="connsiteX59" fmla="*/ 1512318 w 1887484"/>
                <a:gd name="connsiteY59" fmla="*/ 129841 h 1904041"/>
                <a:gd name="connsiteX60" fmla="*/ 1524907 w 1887484"/>
                <a:gd name="connsiteY60" fmla="*/ 141538 h 1904041"/>
                <a:gd name="connsiteX61" fmla="*/ 1535698 w 1887484"/>
                <a:gd name="connsiteY61" fmla="*/ 154405 h 1904041"/>
                <a:gd name="connsiteX62" fmla="*/ 1546489 w 1887484"/>
                <a:gd name="connsiteY62" fmla="*/ 167272 h 1904041"/>
                <a:gd name="connsiteX63" fmla="*/ 1559078 w 1887484"/>
                <a:gd name="connsiteY63" fmla="*/ 180139 h 1904041"/>
                <a:gd name="connsiteX64" fmla="*/ 1569869 w 1887484"/>
                <a:gd name="connsiteY64" fmla="*/ 195346 h 1904041"/>
                <a:gd name="connsiteX65" fmla="*/ 1582458 w 1887484"/>
                <a:gd name="connsiteY65" fmla="*/ 210553 h 1904041"/>
                <a:gd name="connsiteX66" fmla="*/ 1593248 w 1887484"/>
                <a:gd name="connsiteY66" fmla="*/ 225759 h 1904041"/>
                <a:gd name="connsiteX67" fmla="*/ 1604039 w 1887484"/>
                <a:gd name="connsiteY67" fmla="*/ 242135 h 1904041"/>
                <a:gd name="connsiteX68" fmla="*/ 1616628 w 1887484"/>
                <a:gd name="connsiteY68" fmla="*/ 258512 h 1904041"/>
                <a:gd name="connsiteX69" fmla="*/ 1627419 w 1887484"/>
                <a:gd name="connsiteY69" fmla="*/ 277228 h 1904041"/>
                <a:gd name="connsiteX70" fmla="*/ 1640008 w 1887484"/>
                <a:gd name="connsiteY70" fmla="*/ 294774 h 1904041"/>
                <a:gd name="connsiteX71" fmla="*/ 1650799 w 1887484"/>
                <a:gd name="connsiteY71" fmla="*/ 314659 h 1904041"/>
                <a:gd name="connsiteX72" fmla="*/ 1661590 w 1887484"/>
                <a:gd name="connsiteY72" fmla="*/ 334545 h 1904041"/>
                <a:gd name="connsiteX73" fmla="*/ 1674179 w 1887484"/>
                <a:gd name="connsiteY73" fmla="*/ 356770 h 1904041"/>
                <a:gd name="connsiteX74" fmla="*/ 1684970 w 1887484"/>
                <a:gd name="connsiteY74" fmla="*/ 378995 h 1904041"/>
                <a:gd name="connsiteX75" fmla="*/ 1697559 w 1887484"/>
                <a:gd name="connsiteY75" fmla="*/ 402389 h 1904041"/>
                <a:gd name="connsiteX76" fmla="*/ 1708350 w 1887484"/>
                <a:gd name="connsiteY76" fmla="*/ 426954 h 1904041"/>
                <a:gd name="connsiteX77" fmla="*/ 1719140 w 1887484"/>
                <a:gd name="connsiteY77" fmla="*/ 452688 h 1904041"/>
                <a:gd name="connsiteX78" fmla="*/ 1729931 w 1887484"/>
                <a:gd name="connsiteY78" fmla="*/ 480762 h 1904041"/>
                <a:gd name="connsiteX79" fmla="*/ 1742520 w 1887484"/>
                <a:gd name="connsiteY79" fmla="*/ 510005 h 1904041"/>
                <a:gd name="connsiteX80" fmla="*/ 1753311 w 1887484"/>
                <a:gd name="connsiteY80" fmla="*/ 540418 h 1904041"/>
                <a:gd name="connsiteX81" fmla="*/ 1765900 w 1887484"/>
                <a:gd name="connsiteY81" fmla="*/ 573171 h 1904041"/>
                <a:gd name="connsiteX82" fmla="*/ 1776691 w 1887484"/>
                <a:gd name="connsiteY82" fmla="*/ 608263 h 1904041"/>
                <a:gd name="connsiteX83" fmla="*/ 1787482 w 1887484"/>
                <a:gd name="connsiteY83" fmla="*/ 645694 h 1904041"/>
                <a:gd name="connsiteX84" fmla="*/ 1800071 w 1887484"/>
                <a:gd name="connsiteY84" fmla="*/ 686635 h 1904041"/>
                <a:gd name="connsiteX85" fmla="*/ 1810862 w 1887484"/>
                <a:gd name="connsiteY85" fmla="*/ 731085 h 1904041"/>
                <a:gd name="connsiteX86" fmla="*/ 1823451 w 1887484"/>
                <a:gd name="connsiteY86" fmla="*/ 780214 h 1904041"/>
                <a:gd name="connsiteX87" fmla="*/ 1834242 w 1887484"/>
                <a:gd name="connsiteY87" fmla="*/ 836361 h 1904041"/>
                <a:gd name="connsiteX88" fmla="*/ 1845032 w 1887484"/>
                <a:gd name="connsiteY88" fmla="*/ 901867 h 1904041"/>
                <a:gd name="connsiteX89" fmla="*/ 1857621 w 1887484"/>
                <a:gd name="connsiteY89" fmla="*/ 980239 h 1904041"/>
                <a:gd name="connsiteX90" fmla="*/ 1868412 w 1887484"/>
                <a:gd name="connsiteY90" fmla="*/ 1084345 h 1904041"/>
                <a:gd name="connsiteX91" fmla="*/ 1881001 w 1887484"/>
                <a:gd name="connsiteY91" fmla="*/ 1256297 h 1904041"/>
                <a:gd name="connsiteX92" fmla="*/ 1885102 w 1887484"/>
                <a:gd name="connsiteY92" fmla="*/ 1335426 h 1904041"/>
                <a:gd name="connsiteX93" fmla="*/ 1887484 w 1887484"/>
                <a:gd name="connsiteY93" fmla="*/ 1903557 h 1904041"/>
                <a:gd name="connsiteX94" fmla="*/ 0 w 1887484"/>
                <a:gd name="connsiteY94" fmla="*/ 1904041 h 1904041"/>
                <a:gd name="connsiteX95" fmla="*/ 0 w 1887484"/>
                <a:gd name="connsiteY95" fmla="*/ 1482058 h 1904041"/>
                <a:gd name="connsiteX96" fmla="*/ 8809 w 1887484"/>
                <a:gd name="connsiteY96" fmla="*/ 1388477 h 1904041"/>
                <a:gd name="connsiteX97" fmla="*/ 21398 w 1887484"/>
                <a:gd name="connsiteY97" fmla="*/ 1283201 h 1904041"/>
                <a:gd name="connsiteX98" fmla="*/ 32189 w 1887484"/>
                <a:gd name="connsiteY98" fmla="*/ 1190791 h 1904041"/>
                <a:gd name="connsiteX99" fmla="*/ 44778 w 1887484"/>
                <a:gd name="connsiteY99" fmla="*/ 1110080 h 1904041"/>
                <a:gd name="connsiteX100" fmla="*/ 55569 w 1887484"/>
                <a:gd name="connsiteY100" fmla="*/ 1038726 h 1904041"/>
                <a:gd name="connsiteX101" fmla="*/ 66360 w 1887484"/>
                <a:gd name="connsiteY101" fmla="*/ 972051 h 1904041"/>
                <a:gd name="connsiteX102" fmla="*/ 78949 w 1887484"/>
                <a:gd name="connsiteY102" fmla="*/ 911225 h 1904041"/>
                <a:gd name="connsiteX103" fmla="*/ 89740 w 1887484"/>
                <a:gd name="connsiteY103" fmla="*/ 853907 h 1904041"/>
                <a:gd name="connsiteX104" fmla="*/ 102329 w 1887484"/>
                <a:gd name="connsiteY104" fmla="*/ 800100 h 1904041"/>
                <a:gd name="connsiteX105" fmla="*/ 113119 w 1887484"/>
                <a:gd name="connsiteY105" fmla="*/ 750971 h 1904041"/>
                <a:gd name="connsiteX106" fmla="*/ 123910 w 1887484"/>
                <a:gd name="connsiteY106" fmla="*/ 705351 h 1904041"/>
                <a:gd name="connsiteX107" fmla="*/ 136499 w 1887484"/>
                <a:gd name="connsiteY107" fmla="*/ 663240 h 1904041"/>
                <a:gd name="connsiteX108" fmla="*/ 147290 w 1887484"/>
                <a:gd name="connsiteY108" fmla="*/ 624639 h 1904041"/>
                <a:gd name="connsiteX109" fmla="*/ 158081 w 1887484"/>
                <a:gd name="connsiteY109" fmla="*/ 589547 h 1904041"/>
                <a:gd name="connsiteX110" fmla="*/ 170670 w 1887484"/>
                <a:gd name="connsiteY110" fmla="*/ 555625 h 1904041"/>
                <a:gd name="connsiteX111" fmla="*/ 181461 w 1887484"/>
                <a:gd name="connsiteY111" fmla="*/ 525212 h 1904041"/>
                <a:gd name="connsiteX112" fmla="*/ 192251 w 1887484"/>
                <a:gd name="connsiteY112" fmla="*/ 495968 h 1904041"/>
                <a:gd name="connsiteX113" fmla="*/ 204841 w 1887484"/>
                <a:gd name="connsiteY113" fmla="*/ 469064 h 1904041"/>
                <a:gd name="connsiteX114" fmla="*/ 215631 w 1887484"/>
                <a:gd name="connsiteY114" fmla="*/ 442160 h 1904041"/>
                <a:gd name="connsiteX115" fmla="*/ 228221 w 1887484"/>
                <a:gd name="connsiteY115" fmla="*/ 417596 h 1904041"/>
                <a:gd name="connsiteX116" fmla="*/ 239011 w 1887484"/>
                <a:gd name="connsiteY116" fmla="*/ 393031 h 1904041"/>
                <a:gd name="connsiteX117" fmla="*/ 249802 w 1887484"/>
                <a:gd name="connsiteY117" fmla="*/ 370806 h 1904041"/>
                <a:gd name="connsiteX118" fmla="*/ 262391 w 1887484"/>
                <a:gd name="connsiteY118" fmla="*/ 348581 h 1904041"/>
                <a:gd name="connsiteX119" fmla="*/ 273182 w 1887484"/>
                <a:gd name="connsiteY119" fmla="*/ 328696 h 1904041"/>
                <a:gd name="connsiteX120" fmla="*/ 285771 w 1887484"/>
                <a:gd name="connsiteY120" fmla="*/ 308810 h 1904041"/>
                <a:gd name="connsiteX121" fmla="*/ 296562 w 1887484"/>
                <a:gd name="connsiteY121" fmla="*/ 288925 h 1904041"/>
                <a:gd name="connsiteX122" fmla="*/ 307353 w 1887484"/>
                <a:gd name="connsiteY122" fmla="*/ 271379 h 1904041"/>
                <a:gd name="connsiteX123" fmla="*/ 318143 w 1887484"/>
                <a:gd name="connsiteY123" fmla="*/ 253833 h 1904041"/>
                <a:gd name="connsiteX124" fmla="*/ 330733 w 1887484"/>
                <a:gd name="connsiteY124" fmla="*/ 237457 h 1904041"/>
                <a:gd name="connsiteX125" fmla="*/ 343322 w 1887484"/>
                <a:gd name="connsiteY125" fmla="*/ 221080 h 1904041"/>
                <a:gd name="connsiteX126" fmla="*/ 354113 w 1887484"/>
                <a:gd name="connsiteY126" fmla="*/ 205874 h 1904041"/>
                <a:gd name="connsiteX127" fmla="*/ 364903 w 1887484"/>
                <a:gd name="connsiteY127" fmla="*/ 190667 h 1904041"/>
                <a:gd name="connsiteX128" fmla="*/ 375694 w 1887484"/>
                <a:gd name="connsiteY128" fmla="*/ 176630 h 1904041"/>
                <a:gd name="connsiteX129" fmla="*/ 388283 w 1887484"/>
                <a:gd name="connsiteY129" fmla="*/ 163763 h 1904041"/>
                <a:gd name="connsiteX130" fmla="*/ 399074 w 1887484"/>
                <a:gd name="connsiteY130" fmla="*/ 150896 h 1904041"/>
                <a:gd name="connsiteX131" fmla="*/ 411663 w 1887484"/>
                <a:gd name="connsiteY131" fmla="*/ 139199 h 1904041"/>
                <a:gd name="connsiteX132" fmla="*/ 422454 w 1887484"/>
                <a:gd name="connsiteY132" fmla="*/ 127501 h 1904041"/>
                <a:gd name="connsiteX133" fmla="*/ 433245 w 1887484"/>
                <a:gd name="connsiteY133" fmla="*/ 115804 h 1904041"/>
                <a:gd name="connsiteX134" fmla="*/ 445834 w 1887484"/>
                <a:gd name="connsiteY134" fmla="*/ 105276 h 1904041"/>
                <a:gd name="connsiteX135" fmla="*/ 456624 w 1887484"/>
                <a:gd name="connsiteY135" fmla="*/ 95918 h 1904041"/>
                <a:gd name="connsiteX136" fmla="*/ 469214 w 1887484"/>
                <a:gd name="connsiteY136" fmla="*/ 86561 h 1904041"/>
                <a:gd name="connsiteX137" fmla="*/ 480004 w 1887484"/>
                <a:gd name="connsiteY137" fmla="*/ 77203 h 1904041"/>
                <a:gd name="connsiteX138" fmla="*/ 490795 w 1887484"/>
                <a:gd name="connsiteY138" fmla="*/ 69015 h 1904041"/>
                <a:gd name="connsiteX139" fmla="*/ 503384 w 1887484"/>
                <a:gd name="connsiteY139" fmla="*/ 60826 h 1904041"/>
                <a:gd name="connsiteX140" fmla="*/ 514175 w 1887484"/>
                <a:gd name="connsiteY140" fmla="*/ 53808 h 1904041"/>
                <a:gd name="connsiteX141" fmla="*/ 526764 w 1887484"/>
                <a:gd name="connsiteY141" fmla="*/ 46790 h 1904041"/>
                <a:gd name="connsiteX142" fmla="*/ 537555 w 1887484"/>
                <a:gd name="connsiteY142" fmla="*/ 39771 h 1904041"/>
                <a:gd name="connsiteX143" fmla="*/ 548346 w 1887484"/>
                <a:gd name="connsiteY143" fmla="*/ 33922 h 1904041"/>
                <a:gd name="connsiteX144" fmla="*/ 560935 w 1887484"/>
                <a:gd name="connsiteY144" fmla="*/ 28074 h 1904041"/>
                <a:gd name="connsiteX145" fmla="*/ 571726 w 1887484"/>
                <a:gd name="connsiteY145" fmla="*/ 23395 h 1904041"/>
                <a:gd name="connsiteX146" fmla="*/ 582516 w 1887484"/>
                <a:gd name="connsiteY146" fmla="*/ 18716 h 1904041"/>
                <a:gd name="connsiteX147" fmla="*/ 595106 w 1887484"/>
                <a:gd name="connsiteY147" fmla="*/ 14037 h 1904041"/>
                <a:gd name="connsiteX148" fmla="*/ 605896 w 1887484"/>
                <a:gd name="connsiteY148" fmla="*/ 11697 h 1904041"/>
                <a:gd name="connsiteX149" fmla="*/ 618485 w 1887484"/>
                <a:gd name="connsiteY149" fmla="*/ 8188 h 1904041"/>
                <a:gd name="connsiteX150" fmla="*/ 629276 w 1887484"/>
                <a:gd name="connsiteY150" fmla="*/ 5849 h 1904041"/>
                <a:gd name="connsiteX151" fmla="*/ 640067 w 1887484"/>
                <a:gd name="connsiteY151" fmla="*/ 3509 h 1904041"/>
                <a:gd name="connsiteX152" fmla="*/ 652656 w 1887484"/>
                <a:gd name="connsiteY152" fmla="*/ 2340 h 1904041"/>
                <a:gd name="connsiteX153" fmla="*/ 663447 w 1887484"/>
                <a:gd name="connsiteY153" fmla="*/ 1170 h 1904041"/>
                <a:gd name="connsiteX154" fmla="*/ 676036 w 1887484"/>
                <a:gd name="connsiteY15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1030332 w 1887484"/>
                <a:gd name="connsiteY16" fmla="*/ 170782 h 1904041"/>
                <a:gd name="connsiteX17" fmla="*/ 1042921 w 1887484"/>
                <a:gd name="connsiteY17" fmla="*/ 145047 h 1904041"/>
                <a:gd name="connsiteX18" fmla="*/ 1053712 w 1887484"/>
                <a:gd name="connsiteY18" fmla="*/ 123992 h 1904041"/>
                <a:gd name="connsiteX19" fmla="*/ 1064503 w 1887484"/>
                <a:gd name="connsiteY19" fmla="*/ 105276 h 1904041"/>
                <a:gd name="connsiteX20" fmla="*/ 1077092 w 1887484"/>
                <a:gd name="connsiteY20" fmla="*/ 90070 h 1904041"/>
                <a:gd name="connsiteX21" fmla="*/ 1087882 w 1887484"/>
                <a:gd name="connsiteY21" fmla="*/ 76033 h 1904041"/>
                <a:gd name="connsiteX22" fmla="*/ 1100472 w 1887484"/>
                <a:gd name="connsiteY22" fmla="*/ 63166 h 1904041"/>
                <a:gd name="connsiteX23" fmla="*/ 1111262 w 1887484"/>
                <a:gd name="connsiteY23" fmla="*/ 52638 h 1904041"/>
                <a:gd name="connsiteX24" fmla="*/ 1122053 w 1887484"/>
                <a:gd name="connsiteY24" fmla="*/ 43280 h 1904041"/>
                <a:gd name="connsiteX25" fmla="*/ 1134642 w 1887484"/>
                <a:gd name="connsiteY25" fmla="*/ 35092 h 1904041"/>
                <a:gd name="connsiteX26" fmla="*/ 1145433 w 1887484"/>
                <a:gd name="connsiteY26" fmla="*/ 28074 h 1904041"/>
                <a:gd name="connsiteX27" fmla="*/ 1156224 w 1887484"/>
                <a:gd name="connsiteY27" fmla="*/ 22225 h 1904041"/>
                <a:gd name="connsiteX28" fmla="*/ 1168813 w 1887484"/>
                <a:gd name="connsiteY28" fmla="*/ 16376 h 1904041"/>
                <a:gd name="connsiteX29" fmla="*/ 1179604 w 1887484"/>
                <a:gd name="connsiteY29" fmla="*/ 12867 h 1904041"/>
                <a:gd name="connsiteX30" fmla="*/ 1192193 w 1887484"/>
                <a:gd name="connsiteY30" fmla="*/ 8188 h 1904041"/>
                <a:gd name="connsiteX31" fmla="*/ 1202984 w 1887484"/>
                <a:gd name="connsiteY31" fmla="*/ 5849 h 1904041"/>
                <a:gd name="connsiteX32" fmla="*/ 1213774 w 1887484"/>
                <a:gd name="connsiteY32" fmla="*/ 3509 h 1904041"/>
                <a:gd name="connsiteX33" fmla="*/ 1226364 w 1887484"/>
                <a:gd name="connsiteY33" fmla="*/ 1170 h 1904041"/>
                <a:gd name="connsiteX34" fmla="*/ 1237154 w 1887484"/>
                <a:gd name="connsiteY34" fmla="*/ 1170 h 1904041"/>
                <a:gd name="connsiteX35" fmla="*/ 1249743 w 1887484"/>
                <a:gd name="connsiteY35" fmla="*/ 0 h 1904041"/>
                <a:gd name="connsiteX36" fmla="*/ 1260534 w 1887484"/>
                <a:gd name="connsiteY36" fmla="*/ 0 h 1904041"/>
                <a:gd name="connsiteX37" fmla="*/ 1271325 w 1887484"/>
                <a:gd name="connsiteY37" fmla="*/ 1170 h 1904041"/>
                <a:gd name="connsiteX38" fmla="*/ 1283914 w 1887484"/>
                <a:gd name="connsiteY38" fmla="*/ 2340 h 1904041"/>
                <a:gd name="connsiteX39" fmla="*/ 1294705 w 1887484"/>
                <a:gd name="connsiteY39" fmla="*/ 3509 h 1904041"/>
                <a:gd name="connsiteX40" fmla="*/ 1307294 w 1887484"/>
                <a:gd name="connsiteY40" fmla="*/ 5849 h 1904041"/>
                <a:gd name="connsiteX41" fmla="*/ 1318085 w 1887484"/>
                <a:gd name="connsiteY41" fmla="*/ 8188 h 1904041"/>
                <a:gd name="connsiteX42" fmla="*/ 1328875 w 1887484"/>
                <a:gd name="connsiteY42" fmla="*/ 11697 h 1904041"/>
                <a:gd name="connsiteX43" fmla="*/ 1339666 w 1887484"/>
                <a:gd name="connsiteY43" fmla="*/ 15207 h 1904041"/>
                <a:gd name="connsiteX44" fmla="*/ 1352255 w 1887484"/>
                <a:gd name="connsiteY44" fmla="*/ 19886 h 1904041"/>
                <a:gd name="connsiteX45" fmla="*/ 1363046 w 1887484"/>
                <a:gd name="connsiteY45" fmla="*/ 24565 h 1904041"/>
                <a:gd name="connsiteX46" fmla="*/ 1375635 w 1887484"/>
                <a:gd name="connsiteY46" fmla="*/ 29244 h 1904041"/>
                <a:gd name="connsiteX47" fmla="*/ 1386426 w 1887484"/>
                <a:gd name="connsiteY47" fmla="*/ 35092 h 1904041"/>
                <a:gd name="connsiteX48" fmla="*/ 1397217 w 1887484"/>
                <a:gd name="connsiteY48" fmla="*/ 40941 h 1904041"/>
                <a:gd name="connsiteX49" fmla="*/ 1409806 w 1887484"/>
                <a:gd name="connsiteY49" fmla="*/ 47959 h 1904041"/>
                <a:gd name="connsiteX50" fmla="*/ 1420597 w 1887484"/>
                <a:gd name="connsiteY50" fmla="*/ 54978 h 1904041"/>
                <a:gd name="connsiteX51" fmla="*/ 1433186 w 1887484"/>
                <a:gd name="connsiteY51" fmla="*/ 61996 h 1904041"/>
                <a:gd name="connsiteX52" fmla="*/ 1443977 w 1887484"/>
                <a:gd name="connsiteY52" fmla="*/ 70184 h 1904041"/>
                <a:gd name="connsiteX53" fmla="*/ 1454767 w 1887484"/>
                <a:gd name="connsiteY53" fmla="*/ 79542 h 1904041"/>
                <a:gd name="connsiteX54" fmla="*/ 1467357 w 1887484"/>
                <a:gd name="connsiteY54" fmla="*/ 87730 h 1904041"/>
                <a:gd name="connsiteX55" fmla="*/ 1478147 w 1887484"/>
                <a:gd name="connsiteY55" fmla="*/ 98258 h 1904041"/>
                <a:gd name="connsiteX56" fmla="*/ 1490736 w 1887484"/>
                <a:gd name="connsiteY56" fmla="*/ 107616 h 1904041"/>
                <a:gd name="connsiteX57" fmla="*/ 1501527 w 1887484"/>
                <a:gd name="connsiteY57" fmla="*/ 119313 h 1904041"/>
                <a:gd name="connsiteX58" fmla="*/ 1512318 w 1887484"/>
                <a:gd name="connsiteY58" fmla="*/ 129841 h 1904041"/>
                <a:gd name="connsiteX59" fmla="*/ 1524907 w 1887484"/>
                <a:gd name="connsiteY59" fmla="*/ 141538 h 1904041"/>
                <a:gd name="connsiteX60" fmla="*/ 1535698 w 1887484"/>
                <a:gd name="connsiteY60" fmla="*/ 154405 h 1904041"/>
                <a:gd name="connsiteX61" fmla="*/ 1546489 w 1887484"/>
                <a:gd name="connsiteY61" fmla="*/ 167272 h 1904041"/>
                <a:gd name="connsiteX62" fmla="*/ 1559078 w 1887484"/>
                <a:gd name="connsiteY62" fmla="*/ 180139 h 1904041"/>
                <a:gd name="connsiteX63" fmla="*/ 1569869 w 1887484"/>
                <a:gd name="connsiteY63" fmla="*/ 195346 h 1904041"/>
                <a:gd name="connsiteX64" fmla="*/ 1582458 w 1887484"/>
                <a:gd name="connsiteY64" fmla="*/ 210553 h 1904041"/>
                <a:gd name="connsiteX65" fmla="*/ 1593248 w 1887484"/>
                <a:gd name="connsiteY65" fmla="*/ 225759 h 1904041"/>
                <a:gd name="connsiteX66" fmla="*/ 1604039 w 1887484"/>
                <a:gd name="connsiteY66" fmla="*/ 242135 h 1904041"/>
                <a:gd name="connsiteX67" fmla="*/ 1616628 w 1887484"/>
                <a:gd name="connsiteY67" fmla="*/ 258512 h 1904041"/>
                <a:gd name="connsiteX68" fmla="*/ 1627419 w 1887484"/>
                <a:gd name="connsiteY68" fmla="*/ 277228 h 1904041"/>
                <a:gd name="connsiteX69" fmla="*/ 1640008 w 1887484"/>
                <a:gd name="connsiteY69" fmla="*/ 294774 h 1904041"/>
                <a:gd name="connsiteX70" fmla="*/ 1650799 w 1887484"/>
                <a:gd name="connsiteY70" fmla="*/ 314659 h 1904041"/>
                <a:gd name="connsiteX71" fmla="*/ 1661590 w 1887484"/>
                <a:gd name="connsiteY71" fmla="*/ 334545 h 1904041"/>
                <a:gd name="connsiteX72" fmla="*/ 1674179 w 1887484"/>
                <a:gd name="connsiteY72" fmla="*/ 356770 h 1904041"/>
                <a:gd name="connsiteX73" fmla="*/ 1684970 w 1887484"/>
                <a:gd name="connsiteY73" fmla="*/ 378995 h 1904041"/>
                <a:gd name="connsiteX74" fmla="*/ 1697559 w 1887484"/>
                <a:gd name="connsiteY74" fmla="*/ 402389 h 1904041"/>
                <a:gd name="connsiteX75" fmla="*/ 1708350 w 1887484"/>
                <a:gd name="connsiteY75" fmla="*/ 426954 h 1904041"/>
                <a:gd name="connsiteX76" fmla="*/ 1719140 w 1887484"/>
                <a:gd name="connsiteY76" fmla="*/ 452688 h 1904041"/>
                <a:gd name="connsiteX77" fmla="*/ 1729931 w 1887484"/>
                <a:gd name="connsiteY77" fmla="*/ 480762 h 1904041"/>
                <a:gd name="connsiteX78" fmla="*/ 1742520 w 1887484"/>
                <a:gd name="connsiteY78" fmla="*/ 510005 h 1904041"/>
                <a:gd name="connsiteX79" fmla="*/ 1753311 w 1887484"/>
                <a:gd name="connsiteY79" fmla="*/ 540418 h 1904041"/>
                <a:gd name="connsiteX80" fmla="*/ 1765900 w 1887484"/>
                <a:gd name="connsiteY80" fmla="*/ 573171 h 1904041"/>
                <a:gd name="connsiteX81" fmla="*/ 1776691 w 1887484"/>
                <a:gd name="connsiteY81" fmla="*/ 608263 h 1904041"/>
                <a:gd name="connsiteX82" fmla="*/ 1787482 w 1887484"/>
                <a:gd name="connsiteY82" fmla="*/ 645694 h 1904041"/>
                <a:gd name="connsiteX83" fmla="*/ 1800071 w 1887484"/>
                <a:gd name="connsiteY83" fmla="*/ 686635 h 1904041"/>
                <a:gd name="connsiteX84" fmla="*/ 1810862 w 1887484"/>
                <a:gd name="connsiteY84" fmla="*/ 731085 h 1904041"/>
                <a:gd name="connsiteX85" fmla="*/ 1823451 w 1887484"/>
                <a:gd name="connsiteY85" fmla="*/ 780214 h 1904041"/>
                <a:gd name="connsiteX86" fmla="*/ 1834242 w 1887484"/>
                <a:gd name="connsiteY86" fmla="*/ 836361 h 1904041"/>
                <a:gd name="connsiteX87" fmla="*/ 1845032 w 1887484"/>
                <a:gd name="connsiteY87" fmla="*/ 901867 h 1904041"/>
                <a:gd name="connsiteX88" fmla="*/ 1857621 w 1887484"/>
                <a:gd name="connsiteY88" fmla="*/ 980239 h 1904041"/>
                <a:gd name="connsiteX89" fmla="*/ 1868412 w 1887484"/>
                <a:gd name="connsiteY89" fmla="*/ 1084345 h 1904041"/>
                <a:gd name="connsiteX90" fmla="*/ 1881001 w 1887484"/>
                <a:gd name="connsiteY90" fmla="*/ 1256297 h 1904041"/>
                <a:gd name="connsiteX91" fmla="*/ 1885102 w 1887484"/>
                <a:gd name="connsiteY91" fmla="*/ 1335426 h 1904041"/>
                <a:gd name="connsiteX92" fmla="*/ 1887484 w 1887484"/>
                <a:gd name="connsiteY92" fmla="*/ 1903557 h 1904041"/>
                <a:gd name="connsiteX93" fmla="*/ 0 w 1887484"/>
                <a:gd name="connsiteY93" fmla="*/ 1904041 h 1904041"/>
                <a:gd name="connsiteX94" fmla="*/ 0 w 1887484"/>
                <a:gd name="connsiteY94" fmla="*/ 1482058 h 1904041"/>
                <a:gd name="connsiteX95" fmla="*/ 8809 w 1887484"/>
                <a:gd name="connsiteY95" fmla="*/ 1388477 h 1904041"/>
                <a:gd name="connsiteX96" fmla="*/ 21398 w 1887484"/>
                <a:gd name="connsiteY96" fmla="*/ 1283201 h 1904041"/>
                <a:gd name="connsiteX97" fmla="*/ 32189 w 1887484"/>
                <a:gd name="connsiteY97" fmla="*/ 1190791 h 1904041"/>
                <a:gd name="connsiteX98" fmla="*/ 44778 w 1887484"/>
                <a:gd name="connsiteY98" fmla="*/ 1110080 h 1904041"/>
                <a:gd name="connsiteX99" fmla="*/ 55569 w 1887484"/>
                <a:gd name="connsiteY99" fmla="*/ 1038726 h 1904041"/>
                <a:gd name="connsiteX100" fmla="*/ 66360 w 1887484"/>
                <a:gd name="connsiteY100" fmla="*/ 972051 h 1904041"/>
                <a:gd name="connsiteX101" fmla="*/ 78949 w 1887484"/>
                <a:gd name="connsiteY101" fmla="*/ 911225 h 1904041"/>
                <a:gd name="connsiteX102" fmla="*/ 89740 w 1887484"/>
                <a:gd name="connsiteY102" fmla="*/ 853907 h 1904041"/>
                <a:gd name="connsiteX103" fmla="*/ 102329 w 1887484"/>
                <a:gd name="connsiteY103" fmla="*/ 800100 h 1904041"/>
                <a:gd name="connsiteX104" fmla="*/ 113119 w 1887484"/>
                <a:gd name="connsiteY104" fmla="*/ 750971 h 1904041"/>
                <a:gd name="connsiteX105" fmla="*/ 123910 w 1887484"/>
                <a:gd name="connsiteY105" fmla="*/ 705351 h 1904041"/>
                <a:gd name="connsiteX106" fmla="*/ 136499 w 1887484"/>
                <a:gd name="connsiteY106" fmla="*/ 663240 h 1904041"/>
                <a:gd name="connsiteX107" fmla="*/ 147290 w 1887484"/>
                <a:gd name="connsiteY107" fmla="*/ 624639 h 1904041"/>
                <a:gd name="connsiteX108" fmla="*/ 158081 w 1887484"/>
                <a:gd name="connsiteY108" fmla="*/ 589547 h 1904041"/>
                <a:gd name="connsiteX109" fmla="*/ 170670 w 1887484"/>
                <a:gd name="connsiteY109" fmla="*/ 555625 h 1904041"/>
                <a:gd name="connsiteX110" fmla="*/ 181461 w 1887484"/>
                <a:gd name="connsiteY110" fmla="*/ 525212 h 1904041"/>
                <a:gd name="connsiteX111" fmla="*/ 192251 w 1887484"/>
                <a:gd name="connsiteY111" fmla="*/ 495968 h 1904041"/>
                <a:gd name="connsiteX112" fmla="*/ 204841 w 1887484"/>
                <a:gd name="connsiteY112" fmla="*/ 469064 h 1904041"/>
                <a:gd name="connsiteX113" fmla="*/ 215631 w 1887484"/>
                <a:gd name="connsiteY113" fmla="*/ 442160 h 1904041"/>
                <a:gd name="connsiteX114" fmla="*/ 228221 w 1887484"/>
                <a:gd name="connsiteY114" fmla="*/ 417596 h 1904041"/>
                <a:gd name="connsiteX115" fmla="*/ 239011 w 1887484"/>
                <a:gd name="connsiteY115" fmla="*/ 393031 h 1904041"/>
                <a:gd name="connsiteX116" fmla="*/ 249802 w 1887484"/>
                <a:gd name="connsiteY116" fmla="*/ 370806 h 1904041"/>
                <a:gd name="connsiteX117" fmla="*/ 262391 w 1887484"/>
                <a:gd name="connsiteY117" fmla="*/ 348581 h 1904041"/>
                <a:gd name="connsiteX118" fmla="*/ 273182 w 1887484"/>
                <a:gd name="connsiteY118" fmla="*/ 328696 h 1904041"/>
                <a:gd name="connsiteX119" fmla="*/ 285771 w 1887484"/>
                <a:gd name="connsiteY119" fmla="*/ 308810 h 1904041"/>
                <a:gd name="connsiteX120" fmla="*/ 296562 w 1887484"/>
                <a:gd name="connsiteY120" fmla="*/ 288925 h 1904041"/>
                <a:gd name="connsiteX121" fmla="*/ 307353 w 1887484"/>
                <a:gd name="connsiteY121" fmla="*/ 271379 h 1904041"/>
                <a:gd name="connsiteX122" fmla="*/ 318143 w 1887484"/>
                <a:gd name="connsiteY122" fmla="*/ 253833 h 1904041"/>
                <a:gd name="connsiteX123" fmla="*/ 330733 w 1887484"/>
                <a:gd name="connsiteY123" fmla="*/ 237457 h 1904041"/>
                <a:gd name="connsiteX124" fmla="*/ 343322 w 1887484"/>
                <a:gd name="connsiteY124" fmla="*/ 221080 h 1904041"/>
                <a:gd name="connsiteX125" fmla="*/ 354113 w 1887484"/>
                <a:gd name="connsiteY125" fmla="*/ 205874 h 1904041"/>
                <a:gd name="connsiteX126" fmla="*/ 364903 w 1887484"/>
                <a:gd name="connsiteY126" fmla="*/ 190667 h 1904041"/>
                <a:gd name="connsiteX127" fmla="*/ 375694 w 1887484"/>
                <a:gd name="connsiteY127" fmla="*/ 176630 h 1904041"/>
                <a:gd name="connsiteX128" fmla="*/ 388283 w 1887484"/>
                <a:gd name="connsiteY128" fmla="*/ 163763 h 1904041"/>
                <a:gd name="connsiteX129" fmla="*/ 399074 w 1887484"/>
                <a:gd name="connsiteY129" fmla="*/ 150896 h 1904041"/>
                <a:gd name="connsiteX130" fmla="*/ 411663 w 1887484"/>
                <a:gd name="connsiteY130" fmla="*/ 139199 h 1904041"/>
                <a:gd name="connsiteX131" fmla="*/ 422454 w 1887484"/>
                <a:gd name="connsiteY131" fmla="*/ 127501 h 1904041"/>
                <a:gd name="connsiteX132" fmla="*/ 433245 w 1887484"/>
                <a:gd name="connsiteY132" fmla="*/ 115804 h 1904041"/>
                <a:gd name="connsiteX133" fmla="*/ 445834 w 1887484"/>
                <a:gd name="connsiteY133" fmla="*/ 105276 h 1904041"/>
                <a:gd name="connsiteX134" fmla="*/ 456624 w 1887484"/>
                <a:gd name="connsiteY134" fmla="*/ 95918 h 1904041"/>
                <a:gd name="connsiteX135" fmla="*/ 469214 w 1887484"/>
                <a:gd name="connsiteY135" fmla="*/ 86561 h 1904041"/>
                <a:gd name="connsiteX136" fmla="*/ 480004 w 1887484"/>
                <a:gd name="connsiteY136" fmla="*/ 77203 h 1904041"/>
                <a:gd name="connsiteX137" fmla="*/ 490795 w 1887484"/>
                <a:gd name="connsiteY137" fmla="*/ 69015 h 1904041"/>
                <a:gd name="connsiteX138" fmla="*/ 503384 w 1887484"/>
                <a:gd name="connsiteY138" fmla="*/ 60826 h 1904041"/>
                <a:gd name="connsiteX139" fmla="*/ 514175 w 1887484"/>
                <a:gd name="connsiteY139" fmla="*/ 53808 h 1904041"/>
                <a:gd name="connsiteX140" fmla="*/ 526764 w 1887484"/>
                <a:gd name="connsiteY140" fmla="*/ 46790 h 1904041"/>
                <a:gd name="connsiteX141" fmla="*/ 537555 w 1887484"/>
                <a:gd name="connsiteY141" fmla="*/ 39771 h 1904041"/>
                <a:gd name="connsiteX142" fmla="*/ 548346 w 1887484"/>
                <a:gd name="connsiteY142" fmla="*/ 33922 h 1904041"/>
                <a:gd name="connsiteX143" fmla="*/ 560935 w 1887484"/>
                <a:gd name="connsiteY143" fmla="*/ 28074 h 1904041"/>
                <a:gd name="connsiteX144" fmla="*/ 571726 w 1887484"/>
                <a:gd name="connsiteY144" fmla="*/ 23395 h 1904041"/>
                <a:gd name="connsiteX145" fmla="*/ 582516 w 1887484"/>
                <a:gd name="connsiteY145" fmla="*/ 18716 h 1904041"/>
                <a:gd name="connsiteX146" fmla="*/ 595106 w 1887484"/>
                <a:gd name="connsiteY146" fmla="*/ 14037 h 1904041"/>
                <a:gd name="connsiteX147" fmla="*/ 605896 w 1887484"/>
                <a:gd name="connsiteY147" fmla="*/ 11697 h 1904041"/>
                <a:gd name="connsiteX148" fmla="*/ 618485 w 1887484"/>
                <a:gd name="connsiteY148" fmla="*/ 8188 h 1904041"/>
                <a:gd name="connsiteX149" fmla="*/ 629276 w 1887484"/>
                <a:gd name="connsiteY149" fmla="*/ 5849 h 1904041"/>
                <a:gd name="connsiteX150" fmla="*/ 640067 w 1887484"/>
                <a:gd name="connsiteY150" fmla="*/ 3509 h 1904041"/>
                <a:gd name="connsiteX151" fmla="*/ 652656 w 1887484"/>
                <a:gd name="connsiteY151" fmla="*/ 2340 h 1904041"/>
                <a:gd name="connsiteX152" fmla="*/ 663447 w 1887484"/>
                <a:gd name="connsiteY152" fmla="*/ 1170 h 1904041"/>
                <a:gd name="connsiteX153" fmla="*/ 676036 w 1887484"/>
                <a:gd name="connsiteY15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30332 w 1887484"/>
                <a:gd name="connsiteY15" fmla="*/ 170782 h 1904041"/>
                <a:gd name="connsiteX16" fmla="*/ 1042921 w 1887484"/>
                <a:gd name="connsiteY16" fmla="*/ 145047 h 1904041"/>
                <a:gd name="connsiteX17" fmla="*/ 1053712 w 1887484"/>
                <a:gd name="connsiteY17" fmla="*/ 123992 h 1904041"/>
                <a:gd name="connsiteX18" fmla="*/ 1064503 w 1887484"/>
                <a:gd name="connsiteY18" fmla="*/ 105276 h 1904041"/>
                <a:gd name="connsiteX19" fmla="*/ 1077092 w 1887484"/>
                <a:gd name="connsiteY19" fmla="*/ 90070 h 1904041"/>
                <a:gd name="connsiteX20" fmla="*/ 1087882 w 1887484"/>
                <a:gd name="connsiteY20" fmla="*/ 76033 h 1904041"/>
                <a:gd name="connsiteX21" fmla="*/ 1100472 w 1887484"/>
                <a:gd name="connsiteY21" fmla="*/ 63166 h 1904041"/>
                <a:gd name="connsiteX22" fmla="*/ 1111262 w 1887484"/>
                <a:gd name="connsiteY22" fmla="*/ 52638 h 1904041"/>
                <a:gd name="connsiteX23" fmla="*/ 1122053 w 1887484"/>
                <a:gd name="connsiteY23" fmla="*/ 43280 h 1904041"/>
                <a:gd name="connsiteX24" fmla="*/ 1134642 w 1887484"/>
                <a:gd name="connsiteY24" fmla="*/ 35092 h 1904041"/>
                <a:gd name="connsiteX25" fmla="*/ 1145433 w 1887484"/>
                <a:gd name="connsiteY25" fmla="*/ 28074 h 1904041"/>
                <a:gd name="connsiteX26" fmla="*/ 1156224 w 1887484"/>
                <a:gd name="connsiteY26" fmla="*/ 22225 h 1904041"/>
                <a:gd name="connsiteX27" fmla="*/ 1168813 w 1887484"/>
                <a:gd name="connsiteY27" fmla="*/ 16376 h 1904041"/>
                <a:gd name="connsiteX28" fmla="*/ 1179604 w 1887484"/>
                <a:gd name="connsiteY28" fmla="*/ 12867 h 1904041"/>
                <a:gd name="connsiteX29" fmla="*/ 1192193 w 1887484"/>
                <a:gd name="connsiteY29" fmla="*/ 8188 h 1904041"/>
                <a:gd name="connsiteX30" fmla="*/ 1202984 w 1887484"/>
                <a:gd name="connsiteY30" fmla="*/ 5849 h 1904041"/>
                <a:gd name="connsiteX31" fmla="*/ 1213774 w 1887484"/>
                <a:gd name="connsiteY31" fmla="*/ 3509 h 1904041"/>
                <a:gd name="connsiteX32" fmla="*/ 1226364 w 1887484"/>
                <a:gd name="connsiteY32" fmla="*/ 1170 h 1904041"/>
                <a:gd name="connsiteX33" fmla="*/ 1237154 w 1887484"/>
                <a:gd name="connsiteY33" fmla="*/ 1170 h 1904041"/>
                <a:gd name="connsiteX34" fmla="*/ 1249743 w 1887484"/>
                <a:gd name="connsiteY34" fmla="*/ 0 h 1904041"/>
                <a:gd name="connsiteX35" fmla="*/ 1260534 w 1887484"/>
                <a:gd name="connsiteY35" fmla="*/ 0 h 1904041"/>
                <a:gd name="connsiteX36" fmla="*/ 1271325 w 1887484"/>
                <a:gd name="connsiteY36" fmla="*/ 1170 h 1904041"/>
                <a:gd name="connsiteX37" fmla="*/ 1283914 w 1887484"/>
                <a:gd name="connsiteY37" fmla="*/ 2340 h 1904041"/>
                <a:gd name="connsiteX38" fmla="*/ 1294705 w 1887484"/>
                <a:gd name="connsiteY38" fmla="*/ 3509 h 1904041"/>
                <a:gd name="connsiteX39" fmla="*/ 1307294 w 1887484"/>
                <a:gd name="connsiteY39" fmla="*/ 5849 h 1904041"/>
                <a:gd name="connsiteX40" fmla="*/ 1318085 w 1887484"/>
                <a:gd name="connsiteY40" fmla="*/ 8188 h 1904041"/>
                <a:gd name="connsiteX41" fmla="*/ 1328875 w 1887484"/>
                <a:gd name="connsiteY41" fmla="*/ 11697 h 1904041"/>
                <a:gd name="connsiteX42" fmla="*/ 1339666 w 1887484"/>
                <a:gd name="connsiteY42" fmla="*/ 15207 h 1904041"/>
                <a:gd name="connsiteX43" fmla="*/ 1352255 w 1887484"/>
                <a:gd name="connsiteY43" fmla="*/ 19886 h 1904041"/>
                <a:gd name="connsiteX44" fmla="*/ 1363046 w 1887484"/>
                <a:gd name="connsiteY44" fmla="*/ 24565 h 1904041"/>
                <a:gd name="connsiteX45" fmla="*/ 1375635 w 1887484"/>
                <a:gd name="connsiteY45" fmla="*/ 29244 h 1904041"/>
                <a:gd name="connsiteX46" fmla="*/ 1386426 w 1887484"/>
                <a:gd name="connsiteY46" fmla="*/ 35092 h 1904041"/>
                <a:gd name="connsiteX47" fmla="*/ 1397217 w 1887484"/>
                <a:gd name="connsiteY47" fmla="*/ 40941 h 1904041"/>
                <a:gd name="connsiteX48" fmla="*/ 1409806 w 1887484"/>
                <a:gd name="connsiteY48" fmla="*/ 47959 h 1904041"/>
                <a:gd name="connsiteX49" fmla="*/ 1420597 w 1887484"/>
                <a:gd name="connsiteY49" fmla="*/ 54978 h 1904041"/>
                <a:gd name="connsiteX50" fmla="*/ 1433186 w 1887484"/>
                <a:gd name="connsiteY50" fmla="*/ 61996 h 1904041"/>
                <a:gd name="connsiteX51" fmla="*/ 1443977 w 1887484"/>
                <a:gd name="connsiteY51" fmla="*/ 70184 h 1904041"/>
                <a:gd name="connsiteX52" fmla="*/ 1454767 w 1887484"/>
                <a:gd name="connsiteY52" fmla="*/ 79542 h 1904041"/>
                <a:gd name="connsiteX53" fmla="*/ 1467357 w 1887484"/>
                <a:gd name="connsiteY53" fmla="*/ 87730 h 1904041"/>
                <a:gd name="connsiteX54" fmla="*/ 1478147 w 1887484"/>
                <a:gd name="connsiteY54" fmla="*/ 98258 h 1904041"/>
                <a:gd name="connsiteX55" fmla="*/ 1490736 w 1887484"/>
                <a:gd name="connsiteY55" fmla="*/ 107616 h 1904041"/>
                <a:gd name="connsiteX56" fmla="*/ 1501527 w 1887484"/>
                <a:gd name="connsiteY56" fmla="*/ 119313 h 1904041"/>
                <a:gd name="connsiteX57" fmla="*/ 1512318 w 1887484"/>
                <a:gd name="connsiteY57" fmla="*/ 129841 h 1904041"/>
                <a:gd name="connsiteX58" fmla="*/ 1524907 w 1887484"/>
                <a:gd name="connsiteY58" fmla="*/ 141538 h 1904041"/>
                <a:gd name="connsiteX59" fmla="*/ 1535698 w 1887484"/>
                <a:gd name="connsiteY59" fmla="*/ 154405 h 1904041"/>
                <a:gd name="connsiteX60" fmla="*/ 1546489 w 1887484"/>
                <a:gd name="connsiteY60" fmla="*/ 167272 h 1904041"/>
                <a:gd name="connsiteX61" fmla="*/ 1559078 w 1887484"/>
                <a:gd name="connsiteY61" fmla="*/ 180139 h 1904041"/>
                <a:gd name="connsiteX62" fmla="*/ 1569869 w 1887484"/>
                <a:gd name="connsiteY62" fmla="*/ 195346 h 1904041"/>
                <a:gd name="connsiteX63" fmla="*/ 1582458 w 1887484"/>
                <a:gd name="connsiteY63" fmla="*/ 210553 h 1904041"/>
                <a:gd name="connsiteX64" fmla="*/ 1593248 w 1887484"/>
                <a:gd name="connsiteY64" fmla="*/ 225759 h 1904041"/>
                <a:gd name="connsiteX65" fmla="*/ 1604039 w 1887484"/>
                <a:gd name="connsiteY65" fmla="*/ 242135 h 1904041"/>
                <a:gd name="connsiteX66" fmla="*/ 1616628 w 1887484"/>
                <a:gd name="connsiteY66" fmla="*/ 258512 h 1904041"/>
                <a:gd name="connsiteX67" fmla="*/ 1627419 w 1887484"/>
                <a:gd name="connsiteY67" fmla="*/ 277228 h 1904041"/>
                <a:gd name="connsiteX68" fmla="*/ 1640008 w 1887484"/>
                <a:gd name="connsiteY68" fmla="*/ 294774 h 1904041"/>
                <a:gd name="connsiteX69" fmla="*/ 1650799 w 1887484"/>
                <a:gd name="connsiteY69" fmla="*/ 314659 h 1904041"/>
                <a:gd name="connsiteX70" fmla="*/ 1661590 w 1887484"/>
                <a:gd name="connsiteY70" fmla="*/ 334545 h 1904041"/>
                <a:gd name="connsiteX71" fmla="*/ 1674179 w 1887484"/>
                <a:gd name="connsiteY71" fmla="*/ 356770 h 1904041"/>
                <a:gd name="connsiteX72" fmla="*/ 1684970 w 1887484"/>
                <a:gd name="connsiteY72" fmla="*/ 378995 h 1904041"/>
                <a:gd name="connsiteX73" fmla="*/ 1697559 w 1887484"/>
                <a:gd name="connsiteY73" fmla="*/ 402389 h 1904041"/>
                <a:gd name="connsiteX74" fmla="*/ 1708350 w 1887484"/>
                <a:gd name="connsiteY74" fmla="*/ 426954 h 1904041"/>
                <a:gd name="connsiteX75" fmla="*/ 1719140 w 1887484"/>
                <a:gd name="connsiteY75" fmla="*/ 452688 h 1904041"/>
                <a:gd name="connsiteX76" fmla="*/ 1729931 w 1887484"/>
                <a:gd name="connsiteY76" fmla="*/ 480762 h 1904041"/>
                <a:gd name="connsiteX77" fmla="*/ 1742520 w 1887484"/>
                <a:gd name="connsiteY77" fmla="*/ 510005 h 1904041"/>
                <a:gd name="connsiteX78" fmla="*/ 1753311 w 1887484"/>
                <a:gd name="connsiteY78" fmla="*/ 540418 h 1904041"/>
                <a:gd name="connsiteX79" fmla="*/ 1765900 w 1887484"/>
                <a:gd name="connsiteY79" fmla="*/ 573171 h 1904041"/>
                <a:gd name="connsiteX80" fmla="*/ 1776691 w 1887484"/>
                <a:gd name="connsiteY80" fmla="*/ 608263 h 1904041"/>
                <a:gd name="connsiteX81" fmla="*/ 1787482 w 1887484"/>
                <a:gd name="connsiteY81" fmla="*/ 645694 h 1904041"/>
                <a:gd name="connsiteX82" fmla="*/ 1800071 w 1887484"/>
                <a:gd name="connsiteY82" fmla="*/ 686635 h 1904041"/>
                <a:gd name="connsiteX83" fmla="*/ 1810862 w 1887484"/>
                <a:gd name="connsiteY83" fmla="*/ 731085 h 1904041"/>
                <a:gd name="connsiteX84" fmla="*/ 1823451 w 1887484"/>
                <a:gd name="connsiteY84" fmla="*/ 780214 h 1904041"/>
                <a:gd name="connsiteX85" fmla="*/ 1834242 w 1887484"/>
                <a:gd name="connsiteY85" fmla="*/ 836361 h 1904041"/>
                <a:gd name="connsiteX86" fmla="*/ 1845032 w 1887484"/>
                <a:gd name="connsiteY86" fmla="*/ 901867 h 1904041"/>
                <a:gd name="connsiteX87" fmla="*/ 1857621 w 1887484"/>
                <a:gd name="connsiteY87" fmla="*/ 980239 h 1904041"/>
                <a:gd name="connsiteX88" fmla="*/ 1868412 w 1887484"/>
                <a:gd name="connsiteY88" fmla="*/ 1084345 h 1904041"/>
                <a:gd name="connsiteX89" fmla="*/ 1881001 w 1887484"/>
                <a:gd name="connsiteY89" fmla="*/ 1256297 h 1904041"/>
                <a:gd name="connsiteX90" fmla="*/ 1885102 w 1887484"/>
                <a:gd name="connsiteY90" fmla="*/ 1335426 h 1904041"/>
                <a:gd name="connsiteX91" fmla="*/ 1887484 w 1887484"/>
                <a:gd name="connsiteY91" fmla="*/ 1903557 h 1904041"/>
                <a:gd name="connsiteX92" fmla="*/ 0 w 1887484"/>
                <a:gd name="connsiteY92" fmla="*/ 1904041 h 1904041"/>
                <a:gd name="connsiteX93" fmla="*/ 0 w 1887484"/>
                <a:gd name="connsiteY93" fmla="*/ 1482058 h 1904041"/>
                <a:gd name="connsiteX94" fmla="*/ 8809 w 1887484"/>
                <a:gd name="connsiteY94" fmla="*/ 1388477 h 1904041"/>
                <a:gd name="connsiteX95" fmla="*/ 21398 w 1887484"/>
                <a:gd name="connsiteY95" fmla="*/ 1283201 h 1904041"/>
                <a:gd name="connsiteX96" fmla="*/ 32189 w 1887484"/>
                <a:gd name="connsiteY96" fmla="*/ 1190791 h 1904041"/>
                <a:gd name="connsiteX97" fmla="*/ 44778 w 1887484"/>
                <a:gd name="connsiteY97" fmla="*/ 1110080 h 1904041"/>
                <a:gd name="connsiteX98" fmla="*/ 55569 w 1887484"/>
                <a:gd name="connsiteY98" fmla="*/ 1038726 h 1904041"/>
                <a:gd name="connsiteX99" fmla="*/ 66360 w 1887484"/>
                <a:gd name="connsiteY99" fmla="*/ 972051 h 1904041"/>
                <a:gd name="connsiteX100" fmla="*/ 78949 w 1887484"/>
                <a:gd name="connsiteY100" fmla="*/ 911225 h 1904041"/>
                <a:gd name="connsiteX101" fmla="*/ 89740 w 1887484"/>
                <a:gd name="connsiteY101" fmla="*/ 853907 h 1904041"/>
                <a:gd name="connsiteX102" fmla="*/ 102329 w 1887484"/>
                <a:gd name="connsiteY102" fmla="*/ 800100 h 1904041"/>
                <a:gd name="connsiteX103" fmla="*/ 113119 w 1887484"/>
                <a:gd name="connsiteY103" fmla="*/ 750971 h 1904041"/>
                <a:gd name="connsiteX104" fmla="*/ 123910 w 1887484"/>
                <a:gd name="connsiteY104" fmla="*/ 705351 h 1904041"/>
                <a:gd name="connsiteX105" fmla="*/ 136499 w 1887484"/>
                <a:gd name="connsiteY105" fmla="*/ 663240 h 1904041"/>
                <a:gd name="connsiteX106" fmla="*/ 147290 w 1887484"/>
                <a:gd name="connsiteY106" fmla="*/ 624639 h 1904041"/>
                <a:gd name="connsiteX107" fmla="*/ 158081 w 1887484"/>
                <a:gd name="connsiteY107" fmla="*/ 589547 h 1904041"/>
                <a:gd name="connsiteX108" fmla="*/ 170670 w 1887484"/>
                <a:gd name="connsiteY108" fmla="*/ 555625 h 1904041"/>
                <a:gd name="connsiteX109" fmla="*/ 181461 w 1887484"/>
                <a:gd name="connsiteY109" fmla="*/ 525212 h 1904041"/>
                <a:gd name="connsiteX110" fmla="*/ 192251 w 1887484"/>
                <a:gd name="connsiteY110" fmla="*/ 495968 h 1904041"/>
                <a:gd name="connsiteX111" fmla="*/ 204841 w 1887484"/>
                <a:gd name="connsiteY111" fmla="*/ 469064 h 1904041"/>
                <a:gd name="connsiteX112" fmla="*/ 215631 w 1887484"/>
                <a:gd name="connsiteY112" fmla="*/ 442160 h 1904041"/>
                <a:gd name="connsiteX113" fmla="*/ 228221 w 1887484"/>
                <a:gd name="connsiteY113" fmla="*/ 417596 h 1904041"/>
                <a:gd name="connsiteX114" fmla="*/ 239011 w 1887484"/>
                <a:gd name="connsiteY114" fmla="*/ 393031 h 1904041"/>
                <a:gd name="connsiteX115" fmla="*/ 249802 w 1887484"/>
                <a:gd name="connsiteY115" fmla="*/ 370806 h 1904041"/>
                <a:gd name="connsiteX116" fmla="*/ 262391 w 1887484"/>
                <a:gd name="connsiteY116" fmla="*/ 348581 h 1904041"/>
                <a:gd name="connsiteX117" fmla="*/ 273182 w 1887484"/>
                <a:gd name="connsiteY117" fmla="*/ 328696 h 1904041"/>
                <a:gd name="connsiteX118" fmla="*/ 285771 w 1887484"/>
                <a:gd name="connsiteY118" fmla="*/ 308810 h 1904041"/>
                <a:gd name="connsiteX119" fmla="*/ 296562 w 1887484"/>
                <a:gd name="connsiteY119" fmla="*/ 288925 h 1904041"/>
                <a:gd name="connsiteX120" fmla="*/ 307353 w 1887484"/>
                <a:gd name="connsiteY120" fmla="*/ 271379 h 1904041"/>
                <a:gd name="connsiteX121" fmla="*/ 318143 w 1887484"/>
                <a:gd name="connsiteY121" fmla="*/ 253833 h 1904041"/>
                <a:gd name="connsiteX122" fmla="*/ 330733 w 1887484"/>
                <a:gd name="connsiteY122" fmla="*/ 237457 h 1904041"/>
                <a:gd name="connsiteX123" fmla="*/ 343322 w 1887484"/>
                <a:gd name="connsiteY123" fmla="*/ 221080 h 1904041"/>
                <a:gd name="connsiteX124" fmla="*/ 354113 w 1887484"/>
                <a:gd name="connsiteY124" fmla="*/ 205874 h 1904041"/>
                <a:gd name="connsiteX125" fmla="*/ 364903 w 1887484"/>
                <a:gd name="connsiteY125" fmla="*/ 190667 h 1904041"/>
                <a:gd name="connsiteX126" fmla="*/ 375694 w 1887484"/>
                <a:gd name="connsiteY126" fmla="*/ 176630 h 1904041"/>
                <a:gd name="connsiteX127" fmla="*/ 388283 w 1887484"/>
                <a:gd name="connsiteY127" fmla="*/ 163763 h 1904041"/>
                <a:gd name="connsiteX128" fmla="*/ 399074 w 1887484"/>
                <a:gd name="connsiteY128" fmla="*/ 150896 h 1904041"/>
                <a:gd name="connsiteX129" fmla="*/ 411663 w 1887484"/>
                <a:gd name="connsiteY129" fmla="*/ 139199 h 1904041"/>
                <a:gd name="connsiteX130" fmla="*/ 422454 w 1887484"/>
                <a:gd name="connsiteY130" fmla="*/ 127501 h 1904041"/>
                <a:gd name="connsiteX131" fmla="*/ 433245 w 1887484"/>
                <a:gd name="connsiteY131" fmla="*/ 115804 h 1904041"/>
                <a:gd name="connsiteX132" fmla="*/ 445834 w 1887484"/>
                <a:gd name="connsiteY132" fmla="*/ 105276 h 1904041"/>
                <a:gd name="connsiteX133" fmla="*/ 456624 w 1887484"/>
                <a:gd name="connsiteY133" fmla="*/ 95918 h 1904041"/>
                <a:gd name="connsiteX134" fmla="*/ 469214 w 1887484"/>
                <a:gd name="connsiteY134" fmla="*/ 86561 h 1904041"/>
                <a:gd name="connsiteX135" fmla="*/ 480004 w 1887484"/>
                <a:gd name="connsiteY135" fmla="*/ 77203 h 1904041"/>
                <a:gd name="connsiteX136" fmla="*/ 490795 w 1887484"/>
                <a:gd name="connsiteY136" fmla="*/ 69015 h 1904041"/>
                <a:gd name="connsiteX137" fmla="*/ 503384 w 1887484"/>
                <a:gd name="connsiteY137" fmla="*/ 60826 h 1904041"/>
                <a:gd name="connsiteX138" fmla="*/ 514175 w 1887484"/>
                <a:gd name="connsiteY138" fmla="*/ 53808 h 1904041"/>
                <a:gd name="connsiteX139" fmla="*/ 526764 w 1887484"/>
                <a:gd name="connsiteY139" fmla="*/ 46790 h 1904041"/>
                <a:gd name="connsiteX140" fmla="*/ 537555 w 1887484"/>
                <a:gd name="connsiteY140" fmla="*/ 39771 h 1904041"/>
                <a:gd name="connsiteX141" fmla="*/ 548346 w 1887484"/>
                <a:gd name="connsiteY141" fmla="*/ 33922 h 1904041"/>
                <a:gd name="connsiteX142" fmla="*/ 560935 w 1887484"/>
                <a:gd name="connsiteY142" fmla="*/ 28074 h 1904041"/>
                <a:gd name="connsiteX143" fmla="*/ 571726 w 1887484"/>
                <a:gd name="connsiteY143" fmla="*/ 23395 h 1904041"/>
                <a:gd name="connsiteX144" fmla="*/ 582516 w 1887484"/>
                <a:gd name="connsiteY144" fmla="*/ 18716 h 1904041"/>
                <a:gd name="connsiteX145" fmla="*/ 595106 w 1887484"/>
                <a:gd name="connsiteY145" fmla="*/ 14037 h 1904041"/>
                <a:gd name="connsiteX146" fmla="*/ 605896 w 1887484"/>
                <a:gd name="connsiteY146" fmla="*/ 11697 h 1904041"/>
                <a:gd name="connsiteX147" fmla="*/ 618485 w 1887484"/>
                <a:gd name="connsiteY147" fmla="*/ 8188 h 1904041"/>
                <a:gd name="connsiteX148" fmla="*/ 629276 w 1887484"/>
                <a:gd name="connsiteY148" fmla="*/ 5849 h 1904041"/>
                <a:gd name="connsiteX149" fmla="*/ 640067 w 1887484"/>
                <a:gd name="connsiteY149" fmla="*/ 3509 h 1904041"/>
                <a:gd name="connsiteX150" fmla="*/ 652656 w 1887484"/>
                <a:gd name="connsiteY150" fmla="*/ 2340 h 1904041"/>
                <a:gd name="connsiteX151" fmla="*/ 663447 w 1887484"/>
                <a:gd name="connsiteY151" fmla="*/ 1170 h 1904041"/>
                <a:gd name="connsiteX152" fmla="*/ 676036 w 1887484"/>
                <a:gd name="connsiteY15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42921 w 1887484"/>
                <a:gd name="connsiteY15" fmla="*/ 145047 h 1904041"/>
                <a:gd name="connsiteX16" fmla="*/ 1053712 w 1887484"/>
                <a:gd name="connsiteY16" fmla="*/ 123992 h 1904041"/>
                <a:gd name="connsiteX17" fmla="*/ 1064503 w 1887484"/>
                <a:gd name="connsiteY17" fmla="*/ 105276 h 1904041"/>
                <a:gd name="connsiteX18" fmla="*/ 1077092 w 1887484"/>
                <a:gd name="connsiteY18" fmla="*/ 90070 h 1904041"/>
                <a:gd name="connsiteX19" fmla="*/ 1087882 w 1887484"/>
                <a:gd name="connsiteY19" fmla="*/ 76033 h 1904041"/>
                <a:gd name="connsiteX20" fmla="*/ 1100472 w 1887484"/>
                <a:gd name="connsiteY20" fmla="*/ 63166 h 1904041"/>
                <a:gd name="connsiteX21" fmla="*/ 1111262 w 1887484"/>
                <a:gd name="connsiteY21" fmla="*/ 52638 h 1904041"/>
                <a:gd name="connsiteX22" fmla="*/ 1122053 w 1887484"/>
                <a:gd name="connsiteY22" fmla="*/ 43280 h 1904041"/>
                <a:gd name="connsiteX23" fmla="*/ 1134642 w 1887484"/>
                <a:gd name="connsiteY23" fmla="*/ 35092 h 1904041"/>
                <a:gd name="connsiteX24" fmla="*/ 1145433 w 1887484"/>
                <a:gd name="connsiteY24" fmla="*/ 28074 h 1904041"/>
                <a:gd name="connsiteX25" fmla="*/ 1156224 w 1887484"/>
                <a:gd name="connsiteY25" fmla="*/ 22225 h 1904041"/>
                <a:gd name="connsiteX26" fmla="*/ 1168813 w 1887484"/>
                <a:gd name="connsiteY26" fmla="*/ 16376 h 1904041"/>
                <a:gd name="connsiteX27" fmla="*/ 1179604 w 1887484"/>
                <a:gd name="connsiteY27" fmla="*/ 12867 h 1904041"/>
                <a:gd name="connsiteX28" fmla="*/ 1192193 w 1887484"/>
                <a:gd name="connsiteY28" fmla="*/ 8188 h 1904041"/>
                <a:gd name="connsiteX29" fmla="*/ 1202984 w 1887484"/>
                <a:gd name="connsiteY29" fmla="*/ 5849 h 1904041"/>
                <a:gd name="connsiteX30" fmla="*/ 1213774 w 1887484"/>
                <a:gd name="connsiteY30" fmla="*/ 3509 h 1904041"/>
                <a:gd name="connsiteX31" fmla="*/ 1226364 w 1887484"/>
                <a:gd name="connsiteY31" fmla="*/ 1170 h 1904041"/>
                <a:gd name="connsiteX32" fmla="*/ 1237154 w 1887484"/>
                <a:gd name="connsiteY32" fmla="*/ 1170 h 1904041"/>
                <a:gd name="connsiteX33" fmla="*/ 1249743 w 1887484"/>
                <a:gd name="connsiteY33" fmla="*/ 0 h 1904041"/>
                <a:gd name="connsiteX34" fmla="*/ 1260534 w 1887484"/>
                <a:gd name="connsiteY34" fmla="*/ 0 h 1904041"/>
                <a:gd name="connsiteX35" fmla="*/ 1271325 w 1887484"/>
                <a:gd name="connsiteY35" fmla="*/ 1170 h 1904041"/>
                <a:gd name="connsiteX36" fmla="*/ 1283914 w 1887484"/>
                <a:gd name="connsiteY36" fmla="*/ 2340 h 1904041"/>
                <a:gd name="connsiteX37" fmla="*/ 1294705 w 1887484"/>
                <a:gd name="connsiteY37" fmla="*/ 3509 h 1904041"/>
                <a:gd name="connsiteX38" fmla="*/ 1307294 w 1887484"/>
                <a:gd name="connsiteY38" fmla="*/ 5849 h 1904041"/>
                <a:gd name="connsiteX39" fmla="*/ 1318085 w 1887484"/>
                <a:gd name="connsiteY39" fmla="*/ 8188 h 1904041"/>
                <a:gd name="connsiteX40" fmla="*/ 1328875 w 1887484"/>
                <a:gd name="connsiteY40" fmla="*/ 11697 h 1904041"/>
                <a:gd name="connsiteX41" fmla="*/ 1339666 w 1887484"/>
                <a:gd name="connsiteY41" fmla="*/ 15207 h 1904041"/>
                <a:gd name="connsiteX42" fmla="*/ 1352255 w 1887484"/>
                <a:gd name="connsiteY42" fmla="*/ 19886 h 1904041"/>
                <a:gd name="connsiteX43" fmla="*/ 1363046 w 1887484"/>
                <a:gd name="connsiteY43" fmla="*/ 24565 h 1904041"/>
                <a:gd name="connsiteX44" fmla="*/ 1375635 w 1887484"/>
                <a:gd name="connsiteY44" fmla="*/ 29244 h 1904041"/>
                <a:gd name="connsiteX45" fmla="*/ 1386426 w 1887484"/>
                <a:gd name="connsiteY45" fmla="*/ 35092 h 1904041"/>
                <a:gd name="connsiteX46" fmla="*/ 1397217 w 1887484"/>
                <a:gd name="connsiteY46" fmla="*/ 40941 h 1904041"/>
                <a:gd name="connsiteX47" fmla="*/ 1409806 w 1887484"/>
                <a:gd name="connsiteY47" fmla="*/ 47959 h 1904041"/>
                <a:gd name="connsiteX48" fmla="*/ 1420597 w 1887484"/>
                <a:gd name="connsiteY48" fmla="*/ 54978 h 1904041"/>
                <a:gd name="connsiteX49" fmla="*/ 1433186 w 1887484"/>
                <a:gd name="connsiteY49" fmla="*/ 61996 h 1904041"/>
                <a:gd name="connsiteX50" fmla="*/ 1443977 w 1887484"/>
                <a:gd name="connsiteY50" fmla="*/ 70184 h 1904041"/>
                <a:gd name="connsiteX51" fmla="*/ 1454767 w 1887484"/>
                <a:gd name="connsiteY51" fmla="*/ 79542 h 1904041"/>
                <a:gd name="connsiteX52" fmla="*/ 1467357 w 1887484"/>
                <a:gd name="connsiteY52" fmla="*/ 87730 h 1904041"/>
                <a:gd name="connsiteX53" fmla="*/ 1478147 w 1887484"/>
                <a:gd name="connsiteY53" fmla="*/ 98258 h 1904041"/>
                <a:gd name="connsiteX54" fmla="*/ 1490736 w 1887484"/>
                <a:gd name="connsiteY54" fmla="*/ 107616 h 1904041"/>
                <a:gd name="connsiteX55" fmla="*/ 1501527 w 1887484"/>
                <a:gd name="connsiteY55" fmla="*/ 119313 h 1904041"/>
                <a:gd name="connsiteX56" fmla="*/ 1512318 w 1887484"/>
                <a:gd name="connsiteY56" fmla="*/ 129841 h 1904041"/>
                <a:gd name="connsiteX57" fmla="*/ 1524907 w 1887484"/>
                <a:gd name="connsiteY57" fmla="*/ 141538 h 1904041"/>
                <a:gd name="connsiteX58" fmla="*/ 1535698 w 1887484"/>
                <a:gd name="connsiteY58" fmla="*/ 154405 h 1904041"/>
                <a:gd name="connsiteX59" fmla="*/ 1546489 w 1887484"/>
                <a:gd name="connsiteY59" fmla="*/ 167272 h 1904041"/>
                <a:gd name="connsiteX60" fmla="*/ 1559078 w 1887484"/>
                <a:gd name="connsiteY60" fmla="*/ 180139 h 1904041"/>
                <a:gd name="connsiteX61" fmla="*/ 1569869 w 1887484"/>
                <a:gd name="connsiteY61" fmla="*/ 195346 h 1904041"/>
                <a:gd name="connsiteX62" fmla="*/ 1582458 w 1887484"/>
                <a:gd name="connsiteY62" fmla="*/ 210553 h 1904041"/>
                <a:gd name="connsiteX63" fmla="*/ 1593248 w 1887484"/>
                <a:gd name="connsiteY63" fmla="*/ 225759 h 1904041"/>
                <a:gd name="connsiteX64" fmla="*/ 1604039 w 1887484"/>
                <a:gd name="connsiteY64" fmla="*/ 242135 h 1904041"/>
                <a:gd name="connsiteX65" fmla="*/ 1616628 w 1887484"/>
                <a:gd name="connsiteY65" fmla="*/ 258512 h 1904041"/>
                <a:gd name="connsiteX66" fmla="*/ 1627419 w 1887484"/>
                <a:gd name="connsiteY66" fmla="*/ 277228 h 1904041"/>
                <a:gd name="connsiteX67" fmla="*/ 1640008 w 1887484"/>
                <a:gd name="connsiteY67" fmla="*/ 294774 h 1904041"/>
                <a:gd name="connsiteX68" fmla="*/ 1650799 w 1887484"/>
                <a:gd name="connsiteY68" fmla="*/ 314659 h 1904041"/>
                <a:gd name="connsiteX69" fmla="*/ 1661590 w 1887484"/>
                <a:gd name="connsiteY69" fmla="*/ 334545 h 1904041"/>
                <a:gd name="connsiteX70" fmla="*/ 1674179 w 1887484"/>
                <a:gd name="connsiteY70" fmla="*/ 356770 h 1904041"/>
                <a:gd name="connsiteX71" fmla="*/ 1684970 w 1887484"/>
                <a:gd name="connsiteY71" fmla="*/ 378995 h 1904041"/>
                <a:gd name="connsiteX72" fmla="*/ 1697559 w 1887484"/>
                <a:gd name="connsiteY72" fmla="*/ 402389 h 1904041"/>
                <a:gd name="connsiteX73" fmla="*/ 1708350 w 1887484"/>
                <a:gd name="connsiteY73" fmla="*/ 426954 h 1904041"/>
                <a:gd name="connsiteX74" fmla="*/ 1719140 w 1887484"/>
                <a:gd name="connsiteY74" fmla="*/ 452688 h 1904041"/>
                <a:gd name="connsiteX75" fmla="*/ 1729931 w 1887484"/>
                <a:gd name="connsiteY75" fmla="*/ 480762 h 1904041"/>
                <a:gd name="connsiteX76" fmla="*/ 1742520 w 1887484"/>
                <a:gd name="connsiteY76" fmla="*/ 510005 h 1904041"/>
                <a:gd name="connsiteX77" fmla="*/ 1753311 w 1887484"/>
                <a:gd name="connsiteY77" fmla="*/ 540418 h 1904041"/>
                <a:gd name="connsiteX78" fmla="*/ 1765900 w 1887484"/>
                <a:gd name="connsiteY78" fmla="*/ 573171 h 1904041"/>
                <a:gd name="connsiteX79" fmla="*/ 1776691 w 1887484"/>
                <a:gd name="connsiteY79" fmla="*/ 608263 h 1904041"/>
                <a:gd name="connsiteX80" fmla="*/ 1787482 w 1887484"/>
                <a:gd name="connsiteY80" fmla="*/ 645694 h 1904041"/>
                <a:gd name="connsiteX81" fmla="*/ 1800071 w 1887484"/>
                <a:gd name="connsiteY81" fmla="*/ 686635 h 1904041"/>
                <a:gd name="connsiteX82" fmla="*/ 1810862 w 1887484"/>
                <a:gd name="connsiteY82" fmla="*/ 731085 h 1904041"/>
                <a:gd name="connsiteX83" fmla="*/ 1823451 w 1887484"/>
                <a:gd name="connsiteY83" fmla="*/ 780214 h 1904041"/>
                <a:gd name="connsiteX84" fmla="*/ 1834242 w 1887484"/>
                <a:gd name="connsiteY84" fmla="*/ 836361 h 1904041"/>
                <a:gd name="connsiteX85" fmla="*/ 1845032 w 1887484"/>
                <a:gd name="connsiteY85" fmla="*/ 901867 h 1904041"/>
                <a:gd name="connsiteX86" fmla="*/ 1857621 w 1887484"/>
                <a:gd name="connsiteY86" fmla="*/ 980239 h 1904041"/>
                <a:gd name="connsiteX87" fmla="*/ 1868412 w 1887484"/>
                <a:gd name="connsiteY87" fmla="*/ 1084345 h 1904041"/>
                <a:gd name="connsiteX88" fmla="*/ 1881001 w 1887484"/>
                <a:gd name="connsiteY88" fmla="*/ 1256297 h 1904041"/>
                <a:gd name="connsiteX89" fmla="*/ 1885102 w 1887484"/>
                <a:gd name="connsiteY89" fmla="*/ 1335426 h 1904041"/>
                <a:gd name="connsiteX90" fmla="*/ 1887484 w 1887484"/>
                <a:gd name="connsiteY90" fmla="*/ 1903557 h 1904041"/>
                <a:gd name="connsiteX91" fmla="*/ 0 w 1887484"/>
                <a:gd name="connsiteY91" fmla="*/ 1904041 h 1904041"/>
                <a:gd name="connsiteX92" fmla="*/ 0 w 1887484"/>
                <a:gd name="connsiteY92" fmla="*/ 1482058 h 1904041"/>
                <a:gd name="connsiteX93" fmla="*/ 8809 w 1887484"/>
                <a:gd name="connsiteY93" fmla="*/ 1388477 h 1904041"/>
                <a:gd name="connsiteX94" fmla="*/ 21398 w 1887484"/>
                <a:gd name="connsiteY94" fmla="*/ 1283201 h 1904041"/>
                <a:gd name="connsiteX95" fmla="*/ 32189 w 1887484"/>
                <a:gd name="connsiteY95" fmla="*/ 1190791 h 1904041"/>
                <a:gd name="connsiteX96" fmla="*/ 44778 w 1887484"/>
                <a:gd name="connsiteY96" fmla="*/ 1110080 h 1904041"/>
                <a:gd name="connsiteX97" fmla="*/ 55569 w 1887484"/>
                <a:gd name="connsiteY97" fmla="*/ 1038726 h 1904041"/>
                <a:gd name="connsiteX98" fmla="*/ 66360 w 1887484"/>
                <a:gd name="connsiteY98" fmla="*/ 972051 h 1904041"/>
                <a:gd name="connsiteX99" fmla="*/ 78949 w 1887484"/>
                <a:gd name="connsiteY99" fmla="*/ 911225 h 1904041"/>
                <a:gd name="connsiteX100" fmla="*/ 89740 w 1887484"/>
                <a:gd name="connsiteY100" fmla="*/ 853907 h 1904041"/>
                <a:gd name="connsiteX101" fmla="*/ 102329 w 1887484"/>
                <a:gd name="connsiteY101" fmla="*/ 800100 h 1904041"/>
                <a:gd name="connsiteX102" fmla="*/ 113119 w 1887484"/>
                <a:gd name="connsiteY102" fmla="*/ 750971 h 1904041"/>
                <a:gd name="connsiteX103" fmla="*/ 123910 w 1887484"/>
                <a:gd name="connsiteY103" fmla="*/ 705351 h 1904041"/>
                <a:gd name="connsiteX104" fmla="*/ 136499 w 1887484"/>
                <a:gd name="connsiteY104" fmla="*/ 663240 h 1904041"/>
                <a:gd name="connsiteX105" fmla="*/ 147290 w 1887484"/>
                <a:gd name="connsiteY105" fmla="*/ 624639 h 1904041"/>
                <a:gd name="connsiteX106" fmla="*/ 158081 w 1887484"/>
                <a:gd name="connsiteY106" fmla="*/ 589547 h 1904041"/>
                <a:gd name="connsiteX107" fmla="*/ 170670 w 1887484"/>
                <a:gd name="connsiteY107" fmla="*/ 555625 h 1904041"/>
                <a:gd name="connsiteX108" fmla="*/ 181461 w 1887484"/>
                <a:gd name="connsiteY108" fmla="*/ 525212 h 1904041"/>
                <a:gd name="connsiteX109" fmla="*/ 192251 w 1887484"/>
                <a:gd name="connsiteY109" fmla="*/ 495968 h 1904041"/>
                <a:gd name="connsiteX110" fmla="*/ 204841 w 1887484"/>
                <a:gd name="connsiteY110" fmla="*/ 469064 h 1904041"/>
                <a:gd name="connsiteX111" fmla="*/ 215631 w 1887484"/>
                <a:gd name="connsiteY111" fmla="*/ 442160 h 1904041"/>
                <a:gd name="connsiteX112" fmla="*/ 228221 w 1887484"/>
                <a:gd name="connsiteY112" fmla="*/ 417596 h 1904041"/>
                <a:gd name="connsiteX113" fmla="*/ 239011 w 1887484"/>
                <a:gd name="connsiteY113" fmla="*/ 393031 h 1904041"/>
                <a:gd name="connsiteX114" fmla="*/ 249802 w 1887484"/>
                <a:gd name="connsiteY114" fmla="*/ 370806 h 1904041"/>
                <a:gd name="connsiteX115" fmla="*/ 262391 w 1887484"/>
                <a:gd name="connsiteY115" fmla="*/ 348581 h 1904041"/>
                <a:gd name="connsiteX116" fmla="*/ 273182 w 1887484"/>
                <a:gd name="connsiteY116" fmla="*/ 328696 h 1904041"/>
                <a:gd name="connsiteX117" fmla="*/ 285771 w 1887484"/>
                <a:gd name="connsiteY117" fmla="*/ 308810 h 1904041"/>
                <a:gd name="connsiteX118" fmla="*/ 296562 w 1887484"/>
                <a:gd name="connsiteY118" fmla="*/ 288925 h 1904041"/>
                <a:gd name="connsiteX119" fmla="*/ 307353 w 1887484"/>
                <a:gd name="connsiteY119" fmla="*/ 271379 h 1904041"/>
                <a:gd name="connsiteX120" fmla="*/ 318143 w 1887484"/>
                <a:gd name="connsiteY120" fmla="*/ 253833 h 1904041"/>
                <a:gd name="connsiteX121" fmla="*/ 330733 w 1887484"/>
                <a:gd name="connsiteY121" fmla="*/ 237457 h 1904041"/>
                <a:gd name="connsiteX122" fmla="*/ 343322 w 1887484"/>
                <a:gd name="connsiteY122" fmla="*/ 221080 h 1904041"/>
                <a:gd name="connsiteX123" fmla="*/ 354113 w 1887484"/>
                <a:gd name="connsiteY123" fmla="*/ 205874 h 1904041"/>
                <a:gd name="connsiteX124" fmla="*/ 364903 w 1887484"/>
                <a:gd name="connsiteY124" fmla="*/ 190667 h 1904041"/>
                <a:gd name="connsiteX125" fmla="*/ 375694 w 1887484"/>
                <a:gd name="connsiteY125" fmla="*/ 176630 h 1904041"/>
                <a:gd name="connsiteX126" fmla="*/ 388283 w 1887484"/>
                <a:gd name="connsiteY126" fmla="*/ 163763 h 1904041"/>
                <a:gd name="connsiteX127" fmla="*/ 399074 w 1887484"/>
                <a:gd name="connsiteY127" fmla="*/ 150896 h 1904041"/>
                <a:gd name="connsiteX128" fmla="*/ 411663 w 1887484"/>
                <a:gd name="connsiteY128" fmla="*/ 139199 h 1904041"/>
                <a:gd name="connsiteX129" fmla="*/ 422454 w 1887484"/>
                <a:gd name="connsiteY129" fmla="*/ 127501 h 1904041"/>
                <a:gd name="connsiteX130" fmla="*/ 433245 w 1887484"/>
                <a:gd name="connsiteY130" fmla="*/ 115804 h 1904041"/>
                <a:gd name="connsiteX131" fmla="*/ 445834 w 1887484"/>
                <a:gd name="connsiteY131" fmla="*/ 105276 h 1904041"/>
                <a:gd name="connsiteX132" fmla="*/ 456624 w 1887484"/>
                <a:gd name="connsiteY132" fmla="*/ 95918 h 1904041"/>
                <a:gd name="connsiteX133" fmla="*/ 469214 w 1887484"/>
                <a:gd name="connsiteY133" fmla="*/ 86561 h 1904041"/>
                <a:gd name="connsiteX134" fmla="*/ 480004 w 1887484"/>
                <a:gd name="connsiteY134" fmla="*/ 77203 h 1904041"/>
                <a:gd name="connsiteX135" fmla="*/ 490795 w 1887484"/>
                <a:gd name="connsiteY135" fmla="*/ 69015 h 1904041"/>
                <a:gd name="connsiteX136" fmla="*/ 503384 w 1887484"/>
                <a:gd name="connsiteY136" fmla="*/ 60826 h 1904041"/>
                <a:gd name="connsiteX137" fmla="*/ 514175 w 1887484"/>
                <a:gd name="connsiteY137" fmla="*/ 53808 h 1904041"/>
                <a:gd name="connsiteX138" fmla="*/ 526764 w 1887484"/>
                <a:gd name="connsiteY138" fmla="*/ 46790 h 1904041"/>
                <a:gd name="connsiteX139" fmla="*/ 537555 w 1887484"/>
                <a:gd name="connsiteY139" fmla="*/ 39771 h 1904041"/>
                <a:gd name="connsiteX140" fmla="*/ 548346 w 1887484"/>
                <a:gd name="connsiteY140" fmla="*/ 33922 h 1904041"/>
                <a:gd name="connsiteX141" fmla="*/ 560935 w 1887484"/>
                <a:gd name="connsiteY141" fmla="*/ 28074 h 1904041"/>
                <a:gd name="connsiteX142" fmla="*/ 571726 w 1887484"/>
                <a:gd name="connsiteY142" fmla="*/ 23395 h 1904041"/>
                <a:gd name="connsiteX143" fmla="*/ 582516 w 1887484"/>
                <a:gd name="connsiteY143" fmla="*/ 18716 h 1904041"/>
                <a:gd name="connsiteX144" fmla="*/ 595106 w 1887484"/>
                <a:gd name="connsiteY144" fmla="*/ 14037 h 1904041"/>
                <a:gd name="connsiteX145" fmla="*/ 605896 w 1887484"/>
                <a:gd name="connsiteY145" fmla="*/ 11697 h 1904041"/>
                <a:gd name="connsiteX146" fmla="*/ 618485 w 1887484"/>
                <a:gd name="connsiteY146" fmla="*/ 8188 h 1904041"/>
                <a:gd name="connsiteX147" fmla="*/ 629276 w 1887484"/>
                <a:gd name="connsiteY147" fmla="*/ 5849 h 1904041"/>
                <a:gd name="connsiteX148" fmla="*/ 640067 w 1887484"/>
                <a:gd name="connsiteY148" fmla="*/ 3509 h 1904041"/>
                <a:gd name="connsiteX149" fmla="*/ 652656 w 1887484"/>
                <a:gd name="connsiteY149" fmla="*/ 2340 h 1904041"/>
                <a:gd name="connsiteX150" fmla="*/ 663447 w 1887484"/>
                <a:gd name="connsiteY150" fmla="*/ 1170 h 1904041"/>
                <a:gd name="connsiteX151" fmla="*/ 676036 w 1887484"/>
                <a:gd name="connsiteY15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53712 w 1887484"/>
                <a:gd name="connsiteY15" fmla="*/ 123992 h 1904041"/>
                <a:gd name="connsiteX16" fmla="*/ 1064503 w 1887484"/>
                <a:gd name="connsiteY16" fmla="*/ 105276 h 1904041"/>
                <a:gd name="connsiteX17" fmla="*/ 1077092 w 1887484"/>
                <a:gd name="connsiteY17" fmla="*/ 90070 h 1904041"/>
                <a:gd name="connsiteX18" fmla="*/ 1087882 w 1887484"/>
                <a:gd name="connsiteY18" fmla="*/ 76033 h 1904041"/>
                <a:gd name="connsiteX19" fmla="*/ 1100472 w 1887484"/>
                <a:gd name="connsiteY19" fmla="*/ 63166 h 1904041"/>
                <a:gd name="connsiteX20" fmla="*/ 1111262 w 1887484"/>
                <a:gd name="connsiteY20" fmla="*/ 52638 h 1904041"/>
                <a:gd name="connsiteX21" fmla="*/ 1122053 w 1887484"/>
                <a:gd name="connsiteY21" fmla="*/ 43280 h 1904041"/>
                <a:gd name="connsiteX22" fmla="*/ 1134642 w 1887484"/>
                <a:gd name="connsiteY22" fmla="*/ 35092 h 1904041"/>
                <a:gd name="connsiteX23" fmla="*/ 1145433 w 1887484"/>
                <a:gd name="connsiteY23" fmla="*/ 28074 h 1904041"/>
                <a:gd name="connsiteX24" fmla="*/ 1156224 w 1887484"/>
                <a:gd name="connsiteY24" fmla="*/ 22225 h 1904041"/>
                <a:gd name="connsiteX25" fmla="*/ 1168813 w 1887484"/>
                <a:gd name="connsiteY25" fmla="*/ 16376 h 1904041"/>
                <a:gd name="connsiteX26" fmla="*/ 1179604 w 1887484"/>
                <a:gd name="connsiteY26" fmla="*/ 12867 h 1904041"/>
                <a:gd name="connsiteX27" fmla="*/ 1192193 w 1887484"/>
                <a:gd name="connsiteY27" fmla="*/ 8188 h 1904041"/>
                <a:gd name="connsiteX28" fmla="*/ 1202984 w 1887484"/>
                <a:gd name="connsiteY28" fmla="*/ 5849 h 1904041"/>
                <a:gd name="connsiteX29" fmla="*/ 1213774 w 1887484"/>
                <a:gd name="connsiteY29" fmla="*/ 3509 h 1904041"/>
                <a:gd name="connsiteX30" fmla="*/ 1226364 w 1887484"/>
                <a:gd name="connsiteY30" fmla="*/ 1170 h 1904041"/>
                <a:gd name="connsiteX31" fmla="*/ 1237154 w 1887484"/>
                <a:gd name="connsiteY31" fmla="*/ 1170 h 1904041"/>
                <a:gd name="connsiteX32" fmla="*/ 1249743 w 1887484"/>
                <a:gd name="connsiteY32" fmla="*/ 0 h 1904041"/>
                <a:gd name="connsiteX33" fmla="*/ 1260534 w 1887484"/>
                <a:gd name="connsiteY33" fmla="*/ 0 h 1904041"/>
                <a:gd name="connsiteX34" fmla="*/ 1271325 w 1887484"/>
                <a:gd name="connsiteY34" fmla="*/ 1170 h 1904041"/>
                <a:gd name="connsiteX35" fmla="*/ 1283914 w 1887484"/>
                <a:gd name="connsiteY35" fmla="*/ 2340 h 1904041"/>
                <a:gd name="connsiteX36" fmla="*/ 1294705 w 1887484"/>
                <a:gd name="connsiteY36" fmla="*/ 3509 h 1904041"/>
                <a:gd name="connsiteX37" fmla="*/ 1307294 w 1887484"/>
                <a:gd name="connsiteY37" fmla="*/ 5849 h 1904041"/>
                <a:gd name="connsiteX38" fmla="*/ 1318085 w 1887484"/>
                <a:gd name="connsiteY38" fmla="*/ 8188 h 1904041"/>
                <a:gd name="connsiteX39" fmla="*/ 1328875 w 1887484"/>
                <a:gd name="connsiteY39" fmla="*/ 11697 h 1904041"/>
                <a:gd name="connsiteX40" fmla="*/ 1339666 w 1887484"/>
                <a:gd name="connsiteY40" fmla="*/ 15207 h 1904041"/>
                <a:gd name="connsiteX41" fmla="*/ 1352255 w 1887484"/>
                <a:gd name="connsiteY41" fmla="*/ 19886 h 1904041"/>
                <a:gd name="connsiteX42" fmla="*/ 1363046 w 1887484"/>
                <a:gd name="connsiteY42" fmla="*/ 24565 h 1904041"/>
                <a:gd name="connsiteX43" fmla="*/ 1375635 w 1887484"/>
                <a:gd name="connsiteY43" fmla="*/ 29244 h 1904041"/>
                <a:gd name="connsiteX44" fmla="*/ 1386426 w 1887484"/>
                <a:gd name="connsiteY44" fmla="*/ 35092 h 1904041"/>
                <a:gd name="connsiteX45" fmla="*/ 1397217 w 1887484"/>
                <a:gd name="connsiteY45" fmla="*/ 40941 h 1904041"/>
                <a:gd name="connsiteX46" fmla="*/ 1409806 w 1887484"/>
                <a:gd name="connsiteY46" fmla="*/ 47959 h 1904041"/>
                <a:gd name="connsiteX47" fmla="*/ 1420597 w 1887484"/>
                <a:gd name="connsiteY47" fmla="*/ 54978 h 1904041"/>
                <a:gd name="connsiteX48" fmla="*/ 1433186 w 1887484"/>
                <a:gd name="connsiteY48" fmla="*/ 61996 h 1904041"/>
                <a:gd name="connsiteX49" fmla="*/ 1443977 w 1887484"/>
                <a:gd name="connsiteY49" fmla="*/ 70184 h 1904041"/>
                <a:gd name="connsiteX50" fmla="*/ 1454767 w 1887484"/>
                <a:gd name="connsiteY50" fmla="*/ 79542 h 1904041"/>
                <a:gd name="connsiteX51" fmla="*/ 1467357 w 1887484"/>
                <a:gd name="connsiteY51" fmla="*/ 87730 h 1904041"/>
                <a:gd name="connsiteX52" fmla="*/ 1478147 w 1887484"/>
                <a:gd name="connsiteY52" fmla="*/ 98258 h 1904041"/>
                <a:gd name="connsiteX53" fmla="*/ 1490736 w 1887484"/>
                <a:gd name="connsiteY53" fmla="*/ 107616 h 1904041"/>
                <a:gd name="connsiteX54" fmla="*/ 1501527 w 1887484"/>
                <a:gd name="connsiteY54" fmla="*/ 119313 h 1904041"/>
                <a:gd name="connsiteX55" fmla="*/ 1512318 w 1887484"/>
                <a:gd name="connsiteY55" fmla="*/ 129841 h 1904041"/>
                <a:gd name="connsiteX56" fmla="*/ 1524907 w 1887484"/>
                <a:gd name="connsiteY56" fmla="*/ 141538 h 1904041"/>
                <a:gd name="connsiteX57" fmla="*/ 1535698 w 1887484"/>
                <a:gd name="connsiteY57" fmla="*/ 154405 h 1904041"/>
                <a:gd name="connsiteX58" fmla="*/ 1546489 w 1887484"/>
                <a:gd name="connsiteY58" fmla="*/ 167272 h 1904041"/>
                <a:gd name="connsiteX59" fmla="*/ 1559078 w 1887484"/>
                <a:gd name="connsiteY59" fmla="*/ 180139 h 1904041"/>
                <a:gd name="connsiteX60" fmla="*/ 1569869 w 1887484"/>
                <a:gd name="connsiteY60" fmla="*/ 195346 h 1904041"/>
                <a:gd name="connsiteX61" fmla="*/ 1582458 w 1887484"/>
                <a:gd name="connsiteY61" fmla="*/ 210553 h 1904041"/>
                <a:gd name="connsiteX62" fmla="*/ 1593248 w 1887484"/>
                <a:gd name="connsiteY62" fmla="*/ 225759 h 1904041"/>
                <a:gd name="connsiteX63" fmla="*/ 1604039 w 1887484"/>
                <a:gd name="connsiteY63" fmla="*/ 242135 h 1904041"/>
                <a:gd name="connsiteX64" fmla="*/ 1616628 w 1887484"/>
                <a:gd name="connsiteY64" fmla="*/ 258512 h 1904041"/>
                <a:gd name="connsiteX65" fmla="*/ 1627419 w 1887484"/>
                <a:gd name="connsiteY65" fmla="*/ 277228 h 1904041"/>
                <a:gd name="connsiteX66" fmla="*/ 1640008 w 1887484"/>
                <a:gd name="connsiteY66" fmla="*/ 294774 h 1904041"/>
                <a:gd name="connsiteX67" fmla="*/ 1650799 w 1887484"/>
                <a:gd name="connsiteY67" fmla="*/ 314659 h 1904041"/>
                <a:gd name="connsiteX68" fmla="*/ 1661590 w 1887484"/>
                <a:gd name="connsiteY68" fmla="*/ 334545 h 1904041"/>
                <a:gd name="connsiteX69" fmla="*/ 1674179 w 1887484"/>
                <a:gd name="connsiteY69" fmla="*/ 356770 h 1904041"/>
                <a:gd name="connsiteX70" fmla="*/ 1684970 w 1887484"/>
                <a:gd name="connsiteY70" fmla="*/ 378995 h 1904041"/>
                <a:gd name="connsiteX71" fmla="*/ 1697559 w 1887484"/>
                <a:gd name="connsiteY71" fmla="*/ 402389 h 1904041"/>
                <a:gd name="connsiteX72" fmla="*/ 1708350 w 1887484"/>
                <a:gd name="connsiteY72" fmla="*/ 426954 h 1904041"/>
                <a:gd name="connsiteX73" fmla="*/ 1719140 w 1887484"/>
                <a:gd name="connsiteY73" fmla="*/ 452688 h 1904041"/>
                <a:gd name="connsiteX74" fmla="*/ 1729931 w 1887484"/>
                <a:gd name="connsiteY74" fmla="*/ 480762 h 1904041"/>
                <a:gd name="connsiteX75" fmla="*/ 1742520 w 1887484"/>
                <a:gd name="connsiteY75" fmla="*/ 510005 h 1904041"/>
                <a:gd name="connsiteX76" fmla="*/ 1753311 w 1887484"/>
                <a:gd name="connsiteY76" fmla="*/ 540418 h 1904041"/>
                <a:gd name="connsiteX77" fmla="*/ 1765900 w 1887484"/>
                <a:gd name="connsiteY77" fmla="*/ 573171 h 1904041"/>
                <a:gd name="connsiteX78" fmla="*/ 1776691 w 1887484"/>
                <a:gd name="connsiteY78" fmla="*/ 608263 h 1904041"/>
                <a:gd name="connsiteX79" fmla="*/ 1787482 w 1887484"/>
                <a:gd name="connsiteY79" fmla="*/ 645694 h 1904041"/>
                <a:gd name="connsiteX80" fmla="*/ 1800071 w 1887484"/>
                <a:gd name="connsiteY80" fmla="*/ 686635 h 1904041"/>
                <a:gd name="connsiteX81" fmla="*/ 1810862 w 1887484"/>
                <a:gd name="connsiteY81" fmla="*/ 731085 h 1904041"/>
                <a:gd name="connsiteX82" fmla="*/ 1823451 w 1887484"/>
                <a:gd name="connsiteY82" fmla="*/ 780214 h 1904041"/>
                <a:gd name="connsiteX83" fmla="*/ 1834242 w 1887484"/>
                <a:gd name="connsiteY83" fmla="*/ 836361 h 1904041"/>
                <a:gd name="connsiteX84" fmla="*/ 1845032 w 1887484"/>
                <a:gd name="connsiteY84" fmla="*/ 901867 h 1904041"/>
                <a:gd name="connsiteX85" fmla="*/ 1857621 w 1887484"/>
                <a:gd name="connsiteY85" fmla="*/ 980239 h 1904041"/>
                <a:gd name="connsiteX86" fmla="*/ 1868412 w 1887484"/>
                <a:gd name="connsiteY86" fmla="*/ 1084345 h 1904041"/>
                <a:gd name="connsiteX87" fmla="*/ 1881001 w 1887484"/>
                <a:gd name="connsiteY87" fmla="*/ 1256297 h 1904041"/>
                <a:gd name="connsiteX88" fmla="*/ 1885102 w 1887484"/>
                <a:gd name="connsiteY88" fmla="*/ 1335426 h 1904041"/>
                <a:gd name="connsiteX89" fmla="*/ 1887484 w 1887484"/>
                <a:gd name="connsiteY89" fmla="*/ 1903557 h 1904041"/>
                <a:gd name="connsiteX90" fmla="*/ 0 w 1887484"/>
                <a:gd name="connsiteY90" fmla="*/ 1904041 h 1904041"/>
                <a:gd name="connsiteX91" fmla="*/ 0 w 1887484"/>
                <a:gd name="connsiteY91" fmla="*/ 1482058 h 1904041"/>
                <a:gd name="connsiteX92" fmla="*/ 8809 w 1887484"/>
                <a:gd name="connsiteY92" fmla="*/ 1388477 h 1904041"/>
                <a:gd name="connsiteX93" fmla="*/ 21398 w 1887484"/>
                <a:gd name="connsiteY93" fmla="*/ 1283201 h 1904041"/>
                <a:gd name="connsiteX94" fmla="*/ 32189 w 1887484"/>
                <a:gd name="connsiteY94" fmla="*/ 1190791 h 1904041"/>
                <a:gd name="connsiteX95" fmla="*/ 44778 w 1887484"/>
                <a:gd name="connsiteY95" fmla="*/ 1110080 h 1904041"/>
                <a:gd name="connsiteX96" fmla="*/ 55569 w 1887484"/>
                <a:gd name="connsiteY96" fmla="*/ 1038726 h 1904041"/>
                <a:gd name="connsiteX97" fmla="*/ 66360 w 1887484"/>
                <a:gd name="connsiteY97" fmla="*/ 972051 h 1904041"/>
                <a:gd name="connsiteX98" fmla="*/ 78949 w 1887484"/>
                <a:gd name="connsiteY98" fmla="*/ 911225 h 1904041"/>
                <a:gd name="connsiteX99" fmla="*/ 89740 w 1887484"/>
                <a:gd name="connsiteY99" fmla="*/ 853907 h 1904041"/>
                <a:gd name="connsiteX100" fmla="*/ 102329 w 1887484"/>
                <a:gd name="connsiteY100" fmla="*/ 800100 h 1904041"/>
                <a:gd name="connsiteX101" fmla="*/ 113119 w 1887484"/>
                <a:gd name="connsiteY101" fmla="*/ 750971 h 1904041"/>
                <a:gd name="connsiteX102" fmla="*/ 123910 w 1887484"/>
                <a:gd name="connsiteY102" fmla="*/ 705351 h 1904041"/>
                <a:gd name="connsiteX103" fmla="*/ 136499 w 1887484"/>
                <a:gd name="connsiteY103" fmla="*/ 663240 h 1904041"/>
                <a:gd name="connsiteX104" fmla="*/ 147290 w 1887484"/>
                <a:gd name="connsiteY104" fmla="*/ 624639 h 1904041"/>
                <a:gd name="connsiteX105" fmla="*/ 158081 w 1887484"/>
                <a:gd name="connsiteY105" fmla="*/ 589547 h 1904041"/>
                <a:gd name="connsiteX106" fmla="*/ 170670 w 1887484"/>
                <a:gd name="connsiteY106" fmla="*/ 555625 h 1904041"/>
                <a:gd name="connsiteX107" fmla="*/ 181461 w 1887484"/>
                <a:gd name="connsiteY107" fmla="*/ 525212 h 1904041"/>
                <a:gd name="connsiteX108" fmla="*/ 192251 w 1887484"/>
                <a:gd name="connsiteY108" fmla="*/ 495968 h 1904041"/>
                <a:gd name="connsiteX109" fmla="*/ 204841 w 1887484"/>
                <a:gd name="connsiteY109" fmla="*/ 469064 h 1904041"/>
                <a:gd name="connsiteX110" fmla="*/ 215631 w 1887484"/>
                <a:gd name="connsiteY110" fmla="*/ 442160 h 1904041"/>
                <a:gd name="connsiteX111" fmla="*/ 228221 w 1887484"/>
                <a:gd name="connsiteY111" fmla="*/ 417596 h 1904041"/>
                <a:gd name="connsiteX112" fmla="*/ 239011 w 1887484"/>
                <a:gd name="connsiteY112" fmla="*/ 393031 h 1904041"/>
                <a:gd name="connsiteX113" fmla="*/ 249802 w 1887484"/>
                <a:gd name="connsiteY113" fmla="*/ 370806 h 1904041"/>
                <a:gd name="connsiteX114" fmla="*/ 262391 w 1887484"/>
                <a:gd name="connsiteY114" fmla="*/ 348581 h 1904041"/>
                <a:gd name="connsiteX115" fmla="*/ 273182 w 1887484"/>
                <a:gd name="connsiteY115" fmla="*/ 328696 h 1904041"/>
                <a:gd name="connsiteX116" fmla="*/ 285771 w 1887484"/>
                <a:gd name="connsiteY116" fmla="*/ 308810 h 1904041"/>
                <a:gd name="connsiteX117" fmla="*/ 296562 w 1887484"/>
                <a:gd name="connsiteY117" fmla="*/ 288925 h 1904041"/>
                <a:gd name="connsiteX118" fmla="*/ 307353 w 1887484"/>
                <a:gd name="connsiteY118" fmla="*/ 271379 h 1904041"/>
                <a:gd name="connsiteX119" fmla="*/ 318143 w 1887484"/>
                <a:gd name="connsiteY119" fmla="*/ 253833 h 1904041"/>
                <a:gd name="connsiteX120" fmla="*/ 330733 w 1887484"/>
                <a:gd name="connsiteY120" fmla="*/ 237457 h 1904041"/>
                <a:gd name="connsiteX121" fmla="*/ 343322 w 1887484"/>
                <a:gd name="connsiteY121" fmla="*/ 221080 h 1904041"/>
                <a:gd name="connsiteX122" fmla="*/ 354113 w 1887484"/>
                <a:gd name="connsiteY122" fmla="*/ 205874 h 1904041"/>
                <a:gd name="connsiteX123" fmla="*/ 364903 w 1887484"/>
                <a:gd name="connsiteY123" fmla="*/ 190667 h 1904041"/>
                <a:gd name="connsiteX124" fmla="*/ 375694 w 1887484"/>
                <a:gd name="connsiteY124" fmla="*/ 176630 h 1904041"/>
                <a:gd name="connsiteX125" fmla="*/ 388283 w 1887484"/>
                <a:gd name="connsiteY125" fmla="*/ 163763 h 1904041"/>
                <a:gd name="connsiteX126" fmla="*/ 399074 w 1887484"/>
                <a:gd name="connsiteY126" fmla="*/ 150896 h 1904041"/>
                <a:gd name="connsiteX127" fmla="*/ 411663 w 1887484"/>
                <a:gd name="connsiteY127" fmla="*/ 139199 h 1904041"/>
                <a:gd name="connsiteX128" fmla="*/ 422454 w 1887484"/>
                <a:gd name="connsiteY128" fmla="*/ 127501 h 1904041"/>
                <a:gd name="connsiteX129" fmla="*/ 433245 w 1887484"/>
                <a:gd name="connsiteY129" fmla="*/ 115804 h 1904041"/>
                <a:gd name="connsiteX130" fmla="*/ 445834 w 1887484"/>
                <a:gd name="connsiteY130" fmla="*/ 105276 h 1904041"/>
                <a:gd name="connsiteX131" fmla="*/ 456624 w 1887484"/>
                <a:gd name="connsiteY131" fmla="*/ 95918 h 1904041"/>
                <a:gd name="connsiteX132" fmla="*/ 469214 w 1887484"/>
                <a:gd name="connsiteY132" fmla="*/ 86561 h 1904041"/>
                <a:gd name="connsiteX133" fmla="*/ 480004 w 1887484"/>
                <a:gd name="connsiteY133" fmla="*/ 77203 h 1904041"/>
                <a:gd name="connsiteX134" fmla="*/ 490795 w 1887484"/>
                <a:gd name="connsiteY134" fmla="*/ 69015 h 1904041"/>
                <a:gd name="connsiteX135" fmla="*/ 503384 w 1887484"/>
                <a:gd name="connsiteY135" fmla="*/ 60826 h 1904041"/>
                <a:gd name="connsiteX136" fmla="*/ 514175 w 1887484"/>
                <a:gd name="connsiteY136" fmla="*/ 53808 h 1904041"/>
                <a:gd name="connsiteX137" fmla="*/ 526764 w 1887484"/>
                <a:gd name="connsiteY137" fmla="*/ 46790 h 1904041"/>
                <a:gd name="connsiteX138" fmla="*/ 537555 w 1887484"/>
                <a:gd name="connsiteY138" fmla="*/ 39771 h 1904041"/>
                <a:gd name="connsiteX139" fmla="*/ 548346 w 1887484"/>
                <a:gd name="connsiteY139" fmla="*/ 33922 h 1904041"/>
                <a:gd name="connsiteX140" fmla="*/ 560935 w 1887484"/>
                <a:gd name="connsiteY140" fmla="*/ 28074 h 1904041"/>
                <a:gd name="connsiteX141" fmla="*/ 571726 w 1887484"/>
                <a:gd name="connsiteY141" fmla="*/ 23395 h 1904041"/>
                <a:gd name="connsiteX142" fmla="*/ 582516 w 1887484"/>
                <a:gd name="connsiteY142" fmla="*/ 18716 h 1904041"/>
                <a:gd name="connsiteX143" fmla="*/ 595106 w 1887484"/>
                <a:gd name="connsiteY143" fmla="*/ 14037 h 1904041"/>
                <a:gd name="connsiteX144" fmla="*/ 605896 w 1887484"/>
                <a:gd name="connsiteY144" fmla="*/ 11697 h 1904041"/>
                <a:gd name="connsiteX145" fmla="*/ 618485 w 1887484"/>
                <a:gd name="connsiteY145" fmla="*/ 8188 h 1904041"/>
                <a:gd name="connsiteX146" fmla="*/ 629276 w 1887484"/>
                <a:gd name="connsiteY146" fmla="*/ 5849 h 1904041"/>
                <a:gd name="connsiteX147" fmla="*/ 640067 w 1887484"/>
                <a:gd name="connsiteY147" fmla="*/ 3509 h 1904041"/>
                <a:gd name="connsiteX148" fmla="*/ 652656 w 1887484"/>
                <a:gd name="connsiteY148" fmla="*/ 2340 h 1904041"/>
                <a:gd name="connsiteX149" fmla="*/ 663447 w 1887484"/>
                <a:gd name="connsiteY149" fmla="*/ 1170 h 1904041"/>
                <a:gd name="connsiteX150" fmla="*/ 676036 w 1887484"/>
                <a:gd name="connsiteY15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77092 w 1887484"/>
                <a:gd name="connsiteY16" fmla="*/ 90070 h 1904041"/>
                <a:gd name="connsiteX17" fmla="*/ 1087882 w 1887484"/>
                <a:gd name="connsiteY17" fmla="*/ 76033 h 1904041"/>
                <a:gd name="connsiteX18" fmla="*/ 1100472 w 1887484"/>
                <a:gd name="connsiteY18" fmla="*/ 63166 h 1904041"/>
                <a:gd name="connsiteX19" fmla="*/ 1111262 w 1887484"/>
                <a:gd name="connsiteY19" fmla="*/ 52638 h 1904041"/>
                <a:gd name="connsiteX20" fmla="*/ 1122053 w 1887484"/>
                <a:gd name="connsiteY20" fmla="*/ 43280 h 1904041"/>
                <a:gd name="connsiteX21" fmla="*/ 1134642 w 1887484"/>
                <a:gd name="connsiteY21" fmla="*/ 35092 h 1904041"/>
                <a:gd name="connsiteX22" fmla="*/ 1145433 w 1887484"/>
                <a:gd name="connsiteY22" fmla="*/ 28074 h 1904041"/>
                <a:gd name="connsiteX23" fmla="*/ 1156224 w 1887484"/>
                <a:gd name="connsiteY23" fmla="*/ 22225 h 1904041"/>
                <a:gd name="connsiteX24" fmla="*/ 1168813 w 1887484"/>
                <a:gd name="connsiteY24" fmla="*/ 16376 h 1904041"/>
                <a:gd name="connsiteX25" fmla="*/ 1179604 w 1887484"/>
                <a:gd name="connsiteY25" fmla="*/ 12867 h 1904041"/>
                <a:gd name="connsiteX26" fmla="*/ 1192193 w 1887484"/>
                <a:gd name="connsiteY26" fmla="*/ 8188 h 1904041"/>
                <a:gd name="connsiteX27" fmla="*/ 1202984 w 1887484"/>
                <a:gd name="connsiteY27" fmla="*/ 5849 h 1904041"/>
                <a:gd name="connsiteX28" fmla="*/ 1213774 w 1887484"/>
                <a:gd name="connsiteY28" fmla="*/ 3509 h 1904041"/>
                <a:gd name="connsiteX29" fmla="*/ 1226364 w 1887484"/>
                <a:gd name="connsiteY29" fmla="*/ 1170 h 1904041"/>
                <a:gd name="connsiteX30" fmla="*/ 1237154 w 1887484"/>
                <a:gd name="connsiteY30" fmla="*/ 1170 h 1904041"/>
                <a:gd name="connsiteX31" fmla="*/ 1249743 w 1887484"/>
                <a:gd name="connsiteY31" fmla="*/ 0 h 1904041"/>
                <a:gd name="connsiteX32" fmla="*/ 1260534 w 1887484"/>
                <a:gd name="connsiteY32" fmla="*/ 0 h 1904041"/>
                <a:gd name="connsiteX33" fmla="*/ 1271325 w 1887484"/>
                <a:gd name="connsiteY33" fmla="*/ 1170 h 1904041"/>
                <a:gd name="connsiteX34" fmla="*/ 1283914 w 1887484"/>
                <a:gd name="connsiteY34" fmla="*/ 2340 h 1904041"/>
                <a:gd name="connsiteX35" fmla="*/ 1294705 w 1887484"/>
                <a:gd name="connsiteY35" fmla="*/ 3509 h 1904041"/>
                <a:gd name="connsiteX36" fmla="*/ 1307294 w 1887484"/>
                <a:gd name="connsiteY36" fmla="*/ 5849 h 1904041"/>
                <a:gd name="connsiteX37" fmla="*/ 1318085 w 1887484"/>
                <a:gd name="connsiteY37" fmla="*/ 8188 h 1904041"/>
                <a:gd name="connsiteX38" fmla="*/ 1328875 w 1887484"/>
                <a:gd name="connsiteY38" fmla="*/ 11697 h 1904041"/>
                <a:gd name="connsiteX39" fmla="*/ 1339666 w 1887484"/>
                <a:gd name="connsiteY39" fmla="*/ 15207 h 1904041"/>
                <a:gd name="connsiteX40" fmla="*/ 1352255 w 1887484"/>
                <a:gd name="connsiteY40" fmla="*/ 19886 h 1904041"/>
                <a:gd name="connsiteX41" fmla="*/ 1363046 w 1887484"/>
                <a:gd name="connsiteY41" fmla="*/ 24565 h 1904041"/>
                <a:gd name="connsiteX42" fmla="*/ 1375635 w 1887484"/>
                <a:gd name="connsiteY42" fmla="*/ 29244 h 1904041"/>
                <a:gd name="connsiteX43" fmla="*/ 1386426 w 1887484"/>
                <a:gd name="connsiteY43" fmla="*/ 35092 h 1904041"/>
                <a:gd name="connsiteX44" fmla="*/ 1397217 w 1887484"/>
                <a:gd name="connsiteY44" fmla="*/ 40941 h 1904041"/>
                <a:gd name="connsiteX45" fmla="*/ 1409806 w 1887484"/>
                <a:gd name="connsiteY45" fmla="*/ 47959 h 1904041"/>
                <a:gd name="connsiteX46" fmla="*/ 1420597 w 1887484"/>
                <a:gd name="connsiteY46" fmla="*/ 54978 h 1904041"/>
                <a:gd name="connsiteX47" fmla="*/ 1433186 w 1887484"/>
                <a:gd name="connsiteY47" fmla="*/ 61996 h 1904041"/>
                <a:gd name="connsiteX48" fmla="*/ 1443977 w 1887484"/>
                <a:gd name="connsiteY48" fmla="*/ 70184 h 1904041"/>
                <a:gd name="connsiteX49" fmla="*/ 1454767 w 1887484"/>
                <a:gd name="connsiteY49" fmla="*/ 79542 h 1904041"/>
                <a:gd name="connsiteX50" fmla="*/ 1467357 w 1887484"/>
                <a:gd name="connsiteY50" fmla="*/ 87730 h 1904041"/>
                <a:gd name="connsiteX51" fmla="*/ 1478147 w 1887484"/>
                <a:gd name="connsiteY51" fmla="*/ 98258 h 1904041"/>
                <a:gd name="connsiteX52" fmla="*/ 1490736 w 1887484"/>
                <a:gd name="connsiteY52" fmla="*/ 107616 h 1904041"/>
                <a:gd name="connsiteX53" fmla="*/ 1501527 w 1887484"/>
                <a:gd name="connsiteY53" fmla="*/ 119313 h 1904041"/>
                <a:gd name="connsiteX54" fmla="*/ 1512318 w 1887484"/>
                <a:gd name="connsiteY54" fmla="*/ 129841 h 1904041"/>
                <a:gd name="connsiteX55" fmla="*/ 1524907 w 1887484"/>
                <a:gd name="connsiteY55" fmla="*/ 141538 h 1904041"/>
                <a:gd name="connsiteX56" fmla="*/ 1535698 w 1887484"/>
                <a:gd name="connsiteY56" fmla="*/ 154405 h 1904041"/>
                <a:gd name="connsiteX57" fmla="*/ 1546489 w 1887484"/>
                <a:gd name="connsiteY57" fmla="*/ 167272 h 1904041"/>
                <a:gd name="connsiteX58" fmla="*/ 1559078 w 1887484"/>
                <a:gd name="connsiteY58" fmla="*/ 180139 h 1904041"/>
                <a:gd name="connsiteX59" fmla="*/ 1569869 w 1887484"/>
                <a:gd name="connsiteY59" fmla="*/ 195346 h 1904041"/>
                <a:gd name="connsiteX60" fmla="*/ 1582458 w 1887484"/>
                <a:gd name="connsiteY60" fmla="*/ 210553 h 1904041"/>
                <a:gd name="connsiteX61" fmla="*/ 1593248 w 1887484"/>
                <a:gd name="connsiteY61" fmla="*/ 225759 h 1904041"/>
                <a:gd name="connsiteX62" fmla="*/ 1604039 w 1887484"/>
                <a:gd name="connsiteY62" fmla="*/ 242135 h 1904041"/>
                <a:gd name="connsiteX63" fmla="*/ 1616628 w 1887484"/>
                <a:gd name="connsiteY63" fmla="*/ 258512 h 1904041"/>
                <a:gd name="connsiteX64" fmla="*/ 1627419 w 1887484"/>
                <a:gd name="connsiteY64" fmla="*/ 277228 h 1904041"/>
                <a:gd name="connsiteX65" fmla="*/ 1640008 w 1887484"/>
                <a:gd name="connsiteY65" fmla="*/ 294774 h 1904041"/>
                <a:gd name="connsiteX66" fmla="*/ 1650799 w 1887484"/>
                <a:gd name="connsiteY66" fmla="*/ 314659 h 1904041"/>
                <a:gd name="connsiteX67" fmla="*/ 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/ 1684970 w 1887484"/>
                <a:gd name="connsiteY69" fmla="*/ 378995 h 1904041"/>
                <a:gd name="connsiteX70" fmla="*/ 1697559 w 1887484"/>
                <a:gd name="connsiteY70" fmla="*/ 402389 h 1904041"/>
                <a:gd name="connsiteX71" fmla="*/ 1708350 w 1887484"/>
                <a:gd name="connsiteY71" fmla="*/ 426954 h 1904041"/>
                <a:gd name="connsiteX72" fmla="*/ 1719140 w 1887484"/>
                <a:gd name="connsiteY72" fmla="*/ 452688 h 1904041"/>
                <a:gd name="connsiteX73" fmla="*/ 1729931 w 1887484"/>
                <a:gd name="connsiteY73" fmla="*/ 480762 h 1904041"/>
                <a:gd name="connsiteX74" fmla="*/ 1742520 w 1887484"/>
                <a:gd name="connsiteY74" fmla="*/ 510005 h 1904041"/>
                <a:gd name="connsiteX75" fmla="*/ 1753311 w 1887484"/>
                <a:gd name="connsiteY75" fmla="*/ 540418 h 1904041"/>
                <a:gd name="connsiteX76" fmla="*/ 1765900 w 1887484"/>
                <a:gd name="connsiteY76" fmla="*/ 573171 h 1904041"/>
                <a:gd name="connsiteX77" fmla="*/ 1776691 w 1887484"/>
                <a:gd name="connsiteY77" fmla="*/ 608263 h 1904041"/>
                <a:gd name="connsiteX78" fmla="*/ 1787482 w 1887484"/>
                <a:gd name="connsiteY78" fmla="*/ 645694 h 1904041"/>
                <a:gd name="connsiteX79" fmla="*/ 1800071 w 1887484"/>
                <a:gd name="connsiteY79" fmla="*/ 686635 h 1904041"/>
                <a:gd name="connsiteX80" fmla="*/ 1810862 w 1887484"/>
                <a:gd name="connsiteY80" fmla="*/ 731085 h 1904041"/>
                <a:gd name="connsiteX81" fmla="*/ 1823451 w 1887484"/>
                <a:gd name="connsiteY81" fmla="*/ 780214 h 1904041"/>
                <a:gd name="connsiteX82" fmla="*/ 1834242 w 1887484"/>
                <a:gd name="connsiteY82" fmla="*/ 836361 h 1904041"/>
                <a:gd name="connsiteX83" fmla="*/ 1845032 w 1887484"/>
                <a:gd name="connsiteY83" fmla="*/ 901867 h 1904041"/>
                <a:gd name="connsiteX84" fmla="*/ 1857621 w 1887484"/>
                <a:gd name="connsiteY84" fmla="*/ 980239 h 1904041"/>
                <a:gd name="connsiteX85" fmla="*/ 1868412 w 1887484"/>
                <a:gd name="connsiteY85" fmla="*/ 1084345 h 1904041"/>
                <a:gd name="connsiteX86" fmla="*/ 1881001 w 1887484"/>
                <a:gd name="connsiteY86" fmla="*/ 1256297 h 1904041"/>
                <a:gd name="connsiteX87" fmla="*/ 1885102 w 1887484"/>
                <a:gd name="connsiteY87" fmla="*/ 1335426 h 1904041"/>
                <a:gd name="connsiteX88" fmla="*/ 1887484 w 1887484"/>
                <a:gd name="connsiteY88" fmla="*/ 1903557 h 1904041"/>
                <a:gd name="connsiteX89" fmla="*/ 0 w 1887484"/>
                <a:gd name="connsiteY89" fmla="*/ 1904041 h 1904041"/>
                <a:gd name="connsiteX90" fmla="*/ 0 w 1887484"/>
                <a:gd name="connsiteY90" fmla="*/ 1482058 h 1904041"/>
                <a:gd name="connsiteX91" fmla="*/ 8809 w 1887484"/>
                <a:gd name="connsiteY91" fmla="*/ 1388477 h 1904041"/>
                <a:gd name="connsiteX92" fmla="*/ 21398 w 1887484"/>
                <a:gd name="connsiteY92" fmla="*/ 1283201 h 1904041"/>
                <a:gd name="connsiteX93" fmla="*/ 32189 w 1887484"/>
                <a:gd name="connsiteY93" fmla="*/ 1190791 h 1904041"/>
                <a:gd name="connsiteX94" fmla="*/ 44778 w 1887484"/>
                <a:gd name="connsiteY94" fmla="*/ 1110080 h 1904041"/>
                <a:gd name="connsiteX95" fmla="*/ 55569 w 1887484"/>
                <a:gd name="connsiteY95" fmla="*/ 1038726 h 1904041"/>
                <a:gd name="connsiteX96" fmla="*/ 66360 w 1887484"/>
                <a:gd name="connsiteY96" fmla="*/ 972051 h 1904041"/>
                <a:gd name="connsiteX97" fmla="*/ 78949 w 1887484"/>
                <a:gd name="connsiteY97" fmla="*/ 911225 h 1904041"/>
                <a:gd name="connsiteX98" fmla="*/ 89740 w 1887484"/>
                <a:gd name="connsiteY98" fmla="*/ 853907 h 1904041"/>
                <a:gd name="connsiteX99" fmla="*/ 102329 w 1887484"/>
                <a:gd name="connsiteY99" fmla="*/ 800100 h 1904041"/>
                <a:gd name="connsiteX100" fmla="*/ 113119 w 1887484"/>
                <a:gd name="connsiteY100" fmla="*/ 750971 h 1904041"/>
                <a:gd name="connsiteX101" fmla="*/ 123910 w 1887484"/>
                <a:gd name="connsiteY101" fmla="*/ 705351 h 1904041"/>
                <a:gd name="connsiteX102" fmla="*/ 136499 w 1887484"/>
                <a:gd name="connsiteY102" fmla="*/ 663240 h 1904041"/>
                <a:gd name="connsiteX103" fmla="*/ 147290 w 1887484"/>
                <a:gd name="connsiteY103" fmla="*/ 624639 h 1904041"/>
                <a:gd name="connsiteX104" fmla="*/ 158081 w 1887484"/>
                <a:gd name="connsiteY104" fmla="*/ 589547 h 1904041"/>
                <a:gd name="connsiteX105" fmla="*/ 170670 w 1887484"/>
                <a:gd name="connsiteY105" fmla="*/ 555625 h 1904041"/>
                <a:gd name="connsiteX106" fmla="*/ 181461 w 1887484"/>
                <a:gd name="connsiteY106" fmla="*/ 525212 h 1904041"/>
                <a:gd name="connsiteX107" fmla="*/ 192251 w 1887484"/>
                <a:gd name="connsiteY107" fmla="*/ 495968 h 1904041"/>
                <a:gd name="connsiteX108" fmla="*/ 204841 w 1887484"/>
                <a:gd name="connsiteY108" fmla="*/ 469064 h 1904041"/>
                <a:gd name="connsiteX109" fmla="*/ 215631 w 1887484"/>
                <a:gd name="connsiteY109" fmla="*/ 442160 h 1904041"/>
                <a:gd name="connsiteX110" fmla="*/ 228221 w 1887484"/>
                <a:gd name="connsiteY110" fmla="*/ 417596 h 1904041"/>
                <a:gd name="connsiteX111" fmla="*/ 239011 w 1887484"/>
                <a:gd name="connsiteY111" fmla="*/ 393031 h 1904041"/>
                <a:gd name="connsiteX112" fmla="*/ 249802 w 1887484"/>
                <a:gd name="connsiteY112" fmla="*/ 370806 h 1904041"/>
                <a:gd name="connsiteX113" fmla="*/ 262391 w 1887484"/>
                <a:gd name="connsiteY113" fmla="*/ 348581 h 1904041"/>
                <a:gd name="connsiteX114" fmla="*/ 273182 w 1887484"/>
                <a:gd name="connsiteY114" fmla="*/ 328696 h 1904041"/>
                <a:gd name="connsiteX115" fmla="*/ 285771 w 1887484"/>
                <a:gd name="connsiteY115" fmla="*/ 308810 h 1904041"/>
                <a:gd name="connsiteX116" fmla="*/ 296562 w 1887484"/>
                <a:gd name="connsiteY116" fmla="*/ 288925 h 1904041"/>
                <a:gd name="connsiteX117" fmla="*/ 307353 w 1887484"/>
                <a:gd name="connsiteY117" fmla="*/ 271379 h 1904041"/>
                <a:gd name="connsiteX118" fmla="*/ 318143 w 1887484"/>
                <a:gd name="connsiteY118" fmla="*/ 253833 h 1904041"/>
                <a:gd name="connsiteX119" fmla="*/ 330733 w 1887484"/>
                <a:gd name="connsiteY119" fmla="*/ 237457 h 1904041"/>
                <a:gd name="connsiteX120" fmla="*/ 343322 w 1887484"/>
                <a:gd name="connsiteY120" fmla="*/ 221080 h 1904041"/>
                <a:gd name="connsiteX121" fmla="*/ 354113 w 1887484"/>
                <a:gd name="connsiteY121" fmla="*/ 205874 h 1904041"/>
                <a:gd name="connsiteX122" fmla="*/ 364903 w 1887484"/>
                <a:gd name="connsiteY122" fmla="*/ 190667 h 1904041"/>
                <a:gd name="connsiteX123" fmla="*/ 375694 w 1887484"/>
                <a:gd name="connsiteY123" fmla="*/ 176630 h 1904041"/>
                <a:gd name="connsiteX124" fmla="*/ 388283 w 1887484"/>
                <a:gd name="connsiteY124" fmla="*/ 163763 h 1904041"/>
                <a:gd name="connsiteX125" fmla="*/ 399074 w 1887484"/>
                <a:gd name="connsiteY125" fmla="*/ 150896 h 1904041"/>
                <a:gd name="connsiteX126" fmla="*/ 411663 w 1887484"/>
                <a:gd name="connsiteY126" fmla="*/ 139199 h 1904041"/>
                <a:gd name="connsiteX127" fmla="*/ 422454 w 1887484"/>
                <a:gd name="connsiteY127" fmla="*/ 127501 h 1904041"/>
                <a:gd name="connsiteX128" fmla="*/ 433245 w 1887484"/>
                <a:gd name="connsiteY128" fmla="*/ 115804 h 1904041"/>
                <a:gd name="connsiteX129" fmla="*/ 445834 w 1887484"/>
                <a:gd name="connsiteY129" fmla="*/ 105276 h 1904041"/>
                <a:gd name="connsiteX130" fmla="*/ 456624 w 1887484"/>
                <a:gd name="connsiteY130" fmla="*/ 95918 h 1904041"/>
                <a:gd name="connsiteX131" fmla="*/ 469214 w 1887484"/>
                <a:gd name="connsiteY131" fmla="*/ 86561 h 1904041"/>
                <a:gd name="connsiteX132" fmla="*/ 480004 w 1887484"/>
                <a:gd name="connsiteY132" fmla="*/ 77203 h 1904041"/>
                <a:gd name="connsiteX133" fmla="*/ 490795 w 1887484"/>
                <a:gd name="connsiteY133" fmla="*/ 69015 h 1904041"/>
                <a:gd name="connsiteX134" fmla="*/ 503384 w 1887484"/>
                <a:gd name="connsiteY134" fmla="*/ 60826 h 1904041"/>
                <a:gd name="connsiteX135" fmla="*/ 514175 w 1887484"/>
                <a:gd name="connsiteY135" fmla="*/ 53808 h 1904041"/>
                <a:gd name="connsiteX136" fmla="*/ 526764 w 1887484"/>
                <a:gd name="connsiteY136" fmla="*/ 46790 h 1904041"/>
                <a:gd name="connsiteX137" fmla="*/ 537555 w 1887484"/>
                <a:gd name="connsiteY137" fmla="*/ 39771 h 1904041"/>
                <a:gd name="connsiteX138" fmla="*/ 548346 w 1887484"/>
                <a:gd name="connsiteY138" fmla="*/ 33922 h 1904041"/>
                <a:gd name="connsiteX139" fmla="*/ 560935 w 1887484"/>
                <a:gd name="connsiteY139" fmla="*/ 28074 h 1904041"/>
                <a:gd name="connsiteX140" fmla="*/ 571726 w 1887484"/>
                <a:gd name="connsiteY140" fmla="*/ 23395 h 1904041"/>
                <a:gd name="connsiteX141" fmla="*/ 582516 w 1887484"/>
                <a:gd name="connsiteY141" fmla="*/ 18716 h 1904041"/>
                <a:gd name="connsiteX142" fmla="*/ 595106 w 1887484"/>
                <a:gd name="connsiteY142" fmla="*/ 14037 h 1904041"/>
                <a:gd name="connsiteX143" fmla="*/ 605896 w 1887484"/>
                <a:gd name="connsiteY143" fmla="*/ 11697 h 1904041"/>
                <a:gd name="connsiteX144" fmla="*/ 618485 w 1887484"/>
                <a:gd name="connsiteY144" fmla="*/ 8188 h 1904041"/>
                <a:gd name="connsiteX145" fmla="*/ 629276 w 1887484"/>
                <a:gd name="connsiteY145" fmla="*/ 5849 h 1904041"/>
                <a:gd name="connsiteX146" fmla="*/ 640067 w 1887484"/>
                <a:gd name="connsiteY146" fmla="*/ 3509 h 1904041"/>
                <a:gd name="connsiteX147" fmla="*/ 652656 w 1887484"/>
                <a:gd name="connsiteY147" fmla="*/ 2340 h 1904041"/>
                <a:gd name="connsiteX148" fmla="*/ 663447 w 1887484"/>
                <a:gd name="connsiteY148" fmla="*/ 1170 h 1904041"/>
                <a:gd name="connsiteX149" fmla="*/ 676036 w 1887484"/>
                <a:gd name="connsiteY14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87882 w 1887484"/>
                <a:gd name="connsiteY16" fmla="*/ 76033 h 1904041"/>
                <a:gd name="connsiteX17" fmla="*/ 1100472 w 1887484"/>
                <a:gd name="connsiteY17" fmla="*/ 63166 h 1904041"/>
                <a:gd name="connsiteX18" fmla="*/ 1111262 w 1887484"/>
                <a:gd name="connsiteY18" fmla="*/ 52638 h 1904041"/>
                <a:gd name="connsiteX19" fmla="*/ 1122053 w 1887484"/>
                <a:gd name="connsiteY19" fmla="*/ 43280 h 1904041"/>
                <a:gd name="connsiteX20" fmla="*/ 1134642 w 1887484"/>
                <a:gd name="connsiteY20" fmla="*/ 35092 h 1904041"/>
                <a:gd name="connsiteX21" fmla="*/ 1145433 w 1887484"/>
                <a:gd name="connsiteY21" fmla="*/ 28074 h 1904041"/>
                <a:gd name="connsiteX22" fmla="*/ 1156224 w 1887484"/>
                <a:gd name="connsiteY22" fmla="*/ 22225 h 1904041"/>
                <a:gd name="connsiteX23" fmla="*/ 1168813 w 1887484"/>
                <a:gd name="connsiteY23" fmla="*/ 16376 h 1904041"/>
                <a:gd name="connsiteX24" fmla="*/ 1179604 w 1887484"/>
                <a:gd name="connsiteY24" fmla="*/ 12867 h 1904041"/>
                <a:gd name="connsiteX25" fmla="*/ 1192193 w 1887484"/>
                <a:gd name="connsiteY25" fmla="*/ 8188 h 1904041"/>
                <a:gd name="connsiteX26" fmla="*/ 1202984 w 1887484"/>
                <a:gd name="connsiteY26" fmla="*/ 5849 h 1904041"/>
                <a:gd name="connsiteX27" fmla="*/ 1213774 w 1887484"/>
                <a:gd name="connsiteY27" fmla="*/ 3509 h 1904041"/>
                <a:gd name="connsiteX28" fmla="*/ 1226364 w 1887484"/>
                <a:gd name="connsiteY28" fmla="*/ 1170 h 1904041"/>
                <a:gd name="connsiteX29" fmla="*/ 1237154 w 1887484"/>
                <a:gd name="connsiteY29" fmla="*/ 1170 h 1904041"/>
                <a:gd name="connsiteX30" fmla="*/ 1249743 w 1887484"/>
                <a:gd name="connsiteY30" fmla="*/ 0 h 1904041"/>
                <a:gd name="connsiteX31" fmla="*/ 1260534 w 1887484"/>
                <a:gd name="connsiteY31" fmla="*/ 0 h 1904041"/>
                <a:gd name="connsiteX32" fmla="*/ 1271325 w 1887484"/>
                <a:gd name="connsiteY32" fmla="*/ 1170 h 1904041"/>
                <a:gd name="connsiteX33" fmla="*/ 1283914 w 1887484"/>
                <a:gd name="connsiteY33" fmla="*/ 2340 h 1904041"/>
                <a:gd name="connsiteX34" fmla="*/ 1294705 w 1887484"/>
                <a:gd name="connsiteY34" fmla="*/ 3509 h 1904041"/>
                <a:gd name="connsiteX35" fmla="*/ 1307294 w 1887484"/>
                <a:gd name="connsiteY35" fmla="*/ 5849 h 1904041"/>
                <a:gd name="connsiteX36" fmla="*/ 1318085 w 1887484"/>
                <a:gd name="connsiteY36" fmla="*/ 8188 h 1904041"/>
                <a:gd name="connsiteX37" fmla="*/ 1328875 w 1887484"/>
                <a:gd name="connsiteY37" fmla="*/ 11697 h 1904041"/>
                <a:gd name="connsiteX38" fmla="*/ 1339666 w 1887484"/>
                <a:gd name="connsiteY38" fmla="*/ 15207 h 1904041"/>
                <a:gd name="connsiteX39" fmla="*/ 1352255 w 1887484"/>
                <a:gd name="connsiteY39" fmla="*/ 19886 h 1904041"/>
                <a:gd name="connsiteX40" fmla="*/ 1363046 w 1887484"/>
                <a:gd name="connsiteY40" fmla="*/ 24565 h 1904041"/>
                <a:gd name="connsiteX41" fmla="*/ 1375635 w 1887484"/>
                <a:gd name="connsiteY41" fmla="*/ 29244 h 1904041"/>
                <a:gd name="connsiteX42" fmla="*/ 1386426 w 1887484"/>
                <a:gd name="connsiteY42" fmla="*/ 35092 h 1904041"/>
                <a:gd name="connsiteX43" fmla="*/ 1397217 w 1887484"/>
                <a:gd name="connsiteY43" fmla="*/ 40941 h 1904041"/>
                <a:gd name="connsiteX44" fmla="*/ 1409806 w 1887484"/>
                <a:gd name="connsiteY44" fmla="*/ 47959 h 1904041"/>
                <a:gd name="connsiteX45" fmla="*/ 1420597 w 1887484"/>
                <a:gd name="connsiteY45" fmla="*/ 54978 h 1904041"/>
                <a:gd name="connsiteX46" fmla="*/ 1433186 w 1887484"/>
                <a:gd name="connsiteY46" fmla="*/ 61996 h 1904041"/>
                <a:gd name="connsiteX47" fmla="*/ 1443977 w 1887484"/>
                <a:gd name="connsiteY47" fmla="*/ 70184 h 1904041"/>
                <a:gd name="connsiteX48" fmla="*/ 1454767 w 1887484"/>
                <a:gd name="connsiteY48" fmla="*/ 79542 h 1904041"/>
                <a:gd name="connsiteX49" fmla="*/ 1467357 w 1887484"/>
                <a:gd name="connsiteY49" fmla="*/ 87730 h 1904041"/>
                <a:gd name="connsiteX50" fmla="*/ 1478147 w 1887484"/>
                <a:gd name="connsiteY50" fmla="*/ 98258 h 1904041"/>
                <a:gd name="connsiteX51" fmla="*/ 1490736 w 1887484"/>
                <a:gd name="connsiteY51" fmla="*/ 107616 h 1904041"/>
                <a:gd name="connsiteX52" fmla="*/ 1501527 w 1887484"/>
                <a:gd name="connsiteY52" fmla="*/ 119313 h 1904041"/>
                <a:gd name="connsiteX53" fmla="*/ 1512318 w 1887484"/>
                <a:gd name="connsiteY53" fmla="*/ 129841 h 1904041"/>
                <a:gd name="connsiteX54" fmla="*/ 1524907 w 1887484"/>
                <a:gd name="connsiteY54" fmla="*/ 141538 h 1904041"/>
                <a:gd name="connsiteX55" fmla="*/ 1535698 w 1887484"/>
                <a:gd name="connsiteY55" fmla="*/ 154405 h 1904041"/>
                <a:gd name="connsiteX56" fmla="*/ 1546489 w 1887484"/>
                <a:gd name="connsiteY56" fmla="*/ 167272 h 1904041"/>
                <a:gd name="connsiteX57" fmla="*/ 1559078 w 1887484"/>
                <a:gd name="connsiteY57" fmla="*/ 180139 h 1904041"/>
                <a:gd name="connsiteX58" fmla="*/ 1569869 w 1887484"/>
                <a:gd name="connsiteY58" fmla="*/ 195346 h 1904041"/>
                <a:gd name="connsiteX59" fmla="*/ 1582458 w 1887484"/>
                <a:gd name="connsiteY59" fmla="*/ 210553 h 1904041"/>
                <a:gd name="connsiteX60" fmla="*/ 1593248 w 1887484"/>
                <a:gd name="connsiteY60" fmla="*/ 225759 h 1904041"/>
                <a:gd name="connsiteX61" fmla="*/ 1604039 w 1887484"/>
                <a:gd name="connsiteY61" fmla="*/ 242135 h 1904041"/>
                <a:gd name="connsiteX62" fmla="*/ 1616628 w 1887484"/>
                <a:gd name="connsiteY62" fmla="*/ 258512 h 1904041"/>
                <a:gd name="connsiteX63" fmla="*/ 1627419 w 1887484"/>
                <a:gd name="connsiteY63" fmla="*/ 277228 h 1904041"/>
                <a:gd name="connsiteX64" fmla="*/ 1640008 w 1887484"/>
                <a:gd name="connsiteY64" fmla="*/ 294774 h 1904041"/>
                <a:gd name="connsiteX65" fmla="*/ 1650799 w 1887484"/>
                <a:gd name="connsiteY65" fmla="*/ 314659 h 1904041"/>
                <a:gd name="connsiteX66" fmla="*/ 1661590 w 1887484"/>
                <a:gd name="connsiteY66" fmla="*/ 334545 h 1904041"/>
                <a:gd name="connsiteX67" fmla="*/ 1674179 w 1887484"/>
                <a:gd name="connsiteY67" fmla="*/ 356770 h 1904041"/>
                <a:gd name="connsiteX68" fmla="*/ 1684970 w 1887484"/>
                <a:gd name="connsiteY68" fmla="*/ 378995 h 1904041"/>
                <a:gd name="connsiteX69" fmla="*/ 1697559 w 1887484"/>
                <a:gd name="connsiteY69" fmla="*/ 402389 h 1904041"/>
                <a:gd name="connsiteX70" fmla="*/ 1708350 w 1887484"/>
                <a:gd name="connsiteY70" fmla="*/ 426954 h 1904041"/>
                <a:gd name="connsiteX71" fmla="*/ 1719140 w 1887484"/>
                <a:gd name="connsiteY71" fmla="*/ 452688 h 1904041"/>
                <a:gd name="connsiteX72" fmla="*/ 1729931 w 1887484"/>
                <a:gd name="connsiteY72" fmla="*/ 480762 h 1904041"/>
                <a:gd name="connsiteX73" fmla="*/ 1742520 w 1887484"/>
                <a:gd name="connsiteY73" fmla="*/ 510005 h 1904041"/>
                <a:gd name="connsiteX74" fmla="*/ 1753311 w 1887484"/>
                <a:gd name="connsiteY74" fmla="*/ 540418 h 1904041"/>
                <a:gd name="connsiteX75" fmla="*/ 1765900 w 1887484"/>
                <a:gd name="connsiteY75" fmla="*/ 573171 h 1904041"/>
                <a:gd name="connsiteX76" fmla="*/ 1776691 w 1887484"/>
                <a:gd name="connsiteY76" fmla="*/ 608263 h 1904041"/>
                <a:gd name="connsiteX77" fmla="*/ 1787482 w 1887484"/>
                <a:gd name="connsiteY77" fmla="*/ 645694 h 1904041"/>
                <a:gd name="connsiteX78" fmla="*/ 1800071 w 1887484"/>
                <a:gd name="connsiteY78" fmla="*/ 686635 h 1904041"/>
                <a:gd name="connsiteX79" fmla="*/ 1810862 w 1887484"/>
                <a:gd name="connsiteY79" fmla="*/ 731085 h 1904041"/>
                <a:gd name="connsiteX80" fmla="*/ 1823451 w 1887484"/>
                <a:gd name="connsiteY80" fmla="*/ 780214 h 1904041"/>
                <a:gd name="connsiteX81" fmla="*/ 1834242 w 1887484"/>
                <a:gd name="connsiteY81" fmla="*/ 836361 h 1904041"/>
                <a:gd name="connsiteX82" fmla="*/ 1845032 w 1887484"/>
                <a:gd name="connsiteY82" fmla="*/ 901867 h 1904041"/>
                <a:gd name="connsiteX83" fmla="*/ 1857621 w 1887484"/>
                <a:gd name="connsiteY83" fmla="*/ 980239 h 1904041"/>
                <a:gd name="connsiteX84" fmla="*/ 1868412 w 1887484"/>
                <a:gd name="connsiteY84" fmla="*/ 1084345 h 1904041"/>
                <a:gd name="connsiteX85" fmla="*/ 1881001 w 1887484"/>
                <a:gd name="connsiteY85" fmla="*/ 1256297 h 1904041"/>
                <a:gd name="connsiteX86" fmla="*/ 1885102 w 1887484"/>
                <a:gd name="connsiteY86" fmla="*/ 1335426 h 1904041"/>
                <a:gd name="connsiteX87" fmla="*/ 1887484 w 1887484"/>
                <a:gd name="connsiteY87" fmla="*/ 1903557 h 1904041"/>
                <a:gd name="connsiteX88" fmla="*/ 0 w 1887484"/>
                <a:gd name="connsiteY88" fmla="*/ 1904041 h 1904041"/>
                <a:gd name="connsiteX89" fmla="*/ 0 w 1887484"/>
                <a:gd name="connsiteY89" fmla="*/ 1482058 h 1904041"/>
                <a:gd name="connsiteX90" fmla="*/ 8809 w 1887484"/>
                <a:gd name="connsiteY90" fmla="*/ 1388477 h 1904041"/>
                <a:gd name="connsiteX91" fmla="*/ 21398 w 1887484"/>
                <a:gd name="connsiteY91" fmla="*/ 1283201 h 1904041"/>
                <a:gd name="connsiteX92" fmla="*/ 32189 w 1887484"/>
                <a:gd name="connsiteY92" fmla="*/ 1190791 h 1904041"/>
                <a:gd name="connsiteX93" fmla="*/ 44778 w 1887484"/>
                <a:gd name="connsiteY93" fmla="*/ 1110080 h 1904041"/>
                <a:gd name="connsiteX94" fmla="*/ 55569 w 1887484"/>
                <a:gd name="connsiteY94" fmla="*/ 1038726 h 1904041"/>
                <a:gd name="connsiteX95" fmla="*/ 66360 w 1887484"/>
                <a:gd name="connsiteY95" fmla="*/ 972051 h 1904041"/>
                <a:gd name="connsiteX96" fmla="*/ 78949 w 1887484"/>
                <a:gd name="connsiteY96" fmla="*/ 911225 h 1904041"/>
                <a:gd name="connsiteX97" fmla="*/ 89740 w 1887484"/>
                <a:gd name="connsiteY97" fmla="*/ 853907 h 1904041"/>
                <a:gd name="connsiteX98" fmla="*/ 102329 w 1887484"/>
                <a:gd name="connsiteY98" fmla="*/ 800100 h 1904041"/>
                <a:gd name="connsiteX99" fmla="*/ 113119 w 1887484"/>
                <a:gd name="connsiteY99" fmla="*/ 750971 h 1904041"/>
                <a:gd name="connsiteX100" fmla="*/ 123910 w 1887484"/>
                <a:gd name="connsiteY100" fmla="*/ 705351 h 1904041"/>
                <a:gd name="connsiteX101" fmla="*/ 136499 w 1887484"/>
                <a:gd name="connsiteY101" fmla="*/ 663240 h 1904041"/>
                <a:gd name="connsiteX102" fmla="*/ 147290 w 1887484"/>
                <a:gd name="connsiteY102" fmla="*/ 624639 h 1904041"/>
                <a:gd name="connsiteX103" fmla="*/ 158081 w 1887484"/>
                <a:gd name="connsiteY103" fmla="*/ 589547 h 1904041"/>
                <a:gd name="connsiteX104" fmla="*/ 170670 w 1887484"/>
                <a:gd name="connsiteY104" fmla="*/ 555625 h 1904041"/>
                <a:gd name="connsiteX105" fmla="*/ 181461 w 1887484"/>
                <a:gd name="connsiteY105" fmla="*/ 525212 h 1904041"/>
                <a:gd name="connsiteX106" fmla="*/ 192251 w 1887484"/>
                <a:gd name="connsiteY106" fmla="*/ 495968 h 1904041"/>
                <a:gd name="connsiteX107" fmla="*/ 204841 w 1887484"/>
                <a:gd name="connsiteY107" fmla="*/ 469064 h 1904041"/>
                <a:gd name="connsiteX108" fmla="*/ 215631 w 1887484"/>
                <a:gd name="connsiteY108" fmla="*/ 442160 h 1904041"/>
                <a:gd name="connsiteX109" fmla="*/ 228221 w 1887484"/>
                <a:gd name="connsiteY109" fmla="*/ 417596 h 1904041"/>
                <a:gd name="connsiteX110" fmla="*/ 239011 w 1887484"/>
                <a:gd name="connsiteY110" fmla="*/ 393031 h 1904041"/>
                <a:gd name="connsiteX111" fmla="*/ 249802 w 1887484"/>
                <a:gd name="connsiteY111" fmla="*/ 370806 h 1904041"/>
                <a:gd name="connsiteX112" fmla="*/ 262391 w 1887484"/>
                <a:gd name="connsiteY112" fmla="*/ 348581 h 1904041"/>
                <a:gd name="connsiteX113" fmla="*/ 273182 w 1887484"/>
                <a:gd name="connsiteY113" fmla="*/ 328696 h 1904041"/>
                <a:gd name="connsiteX114" fmla="*/ 285771 w 1887484"/>
                <a:gd name="connsiteY114" fmla="*/ 308810 h 1904041"/>
                <a:gd name="connsiteX115" fmla="*/ 296562 w 1887484"/>
                <a:gd name="connsiteY115" fmla="*/ 288925 h 1904041"/>
                <a:gd name="connsiteX116" fmla="*/ 307353 w 1887484"/>
                <a:gd name="connsiteY116" fmla="*/ 271379 h 1904041"/>
                <a:gd name="connsiteX117" fmla="*/ 318143 w 1887484"/>
                <a:gd name="connsiteY117" fmla="*/ 253833 h 1904041"/>
                <a:gd name="connsiteX118" fmla="*/ 330733 w 1887484"/>
                <a:gd name="connsiteY118" fmla="*/ 237457 h 1904041"/>
                <a:gd name="connsiteX119" fmla="*/ 343322 w 1887484"/>
                <a:gd name="connsiteY119" fmla="*/ 221080 h 1904041"/>
                <a:gd name="connsiteX120" fmla="*/ 354113 w 1887484"/>
                <a:gd name="connsiteY120" fmla="*/ 205874 h 1904041"/>
                <a:gd name="connsiteX121" fmla="*/ 364903 w 1887484"/>
                <a:gd name="connsiteY121" fmla="*/ 190667 h 1904041"/>
                <a:gd name="connsiteX122" fmla="*/ 375694 w 1887484"/>
                <a:gd name="connsiteY122" fmla="*/ 176630 h 1904041"/>
                <a:gd name="connsiteX123" fmla="*/ 388283 w 1887484"/>
                <a:gd name="connsiteY123" fmla="*/ 163763 h 1904041"/>
                <a:gd name="connsiteX124" fmla="*/ 399074 w 1887484"/>
                <a:gd name="connsiteY124" fmla="*/ 150896 h 1904041"/>
                <a:gd name="connsiteX125" fmla="*/ 411663 w 1887484"/>
                <a:gd name="connsiteY125" fmla="*/ 139199 h 1904041"/>
                <a:gd name="connsiteX126" fmla="*/ 422454 w 1887484"/>
                <a:gd name="connsiteY126" fmla="*/ 127501 h 1904041"/>
                <a:gd name="connsiteX127" fmla="*/ 433245 w 1887484"/>
                <a:gd name="connsiteY127" fmla="*/ 115804 h 1904041"/>
                <a:gd name="connsiteX128" fmla="*/ 445834 w 1887484"/>
                <a:gd name="connsiteY128" fmla="*/ 105276 h 1904041"/>
                <a:gd name="connsiteX129" fmla="*/ 456624 w 1887484"/>
                <a:gd name="connsiteY129" fmla="*/ 95918 h 1904041"/>
                <a:gd name="connsiteX130" fmla="*/ 469214 w 1887484"/>
                <a:gd name="connsiteY130" fmla="*/ 86561 h 1904041"/>
                <a:gd name="connsiteX131" fmla="*/ 480004 w 1887484"/>
                <a:gd name="connsiteY131" fmla="*/ 77203 h 1904041"/>
                <a:gd name="connsiteX132" fmla="*/ 490795 w 1887484"/>
                <a:gd name="connsiteY132" fmla="*/ 69015 h 1904041"/>
                <a:gd name="connsiteX133" fmla="*/ 503384 w 1887484"/>
                <a:gd name="connsiteY133" fmla="*/ 60826 h 1904041"/>
                <a:gd name="connsiteX134" fmla="*/ 514175 w 1887484"/>
                <a:gd name="connsiteY134" fmla="*/ 53808 h 1904041"/>
                <a:gd name="connsiteX135" fmla="*/ 526764 w 1887484"/>
                <a:gd name="connsiteY135" fmla="*/ 46790 h 1904041"/>
                <a:gd name="connsiteX136" fmla="*/ 537555 w 1887484"/>
                <a:gd name="connsiteY136" fmla="*/ 39771 h 1904041"/>
                <a:gd name="connsiteX137" fmla="*/ 548346 w 1887484"/>
                <a:gd name="connsiteY137" fmla="*/ 33922 h 1904041"/>
                <a:gd name="connsiteX138" fmla="*/ 560935 w 1887484"/>
                <a:gd name="connsiteY138" fmla="*/ 28074 h 1904041"/>
                <a:gd name="connsiteX139" fmla="*/ 571726 w 1887484"/>
                <a:gd name="connsiteY139" fmla="*/ 23395 h 1904041"/>
                <a:gd name="connsiteX140" fmla="*/ 582516 w 1887484"/>
                <a:gd name="connsiteY140" fmla="*/ 18716 h 1904041"/>
                <a:gd name="connsiteX141" fmla="*/ 595106 w 1887484"/>
                <a:gd name="connsiteY141" fmla="*/ 14037 h 1904041"/>
                <a:gd name="connsiteX142" fmla="*/ 605896 w 1887484"/>
                <a:gd name="connsiteY142" fmla="*/ 11697 h 1904041"/>
                <a:gd name="connsiteX143" fmla="*/ 618485 w 1887484"/>
                <a:gd name="connsiteY143" fmla="*/ 8188 h 1904041"/>
                <a:gd name="connsiteX144" fmla="*/ 629276 w 1887484"/>
                <a:gd name="connsiteY144" fmla="*/ 5849 h 1904041"/>
                <a:gd name="connsiteX145" fmla="*/ 640067 w 1887484"/>
                <a:gd name="connsiteY145" fmla="*/ 3509 h 1904041"/>
                <a:gd name="connsiteX146" fmla="*/ 652656 w 1887484"/>
                <a:gd name="connsiteY146" fmla="*/ 2340 h 1904041"/>
                <a:gd name="connsiteX147" fmla="*/ 663447 w 1887484"/>
                <a:gd name="connsiteY147" fmla="*/ 1170 h 1904041"/>
                <a:gd name="connsiteX148" fmla="*/ 676036 w 1887484"/>
                <a:gd name="connsiteY14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87882 w 1887484"/>
                <a:gd name="connsiteY15" fmla="*/ 76033 h 1904041"/>
                <a:gd name="connsiteX16" fmla="*/ 1100472 w 1887484"/>
                <a:gd name="connsiteY16" fmla="*/ 63166 h 1904041"/>
                <a:gd name="connsiteX17" fmla="*/ 1111262 w 1887484"/>
                <a:gd name="connsiteY17" fmla="*/ 52638 h 1904041"/>
                <a:gd name="connsiteX18" fmla="*/ 1122053 w 1887484"/>
                <a:gd name="connsiteY18" fmla="*/ 43280 h 1904041"/>
                <a:gd name="connsiteX19" fmla="*/ 1134642 w 1887484"/>
                <a:gd name="connsiteY19" fmla="*/ 35092 h 1904041"/>
                <a:gd name="connsiteX20" fmla="*/ 1145433 w 1887484"/>
                <a:gd name="connsiteY20" fmla="*/ 28074 h 1904041"/>
                <a:gd name="connsiteX21" fmla="*/ 1156224 w 1887484"/>
                <a:gd name="connsiteY21" fmla="*/ 22225 h 1904041"/>
                <a:gd name="connsiteX22" fmla="*/ 1168813 w 1887484"/>
                <a:gd name="connsiteY22" fmla="*/ 16376 h 1904041"/>
                <a:gd name="connsiteX23" fmla="*/ 1179604 w 1887484"/>
                <a:gd name="connsiteY23" fmla="*/ 12867 h 1904041"/>
                <a:gd name="connsiteX24" fmla="*/ 1192193 w 1887484"/>
                <a:gd name="connsiteY24" fmla="*/ 8188 h 1904041"/>
                <a:gd name="connsiteX25" fmla="*/ 1202984 w 1887484"/>
                <a:gd name="connsiteY25" fmla="*/ 5849 h 1904041"/>
                <a:gd name="connsiteX26" fmla="*/ 1213774 w 1887484"/>
                <a:gd name="connsiteY26" fmla="*/ 3509 h 1904041"/>
                <a:gd name="connsiteX27" fmla="*/ 1226364 w 1887484"/>
                <a:gd name="connsiteY27" fmla="*/ 1170 h 1904041"/>
                <a:gd name="connsiteX28" fmla="*/ 1237154 w 1887484"/>
                <a:gd name="connsiteY28" fmla="*/ 1170 h 1904041"/>
                <a:gd name="connsiteX29" fmla="*/ 1249743 w 1887484"/>
                <a:gd name="connsiteY29" fmla="*/ 0 h 1904041"/>
                <a:gd name="connsiteX30" fmla="*/ 1260534 w 1887484"/>
                <a:gd name="connsiteY30" fmla="*/ 0 h 1904041"/>
                <a:gd name="connsiteX31" fmla="*/ 1271325 w 1887484"/>
                <a:gd name="connsiteY31" fmla="*/ 1170 h 1904041"/>
                <a:gd name="connsiteX32" fmla="*/ 1283914 w 1887484"/>
                <a:gd name="connsiteY32" fmla="*/ 2340 h 1904041"/>
                <a:gd name="connsiteX33" fmla="*/ 1294705 w 1887484"/>
                <a:gd name="connsiteY33" fmla="*/ 3509 h 1904041"/>
                <a:gd name="connsiteX34" fmla="*/ 1307294 w 1887484"/>
                <a:gd name="connsiteY34" fmla="*/ 5849 h 1904041"/>
                <a:gd name="connsiteX35" fmla="*/ 1318085 w 1887484"/>
                <a:gd name="connsiteY35" fmla="*/ 8188 h 1904041"/>
                <a:gd name="connsiteX36" fmla="*/ 1328875 w 1887484"/>
                <a:gd name="connsiteY36" fmla="*/ 11697 h 1904041"/>
                <a:gd name="connsiteX37" fmla="*/ 1339666 w 1887484"/>
                <a:gd name="connsiteY37" fmla="*/ 15207 h 1904041"/>
                <a:gd name="connsiteX38" fmla="*/ 1352255 w 1887484"/>
                <a:gd name="connsiteY38" fmla="*/ 19886 h 1904041"/>
                <a:gd name="connsiteX39" fmla="*/ 1363046 w 1887484"/>
                <a:gd name="connsiteY39" fmla="*/ 24565 h 1904041"/>
                <a:gd name="connsiteX40" fmla="*/ 1375635 w 1887484"/>
                <a:gd name="connsiteY40" fmla="*/ 29244 h 1904041"/>
                <a:gd name="connsiteX41" fmla="*/ 1386426 w 1887484"/>
                <a:gd name="connsiteY41" fmla="*/ 35092 h 1904041"/>
                <a:gd name="connsiteX42" fmla="*/ 1397217 w 1887484"/>
                <a:gd name="connsiteY42" fmla="*/ 40941 h 1904041"/>
                <a:gd name="connsiteX43" fmla="*/ 1409806 w 1887484"/>
                <a:gd name="connsiteY43" fmla="*/ 47959 h 1904041"/>
                <a:gd name="connsiteX44" fmla="*/ 1420597 w 1887484"/>
                <a:gd name="connsiteY44" fmla="*/ 54978 h 1904041"/>
                <a:gd name="connsiteX45" fmla="*/ 1433186 w 1887484"/>
                <a:gd name="connsiteY45" fmla="*/ 61996 h 1904041"/>
                <a:gd name="connsiteX46" fmla="*/ 1443977 w 1887484"/>
                <a:gd name="connsiteY46" fmla="*/ 70184 h 1904041"/>
                <a:gd name="connsiteX47" fmla="*/ 1454767 w 1887484"/>
                <a:gd name="connsiteY47" fmla="*/ 79542 h 1904041"/>
                <a:gd name="connsiteX48" fmla="*/ 1467357 w 1887484"/>
                <a:gd name="connsiteY48" fmla="*/ 87730 h 1904041"/>
                <a:gd name="connsiteX49" fmla="*/ 1478147 w 1887484"/>
                <a:gd name="connsiteY49" fmla="*/ 98258 h 1904041"/>
                <a:gd name="connsiteX50" fmla="*/ 1490736 w 1887484"/>
                <a:gd name="connsiteY50" fmla="*/ 107616 h 1904041"/>
                <a:gd name="connsiteX51" fmla="*/ 1501527 w 1887484"/>
                <a:gd name="connsiteY51" fmla="*/ 119313 h 1904041"/>
                <a:gd name="connsiteX52" fmla="*/ 1512318 w 1887484"/>
                <a:gd name="connsiteY52" fmla="*/ 129841 h 1904041"/>
                <a:gd name="connsiteX53" fmla="*/ 1524907 w 1887484"/>
                <a:gd name="connsiteY53" fmla="*/ 141538 h 1904041"/>
                <a:gd name="connsiteX54" fmla="*/ 1535698 w 1887484"/>
                <a:gd name="connsiteY54" fmla="*/ 154405 h 1904041"/>
                <a:gd name="connsiteX55" fmla="*/ 1546489 w 1887484"/>
                <a:gd name="connsiteY55" fmla="*/ 167272 h 1904041"/>
                <a:gd name="connsiteX56" fmla="*/ 1559078 w 1887484"/>
                <a:gd name="connsiteY56" fmla="*/ 180139 h 1904041"/>
                <a:gd name="connsiteX57" fmla="*/ 1569869 w 1887484"/>
                <a:gd name="connsiteY57" fmla="*/ 195346 h 1904041"/>
                <a:gd name="connsiteX58" fmla="*/ 1582458 w 1887484"/>
                <a:gd name="connsiteY58" fmla="*/ 210553 h 1904041"/>
                <a:gd name="connsiteX59" fmla="*/ 1593248 w 1887484"/>
                <a:gd name="connsiteY59" fmla="*/ 225759 h 1904041"/>
                <a:gd name="connsiteX60" fmla="*/ 1604039 w 1887484"/>
                <a:gd name="connsiteY60" fmla="*/ 242135 h 1904041"/>
                <a:gd name="connsiteX61" fmla="*/ 1616628 w 1887484"/>
                <a:gd name="connsiteY61" fmla="*/ 258512 h 1904041"/>
                <a:gd name="connsiteX62" fmla="*/ 1627419 w 1887484"/>
                <a:gd name="connsiteY62" fmla="*/ 277228 h 1904041"/>
                <a:gd name="connsiteX63" fmla="*/ 1640008 w 1887484"/>
                <a:gd name="connsiteY63" fmla="*/ 294774 h 1904041"/>
                <a:gd name="connsiteX64" fmla="*/ 1650799 w 1887484"/>
                <a:gd name="connsiteY64" fmla="*/ 314659 h 1904041"/>
                <a:gd name="connsiteX65" fmla="*/ 1661590 w 1887484"/>
                <a:gd name="connsiteY65" fmla="*/ 334545 h 1904041"/>
                <a:gd name="connsiteX66" fmla="*/ 1674179 w 1887484"/>
                <a:gd name="connsiteY66" fmla="*/ 356770 h 1904041"/>
                <a:gd name="connsiteX67" fmla="*/ 1684970 w 1887484"/>
                <a:gd name="connsiteY67" fmla="*/ 378995 h 1904041"/>
                <a:gd name="connsiteX68" fmla="*/ 1697559 w 1887484"/>
                <a:gd name="connsiteY68" fmla="*/ 402389 h 1904041"/>
                <a:gd name="connsiteX69" fmla="*/ 1708350 w 1887484"/>
                <a:gd name="connsiteY69" fmla="*/ 426954 h 1904041"/>
                <a:gd name="connsiteX70" fmla="*/ 1719140 w 1887484"/>
                <a:gd name="connsiteY70" fmla="*/ 452688 h 1904041"/>
                <a:gd name="connsiteX71" fmla="*/ 1729931 w 1887484"/>
                <a:gd name="connsiteY71" fmla="*/ 480762 h 1904041"/>
                <a:gd name="connsiteX72" fmla="*/ 1742520 w 1887484"/>
                <a:gd name="connsiteY72" fmla="*/ 510005 h 1904041"/>
                <a:gd name="connsiteX73" fmla="*/ 1753311 w 1887484"/>
                <a:gd name="connsiteY73" fmla="*/ 540418 h 1904041"/>
                <a:gd name="connsiteX74" fmla="*/ 1765900 w 1887484"/>
                <a:gd name="connsiteY74" fmla="*/ 573171 h 1904041"/>
                <a:gd name="connsiteX75" fmla="*/ 1776691 w 1887484"/>
                <a:gd name="connsiteY75" fmla="*/ 608263 h 1904041"/>
                <a:gd name="connsiteX76" fmla="*/ 1787482 w 1887484"/>
                <a:gd name="connsiteY76" fmla="*/ 645694 h 1904041"/>
                <a:gd name="connsiteX77" fmla="*/ 1800071 w 1887484"/>
                <a:gd name="connsiteY77" fmla="*/ 686635 h 1904041"/>
                <a:gd name="connsiteX78" fmla="*/ 1810862 w 1887484"/>
                <a:gd name="connsiteY78" fmla="*/ 731085 h 1904041"/>
                <a:gd name="connsiteX79" fmla="*/ 1823451 w 1887484"/>
                <a:gd name="connsiteY79" fmla="*/ 780214 h 1904041"/>
                <a:gd name="connsiteX80" fmla="*/ 1834242 w 1887484"/>
                <a:gd name="connsiteY80" fmla="*/ 836361 h 1904041"/>
                <a:gd name="connsiteX81" fmla="*/ 1845032 w 1887484"/>
                <a:gd name="connsiteY81" fmla="*/ 901867 h 1904041"/>
                <a:gd name="connsiteX82" fmla="*/ 1857621 w 1887484"/>
                <a:gd name="connsiteY82" fmla="*/ 980239 h 1904041"/>
                <a:gd name="connsiteX83" fmla="*/ 1868412 w 1887484"/>
                <a:gd name="connsiteY83" fmla="*/ 1084345 h 1904041"/>
                <a:gd name="connsiteX84" fmla="*/ 1881001 w 1887484"/>
                <a:gd name="connsiteY84" fmla="*/ 1256297 h 1904041"/>
                <a:gd name="connsiteX85" fmla="*/ 1885102 w 1887484"/>
                <a:gd name="connsiteY85" fmla="*/ 1335426 h 1904041"/>
                <a:gd name="connsiteX86" fmla="*/ 1887484 w 1887484"/>
                <a:gd name="connsiteY86" fmla="*/ 1903557 h 1904041"/>
                <a:gd name="connsiteX87" fmla="*/ 0 w 1887484"/>
                <a:gd name="connsiteY87" fmla="*/ 1904041 h 1904041"/>
                <a:gd name="connsiteX88" fmla="*/ 0 w 1887484"/>
                <a:gd name="connsiteY88" fmla="*/ 1482058 h 1904041"/>
                <a:gd name="connsiteX89" fmla="*/ 8809 w 1887484"/>
                <a:gd name="connsiteY89" fmla="*/ 1388477 h 1904041"/>
                <a:gd name="connsiteX90" fmla="*/ 21398 w 1887484"/>
                <a:gd name="connsiteY90" fmla="*/ 1283201 h 1904041"/>
                <a:gd name="connsiteX91" fmla="*/ 32189 w 1887484"/>
                <a:gd name="connsiteY91" fmla="*/ 1190791 h 1904041"/>
                <a:gd name="connsiteX92" fmla="*/ 44778 w 1887484"/>
                <a:gd name="connsiteY92" fmla="*/ 1110080 h 1904041"/>
                <a:gd name="connsiteX93" fmla="*/ 55569 w 1887484"/>
                <a:gd name="connsiteY93" fmla="*/ 1038726 h 1904041"/>
                <a:gd name="connsiteX94" fmla="*/ 66360 w 1887484"/>
                <a:gd name="connsiteY94" fmla="*/ 972051 h 1904041"/>
                <a:gd name="connsiteX95" fmla="*/ 78949 w 1887484"/>
                <a:gd name="connsiteY95" fmla="*/ 911225 h 1904041"/>
                <a:gd name="connsiteX96" fmla="*/ 89740 w 1887484"/>
                <a:gd name="connsiteY96" fmla="*/ 853907 h 1904041"/>
                <a:gd name="connsiteX97" fmla="*/ 102329 w 1887484"/>
                <a:gd name="connsiteY97" fmla="*/ 800100 h 1904041"/>
                <a:gd name="connsiteX98" fmla="*/ 113119 w 1887484"/>
                <a:gd name="connsiteY98" fmla="*/ 750971 h 1904041"/>
                <a:gd name="connsiteX99" fmla="*/ 123910 w 1887484"/>
                <a:gd name="connsiteY99" fmla="*/ 705351 h 1904041"/>
                <a:gd name="connsiteX100" fmla="*/ 136499 w 1887484"/>
                <a:gd name="connsiteY100" fmla="*/ 663240 h 1904041"/>
                <a:gd name="connsiteX101" fmla="*/ 147290 w 1887484"/>
                <a:gd name="connsiteY101" fmla="*/ 624639 h 1904041"/>
                <a:gd name="connsiteX102" fmla="*/ 158081 w 1887484"/>
                <a:gd name="connsiteY102" fmla="*/ 589547 h 1904041"/>
                <a:gd name="connsiteX103" fmla="*/ 170670 w 1887484"/>
                <a:gd name="connsiteY103" fmla="*/ 555625 h 1904041"/>
                <a:gd name="connsiteX104" fmla="*/ 181461 w 1887484"/>
                <a:gd name="connsiteY104" fmla="*/ 525212 h 1904041"/>
                <a:gd name="connsiteX105" fmla="*/ 192251 w 1887484"/>
                <a:gd name="connsiteY105" fmla="*/ 495968 h 1904041"/>
                <a:gd name="connsiteX106" fmla="*/ 204841 w 1887484"/>
                <a:gd name="connsiteY106" fmla="*/ 469064 h 1904041"/>
                <a:gd name="connsiteX107" fmla="*/ 215631 w 1887484"/>
                <a:gd name="connsiteY107" fmla="*/ 442160 h 1904041"/>
                <a:gd name="connsiteX108" fmla="*/ 228221 w 1887484"/>
                <a:gd name="connsiteY108" fmla="*/ 417596 h 1904041"/>
                <a:gd name="connsiteX109" fmla="*/ 239011 w 1887484"/>
                <a:gd name="connsiteY109" fmla="*/ 393031 h 1904041"/>
                <a:gd name="connsiteX110" fmla="*/ 249802 w 1887484"/>
                <a:gd name="connsiteY110" fmla="*/ 370806 h 1904041"/>
                <a:gd name="connsiteX111" fmla="*/ 262391 w 1887484"/>
                <a:gd name="connsiteY111" fmla="*/ 348581 h 1904041"/>
                <a:gd name="connsiteX112" fmla="*/ 273182 w 1887484"/>
                <a:gd name="connsiteY112" fmla="*/ 328696 h 1904041"/>
                <a:gd name="connsiteX113" fmla="*/ 285771 w 1887484"/>
                <a:gd name="connsiteY113" fmla="*/ 308810 h 1904041"/>
                <a:gd name="connsiteX114" fmla="*/ 296562 w 1887484"/>
                <a:gd name="connsiteY114" fmla="*/ 288925 h 1904041"/>
                <a:gd name="connsiteX115" fmla="*/ 307353 w 1887484"/>
                <a:gd name="connsiteY115" fmla="*/ 271379 h 1904041"/>
                <a:gd name="connsiteX116" fmla="*/ 318143 w 1887484"/>
                <a:gd name="connsiteY116" fmla="*/ 253833 h 1904041"/>
                <a:gd name="connsiteX117" fmla="*/ 330733 w 1887484"/>
                <a:gd name="connsiteY117" fmla="*/ 237457 h 1904041"/>
                <a:gd name="connsiteX118" fmla="*/ 343322 w 1887484"/>
                <a:gd name="connsiteY118" fmla="*/ 221080 h 1904041"/>
                <a:gd name="connsiteX119" fmla="*/ 354113 w 1887484"/>
                <a:gd name="connsiteY119" fmla="*/ 205874 h 1904041"/>
                <a:gd name="connsiteX120" fmla="*/ 364903 w 1887484"/>
                <a:gd name="connsiteY120" fmla="*/ 190667 h 1904041"/>
                <a:gd name="connsiteX121" fmla="*/ 375694 w 1887484"/>
                <a:gd name="connsiteY121" fmla="*/ 176630 h 1904041"/>
                <a:gd name="connsiteX122" fmla="*/ 388283 w 1887484"/>
                <a:gd name="connsiteY122" fmla="*/ 163763 h 1904041"/>
                <a:gd name="connsiteX123" fmla="*/ 399074 w 1887484"/>
                <a:gd name="connsiteY123" fmla="*/ 150896 h 1904041"/>
                <a:gd name="connsiteX124" fmla="*/ 411663 w 1887484"/>
                <a:gd name="connsiteY124" fmla="*/ 139199 h 1904041"/>
                <a:gd name="connsiteX125" fmla="*/ 422454 w 1887484"/>
                <a:gd name="connsiteY125" fmla="*/ 127501 h 1904041"/>
                <a:gd name="connsiteX126" fmla="*/ 433245 w 1887484"/>
                <a:gd name="connsiteY126" fmla="*/ 115804 h 1904041"/>
                <a:gd name="connsiteX127" fmla="*/ 445834 w 1887484"/>
                <a:gd name="connsiteY127" fmla="*/ 105276 h 1904041"/>
                <a:gd name="connsiteX128" fmla="*/ 456624 w 1887484"/>
                <a:gd name="connsiteY128" fmla="*/ 95918 h 1904041"/>
                <a:gd name="connsiteX129" fmla="*/ 469214 w 1887484"/>
                <a:gd name="connsiteY129" fmla="*/ 86561 h 1904041"/>
                <a:gd name="connsiteX130" fmla="*/ 480004 w 1887484"/>
                <a:gd name="connsiteY130" fmla="*/ 77203 h 1904041"/>
                <a:gd name="connsiteX131" fmla="*/ 490795 w 1887484"/>
                <a:gd name="connsiteY131" fmla="*/ 69015 h 1904041"/>
                <a:gd name="connsiteX132" fmla="*/ 503384 w 1887484"/>
                <a:gd name="connsiteY132" fmla="*/ 60826 h 1904041"/>
                <a:gd name="connsiteX133" fmla="*/ 514175 w 1887484"/>
                <a:gd name="connsiteY133" fmla="*/ 53808 h 1904041"/>
                <a:gd name="connsiteX134" fmla="*/ 526764 w 1887484"/>
                <a:gd name="connsiteY134" fmla="*/ 46790 h 1904041"/>
                <a:gd name="connsiteX135" fmla="*/ 537555 w 1887484"/>
                <a:gd name="connsiteY135" fmla="*/ 39771 h 1904041"/>
                <a:gd name="connsiteX136" fmla="*/ 548346 w 1887484"/>
                <a:gd name="connsiteY136" fmla="*/ 33922 h 1904041"/>
                <a:gd name="connsiteX137" fmla="*/ 560935 w 1887484"/>
                <a:gd name="connsiteY137" fmla="*/ 28074 h 1904041"/>
                <a:gd name="connsiteX138" fmla="*/ 571726 w 1887484"/>
                <a:gd name="connsiteY138" fmla="*/ 23395 h 1904041"/>
                <a:gd name="connsiteX139" fmla="*/ 582516 w 1887484"/>
                <a:gd name="connsiteY139" fmla="*/ 18716 h 1904041"/>
                <a:gd name="connsiteX140" fmla="*/ 595106 w 1887484"/>
                <a:gd name="connsiteY140" fmla="*/ 14037 h 1904041"/>
                <a:gd name="connsiteX141" fmla="*/ 605896 w 1887484"/>
                <a:gd name="connsiteY141" fmla="*/ 11697 h 1904041"/>
                <a:gd name="connsiteX142" fmla="*/ 618485 w 1887484"/>
                <a:gd name="connsiteY142" fmla="*/ 8188 h 1904041"/>
                <a:gd name="connsiteX143" fmla="*/ 629276 w 1887484"/>
                <a:gd name="connsiteY143" fmla="*/ 5849 h 1904041"/>
                <a:gd name="connsiteX144" fmla="*/ 640067 w 1887484"/>
                <a:gd name="connsiteY144" fmla="*/ 3509 h 1904041"/>
                <a:gd name="connsiteX145" fmla="*/ 652656 w 1887484"/>
                <a:gd name="connsiteY145" fmla="*/ 2340 h 1904041"/>
                <a:gd name="connsiteX146" fmla="*/ 663447 w 1887484"/>
                <a:gd name="connsiteY146" fmla="*/ 1170 h 1904041"/>
                <a:gd name="connsiteX147" fmla="*/ 676036 w 1887484"/>
                <a:gd name="connsiteY14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1087882 w 1887484"/>
                <a:gd name="connsiteY14" fmla="*/ 76033 h 1904041"/>
                <a:gd name="connsiteX15" fmla="*/ 1100472 w 1887484"/>
                <a:gd name="connsiteY15" fmla="*/ 63166 h 1904041"/>
                <a:gd name="connsiteX16" fmla="*/ 1111262 w 1887484"/>
                <a:gd name="connsiteY16" fmla="*/ 52638 h 1904041"/>
                <a:gd name="connsiteX17" fmla="*/ 1122053 w 1887484"/>
                <a:gd name="connsiteY17" fmla="*/ 43280 h 1904041"/>
                <a:gd name="connsiteX18" fmla="*/ 1134642 w 1887484"/>
                <a:gd name="connsiteY18" fmla="*/ 35092 h 1904041"/>
                <a:gd name="connsiteX19" fmla="*/ 1145433 w 1887484"/>
                <a:gd name="connsiteY19" fmla="*/ 28074 h 1904041"/>
                <a:gd name="connsiteX20" fmla="*/ 1156224 w 1887484"/>
                <a:gd name="connsiteY20" fmla="*/ 22225 h 1904041"/>
                <a:gd name="connsiteX21" fmla="*/ 1168813 w 1887484"/>
                <a:gd name="connsiteY21" fmla="*/ 16376 h 1904041"/>
                <a:gd name="connsiteX22" fmla="*/ 1179604 w 1887484"/>
                <a:gd name="connsiteY22" fmla="*/ 12867 h 1904041"/>
                <a:gd name="connsiteX23" fmla="*/ 1192193 w 1887484"/>
                <a:gd name="connsiteY23" fmla="*/ 8188 h 1904041"/>
                <a:gd name="connsiteX24" fmla="*/ 1202984 w 1887484"/>
                <a:gd name="connsiteY24" fmla="*/ 5849 h 1904041"/>
                <a:gd name="connsiteX25" fmla="*/ 1213774 w 1887484"/>
                <a:gd name="connsiteY25" fmla="*/ 3509 h 1904041"/>
                <a:gd name="connsiteX26" fmla="*/ 1226364 w 1887484"/>
                <a:gd name="connsiteY26" fmla="*/ 1170 h 1904041"/>
                <a:gd name="connsiteX27" fmla="*/ 1237154 w 1887484"/>
                <a:gd name="connsiteY27" fmla="*/ 1170 h 1904041"/>
                <a:gd name="connsiteX28" fmla="*/ 1249743 w 1887484"/>
                <a:gd name="connsiteY28" fmla="*/ 0 h 1904041"/>
                <a:gd name="connsiteX29" fmla="*/ 1260534 w 1887484"/>
                <a:gd name="connsiteY29" fmla="*/ 0 h 1904041"/>
                <a:gd name="connsiteX30" fmla="*/ 1271325 w 1887484"/>
                <a:gd name="connsiteY30" fmla="*/ 1170 h 1904041"/>
                <a:gd name="connsiteX31" fmla="*/ 1283914 w 1887484"/>
                <a:gd name="connsiteY31" fmla="*/ 2340 h 1904041"/>
                <a:gd name="connsiteX32" fmla="*/ 1294705 w 1887484"/>
                <a:gd name="connsiteY32" fmla="*/ 3509 h 1904041"/>
                <a:gd name="connsiteX33" fmla="*/ 1307294 w 1887484"/>
                <a:gd name="connsiteY33" fmla="*/ 5849 h 1904041"/>
                <a:gd name="connsiteX34" fmla="*/ 1318085 w 1887484"/>
                <a:gd name="connsiteY34" fmla="*/ 8188 h 1904041"/>
                <a:gd name="connsiteX35" fmla="*/ 1328875 w 1887484"/>
                <a:gd name="connsiteY35" fmla="*/ 11697 h 1904041"/>
                <a:gd name="connsiteX36" fmla="*/ 1339666 w 1887484"/>
                <a:gd name="connsiteY36" fmla="*/ 15207 h 1904041"/>
                <a:gd name="connsiteX37" fmla="*/ 1352255 w 1887484"/>
                <a:gd name="connsiteY37" fmla="*/ 19886 h 1904041"/>
                <a:gd name="connsiteX38" fmla="*/ 1363046 w 1887484"/>
                <a:gd name="connsiteY38" fmla="*/ 24565 h 1904041"/>
                <a:gd name="connsiteX39" fmla="*/ 1375635 w 1887484"/>
                <a:gd name="connsiteY39" fmla="*/ 29244 h 1904041"/>
                <a:gd name="connsiteX40" fmla="*/ 1386426 w 1887484"/>
                <a:gd name="connsiteY40" fmla="*/ 35092 h 1904041"/>
                <a:gd name="connsiteX41" fmla="*/ 1397217 w 1887484"/>
                <a:gd name="connsiteY41" fmla="*/ 40941 h 1904041"/>
                <a:gd name="connsiteX42" fmla="*/ 1409806 w 1887484"/>
                <a:gd name="connsiteY42" fmla="*/ 47959 h 1904041"/>
                <a:gd name="connsiteX43" fmla="*/ 1420597 w 1887484"/>
                <a:gd name="connsiteY43" fmla="*/ 54978 h 1904041"/>
                <a:gd name="connsiteX44" fmla="*/ 1433186 w 1887484"/>
                <a:gd name="connsiteY44" fmla="*/ 61996 h 1904041"/>
                <a:gd name="connsiteX45" fmla="*/ 1443977 w 1887484"/>
                <a:gd name="connsiteY45" fmla="*/ 70184 h 1904041"/>
                <a:gd name="connsiteX46" fmla="*/ 1454767 w 1887484"/>
                <a:gd name="connsiteY46" fmla="*/ 79542 h 1904041"/>
                <a:gd name="connsiteX47" fmla="*/ 1467357 w 1887484"/>
                <a:gd name="connsiteY47" fmla="*/ 87730 h 1904041"/>
                <a:gd name="connsiteX48" fmla="*/ 1478147 w 1887484"/>
                <a:gd name="connsiteY48" fmla="*/ 98258 h 1904041"/>
                <a:gd name="connsiteX49" fmla="*/ 1490736 w 1887484"/>
                <a:gd name="connsiteY49" fmla="*/ 107616 h 1904041"/>
                <a:gd name="connsiteX50" fmla="*/ 1501527 w 1887484"/>
                <a:gd name="connsiteY50" fmla="*/ 119313 h 1904041"/>
                <a:gd name="connsiteX51" fmla="*/ 1512318 w 1887484"/>
                <a:gd name="connsiteY51" fmla="*/ 129841 h 1904041"/>
                <a:gd name="connsiteX52" fmla="*/ 1524907 w 1887484"/>
                <a:gd name="connsiteY52" fmla="*/ 141538 h 1904041"/>
                <a:gd name="connsiteX53" fmla="*/ 1535698 w 1887484"/>
                <a:gd name="connsiteY53" fmla="*/ 154405 h 1904041"/>
                <a:gd name="connsiteX54" fmla="*/ 1546489 w 1887484"/>
                <a:gd name="connsiteY54" fmla="*/ 167272 h 1904041"/>
                <a:gd name="connsiteX55" fmla="*/ 1559078 w 1887484"/>
                <a:gd name="connsiteY55" fmla="*/ 180139 h 1904041"/>
                <a:gd name="connsiteX56" fmla="*/ 1569869 w 1887484"/>
                <a:gd name="connsiteY56" fmla="*/ 195346 h 1904041"/>
                <a:gd name="connsiteX57" fmla="*/ 1582458 w 1887484"/>
                <a:gd name="connsiteY57" fmla="*/ 210553 h 1904041"/>
                <a:gd name="connsiteX58" fmla="*/ 1593248 w 1887484"/>
                <a:gd name="connsiteY58" fmla="*/ 225759 h 1904041"/>
                <a:gd name="connsiteX59" fmla="*/ 1604039 w 1887484"/>
                <a:gd name="connsiteY59" fmla="*/ 242135 h 1904041"/>
                <a:gd name="connsiteX60" fmla="*/ 1616628 w 1887484"/>
                <a:gd name="connsiteY60" fmla="*/ 258512 h 1904041"/>
                <a:gd name="connsiteX61" fmla="*/ 1627419 w 1887484"/>
                <a:gd name="connsiteY61" fmla="*/ 277228 h 1904041"/>
                <a:gd name="connsiteX62" fmla="*/ 1640008 w 1887484"/>
                <a:gd name="connsiteY62" fmla="*/ 294774 h 1904041"/>
                <a:gd name="connsiteX63" fmla="*/ 1650799 w 1887484"/>
                <a:gd name="connsiteY63" fmla="*/ 314659 h 1904041"/>
                <a:gd name="connsiteX64" fmla="*/ 1661590 w 1887484"/>
                <a:gd name="connsiteY64" fmla="*/ 334545 h 1904041"/>
                <a:gd name="connsiteX65" fmla="*/ 1674179 w 1887484"/>
                <a:gd name="connsiteY65" fmla="*/ 356770 h 1904041"/>
                <a:gd name="connsiteX66" fmla="*/ 1684970 w 1887484"/>
                <a:gd name="connsiteY66" fmla="*/ 378995 h 1904041"/>
                <a:gd name="connsiteX67" fmla="*/ 1697559 w 1887484"/>
                <a:gd name="connsiteY67" fmla="*/ 402389 h 1904041"/>
                <a:gd name="connsiteX68" fmla="*/ 1708350 w 1887484"/>
                <a:gd name="connsiteY68" fmla="*/ 426954 h 1904041"/>
                <a:gd name="connsiteX69" fmla="*/ 1719140 w 1887484"/>
                <a:gd name="connsiteY69" fmla="*/ 452688 h 1904041"/>
                <a:gd name="connsiteX70" fmla="*/ 1729931 w 1887484"/>
                <a:gd name="connsiteY70" fmla="*/ 480762 h 1904041"/>
                <a:gd name="connsiteX71" fmla="*/ 1742520 w 1887484"/>
                <a:gd name="connsiteY71" fmla="*/ 510005 h 1904041"/>
                <a:gd name="connsiteX72" fmla="*/ 1753311 w 1887484"/>
                <a:gd name="connsiteY72" fmla="*/ 540418 h 1904041"/>
                <a:gd name="connsiteX73" fmla="*/ 1765900 w 1887484"/>
                <a:gd name="connsiteY73" fmla="*/ 573171 h 1904041"/>
                <a:gd name="connsiteX74" fmla="*/ 1776691 w 1887484"/>
                <a:gd name="connsiteY74" fmla="*/ 608263 h 1904041"/>
                <a:gd name="connsiteX75" fmla="*/ 1787482 w 1887484"/>
                <a:gd name="connsiteY75" fmla="*/ 645694 h 1904041"/>
                <a:gd name="connsiteX76" fmla="*/ 1800071 w 1887484"/>
                <a:gd name="connsiteY76" fmla="*/ 686635 h 1904041"/>
                <a:gd name="connsiteX77" fmla="*/ 1810862 w 1887484"/>
                <a:gd name="connsiteY77" fmla="*/ 731085 h 1904041"/>
                <a:gd name="connsiteX78" fmla="*/ 1823451 w 1887484"/>
                <a:gd name="connsiteY78" fmla="*/ 780214 h 1904041"/>
                <a:gd name="connsiteX79" fmla="*/ 1834242 w 1887484"/>
                <a:gd name="connsiteY79" fmla="*/ 836361 h 1904041"/>
                <a:gd name="connsiteX80" fmla="*/ 1845032 w 1887484"/>
                <a:gd name="connsiteY80" fmla="*/ 901867 h 1904041"/>
                <a:gd name="connsiteX81" fmla="*/ 1857621 w 1887484"/>
                <a:gd name="connsiteY81" fmla="*/ 980239 h 1904041"/>
                <a:gd name="connsiteX82" fmla="*/ 1868412 w 1887484"/>
                <a:gd name="connsiteY82" fmla="*/ 1084345 h 1904041"/>
                <a:gd name="connsiteX83" fmla="*/ 1881001 w 1887484"/>
                <a:gd name="connsiteY83" fmla="*/ 1256297 h 1904041"/>
                <a:gd name="connsiteX84" fmla="*/ 1885102 w 1887484"/>
                <a:gd name="connsiteY84" fmla="*/ 1335426 h 1904041"/>
                <a:gd name="connsiteX85" fmla="*/ 1887484 w 1887484"/>
                <a:gd name="connsiteY85" fmla="*/ 1903557 h 1904041"/>
                <a:gd name="connsiteX86" fmla="*/ 0 w 1887484"/>
                <a:gd name="connsiteY86" fmla="*/ 1904041 h 1904041"/>
                <a:gd name="connsiteX87" fmla="*/ 0 w 1887484"/>
                <a:gd name="connsiteY87" fmla="*/ 1482058 h 1904041"/>
                <a:gd name="connsiteX88" fmla="*/ 8809 w 1887484"/>
                <a:gd name="connsiteY88" fmla="*/ 1388477 h 1904041"/>
                <a:gd name="connsiteX89" fmla="*/ 21398 w 1887484"/>
                <a:gd name="connsiteY89" fmla="*/ 1283201 h 1904041"/>
                <a:gd name="connsiteX90" fmla="*/ 32189 w 1887484"/>
                <a:gd name="connsiteY90" fmla="*/ 1190791 h 1904041"/>
                <a:gd name="connsiteX91" fmla="*/ 44778 w 1887484"/>
                <a:gd name="connsiteY91" fmla="*/ 1110080 h 1904041"/>
                <a:gd name="connsiteX92" fmla="*/ 55569 w 1887484"/>
                <a:gd name="connsiteY92" fmla="*/ 1038726 h 1904041"/>
                <a:gd name="connsiteX93" fmla="*/ 66360 w 1887484"/>
                <a:gd name="connsiteY93" fmla="*/ 972051 h 1904041"/>
                <a:gd name="connsiteX94" fmla="*/ 78949 w 1887484"/>
                <a:gd name="connsiteY94" fmla="*/ 911225 h 1904041"/>
                <a:gd name="connsiteX95" fmla="*/ 89740 w 1887484"/>
                <a:gd name="connsiteY95" fmla="*/ 853907 h 1904041"/>
                <a:gd name="connsiteX96" fmla="*/ 102329 w 1887484"/>
                <a:gd name="connsiteY96" fmla="*/ 800100 h 1904041"/>
                <a:gd name="connsiteX97" fmla="*/ 113119 w 1887484"/>
                <a:gd name="connsiteY97" fmla="*/ 750971 h 1904041"/>
                <a:gd name="connsiteX98" fmla="*/ 123910 w 1887484"/>
                <a:gd name="connsiteY98" fmla="*/ 705351 h 1904041"/>
                <a:gd name="connsiteX99" fmla="*/ 136499 w 1887484"/>
                <a:gd name="connsiteY99" fmla="*/ 663240 h 1904041"/>
                <a:gd name="connsiteX100" fmla="*/ 147290 w 1887484"/>
                <a:gd name="connsiteY100" fmla="*/ 624639 h 1904041"/>
                <a:gd name="connsiteX101" fmla="*/ 158081 w 1887484"/>
                <a:gd name="connsiteY101" fmla="*/ 589547 h 1904041"/>
                <a:gd name="connsiteX102" fmla="*/ 170670 w 1887484"/>
                <a:gd name="connsiteY102" fmla="*/ 555625 h 1904041"/>
                <a:gd name="connsiteX103" fmla="*/ 181461 w 1887484"/>
                <a:gd name="connsiteY103" fmla="*/ 525212 h 1904041"/>
                <a:gd name="connsiteX104" fmla="*/ 192251 w 1887484"/>
                <a:gd name="connsiteY104" fmla="*/ 495968 h 1904041"/>
                <a:gd name="connsiteX105" fmla="*/ 204841 w 1887484"/>
                <a:gd name="connsiteY105" fmla="*/ 469064 h 1904041"/>
                <a:gd name="connsiteX106" fmla="*/ 215631 w 1887484"/>
                <a:gd name="connsiteY106" fmla="*/ 442160 h 1904041"/>
                <a:gd name="connsiteX107" fmla="*/ 228221 w 1887484"/>
                <a:gd name="connsiteY107" fmla="*/ 417596 h 1904041"/>
                <a:gd name="connsiteX108" fmla="*/ 239011 w 1887484"/>
                <a:gd name="connsiteY108" fmla="*/ 393031 h 1904041"/>
                <a:gd name="connsiteX109" fmla="*/ 249802 w 1887484"/>
                <a:gd name="connsiteY109" fmla="*/ 370806 h 1904041"/>
                <a:gd name="connsiteX110" fmla="*/ 262391 w 1887484"/>
                <a:gd name="connsiteY110" fmla="*/ 348581 h 1904041"/>
                <a:gd name="connsiteX111" fmla="*/ 273182 w 1887484"/>
                <a:gd name="connsiteY111" fmla="*/ 328696 h 1904041"/>
                <a:gd name="connsiteX112" fmla="*/ 285771 w 1887484"/>
                <a:gd name="connsiteY112" fmla="*/ 308810 h 1904041"/>
                <a:gd name="connsiteX113" fmla="*/ 296562 w 1887484"/>
                <a:gd name="connsiteY113" fmla="*/ 288925 h 1904041"/>
                <a:gd name="connsiteX114" fmla="*/ 307353 w 1887484"/>
                <a:gd name="connsiteY114" fmla="*/ 271379 h 1904041"/>
                <a:gd name="connsiteX115" fmla="*/ 318143 w 1887484"/>
                <a:gd name="connsiteY115" fmla="*/ 253833 h 1904041"/>
                <a:gd name="connsiteX116" fmla="*/ 330733 w 1887484"/>
                <a:gd name="connsiteY116" fmla="*/ 237457 h 1904041"/>
                <a:gd name="connsiteX117" fmla="*/ 343322 w 1887484"/>
                <a:gd name="connsiteY117" fmla="*/ 221080 h 1904041"/>
                <a:gd name="connsiteX118" fmla="*/ 354113 w 1887484"/>
                <a:gd name="connsiteY118" fmla="*/ 205874 h 1904041"/>
                <a:gd name="connsiteX119" fmla="*/ 364903 w 1887484"/>
                <a:gd name="connsiteY119" fmla="*/ 190667 h 1904041"/>
                <a:gd name="connsiteX120" fmla="*/ 375694 w 1887484"/>
                <a:gd name="connsiteY120" fmla="*/ 176630 h 1904041"/>
                <a:gd name="connsiteX121" fmla="*/ 388283 w 1887484"/>
                <a:gd name="connsiteY121" fmla="*/ 163763 h 1904041"/>
                <a:gd name="connsiteX122" fmla="*/ 399074 w 1887484"/>
                <a:gd name="connsiteY122" fmla="*/ 150896 h 1904041"/>
                <a:gd name="connsiteX123" fmla="*/ 411663 w 1887484"/>
                <a:gd name="connsiteY123" fmla="*/ 139199 h 1904041"/>
                <a:gd name="connsiteX124" fmla="*/ 422454 w 1887484"/>
                <a:gd name="connsiteY124" fmla="*/ 127501 h 1904041"/>
                <a:gd name="connsiteX125" fmla="*/ 433245 w 1887484"/>
                <a:gd name="connsiteY125" fmla="*/ 115804 h 1904041"/>
                <a:gd name="connsiteX126" fmla="*/ 445834 w 1887484"/>
                <a:gd name="connsiteY126" fmla="*/ 105276 h 1904041"/>
                <a:gd name="connsiteX127" fmla="*/ 456624 w 1887484"/>
                <a:gd name="connsiteY127" fmla="*/ 95918 h 1904041"/>
                <a:gd name="connsiteX128" fmla="*/ 469214 w 1887484"/>
                <a:gd name="connsiteY128" fmla="*/ 86561 h 1904041"/>
                <a:gd name="connsiteX129" fmla="*/ 480004 w 1887484"/>
                <a:gd name="connsiteY129" fmla="*/ 77203 h 1904041"/>
                <a:gd name="connsiteX130" fmla="*/ 490795 w 1887484"/>
                <a:gd name="connsiteY130" fmla="*/ 69015 h 1904041"/>
                <a:gd name="connsiteX131" fmla="*/ 503384 w 1887484"/>
                <a:gd name="connsiteY131" fmla="*/ 60826 h 1904041"/>
                <a:gd name="connsiteX132" fmla="*/ 514175 w 1887484"/>
                <a:gd name="connsiteY132" fmla="*/ 53808 h 1904041"/>
                <a:gd name="connsiteX133" fmla="*/ 526764 w 1887484"/>
                <a:gd name="connsiteY133" fmla="*/ 46790 h 1904041"/>
                <a:gd name="connsiteX134" fmla="*/ 537555 w 1887484"/>
                <a:gd name="connsiteY134" fmla="*/ 39771 h 1904041"/>
                <a:gd name="connsiteX135" fmla="*/ 548346 w 1887484"/>
                <a:gd name="connsiteY135" fmla="*/ 33922 h 1904041"/>
                <a:gd name="connsiteX136" fmla="*/ 560935 w 1887484"/>
                <a:gd name="connsiteY136" fmla="*/ 28074 h 1904041"/>
                <a:gd name="connsiteX137" fmla="*/ 571726 w 1887484"/>
                <a:gd name="connsiteY137" fmla="*/ 23395 h 1904041"/>
                <a:gd name="connsiteX138" fmla="*/ 582516 w 1887484"/>
                <a:gd name="connsiteY138" fmla="*/ 18716 h 1904041"/>
                <a:gd name="connsiteX139" fmla="*/ 595106 w 1887484"/>
                <a:gd name="connsiteY139" fmla="*/ 14037 h 1904041"/>
                <a:gd name="connsiteX140" fmla="*/ 605896 w 1887484"/>
                <a:gd name="connsiteY140" fmla="*/ 11697 h 1904041"/>
                <a:gd name="connsiteX141" fmla="*/ 618485 w 1887484"/>
                <a:gd name="connsiteY141" fmla="*/ 8188 h 1904041"/>
                <a:gd name="connsiteX142" fmla="*/ 629276 w 1887484"/>
                <a:gd name="connsiteY142" fmla="*/ 5849 h 1904041"/>
                <a:gd name="connsiteX143" fmla="*/ 640067 w 1887484"/>
                <a:gd name="connsiteY143" fmla="*/ 3509 h 1904041"/>
                <a:gd name="connsiteX144" fmla="*/ 652656 w 1887484"/>
                <a:gd name="connsiteY144" fmla="*/ 2340 h 1904041"/>
                <a:gd name="connsiteX145" fmla="*/ 663447 w 1887484"/>
                <a:gd name="connsiteY145" fmla="*/ 1170 h 1904041"/>
                <a:gd name="connsiteX146" fmla="*/ 676036 w 1887484"/>
                <a:gd name="connsiteY14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00472 w 1887484"/>
                <a:gd name="connsiteY14" fmla="*/ 63166 h 1904041"/>
                <a:gd name="connsiteX15" fmla="*/ 1111262 w 1887484"/>
                <a:gd name="connsiteY15" fmla="*/ 52638 h 1904041"/>
                <a:gd name="connsiteX16" fmla="*/ 1122053 w 1887484"/>
                <a:gd name="connsiteY16" fmla="*/ 43280 h 1904041"/>
                <a:gd name="connsiteX17" fmla="*/ 1134642 w 1887484"/>
                <a:gd name="connsiteY17" fmla="*/ 35092 h 1904041"/>
                <a:gd name="connsiteX18" fmla="*/ 1145433 w 1887484"/>
                <a:gd name="connsiteY18" fmla="*/ 28074 h 1904041"/>
                <a:gd name="connsiteX19" fmla="*/ 1156224 w 1887484"/>
                <a:gd name="connsiteY19" fmla="*/ 22225 h 1904041"/>
                <a:gd name="connsiteX20" fmla="*/ 1168813 w 1887484"/>
                <a:gd name="connsiteY20" fmla="*/ 16376 h 1904041"/>
                <a:gd name="connsiteX21" fmla="*/ 1179604 w 1887484"/>
                <a:gd name="connsiteY21" fmla="*/ 12867 h 1904041"/>
                <a:gd name="connsiteX22" fmla="*/ 1192193 w 1887484"/>
                <a:gd name="connsiteY22" fmla="*/ 8188 h 1904041"/>
                <a:gd name="connsiteX23" fmla="*/ 1202984 w 1887484"/>
                <a:gd name="connsiteY23" fmla="*/ 5849 h 1904041"/>
                <a:gd name="connsiteX24" fmla="*/ 1213774 w 1887484"/>
                <a:gd name="connsiteY24" fmla="*/ 3509 h 1904041"/>
                <a:gd name="connsiteX25" fmla="*/ 1226364 w 1887484"/>
                <a:gd name="connsiteY25" fmla="*/ 1170 h 1904041"/>
                <a:gd name="connsiteX26" fmla="*/ 1237154 w 1887484"/>
                <a:gd name="connsiteY26" fmla="*/ 1170 h 1904041"/>
                <a:gd name="connsiteX27" fmla="*/ 1249743 w 1887484"/>
                <a:gd name="connsiteY27" fmla="*/ 0 h 1904041"/>
                <a:gd name="connsiteX28" fmla="*/ 1260534 w 1887484"/>
                <a:gd name="connsiteY28" fmla="*/ 0 h 1904041"/>
                <a:gd name="connsiteX29" fmla="*/ 1271325 w 1887484"/>
                <a:gd name="connsiteY29" fmla="*/ 1170 h 1904041"/>
                <a:gd name="connsiteX30" fmla="*/ 1283914 w 1887484"/>
                <a:gd name="connsiteY30" fmla="*/ 2340 h 1904041"/>
                <a:gd name="connsiteX31" fmla="*/ 1294705 w 1887484"/>
                <a:gd name="connsiteY31" fmla="*/ 3509 h 1904041"/>
                <a:gd name="connsiteX32" fmla="*/ 1307294 w 1887484"/>
                <a:gd name="connsiteY32" fmla="*/ 5849 h 1904041"/>
                <a:gd name="connsiteX33" fmla="*/ 1318085 w 1887484"/>
                <a:gd name="connsiteY33" fmla="*/ 8188 h 1904041"/>
                <a:gd name="connsiteX34" fmla="*/ 1328875 w 1887484"/>
                <a:gd name="connsiteY34" fmla="*/ 11697 h 1904041"/>
                <a:gd name="connsiteX35" fmla="*/ 1339666 w 1887484"/>
                <a:gd name="connsiteY35" fmla="*/ 15207 h 1904041"/>
                <a:gd name="connsiteX36" fmla="*/ 1352255 w 1887484"/>
                <a:gd name="connsiteY36" fmla="*/ 19886 h 1904041"/>
                <a:gd name="connsiteX37" fmla="*/ 1363046 w 1887484"/>
                <a:gd name="connsiteY37" fmla="*/ 24565 h 1904041"/>
                <a:gd name="connsiteX38" fmla="*/ 1375635 w 1887484"/>
                <a:gd name="connsiteY38" fmla="*/ 29244 h 1904041"/>
                <a:gd name="connsiteX39" fmla="*/ 1386426 w 1887484"/>
                <a:gd name="connsiteY39" fmla="*/ 35092 h 1904041"/>
                <a:gd name="connsiteX40" fmla="*/ 1397217 w 1887484"/>
                <a:gd name="connsiteY40" fmla="*/ 40941 h 1904041"/>
                <a:gd name="connsiteX41" fmla="*/ 1409806 w 1887484"/>
                <a:gd name="connsiteY41" fmla="*/ 47959 h 1904041"/>
                <a:gd name="connsiteX42" fmla="*/ 1420597 w 1887484"/>
                <a:gd name="connsiteY42" fmla="*/ 54978 h 1904041"/>
                <a:gd name="connsiteX43" fmla="*/ 1433186 w 1887484"/>
                <a:gd name="connsiteY43" fmla="*/ 61996 h 1904041"/>
                <a:gd name="connsiteX44" fmla="*/ 1443977 w 1887484"/>
                <a:gd name="connsiteY44" fmla="*/ 70184 h 1904041"/>
                <a:gd name="connsiteX45" fmla="*/ 1454767 w 1887484"/>
                <a:gd name="connsiteY45" fmla="*/ 79542 h 1904041"/>
                <a:gd name="connsiteX46" fmla="*/ 1467357 w 1887484"/>
                <a:gd name="connsiteY46" fmla="*/ 87730 h 1904041"/>
                <a:gd name="connsiteX47" fmla="*/ 1478147 w 1887484"/>
                <a:gd name="connsiteY47" fmla="*/ 98258 h 1904041"/>
                <a:gd name="connsiteX48" fmla="*/ 1490736 w 1887484"/>
                <a:gd name="connsiteY48" fmla="*/ 107616 h 1904041"/>
                <a:gd name="connsiteX49" fmla="*/ 1501527 w 1887484"/>
                <a:gd name="connsiteY49" fmla="*/ 119313 h 1904041"/>
                <a:gd name="connsiteX50" fmla="*/ 1512318 w 1887484"/>
                <a:gd name="connsiteY50" fmla="*/ 129841 h 1904041"/>
                <a:gd name="connsiteX51" fmla="*/ 1524907 w 1887484"/>
                <a:gd name="connsiteY51" fmla="*/ 141538 h 1904041"/>
                <a:gd name="connsiteX52" fmla="*/ 1535698 w 1887484"/>
                <a:gd name="connsiteY52" fmla="*/ 154405 h 1904041"/>
                <a:gd name="connsiteX53" fmla="*/ 1546489 w 1887484"/>
                <a:gd name="connsiteY53" fmla="*/ 167272 h 1904041"/>
                <a:gd name="connsiteX54" fmla="*/ 1559078 w 1887484"/>
                <a:gd name="connsiteY54" fmla="*/ 180139 h 1904041"/>
                <a:gd name="connsiteX55" fmla="*/ 1569869 w 1887484"/>
                <a:gd name="connsiteY55" fmla="*/ 195346 h 1904041"/>
                <a:gd name="connsiteX56" fmla="*/ 1582458 w 1887484"/>
                <a:gd name="connsiteY56" fmla="*/ 210553 h 1904041"/>
                <a:gd name="connsiteX57" fmla="*/ 1593248 w 1887484"/>
                <a:gd name="connsiteY57" fmla="*/ 225759 h 1904041"/>
                <a:gd name="connsiteX58" fmla="*/ 1604039 w 1887484"/>
                <a:gd name="connsiteY58" fmla="*/ 242135 h 1904041"/>
                <a:gd name="connsiteX59" fmla="*/ 1616628 w 1887484"/>
                <a:gd name="connsiteY59" fmla="*/ 258512 h 1904041"/>
                <a:gd name="connsiteX60" fmla="*/ 1627419 w 1887484"/>
                <a:gd name="connsiteY60" fmla="*/ 277228 h 1904041"/>
                <a:gd name="connsiteX61" fmla="*/ 1640008 w 1887484"/>
                <a:gd name="connsiteY61" fmla="*/ 294774 h 1904041"/>
                <a:gd name="connsiteX62" fmla="*/ 1650799 w 1887484"/>
                <a:gd name="connsiteY62" fmla="*/ 314659 h 1904041"/>
                <a:gd name="connsiteX63" fmla="*/ 1661590 w 1887484"/>
                <a:gd name="connsiteY63" fmla="*/ 334545 h 1904041"/>
                <a:gd name="connsiteX64" fmla="*/ 1674179 w 1887484"/>
                <a:gd name="connsiteY64" fmla="*/ 356770 h 1904041"/>
                <a:gd name="connsiteX65" fmla="*/ 1684970 w 1887484"/>
                <a:gd name="connsiteY65" fmla="*/ 378995 h 1904041"/>
                <a:gd name="connsiteX66" fmla="*/ 1697559 w 1887484"/>
                <a:gd name="connsiteY66" fmla="*/ 402389 h 1904041"/>
                <a:gd name="connsiteX67" fmla="*/ 1708350 w 1887484"/>
                <a:gd name="connsiteY67" fmla="*/ 426954 h 1904041"/>
                <a:gd name="connsiteX68" fmla="*/ 1719140 w 1887484"/>
                <a:gd name="connsiteY68" fmla="*/ 452688 h 1904041"/>
                <a:gd name="connsiteX69" fmla="*/ 1729931 w 1887484"/>
                <a:gd name="connsiteY69" fmla="*/ 480762 h 1904041"/>
                <a:gd name="connsiteX70" fmla="*/ 1742520 w 1887484"/>
                <a:gd name="connsiteY70" fmla="*/ 510005 h 1904041"/>
                <a:gd name="connsiteX71" fmla="*/ 1753311 w 1887484"/>
                <a:gd name="connsiteY71" fmla="*/ 540418 h 1904041"/>
                <a:gd name="connsiteX72" fmla="*/ 1765900 w 1887484"/>
                <a:gd name="connsiteY72" fmla="*/ 573171 h 1904041"/>
                <a:gd name="connsiteX73" fmla="*/ 1776691 w 1887484"/>
                <a:gd name="connsiteY73" fmla="*/ 608263 h 1904041"/>
                <a:gd name="connsiteX74" fmla="*/ 1787482 w 1887484"/>
                <a:gd name="connsiteY74" fmla="*/ 645694 h 1904041"/>
                <a:gd name="connsiteX75" fmla="*/ 1800071 w 1887484"/>
                <a:gd name="connsiteY75" fmla="*/ 686635 h 1904041"/>
                <a:gd name="connsiteX76" fmla="*/ 1810862 w 1887484"/>
                <a:gd name="connsiteY76" fmla="*/ 731085 h 1904041"/>
                <a:gd name="connsiteX77" fmla="*/ 1823451 w 1887484"/>
                <a:gd name="connsiteY77" fmla="*/ 780214 h 1904041"/>
                <a:gd name="connsiteX78" fmla="*/ 1834242 w 1887484"/>
                <a:gd name="connsiteY78" fmla="*/ 836361 h 1904041"/>
                <a:gd name="connsiteX79" fmla="*/ 1845032 w 1887484"/>
                <a:gd name="connsiteY79" fmla="*/ 901867 h 1904041"/>
                <a:gd name="connsiteX80" fmla="*/ 1857621 w 1887484"/>
                <a:gd name="connsiteY80" fmla="*/ 980239 h 1904041"/>
                <a:gd name="connsiteX81" fmla="*/ 1868412 w 1887484"/>
                <a:gd name="connsiteY81" fmla="*/ 1084345 h 1904041"/>
                <a:gd name="connsiteX82" fmla="*/ 1881001 w 1887484"/>
                <a:gd name="connsiteY82" fmla="*/ 1256297 h 1904041"/>
                <a:gd name="connsiteX83" fmla="*/ 1885102 w 1887484"/>
                <a:gd name="connsiteY83" fmla="*/ 1335426 h 1904041"/>
                <a:gd name="connsiteX84" fmla="*/ 1887484 w 1887484"/>
                <a:gd name="connsiteY84" fmla="*/ 1903557 h 1904041"/>
                <a:gd name="connsiteX85" fmla="*/ 0 w 1887484"/>
                <a:gd name="connsiteY85" fmla="*/ 1904041 h 1904041"/>
                <a:gd name="connsiteX86" fmla="*/ 0 w 1887484"/>
                <a:gd name="connsiteY86" fmla="*/ 1482058 h 1904041"/>
                <a:gd name="connsiteX87" fmla="*/ 8809 w 1887484"/>
                <a:gd name="connsiteY87" fmla="*/ 1388477 h 1904041"/>
                <a:gd name="connsiteX88" fmla="*/ 21398 w 1887484"/>
                <a:gd name="connsiteY88" fmla="*/ 1283201 h 1904041"/>
                <a:gd name="connsiteX89" fmla="*/ 32189 w 1887484"/>
                <a:gd name="connsiteY89" fmla="*/ 1190791 h 1904041"/>
                <a:gd name="connsiteX90" fmla="*/ 44778 w 1887484"/>
                <a:gd name="connsiteY90" fmla="*/ 1110080 h 1904041"/>
                <a:gd name="connsiteX91" fmla="*/ 55569 w 1887484"/>
                <a:gd name="connsiteY91" fmla="*/ 1038726 h 1904041"/>
                <a:gd name="connsiteX92" fmla="*/ 66360 w 1887484"/>
                <a:gd name="connsiteY92" fmla="*/ 972051 h 1904041"/>
                <a:gd name="connsiteX93" fmla="*/ 78949 w 1887484"/>
                <a:gd name="connsiteY93" fmla="*/ 911225 h 1904041"/>
                <a:gd name="connsiteX94" fmla="*/ 89740 w 1887484"/>
                <a:gd name="connsiteY94" fmla="*/ 853907 h 1904041"/>
                <a:gd name="connsiteX95" fmla="*/ 102329 w 1887484"/>
                <a:gd name="connsiteY95" fmla="*/ 800100 h 1904041"/>
                <a:gd name="connsiteX96" fmla="*/ 113119 w 1887484"/>
                <a:gd name="connsiteY96" fmla="*/ 750971 h 1904041"/>
                <a:gd name="connsiteX97" fmla="*/ 123910 w 1887484"/>
                <a:gd name="connsiteY97" fmla="*/ 705351 h 1904041"/>
                <a:gd name="connsiteX98" fmla="*/ 136499 w 1887484"/>
                <a:gd name="connsiteY98" fmla="*/ 663240 h 1904041"/>
                <a:gd name="connsiteX99" fmla="*/ 147290 w 1887484"/>
                <a:gd name="connsiteY99" fmla="*/ 624639 h 1904041"/>
                <a:gd name="connsiteX100" fmla="*/ 158081 w 1887484"/>
                <a:gd name="connsiteY100" fmla="*/ 589547 h 1904041"/>
                <a:gd name="connsiteX101" fmla="*/ 170670 w 1887484"/>
                <a:gd name="connsiteY101" fmla="*/ 555625 h 1904041"/>
                <a:gd name="connsiteX102" fmla="*/ 181461 w 1887484"/>
                <a:gd name="connsiteY102" fmla="*/ 525212 h 1904041"/>
                <a:gd name="connsiteX103" fmla="*/ 192251 w 1887484"/>
                <a:gd name="connsiteY103" fmla="*/ 495968 h 1904041"/>
                <a:gd name="connsiteX104" fmla="*/ 204841 w 1887484"/>
                <a:gd name="connsiteY104" fmla="*/ 469064 h 1904041"/>
                <a:gd name="connsiteX105" fmla="*/ 215631 w 1887484"/>
                <a:gd name="connsiteY105" fmla="*/ 442160 h 1904041"/>
                <a:gd name="connsiteX106" fmla="*/ 228221 w 1887484"/>
                <a:gd name="connsiteY106" fmla="*/ 417596 h 1904041"/>
                <a:gd name="connsiteX107" fmla="*/ 239011 w 1887484"/>
                <a:gd name="connsiteY107" fmla="*/ 393031 h 1904041"/>
                <a:gd name="connsiteX108" fmla="*/ 249802 w 1887484"/>
                <a:gd name="connsiteY108" fmla="*/ 370806 h 1904041"/>
                <a:gd name="connsiteX109" fmla="*/ 262391 w 1887484"/>
                <a:gd name="connsiteY109" fmla="*/ 348581 h 1904041"/>
                <a:gd name="connsiteX110" fmla="*/ 273182 w 1887484"/>
                <a:gd name="connsiteY110" fmla="*/ 328696 h 1904041"/>
                <a:gd name="connsiteX111" fmla="*/ 285771 w 1887484"/>
                <a:gd name="connsiteY111" fmla="*/ 308810 h 1904041"/>
                <a:gd name="connsiteX112" fmla="*/ 296562 w 1887484"/>
                <a:gd name="connsiteY112" fmla="*/ 288925 h 1904041"/>
                <a:gd name="connsiteX113" fmla="*/ 307353 w 1887484"/>
                <a:gd name="connsiteY113" fmla="*/ 271379 h 1904041"/>
                <a:gd name="connsiteX114" fmla="*/ 318143 w 1887484"/>
                <a:gd name="connsiteY114" fmla="*/ 253833 h 1904041"/>
                <a:gd name="connsiteX115" fmla="*/ 330733 w 1887484"/>
                <a:gd name="connsiteY115" fmla="*/ 237457 h 1904041"/>
                <a:gd name="connsiteX116" fmla="*/ 343322 w 1887484"/>
                <a:gd name="connsiteY116" fmla="*/ 221080 h 1904041"/>
                <a:gd name="connsiteX117" fmla="*/ 354113 w 1887484"/>
                <a:gd name="connsiteY117" fmla="*/ 205874 h 1904041"/>
                <a:gd name="connsiteX118" fmla="*/ 364903 w 1887484"/>
                <a:gd name="connsiteY118" fmla="*/ 190667 h 1904041"/>
                <a:gd name="connsiteX119" fmla="*/ 375694 w 1887484"/>
                <a:gd name="connsiteY119" fmla="*/ 176630 h 1904041"/>
                <a:gd name="connsiteX120" fmla="*/ 388283 w 1887484"/>
                <a:gd name="connsiteY120" fmla="*/ 163763 h 1904041"/>
                <a:gd name="connsiteX121" fmla="*/ 399074 w 1887484"/>
                <a:gd name="connsiteY121" fmla="*/ 150896 h 1904041"/>
                <a:gd name="connsiteX122" fmla="*/ 411663 w 1887484"/>
                <a:gd name="connsiteY122" fmla="*/ 139199 h 1904041"/>
                <a:gd name="connsiteX123" fmla="*/ 422454 w 1887484"/>
                <a:gd name="connsiteY123" fmla="*/ 127501 h 1904041"/>
                <a:gd name="connsiteX124" fmla="*/ 433245 w 1887484"/>
                <a:gd name="connsiteY124" fmla="*/ 115804 h 1904041"/>
                <a:gd name="connsiteX125" fmla="*/ 445834 w 1887484"/>
                <a:gd name="connsiteY125" fmla="*/ 105276 h 1904041"/>
                <a:gd name="connsiteX126" fmla="*/ 456624 w 1887484"/>
                <a:gd name="connsiteY126" fmla="*/ 95918 h 1904041"/>
                <a:gd name="connsiteX127" fmla="*/ 469214 w 1887484"/>
                <a:gd name="connsiteY127" fmla="*/ 86561 h 1904041"/>
                <a:gd name="connsiteX128" fmla="*/ 480004 w 1887484"/>
                <a:gd name="connsiteY128" fmla="*/ 77203 h 1904041"/>
                <a:gd name="connsiteX129" fmla="*/ 490795 w 1887484"/>
                <a:gd name="connsiteY129" fmla="*/ 69015 h 1904041"/>
                <a:gd name="connsiteX130" fmla="*/ 503384 w 1887484"/>
                <a:gd name="connsiteY130" fmla="*/ 60826 h 1904041"/>
                <a:gd name="connsiteX131" fmla="*/ 514175 w 1887484"/>
                <a:gd name="connsiteY131" fmla="*/ 53808 h 1904041"/>
                <a:gd name="connsiteX132" fmla="*/ 526764 w 1887484"/>
                <a:gd name="connsiteY132" fmla="*/ 46790 h 1904041"/>
                <a:gd name="connsiteX133" fmla="*/ 537555 w 1887484"/>
                <a:gd name="connsiteY133" fmla="*/ 39771 h 1904041"/>
                <a:gd name="connsiteX134" fmla="*/ 548346 w 1887484"/>
                <a:gd name="connsiteY134" fmla="*/ 33922 h 1904041"/>
                <a:gd name="connsiteX135" fmla="*/ 560935 w 1887484"/>
                <a:gd name="connsiteY135" fmla="*/ 28074 h 1904041"/>
                <a:gd name="connsiteX136" fmla="*/ 571726 w 1887484"/>
                <a:gd name="connsiteY136" fmla="*/ 23395 h 1904041"/>
                <a:gd name="connsiteX137" fmla="*/ 582516 w 1887484"/>
                <a:gd name="connsiteY137" fmla="*/ 18716 h 1904041"/>
                <a:gd name="connsiteX138" fmla="*/ 595106 w 1887484"/>
                <a:gd name="connsiteY138" fmla="*/ 14037 h 1904041"/>
                <a:gd name="connsiteX139" fmla="*/ 605896 w 1887484"/>
                <a:gd name="connsiteY139" fmla="*/ 11697 h 1904041"/>
                <a:gd name="connsiteX140" fmla="*/ 618485 w 1887484"/>
                <a:gd name="connsiteY140" fmla="*/ 8188 h 1904041"/>
                <a:gd name="connsiteX141" fmla="*/ 629276 w 1887484"/>
                <a:gd name="connsiteY141" fmla="*/ 5849 h 1904041"/>
                <a:gd name="connsiteX142" fmla="*/ 640067 w 1887484"/>
                <a:gd name="connsiteY142" fmla="*/ 3509 h 1904041"/>
                <a:gd name="connsiteX143" fmla="*/ 652656 w 1887484"/>
                <a:gd name="connsiteY143" fmla="*/ 2340 h 1904041"/>
                <a:gd name="connsiteX144" fmla="*/ 663447 w 1887484"/>
                <a:gd name="connsiteY144" fmla="*/ 1170 h 1904041"/>
                <a:gd name="connsiteX145" fmla="*/ 676036 w 1887484"/>
                <a:gd name="connsiteY14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11262 w 1887484"/>
                <a:gd name="connsiteY14" fmla="*/ 52638 h 1904041"/>
                <a:gd name="connsiteX15" fmla="*/ 1122053 w 1887484"/>
                <a:gd name="connsiteY15" fmla="*/ 43280 h 1904041"/>
                <a:gd name="connsiteX16" fmla="*/ 1134642 w 1887484"/>
                <a:gd name="connsiteY16" fmla="*/ 35092 h 1904041"/>
                <a:gd name="connsiteX17" fmla="*/ 1145433 w 1887484"/>
                <a:gd name="connsiteY17" fmla="*/ 28074 h 1904041"/>
                <a:gd name="connsiteX18" fmla="*/ 1156224 w 1887484"/>
                <a:gd name="connsiteY18" fmla="*/ 22225 h 1904041"/>
                <a:gd name="connsiteX19" fmla="*/ 1168813 w 1887484"/>
                <a:gd name="connsiteY19" fmla="*/ 16376 h 1904041"/>
                <a:gd name="connsiteX20" fmla="*/ 1179604 w 1887484"/>
                <a:gd name="connsiteY20" fmla="*/ 12867 h 1904041"/>
                <a:gd name="connsiteX21" fmla="*/ 1192193 w 1887484"/>
                <a:gd name="connsiteY21" fmla="*/ 8188 h 1904041"/>
                <a:gd name="connsiteX22" fmla="*/ 1202984 w 1887484"/>
                <a:gd name="connsiteY22" fmla="*/ 5849 h 1904041"/>
                <a:gd name="connsiteX23" fmla="*/ 1213774 w 1887484"/>
                <a:gd name="connsiteY23" fmla="*/ 3509 h 1904041"/>
                <a:gd name="connsiteX24" fmla="*/ 1226364 w 1887484"/>
                <a:gd name="connsiteY24" fmla="*/ 1170 h 1904041"/>
                <a:gd name="connsiteX25" fmla="*/ 1237154 w 1887484"/>
                <a:gd name="connsiteY25" fmla="*/ 1170 h 1904041"/>
                <a:gd name="connsiteX26" fmla="*/ 1249743 w 1887484"/>
                <a:gd name="connsiteY26" fmla="*/ 0 h 1904041"/>
                <a:gd name="connsiteX27" fmla="*/ 1260534 w 1887484"/>
                <a:gd name="connsiteY27" fmla="*/ 0 h 1904041"/>
                <a:gd name="connsiteX28" fmla="*/ 1271325 w 1887484"/>
                <a:gd name="connsiteY28" fmla="*/ 1170 h 1904041"/>
                <a:gd name="connsiteX29" fmla="*/ 1283914 w 1887484"/>
                <a:gd name="connsiteY29" fmla="*/ 2340 h 1904041"/>
                <a:gd name="connsiteX30" fmla="*/ 1294705 w 1887484"/>
                <a:gd name="connsiteY30" fmla="*/ 3509 h 1904041"/>
                <a:gd name="connsiteX31" fmla="*/ 1307294 w 1887484"/>
                <a:gd name="connsiteY31" fmla="*/ 5849 h 1904041"/>
                <a:gd name="connsiteX32" fmla="*/ 1318085 w 1887484"/>
                <a:gd name="connsiteY32" fmla="*/ 8188 h 1904041"/>
                <a:gd name="connsiteX33" fmla="*/ 1328875 w 1887484"/>
                <a:gd name="connsiteY33" fmla="*/ 11697 h 1904041"/>
                <a:gd name="connsiteX34" fmla="*/ 1339666 w 1887484"/>
                <a:gd name="connsiteY34" fmla="*/ 15207 h 1904041"/>
                <a:gd name="connsiteX35" fmla="*/ 1352255 w 1887484"/>
                <a:gd name="connsiteY35" fmla="*/ 19886 h 1904041"/>
                <a:gd name="connsiteX36" fmla="*/ 1363046 w 1887484"/>
                <a:gd name="connsiteY36" fmla="*/ 24565 h 1904041"/>
                <a:gd name="connsiteX37" fmla="*/ 1375635 w 1887484"/>
                <a:gd name="connsiteY37" fmla="*/ 29244 h 1904041"/>
                <a:gd name="connsiteX38" fmla="*/ 1386426 w 1887484"/>
                <a:gd name="connsiteY38" fmla="*/ 35092 h 1904041"/>
                <a:gd name="connsiteX39" fmla="*/ 1397217 w 1887484"/>
                <a:gd name="connsiteY39" fmla="*/ 40941 h 1904041"/>
                <a:gd name="connsiteX40" fmla="*/ 1409806 w 1887484"/>
                <a:gd name="connsiteY40" fmla="*/ 47959 h 1904041"/>
                <a:gd name="connsiteX41" fmla="*/ 1420597 w 1887484"/>
                <a:gd name="connsiteY41" fmla="*/ 54978 h 1904041"/>
                <a:gd name="connsiteX42" fmla="*/ 1433186 w 1887484"/>
                <a:gd name="connsiteY42" fmla="*/ 61996 h 1904041"/>
                <a:gd name="connsiteX43" fmla="*/ 1443977 w 1887484"/>
                <a:gd name="connsiteY43" fmla="*/ 70184 h 1904041"/>
                <a:gd name="connsiteX44" fmla="*/ 1454767 w 1887484"/>
                <a:gd name="connsiteY44" fmla="*/ 79542 h 1904041"/>
                <a:gd name="connsiteX45" fmla="*/ 1467357 w 1887484"/>
                <a:gd name="connsiteY45" fmla="*/ 87730 h 1904041"/>
                <a:gd name="connsiteX46" fmla="*/ 1478147 w 1887484"/>
                <a:gd name="connsiteY46" fmla="*/ 98258 h 1904041"/>
                <a:gd name="connsiteX47" fmla="*/ 1490736 w 1887484"/>
                <a:gd name="connsiteY47" fmla="*/ 107616 h 1904041"/>
                <a:gd name="connsiteX48" fmla="*/ 1501527 w 1887484"/>
                <a:gd name="connsiteY48" fmla="*/ 119313 h 1904041"/>
                <a:gd name="connsiteX49" fmla="*/ 1512318 w 1887484"/>
                <a:gd name="connsiteY49" fmla="*/ 129841 h 1904041"/>
                <a:gd name="connsiteX50" fmla="*/ 1524907 w 1887484"/>
                <a:gd name="connsiteY50" fmla="*/ 141538 h 1904041"/>
                <a:gd name="connsiteX51" fmla="*/ 1535698 w 1887484"/>
                <a:gd name="connsiteY51" fmla="*/ 154405 h 1904041"/>
                <a:gd name="connsiteX52" fmla="*/ 1546489 w 1887484"/>
                <a:gd name="connsiteY52" fmla="*/ 167272 h 1904041"/>
                <a:gd name="connsiteX53" fmla="*/ 1559078 w 1887484"/>
                <a:gd name="connsiteY53" fmla="*/ 180139 h 1904041"/>
                <a:gd name="connsiteX54" fmla="*/ 1569869 w 1887484"/>
                <a:gd name="connsiteY54" fmla="*/ 195346 h 1904041"/>
                <a:gd name="connsiteX55" fmla="*/ 1582458 w 1887484"/>
                <a:gd name="connsiteY55" fmla="*/ 210553 h 1904041"/>
                <a:gd name="connsiteX56" fmla="*/ 1593248 w 1887484"/>
                <a:gd name="connsiteY56" fmla="*/ 225759 h 1904041"/>
                <a:gd name="connsiteX57" fmla="*/ 1604039 w 1887484"/>
                <a:gd name="connsiteY57" fmla="*/ 242135 h 1904041"/>
                <a:gd name="connsiteX58" fmla="*/ 1616628 w 1887484"/>
                <a:gd name="connsiteY58" fmla="*/ 258512 h 1904041"/>
                <a:gd name="connsiteX59" fmla="*/ 1627419 w 1887484"/>
                <a:gd name="connsiteY59" fmla="*/ 277228 h 1904041"/>
                <a:gd name="connsiteX60" fmla="*/ 1640008 w 1887484"/>
                <a:gd name="connsiteY60" fmla="*/ 294774 h 1904041"/>
                <a:gd name="connsiteX61" fmla="*/ 1650799 w 1887484"/>
                <a:gd name="connsiteY61" fmla="*/ 314659 h 1904041"/>
                <a:gd name="connsiteX62" fmla="*/ 1661590 w 1887484"/>
                <a:gd name="connsiteY62" fmla="*/ 334545 h 1904041"/>
                <a:gd name="connsiteX63" fmla="*/ 1674179 w 1887484"/>
                <a:gd name="connsiteY63" fmla="*/ 356770 h 1904041"/>
                <a:gd name="connsiteX64" fmla="*/ 1684970 w 1887484"/>
                <a:gd name="connsiteY64" fmla="*/ 378995 h 1904041"/>
                <a:gd name="connsiteX65" fmla="*/ 1697559 w 1887484"/>
                <a:gd name="connsiteY65" fmla="*/ 402389 h 1904041"/>
                <a:gd name="connsiteX66" fmla="*/ 1708350 w 1887484"/>
                <a:gd name="connsiteY66" fmla="*/ 426954 h 1904041"/>
                <a:gd name="connsiteX67" fmla="*/ 1719140 w 1887484"/>
                <a:gd name="connsiteY67" fmla="*/ 452688 h 1904041"/>
                <a:gd name="connsiteX68" fmla="*/ 1729931 w 1887484"/>
                <a:gd name="connsiteY68" fmla="*/ 480762 h 1904041"/>
                <a:gd name="connsiteX69" fmla="*/ 1742520 w 1887484"/>
                <a:gd name="connsiteY69" fmla="*/ 510005 h 1904041"/>
                <a:gd name="connsiteX70" fmla="*/ 1753311 w 1887484"/>
                <a:gd name="connsiteY70" fmla="*/ 540418 h 1904041"/>
                <a:gd name="connsiteX71" fmla="*/ 1765900 w 1887484"/>
                <a:gd name="connsiteY71" fmla="*/ 573171 h 1904041"/>
                <a:gd name="connsiteX72" fmla="*/ 1776691 w 1887484"/>
                <a:gd name="connsiteY72" fmla="*/ 608263 h 1904041"/>
                <a:gd name="connsiteX73" fmla="*/ 1787482 w 1887484"/>
                <a:gd name="connsiteY73" fmla="*/ 645694 h 1904041"/>
                <a:gd name="connsiteX74" fmla="*/ 1800071 w 1887484"/>
                <a:gd name="connsiteY74" fmla="*/ 686635 h 1904041"/>
                <a:gd name="connsiteX75" fmla="*/ 1810862 w 1887484"/>
                <a:gd name="connsiteY75" fmla="*/ 731085 h 1904041"/>
                <a:gd name="connsiteX76" fmla="*/ 1823451 w 1887484"/>
                <a:gd name="connsiteY76" fmla="*/ 780214 h 1904041"/>
                <a:gd name="connsiteX77" fmla="*/ 1834242 w 1887484"/>
                <a:gd name="connsiteY77" fmla="*/ 836361 h 1904041"/>
                <a:gd name="connsiteX78" fmla="*/ 1845032 w 1887484"/>
                <a:gd name="connsiteY78" fmla="*/ 901867 h 1904041"/>
                <a:gd name="connsiteX79" fmla="*/ 1857621 w 1887484"/>
                <a:gd name="connsiteY79" fmla="*/ 980239 h 1904041"/>
                <a:gd name="connsiteX80" fmla="*/ 1868412 w 1887484"/>
                <a:gd name="connsiteY80" fmla="*/ 1084345 h 1904041"/>
                <a:gd name="connsiteX81" fmla="*/ 1881001 w 1887484"/>
                <a:gd name="connsiteY81" fmla="*/ 1256297 h 1904041"/>
                <a:gd name="connsiteX82" fmla="*/ 1885102 w 1887484"/>
                <a:gd name="connsiteY82" fmla="*/ 1335426 h 1904041"/>
                <a:gd name="connsiteX83" fmla="*/ 1887484 w 1887484"/>
                <a:gd name="connsiteY83" fmla="*/ 1903557 h 1904041"/>
                <a:gd name="connsiteX84" fmla="*/ 0 w 1887484"/>
                <a:gd name="connsiteY84" fmla="*/ 1904041 h 1904041"/>
                <a:gd name="connsiteX85" fmla="*/ 0 w 1887484"/>
                <a:gd name="connsiteY85" fmla="*/ 1482058 h 1904041"/>
                <a:gd name="connsiteX86" fmla="*/ 8809 w 1887484"/>
                <a:gd name="connsiteY86" fmla="*/ 1388477 h 1904041"/>
                <a:gd name="connsiteX87" fmla="*/ 21398 w 1887484"/>
                <a:gd name="connsiteY87" fmla="*/ 1283201 h 1904041"/>
                <a:gd name="connsiteX88" fmla="*/ 32189 w 1887484"/>
                <a:gd name="connsiteY88" fmla="*/ 1190791 h 1904041"/>
                <a:gd name="connsiteX89" fmla="*/ 44778 w 1887484"/>
                <a:gd name="connsiteY89" fmla="*/ 1110080 h 1904041"/>
                <a:gd name="connsiteX90" fmla="*/ 55569 w 1887484"/>
                <a:gd name="connsiteY90" fmla="*/ 1038726 h 1904041"/>
                <a:gd name="connsiteX91" fmla="*/ 66360 w 1887484"/>
                <a:gd name="connsiteY91" fmla="*/ 972051 h 1904041"/>
                <a:gd name="connsiteX92" fmla="*/ 78949 w 1887484"/>
                <a:gd name="connsiteY92" fmla="*/ 911225 h 1904041"/>
                <a:gd name="connsiteX93" fmla="*/ 89740 w 1887484"/>
                <a:gd name="connsiteY93" fmla="*/ 853907 h 1904041"/>
                <a:gd name="connsiteX94" fmla="*/ 102329 w 1887484"/>
                <a:gd name="connsiteY94" fmla="*/ 800100 h 1904041"/>
                <a:gd name="connsiteX95" fmla="*/ 113119 w 1887484"/>
                <a:gd name="connsiteY95" fmla="*/ 750971 h 1904041"/>
                <a:gd name="connsiteX96" fmla="*/ 123910 w 1887484"/>
                <a:gd name="connsiteY96" fmla="*/ 705351 h 1904041"/>
                <a:gd name="connsiteX97" fmla="*/ 136499 w 1887484"/>
                <a:gd name="connsiteY97" fmla="*/ 663240 h 1904041"/>
                <a:gd name="connsiteX98" fmla="*/ 147290 w 1887484"/>
                <a:gd name="connsiteY98" fmla="*/ 624639 h 1904041"/>
                <a:gd name="connsiteX99" fmla="*/ 158081 w 1887484"/>
                <a:gd name="connsiteY99" fmla="*/ 589547 h 1904041"/>
                <a:gd name="connsiteX100" fmla="*/ 170670 w 1887484"/>
                <a:gd name="connsiteY100" fmla="*/ 555625 h 1904041"/>
                <a:gd name="connsiteX101" fmla="*/ 181461 w 1887484"/>
                <a:gd name="connsiteY101" fmla="*/ 525212 h 1904041"/>
                <a:gd name="connsiteX102" fmla="*/ 192251 w 1887484"/>
                <a:gd name="connsiteY102" fmla="*/ 495968 h 1904041"/>
                <a:gd name="connsiteX103" fmla="*/ 204841 w 1887484"/>
                <a:gd name="connsiteY103" fmla="*/ 469064 h 1904041"/>
                <a:gd name="connsiteX104" fmla="*/ 215631 w 1887484"/>
                <a:gd name="connsiteY104" fmla="*/ 442160 h 1904041"/>
                <a:gd name="connsiteX105" fmla="*/ 228221 w 1887484"/>
                <a:gd name="connsiteY105" fmla="*/ 417596 h 1904041"/>
                <a:gd name="connsiteX106" fmla="*/ 239011 w 1887484"/>
                <a:gd name="connsiteY106" fmla="*/ 393031 h 1904041"/>
                <a:gd name="connsiteX107" fmla="*/ 249802 w 1887484"/>
                <a:gd name="connsiteY107" fmla="*/ 370806 h 1904041"/>
                <a:gd name="connsiteX108" fmla="*/ 262391 w 1887484"/>
                <a:gd name="connsiteY108" fmla="*/ 348581 h 1904041"/>
                <a:gd name="connsiteX109" fmla="*/ 273182 w 1887484"/>
                <a:gd name="connsiteY109" fmla="*/ 328696 h 1904041"/>
                <a:gd name="connsiteX110" fmla="*/ 285771 w 1887484"/>
                <a:gd name="connsiteY110" fmla="*/ 308810 h 1904041"/>
                <a:gd name="connsiteX111" fmla="*/ 296562 w 1887484"/>
                <a:gd name="connsiteY111" fmla="*/ 288925 h 1904041"/>
                <a:gd name="connsiteX112" fmla="*/ 307353 w 1887484"/>
                <a:gd name="connsiteY112" fmla="*/ 271379 h 1904041"/>
                <a:gd name="connsiteX113" fmla="*/ 318143 w 1887484"/>
                <a:gd name="connsiteY113" fmla="*/ 253833 h 1904041"/>
                <a:gd name="connsiteX114" fmla="*/ 330733 w 1887484"/>
                <a:gd name="connsiteY114" fmla="*/ 237457 h 1904041"/>
                <a:gd name="connsiteX115" fmla="*/ 343322 w 1887484"/>
                <a:gd name="connsiteY115" fmla="*/ 221080 h 1904041"/>
                <a:gd name="connsiteX116" fmla="*/ 354113 w 1887484"/>
                <a:gd name="connsiteY116" fmla="*/ 205874 h 1904041"/>
                <a:gd name="connsiteX117" fmla="*/ 364903 w 1887484"/>
                <a:gd name="connsiteY117" fmla="*/ 190667 h 1904041"/>
                <a:gd name="connsiteX118" fmla="*/ 375694 w 1887484"/>
                <a:gd name="connsiteY118" fmla="*/ 176630 h 1904041"/>
                <a:gd name="connsiteX119" fmla="*/ 388283 w 1887484"/>
                <a:gd name="connsiteY119" fmla="*/ 163763 h 1904041"/>
                <a:gd name="connsiteX120" fmla="*/ 399074 w 1887484"/>
                <a:gd name="connsiteY120" fmla="*/ 150896 h 1904041"/>
                <a:gd name="connsiteX121" fmla="*/ 411663 w 1887484"/>
                <a:gd name="connsiteY121" fmla="*/ 139199 h 1904041"/>
                <a:gd name="connsiteX122" fmla="*/ 422454 w 1887484"/>
                <a:gd name="connsiteY122" fmla="*/ 127501 h 1904041"/>
                <a:gd name="connsiteX123" fmla="*/ 433245 w 1887484"/>
                <a:gd name="connsiteY123" fmla="*/ 115804 h 1904041"/>
                <a:gd name="connsiteX124" fmla="*/ 445834 w 1887484"/>
                <a:gd name="connsiteY124" fmla="*/ 105276 h 1904041"/>
                <a:gd name="connsiteX125" fmla="*/ 456624 w 1887484"/>
                <a:gd name="connsiteY125" fmla="*/ 95918 h 1904041"/>
                <a:gd name="connsiteX126" fmla="*/ 469214 w 1887484"/>
                <a:gd name="connsiteY126" fmla="*/ 86561 h 1904041"/>
                <a:gd name="connsiteX127" fmla="*/ 480004 w 1887484"/>
                <a:gd name="connsiteY127" fmla="*/ 77203 h 1904041"/>
                <a:gd name="connsiteX128" fmla="*/ 490795 w 1887484"/>
                <a:gd name="connsiteY128" fmla="*/ 69015 h 1904041"/>
                <a:gd name="connsiteX129" fmla="*/ 503384 w 1887484"/>
                <a:gd name="connsiteY129" fmla="*/ 60826 h 1904041"/>
                <a:gd name="connsiteX130" fmla="*/ 514175 w 1887484"/>
                <a:gd name="connsiteY130" fmla="*/ 53808 h 1904041"/>
                <a:gd name="connsiteX131" fmla="*/ 526764 w 1887484"/>
                <a:gd name="connsiteY131" fmla="*/ 46790 h 1904041"/>
                <a:gd name="connsiteX132" fmla="*/ 537555 w 1887484"/>
                <a:gd name="connsiteY132" fmla="*/ 39771 h 1904041"/>
                <a:gd name="connsiteX133" fmla="*/ 548346 w 1887484"/>
                <a:gd name="connsiteY133" fmla="*/ 33922 h 1904041"/>
                <a:gd name="connsiteX134" fmla="*/ 560935 w 1887484"/>
                <a:gd name="connsiteY134" fmla="*/ 28074 h 1904041"/>
                <a:gd name="connsiteX135" fmla="*/ 571726 w 1887484"/>
                <a:gd name="connsiteY135" fmla="*/ 23395 h 1904041"/>
                <a:gd name="connsiteX136" fmla="*/ 582516 w 1887484"/>
                <a:gd name="connsiteY136" fmla="*/ 18716 h 1904041"/>
                <a:gd name="connsiteX137" fmla="*/ 595106 w 1887484"/>
                <a:gd name="connsiteY137" fmla="*/ 14037 h 1904041"/>
                <a:gd name="connsiteX138" fmla="*/ 605896 w 1887484"/>
                <a:gd name="connsiteY138" fmla="*/ 11697 h 1904041"/>
                <a:gd name="connsiteX139" fmla="*/ 618485 w 1887484"/>
                <a:gd name="connsiteY139" fmla="*/ 8188 h 1904041"/>
                <a:gd name="connsiteX140" fmla="*/ 629276 w 1887484"/>
                <a:gd name="connsiteY140" fmla="*/ 5849 h 1904041"/>
                <a:gd name="connsiteX141" fmla="*/ 640067 w 1887484"/>
                <a:gd name="connsiteY141" fmla="*/ 3509 h 1904041"/>
                <a:gd name="connsiteX142" fmla="*/ 652656 w 1887484"/>
                <a:gd name="connsiteY142" fmla="*/ 2340 h 1904041"/>
                <a:gd name="connsiteX143" fmla="*/ 663447 w 1887484"/>
                <a:gd name="connsiteY143" fmla="*/ 1170 h 1904041"/>
                <a:gd name="connsiteX144" fmla="*/ 676036 w 1887484"/>
                <a:gd name="connsiteY14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22053 w 1887484"/>
                <a:gd name="connsiteY14" fmla="*/ 43280 h 1904041"/>
                <a:gd name="connsiteX15" fmla="*/ 1134642 w 1887484"/>
                <a:gd name="connsiteY15" fmla="*/ 35092 h 1904041"/>
                <a:gd name="connsiteX16" fmla="*/ 1145433 w 1887484"/>
                <a:gd name="connsiteY16" fmla="*/ 28074 h 1904041"/>
                <a:gd name="connsiteX17" fmla="*/ 1156224 w 1887484"/>
                <a:gd name="connsiteY17" fmla="*/ 22225 h 1904041"/>
                <a:gd name="connsiteX18" fmla="*/ 1168813 w 1887484"/>
                <a:gd name="connsiteY18" fmla="*/ 16376 h 1904041"/>
                <a:gd name="connsiteX19" fmla="*/ 1179604 w 1887484"/>
                <a:gd name="connsiteY19" fmla="*/ 12867 h 1904041"/>
                <a:gd name="connsiteX20" fmla="*/ 1192193 w 1887484"/>
                <a:gd name="connsiteY20" fmla="*/ 8188 h 1904041"/>
                <a:gd name="connsiteX21" fmla="*/ 1202984 w 1887484"/>
                <a:gd name="connsiteY21" fmla="*/ 5849 h 1904041"/>
                <a:gd name="connsiteX22" fmla="*/ 1213774 w 1887484"/>
                <a:gd name="connsiteY22" fmla="*/ 3509 h 1904041"/>
                <a:gd name="connsiteX23" fmla="*/ 1226364 w 1887484"/>
                <a:gd name="connsiteY23" fmla="*/ 1170 h 1904041"/>
                <a:gd name="connsiteX24" fmla="*/ 1237154 w 1887484"/>
                <a:gd name="connsiteY24" fmla="*/ 1170 h 1904041"/>
                <a:gd name="connsiteX25" fmla="*/ 1249743 w 1887484"/>
                <a:gd name="connsiteY25" fmla="*/ 0 h 1904041"/>
                <a:gd name="connsiteX26" fmla="*/ 1260534 w 1887484"/>
                <a:gd name="connsiteY26" fmla="*/ 0 h 1904041"/>
                <a:gd name="connsiteX27" fmla="*/ 1271325 w 1887484"/>
                <a:gd name="connsiteY27" fmla="*/ 1170 h 1904041"/>
                <a:gd name="connsiteX28" fmla="*/ 1283914 w 1887484"/>
                <a:gd name="connsiteY28" fmla="*/ 2340 h 1904041"/>
                <a:gd name="connsiteX29" fmla="*/ 1294705 w 1887484"/>
                <a:gd name="connsiteY29" fmla="*/ 3509 h 1904041"/>
                <a:gd name="connsiteX30" fmla="*/ 1307294 w 1887484"/>
                <a:gd name="connsiteY30" fmla="*/ 5849 h 1904041"/>
                <a:gd name="connsiteX31" fmla="*/ 1318085 w 1887484"/>
                <a:gd name="connsiteY31" fmla="*/ 8188 h 1904041"/>
                <a:gd name="connsiteX32" fmla="*/ 1328875 w 1887484"/>
                <a:gd name="connsiteY32" fmla="*/ 11697 h 1904041"/>
                <a:gd name="connsiteX33" fmla="*/ 1339666 w 1887484"/>
                <a:gd name="connsiteY33" fmla="*/ 15207 h 1904041"/>
                <a:gd name="connsiteX34" fmla="*/ 1352255 w 1887484"/>
                <a:gd name="connsiteY34" fmla="*/ 19886 h 1904041"/>
                <a:gd name="connsiteX35" fmla="*/ 1363046 w 1887484"/>
                <a:gd name="connsiteY35" fmla="*/ 24565 h 1904041"/>
                <a:gd name="connsiteX36" fmla="*/ 1375635 w 1887484"/>
                <a:gd name="connsiteY36" fmla="*/ 29244 h 1904041"/>
                <a:gd name="connsiteX37" fmla="*/ 1386426 w 1887484"/>
                <a:gd name="connsiteY37" fmla="*/ 35092 h 1904041"/>
                <a:gd name="connsiteX38" fmla="*/ 1397217 w 1887484"/>
                <a:gd name="connsiteY38" fmla="*/ 40941 h 1904041"/>
                <a:gd name="connsiteX39" fmla="*/ 1409806 w 1887484"/>
                <a:gd name="connsiteY39" fmla="*/ 47959 h 1904041"/>
                <a:gd name="connsiteX40" fmla="*/ 1420597 w 1887484"/>
                <a:gd name="connsiteY40" fmla="*/ 54978 h 1904041"/>
                <a:gd name="connsiteX41" fmla="*/ 1433186 w 1887484"/>
                <a:gd name="connsiteY41" fmla="*/ 61996 h 1904041"/>
                <a:gd name="connsiteX42" fmla="*/ 1443977 w 1887484"/>
                <a:gd name="connsiteY42" fmla="*/ 70184 h 1904041"/>
                <a:gd name="connsiteX43" fmla="*/ 1454767 w 1887484"/>
                <a:gd name="connsiteY43" fmla="*/ 79542 h 1904041"/>
                <a:gd name="connsiteX44" fmla="*/ 1467357 w 1887484"/>
                <a:gd name="connsiteY44" fmla="*/ 87730 h 1904041"/>
                <a:gd name="connsiteX45" fmla="*/ 1478147 w 1887484"/>
                <a:gd name="connsiteY45" fmla="*/ 98258 h 1904041"/>
                <a:gd name="connsiteX46" fmla="*/ 1490736 w 1887484"/>
                <a:gd name="connsiteY46" fmla="*/ 107616 h 1904041"/>
                <a:gd name="connsiteX47" fmla="*/ 1501527 w 1887484"/>
                <a:gd name="connsiteY47" fmla="*/ 119313 h 1904041"/>
                <a:gd name="connsiteX48" fmla="*/ 1512318 w 1887484"/>
                <a:gd name="connsiteY48" fmla="*/ 129841 h 1904041"/>
                <a:gd name="connsiteX49" fmla="*/ 1524907 w 1887484"/>
                <a:gd name="connsiteY49" fmla="*/ 141538 h 1904041"/>
                <a:gd name="connsiteX50" fmla="*/ 1535698 w 1887484"/>
                <a:gd name="connsiteY50" fmla="*/ 154405 h 1904041"/>
                <a:gd name="connsiteX51" fmla="*/ 1546489 w 1887484"/>
                <a:gd name="connsiteY51" fmla="*/ 167272 h 1904041"/>
                <a:gd name="connsiteX52" fmla="*/ 1559078 w 1887484"/>
                <a:gd name="connsiteY52" fmla="*/ 180139 h 1904041"/>
                <a:gd name="connsiteX53" fmla="*/ 1569869 w 1887484"/>
                <a:gd name="connsiteY53" fmla="*/ 195346 h 1904041"/>
                <a:gd name="connsiteX54" fmla="*/ 1582458 w 1887484"/>
                <a:gd name="connsiteY54" fmla="*/ 210553 h 1904041"/>
                <a:gd name="connsiteX55" fmla="*/ 1593248 w 1887484"/>
                <a:gd name="connsiteY55" fmla="*/ 225759 h 1904041"/>
                <a:gd name="connsiteX56" fmla="*/ 1604039 w 1887484"/>
                <a:gd name="connsiteY56" fmla="*/ 242135 h 1904041"/>
                <a:gd name="connsiteX57" fmla="*/ 1616628 w 1887484"/>
                <a:gd name="connsiteY57" fmla="*/ 258512 h 1904041"/>
                <a:gd name="connsiteX58" fmla="*/ 1627419 w 1887484"/>
                <a:gd name="connsiteY58" fmla="*/ 277228 h 1904041"/>
                <a:gd name="connsiteX59" fmla="*/ 1640008 w 1887484"/>
                <a:gd name="connsiteY59" fmla="*/ 294774 h 1904041"/>
                <a:gd name="connsiteX60" fmla="*/ 1650799 w 1887484"/>
                <a:gd name="connsiteY60" fmla="*/ 314659 h 1904041"/>
                <a:gd name="connsiteX61" fmla="*/ 1661590 w 1887484"/>
                <a:gd name="connsiteY61" fmla="*/ 334545 h 1904041"/>
                <a:gd name="connsiteX62" fmla="*/ 1674179 w 1887484"/>
                <a:gd name="connsiteY62" fmla="*/ 356770 h 1904041"/>
                <a:gd name="connsiteX63" fmla="*/ 1684970 w 1887484"/>
                <a:gd name="connsiteY63" fmla="*/ 378995 h 1904041"/>
                <a:gd name="connsiteX64" fmla="*/ 1697559 w 1887484"/>
                <a:gd name="connsiteY64" fmla="*/ 402389 h 1904041"/>
                <a:gd name="connsiteX65" fmla="*/ 1708350 w 1887484"/>
                <a:gd name="connsiteY65" fmla="*/ 426954 h 1904041"/>
                <a:gd name="connsiteX66" fmla="*/ 1719140 w 1887484"/>
                <a:gd name="connsiteY66" fmla="*/ 452688 h 1904041"/>
                <a:gd name="connsiteX67" fmla="*/ 1729931 w 1887484"/>
                <a:gd name="connsiteY67" fmla="*/ 480762 h 1904041"/>
                <a:gd name="connsiteX68" fmla="*/ 1742520 w 1887484"/>
                <a:gd name="connsiteY68" fmla="*/ 510005 h 1904041"/>
                <a:gd name="connsiteX69" fmla="*/ 1753311 w 1887484"/>
                <a:gd name="connsiteY69" fmla="*/ 540418 h 1904041"/>
                <a:gd name="connsiteX70" fmla="*/ 1765900 w 1887484"/>
                <a:gd name="connsiteY70" fmla="*/ 573171 h 1904041"/>
                <a:gd name="connsiteX71" fmla="*/ 1776691 w 1887484"/>
                <a:gd name="connsiteY71" fmla="*/ 608263 h 1904041"/>
                <a:gd name="connsiteX72" fmla="*/ 1787482 w 1887484"/>
                <a:gd name="connsiteY72" fmla="*/ 645694 h 1904041"/>
                <a:gd name="connsiteX73" fmla="*/ 1800071 w 1887484"/>
                <a:gd name="connsiteY73" fmla="*/ 686635 h 1904041"/>
                <a:gd name="connsiteX74" fmla="*/ 1810862 w 1887484"/>
                <a:gd name="connsiteY74" fmla="*/ 731085 h 1904041"/>
                <a:gd name="connsiteX75" fmla="*/ 1823451 w 1887484"/>
                <a:gd name="connsiteY75" fmla="*/ 780214 h 1904041"/>
                <a:gd name="connsiteX76" fmla="*/ 1834242 w 1887484"/>
                <a:gd name="connsiteY76" fmla="*/ 836361 h 1904041"/>
                <a:gd name="connsiteX77" fmla="*/ 1845032 w 1887484"/>
                <a:gd name="connsiteY77" fmla="*/ 901867 h 1904041"/>
                <a:gd name="connsiteX78" fmla="*/ 1857621 w 1887484"/>
                <a:gd name="connsiteY78" fmla="*/ 980239 h 1904041"/>
                <a:gd name="connsiteX79" fmla="*/ 1868412 w 1887484"/>
                <a:gd name="connsiteY79" fmla="*/ 1084345 h 1904041"/>
                <a:gd name="connsiteX80" fmla="*/ 1881001 w 1887484"/>
                <a:gd name="connsiteY80" fmla="*/ 1256297 h 1904041"/>
                <a:gd name="connsiteX81" fmla="*/ 1885102 w 1887484"/>
                <a:gd name="connsiteY81" fmla="*/ 1335426 h 1904041"/>
                <a:gd name="connsiteX82" fmla="*/ 1887484 w 1887484"/>
                <a:gd name="connsiteY82" fmla="*/ 1903557 h 1904041"/>
                <a:gd name="connsiteX83" fmla="*/ 0 w 1887484"/>
                <a:gd name="connsiteY83" fmla="*/ 1904041 h 1904041"/>
                <a:gd name="connsiteX84" fmla="*/ 0 w 1887484"/>
                <a:gd name="connsiteY84" fmla="*/ 1482058 h 1904041"/>
                <a:gd name="connsiteX85" fmla="*/ 8809 w 1887484"/>
                <a:gd name="connsiteY85" fmla="*/ 1388477 h 1904041"/>
                <a:gd name="connsiteX86" fmla="*/ 21398 w 1887484"/>
                <a:gd name="connsiteY86" fmla="*/ 1283201 h 1904041"/>
                <a:gd name="connsiteX87" fmla="*/ 32189 w 1887484"/>
                <a:gd name="connsiteY87" fmla="*/ 1190791 h 1904041"/>
                <a:gd name="connsiteX88" fmla="*/ 44778 w 1887484"/>
                <a:gd name="connsiteY88" fmla="*/ 1110080 h 1904041"/>
                <a:gd name="connsiteX89" fmla="*/ 55569 w 1887484"/>
                <a:gd name="connsiteY89" fmla="*/ 1038726 h 1904041"/>
                <a:gd name="connsiteX90" fmla="*/ 66360 w 1887484"/>
                <a:gd name="connsiteY90" fmla="*/ 972051 h 1904041"/>
                <a:gd name="connsiteX91" fmla="*/ 78949 w 1887484"/>
                <a:gd name="connsiteY91" fmla="*/ 911225 h 1904041"/>
                <a:gd name="connsiteX92" fmla="*/ 89740 w 1887484"/>
                <a:gd name="connsiteY92" fmla="*/ 853907 h 1904041"/>
                <a:gd name="connsiteX93" fmla="*/ 102329 w 1887484"/>
                <a:gd name="connsiteY93" fmla="*/ 800100 h 1904041"/>
                <a:gd name="connsiteX94" fmla="*/ 113119 w 1887484"/>
                <a:gd name="connsiteY94" fmla="*/ 750971 h 1904041"/>
                <a:gd name="connsiteX95" fmla="*/ 123910 w 1887484"/>
                <a:gd name="connsiteY95" fmla="*/ 705351 h 1904041"/>
                <a:gd name="connsiteX96" fmla="*/ 136499 w 1887484"/>
                <a:gd name="connsiteY96" fmla="*/ 663240 h 1904041"/>
                <a:gd name="connsiteX97" fmla="*/ 147290 w 1887484"/>
                <a:gd name="connsiteY97" fmla="*/ 624639 h 1904041"/>
                <a:gd name="connsiteX98" fmla="*/ 158081 w 1887484"/>
                <a:gd name="connsiteY98" fmla="*/ 589547 h 1904041"/>
                <a:gd name="connsiteX99" fmla="*/ 170670 w 1887484"/>
                <a:gd name="connsiteY99" fmla="*/ 555625 h 1904041"/>
                <a:gd name="connsiteX100" fmla="*/ 181461 w 1887484"/>
                <a:gd name="connsiteY100" fmla="*/ 525212 h 1904041"/>
                <a:gd name="connsiteX101" fmla="*/ 192251 w 1887484"/>
                <a:gd name="connsiteY101" fmla="*/ 495968 h 1904041"/>
                <a:gd name="connsiteX102" fmla="*/ 204841 w 1887484"/>
                <a:gd name="connsiteY102" fmla="*/ 469064 h 1904041"/>
                <a:gd name="connsiteX103" fmla="*/ 215631 w 1887484"/>
                <a:gd name="connsiteY103" fmla="*/ 442160 h 1904041"/>
                <a:gd name="connsiteX104" fmla="*/ 228221 w 1887484"/>
                <a:gd name="connsiteY104" fmla="*/ 417596 h 1904041"/>
                <a:gd name="connsiteX105" fmla="*/ 239011 w 1887484"/>
                <a:gd name="connsiteY105" fmla="*/ 393031 h 1904041"/>
                <a:gd name="connsiteX106" fmla="*/ 249802 w 1887484"/>
                <a:gd name="connsiteY106" fmla="*/ 370806 h 1904041"/>
                <a:gd name="connsiteX107" fmla="*/ 262391 w 1887484"/>
                <a:gd name="connsiteY107" fmla="*/ 348581 h 1904041"/>
                <a:gd name="connsiteX108" fmla="*/ 273182 w 1887484"/>
                <a:gd name="connsiteY108" fmla="*/ 328696 h 1904041"/>
                <a:gd name="connsiteX109" fmla="*/ 285771 w 1887484"/>
                <a:gd name="connsiteY109" fmla="*/ 308810 h 1904041"/>
                <a:gd name="connsiteX110" fmla="*/ 296562 w 1887484"/>
                <a:gd name="connsiteY110" fmla="*/ 288925 h 1904041"/>
                <a:gd name="connsiteX111" fmla="*/ 307353 w 1887484"/>
                <a:gd name="connsiteY111" fmla="*/ 271379 h 1904041"/>
                <a:gd name="connsiteX112" fmla="*/ 318143 w 1887484"/>
                <a:gd name="connsiteY112" fmla="*/ 253833 h 1904041"/>
                <a:gd name="connsiteX113" fmla="*/ 330733 w 1887484"/>
                <a:gd name="connsiteY113" fmla="*/ 237457 h 1904041"/>
                <a:gd name="connsiteX114" fmla="*/ 343322 w 1887484"/>
                <a:gd name="connsiteY114" fmla="*/ 221080 h 1904041"/>
                <a:gd name="connsiteX115" fmla="*/ 354113 w 1887484"/>
                <a:gd name="connsiteY115" fmla="*/ 205874 h 1904041"/>
                <a:gd name="connsiteX116" fmla="*/ 364903 w 1887484"/>
                <a:gd name="connsiteY116" fmla="*/ 190667 h 1904041"/>
                <a:gd name="connsiteX117" fmla="*/ 375694 w 1887484"/>
                <a:gd name="connsiteY117" fmla="*/ 176630 h 1904041"/>
                <a:gd name="connsiteX118" fmla="*/ 388283 w 1887484"/>
                <a:gd name="connsiteY118" fmla="*/ 163763 h 1904041"/>
                <a:gd name="connsiteX119" fmla="*/ 399074 w 1887484"/>
                <a:gd name="connsiteY119" fmla="*/ 150896 h 1904041"/>
                <a:gd name="connsiteX120" fmla="*/ 411663 w 1887484"/>
                <a:gd name="connsiteY120" fmla="*/ 139199 h 1904041"/>
                <a:gd name="connsiteX121" fmla="*/ 422454 w 1887484"/>
                <a:gd name="connsiteY121" fmla="*/ 127501 h 1904041"/>
                <a:gd name="connsiteX122" fmla="*/ 433245 w 1887484"/>
                <a:gd name="connsiteY122" fmla="*/ 115804 h 1904041"/>
                <a:gd name="connsiteX123" fmla="*/ 445834 w 1887484"/>
                <a:gd name="connsiteY123" fmla="*/ 105276 h 1904041"/>
                <a:gd name="connsiteX124" fmla="*/ 456624 w 1887484"/>
                <a:gd name="connsiteY124" fmla="*/ 95918 h 1904041"/>
                <a:gd name="connsiteX125" fmla="*/ 469214 w 1887484"/>
                <a:gd name="connsiteY125" fmla="*/ 86561 h 1904041"/>
                <a:gd name="connsiteX126" fmla="*/ 480004 w 1887484"/>
                <a:gd name="connsiteY126" fmla="*/ 77203 h 1904041"/>
                <a:gd name="connsiteX127" fmla="*/ 490795 w 1887484"/>
                <a:gd name="connsiteY127" fmla="*/ 69015 h 1904041"/>
                <a:gd name="connsiteX128" fmla="*/ 503384 w 1887484"/>
                <a:gd name="connsiteY128" fmla="*/ 60826 h 1904041"/>
                <a:gd name="connsiteX129" fmla="*/ 514175 w 1887484"/>
                <a:gd name="connsiteY129" fmla="*/ 53808 h 1904041"/>
                <a:gd name="connsiteX130" fmla="*/ 526764 w 1887484"/>
                <a:gd name="connsiteY130" fmla="*/ 46790 h 1904041"/>
                <a:gd name="connsiteX131" fmla="*/ 537555 w 1887484"/>
                <a:gd name="connsiteY131" fmla="*/ 39771 h 1904041"/>
                <a:gd name="connsiteX132" fmla="*/ 548346 w 1887484"/>
                <a:gd name="connsiteY132" fmla="*/ 33922 h 1904041"/>
                <a:gd name="connsiteX133" fmla="*/ 560935 w 1887484"/>
                <a:gd name="connsiteY133" fmla="*/ 28074 h 1904041"/>
                <a:gd name="connsiteX134" fmla="*/ 571726 w 1887484"/>
                <a:gd name="connsiteY134" fmla="*/ 23395 h 1904041"/>
                <a:gd name="connsiteX135" fmla="*/ 582516 w 1887484"/>
                <a:gd name="connsiteY135" fmla="*/ 18716 h 1904041"/>
                <a:gd name="connsiteX136" fmla="*/ 595106 w 1887484"/>
                <a:gd name="connsiteY136" fmla="*/ 14037 h 1904041"/>
                <a:gd name="connsiteX137" fmla="*/ 605896 w 1887484"/>
                <a:gd name="connsiteY137" fmla="*/ 11697 h 1904041"/>
                <a:gd name="connsiteX138" fmla="*/ 618485 w 1887484"/>
                <a:gd name="connsiteY138" fmla="*/ 8188 h 1904041"/>
                <a:gd name="connsiteX139" fmla="*/ 629276 w 1887484"/>
                <a:gd name="connsiteY139" fmla="*/ 5849 h 1904041"/>
                <a:gd name="connsiteX140" fmla="*/ 640067 w 1887484"/>
                <a:gd name="connsiteY140" fmla="*/ 3509 h 1904041"/>
                <a:gd name="connsiteX141" fmla="*/ 652656 w 1887484"/>
                <a:gd name="connsiteY141" fmla="*/ 2340 h 1904041"/>
                <a:gd name="connsiteX142" fmla="*/ 663447 w 1887484"/>
                <a:gd name="connsiteY142" fmla="*/ 1170 h 1904041"/>
                <a:gd name="connsiteX143" fmla="*/ 676036 w 1887484"/>
                <a:gd name="connsiteY14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34642 w 1887484"/>
                <a:gd name="connsiteY14" fmla="*/ 35092 h 1904041"/>
                <a:gd name="connsiteX15" fmla="*/ 1145433 w 1887484"/>
                <a:gd name="connsiteY15" fmla="*/ 28074 h 1904041"/>
                <a:gd name="connsiteX16" fmla="*/ 1156224 w 1887484"/>
                <a:gd name="connsiteY16" fmla="*/ 22225 h 1904041"/>
                <a:gd name="connsiteX17" fmla="*/ 1168813 w 1887484"/>
                <a:gd name="connsiteY17" fmla="*/ 16376 h 1904041"/>
                <a:gd name="connsiteX18" fmla="*/ 1179604 w 1887484"/>
                <a:gd name="connsiteY18" fmla="*/ 12867 h 1904041"/>
                <a:gd name="connsiteX19" fmla="*/ 1192193 w 1887484"/>
                <a:gd name="connsiteY19" fmla="*/ 8188 h 1904041"/>
                <a:gd name="connsiteX20" fmla="*/ 1202984 w 1887484"/>
                <a:gd name="connsiteY20" fmla="*/ 5849 h 1904041"/>
                <a:gd name="connsiteX21" fmla="*/ 1213774 w 1887484"/>
                <a:gd name="connsiteY21" fmla="*/ 3509 h 1904041"/>
                <a:gd name="connsiteX22" fmla="*/ 1226364 w 1887484"/>
                <a:gd name="connsiteY22" fmla="*/ 1170 h 1904041"/>
                <a:gd name="connsiteX23" fmla="*/ 1237154 w 1887484"/>
                <a:gd name="connsiteY23" fmla="*/ 1170 h 1904041"/>
                <a:gd name="connsiteX24" fmla="*/ 1249743 w 1887484"/>
                <a:gd name="connsiteY24" fmla="*/ 0 h 1904041"/>
                <a:gd name="connsiteX25" fmla="*/ 1260534 w 1887484"/>
                <a:gd name="connsiteY25" fmla="*/ 0 h 1904041"/>
                <a:gd name="connsiteX26" fmla="*/ 1271325 w 1887484"/>
                <a:gd name="connsiteY26" fmla="*/ 1170 h 1904041"/>
                <a:gd name="connsiteX27" fmla="*/ 1283914 w 1887484"/>
                <a:gd name="connsiteY27" fmla="*/ 2340 h 1904041"/>
                <a:gd name="connsiteX28" fmla="*/ 1294705 w 1887484"/>
                <a:gd name="connsiteY28" fmla="*/ 3509 h 1904041"/>
                <a:gd name="connsiteX29" fmla="*/ 1307294 w 1887484"/>
                <a:gd name="connsiteY29" fmla="*/ 5849 h 1904041"/>
                <a:gd name="connsiteX30" fmla="*/ 1318085 w 1887484"/>
                <a:gd name="connsiteY30" fmla="*/ 8188 h 1904041"/>
                <a:gd name="connsiteX31" fmla="*/ 1328875 w 1887484"/>
                <a:gd name="connsiteY31" fmla="*/ 11697 h 1904041"/>
                <a:gd name="connsiteX32" fmla="*/ 1339666 w 1887484"/>
                <a:gd name="connsiteY32" fmla="*/ 15207 h 1904041"/>
                <a:gd name="connsiteX33" fmla="*/ 1352255 w 1887484"/>
                <a:gd name="connsiteY33" fmla="*/ 19886 h 1904041"/>
                <a:gd name="connsiteX34" fmla="*/ 1363046 w 1887484"/>
                <a:gd name="connsiteY34" fmla="*/ 24565 h 1904041"/>
                <a:gd name="connsiteX35" fmla="*/ 1375635 w 1887484"/>
                <a:gd name="connsiteY35" fmla="*/ 29244 h 1904041"/>
                <a:gd name="connsiteX36" fmla="*/ 1386426 w 1887484"/>
                <a:gd name="connsiteY36" fmla="*/ 35092 h 1904041"/>
                <a:gd name="connsiteX37" fmla="*/ 1397217 w 1887484"/>
                <a:gd name="connsiteY37" fmla="*/ 40941 h 1904041"/>
                <a:gd name="connsiteX38" fmla="*/ 1409806 w 1887484"/>
                <a:gd name="connsiteY38" fmla="*/ 47959 h 1904041"/>
                <a:gd name="connsiteX39" fmla="*/ 1420597 w 1887484"/>
                <a:gd name="connsiteY39" fmla="*/ 54978 h 1904041"/>
                <a:gd name="connsiteX40" fmla="*/ 1433186 w 1887484"/>
                <a:gd name="connsiteY40" fmla="*/ 61996 h 1904041"/>
                <a:gd name="connsiteX41" fmla="*/ 1443977 w 1887484"/>
                <a:gd name="connsiteY41" fmla="*/ 70184 h 1904041"/>
                <a:gd name="connsiteX42" fmla="*/ 1454767 w 1887484"/>
                <a:gd name="connsiteY42" fmla="*/ 79542 h 1904041"/>
                <a:gd name="connsiteX43" fmla="*/ 1467357 w 1887484"/>
                <a:gd name="connsiteY43" fmla="*/ 87730 h 1904041"/>
                <a:gd name="connsiteX44" fmla="*/ 1478147 w 1887484"/>
                <a:gd name="connsiteY44" fmla="*/ 98258 h 1904041"/>
                <a:gd name="connsiteX45" fmla="*/ 1490736 w 1887484"/>
                <a:gd name="connsiteY45" fmla="*/ 107616 h 1904041"/>
                <a:gd name="connsiteX46" fmla="*/ 1501527 w 1887484"/>
                <a:gd name="connsiteY46" fmla="*/ 119313 h 1904041"/>
                <a:gd name="connsiteX47" fmla="*/ 1512318 w 1887484"/>
                <a:gd name="connsiteY47" fmla="*/ 129841 h 1904041"/>
                <a:gd name="connsiteX48" fmla="*/ 1524907 w 1887484"/>
                <a:gd name="connsiteY48" fmla="*/ 141538 h 1904041"/>
                <a:gd name="connsiteX49" fmla="*/ 1535698 w 1887484"/>
                <a:gd name="connsiteY49" fmla="*/ 154405 h 1904041"/>
                <a:gd name="connsiteX50" fmla="*/ 1546489 w 1887484"/>
                <a:gd name="connsiteY50" fmla="*/ 167272 h 1904041"/>
                <a:gd name="connsiteX51" fmla="*/ 1559078 w 1887484"/>
                <a:gd name="connsiteY51" fmla="*/ 180139 h 1904041"/>
                <a:gd name="connsiteX52" fmla="*/ 1569869 w 1887484"/>
                <a:gd name="connsiteY52" fmla="*/ 195346 h 1904041"/>
                <a:gd name="connsiteX53" fmla="*/ 1582458 w 1887484"/>
                <a:gd name="connsiteY53" fmla="*/ 210553 h 1904041"/>
                <a:gd name="connsiteX54" fmla="*/ 1593248 w 1887484"/>
                <a:gd name="connsiteY54" fmla="*/ 225759 h 1904041"/>
                <a:gd name="connsiteX55" fmla="*/ 1604039 w 1887484"/>
                <a:gd name="connsiteY55" fmla="*/ 242135 h 1904041"/>
                <a:gd name="connsiteX56" fmla="*/ 1616628 w 1887484"/>
                <a:gd name="connsiteY56" fmla="*/ 258512 h 1904041"/>
                <a:gd name="connsiteX57" fmla="*/ 1627419 w 1887484"/>
                <a:gd name="connsiteY57" fmla="*/ 277228 h 1904041"/>
                <a:gd name="connsiteX58" fmla="*/ 1640008 w 1887484"/>
                <a:gd name="connsiteY58" fmla="*/ 294774 h 1904041"/>
                <a:gd name="connsiteX59" fmla="*/ 1650799 w 1887484"/>
                <a:gd name="connsiteY59" fmla="*/ 314659 h 1904041"/>
                <a:gd name="connsiteX60" fmla="*/ 1661590 w 1887484"/>
                <a:gd name="connsiteY60" fmla="*/ 334545 h 1904041"/>
                <a:gd name="connsiteX61" fmla="*/ 1674179 w 1887484"/>
                <a:gd name="connsiteY61" fmla="*/ 356770 h 1904041"/>
                <a:gd name="connsiteX62" fmla="*/ 1684970 w 1887484"/>
                <a:gd name="connsiteY62" fmla="*/ 378995 h 1904041"/>
                <a:gd name="connsiteX63" fmla="*/ 1697559 w 1887484"/>
                <a:gd name="connsiteY63" fmla="*/ 402389 h 1904041"/>
                <a:gd name="connsiteX64" fmla="*/ 1708350 w 1887484"/>
                <a:gd name="connsiteY64" fmla="*/ 426954 h 1904041"/>
                <a:gd name="connsiteX65" fmla="*/ 1719140 w 1887484"/>
                <a:gd name="connsiteY65" fmla="*/ 452688 h 1904041"/>
                <a:gd name="connsiteX66" fmla="*/ 1729931 w 1887484"/>
                <a:gd name="connsiteY66" fmla="*/ 480762 h 1904041"/>
                <a:gd name="connsiteX67" fmla="*/ 1742520 w 1887484"/>
                <a:gd name="connsiteY67" fmla="*/ 510005 h 1904041"/>
                <a:gd name="connsiteX68" fmla="*/ 1753311 w 1887484"/>
                <a:gd name="connsiteY68" fmla="*/ 540418 h 1904041"/>
                <a:gd name="connsiteX69" fmla="*/ 1765900 w 1887484"/>
                <a:gd name="connsiteY69" fmla="*/ 573171 h 1904041"/>
                <a:gd name="connsiteX70" fmla="*/ 1776691 w 1887484"/>
                <a:gd name="connsiteY70" fmla="*/ 608263 h 1904041"/>
                <a:gd name="connsiteX71" fmla="*/ 1787482 w 1887484"/>
                <a:gd name="connsiteY71" fmla="*/ 645694 h 1904041"/>
                <a:gd name="connsiteX72" fmla="*/ 1800071 w 1887484"/>
                <a:gd name="connsiteY72" fmla="*/ 686635 h 1904041"/>
                <a:gd name="connsiteX73" fmla="*/ 1810862 w 1887484"/>
                <a:gd name="connsiteY73" fmla="*/ 731085 h 1904041"/>
                <a:gd name="connsiteX74" fmla="*/ 1823451 w 1887484"/>
                <a:gd name="connsiteY74" fmla="*/ 780214 h 1904041"/>
                <a:gd name="connsiteX75" fmla="*/ 1834242 w 1887484"/>
                <a:gd name="connsiteY75" fmla="*/ 836361 h 1904041"/>
                <a:gd name="connsiteX76" fmla="*/ 1845032 w 1887484"/>
                <a:gd name="connsiteY76" fmla="*/ 901867 h 1904041"/>
                <a:gd name="connsiteX77" fmla="*/ 1857621 w 1887484"/>
                <a:gd name="connsiteY77" fmla="*/ 980239 h 1904041"/>
                <a:gd name="connsiteX78" fmla="*/ 1868412 w 1887484"/>
                <a:gd name="connsiteY78" fmla="*/ 1084345 h 1904041"/>
                <a:gd name="connsiteX79" fmla="*/ 1881001 w 1887484"/>
                <a:gd name="connsiteY79" fmla="*/ 1256297 h 1904041"/>
                <a:gd name="connsiteX80" fmla="*/ 1885102 w 1887484"/>
                <a:gd name="connsiteY80" fmla="*/ 1335426 h 1904041"/>
                <a:gd name="connsiteX81" fmla="*/ 1887484 w 1887484"/>
                <a:gd name="connsiteY81" fmla="*/ 1903557 h 1904041"/>
                <a:gd name="connsiteX82" fmla="*/ 0 w 1887484"/>
                <a:gd name="connsiteY82" fmla="*/ 1904041 h 1904041"/>
                <a:gd name="connsiteX83" fmla="*/ 0 w 1887484"/>
                <a:gd name="connsiteY83" fmla="*/ 1482058 h 1904041"/>
                <a:gd name="connsiteX84" fmla="*/ 8809 w 1887484"/>
                <a:gd name="connsiteY84" fmla="*/ 1388477 h 1904041"/>
                <a:gd name="connsiteX85" fmla="*/ 21398 w 1887484"/>
                <a:gd name="connsiteY85" fmla="*/ 1283201 h 1904041"/>
                <a:gd name="connsiteX86" fmla="*/ 32189 w 1887484"/>
                <a:gd name="connsiteY86" fmla="*/ 1190791 h 1904041"/>
                <a:gd name="connsiteX87" fmla="*/ 44778 w 1887484"/>
                <a:gd name="connsiteY87" fmla="*/ 1110080 h 1904041"/>
                <a:gd name="connsiteX88" fmla="*/ 55569 w 1887484"/>
                <a:gd name="connsiteY88" fmla="*/ 1038726 h 1904041"/>
                <a:gd name="connsiteX89" fmla="*/ 66360 w 1887484"/>
                <a:gd name="connsiteY89" fmla="*/ 972051 h 1904041"/>
                <a:gd name="connsiteX90" fmla="*/ 78949 w 1887484"/>
                <a:gd name="connsiteY90" fmla="*/ 911225 h 1904041"/>
                <a:gd name="connsiteX91" fmla="*/ 89740 w 1887484"/>
                <a:gd name="connsiteY91" fmla="*/ 853907 h 1904041"/>
                <a:gd name="connsiteX92" fmla="*/ 102329 w 1887484"/>
                <a:gd name="connsiteY92" fmla="*/ 800100 h 1904041"/>
                <a:gd name="connsiteX93" fmla="*/ 113119 w 1887484"/>
                <a:gd name="connsiteY93" fmla="*/ 750971 h 1904041"/>
                <a:gd name="connsiteX94" fmla="*/ 123910 w 1887484"/>
                <a:gd name="connsiteY94" fmla="*/ 705351 h 1904041"/>
                <a:gd name="connsiteX95" fmla="*/ 136499 w 1887484"/>
                <a:gd name="connsiteY95" fmla="*/ 663240 h 1904041"/>
                <a:gd name="connsiteX96" fmla="*/ 147290 w 1887484"/>
                <a:gd name="connsiteY96" fmla="*/ 624639 h 1904041"/>
                <a:gd name="connsiteX97" fmla="*/ 158081 w 1887484"/>
                <a:gd name="connsiteY97" fmla="*/ 589547 h 1904041"/>
                <a:gd name="connsiteX98" fmla="*/ 170670 w 1887484"/>
                <a:gd name="connsiteY98" fmla="*/ 555625 h 1904041"/>
                <a:gd name="connsiteX99" fmla="*/ 181461 w 1887484"/>
                <a:gd name="connsiteY99" fmla="*/ 525212 h 1904041"/>
                <a:gd name="connsiteX100" fmla="*/ 192251 w 1887484"/>
                <a:gd name="connsiteY100" fmla="*/ 495968 h 1904041"/>
                <a:gd name="connsiteX101" fmla="*/ 204841 w 1887484"/>
                <a:gd name="connsiteY101" fmla="*/ 469064 h 1904041"/>
                <a:gd name="connsiteX102" fmla="*/ 215631 w 1887484"/>
                <a:gd name="connsiteY102" fmla="*/ 442160 h 1904041"/>
                <a:gd name="connsiteX103" fmla="*/ 228221 w 1887484"/>
                <a:gd name="connsiteY103" fmla="*/ 417596 h 1904041"/>
                <a:gd name="connsiteX104" fmla="*/ 239011 w 1887484"/>
                <a:gd name="connsiteY104" fmla="*/ 393031 h 1904041"/>
                <a:gd name="connsiteX105" fmla="*/ 249802 w 1887484"/>
                <a:gd name="connsiteY105" fmla="*/ 370806 h 1904041"/>
                <a:gd name="connsiteX106" fmla="*/ 262391 w 1887484"/>
                <a:gd name="connsiteY106" fmla="*/ 348581 h 1904041"/>
                <a:gd name="connsiteX107" fmla="*/ 273182 w 1887484"/>
                <a:gd name="connsiteY107" fmla="*/ 328696 h 1904041"/>
                <a:gd name="connsiteX108" fmla="*/ 285771 w 1887484"/>
                <a:gd name="connsiteY108" fmla="*/ 308810 h 1904041"/>
                <a:gd name="connsiteX109" fmla="*/ 296562 w 1887484"/>
                <a:gd name="connsiteY109" fmla="*/ 288925 h 1904041"/>
                <a:gd name="connsiteX110" fmla="*/ 307353 w 1887484"/>
                <a:gd name="connsiteY110" fmla="*/ 271379 h 1904041"/>
                <a:gd name="connsiteX111" fmla="*/ 318143 w 1887484"/>
                <a:gd name="connsiteY111" fmla="*/ 253833 h 1904041"/>
                <a:gd name="connsiteX112" fmla="*/ 330733 w 1887484"/>
                <a:gd name="connsiteY112" fmla="*/ 237457 h 1904041"/>
                <a:gd name="connsiteX113" fmla="*/ 343322 w 1887484"/>
                <a:gd name="connsiteY113" fmla="*/ 221080 h 1904041"/>
                <a:gd name="connsiteX114" fmla="*/ 354113 w 1887484"/>
                <a:gd name="connsiteY114" fmla="*/ 205874 h 1904041"/>
                <a:gd name="connsiteX115" fmla="*/ 364903 w 1887484"/>
                <a:gd name="connsiteY115" fmla="*/ 190667 h 1904041"/>
                <a:gd name="connsiteX116" fmla="*/ 375694 w 1887484"/>
                <a:gd name="connsiteY116" fmla="*/ 176630 h 1904041"/>
                <a:gd name="connsiteX117" fmla="*/ 388283 w 1887484"/>
                <a:gd name="connsiteY117" fmla="*/ 163763 h 1904041"/>
                <a:gd name="connsiteX118" fmla="*/ 399074 w 1887484"/>
                <a:gd name="connsiteY118" fmla="*/ 150896 h 1904041"/>
                <a:gd name="connsiteX119" fmla="*/ 411663 w 1887484"/>
                <a:gd name="connsiteY119" fmla="*/ 139199 h 1904041"/>
                <a:gd name="connsiteX120" fmla="*/ 422454 w 1887484"/>
                <a:gd name="connsiteY120" fmla="*/ 127501 h 1904041"/>
                <a:gd name="connsiteX121" fmla="*/ 433245 w 1887484"/>
                <a:gd name="connsiteY121" fmla="*/ 115804 h 1904041"/>
                <a:gd name="connsiteX122" fmla="*/ 445834 w 1887484"/>
                <a:gd name="connsiteY122" fmla="*/ 105276 h 1904041"/>
                <a:gd name="connsiteX123" fmla="*/ 456624 w 1887484"/>
                <a:gd name="connsiteY123" fmla="*/ 95918 h 1904041"/>
                <a:gd name="connsiteX124" fmla="*/ 469214 w 1887484"/>
                <a:gd name="connsiteY124" fmla="*/ 86561 h 1904041"/>
                <a:gd name="connsiteX125" fmla="*/ 480004 w 1887484"/>
                <a:gd name="connsiteY125" fmla="*/ 77203 h 1904041"/>
                <a:gd name="connsiteX126" fmla="*/ 490795 w 1887484"/>
                <a:gd name="connsiteY126" fmla="*/ 69015 h 1904041"/>
                <a:gd name="connsiteX127" fmla="*/ 503384 w 1887484"/>
                <a:gd name="connsiteY127" fmla="*/ 60826 h 1904041"/>
                <a:gd name="connsiteX128" fmla="*/ 514175 w 1887484"/>
                <a:gd name="connsiteY128" fmla="*/ 53808 h 1904041"/>
                <a:gd name="connsiteX129" fmla="*/ 526764 w 1887484"/>
                <a:gd name="connsiteY129" fmla="*/ 46790 h 1904041"/>
                <a:gd name="connsiteX130" fmla="*/ 537555 w 1887484"/>
                <a:gd name="connsiteY130" fmla="*/ 39771 h 1904041"/>
                <a:gd name="connsiteX131" fmla="*/ 548346 w 1887484"/>
                <a:gd name="connsiteY131" fmla="*/ 33922 h 1904041"/>
                <a:gd name="connsiteX132" fmla="*/ 560935 w 1887484"/>
                <a:gd name="connsiteY132" fmla="*/ 28074 h 1904041"/>
                <a:gd name="connsiteX133" fmla="*/ 571726 w 1887484"/>
                <a:gd name="connsiteY133" fmla="*/ 23395 h 1904041"/>
                <a:gd name="connsiteX134" fmla="*/ 582516 w 1887484"/>
                <a:gd name="connsiteY134" fmla="*/ 18716 h 1904041"/>
                <a:gd name="connsiteX135" fmla="*/ 595106 w 1887484"/>
                <a:gd name="connsiteY135" fmla="*/ 14037 h 1904041"/>
                <a:gd name="connsiteX136" fmla="*/ 605896 w 1887484"/>
                <a:gd name="connsiteY136" fmla="*/ 11697 h 1904041"/>
                <a:gd name="connsiteX137" fmla="*/ 618485 w 1887484"/>
                <a:gd name="connsiteY137" fmla="*/ 8188 h 1904041"/>
                <a:gd name="connsiteX138" fmla="*/ 629276 w 1887484"/>
                <a:gd name="connsiteY138" fmla="*/ 5849 h 1904041"/>
                <a:gd name="connsiteX139" fmla="*/ 640067 w 1887484"/>
                <a:gd name="connsiteY139" fmla="*/ 3509 h 1904041"/>
                <a:gd name="connsiteX140" fmla="*/ 652656 w 1887484"/>
                <a:gd name="connsiteY140" fmla="*/ 2340 h 1904041"/>
                <a:gd name="connsiteX141" fmla="*/ 663447 w 1887484"/>
                <a:gd name="connsiteY141" fmla="*/ 1170 h 1904041"/>
                <a:gd name="connsiteX142" fmla="*/ 676036 w 1887484"/>
                <a:gd name="connsiteY14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45433 w 1887484"/>
                <a:gd name="connsiteY14" fmla="*/ 28074 h 1904041"/>
                <a:gd name="connsiteX15" fmla="*/ 1156224 w 1887484"/>
                <a:gd name="connsiteY15" fmla="*/ 22225 h 1904041"/>
                <a:gd name="connsiteX16" fmla="*/ 1168813 w 1887484"/>
                <a:gd name="connsiteY16" fmla="*/ 16376 h 1904041"/>
                <a:gd name="connsiteX17" fmla="*/ 1179604 w 1887484"/>
                <a:gd name="connsiteY17" fmla="*/ 12867 h 1904041"/>
                <a:gd name="connsiteX18" fmla="*/ 1192193 w 1887484"/>
                <a:gd name="connsiteY18" fmla="*/ 8188 h 1904041"/>
                <a:gd name="connsiteX19" fmla="*/ 1202984 w 1887484"/>
                <a:gd name="connsiteY19" fmla="*/ 5849 h 1904041"/>
                <a:gd name="connsiteX20" fmla="*/ 1213774 w 1887484"/>
                <a:gd name="connsiteY20" fmla="*/ 3509 h 1904041"/>
                <a:gd name="connsiteX21" fmla="*/ 1226364 w 1887484"/>
                <a:gd name="connsiteY21" fmla="*/ 1170 h 1904041"/>
                <a:gd name="connsiteX22" fmla="*/ 1237154 w 1887484"/>
                <a:gd name="connsiteY22" fmla="*/ 1170 h 1904041"/>
                <a:gd name="connsiteX23" fmla="*/ 1249743 w 1887484"/>
                <a:gd name="connsiteY23" fmla="*/ 0 h 1904041"/>
                <a:gd name="connsiteX24" fmla="*/ 1260534 w 1887484"/>
                <a:gd name="connsiteY24" fmla="*/ 0 h 1904041"/>
                <a:gd name="connsiteX25" fmla="*/ 1271325 w 1887484"/>
                <a:gd name="connsiteY25" fmla="*/ 1170 h 1904041"/>
                <a:gd name="connsiteX26" fmla="*/ 1283914 w 1887484"/>
                <a:gd name="connsiteY26" fmla="*/ 2340 h 1904041"/>
                <a:gd name="connsiteX27" fmla="*/ 1294705 w 1887484"/>
                <a:gd name="connsiteY27" fmla="*/ 3509 h 1904041"/>
                <a:gd name="connsiteX28" fmla="*/ 1307294 w 1887484"/>
                <a:gd name="connsiteY28" fmla="*/ 5849 h 1904041"/>
                <a:gd name="connsiteX29" fmla="*/ 1318085 w 1887484"/>
                <a:gd name="connsiteY29" fmla="*/ 8188 h 1904041"/>
                <a:gd name="connsiteX30" fmla="*/ 1328875 w 1887484"/>
                <a:gd name="connsiteY30" fmla="*/ 11697 h 1904041"/>
                <a:gd name="connsiteX31" fmla="*/ 1339666 w 1887484"/>
                <a:gd name="connsiteY31" fmla="*/ 15207 h 1904041"/>
                <a:gd name="connsiteX32" fmla="*/ 1352255 w 1887484"/>
                <a:gd name="connsiteY32" fmla="*/ 19886 h 1904041"/>
                <a:gd name="connsiteX33" fmla="*/ 1363046 w 1887484"/>
                <a:gd name="connsiteY33" fmla="*/ 24565 h 1904041"/>
                <a:gd name="connsiteX34" fmla="*/ 1375635 w 1887484"/>
                <a:gd name="connsiteY34" fmla="*/ 29244 h 1904041"/>
                <a:gd name="connsiteX35" fmla="*/ 1386426 w 1887484"/>
                <a:gd name="connsiteY35" fmla="*/ 35092 h 1904041"/>
                <a:gd name="connsiteX36" fmla="*/ 1397217 w 1887484"/>
                <a:gd name="connsiteY36" fmla="*/ 40941 h 1904041"/>
                <a:gd name="connsiteX37" fmla="*/ 1409806 w 1887484"/>
                <a:gd name="connsiteY37" fmla="*/ 47959 h 1904041"/>
                <a:gd name="connsiteX38" fmla="*/ 1420597 w 1887484"/>
                <a:gd name="connsiteY38" fmla="*/ 54978 h 1904041"/>
                <a:gd name="connsiteX39" fmla="*/ 1433186 w 1887484"/>
                <a:gd name="connsiteY39" fmla="*/ 61996 h 1904041"/>
                <a:gd name="connsiteX40" fmla="*/ 1443977 w 1887484"/>
                <a:gd name="connsiteY40" fmla="*/ 70184 h 1904041"/>
                <a:gd name="connsiteX41" fmla="*/ 1454767 w 1887484"/>
                <a:gd name="connsiteY41" fmla="*/ 79542 h 1904041"/>
                <a:gd name="connsiteX42" fmla="*/ 1467357 w 1887484"/>
                <a:gd name="connsiteY42" fmla="*/ 87730 h 1904041"/>
                <a:gd name="connsiteX43" fmla="*/ 1478147 w 1887484"/>
                <a:gd name="connsiteY43" fmla="*/ 98258 h 1904041"/>
                <a:gd name="connsiteX44" fmla="*/ 1490736 w 1887484"/>
                <a:gd name="connsiteY44" fmla="*/ 107616 h 1904041"/>
                <a:gd name="connsiteX45" fmla="*/ 1501527 w 1887484"/>
                <a:gd name="connsiteY45" fmla="*/ 119313 h 1904041"/>
                <a:gd name="connsiteX46" fmla="*/ 1512318 w 1887484"/>
                <a:gd name="connsiteY46" fmla="*/ 129841 h 1904041"/>
                <a:gd name="connsiteX47" fmla="*/ 1524907 w 1887484"/>
                <a:gd name="connsiteY47" fmla="*/ 141538 h 1904041"/>
                <a:gd name="connsiteX48" fmla="*/ 1535698 w 1887484"/>
                <a:gd name="connsiteY48" fmla="*/ 154405 h 1904041"/>
                <a:gd name="connsiteX49" fmla="*/ 1546489 w 1887484"/>
                <a:gd name="connsiteY49" fmla="*/ 167272 h 1904041"/>
                <a:gd name="connsiteX50" fmla="*/ 1559078 w 1887484"/>
                <a:gd name="connsiteY50" fmla="*/ 180139 h 1904041"/>
                <a:gd name="connsiteX51" fmla="*/ 1569869 w 1887484"/>
                <a:gd name="connsiteY51" fmla="*/ 195346 h 1904041"/>
                <a:gd name="connsiteX52" fmla="*/ 1582458 w 1887484"/>
                <a:gd name="connsiteY52" fmla="*/ 210553 h 1904041"/>
                <a:gd name="connsiteX53" fmla="*/ 1593248 w 1887484"/>
                <a:gd name="connsiteY53" fmla="*/ 225759 h 1904041"/>
                <a:gd name="connsiteX54" fmla="*/ 1604039 w 1887484"/>
                <a:gd name="connsiteY54" fmla="*/ 242135 h 1904041"/>
                <a:gd name="connsiteX55" fmla="*/ 1616628 w 1887484"/>
                <a:gd name="connsiteY55" fmla="*/ 258512 h 1904041"/>
                <a:gd name="connsiteX56" fmla="*/ 1627419 w 1887484"/>
                <a:gd name="connsiteY56" fmla="*/ 277228 h 1904041"/>
                <a:gd name="connsiteX57" fmla="*/ 1640008 w 1887484"/>
                <a:gd name="connsiteY57" fmla="*/ 294774 h 1904041"/>
                <a:gd name="connsiteX58" fmla="*/ 1650799 w 1887484"/>
                <a:gd name="connsiteY58" fmla="*/ 314659 h 1904041"/>
                <a:gd name="connsiteX59" fmla="*/ 1661590 w 1887484"/>
                <a:gd name="connsiteY59" fmla="*/ 334545 h 1904041"/>
                <a:gd name="connsiteX60" fmla="*/ 1674179 w 1887484"/>
                <a:gd name="connsiteY60" fmla="*/ 356770 h 1904041"/>
                <a:gd name="connsiteX61" fmla="*/ 1684970 w 1887484"/>
                <a:gd name="connsiteY61" fmla="*/ 378995 h 1904041"/>
                <a:gd name="connsiteX62" fmla="*/ 1697559 w 1887484"/>
                <a:gd name="connsiteY62" fmla="*/ 402389 h 1904041"/>
                <a:gd name="connsiteX63" fmla="*/ 1708350 w 1887484"/>
                <a:gd name="connsiteY63" fmla="*/ 426954 h 1904041"/>
                <a:gd name="connsiteX64" fmla="*/ 1719140 w 1887484"/>
                <a:gd name="connsiteY64" fmla="*/ 452688 h 1904041"/>
                <a:gd name="connsiteX65" fmla="*/ 1729931 w 1887484"/>
                <a:gd name="connsiteY65" fmla="*/ 480762 h 1904041"/>
                <a:gd name="connsiteX66" fmla="*/ 1742520 w 1887484"/>
                <a:gd name="connsiteY66" fmla="*/ 510005 h 1904041"/>
                <a:gd name="connsiteX67" fmla="*/ 1753311 w 1887484"/>
                <a:gd name="connsiteY67" fmla="*/ 540418 h 1904041"/>
                <a:gd name="connsiteX68" fmla="*/ 1765900 w 1887484"/>
                <a:gd name="connsiteY68" fmla="*/ 573171 h 1904041"/>
                <a:gd name="connsiteX69" fmla="*/ 1776691 w 1887484"/>
                <a:gd name="connsiteY69" fmla="*/ 608263 h 1904041"/>
                <a:gd name="connsiteX70" fmla="*/ 1787482 w 1887484"/>
                <a:gd name="connsiteY70" fmla="*/ 645694 h 1904041"/>
                <a:gd name="connsiteX71" fmla="*/ 1800071 w 1887484"/>
                <a:gd name="connsiteY71" fmla="*/ 686635 h 1904041"/>
                <a:gd name="connsiteX72" fmla="*/ 1810862 w 1887484"/>
                <a:gd name="connsiteY72" fmla="*/ 731085 h 1904041"/>
                <a:gd name="connsiteX73" fmla="*/ 1823451 w 1887484"/>
                <a:gd name="connsiteY73" fmla="*/ 780214 h 1904041"/>
                <a:gd name="connsiteX74" fmla="*/ 1834242 w 1887484"/>
                <a:gd name="connsiteY74" fmla="*/ 836361 h 1904041"/>
                <a:gd name="connsiteX75" fmla="*/ 1845032 w 1887484"/>
                <a:gd name="connsiteY75" fmla="*/ 901867 h 1904041"/>
                <a:gd name="connsiteX76" fmla="*/ 1857621 w 1887484"/>
                <a:gd name="connsiteY76" fmla="*/ 980239 h 1904041"/>
                <a:gd name="connsiteX77" fmla="*/ 1868412 w 1887484"/>
                <a:gd name="connsiteY77" fmla="*/ 1084345 h 1904041"/>
                <a:gd name="connsiteX78" fmla="*/ 1881001 w 1887484"/>
                <a:gd name="connsiteY78" fmla="*/ 1256297 h 1904041"/>
                <a:gd name="connsiteX79" fmla="*/ 1885102 w 1887484"/>
                <a:gd name="connsiteY79" fmla="*/ 1335426 h 1904041"/>
                <a:gd name="connsiteX80" fmla="*/ 1887484 w 1887484"/>
                <a:gd name="connsiteY80" fmla="*/ 1903557 h 1904041"/>
                <a:gd name="connsiteX81" fmla="*/ 0 w 1887484"/>
                <a:gd name="connsiteY81" fmla="*/ 1904041 h 1904041"/>
                <a:gd name="connsiteX82" fmla="*/ 0 w 1887484"/>
                <a:gd name="connsiteY82" fmla="*/ 1482058 h 1904041"/>
                <a:gd name="connsiteX83" fmla="*/ 8809 w 1887484"/>
                <a:gd name="connsiteY83" fmla="*/ 1388477 h 1904041"/>
                <a:gd name="connsiteX84" fmla="*/ 21398 w 1887484"/>
                <a:gd name="connsiteY84" fmla="*/ 1283201 h 1904041"/>
                <a:gd name="connsiteX85" fmla="*/ 32189 w 1887484"/>
                <a:gd name="connsiteY85" fmla="*/ 1190791 h 1904041"/>
                <a:gd name="connsiteX86" fmla="*/ 44778 w 1887484"/>
                <a:gd name="connsiteY86" fmla="*/ 1110080 h 1904041"/>
                <a:gd name="connsiteX87" fmla="*/ 55569 w 1887484"/>
                <a:gd name="connsiteY87" fmla="*/ 1038726 h 1904041"/>
                <a:gd name="connsiteX88" fmla="*/ 66360 w 1887484"/>
                <a:gd name="connsiteY88" fmla="*/ 972051 h 1904041"/>
                <a:gd name="connsiteX89" fmla="*/ 78949 w 1887484"/>
                <a:gd name="connsiteY89" fmla="*/ 911225 h 1904041"/>
                <a:gd name="connsiteX90" fmla="*/ 89740 w 1887484"/>
                <a:gd name="connsiteY90" fmla="*/ 853907 h 1904041"/>
                <a:gd name="connsiteX91" fmla="*/ 102329 w 1887484"/>
                <a:gd name="connsiteY91" fmla="*/ 800100 h 1904041"/>
                <a:gd name="connsiteX92" fmla="*/ 113119 w 1887484"/>
                <a:gd name="connsiteY92" fmla="*/ 750971 h 1904041"/>
                <a:gd name="connsiteX93" fmla="*/ 123910 w 1887484"/>
                <a:gd name="connsiteY93" fmla="*/ 705351 h 1904041"/>
                <a:gd name="connsiteX94" fmla="*/ 136499 w 1887484"/>
                <a:gd name="connsiteY94" fmla="*/ 663240 h 1904041"/>
                <a:gd name="connsiteX95" fmla="*/ 147290 w 1887484"/>
                <a:gd name="connsiteY95" fmla="*/ 624639 h 1904041"/>
                <a:gd name="connsiteX96" fmla="*/ 158081 w 1887484"/>
                <a:gd name="connsiteY96" fmla="*/ 589547 h 1904041"/>
                <a:gd name="connsiteX97" fmla="*/ 170670 w 1887484"/>
                <a:gd name="connsiteY97" fmla="*/ 555625 h 1904041"/>
                <a:gd name="connsiteX98" fmla="*/ 181461 w 1887484"/>
                <a:gd name="connsiteY98" fmla="*/ 525212 h 1904041"/>
                <a:gd name="connsiteX99" fmla="*/ 192251 w 1887484"/>
                <a:gd name="connsiteY99" fmla="*/ 495968 h 1904041"/>
                <a:gd name="connsiteX100" fmla="*/ 204841 w 1887484"/>
                <a:gd name="connsiteY100" fmla="*/ 469064 h 1904041"/>
                <a:gd name="connsiteX101" fmla="*/ 215631 w 1887484"/>
                <a:gd name="connsiteY101" fmla="*/ 442160 h 1904041"/>
                <a:gd name="connsiteX102" fmla="*/ 228221 w 1887484"/>
                <a:gd name="connsiteY102" fmla="*/ 417596 h 1904041"/>
                <a:gd name="connsiteX103" fmla="*/ 239011 w 1887484"/>
                <a:gd name="connsiteY103" fmla="*/ 393031 h 1904041"/>
                <a:gd name="connsiteX104" fmla="*/ 249802 w 1887484"/>
                <a:gd name="connsiteY104" fmla="*/ 370806 h 1904041"/>
                <a:gd name="connsiteX105" fmla="*/ 262391 w 1887484"/>
                <a:gd name="connsiteY105" fmla="*/ 348581 h 1904041"/>
                <a:gd name="connsiteX106" fmla="*/ 273182 w 1887484"/>
                <a:gd name="connsiteY106" fmla="*/ 328696 h 1904041"/>
                <a:gd name="connsiteX107" fmla="*/ 285771 w 1887484"/>
                <a:gd name="connsiteY107" fmla="*/ 308810 h 1904041"/>
                <a:gd name="connsiteX108" fmla="*/ 296562 w 1887484"/>
                <a:gd name="connsiteY108" fmla="*/ 288925 h 1904041"/>
                <a:gd name="connsiteX109" fmla="*/ 307353 w 1887484"/>
                <a:gd name="connsiteY109" fmla="*/ 271379 h 1904041"/>
                <a:gd name="connsiteX110" fmla="*/ 318143 w 1887484"/>
                <a:gd name="connsiteY110" fmla="*/ 253833 h 1904041"/>
                <a:gd name="connsiteX111" fmla="*/ 330733 w 1887484"/>
                <a:gd name="connsiteY111" fmla="*/ 237457 h 1904041"/>
                <a:gd name="connsiteX112" fmla="*/ 343322 w 1887484"/>
                <a:gd name="connsiteY112" fmla="*/ 221080 h 1904041"/>
                <a:gd name="connsiteX113" fmla="*/ 354113 w 1887484"/>
                <a:gd name="connsiteY113" fmla="*/ 205874 h 1904041"/>
                <a:gd name="connsiteX114" fmla="*/ 364903 w 1887484"/>
                <a:gd name="connsiteY114" fmla="*/ 190667 h 1904041"/>
                <a:gd name="connsiteX115" fmla="*/ 375694 w 1887484"/>
                <a:gd name="connsiteY115" fmla="*/ 176630 h 1904041"/>
                <a:gd name="connsiteX116" fmla="*/ 388283 w 1887484"/>
                <a:gd name="connsiteY116" fmla="*/ 163763 h 1904041"/>
                <a:gd name="connsiteX117" fmla="*/ 399074 w 1887484"/>
                <a:gd name="connsiteY117" fmla="*/ 150896 h 1904041"/>
                <a:gd name="connsiteX118" fmla="*/ 411663 w 1887484"/>
                <a:gd name="connsiteY118" fmla="*/ 139199 h 1904041"/>
                <a:gd name="connsiteX119" fmla="*/ 422454 w 1887484"/>
                <a:gd name="connsiteY119" fmla="*/ 127501 h 1904041"/>
                <a:gd name="connsiteX120" fmla="*/ 433245 w 1887484"/>
                <a:gd name="connsiteY120" fmla="*/ 115804 h 1904041"/>
                <a:gd name="connsiteX121" fmla="*/ 445834 w 1887484"/>
                <a:gd name="connsiteY121" fmla="*/ 105276 h 1904041"/>
                <a:gd name="connsiteX122" fmla="*/ 456624 w 1887484"/>
                <a:gd name="connsiteY122" fmla="*/ 95918 h 1904041"/>
                <a:gd name="connsiteX123" fmla="*/ 469214 w 1887484"/>
                <a:gd name="connsiteY123" fmla="*/ 86561 h 1904041"/>
                <a:gd name="connsiteX124" fmla="*/ 480004 w 1887484"/>
                <a:gd name="connsiteY124" fmla="*/ 77203 h 1904041"/>
                <a:gd name="connsiteX125" fmla="*/ 490795 w 1887484"/>
                <a:gd name="connsiteY125" fmla="*/ 69015 h 1904041"/>
                <a:gd name="connsiteX126" fmla="*/ 503384 w 1887484"/>
                <a:gd name="connsiteY126" fmla="*/ 60826 h 1904041"/>
                <a:gd name="connsiteX127" fmla="*/ 514175 w 1887484"/>
                <a:gd name="connsiteY127" fmla="*/ 53808 h 1904041"/>
                <a:gd name="connsiteX128" fmla="*/ 526764 w 1887484"/>
                <a:gd name="connsiteY128" fmla="*/ 46790 h 1904041"/>
                <a:gd name="connsiteX129" fmla="*/ 537555 w 1887484"/>
                <a:gd name="connsiteY129" fmla="*/ 39771 h 1904041"/>
                <a:gd name="connsiteX130" fmla="*/ 548346 w 1887484"/>
                <a:gd name="connsiteY130" fmla="*/ 33922 h 1904041"/>
                <a:gd name="connsiteX131" fmla="*/ 560935 w 1887484"/>
                <a:gd name="connsiteY131" fmla="*/ 28074 h 1904041"/>
                <a:gd name="connsiteX132" fmla="*/ 571726 w 1887484"/>
                <a:gd name="connsiteY132" fmla="*/ 23395 h 1904041"/>
                <a:gd name="connsiteX133" fmla="*/ 582516 w 1887484"/>
                <a:gd name="connsiteY133" fmla="*/ 18716 h 1904041"/>
                <a:gd name="connsiteX134" fmla="*/ 595106 w 1887484"/>
                <a:gd name="connsiteY134" fmla="*/ 14037 h 1904041"/>
                <a:gd name="connsiteX135" fmla="*/ 605896 w 1887484"/>
                <a:gd name="connsiteY135" fmla="*/ 11697 h 1904041"/>
                <a:gd name="connsiteX136" fmla="*/ 618485 w 1887484"/>
                <a:gd name="connsiteY136" fmla="*/ 8188 h 1904041"/>
                <a:gd name="connsiteX137" fmla="*/ 629276 w 1887484"/>
                <a:gd name="connsiteY137" fmla="*/ 5849 h 1904041"/>
                <a:gd name="connsiteX138" fmla="*/ 640067 w 1887484"/>
                <a:gd name="connsiteY138" fmla="*/ 3509 h 1904041"/>
                <a:gd name="connsiteX139" fmla="*/ 652656 w 1887484"/>
                <a:gd name="connsiteY139" fmla="*/ 2340 h 1904041"/>
                <a:gd name="connsiteX140" fmla="*/ 663447 w 1887484"/>
                <a:gd name="connsiteY140" fmla="*/ 1170 h 1904041"/>
                <a:gd name="connsiteX141" fmla="*/ 676036 w 1887484"/>
                <a:gd name="connsiteY14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56224 w 1887484"/>
                <a:gd name="connsiteY14" fmla="*/ 22225 h 1904041"/>
                <a:gd name="connsiteX15" fmla="*/ 1168813 w 1887484"/>
                <a:gd name="connsiteY15" fmla="*/ 16376 h 1904041"/>
                <a:gd name="connsiteX16" fmla="*/ 1179604 w 1887484"/>
                <a:gd name="connsiteY16" fmla="*/ 12867 h 1904041"/>
                <a:gd name="connsiteX17" fmla="*/ 1192193 w 1887484"/>
                <a:gd name="connsiteY17" fmla="*/ 8188 h 1904041"/>
                <a:gd name="connsiteX18" fmla="*/ 1202984 w 1887484"/>
                <a:gd name="connsiteY18" fmla="*/ 5849 h 1904041"/>
                <a:gd name="connsiteX19" fmla="*/ 1213774 w 1887484"/>
                <a:gd name="connsiteY19" fmla="*/ 3509 h 1904041"/>
                <a:gd name="connsiteX20" fmla="*/ 1226364 w 1887484"/>
                <a:gd name="connsiteY20" fmla="*/ 1170 h 1904041"/>
                <a:gd name="connsiteX21" fmla="*/ 1237154 w 1887484"/>
                <a:gd name="connsiteY21" fmla="*/ 1170 h 1904041"/>
                <a:gd name="connsiteX22" fmla="*/ 1249743 w 1887484"/>
                <a:gd name="connsiteY22" fmla="*/ 0 h 1904041"/>
                <a:gd name="connsiteX23" fmla="*/ 1260534 w 1887484"/>
                <a:gd name="connsiteY23" fmla="*/ 0 h 1904041"/>
                <a:gd name="connsiteX24" fmla="*/ 1271325 w 1887484"/>
                <a:gd name="connsiteY24" fmla="*/ 1170 h 1904041"/>
                <a:gd name="connsiteX25" fmla="*/ 1283914 w 1887484"/>
                <a:gd name="connsiteY25" fmla="*/ 2340 h 1904041"/>
                <a:gd name="connsiteX26" fmla="*/ 1294705 w 1887484"/>
                <a:gd name="connsiteY26" fmla="*/ 3509 h 1904041"/>
                <a:gd name="connsiteX27" fmla="*/ 1307294 w 1887484"/>
                <a:gd name="connsiteY27" fmla="*/ 5849 h 1904041"/>
                <a:gd name="connsiteX28" fmla="*/ 1318085 w 1887484"/>
                <a:gd name="connsiteY28" fmla="*/ 8188 h 1904041"/>
                <a:gd name="connsiteX29" fmla="*/ 1328875 w 1887484"/>
                <a:gd name="connsiteY29" fmla="*/ 11697 h 1904041"/>
                <a:gd name="connsiteX30" fmla="*/ 1339666 w 1887484"/>
                <a:gd name="connsiteY30" fmla="*/ 15207 h 1904041"/>
                <a:gd name="connsiteX31" fmla="*/ 1352255 w 1887484"/>
                <a:gd name="connsiteY31" fmla="*/ 19886 h 1904041"/>
                <a:gd name="connsiteX32" fmla="*/ 1363046 w 1887484"/>
                <a:gd name="connsiteY32" fmla="*/ 24565 h 1904041"/>
                <a:gd name="connsiteX33" fmla="*/ 1375635 w 1887484"/>
                <a:gd name="connsiteY33" fmla="*/ 29244 h 1904041"/>
                <a:gd name="connsiteX34" fmla="*/ 1386426 w 1887484"/>
                <a:gd name="connsiteY34" fmla="*/ 35092 h 1904041"/>
                <a:gd name="connsiteX35" fmla="*/ 1397217 w 1887484"/>
                <a:gd name="connsiteY35" fmla="*/ 40941 h 1904041"/>
                <a:gd name="connsiteX36" fmla="*/ 1409806 w 1887484"/>
                <a:gd name="connsiteY36" fmla="*/ 47959 h 1904041"/>
                <a:gd name="connsiteX37" fmla="*/ 1420597 w 1887484"/>
                <a:gd name="connsiteY37" fmla="*/ 54978 h 1904041"/>
                <a:gd name="connsiteX38" fmla="*/ 1433186 w 1887484"/>
                <a:gd name="connsiteY38" fmla="*/ 61996 h 1904041"/>
                <a:gd name="connsiteX39" fmla="*/ 1443977 w 1887484"/>
                <a:gd name="connsiteY39" fmla="*/ 70184 h 1904041"/>
                <a:gd name="connsiteX40" fmla="*/ 1454767 w 1887484"/>
                <a:gd name="connsiteY40" fmla="*/ 79542 h 1904041"/>
                <a:gd name="connsiteX41" fmla="*/ 1467357 w 1887484"/>
                <a:gd name="connsiteY41" fmla="*/ 87730 h 1904041"/>
                <a:gd name="connsiteX42" fmla="*/ 1478147 w 1887484"/>
                <a:gd name="connsiteY42" fmla="*/ 98258 h 1904041"/>
                <a:gd name="connsiteX43" fmla="*/ 1490736 w 1887484"/>
                <a:gd name="connsiteY43" fmla="*/ 107616 h 1904041"/>
                <a:gd name="connsiteX44" fmla="*/ 1501527 w 1887484"/>
                <a:gd name="connsiteY44" fmla="*/ 119313 h 1904041"/>
                <a:gd name="connsiteX45" fmla="*/ 1512318 w 1887484"/>
                <a:gd name="connsiteY45" fmla="*/ 129841 h 1904041"/>
                <a:gd name="connsiteX46" fmla="*/ 1524907 w 1887484"/>
                <a:gd name="connsiteY46" fmla="*/ 141538 h 1904041"/>
                <a:gd name="connsiteX47" fmla="*/ 1535698 w 1887484"/>
                <a:gd name="connsiteY47" fmla="*/ 154405 h 1904041"/>
                <a:gd name="connsiteX48" fmla="*/ 1546489 w 1887484"/>
                <a:gd name="connsiteY48" fmla="*/ 167272 h 1904041"/>
                <a:gd name="connsiteX49" fmla="*/ 1559078 w 1887484"/>
                <a:gd name="connsiteY49" fmla="*/ 180139 h 1904041"/>
                <a:gd name="connsiteX50" fmla="*/ 1569869 w 1887484"/>
                <a:gd name="connsiteY50" fmla="*/ 195346 h 1904041"/>
                <a:gd name="connsiteX51" fmla="*/ 1582458 w 1887484"/>
                <a:gd name="connsiteY51" fmla="*/ 210553 h 1904041"/>
                <a:gd name="connsiteX52" fmla="*/ 1593248 w 1887484"/>
                <a:gd name="connsiteY52" fmla="*/ 225759 h 1904041"/>
                <a:gd name="connsiteX53" fmla="*/ 1604039 w 1887484"/>
                <a:gd name="connsiteY53" fmla="*/ 242135 h 1904041"/>
                <a:gd name="connsiteX54" fmla="*/ 1616628 w 1887484"/>
                <a:gd name="connsiteY54" fmla="*/ 258512 h 1904041"/>
                <a:gd name="connsiteX55" fmla="*/ 1627419 w 1887484"/>
                <a:gd name="connsiteY55" fmla="*/ 277228 h 1904041"/>
                <a:gd name="connsiteX56" fmla="*/ 1640008 w 1887484"/>
                <a:gd name="connsiteY56" fmla="*/ 294774 h 1904041"/>
                <a:gd name="connsiteX57" fmla="*/ 1650799 w 1887484"/>
                <a:gd name="connsiteY57" fmla="*/ 314659 h 1904041"/>
                <a:gd name="connsiteX58" fmla="*/ 1661590 w 1887484"/>
                <a:gd name="connsiteY58" fmla="*/ 334545 h 1904041"/>
                <a:gd name="connsiteX59" fmla="*/ 1674179 w 1887484"/>
                <a:gd name="connsiteY59" fmla="*/ 356770 h 1904041"/>
                <a:gd name="connsiteX60" fmla="*/ 1684970 w 1887484"/>
                <a:gd name="connsiteY60" fmla="*/ 378995 h 1904041"/>
                <a:gd name="connsiteX61" fmla="*/ 1697559 w 1887484"/>
                <a:gd name="connsiteY61" fmla="*/ 402389 h 1904041"/>
                <a:gd name="connsiteX62" fmla="*/ 1708350 w 1887484"/>
                <a:gd name="connsiteY62" fmla="*/ 426954 h 1904041"/>
                <a:gd name="connsiteX63" fmla="*/ 1719140 w 1887484"/>
                <a:gd name="connsiteY63" fmla="*/ 452688 h 1904041"/>
                <a:gd name="connsiteX64" fmla="*/ 1729931 w 1887484"/>
                <a:gd name="connsiteY64" fmla="*/ 480762 h 1904041"/>
                <a:gd name="connsiteX65" fmla="*/ 1742520 w 1887484"/>
                <a:gd name="connsiteY65" fmla="*/ 510005 h 1904041"/>
                <a:gd name="connsiteX66" fmla="*/ 1753311 w 1887484"/>
                <a:gd name="connsiteY66" fmla="*/ 540418 h 1904041"/>
                <a:gd name="connsiteX67" fmla="*/ 1765900 w 1887484"/>
                <a:gd name="connsiteY67" fmla="*/ 573171 h 1904041"/>
                <a:gd name="connsiteX68" fmla="*/ 1776691 w 1887484"/>
                <a:gd name="connsiteY68" fmla="*/ 608263 h 1904041"/>
                <a:gd name="connsiteX69" fmla="*/ 1787482 w 1887484"/>
                <a:gd name="connsiteY69" fmla="*/ 645694 h 1904041"/>
                <a:gd name="connsiteX70" fmla="*/ 1800071 w 1887484"/>
                <a:gd name="connsiteY70" fmla="*/ 686635 h 1904041"/>
                <a:gd name="connsiteX71" fmla="*/ 1810862 w 1887484"/>
                <a:gd name="connsiteY71" fmla="*/ 731085 h 1904041"/>
                <a:gd name="connsiteX72" fmla="*/ 1823451 w 1887484"/>
                <a:gd name="connsiteY72" fmla="*/ 780214 h 1904041"/>
                <a:gd name="connsiteX73" fmla="*/ 1834242 w 1887484"/>
                <a:gd name="connsiteY73" fmla="*/ 836361 h 1904041"/>
                <a:gd name="connsiteX74" fmla="*/ 1845032 w 1887484"/>
                <a:gd name="connsiteY74" fmla="*/ 901867 h 1904041"/>
                <a:gd name="connsiteX75" fmla="*/ 1857621 w 1887484"/>
                <a:gd name="connsiteY75" fmla="*/ 980239 h 1904041"/>
                <a:gd name="connsiteX76" fmla="*/ 1868412 w 1887484"/>
                <a:gd name="connsiteY76" fmla="*/ 1084345 h 1904041"/>
                <a:gd name="connsiteX77" fmla="*/ 1881001 w 1887484"/>
                <a:gd name="connsiteY77" fmla="*/ 1256297 h 1904041"/>
                <a:gd name="connsiteX78" fmla="*/ 1885102 w 1887484"/>
                <a:gd name="connsiteY78" fmla="*/ 1335426 h 1904041"/>
                <a:gd name="connsiteX79" fmla="*/ 1887484 w 1887484"/>
                <a:gd name="connsiteY79" fmla="*/ 1903557 h 1904041"/>
                <a:gd name="connsiteX80" fmla="*/ 0 w 1887484"/>
                <a:gd name="connsiteY80" fmla="*/ 1904041 h 1904041"/>
                <a:gd name="connsiteX81" fmla="*/ 0 w 1887484"/>
                <a:gd name="connsiteY81" fmla="*/ 1482058 h 1904041"/>
                <a:gd name="connsiteX82" fmla="*/ 8809 w 1887484"/>
                <a:gd name="connsiteY82" fmla="*/ 1388477 h 1904041"/>
                <a:gd name="connsiteX83" fmla="*/ 21398 w 1887484"/>
                <a:gd name="connsiteY83" fmla="*/ 1283201 h 1904041"/>
                <a:gd name="connsiteX84" fmla="*/ 32189 w 1887484"/>
                <a:gd name="connsiteY84" fmla="*/ 1190791 h 1904041"/>
                <a:gd name="connsiteX85" fmla="*/ 44778 w 1887484"/>
                <a:gd name="connsiteY85" fmla="*/ 1110080 h 1904041"/>
                <a:gd name="connsiteX86" fmla="*/ 55569 w 1887484"/>
                <a:gd name="connsiteY86" fmla="*/ 1038726 h 1904041"/>
                <a:gd name="connsiteX87" fmla="*/ 66360 w 1887484"/>
                <a:gd name="connsiteY87" fmla="*/ 972051 h 1904041"/>
                <a:gd name="connsiteX88" fmla="*/ 78949 w 1887484"/>
                <a:gd name="connsiteY88" fmla="*/ 911225 h 1904041"/>
                <a:gd name="connsiteX89" fmla="*/ 89740 w 1887484"/>
                <a:gd name="connsiteY89" fmla="*/ 853907 h 1904041"/>
                <a:gd name="connsiteX90" fmla="*/ 102329 w 1887484"/>
                <a:gd name="connsiteY90" fmla="*/ 800100 h 1904041"/>
                <a:gd name="connsiteX91" fmla="*/ 113119 w 1887484"/>
                <a:gd name="connsiteY91" fmla="*/ 750971 h 1904041"/>
                <a:gd name="connsiteX92" fmla="*/ 123910 w 1887484"/>
                <a:gd name="connsiteY92" fmla="*/ 705351 h 1904041"/>
                <a:gd name="connsiteX93" fmla="*/ 136499 w 1887484"/>
                <a:gd name="connsiteY93" fmla="*/ 663240 h 1904041"/>
                <a:gd name="connsiteX94" fmla="*/ 147290 w 1887484"/>
                <a:gd name="connsiteY94" fmla="*/ 624639 h 1904041"/>
                <a:gd name="connsiteX95" fmla="*/ 158081 w 1887484"/>
                <a:gd name="connsiteY95" fmla="*/ 589547 h 1904041"/>
                <a:gd name="connsiteX96" fmla="*/ 170670 w 1887484"/>
                <a:gd name="connsiteY96" fmla="*/ 555625 h 1904041"/>
                <a:gd name="connsiteX97" fmla="*/ 181461 w 1887484"/>
                <a:gd name="connsiteY97" fmla="*/ 525212 h 1904041"/>
                <a:gd name="connsiteX98" fmla="*/ 192251 w 1887484"/>
                <a:gd name="connsiteY98" fmla="*/ 495968 h 1904041"/>
                <a:gd name="connsiteX99" fmla="*/ 204841 w 1887484"/>
                <a:gd name="connsiteY99" fmla="*/ 469064 h 1904041"/>
                <a:gd name="connsiteX100" fmla="*/ 215631 w 1887484"/>
                <a:gd name="connsiteY100" fmla="*/ 442160 h 1904041"/>
                <a:gd name="connsiteX101" fmla="*/ 228221 w 1887484"/>
                <a:gd name="connsiteY101" fmla="*/ 417596 h 1904041"/>
                <a:gd name="connsiteX102" fmla="*/ 239011 w 1887484"/>
                <a:gd name="connsiteY102" fmla="*/ 393031 h 1904041"/>
                <a:gd name="connsiteX103" fmla="*/ 249802 w 1887484"/>
                <a:gd name="connsiteY103" fmla="*/ 370806 h 1904041"/>
                <a:gd name="connsiteX104" fmla="*/ 262391 w 1887484"/>
                <a:gd name="connsiteY104" fmla="*/ 348581 h 1904041"/>
                <a:gd name="connsiteX105" fmla="*/ 273182 w 1887484"/>
                <a:gd name="connsiteY105" fmla="*/ 328696 h 1904041"/>
                <a:gd name="connsiteX106" fmla="*/ 285771 w 1887484"/>
                <a:gd name="connsiteY106" fmla="*/ 308810 h 1904041"/>
                <a:gd name="connsiteX107" fmla="*/ 296562 w 1887484"/>
                <a:gd name="connsiteY107" fmla="*/ 288925 h 1904041"/>
                <a:gd name="connsiteX108" fmla="*/ 307353 w 1887484"/>
                <a:gd name="connsiteY108" fmla="*/ 271379 h 1904041"/>
                <a:gd name="connsiteX109" fmla="*/ 318143 w 1887484"/>
                <a:gd name="connsiteY109" fmla="*/ 253833 h 1904041"/>
                <a:gd name="connsiteX110" fmla="*/ 330733 w 1887484"/>
                <a:gd name="connsiteY110" fmla="*/ 237457 h 1904041"/>
                <a:gd name="connsiteX111" fmla="*/ 343322 w 1887484"/>
                <a:gd name="connsiteY111" fmla="*/ 221080 h 1904041"/>
                <a:gd name="connsiteX112" fmla="*/ 354113 w 1887484"/>
                <a:gd name="connsiteY112" fmla="*/ 205874 h 1904041"/>
                <a:gd name="connsiteX113" fmla="*/ 364903 w 1887484"/>
                <a:gd name="connsiteY113" fmla="*/ 190667 h 1904041"/>
                <a:gd name="connsiteX114" fmla="*/ 375694 w 1887484"/>
                <a:gd name="connsiteY114" fmla="*/ 176630 h 1904041"/>
                <a:gd name="connsiteX115" fmla="*/ 388283 w 1887484"/>
                <a:gd name="connsiteY115" fmla="*/ 163763 h 1904041"/>
                <a:gd name="connsiteX116" fmla="*/ 399074 w 1887484"/>
                <a:gd name="connsiteY116" fmla="*/ 150896 h 1904041"/>
                <a:gd name="connsiteX117" fmla="*/ 411663 w 1887484"/>
                <a:gd name="connsiteY117" fmla="*/ 139199 h 1904041"/>
                <a:gd name="connsiteX118" fmla="*/ 422454 w 1887484"/>
                <a:gd name="connsiteY118" fmla="*/ 127501 h 1904041"/>
                <a:gd name="connsiteX119" fmla="*/ 433245 w 1887484"/>
                <a:gd name="connsiteY119" fmla="*/ 115804 h 1904041"/>
                <a:gd name="connsiteX120" fmla="*/ 445834 w 1887484"/>
                <a:gd name="connsiteY120" fmla="*/ 105276 h 1904041"/>
                <a:gd name="connsiteX121" fmla="*/ 456624 w 1887484"/>
                <a:gd name="connsiteY121" fmla="*/ 95918 h 1904041"/>
                <a:gd name="connsiteX122" fmla="*/ 469214 w 1887484"/>
                <a:gd name="connsiteY122" fmla="*/ 86561 h 1904041"/>
                <a:gd name="connsiteX123" fmla="*/ 480004 w 1887484"/>
                <a:gd name="connsiteY123" fmla="*/ 77203 h 1904041"/>
                <a:gd name="connsiteX124" fmla="*/ 490795 w 1887484"/>
                <a:gd name="connsiteY124" fmla="*/ 69015 h 1904041"/>
                <a:gd name="connsiteX125" fmla="*/ 503384 w 1887484"/>
                <a:gd name="connsiteY125" fmla="*/ 60826 h 1904041"/>
                <a:gd name="connsiteX126" fmla="*/ 514175 w 1887484"/>
                <a:gd name="connsiteY126" fmla="*/ 53808 h 1904041"/>
                <a:gd name="connsiteX127" fmla="*/ 526764 w 1887484"/>
                <a:gd name="connsiteY127" fmla="*/ 46790 h 1904041"/>
                <a:gd name="connsiteX128" fmla="*/ 537555 w 1887484"/>
                <a:gd name="connsiteY128" fmla="*/ 39771 h 1904041"/>
                <a:gd name="connsiteX129" fmla="*/ 548346 w 1887484"/>
                <a:gd name="connsiteY129" fmla="*/ 33922 h 1904041"/>
                <a:gd name="connsiteX130" fmla="*/ 560935 w 1887484"/>
                <a:gd name="connsiteY130" fmla="*/ 28074 h 1904041"/>
                <a:gd name="connsiteX131" fmla="*/ 571726 w 1887484"/>
                <a:gd name="connsiteY131" fmla="*/ 23395 h 1904041"/>
                <a:gd name="connsiteX132" fmla="*/ 582516 w 1887484"/>
                <a:gd name="connsiteY132" fmla="*/ 18716 h 1904041"/>
                <a:gd name="connsiteX133" fmla="*/ 595106 w 1887484"/>
                <a:gd name="connsiteY133" fmla="*/ 14037 h 1904041"/>
                <a:gd name="connsiteX134" fmla="*/ 605896 w 1887484"/>
                <a:gd name="connsiteY134" fmla="*/ 11697 h 1904041"/>
                <a:gd name="connsiteX135" fmla="*/ 618485 w 1887484"/>
                <a:gd name="connsiteY135" fmla="*/ 8188 h 1904041"/>
                <a:gd name="connsiteX136" fmla="*/ 629276 w 1887484"/>
                <a:gd name="connsiteY136" fmla="*/ 5849 h 1904041"/>
                <a:gd name="connsiteX137" fmla="*/ 640067 w 1887484"/>
                <a:gd name="connsiteY137" fmla="*/ 3509 h 1904041"/>
                <a:gd name="connsiteX138" fmla="*/ 652656 w 1887484"/>
                <a:gd name="connsiteY138" fmla="*/ 2340 h 1904041"/>
                <a:gd name="connsiteX139" fmla="*/ 663447 w 1887484"/>
                <a:gd name="connsiteY139" fmla="*/ 1170 h 1904041"/>
                <a:gd name="connsiteX140" fmla="*/ 676036 w 1887484"/>
                <a:gd name="connsiteY14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1134642 w 1887484"/>
                <a:gd name="connsiteY12" fmla="*/ 35092 h 1904041"/>
                <a:gd name="connsiteX13" fmla="*/ 1156224 w 1887484"/>
                <a:gd name="connsiteY13" fmla="*/ 22225 h 1904041"/>
                <a:gd name="connsiteX14" fmla="*/ 1168813 w 1887484"/>
                <a:gd name="connsiteY14" fmla="*/ 16376 h 1904041"/>
                <a:gd name="connsiteX15" fmla="*/ 1179604 w 1887484"/>
                <a:gd name="connsiteY15" fmla="*/ 12867 h 1904041"/>
                <a:gd name="connsiteX16" fmla="*/ 1192193 w 1887484"/>
                <a:gd name="connsiteY16" fmla="*/ 8188 h 1904041"/>
                <a:gd name="connsiteX17" fmla="*/ 1202984 w 1887484"/>
                <a:gd name="connsiteY17" fmla="*/ 5849 h 1904041"/>
                <a:gd name="connsiteX18" fmla="*/ 1213774 w 1887484"/>
                <a:gd name="connsiteY18" fmla="*/ 3509 h 1904041"/>
                <a:gd name="connsiteX19" fmla="*/ 1226364 w 1887484"/>
                <a:gd name="connsiteY19" fmla="*/ 1170 h 1904041"/>
                <a:gd name="connsiteX20" fmla="*/ 1237154 w 1887484"/>
                <a:gd name="connsiteY20" fmla="*/ 1170 h 1904041"/>
                <a:gd name="connsiteX21" fmla="*/ 1249743 w 1887484"/>
                <a:gd name="connsiteY21" fmla="*/ 0 h 1904041"/>
                <a:gd name="connsiteX22" fmla="*/ 1260534 w 1887484"/>
                <a:gd name="connsiteY22" fmla="*/ 0 h 1904041"/>
                <a:gd name="connsiteX23" fmla="*/ 1271325 w 1887484"/>
                <a:gd name="connsiteY23" fmla="*/ 1170 h 1904041"/>
                <a:gd name="connsiteX24" fmla="*/ 1283914 w 1887484"/>
                <a:gd name="connsiteY24" fmla="*/ 2340 h 1904041"/>
                <a:gd name="connsiteX25" fmla="*/ 1294705 w 1887484"/>
                <a:gd name="connsiteY25" fmla="*/ 3509 h 1904041"/>
                <a:gd name="connsiteX26" fmla="*/ 1307294 w 1887484"/>
                <a:gd name="connsiteY26" fmla="*/ 5849 h 1904041"/>
                <a:gd name="connsiteX27" fmla="*/ 1318085 w 1887484"/>
                <a:gd name="connsiteY27" fmla="*/ 8188 h 1904041"/>
                <a:gd name="connsiteX28" fmla="*/ 1328875 w 1887484"/>
                <a:gd name="connsiteY28" fmla="*/ 11697 h 1904041"/>
                <a:gd name="connsiteX29" fmla="*/ 1339666 w 1887484"/>
                <a:gd name="connsiteY29" fmla="*/ 15207 h 1904041"/>
                <a:gd name="connsiteX30" fmla="*/ 1352255 w 1887484"/>
                <a:gd name="connsiteY30" fmla="*/ 19886 h 1904041"/>
                <a:gd name="connsiteX31" fmla="*/ 1363046 w 1887484"/>
                <a:gd name="connsiteY31" fmla="*/ 24565 h 1904041"/>
                <a:gd name="connsiteX32" fmla="*/ 1375635 w 1887484"/>
                <a:gd name="connsiteY32" fmla="*/ 29244 h 1904041"/>
                <a:gd name="connsiteX33" fmla="*/ 1386426 w 1887484"/>
                <a:gd name="connsiteY33" fmla="*/ 35092 h 1904041"/>
                <a:gd name="connsiteX34" fmla="*/ 1397217 w 1887484"/>
                <a:gd name="connsiteY34" fmla="*/ 40941 h 1904041"/>
                <a:gd name="connsiteX35" fmla="*/ 1409806 w 1887484"/>
                <a:gd name="connsiteY35" fmla="*/ 47959 h 1904041"/>
                <a:gd name="connsiteX36" fmla="*/ 1420597 w 1887484"/>
                <a:gd name="connsiteY36" fmla="*/ 54978 h 1904041"/>
                <a:gd name="connsiteX37" fmla="*/ 1433186 w 1887484"/>
                <a:gd name="connsiteY37" fmla="*/ 61996 h 1904041"/>
                <a:gd name="connsiteX38" fmla="*/ 1443977 w 1887484"/>
                <a:gd name="connsiteY38" fmla="*/ 70184 h 1904041"/>
                <a:gd name="connsiteX39" fmla="*/ 1454767 w 1887484"/>
                <a:gd name="connsiteY39" fmla="*/ 79542 h 1904041"/>
                <a:gd name="connsiteX40" fmla="*/ 1467357 w 1887484"/>
                <a:gd name="connsiteY40" fmla="*/ 87730 h 1904041"/>
                <a:gd name="connsiteX41" fmla="*/ 1478147 w 1887484"/>
                <a:gd name="connsiteY41" fmla="*/ 98258 h 1904041"/>
                <a:gd name="connsiteX42" fmla="*/ 1490736 w 1887484"/>
                <a:gd name="connsiteY42" fmla="*/ 107616 h 1904041"/>
                <a:gd name="connsiteX43" fmla="*/ 1501527 w 1887484"/>
                <a:gd name="connsiteY43" fmla="*/ 119313 h 1904041"/>
                <a:gd name="connsiteX44" fmla="*/ 1512318 w 1887484"/>
                <a:gd name="connsiteY44" fmla="*/ 129841 h 1904041"/>
                <a:gd name="connsiteX45" fmla="*/ 1524907 w 1887484"/>
                <a:gd name="connsiteY45" fmla="*/ 141538 h 1904041"/>
                <a:gd name="connsiteX46" fmla="*/ 1535698 w 1887484"/>
                <a:gd name="connsiteY46" fmla="*/ 154405 h 1904041"/>
                <a:gd name="connsiteX47" fmla="*/ 1546489 w 1887484"/>
                <a:gd name="connsiteY47" fmla="*/ 167272 h 1904041"/>
                <a:gd name="connsiteX48" fmla="*/ 1559078 w 1887484"/>
                <a:gd name="connsiteY48" fmla="*/ 180139 h 1904041"/>
                <a:gd name="connsiteX49" fmla="*/ 1569869 w 1887484"/>
                <a:gd name="connsiteY49" fmla="*/ 195346 h 1904041"/>
                <a:gd name="connsiteX50" fmla="*/ 1582458 w 1887484"/>
                <a:gd name="connsiteY50" fmla="*/ 210553 h 1904041"/>
                <a:gd name="connsiteX51" fmla="*/ 1593248 w 1887484"/>
                <a:gd name="connsiteY51" fmla="*/ 225759 h 1904041"/>
                <a:gd name="connsiteX52" fmla="*/ 1604039 w 1887484"/>
                <a:gd name="connsiteY52" fmla="*/ 242135 h 1904041"/>
                <a:gd name="connsiteX53" fmla="*/ 1616628 w 1887484"/>
                <a:gd name="connsiteY53" fmla="*/ 258512 h 1904041"/>
                <a:gd name="connsiteX54" fmla="*/ 1627419 w 1887484"/>
                <a:gd name="connsiteY54" fmla="*/ 277228 h 1904041"/>
                <a:gd name="connsiteX55" fmla="*/ 1640008 w 1887484"/>
                <a:gd name="connsiteY55" fmla="*/ 294774 h 1904041"/>
                <a:gd name="connsiteX56" fmla="*/ 1650799 w 1887484"/>
                <a:gd name="connsiteY56" fmla="*/ 314659 h 1904041"/>
                <a:gd name="connsiteX57" fmla="*/ 1661590 w 1887484"/>
                <a:gd name="connsiteY57" fmla="*/ 334545 h 1904041"/>
                <a:gd name="connsiteX58" fmla="*/ 1674179 w 1887484"/>
                <a:gd name="connsiteY58" fmla="*/ 356770 h 1904041"/>
                <a:gd name="connsiteX59" fmla="*/ 1684970 w 1887484"/>
                <a:gd name="connsiteY59" fmla="*/ 378995 h 1904041"/>
                <a:gd name="connsiteX60" fmla="*/ 1697559 w 1887484"/>
                <a:gd name="connsiteY60" fmla="*/ 402389 h 1904041"/>
                <a:gd name="connsiteX61" fmla="*/ 1708350 w 1887484"/>
                <a:gd name="connsiteY61" fmla="*/ 426954 h 1904041"/>
                <a:gd name="connsiteX62" fmla="*/ 1719140 w 1887484"/>
                <a:gd name="connsiteY62" fmla="*/ 452688 h 1904041"/>
                <a:gd name="connsiteX63" fmla="*/ 1729931 w 1887484"/>
                <a:gd name="connsiteY63" fmla="*/ 480762 h 1904041"/>
                <a:gd name="connsiteX64" fmla="*/ 1742520 w 1887484"/>
                <a:gd name="connsiteY64" fmla="*/ 510005 h 1904041"/>
                <a:gd name="connsiteX65" fmla="*/ 1753311 w 1887484"/>
                <a:gd name="connsiteY65" fmla="*/ 540418 h 1904041"/>
                <a:gd name="connsiteX66" fmla="*/ 1765900 w 1887484"/>
                <a:gd name="connsiteY66" fmla="*/ 573171 h 1904041"/>
                <a:gd name="connsiteX67" fmla="*/ 1776691 w 1887484"/>
                <a:gd name="connsiteY67" fmla="*/ 608263 h 1904041"/>
                <a:gd name="connsiteX68" fmla="*/ 1787482 w 1887484"/>
                <a:gd name="connsiteY68" fmla="*/ 645694 h 1904041"/>
                <a:gd name="connsiteX69" fmla="*/ 1800071 w 1887484"/>
                <a:gd name="connsiteY69" fmla="*/ 686635 h 1904041"/>
                <a:gd name="connsiteX70" fmla="*/ 1810862 w 1887484"/>
                <a:gd name="connsiteY70" fmla="*/ 731085 h 1904041"/>
                <a:gd name="connsiteX71" fmla="*/ 1823451 w 1887484"/>
                <a:gd name="connsiteY71" fmla="*/ 780214 h 1904041"/>
                <a:gd name="connsiteX72" fmla="*/ 1834242 w 1887484"/>
                <a:gd name="connsiteY72" fmla="*/ 836361 h 1904041"/>
                <a:gd name="connsiteX73" fmla="*/ 1845032 w 1887484"/>
                <a:gd name="connsiteY73" fmla="*/ 901867 h 1904041"/>
                <a:gd name="connsiteX74" fmla="*/ 1857621 w 1887484"/>
                <a:gd name="connsiteY74" fmla="*/ 980239 h 1904041"/>
                <a:gd name="connsiteX75" fmla="*/ 1868412 w 1887484"/>
                <a:gd name="connsiteY75" fmla="*/ 1084345 h 1904041"/>
                <a:gd name="connsiteX76" fmla="*/ 1881001 w 1887484"/>
                <a:gd name="connsiteY76" fmla="*/ 1256297 h 1904041"/>
                <a:gd name="connsiteX77" fmla="*/ 1885102 w 1887484"/>
                <a:gd name="connsiteY77" fmla="*/ 1335426 h 1904041"/>
                <a:gd name="connsiteX78" fmla="*/ 1887484 w 1887484"/>
                <a:gd name="connsiteY78" fmla="*/ 1903557 h 1904041"/>
                <a:gd name="connsiteX79" fmla="*/ 0 w 1887484"/>
                <a:gd name="connsiteY79" fmla="*/ 1904041 h 1904041"/>
                <a:gd name="connsiteX80" fmla="*/ 0 w 1887484"/>
                <a:gd name="connsiteY80" fmla="*/ 1482058 h 1904041"/>
                <a:gd name="connsiteX81" fmla="*/ 8809 w 1887484"/>
                <a:gd name="connsiteY81" fmla="*/ 1388477 h 1904041"/>
                <a:gd name="connsiteX82" fmla="*/ 21398 w 1887484"/>
                <a:gd name="connsiteY82" fmla="*/ 1283201 h 1904041"/>
                <a:gd name="connsiteX83" fmla="*/ 32189 w 1887484"/>
                <a:gd name="connsiteY83" fmla="*/ 1190791 h 1904041"/>
                <a:gd name="connsiteX84" fmla="*/ 44778 w 1887484"/>
                <a:gd name="connsiteY84" fmla="*/ 1110080 h 1904041"/>
                <a:gd name="connsiteX85" fmla="*/ 55569 w 1887484"/>
                <a:gd name="connsiteY85" fmla="*/ 1038726 h 1904041"/>
                <a:gd name="connsiteX86" fmla="*/ 66360 w 1887484"/>
                <a:gd name="connsiteY86" fmla="*/ 972051 h 1904041"/>
                <a:gd name="connsiteX87" fmla="*/ 78949 w 1887484"/>
                <a:gd name="connsiteY87" fmla="*/ 911225 h 1904041"/>
                <a:gd name="connsiteX88" fmla="*/ 89740 w 1887484"/>
                <a:gd name="connsiteY88" fmla="*/ 853907 h 1904041"/>
                <a:gd name="connsiteX89" fmla="*/ 102329 w 1887484"/>
                <a:gd name="connsiteY89" fmla="*/ 800100 h 1904041"/>
                <a:gd name="connsiteX90" fmla="*/ 113119 w 1887484"/>
                <a:gd name="connsiteY90" fmla="*/ 750971 h 1904041"/>
                <a:gd name="connsiteX91" fmla="*/ 123910 w 1887484"/>
                <a:gd name="connsiteY91" fmla="*/ 705351 h 1904041"/>
                <a:gd name="connsiteX92" fmla="*/ 136499 w 1887484"/>
                <a:gd name="connsiteY92" fmla="*/ 663240 h 1904041"/>
                <a:gd name="connsiteX93" fmla="*/ 147290 w 1887484"/>
                <a:gd name="connsiteY93" fmla="*/ 624639 h 1904041"/>
                <a:gd name="connsiteX94" fmla="*/ 158081 w 1887484"/>
                <a:gd name="connsiteY94" fmla="*/ 589547 h 1904041"/>
                <a:gd name="connsiteX95" fmla="*/ 170670 w 1887484"/>
                <a:gd name="connsiteY95" fmla="*/ 555625 h 1904041"/>
                <a:gd name="connsiteX96" fmla="*/ 181461 w 1887484"/>
                <a:gd name="connsiteY96" fmla="*/ 525212 h 1904041"/>
                <a:gd name="connsiteX97" fmla="*/ 192251 w 1887484"/>
                <a:gd name="connsiteY97" fmla="*/ 495968 h 1904041"/>
                <a:gd name="connsiteX98" fmla="*/ 204841 w 1887484"/>
                <a:gd name="connsiteY98" fmla="*/ 469064 h 1904041"/>
                <a:gd name="connsiteX99" fmla="*/ 215631 w 1887484"/>
                <a:gd name="connsiteY99" fmla="*/ 442160 h 1904041"/>
                <a:gd name="connsiteX100" fmla="*/ 228221 w 1887484"/>
                <a:gd name="connsiteY100" fmla="*/ 417596 h 1904041"/>
                <a:gd name="connsiteX101" fmla="*/ 239011 w 1887484"/>
                <a:gd name="connsiteY101" fmla="*/ 393031 h 1904041"/>
                <a:gd name="connsiteX102" fmla="*/ 249802 w 1887484"/>
                <a:gd name="connsiteY102" fmla="*/ 370806 h 1904041"/>
                <a:gd name="connsiteX103" fmla="*/ 262391 w 1887484"/>
                <a:gd name="connsiteY103" fmla="*/ 348581 h 1904041"/>
                <a:gd name="connsiteX104" fmla="*/ 273182 w 1887484"/>
                <a:gd name="connsiteY104" fmla="*/ 328696 h 1904041"/>
                <a:gd name="connsiteX105" fmla="*/ 285771 w 1887484"/>
                <a:gd name="connsiteY105" fmla="*/ 308810 h 1904041"/>
                <a:gd name="connsiteX106" fmla="*/ 296562 w 1887484"/>
                <a:gd name="connsiteY106" fmla="*/ 288925 h 1904041"/>
                <a:gd name="connsiteX107" fmla="*/ 307353 w 1887484"/>
                <a:gd name="connsiteY107" fmla="*/ 271379 h 1904041"/>
                <a:gd name="connsiteX108" fmla="*/ 318143 w 1887484"/>
                <a:gd name="connsiteY108" fmla="*/ 253833 h 1904041"/>
                <a:gd name="connsiteX109" fmla="*/ 330733 w 1887484"/>
                <a:gd name="connsiteY109" fmla="*/ 237457 h 1904041"/>
                <a:gd name="connsiteX110" fmla="*/ 343322 w 1887484"/>
                <a:gd name="connsiteY110" fmla="*/ 221080 h 1904041"/>
                <a:gd name="connsiteX111" fmla="*/ 354113 w 1887484"/>
                <a:gd name="connsiteY111" fmla="*/ 205874 h 1904041"/>
                <a:gd name="connsiteX112" fmla="*/ 364903 w 1887484"/>
                <a:gd name="connsiteY112" fmla="*/ 190667 h 1904041"/>
                <a:gd name="connsiteX113" fmla="*/ 375694 w 1887484"/>
                <a:gd name="connsiteY113" fmla="*/ 176630 h 1904041"/>
                <a:gd name="connsiteX114" fmla="*/ 388283 w 1887484"/>
                <a:gd name="connsiteY114" fmla="*/ 163763 h 1904041"/>
                <a:gd name="connsiteX115" fmla="*/ 399074 w 1887484"/>
                <a:gd name="connsiteY115" fmla="*/ 150896 h 1904041"/>
                <a:gd name="connsiteX116" fmla="*/ 411663 w 1887484"/>
                <a:gd name="connsiteY116" fmla="*/ 139199 h 1904041"/>
                <a:gd name="connsiteX117" fmla="*/ 422454 w 1887484"/>
                <a:gd name="connsiteY117" fmla="*/ 127501 h 1904041"/>
                <a:gd name="connsiteX118" fmla="*/ 433245 w 1887484"/>
                <a:gd name="connsiteY118" fmla="*/ 115804 h 1904041"/>
                <a:gd name="connsiteX119" fmla="*/ 445834 w 1887484"/>
                <a:gd name="connsiteY119" fmla="*/ 105276 h 1904041"/>
                <a:gd name="connsiteX120" fmla="*/ 456624 w 1887484"/>
                <a:gd name="connsiteY120" fmla="*/ 95918 h 1904041"/>
                <a:gd name="connsiteX121" fmla="*/ 469214 w 1887484"/>
                <a:gd name="connsiteY121" fmla="*/ 86561 h 1904041"/>
                <a:gd name="connsiteX122" fmla="*/ 480004 w 1887484"/>
                <a:gd name="connsiteY122" fmla="*/ 77203 h 1904041"/>
                <a:gd name="connsiteX123" fmla="*/ 490795 w 1887484"/>
                <a:gd name="connsiteY123" fmla="*/ 69015 h 1904041"/>
                <a:gd name="connsiteX124" fmla="*/ 503384 w 1887484"/>
                <a:gd name="connsiteY124" fmla="*/ 60826 h 1904041"/>
                <a:gd name="connsiteX125" fmla="*/ 514175 w 1887484"/>
                <a:gd name="connsiteY125" fmla="*/ 53808 h 1904041"/>
                <a:gd name="connsiteX126" fmla="*/ 526764 w 1887484"/>
                <a:gd name="connsiteY126" fmla="*/ 46790 h 1904041"/>
                <a:gd name="connsiteX127" fmla="*/ 537555 w 1887484"/>
                <a:gd name="connsiteY127" fmla="*/ 39771 h 1904041"/>
                <a:gd name="connsiteX128" fmla="*/ 548346 w 1887484"/>
                <a:gd name="connsiteY128" fmla="*/ 33922 h 1904041"/>
                <a:gd name="connsiteX129" fmla="*/ 560935 w 1887484"/>
                <a:gd name="connsiteY129" fmla="*/ 28074 h 1904041"/>
                <a:gd name="connsiteX130" fmla="*/ 571726 w 1887484"/>
                <a:gd name="connsiteY130" fmla="*/ 23395 h 1904041"/>
                <a:gd name="connsiteX131" fmla="*/ 582516 w 1887484"/>
                <a:gd name="connsiteY131" fmla="*/ 18716 h 1904041"/>
                <a:gd name="connsiteX132" fmla="*/ 595106 w 1887484"/>
                <a:gd name="connsiteY132" fmla="*/ 14037 h 1904041"/>
                <a:gd name="connsiteX133" fmla="*/ 605896 w 1887484"/>
                <a:gd name="connsiteY133" fmla="*/ 11697 h 1904041"/>
                <a:gd name="connsiteX134" fmla="*/ 618485 w 1887484"/>
                <a:gd name="connsiteY134" fmla="*/ 8188 h 1904041"/>
                <a:gd name="connsiteX135" fmla="*/ 629276 w 1887484"/>
                <a:gd name="connsiteY135" fmla="*/ 5849 h 1904041"/>
                <a:gd name="connsiteX136" fmla="*/ 640067 w 1887484"/>
                <a:gd name="connsiteY136" fmla="*/ 3509 h 1904041"/>
                <a:gd name="connsiteX137" fmla="*/ 652656 w 1887484"/>
                <a:gd name="connsiteY137" fmla="*/ 2340 h 1904041"/>
                <a:gd name="connsiteX138" fmla="*/ 663447 w 1887484"/>
                <a:gd name="connsiteY138" fmla="*/ 1170 h 1904041"/>
                <a:gd name="connsiteX139" fmla="*/ 676036 w 1887484"/>
                <a:gd name="connsiteY13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1134642 w 1887484"/>
                <a:gd name="connsiteY11" fmla="*/ 35092 h 1904041"/>
                <a:gd name="connsiteX12" fmla="*/ 1156224 w 1887484"/>
                <a:gd name="connsiteY12" fmla="*/ 22225 h 1904041"/>
                <a:gd name="connsiteX13" fmla="*/ 1168813 w 1887484"/>
                <a:gd name="connsiteY13" fmla="*/ 16376 h 1904041"/>
                <a:gd name="connsiteX14" fmla="*/ 1179604 w 1887484"/>
                <a:gd name="connsiteY14" fmla="*/ 12867 h 1904041"/>
                <a:gd name="connsiteX15" fmla="*/ 1192193 w 1887484"/>
                <a:gd name="connsiteY15" fmla="*/ 8188 h 1904041"/>
                <a:gd name="connsiteX16" fmla="*/ 1202984 w 1887484"/>
                <a:gd name="connsiteY16" fmla="*/ 5849 h 1904041"/>
                <a:gd name="connsiteX17" fmla="*/ 1213774 w 1887484"/>
                <a:gd name="connsiteY17" fmla="*/ 3509 h 1904041"/>
                <a:gd name="connsiteX18" fmla="*/ 1226364 w 1887484"/>
                <a:gd name="connsiteY18" fmla="*/ 1170 h 1904041"/>
                <a:gd name="connsiteX19" fmla="*/ 1237154 w 1887484"/>
                <a:gd name="connsiteY19" fmla="*/ 1170 h 1904041"/>
                <a:gd name="connsiteX20" fmla="*/ 1249743 w 1887484"/>
                <a:gd name="connsiteY20" fmla="*/ 0 h 1904041"/>
                <a:gd name="connsiteX21" fmla="*/ 1260534 w 1887484"/>
                <a:gd name="connsiteY21" fmla="*/ 0 h 1904041"/>
                <a:gd name="connsiteX22" fmla="*/ 1271325 w 1887484"/>
                <a:gd name="connsiteY22" fmla="*/ 1170 h 1904041"/>
                <a:gd name="connsiteX23" fmla="*/ 1283914 w 1887484"/>
                <a:gd name="connsiteY23" fmla="*/ 2340 h 1904041"/>
                <a:gd name="connsiteX24" fmla="*/ 1294705 w 1887484"/>
                <a:gd name="connsiteY24" fmla="*/ 3509 h 1904041"/>
                <a:gd name="connsiteX25" fmla="*/ 1307294 w 1887484"/>
                <a:gd name="connsiteY25" fmla="*/ 5849 h 1904041"/>
                <a:gd name="connsiteX26" fmla="*/ 1318085 w 1887484"/>
                <a:gd name="connsiteY26" fmla="*/ 8188 h 1904041"/>
                <a:gd name="connsiteX27" fmla="*/ 1328875 w 1887484"/>
                <a:gd name="connsiteY27" fmla="*/ 11697 h 1904041"/>
                <a:gd name="connsiteX28" fmla="*/ 1339666 w 1887484"/>
                <a:gd name="connsiteY28" fmla="*/ 15207 h 1904041"/>
                <a:gd name="connsiteX29" fmla="*/ 1352255 w 1887484"/>
                <a:gd name="connsiteY29" fmla="*/ 19886 h 1904041"/>
                <a:gd name="connsiteX30" fmla="*/ 1363046 w 1887484"/>
                <a:gd name="connsiteY30" fmla="*/ 24565 h 1904041"/>
                <a:gd name="connsiteX31" fmla="*/ 1375635 w 1887484"/>
                <a:gd name="connsiteY31" fmla="*/ 29244 h 1904041"/>
                <a:gd name="connsiteX32" fmla="*/ 1386426 w 1887484"/>
                <a:gd name="connsiteY32" fmla="*/ 35092 h 1904041"/>
                <a:gd name="connsiteX33" fmla="*/ 1397217 w 1887484"/>
                <a:gd name="connsiteY33" fmla="*/ 40941 h 1904041"/>
                <a:gd name="connsiteX34" fmla="*/ 1409806 w 1887484"/>
                <a:gd name="connsiteY34" fmla="*/ 47959 h 1904041"/>
                <a:gd name="connsiteX35" fmla="*/ 1420597 w 1887484"/>
                <a:gd name="connsiteY35" fmla="*/ 54978 h 1904041"/>
                <a:gd name="connsiteX36" fmla="*/ 1433186 w 1887484"/>
                <a:gd name="connsiteY36" fmla="*/ 61996 h 1904041"/>
                <a:gd name="connsiteX37" fmla="*/ 1443977 w 1887484"/>
                <a:gd name="connsiteY37" fmla="*/ 70184 h 1904041"/>
                <a:gd name="connsiteX38" fmla="*/ 1454767 w 1887484"/>
                <a:gd name="connsiteY38" fmla="*/ 79542 h 1904041"/>
                <a:gd name="connsiteX39" fmla="*/ 1467357 w 1887484"/>
                <a:gd name="connsiteY39" fmla="*/ 87730 h 1904041"/>
                <a:gd name="connsiteX40" fmla="*/ 1478147 w 1887484"/>
                <a:gd name="connsiteY40" fmla="*/ 98258 h 1904041"/>
                <a:gd name="connsiteX41" fmla="*/ 1490736 w 1887484"/>
                <a:gd name="connsiteY41" fmla="*/ 107616 h 1904041"/>
                <a:gd name="connsiteX42" fmla="*/ 1501527 w 1887484"/>
                <a:gd name="connsiteY42" fmla="*/ 119313 h 1904041"/>
                <a:gd name="connsiteX43" fmla="*/ 1512318 w 1887484"/>
                <a:gd name="connsiteY43" fmla="*/ 129841 h 1904041"/>
                <a:gd name="connsiteX44" fmla="*/ 1524907 w 1887484"/>
                <a:gd name="connsiteY44" fmla="*/ 141538 h 1904041"/>
                <a:gd name="connsiteX45" fmla="*/ 1535698 w 1887484"/>
                <a:gd name="connsiteY45" fmla="*/ 154405 h 1904041"/>
                <a:gd name="connsiteX46" fmla="*/ 1546489 w 1887484"/>
                <a:gd name="connsiteY46" fmla="*/ 167272 h 1904041"/>
                <a:gd name="connsiteX47" fmla="*/ 1559078 w 1887484"/>
                <a:gd name="connsiteY47" fmla="*/ 180139 h 1904041"/>
                <a:gd name="connsiteX48" fmla="*/ 1569869 w 1887484"/>
                <a:gd name="connsiteY48" fmla="*/ 195346 h 1904041"/>
                <a:gd name="connsiteX49" fmla="*/ 1582458 w 1887484"/>
                <a:gd name="connsiteY49" fmla="*/ 210553 h 1904041"/>
                <a:gd name="connsiteX50" fmla="*/ 1593248 w 1887484"/>
                <a:gd name="connsiteY50" fmla="*/ 225759 h 1904041"/>
                <a:gd name="connsiteX51" fmla="*/ 1604039 w 1887484"/>
                <a:gd name="connsiteY51" fmla="*/ 242135 h 1904041"/>
                <a:gd name="connsiteX52" fmla="*/ 1616628 w 1887484"/>
                <a:gd name="connsiteY52" fmla="*/ 258512 h 1904041"/>
                <a:gd name="connsiteX53" fmla="*/ 1627419 w 1887484"/>
                <a:gd name="connsiteY53" fmla="*/ 277228 h 1904041"/>
                <a:gd name="connsiteX54" fmla="*/ 1640008 w 1887484"/>
                <a:gd name="connsiteY54" fmla="*/ 294774 h 1904041"/>
                <a:gd name="connsiteX55" fmla="*/ 1650799 w 1887484"/>
                <a:gd name="connsiteY55" fmla="*/ 314659 h 1904041"/>
                <a:gd name="connsiteX56" fmla="*/ 1661590 w 1887484"/>
                <a:gd name="connsiteY56" fmla="*/ 334545 h 1904041"/>
                <a:gd name="connsiteX57" fmla="*/ 1674179 w 1887484"/>
                <a:gd name="connsiteY57" fmla="*/ 356770 h 1904041"/>
                <a:gd name="connsiteX58" fmla="*/ 1684970 w 1887484"/>
                <a:gd name="connsiteY58" fmla="*/ 378995 h 1904041"/>
                <a:gd name="connsiteX59" fmla="*/ 1697559 w 1887484"/>
                <a:gd name="connsiteY59" fmla="*/ 402389 h 1904041"/>
                <a:gd name="connsiteX60" fmla="*/ 1708350 w 1887484"/>
                <a:gd name="connsiteY60" fmla="*/ 426954 h 1904041"/>
                <a:gd name="connsiteX61" fmla="*/ 1719140 w 1887484"/>
                <a:gd name="connsiteY61" fmla="*/ 452688 h 1904041"/>
                <a:gd name="connsiteX62" fmla="*/ 1729931 w 1887484"/>
                <a:gd name="connsiteY62" fmla="*/ 480762 h 1904041"/>
                <a:gd name="connsiteX63" fmla="*/ 1742520 w 1887484"/>
                <a:gd name="connsiteY63" fmla="*/ 510005 h 1904041"/>
                <a:gd name="connsiteX64" fmla="*/ 1753311 w 1887484"/>
                <a:gd name="connsiteY64" fmla="*/ 540418 h 1904041"/>
                <a:gd name="connsiteX65" fmla="*/ 1765900 w 1887484"/>
                <a:gd name="connsiteY65" fmla="*/ 573171 h 1904041"/>
                <a:gd name="connsiteX66" fmla="*/ 1776691 w 1887484"/>
                <a:gd name="connsiteY66" fmla="*/ 608263 h 1904041"/>
                <a:gd name="connsiteX67" fmla="*/ 1787482 w 1887484"/>
                <a:gd name="connsiteY67" fmla="*/ 645694 h 1904041"/>
                <a:gd name="connsiteX68" fmla="*/ 1800071 w 1887484"/>
                <a:gd name="connsiteY68" fmla="*/ 686635 h 1904041"/>
                <a:gd name="connsiteX69" fmla="*/ 1810862 w 1887484"/>
                <a:gd name="connsiteY69" fmla="*/ 731085 h 1904041"/>
                <a:gd name="connsiteX70" fmla="*/ 1823451 w 1887484"/>
                <a:gd name="connsiteY70" fmla="*/ 780214 h 1904041"/>
                <a:gd name="connsiteX71" fmla="*/ 1834242 w 1887484"/>
                <a:gd name="connsiteY71" fmla="*/ 836361 h 1904041"/>
                <a:gd name="connsiteX72" fmla="*/ 1845032 w 1887484"/>
                <a:gd name="connsiteY72" fmla="*/ 901867 h 1904041"/>
                <a:gd name="connsiteX73" fmla="*/ 1857621 w 1887484"/>
                <a:gd name="connsiteY73" fmla="*/ 980239 h 1904041"/>
                <a:gd name="connsiteX74" fmla="*/ 1868412 w 1887484"/>
                <a:gd name="connsiteY74" fmla="*/ 1084345 h 1904041"/>
                <a:gd name="connsiteX75" fmla="*/ 1881001 w 1887484"/>
                <a:gd name="connsiteY75" fmla="*/ 1256297 h 1904041"/>
                <a:gd name="connsiteX76" fmla="*/ 1885102 w 1887484"/>
                <a:gd name="connsiteY76" fmla="*/ 1335426 h 1904041"/>
                <a:gd name="connsiteX77" fmla="*/ 1887484 w 1887484"/>
                <a:gd name="connsiteY77" fmla="*/ 1903557 h 1904041"/>
                <a:gd name="connsiteX78" fmla="*/ 0 w 1887484"/>
                <a:gd name="connsiteY78" fmla="*/ 1904041 h 1904041"/>
                <a:gd name="connsiteX79" fmla="*/ 0 w 1887484"/>
                <a:gd name="connsiteY79" fmla="*/ 1482058 h 1904041"/>
                <a:gd name="connsiteX80" fmla="*/ 8809 w 1887484"/>
                <a:gd name="connsiteY80" fmla="*/ 1388477 h 1904041"/>
                <a:gd name="connsiteX81" fmla="*/ 21398 w 1887484"/>
                <a:gd name="connsiteY81" fmla="*/ 1283201 h 1904041"/>
                <a:gd name="connsiteX82" fmla="*/ 32189 w 1887484"/>
                <a:gd name="connsiteY82" fmla="*/ 1190791 h 1904041"/>
                <a:gd name="connsiteX83" fmla="*/ 44778 w 1887484"/>
                <a:gd name="connsiteY83" fmla="*/ 1110080 h 1904041"/>
                <a:gd name="connsiteX84" fmla="*/ 55569 w 1887484"/>
                <a:gd name="connsiteY84" fmla="*/ 1038726 h 1904041"/>
                <a:gd name="connsiteX85" fmla="*/ 66360 w 1887484"/>
                <a:gd name="connsiteY85" fmla="*/ 972051 h 1904041"/>
                <a:gd name="connsiteX86" fmla="*/ 78949 w 1887484"/>
                <a:gd name="connsiteY86" fmla="*/ 911225 h 1904041"/>
                <a:gd name="connsiteX87" fmla="*/ 89740 w 1887484"/>
                <a:gd name="connsiteY87" fmla="*/ 853907 h 1904041"/>
                <a:gd name="connsiteX88" fmla="*/ 102329 w 1887484"/>
                <a:gd name="connsiteY88" fmla="*/ 800100 h 1904041"/>
                <a:gd name="connsiteX89" fmla="*/ 113119 w 1887484"/>
                <a:gd name="connsiteY89" fmla="*/ 750971 h 1904041"/>
                <a:gd name="connsiteX90" fmla="*/ 123910 w 1887484"/>
                <a:gd name="connsiteY90" fmla="*/ 705351 h 1904041"/>
                <a:gd name="connsiteX91" fmla="*/ 136499 w 1887484"/>
                <a:gd name="connsiteY91" fmla="*/ 663240 h 1904041"/>
                <a:gd name="connsiteX92" fmla="*/ 147290 w 1887484"/>
                <a:gd name="connsiteY92" fmla="*/ 624639 h 1904041"/>
                <a:gd name="connsiteX93" fmla="*/ 158081 w 1887484"/>
                <a:gd name="connsiteY93" fmla="*/ 589547 h 1904041"/>
                <a:gd name="connsiteX94" fmla="*/ 170670 w 1887484"/>
                <a:gd name="connsiteY94" fmla="*/ 555625 h 1904041"/>
                <a:gd name="connsiteX95" fmla="*/ 181461 w 1887484"/>
                <a:gd name="connsiteY95" fmla="*/ 525212 h 1904041"/>
                <a:gd name="connsiteX96" fmla="*/ 192251 w 1887484"/>
                <a:gd name="connsiteY96" fmla="*/ 495968 h 1904041"/>
                <a:gd name="connsiteX97" fmla="*/ 204841 w 1887484"/>
                <a:gd name="connsiteY97" fmla="*/ 469064 h 1904041"/>
                <a:gd name="connsiteX98" fmla="*/ 215631 w 1887484"/>
                <a:gd name="connsiteY98" fmla="*/ 442160 h 1904041"/>
                <a:gd name="connsiteX99" fmla="*/ 228221 w 1887484"/>
                <a:gd name="connsiteY99" fmla="*/ 417596 h 1904041"/>
                <a:gd name="connsiteX100" fmla="*/ 239011 w 1887484"/>
                <a:gd name="connsiteY100" fmla="*/ 393031 h 1904041"/>
                <a:gd name="connsiteX101" fmla="*/ 249802 w 1887484"/>
                <a:gd name="connsiteY101" fmla="*/ 370806 h 1904041"/>
                <a:gd name="connsiteX102" fmla="*/ 262391 w 1887484"/>
                <a:gd name="connsiteY102" fmla="*/ 348581 h 1904041"/>
                <a:gd name="connsiteX103" fmla="*/ 273182 w 1887484"/>
                <a:gd name="connsiteY103" fmla="*/ 328696 h 1904041"/>
                <a:gd name="connsiteX104" fmla="*/ 285771 w 1887484"/>
                <a:gd name="connsiteY104" fmla="*/ 308810 h 1904041"/>
                <a:gd name="connsiteX105" fmla="*/ 296562 w 1887484"/>
                <a:gd name="connsiteY105" fmla="*/ 288925 h 1904041"/>
                <a:gd name="connsiteX106" fmla="*/ 307353 w 1887484"/>
                <a:gd name="connsiteY106" fmla="*/ 271379 h 1904041"/>
                <a:gd name="connsiteX107" fmla="*/ 318143 w 1887484"/>
                <a:gd name="connsiteY107" fmla="*/ 253833 h 1904041"/>
                <a:gd name="connsiteX108" fmla="*/ 330733 w 1887484"/>
                <a:gd name="connsiteY108" fmla="*/ 237457 h 1904041"/>
                <a:gd name="connsiteX109" fmla="*/ 343322 w 1887484"/>
                <a:gd name="connsiteY109" fmla="*/ 221080 h 1904041"/>
                <a:gd name="connsiteX110" fmla="*/ 354113 w 1887484"/>
                <a:gd name="connsiteY110" fmla="*/ 205874 h 1904041"/>
                <a:gd name="connsiteX111" fmla="*/ 364903 w 1887484"/>
                <a:gd name="connsiteY111" fmla="*/ 190667 h 1904041"/>
                <a:gd name="connsiteX112" fmla="*/ 375694 w 1887484"/>
                <a:gd name="connsiteY112" fmla="*/ 176630 h 1904041"/>
                <a:gd name="connsiteX113" fmla="*/ 388283 w 1887484"/>
                <a:gd name="connsiteY113" fmla="*/ 163763 h 1904041"/>
                <a:gd name="connsiteX114" fmla="*/ 399074 w 1887484"/>
                <a:gd name="connsiteY114" fmla="*/ 150896 h 1904041"/>
                <a:gd name="connsiteX115" fmla="*/ 411663 w 1887484"/>
                <a:gd name="connsiteY115" fmla="*/ 139199 h 1904041"/>
                <a:gd name="connsiteX116" fmla="*/ 422454 w 1887484"/>
                <a:gd name="connsiteY116" fmla="*/ 127501 h 1904041"/>
                <a:gd name="connsiteX117" fmla="*/ 433245 w 1887484"/>
                <a:gd name="connsiteY117" fmla="*/ 115804 h 1904041"/>
                <a:gd name="connsiteX118" fmla="*/ 445834 w 1887484"/>
                <a:gd name="connsiteY118" fmla="*/ 105276 h 1904041"/>
                <a:gd name="connsiteX119" fmla="*/ 456624 w 1887484"/>
                <a:gd name="connsiteY119" fmla="*/ 95918 h 1904041"/>
                <a:gd name="connsiteX120" fmla="*/ 469214 w 1887484"/>
                <a:gd name="connsiteY120" fmla="*/ 86561 h 1904041"/>
                <a:gd name="connsiteX121" fmla="*/ 480004 w 1887484"/>
                <a:gd name="connsiteY121" fmla="*/ 77203 h 1904041"/>
                <a:gd name="connsiteX122" fmla="*/ 490795 w 1887484"/>
                <a:gd name="connsiteY122" fmla="*/ 69015 h 1904041"/>
                <a:gd name="connsiteX123" fmla="*/ 503384 w 1887484"/>
                <a:gd name="connsiteY123" fmla="*/ 60826 h 1904041"/>
                <a:gd name="connsiteX124" fmla="*/ 514175 w 1887484"/>
                <a:gd name="connsiteY124" fmla="*/ 53808 h 1904041"/>
                <a:gd name="connsiteX125" fmla="*/ 526764 w 1887484"/>
                <a:gd name="connsiteY125" fmla="*/ 46790 h 1904041"/>
                <a:gd name="connsiteX126" fmla="*/ 537555 w 1887484"/>
                <a:gd name="connsiteY126" fmla="*/ 39771 h 1904041"/>
                <a:gd name="connsiteX127" fmla="*/ 548346 w 1887484"/>
                <a:gd name="connsiteY127" fmla="*/ 33922 h 1904041"/>
                <a:gd name="connsiteX128" fmla="*/ 560935 w 1887484"/>
                <a:gd name="connsiteY128" fmla="*/ 28074 h 1904041"/>
                <a:gd name="connsiteX129" fmla="*/ 571726 w 1887484"/>
                <a:gd name="connsiteY129" fmla="*/ 23395 h 1904041"/>
                <a:gd name="connsiteX130" fmla="*/ 582516 w 1887484"/>
                <a:gd name="connsiteY130" fmla="*/ 18716 h 1904041"/>
                <a:gd name="connsiteX131" fmla="*/ 595106 w 1887484"/>
                <a:gd name="connsiteY131" fmla="*/ 14037 h 1904041"/>
                <a:gd name="connsiteX132" fmla="*/ 605896 w 1887484"/>
                <a:gd name="connsiteY132" fmla="*/ 11697 h 1904041"/>
                <a:gd name="connsiteX133" fmla="*/ 618485 w 1887484"/>
                <a:gd name="connsiteY133" fmla="*/ 8188 h 1904041"/>
                <a:gd name="connsiteX134" fmla="*/ 629276 w 1887484"/>
                <a:gd name="connsiteY134" fmla="*/ 5849 h 1904041"/>
                <a:gd name="connsiteX135" fmla="*/ 640067 w 1887484"/>
                <a:gd name="connsiteY135" fmla="*/ 3509 h 1904041"/>
                <a:gd name="connsiteX136" fmla="*/ 652656 w 1887484"/>
                <a:gd name="connsiteY136" fmla="*/ 2340 h 1904041"/>
                <a:gd name="connsiteX137" fmla="*/ 663447 w 1887484"/>
                <a:gd name="connsiteY137" fmla="*/ 1170 h 1904041"/>
                <a:gd name="connsiteX138" fmla="*/ 676036 w 1887484"/>
                <a:gd name="connsiteY13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34642 w 1887484"/>
                <a:gd name="connsiteY10" fmla="*/ 35092 h 1904041"/>
                <a:gd name="connsiteX11" fmla="*/ 1156224 w 1887484"/>
                <a:gd name="connsiteY11" fmla="*/ 22225 h 1904041"/>
                <a:gd name="connsiteX12" fmla="*/ 1168813 w 1887484"/>
                <a:gd name="connsiteY12" fmla="*/ 16376 h 1904041"/>
                <a:gd name="connsiteX13" fmla="*/ 1179604 w 1887484"/>
                <a:gd name="connsiteY13" fmla="*/ 12867 h 1904041"/>
                <a:gd name="connsiteX14" fmla="*/ 1192193 w 1887484"/>
                <a:gd name="connsiteY14" fmla="*/ 8188 h 1904041"/>
                <a:gd name="connsiteX15" fmla="*/ 1202984 w 1887484"/>
                <a:gd name="connsiteY15" fmla="*/ 5849 h 1904041"/>
                <a:gd name="connsiteX16" fmla="*/ 1213774 w 1887484"/>
                <a:gd name="connsiteY16" fmla="*/ 3509 h 1904041"/>
                <a:gd name="connsiteX17" fmla="*/ 1226364 w 1887484"/>
                <a:gd name="connsiteY17" fmla="*/ 1170 h 1904041"/>
                <a:gd name="connsiteX18" fmla="*/ 1237154 w 1887484"/>
                <a:gd name="connsiteY18" fmla="*/ 1170 h 1904041"/>
                <a:gd name="connsiteX19" fmla="*/ 1249743 w 1887484"/>
                <a:gd name="connsiteY19" fmla="*/ 0 h 1904041"/>
                <a:gd name="connsiteX20" fmla="*/ 1260534 w 1887484"/>
                <a:gd name="connsiteY20" fmla="*/ 0 h 1904041"/>
                <a:gd name="connsiteX21" fmla="*/ 1271325 w 1887484"/>
                <a:gd name="connsiteY21" fmla="*/ 1170 h 1904041"/>
                <a:gd name="connsiteX22" fmla="*/ 1283914 w 1887484"/>
                <a:gd name="connsiteY22" fmla="*/ 2340 h 1904041"/>
                <a:gd name="connsiteX23" fmla="*/ 1294705 w 1887484"/>
                <a:gd name="connsiteY23" fmla="*/ 3509 h 1904041"/>
                <a:gd name="connsiteX24" fmla="*/ 1307294 w 1887484"/>
                <a:gd name="connsiteY24" fmla="*/ 5849 h 1904041"/>
                <a:gd name="connsiteX25" fmla="*/ 1318085 w 1887484"/>
                <a:gd name="connsiteY25" fmla="*/ 8188 h 1904041"/>
                <a:gd name="connsiteX26" fmla="*/ 1328875 w 1887484"/>
                <a:gd name="connsiteY26" fmla="*/ 11697 h 1904041"/>
                <a:gd name="connsiteX27" fmla="*/ 1339666 w 1887484"/>
                <a:gd name="connsiteY27" fmla="*/ 15207 h 1904041"/>
                <a:gd name="connsiteX28" fmla="*/ 1352255 w 1887484"/>
                <a:gd name="connsiteY28" fmla="*/ 19886 h 1904041"/>
                <a:gd name="connsiteX29" fmla="*/ 1363046 w 1887484"/>
                <a:gd name="connsiteY29" fmla="*/ 24565 h 1904041"/>
                <a:gd name="connsiteX30" fmla="*/ 1375635 w 1887484"/>
                <a:gd name="connsiteY30" fmla="*/ 29244 h 1904041"/>
                <a:gd name="connsiteX31" fmla="*/ 1386426 w 1887484"/>
                <a:gd name="connsiteY31" fmla="*/ 35092 h 1904041"/>
                <a:gd name="connsiteX32" fmla="*/ 1397217 w 1887484"/>
                <a:gd name="connsiteY32" fmla="*/ 40941 h 1904041"/>
                <a:gd name="connsiteX33" fmla="*/ 1409806 w 1887484"/>
                <a:gd name="connsiteY33" fmla="*/ 47959 h 1904041"/>
                <a:gd name="connsiteX34" fmla="*/ 1420597 w 1887484"/>
                <a:gd name="connsiteY34" fmla="*/ 54978 h 1904041"/>
                <a:gd name="connsiteX35" fmla="*/ 1433186 w 1887484"/>
                <a:gd name="connsiteY35" fmla="*/ 61996 h 1904041"/>
                <a:gd name="connsiteX36" fmla="*/ 1443977 w 1887484"/>
                <a:gd name="connsiteY36" fmla="*/ 70184 h 1904041"/>
                <a:gd name="connsiteX37" fmla="*/ 1454767 w 1887484"/>
                <a:gd name="connsiteY37" fmla="*/ 79542 h 1904041"/>
                <a:gd name="connsiteX38" fmla="*/ 1467357 w 1887484"/>
                <a:gd name="connsiteY38" fmla="*/ 87730 h 1904041"/>
                <a:gd name="connsiteX39" fmla="*/ 1478147 w 1887484"/>
                <a:gd name="connsiteY39" fmla="*/ 98258 h 1904041"/>
                <a:gd name="connsiteX40" fmla="*/ 1490736 w 1887484"/>
                <a:gd name="connsiteY40" fmla="*/ 107616 h 1904041"/>
                <a:gd name="connsiteX41" fmla="*/ 1501527 w 1887484"/>
                <a:gd name="connsiteY41" fmla="*/ 119313 h 1904041"/>
                <a:gd name="connsiteX42" fmla="*/ 1512318 w 1887484"/>
                <a:gd name="connsiteY42" fmla="*/ 129841 h 1904041"/>
                <a:gd name="connsiteX43" fmla="*/ 1524907 w 1887484"/>
                <a:gd name="connsiteY43" fmla="*/ 141538 h 1904041"/>
                <a:gd name="connsiteX44" fmla="*/ 1535698 w 1887484"/>
                <a:gd name="connsiteY44" fmla="*/ 154405 h 1904041"/>
                <a:gd name="connsiteX45" fmla="*/ 1546489 w 1887484"/>
                <a:gd name="connsiteY45" fmla="*/ 167272 h 1904041"/>
                <a:gd name="connsiteX46" fmla="*/ 1559078 w 1887484"/>
                <a:gd name="connsiteY46" fmla="*/ 180139 h 1904041"/>
                <a:gd name="connsiteX47" fmla="*/ 1569869 w 1887484"/>
                <a:gd name="connsiteY47" fmla="*/ 195346 h 1904041"/>
                <a:gd name="connsiteX48" fmla="*/ 1582458 w 1887484"/>
                <a:gd name="connsiteY48" fmla="*/ 210553 h 1904041"/>
                <a:gd name="connsiteX49" fmla="*/ 1593248 w 1887484"/>
                <a:gd name="connsiteY49" fmla="*/ 225759 h 1904041"/>
                <a:gd name="connsiteX50" fmla="*/ 1604039 w 1887484"/>
                <a:gd name="connsiteY50" fmla="*/ 242135 h 1904041"/>
                <a:gd name="connsiteX51" fmla="*/ 1616628 w 1887484"/>
                <a:gd name="connsiteY51" fmla="*/ 258512 h 1904041"/>
                <a:gd name="connsiteX52" fmla="*/ 1627419 w 1887484"/>
                <a:gd name="connsiteY52" fmla="*/ 277228 h 1904041"/>
                <a:gd name="connsiteX53" fmla="*/ 1640008 w 1887484"/>
                <a:gd name="connsiteY53" fmla="*/ 294774 h 1904041"/>
                <a:gd name="connsiteX54" fmla="*/ 1650799 w 1887484"/>
                <a:gd name="connsiteY54" fmla="*/ 314659 h 1904041"/>
                <a:gd name="connsiteX55" fmla="*/ 1661590 w 1887484"/>
                <a:gd name="connsiteY55" fmla="*/ 334545 h 1904041"/>
                <a:gd name="connsiteX56" fmla="*/ 1674179 w 1887484"/>
                <a:gd name="connsiteY56" fmla="*/ 356770 h 1904041"/>
                <a:gd name="connsiteX57" fmla="*/ 1684970 w 1887484"/>
                <a:gd name="connsiteY57" fmla="*/ 378995 h 1904041"/>
                <a:gd name="connsiteX58" fmla="*/ 1697559 w 1887484"/>
                <a:gd name="connsiteY58" fmla="*/ 402389 h 1904041"/>
                <a:gd name="connsiteX59" fmla="*/ 1708350 w 1887484"/>
                <a:gd name="connsiteY59" fmla="*/ 426954 h 1904041"/>
                <a:gd name="connsiteX60" fmla="*/ 1719140 w 1887484"/>
                <a:gd name="connsiteY60" fmla="*/ 452688 h 1904041"/>
                <a:gd name="connsiteX61" fmla="*/ 1729931 w 1887484"/>
                <a:gd name="connsiteY61" fmla="*/ 480762 h 1904041"/>
                <a:gd name="connsiteX62" fmla="*/ 1742520 w 1887484"/>
                <a:gd name="connsiteY62" fmla="*/ 510005 h 1904041"/>
                <a:gd name="connsiteX63" fmla="*/ 1753311 w 1887484"/>
                <a:gd name="connsiteY63" fmla="*/ 540418 h 1904041"/>
                <a:gd name="connsiteX64" fmla="*/ 1765900 w 1887484"/>
                <a:gd name="connsiteY64" fmla="*/ 573171 h 1904041"/>
                <a:gd name="connsiteX65" fmla="*/ 1776691 w 1887484"/>
                <a:gd name="connsiteY65" fmla="*/ 608263 h 1904041"/>
                <a:gd name="connsiteX66" fmla="*/ 1787482 w 1887484"/>
                <a:gd name="connsiteY66" fmla="*/ 645694 h 1904041"/>
                <a:gd name="connsiteX67" fmla="*/ 1800071 w 1887484"/>
                <a:gd name="connsiteY67" fmla="*/ 686635 h 1904041"/>
                <a:gd name="connsiteX68" fmla="*/ 1810862 w 1887484"/>
                <a:gd name="connsiteY68" fmla="*/ 731085 h 1904041"/>
                <a:gd name="connsiteX69" fmla="*/ 1823451 w 1887484"/>
                <a:gd name="connsiteY69" fmla="*/ 780214 h 1904041"/>
                <a:gd name="connsiteX70" fmla="*/ 1834242 w 1887484"/>
                <a:gd name="connsiteY70" fmla="*/ 836361 h 1904041"/>
                <a:gd name="connsiteX71" fmla="*/ 1845032 w 1887484"/>
                <a:gd name="connsiteY71" fmla="*/ 901867 h 1904041"/>
                <a:gd name="connsiteX72" fmla="*/ 1857621 w 1887484"/>
                <a:gd name="connsiteY72" fmla="*/ 980239 h 1904041"/>
                <a:gd name="connsiteX73" fmla="*/ 1868412 w 1887484"/>
                <a:gd name="connsiteY73" fmla="*/ 1084345 h 1904041"/>
                <a:gd name="connsiteX74" fmla="*/ 1881001 w 1887484"/>
                <a:gd name="connsiteY74" fmla="*/ 1256297 h 1904041"/>
                <a:gd name="connsiteX75" fmla="*/ 1885102 w 1887484"/>
                <a:gd name="connsiteY75" fmla="*/ 1335426 h 1904041"/>
                <a:gd name="connsiteX76" fmla="*/ 1887484 w 1887484"/>
                <a:gd name="connsiteY76" fmla="*/ 1903557 h 1904041"/>
                <a:gd name="connsiteX77" fmla="*/ 0 w 1887484"/>
                <a:gd name="connsiteY77" fmla="*/ 1904041 h 1904041"/>
                <a:gd name="connsiteX78" fmla="*/ 0 w 1887484"/>
                <a:gd name="connsiteY78" fmla="*/ 1482058 h 1904041"/>
                <a:gd name="connsiteX79" fmla="*/ 8809 w 1887484"/>
                <a:gd name="connsiteY79" fmla="*/ 1388477 h 1904041"/>
                <a:gd name="connsiteX80" fmla="*/ 21398 w 1887484"/>
                <a:gd name="connsiteY80" fmla="*/ 1283201 h 1904041"/>
                <a:gd name="connsiteX81" fmla="*/ 32189 w 1887484"/>
                <a:gd name="connsiteY81" fmla="*/ 1190791 h 1904041"/>
                <a:gd name="connsiteX82" fmla="*/ 44778 w 1887484"/>
                <a:gd name="connsiteY82" fmla="*/ 1110080 h 1904041"/>
                <a:gd name="connsiteX83" fmla="*/ 55569 w 1887484"/>
                <a:gd name="connsiteY83" fmla="*/ 1038726 h 1904041"/>
                <a:gd name="connsiteX84" fmla="*/ 66360 w 1887484"/>
                <a:gd name="connsiteY84" fmla="*/ 972051 h 1904041"/>
                <a:gd name="connsiteX85" fmla="*/ 78949 w 1887484"/>
                <a:gd name="connsiteY85" fmla="*/ 911225 h 1904041"/>
                <a:gd name="connsiteX86" fmla="*/ 89740 w 1887484"/>
                <a:gd name="connsiteY86" fmla="*/ 853907 h 1904041"/>
                <a:gd name="connsiteX87" fmla="*/ 102329 w 1887484"/>
                <a:gd name="connsiteY87" fmla="*/ 800100 h 1904041"/>
                <a:gd name="connsiteX88" fmla="*/ 113119 w 1887484"/>
                <a:gd name="connsiteY88" fmla="*/ 750971 h 1904041"/>
                <a:gd name="connsiteX89" fmla="*/ 123910 w 1887484"/>
                <a:gd name="connsiteY89" fmla="*/ 705351 h 1904041"/>
                <a:gd name="connsiteX90" fmla="*/ 136499 w 1887484"/>
                <a:gd name="connsiteY90" fmla="*/ 663240 h 1904041"/>
                <a:gd name="connsiteX91" fmla="*/ 147290 w 1887484"/>
                <a:gd name="connsiteY91" fmla="*/ 624639 h 1904041"/>
                <a:gd name="connsiteX92" fmla="*/ 158081 w 1887484"/>
                <a:gd name="connsiteY92" fmla="*/ 589547 h 1904041"/>
                <a:gd name="connsiteX93" fmla="*/ 170670 w 1887484"/>
                <a:gd name="connsiteY93" fmla="*/ 555625 h 1904041"/>
                <a:gd name="connsiteX94" fmla="*/ 181461 w 1887484"/>
                <a:gd name="connsiteY94" fmla="*/ 525212 h 1904041"/>
                <a:gd name="connsiteX95" fmla="*/ 192251 w 1887484"/>
                <a:gd name="connsiteY95" fmla="*/ 495968 h 1904041"/>
                <a:gd name="connsiteX96" fmla="*/ 204841 w 1887484"/>
                <a:gd name="connsiteY96" fmla="*/ 469064 h 1904041"/>
                <a:gd name="connsiteX97" fmla="*/ 215631 w 1887484"/>
                <a:gd name="connsiteY97" fmla="*/ 442160 h 1904041"/>
                <a:gd name="connsiteX98" fmla="*/ 228221 w 1887484"/>
                <a:gd name="connsiteY98" fmla="*/ 417596 h 1904041"/>
                <a:gd name="connsiteX99" fmla="*/ 239011 w 1887484"/>
                <a:gd name="connsiteY99" fmla="*/ 393031 h 1904041"/>
                <a:gd name="connsiteX100" fmla="*/ 249802 w 1887484"/>
                <a:gd name="connsiteY100" fmla="*/ 370806 h 1904041"/>
                <a:gd name="connsiteX101" fmla="*/ 262391 w 1887484"/>
                <a:gd name="connsiteY101" fmla="*/ 348581 h 1904041"/>
                <a:gd name="connsiteX102" fmla="*/ 273182 w 1887484"/>
                <a:gd name="connsiteY102" fmla="*/ 328696 h 1904041"/>
                <a:gd name="connsiteX103" fmla="*/ 285771 w 1887484"/>
                <a:gd name="connsiteY103" fmla="*/ 308810 h 1904041"/>
                <a:gd name="connsiteX104" fmla="*/ 296562 w 1887484"/>
                <a:gd name="connsiteY104" fmla="*/ 288925 h 1904041"/>
                <a:gd name="connsiteX105" fmla="*/ 307353 w 1887484"/>
                <a:gd name="connsiteY105" fmla="*/ 271379 h 1904041"/>
                <a:gd name="connsiteX106" fmla="*/ 318143 w 1887484"/>
                <a:gd name="connsiteY106" fmla="*/ 253833 h 1904041"/>
                <a:gd name="connsiteX107" fmla="*/ 330733 w 1887484"/>
                <a:gd name="connsiteY107" fmla="*/ 237457 h 1904041"/>
                <a:gd name="connsiteX108" fmla="*/ 343322 w 1887484"/>
                <a:gd name="connsiteY108" fmla="*/ 221080 h 1904041"/>
                <a:gd name="connsiteX109" fmla="*/ 354113 w 1887484"/>
                <a:gd name="connsiteY109" fmla="*/ 205874 h 1904041"/>
                <a:gd name="connsiteX110" fmla="*/ 364903 w 1887484"/>
                <a:gd name="connsiteY110" fmla="*/ 190667 h 1904041"/>
                <a:gd name="connsiteX111" fmla="*/ 375694 w 1887484"/>
                <a:gd name="connsiteY111" fmla="*/ 176630 h 1904041"/>
                <a:gd name="connsiteX112" fmla="*/ 388283 w 1887484"/>
                <a:gd name="connsiteY112" fmla="*/ 163763 h 1904041"/>
                <a:gd name="connsiteX113" fmla="*/ 399074 w 1887484"/>
                <a:gd name="connsiteY113" fmla="*/ 150896 h 1904041"/>
                <a:gd name="connsiteX114" fmla="*/ 411663 w 1887484"/>
                <a:gd name="connsiteY114" fmla="*/ 139199 h 1904041"/>
                <a:gd name="connsiteX115" fmla="*/ 422454 w 1887484"/>
                <a:gd name="connsiteY115" fmla="*/ 127501 h 1904041"/>
                <a:gd name="connsiteX116" fmla="*/ 433245 w 1887484"/>
                <a:gd name="connsiteY116" fmla="*/ 115804 h 1904041"/>
                <a:gd name="connsiteX117" fmla="*/ 445834 w 1887484"/>
                <a:gd name="connsiteY117" fmla="*/ 105276 h 1904041"/>
                <a:gd name="connsiteX118" fmla="*/ 456624 w 1887484"/>
                <a:gd name="connsiteY118" fmla="*/ 95918 h 1904041"/>
                <a:gd name="connsiteX119" fmla="*/ 469214 w 1887484"/>
                <a:gd name="connsiteY119" fmla="*/ 86561 h 1904041"/>
                <a:gd name="connsiteX120" fmla="*/ 480004 w 1887484"/>
                <a:gd name="connsiteY120" fmla="*/ 77203 h 1904041"/>
                <a:gd name="connsiteX121" fmla="*/ 490795 w 1887484"/>
                <a:gd name="connsiteY121" fmla="*/ 69015 h 1904041"/>
                <a:gd name="connsiteX122" fmla="*/ 503384 w 1887484"/>
                <a:gd name="connsiteY122" fmla="*/ 60826 h 1904041"/>
                <a:gd name="connsiteX123" fmla="*/ 514175 w 1887484"/>
                <a:gd name="connsiteY123" fmla="*/ 53808 h 1904041"/>
                <a:gd name="connsiteX124" fmla="*/ 526764 w 1887484"/>
                <a:gd name="connsiteY124" fmla="*/ 46790 h 1904041"/>
                <a:gd name="connsiteX125" fmla="*/ 537555 w 1887484"/>
                <a:gd name="connsiteY125" fmla="*/ 39771 h 1904041"/>
                <a:gd name="connsiteX126" fmla="*/ 548346 w 1887484"/>
                <a:gd name="connsiteY126" fmla="*/ 33922 h 1904041"/>
                <a:gd name="connsiteX127" fmla="*/ 560935 w 1887484"/>
                <a:gd name="connsiteY127" fmla="*/ 28074 h 1904041"/>
                <a:gd name="connsiteX128" fmla="*/ 571726 w 1887484"/>
                <a:gd name="connsiteY128" fmla="*/ 23395 h 1904041"/>
                <a:gd name="connsiteX129" fmla="*/ 582516 w 1887484"/>
                <a:gd name="connsiteY129" fmla="*/ 18716 h 1904041"/>
                <a:gd name="connsiteX130" fmla="*/ 595106 w 1887484"/>
                <a:gd name="connsiteY130" fmla="*/ 14037 h 1904041"/>
                <a:gd name="connsiteX131" fmla="*/ 605896 w 1887484"/>
                <a:gd name="connsiteY131" fmla="*/ 11697 h 1904041"/>
                <a:gd name="connsiteX132" fmla="*/ 618485 w 1887484"/>
                <a:gd name="connsiteY132" fmla="*/ 8188 h 1904041"/>
                <a:gd name="connsiteX133" fmla="*/ 629276 w 1887484"/>
                <a:gd name="connsiteY133" fmla="*/ 5849 h 1904041"/>
                <a:gd name="connsiteX134" fmla="*/ 640067 w 1887484"/>
                <a:gd name="connsiteY134" fmla="*/ 3509 h 1904041"/>
                <a:gd name="connsiteX135" fmla="*/ 652656 w 1887484"/>
                <a:gd name="connsiteY135" fmla="*/ 2340 h 1904041"/>
                <a:gd name="connsiteX136" fmla="*/ 663447 w 1887484"/>
                <a:gd name="connsiteY136" fmla="*/ 1170 h 1904041"/>
                <a:gd name="connsiteX137" fmla="*/ 676036 w 1887484"/>
                <a:gd name="connsiteY13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56224 w 1887484"/>
                <a:gd name="connsiteY10" fmla="*/ 22225 h 1904041"/>
                <a:gd name="connsiteX11" fmla="*/ 1168813 w 1887484"/>
                <a:gd name="connsiteY11" fmla="*/ 16376 h 1904041"/>
                <a:gd name="connsiteX12" fmla="*/ 1179604 w 1887484"/>
                <a:gd name="connsiteY12" fmla="*/ 12867 h 1904041"/>
                <a:gd name="connsiteX13" fmla="*/ 1192193 w 1887484"/>
                <a:gd name="connsiteY13" fmla="*/ 8188 h 1904041"/>
                <a:gd name="connsiteX14" fmla="*/ 1202984 w 1887484"/>
                <a:gd name="connsiteY14" fmla="*/ 5849 h 1904041"/>
                <a:gd name="connsiteX15" fmla="*/ 1213774 w 1887484"/>
                <a:gd name="connsiteY15" fmla="*/ 3509 h 1904041"/>
                <a:gd name="connsiteX16" fmla="*/ 1226364 w 1887484"/>
                <a:gd name="connsiteY16" fmla="*/ 1170 h 1904041"/>
                <a:gd name="connsiteX17" fmla="*/ 1237154 w 1887484"/>
                <a:gd name="connsiteY17" fmla="*/ 1170 h 1904041"/>
                <a:gd name="connsiteX18" fmla="*/ 1249743 w 1887484"/>
                <a:gd name="connsiteY18" fmla="*/ 0 h 1904041"/>
                <a:gd name="connsiteX19" fmla="*/ 1260534 w 1887484"/>
                <a:gd name="connsiteY19" fmla="*/ 0 h 1904041"/>
                <a:gd name="connsiteX20" fmla="*/ 1271325 w 1887484"/>
                <a:gd name="connsiteY20" fmla="*/ 1170 h 1904041"/>
                <a:gd name="connsiteX21" fmla="*/ 1283914 w 1887484"/>
                <a:gd name="connsiteY21" fmla="*/ 2340 h 1904041"/>
                <a:gd name="connsiteX22" fmla="*/ 1294705 w 1887484"/>
                <a:gd name="connsiteY22" fmla="*/ 3509 h 1904041"/>
                <a:gd name="connsiteX23" fmla="*/ 1307294 w 1887484"/>
                <a:gd name="connsiteY23" fmla="*/ 5849 h 1904041"/>
                <a:gd name="connsiteX24" fmla="*/ 1318085 w 1887484"/>
                <a:gd name="connsiteY24" fmla="*/ 8188 h 1904041"/>
                <a:gd name="connsiteX25" fmla="*/ 1328875 w 1887484"/>
                <a:gd name="connsiteY25" fmla="*/ 11697 h 1904041"/>
                <a:gd name="connsiteX26" fmla="*/ 1339666 w 1887484"/>
                <a:gd name="connsiteY26" fmla="*/ 15207 h 1904041"/>
                <a:gd name="connsiteX27" fmla="*/ 1352255 w 1887484"/>
                <a:gd name="connsiteY27" fmla="*/ 19886 h 1904041"/>
                <a:gd name="connsiteX28" fmla="*/ 1363046 w 1887484"/>
                <a:gd name="connsiteY28" fmla="*/ 24565 h 1904041"/>
                <a:gd name="connsiteX29" fmla="*/ 1375635 w 1887484"/>
                <a:gd name="connsiteY29" fmla="*/ 29244 h 1904041"/>
                <a:gd name="connsiteX30" fmla="*/ 1386426 w 1887484"/>
                <a:gd name="connsiteY30" fmla="*/ 35092 h 1904041"/>
                <a:gd name="connsiteX31" fmla="*/ 1397217 w 1887484"/>
                <a:gd name="connsiteY31" fmla="*/ 40941 h 1904041"/>
                <a:gd name="connsiteX32" fmla="*/ 1409806 w 1887484"/>
                <a:gd name="connsiteY32" fmla="*/ 47959 h 1904041"/>
                <a:gd name="connsiteX33" fmla="*/ 1420597 w 1887484"/>
                <a:gd name="connsiteY33" fmla="*/ 54978 h 1904041"/>
                <a:gd name="connsiteX34" fmla="*/ 1433186 w 1887484"/>
                <a:gd name="connsiteY34" fmla="*/ 61996 h 1904041"/>
                <a:gd name="connsiteX35" fmla="*/ 1443977 w 1887484"/>
                <a:gd name="connsiteY35" fmla="*/ 70184 h 1904041"/>
                <a:gd name="connsiteX36" fmla="*/ 1454767 w 1887484"/>
                <a:gd name="connsiteY36" fmla="*/ 79542 h 1904041"/>
                <a:gd name="connsiteX37" fmla="*/ 1467357 w 1887484"/>
                <a:gd name="connsiteY37" fmla="*/ 87730 h 1904041"/>
                <a:gd name="connsiteX38" fmla="*/ 1478147 w 1887484"/>
                <a:gd name="connsiteY38" fmla="*/ 98258 h 1904041"/>
                <a:gd name="connsiteX39" fmla="*/ 1490736 w 1887484"/>
                <a:gd name="connsiteY39" fmla="*/ 107616 h 1904041"/>
                <a:gd name="connsiteX40" fmla="*/ 1501527 w 1887484"/>
                <a:gd name="connsiteY40" fmla="*/ 119313 h 1904041"/>
                <a:gd name="connsiteX41" fmla="*/ 1512318 w 1887484"/>
                <a:gd name="connsiteY41" fmla="*/ 129841 h 1904041"/>
                <a:gd name="connsiteX42" fmla="*/ 1524907 w 1887484"/>
                <a:gd name="connsiteY42" fmla="*/ 141538 h 1904041"/>
                <a:gd name="connsiteX43" fmla="*/ 1535698 w 1887484"/>
                <a:gd name="connsiteY43" fmla="*/ 154405 h 1904041"/>
                <a:gd name="connsiteX44" fmla="*/ 1546489 w 1887484"/>
                <a:gd name="connsiteY44" fmla="*/ 167272 h 1904041"/>
                <a:gd name="connsiteX45" fmla="*/ 1559078 w 1887484"/>
                <a:gd name="connsiteY45" fmla="*/ 180139 h 1904041"/>
                <a:gd name="connsiteX46" fmla="*/ 1569869 w 1887484"/>
                <a:gd name="connsiteY46" fmla="*/ 195346 h 1904041"/>
                <a:gd name="connsiteX47" fmla="*/ 1582458 w 1887484"/>
                <a:gd name="connsiteY47" fmla="*/ 210553 h 1904041"/>
                <a:gd name="connsiteX48" fmla="*/ 1593248 w 1887484"/>
                <a:gd name="connsiteY48" fmla="*/ 225759 h 1904041"/>
                <a:gd name="connsiteX49" fmla="*/ 1604039 w 1887484"/>
                <a:gd name="connsiteY49" fmla="*/ 242135 h 1904041"/>
                <a:gd name="connsiteX50" fmla="*/ 1616628 w 1887484"/>
                <a:gd name="connsiteY50" fmla="*/ 258512 h 1904041"/>
                <a:gd name="connsiteX51" fmla="*/ 1627419 w 1887484"/>
                <a:gd name="connsiteY51" fmla="*/ 277228 h 1904041"/>
                <a:gd name="connsiteX52" fmla="*/ 1640008 w 1887484"/>
                <a:gd name="connsiteY52" fmla="*/ 294774 h 1904041"/>
                <a:gd name="connsiteX53" fmla="*/ 1650799 w 1887484"/>
                <a:gd name="connsiteY53" fmla="*/ 314659 h 1904041"/>
                <a:gd name="connsiteX54" fmla="*/ 1661590 w 1887484"/>
                <a:gd name="connsiteY54" fmla="*/ 334545 h 1904041"/>
                <a:gd name="connsiteX55" fmla="*/ 1674179 w 1887484"/>
                <a:gd name="connsiteY55" fmla="*/ 356770 h 1904041"/>
                <a:gd name="connsiteX56" fmla="*/ 1684970 w 1887484"/>
                <a:gd name="connsiteY56" fmla="*/ 378995 h 1904041"/>
                <a:gd name="connsiteX57" fmla="*/ 1697559 w 1887484"/>
                <a:gd name="connsiteY57" fmla="*/ 402389 h 1904041"/>
                <a:gd name="connsiteX58" fmla="*/ 1708350 w 1887484"/>
                <a:gd name="connsiteY58" fmla="*/ 426954 h 1904041"/>
                <a:gd name="connsiteX59" fmla="*/ 1719140 w 1887484"/>
                <a:gd name="connsiteY59" fmla="*/ 452688 h 1904041"/>
                <a:gd name="connsiteX60" fmla="*/ 1729931 w 1887484"/>
                <a:gd name="connsiteY60" fmla="*/ 480762 h 1904041"/>
                <a:gd name="connsiteX61" fmla="*/ 1742520 w 1887484"/>
                <a:gd name="connsiteY61" fmla="*/ 510005 h 1904041"/>
                <a:gd name="connsiteX62" fmla="*/ 1753311 w 1887484"/>
                <a:gd name="connsiteY62" fmla="*/ 540418 h 1904041"/>
                <a:gd name="connsiteX63" fmla="*/ 1765900 w 1887484"/>
                <a:gd name="connsiteY63" fmla="*/ 573171 h 1904041"/>
                <a:gd name="connsiteX64" fmla="*/ 1776691 w 1887484"/>
                <a:gd name="connsiteY64" fmla="*/ 608263 h 1904041"/>
                <a:gd name="connsiteX65" fmla="*/ 1787482 w 1887484"/>
                <a:gd name="connsiteY65" fmla="*/ 645694 h 1904041"/>
                <a:gd name="connsiteX66" fmla="*/ 1800071 w 1887484"/>
                <a:gd name="connsiteY66" fmla="*/ 686635 h 1904041"/>
                <a:gd name="connsiteX67" fmla="*/ 1810862 w 1887484"/>
                <a:gd name="connsiteY67" fmla="*/ 731085 h 1904041"/>
                <a:gd name="connsiteX68" fmla="*/ 1823451 w 1887484"/>
                <a:gd name="connsiteY68" fmla="*/ 780214 h 1904041"/>
                <a:gd name="connsiteX69" fmla="*/ 1834242 w 1887484"/>
                <a:gd name="connsiteY69" fmla="*/ 836361 h 1904041"/>
                <a:gd name="connsiteX70" fmla="*/ 1845032 w 1887484"/>
                <a:gd name="connsiteY70" fmla="*/ 901867 h 1904041"/>
                <a:gd name="connsiteX71" fmla="*/ 1857621 w 1887484"/>
                <a:gd name="connsiteY71" fmla="*/ 980239 h 1904041"/>
                <a:gd name="connsiteX72" fmla="*/ 1868412 w 1887484"/>
                <a:gd name="connsiteY72" fmla="*/ 1084345 h 1904041"/>
                <a:gd name="connsiteX73" fmla="*/ 1881001 w 1887484"/>
                <a:gd name="connsiteY73" fmla="*/ 1256297 h 1904041"/>
                <a:gd name="connsiteX74" fmla="*/ 1885102 w 1887484"/>
                <a:gd name="connsiteY74" fmla="*/ 1335426 h 1904041"/>
                <a:gd name="connsiteX75" fmla="*/ 1887484 w 1887484"/>
                <a:gd name="connsiteY75" fmla="*/ 1903557 h 1904041"/>
                <a:gd name="connsiteX76" fmla="*/ 0 w 1887484"/>
                <a:gd name="connsiteY76" fmla="*/ 1904041 h 1904041"/>
                <a:gd name="connsiteX77" fmla="*/ 0 w 1887484"/>
                <a:gd name="connsiteY77" fmla="*/ 1482058 h 1904041"/>
                <a:gd name="connsiteX78" fmla="*/ 8809 w 1887484"/>
                <a:gd name="connsiteY78" fmla="*/ 1388477 h 1904041"/>
                <a:gd name="connsiteX79" fmla="*/ 21398 w 1887484"/>
                <a:gd name="connsiteY79" fmla="*/ 1283201 h 1904041"/>
                <a:gd name="connsiteX80" fmla="*/ 32189 w 1887484"/>
                <a:gd name="connsiteY80" fmla="*/ 1190791 h 1904041"/>
                <a:gd name="connsiteX81" fmla="*/ 44778 w 1887484"/>
                <a:gd name="connsiteY81" fmla="*/ 1110080 h 1904041"/>
                <a:gd name="connsiteX82" fmla="*/ 55569 w 1887484"/>
                <a:gd name="connsiteY82" fmla="*/ 1038726 h 1904041"/>
                <a:gd name="connsiteX83" fmla="*/ 66360 w 1887484"/>
                <a:gd name="connsiteY83" fmla="*/ 972051 h 1904041"/>
                <a:gd name="connsiteX84" fmla="*/ 78949 w 1887484"/>
                <a:gd name="connsiteY84" fmla="*/ 911225 h 1904041"/>
                <a:gd name="connsiteX85" fmla="*/ 89740 w 1887484"/>
                <a:gd name="connsiteY85" fmla="*/ 853907 h 1904041"/>
                <a:gd name="connsiteX86" fmla="*/ 102329 w 1887484"/>
                <a:gd name="connsiteY86" fmla="*/ 800100 h 1904041"/>
                <a:gd name="connsiteX87" fmla="*/ 113119 w 1887484"/>
                <a:gd name="connsiteY87" fmla="*/ 750971 h 1904041"/>
                <a:gd name="connsiteX88" fmla="*/ 123910 w 1887484"/>
                <a:gd name="connsiteY88" fmla="*/ 705351 h 1904041"/>
                <a:gd name="connsiteX89" fmla="*/ 136499 w 1887484"/>
                <a:gd name="connsiteY89" fmla="*/ 663240 h 1904041"/>
                <a:gd name="connsiteX90" fmla="*/ 147290 w 1887484"/>
                <a:gd name="connsiteY90" fmla="*/ 624639 h 1904041"/>
                <a:gd name="connsiteX91" fmla="*/ 158081 w 1887484"/>
                <a:gd name="connsiteY91" fmla="*/ 589547 h 1904041"/>
                <a:gd name="connsiteX92" fmla="*/ 170670 w 1887484"/>
                <a:gd name="connsiteY92" fmla="*/ 555625 h 1904041"/>
                <a:gd name="connsiteX93" fmla="*/ 181461 w 1887484"/>
                <a:gd name="connsiteY93" fmla="*/ 525212 h 1904041"/>
                <a:gd name="connsiteX94" fmla="*/ 192251 w 1887484"/>
                <a:gd name="connsiteY94" fmla="*/ 495968 h 1904041"/>
                <a:gd name="connsiteX95" fmla="*/ 204841 w 1887484"/>
                <a:gd name="connsiteY95" fmla="*/ 469064 h 1904041"/>
                <a:gd name="connsiteX96" fmla="*/ 215631 w 1887484"/>
                <a:gd name="connsiteY96" fmla="*/ 442160 h 1904041"/>
                <a:gd name="connsiteX97" fmla="*/ 228221 w 1887484"/>
                <a:gd name="connsiteY97" fmla="*/ 417596 h 1904041"/>
                <a:gd name="connsiteX98" fmla="*/ 239011 w 1887484"/>
                <a:gd name="connsiteY98" fmla="*/ 393031 h 1904041"/>
                <a:gd name="connsiteX99" fmla="*/ 249802 w 1887484"/>
                <a:gd name="connsiteY99" fmla="*/ 370806 h 1904041"/>
                <a:gd name="connsiteX100" fmla="*/ 262391 w 1887484"/>
                <a:gd name="connsiteY100" fmla="*/ 348581 h 1904041"/>
                <a:gd name="connsiteX101" fmla="*/ 273182 w 1887484"/>
                <a:gd name="connsiteY101" fmla="*/ 328696 h 1904041"/>
                <a:gd name="connsiteX102" fmla="*/ 285771 w 1887484"/>
                <a:gd name="connsiteY102" fmla="*/ 308810 h 1904041"/>
                <a:gd name="connsiteX103" fmla="*/ 296562 w 1887484"/>
                <a:gd name="connsiteY103" fmla="*/ 288925 h 1904041"/>
                <a:gd name="connsiteX104" fmla="*/ 307353 w 1887484"/>
                <a:gd name="connsiteY104" fmla="*/ 271379 h 1904041"/>
                <a:gd name="connsiteX105" fmla="*/ 318143 w 1887484"/>
                <a:gd name="connsiteY105" fmla="*/ 253833 h 1904041"/>
                <a:gd name="connsiteX106" fmla="*/ 330733 w 1887484"/>
                <a:gd name="connsiteY106" fmla="*/ 237457 h 1904041"/>
                <a:gd name="connsiteX107" fmla="*/ 343322 w 1887484"/>
                <a:gd name="connsiteY107" fmla="*/ 221080 h 1904041"/>
                <a:gd name="connsiteX108" fmla="*/ 354113 w 1887484"/>
                <a:gd name="connsiteY108" fmla="*/ 205874 h 1904041"/>
                <a:gd name="connsiteX109" fmla="*/ 364903 w 1887484"/>
                <a:gd name="connsiteY109" fmla="*/ 190667 h 1904041"/>
                <a:gd name="connsiteX110" fmla="*/ 375694 w 1887484"/>
                <a:gd name="connsiteY110" fmla="*/ 176630 h 1904041"/>
                <a:gd name="connsiteX111" fmla="*/ 388283 w 1887484"/>
                <a:gd name="connsiteY111" fmla="*/ 163763 h 1904041"/>
                <a:gd name="connsiteX112" fmla="*/ 399074 w 1887484"/>
                <a:gd name="connsiteY112" fmla="*/ 150896 h 1904041"/>
                <a:gd name="connsiteX113" fmla="*/ 411663 w 1887484"/>
                <a:gd name="connsiteY113" fmla="*/ 139199 h 1904041"/>
                <a:gd name="connsiteX114" fmla="*/ 422454 w 1887484"/>
                <a:gd name="connsiteY114" fmla="*/ 127501 h 1904041"/>
                <a:gd name="connsiteX115" fmla="*/ 433245 w 1887484"/>
                <a:gd name="connsiteY115" fmla="*/ 115804 h 1904041"/>
                <a:gd name="connsiteX116" fmla="*/ 445834 w 1887484"/>
                <a:gd name="connsiteY116" fmla="*/ 105276 h 1904041"/>
                <a:gd name="connsiteX117" fmla="*/ 456624 w 1887484"/>
                <a:gd name="connsiteY117" fmla="*/ 95918 h 1904041"/>
                <a:gd name="connsiteX118" fmla="*/ 469214 w 1887484"/>
                <a:gd name="connsiteY118" fmla="*/ 86561 h 1904041"/>
                <a:gd name="connsiteX119" fmla="*/ 480004 w 1887484"/>
                <a:gd name="connsiteY119" fmla="*/ 77203 h 1904041"/>
                <a:gd name="connsiteX120" fmla="*/ 490795 w 1887484"/>
                <a:gd name="connsiteY120" fmla="*/ 69015 h 1904041"/>
                <a:gd name="connsiteX121" fmla="*/ 503384 w 1887484"/>
                <a:gd name="connsiteY121" fmla="*/ 60826 h 1904041"/>
                <a:gd name="connsiteX122" fmla="*/ 514175 w 1887484"/>
                <a:gd name="connsiteY122" fmla="*/ 53808 h 1904041"/>
                <a:gd name="connsiteX123" fmla="*/ 526764 w 1887484"/>
                <a:gd name="connsiteY123" fmla="*/ 46790 h 1904041"/>
                <a:gd name="connsiteX124" fmla="*/ 537555 w 1887484"/>
                <a:gd name="connsiteY124" fmla="*/ 39771 h 1904041"/>
                <a:gd name="connsiteX125" fmla="*/ 548346 w 1887484"/>
                <a:gd name="connsiteY125" fmla="*/ 33922 h 1904041"/>
                <a:gd name="connsiteX126" fmla="*/ 560935 w 1887484"/>
                <a:gd name="connsiteY126" fmla="*/ 28074 h 1904041"/>
                <a:gd name="connsiteX127" fmla="*/ 571726 w 1887484"/>
                <a:gd name="connsiteY127" fmla="*/ 23395 h 1904041"/>
                <a:gd name="connsiteX128" fmla="*/ 582516 w 1887484"/>
                <a:gd name="connsiteY128" fmla="*/ 18716 h 1904041"/>
                <a:gd name="connsiteX129" fmla="*/ 595106 w 1887484"/>
                <a:gd name="connsiteY129" fmla="*/ 14037 h 1904041"/>
                <a:gd name="connsiteX130" fmla="*/ 605896 w 1887484"/>
                <a:gd name="connsiteY130" fmla="*/ 11697 h 1904041"/>
                <a:gd name="connsiteX131" fmla="*/ 618485 w 1887484"/>
                <a:gd name="connsiteY131" fmla="*/ 8188 h 1904041"/>
                <a:gd name="connsiteX132" fmla="*/ 629276 w 1887484"/>
                <a:gd name="connsiteY132" fmla="*/ 5849 h 1904041"/>
                <a:gd name="connsiteX133" fmla="*/ 640067 w 1887484"/>
                <a:gd name="connsiteY133" fmla="*/ 3509 h 1904041"/>
                <a:gd name="connsiteX134" fmla="*/ 652656 w 1887484"/>
                <a:gd name="connsiteY134" fmla="*/ 2340 h 1904041"/>
                <a:gd name="connsiteX135" fmla="*/ 663447 w 1887484"/>
                <a:gd name="connsiteY135" fmla="*/ 1170 h 1904041"/>
                <a:gd name="connsiteX136" fmla="*/ 676036 w 1887484"/>
                <a:gd name="connsiteY13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68813 w 1887484"/>
                <a:gd name="connsiteY10" fmla="*/ 16376 h 1904041"/>
                <a:gd name="connsiteX11" fmla="*/ 1179604 w 1887484"/>
                <a:gd name="connsiteY11" fmla="*/ 12867 h 1904041"/>
                <a:gd name="connsiteX12" fmla="*/ 1192193 w 1887484"/>
                <a:gd name="connsiteY12" fmla="*/ 8188 h 1904041"/>
                <a:gd name="connsiteX13" fmla="*/ 1202984 w 1887484"/>
                <a:gd name="connsiteY13" fmla="*/ 5849 h 1904041"/>
                <a:gd name="connsiteX14" fmla="*/ 1213774 w 1887484"/>
                <a:gd name="connsiteY14" fmla="*/ 3509 h 1904041"/>
                <a:gd name="connsiteX15" fmla="*/ 1226364 w 1887484"/>
                <a:gd name="connsiteY15" fmla="*/ 1170 h 1904041"/>
                <a:gd name="connsiteX16" fmla="*/ 1237154 w 1887484"/>
                <a:gd name="connsiteY16" fmla="*/ 1170 h 1904041"/>
                <a:gd name="connsiteX17" fmla="*/ 1249743 w 1887484"/>
                <a:gd name="connsiteY17" fmla="*/ 0 h 1904041"/>
                <a:gd name="connsiteX18" fmla="*/ 1260534 w 1887484"/>
                <a:gd name="connsiteY18" fmla="*/ 0 h 1904041"/>
                <a:gd name="connsiteX19" fmla="*/ 1271325 w 1887484"/>
                <a:gd name="connsiteY19" fmla="*/ 1170 h 1904041"/>
                <a:gd name="connsiteX20" fmla="*/ 1283914 w 1887484"/>
                <a:gd name="connsiteY20" fmla="*/ 2340 h 1904041"/>
                <a:gd name="connsiteX21" fmla="*/ 1294705 w 1887484"/>
                <a:gd name="connsiteY21" fmla="*/ 3509 h 1904041"/>
                <a:gd name="connsiteX22" fmla="*/ 1307294 w 1887484"/>
                <a:gd name="connsiteY22" fmla="*/ 5849 h 1904041"/>
                <a:gd name="connsiteX23" fmla="*/ 1318085 w 1887484"/>
                <a:gd name="connsiteY23" fmla="*/ 8188 h 1904041"/>
                <a:gd name="connsiteX24" fmla="*/ 1328875 w 1887484"/>
                <a:gd name="connsiteY24" fmla="*/ 11697 h 1904041"/>
                <a:gd name="connsiteX25" fmla="*/ 1339666 w 1887484"/>
                <a:gd name="connsiteY25" fmla="*/ 15207 h 1904041"/>
                <a:gd name="connsiteX26" fmla="*/ 1352255 w 1887484"/>
                <a:gd name="connsiteY26" fmla="*/ 19886 h 1904041"/>
                <a:gd name="connsiteX27" fmla="*/ 1363046 w 1887484"/>
                <a:gd name="connsiteY27" fmla="*/ 24565 h 1904041"/>
                <a:gd name="connsiteX28" fmla="*/ 1375635 w 1887484"/>
                <a:gd name="connsiteY28" fmla="*/ 29244 h 1904041"/>
                <a:gd name="connsiteX29" fmla="*/ 1386426 w 1887484"/>
                <a:gd name="connsiteY29" fmla="*/ 35092 h 1904041"/>
                <a:gd name="connsiteX30" fmla="*/ 1397217 w 1887484"/>
                <a:gd name="connsiteY30" fmla="*/ 40941 h 1904041"/>
                <a:gd name="connsiteX31" fmla="*/ 1409806 w 1887484"/>
                <a:gd name="connsiteY31" fmla="*/ 47959 h 1904041"/>
                <a:gd name="connsiteX32" fmla="*/ 1420597 w 1887484"/>
                <a:gd name="connsiteY32" fmla="*/ 54978 h 1904041"/>
                <a:gd name="connsiteX33" fmla="*/ 1433186 w 1887484"/>
                <a:gd name="connsiteY33" fmla="*/ 61996 h 1904041"/>
                <a:gd name="connsiteX34" fmla="*/ 1443977 w 1887484"/>
                <a:gd name="connsiteY34" fmla="*/ 70184 h 1904041"/>
                <a:gd name="connsiteX35" fmla="*/ 1454767 w 1887484"/>
                <a:gd name="connsiteY35" fmla="*/ 79542 h 1904041"/>
                <a:gd name="connsiteX36" fmla="*/ 1467357 w 1887484"/>
                <a:gd name="connsiteY36" fmla="*/ 87730 h 1904041"/>
                <a:gd name="connsiteX37" fmla="*/ 1478147 w 1887484"/>
                <a:gd name="connsiteY37" fmla="*/ 98258 h 1904041"/>
                <a:gd name="connsiteX38" fmla="*/ 1490736 w 1887484"/>
                <a:gd name="connsiteY38" fmla="*/ 107616 h 1904041"/>
                <a:gd name="connsiteX39" fmla="*/ 1501527 w 1887484"/>
                <a:gd name="connsiteY39" fmla="*/ 119313 h 1904041"/>
                <a:gd name="connsiteX40" fmla="*/ 1512318 w 1887484"/>
                <a:gd name="connsiteY40" fmla="*/ 129841 h 1904041"/>
                <a:gd name="connsiteX41" fmla="*/ 1524907 w 1887484"/>
                <a:gd name="connsiteY41" fmla="*/ 141538 h 1904041"/>
                <a:gd name="connsiteX42" fmla="*/ 1535698 w 1887484"/>
                <a:gd name="connsiteY42" fmla="*/ 154405 h 1904041"/>
                <a:gd name="connsiteX43" fmla="*/ 1546489 w 1887484"/>
                <a:gd name="connsiteY43" fmla="*/ 167272 h 1904041"/>
                <a:gd name="connsiteX44" fmla="*/ 1559078 w 1887484"/>
                <a:gd name="connsiteY44" fmla="*/ 180139 h 1904041"/>
                <a:gd name="connsiteX45" fmla="*/ 1569869 w 1887484"/>
                <a:gd name="connsiteY45" fmla="*/ 195346 h 1904041"/>
                <a:gd name="connsiteX46" fmla="*/ 1582458 w 1887484"/>
                <a:gd name="connsiteY46" fmla="*/ 210553 h 1904041"/>
                <a:gd name="connsiteX47" fmla="*/ 1593248 w 1887484"/>
                <a:gd name="connsiteY47" fmla="*/ 225759 h 1904041"/>
                <a:gd name="connsiteX48" fmla="*/ 1604039 w 1887484"/>
                <a:gd name="connsiteY48" fmla="*/ 242135 h 1904041"/>
                <a:gd name="connsiteX49" fmla="*/ 1616628 w 1887484"/>
                <a:gd name="connsiteY49" fmla="*/ 258512 h 1904041"/>
                <a:gd name="connsiteX50" fmla="*/ 1627419 w 1887484"/>
                <a:gd name="connsiteY50" fmla="*/ 277228 h 1904041"/>
                <a:gd name="connsiteX51" fmla="*/ 1640008 w 1887484"/>
                <a:gd name="connsiteY51" fmla="*/ 294774 h 1904041"/>
                <a:gd name="connsiteX52" fmla="*/ 1650799 w 1887484"/>
                <a:gd name="connsiteY52" fmla="*/ 314659 h 1904041"/>
                <a:gd name="connsiteX53" fmla="*/ 1661590 w 1887484"/>
                <a:gd name="connsiteY53" fmla="*/ 334545 h 1904041"/>
                <a:gd name="connsiteX54" fmla="*/ 1674179 w 1887484"/>
                <a:gd name="connsiteY54" fmla="*/ 356770 h 1904041"/>
                <a:gd name="connsiteX55" fmla="*/ 1684970 w 1887484"/>
                <a:gd name="connsiteY55" fmla="*/ 378995 h 1904041"/>
                <a:gd name="connsiteX56" fmla="*/ 1697559 w 1887484"/>
                <a:gd name="connsiteY56" fmla="*/ 402389 h 1904041"/>
                <a:gd name="connsiteX57" fmla="*/ 1708350 w 1887484"/>
                <a:gd name="connsiteY57" fmla="*/ 426954 h 1904041"/>
                <a:gd name="connsiteX58" fmla="*/ 1719140 w 1887484"/>
                <a:gd name="connsiteY58" fmla="*/ 452688 h 1904041"/>
                <a:gd name="connsiteX59" fmla="*/ 1729931 w 1887484"/>
                <a:gd name="connsiteY59" fmla="*/ 480762 h 1904041"/>
                <a:gd name="connsiteX60" fmla="*/ 1742520 w 1887484"/>
                <a:gd name="connsiteY60" fmla="*/ 510005 h 1904041"/>
                <a:gd name="connsiteX61" fmla="*/ 1753311 w 1887484"/>
                <a:gd name="connsiteY61" fmla="*/ 540418 h 1904041"/>
                <a:gd name="connsiteX62" fmla="*/ 1765900 w 1887484"/>
                <a:gd name="connsiteY62" fmla="*/ 573171 h 1904041"/>
                <a:gd name="connsiteX63" fmla="*/ 1776691 w 1887484"/>
                <a:gd name="connsiteY63" fmla="*/ 608263 h 1904041"/>
                <a:gd name="connsiteX64" fmla="*/ 1787482 w 1887484"/>
                <a:gd name="connsiteY64" fmla="*/ 645694 h 1904041"/>
                <a:gd name="connsiteX65" fmla="*/ 1800071 w 1887484"/>
                <a:gd name="connsiteY65" fmla="*/ 686635 h 1904041"/>
                <a:gd name="connsiteX66" fmla="*/ 1810862 w 1887484"/>
                <a:gd name="connsiteY66" fmla="*/ 731085 h 1904041"/>
                <a:gd name="connsiteX67" fmla="*/ 1823451 w 1887484"/>
                <a:gd name="connsiteY67" fmla="*/ 780214 h 1904041"/>
                <a:gd name="connsiteX68" fmla="*/ 1834242 w 1887484"/>
                <a:gd name="connsiteY68" fmla="*/ 836361 h 1904041"/>
                <a:gd name="connsiteX69" fmla="*/ 1845032 w 1887484"/>
                <a:gd name="connsiteY69" fmla="*/ 901867 h 1904041"/>
                <a:gd name="connsiteX70" fmla="*/ 1857621 w 1887484"/>
                <a:gd name="connsiteY70" fmla="*/ 980239 h 1904041"/>
                <a:gd name="connsiteX71" fmla="*/ 1868412 w 1887484"/>
                <a:gd name="connsiteY71" fmla="*/ 1084345 h 1904041"/>
                <a:gd name="connsiteX72" fmla="*/ 1881001 w 1887484"/>
                <a:gd name="connsiteY72" fmla="*/ 1256297 h 1904041"/>
                <a:gd name="connsiteX73" fmla="*/ 1885102 w 1887484"/>
                <a:gd name="connsiteY73" fmla="*/ 1335426 h 1904041"/>
                <a:gd name="connsiteX74" fmla="*/ 1887484 w 1887484"/>
                <a:gd name="connsiteY74" fmla="*/ 1903557 h 1904041"/>
                <a:gd name="connsiteX75" fmla="*/ 0 w 1887484"/>
                <a:gd name="connsiteY75" fmla="*/ 1904041 h 1904041"/>
                <a:gd name="connsiteX76" fmla="*/ 0 w 1887484"/>
                <a:gd name="connsiteY76" fmla="*/ 1482058 h 1904041"/>
                <a:gd name="connsiteX77" fmla="*/ 8809 w 1887484"/>
                <a:gd name="connsiteY77" fmla="*/ 1388477 h 1904041"/>
                <a:gd name="connsiteX78" fmla="*/ 21398 w 1887484"/>
                <a:gd name="connsiteY78" fmla="*/ 1283201 h 1904041"/>
                <a:gd name="connsiteX79" fmla="*/ 32189 w 1887484"/>
                <a:gd name="connsiteY79" fmla="*/ 1190791 h 1904041"/>
                <a:gd name="connsiteX80" fmla="*/ 44778 w 1887484"/>
                <a:gd name="connsiteY80" fmla="*/ 1110080 h 1904041"/>
                <a:gd name="connsiteX81" fmla="*/ 55569 w 1887484"/>
                <a:gd name="connsiteY81" fmla="*/ 1038726 h 1904041"/>
                <a:gd name="connsiteX82" fmla="*/ 66360 w 1887484"/>
                <a:gd name="connsiteY82" fmla="*/ 972051 h 1904041"/>
                <a:gd name="connsiteX83" fmla="*/ 78949 w 1887484"/>
                <a:gd name="connsiteY83" fmla="*/ 911225 h 1904041"/>
                <a:gd name="connsiteX84" fmla="*/ 89740 w 1887484"/>
                <a:gd name="connsiteY84" fmla="*/ 853907 h 1904041"/>
                <a:gd name="connsiteX85" fmla="*/ 102329 w 1887484"/>
                <a:gd name="connsiteY85" fmla="*/ 800100 h 1904041"/>
                <a:gd name="connsiteX86" fmla="*/ 113119 w 1887484"/>
                <a:gd name="connsiteY86" fmla="*/ 750971 h 1904041"/>
                <a:gd name="connsiteX87" fmla="*/ 123910 w 1887484"/>
                <a:gd name="connsiteY87" fmla="*/ 705351 h 1904041"/>
                <a:gd name="connsiteX88" fmla="*/ 136499 w 1887484"/>
                <a:gd name="connsiteY88" fmla="*/ 663240 h 1904041"/>
                <a:gd name="connsiteX89" fmla="*/ 147290 w 1887484"/>
                <a:gd name="connsiteY89" fmla="*/ 624639 h 1904041"/>
                <a:gd name="connsiteX90" fmla="*/ 158081 w 1887484"/>
                <a:gd name="connsiteY90" fmla="*/ 589547 h 1904041"/>
                <a:gd name="connsiteX91" fmla="*/ 170670 w 1887484"/>
                <a:gd name="connsiteY91" fmla="*/ 555625 h 1904041"/>
                <a:gd name="connsiteX92" fmla="*/ 181461 w 1887484"/>
                <a:gd name="connsiteY92" fmla="*/ 525212 h 1904041"/>
                <a:gd name="connsiteX93" fmla="*/ 192251 w 1887484"/>
                <a:gd name="connsiteY93" fmla="*/ 495968 h 1904041"/>
                <a:gd name="connsiteX94" fmla="*/ 204841 w 1887484"/>
                <a:gd name="connsiteY94" fmla="*/ 469064 h 1904041"/>
                <a:gd name="connsiteX95" fmla="*/ 215631 w 1887484"/>
                <a:gd name="connsiteY95" fmla="*/ 442160 h 1904041"/>
                <a:gd name="connsiteX96" fmla="*/ 228221 w 1887484"/>
                <a:gd name="connsiteY96" fmla="*/ 417596 h 1904041"/>
                <a:gd name="connsiteX97" fmla="*/ 239011 w 1887484"/>
                <a:gd name="connsiteY97" fmla="*/ 393031 h 1904041"/>
                <a:gd name="connsiteX98" fmla="*/ 249802 w 1887484"/>
                <a:gd name="connsiteY98" fmla="*/ 370806 h 1904041"/>
                <a:gd name="connsiteX99" fmla="*/ 262391 w 1887484"/>
                <a:gd name="connsiteY99" fmla="*/ 348581 h 1904041"/>
                <a:gd name="connsiteX100" fmla="*/ 273182 w 1887484"/>
                <a:gd name="connsiteY100" fmla="*/ 328696 h 1904041"/>
                <a:gd name="connsiteX101" fmla="*/ 285771 w 1887484"/>
                <a:gd name="connsiteY101" fmla="*/ 308810 h 1904041"/>
                <a:gd name="connsiteX102" fmla="*/ 296562 w 1887484"/>
                <a:gd name="connsiteY102" fmla="*/ 288925 h 1904041"/>
                <a:gd name="connsiteX103" fmla="*/ 307353 w 1887484"/>
                <a:gd name="connsiteY103" fmla="*/ 271379 h 1904041"/>
                <a:gd name="connsiteX104" fmla="*/ 318143 w 1887484"/>
                <a:gd name="connsiteY104" fmla="*/ 253833 h 1904041"/>
                <a:gd name="connsiteX105" fmla="*/ 330733 w 1887484"/>
                <a:gd name="connsiteY105" fmla="*/ 237457 h 1904041"/>
                <a:gd name="connsiteX106" fmla="*/ 343322 w 1887484"/>
                <a:gd name="connsiteY106" fmla="*/ 221080 h 1904041"/>
                <a:gd name="connsiteX107" fmla="*/ 354113 w 1887484"/>
                <a:gd name="connsiteY107" fmla="*/ 205874 h 1904041"/>
                <a:gd name="connsiteX108" fmla="*/ 364903 w 1887484"/>
                <a:gd name="connsiteY108" fmla="*/ 190667 h 1904041"/>
                <a:gd name="connsiteX109" fmla="*/ 375694 w 1887484"/>
                <a:gd name="connsiteY109" fmla="*/ 176630 h 1904041"/>
                <a:gd name="connsiteX110" fmla="*/ 388283 w 1887484"/>
                <a:gd name="connsiteY110" fmla="*/ 163763 h 1904041"/>
                <a:gd name="connsiteX111" fmla="*/ 399074 w 1887484"/>
                <a:gd name="connsiteY111" fmla="*/ 150896 h 1904041"/>
                <a:gd name="connsiteX112" fmla="*/ 411663 w 1887484"/>
                <a:gd name="connsiteY112" fmla="*/ 139199 h 1904041"/>
                <a:gd name="connsiteX113" fmla="*/ 422454 w 1887484"/>
                <a:gd name="connsiteY113" fmla="*/ 127501 h 1904041"/>
                <a:gd name="connsiteX114" fmla="*/ 433245 w 1887484"/>
                <a:gd name="connsiteY114" fmla="*/ 115804 h 1904041"/>
                <a:gd name="connsiteX115" fmla="*/ 445834 w 1887484"/>
                <a:gd name="connsiteY115" fmla="*/ 105276 h 1904041"/>
                <a:gd name="connsiteX116" fmla="*/ 456624 w 1887484"/>
                <a:gd name="connsiteY116" fmla="*/ 95918 h 1904041"/>
                <a:gd name="connsiteX117" fmla="*/ 469214 w 1887484"/>
                <a:gd name="connsiteY117" fmla="*/ 86561 h 1904041"/>
                <a:gd name="connsiteX118" fmla="*/ 480004 w 1887484"/>
                <a:gd name="connsiteY118" fmla="*/ 77203 h 1904041"/>
                <a:gd name="connsiteX119" fmla="*/ 490795 w 1887484"/>
                <a:gd name="connsiteY119" fmla="*/ 69015 h 1904041"/>
                <a:gd name="connsiteX120" fmla="*/ 503384 w 1887484"/>
                <a:gd name="connsiteY120" fmla="*/ 60826 h 1904041"/>
                <a:gd name="connsiteX121" fmla="*/ 514175 w 1887484"/>
                <a:gd name="connsiteY121" fmla="*/ 53808 h 1904041"/>
                <a:gd name="connsiteX122" fmla="*/ 526764 w 1887484"/>
                <a:gd name="connsiteY122" fmla="*/ 46790 h 1904041"/>
                <a:gd name="connsiteX123" fmla="*/ 537555 w 1887484"/>
                <a:gd name="connsiteY123" fmla="*/ 39771 h 1904041"/>
                <a:gd name="connsiteX124" fmla="*/ 548346 w 1887484"/>
                <a:gd name="connsiteY124" fmla="*/ 33922 h 1904041"/>
                <a:gd name="connsiteX125" fmla="*/ 560935 w 1887484"/>
                <a:gd name="connsiteY125" fmla="*/ 28074 h 1904041"/>
                <a:gd name="connsiteX126" fmla="*/ 571726 w 1887484"/>
                <a:gd name="connsiteY126" fmla="*/ 23395 h 1904041"/>
                <a:gd name="connsiteX127" fmla="*/ 582516 w 1887484"/>
                <a:gd name="connsiteY127" fmla="*/ 18716 h 1904041"/>
                <a:gd name="connsiteX128" fmla="*/ 595106 w 1887484"/>
                <a:gd name="connsiteY128" fmla="*/ 14037 h 1904041"/>
                <a:gd name="connsiteX129" fmla="*/ 605896 w 1887484"/>
                <a:gd name="connsiteY129" fmla="*/ 11697 h 1904041"/>
                <a:gd name="connsiteX130" fmla="*/ 618485 w 1887484"/>
                <a:gd name="connsiteY130" fmla="*/ 8188 h 1904041"/>
                <a:gd name="connsiteX131" fmla="*/ 629276 w 1887484"/>
                <a:gd name="connsiteY131" fmla="*/ 5849 h 1904041"/>
                <a:gd name="connsiteX132" fmla="*/ 640067 w 1887484"/>
                <a:gd name="connsiteY132" fmla="*/ 3509 h 1904041"/>
                <a:gd name="connsiteX133" fmla="*/ 652656 w 1887484"/>
                <a:gd name="connsiteY133" fmla="*/ 2340 h 1904041"/>
                <a:gd name="connsiteX134" fmla="*/ 663447 w 1887484"/>
                <a:gd name="connsiteY134" fmla="*/ 1170 h 1904041"/>
                <a:gd name="connsiteX135" fmla="*/ 676036 w 1887484"/>
                <a:gd name="connsiteY13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1168813 w 1887484"/>
                <a:gd name="connsiteY9" fmla="*/ 16376 h 1904041"/>
                <a:gd name="connsiteX10" fmla="*/ 1179604 w 1887484"/>
                <a:gd name="connsiteY10" fmla="*/ 12867 h 1904041"/>
                <a:gd name="connsiteX11" fmla="*/ 1192193 w 1887484"/>
                <a:gd name="connsiteY11" fmla="*/ 8188 h 1904041"/>
                <a:gd name="connsiteX12" fmla="*/ 1202984 w 1887484"/>
                <a:gd name="connsiteY12" fmla="*/ 5849 h 1904041"/>
                <a:gd name="connsiteX13" fmla="*/ 1213774 w 1887484"/>
                <a:gd name="connsiteY13" fmla="*/ 3509 h 1904041"/>
                <a:gd name="connsiteX14" fmla="*/ 1226364 w 1887484"/>
                <a:gd name="connsiteY14" fmla="*/ 1170 h 1904041"/>
                <a:gd name="connsiteX15" fmla="*/ 1237154 w 1887484"/>
                <a:gd name="connsiteY15" fmla="*/ 1170 h 1904041"/>
                <a:gd name="connsiteX16" fmla="*/ 1249743 w 1887484"/>
                <a:gd name="connsiteY16" fmla="*/ 0 h 1904041"/>
                <a:gd name="connsiteX17" fmla="*/ 1260534 w 1887484"/>
                <a:gd name="connsiteY17" fmla="*/ 0 h 1904041"/>
                <a:gd name="connsiteX18" fmla="*/ 1271325 w 1887484"/>
                <a:gd name="connsiteY18" fmla="*/ 1170 h 1904041"/>
                <a:gd name="connsiteX19" fmla="*/ 1283914 w 1887484"/>
                <a:gd name="connsiteY19" fmla="*/ 2340 h 1904041"/>
                <a:gd name="connsiteX20" fmla="*/ 1294705 w 1887484"/>
                <a:gd name="connsiteY20" fmla="*/ 3509 h 1904041"/>
                <a:gd name="connsiteX21" fmla="*/ 1307294 w 1887484"/>
                <a:gd name="connsiteY21" fmla="*/ 5849 h 1904041"/>
                <a:gd name="connsiteX22" fmla="*/ 1318085 w 1887484"/>
                <a:gd name="connsiteY22" fmla="*/ 8188 h 1904041"/>
                <a:gd name="connsiteX23" fmla="*/ 1328875 w 1887484"/>
                <a:gd name="connsiteY23" fmla="*/ 11697 h 1904041"/>
                <a:gd name="connsiteX24" fmla="*/ 1339666 w 1887484"/>
                <a:gd name="connsiteY24" fmla="*/ 15207 h 1904041"/>
                <a:gd name="connsiteX25" fmla="*/ 1352255 w 1887484"/>
                <a:gd name="connsiteY25" fmla="*/ 19886 h 1904041"/>
                <a:gd name="connsiteX26" fmla="*/ 1363046 w 1887484"/>
                <a:gd name="connsiteY26" fmla="*/ 24565 h 1904041"/>
                <a:gd name="connsiteX27" fmla="*/ 1375635 w 1887484"/>
                <a:gd name="connsiteY27" fmla="*/ 29244 h 1904041"/>
                <a:gd name="connsiteX28" fmla="*/ 1386426 w 1887484"/>
                <a:gd name="connsiteY28" fmla="*/ 35092 h 1904041"/>
                <a:gd name="connsiteX29" fmla="*/ 1397217 w 1887484"/>
                <a:gd name="connsiteY29" fmla="*/ 40941 h 1904041"/>
                <a:gd name="connsiteX30" fmla="*/ 1409806 w 1887484"/>
                <a:gd name="connsiteY30" fmla="*/ 47959 h 1904041"/>
                <a:gd name="connsiteX31" fmla="*/ 1420597 w 1887484"/>
                <a:gd name="connsiteY31" fmla="*/ 54978 h 1904041"/>
                <a:gd name="connsiteX32" fmla="*/ 1433186 w 1887484"/>
                <a:gd name="connsiteY32" fmla="*/ 61996 h 1904041"/>
                <a:gd name="connsiteX33" fmla="*/ 1443977 w 1887484"/>
                <a:gd name="connsiteY33" fmla="*/ 70184 h 1904041"/>
                <a:gd name="connsiteX34" fmla="*/ 1454767 w 1887484"/>
                <a:gd name="connsiteY34" fmla="*/ 79542 h 1904041"/>
                <a:gd name="connsiteX35" fmla="*/ 1467357 w 1887484"/>
                <a:gd name="connsiteY35" fmla="*/ 87730 h 1904041"/>
                <a:gd name="connsiteX36" fmla="*/ 1478147 w 1887484"/>
                <a:gd name="connsiteY36" fmla="*/ 98258 h 1904041"/>
                <a:gd name="connsiteX37" fmla="*/ 1490736 w 1887484"/>
                <a:gd name="connsiteY37" fmla="*/ 107616 h 1904041"/>
                <a:gd name="connsiteX38" fmla="*/ 1501527 w 1887484"/>
                <a:gd name="connsiteY38" fmla="*/ 119313 h 1904041"/>
                <a:gd name="connsiteX39" fmla="*/ 1512318 w 1887484"/>
                <a:gd name="connsiteY39" fmla="*/ 129841 h 1904041"/>
                <a:gd name="connsiteX40" fmla="*/ 1524907 w 1887484"/>
                <a:gd name="connsiteY40" fmla="*/ 141538 h 1904041"/>
                <a:gd name="connsiteX41" fmla="*/ 1535698 w 1887484"/>
                <a:gd name="connsiteY41" fmla="*/ 154405 h 1904041"/>
                <a:gd name="connsiteX42" fmla="*/ 1546489 w 1887484"/>
                <a:gd name="connsiteY42" fmla="*/ 167272 h 1904041"/>
                <a:gd name="connsiteX43" fmla="*/ 1559078 w 1887484"/>
                <a:gd name="connsiteY43" fmla="*/ 180139 h 1904041"/>
                <a:gd name="connsiteX44" fmla="*/ 1569869 w 1887484"/>
                <a:gd name="connsiteY44" fmla="*/ 195346 h 1904041"/>
                <a:gd name="connsiteX45" fmla="*/ 1582458 w 1887484"/>
                <a:gd name="connsiteY45" fmla="*/ 210553 h 1904041"/>
                <a:gd name="connsiteX46" fmla="*/ 1593248 w 1887484"/>
                <a:gd name="connsiteY46" fmla="*/ 225759 h 1904041"/>
                <a:gd name="connsiteX47" fmla="*/ 1604039 w 1887484"/>
                <a:gd name="connsiteY47" fmla="*/ 242135 h 1904041"/>
                <a:gd name="connsiteX48" fmla="*/ 1616628 w 1887484"/>
                <a:gd name="connsiteY48" fmla="*/ 258512 h 1904041"/>
                <a:gd name="connsiteX49" fmla="*/ 1627419 w 1887484"/>
                <a:gd name="connsiteY49" fmla="*/ 277228 h 1904041"/>
                <a:gd name="connsiteX50" fmla="*/ 1640008 w 1887484"/>
                <a:gd name="connsiteY50" fmla="*/ 294774 h 1904041"/>
                <a:gd name="connsiteX51" fmla="*/ 1650799 w 1887484"/>
                <a:gd name="connsiteY51" fmla="*/ 314659 h 1904041"/>
                <a:gd name="connsiteX52" fmla="*/ 1661590 w 1887484"/>
                <a:gd name="connsiteY52" fmla="*/ 334545 h 1904041"/>
                <a:gd name="connsiteX53" fmla="*/ 1674179 w 1887484"/>
                <a:gd name="connsiteY53" fmla="*/ 356770 h 1904041"/>
                <a:gd name="connsiteX54" fmla="*/ 1684970 w 1887484"/>
                <a:gd name="connsiteY54" fmla="*/ 378995 h 1904041"/>
                <a:gd name="connsiteX55" fmla="*/ 1697559 w 1887484"/>
                <a:gd name="connsiteY55" fmla="*/ 402389 h 1904041"/>
                <a:gd name="connsiteX56" fmla="*/ 1708350 w 1887484"/>
                <a:gd name="connsiteY56" fmla="*/ 426954 h 1904041"/>
                <a:gd name="connsiteX57" fmla="*/ 1719140 w 1887484"/>
                <a:gd name="connsiteY57" fmla="*/ 452688 h 1904041"/>
                <a:gd name="connsiteX58" fmla="*/ 1729931 w 1887484"/>
                <a:gd name="connsiteY58" fmla="*/ 480762 h 1904041"/>
                <a:gd name="connsiteX59" fmla="*/ 1742520 w 1887484"/>
                <a:gd name="connsiteY59" fmla="*/ 510005 h 1904041"/>
                <a:gd name="connsiteX60" fmla="*/ 1753311 w 1887484"/>
                <a:gd name="connsiteY60" fmla="*/ 540418 h 1904041"/>
                <a:gd name="connsiteX61" fmla="*/ 1765900 w 1887484"/>
                <a:gd name="connsiteY61" fmla="*/ 573171 h 1904041"/>
                <a:gd name="connsiteX62" fmla="*/ 1776691 w 1887484"/>
                <a:gd name="connsiteY62" fmla="*/ 608263 h 1904041"/>
                <a:gd name="connsiteX63" fmla="*/ 1787482 w 1887484"/>
                <a:gd name="connsiteY63" fmla="*/ 645694 h 1904041"/>
                <a:gd name="connsiteX64" fmla="*/ 1800071 w 1887484"/>
                <a:gd name="connsiteY64" fmla="*/ 686635 h 1904041"/>
                <a:gd name="connsiteX65" fmla="*/ 1810862 w 1887484"/>
                <a:gd name="connsiteY65" fmla="*/ 731085 h 1904041"/>
                <a:gd name="connsiteX66" fmla="*/ 1823451 w 1887484"/>
                <a:gd name="connsiteY66" fmla="*/ 780214 h 1904041"/>
                <a:gd name="connsiteX67" fmla="*/ 1834242 w 1887484"/>
                <a:gd name="connsiteY67" fmla="*/ 836361 h 1904041"/>
                <a:gd name="connsiteX68" fmla="*/ 1845032 w 1887484"/>
                <a:gd name="connsiteY68" fmla="*/ 901867 h 1904041"/>
                <a:gd name="connsiteX69" fmla="*/ 1857621 w 1887484"/>
                <a:gd name="connsiteY69" fmla="*/ 980239 h 1904041"/>
                <a:gd name="connsiteX70" fmla="*/ 1868412 w 1887484"/>
                <a:gd name="connsiteY70" fmla="*/ 1084345 h 1904041"/>
                <a:gd name="connsiteX71" fmla="*/ 1881001 w 1887484"/>
                <a:gd name="connsiteY71" fmla="*/ 1256297 h 1904041"/>
                <a:gd name="connsiteX72" fmla="*/ 1885102 w 1887484"/>
                <a:gd name="connsiteY72" fmla="*/ 1335426 h 1904041"/>
                <a:gd name="connsiteX73" fmla="*/ 1887484 w 1887484"/>
                <a:gd name="connsiteY73" fmla="*/ 1903557 h 1904041"/>
                <a:gd name="connsiteX74" fmla="*/ 0 w 1887484"/>
                <a:gd name="connsiteY74" fmla="*/ 1904041 h 1904041"/>
                <a:gd name="connsiteX75" fmla="*/ 0 w 1887484"/>
                <a:gd name="connsiteY75" fmla="*/ 1482058 h 1904041"/>
                <a:gd name="connsiteX76" fmla="*/ 8809 w 1887484"/>
                <a:gd name="connsiteY76" fmla="*/ 1388477 h 1904041"/>
                <a:gd name="connsiteX77" fmla="*/ 21398 w 1887484"/>
                <a:gd name="connsiteY77" fmla="*/ 1283201 h 1904041"/>
                <a:gd name="connsiteX78" fmla="*/ 32189 w 1887484"/>
                <a:gd name="connsiteY78" fmla="*/ 1190791 h 1904041"/>
                <a:gd name="connsiteX79" fmla="*/ 44778 w 1887484"/>
                <a:gd name="connsiteY79" fmla="*/ 1110080 h 1904041"/>
                <a:gd name="connsiteX80" fmla="*/ 55569 w 1887484"/>
                <a:gd name="connsiteY80" fmla="*/ 1038726 h 1904041"/>
                <a:gd name="connsiteX81" fmla="*/ 66360 w 1887484"/>
                <a:gd name="connsiteY81" fmla="*/ 972051 h 1904041"/>
                <a:gd name="connsiteX82" fmla="*/ 78949 w 1887484"/>
                <a:gd name="connsiteY82" fmla="*/ 911225 h 1904041"/>
                <a:gd name="connsiteX83" fmla="*/ 89740 w 1887484"/>
                <a:gd name="connsiteY83" fmla="*/ 853907 h 1904041"/>
                <a:gd name="connsiteX84" fmla="*/ 102329 w 1887484"/>
                <a:gd name="connsiteY84" fmla="*/ 800100 h 1904041"/>
                <a:gd name="connsiteX85" fmla="*/ 113119 w 1887484"/>
                <a:gd name="connsiteY85" fmla="*/ 750971 h 1904041"/>
                <a:gd name="connsiteX86" fmla="*/ 123910 w 1887484"/>
                <a:gd name="connsiteY86" fmla="*/ 705351 h 1904041"/>
                <a:gd name="connsiteX87" fmla="*/ 136499 w 1887484"/>
                <a:gd name="connsiteY87" fmla="*/ 663240 h 1904041"/>
                <a:gd name="connsiteX88" fmla="*/ 147290 w 1887484"/>
                <a:gd name="connsiteY88" fmla="*/ 624639 h 1904041"/>
                <a:gd name="connsiteX89" fmla="*/ 158081 w 1887484"/>
                <a:gd name="connsiteY89" fmla="*/ 589547 h 1904041"/>
                <a:gd name="connsiteX90" fmla="*/ 170670 w 1887484"/>
                <a:gd name="connsiteY90" fmla="*/ 555625 h 1904041"/>
                <a:gd name="connsiteX91" fmla="*/ 181461 w 1887484"/>
                <a:gd name="connsiteY91" fmla="*/ 525212 h 1904041"/>
                <a:gd name="connsiteX92" fmla="*/ 192251 w 1887484"/>
                <a:gd name="connsiteY92" fmla="*/ 495968 h 1904041"/>
                <a:gd name="connsiteX93" fmla="*/ 204841 w 1887484"/>
                <a:gd name="connsiteY93" fmla="*/ 469064 h 1904041"/>
                <a:gd name="connsiteX94" fmla="*/ 215631 w 1887484"/>
                <a:gd name="connsiteY94" fmla="*/ 442160 h 1904041"/>
                <a:gd name="connsiteX95" fmla="*/ 228221 w 1887484"/>
                <a:gd name="connsiteY95" fmla="*/ 417596 h 1904041"/>
                <a:gd name="connsiteX96" fmla="*/ 239011 w 1887484"/>
                <a:gd name="connsiteY96" fmla="*/ 393031 h 1904041"/>
                <a:gd name="connsiteX97" fmla="*/ 249802 w 1887484"/>
                <a:gd name="connsiteY97" fmla="*/ 370806 h 1904041"/>
                <a:gd name="connsiteX98" fmla="*/ 262391 w 1887484"/>
                <a:gd name="connsiteY98" fmla="*/ 348581 h 1904041"/>
                <a:gd name="connsiteX99" fmla="*/ 273182 w 1887484"/>
                <a:gd name="connsiteY99" fmla="*/ 328696 h 1904041"/>
                <a:gd name="connsiteX100" fmla="*/ 285771 w 1887484"/>
                <a:gd name="connsiteY100" fmla="*/ 308810 h 1904041"/>
                <a:gd name="connsiteX101" fmla="*/ 296562 w 1887484"/>
                <a:gd name="connsiteY101" fmla="*/ 288925 h 1904041"/>
                <a:gd name="connsiteX102" fmla="*/ 307353 w 1887484"/>
                <a:gd name="connsiteY102" fmla="*/ 271379 h 1904041"/>
                <a:gd name="connsiteX103" fmla="*/ 318143 w 1887484"/>
                <a:gd name="connsiteY103" fmla="*/ 253833 h 1904041"/>
                <a:gd name="connsiteX104" fmla="*/ 330733 w 1887484"/>
                <a:gd name="connsiteY104" fmla="*/ 237457 h 1904041"/>
                <a:gd name="connsiteX105" fmla="*/ 343322 w 1887484"/>
                <a:gd name="connsiteY105" fmla="*/ 221080 h 1904041"/>
                <a:gd name="connsiteX106" fmla="*/ 354113 w 1887484"/>
                <a:gd name="connsiteY106" fmla="*/ 205874 h 1904041"/>
                <a:gd name="connsiteX107" fmla="*/ 364903 w 1887484"/>
                <a:gd name="connsiteY107" fmla="*/ 190667 h 1904041"/>
                <a:gd name="connsiteX108" fmla="*/ 375694 w 1887484"/>
                <a:gd name="connsiteY108" fmla="*/ 176630 h 1904041"/>
                <a:gd name="connsiteX109" fmla="*/ 388283 w 1887484"/>
                <a:gd name="connsiteY109" fmla="*/ 163763 h 1904041"/>
                <a:gd name="connsiteX110" fmla="*/ 399074 w 1887484"/>
                <a:gd name="connsiteY110" fmla="*/ 150896 h 1904041"/>
                <a:gd name="connsiteX111" fmla="*/ 411663 w 1887484"/>
                <a:gd name="connsiteY111" fmla="*/ 139199 h 1904041"/>
                <a:gd name="connsiteX112" fmla="*/ 422454 w 1887484"/>
                <a:gd name="connsiteY112" fmla="*/ 127501 h 1904041"/>
                <a:gd name="connsiteX113" fmla="*/ 433245 w 1887484"/>
                <a:gd name="connsiteY113" fmla="*/ 115804 h 1904041"/>
                <a:gd name="connsiteX114" fmla="*/ 445834 w 1887484"/>
                <a:gd name="connsiteY114" fmla="*/ 105276 h 1904041"/>
                <a:gd name="connsiteX115" fmla="*/ 456624 w 1887484"/>
                <a:gd name="connsiteY115" fmla="*/ 95918 h 1904041"/>
                <a:gd name="connsiteX116" fmla="*/ 469214 w 1887484"/>
                <a:gd name="connsiteY116" fmla="*/ 86561 h 1904041"/>
                <a:gd name="connsiteX117" fmla="*/ 480004 w 1887484"/>
                <a:gd name="connsiteY117" fmla="*/ 77203 h 1904041"/>
                <a:gd name="connsiteX118" fmla="*/ 490795 w 1887484"/>
                <a:gd name="connsiteY118" fmla="*/ 69015 h 1904041"/>
                <a:gd name="connsiteX119" fmla="*/ 503384 w 1887484"/>
                <a:gd name="connsiteY119" fmla="*/ 60826 h 1904041"/>
                <a:gd name="connsiteX120" fmla="*/ 514175 w 1887484"/>
                <a:gd name="connsiteY120" fmla="*/ 53808 h 1904041"/>
                <a:gd name="connsiteX121" fmla="*/ 526764 w 1887484"/>
                <a:gd name="connsiteY121" fmla="*/ 46790 h 1904041"/>
                <a:gd name="connsiteX122" fmla="*/ 537555 w 1887484"/>
                <a:gd name="connsiteY122" fmla="*/ 39771 h 1904041"/>
                <a:gd name="connsiteX123" fmla="*/ 548346 w 1887484"/>
                <a:gd name="connsiteY123" fmla="*/ 33922 h 1904041"/>
                <a:gd name="connsiteX124" fmla="*/ 560935 w 1887484"/>
                <a:gd name="connsiteY124" fmla="*/ 28074 h 1904041"/>
                <a:gd name="connsiteX125" fmla="*/ 571726 w 1887484"/>
                <a:gd name="connsiteY125" fmla="*/ 23395 h 1904041"/>
                <a:gd name="connsiteX126" fmla="*/ 582516 w 1887484"/>
                <a:gd name="connsiteY126" fmla="*/ 18716 h 1904041"/>
                <a:gd name="connsiteX127" fmla="*/ 595106 w 1887484"/>
                <a:gd name="connsiteY127" fmla="*/ 14037 h 1904041"/>
                <a:gd name="connsiteX128" fmla="*/ 605896 w 1887484"/>
                <a:gd name="connsiteY128" fmla="*/ 11697 h 1904041"/>
                <a:gd name="connsiteX129" fmla="*/ 618485 w 1887484"/>
                <a:gd name="connsiteY129" fmla="*/ 8188 h 1904041"/>
                <a:gd name="connsiteX130" fmla="*/ 629276 w 1887484"/>
                <a:gd name="connsiteY130" fmla="*/ 5849 h 1904041"/>
                <a:gd name="connsiteX131" fmla="*/ 640067 w 1887484"/>
                <a:gd name="connsiteY131" fmla="*/ 3509 h 1904041"/>
                <a:gd name="connsiteX132" fmla="*/ 652656 w 1887484"/>
                <a:gd name="connsiteY132" fmla="*/ 2340 h 1904041"/>
                <a:gd name="connsiteX133" fmla="*/ 663447 w 1887484"/>
                <a:gd name="connsiteY133" fmla="*/ 1170 h 1904041"/>
                <a:gd name="connsiteX134" fmla="*/ 676036 w 1887484"/>
                <a:gd name="connsiteY13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1168813 w 1887484"/>
                <a:gd name="connsiteY8" fmla="*/ 16376 h 1904041"/>
                <a:gd name="connsiteX9" fmla="*/ 1179604 w 1887484"/>
                <a:gd name="connsiteY9" fmla="*/ 12867 h 1904041"/>
                <a:gd name="connsiteX10" fmla="*/ 1192193 w 1887484"/>
                <a:gd name="connsiteY10" fmla="*/ 8188 h 1904041"/>
                <a:gd name="connsiteX11" fmla="*/ 1202984 w 1887484"/>
                <a:gd name="connsiteY11" fmla="*/ 5849 h 1904041"/>
                <a:gd name="connsiteX12" fmla="*/ 1213774 w 1887484"/>
                <a:gd name="connsiteY12" fmla="*/ 3509 h 1904041"/>
                <a:gd name="connsiteX13" fmla="*/ 1226364 w 1887484"/>
                <a:gd name="connsiteY13" fmla="*/ 1170 h 1904041"/>
                <a:gd name="connsiteX14" fmla="*/ 1237154 w 1887484"/>
                <a:gd name="connsiteY14" fmla="*/ 1170 h 1904041"/>
                <a:gd name="connsiteX15" fmla="*/ 1249743 w 1887484"/>
                <a:gd name="connsiteY15" fmla="*/ 0 h 1904041"/>
                <a:gd name="connsiteX16" fmla="*/ 1260534 w 1887484"/>
                <a:gd name="connsiteY16" fmla="*/ 0 h 1904041"/>
                <a:gd name="connsiteX17" fmla="*/ 1271325 w 1887484"/>
                <a:gd name="connsiteY17" fmla="*/ 1170 h 1904041"/>
                <a:gd name="connsiteX18" fmla="*/ 1283914 w 1887484"/>
                <a:gd name="connsiteY18" fmla="*/ 2340 h 1904041"/>
                <a:gd name="connsiteX19" fmla="*/ 1294705 w 1887484"/>
                <a:gd name="connsiteY19" fmla="*/ 3509 h 1904041"/>
                <a:gd name="connsiteX20" fmla="*/ 1307294 w 1887484"/>
                <a:gd name="connsiteY20" fmla="*/ 5849 h 1904041"/>
                <a:gd name="connsiteX21" fmla="*/ 1318085 w 1887484"/>
                <a:gd name="connsiteY21" fmla="*/ 8188 h 1904041"/>
                <a:gd name="connsiteX22" fmla="*/ 1328875 w 1887484"/>
                <a:gd name="connsiteY22" fmla="*/ 11697 h 1904041"/>
                <a:gd name="connsiteX23" fmla="*/ 1339666 w 1887484"/>
                <a:gd name="connsiteY23" fmla="*/ 15207 h 1904041"/>
                <a:gd name="connsiteX24" fmla="*/ 1352255 w 1887484"/>
                <a:gd name="connsiteY24" fmla="*/ 19886 h 1904041"/>
                <a:gd name="connsiteX25" fmla="*/ 1363046 w 1887484"/>
                <a:gd name="connsiteY25" fmla="*/ 24565 h 1904041"/>
                <a:gd name="connsiteX26" fmla="*/ 1375635 w 1887484"/>
                <a:gd name="connsiteY26" fmla="*/ 29244 h 1904041"/>
                <a:gd name="connsiteX27" fmla="*/ 1386426 w 1887484"/>
                <a:gd name="connsiteY27" fmla="*/ 35092 h 1904041"/>
                <a:gd name="connsiteX28" fmla="*/ 1397217 w 1887484"/>
                <a:gd name="connsiteY28" fmla="*/ 40941 h 1904041"/>
                <a:gd name="connsiteX29" fmla="*/ 1409806 w 1887484"/>
                <a:gd name="connsiteY29" fmla="*/ 47959 h 1904041"/>
                <a:gd name="connsiteX30" fmla="*/ 1420597 w 1887484"/>
                <a:gd name="connsiteY30" fmla="*/ 54978 h 1904041"/>
                <a:gd name="connsiteX31" fmla="*/ 1433186 w 1887484"/>
                <a:gd name="connsiteY31" fmla="*/ 61996 h 1904041"/>
                <a:gd name="connsiteX32" fmla="*/ 1443977 w 1887484"/>
                <a:gd name="connsiteY32" fmla="*/ 70184 h 1904041"/>
                <a:gd name="connsiteX33" fmla="*/ 1454767 w 1887484"/>
                <a:gd name="connsiteY33" fmla="*/ 79542 h 1904041"/>
                <a:gd name="connsiteX34" fmla="*/ 1467357 w 1887484"/>
                <a:gd name="connsiteY34" fmla="*/ 87730 h 1904041"/>
                <a:gd name="connsiteX35" fmla="*/ 1478147 w 1887484"/>
                <a:gd name="connsiteY35" fmla="*/ 98258 h 1904041"/>
                <a:gd name="connsiteX36" fmla="*/ 1490736 w 1887484"/>
                <a:gd name="connsiteY36" fmla="*/ 107616 h 1904041"/>
                <a:gd name="connsiteX37" fmla="*/ 1501527 w 1887484"/>
                <a:gd name="connsiteY37" fmla="*/ 119313 h 1904041"/>
                <a:gd name="connsiteX38" fmla="*/ 1512318 w 1887484"/>
                <a:gd name="connsiteY38" fmla="*/ 129841 h 1904041"/>
                <a:gd name="connsiteX39" fmla="*/ 1524907 w 1887484"/>
                <a:gd name="connsiteY39" fmla="*/ 141538 h 1904041"/>
                <a:gd name="connsiteX40" fmla="*/ 1535698 w 1887484"/>
                <a:gd name="connsiteY40" fmla="*/ 154405 h 1904041"/>
                <a:gd name="connsiteX41" fmla="*/ 1546489 w 1887484"/>
                <a:gd name="connsiteY41" fmla="*/ 167272 h 1904041"/>
                <a:gd name="connsiteX42" fmla="*/ 1559078 w 1887484"/>
                <a:gd name="connsiteY42" fmla="*/ 180139 h 1904041"/>
                <a:gd name="connsiteX43" fmla="*/ 1569869 w 1887484"/>
                <a:gd name="connsiteY43" fmla="*/ 195346 h 1904041"/>
                <a:gd name="connsiteX44" fmla="*/ 1582458 w 1887484"/>
                <a:gd name="connsiteY44" fmla="*/ 210553 h 1904041"/>
                <a:gd name="connsiteX45" fmla="*/ 1593248 w 1887484"/>
                <a:gd name="connsiteY45" fmla="*/ 225759 h 1904041"/>
                <a:gd name="connsiteX46" fmla="*/ 1604039 w 1887484"/>
                <a:gd name="connsiteY46" fmla="*/ 242135 h 1904041"/>
                <a:gd name="connsiteX47" fmla="*/ 1616628 w 1887484"/>
                <a:gd name="connsiteY47" fmla="*/ 258512 h 1904041"/>
                <a:gd name="connsiteX48" fmla="*/ 1627419 w 1887484"/>
                <a:gd name="connsiteY48" fmla="*/ 277228 h 1904041"/>
                <a:gd name="connsiteX49" fmla="*/ 1640008 w 1887484"/>
                <a:gd name="connsiteY49" fmla="*/ 294774 h 1904041"/>
                <a:gd name="connsiteX50" fmla="*/ 1650799 w 1887484"/>
                <a:gd name="connsiteY50" fmla="*/ 314659 h 1904041"/>
                <a:gd name="connsiteX51" fmla="*/ 1661590 w 1887484"/>
                <a:gd name="connsiteY51" fmla="*/ 334545 h 1904041"/>
                <a:gd name="connsiteX52" fmla="*/ 1674179 w 1887484"/>
                <a:gd name="connsiteY52" fmla="*/ 356770 h 1904041"/>
                <a:gd name="connsiteX53" fmla="*/ 1684970 w 1887484"/>
                <a:gd name="connsiteY53" fmla="*/ 378995 h 1904041"/>
                <a:gd name="connsiteX54" fmla="*/ 1697559 w 1887484"/>
                <a:gd name="connsiteY54" fmla="*/ 402389 h 1904041"/>
                <a:gd name="connsiteX55" fmla="*/ 1708350 w 1887484"/>
                <a:gd name="connsiteY55" fmla="*/ 426954 h 1904041"/>
                <a:gd name="connsiteX56" fmla="*/ 1719140 w 1887484"/>
                <a:gd name="connsiteY56" fmla="*/ 452688 h 1904041"/>
                <a:gd name="connsiteX57" fmla="*/ 1729931 w 1887484"/>
                <a:gd name="connsiteY57" fmla="*/ 480762 h 1904041"/>
                <a:gd name="connsiteX58" fmla="*/ 1742520 w 1887484"/>
                <a:gd name="connsiteY58" fmla="*/ 510005 h 1904041"/>
                <a:gd name="connsiteX59" fmla="*/ 1753311 w 1887484"/>
                <a:gd name="connsiteY59" fmla="*/ 540418 h 1904041"/>
                <a:gd name="connsiteX60" fmla="*/ 1765900 w 1887484"/>
                <a:gd name="connsiteY60" fmla="*/ 573171 h 1904041"/>
                <a:gd name="connsiteX61" fmla="*/ 1776691 w 1887484"/>
                <a:gd name="connsiteY61" fmla="*/ 608263 h 1904041"/>
                <a:gd name="connsiteX62" fmla="*/ 1787482 w 1887484"/>
                <a:gd name="connsiteY62" fmla="*/ 645694 h 1904041"/>
                <a:gd name="connsiteX63" fmla="*/ 1800071 w 1887484"/>
                <a:gd name="connsiteY63" fmla="*/ 686635 h 1904041"/>
                <a:gd name="connsiteX64" fmla="*/ 1810862 w 1887484"/>
                <a:gd name="connsiteY64" fmla="*/ 731085 h 1904041"/>
                <a:gd name="connsiteX65" fmla="*/ 1823451 w 1887484"/>
                <a:gd name="connsiteY65" fmla="*/ 780214 h 1904041"/>
                <a:gd name="connsiteX66" fmla="*/ 1834242 w 1887484"/>
                <a:gd name="connsiteY66" fmla="*/ 836361 h 1904041"/>
                <a:gd name="connsiteX67" fmla="*/ 1845032 w 1887484"/>
                <a:gd name="connsiteY67" fmla="*/ 901867 h 1904041"/>
                <a:gd name="connsiteX68" fmla="*/ 1857621 w 1887484"/>
                <a:gd name="connsiteY68" fmla="*/ 980239 h 1904041"/>
                <a:gd name="connsiteX69" fmla="*/ 1868412 w 1887484"/>
                <a:gd name="connsiteY69" fmla="*/ 1084345 h 1904041"/>
                <a:gd name="connsiteX70" fmla="*/ 1881001 w 1887484"/>
                <a:gd name="connsiteY70" fmla="*/ 1256297 h 1904041"/>
                <a:gd name="connsiteX71" fmla="*/ 1885102 w 1887484"/>
                <a:gd name="connsiteY71" fmla="*/ 1335426 h 1904041"/>
                <a:gd name="connsiteX72" fmla="*/ 1887484 w 1887484"/>
                <a:gd name="connsiteY72" fmla="*/ 1903557 h 1904041"/>
                <a:gd name="connsiteX73" fmla="*/ 0 w 1887484"/>
                <a:gd name="connsiteY73" fmla="*/ 1904041 h 1904041"/>
                <a:gd name="connsiteX74" fmla="*/ 0 w 1887484"/>
                <a:gd name="connsiteY74" fmla="*/ 1482058 h 1904041"/>
                <a:gd name="connsiteX75" fmla="*/ 8809 w 1887484"/>
                <a:gd name="connsiteY75" fmla="*/ 1388477 h 1904041"/>
                <a:gd name="connsiteX76" fmla="*/ 21398 w 1887484"/>
                <a:gd name="connsiteY76" fmla="*/ 1283201 h 1904041"/>
                <a:gd name="connsiteX77" fmla="*/ 32189 w 1887484"/>
                <a:gd name="connsiteY77" fmla="*/ 1190791 h 1904041"/>
                <a:gd name="connsiteX78" fmla="*/ 44778 w 1887484"/>
                <a:gd name="connsiteY78" fmla="*/ 1110080 h 1904041"/>
                <a:gd name="connsiteX79" fmla="*/ 55569 w 1887484"/>
                <a:gd name="connsiteY79" fmla="*/ 1038726 h 1904041"/>
                <a:gd name="connsiteX80" fmla="*/ 66360 w 1887484"/>
                <a:gd name="connsiteY80" fmla="*/ 972051 h 1904041"/>
                <a:gd name="connsiteX81" fmla="*/ 78949 w 1887484"/>
                <a:gd name="connsiteY81" fmla="*/ 911225 h 1904041"/>
                <a:gd name="connsiteX82" fmla="*/ 89740 w 1887484"/>
                <a:gd name="connsiteY82" fmla="*/ 853907 h 1904041"/>
                <a:gd name="connsiteX83" fmla="*/ 102329 w 1887484"/>
                <a:gd name="connsiteY83" fmla="*/ 800100 h 1904041"/>
                <a:gd name="connsiteX84" fmla="*/ 113119 w 1887484"/>
                <a:gd name="connsiteY84" fmla="*/ 750971 h 1904041"/>
                <a:gd name="connsiteX85" fmla="*/ 123910 w 1887484"/>
                <a:gd name="connsiteY85" fmla="*/ 705351 h 1904041"/>
                <a:gd name="connsiteX86" fmla="*/ 136499 w 1887484"/>
                <a:gd name="connsiteY86" fmla="*/ 663240 h 1904041"/>
                <a:gd name="connsiteX87" fmla="*/ 147290 w 1887484"/>
                <a:gd name="connsiteY87" fmla="*/ 624639 h 1904041"/>
                <a:gd name="connsiteX88" fmla="*/ 158081 w 1887484"/>
                <a:gd name="connsiteY88" fmla="*/ 589547 h 1904041"/>
                <a:gd name="connsiteX89" fmla="*/ 170670 w 1887484"/>
                <a:gd name="connsiteY89" fmla="*/ 555625 h 1904041"/>
                <a:gd name="connsiteX90" fmla="*/ 181461 w 1887484"/>
                <a:gd name="connsiteY90" fmla="*/ 525212 h 1904041"/>
                <a:gd name="connsiteX91" fmla="*/ 192251 w 1887484"/>
                <a:gd name="connsiteY91" fmla="*/ 495968 h 1904041"/>
                <a:gd name="connsiteX92" fmla="*/ 204841 w 1887484"/>
                <a:gd name="connsiteY92" fmla="*/ 469064 h 1904041"/>
                <a:gd name="connsiteX93" fmla="*/ 215631 w 1887484"/>
                <a:gd name="connsiteY93" fmla="*/ 442160 h 1904041"/>
                <a:gd name="connsiteX94" fmla="*/ 228221 w 1887484"/>
                <a:gd name="connsiteY94" fmla="*/ 417596 h 1904041"/>
                <a:gd name="connsiteX95" fmla="*/ 239011 w 1887484"/>
                <a:gd name="connsiteY95" fmla="*/ 393031 h 1904041"/>
                <a:gd name="connsiteX96" fmla="*/ 249802 w 1887484"/>
                <a:gd name="connsiteY96" fmla="*/ 370806 h 1904041"/>
                <a:gd name="connsiteX97" fmla="*/ 262391 w 1887484"/>
                <a:gd name="connsiteY97" fmla="*/ 348581 h 1904041"/>
                <a:gd name="connsiteX98" fmla="*/ 273182 w 1887484"/>
                <a:gd name="connsiteY98" fmla="*/ 328696 h 1904041"/>
                <a:gd name="connsiteX99" fmla="*/ 285771 w 1887484"/>
                <a:gd name="connsiteY99" fmla="*/ 308810 h 1904041"/>
                <a:gd name="connsiteX100" fmla="*/ 296562 w 1887484"/>
                <a:gd name="connsiteY100" fmla="*/ 288925 h 1904041"/>
                <a:gd name="connsiteX101" fmla="*/ 307353 w 1887484"/>
                <a:gd name="connsiteY101" fmla="*/ 271379 h 1904041"/>
                <a:gd name="connsiteX102" fmla="*/ 318143 w 1887484"/>
                <a:gd name="connsiteY102" fmla="*/ 253833 h 1904041"/>
                <a:gd name="connsiteX103" fmla="*/ 330733 w 1887484"/>
                <a:gd name="connsiteY103" fmla="*/ 237457 h 1904041"/>
                <a:gd name="connsiteX104" fmla="*/ 343322 w 1887484"/>
                <a:gd name="connsiteY104" fmla="*/ 221080 h 1904041"/>
                <a:gd name="connsiteX105" fmla="*/ 354113 w 1887484"/>
                <a:gd name="connsiteY105" fmla="*/ 205874 h 1904041"/>
                <a:gd name="connsiteX106" fmla="*/ 364903 w 1887484"/>
                <a:gd name="connsiteY106" fmla="*/ 190667 h 1904041"/>
                <a:gd name="connsiteX107" fmla="*/ 375694 w 1887484"/>
                <a:gd name="connsiteY107" fmla="*/ 176630 h 1904041"/>
                <a:gd name="connsiteX108" fmla="*/ 388283 w 1887484"/>
                <a:gd name="connsiteY108" fmla="*/ 163763 h 1904041"/>
                <a:gd name="connsiteX109" fmla="*/ 399074 w 1887484"/>
                <a:gd name="connsiteY109" fmla="*/ 150896 h 1904041"/>
                <a:gd name="connsiteX110" fmla="*/ 411663 w 1887484"/>
                <a:gd name="connsiteY110" fmla="*/ 139199 h 1904041"/>
                <a:gd name="connsiteX111" fmla="*/ 422454 w 1887484"/>
                <a:gd name="connsiteY111" fmla="*/ 127501 h 1904041"/>
                <a:gd name="connsiteX112" fmla="*/ 433245 w 1887484"/>
                <a:gd name="connsiteY112" fmla="*/ 115804 h 1904041"/>
                <a:gd name="connsiteX113" fmla="*/ 445834 w 1887484"/>
                <a:gd name="connsiteY113" fmla="*/ 105276 h 1904041"/>
                <a:gd name="connsiteX114" fmla="*/ 456624 w 1887484"/>
                <a:gd name="connsiteY114" fmla="*/ 95918 h 1904041"/>
                <a:gd name="connsiteX115" fmla="*/ 469214 w 1887484"/>
                <a:gd name="connsiteY115" fmla="*/ 86561 h 1904041"/>
                <a:gd name="connsiteX116" fmla="*/ 480004 w 1887484"/>
                <a:gd name="connsiteY116" fmla="*/ 77203 h 1904041"/>
                <a:gd name="connsiteX117" fmla="*/ 490795 w 1887484"/>
                <a:gd name="connsiteY117" fmla="*/ 69015 h 1904041"/>
                <a:gd name="connsiteX118" fmla="*/ 503384 w 1887484"/>
                <a:gd name="connsiteY118" fmla="*/ 60826 h 1904041"/>
                <a:gd name="connsiteX119" fmla="*/ 514175 w 1887484"/>
                <a:gd name="connsiteY119" fmla="*/ 53808 h 1904041"/>
                <a:gd name="connsiteX120" fmla="*/ 526764 w 1887484"/>
                <a:gd name="connsiteY120" fmla="*/ 46790 h 1904041"/>
                <a:gd name="connsiteX121" fmla="*/ 537555 w 1887484"/>
                <a:gd name="connsiteY121" fmla="*/ 39771 h 1904041"/>
                <a:gd name="connsiteX122" fmla="*/ 548346 w 1887484"/>
                <a:gd name="connsiteY122" fmla="*/ 33922 h 1904041"/>
                <a:gd name="connsiteX123" fmla="*/ 560935 w 1887484"/>
                <a:gd name="connsiteY123" fmla="*/ 28074 h 1904041"/>
                <a:gd name="connsiteX124" fmla="*/ 571726 w 1887484"/>
                <a:gd name="connsiteY124" fmla="*/ 23395 h 1904041"/>
                <a:gd name="connsiteX125" fmla="*/ 582516 w 1887484"/>
                <a:gd name="connsiteY125" fmla="*/ 18716 h 1904041"/>
                <a:gd name="connsiteX126" fmla="*/ 595106 w 1887484"/>
                <a:gd name="connsiteY126" fmla="*/ 14037 h 1904041"/>
                <a:gd name="connsiteX127" fmla="*/ 605896 w 1887484"/>
                <a:gd name="connsiteY127" fmla="*/ 11697 h 1904041"/>
                <a:gd name="connsiteX128" fmla="*/ 618485 w 1887484"/>
                <a:gd name="connsiteY128" fmla="*/ 8188 h 1904041"/>
                <a:gd name="connsiteX129" fmla="*/ 629276 w 1887484"/>
                <a:gd name="connsiteY129" fmla="*/ 5849 h 1904041"/>
                <a:gd name="connsiteX130" fmla="*/ 640067 w 1887484"/>
                <a:gd name="connsiteY130" fmla="*/ 3509 h 1904041"/>
                <a:gd name="connsiteX131" fmla="*/ 652656 w 1887484"/>
                <a:gd name="connsiteY131" fmla="*/ 2340 h 1904041"/>
                <a:gd name="connsiteX132" fmla="*/ 663447 w 1887484"/>
                <a:gd name="connsiteY132" fmla="*/ 1170 h 1904041"/>
                <a:gd name="connsiteX133" fmla="*/ 676036 w 1887484"/>
                <a:gd name="connsiteY13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79604 w 1887484"/>
                <a:gd name="connsiteY8" fmla="*/ 12867 h 1904041"/>
                <a:gd name="connsiteX9" fmla="*/ 1192193 w 1887484"/>
                <a:gd name="connsiteY9" fmla="*/ 8188 h 1904041"/>
                <a:gd name="connsiteX10" fmla="*/ 1202984 w 1887484"/>
                <a:gd name="connsiteY10" fmla="*/ 5849 h 1904041"/>
                <a:gd name="connsiteX11" fmla="*/ 1213774 w 1887484"/>
                <a:gd name="connsiteY11" fmla="*/ 3509 h 1904041"/>
                <a:gd name="connsiteX12" fmla="*/ 1226364 w 1887484"/>
                <a:gd name="connsiteY12" fmla="*/ 1170 h 1904041"/>
                <a:gd name="connsiteX13" fmla="*/ 1237154 w 1887484"/>
                <a:gd name="connsiteY13" fmla="*/ 1170 h 1904041"/>
                <a:gd name="connsiteX14" fmla="*/ 1249743 w 1887484"/>
                <a:gd name="connsiteY14" fmla="*/ 0 h 1904041"/>
                <a:gd name="connsiteX15" fmla="*/ 1260534 w 1887484"/>
                <a:gd name="connsiteY15" fmla="*/ 0 h 1904041"/>
                <a:gd name="connsiteX16" fmla="*/ 1271325 w 1887484"/>
                <a:gd name="connsiteY16" fmla="*/ 1170 h 1904041"/>
                <a:gd name="connsiteX17" fmla="*/ 1283914 w 1887484"/>
                <a:gd name="connsiteY17" fmla="*/ 2340 h 1904041"/>
                <a:gd name="connsiteX18" fmla="*/ 1294705 w 1887484"/>
                <a:gd name="connsiteY18" fmla="*/ 3509 h 1904041"/>
                <a:gd name="connsiteX19" fmla="*/ 1307294 w 1887484"/>
                <a:gd name="connsiteY19" fmla="*/ 5849 h 1904041"/>
                <a:gd name="connsiteX20" fmla="*/ 1318085 w 1887484"/>
                <a:gd name="connsiteY20" fmla="*/ 8188 h 1904041"/>
                <a:gd name="connsiteX21" fmla="*/ 1328875 w 1887484"/>
                <a:gd name="connsiteY21" fmla="*/ 11697 h 1904041"/>
                <a:gd name="connsiteX22" fmla="*/ 1339666 w 1887484"/>
                <a:gd name="connsiteY22" fmla="*/ 15207 h 1904041"/>
                <a:gd name="connsiteX23" fmla="*/ 1352255 w 1887484"/>
                <a:gd name="connsiteY23" fmla="*/ 19886 h 1904041"/>
                <a:gd name="connsiteX24" fmla="*/ 1363046 w 1887484"/>
                <a:gd name="connsiteY24" fmla="*/ 24565 h 1904041"/>
                <a:gd name="connsiteX25" fmla="*/ 1375635 w 1887484"/>
                <a:gd name="connsiteY25" fmla="*/ 29244 h 1904041"/>
                <a:gd name="connsiteX26" fmla="*/ 1386426 w 1887484"/>
                <a:gd name="connsiteY26" fmla="*/ 35092 h 1904041"/>
                <a:gd name="connsiteX27" fmla="*/ 1397217 w 1887484"/>
                <a:gd name="connsiteY27" fmla="*/ 40941 h 1904041"/>
                <a:gd name="connsiteX28" fmla="*/ 1409806 w 1887484"/>
                <a:gd name="connsiteY28" fmla="*/ 47959 h 1904041"/>
                <a:gd name="connsiteX29" fmla="*/ 1420597 w 1887484"/>
                <a:gd name="connsiteY29" fmla="*/ 54978 h 1904041"/>
                <a:gd name="connsiteX30" fmla="*/ 1433186 w 1887484"/>
                <a:gd name="connsiteY30" fmla="*/ 61996 h 1904041"/>
                <a:gd name="connsiteX31" fmla="*/ 1443977 w 1887484"/>
                <a:gd name="connsiteY31" fmla="*/ 70184 h 1904041"/>
                <a:gd name="connsiteX32" fmla="*/ 1454767 w 1887484"/>
                <a:gd name="connsiteY32" fmla="*/ 79542 h 1904041"/>
                <a:gd name="connsiteX33" fmla="*/ 1467357 w 1887484"/>
                <a:gd name="connsiteY33" fmla="*/ 87730 h 1904041"/>
                <a:gd name="connsiteX34" fmla="*/ 1478147 w 1887484"/>
                <a:gd name="connsiteY34" fmla="*/ 98258 h 1904041"/>
                <a:gd name="connsiteX35" fmla="*/ 1490736 w 1887484"/>
                <a:gd name="connsiteY35" fmla="*/ 107616 h 1904041"/>
                <a:gd name="connsiteX36" fmla="*/ 1501527 w 1887484"/>
                <a:gd name="connsiteY36" fmla="*/ 119313 h 1904041"/>
                <a:gd name="connsiteX37" fmla="*/ 1512318 w 1887484"/>
                <a:gd name="connsiteY37" fmla="*/ 129841 h 1904041"/>
                <a:gd name="connsiteX38" fmla="*/ 1524907 w 1887484"/>
                <a:gd name="connsiteY38" fmla="*/ 141538 h 1904041"/>
                <a:gd name="connsiteX39" fmla="*/ 1535698 w 1887484"/>
                <a:gd name="connsiteY39" fmla="*/ 154405 h 1904041"/>
                <a:gd name="connsiteX40" fmla="*/ 1546489 w 1887484"/>
                <a:gd name="connsiteY40" fmla="*/ 167272 h 1904041"/>
                <a:gd name="connsiteX41" fmla="*/ 1559078 w 1887484"/>
                <a:gd name="connsiteY41" fmla="*/ 180139 h 1904041"/>
                <a:gd name="connsiteX42" fmla="*/ 1569869 w 1887484"/>
                <a:gd name="connsiteY42" fmla="*/ 195346 h 1904041"/>
                <a:gd name="connsiteX43" fmla="*/ 1582458 w 1887484"/>
                <a:gd name="connsiteY43" fmla="*/ 210553 h 1904041"/>
                <a:gd name="connsiteX44" fmla="*/ 1593248 w 1887484"/>
                <a:gd name="connsiteY44" fmla="*/ 225759 h 1904041"/>
                <a:gd name="connsiteX45" fmla="*/ 1604039 w 1887484"/>
                <a:gd name="connsiteY45" fmla="*/ 242135 h 1904041"/>
                <a:gd name="connsiteX46" fmla="*/ 1616628 w 1887484"/>
                <a:gd name="connsiteY46" fmla="*/ 258512 h 1904041"/>
                <a:gd name="connsiteX47" fmla="*/ 1627419 w 1887484"/>
                <a:gd name="connsiteY47" fmla="*/ 277228 h 1904041"/>
                <a:gd name="connsiteX48" fmla="*/ 1640008 w 1887484"/>
                <a:gd name="connsiteY48" fmla="*/ 294774 h 1904041"/>
                <a:gd name="connsiteX49" fmla="*/ 1650799 w 1887484"/>
                <a:gd name="connsiteY49" fmla="*/ 314659 h 1904041"/>
                <a:gd name="connsiteX50" fmla="*/ 1661590 w 1887484"/>
                <a:gd name="connsiteY50" fmla="*/ 334545 h 1904041"/>
                <a:gd name="connsiteX51" fmla="*/ 1674179 w 1887484"/>
                <a:gd name="connsiteY51" fmla="*/ 356770 h 1904041"/>
                <a:gd name="connsiteX52" fmla="*/ 1684970 w 1887484"/>
                <a:gd name="connsiteY52" fmla="*/ 378995 h 1904041"/>
                <a:gd name="connsiteX53" fmla="*/ 1697559 w 1887484"/>
                <a:gd name="connsiteY53" fmla="*/ 402389 h 1904041"/>
                <a:gd name="connsiteX54" fmla="*/ 1708350 w 1887484"/>
                <a:gd name="connsiteY54" fmla="*/ 426954 h 1904041"/>
                <a:gd name="connsiteX55" fmla="*/ 1719140 w 1887484"/>
                <a:gd name="connsiteY55" fmla="*/ 452688 h 1904041"/>
                <a:gd name="connsiteX56" fmla="*/ 1729931 w 1887484"/>
                <a:gd name="connsiteY56" fmla="*/ 480762 h 1904041"/>
                <a:gd name="connsiteX57" fmla="*/ 1742520 w 1887484"/>
                <a:gd name="connsiteY57" fmla="*/ 510005 h 1904041"/>
                <a:gd name="connsiteX58" fmla="*/ 1753311 w 1887484"/>
                <a:gd name="connsiteY58" fmla="*/ 540418 h 1904041"/>
                <a:gd name="connsiteX59" fmla="*/ 1765900 w 1887484"/>
                <a:gd name="connsiteY59" fmla="*/ 573171 h 1904041"/>
                <a:gd name="connsiteX60" fmla="*/ 1776691 w 1887484"/>
                <a:gd name="connsiteY60" fmla="*/ 608263 h 1904041"/>
                <a:gd name="connsiteX61" fmla="*/ 1787482 w 1887484"/>
                <a:gd name="connsiteY61" fmla="*/ 645694 h 1904041"/>
                <a:gd name="connsiteX62" fmla="*/ 1800071 w 1887484"/>
                <a:gd name="connsiteY62" fmla="*/ 686635 h 1904041"/>
                <a:gd name="connsiteX63" fmla="*/ 1810862 w 1887484"/>
                <a:gd name="connsiteY63" fmla="*/ 731085 h 1904041"/>
                <a:gd name="connsiteX64" fmla="*/ 1823451 w 1887484"/>
                <a:gd name="connsiteY64" fmla="*/ 780214 h 1904041"/>
                <a:gd name="connsiteX65" fmla="*/ 1834242 w 1887484"/>
                <a:gd name="connsiteY65" fmla="*/ 836361 h 1904041"/>
                <a:gd name="connsiteX66" fmla="*/ 1845032 w 1887484"/>
                <a:gd name="connsiteY66" fmla="*/ 901867 h 1904041"/>
                <a:gd name="connsiteX67" fmla="*/ 1857621 w 1887484"/>
                <a:gd name="connsiteY67" fmla="*/ 980239 h 1904041"/>
                <a:gd name="connsiteX68" fmla="*/ 1868412 w 1887484"/>
                <a:gd name="connsiteY68" fmla="*/ 1084345 h 1904041"/>
                <a:gd name="connsiteX69" fmla="*/ 1881001 w 1887484"/>
                <a:gd name="connsiteY69" fmla="*/ 1256297 h 1904041"/>
                <a:gd name="connsiteX70" fmla="*/ 1885102 w 1887484"/>
                <a:gd name="connsiteY70" fmla="*/ 1335426 h 1904041"/>
                <a:gd name="connsiteX71" fmla="*/ 1887484 w 1887484"/>
                <a:gd name="connsiteY71" fmla="*/ 1903557 h 1904041"/>
                <a:gd name="connsiteX72" fmla="*/ 0 w 1887484"/>
                <a:gd name="connsiteY72" fmla="*/ 1904041 h 1904041"/>
                <a:gd name="connsiteX73" fmla="*/ 0 w 1887484"/>
                <a:gd name="connsiteY73" fmla="*/ 1482058 h 1904041"/>
                <a:gd name="connsiteX74" fmla="*/ 8809 w 1887484"/>
                <a:gd name="connsiteY74" fmla="*/ 1388477 h 1904041"/>
                <a:gd name="connsiteX75" fmla="*/ 21398 w 1887484"/>
                <a:gd name="connsiteY75" fmla="*/ 1283201 h 1904041"/>
                <a:gd name="connsiteX76" fmla="*/ 32189 w 1887484"/>
                <a:gd name="connsiteY76" fmla="*/ 1190791 h 1904041"/>
                <a:gd name="connsiteX77" fmla="*/ 44778 w 1887484"/>
                <a:gd name="connsiteY77" fmla="*/ 1110080 h 1904041"/>
                <a:gd name="connsiteX78" fmla="*/ 55569 w 1887484"/>
                <a:gd name="connsiteY78" fmla="*/ 1038726 h 1904041"/>
                <a:gd name="connsiteX79" fmla="*/ 66360 w 1887484"/>
                <a:gd name="connsiteY79" fmla="*/ 972051 h 1904041"/>
                <a:gd name="connsiteX80" fmla="*/ 78949 w 1887484"/>
                <a:gd name="connsiteY80" fmla="*/ 911225 h 1904041"/>
                <a:gd name="connsiteX81" fmla="*/ 89740 w 1887484"/>
                <a:gd name="connsiteY81" fmla="*/ 853907 h 1904041"/>
                <a:gd name="connsiteX82" fmla="*/ 102329 w 1887484"/>
                <a:gd name="connsiteY82" fmla="*/ 800100 h 1904041"/>
                <a:gd name="connsiteX83" fmla="*/ 113119 w 1887484"/>
                <a:gd name="connsiteY83" fmla="*/ 750971 h 1904041"/>
                <a:gd name="connsiteX84" fmla="*/ 123910 w 1887484"/>
                <a:gd name="connsiteY84" fmla="*/ 705351 h 1904041"/>
                <a:gd name="connsiteX85" fmla="*/ 136499 w 1887484"/>
                <a:gd name="connsiteY85" fmla="*/ 663240 h 1904041"/>
                <a:gd name="connsiteX86" fmla="*/ 147290 w 1887484"/>
                <a:gd name="connsiteY86" fmla="*/ 624639 h 1904041"/>
                <a:gd name="connsiteX87" fmla="*/ 158081 w 1887484"/>
                <a:gd name="connsiteY87" fmla="*/ 589547 h 1904041"/>
                <a:gd name="connsiteX88" fmla="*/ 170670 w 1887484"/>
                <a:gd name="connsiteY88" fmla="*/ 555625 h 1904041"/>
                <a:gd name="connsiteX89" fmla="*/ 181461 w 1887484"/>
                <a:gd name="connsiteY89" fmla="*/ 525212 h 1904041"/>
                <a:gd name="connsiteX90" fmla="*/ 192251 w 1887484"/>
                <a:gd name="connsiteY90" fmla="*/ 495968 h 1904041"/>
                <a:gd name="connsiteX91" fmla="*/ 204841 w 1887484"/>
                <a:gd name="connsiteY91" fmla="*/ 469064 h 1904041"/>
                <a:gd name="connsiteX92" fmla="*/ 215631 w 1887484"/>
                <a:gd name="connsiteY92" fmla="*/ 442160 h 1904041"/>
                <a:gd name="connsiteX93" fmla="*/ 228221 w 1887484"/>
                <a:gd name="connsiteY93" fmla="*/ 417596 h 1904041"/>
                <a:gd name="connsiteX94" fmla="*/ 239011 w 1887484"/>
                <a:gd name="connsiteY94" fmla="*/ 393031 h 1904041"/>
                <a:gd name="connsiteX95" fmla="*/ 249802 w 1887484"/>
                <a:gd name="connsiteY95" fmla="*/ 370806 h 1904041"/>
                <a:gd name="connsiteX96" fmla="*/ 262391 w 1887484"/>
                <a:gd name="connsiteY96" fmla="*/ 348581 h 1904041"/>
                <a:gd name="connsiteX97" fmla="*/ 273182 w 1887484"/>
                <a:gd name="connsiteY97" fmla="*/ 328696 h 1904041"/>
                <a:gd name="connsiteX98" fmla="*/ 285771 w 1887484"/>
                <a:gd name="connsiteY98" fmla="*/ 308810 h 1904041"/>
                <a:gd name="connsiteX99" fmla="*/ 296562 w 1887484"/>
                <a:gd name="connsiteY99" fmla="*/ 288925 h 1904041"/>
                <a:gd name="connsiteX100" fmla="*/ 307353 w 1887484"/>
                <a:gd name="connsiteY100" fmla="*/ 271379 h 1904041"/>
                <a:gd name="connsiteX101" fmla="*/ 318143 w 1887484"/>
                <a:gd name="connsiteY101" fmla="*/ 253833 h 1904041"/>
                <a:gd name="connsiteX102" fmla="*/ 330733 w 1887484"/>
                <a:gd name="connsiteY102" fmla="*/ 237457 h 1904041"/>
                <a:gd name="connsiteX103" fmla="*/ 343322 w 1887484"/>
                <a:gd name="connsiteY103" fmla="*/ 221080 h 1904041"/>
                <a:gd name="connsiteX104" fmla="*/ 354113 w 1887484"/>
                <a:gd name="connsiteY104" fmla="*/ 205874 h 1904041"/>
                <a:gd name="connsiteX105" fmla="*/ 364903 w 1887484"/>
                <a:gd name="connsiteY105" fmla="*/ 190667 h 1904041"/>
                <a:gd name="connsiteX106" fmla="*/ 375694 w 1887484"/>
                <a:gd name="connsiteY106" fmla="*/ 176630 h 1904041"/>
                <a:gd name="connsiteX107" fmla="*/ 388283 w 1887484"/>
                <a:gd name="connsiteY107" fmla="*/ 163763 h 1904041"/>
                <a:gd name="connsiteX108" fmla="*/ 399074 w 1887484"/>
                <a:gd name="connsiteY108" fmla="*/ 150896 h 1904041"/>
                <a:gd name="connsiteX109" fmla="*/ 411663 w 1887484"/>
                <a:gd name="connsiteY109" fmla="*/ 139199 h 1904041"/>
                <a:gd name="connsiteX110" fmla="*/ 422454 w 1887484"/>
                <a:gd name="connsiteY110" fmla="*/ 127501 h 1904041"/>
                <a:gd name="connsiteX111" fmla="*/ 433245 w 1887484"/>
                <a:gd name="connsiteY111" fmla="*/ 115804 h 1904041"/>
                <a:gd name="connsiteX112" fmla="*/ 445834 w 1887484"/>
                <a:gd name="connsiteY112" fmla="*/ 105276 h 1904041"/>
                <a:gd name="connsiteX113" fmla="*/ 456624 w 1887484"/>
                <a:gd name="connsiteY113" fmla="*/ 95918 h 1904041"/>
                <a:gd name="connsiteX114" fmla="*/ 469214 w 1887484"/>
                <a:gd name="connsiteY114" fmla="*/ 86561 h 1904041"/>
                <a:gd name="connsiteX115" fmla="*/ 480004 w 1887484"/>
                <a:gd name="connsiteY115" fmla="*/ 77203 h 1904041"/>
                <a:gd name="connsiteX116" fmla="*/ 490795 w 1887484"/>
                <a:gd name="connsiteY116" fmla="*/ 69015 h 1904041"/>
                <a:gd name="connsiteX117" fmla="*/ 503384 w 1887484"/>
                <a:gd name="connsiteY117" fmla="*/ 60826 h 1904041"/>
                <a:gd name="connsiteX118" fmla="*/ 514175 w 1887484"/>
                <a:gd name="connsiteY118" fmla="*/ 53808 h 1904041"/>
                <a:gd name="connsiteX119" fmla="*/ 526764 w 1887484"/>
                <a:gd name="connsiteY119" fmla="*/ 46790 h 1904041"/>
                <a:gd name="connsiteX120" fmla="*/ 537555 w 1887484"/>
                <a:gd name="connsiteY120" fmla="*/ 39771 h 1904041"/>
                <a:gd name="connsiteX121" fmla="*/ 548346 w 1887484"/>
                <a:gd name="connsiteY121" fmla="*/ 33922 h 1904041"/>
                <a:gd name="connsiteX122" fmla="*/ 560935 w 1887484"/>
                <a:gd name="connsiteY122" fmla="*/ 28074 h 1904041"/>
                <a:gd name="connsiteX123" fmla="*/ 571726 w 1887484"/>
                <a:gd name="connsiteY123" fmla="*/ 23395 h 1904041"/>
                <a:gd name="connsiteX124" fmla="*/ 582516 w 1887484"/>
                <a:gd name="connsiteY124" fmla="*/ 18716 h 1904041"/>
                <a:gd name="connsiteX125" fmla="*/ 595106 w 1887484"/>
                <a:gd name="connsiteY125" fmla="*/ 14037 h 1904041"/>
                <a:gd name="connsiteX126" fmla="*/ 605896 w 1887484"/>
                <a:gd name="connsiteY126" fmla="*/ 11697 h 1904041"/>
                <a:gd name="connsiteX127" fmla="*/ 618485 w 1887484"/>
                <a:gd name="connsiteY127" fmla="*/ 8188 h 1904041"/>
                <a:gd name="connsiteX128" fmla="*/ 629276 w 1887484"/>
                <a:gd name="connsiteY128" fmla="*/ 5849 h 1904041"/>
                <a:gd name="connsiteX129" fmla="*/ 640067 w 1887484"/>
                <a:gd name="connsiteY129" fmla="*/ 3509 h 1904041"/>
                <a:gd name="connsiteX130" fmla="*/ 652656 w 1887484"/>
                <a:gd name="connsiteY130" fmla="*/ 2340 h 1904041"/>
                <a:gd name="connsiteX131" fmla="*/ 663447 w 1887484"/>
                <a:gd name="connsiteY131" fmla="*/ 1170 h 1904041"/>
                <a:gd name="connsiteX132" fmla="*/ 676036 w 1887484"/>
                <a:gd name="connsiteY13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92193 w 1887484"/>
                <a:gd name="connsiteY8" fmla="*/ 8188 h 1904041"/>
                <a:gd name="connsiteX9" fmla="*/ 1202984 w 1887484"/>
                <a:gd name="connsiteY9" fmla="*/ 5849 h 1904041"/>
                <a:gd name="connsiteX10" fmla="*/ 1213774 w 1887484"/>
                <a:gd name="connsiteY10" fmla="*/ 3509 h 1904041"/>
                <a:gd name="connsiteX11" fmla="*/ 1226364 w 1887484"/>
                <a:gd name="connsiteY11" fmla="*/ 1170 h 1904041"/>
                <a:gd name="connsiteX12" fmla="*/ 1237154 w 1887484"/>
                <a:gd name="connsiteY12" fmla="*/ 1170 h 1904041"/>
                <a:gd name="connsiteX13" fmla="*/ 1249743 w 1887484"/>
                <a:gd name="connsiteY13" fmla="*/ 0 h 1904041"/>
                <a:gd name="connsiteX14" fmla="*/ 1260534 w 1887484"/>
                <a:gd name="connsiteY14" fmla="*/ 0 h 1904041"/>
                <a:gd name="connsiteX15" fmla="*/ 1271325 w 1887484"/>
                <a:gd name="connsiteY15" fmla="*/ 1170 h 1904041"/>
                <a:gd name="connsiteX16" fmla="*/ 1283914 w 1887484"/>
                <a:gd name="connsiteY16" fmla="*/ 2340 h 1904041"/>
                <a:gd name="connsiteX17" fmla="*/ 1294705 w 1887484"/>
                <a:gd name="connsiteY17" fmla="*/ 3509 h 1904041"/>
                <a:gd name="connsiteX18" fmla="*/ 1307294 w 1887484"/>
                <a:gd name="connsiteY18" fmla="*/ 5849 h 1904041"/>
                <a:gd name="connsiteX19" fmla="*/ 1318085 w 1887484"/>
                <a:gd name="connsiteY19" fmla="*/ 8188 h 1904041"/>
                <a:gd name="connsiteX20" fmla="*/ 1328875 w 1887484"/>
                <a:gd name="connsiteY20" fmla="*/ 11697 h 1904041"/>
                <a:gd name="connsiteX21" fmla="*/ 1339666 w 1887484"/>
                <a:gd name="connsiteY21" fmla="*/ 15207 h 1904041"/>
                <a:gd name="connsiteX22" fmla="*/ 1352255 w 1887484"/>
                <a:gd name="connsiteY22" fmla="*/ 19886 h 1904041"/>
                <a:gd name="connsiteX23" fmla="*/ 1363046 w 1887484"/>
                <a:gd name="connsiteY23" fmla="*/ 24565 h 1904041"/>
                <a:gd name="connsiteX24" fmla="*/ 1375635 w 1887484"/>
                <a:gd name="connsiteY24" fmla="*/ 29244 h 1904041"/>
                <a:gd name="connsiteX25" fmla="*/ 1386426 w 1887484"/>
                <a:gd name="connsiteY25" fmla="*/ 35092 h 1904041"/>
                <a:gd name="connsiteX26" fmla="*/ 1397217 w 1887484"/>
                <a:gd name="connsiteY26" fmla="*/ 40941 h 1904041"/>
                <a:gd name="connsiteX27" fmla="*/ 1409806 w 1887484"/>
                <a:gd name="connsiteY27" fmla="*/ 47959 h 1904041"/>
                <a:gd name="connsiteX28" fmla="*/ 1420597 w 1887484"/>
                <a:gd name="connsiteY28" fmla="*/ 54978 h 1904041"/>
                <a:gd name="connsiteX29" fmla="*/ 1433186 w 1887484"/>
                <a:gd name="connsiteY29" fmla="*/ 61996 h 1904041"/>
                <a:gd name="connsiteX30" fmla="*/ 1443977 w 1887484"/>
                <a:gd name="connsiteY30" fmla="*/ 70184 h 1904041"/>
                <a:gd name="connsiteX31" fmla="*/ 1454767 w 1887484"/>
                <a:gd name="connsiteY31" fmla="*/ 79542 h 1904041"/>
                <a:gd name="connsiteX32" fmla="*/ 1467357 w 1887484"/>
                <a:gd name="connsiteY32" fmla="*/ 87730 h 1904041"/>
                <a:gd name="connsiteX33" fmla="*/ 1478147 w 1887484"/>
                <a:gd name="connsiteY33" fmla="*/ 98258 h 1904041"/>
                <a:gd name="connsiteX34" fmla="*/ 1490736 w 1887484"/>
                <a:gd name="connsiteY34" fmla="*/ 107616 h 1904041"/>
                <a:gd name="connsiteX35" fmla="*/ 1501527 w 1887484"/>
                <a:gd name="connsiteY35" fmla="*/ 119313 h 1904041"/>
                <a:gd name="connsiteX36" fmla="*/ 1512318 w 1887484"/>
                <a:gd name="connsiteY36" fmla="*/ 129841 h 1904041"/>
                <a:gd name="connsiteX37" fmla="*/ 1524907 w 1887484"/>
                <a:gd name="connsiteY37" fmla="*/ 141538 h 1904041"/>
                <a:gd name="connsiteX38" fmla="*/ 1535698 w 1887484"/>
                <a:gd name="connsiteY38" fmla="*/ 154405 h 1904041"/>
                <a:gd name="connsiteX39" fmla="*/ 1546489 w 1887484"/>
                <a:gd name="connsiteY39" fmla="*/ 167272 h 1904041"/>
                <a:gd name="connsiteX40" fmla="*/ 1559078 w 1887484"/>
                <a:gd name="connsiteY40" fmla="*/ 180139 h 1904041"/>
                <a:gd name="connsiteX41" fmla="*/ 1569869 w 1887484"/>
                <a:gd name="connsiteY41" fmla="*/ 195346 h 1904041"/>
                <a:gd name="connsiteX42" fmla="*/ 1582458 w 1887484"/>
                <a:gd name="connsiteY42" fmla="*/ 210553 h 1904041"/>
                <a:gd name="connsiteX43" fmla="*/ 1593248 w 1887484"/>
                <a:gd name="connsiteY43" fmla="*/ 225759 h 1904041"/>
                <a:gd name="connsiteX44" fmla="*/ 1604039 w 1887484"/>
                <a:gd name="connsiteY44" fmla="*/ 242135 h 1904041"/>
                <a:gd name="connsiteX45" fmla="*/ 1616628 w 1887484"/>
                <a:gd name="connsiteY45" fmla="*/ 258512 h 1904041"/>
                <a:gd name="connsiteX46" fmla="*/ 1627419 w 1887484"/>
                <a:gd name="connsiteY46" fmla="*/ 277228 h 1904041"/>
                <a:gd name="connsiteX47" fmla="*/ 1640008 w 1887484"/>
                <a:gd name="connsiteY47" fmla="*/ 294774 h 1904041"/>
                <a:gd name="connsiteX48" fmla="*/ 1650799 w 1887484"/>
                <a:gd name="connsiteY48" fmla="*/ 314659 h 1904041"/>
                <a:gd name="connsiteX49" fmla="*/ 1661590 w 1887484"/>
                <a:gd name="connsiteY49" fmla="*/ 334545 h 1904041"/>
                <a:gd name="connsiteX50" fmla="*/ 1674179 w 1887484"/>
                <a:gd name="connsiteY50" fmla="*/ 356770 h 1904041"/>
                <a:gd name="connsiteX51" fmla="*/ 1684970 w 1887484"/>
                <a:gd name="connsiteY51" fmla="*/ 378995 h 1904041"/>
                <a:gd name="connsiteX52" fmla="*/ 1697559 w 1887484"/>
                <a:gd name="connsiteY52" fmla="*/ 402389 h 1904041"/>
                <a:gd name="connsiteX53" fmla="*/ 1708350 w 1887484"/>
                <a:gd name="connsiteY53" fmla="*/ 426954 h 1904041"/>
                <a:gd name="connsiteX54" fmla="*/ 1719140 w 1887484"/>
                <a:gd name="connsiteY54" fmla="*/ 452688 h 1904041"/>
                <a:gd name="connsiteX55" fmla="*/ 1729931 w 1887484"/>
                <a:gd name="connsiteY55" fmla="*/ 480762 h 1904041"/>
                <a:gd name="connsiteX56" fmla="*/ 1742520 w 1887484"/>
                <a:gd name="connsiteY56" fmla="*/ 510005 h 1904041"/>
                <a:gd name="connsiteX57" fmla="*/ 1753311 w 1887484"/>
                <a:gd name="connsiteY57" fmla="*/ 540418 h 1904041"/>
                <a:gd name="connsiteX58" fmla="*/ 1765900 w 1887484"/>
                <a:gd name="connsiteY58" fmla="*/ 573171 h 1904041"/>
                <a:gd name="connsiteX59" fmla="*/ 1776691 w 1887484"/>
                <a:gd name="connsiteY59" fmla="*/ 608263 h 1904041"/>
                <a:gd name="connsiteX60" fmla="*/ 1787482 w 1887484"/>
                <a:gd name="connsiteY60" fmla="*/ 645694 h 1904041"/>
                <a:gd name="connsiteX61" fmla="*/ 1800071 w 1887484"/>
                <a:gd name="connsiteY61" fmla="*/ 686635 h 1904041"/>
                <a:gd name="connsiteX62" fmla="*/ 1810862 w 1887484"/>
                <a:gd name="connsiteY62" fmla="*/ 731085 h 1904041"/>
                <a:gd name="connsiteX63" fmla="*/ 1823451 w 1887484"/>
                <a:gd name="connsiteY63" fmla="*/ 780214 h 1904041"/>
                <a:gd name="connsiteX64" fmla="*/ 1834242 w 1887484"/>
                <a:gd name="connsiteY64" fmla="*/ 836361 h 1904041"/>
                <a:gd name="connsiteX65" fmla="*/ 1845032 w 1887484"/>
                <a:gd name="connsiteY65" fmla="*/ 901867 h 1904041"/>
                <a:gd name="connsiteX66" fmla="*/ 1857621 w 1887484"/>
                <a:gd name="connsiteY66" fmla="*/ 980239 h 1904041"/>
                <a:gd name="connsiteX67" fmla="*/ 1868412 w 1887484"/>
                <a:gd name="connsiteY67" fmla="*/ 1084345 h 1904041"/>
                <a:gd name="connsiteX68" fmla="*/ 1881001 w 1887484"/>
                <a:gd name="connsiteY68" fmla="*/ 1256297 h 1904041"/>
                <a:gd name="connsiteX69" fmla="*/ 1885102 w 1887484"/>
                <a:gd name="connsiteY69" fmla="*/ 1335426 h 1904041"/>
                <a:gd name="connsiteX70" fmla="*/ 1887484 w 1887484"/>
                <a:gd name="connsiteY70" fmla="*/ 1903557 h 1904041"/>
                <a:gd name="connsiteX71" fmla="*/ 0 w 1887484"/>
                <a:gd name="connsiteY71" fmla="*/ 1904041 h 1904041"/>
                <a:gd name="connsiteX72" fmla="*/ 0 w 1887484"/>
                <a:gd name="connsiteY72" fmla="*/ 1482058 h 1904041"/>
                <a:gd name="connsiteX73" fmla="*/ 8809 w 1887484"/>
                <a:gd name="connsiteY73" fmla="*/ 1388477 h 1904041"/>
                <a:gd name="connsiteX74" fmla="*/ 21398 w 1887484"/>
                <a:gd name="connsiteY74" fmla="*/ 1283201 h 1904041"/>
                <a:gd name="connsiteX75" fmla="*/ 32189 w 1887484"/>
                <a:gd name="connsiteY75" fmla="*/ 1190791 h 1904041"/>
                <a:gd name="connsiteX76" fmla="*/ 44778 w 1887484"/>
                <a:gd name="connsiteY76" fmla="*/ 1110080 h 1904041"/>
                <a:gd name="connsiteX77" fmla="*/ 55569 w 1887484"/>
                <a:gd name="connsiteY77" fmla="*/ 1038726 h 1904041"/>
                <a:gd name="connsiteX78" fmla="*/ 66360 w 1887484"/>
                <a:gd name="connsiteY78" fmla="*/ 972051 h 1904041"/>
                <a:gd name="connsiteX79" fmla="*/ 78949 w 1887484"/>
                <a:gd name="connsiteY79" fmla="*/ 911225 h 1904041"/>
                <a:gd name="connsiteX80" fmla="*/ 89740 w 1887484"/>
                <a:gd name="connsiteY80" fmla="*/ 853907 h 1904041"/>
                <a:gd name="connsiteX81" fmla="*/ 102329 w 1887484"/>
                <a:gd name="connsiteY81" fmla="*/ 800100 h 1904041"/>
                <a:gd name="connsiteX82" fmla="*/ 113119 w 1887484"/>
                <a:gd name="connsiteY82" fmla="*/ 750971 h 1904041"/>
                <a:gd name="connsiteX83" fmla="*/ 123910 w 1887484"/>
                <a:gd name="connsiteY83" fmla="*/ 705351 h 1904041"/>
                <a:gd name="connsiteX84" fmla="*/ 136499 w 1887484"/>
                <a:gd name="connsiteY84" fmla="*/ 663240 h 1904041"/>
                <a:gd name="connsiteX85" fmla="*/ 147290 w 1887484"/>
                <a:gd name="connsiteY85" fmla="*/ 624639 h 1904041"/>
                <a:gd name="connsiteX86" fmla="*/ 158081 w 1887484"/>
                <a:gd name="connsiteY86" fmla="*/ 589547 h 1904041"/>
                <a:gd name="connsiteX87" fmla="*/ 170670 w 1887484"/>
                <a:gd name="connsiteY87" fmla="*/ 555625 h 1904041"/>
                <a:gd name="connsiteX88" fmla="*/ 181461 w 1887484"/>
                <a:gd name="connsiteY88" fmla="*/ 525212 h 1904041"/>
                <a:gd name="connsiteX89" fmla="*/ 192251 w 1887484"/>
                <a:gd name="connsiteY89" fmla="*/ 495968 h 1904041"/>
                <a:gd name="connsiteX90" fmla="*/ 204841 w 1887484"/>
                <a:gd name="connsiteY90" fmla="*/ 469064 h 1904041"/>
                <a:gd name="connsiteX91" fmla="*/ 215631 w 1887484"/>
                <a:gd name="connsiteY91" fmla="*/ 442160 h 1904041"/>
                <a:gd name="connsiteX92" fmla="*/ 228221 w 1887484"/>
                <a:gd name="connsiteY92" fmla="*/ 417596 h 1904041"/>
                <a:gd name="connsiteX93" fmla="*/ 239011 w 1887484"/>
                <a:gd name="connsiteY93" fmla="*/ 393031 h 1904041"/>
                <a:gd name="connsiteX94" fmla="*/ 249802 w 1887484"/>
                <a:gd name="connsiteY94" fmla="*/ 370806 h 1904041"/>
                <a:gd name="connsiteX95" fmla="*/ 262391 w 1887484"/>
                <a:gd name="connsiteY95" fmla="*/ 348581 h 1904041"/>
                <a:gd name="connsiteX96" fmla="*/ 273182 w 1887484"/>
                <a:gd name="connsiteY96" fmla="*/ 328696 h 1904041"/>
                <a:gd name="connsiteX97" fmla="*/ 285771 w 1887484"/>
                <a:gd name="connsiteY97" fmla="*/ 308810 h 1904041"/>
                <a:gd name="connsiteX98" fmla="*/ 296562 w 1887484"/>
                <a:gd name="connsiteY98" fmla="*/ 288925 h 1904041"/>
                <a:gd name="connsiteX99" fmla="*/ 307353 w 1887484"/>
                <a:gd name="connsiteY99" fmla="*/ 271379 h 1904041"/>
                <a:gd name="connsiteX100" fmla="*/ 318143 w 1887484"/>
                <a:gd name="connsiteY100" fmla="*/ 253833 h 1904041"/>
                <a:gd name="connsiteX101" fmla="*/ 330733 w 1887484"/>
                <a:gd name="connsiteY101" fmla="*/ 237457 h 1904041"/>
                <a:gd name="connsiteX102" fmla="*/ 343322 w 1887484"/>
                <a:gd name="connsiteY102" fmla="*/ 221080 h 1904041"/>
                <a:gd name="connsiteX103" fmla="*/ 354113 w 1887484"/>
                <a:gd name="connsiteY103" fmla="*/ 205874 h 1904041"/>
                <a:gd name="connsiteX104" fmla="*/ 364903 w 1887484"/>
                <a:gd name="connsiteY104" fmla="*/ 190667 h 1904041"/>
                <a:gd name="connsiteX105" fmla="*/ 375694 w 1887484"/>
                <a:gd name="connsiteY105" fmla="*/ 176630 h 1904041"/>
                <a:gd name="connsiteX106" fmla="*/ 388283 w 1887484"/>
                <a:gd name="connsiteY106" fmla="*/ 163763 h 1904041"/>
                <a:gd name="connsiteX107" fmla="*/ 399074 w 1887484"/>
                <a:gd name="connsiteY107" fmla="*/ 150896 h 1904041"/>
                <a:gd name="connsiteX108" fmla="*/ 411663 w 1887484"/>
                <a:gd name="connsiteY108" fmla="*/ 139199 h 1904041"/>
                <a:gd name="connsiteX109" fmla="*/ 422454 w 1887484"/>
                <a:gd name="connsiteY109" fmla="*/ 127501 h 1904041"/>
                <a:gd name="connsiteX110" fmla="*/ 433245 w 1887484"/>
                <a:gd name="connsiteY110" fmla="*/ 115804 h 1904041"/>
                <a:gd name="connsiteX111" fmla="*/ 445834 w 1887484"/>
                <a:gd name="connsiteY111" fmla="*/ 105276 h 1904041"/>
                <a:gd name="connsiteX112" fmla="*/ 456624 w 1887484"/>
                <a:gd name="connsiteY112" fmla="*/ 95918 h 1904041"/>
                <a:gd name="connsiteX113" fmla="*/ 469214 w 1887484"/>
                <a:gd name="connsiteY113" fmla="*/ 86561 h 1904041"/>
                <a:gd name="connsiteX114" fmla="*/ 480004 w 1887484"/>
                <a:gd name="connsiteY114" fmla="*/ 77203 h 1904041"/>
                <a:gd name="connsiteX115" fmla="*/ 490795 w 1887484"/>
                <a:gd name="connsiteY115" fmla="*/ 69015 h 1904041"/>
                <a:gd name="connsiteX116" fmla="*/ 503384 w 1887484"/>
                <a:gd name="connsiteY116" fmla="*/ 60826 h 1904041"/>
                <a:gd name="connsiteX117" fmla="*/ 514175 w 1887484"/>
                <a:gd name="connsiteY117" fmla="*/ 53808 h 1904041"/>
                <a:gd name="connsiteX118" fmla="*/ 526764 w 1887484"/>
                <a:gd name="connsiteY118" fmla="*/ 46790 h 1904041"/>
                <a:gd name="connsiteX119" fmla="*/ 537555 w 1887484"/>
                <a:gd name="connsiteY119" fmla="*/ 39771 h 1904041"/>
                <a:gd name="connsiteX120" fmla="*/ 548346 w 1887484"/>
                <a:gd name="connsiteY120" fmla="*/ 33922 h 1904041"/>
                <a:gd name="connsiteX121" fmla="*/ 560935 w 1887484"/>
                <a:gd name="connsiteY121" fmla="*/ 28074 h 1904041"/>
                <a:gd name="connsiteX122" fmla="*/ 571726 w 1887484"/>
                <a:gd name="connsiteY122" fmla="*/ 23395 h 1904041"/>
                <a:gd name="connsiteX123" fmla="*/ 582516 w 1887484"/>
                <a:gd name="connsiteY123" fmla="*/ 18716 h 1904041"/>
                <a:gd name="connsiteX124" fmla="*/ 595106 w 1887484"/>
                <a:gd name="connsiteY124" fmla="*/ 14037 h 1904041"/>
                <a:gd name="connsiteX125" fmla="*/ 605896 w 1887484"/>
                <a:gd name="connsiteY125" fmla="*/ 11697 h 1904041"/>
                <a:gd name="connsiteX126" fmla="*/ 618485 w 1887484"/>
                <a:gd name="connsiteY126" fmla="*/ 8188 h 1904041"/>
                <a:gd name="connsiteX127" fmla="*/ 629276 w 1887484"/>
                <a:gd name="connsiteY127" fmla="*/ 5849 h 1904041"/>
                <a:gd name="connsiteX128" fmla="*/ 640067 w 1887484"/>
                <a:gd name="connsiteY128" fmla="*/ 3509 h 1904041"/>
                <a:gd name="connsiteX129" fmla="*/ 652656 w 1887484"/>
                <a:gd name="connsiteY129" fmla="*/ 2340 h 1904041"/>
                <a:gd name="connsiteX130" fmla="*/ 663447 w 1887484"/>
                <a:gd name="connsiteY130" fmla="*/ 1170 h 1904041"/>
                <a:gd name="connsiteX131" fmla="*/ 676036 w 1887484"/>
                <a:gd name="connsiteY13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92193 w 1887484"/>
                <a:gd name="connsiteY7" fmla="*/ 8188 h 1904041"/>
                <a:gd name="connsiteX8" fmla="*/ 1202984 w 1887484"/>
                <a:gd name="connsiteY8" fmla="*/ 5849 h 1904041"/>
                <a:gd name="connsiteX9" fmla="*/ 1213774 w 1887484"/>
                <a:gd name="connsiteY9" fmla="*/ 3509 h 1904041"/>
                <a:gd name="connsiteX10" fmla="*/ 1226364 w 1887484"/>
                <a:gd name="connsiteY10" fmla="*/ 1170 h 1904041"/>
                <a:gd name="connsiteX11" fmla="*/ 1237154 w 1887484"/>
                <a:gd name="connsiteY11" fmla="*/ 1170 h 1904041"/>
                <a:gd name="connsiteX12" fmla="*/ 1249743 w 1887484"/>
                <a:gd name="connsiteY12" fmla="*/ 0 h 1904041"/>
                <a:gd name="connsiteX13" fmla="*/ 1260534 w 1887484"/>
                <a:gd name="connsiteY13" fmla="*/ 0 h 1904041"/>
                <a:gd name="connsiteX14" fmla="*/ 1271325 w 1887484"/>
                <a:gd name="connsiteY14" fmla="*/ 1170 h 1904041"/>
                <a:gd name="connsiteX15" fmla="*/ 1283914 w 1887484"/>
                <a:gd name="connsiteY15" fmla="*/ 2340 h 1904041"/>
                <a:gd name="connsiteX16" fmla="*/ 1294705 w 1887484"/>
                <a:gd name="connsiteY16" fmla="*/ 3509 h 1904041"/>
                <a:gd name="connsiteX17" fmla="*/ 1307294 w 1887484"/>
                <a:gd name="connsiteY17" fmla="*/ 5849 h 1904041"/>
                <a:gd name="connsiteX18" fmla="*/ 1318085 w 1887484"/>
                <a:gd name="connsiteY18" fmla="*/ 8188 h 1904041"/>
                <a:gd name="connsiteX19" fmla="*/ 1328875 w 1887484"/>
                <a:gd name="connsiteY19" fmla="*/ 11697 h 1904041"/>
                <a:gd name="connsiteX20" fmla="*/ 1339666 w 1887484"/>
                <a:gd name="connsiteY20" fmla="*/ 15207 h 1904041"/>
                <a:gd name="connsiteX21" fmla="*/ 1352255 w 1887484"/>
                <a:gd name="connsiteY21" fmla="*/ 19886 h 1904041"/>
                <a:gd name="connsiteX22" fmla="*/ 1363046 w 1887484"/>
                <a:gd name="connsiteY22" fmla="*/ 24565 h 1904041"/>
                <a:gd name="connsiteX23" fmla="*/ 1375635 w 1887484"/>
                <a:gd name="connsiteY23" fmla="*/ 29244 h 1904041"/>
                <a:gd name="connsiteX24" fmla="*/ 1386426 w 1887484"/>
                <a:gd name="connsiteY24" fmla="*/ 35092 h 1904041"/>
                <a:gd name="connsiteX25" fmla="*/ 1397217 w 1887484"/>
                <a:gd name="connsiteY25" fmla="*/ 40941 h 1904041"/>
                <a:gd name="connsiteX26" fmla="*/ 1409806 w 1887484"/>
                <a:gd name="connsiteY26" fmla="*/ 47959 h 1904041"/>
                <a:gd name="connsiteX27" fmla="*/ 1420597 w 1887484"/>
                <a:gd name="connsiteY27" fmla="*/ 54978 h 1904041"/>
                <a:gd name="connsiteX28" fmla="*/ 1433186 w 1887484"/>
                <a:gd name="connsiteY28" fmla="*/ 61996 h 1904041"/>
                <a:gd name="connsiteX29" fmla="*/ 1443977 w 1887484"/>
                <a:gd name="connsiteY29" fmla="*/ 70184 h 1904041"/>
                <a:gd name="connsiteX30" fmla="*/ 1454767 w 1887484"/>
                <a:gd name="connsiteY30" fmla="*/ 79542 h 1904041"/>
                <a:gd name="connsiteX31" fmla="*/ 1467357 w 1887484"/>
                <a:gd name="connsiteY31" fmla="*/ 87730 h 1904041"/>
                <a:gd name="connsiteX32" fmla="*/ 1478147 w 1887484"/>
                <a:gd name="connsiteY32" fmla="*/ 98258 h 1904041"/>
                <a:gd name="connsiteX33" fmla="*/ 1490736 w 1887484"/>
                <a:gd name="connsiteY33" fmla="*/ 107616 h 1904041"/>
                <a:gd name="connsiteX34" fmla="*/ 1501527 w 1887484"/>
                <a:gd name="connsiteY34" fmla="*/ 119313 h 1904041"/>
                <a:gd name="connsiteX35" fmla="*/ 1512318 w 1887484"/>
                <a:gd name="connsiteY35" fmla="*/ 129841 h 1904041"/>
                <a:gd name="connsiteX36" fmla="*/ 1524907 w 1887484"/>
                <a:gd name="connsiteY36" fmla="*/ 141538 h 1904041"/>
                <a:gd name="connsiteX37" fmla="*/ 1535698 w 1887484"/>
                <a:gd name="connsiteY37" fmla="*/ 154405 h 1904041"/>
                <a:gd name="connsiteX38" fmla="*/ 1546489 w 1887484"/>
                <a:gd name="connsiteY38" fmla="*/ 167272 h 1904041"/>
                <a:gd name="connsiteX39" fmla="*/ 1559078 w 1887484"/>
                <a:gd name="connsiteY39" fmla="*/ 180139 h 1904041"/>
                <a:gd name="connsiteX40" fmla="*/ 1569869 w 1887484"/>
                <a:gd name="connsiteY40" fmla="*/ 195346 h 1904041"/>
                <a:gd name="connsiteX41" fmla="*/ 1582458 w 1887484"/>
                <a:gd name="connsiteY41" fmla="*/ 210553 h 1904041"/>
                <a:gd name="connsiteX42" fmla="*/ 1593248 w 1887484"/>
                <a:gd name="connsiteY42" fmla="*/ 225759 h 1904041"/>
                <a:gd name="connsiteX43" fmla="*/ 1604039 w 1887484"/>
                <a:gd name="connsiteY43" fmla="*/ 242135 h 1904041"/>
                <a:gd name="connsiteX44" fmla="*/ 1616628 w 1887484"/>
                <a:gd name="connsiteY44" fmla="*/ 258512 h 1904041"/>
                <a:gd name="connsiteX45" fmla="*/ 1627419 w 1887484"/>
                <a:gd name="connsiteY45" fmla="*/ 277228 h 1904041"/>
                <a:gd name="connsiteX46" fmla="*/ 1640008 w 1887484"/>
                <a:gd name="connsiteY46" fmla="*/ 294774 h 1904041"/>
                <a:gd name="connsiteX47" fmla="*/ 1650799 w 1887484"/>
                <a:gd name="connsiteY47" fmla="*/ 314659 h 1904041"/>
                <a:gd name="connsiteX48" fmla="*/ 1661590 w 1887484"/>
                <a:gd name="connsiteY48" fmla="*/ 334545 h 1904041"/>
                <a:gd name="connsiteX49" fmla="*/ 1674179 w 1887484"/>
                <a:gd name="connsiteY49" fmla="*/ 356770 h 1904041"/>
                <a:gd name="connsiteX50" fmla="*/ 1684970 w 1887484"/>
                <a:gd name="connsiteY50" fmla="*/ 378995 h 1904041"/>
                <a:gd name="connsiteX51" fmla="*/ 1697559 w 1887484"/>
                <a:gd name="connsiteY51" fmla="*/ 402389 h 1904041"/>
                <a:gd name="connsiteX52" fmla="*/ 1708350 w 1887484"/>
                <a:gd name="connsiteY52" fmla="*/ 426954 h 1904041"/>
                <a:gd name="connsiteX53" fmla="*/ 1719140 w 1887484"/>
                <a:gd name="connsiteY53" fmla="*/ 452688 h 1904041"/>
                <a:gd name="connsiteX54" fmla="*/ 1729931 w 1887484"/>
                <a:gd name="connsiteY54" fmla="*/ 480762 h 1904041"/>
                <a:gd name="connsiteX55" fmla="*/ 1742520 w 1887484"/>
                <a:gd name="connsiteY55" fmla="*/ 510005 h 1904041"/>
                <a:gd name="connsiteX56" fmla="*/ 1753311 w 1887484"/>
                <a:gd name="connsiteY56" fmla="*/ 540418 h 1904041"/>
                <a:gd name="connsiteX57" fmla="*/ 1765900 w 1887484"/>
                <a:gd name="connsiteY57" fmla="*/ 573171 h 1904041"/>
                <a:gd name="connsiteX58" fmla="*/ 1776691 w 1887484"/>
                <a:gd name="connsiteY58" fmla="*/ 608263 h 1904041"/>
                <a:gd name="connsiteX59" fmla="*/ 1787482 w 1887484"/>
                <a:gd name="connsiteY59" fmla="*/ 645694 h 1904041"/>
                <a:gd name="connsiteX60" fmla="*/ 1800071 w 1887484"/>
                <a:gd name="connsiteY60" fmla="*/ 686635 h 1904041"/>
                <a:gd name="connsiteX61" fmla="*/ 1810862 w 1887484"/>
                <a:gd name="connsiteY61" fmla="*/ 731085 h 1904041"/>
                <a:gd name="connsiteX62" fmla="*/ 1823451 w 1887484"/>
                <a:gd name="connsiteY62" fmla="*/ 780214 h 1904041"/>
                <a:gd name="connsiteX63" fmla="*/ 1834242 w 1887484"/>
                <a:gd name="connsiteY63" fmla="*/ 836361 h 1904041"/>
                <a:gd name="connsiteX64" fmla="*/ 1845032 w 1887484"/>
                <a:gd name="connsiteY64" fmla="*/ 901867 h 1904041"/>
                <a:gd name="connsiteX65" fmla="*/ 1857621 w 1887484"/>
                <a:gd name="connsiteY65" fmla="*/ 980239 h 1904041"/>
                <a:gd name="connsiteX66" fmla="*/ 1868412 w 1887484"/>
                <a:gd name="connsiteY66" fmla="*/ 1084345 h 1904041"/>
                <a:gd name="connsiteX67" fmla="*/ 1881001 w 1887484"/>
                <a:gd name="connsiteY67" fmla="*/ 1256297 h 1904041"/>
                <a:gd name="connsiteX68" fmla="*/ 1885102 w 1887484"/>
                <a:gd name="connsiteY68" fmla="*/ 1335426 h 1904041"/>
                <a:gd name="connsiteX69" fmla="*/ 1887484 w 1887484"/>
                <a:gd name="connsiteY69" fmla="*/ 1903557 h 1904041"/>
                <a:gd name="connsiteX70" fmla="*/ 0 w 1887484"/>
                <a:gd name="connsiteY70" fmla="*/ 1904041 h 1904041"/>
                <a:gd name="connsiteX71" fmla="*/ 0 w 1887484"/>
                <a:gd name="connsiteY71" fmla="*/ 1482058 h 1904041"/>
                <a:gd name="connsiteX72" fmla="*/ 8809 w 1887484"/>
                <a:gd name="connsiteY72" fmla="*/ 1388477 h 1904041"/>
                <a:gd name="connsiteX73" fmla="*/ 21398 w 1887484"/>
                <a:gd name="connsiteY73" fmla="*/ 1283201 h 1904041"/>
                <a:gd name="connsiteX74" fmla="*/ 32189 w 1887484"/>
                <a:gd name="connsiteY74" fmla="*/ 1190791 h 1904041"/>
                <a:gd name="connsiteX75" fmla="*/ 44778 w 1887484"/>
                <a:gd name="connsiteY75" fmla="*/ 1110080 h 1904041"/>
                <a:gd name="connsiteX76" fmla="*/ 55569 w 1887484"/>
                <a:gd name="connsiteY76" fmla="*/ 1038726 h 1904041"/>
                <a:gd name="connsiteX77" fmla="*/ 66360 w 1887484"/>
                <a:gd name="connsiteY77" fmla="*/ 972051 h 1904041"/>
                <a:gd name="connsiteX78" fmla="*/ 78949 w 1887484"/>
                <a:gd name="connsiteY78" fmla="*/ 911225 h 1904041"/>
                <a:gd name="connsiteX79" fmla="*/ 89740 w 1887484"/>
                <a:gd name="connsiteY79" fmla="*/ 853907 h 1904041"/>
                <a:gd name="connsiteX80" fmla="*/ 102329 w 1887484"/>
                <a:gd name="connsiteY80" fmla="*/ 800100 h 1904041"/>
                <a:gd name="connsiteX81" fmla="*/ 113119 w 1887484"/>
                <a:gd name="connsiteY81" fmla="*/ 750971 h 1904041"/>
                <a:gd name="connsiteX82" fmla="*/ 123910 w 1887484"/>
                <a:gd name="connsiteY82" fmla="*/ 705351 h 1904041"/>
                <a:gd name="connsiteX83" fmla="*/ 136499 w 1887484"/>
                <a:gd name="connsiteY83" fmla="*/ 663240 h 1904041"/>
                <a:gd name="connsiteX84" fmla="*/ 147290 w 1887484"/>
                <a:gd name="connsiteY84" fmla="*/ 624639 h 1904041"/>
                <a:gd name="connsiteX85" fmla="*/ 158081 w 1887484"/>
                <a:gd name="connsiteY85" fmla="*/ 589547 h 1904041"/>
                <a:gd name="connsiteX86" fmla="*/ 170670 w 1887484"/>
                <a:gd name="connsiteY86" fmla="*/ 555625 h 1904041"/>
                <a:gd name="connsiteX87" fmla="*/ 181461 w 1887484"/>
                <a:gd name="connsiteY87" fmla="*/ 525212 h 1904041"/>
                <a:gd name="connsiteX88" fmla="*/ 192251 w 1887484"/>
                <a:gd name="connsiteY88" fmla="*/ 495968 h 1904041"/>
                <a:gd name="connsiteX89" fmla="*/ 204841 w 1887484"/>
                <a:gd name="connsiteY89" fmla="*/ 469064 h 1904041"/>
                <a:gd name="connsiteX90" fmla="*/ 215631 w 1887484"/>
                <a:gd name="connsiteY90" fmla="*/ 442160 h 1904041"/>
                <a:gd name="connsiteX91" fmla="*/ 228221 w 1887484"/>
                <a:gd name="connsiteY91" fmla="*/ 417596 h 1904041"/>
                <a:gd name="connsiteX92" fmla="*/ 239011 w 1887484"/>
                <a:gd name="connsiteY92" fmla="*/ 393031 h 1904041"/>
                <a:gd name="connsiteX93" fmla="*/ 249802 w 1887484"/>
                <a:gd name="connsiteY93" fmla="*/ 370806 h 1904041"/>
                <a:gd name="connsiteX94" fmla="*/ 262391 w 1887484"/>
                <a:gd name="connsiteY94" fmla="*/ 348581 h 1904041"/>
                <a:gd name="connsiteX95" fmla="*/ 273182 w 1887484"/>
                <a:gd name="connsiteY95" fmla="*/ 328696 h 1904041"/>
                <a:gd name="connsiteX96" fmla="*/ 285771 w 1887484"/>
                <a:gd name="connsiteY96" fmla="*/ 308810 h 1904041"/>
                <a:gd name="connsiteX97" fmla="*/ 296562 w 1887484"/>
                <a:gd name="connsiteY97" fmla="*/ 288925 h 1904041"/>
                <a:gd name="connsiteX98" fmla="*/ 307353 w 1887484"/>
                <a:gd name="connsiteY98" fmla="*/ 271379 h 1904041"/>
                <a:gd name="connsiteX99" fmla="*/ 318143 w 1887484"/>
                <a:gd name="connsiteY99" fmla="*/ 253833 h 1904041"/>
                <a:gd name="connsiteX100" fmla="*/ 330733 w 1887484"/>
                <a:gd name="connsiteY100" fmla="*/ 237457 h 1904041"/>
                <a:gd name="connsiteX101" fmla="*/ 343322 w 1887484"/>
                <a:gd name="connsiteY101" fmla="*/ 221080 h 1904041"/>
                <a:gd name="connsiteX102" fmla="*/ 354113 w 1887484"/>
                <a:gd name="connsiteY102" fmla="*/ 205874 h 1904041"/>
                <a:gd name="connsiteX103" fmla="*/ 364903 w 1887484"/>
                <a:gd name="connsiteY103" fmla="*/ 190667 h 1904041"/>
                <a:gd name="connsiteX104" fmla="*/ 375694 w 1887484"/>
                <a:gd name="connsiteY104" fmla="*/ 176630 h 1904041"/>
                <a:gd name="connsiteX105" fmla="*/ 388283 w 1887484"/>
                <a:gd name="connsiteY105" fmla="*/ 163763 h 1904041"/>
                <a:gd name="connsiteX106" fmla="*/ 399074 w 1887484"/>
                <a:gd name="connsiteY106" fmla="*/ 150896 h 1904041"/>
                <a:gd name="connsiteX107" fmla="*/ 411663 w 1887484"/>
                <a:gd name="connsiteY107" fmla="*/ 139199 h 1904041"/>
                <a:gd name="connsiteX108" fmla="*/ 422454 w 1887484"/>
                <a:gd name="connsiteY108" fmla="*/ 127501 h 1904041"/>
                <a:gd name="connsiteX109" fmla="*/ 433245 w 1887484"/>
                <a:gd name="connsiteY109" fmla="*/ 115804 h 1904041"/>
                <a:gd name="connsiteX110" fmla="*/ 445834 w 1887484"/>
                <a:gd name="connsiteY110" fmla="*/ 105276 h 1904041"/>
                <a:gd name="connsiteX111" fmla="*/ 456624 w 1887484"/>
                <a:gd name="connsiteY111" fmla="*/ 95918 h 1904041"/>
                <a:gd name="connsiteX112" fmla="*/ 469214 w 1887484"/>
                <a:gd name="connsiteY112" fmla="*/ 86561 h 1904041"/>
                <a:gd name="connsiteX113" fmla="*/ 480004 w 1887484"/>
                <a:gd name="connsiteY113" fmla="*/ 77203 h 1904041"/>
                <a:gd name="connsiteX114" fmla="*/ 490795 w 1887484"/>
                <a:gd name="connsiteY114" fmla="*/ 69015 h 1904041"/>
                <a:gd name="connsiteX115" fmla="*/ 503384 w 1887484"/>
                <a:gd name="connsiteY115" fmla="*/ 60826 h 1904041"/>
                <a:gd name="connsiteX116" fmla="*/ 514175 w 1887484"/>
                <a:gd name="connsiteY116" fmla="*/ 53808 h 1904041"/>
                <a:gd name="connsiteX117" fmla="*/ 526764 w 1887484"/>
                <a:gd name="connsiteY117" fmla="*/ 46790 h 1904041"/>
                <a:gd name="connsiteX118" fmla="*/ 537555 w 1887484"/>
                <a:gd name="connsiteY118" fmla="*/ 39771 h 1904041"/>
                <a:gd name="connsiteX119" fmla="*/ 548346 w 1887484"/>
                <a:gd name="connsiteY119" fmla="*/ 33922 h 1904041"/>
                <a:gd name="connsiteX120" fmla="*/ 560935 w 1887484"/>
                <a:gd name="connsiteY120" fmla="*/ 28074 h 1904041"/>
                <a:gd name="connsiteX121" fmla="*/ 571726 w 1887484"/>
                <a:gd name="connsiteY121" fmla="*/ 23395 h 1904041"/>
                <a:gd name="connsiteX122" fmla="*/ 582516 w 1887484"/>
                <a:gd name="connsiteY122" fmla="*/ 18716 h 1904041"/>
                <a:gd name="connsiteX123" fmla="*/ 595106 w 1887484"/>
                <a:gd name="connsiteY123" fmla="*/ 14037 h 1904041"/>
                <a:gd name="connsiteX124" fmla="*/ 605896 w 1887484"/>
                <a:gd name="connsiteY124" fmla="*/ 11697 h 1904041"/>
                <a:gd name="connsiteX125" fmla="*/ 618485 w 1887484"/>
                <a:gd name="connsiteY125" fmla="*/ 8188 h 1904041"/>
                <a:gd name="connsiteX126" fmla="*/ 629276 w 1887484"/>
                <a:gd name="connsiteY126" fmla="*/ 5849 h 1904041"/>
                <a:gd name="connsiteX127" fmla="*/ 640067 w 1887484"/>
                <a:gd name="connsiteY127" fmla="*/ 3509 h 1904041"/>
                <a:gd name="connsiteX128" fmla="*/ 652656 w 1887484"/>
                <a:gd name="connsiteY128" fmla="*/ 2340 h 1904041"/>
                <a:gd name="connsiteX129" fmla="*/ 663447 w 1887484"/>
                <a:gd name="connsiteY129" fmla="*/ 1170 h 1904041"/>
                <a:gd name="connsiteX130" fmla="*/ 676036 w 1887484"/>
                <a:gd name="connsiteY130" fmla="*/ 0 h 19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887484" h="1904041">
                  <a:moveTo>
                    <a:pt x="676036" y="0"/>
                  </a:moveTo>
                  <a:lnTo>
                    <a:pt x="686827" y="1170"/>
                  </a:lnTo>
                  <a:lnTo>
                    <a:pt x="697618" y="1170"/>
                  </a:lnTo>
                  <a:lnTo>
                    <a:pt x="710207" y="2340"/>
                  </a:lnTo>
                  <a:lnTo>
                    <a:pt x="720997" y="4679"/>
                  </a:lnTo>
                  <a:lnTo>
                    <a:pt x="733587" y="7019"/>
                  </a:lnTo>
                  <a:lnTo>
                    <a:pt x="744377" y="9358"/>
                  </a:lnTo>
                  <a:lnTo>
                    <a:pt x="1192193" y="8188"/>
                  </a:lnTo>
                  <a:lnTo>
                    <a:pt x="1202984" y="5849"/>
                  </a:lnTo>
                  <a:lnTo>
                    <a:pt x="1213774" y="3509"/>
                  </a:lnTo>
                  <a:lnTo>
                    <a:pt x="1226364" y="1170"/>
                  </a:lnTo>
                  <a:lnTo>
                    <a:pt x="1237154" y="1170"/>
                  </a:lnTo>
                  <a:lnTo>
                    <a:pt x="1249743" y="0"/>
                  </a:lnTo>
                  <a:lnTo>
                    <a:pt x="1260534" y="0"/>
                  </a:lnTo>
                  <a:lnTo>
                    <a:pt x="1271325" y="1170"/>
                  </a:lnTo>
                  <a:lnTo>
                    <a:pt x="1283914" y="2340"/>
                  </a:lnTo>
                  <a:lnTo>
                    <a:pt x="1294705" y="3509"/>
                  </a:lnTo>
                  <a:lnTo>
                    <a:pt x="1307294" y="5849"/>
                  </a:lnTo>
                  <a:lnTo>
                    <a:pt x="1318085" y="8188"/>
                  </a:lnTo>
                  <a:lnTo>
                    <a:pt x="1328875" y="11697"/>
                  </a:lnTo>
                  <a:lnTo>
                    <a:pt x="1339666" y="15207"/>
                  </a:lnTo>
                  <a:lnTo>
                    <a:pt x="1352255" y="19886"/>
                  </a:lnTo>
                  <a:lnTo>
                    <a:pt x="1363046" y="24565"/>
                  </a:lnTo>
                  <a:lnTo>
                    <a:pt x="1375635" y="29244"/>
                  </a:lnTo>
                  <a:lnTo>
                    <a:pt x="1386426" y="35092"/>
                  </a:lnTo>
                  <a:lnTo>
                    <a:pt x="1397217" y="40941"/>
                  </a:lnTo>
                  <a:lnTo>
                    <a:pt x="1409806" y="47959"/>
                  </a:lnTo>
                  <a:lnTo>
                    <a:pt x="1420597" y="54978"/>
                  </a:lnTo>
                  <a:lnTo>
                    <a:pt x="1433186" y="61996"/>
                  </a:lnTo>
                  <a:lnTo>
                    <a:pt x="1443977" y="70184"/>
                  </a:lnTo>
                  <a:lnTo>
                    <a:pt x="1454767" y="79542"/>
                  </a:lnTo>
                  <a:lnTo>
                    <a:pt x="1467357" y="87730"/>
                  </a:lnTo>
                  <a:lnTo>
                    <a:pt x="1478147" y="98258"/>
                  </a:lnTo>
                  <a:lnTo>
                    <a:pt x="1490736" y="107616"/>
                  </a:lnTo>
                  <a:lnTo>
                    <a:pt x="1501527" y="119313"/>
                  </a:lnTo>
                  <a:lnTo>
                    <a:pt x="1512318" y="129841"/>
                  </a:lnTo>
                  <a:lnTo>
                    <a:pt x="1524907" y="141538"/>
                  </a:lnTo>
                  <a:lnTo>
                    <a:pt x="1535698" y="154405"/>
                  </a:lnTo>
                  <a:lnTo>
                    <a:pt x="1546489" y="167272"/>
                  </a:lnTo>
                  <a:lnTo>
                    <a:pt x="1559078" y="180139"/>
                  </a:lnTo>
                  <a:lnTo>
                    <a:pt x="1569869" y="195346"/>
                  </a:lnTo>
                  <a:lnTo>
                    <a:pt x="1582458" y="210553"/>
                  </a:lnTo>
                  <a:lnTo>
                    <a:pt x="1593248" y="225759"/>
                  </a:lnTo>
                  <a:lnTo>
                    <a:pt x="1604039" y="242135"/>
                  </a:lnTo>
                  <a:lnTo>
                    <a:pt x="1616628" y="258512"/>
                  </a:lnTo>
                  <a:lnTo>
                    <a:pt x="1627419" y="277228"/>
                  </a:lnTo>
                  <a:lnTo>
                    <a:pt x="1640008" y="294774"/>
                  </a:lnTo>
                  <a:lnTo>
                    <a:pt x="1650799" y="314659"/>
                  </a:lnTo>
                  <a:lnTo>
                    <a:pt x="1661590" y="334545"/>
                  </a:lnTo>
                  <a:lnTo>
                    <a:pt x="1674179" y="356770"/>
                  </a:lnTo>
                  <a:lnTo>
                    <a:pt x="1684970" y="378995"/>
                  </a:lnTo>
                  <a:lnTo>
                    <a:pt x="1697559" y="402389"/>
                  </a:lnTo>
                  <a:lnTo>
                    <a:pt x="1708350" y="426954"/>
                  </a:lnTo>
                  <a:lnTo>
                    <a:pt x="1719140" y="452688"/>
                  </a:lnTo>
                  <a:lnTo>
                    <a:pt x="1729931" y="480762"/>
                  </a:lnTo>
                  <a:lnTo>
                    <a:pt x="1742520" y="510005"/>
                  </a:lnTo>
                  <a:lnTo>
                    <a:pt x="1753311" y="540418"/>
                  </a:lnTo>
                  <a:lnTo>
                    <a:pt x="1765900" y="573171"/>
                  </a:lnTo>
                  <a:lnTo>
                    <a:pt x="1776691" y="608263"/>
                  </a:lnTo>
                  <a:lnTo>
                    <a:pt x="1787482" y="645694"/>
                  </a:lnTo>
                  <a:lnTo>
                    <a:pt x="1800071" y="686635"/>
                  </a:lnTo>
                  <a:lnTo>
                    <a:pt x="1810862" y="731085"/>
                  </a:lnTo>
                  <a:lnTo>
                    <a:pt x="1823451" y="780214"/>
                  </a:lnTo>
                  <a:lnTo>
                    <a:pt x="1834242" y="836361"/>
                  </a:lnTo>
                  <a:lnTo>
                    <a:pt x="1845032" y="901867"/>
                  </a:lnTo>
                  <a:lnTo>
                    <a:pt x="1857621" y="980239"/>
                  </a:lnTo>
                  <a:lnTo>
                    <a:pt x="1868412" y="1084345"/>
                  </a:lnTo>
                  <a:lnTo>
                    <a:pt x="1881001" y="1256297"/>
                  </a:lnTo>
                  <a:lnTo>
                    <a:pt x="1885102" y="1335426"/>
                  </a:lnTo>
                  <a:lnTo>
                    <a:pt x="1887484" y="1903557"/>
                  </a:lnTo>
                  <a:lnTo>
                    <a:pt x="0" y="1904041"/>
                  </a:lnTo>
                  <a:lnTo>
                    <a:pt x="0" y="1482058"/>
                  </a:lnTo>
                  <a:lnTo>
                    <a:pt x="8809" y="1388477"/>
                  </a:lnTo>
                  <a:lnTo>
                    <a:pt x="21398" y="1283201"/>
                  </a:lnTo>
                  <a:lnTo>
                    <a:pt x="32189" y="1190791"/>
                  </a:lnTo>
                  <a:lnTo>
                    <a:pt x="44778" y="1110080"/>
                  </a:lnTo>
                  <a:lnTo>
                    <a:pt x="55569" y="1038726"/>
                  </a:lnTo>
                  <a:lnTo>
                    <a:pt x="66360" y="972051"/>
                  </a:lnTo>
                  <a:lnTo>
                    <a:pt x="78949" y="911225"/>
                  </a:lnTo>
                  <a:lnTo>
                    <a:pt x="89740" y="853907"/>
                  </a:lnTo>
                  <a:lnTo>
                    <a:pt x="102329" y="800100"/>
                  </a:lnTo>
                  <a:lnTo>
                    <a:pt x="113119" y="750971"/>
                  </a:lnTo>
                  <a:lnTo>
                    <a:pt x="123910" y="705351"/>
                  </a:lnTo>
                  <a:lnTo>
                    <a:pt x="136499" y="663240"/>
                  </a:lnTo>
                  <a:lnTo>
                    <a:pt x="147290" y="624639"/>
                  </a:lnTo>
                  <a:lnTo>
                    <a:pt x="158081" y="589547"/>
                  </a:lnTo>
                  <a:lnTo>
                    <a:pt x="170670" y="555625"/>
                  </a:lnTo>
                  <a:lnTo>
                    <a:pt x="181461" y="525212"/>
                  </a:lnTo>
                  <a:lnTo>
                    <a:pt x="192251" y="495968"/>
                  </a:lnTo>
                  <a:lnTo>
                    <a:pt x="204841" y="469064"/>
                  </a:lnTo>
                  <a:lnTo>
                    <a:pt x="215631" y="442160"/>
                  </a:lnTo>
                  <a:lnTo>
                    <a:pt x="228221" y="417596"/>
                  </a:lnTo>
                  <a:lnTo>
                    <a:pt x="239011" y="393031"/>
                  </a:lnTo>
                  <a:lnTo>
                    <a:pt x="249802" y="370806"/>
                  </a:lnTo>
                  <a:lnTo>
                    <a:pt x="262391" y="348581"/>
                  </a:lnTo>
                  <a:lnTo>
                    <a:pt x="273182" y="328696"/>
                  </a:lnTo>
                  <a:lnTo>
                    <a:pt x="285771" y="308810"/>
                  </a:lnTo>
                  <a:lnTo>
                    <a:pt x="296562" y="288925"/>
                  </a:lnTo>
                  <a:lnTo>
                    <a:pt x="307353" y="271379"/>
                  </a:lnTo>
                  <a:lnTo>
                    <a:pt x="318143" y="253833"/>
                  </a:lnTo>
                  <a:lnTo>
                    <a:pt x="330733" y="237457"/>
                  </a:lnTo>
                  <a:lnTo>
                    <a:pt x="343322" y="221080"/>
                  </a:lnTo>
                  <a:lnTo>
                    <a:pt x="354113" y="205874"/>
                  </a:lnTo>
                  <a:lnTo>
                    <a:pt x="364903" y="190667"/>
                  </a:lnTo>
                  <a:lnTo>
                    <a:pt x="375694" y="176630"/>
                  </a:lnTo>
                  <a:lnTo>
                    <a:pt x="388283" y="163763"/>
                  </a:lnTo>
                  <a:lnTo>
                    <a:pt x="399074" y="150896"/>
                  </a:lnTo>
                  <a:lnTo>
                    <a:pt x="411663" y="139199"/>
                  </a:lnTo>
                  <a:lnTo>
                    <a:pt x="422454" y="127501"/>
                  </a:lnTo>
                  <a:lnTo>
                    <a:pt x="433245" y="115804"/>
                  </a:lnTo>
                  <a:lnTo>
                    <a:pt x="445834" y="105276"/>
                  </a:lnTo>
                  <a:lnTo>
                    <a:pt x="456624" y="95918"/>
                  </a:lnTo>
                  <a:lnTo>
                    <a:pt x="469214" y="86561"/>
                  </a:lnTo>
                  <a:lnTo>
                    <a:pt x="480004" y="77203"/>
                  </a:lnTo>
                  <a:lnTo>
                    <a:pt x="490795" y="69015"/>
                  </a:lnTo>
                  <a:lnTo>
                    <a:pt x="503384" y="60826"/>
                  </a:lnTo>
                  <a:lnTo>
                    <a:pt x="514175" y="53808"/>
                  </a:lnTo>
                  <a:lnTo>
                    <a:pt x="526764" y="46790"/>
                  </a:lnTo>
                  <a:lnTo>
                    <a:pt x="537555" y="39771"/>
                  </a:lnTo>
                  <a:lnTo>
                    <a:pt x="548346" y="33922"/>
                  </a:lnTo>
                  <a:lnTo>
                    <a:pt x="560935" y="28074"/>
                  </a:lnTo>
                  <a:lnTo>
                    <a:pt x="571726" y="23395"/>
                  </a:lnTo>
                  <a:lnTo>
                    <a:pt x="582516" y="18716"/>
                  </a:lnTo>
                  <a:lnTo>
                    <a:pt x="595106" y="14037"/>
                  </a:lnTo>
                  <a:lnTo>
                    <a:pt x="605896" y="11697"/>
                  </a:lnTo>
                  <a:lnTo>
                    <a:pt x="618485" y="8188"/>
                  </a:lnTo>
                  <a:lnTo>
                    <a:pt x="629276" y="5849"/>
                  </a:lnTo>
                  <a:lnTo>
                    <a:pt x="640067" y="3509"/>
                  </a:lnTo>
                  <a:lnTo>
                    <a:pt x="652656" y="2340"/>
                  </a:lnTo>
                  <a:lnTo>
                    <a:pt x="663447" y="1170"/>
                  </a:lnTo>
                  <a:lnTo>
                    <a:pt x="676036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 bwMode="auto">
            <a:xfrm>
              <a:off x="4916846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6522476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2866320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426230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6906885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8474415" y="3254322"/>
              <a:ext cx="0" cy="1097280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521052" y="2907613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052" y="2907613"/>
                  <a:ext cx="730713" cy="376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Connector 113"/>
            <p:cNvCxnSpPr/>
            <p:nvPr/>
          </p:nvCxnSpPr>
          <p:spPr bwMode="auto">
            <a:xfrm>
              <a:off x="4613652" y="2945915"/>
              <a:ext cx="0" cy="1482348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864360" y="3296529"/>
              <a:ext cx="159318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1247503" y="2944936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503" y="2944936"/>
                  <a:ext cx="744114" cy="39284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/>
            <p:nvPr/>
          </p:nvCxnSpPr>
          <p:spPr bwMode="auto">
            <a:xfrm>
              <a:off x="569812" y="3292223"/>
              <a:ext cx="25393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569812" y="2968775"/>
              <a:ext cx="0" cy="141211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2576491" y="2971191"/>
              <a:ext cx="0" cy="142156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1000761" y="2368834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61" y="2368834"/>
                  <a:ext cx="1320386" cy="3960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Arrow Connector 120"/>
            <p:cNvCxnSpPr/>
            <p:nvPr/>
          </p:nvCxnSpPr>
          <p:spPr bwMode="auto">
            <a:xfrm>
              <a:off x="569812" y="2754273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3065851" y="2353532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851" y="2353532"/>
                  <a:ext cx="1320386" cy="3960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Straight Arrow Connector 122"/>
            <p:cNvCxnSpPr/>
            <p:nvPr/>
          </p:nvCxnSpPr>
          <p:spPr bwMode="auto">
            <a:xfrm>
              <a:off x="2581944" y="2754273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8673196" y="2947598"/>
              <a:ext cx="0" cy="14823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6636037" y="2972874"/>
              <a:ext cx="0" cy="142156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005158" y="2337853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5158" y="2337853"/>
                  <a:ext cx="1320386" cy="396004"/>
                </a:xfrm>
                <a:prstGeom prst="rect">
                  <a:avLst/>
                </a:prstGeom>
                <a:blipFill>
                  <a:blip r:embed="rId8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Arrow Connector 126"/>
            <p:cNvCxnSpPr/>
            <p:nvPr/>
          </p:nvCxnSpPr>
          <p:spPr bwMode="auto">
            <a:xfrm>
              <a:off x="4629356" y="2755956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7059687" y="2360570"/>
                  <a:ext cx="1320386" cy="39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data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687" y="2360570"/>
                  <a:ext cx="1320386" cy="3960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Arrow Connector 128"/>
            <p:cNvCxnSpPr/>
            <p:nvPr/>
          </p:nvCxnSpPr>
          <p:spPr bwMode="auto">
            <a:xfrm>
              <a:off x="6641490" y="2755956"/>
              <a:ext cx="200212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246600" y="4379577"/>
              <a:ext cx="8633528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1" name="Group 130"/>
            <p:cNvGrpSpPr/>
            <p:nvPr/>
          </p:nvGrpSpPr>
          <p:grpSpPr>
            <a:xfrm>
              <a:off x="575232" y="3443181"/>
              <a:ext cx="4022715" cy="903154"/>
              <a:chOff x="2387049" y="3828158"/>
              <a:chExt cx="4781078" cy="1883275"/>
            </a:xfrm>
          </p:grpSpPr>
          <p:sp>
            <p:nvSpPr>
              <p:cNvPr id="132" name="Freeform 98"/>
              <p:cNvSpPr>
                <a:spLocks/>
              </p:cNvSpPr>
              <p:nvPr/>
            </p:nvSpPr>
            <p:spPr bwMode="auto">
              <a:xfrm>
                <a:off x="2387049" y="5334778"/>
                <a:ext cx="48559" cy="376655"/>
              </a:xfrm>
              <a:custGeom>
                <a:avLst/>
                <a:gdLst>
                  <a:gd name="T0" fmla="*/ 0 w 27"/>
                  <a:gd name="T1" fmla="*/ 322 h 322"/>
                  <a:gd name="T2" fmla="*/ 6 w 27"/>
                  <a:gd name="T3" fmla="*/ 74 h 322"/>
                  <a:gd name="T4" fmla="*/ 12 w 27"/>
                  <a:gd name="T5" fmla="*/ 0 h 322"/>
                  <a:gd name="T6" fmla="*/ 18 w 27"/>
                  <a:gd name="T7" fmla="*/ 1 h 322"/>
                  <a:gd name="T8" fmla="*/ 25 w 27"/>
                  <a:gd name="T9" fmla="*/ 72 h 322"/>
                  <a:gd name="T10" fmla="*/ 27 w 27"/>
                  <a:gd name="T11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22">
                    <a:moveTo>
                      <a:pt x="0" y="322"/>
                    </a:moveTo>
                    <a:lnTo>
                      <a:pt x="6" y="74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5" y="72"/>
                    </a:lnTo>
                    <a:lnTo>
                      <a:pt x="27" y="322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3" name="Freeform 99"/>
              <p:cNvSpPr>
                <a:spLocks/>
              </p:cNvSpPr>
              <p:nvPr/>
            </p:nvSpPr>
            <p:spPr bwMode="auto">
              <a:xfrm>
                <a:off x="2449995" y="5360512"/>
                <a:ext cx="46760" cy="350921"/>
              </a:xfrm>
              <a:custGeom>
                <a:avLst/>
                <a:gdLst>
                  <a:gd name="T0" fmla="*/ 0 w 26"/>
                  <a:gd name="T1" fmla="*/ 300 h 300"/>
                  <a:gd name="T2" fmla="*/ 3 w 26"/>
                  <a:gd name="T3" fmla="*/ 63 h 300"/>
                  <a:gd name="T4" fmla="*/ 9 w 26"/>
                  <a:gd name="T5" fmla="*/ 0 h 300"/>
                  <a:gd name="T6" fmla="*/ 15 w 26"/>
                  <a:gd name="T7" fmla="*/ 8 h 300"/>
                  <a:gd name="T8" fmla="*/ 21 w 26"/>
                  <a:gd name="T9" fmla="*/ 90 h 300"/>
                  <a:gd name="T10" fmla="*/ 26 w 26"/>
                  <a:gd name="T11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00">
                    <a:moveTo>
                      <a:pt x="0" y="300"/>
                    </a:moveTo>
                    <a:lnTo>
                      <a:pt x="3" y="63"/>
                    </a:lnTo>
                    <a:lnTo>
                      <a:pt x="9" y="0"/>
                    </a:lnTo>
                    <a:lnTo>
                      <a:pt x="15" y="8"/>
                    </a:lnTo>
                    <a:lnTo>
                      <a:pt x="21" y="90"/>
                    </a:lnTo>
                    <a:lnTo>
                      <a:pt x="26" y="300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4" name="Freeform 100"/>
              <p:cNvSpPr>
                <a:spLocks/>
              </p:cNvSpPr>
              <p:nvPr/>
            </p:nvSpPr>
            <p:spPr bwMode="auto">
              <a:xfrm>
                <a:off x="2503948" y="3828158"/>
                <a:ext cx="3990773" cy="1883275"/>
              </a:xfrm>
              <a:custGeom>
                <a:avLst/>
                <a:gdLst>
                  <a:gd name="T0" fmla="*/ 30 w 2219"/>
                  <a:gd name="T1" fmla="*/ 1606 h 1610"/>
                  <a:gd name="T2" fmla="*/ 68 w 2219"/>
                  <a:gd name="T3" fmla="*/ 1407 h 1610"/>
                  <a:gd name="T4" fmla="*/ 107 w 2219"/>
                  <a:gd name="T5" fmla="*/ 1373 h 1610"/>
                  <a:gd name="T6" fmla="*/ 145 w 2219"/>
                  <a:gd name="T7" fmla="*/ 1097 h 1610"/>
                  <a:gd name="T8" fmla="*/ 183 w 2219"/>
                  <a:gd name="T9" fmla="*/ 730 h 1610"/>
                  <a:gd name="T10" fmla="*/ 221 w 2219"/>
                  <a:gd name="T11" fmla="*/ 504 h 1610"/>
                  <a:gd name="T12" fmla="*/ 260 w 2219"/>
                  <a:gd name="T13" fmla="*/ 357 h 1610"/>
                  <a:gd name="T14" fmla="*/ 298 w 2219"/>
                  <a:gd name="T15" fmla="*/ 247 h 1610"/>
                  <a:gd name="T16" fmla="*/ 336 w 2219"/>
                  <a:gd name="T17" fmla="*/ 163 h 1610"/>
                  <a:gd name="T18" fmla="*/ 374 w 2219"/>
                  <a:gd name="T19" fmla="*/ 99 h 1610"/>
                  <a:gd name="T20" fmla="*/ 413 w 2219"/>
                  <a:gd name="T21" fmla="*/ 52 h 1610"/>
                  <a:gd name="T22" fmla="*/ 451 w 2219"/>
                  <a:gd name="T23" fmla="*/ 20 h 1610"/>
                  <a:gd name="T24" fmla="*/ 489 w 2219"/>
                  <a:gd name="T25" fmla="*/ 3 h 1610"/>
                  <a:gd name="T26" fmla="*/ 528 w 2219"/>
                  <a:gd name="T27" fmla="*/ 2 h 1610"/>
                  <a:gd name="T28" fmla="*/ 566 w 2219"/>
                  <a:gd name="T29" fmla="*/ 20 h 1610"/>
                  <a:gd name="T30" fmla="*/ 604 w 2219"/>
                  <a:gd name="T31" fmla="*/ 67 h 1610"/>
                  <a:gd name="T32" fmla="*/ 643 w 2219"/>
                  <a:gd name="T33" fmla="*/ 180 h 1610"/>
                  <a:gd name="T34" fmla="*/ 681 w 2219"/>
                  <a:gd name="T35" fmla="*/ 320 h 1610"/>
                  <a:gd name="T36" fmla="*/ 719 w 2219"/>
                  <a:gd name="T37" fmla="*/ 106 h 1610"/>
                  <a:gd name="T38" fmla="*/ 757 w 2219"/>
                  <a:gd name="T39" fmla="*/ 37 h 1610"/>
                  <a:gd name="T40" fmla="*/ 796 w 2219"/>
                  <a:gd name="T41" fmla="*/ 7 h 1610"/>
                  <a:gd name="T42" fmla="*/ 834 w 2219"/>
                  <a:gd name="T43" fmla="*/ 0 h 1610"/>
                  <a:gd name="T44" fmla="*/ 872 w 2219"/>
                  <a:gd name="T45" fmla="*/ 10 h 1610"/>
                  <a:gd name="T46" fmla="*/ 910 w 2219"/>
                  <a:gd name="T47" fmla="*/ 35 h 1610"/>
                  <a:gd name="T48" fmla="*/ 949 w 2219"/>
                  <a:gd name="T49" fmla="*/ 75 h 1610"/>
                  <a:gd name="T50" fmla="*/ 987 w 2219"/>
                  <a:gd name="T51" fmla="*/ 132 h 1610"/>
                  <a:gd name="T52" fmla="*/ 1025 w 2219"/>
                  <a:gd name="T53" fmla="*/ 207 h 1610"/>
                  <a:gd name="T54" fmla="*/ 1064 w 2219"/>
                  <a:gd name="T55" fmla="*/ 305 h 1610"/>
                  <a:gd name="T56" fmla="*/ 1102 w 2219"/>
                  <a:gd name="T57" fmla="*/ 436 h 1610"/>
                  <a:gd name="T58" fmla="*/ 1140 w 2219"/>
                  <a:gd name="T59" fmla="*/ 625 h 1610"/>
                  <a:gd name="T60" fmla="*/ 1179 w 2219"/>
                  <a:gd name="T61" fmla="*/ 1074 h 1610"/>
                  <a:gd name="T62" fmla="*/ 1217 w 2219"/>
                  <a:gd name="T63" fmla="*/ 1012 h 1610"/>
                  <a:gd name="T64" fmla="*/ 1255 w 2219"/>
                  <a:gd name="T65" fmla="*/ 1129 h 1610"/>
                  <a:gd name="T66" fmla="*/ 1293 w 2219"/>
                  <a:gd name="T67" fmla="*/ 1035 h 1610"/>
                  <a:gd name="T68" fmla="*/ 1332 w 2219"/>
                  <a:gd name="T69" fmla="*/ 1464 h 1610"/>
                  <a:gd name="T70" fmla="*/ 1370 w 2219"/>
                  <a:gd name="T71" fmla="*/ 1052 h 1610"/>
                  <a:gd name="T72" fmla="*/ 1408 w 2219"/>
                  <a:gd name="T73" fmla="*/ 1064 h 1610"/>
                  <a:gd name="T74" fmla="*/ 1446 w 2219"/>
                  <a:gd name="T75" fmla="*/ 1417 h 1610"/>
                  <a:gd name="T76" fmla="*/ 1485 w 2219"/>
                  <a:gd name="T77" fmla="*/ 1056 h 1610"/>
                  <a:gd name="T78" fmla="*/ 1523 w 2219"/>
                  <a:gd name="T79" fmla="*/ 1057 h 1610"/>
                  <a:gd name="T80" fmla="*/ 1561 w 2219"/>
                  <a:gd name="T81" fmla="*/ 1362 h 1610"/>
                  <a:gd name="T82" fmla="*/ 1600 w 2219"/>
                  <a:gd name="T83" fmla="*/ 1078 h 1610"/>
                  <a:gd name="T84" fmla="*/ 1638 w 2219"/>
                  <a:gd name="T85" fmla="*/ 1041 h 1610"/>
                  <a:gd name="T86" fmla="*/ 1676 w 2219"/>
                  <a:gd name="T87" fmla="*/ 1171 h 1610"/>
                  <a:gd name="T88" fmla="*/ 1715 w 2219"/>
                  <a:gd name="T89" fmla="*/ 1132 h 1610"/>
                  <a:gd name="T90" fmla="*/ 1753 w 2219"/>
                  <a:gd name="T91" fmla="*/ 1038 h 1610"/>
                  <a:gd name="T92" fmla="*/ 1791 w 2219"/>
                  <a:gd name="T93" fmla="*/ 1098 h 1610"/>
                  <a:gd name="T94" fmla="*/ 1829 w 2219"/>
                  <a:gd name="T95" fmla="*/ 1243 h 1610"/>
                  <a:gd name="T96" fmla="*/ 1868 w 2219"/>
                  <a:gd name="T97" fmla="*/ 1049 h 1610"/>
                  <a:gd name="T98" fmla="*/ 1906 w 2219"/>
                  <a:gd name="T99" fmla="*/ 1069 h 1610"/>
                  <a:gd name="T100" fmla="*/ 1944 w 2219"/>
                  <a:gd name="T101" fmla="*/ 1423 h 1610"/>
                  <a:gd name="T102" fmla="*/ 1982 w 2219"/>
                  <a:gd name="T103" fmla="*/ 1054 h 1610"/>
                  <a:gd name="T104" fmla="*/ 2021 w 2219"/>
                  <a:gd name="T105" fmla="*/ 1066 h 1610"/>
                  <a:gd name="T106" fmla="*/ 2059 w 2219"/>
                  <a:gd name="T107" fmla="*/ 1286 h 1610"/>
                  <a:gd name="T108" fmla="*/ 2097 w 2219"/>
                  <a:gd name="T109" fmla="*/ 1038 h 1610"/>
                  <a:gd name="T110" fmla="*/ 2136 w 2219"/>
                  <a:gd name="T111" fmla="*/ 1166 h 1610"/>
                  <a:gd name="T112" fmla="*/ 2174 w 2219"/>
                  <a:gd name="T113" fmla="*/ 1065 h 1610"/>
                  <a:gd name="T114" fmla="*/ 2212 w 2219"/>
                  <a:gd name="T115" fmla="*/ 1371 h 161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10 w 10000"/>
                  <a:gd name="connsiteY105" fmla="*/ 3261 h 10000"/>
                  <a:gd name="connsiteX106" fmla="*/ 3069 w 10000"/>
                  <a:gd name="connsiteY106" fmla="*/ 1988 h 10000"/>
                  <a:gd name="connsiteX107" fmla="*/ 3096 w 10000"/>
                  <a:gd name="connsiteY107" fmla="*/ 1565 h 10000"/>
                  <a:gd name="connsiteX108" fmla="*/ 3128 w 10000"/>
                  <a:gd name="connsiteY108" fmla="*/ 1286 h 10000"/>
                  <a:gd name="connsiteX109" fmla="*/ 3155 w 10000"/>
                  <a:gd name="connsiteY109" fmla="*/ 1075 h 10000"/>
                  <a:gd name="connsiteX110" fmla="*/ 3182 w 10000"/>
                  <a:gd name="connsiteY110" fmla="*/ 907 h 10000"/>
                  <a:gd name="connsiteX111" fmla="*/ 3213 w 10000"/>
                  <a:gd name="connsiteY111" fmla="*/ 770 h 10000"/>
                  <a:gd name="connsiteX112" fmla="*/ 3240 w 10000"/>
                  <a:gd name="connsiteY112" fmla="*/ 658 h 10000"/>
                  <a:gd name="connsiteX113" fmla="*/ 3267 w 10000"/>
                  <a:gd name="connsiteY113" fmla="*/ 559 h 10000"/>
                  <a:gd name="connsiteX114" fmla="*/ 3299 w 10000"/>
                  <a:gd name="connsiteY114" fmla="*/ 478 h 10000"/>
                  <a:gd name="connsiteX115" fmla="*/ 3326 w 10000"/>
                  <a:gd name="connsiteY115" fmla="*/ 404 h 10000"/>
                  <a:gd name="connsiteX116" fmla="*/ 3357 w 10000"/>
                  <a:gd name="connsiteY116" fmla="*/ 335 h 10000"/>
                  <a:gd name="connsiteX117" fmla="*/ 3384 w 10000"/>
                  <a:gd name="connsiteY117" fmla="*/ 280 h 10000"/>
                  <a:gd name="connsiteX118" fmla="*/ 3411 w 10000"/>
                  <a:gd name="connsiteY118" fmla="*/ 230 h 10000"/>
                  <a:gd name="connsiteX119" fmla="*/ 3443 w 10000"/>
                  <a:gd name="connsiteY119" fmla="*/ 186 h 10000"/>
                  <a:gd name="connsiteX120" fmla="*/ 3470 w 10000"/>
                  <a:gd name="connsiteY120" fmla="*/ 149 h 10000"/>
                  <a:gd name="connsiteX121" fmla="*/ 3497 w 10000"/>
                  <a:gd name="connsiteY121" fmla="*/ 118 h 10000"/>
                  <a:gd name="connsiteX122" fmla="*/ 3529 w 10000"/>
                  <a:gd name="connsiteY122" fmla="*/ 87 h 10000"/>
                  <a:gd name="connsiteX123" fmla="*/ 3556 w 10000"/>
                  <a:gd name="connsiteY123" fmla="*/ 68 h 10000"/>
                  <a:gd name="connsiteX124" fmla="*/ 3587 w 10000"/>
                  <a:gd name="connsiteY124" fmla="*/ 43 h 10000"/>
                  <a:gd name="connsiteX125" fmla="*/ 3614 w 10000"/>
                  <a:gd name="connsiteY125" fmla="*/ 31 h 10000"/>
                  <a:gd name="connsiteX126" fmla="*/ 3641 w 10000"/>
                  <a:gd name="connsiteY126" fmla="*/ 19 h 10000"/>
                  <a:gd name="connsiteX127" fmla="*/ 3673 w 10000"/>
                  <a:gd name="connsiteY127" fmla="*/ 6 h 10000"/>
                  <a:gd name="connsiteX128" fmla="*/ 3700 w 10000"/>
                  <a:gd name="connsiteY128" fmla="*/ 6 h 10000"/>
                  <a:gd name="connsiteX129" fmla="*/ 3731 w 10000"/>
                  <a:gd name="connsiteY129" fmla="*/ 0 h 10000"/>
                  <a:gd name="connsiteX130" fmla="*/ 3758 w 10000"/>
                  <a:gd name="connsiteY130" fmla="*/ 0 h 10000"/>
                  <a:gd name="connsiteX131" fmla="*/ 3785 w 10000"/>
                  <a:gd name="connsiteY131" fmla="*/ 6 h 10000"/>
                  <a:gd name="connsiteX132" fmla="*/ 3817 w 10000"/>
                  <a:gd name="connsiteY132" fmla="*/ 12 h 10000"/>
                  <a:gd name="connsiteX133" fmla="*/ 3844 w 10000"/>
                  <a:gd name="connsiteY133" fmla="*/ 19 h 10000"/>
                  <a:gd name="connsiteX134" fmla="*/ 3876 w 10000"/>
                  <a:gd name="connsiteY134" fmla="*/ 31 h 10000"/>
                  <a:gd name="connsiteX135" fmla="*/ 3903 w 10000"/>
                  <a:gd name="connsiteY135" fmla="*/ 43 h 10000"/>
                  <a:gd name="connsiteX136" fmla="*/ 3930 w 10000"/>
                  <a:gd name="connsiteY136" fmla="*/ 62 h 10000"/>
                  <a:gd name="connsiteX137" fmla="*/ 3957 w 10000"/>
                  <a:gd name="connsiteY137" fmla="*/ 81 h 10000"/>
                  <a:gd name="connsiteX138" fmla="*/ 3988 w 10000"/>
                  <a:gd name="connsiteY138" fmla="*/ 106 h 10000"/>
                  <a:gd name="connsiteX139" fmla="*/ 4015 w 10000"/>
                  <a:gd name="connsiteY139" fmla="*/ 130 h 10000"/>
                  <a:gd name="connsiteX140" fmla="*/ 4047 w 10000"/>
                  <a:gd name="connsiteY140" fmla="*/ 155 h 10000"/>
                  <a:gd name="connsiteX141" fmla="*/ 4074 w 10000"/>
                  <a:gd name="connsiteY141" fmla="*/ 186 h 10000"/>
                  <a:gd name="connsiteX142" fmla="*/ 4101 w 10000"/>
                  <a:gd name="connsiteY142" fmla="*/ 217 h 10000"/>
                  <a:gd name="connsiteX143" fmla="*/ 4132 w 10000"/>
                  <a:gd name="connsiteY143" fmla="*/ 255 h 10000"/>
                  <a:gd name="connsiteX144" fmla="*/ 4160 w 10000"/>
                  <a:gd name="connsiteY144" fmla="*/ 292 h 10000"/>
                  <a:gd name="connsiteX145" fmla="*/ 4191 w 10000"/>
                  <a:gd name="connsiteY145" fmla="*/ 329 h 10000"/>
                  <a:gd name="connsiteX146" fmla="*/ 4218 w 10000"/>
                  <a:gd name="connsiteY146" fmla="*/ 373 h 10000"/>
                  <a:gd name="connsiteX147" fmla="*/ 4245 w 10000"/>
                  <a:gd name="connsiteY147" fmla="*/ 422 h 10000"/>
                  <a:gd name="connsiteX148" fmla="*/ 4277 w 10000"/>
                  <a:gd name="connsiteY148" fmla="*/ 466 h 10000"/>
                  <a:gd name="connsiteX149" fmla="*/ 4304 w 10000"/>
                  <a:gd name="connsiteY149" fmla="*/ 522 h 10000"/>
                  <a:gd name="connsiteX150" fmla="*/ 4335 w 10000"/>
                  <a:gd name="connsiteY150" fmla="*/ 571 h 10000"/>
                  <a:gd name="connsiteX151" fmla="*/ 4362 w 10000"/>
                  <a:gd name="connsiteY151" fmla="*/ 634 h 10000"/>
                  <a:gd name="connsiteX152" fmla="*/ 4389 w 10000"/>
                  <a:gd name="connsiteY152" fmla="*/ 689 h 10000"/>
                  <a:gd name="connsiteX153" fmla="*/ 4421 w 10000"/>
                  <a:gd name="connsiteY153" fmla="*/ 752 h 10000"/>
                  <a:gd name="connsiteX154" fmla="*/ 4448 w 10000"/>
                  <a:gd name="connsiteY154" fmla="*/ 820 h 10000"/>
                  <a:gd name="connsiteX155" fmla="*/ 4475 w 10000"/>
                  <a:gd name="connsiteY155" fmla="*/ 888 h 10000"/>
                  <a:gd name="connsiteX156" fmla="*/ 4507 w 10000"/>
                  <a:gd name="connsiteY156" fmla="*/ 957 h 10000"/>
                  <a:gd name="connsiteX157" fmla="*/ 4534 w 10000"/>
                  <a:gd name="connsiteY157" fmla="*/ 1037 h 10000"/>
                  <a:gd name="connsiteX158" fmla="*/ 4565 w 10000"/>
                  <a:gd name="connsiteY158" fmla="*/ 1118 h 10000"/>
                  <a:gd name="connsiteX159" fmla="*/ 4592 w 10000"/>
                  <a:gd name="connsiteY159" fmla="*/ 1199 h 10000"/>
                  <a:gd name="connsiteX160" fmla="*/ 4619 w 10000"/>
                  <a:gd name="connsiteY160" fmla="*/ 1286 h 10000"/>
                  <a:gd name="connsiteX161" fmla="*/ 4651 w 10000"/>
                  <a:gd name="connsiteY161" fmla="*/ 1373 h 10000"/>
                  <a:gd name="connsiteX162" fmla="*/ 4678 w 10000"/>
                  <a:gd name="connsiteY162" fmla="*/ 1472 h 10000"/>
                  <a:gd name="connsiteX163" fmla="*/ 4709 w 10000"/>
                  <a:gd name="connsiteY163" fmla="*/ 1565 h 10000"/>
                  <a:gd name="connsiteX164" fmla="*/ 4736 w 10000"/>
                  <a:gd name="connsiteY164" fmla="*/ 1671 h 10000"/>
                  <a:gd name="connsiteX165" fmla="*/ 4763 w 10000"/>
                  <a:gd name="connsiteY165" fmla="*/ 1776 h 10000"/>
                  <a:gd name="connsiteX166" fmla="*/ 4795 w 10000"/>
                  <a:gd name="connsiteY166" fmla="*/ 1894 h 10000"/>
                  <a:gd name="connsiteX167" fmla="*/ 4822 w 10000"/>
                  <a:gd name="connsiteY167" fmla="*/ 2012 h 10000"/>
                  <a:gd name="connsiteX168" fmla="*/ 4854 w 10000"/>
                  <a:gd name="connsiteY168" fmla="*/ 2137 h 10000"/>
                  <a:gd name="connsiteX169" fmla="*/ 4881 w 10000"/>
                  <a:gd name="connsiteY169" fmla="*/ 2267 h 10000"/>
                  <a:gd name="connsiteX170" fmla="*/ 4908 w 10000"/>
                  <a:gd name="connsiteY170" fmla="*/ 2404 h 10000"/>
                  <a:gd name="connsiteX171" fmla="*/ 4935 w 10000"/>
                  <a:gd name="connsiteY171" fmla="*/ 2553 h 10000"/>
                  <a:gd name="connsiteX172" fmla="*/ 4966 w 10000"/>
                  <a:gd name="connsiteY172" fmla="*/ 2708 h 10000"/>
                  <a:gd name="connsiteX173" fmla="*/ 4993 w 10000"/>
                  <a:gd name="connsiteY173" fmla="*/ 2870 h 10000"/>
                  <a:gd name="connsiteX174" fmla="*/ 5025 w 10000"/>
                  <a:gd name="connsiteY174" fmla="*/ 3043 h 10000"/>
                  <a:gd name="connsiteX175" fmla="*/ 5052 w 10000"/>
                  <a:gd name="connsiteY175" fmla="*/ 3230 h 10000"/>
                  <a:gd name="connsiteX176" fmla="*/ 5079 w 10000"/>
                  <a:gd name="connsiteY176" fmla="*/ 3429 h 10000"/>
                  <a:gd name="connsiteX177" fmla="*/ 5110 w 10000"/>
                  <a:gd name="connsiteY177" fmla="*/ 3646 h 10000"/>
                  <a:gd name="connsiteX178" fmla="*/ 5137 w 10000"/>
                  <a:gd name="connsiteY178" fmla="*/ 3882 h 10000"/>
                  <a:gd name="connsiteX179" fmla="*/ 5169 w 10000"/>
                  <a:gd name="connsiteY179" fmla="*/ 4143 h 10000"/>
                  <a:gd name="connsiteX180" fmla="*/ 5196 w 10000"/>
                  <a:gd name="connsiteY180" fmla="*/ 4441 h 10000"/>
                  <a:gd name="connsiteX181" fmla="*/ 5223 w 10000"/>
                  <a:gd name="connsiteY181" fmla="*/ 4789 h 10000"/>
                  <a:gd name="connsiteX182" fmla="*/ 5255 w 10000"/>
                  <a:gd name="connsiteY182" fmla="*/ 5205 h 10000"/>
                  <a:gd name="connsiteX183" fmla="*/ 5282 w 10000"/>
                  <a:gd name="connsiteY183" fmla="*/ 5758 h 10000"/>
                  <a:gd name="connsiteX184" fmla="*/ 5313 w 10000"/>
                  <a:gd name="connsiteY184" fmla="*/ 6671 h 10000"/>
                  <a:gd name="connsiteX185" fmla="*/ 5340 w 10000"/>
                  <a:gd name="connsiteY185" fmla="*/ 7776 h 10000"/>
                  <a:gd name="connsiteX186" fmla="*/ 5367 w 10000"/>
                  <a:gd name="connsiteY186" fmla="*/ 6565 h 10000"/>
                  <a:gd name="connsiteX187" fmla="*/ 5399 w 10000"/>
                  <a:gd name="connsiteY187" fmla="*/ 6255 h 10000"/>
                  <a:gd name="connsiteX188" fmla="*/ 5426 w 10000"/>
                  <a:gd name="connsiteY188" fmla="*/ 6155 h 10000"/>
                  <a:gd name="connsiteX189" fmla="*/ 5453 w 10000"/>
                  <a:gd name="connsiteY189" fmla="*/ 6180 h 10000"/>
                  <a:gd name="connsiteX190" fmla="*/ 5484 w 10000"/>
                  <a:gd name="connsiteY190" fmla="*/ 6286 h 10000"/>
                  <a:gd name="connsiteX191" fmla="*/ 5511 w 10000"/>
                  <a:gd name="connsiteY191" fmla="*/ 6484 h 10000"/>
                  <a:gd name="connsiteX192" fmla="*/ 5539 w 10000"/>
                  <a:gd name="connsiteY192" fmla="*/ 6801 h 10000"/>
                  <a:gd name="connsiteX193" fmla="*/ 5570 w 10000"/>
                  <a:gd name="connsiteY193" fmla="*/ 7373 h 10000"/>
                  <a:gd name="connsiteX194" fmla="*/ 5597 w 10000"/>
                  <a:gd name="connsiteY194" fmla="*/ 9447 h 10000"/>
                  <a:gd name="connsiteX195" fmla="*/ 5629 w 10000"/>
                  <a:gd name="connsiteY195" fmla="*/ 7621 h 10000"/>
                  <a:gd name="connsiteX196" fmla="*/ 5656 w 10000"/>
                  <a:gd name="connsiteY196" fmla="*/ 7012 h 10000"/>
                  <a:gd name="connsiteX197" fmla="*/ 5683 w 10000"/>
                  <a:gd name="connsiteY197" fmla="*/ 6708 h 10000"/>
                  <a:gd name="connsiteX198" fmla="*/ 5714 w 10000"/>
                  <a:gd name="connsiteY198" fmla="*/ 6534 h 10000"/>
                  <a:gd name="connsiteX199" fmla="*/ 5741 w 10000"/>
                  <a:gd name="connsiteY199" fmla="*/ 6429 h 10000"/>
                  <a:gd name="connsiteX200" fmla="*/ 5773 w 10000"/>
                  <a:gd name="connsiteY200" fmla="*/ 6385 h 10000"/>
                  <a:gd name="connsiteX201" fmla="*/ 5800 w 10000"/>
                  <a:gd name="connsiteY201" fmla="*/ 6385 h 10000"/>
                  <a:gd name="connsiteX202" fmla="*/ 5827 w 10000"/>
                  <a:gd name="connsiteY202" fmla="*/ 6429 h 10000"/>
                  <a:gd name="connsiteX203" fmla="*/ 5858 w 10000"/>
                  <a:gd name="connsiteY203" fmla="*/ 6516 h 10000"/>
                  <a:gd name="connsiteX204" fmla="*/ 5886 w 10000"/>
                  <a:gd name="connsiteY204" fmla="*/ 6646 h 10000"/>
                  <a:gd name="connsiteX205" fmla="*/ 5913 w 10000"/>
                  <a:gd name="connsiteY205" fmla="*/ 6845 h 10000"/>
                  <a:gd name="connsiteX206" fmla="*/ 5944 w 10000"/>
                  <a:gd name="connsiteY206" fmla="*/ 7149 h 10000"/>
                  <a:gd name="connsiteX207" fmla="*/ 5971 w 10000"/>
                  <a:gd name="connsiteY207" fmla="*/ 7658 h 10000"/>
                  <a:gd name="connsiteX208" fmla="*/ 6003 w 10000"/>
                  <a:gd name="connsiteY208" fmla="*/ 9093 h 10000"/>
                  <a:gd name="connsiteX209" fmla="*/ 6030 w 10000"/>
                  <a:gd name="connsiteY209" fmla="*/ 8106 h 10000"/>
                  <a:gd name="connsiteX210" fmla="*/ 6057 w 10000"/>
                  <a:gd name="connsiteY210" fmla="*/ 7385 h 10000"/>
                  <a:gd name="connsiteX211" fmla="*/ 6088 w 10000"/>
                  <a:gd name="connsiteY211" fmla="*/ 7019 h 10000"/>
                  <a:gd name="connsiteX212" fmla="*/ 6115 w 10000"/>
                  <a:gd name="connsiteY212" fmla="*/ 6789 h 10000"/>
                  <a:gd name="connsiteX213" fmla="*/ 6147 w 10000"/>
                  <a:gd name="connsiteY213" fmla="*/ 6634 h 10000"/>
                  <a:gd name="connsiteX214" fmla="*/ 6174 w 10000"/>
                  <a:gd name="connsiteY214" fmla="*/ 6534 h 10000"/>
                  <a:gd name="connsiteX215" fmla="*/ 6201 w 10000"/>
                  <a:gd name="connsiteY215" fmla="*/ 6472 h 10000"/>
                  <a:gd name="connsiteX216" fmla="*/ 6233 w 10000"/>
                  <a:gd name="connsiteY216" fmla="*/ 6441 h 10000"/>
                  <a:gd name="connsiteX217" fmla="*/ 6260 w 10000"/>
                  <a:gd name="connsiteY217" fmla="*/ 6435 h 10000"/>
                  <a:gd name="connsiteX218" fmla="*/ 6291 w 10000"/>
                  <a:gd name="connsiteY218" fmla="*/ 6460 h 10000"/>
                  <a:gd name="connsiteX219" fmla="*/ 6318 w 10000"/>
                  <a:gd name="connsiteY219" fmla="*/ 6516 h 10000"/>
                  <a:gd name="connsiteX220" fmla="*/ 6345 w 10000"/>
                  <a:gd name="connsiteY220" fmla="*/ 6609 h 10000"/>
                  <a:gd name="connsiteX221" fmla="*/ 6372 w 10000"/>
                  <a:gd name="connsiteY221" fmla="*/ 6733 h 10000"/>
                  <a:gd name="connsiteX222" fmla="*/ 6404 w 10000"/>
                  <a:gd name="connsiteY222" fmla="*/ 6919 h 10000"/>
                  <a:gd name="connsiteX223" fmla="*/ 6431 w 10000"/>
                  <a:gd name="connsiteY223" fmla="*/ 7186 h 10000"/>
                  <a:gd name="connsiteX224" fmla="*/ 6462 w 10000"/>
                  <a:gd name="connsiteY224" fmla="*/ 7596 h 10000"/>
                  <a:gd name="connsiteX225" fmla="*/ 6489 w 10000"/>
                  <a:gd name="connsiteY225" fmla="*/ 8466 h 10000"/>
                  <a:gd name="connsiteX226" fmla="*/ 6516 w 10000"/>
                  <a:gd name="connsiteY226" fmla="*/ 8801 h 10000"/>
                  <a:gd name="connsiteX227" fmla="*/ 6548 w 10000"/>
                  <a:gd name="connsiteY227" fmla="*/ 7714 h 10000"/>
                  <a:gd name="connsiteX228" fmla="*/ 6575 w 10000"/>
                  <a:gd name="connsiteY228" fmla="*/ 7261 h 10000"/>
                  <a:gd name="connsiteX229" fmla="*/ 6607 w 10000"/>
                  <a:gd name="connsiteY229" fmla="*/ 6981 h 10000"/>
                  <a:gd name="connsiteX230" fmla="*/ 6634 w 10000"/>
                  <a:gd name="connsiteY230" fmla="*/ 6795 h 10000"/>
                  <a:gd name="connsiteX231" fmla="*/ 6661 w 10000"/>
                  <a:gd name="connsiteY231" fmla="*/ 6658 h 10000"/>
                  <a:gd name="connsiteX232" fmla="*/ 6692 w 10000"/>
                  <a:gd name="connsiteY232" fmla="*/ 6559 h 10000"/>
                  <a:gd name="connsiteX233" fmla="*/ 6719 w 10000"/>
                  <a:gd name="connsiteY233" fmla="*/ 6497 h 10000"/>
                  <a:gd name="connsiteX234" fmla="*/ 6751 w 10000"/>
                  <a:gd name="connsiteY234" fmla="*/ 6460 h 10000"/>
                  <a:gd name="connsiteX235" fmla="*/ 6778 w 10000"/>
                  <a:gd name="connsiteY235" fmla="*/ 6453 h 10000"/>
                  <a:gd name="connsiteX236" fmla="*/ 6805 w 10000"/>
                  <a:gd name="connsiteY236" fmla="*/ 6460 h 10000"/>
                  <a:gd name="connsiteX237" fmla="*/ 6836 w 10000"/>
                  <a:gd name="connsiteY237" fmla="*/ 6503 h 10000"/>
                  <a:gd name="connsiteX238" fmla="*/ 6863 w 10000"/>
                  <a:gd name="connsiteY238" fmla="*/ 6565 h 10000"/>
                  <a:gd name="connsiteX239" fmla="*/ 6890 w 10000"/>
                  <a:gd name="connsiteY239" fmla="*/ 6658 h 10000"/>
                  <a:gd name="connsiteX240" fmla="*/ 6922 w 10000"/>
                  <a:gd name="connsiteY240" fmla="*/ 6789 h 10000"/>
                  <a:gd name="connsiteX241" fmla="*/ 6949 w 10000"/>
                  <a:gd name="connsiteY241" fmla="*/ 6975 h 10000"/>
                  <a:gd name="connsiteX242" fmla="*/ 6981 w 10000"/>
                  <a:gd name="connsiteY242" fmla="*/ 7236 h 10000"/>
                  <a:gd name="connsiteX243" fmla="*/ 7008 w 10000"/>
                  <a:gd name="connsiteY243" fmla="*/ 7634 h 10000"/>
                  <a:gd name="connsiteX244" fmla="*/ 7035 w 10000"/>
                  <a:gd name="connsiteY244" fmla="*/ 8460 h 10000"/>
                  <a:gd name="connsiteX245" fmla="*/ 7066 w 10000"/>
                  <a:gd name="connsiteY245" fmla="*/ 8969 h 10000"/>
                  <a:gd name="connsiteX246" fmla="*/ 7093 w 10000"/>
                  <a:gd name="connsiteY246" fmla="*/ 7801 h 10000"/>
                  <a:gd name="connsiteX247" fmla="*/ 7125 w 10000"/>
                  <a:gd name="connsiteY247" fmla="*/ 7329 h 10000"/>
                  <a:gd name="connsiteX248" fmla="*/ 7152 w 10000"/>
                  <a:gd name="connsiteY248" fmla="*/ 7037 h 10000"/>
                  <a:gd name="connsiteX249" fmla="*/ 7179 w 10000"/>
                  <a:gd name="connsiteY249" fmla="*/ 6839 h 10000"/>
                  <a:gd name="connsiteX250" fmla="*/ 7210 w 10000"/>
                  <a:gd name="connsiteY250" fmla="*/ 6696 h 10000"/>
                  <a:gd name="connsiteX251" fmla="*/ 7237 w 10000"/>
                  <a:gd name="connsiteY251" fmla="*/ 6590 h 10000"/>
                  <a:gd name="connsiteX252" fmla="*/ 7269 w 10000"/>
                  <a:gd name="connsiteY252" fmla="*/ 6516 h 10000"/>
                  <a:gd name="connsiteX253" fmla="*/ 7296 w 10000"/>
                  <a:gd name="connsiteY253" fmla="*/ 6472 h 10000"/>
                  <a:gd name="connsiteX254" fmla="*/ 7323 w 10000"/>
                  <a:gd name="connsiteY254" fmla="*/ 6447 h 10000"/>
                  <a:gd name="connsiteX255" fmla="*/ 7350 w 10000"/>
                  <a:gd name="connsiteY255" fmla="*/ 6447 h 10000"/>
                  <a:gd name="connsiteX256" fmla="*/ 7382 w 10000"/>
                  <a:gd name="connsiteY256" fmla="*/ 6466 h 10000"/>
                  <a:gd name="connsiteX257" fmla="*/ 7409 w 10000"/>
                  <a:gd name="connsiteY257" fmla="*/ 6509 h 10000"/>
                  <a:gd name="connsiteX258" fmla="*/ 7440 w 10000"/>
                  <a:gd name="connsiteY258" fmla="*/ 6578 h 10000"/>
                  <a:gd name="connsiteX259" fmla="*/ 7467 w 10000"/>
                  <a:gd name="connsiteY259" fmla="*/ 6677 h 10000"/>
                  <a:gd name="connsiteX260" fmla="*/ 7494 w 10000"/>
                  <a:gd name="connsiteY260" fmla="*/ 6814 h 10000"/>
                  <a:gd name="connsiteX261" fmla="*/ 7526 w 10000"/>
                  <a:gd name="connsiteY261" fmla="*/ 7006 h 10000"/>
                  <a:gd name="connsiteX262" fmla="*/ 7553 w 10000"/>
                  <a:gd name="connsiteY262" fmla="*/ 7273 h 10000"/>
                  <a:gd name="connsiteX263" fmla="*/ 7584 w 10000"/>
                  <a:gd name="connsiteY263" fmla="*/ 7696 h 10000"/>
                  <a:gd name="connsiteX264" fmla="*/ 7612 w 10000"/>
                  <a:gd name="connsiteY264" fmla="*/ 8584 h 10000"/>
                  <a:gd name="connsiteX265" fmla="*/ 7639 w 10000"/>
                  <a:gd name="connsiteY265" fmla="*/ 8814 h 10000"/>
                  <a:gd name="connsiteX266" fmla="*/ 7670 w 10000"/>
                  <a:gd name="connsiteY266" fmla="*/ 7770 h 10000"/>
                  <a:gd name="connsiteX267" fmla="*/ 7697 w 10000"/>
                  <a:gd name="connsiteY267" fmla="*/ 7317 h 10000"/>
                  <a:gd name="connsiteX268" fmla="*/ 7729 w 10000"/>
                  <a:gd name="connsiteY268" fmla="*/ 7031 h 10000"/>
                  <a:gd name="connsiteX269" fmla="*/ 7756 w 10000"/>
                  <a:gd name="connsiteY269" fmla="*/ 6839 h 10000"/>
                  <a:gd name="connsiteX270" fmla="*/ 7783 w 10000"/>
                  <a:gd name="connsiteY270" fmla="*/ 6696 h 10000"/>
                  <a:gd name="connsiteX271" fmla="*/ 7810 w 10000"/>
                  <a:gd name="connsiteY271" fmla="*/ 6590 h 10000"/>
                  <a:gd name="connsiteX272" fmla="*/ 7841 w 10000"/>
                  <a:gd name="connsiteY272" fmla="*/ 6522 h 10000"/>
                  <a:gd name="connsiteX273" fmla="*/ 7868 w 10000"/>
                  <a:gd name="connsiteY273" fmla="*/ 6472 h 10000"/>
                  <a:gd name="connsiteX274" fmla="*/ 7900 w 10000"/>
                  <a:gd name="connsiteY274" fmla="*/ 6447 h 10000"/>
                  <a:gd name="connsiteX275" fmla="*/ 7927 w 10000"/>
                  <a:gd name="connsiteY275" fmla="*/ 6447 h 10000"/>
                  <a:gd name="connsiteX276" fmla="*/ 7954 w 10000"/>
                  <a:gd name="connsiteY276" fmla="*/ 6466 h 10000"/>
                  <a:gd name="connsiteX277" fmla="*/ 7986 w 10000"/>
                  <a:gd name="connsiteY277" fmla="*/ 6509 h 10000"/>
                  <a:gd name="connsiteX278" fmla="*/ 8013 w 10000"/>
                  <a:gd name="connsiteY278" fmla="*/ 6578 h 10000"/>
                  <a:gd name="connsiteX279" fmla="*/ 8044 w 10000"/>
                  <a:gd name="connsiteY279" fmla="*/ 6683 h 10000"/>
                  <a:gd name="connsiteX280" fmla="*/ 8071 w 10000"/>
                  <a:gd name="connsiteY280" fmla="*/ 6820 h 10000"/>
                  <a:gd name="connsiteX281" fmla="*/ 8098 w 10000"/>
                  <a:gd name="connsiteY281" fmla="*/ 7006 h 10000"/>
                  <a:gd name="connsiteX282" fmla="*/ 8130 w 10000"/>
                  <a:gd name="connsiteY282" fmla="*/ 7280 h 10000"/>
                  <a:gd name="connsiteX283" fmla="*/ 8157 w 10000"/>
                  <a:gd name="connsiteY283" fmla="*/ 7714 h 10000"/>
                  <a:gd name="connsiteX284" fmla="*/ 8188 w 10000"/>
                  <a:gd name="connsiteY284" fmla="*/ 8671 h 10000"/>
                  <a:gd name="connsiteX285" fmla="*/ 8215 w 10000"/>
                  <a:gd name="connsiteY285" fmla="*/ 8696 h 10000"/>
                  <a:gd name="connsiteX286" fmla="*/ 8242 w 10000"/>
                  <a:gd name="connsiteY286" fmla="*/ 7720 h 10000"/>
                  <a:gd name="connsiteX287" fmla="*/ 8274 w 10000"/>
                  <a:gd name="connsiteY287" fmla="*/ 7286 h 10000"/>
                  <a:gd name="connsiteX288" fmla="*/ 8301 w 10000"/>
                  <a:gd name="connsiteY288" fmla="*/ 7006 h 10000"/>
                  <a:gd name="connsiteX289" fmla="*/ 8328 w 10000"/>
                  <a:gd name="connsiteY289" fmla="*/ 6820 h 10000"/>
                  <a:gd name="connsiteX290" fmla="*/ 8360 w 10000"/>
                  <a:gd name="connsiteY290" fmla="*/ 6683 h 10000"/>
                  <a:gd name="connsiteX291" fmla="*/ 8387 w 10000"/>
                  <a:gd name="connsiteY291" fmla="*/ 6584 h 10000"/>
                  <a:gd name="connsiteX292" fmla="*/ 8418 w 10000"/>
                  <a:gd name="connsiteY292" fmla="*/ 6516 h 10000"/>
                  <a:gd name="connsiteX293" fmla="*/ 8445 w 10000"/>
                  <a:gd name="connsiteY293" fmla="*/ 6472 h 10000"/>
                  <a:gd name="connsiteX294" fmla="*/ 8472 w 10000"/>
                  <a:gd name="connsiteY294" fmla="*/ 6453 h 10000"/>
                  <a:gd name="connsiteX295" fmla="*/ 8504 w 10000"/>
                  <a:gd name="connsiteY295" fmla="*/ 6460 h 10000"/>
                  <a:gd name="connsiteX296" fmla="*/ 8531 w 10000"/>
                  <a:gd name="connsiteY296" fmla="*/ 6491 h 10000"/>
                  <a:gd name="connsiteX297" fmla="*/ 8562 w 10000"/>
                  <a:gd name="connsiteY297" fmla="*/ 6553 h 10000"/>
                  <a:gd name="connsiteX298" fmla="*/ 8589 w 10000"/>
                  <a:gd name="connsiteY298" fmla="*/ 6640 h 10000"/>
                  <a:gd name="connsiteX299" fmla="*/ 8616 w 10000"/>
                  <a:gd name="connsiteY299" fmla="*/ 6770 h 10000"/>
                  <a:gd name="connsiteX300" fmla="*/ 8648 w 10000"/>
                  <a:gd name="connsiteY300" fmla="*/ 6944 h 10000"/>
                  <a:gd name="connsiteX301" fmla="*/ 8675 w 10000"/>
                  <a:gd name="connsiteY301" fmla="*/ 7205 h 10000"/>
                  <a:gd name="connsiteX302" fmla="*/ 8707 w 10000"/>
                  <a:gd name="connsiteY302" fmla="*/ 7615 h 10000"/>
                  <a:gd name="connsiteX303" fmla="*/ 8734 w 10000"/>
                  <a:gd name="connsiteY303" fmla="*/ 8460 h 10000"/>
                  <a:gd name="connsiteX304" fmla="*/ 8761 w 10000"/>
                  <a:gd name="connsiteY304" fmla="*/ 8839 h 10000"/>
                  <a:gd name="connsiteX305" fmla="*/ 8788 w 10000"/>
                  <a:gd name="connsiteY305" fmla="*/ 7733 h 10000"/>
                  <a:gd name="connsiteX306" fmla="*/ 8819 w 10000"/>
                  <a:gd name="connsiteY306" fmla="*/ 7267 h 10000"/>
                  <a:gd name="connsiteX307" fmla="*/ 8851 w 10000"/>
                  <a:gd name="connsiteY307" fmla="*/ 6981 h 10000"/>
                  <a:gd name="connsiteX308" fmla="*/ 8878 w 10000"/>
                  <a:gd name="connsiteY308" fmla="*/ 6783 h 10000"/>
                  <a:gd name="connsiteX309" fmla="*/ 8905 w 10000"/>
                  <a:gd name="connsiteY309" fmla="*/ 6646 h 10000"/>
                  <a:gd name="connsiteX310" fmla="*/ 8932 w 10000"/>
                  <a:gd name="connsiteY310" fmla="*/ 6547 h 10000"/>
                  <a:gd name="connsiteX311" fmla="*/ 8963 w 10000"/>
                  <a:gd name="connsiteY311" fmla="*/ 6484 h 10000"/>
                  <a:gd name="connsiteX312" fmla="*/ 8991 w 10000"/>
                  <a:gd name="connsiteY312" fmla="*/ 6453 h 10000"/>
                  <a:gd name="connsiteX313" fmla="*/ 9022 w 10000"/>
                  <a:gd name="connsiteY313" fmla="*/ 6447 h 10000"/>
                  <a:gd name="connsiteX314" fmla="*/ 9049 w 10000"/>
                  <a:gd name="connsiteY314" fmla="*/ 6472 h 10000"/>
                  <a:gd name="connsiteX315" fmla="*/ 9076 w 10000"/>
                  <a:gd name="connsiteY315" fmla="*/ 6528 h 10000"/>
                  <a:gd name="connsiteX316" fmla="*/ 9108 w 10000"/>
                  <a:gd name="connsiteY316" fmla="*/ 6621 h 10000"/>
                  <a:gd name="connsiteX317" fmla="*/ 9135 w 10000"/>
                  <a:gd name="connsiteY317" fmla="*/ 6758 h 10000"/>
                  <a:gd name="connsiteX318" fmla="*/ 9166 w 10000"/>
                  <a:gd name="connsiteY318" fmla="*/ 6957 h 10000"/>
                  <a:gd name="connsiteX319" fmla="*/ 9193 w 10000"/>
                  <a:gd name="connsiteY319" fmla="*/ 7267 h 10000"/>
                  <a:gd name="connsiteX320" fmla="*/ 9220 w 10000"/>
                  <a:gd name="connsiteY320" fmla="*/ 7814 h 10000"/>
                  <a:gd name="connsiteX321" fmla="*/ 9252 w 10000"/>
                  <a:gd name="connsiteY321" fmla="*/ 9863 h 10000"/>
                  <a:gd name="connsiteX322" fmla="*/ 9279 w 10000"/>
                  <a:gd name="connsiteY322" fmla="*/ 7988 h 10000"/>
                  <a:gd name="connsiteX323" fmla="*/ 9306 w 10000"/>
                  <a:gd name="connsiteY323" fmla="*/ 7335 h 10000"/>
                  <a:gd name="connsiteX324" fmla="*/ 9338 w 10000"/>
                  <a:gd name="connsiteY324" fmla="*/ 6988 h 10000"/>
                  <a:gd name="connsiteX325" fmla="*/ 9365 w 10000"/>
                  <a:gd name="connsiteY325" fmla="*/ 6758 h 10000"/>
                  <a:gd name="connsiteX326" fmla="*/ 9396 w 10000"/>
                  <a:gd name="connsiteY326" fmla="*/ 6602 h 10000"/>
                  <a:gd name="connsiteX327" fmla="*/ 9423 w 10000"/>
                  <a:gd name="connsiteY327" fmla="*/ 6503 h 10000"/>
                  <a:gd name="connsiteX328" fmla="*/ 9450 w 10000"/>
                  <a:gd name="connsiteY328" fmla="*/ 6447 h 10000"/>
                  <a:gd name="connsiteX329" fmla="*/ 9482 w 10000"/>
                  <a:gd name="connsiteY329" fmla="*/ 6435 h 10000"/>
                  <a:gd name="connsiteX330" fmla="*/ 9509 w 10000"/>
                  <a:gd name="connsiteY330" fmla="*/ 6460 h 10000"/>
                  <a:gd name="connsiteX331" fmla="*/ 9540 w 10000"/>
                  <a:gd name="connsiteY331" fmla="*/ 6534 h 10000"/>
                  <a:gd name="connsiteX332" fmla="*/ 9567 w 10000"/>
                  <a:gd name="connsiteY332" fmla="*/ 6665 h 10000"/>
                  <a:gd name="connsiteX333" fmla="*/ 9594 w 10000"/>
                  <a:gd name="connsiteY333" fmla="*/ 6882 h 10000"/>
                  <a:gd name="connsiteX334" fmla="*/ 9626 w 10000"/>
                  <a:gd name="connsiteY334" fmla="*/ 7242 h 10000"/>
                  <a:gd name="connsiteX335" fmla="*/ 9653 w 10000"/>
                  <a:gd name="connsiteY335" fmla="*/ 7981 h 10000"/>
                  <a:gd name="connsiteX336" fmla="*/ 9680 w 10000"/>
                  <a:gd name="connsiteY336" fmla="*/ 8820 h 10000"/>
                  <a:gd name="connsiteX337" fmla="*/ 9712 w 10000"/>
                  <a:gd name="connsiteY337" fmla="*/ 7484 h 10000"/>
                  <a:gd name="connsiteX338" fmla="*/ 9739 w 10000"/>
                  <a:gd name="connsiteY338" fmla="*/ 7012 h 10000"/>
                  <a:gd name="connsiteX339" fmla="*/ 9766 w 10000"/>
                  <a:gd name="connsiteY339" fmla="*/ 6758 h 10000"/>
                  <a:gd name="connsiteX340" fmla="*/ 9797 w 10000"/>
                  <a:gd name="connsiteY340" fmla="*/ 6615 h 10000"/>
                  <a:gd name="connsiteX341" fmla="*/ 9824 w 10000"/>
                  <a:gd name="connsiteY341" fmla="*/ 6559 h 10000"/>
                  <a:gd name="connsiteX342" fmla="*/ 9856 w 10000"/>
                  <a:gd name="connsiteY342" fmla="*/ 6590 h 10000"/>
                  <a:gd name="connsiteX343" fmla="*/ 9883 w 10000"/>
                  <a:gd name="connsiteY343" fmla="*/ 6708 h 10000"/>
                  <a:gd name="connsiteX344" fmla="*/ 9910 w 10000"/>
                  <a:gd name="connsiteY344" fmla="*/ 6950 h 10000"/>
                  <a:gd name="connsiteX345" fmla="*/ 9941 w 10000"/>
                  <a:gd name="connsiteY345" fmla="*/ 7404 h 10000"/>
                  <a:gd name="connsiteX346" fmla="*/ 9968 w 10000"/>
                  <a:gd name="connsiteY346" fmla="*/ 8516 h 10000"/>
                  <a:gd name="connsiteX347" fmla="*/ 10000 w 10000"/>
                  <a:gd name="connsiteY34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69 w 10000"/>
                  <a:gd name="connsiteY105" fmla="*/ 1988 h 10000"/>
                  <a:gd name="connsiteX106" fmla="*/ 3096 w 10000"/>
                  <a:gd name="connsiteY106" fmla="*/ 1565 h 10000"/>
                  <a:gd name="connsiteX107" fmla="*/ 3128 w 10000"/>
                  <a:gd name="connsiteY107" fmla="*/ 1286 h 10000"/>
                  <a:gd name="connsiteX108" fmla="*/ 3155 w 10000"/>
                  <a:gd name="connsiteY108" fmla="*/ 1075 h 10000"/>
                  <a:gd name="connsiteX109" fmla="*/ 3182 w 10000"/>
                  <a:gd name="connsiteY109" fmla="*/ 907 h 10000"/>
                  <a:gd name="connsiteX110" fmla="*/ 3213 w 10000"/>
                  <a:gd name="connsiteY110" fmla="*/ 770 h 10000"/>
                  <a:gd name="connsiteX111" fmla="*/ 3240 w 10000"/>
                  <a:gd name="connsiteY111" fmla="*/ 658 h 10000"/>
                  <a:gd name="connsiteX112" fmla="*/ 3267 w 10000"/>
                  <a:gd name="connsiteY112" fmla="*/ 559 h 10000"/>
                  <a:gd name="connsiteX113" fmla="*/ 3299 w 10000"/>
                  <a:gd name="connsiteY113" fmla="*/ 478 h 10000"/>
                  <a:gd name="connsiteX114" fmla="*/ 3326 w 10000"/>
                  <a:gd name="connsiteY114" fmla="*/ 404 h 10000"/>
                  <a:gd name="connsiteX115" fmla="*/ 3357 w 10000"/>
                  <a:gd name="connsiteY115" fmla="*/ 335 h 10000"/>
                  <a:gd name="connsiteX116" fmla="*/ 3384 w 10000"/>
                  <a:gd name="connsiteY116" fmla="*/ 280 h 10000"/>
                  <a:gd name="connsiteX117" fmla="*/ 3411 w 10000"/>
                  <a:gd name="connsiteY117" fmla="*/ 230 h 10000"/>
                  <a:gd name="connsiteX118" fmla="*/ 3443 w 10000"/>
                  <a:gd name="connsiteY118" fmla="*/ 186 h 10000"/>
                  <a:gd name="connsiteX119" fmla="*/ 3470 w 10000"/>
                  <a:gd name="connsiteY119" fmla="*/ 149 h 10000"/>
                  <a:gd name="connsiteX120" fmla="*/ 3497 w 10000"/>
                  <a:gd name="connsiteY120" fmla="*/ 118 h 10000"/>
                  <a:gd name="connsiteX121" fmla="*/ 3529 w 10000"/>
                  <a:gd name="connsiteY121" fmla="*/ 87 h 10000"/>
                  <a:gd name="connsiteX122" fmla="*/ 3556 w 10000"/>
                  <a:gd name="connsiteY122" fmla="*/ 68 h 10000"/>
                  <a:gd name="connsiteX123" fmla="*/ 3587 w 10000"/>
                  <a:gd name="connsiteY123" fmla="*/ 43 h 10000"/>
                  <a:gd name="connsiteX124" fmla="*/ 3614 w 10000"/>
                  <a:gd name="connsiteY124" fmla="*/ 31 h 10000"/>
                  <a:gd name="connsiteX125" fmla="*/ 3641 w 10000"/>
                  <a:gd name="connsiteY125" fmla="*/ 19 h 10000"/>
                  <a:gd name="connsiteX126" fmla="*/ 3673 w 10000"/>
                  <a:gd name="connsiteY126" fmla="*/ 6 h 10000"/>
                  <a:gd name="connsiteX127" fmla="*/ 3700 w 10000"/>
                  <a:gd name="connsiteY127" fmla="*/ 6 h 10000"/>
                  <a:gd name="connsiteX128" fmla="*/ 3731 w 10000"/>
                  <a:gd name="connsiteY128" fmla="*/ 0 h 10000"/>
                  <a:gd name="connsiteX129" fmla="*/ 3758 w 10000"/>
                  <a:gd name="connsiteY129" fmla="*/ 0 h 10000"/>
                  <a:gd name="connsiteX130" fmla="*/ 3785 w 10000"/>
                  <a:gd name="connsiteY130" fmla="*/ 6 h 10000"/>
                  <a:gd name="connsiteX131" fmla="*/ 3817 w 10000"/>
                  <a:gd name="connsiteY131" fmla="*/ 12 h 10000"/>
                  <a:gd name="connsiteX132" fmla="*/ 3844 w 10000"/>
                  <a:gd name="connsiteY132" fmla="*/ 19 h 10000"/>
                  <a:gd name="connsiteX133" fmla="*/ 3876 w 10000"/>
                  <a:gd name="connsiteY133" fmla="*/ 31 h 10000"/>
                  <a:gd name="connsiteX134" fmla="*/ 3903 w 10000"/>
                  <a:gd name="connsiteY134" fmla="*/ 43 h 10000"/>
                  <a:gd name="connsiteX135" fmla="*/ 3930 w 10000"/>
                  <a:gd name="connsiteY135" fmla="*/ 62 h 10000"/>
                  <a:gd name="connsiteX136" fmla="*/ 3957 w 10000"/>
                  <a:gd name="connsiteY136" fmla="*/ 81 h 10000"/>
                  <a:gd name="connsiteX137" fmla="*/ 3988 w 10000"/>
                  <a:gd name="connsiteY137" fmla="*/ 106 h 10000"/>
                  <a:gd name="connsiteX138" fmla="*/ 4015 w 10000"/>
                  <a:gd name="connsiteY138" fmla="*/ 130 h 10000"/>
                  <a:gd name="connsiteX139" fmla="*/ 4047 w 10000"/>
                  <a:gd name="connsiteY139" fmla="*/ 155 h 10000"/>
                  <a:gd name="connsiteX140" fmla="*/ 4074 w 10000"/>
                  <a:gd name="connsiteY140" fmla="*/ 186 h 10000"/>
                  <a:gd name="connsiteX141" fmla="*/ 4101 w 10000"/>
                  <a:gd name="connsiteY141" fmla="*/ 217 h 10000"/>
                  <a:gd name="connsiteX142" fmla="*/ 4132 w 10000"/>
                  <a:gd name="connsiteY142" fmla="*/ 255 h 10000"/>
                  <a:gd name="connsiteX143" fmla="*/ 4160 w 10000"/>
                  <a:gd name="connsiteY143" fmla="*/ 292 h 10000"/>
                  <a:gd name="connsiteX144" fmla="*/ 4191 w 10000"/>
                  <a:gd name="connsiteY144" fmla="*/ 329 h 10000"/>
                  <a:gd name="connsiteX145" fmla="*/ 4218 w 10000"/>
                  <a:gd name="connsiteY145" fmla="*/ 373 h 10000"/>
                  <a:gd name="connsiteX146" fmla="*/ 4245 w 10000"/>
                  <a:gd name="connsiteY146" fmla="*/ 422 h 10000"/>
                  <a:gd name="connsiteX147" fmla="*/ 4277 w 10000"/>
                  <a:gd name="connsiteY147" fmla="*/ 466 h 10000"/>
                  <a:gd name="connsiteX148" fmla="*/ 4304 w 10000"/>
                  <a:gd name="connsiteY148" fmla="*/ 522 h 10000"/>
                  <a:gd name="connsiteX149" fmla="*/ 4335 w 10000"/>
                  <a:gd name="connsiteY149" fmla="*/ 571 h 10000"/>
                  <a:gd name="connsiteX150" fmla="*/ 4362 w 10000"/>
                  <a:gd name="connsiteY150" fmla="*/ 634 h 10000"/>
                  <a:gd name="connsiteX151" fmla="*/ 4389 w 10000"/>
                  <a:gd name="connsiteY151" fmla="*/ 689 h 10000"/>
                  <a:gd name="connsiteX152" fmla="*/ 4421 w 10000"/>
                  <a:gd name="connsiteY152" fmla="*/ 752 h 10000"/>
                  <a:gd name="connsiteX153" fmla="*/ 4448 w 10000"/>
                  <a:gd name="connsiteY153" fmla="*/ 820 h 10000"/>
                  <a:gd name="connsiteX154" fmla="*/ 4475 w 10000"/>
                  <a:gd name="connsiteY154" fmla="*/ 888 h 10000"/>
                  <a:gd name="connsiteX155" fmla="*/ 4507 w 10000"/>
                  <a:gd name="connsiteY155" fmla="*/ 957 h 10000"/>
                  <a:gd name="connsiteX156" fmla="*/ 4534 w 10000"/>
                  <a:gd name="connsiteY156" fmla="*/ 1037 h 10000"/>
                  <a:gd name="connsiteX157" fmla="*/ 4565 w 10000"/>
                  <a:gd name="connsiteY157" fmla="*/ 1118 h 10000"/>
                  <a:gd name="connsiteX158" fmla="*/ 4592 w 10000"/>
                  <a:gd name="connsiteY158" fmla="*/ 1199 h 10000"/>
                  <a:gd name="connsiteX159" fmla="*/ 4619 w 10000"/>
                  <a:gd name="connsiteY159" fmla="*/ 1286 h 10000"/>
                  <a:gd name="connsiteX160" fmla="*/ 4651 w 10000"/>
                  <a:gd name="connsiteY160" fmla="*/ 1373 h 10000"/>
                  <a:gd name="connsiteX161" fmla="*/ 4678 w 10000"/>
                  <a:gd name="connsiteY161" fmla="*/ 1472 h 10000"/>
                  <a:gd name="connsiteX162" fmla="*/ 4709 w 10000"/>
                  <a:gd name="connsiteY162" fmla="*/ 1565 h 10000"/>
                  <a:gd name="connsiteX163" fmla="*/ 4736 w 10000"/>
                  <a:gd name="connsiteY163" fmla="*/ 1671 h 10000"/>
                  <a:gd name="connsiteX164" fmla="*/ 4763 w 10000"/>
                  <a:gd name="connsiteY164" fmla="*/ 1776 h 10000"/>
                  <a:gd name="connsiteX165" fmla="*/ 4795 w 10000"/>
                  <a:gd name="connsiteY165" fmla="*/ 1894 h 10000"/>
                  <a:gd name="connsiteX166" fmla="*/ 4822 w 10000"/>
                  <a:gd name="connsiteY166" fmla="*/ 2012 h 10000"/>
                  <a:gd name="connsiteX167" fmla="*/ 4854 w 10000"/>
                  <a:gd name="connsiteY167" fmla="*/ 2137 h 10000"/>
                  <a:gd name="connsiteX168" fmla="*/ 4881 w 10000"/>
                  <a:gd name="connsiteY168" fmla="*/ 2267 h 10000"/>
                  <a:gd name="connsiteX169" fmla="*/ 4908 w 10000"/>
                  <a:gd name="connsiteY169" fmla="*/ 2404 h 10000"/>
                  <a:gd name="connsiteX170" fmla="*/ 4935 w 10000"/>
                  <a:gd name="connsiteY170" fmla="*/ 2553 h 10000"/>
                  <a:gd name="connsiteX171" fmla="*/ 4966 w 10000"/>
                  <a:gd name="connsiteY171" fmla="*/ 2708 h 10000"/>
                  <a:gd name="connsiteX172" fmla="*/ 4993 w 10000"/>
                  <a:gd name="connsiteY172" fmla="*/ 2870 h 10000"/>
                  <a:gd name="connsiteX173" fmla="*/ 5025 w 10000"/>
                  <a:gd name="connsiteY173" fmla="*/ 3043 h 10000"/>
                  <a:gd name="connsiteX174" fmla="*/ 5052 w 10000"/>
                  <a:gd name="connsiteY174" fmla="*/ 3230 h 10000"/>
                  <a:gd name="connsiteX175" fmla="*/ 5079 w 10000"/>
                  <a:gd name="connsiteY175" fmla="*/ 3429 h 10000"/>
                  <a:gd name="connsiteX176" fmla="*/ 5110 w 10000"/>
                  <a:gd name="connsiteY176" fmla="*/ 3646 h 10000"/>
                  <a:gd name="connsiteX177" fmla="*/ 5137 w 10000"/>
                  <a:gd name="connsiteY177" fmla="*/ 3882 h 10000"/>
                  <a:gd name="connsiteX178" fmla="*/ 5169 w 10000"/>
                  <a:gd name="connsiteY178" fmla="*/ 4143 h 10000"/>
                  <a:gd name="connsiteX179" fmla="*/ 5196 w 10000"/>
                  <a:gd name="connsiteY179" fmla="*/ 4441 h 10000"/>
                  <a:gd name="connsiteX180" fmla="*/ 5223 w 10000"/>
                  <a:gd name="connsiteY180" fmla="*/ 4789 h 10000"/>
                  <a:gd name="connsiteX181" fmla="*/ 5255 w 10000"/>
                  <a:gd name="connsiteY181" fmla="*/ 5205 h 10000"/>
                  <a:gd name="connsiteX182" fmla="*/ 5282 w 10000"/>
                  <a:gd name="connsiteY182" fmla="*/ 5758 h 10000"/>
                  <a:gd name="connsiteX183" fmla="*/ 5313 w 10000"/>
                  <a:gd name="connsiteY183" fmla="*/ 6671 h 10000"/>
                  <a:gd name="connsiteX184" fmla="*/ 5340 w 10000"/>
                  <a:gd name="connsiteY184" fmla="*/ 7776 h 10000"/>
                  <a:gd name="connsiteX185" fmla="*/ 5367 w 10000"/>
                  <a:gd name="connsiteY185" fmla="*/ 6565 h 10000"/>
                  <a:gd name="connsiteX186" fmla="*/ 5399 w 10000"/>
                  <a:gd name="connsiteY186" fmla="*/ 6255 h 10000"/>
                  <a:gd name="connsiteX187" fmla="*/ 5426 w 10000"/>
                  <a:gd name="connsiteY187" fmla="*/ 6155 h 10000"/>
                  <a:gd name="connsiteX188" fmla="*/ 5453 w 10000"/>
                  <a:gd name="connsiteY188" fmla="*/ 6180 h 10000"/>
                  <a:gd name="connsiteX189" fmla="*/ 5484 w 10000"/>
                  <a:gd name="connsiteY189" fmla="*/ 6286 h 10000"/>
                  <a:gd name="connsiteX190" fmla="*/ 5511 w 10000"/>
                  <a:gd name="connsiteY190" fmla="*/ 6484 h 10000"/>
                  <a:gd name="connsiteX191" fmla="*/ 5539 w 10000"/>
                  <a:gd name="connsiteY191" fmla="*/ 6801 h 10000"/>
                  <a:gd name="connsiteX192" fmla="*/ 5570 w 10000"/>
                  <a:gd name="connsiteY192" fmla="*/ 7373 h 10000"/>
                  <a:gd name="connsiteX193" fmla="*/ 5597 w 10000"/>
                  <a:gd name="connsiteY193" fmla="*/ 9447 h 10000"/>
                  <a:gd name="connsiteX194" fmla="*/ 5629 w 10000"/>
                  <a:gd name="connsiteY194" fmla="*/ 7621 h 10000"/>
                  <a:gd name="connsiteX195" fmla="*/ 5656 w 10000"/>
                  <a:gd name="connsiteY195" fmla="*/ 7012 h 10000"/>
                  <a:gd name="connsiteX196" fmla="*/ 5683 w 10000"/>
                  <a:gd name="connsiteY196" fmla="*/ 6708 h 10000"/>
                  <a:gd name="connsiteX197" fmla="*/ 5714 w 10000"/>
                  <a:gd name="connsiteY197" fmla="*/ 6534 h 10000"/>
                  <a:gd name="connsiteX198" fmla="*/ 5741 w 10000"/>
                  <a:gd name="connsiteY198" fmla="*/ 6429 h 10000"/>
                  <a:gd name="connsiteX199" fmla="*/ 5773 w 10000"/>
                  <a:gd name="connsiteY199" fmla="*/ 6385 h 10000"/>
                  <a:gd name="connsiteX200" fmla="*/ 5800 w 10000"/>
                  <a:gd name="connsiteY200" fmla="*/ 6385 h 10000"/>
                  <a:gd name="connsiteX201" fmla="*/ 5827 w 10000"/>
                  <a:gd name="connsiteY201" fmla="*/ 6429 h 10000"/>
                  <a:gd name="connsiteX202" fmla="*/ 5858 w 10000"/>
                  <a:gd name="connsiteY202" fmla="*/ 6516 h 10000"/>
                  <a:gd name="connsiteX203" fmla="*/ 5886 w 10000"/>
                  <a:gd name="connsiteY203" fmla="*/ 6646 h 10000"/>
                  <a:gd name="connsiteX204" fmla="*/ 5913 w 10000"/>
                  <a:gd name="connsiteY204" fmla="*/ 6845 h 10000"/>
                  <a:gd name="connsiteX205" fmla="*/ 5944 w 10000"/>
                  <a:gd name="connsiteY205" fmla="*/ 7149 h 10000"/>
                  <a:gd name="connsiteX206" fmla="*/ 5971 w 10000"/>
                  <a:gd name="connsiteY206" fmla="*/ 7658 h 10000"/>
                  <a:gd name="connsiteX207" fmla="*/ 6003 w 10000"/>
                  <a:gd name="connsiteY207" fmla="*/ 9093 h 10000"/>
                  <a:gd name="connsiteX208" fmla="*/ 6030 w 10000"/>
                  <a:gd name="connsiteY208" fmla="*/ 8106 h 10000"/>
                  <a:gd name="connsiteX209" fmla="*/ 6057 w 10000"/>
                  <a:gd name="connsiteY209" fmla="*/ 7385 h 10000"/>
                  <a:gd name="connsiteX210" fmla="*/ 6088 w 10000"/>
                  <a:gd name="connsiteY210" fmla="*/ 7019 h 10000"/>
                  <a:gd name="connsiteX211" fmla="*/ 6115 w 10000"/>
                  <a:gd name="connsiteY211" fmla="*/ 6789 h 10000"/>
                  <a:gd name="connsiteX212" fmla="*/ 6147 w 10000"/>
                  <a:gd name="connsiteY212" fmla="*/ 6634 h 10000"/>
                  <a:gd name="connsiteX213" fmla="*/ 6174 w 10000"/>
                  <a:gd name="connsiteY213" fmla="*/ 6534 h 10000"/>
                  <a:gd name="connsiteX214" fmla="*/ 6201 w 10000"/>
                  <a:gd name="connsiteY214" fmla="*/ 6472 h 10000"/>
                  <a:gd name="connsiteX215" fmla="*/ 6233 w 10000"/>
                  <a:gd name="connsiteY215" fmla="*/ 6441 h 10000"/>
                  <a:gd name="connsiteX216" fmla="*/ 6260 w 10000"/>
                  <a:gd name="connsiteY216" fmla="*/ 6435 h 10000"/>
                  <a:gd name="connsiteX217" fmla="*/ 6291 w 10000"/>
                  <a:gd name="connsiteY217" fmla="*/ 6460 h 10000"/>
                  <a:gd name="connsiteX218" fmla="*/ 6318 w 10000"/>
                  <a:gd name="connsiteY218" fmla="*/ 6516 h 10000"/>
                  <a:gd name="connsiteX219" fmla="*/ 6345 w 10000"/>
                  <a:gd name="connsiteY219" fmla="*/ 6609 h 10000"/>
                  <a:gd name="connsiteX220" fmla="*/ 6372 w 10000"/>
                  <a:gd name="connsiteY220" fmla="*/ 6733 h 10000"/>
                  <a:gd name="connsiteX221" fmla="*/ 6404 w 10000"/>
                  <a:gd name="connsiteY221" fmla="*/ 6919 h 10000"/>
                  <a:gd name="connsiteX222" fmla="*/ 6431 w 10000"/>
                  <a:gd name="connsiteY222" fmla="*/ 7186 h 10000"/>
                  <a:gd name="connsiteX223" fmla="*/ 6462 w 10000"/>
                  <a:gd name="connsiteY223" fmla="*/ 7596 h 10000"/>
                  <a:gd name="connsiteX224" fmla="*/ 6489 w 10000"/>
                  <a:gd name="connsiteY224" fmla="*/ 8466 h 10000"/>
                  <a:gd name="connsiteX225" fmla="*/ 6516 w 10000"/>
                  <a:gd name="connsiteY225" fmla="*/ 8801 h 10000"/>
                  <a:gd name="connsiteX226" fmla="*/ 6548 w 10000"/>
                  <a:gd name="connsiteY226" fmla="*/ 7714 h 10000"/>
                  <a:gd name="connsiteX227" fmla="*/ 6575 w 10000"/>
                  <a:gd name="connsiteY227" fmla="*/ 7261 h 10000"/>
                  <a:gd name="connsiteX228" fmla="*/ 6607 w 10000"/>
                  <a:gd name="connsiteY228" fmla="*/ 6981 h 10000"/>
                  <a:gd name="connsiteX229" fmla="*/ 6634 w 10000"/>
                  <a:gd name="connsiteY229" fmla="*/ 6795 h 10000"/>
                  <a:gd name="connsiteX230" fmla="*/ 6661 w 10000"/>
                  <a:gd name="connsiteY230" fmla="*/ 6658 h 10000"/>
                  <a:gd name="connsiteX231" fmla="*/ 6692 w 10000"/>
                  <a:gd name="connsiteY231" fmla="*/ 6559 h 10000"/>
                  <a:gd name="connsiteX232" fmla="*/ 6719 w 10000"/>
                  <a:gd name="connsiteY232" fmla="*/ 6497 h 10000"/>
                  <a:gd name="connsiteX233" fmla="*/ 6751 w 10000"/>
                  <a:gd name="connsiteY233" fmla="*/ 6460 h 10000"/>
                  <a:gd name="connsiteX234" fmla="*/ 6778 w 10000"/>
                  <a:gd name="connsiteY234" fmla="*/ 6453 h 10000"/>
                  <a:gd name="connsiteX235" fmla="*/ 6805 w 10000"/>
                  <a:gd name="connsiteY235" fmla="*/ 6460 h 10000"/>
                  <a:gd name="connsiteX236" fmla="*/ 6836 w 10000"/>
                  <a:gd name="connsiteY236" fmla="*/ 6503 h 10000"/>
                  <a:gd name="connsiteX237" fmla="*/ 6863 w 10000"/>
                  <a:gd name="connsiteY237" fmla="*/ 6565 h 10000"/>
                  <a:gd name="connsiteX238" fmla="*/ 6890 w 10000"/>
                  <a:gd name="connsiteY238" fmla="*/ 6658 h 10000"/>
                  <a:gd name="connsiteX239" fmla="*/ 6922 w 10000"/>
                  <a:gd name="connsiteY239" fmla="*/ 6789 h 10000"/>
                  <a:gd name="connsiteX240" fmla="*/ 6949 w 10000"/>
                  <a:gd name="connsiteY240" fmla="*/ 6975 h 10000"/>
                  <a:gd name="connsiteX241" fmla="*/ 6981 w 10000"/>
                  <a:gd name="connsiteY241" fmla="*/ 7236 h 10000"/>
                  <a:gd name="connsiteX242" fmla="*/ 7008 w 10000"/>
                  <a:gd name="connsiteY242" fmla="*/ 7634 h 10000"/>
                  <a:gd name="connsiteX243" fmla="*/ 7035 w 10000"/>
                  <a:gd name="connsiteY243" fmla="*/ 8460 h 10000"/>
                  <a:gd name="connsiteX244" fmla="*/ 7066 w 10000"/>
                  <a:gd name="connsiteY244" fmla="*/ 8969 h 10000"/>
                  <a:gd name="connsiteX245" fmla="*/ 7093 w 10000"/>
                  <a:gd name="connsiteY245" fmla="*/ 7801 h 10000"/>
                  <a:gd name="connsiteX246" fmla="*/ 7125 w 10000"/>
                  <a:gd name="connsiteY246" fmla="*/ 7329 h 10000"/>
                  <a:gd name="connsiteX247" fmla="*/ 7152 w 10000"/>
                  <a:gd name="connsiteY247" fmla="*/ 7037 h 10000"/>
                  <a:gd name="connsiteX248" fmla="*/ 7179 w 10000"/>
                  <a:gd name="connsiteY248" fmla="*/ 6839 h 10000"/>
                  <a:gd name="connsiteX249" fmla="*/ 7210 w 10000"/>
                  <a:gd name="connsiteY249" fmla="*/ 6696 h 10000"/>
                  <a:gd name="connsiteX250" fmla="*/ 7237 w 10000"/>
                  <a:gd name="connsiteY250" fmla="*/ 6590 h 10000"/>
                  <a:gd name="connsiteX251" fmla="*/ 7269 w 10000"/>
                  <a:gd name="connsiteY251" fmla="*/ 6516 h 10000"/>
                  <a:gd name="connsiteX252" fmla="*/ 7296 w 10000"/>
                  <a:gd name="connsiteY252" fmla="*/ 6472 h 10000"/>
                  <a:gd name="connsiteX253" fmla="*/ 7323 w 10000"/>
                  <a:gd name="connsiteY253" fmla="*/ 6447 h 10000"/>
                  <a:gd name="connsiteX254" fmla="*/ 7350 w 10000"/>
                  <a:gd name="connsiteY254" fmla="*/ 6447 h 10000"/>
                  <a:gd name="connsiteX255" fmla="*/ 7382 w 10000"/>
                  <a:gd name="connsiteY255" fmla="*/ 6466 h 10000"/>
                  <a:gd name="connsiteX256" fmla="*/ 7409 w 10000"/>
                  <a:gd name="connsiteY256" fmla="*/ 6509 h 10000"/>
                  <a:gd name="connsiteX257" fmla="*/ 7440 w 10000"/>
                  <a:gd name="connsiteY257" fmla="*/ 6578 h 10000"/>
                  <a:gd name="connsiteX258" fmla="*/ 7467 w 10000"/>
                  <a:gd name="connsiteY258" fmla="*/ 6677 h 10000"/>
                  <a:gd name="connsiteX259" fmla="*/ 7494 w 10000"/>
                  <a:gd name="connsiteY259" fmla="*/ 6814 h 10000"/>
                  <a:gd name="connsiteX260" fmla="*/ 7526 w 10000"/>
                  <a:gd name="connsiteY260" fmla="*/ 7006 h 10000"/>
                  <a:gd name="connsiteX261" fmla="*/ 7553 w 10000"/>
                  <a:gd name="connsiteY261" fmla="*/ 7273 h 10000"/>
                  <a:gd name="connsiteX262" fmla="*/ 7584 w 10000"/>
                  <a:gd name="connsiteY262" fmla="*/ 7696 h 10000"/>
                  <a:gd name="connsiteX263" fmla="*/ 7612 w 10000"/>
                  <a:gd name="connsiteY263" fmla="*/ 8584 h 10000"/>
                  <a:gd name="connsiteX264" fmla="*/ 7639 w 10000"/>
                  <a:gd name="connsiteY264" fmla="*/ 8814 h 10000"/>
                  <a:gd name="connsiteX265" fmla="*/ 7670 w 10000"/>
                  <a:gd name="connsiteY265" fmla="*/ 7770 h 10000"/>
                  <a:gd name="connsiteX266" fmla="*/ 7697 w 10000"/>
                  <a:gd name="connsiteY266" fmla="*/ 7317 h 10000"/>
                  <a:gd name="connsiteX267" fmla="*/ 7729 w 10000"/>
                  <a:gd name="connsiteY267" fmla="*/ 7031 h 10000"/>
                  <a:gd name="connsiteX268" fmla="*/ 7756 w 10000"/>
                  <a:gd name="connsiteY268" fmla="*/ 6839 h 10000"/>
                  <a:gd name="connsiteX269" fmla="*/ 7783 w 10000"/>
                  <a:gd name="connsiteY269" fmla="*/ 6696 h 10000"/>
                  <a:gd name="connsiteX270" fmla="*/ 7810 w 10000"/>
                  <a:gd name="connsiteY270" fmla="*/ 6590 h 10000"/>
                  <a:gd name="connsiteX271" fmla="*/ 7841 w 10000"/>
                  <a:gd name="connsiteY271" fmla="*/ 6522 h 10000"/>
                  <a:gd name="connsiteX272" fmla="*/ 7868 w 10000"/>
                  <a:gd name="connsiteY272" fmla="*/ 6472 h 10000"/>
                  <a:gd name="connsiteX273" fmla="*/ 7900 w 10000"/>
                  <a:gd name="connsiteY273" fmla="*/ 6447 h 10000"/>
                  <a:gd name="connsiteX274" fmla="*/ 7927 w 10000"/>
                  <a:gd name="connsiteY274" fmla="*/ 6447 h 10000"/>
                  <a:gd name="connsiteX275" fmla="*/ 7954 w 10000"/>
                  <a:gd name="connsiteY275" fmla="*/ 6466 h 10000"/>
                  <a:gd name="connsiteX276" fmla="*/ 7986 w 10000"/>
                  <a:gd name="connsiteY276" fmla="*/ 6509 h 10000"/>
                  <a:gd name="connsiteX277" fmla="*/ 8013 w 10000"/>
                  <a:gd name="connsiteY277" fmla="*/ 6578 h 10000"/>
                  <a:gd name="connsiteX278" fmla="*/ 8044 w 10000"/>
                  <a:gd name="connsiteY278" fmla="*/ 6683 h 10000"/>
                  <a:gd name="connsiteX279" fmla="*/ 8071 w 10000"/>
                  <a:gd name="connsiteY279" fmla="*/ 6820 h 10000"/>
                  <a:gd name="connsiteX280" fmla="*/ 8098 w 10000"/>
                  <a:gd name="connsiteY280" fmla="*/ 7006 h 10000"/>
                  <a:gd name="connsiteX281" fmla="*/ 8130 w 10000"/>
                  <a:gd name="connsiteY281" fmla="*/ 7280 h 10000"/>
                  <a:gd name="connsiteX282" fmla="*/ 8157 w 10000"/>
                  <a:gd name="connsiteY282" fmla="*/ 7714 h 10000"/>
                  <a:gd name="connsiteX283" fmla="*/ 8188 w 10000"/>
                  <a:gd name="connsiteY283" fmla="*/ 8671 h 10000"/>
                  <a:gd name="connsiteX284" fmla="*/ 8215 w 10000"/>
                  <a:gd name="connsiteY284" fmla="*/ 8696 h 10000"/>
                  <a:gd name="connsiteX285" fmla="*/ 8242 w 10000"/>
                  <a:gd name="connsiteY285" fmla="*/ 7720 h 10000"/>
                  <a:gd name="connsiteX286" fmla="*/ 8274 w 10000"/>
                  <a:gd name="connsiteY286" fmla="*/ 7286 h 10000"/>
                  <a:gd name="connsiteX287" fmla="*/ 8301 w 10000"/>
                  <a:gd name="connsiteY287" fmla="*/ 7006 h 10000"/>
                  <a:gd name="connsiteX288" fmla="*/ 8328 w 10000"/>
                  <a:gd name="connsiteY288" fmla="*/ 6820 h 10000"/>
                  <a:gd name="connsiteX289" fmla="*/ 8360 w 10000"/>
                  <a:gd name="connsiteY289" fmla="*/ 6683 h 10000"/>
                  <a:gd name="connsiteX290" fmla="*/ 8387 w 10000"/>
                  <a:gd name="connsiteY290" fmla="*/ 6584 h 10000"/>
                  <a:gd name="connsiteX291" fmla="*/ 8418 w 10000"/>
                  <a:gd name="connsiteY291" fmla="*/ 6516 h 10000"/>
                  <a:gd name="connsiteX292" fmla="*/ 8445 w 10000"/>
                  <a:gd name="connsiteY292" fmla="*/ 6472 h 10000"/>
                  <a:gd name="connsiteX293" fmla="*/ 8472 w 10000"/>
                  <a:gd name="connsiteY293" fmla="*/ 6453 h 10000"/>
                  <a:gd name="connsiteX294" fmla="*/ 8504 w 10000"/>
                  <a:gd name="connsiteY294" fmla="*/ 6460 h 10000"/>
                  <a:gd name="connsiteX295" fmla="*/ 8531 w 10000"/>
                  <a:gd name="connsiteY295" fmla="*/ 6491 h 10000"/>
                  <a:gd name="connsiteX296" fmla="*/ 8562 w 10000"/>
                  <a:gd name="connsiteY296" fmla="*/ 6553 h 10000"/>
                  <a:gd name="connsiteX297" fmla="*/ 8589 w 10000"/>
                  <a:gd name="connsiteY297" fmla="*/ 6640 h 10000"/>
                  <a:gd name="connsiteX298" fmla="*/ 8616 w 10000"/>
                  <a:gd name="connsiteY298" fmla="*/ 6770 h 10000"/>
                  <a:gd name="connsiteX299" fmla="*/ 8648 w 10000"/>
                  <a:gd name="connsiteY299" fmla="*/ 6944 h 10000"/>
                  <a:gd name="connsiteX300" fmla="*/ 8675 w 10000"/>
                  <a:gd name="connsiteY300" fmla="*/ 7205 h 10000"/>
                  <a:gd name="connsiteX301" fmla="*/ 8707 w 10000"/>
                  <a:gd name="connsiteY301" fmla="*/ 7615 h 10000"/>
                  <a:gd name="connsiteX302" fmla="*/ 8734 w 10000"/>
                  <a:gd name="connsiteY302" fmla="*/ 8460 h 10000"/>
                  <a:gd name="connsiteX303" fmla="*/ 8761 w 10000"/>
                  <a:gd name="connsiteY303" fmla="*/ 8839 h 10000"/>
                  <a:gd name="connsiteX304" fmla="*/ 8788 w 10000"/>
                  <a:gd name="connsiteY304" fmla="*/ 7733 h 10000"/>
                  <a:gd name="connsiteX305" fmla="*/ 8819 w 10000"/>
                  <a:gd name="connsiteY305" fmla="*/ 7267 h 10000"/>
                  <a:gd name="connsiteX306" fmla="*/ 8851 w 10000"/>
                  <a:gd name="connsiteY306" fmla="*/ 6981 h 10000"/>
                  <a:gd name="connsiteX307" fmla="*/ 8878 w 10000"/>
                  <a:gd name="connsiteY307" fmla="*/ 6783 h 10000"/>
                  <a:gd name="connsiteX308" fmla="*/ 8905 w 10000"/>
                  <a:gd name="connsiteY308" fmla="*/ 6646 h 10000"/>
                  <a:gd name="connsiteX309" fmla="*/ 8932 w 10000"/>
                  <a:gd name="connsiteY309" fmla="*/ 6547 h 10000"/>
                  <a:gd name="connsiteX310" fmla="*/ 8963 w 10000"/>
                  <a:gd name="connsiteY310" fmla="*/ 6484 h 10000"/>
                  <a:gd name="connsiteX311" fmla="*/ 8991 w 10000"/>
                  <a:gd name="connsiteY311" fmla="*/ 6453 h 10000"/>
                  <a:gd name="connsiteX312" fmla="*/ 9022 w 10000"/>
                  <a:gd name="connsiteY312" fmla="*/ 6447 h 10000"/>
                  <a:gd name="connsiteX313" fmla="*/ 9049 w 10000"/>
                  <a:gd name="connsiteY313" fmla="*/ 6472 h 10000"/>
                  <a:gd name="connsiteX314" fmla="*/ 9076 w 10000"/>
                  <a:gd name="connsiteY314" fmla="*/ 6528 h 10000"/>
                  <a:gd name="connsiteX315" fmla="*/ 9108 w 10000"/>
                  <a:gd name="connsiteY315" fmla="*/ 6621 h 10000"/>
                  <a:gd name="connsiteX316" fmla="*/ 9135 w 10000"/>
                  <a:gd name="connsiteY316" fmla="*/ 6758 h 10000"/>
                  <a:gd name="connsiteX317" fmla="*/ 9166 w 10000"/>
                  <a:gd name="connsiteY317" fmla="*/ 6957 h 10000"/>
                  <a:gd name="connsiteX318" fmla="*/ 9193 w 10000"/>
                  <a:gd name="connsiteY318" fmla="*/ 7267 h 10000"/>
                  <a:gd name="connsiteX319" fmla="*/ 9220 w 10000"/>
                  <a:gd name="connsiteY319" fmla="*/ 7814 h 10000"/>
                  <a:gd name="connsiteX320" fmla="*/ 9252 w 10000"/>
                  <a:gd name="connsiteY320" fmla="*/ 9863 h 10000"/>
                  <a:gd name="connsiteX321" fmla="*/ 9279 w 10000"/>
                  <a:gd name="connsiteY321" fmla="*/ 7988 h 10000"/>
                  <a:gd name="connsiteX322" fmla="*/ 9306 w 10000"/>
                  <a:gd name="connsiteY322" fmla="*/ 7335 h 10000"/>
                  <a:gd name="connsiteX323" fmla="*/ 9338 w 10000"/>
                  <a:gd name="connsiteY323" fmla="*/ 6988 h 10000"/>
                  <a:gd name="connsiteX324" fmla="*/ 9365 w 10000"/>
                  <a:gd name="connsiteY324" fmla="*/ 6758 h 10000"/>
                  <a:gd name="connsiteX325" fmla="*/ 9396 w 10000"/>
                  <a:gd name="connsiteY325" fmla="*/ 6602 h 10000"/>
                  <a:gd name="connsiteX326" fmla="*/ 9423 w 10000"/>
                  <a:gd name="connsiteY326" fmla="*/ 6503 h 10000"/>
                  <a:gd name="connsiteX327" fmla="*/ 9450 w 10000"/>
                  <a:gd name="connsiteY327" fmla="*/ 6447 h 10000"/>
                  <a:gd name="connsiteX328" fmla="*/ 9482 w 10000"/>
                  <a:gd name="connsiteY328" fmla="*/ 6435 h 10000"/>
                  <a:gd name="connsiteX329" fmla="*/ 9509 w 10000"/>
                  <a:gd name="connsiteY329" fmla="*/ 6460 h 10000"/>
                  <a:gd name="connsiteX330" fmla="*/ 9540 w 10000"/>
                  <a:gd name="connsiteY330" fmla="*/ 6534 h 10000"/>
                  <a:gd name="connsiteX331" fmla="*/ 9567 w 10000"/>
                  <a:gd name="connsiteY331" fmla="*/ 6665 h 10000"/>
                  <a:gd name="connsiteX332" fmla="*/ 9594 w 10000"/>
                  <a:gd name="connsiteY332" fmla="*/ 6882 h 10000"/>
                  <a:gd name="connsiteX333" fmla="*/ 9626 w 10000"/>
                  <a:gd name="connsiteY333" fmla="*/ 7242 h 10000"/>
                  <a:gd name="connsiteX334" fmla="*/ 9653 w 10000"/>
                  <a:gd name="connsiteY334" fmla="*/ 7981 h 10000"/>
                  <a:gd name="connsiteX335" fmla="*/ 9680 w 10000"/>
                  <a:gd name="connsiteY335" fmla="*/ 8820 h 10000"/>
                  <a:gd name="connsiteX336" fmla="*/ 9712 w 10000"/>
                  <a:gd name="connsiteY336" fmla="*/ 7484 h 10000"/>
                  <a:gd name="connsiteX337" fmla="*/ 9739 w 10000"/>
                  <a:gd name="connsiteY337" fmla="*/ 7012 h 10000"/>
                  <a:gd name="connsiteX338" fmla="*/ 9766 w 10000"/>
                  <a:gd name="connsiteY338" fmla="*/ 6758 h 10000"/>
                  <a:gd name="connsiteX339" fmla="*/ 9797 w 10000"/>
                  <a:gd name="connsiteY339" fmla="*/ 6615 h 10000"/>
                  <a:gd name="connsiteX340" fmla="*/ 9824 w 10000"/>
                  <a:gd name="connsiteY340" fmla="*/ 6559 h 10000"/>
                  <a:gd name="connsiteX341" fmla="*/ 9856 w 10000"/>
                  <a:gd name="connsiteY341" fmla="*/ 6590 h 10000"/>
                  <a:gd name="connsiteX342" fmla="*/ 9883 w 10000"/>
                  <a:gd name="connsiteY342" fmla="*/ 6708 h 10000"/>
                  <a:gd name="connsiteX343" fmla="*/ 9910 w 10000"/>
                  <a:gd name="connsiteY343" fmla="*/ 6950 h 10000"/>
                  <a:gd name="connsiteX344" fmla="*/ 9941 w 10000"/>
                  <a:gd name="connsiteY344" fmla="*/ 7404 h 10000"/>
                  <a:gd name="connsiteX345" fmla="*/ 9968 w 10000"/>
                  <a:gd name="connsiteY345" fmla="*/ 8516 h 10000"/>
                  <a:gd name="connsiteX346" fmla="*/ 10000 w 10000"/>
                  <a:gd name="connsiteY34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96 w 10000"/>
                  <a:gd name="connsiteY105" fmla="*/ 1565 h 10000"/>
                  <a:gd name="connsiteX106" fmla="*/ 3128 w 10000"/>
                  <a:gd name="connsiteY106" fmla="*/ 1286 h 10000"/>
                  <a:gd name="connsiteX107" fmla="*/ 3155 w 10000"/>
                  <a:gd name="connsiteY107" fmla="*/ 1075 h 10000"/>
                  <a:gd name="connsiteX108" fmla="*/ 3182 w 10000"/>
                  <a:gd name="connsiteY108" fmla="*/ 907 h 10000"/>
                  <a:gd name="connsiteX109" fmla="*/ 3213 w 10000"/>
                  <a:gd name="connsiteY109" fmla="*/ 770 h 10000"/>
                  <a:gd name="connsiteX110" fmla="*/ 3240 w 10000"/>
                  <a:gd name="connsiteY110" fmla="*/ 658 h 10000"/>
                  <a:gd name="connsiteX111" fmla="*/ 3267 w 10000"/>
                  <a:gd name="connsiteY111" fmla="*/ 559 h 10000"/>
                  <a:gd name="connsiteX112" fmla="*/ 3299 w 10000"/>
                  <a:gd name="connsiteY112" fmla="*/ 478 h 10000"/>
                  <a:gd name="connsiteX113" fmla="*/ 3326 w 10000"/>
                  <a:gd name="connsiteY113" fmla="*/ 404 h 10000"/>
                  <a:gd name="connsiteX114" fmla="*/ 3357 w 10000"/>
                  <a:gd name="connsiteY114" fmla="*/ 335 h 10000"/>
                  <a:gd name="connsiteX115" fmla="*/ 3384 w 10000"/>
                  <a:gd name="connsiteY115" fmla="*/ 280 h 10000"/>
                  <a:gd name="connsiteX116" fmla="*/ 3411 w 10000"/>
                  <a:gd name="connsiteY116" fmla="*/ 230 h 10000"/>
                  <a:gd name="connsiteX117" fmla="*/ 3443 w 10000"/>
                  <a:gd name="connsiteY117" fmla="*/ 186 h 10000"/>
                  <a:gd name="connsiteX118" fmla="*/ 3470 w 10000"/>
                  <a:gd name="connsiteY118" fmla="*/ 149 h 10000"/>
                  <a:gd name="connsiteX119" fmla="*/ 3497 w 10000"/>
                  <a:gd name="connsiteY119" fmla="*/ 118 h 10000"/>
                  <a:gd name="connsiteX120" fmla="*/ 3529 w 10000"/>
                  <a:gd name="connsiteY120" fmla="*/ 87 h 10000"/>
                  <a:gd name="connsiteX121" fmla="*/ 3556 w 10000"/>
                  <a:gd name="connsiteY121" fmla="*/ 68 h 10000"/>
                  <a:gd name="connsiteX122" fmla="*/ 3587 w 10000"/>
                  <a:gd name="connsiteY122" fmla="*/ 43 h 10000"/>
                  <a:gd name="connsiteX123" fmla="*/ 3614 w 10000"/>
                  <a:gd name="connsiteY123" fmla="*/ 31 h 10000"/>
                  <a:gd name="connsiteX124" fmla="*/ 3641 w 10000"/>
                  <a:gd name="connsiteY124" fmla="*/ 19 h 10000"/>
                  <a:gd name="connsiteX125" fmla="*/ 3673 w 10000"/>
                  <a:gd name="connsiteY125" fmla="*/ 6 h 10000"/>
                  <a:gd name="connsiteX126" fmla="*/ 3700 w 10000"/>
                  <a:gd name="connsiteY126" fmla="*/ 6 h 10000"/>
                  <a:gd name="connsiteX127" fmla="*/ 3731 w 10000"/>
                  <a:gd name="connsiteY127" fmla="*/ 0 h 10000"/>
                  <a:gd name="connsiteX128" fmla="*/ 3758 w 10000"/>
                  <a:gd name="connsiteY128" fmla="*/ 0 h 10000"/>
                  <a:gd name="connsiteX129" fmla="*/ 3785 w 10000"/>
                  <a:gd name="connsiteY129" fmla="*/ 6 h 10000"/>
                  <a:gd name="connsiteX130" fmla="*/ 3817 w 10000"/>
                  <a:gd name="connsiteY130" fmla="*/ 12 h 10000"/>
                  <a:gd name="connsiteX131" fmla="*/ 3844 w 10000"/>
                  <a:gd name="connsiteY131" fmla="*/ 19 h 10000"/>
                  <a:gd name="connsiteX132" fmla="*/ 3876 w 10000"/>
                  <a:gd name="connsiteY132" fmla="*/ 31 h 10000"/>
                  <a:gd name="connsiteX133" fmla="*/ 3903 w 10000"/>
                  <a:gd name="connsiteY133" fmla="*/ 43 h 10000"/>
                  <a:gd name="connsiteX134" fmla="*/ 3930 w 10000"/>
                  <a:gd name="connsiteY134" fmla="*/ 62 h 10000"/>
                  <a:gd name="connsiteX135" fmla="*/ 3957 w 10000"/>
                  <a:gd name="connsiteY135" fmla="*/ 81 h 10000"/>
                  <a:gd name="connsiteX136" fmla="*/ 3988 w 10000"/>
                  <a:gd name="connsiteY136" fmla="*/ 106 h 10000"/>
                  <a:gd name="connsiteX137" fmla="*/ 4015 w 10000"/>
                  <a:gd name="connsiteY137" fmla="*/ 130 h 10000"/>
                  <a:gd name="connsiteX138" fmla="*/ 4047 w 10000"/>
                  <a:gd name="connsiteY138" fmla="*/ 155 h 10000"/>
                  <a:gd name="connsiteX139" fmla="*/ 4074 w 10000"/>
                  <a:gd name="connsiteY139" fmla="*/ 186 h 10000"/>
                  <a:gd name="connsiteX140" fmla="*/ 4101 w 10000"/>
                  <a:gd name="connsiteY140" fmla="*/ 217 h 10000"/>
                  <a:gd name="connsiteX141" fmla="*/ 4132 w 10000"/>
                  <a:gd name="connsiteY141" fmla="*/ 255 h 10000"/>
                  <a:gd name="connsiteX142" fmla="*/ 4160 w 10000"/>
                  <a:gd name="connsiteY142" fmla="*/ 292 h 10000"/>
                  <a:gd name="connsiteX143" fmla="*/ 4191 w 10000"/>
                  <a:gd name="connsiteY143" fmla="*/ 329 h 10000"/>
                  <a:gd name="connsiteX144" fmla="*/ 4218 w 10000"/>
                  <a:gd name="connsiteY144" fmla="*/ 373 h 10000"/>
                  <a:gd name="connsiteX145" fmla="*/ 4245 w 10000"/>
                  <a:gd name="connsiteY145" fmla="*/ 422 h 10000"/>
                  <a:gd name="connsiteX146" fmla="*/ 4277 w 10000"/>
                  <a:gd name="connsiteY146" fmla="*/ 466 h 10000"/>
                  <a:gd name="connsiteX147" fmla="*/ 4304 w 10000"/>
                  <a:gd name="connsiteY147" fmla="*/ 522 h 10000"/>
                  <a:gd name="connsiteX148" fmla="*/ 4335 w 10000"/>
                  <a:gd name="connsiteY148" fmla="*/ 571 h 10000"/>
                  <a:gd name="connsiteX149" fmla="*/ 4362 w 10000"/>
                  <a:gd name="connsiteY149" fmla="*/ 634 h 10000"/>
                  <a:gd name="connsiteX150" fmla="*/ 4389 w 10000"/>
                  <a:gd name="connsiteY150" fmla="*/ 689 h 10000"/>
                  <a:gd name="connsiteX151" fmla="*/ 4421 w 10000"/>
                  <a:gd name="connsiteY151" fmla="*/ 752 h 10000"/>
                  <a:gd name="connsiteX152" fmla="*/ 4448 w 10000"/>
                  <a:gd name="connsiteY152" fmla="*/ 820 h 10000"/>
                  <a:gd name="connsiteX153" fmla="*/ 4475 w 10000"/>
                  <a:gd name="connsiteY153" fmla="*/ 888 h 10000"/>
                  <a:gd name="connsiteX154" fmla="*/ 4507 w 10000"/>
                  <a:gd name="connsiteY154" fmla="*/ 957 h 10000"/>
                  <a:gd name="connsiteX155" fmla="*/ 4534 w 10000"/>
                  <a:gd name="connsiteY155" fmla="*/ 1037 h 10000"/>
                  <a:gd name="connsiteX156" fmla="*/ 4565 w 10000"/>
                  <a:gd name="connsiteY156" fmla="*/ 1118 h 10000"/>
                  <a:gd name="connsiteX157" fmla="*/ 4592 w 10000"/>
                  <a:gd name="connsiteY157" fmla="*/ 1199 h 10000"/>
                  <a:gd name="connsiteX158" fmla="*/ 4619 w 10000"/>
                  <a:gd name="connsiteY158" fmla="*/ 1286 h 10000"/>
                  <a:gd name="connsiteX159" fmla="*/ 4651 w 10000"/>
                  <a:gd name="connsiteY159" fmla="*/ 1373 h 10000"/>
                  <a:gd name="connsiteX160" fmla="*/ 4678 w 10000"/>
                  <a:gd name="connsiteY160" fmla="*/ 1472 h 10000"/>
                  <a:gd name="connsiteX161" fmla="*/ 4709 w 10000"/>
                  <a:gd name="connsiteY161" fmla="*/ 1565 h 10000"/>
                  <a:gd name="connsiteX162" fmla="*/ 4736 w 10000"/>
                  <a:gd name="connsiteY162" fmla="*/ 1671 h 10000"/>
                  <a:gd name="connsiteX163" fmla="*/ 4763 w 10000"/>
                  <a:gd name="connsiteY163" fmla="*/ 1776 h 10000"/>
                  <a:gd name="connsiteX164" fmla="*/ 4795 w 10000"/>
                  <a:gd name="connsiteY164" fmla="*/ 1894 h 10000"/>
                  <a:gd name="connsiteX165" fmla="*/ 4822 w 10000"/>
                  <a:gd name="connsiteY165" fmla="*/ 2012 h 10000"/>
                  <a:gd name="connsiteX166" fmla="*/ 4854 w 10000"/>
                  <a:gd name="connsiteY166" fmla="*/ 2137 h 10000"/>
                  <a:gd name="connsiteX167" fmla="*/ 4881 w 10000"/>
                  <a:gd name="connsiteY167" fmla="*/ 2267 h 10000"/>
                  <a:gd name="connsiteX168" fmla="*/ 4908 w 10000"/>
                  <a:gd name="connsiteY168" fmla="*/ 2404 h 10000"/>
                  <a:gd name="connsiteX169" fmla="*/ 4935 w 10000"/>
                  <a:gd name="connsiteY169" fmla="*/ 2553 h 10000"/>
                  <a:gd name="connsiteX170" fmla="*/ 4966 w 10000"/>
                  <a:gd name="connsiteY170" fmla="*/ 2708 h 10000"/>
                  <a:gd name="connsiteX171" fmla="*/ 4993 w 10000"/>
                  <a:gd name="connsiteY171" fmla="*/ 2870 h 10000"/>
                  <a:gd name="connsiteX172" fmla="*/ 5025 w 10000"/>
                  <a:gd name="connsiteY172" fmla="*/ 3043 h 10000"/>
                  <a:gd name="connsiteX173" fmla="*/ 5052 w 10000"/>
                  <a:gd name="connsiteY173" fmla="*/ 3230 h 10000"/>
                  <a:gd name="connsiteX174" fmla="*/ 5079 w 10000"/>
                  <a:gd name="connsiteY174" fmla="*/ 3429 h 10000"/>
                  <a:gd name="connsiteX175" fmla="*/ 5110 w 10000"/>
                  <a:gd name="connsiteY175" fmla="*/ 3646 h 10000"/>
                  <a:gd name="connsiteX176" fmla="*/ 5137 w 10000"/>
                  <a:gd name="connsiteY176" fmla="*/ 3882 h 10000"/>
                  <a:gd name="connsiteX177" fmla="*/ 5169 w 10000"/>
                  <a:gd name="connsiteY177" fmla="*/ 4143 h 10000"/>
                  <a:gd name="connsiteX178" fmla="*/ 5196 w 10000"/>
                  <a:gd name="connsiteY178" fmla="*/ 4441 h 10000"/>
                  <a:gd name="connsiteX179" fmla="*/ 5223 w 10000"/>
                  <a:gd name="connsiteY179" fmla="*/ 4789 h 10000"/>
                  <a:gd name="connsiteX180" fmla="*/ 5255 w 10000"/>
                  <a:gd name="connsiteY180" fmla="*/ 5205 h 10000"/>
                  <a:gd name="connsiteX181" fmla="*/ 5282 w 10000"/>
                  <a:gd name="connsiteY181" fmla="*/ 5758 h 10000"/>
                  <a:gd name="connsiteX182" fmla="*/ 5313 w 10000"/>
                  <a:gd name="connsiteY182" fmla="*/ 6671 h 10000"/>
                  <a:gd name="connsiteX183" fmla="*/ 5340 w 10000"/>
                  <a:gd name="connsiteY183" fmla="*/ 7776 h 10000"/>
                  <a:gd name="connsiteX184" fmla="*/ 5367 w 10000"/>
                  <a:gd name="connsiteY184" fmla="*/ 6565 h 10000"/>
                  <a:gd name="connsiteX185" fmla="*/ 5399 w 10000"/>
                  <a:gd name="connsiteY185" fmla="*/ 6255 h 10000"/>
                  <a:gd name="connsiteX186" fmla="*/ 5426 w 10000"/>
                  <a:gd name="connsiteY186" fmla="*/ 6155 h 10000"/>
                  <a:gd name="connsiteX187" fmla="*/ 5453 w 10000"/>
                  <a:gd name="connsiteY187" fmla="*/ 6180 h 10000"/>
                  <a:gd name="connsiteX188" fmla="*/ 5484 w 10000"/>
                  <a:gd name="connsiteY188" fmla="*/ 6286 h 10000"/>
                  <a:gd name="connsiteX189" fmla="*/ 5511 w 10000"/>
                  <a:gd name="connsiteY189" fmla="*/ 6484 h 10000"/>
                  <a:gd name="connsiteX190" fmla="*/ 5539 w 10000"/>
                  <a:gd name="connsiteY190" fmla="*/ 6801 h 10000"/>
                  <a:gd name="connsiteX191" fmla="*/ 5570 w 10000"/>
                  <a:gd name="connsiteY191" fmla="*/ 7373 h 10000"/>
                  <a:gd name="connsiteX192" fmla="*/ 5597 w 10000"/>
                  <a:gd name="connsiteY192" fmla="*/ 9447 h 10000"/>
                  <a:gd name="connsiteX193" fmla="*/ 5629 w 10000"/>
                  <a:gd name="connsiteY193" fmla="*/ 7621 h 10000"/>
                  <a:gd name="connsiteX194" fmla="*/ 5656 w 10000"/>
                  <a:gd name="connsiteY194" fmla="*/ 7012 h 10000"/>
                  <a:gd name="connsiteX195" fmla="*/ 5683 w 10000"/>
                  <a:gd name="connsiteY195" fmla="*/ 6708 h 10000"/>
                  <a:gd name="connsiteX196" fmla="*/ 5714 w 10000"/>
                  <a:gd name="connsiteY196" fmla="*/ 6534 h 10000"/>
                  <a:gd name="connsiteX197" fmla="*/ 5741 w 10000"/>
                  <a:gd name="connsiteY197" fmla="*/ 6429 h 10000"/>
                  <a:gd name="connsiteX198" fmla="*/ 5773 w 10000"/>
                  <a:gd name="connsiteY198" fmla="*/ 6385 h 10000"/>
                  <a:gd name="connsiteX199" fmla="*/ 5800 w 10000"/>
                  <a:gd name="connsiteY199" fmla="*/ 6385 h 10000"/>
                  <a:gd name="connsiteX200" fmla="*/ 5827 w 10000"/>
                  <a:gd name="connsiteY200" fmla="*/ 6429 h 10000"/>
                  <a:gd name="connsiteX201" fmla="*/ 5858 w 10000"/>
                  <a:gd name="connsiteY201" fmla="*/ 6516 h 10000"/>
                  <a:gd name="connsiteX202" fmla="*/ 5886 w 10000"/>
                  <a:gd name="connsiteY202" fmla="*/ 6646 h 10000"/>
                  <a:gd name="connsiteX203" fmla="*/ 5913 w 10000"/>
                  <a:gd name="connsiteY203" fmla="*/ 6845 h 10000"/>
                  <a:gd name="connsiteX204" fmla="*/ 5944 w 10000"/>
                  <a:gd name="connsiteY204" fmla="*/ 7149 h 10000"/>
                  <a:gd name="connsiteX205" fmla="*/ 5971 w 10000"/>
                  <a:gd name="connsiteY205" fmla="*/ 7658 h 10000"/>
                  <a:gd name="connsiteX206" fmla="*/ 6003 w 10000"/>
                  <a:gd name="connsiteY206" fmla="*/ 9093 h 10000"/>
                  <a:gd name="connsiteX207" fmla="*/ 6030 w 10000"/>
                  <a:gd name="connsiteY207" fmla="*/ 8106 h 10000"/>
                  <a:gd name="connsiteX208" fmla="*/ 6057 w 10000"/>
                  <a:gd name="connsiteY208" fmla="*/ 7385 h 10000"/>
                  <a:gd name="connsiteX209" fmla="*/ 6088 w 10000"/>
                  <a:gd name="connsiteY209" fmla="*/ 7019 h 10000"/>
                  <a:gd name="connsiteX210" fmla="*/ 6115 w 10000"/>
                  <a:gd name="connsiteY210" fmla="*/ 6789 h 10000"/>
                  <a:gd name="connsiteX211" fmla="*/ 6147 w 10000"/>
                  <a:gd name="connsiteY211" fmla="*/ 6634 h 10000"/>
                  <a:gd name="connsiteX212" fmla="*/ 6174 w 10000"/>
                  <a:gd name="connsiteY212" fmla="*/ 6534 h 10000"/>
                  <a:gd name="connsiteX213" fmla="*/ 6201 w 10000"/>
                  <a:gd name="connsiteY213" fmla="*/ 6472 h 10000"/>
                  <a:gd name="connsiteX214" fmla="*/ 6233 w 10000"/>
                  <a:gd name="connsiteY214" fmla="*/ 6441 h 10000"/>
                  <a:gd name="connsiteX215" fmla="*/ 6260 w 10000"/>
                  <a:gd name="connsiteY215" fmla="*/ 6435 h 10000"/>
                  <a:gd name="connsiteX216" fmla="*/ 6291 w 10000"/>
                  <a:gd name="connsiteY216" fmla="*/ 6460 h 10000"/>
                  <a:gd name="connsiteX217" fmla="*/ 6318 w 10000"/>
                  <a:gd name="connsiteY217" fmla="*/ 6516 h 10000"/>
                  <a:gd name="connsiteX218" fmla="*/ 6345 w 10000"/>
                  <a:gd name="connsiteY218" fmla="*/ 6609 h 10000"/>
                  <a:gd name="connsiteX219" fmla="*/ 6372 w 10000"/>
                  <a:gd name="connsiteY219" fmla="*/ 6733 h 10000"/>
                  <a:gd name="connsiteX220" fmla="*/ 6404 w 10000"/>
                  <a:gd name="connsiteY220" fmla="*/ 6919 h 10000"/>
                  <a:gd name="connsiteX221" fmla="*/ 6431 w 10000"/>
                  <a:gd name="connsiteY221" fmla="*/ 7186 h 10000"/>
                  <a:gd name="connsiteX222" fmla="*/ 6462 w 10000"/>
                  <a:gd name="connsiteY222" fmla="*/ 7596 h 10000"/>
                  <a:gd name="connsiteX223" fmla="*/ 6489 w 10000"/>
                  <a:gd name="connsiteY223" fmla="*/ 8466 h 10000"/>
                  <a:gd name="connsiteX224" fmla="*/ 6516 w 10000"/>
                  <a:gd name="connsiteY224" fmla="*/ 8801 h 10000"/>
                  <a:gd name="connsiteX225" fmla="*/ 6548 w 10000"/>
                  <a:gd name="connsiteY225" fmla="*/ 7714 h 10000"/>
                  <a:gd name="connsiteX226" fmla="*/ 6575 w 10000"/>
                  <a:gd name="connsiteY226" fmla="*/ 7261 h 10000"/>
                  <a:gd name="connsiteX227" fmla="*/ 6607 w 10000"/>
                  <a:gd name="connsiteY227" fmla="*/ 6981 h 10000"/>
                  <a:gd name="connsiteX228" fmla="*/ 6634 w 10000"/>
                  <a:gd name="connsiteY228" fmla="*/ 6795 h 10000"/>
                  <a:gd name="connsiteX229" fmla="*/ 6661 w 10000"/>
                  <a:gd name="connsiteY229" fmla="*/ 6658 h 10000"/>
                  <a:gd name="connsiteX230" fmla="*/ 6692 w 10000"/>
                  <a:gd name="connsiteY230" fmla="*/ 6559 h 10000"/>
                  <a:gd name="connsiteX231" fmla="*/ 6719 w 10000"/>
                  <a:gd name="connsiteY231" fmla="*/ 6497 h 10000"/>
                  <a:gd name="connsiteX232" fmla="*/ 6751 w 10000"/>
                  <a:gd name="connsiteY232" fmla="*/ 6460 h 10000"/>
                  <a:gd name="connsiteX233" fmla="*/ 6778 w 10000"/>
                  <a:gd name="connsiteY233" fmla="*/ 6453 h 10000"/>
                  <a:gd name="connsiteX234" fmla="*/ 6805 w 10000"/>
                  <a:gd name="connsiteY234" fmla="*/ 6460 h 10000"/>
                  <a:gd name="connsiteX235" fmla="*/ 6836 w 10000"/>
                  <a:gd name="connsiteY235" fmla="*/ 6503 h 10000"/>
                  <a:gd name="connsiteX236" fmla="*/ 6863 w 10000"/>
                  <a:gd name="connsiteY236" fmla="*/ 6565 h 10000"/>
                  <a:gd name="connsiteX237" fmla="*/ 6890 w 10000"/>
                  <a:gd name="connsiteY237" fmla="*/ 6658 h 10000"/>
                  <a:gd name="connsiteX238" fmla="*/ 6922 w 10000"/>
                  <a:gd name="connsiteY238" fmla="*/ 6789 h 10000"/>
                  <a:gd name="connsiteX239" fmla="*/ 6949 w 10000"/>
                  <a:gd name="connsiteY239" fmla="*/ 6975 h 10000"/>
                  <a:gd name="connsiteX240" fmla="*/ 6981 w 10000"/>
                  <a:gd name="connsiteY240" fmla="*/ 7236 h 10000"/>
                  <a:gd name="connsiteX241" fmla="*/ 7008 w 10000"/>
                  <a:gd name="connsiteY241" fmla="*/ 7634 h 10000"/>
                  <a:gd name="connsiteX242" fmla="*/ 7035 w 10000"/>
                  <a:gd name="connsiteY242" fmla="*/ 8460 h 10000"/>
                  <a:gd name="connsiteX243" fmla="*/ 7066 w 10000"/>
                  <a:gd name="connsiteY243" fmla="*/ 8969 h 10000"/>
                  <a:gd name="connsiteX244" fmla="*/ 7093 w 10000"/>
                  <a:gd name="connsiteY244" fmla="*/ 7801 h 10000"/>
                  <a:gd name="connsiteX245" fmla="*/ 7125 w 10000"/>
                  <a:gd name="connsiteY245" fmla="*/ 7329 h 10000"/>
                  <a:gd name="connsiteX246" fmla="*/ 7152 w 10000"/>
                  <a:gd name="connsiteY246" fmla="*/ 7037 h 10000"/>
                  <a:gd name="connsiteX247" fmla="*/ 7179 w 10000"/>
                  <a:gd name="connsiteY247" fmla="*/ 6839 h 10000"/>
                  <a:gd name="connsiteX248" fmla="*/ 7210 w 10000"/>
                  <a:gd name="connsiteY248" fmla="*/ 6696 h 10000"/>
                  <a:gd name="connsiteX249" fmla="*/ 7237 w 10000"/>
                  <a:gd name="connsiteY249" fmla="*/ 6590 h 10000"/>
                  <a:gd name="connsiteX250" fmla="*/ 7269 w 10000"/>
                  <a:gd name="connsiteY250" fmla="*/ 6516 h 10000"/>
                  <a:gd name="connsiteX251" fmla="*/ 7296 w 10000"/>
                  <a:gd name="connsiteY251" fmla="*/ 6472 h 10000"/>
                  <a:gd name="connsiteX252" fmla="*/ 7323 w 10000"/>
                  <a:gd name="connsiteY252" fmla="*/ 6447 h 10000"/>
                  <a:gd name="connsiteX253" fmla="*/ 7350 w 10000"/>
                  <a:gd name="connsiteY253" fmla="*/ 6447 h 10000"/>
                  <a:gd name="connsiteX254" fmla="*/ 7382 w 10000"/>
                  <a:gd name="connsiteY254" fmla="*/ 6466 h 10000"/>
                  <a:gd name="connsiteX255" fmla="*/ 7409 w 10000"/>
                  <a:gd name="connsiteY255" fmla="*/ 6509 h 10000"/>
                  <a:gd name="connsiteX256" fmla="*/ 7440 w 10000"/>
                  <a:gd name="connsiteY256" fmla="*/ 6578 h 10000"/>
                  <a:gd name="connsiteX257" fmla="*/ 7467 w 10000"/>
                  <a:gd name="connsiteY257" fmla="*/ 6677 h 10000"/>
                  <a:gd name="connsiteX258" fmla="*/ 7494 w 10000"/>
                  <a:gd name="connsiteY258" fmla="*/ 6814 h 10000"/>
                  <a:gd name="connsiteX259" fmla="*/ 7526 w 10000"/>
                  <a:gd name="connsiteY259" fmla="*/ 7006 h 10000"/>
                  <a:gd name="connsiteX260" fmla="*/ 7553 w 10000"/>
                  <a:gd name="connsiteY260" fmla="*/ 7273 h 10000"/>
                  <a:gd name="connsiteX261" fmla="*/ 7584 w 10000"/>
                  <a:gd name="connsiteY261" fmla="*/ 7696 h 10000"/>
                  <a:gd name="connsiteX262" fmla="*/ 7612 w 10000"/>
                  <a:gd name="connsiteY262" fmla="*/ 8584 h 10000"/>
                  <a:gd name="connsiteX263" fmla="*/ 7639 w 10000"/>
                  <a:gd name="connsiteY263" fmla="*/ 8814 h 10000"/>
                  <a:gd name="connsiteX264" fmla="*/ 7670 w 10000"/>
                  <a:gd name="connsiteY264" fmla="*/ 7770 h 10000"/>
                  <a:gd name="connsiteX265" fmla="*/ 7697 w 10000"/>
                  <a:gd name="connsiteY265" fmla="*/ 7317 h 10000"/>
                  <a:gd name="connsiteX266" fmla="*/ 7729 w 10000"/>
                  <a:gd name="connsiteY266" fmla="*/ 7031 h 10000"/>
                  <a:gd name="connsiteX267" fmla="*/ 7756 w 10000"/>
                  <a:gd name="connsiteY267" fmla="*/ 6839 h 10000"/>
                  <a:gd name="connsiteX268" fmla="*/ 7783 w 10000"/>
                  <a:gd name="connsiteY268" fmla="*/ 6696 h 10000"/>
                  <a:gd name="connsiteX269" fmla="*/ 7810 w 10000"/>
                  <a:gd name="connsiteY269" fmla="*/ 6590 h 10000"/>
                  <a:gd name="connsiteX270" fmla="*/ 7841 w 10000"/>
                  <a:gd name="connsiteY270" fmla="*/ 6522 h 10000"/>
                  <a:gd name="connsiteX271" fmla="*/ 7868 w 10000"/>
                  <a:gd name="connsiteY271" fmla="*/ 6472 h 10000"/>
                  <a:gd name="connsiteX272" fmla="*/ 7900 w 10000"/>
                  <a:gd name="connsiteY272" fmla="*/ 6447 h 10000"/>
                  <a:gd name="connsiteX273" fmla="*/ 7927 w 10000"/>
                  <a:gd name="connsiteY273" fmla="*/ 6447 h 10000"/>
                  <a:gd name="connsiteX274" fmla="*/ 7954 w 10000"/>
                  <a:gd name="connsiteY274" fmla="*/ 6466 h 10000"/>
                  <a:gd name="connsiteX275" fmla="*/ 7986 w 10000"/>
                  <a:gd name="connsiteY275" fmla="*/ 6509 h 10000"/>
                  <a:gd name="connsiteX276" fmla="*/ 8013 w 10000"/>
                  <a:gd name="connsiteY276" fmla="*/ 6578 h 10000"/>
                  <a:gd name="connsiteX277" fmla="*/ 8044 w 10000"/>
                  <a:gd name="connsiteY277" fmla="*/ 6683 h 10000"/>
                  <a:gd name="connsiteX278" fmla="*/ 8071 w 10000"/>
                  <a:gd name="connsiteY278" fmla="*/ 6820 h 10000"/>
                  <a:gd name="connsiteX279" fmla="*/ 8098 w 10000"/>
                  <a:gd name="connsiteY279" fmla="*/ 7006 h 10000"/>
                  <a:gd name="connsiteX280" fmla="*/ 8130 w 10000"/>
                  <a:gd name="connsiteY280" fmla="*/ 7280 h 10000"/>
                  <a:gd name="connsiteX281" fmla="*/ 8157 w 10000"/>
                  <a:gd name="connsiteY281" fmla="*/ 7714 h 10000"/>
                  <a:gd name="connsiteX282" fmla="*/ 8188 w 10000"/>
                  <a:gd name="connsiteY282" fmla="*/ 8671 h 10000"/>
                  <a:gd name="connsiteX283" fmla="*/ 8215 w 10000"/>
                  <a:gd name="connsiteY283" fmla="*/ 8696 h 10000"/>
                  <a:gd name="connsiteX284" fmla="*/ 8242 w 10000"/>
                  <a:gd name="connsiteY284" fmla="*/ 7720 h 10000"/>
                  <a:gd name="connsiteX285" fmla="*/ 8274 w 10000"/>
                  <a:gd name="connsiteY285" fmla="*/ 7286 h 10000"/>
                  <a:gd name="connsiteX286" fmla="*/ 8301 w 10000"/>
                  <a:gd name="connsiteY286" fmla="*/ 7006 h 10000"/>
                  <a:gd name="connsiteX287" fmla="*/ 8328 w 10000"/>
                  <a:gd name="connsiteY287" fmla="*/ 6820 h 10000"/>
                  <a:gd name="connsiteX288" fmla="*/ 8360 w 10000"/>
                  <a:gd name="connsiteY288" fmla="*/ 6683 h 10000"/>
                  <a:gd name="connsiteX289" fmla="*/ 8387 w 10000"/>
                  <a:gd name="connsiteY289" fmla="*/ 6584 h 10000"/>
                  <a:gd name="connsiteX290" fmla="*/ 8418 w 10000"/>
                  <a:gd name="connsiteY290" fmla="*/ 6516 h 10000"/>
                  <a:gd name="connsiteX291" fmla="*/ 8445 w 10000"/>
                  <a:gd name="connsiteY291" fmla="*/ 6472 h 10000"/>
                  <a:gd name="connsiteX292" fmla="*/ 8472 w 10000"/>
                  <a:gd name="connsiteY292" fmla="*/ 6453 h 10000"/>
                  <a:gd name="connsiteX293" fmla="*/ 8504 w 10000"/>
                  <a:gd name="connsiteY293" fmla="*/ 6460 h 10000"/>
                  <a:gd name="connsiteX294" fmla="*/ 8531 w 10000"/>
                  <a:gd name="connsiteY294" fmla="*/ 6491 h 10000"/>
                  <a:gd name="connsiteX295" fmla="*/ 8562 w 10000"/>
                  <a:gd name="connsiteY295" fmla="*/ 6553 h 10000"/>
                  <a:gd name="connsiteX296" fmla="*/ 8589 w 10000"/>
                  <a:gd name="connsiteY296" fmla="*/ 6640 h 10000"/>
                  <a:gd name="connsiteX297" fmla="*/ 8616 w 10000"/>
                  <a:gd name="connsiteY297" fmla="*/ 6770 h 10000"/>
                  <a:gd name="connsiteX298" fmla="*/ 8648 w 10000"/>
                  <a:gd name="connsiteY298" fmla="*/ 6944 h 10000"/>
                  <a:gd name="connsiteX299" fmla="*/ 8675 w 10000"/>
                  <a:gd name="connsiteY299" fmla="*/ 7205 h 10000"/>
                  <a:gd name="connsiteX300" fmla="*/ 8707 w 10000"/>
                  <a:gd name="connsiteY300" fmla="*/ 7615 h 10000"/>
                  <a:gd name="connsiteX301" fmla="*/ 8734 w 10000"/>
                  <a:gd name="connsiteY301" fmla="*/ 8460 h 10000"/>
                  <a:gd name="connsiteX302" fmla="*/ 8761 w 10000"/>
                  <a:gd name="connsiteY302" fmla="*/ 8839 h 10000"/>
                  <a:gd name="connsiteX303" fmla="*/ 8788 w 10000"/>
                  <a:gd name="connsiteY303" fmla="*/ 7733 h 10000"/>
                  <a:gd name="connsiteX304" fmla="*/ 8819 w 10000"/>
                  <a:gd name="connsiteY304" fmla="*/ 7267 h 10000"/>
                  <a:gd name="connsiteX305" fmla="*/ 8851 w 10000"/>
                  <a:gd name="connsiteY305" fmla="*/ 6981 h 10000"/>
                  <a:gd name="connsiteX306" fmla="*/ 8878 w 10000"/>
                  <a:gd name="connsiteY306" fmla="*/ 6783 h 10000"/>
                  <a:gd name="connsiteX307" fmla="*/ 8905 w 10000"/>
                  <a:gd name="connsiteY307" fmla="*/ 6646 h 10000"/>
                  <a:gd name="connsiteX308" fmla="*/ 8932 w 10000"/>
                  <a:gd name="connsiteY308" fmla="*/ 6547 h 10000"/>
                  <a:gd name="connsiteX309" fmla="*/ 8963 w 10000"/>
                  <a:gd name="connsiteY309" fmla="*/ 6484 h 10000"/>
                  <a:gd name="connsiteX310" fmla="*/ 8991 w 10000"/>
                  <a:gd name="connsiteY310" fmla="*/ 6453 h 10000"/>
                  <a:gd name="connsiteX311" fmla="*/ 9022 w 10000"/>
                  <a:gd name="connsiteY311" fmla="*/ 6447 h 10000"/>
                  <a:gd name="connsiteX312" fmla="*/ 9049 w 10000"/>
                  <a:gd name="connsiteY312" fmla="*/ 6472 h 10000"/>
                  <a:gd name="connsiteX313" fmla="*/ 9076 w 10000"/>
                  <a:gd name="connsiteY313" fmla="*/ 6528 h 10000"/>
                  <a:gd name="connsiteX314" fmla="*/ 9108 w 10000"/>
                  <a:gd name="connsiteY314" fmla="*/ 6621 h 10000"/>
                  <a:gd name="connsiteX315" fmla="*/ 9135 w 10000"/>
                  <a:gd name="connsiteY315" fmla="*/ 6758 h 10000"/>
                  <a:gd name="connsiteX316" fmla="*/ 9166 w 10000"/>
                  <a:gd name="connsiteY316" fmla="*/ 6957 h 10000"/>
                  <a:gd name="connsiteX317" fmla="*/ 9193 w 10000"/>
                  <a:gd name="connsiteY317" fmla="*/ 7267 h 10000"/>
                  <a:gd name="connsiteX318" fmla="*/ 9220 w 10000"/>
                  <a:gd name="connsiteY318" fmla="*/ 7814 h 10000"/>
                  <a:gd name="connsiteX319" fmla="*/ 9252 w 10000"/>
                  <a:gd name="connsiteY319" fmla="*/ 9863 h 10000"/>
                  <a:gd name="connsiteX320" fmla="*/ 9279 w 10000"/>
                  <a:gd name="connsiteY320" fmla="*/ 7988 h 10000"/>
                  <a:gd name="connsiteX321" fmla="*/ 9306 w 10000"/>
                  <a:gd name="connsiteY321" fmla="*/ 7335 h 10000"/>
                  <a:gd name="connsiteX322" fmla="*/ 9338 w 10000"/>
                  <a:gd name="connsiteY322" fmla="*/ 6988 h 10000"/>
                  <a:gd name="connsiteX323" fmla="*/ 9365 w 10000"/>
                  <a:gd name="connsiteY323" fmla="*/ 6758 h 10000"/>
                  <a:gd name="connsiteX324" fmla="*/ 9396 w 10000"/>
                  <a:gd name="connsiteY324" fmla="*/ 6602 h 10000"/>
                  <a:gd name="connsiteX325" fmla="*/ 9423 w 10000"/>
                  <a:gd name="connsiteY325" fmla="*/ 6503 h 10000"/>
                  <a:gd name="connsiteX326" fmla="*/ 9450 w 10000"/>
                  <a:gd name="connsiteY326" fmla="*/ 6447 h 10000"/>
                  <a:gd name="connsiteX327" fmla="*/ 9482 w 10000"/>
                  <a:gd name="connsiteY327" fmla="*/ 6435 h 10000"/>
                  <a:gd name="connsiteX328" fmla="*/ 9509 w 10000"/>
                  <a:gd name="connsiteY328" fmla="*/ 6460 h 10000"/>
                  <a:gd name="connsiteX329" fmla="*/ 9540 w 10000"/>
                  <a:gd name="connsiteY329" fmla="*/ 6534 h 10000"/>
                  <a:gd name="connsiteX330" fmla="*/ 9567 w 10000"/>
                  <a:gd name="connsiteY330" fmla="*/ 6665 h 10000"/>
                  <a:gd name="connsiteX331" fmla="*/ 9594 w 10000"/>
                  <a:gd name="connsiteY331" fmla="*/ 6882 h 10000"/>
                  <a:gd name="connsiteX332" fmla="*/ 9626 w 10000"/>
                  <a:gd name="connsiteY332" fmla="*/ 7242 h 10000"/>
                  <a:gd name="connsiteX333" fmla="*/ 9653 w 10000"/>
                  <a:gd name="connsiteY333" fmla="*/ 7981 h 10000"/>
                  <a:gd name="connsiteX334" fmla="*/ 9680 w 10000"/>
                  <a:gd name="connsiteY334" fmla="*/ 8820 h 10000"/>
                  <a:gd name="connsiteX335" fmla="*/ 9712 w 10000"/>
                  <a:gd name="connsiteY335" fmla="*/ 7484 h 10000"/>
                  <a:gd name="connsiteX336" fmla="*/ 9739 w 10000"/>
                  <a:gd name="connsiteY336" fmla="*/ 7012 h 10000"/>
                  <a:gd name="connsiteX337" fmla="*/ 9766 w 10000"/>
                  <a:gd name="connsiteY337" fmla="*/ 6758 h 10000"/>
                  <a:gd name="connsiteX338" fmla="*/ 9797 w 10000"/>
                  <a:gd name="connsiteY338" fmla="*/ 6615 h 10000"/>
                  <a:gd name="connsiteX339" fmla="*/ 9824 w 10000"/>
                  <a:gd name="connsiteY339" fmla="*/ 6559 h 10000"/>
                  <a:gd name="connsiteX340" fmla="*/ 9856 w 10000"/>
                  <a:gd name="connsiteY340" fmla="*/ 6590 h 10000"/>
                  <a:gd name="connsiteX341" fmla="*/ 9883 w 10000"/>
                  <a:gd name="connsiteY341" fmla="*/ 6708 h 10000"/>
                  <a:gd name="connsiteX342" fmla="*/ 9910 w 10000"/>
                  <a:gd name="connsiteY342" fmla="*/ 6950 h 10000"/>
                  <a:gd name="connsiteX343" fmla="*/ 9941 w 10000"/>
                  <a:gd name="connsiteY343" fmla="*/ 7404 h 10000"/>
                  <a:gd name="connsiteX344" fmla="*/ 9968 w 10000"/>
                  <a:gd name="connsiteY344" fmla="*/ 8516 h 10000"/>
                  <a:gd name="connsiteX345" fmla="*/ 10000 w 10000"/>
                  <a:gd name="connsiteY34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096 w 10000"/>
                  <a:gd name="connsiteY104" fmla="*/ 1565 h 10000"/>
                  <a:gd name="connsiteX105" fmla="*/ 3128 w 10000"/>
                  <a:gd name="connsiteY105" fmla="*/ 1286 h 10000"/>
                  <a:gd name="connsiteX106" fmla="*/ 3155 w 10000"/>
                  <a:gd name="connsiteY106" fmla="*/ 1075 h 10000"/>
                  <a:gd name="connsiteX107" fmla="*/ 3182 w 10000"/>
                  <a:gd name="connsiteY107" fmla="*/ 907 h 10000"/>
                  <a:gd name="connsiteX108" fmla="*/ 3213 w 10000"/>
                  <a:gd name="connsiteY108" fmla="*/ 770 h 10000"/>
                  <a:gd name="connsiteX109" fmla="*/ 3240 w 10000"/>
                  <a:gd name="connsiteY109" fmla="*/ 658 h 10000"/>
                  <a:gd name="connsiteX110" fmla="*/ 3267 w 10000"/>
                  <a:gd name="connsiteY110" fmla="*/ 559 h 10000"/>
                  <a:gd name="connsiteX111" fmla="*/ 3299 w 10000"/>
                  <a:gd name="connsiteY111" fmla="*/ 478 h 10000"/>
                  <a:gd name="connsiteX112" fmla="*/ 3326 w 10000"/>
                  <a:gd name="connsiteY112" fmla="*/ 404 h 10000"/>
                  <a:gd name="connsiteX113" fmla="*/ 3357 w 10000"/>
                  <a:gd name="connsiteY113" fmla="*/ 335 h 10000"/>
                  <a:gd name="connsiteX114" fmla="*/ 3384 w 10000"/>
                  <a:gd name="connsiteY114" fmla="*/ 280 h 10000"/>
                  <a:gd name="connsiteX115" fmla="*/ 3411 w 10000"/>
                  <a:gd name="connsiteY115" fmla="*/ 230 h 10000"/>
                  <a:gd name="connsiteX116" fmla="*/ 3443 w 10000"/>
                  <a:gd name="connsiteY116" fmla="*/ 186 h 10000"/>
                  <a:gd name="connsiteX117" fmla="*/ 3470 w 10000"/>
                  <a:gd name="connsiteY117" fmla="*/ 149 h 10000"/>
                  <a:gd name="connsiteX118" fmla="*/ 3497 w 10000"/>
                  <a:gd name="connsiteY118" fmla="*/ 118 h 10000"/>
                  <a:gd name="connsiteX119" fmla="*/ 3529 w 10000"/>
                  <a:gd name="connsiteY119" fmla="*/ 87 h 10000"/>
                  <a:gd name="connsiteX120" fmla="*/ 3556 w 10000"/>
                  <a:gd name="connsiteY120" fmla="*/ 68 h 10000"/>
                  <a:gd name="connsiteX121" fmla="*/ 3587 w 10000"/>
                  <a:gd name="connsiteY121" fmla="*/ 43 h 10000"/>
                  <a:gd name="connsiteX122" fmla="*/ 3614 w 10000"/>
                  <a:gd name="connsiteY122" fmla="*/ 31 h 10000"/>
                  <a:gd name="connsiteX123" fmla="*/ 3641 w 10000"/>
                  <a:gd name="connsiteY123" fmla="*/ 19 h 10000"/>
                  <a:gd name="connsiteX124" fmla="*/ 3673 w 10000"/>
                  <a:gd name="connsiteY124" fmla="*/ 6 h 10000"/>
                  <a:gd name="connsiteX125" fmla="*/ 3700 w 10000"/>
                  <a:gd name="connsiteY125" fmla="*/ 6 h 10000"/>
                  <a:gd name="connsiteX126" fmla="*/ 3731 w 10000"/>
                  <a:gd name="connsiteY126" fmla="*/ 0 h 10000"/>
                  <a:gd name="connsiteX127" fmla="*/ 3758 w 10000"/>
                  <a:gd name="connsiteY127" fmla="*/ 0 h 10000"/>
                  <a:gd name="connsiteX128" fmla="*/ 3785 w 10000"/>
                  <a:gd name="connsiteY128" fmla="*/ 6 h 10000"/>
                  <a:gd name="connsiteX129" fmla="*/ 3817 w 10000"/>
                  <a:gd name="connsiteY129" fmla="*/ 12 h 10000"/>
                  <a:gd name="connsiteX130" fmla="*/ 3844 w 10000"/>
                  <a:gd name="connsiteY130" fmla="*/ 19 h 10000"/>
                  <a:gd name="connsiteX131" fmla="*/ 3876 w 10000"/>
                  <a:gd name="connsiteY131" fmla="*/ 31 h 10000"/>
                  <a:gd name="connsiteX132" fmla="*/ 3903 w 10000"/>
                  <a:gd name="connsiteY132" fmla="*/ 43 h 10000"/>
                  <a:gd name="connsiteX133" fmla="*/ 3930 w 10000"/>
                  <a:gd name="connsiteY133" fmla="*/ 62 h 10000"/>
                  <a:gd name="connsiteX134" fmla="*/ 3957 w 10000"/>
                  <a:gd name="connsiteY134" fmla="*/ 81 h 10000"/>
                  <a:gd name="connsiteX135" fmla="*/ 3988 w 10000"/>
                  <a:gd name="connsiteY135" fmla="*/ 106 h 10000"/>
                  <a:gd name="connsiteX136" fmla="*/ 4015 w 10000"/>
                  <a:gd name="connsiteY136" fmla="*/ 130 h 10000"/>
                  <a:gd name="connsiteX137" fmla="*/ 4047 w 10000"/>
                  <a:gd name="connsiteY137" fmla="*/ 155 h 10000"/>
                  <a:gd name="connsiteX138" fmla="*/ 4074 w 10000"/>
                  <a:gd name="connsiteY138" fmla="*/ 186 h 10000"/>
                  <a:gd name="connsiteX139" fmla="*/ 4101 w 10000"/>
                  <a:gd name="connsiteY139" fmla="*/ 217 h 10000"/>
                  <a:gd name="connsiteX140" fmla="*/ 4132 w 10000"/>
                  <a:gd name="connsiteY140" fmla="*/ 255 h 10000"/>
                  <a:gd name="connsiteX141" fmla="*/ 4160 w 10000"/>
                  <a:gd name="connsiteY141" fmla="*/ 292 h 10000"/>
                  <a:gd name="connsiteX142" fmla="*/ 4191 w 10000"/>
                  <a:gd name="connsiteY142" fmla="*/ 329 h 10000"/>
                  <a:gd name="connsiteX143" fmla="*/ 4218 w 10000"/>
                  <a:gd name="connsiteY143" fmla="*/ 373 h 10000"/>
                  <a:gd name="connsiteX144" fmla="*/ 4245 w 10000"/>
                  <a:gd name="connsiteY144" fmla="*/ 422 h 10000"/>
                  <a:gd name="connsiteX145" fmla="*/ 4277 w 10000"/>
                  <a:gd name="connsiteY145" fmla="*/ 466 h 10000"/>
                  <a:gd name="connsiteX146" fmla="*/ 4304 w 10000"/>
                  <a:gd name="connsiteY146" fmla="*/ 522 h 10000"/>
                  <a:gd name="connsiteX147" fmla="*/ 4335 w 10000"/>
                  <a:gd name="connsiteY147" fmla="*/ 571 h 10000"/>
                  <a:gd name="connsiteX148" fmla="*/ 4362 w 10000"/>
                  <a:gd name="connsiteY148" fmla="*/ 634 h 10000"/>
                  <a:gd name="connsiteX149" fmla="*/ 4389 w 10000"/>
                  <a:gd name="connsiteY149" fmla="*/ 689 h 10000"/>
                  <a:gd name="connsiteX150" fmla="*/ 4421 w 10000"/>
                  <a:gd name="connsiteY150" fmla="*/ 752 h 10000"/>
                  <a:gd name="connsiteX151" fmla="*/ 4448 w 10000"/>
                  <a:gd name="connsiteY151" fmla="*/ 820 h 10000"/>
                  <a:gd name="connsiteX152" fmla="*/ 4475 w 10000"/>
                  <a:gd name="connsiteY152" fmla="*/ 888 h 10000"/>
                  <a:gd name="connsiteX153" fmla="*/ 4507 w 10000"/>
                  <a:gd name="connsiteY153" fmla="*/ 957 h 10000"/>
                  <a:gd name="connsiteX154" fmla="*/ 4534 w 10000"/>
                  <a:gd name="connsiteY154" fmla="*/ 1037 h 10000"/>
                  <a:gd name="connsiteX155" fmla="*/ 4565 w 10000"/>
                  <a:gd name="connsiteY155" fmla="*/ 1118 h 10000"/>
                  <a:gd name="connsiteX156" fmla="*/ 4592 w 10000"/>
                  <a:gd name="connsiteY156" fmla="*/ 1199 h 10000"/>
                  <a:gd name="connsiteX157" fmla="*/ 4619 w 10000"/>
                  <a:gd name="connsiteY157" fmla="*/ 1286 h 10000"/>
                  <a:gd name="connsiteX158" fmla="*/ 4651 w 10000"/>
                  <a:gd name="connsiteY158" fmla="*/ 1373 h 10000"/>
                  <a:gd name="connsiteX159" fmla="*/ 4678 w 10000"/>
                  <a:gd name="connsiteY159" fmla="*/ 1472 h 10000"/>
                  <a:gd name="connsiteX160" fmla="*/ 4709 w 10000"/>
                  <a:gd name="connsiteY160" fmla="*/ 1565 h 10000"/>
                  <a:gd name="connsiteX161" fmla="*/ 4736 w 10000"/>
                  <a:gd name="connsiteY161" fmla="*/ 1671 h 10000"/>
                  <a:gd name="connsiteX162" fmla="*/ 4763 w 10000"/>
                  <a:gd name="connsiteY162" fmla="*/ 1776 h 10000"/>
                  <a:gd name="connsiteX163" fmla="*/ 4795 w 10000"/>
                  <a:gd name="connsiteY163" fmla="*/ 1894 h 10000"/>
                  <a:gd name="connsiteX164" fmla="*/ 4822 w 10000"/>
                  <a:gd name="connsiteY164" fmla="*/ 2012 h 10000"/>
                  <a:gd name="connsiteX165" fmla="*/ 4854 w 10000"/>
                  <a:gd name="connsiteY165" fmla="*/ 2137 h 10000"/>
                  <a:gd name="connsiteX166" fmla="*/ 4881 w 10000"/>
                  <a:gd name="connsiteY166" fmla="*/ 2267 h 10000"/>
                  <a:gd name="connsiteX167" fmla="*/ 4908 w 10000"/>
                  <a:gd name="connsiteY167" fmla="*/ 2404 h 10000"/>
                  <a:gd name="connsiteX168" fmla="*/ 4935 w 10000"/>
                  <a:gd name="connsiteY168" fmla="*/ 2553 h 10000"/>
                  <a:gd name="connsiteX169" fmla="*/ 4966 w 10000"/>
                  <a:gd name="connsiteY169" fmla="*/ 2708 h 10000"/>
                  <a:gd name="connsiteX170" fmla="*/ 4993 w 10000"/>
                  <a:gd name="connsiteY170" fmla="*/ 2870 h 10000"/>
                  <a:gd name="connsiteX171" fmla="*/ 5025 w 10000"/>
                  <a:gd name="connsiteY171" fmla="*/ 3043 h 10000"/>
                  <a:gd name="connsiteX172" fmla="*/ 5052 w 10000"/>
                  <a:gd name="connsiteY172" fmla="*/ 3230 h 10000"/>
                  <a:gd name="connsiteX173" fmla="*/ 5079 w 10000"/>
                  <a:gd name="connsiteY173" fmla="*/ 3429 h 10000"/>
                  <a:gd name="connsiteX174" fmla="*/ 5110 w 10000"/>
                  <a:gd name="connsiteY174" fmla="*/ 3646 h 10000"/>
                  <a:gd name="connsiteX175" fmla="*/ 5137 w 10000"/>
                  <a:gd name="connsiteY175" fmla="*/ 3882 h 10000"/>
                  <a:gd name="connsiteX176" fmla="*/ 5169 w 10000"/>
                  <a:gd name="connsiteY176" fmla="*/ 4143 h 10000"/>
                  <a:gd name="connsiteX177" fmla="*/ 5196 w 10000"/>
                  <a:gd name="connsiteY177" fmla="*/ 4441 h 10000"/>
                  <a:gd name="connsiteX178" fmla="*/ 5223 w 10000"/>
                  <a:gd name="connsiteY178" fmla="*/ 4789 h 10000"/>
                  <a:gd name="connsiteX179" fmla="*/ 5255 w 10000"/>
                  <a:gd name="connsiteY179" fmla="*/ 5205 h 10000"/>
                  <a:gd name="connsiteX180" fmla="*/ 5282 w 10000"/>
                  <a:gd name="connsiteY180" fmla="*/ 5758 h 10000"/>
                  <a:gd name="connsiteX181" fmla="*/ 5313 w 10000"/>
                  <a:gd name="connsiteY181" fmla="*/ 6671 h 10000"/>
                  <a:gd name="connsiteX182" fmla="*/ 5340 w 10000"/>
                  <a:gd name="connsiteY182" fmla="*/ 7776 h 10000"/>
                  <a:gd name="connsiteX183" fmla="*/ 5367 w 10000"/>
                  <a:gd name="connsiteY183" fmla="*/ 6565 h 10000"/>
                  <a:gd name="connsiteX184" fmla="*/ 5399 w 10000"/>
                  <a:gd name="connsiteY184" fmla="*/ 6255 h 10000"/>
                  <a:gd name="connsiteX185" fmla="*/ 5426 w 10000"/>
                  <a:gd name="connsiteY185" fmla="*/ 6155 h 10000"/>
                  <a:gd name="connsiteX186" fmla="*/ 5453 w 10000"/>
                  <a:gd name="connsiteY186" fmla="*/ 6180 h 10000"/>
                  <a:gd name="connsiteX187" fmla="*/ 5484 w 10000"/>
                  <a:gd name="connsiteY187" fmla="*/ 6286 h 10000"/>
                  <a:gd name="connsiteX188" fmla="*/ 5511 w 10000"/>
                  <a:gd name="connsiteY188" fmla="*/ 6484 h 10000"/>
                  <a:gd name="connsiteX189" fmla="*/ 5539 w 10000"/>
                  <a:gd name="connsiteY189" fmla="*/ 6801 h 10000"/>
                  <a:gd name="connsiteX190" fmla="*/ 5570 w 10000"/>
                  <a:gd name="connsiteY190" fmla="*/ 7373 h 10000"/>
                  <a:gd name="connsiteX191" fmla="*/ 5597 w 10000"/>
                  <a:gd name="connsiteY191" fmla="*/ 9447 h 10000"/>
                  <a:gd name="connsiteX192" fmla="*/ 5629 w 10000"/>
                  <a:gd name="connsiteY192" fmla="*/ 7621 h 10000"/>
                  <a:gd name="connsiteX193" fmla="*/ 5656 w 10000"/>
                  <a:gd name="connsiteY193" fmla="*/ 7012 h 10000"/>
                  <a:gd name="connsiteX194" fmla="*/ 5683 w 10000"/>
                  <a:gd name="connsiteY194" fmla="*/ 6708 h 10000"/>
                  <a:gd name="connsiteX195" fmla="*/ 5714 w 10000"/>
                  <a:gd name="connsiteY195" fmla="*/ 6534 h 10000"/>
                  <a:gd name="connsiteX196" fmla="*/ 5741 w 10000"/>
                  <a:gd name="connsiteY196" fmla="*/ 6429 h 10000"/>
                  <a:gd name="connsiteX197" fmla="*/ 5773 w 10000"/>
                  <a:gd name="connsiteY197" fmla="*/ 6385 h 10000"/>
                  <a:gd name="connsiteX198" fmla="*/ 5800 w 10000"/>
                  <a:gd name="connsiteY198" fmla="*/ 6385 h 10000"/>
                  <a:gd name="connsiteX199" fmla="*/ 5827 w 10000"/>
                  <a:gd name="connsiteY199" fmla="*/ 6429 h 10000"/>
                  <a:gd name="connsiteX200" fmla="*/ 5858 w 10000"/>
                  <a:gd name="connsiteY200" fmla="*/ 6516 h 10000"/>
                  <a:gd name="connsiteX201" fmla="*/ 5886 w 10000"/>
                  <a:gd name="connsiteY201" fmla="*/ 6646 h 10000"/>
                  <a:gd name="connsiteX202" fmla="*/ 5913 w 10000"/>
                  <a:gd name="connsiteY202" fmla="*/ 6845 h 10000"/>
                  <a:gd name="connsiteX203" fmla="*/ 5944 w 10000"/>
                  <a:gd name="connsiteY203" fmla="*/ 7149 h 10000"/>
                  <a:gd name="connsiteX204" fmla="*/ 5971 w 10000"/>
                  <a:gd name="connsiteY204" fmla="*/ 7658 h 10000"/>
                  <a:gd name="connsiteX205" fmla="*/ 6003 w 10000"/>
                  <a:gd name="connsiteY205" fmla="*/ 9093 h 10000"/>
                  <a:gd name="connsiteX206" fmla="*/ 6030 w 10000"/>
                  <a:gd name="connsiteY206" fmla="*/ 8106 h 10000"/>
                  <a:gd name="connsiteX207" fmla="*/ 6057 w 10000"/>
                  <a:gd name="connsiteY207" fmla="*/ 7385 h 10000"/>
                  <a:gd name="connsiteX208" fmla="*/ 6088 w 10000"/>
                  <a:gd name="connsiteY208" fmla="*/ 7019 h 10000"/>
                  <a:gd name="connsiteX209" fmla="*/ 6115 w 10000"/>
                  <a:gd name="connsiteY209" fmla="*/ 6789 h 10000"/>
                  <a:gd name="connsiteX210" fmla="*/ 6147 w 10000"/>
                  <a:gd name="connsiteY210" fmla="*/ 6634 h 10000"/>
                  <a:gd name="connsiteX211" fmla="*/ 6174 w 10000"/>
                  <a:gd name="connsiteY211" fmla="*/ 6534 h 10000"/>
                  <a:gd name="connsiteX212" fmla="*/ 6201 w 10000"/>
                  <a:gd name="connsiteY212" fmla="*/ 6472 h 10000"/>
                  <a:gd name="connsiteX213" fmla="*/ 6233 w 10000"/>
                  <a:gd name="connsiteY213" fmla="*/ 6441 h 10000"/>
                  <a:gd name="connsiteX214" fmla="*/ 6260 w 10000"/>
                  <a:gd name="connsiteY214" fmla="*/ 6435 h 10000"/>
                  <a:gd name="connsiteX215" fmla="*/ 6291 w 10000"/>
                  <a:gd name="connsiteY215" fmla="*/ 6460 h 10000"/>
                  <a:gd name="connsiteX216" fmla="*/ 6318 w 10000"/>
                  <a:gd name="connsiteY216" fmla="*/ 6516 h 10000"/>
                  <a:gd name="connsiteX217" fmla="*/ 6345 w 10000"/>
                  <a:gd name="connsiteY217" fmla="*/ 6609 h 10000"/>
                  <a:gd name="connsiteX218" fmla="*/ 6372 w 10000"/>
                  <a:gd name="connsiteY218" fmla="*/ 6733 h 10000"/>
                  <a:gd name="connsiteX219" fmla="*/ 6404 w 10000"/>
                  <a:gd name="connsiteY219" fmla="*/ 6919 h 10000"/>
                  <a:gd name="connsiteX220" fmla="*/ 6431 w 10000"/>
                  <a:gd name="connsiteY220" fmla="*/ 7186 h 10000"/>
                  <a:gd name="connsiteX221" fmla="*/ 6462 w 10000"/>
                  <a:gd name="connsiteY221" fmla="*/ 7596 h 10000"/>
                  <a:gd name="connsiteX222" fmla="*/ 6489 w 10000"/>
                  <a:gd name="connsiteY222" fmla="*/ 8466 h 10000"/>
                  <a:gd name="connsiteX223" fmla="*/ 6516 w 10000"/>
                  <a:gd name="connsiteY223" fmla="*/ 8801 h 10000"/>
                  <a:gd name="connsiteX224" fmla="*/ 6548 w 10000"/>
                  <a:gd name="connsiteY224" fmla="*/ 7714 h 10000"/>
                  <a:gd name="connsiteX225" fmla="*/ 6575 w 10000"/>
                  <a:gd name="connsiteY225" fmla="*/ 7261 h 10000"/>
                  <a:gd name="connsiteX226" fmla="*/ 6607 w 10000"/>
                  <a:gd name="connsiteY226" fmla="*/ 6981 h 10000"/>
                  <a:gd name="connsiteX227" fmla="*/ 6634 w 10000"/>
                  <a:gd name="connsiteY227" fmla="*/ 6795 h 10000"/>
                  <a:gd name="connsiteX228" fmla="*/ 6661 w 10000"/>
                  <a:gd name="connsiteY228" fmla="*/ 6658 h 10000"/>
                  <a:gd name="connsiteX229" fmla="*/ 6692 w 10000"/>
                  <a:gd name="connsiteY229" fmla="*/ 6559 h 10000"/>
                  <a:gd name="connsiteX230" fmla="*/ 6719 w 10000"/>
                  <a:gd name="connsiteY230" fmla="*/ 6497 h 10000"/>
                  <a:gd name="connsiteX231" fmla="*/ 6751 w 10000"/>
                  <a:gd name="connsiteY231" fmla="*/ 6460 h 10000"/>
                  <a:gd name="connsiteX232" fmla="*/ 6778 w 10000"/>
                  <a:gd name="connsiteY232" fmla="*/ 6453 h 10000"/>
                  <a:gd name="connsiteX233" fmla="*/ 6805 w 10000"/>
                  <a:gd name="connsiteY233" fmla="*/ 6460 h 10000"/>
                  <a:gd name="connsiteX234" fmla="*/ 6836 w 10000"/>
                  <a:gd name="connsiteY234" fmla="*/ 6503 h 10000"/>
                  <a:gd name="connsiteX235" fmla="*/ 6863 w 10000"/>
                  <a:gd name="connsiteY235" fmla="*/ 6565 h 10000"/>
                  <a:gd name="connsiteX236" fmla="*/ 6890 w 10000"/>
                  <a:gd name="connsiteY236" fmla="*/ 6658 h 10000"/>
                  <a:gd name="connsiteX237" fmla="*/ 6922 w 10000"/>
                  <a:gd name="connsiteY237" fmla="*/ 6789 h 10000"/>
                  <a:gd name="connsiteX238" fmla="*/ 6949 w 10000"/>
                  <a:gd name="connsiteY238" fmla="*/ 6975 h 10000"/>
                  <a:gd name="connsiteX239" fmla="*/ 6981 w 10000"/>
                  <a:gd name="connsiteY239" fmla="*/ 7236 h 10000"/>
                  <a:gd name="connsiteX240" fmla="*/ 7008 w 10000"/>
                  <a:gd name="connsiteY240" fmla="*/ 7634 h 10000"/>
                  <a:gd name="connsiteX241" fmla="*/ 7035 w 10000"/>
                  <a:gd name="connsiteY241" fmla="*/ 8460 h 10000"/>
                  <a:gd name="connsiteX242" fmla="*/ 7066 w 10000"/>
                  <a:gd name="connsiteY242" fmla="*/ 8969 h 10000"/>
                  <a:gd name="connsiteX243" fmla="*/ 7093 w 10000"/>
                  <a:gd name="connsiteY243" fmla="*/ 7801 h 10000"/>
                  <a:gd name="connsiteX244" fmla="*/ 7125 w 10000"/>
                  <a:gd name="connsiteY244" fmla="*/ 7329 h 10000"/>
                  <a:gd name="connsiteX245" fmla="*/ 7152 w 10000"/>
                  <a:gd name="connsiteY245" fmla="*/ 7037 h 10000"/>
                  <a:gd name="connsiteX246" fmla="*/ 7179 w 10000"/>
                  <a:gd name="connsiteY246" fmla="*/ 6839 h 10000"/>
                  <a:gd name="connsiteX247" fmla="*/ 7210 w 10000"/>
                  <a:gd name="connsiteY247" fmla="*/ 6696 h 10000"/>
                  <a:gd name="connsiteX248" fmla="*/ 7237 w 10000"/>
                  <a:gd name="connsiteY248" fmla="*/ 6590 h 10000"/>
                  <a:gd name="connsiteX249" fmla="*/ 7269 w 10000"/>
                  <a:gd name="connsiteY249" fmla="*/ 6516 h 10000"/>
                  <a:gd name="connsiteX250" fmla="*/ 7296 w 10000"/>
                  <a:gd name="connsiteY250" fmla="*/ 6472 h 10000"/>
                  <a:gd name="connsiteX251" fmla="*/ 7323 w 10000"/>
                  <a:gd name="connsiteY251" fmla="*/ 6447 h 10000"/>
                  <a:gd name="connsiteX252" fmla="*/ 7350 w 10000"/>
                  <a:gd name="connsiteY252" fmla="*/ 6447 h 10000"/>
                  <a:gd name="connsiteX253" fmla="*/ 7382 w 10000"/>
                  <a:gd name="connsiteY253" fmla="*/ 6466 h 10000"/>
                  <a:gd name="connsiteX254" fmla="*/ 7409 w 10000"/>
                  <a:gd name="connsiteY254" fmla="*/ 6509 h 10000"/>
                  <a:gd name="connsiteX255" fmla="*/ 7440 w 10000"/>
                  <a:gd name="connsiteY255" fmla="*/ 6578 h 10000"/>
                  <a:gd name="connsiteX256" fmla="*/ 7467 w 10000"/>
                  <a:gd name="connsiteY256" fmla="*/ 6677 h 10000"/>
                  <a:gd name="connsiteX257" fmla="*/ 7494 w 10000"/>
                  <a:gd name="connsiteY257" fmla="*/ 6814 h 10000"/>
                  <a:gd name="connsiteX258" fmla="*/ 7526 w 10000"/>
                  <a:gd name="connsiteY258" fmla="*/ 7006 h 10000"/>
                  <a:gd name="connsiteX259" fmla="*/ 7553 w 10000"/>
                  <a:gd name="connsiteY259" fmla="*/ 7273 h 10000"/>
                  <a:gd name="connsiteX260" fmla="*/ 7584 w 10000"/>
                  <a:gd name="connsiteY260" fmla="*/ 7696 h 10000"/>
                  <a:gd name="connsiteX261" fmla="*/ 7612 w 10000"/>
                  <a:gd name="connsiteY261" fmla="*/ 8584 h 10000"/>
                  <a:gd name="connsiteX262" fmla="*/ 7639 w 10000"/>
                  <a:gd name="connsiteY262" fmla="*/ 8814 h 10000"/>
                  <a:gd name="connsiteX263" fmla="*/ 7670 w 10000"/>
                  <a:gd name="connsiteY263" fmla="*/ 7770 h 10000"/>
                  <a:gd name="connsiteX264" fmla="*/ 7697 w 10000"/>
                  <a:gd name="connsiteY264" fmla="*/ 7317 h 10000"/>
                  <a:gd name="connsiteX265" fmla="*/ 7729 w 10000"/>
                  <a:gd name="connsiteY265" fmla="*/ 7031 h 10000"/>
                  <a:gd name="connsiteX266" fmla="*/ 7756 w 10000"/>
                  <a:gd name="connsiteY266" fmla="*/ 6839 h 10000"/>
                  <a:gd name="connsiteX267" fmla="*/ 7783 w 10000"/>
                  <a:gd name="connsiteY267" fmla="*/ 6696 h 10000"/>
                  <a:gd name="connsiteX268" fmla="*/ 7810 w 10000"/>
                  <a:gd name="connsiteY268" fmla="*/ 6590 h 10000"/>
                  <a:gd name="connsiteX269" fmla="*/ 7841 w 10000"/>
                  <a:gd name="connsiteY269" fmla="*/ 6522 h 10000"/>
                  <a:gd name="connsiteX270" fmla="*/ 7868 w 10000"/>
                  <a:gd name="connsiteY270" fmla="*/ 6472 h 10000"/>
                  <a:gd name="connsiteX271" fmla="*/ 7900 w 10000"/>
                  <a:gd name="connsiteY271" fmla="*/ 6447 h 10000"/>
                  <a:gd name="connsiteX272" fmla="*/ 7927 w 10000"/>
                  <a:gd name="connsiteY272" fmla="*/ 6447 h 10000"/>
                  <a:gd name="connsiteX273" fmla="*/ 7954 w 10000"/>
                  <a:gd name="connsiteY273" fmla="*/ 6466 h 10000"/>
                  <a:gd name="connsiteX274" fmla="*/ 7986 w 10000"/>
                  <a:gd name="connsiteY274" fmla="*/ 6509 h 10000"/>
                  <a:gd name="connsiteX275" fmla="*/ 8013 w 10000"/>
                  <a:gd name="connsiteY275" fmla="*/ 6578 h 10000"/>
                  <a:gd name="connsiteX276" fmla="*/ 8044 w 10000"/>
                  <a:gd name="connsiteY276" fmla="*/ 6683 h 10000"/>
                  <a:gd name="connsiteX277" fmla="*/ 8071 w 10000"/>
                  <a:gd name="connsiteY277" fmla="*/ 6820 h 10000"/>
                  <a:gd name="connsiteX278" fmla="*/ 8098 w 10000"/>
                  <a:gd name="connsiteY278" fmla="*/ 7006 h 10000"/>
                  <a:gd name="connsiteX279" fmla="*/ 8130 w 10000"/>
                  <a:gd name="connsiteY279" fmla="*/ 7280 h 10000"/>
                  <a:gd name="connsiteX280" fmla="*/ 8157 w 10000"/>
                  <a:gd name="connsiteY280" fmla="*/ 7714 h 10000"/>
                  <a:gd name="connsiteX281" fmla="*/ 8188 w 10000"/>
                  <a:gd name="connsiteY281" fmla="*/ 8671 h 10000"/>
                  <a:gd name="connsiteX282" fmla="*/ 8215 w 10000"/>
                  <a:gd name="connsiteY282" fmla="*/ 8696 h 10000"/>
                  <a:gd name="connsiteX283" fmla="*/ 8242 w 10000"/>
                  <a:gd name="connsiteY283" fmla="*/ 7720 h 10000"/>
                  <a:gd name="connsiteX284" fmla="*/ 8274 w 10000"/>
                  <a:gd name="connsiteY284" fmla="*/ 7286 h 10000"/>
                  <a:gd name="connsiteX285" fmla="*/ 8301 w 10000"/>
                  <a:gd name="connsiteY285" fmla="*/ 7006 h 10000"/>
                  <a:gd name="connsiteX286" fmla="*/ 8328 w 10000"/>
                  <a:gd name="connsiteY286" fmla="*/ 6820 h 10000"/>
                  <a:gd name="connsiteX287" fmla="*/ 8360 w 10000"/>
                  <a:gd name="connsiteY287" fmla="*/ 6683 h 10000"/>
                  <a:gd name="connsiteX288" fmla="*/ 8387 w 10000"/>
                  <a:gd name="connsiteY288" fmla="*/ 6584 h 10000"/>
                  <a:gd name="connsiteX289" fmla="*/ 8418 w 10000"/>
                  <a:gd name="connsiteY289" fmla="*/ 6516 h 10000"/>
                  <a:gd name="connsiteX290" fmla="*/ 8445 w 10000"/>
                  <a:gd name="connsiteY290" fmla="*/ 6472 h 10000"/>
                  <a:gd name="connsiteX291" fmla="*/ 8472 w 10000"/>
                  <a:gd name="connsiteY291" fmla="*/ 6453 h 10000"/>
                  <a:gd name="connsiteX292" fmla="*/ 8504 w 10000"/>
                  <a:gd name="connsiteY292" fmla="*/ 6460 h 10000"/>
                  <a:gd name="connsiteX293" fmla="*/ 8531 w 10000"/>
                  <a:gd name="connsiteY293" fmla="*/ 6491 h 10000"/>
                  <a:gd name="connsiteX294" fmla="*/ 8562 w 10000"/>
                  <a:gd name="connsiteY294" fmla="*/ 6553 h 10000"/>
                  <a:gd name="connsiteX295" fmla="*/ 8589 w 10000"/>
                  <a:gd name="connsiteY295" fmla="*/ 6640 h 10000"/>
                  <a:gd name="connsiteX296" fmla="*/ 8616 w 10000"/>
                  <a:gd name="connsiteY296" fmla="*/ 6770 h 10000"/>
                  <a:gd name="connsiteX297" fmla="*/ 8648 w 10000"/>
                  <a:gd name="connsiteY297" fmla="*/ 6944 h 10000"/>
                  <a:gd name="connsiteX298" fmla="*/ 8675 w 10000"/>
                  <a:gd name="connsiteY298" fmla="*/ 7205 h 10000"/>
                  <a:gd name="connsiteX299" fmla="*/ 8707 w 10000"/>
                  <a:gd name="connsiteY299" fmla="*/ 7615 h 10000"/>
                  <a:gd name="connsiteX300" fmla="*/ 8734 w 10000"/>
                  <a:gd name="connsiteY300" fmla="*/ 8460 h 10000"/>
                  <a:gd name="connsiteX301" fmla="*/ 8761 w 10000"/>
                  <a:gd name="connsiteY301" fmla="*/ 8839 h 10000"/>
                  <a:gd name="connsiteX302" fmla="*/ 8788 w 10000"/>
                  <a:gd name="connsiteY302" fmla="*/ 7733 h 10000"/>
                  <a:gd name="connsiteX303" fmla="*/ 8819 w 10000"/>
                  <a:gd name="connsiteY303" fmla="*/ 7267 h 10000"/>
                  <a:gd name="connsiteX304" fmla="*/ 8851 w 10000"/>
                  <a:gd name="connsiteY304" fmla="*/ 6981 h 10000"/>
                  <a:gd name="connsiteX305" fmla="*/ 8878 w 10000"/>
                  <a:gd name="connsiteY305" fmla="*/ 6783 h 10000"/>
                  <a:gd name="connsiteX306" fmla="*/ 8905 w 10000"/>
                  <a:gd name="connsiteY306" fmla="*/ 6646 h 10000"/>
                  <a:gd name="connsiteX307" fmla="*/ 8932 w 10000"/>
                  <a:gd name="connsiteY307" fmla="*/ 6547 h 10000"/>
                  <a:gd name="connsiteX308" fmla="*/ 8963 w 10000"/>
                  <a:gd name="connsiteY308" fmla="*/ 6484 h 10000"/>
                  <a:gd name="connsiteX309" fmla="*/ 8991 w 10000"/>
                  <a:gd name="connsiteY309" fmla="*/ 6453 h 10000"/>
                  <a:gd name="connsiteX310" fmla="*/ 9022 w 10000"/>
                  <a:gd name="connsiteY310" fmla="*/ 6447 h 10000"/>
                  <a:gd name="connsiteX311" fmla="*/ 9049 w 10000"/>
                  <a:gd name="connsiteY311" fmla="*/ 6472 h 10000"/>
                  <a:gd name="connsiteX312" fmla="*/ 9076 w 10000"/>
                  <a:gd name="connsiteY312" fmla="*/ 6528 h 10000"/>
                  <a:gd name="connsiteX313" fmla="*/ 9108 w 10000"/>
                  <a:gd name="connsiteY313" fmla="*/ 6621 h 10000"/>
                  <a:gd name="connsiteX314" fmla="*/ 9135 w 10000"/>
                  <a:gd name="connsiteY314" fmla="*/ 6758 h 10000"/>
                  <a:gd name="connsiteX315" fmla="*/ 9166 w 10000"/>
                  <a:gd name="connsiteY315" fmla="*/ 6957 h 10000"/>
                  <a:gd name="connsiteX316" fmla="*/ 9193 w 10000"/>
                  <a:gd name="connsiteY316" fmla="*/ 7267 h 10000"/>
                  <a:gd name="connsiteX317" fmla="*/ 9220 w 10000"/>
                  <a:gd name="connsiteY317" fmla="*/ 7814 h 10000"/>
                  <a:gd name="connsiteX318" fmla="*/ 9252 w 10000"/>
                  <a:gd name="connsiteY318" fmla="*/ 9863 h 10000"/>
                  <a:gd name="connsiteX319" fmla="*/ 9279 w 10000"/>
                  <a:gd name="connsiteY319" fmla="*/ 7988 h 10000"/>
                  <a:gd name="connsiteX320" fmla="*/ 9306 w 10000"/>
                  <a:gd name="connsiteY320" fmla="*/ 7335 h 10000"/>
                  <a:gd name="connsiteX321" fmla="*/ 9338 w 10000"/>
                  <a:gd name="connsiteY321" fmla="*/ 6988 h 10000"/>
                  <a:gd name="connsiteX322" fmla="*/ 9365 w 10000"/>
                  <a:gd name="connsiteY322" fmla="*/ 6758 h 10000"/>
                  <a:gd name="connsiteX323" fmla="*/ 9396 w 10000"/>
                  <a:gd name="connsiteY323" fmla="*/ 6602 h 10000"/>
                  <a:gd name="connsiteX324" fmla="*/ 9423 w 10000"/>
                  <a:gd name="connsiteY324" fmla="*/ 6503 h 10000"/>
                  <a:gd name="connsiteX325" fmla="*/ 9450 w 10000"/>
                  <a:gd name="connsiteY325" fmla="*/ 6447 h 10000"/>
                  <a:gd name="connsiteX326" fmla="*/ 9482 w 10000"/>
                  <a:gd name="connsiteY326" fmla="*/ 6435 h 10000"/>
                  <a:gd name="connsiteX327" fmla="*/ 9509 w 10000"/>
                  <a:gd name="connsiteY327" fmla="*/ 6460 h 10000"/>
                  <a:gd name="connsiteX328" fmla="*/ 9540 w 10000"/>
                  <a:gd name="connsiteY328" fmla="*/ 6534 h 10000"/>
                  <a:gd name="connsiteX329" fmla="*/ 9567 w 10000"/>
                  <a:gd name="connsiteY329" fmla="*/ 6665 h 10000"/>
                  <a:gd name="connsiteX330" fmla="*/ 9594 w 10000"/>
                  <a:gd name="connsiteY330" fmla="*/ 6882 h 10000"/>
                  <a:gd name="connsiteX331" fmla="*/ 9626 w 10000"/>
                  <a:gd name="connsiteY331" fmla="*/ 7242 h 10000"/>
                  <a:gd name="connsiteX332" fmla="*/ 9653 w 10000"/>
                  <a:gd name="connsiteY332" fmla="*/ 7981 h 10000"/>
                  <a:gd name="connsiteX333" fmla="*/ 9680 w 10000"/>
                  <a:gd name="connsiteY333" fmla="*/ 8820 h 10000"/>
                  <a:gd name="connsiteX334" fmla="*/ 9712 w 10000"/>
                  <a:gd name="connsiteY334" fmla="*/ 7484 h 10000"/>
                  <a:gd name="connsiteX335" fmla="*/ 9739 w 10000"/>
                  <a:gd name="connsiteY335" fmla="*/ 7012 h 10000"/>
                  <a:gd name="connsiteX336" fmla="*/ 9766 w 10000"/>
                  <a:gd name="connsiteY336" fmla="*/ 6758 h 10000"/>
                  <a:gd name="connsiteX337" fmla="*/ 9797 w 10000"/>
                  <a:gd name="connsiteY337" fmla="*/ 6615 h 10000"/>
                  <a:gd name="connsiteX338" fmla="*/ 9824 w 10000"/>
                  <a:gd name="connsiteY338" fmla="*/ 6559 h 10000"/>
                  <a:gd name="connsiteX339" fmla="*/ 9856 w 10000"/>
                  <a:gd name="connsiteY339" fmla="*/ 6590 h 10000"/>
                  <a:gd name="connsiteX340" fmla="*/ 9883 w 10000"/>
                  <a:gd name="connsiteY340" fmla="*/ 6708 h 10000"/>
                  <a:gd name="connsiteX341" fmla="*/ 9910 w 10000"/>
                  <a:gd name="connsiteY341" fmla="*/ 6950 h 10000"/>
                  <a:gd name="connsiteX342" fmla="*/ 9941 w 10000"/>
                  <a:gd name="connsiteY342" fmla="*/ 7404 h 10000"/>
                  <a:gd name="connsiteX343" fmla="*/ 9968 w 10000"/>
                  <a:gd name="connsiteY343" fmla="*/ 8516 h 10000"/>
                  <a:gd name="connsiteX344" fmla="*/ 10000 w 10000"/>
                  <a:gd name="connsiteY34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128 w 10000"/>
                  <a:gd name="connsiteY104" fmla="*/ 1286 h 10000"/>
                  <a:gd name="connsiteX105" fmla="*/ 3155 w 10000"/>
                  <a:gd name="connsiteY105" fmla="*/ 1075 h 10000"/>
                  <a:gd name="connsiteX106" fmla="*/ 3182 w 10000"/>
                  <a:gd name="connsiteY106" fmla="*/ 907 h 10000"/>
                  <a:gd name="connsiteX107" fmla="*/ 3213 w 10000"/>
                  <a:gd name="connsiteY107" fmla="*/ 770 h 10000"/>
                  <a:gd name="connsiteX108" fmla="*/ 3240 w 10000"/>
                  <a:gd name="connsiteY108" fmla="*/ 658 h 10000"/>
                  <a:gd name="connsiteX109" fmla="*/ 3267 w 10000"/>
                  <a:gd name="connsiteY109" fmla="*/ 559 h 10000"/>
                  <a:gd name="connsiteX110" fmla="*/ 3299 w 10000"/>
                  <a:gd name="connsiteY110" fmla="*/ 478 h 10000"/>
                  <a:gd name="connsiteX111" fmla="*/ 3326 w 10000"/>
                  <a:gd name="connsiteY111" fmla="*/ 404 h 10000"/>
                  <a:gd name="connsiteX112" fmla="*/ 3357 w 10000"/>
                  <a:gd name="connsiteY112" fmla="*/ 335 h 10000"/>
                  <a:gd name="connsiteX113" fmla="*/ 3384 w 10000"/>
                  <a:gd name="connsiteY113" fmla="*/ 280 h 10000"/>
                  <a:gd name="connsiteX114" fmla="*/ 3411 w 10000"/>
                  <a:gd name="connsiteY114" fmla="*/ 230 h 10000"/>
                  <a:gd name="connsiteX115" fmla="*/ 3443 w 10000"/>
                  <a:gd name="connsiteY115" fmla="*/ 186 h 10000"/>
                  <a:gd name="connsiteX116" fmla="*/ 3470 w 10000"/>
                  <a:gd name="connsiteY116" fmla="*/ 149 h 10000"/>
                  <a:gd name="connsiteX117" fmla="*/ 3497 w 10000"/>
                  <a:gd name="connsiteY117" fmla="*/ 118 h 10000"/>
                  <a:gd name="connsiteX118" fmla="*/ 3529 w 10000"/>
                  <a:gd name="connsiteY118" fmla="*/ 87 h 10000"/>
                  <a:gd name="connsiteX119" fmla="*/ 3556 w 10000"/>
                  <a:gd name="connsiteY119" fmla="*/ 68 h 10000"/>
                  <a:gd name="connsiteX120" fmla="*/ 3587 w 10000"/>
                  <a:gd name="connsiteY120" fmla="*/ 43 h 10000"/>
                  <a:gd name="connsiteX121" fmla="*/ 3614 w 10000"/>
                  <a:gd name="connsiteY121" fmla="*/ 31 h 10000"/>
                  <a:gd name="connsiteX122" fmla="*/ 3641 w 10000"/>
                  <a:gd name="connsiteY122" fmla="*/ 19 h 10000"/>
                  <a:gd name="connsiteX123" fmla="*/ 3673 w 10000"/>
                  <a:gd name="connsiteY123" fmla="*/ 6 h 10000"/>
                  <a:gd name="connsiteX124" fmla="*/ 3700 w 10000"/>
                  <a:gd name="connsiteY124" fmla="*/ 6 h 10000"/>
                  <a:gd name="connsiteX125" fmla="*/ 3731 w 10000"/>
                  <a:gd name="connsiteY125" fmla="*/ 0 h 10000"/>
                  <a:gd name="connsiteX126" fmla="*/ 3758 w 10000"/>
                  <a:gd name="connsiteY126" fmla="*/ 0 h 10000"/>
                  <a:gd name="connsiteX127" fmla="*/ 3785 w 10000"/>
                  <a:gd name="connsiteY127" fmla="*/ 6 h 10000"/>
                  <a:gd name="connsiteX128" fmla="*/ 3817 w 10000"/>
                  <a:gd name="connsiteY128" fmla="*/ 12 h 10000"/>
                  <a:gd name="connsiteX129" fmla="*/ 3844 w 10000"/>
                  <a:gd name="connsiteY129" fmla="*/ 19 h 10000"/>
                  <a:gd name="connsiteX130" fmla="*/ 3876 w 10000"/>
                  <a:gd name="connsiteY130" fmla="*/ 31 h 10000"/>
                  <a:gd name="connsiteX131" fmla="*/ 3903 w 10000"/>
                  <a:gd name="connsiteY131" fmla="*/ 43 h 10000"/>
                  <a:gd name="connsiteX132" fmla="*/ 3930 w 10000"/>
                  <a:gd name="connsiteY132" fmla="*/ 62 h 10000"/>
                  <a:gd name="connsiteX133" fmla="*/ 3957 w 10000"/>
                  <a:gd name="connsiteY133" fmla="*/ 81 h 10000"/>
                  <a:gd name="connsiteX134" fmla="*/ 3988 w 10000"/>
                  <a:gd name="connsiteY134" fmla="*/ 106 h 10000"/>
                  <a:gd name="connsiteX135" fmla="*/ 4015 w 10000"/>
                  <a:gd name="connsiteY135" fmla="*/ 130 h 10000"/>
                  <a:gd name="connsiteX136" fmla="*/ 4047 w 10000"/>
                  <a:gd name="connsiteY136" fmla="*/ 155 h 10000"/>
                  <a:gd name="connsiteX137" fmla="*/ 4074 w 10000"/>
                  <a:gd name="connsiteY137" fmla="*/ 186 h 10000"/>
                  <a:gd name="connsiteX138" fmla="*/ 4101 w 10000"/>
                  <a:gd name="connsiteY138" fmla="*/ 217 h 10000"/>
                  <a:gd name="connsiteX139" fmla="*/ 4132 w 10000"/>
                  <a:gd name="connsiteY139" fmla="*/ 255 h 10000"/>
                  <a:gd name="connsiteX140" fmla="*/ 4160 w 10000"/>
                  <a:gd name="connsiteY140" fmla="*/ 292 h 10000"/>
                  <a:gd name="connsiteX141" fmla="*/ 4191 w 10000"/>
                  <a:gd name="connsiteY141" fmla="*/ 329 h 10000"/>
                  <a:gd name="connsiteX142" fmla="*/ 4218 w 10000"/>
                  <a:gd name="connsiteY142" fmla="*/ 373 h 10000"/>
                  <a:gd name="connsiteX143" fmla="*/ 4245 w 10000"/>
                  <a:gd name="connsiteY143" fmla="*/ 422 h 10000"/>
                  <a:gd name="connsiteX144" fmla="*/ 4277 w 10000"/>
                  <a:gd name="connsiteY144" fmla="*/ 466 h 10000"/>
                  <a:gd name="connsiteX145" fmla="*/ 4304 w 10000"/>
                  <a:gd name="connsiteY145" fmla="*/ 522 h 10000"/>
                  <a:gd name="connsiteX146" fmla="*/ 4335 w 10000"/>
                  <a:gd name="connsiteY146" fmla="*/ 571 h 10000"/>
                  <a:gd name="connsiteX147" fmla="*/ 4362 w 10000"/>
                  <a:gd name="connsiteY147" fmla="*/ 634 h 10000"/>
                  <a:gd name="connsiteX148" fmla="*/ 4389 w 10000"/>
                  <a:gd name="connsiteY148" fmla="*/ 689 h 10000"/>
                  <a:gd name="connsiteX149" fmla="*/ 4421 w 10000"/>
                  <a:gd name="connsiteY149" fmla="*/ 752 h 10000"/>
                  <a:gd name="connsiteX150" fmla="*/ 4448 w 10000"/>
                  <a:gd name="connsiteY150" fmla="*/ 820 h 10000"/>
                  <a:gd name="connsiteX151" fmla="*/ 4475 w 10000"/>
                  <a:gd name="connsiteY151" fmla="*/ 888 h 10000"/>
                  <a:gd name="connsiteX152" fmla="*/ 4507 w 10000"/>
                  <a:gd name="connsiteY152" fmla="*/ 957 h 10000"/>
                  <a:gd name="connsiteX153" fmla="*/ 4534 w 10000"/>
                  <a:gd name="connsiteY153" fmla="*/ 1037 h 10000"/>
                  <a:gd name="connsiteX154" fmla="*/ 4565 w 10000"/>
                  <a:gd name="connsiteY154" fmla="*/ 1118 h 10000"/>
                  <a:gd name="connsiteX155" fmla="*/ 4592 w 10000"/>
                  <a:gd name="connsiteY155" fmla="*/ 1199 h 10000"/>
                  <a:gd name="connsiteX156" fmla="*/ 4619 w 10000"/>
                  <a:gd name="connsiteY156" fmla="*/ 1286 h 10000"/>
                  <a:gd name="connsiteX157" fmla="*/ 4651 w 10000"/>
                  <a:gd name="connsiteY157" fmla="*/ 1373 h 10000"/>
                  <a:gd name="connsiteX158" fmla="*/ 4678 w 10000"/>
                  <a:gd name="connsiteY158" fmla="*/ 1472 h 10000"/>
                  <a:gd name="connsiteX159" fmla="*/ 4709 w 10000"/>
                  <a:gd name="connsiteY159" fmla="*/ 1565 h 10000"/>
                  <a:gd name="connsiteX160" fmla="*/ 4736 w 10000"/>
                  <a:gd name="connsiteY160" fmla="*/ 1671 h 10000"/>
                  <a:gd name="connsiteX161" fmla="*/ 4763 w 10000"/>
                  <a:gd name="connsiteY161" fmla="*/ 1776 h 10000"/>
                  <a:gd name="connsiteX162" fmla="*/ 4795 w 10000"/>
                  <a:gd name="connsiteY162" fmla="*/ 1894 h 10000"/>
                  <a:gd name="connsiteX163" fmla="*/ 4822 w 10000"/>
                  <a:gd name="connsiteY163" fmla="*/ 2012 h 10000"/>
                  <a:gd name="connsiteX164" fmla="*/ 4854 w 10000"/>
                  <a:gd name="connsiteY164" fmla="*/ 2137 h 10000"/>
                  <a:gd name="connsiteX165" fmla="*/ 4881 w 10000"/>
                  <a:gd name="connsiteY165" fmla="*/ 2267 h 10000"/>
                  <a:gd name="connsiteX166" fmla="*/ 4908 w 10000"/>
                  <a:gd name="connsiteY166" fmla="*/ 2404 h 10000"/>
                  <a:gd name="connsiteX167" fmla="*/ 4935 w 10000"/>
                  <a:gd name="connsiteY167" fmla="*/ 2553 h 10000"/>
                  <a:gd name="connsiteX168" fmla="*/ 4966 w 10000"/>
                  <a:gd name="connsiteY168" fmla="*/ 2708 h 10000"/>
                  <a:gd name="connsiteX169" fmla="*/ 4993 w 10000"/>
                  <a:gd name="connsiteY169" fmla="*/ 2870 h 10000"/>
                  <a:gd name="connsiteX170" fmla="*/ 5025 w 10000"/>
                  <a:gd name="connsiteY170" fmla="*/ 3043 h 10000"/>
                  <a:gd name="connsiteX171" fmla="*/ 5052 w 10000"/>
                  <a:gd name="connsiteY171" fmla="*/ 3230 h 10000"/>
                  <a:gd name="connsiteX172" fmla="*/ 5079 w 10000"/>
                  <a:gd name="connsiteY172" fmla="*/ 3429 h 10000"/>
                  <a:gd name="connsiteX173" fmla="*/ 5110 w 10000"/>
                  <a:gd name="connsiteY173" fmla="*/ 3646 h 10000"/>
                  <a:gd name="connsiteX174" fmla="*/ 5137 w 10000"/>
                  <a:gd name="connsiteY174" fmla="*/ 3882 h 10000"/>
                  <a:gd name="connsiteX175" fmla="*/ 5169 w 10000"/>
                  <a:gd name="connsiteY175" fmla="*/ 4143 h 10000"/>
                  <a:gd name="connsiteX176" fmla="*/ 5196 w 10000"/>
                  <a:gd name="connsiteY176" fmla="*/ 4441 h 10000"/>
                  <a:gd name="connsiteX177" fmla="*/ 5223 w 10000"/>
                  <a:gd name="connsiteY177" fmla="*/ 4789 h 10000"/>
                  <a:gd name="connsiteX178" fmla="*/ 5255 w 10000"/>
                  <a:gd name="connsiteY178" fmla="*/ 5205 h 10000"/>
                  <a:gd name="connsiteX179" fmla="*/ 5282 w 10000"/>
                  <a:gd name="connsiteY179" fmla="*/ 5758 h 10000"/>
                  <a:gd name="connsiteX180" fmla="*/ 5313 w 10000"/>
                  <a:gd name="connsiteY180" fmla="*/ 6671 h 10000"/>
                  <a:gd name="connsiteX181" fmla="*/ 5340 w 10000"/>
                  <a:gd name="connsiteY181" fmla="*/ 7776 h 10000"/>
                  <a:gd name="connsiteX182" fmla="*/ 5367 w 10000"/>
                  <a:gd name="connsiteY182" fmla="*/ 6565 h 10000"/>
                  <a:gd name="connsiteX183" fmla="*/ 5399 w 10000"/>
                  <a:gd name="connsiteY183" fmla="*/ 6255 h 10000"/>
                  <a:gd name="connsiteX184" fmla="*/ 5426 w 10000"/>
                  <a:gd name="connsiteY184" fmla="*/ 6155 h 10000"/>
                  <a:gd name="connsiteX185" fmla="*/ 5453 w 10000"/>
                  <a:gd name="connsiteY185" fmla="*/ 6180 h 10000"/>
                  <a:gd name="connsiteX186" fmla="*/ 5484 w 10000"/>
                  <a:gd name="connsiteY186" fmla="*/ 6286 h 10000"/>
                  <a:gd name="connsiteX187" fmla="*/ 5511 w 10000"/>
                  <a:gd name="connsiteY187" fmla="*/ 6484 h 10000"/>
                  <a:gd name="connsiteX188" fmla="*/ 5539 w 10000"/>
                  <a:gd name="connsiteY188" fmla="*/ 6801 h 10000"/>
                  <a:gd name="connsiteX189" fmla="*/ 5570 w 10000"/>
                  <a:gd name="connsiteY189" fmla="*/ 7373 h 10000"/>
                  <a:gd name="connsiteX190" fmla="*/ 5597 w 10000"/>
                  <a:gd name="connsiteY190" fmla="*/ 9447 h 10000"/>
                  <a:gd name="connsiteX191" fmla="*/ 5629 w 10000"/>
                  <a:gd name="connsiteY191" fmla="*/ 7621 h 10000"/>
                  <a:gd name="connsiteX192" fmla="*/ 5656 w 10000"/>
                  <a:gd name="connsiteY192" fmla="*/ 7012 h 10000"/>
                  <a:gd name="connsiteX193" fmla="*/ 5683 w 10000"/>
                  <a:gd name="connsiteY193" fmla="*/ 6708 h 10000"/>
                  <a:gd name="connsiteX194" fmla="*/ 5714 w 10000"/>
                  <a:gd name="connsiteY194" fmla="*/ 6534 h 10000"/>
                  <a:gd name="connsiteX195" fmla="*/ 5741 w 10000"/>
                  <a:gd name="connsiteY195" fmla="*/ 6429 h 10000"/>
                  <a:gd name="connsiteX196" fmla="*/ 5773 w 10000"/>
                  <a:gd name="connsiteY196" fmla="*/ 6385 h 10000"/>
                  <a:gd name="connsiteX197" fmla="*/ 5800 w 10000"/>
                  <a:gd name="connsiteY197" fmla="*/ 6385 h 10000"/>
                  <a:gd name="connsiteX198" fmla="*/ 5827 w 10000"/>
                  <a:gd name="connsiteY198" fmla="*/ 6429 h 10000"/>
                  <a:gd name="connsiteX199" fmla="*/ 5858 w 10000"/>
                  <a:gd name="connsiteY199" fmla="*/ 6516 h 10000"/>
                  <a:gd name="connsiteX200" fmla="*/ 5886 w 10000"/>
                  <a:gd name="connsiteY200" fmla="*/ 6646 h 10000"/>
                  <a:gd name="connsiteX201" fmla="*/ 5913 w 10000"/>
                  <a:gd name="connsiteY201" fmla="*/ 6845 h 10000"/>
                  <a:gd name="connsiteX202" fmla="*/ 5944 w 10000"/>
                  <a:gd name="connsiteY202" fmla="*/ 7149 h 10000"/>
                  <a:gd name="connsiteX203" fmla="*/ 5971 w 10000"/>
                  <a:gd name="connsiteY203" fmla="*/ 7658 h 10000"/>
                  <a:gd name="connsiteX204" fmla="*/ 6003 w 10000"/>
                  <a:gd name="connsiteY204" fmla="*/ 9093 h 10000"/>
                  <a:gd name="connsiteX205" fmla="*/ 6030 w 10000"/>
                  <a:gd name="connsiteY205" fmla="*/ 8106 h 10000"/>
                  <a:gd name="connsiteX206" fmla="*/ 6057 w 10000"/>
                  <a:gd name="connsiteY206" fmla="*/ 7385 h 10000"/>
                  <a:gd name="connsiteX207" fmla="*/ 6088 w 10000"/>
                  <a:gd name="connsiteY207" fmla="*/ 7019 h 10000"/>
                  <a:gd name="connsiteX208" fmla="*/ 6115 w 10000"/>
                  <a:gd name="connsiteY208" fmla="*/ 6789 h 10000"/>
                  <a:gd name="connsiteX209" fmla="*/ 6147 w 10000"/>
                  <a:gd name="connsiteY209" fmla="*/ 6634 h 10000"/>
                  <a:gd name="connsiteX210" fmla="*/ 6174 w 10000"/>
                  <a:gd name="connsiteY210" fmla="*/ 6534 h 10000"/>
                  <a:gd name="connsiteX211" fmla="*/ 6201 w 10000"/>
                  <a:gd name="connsiteY211" fmla="*/ 6472 h 10000"/>
                  <a:gd name="connsiteX212" fmla="*/ 6233 w 10000"/>
                  <a:gd name="connsiteY212" fmla="*/ 6441 h 10000"/>
                  <a:gd name="connsiteX213" fmla="*/ 6260 w 10000"/>
                  <a:gd name="connsiteY213" fmla="*/ 6435 h 10000"/>
                  <a:gd name="connsiteX214" fmla="*/ 6291 w 10000"/>
                  <a:gd name="connsiteY214" fmla="*/ 6460 h 10000"/>
                  <a:gd name="connsiteX215" fmla="*/ 6318 w 10000"/>
                  <a:gd name="connsiteY215" fmla="*/ 6516 h 10000"/>
                  <a:gd name="connsiteX216" fmla="*/ 6345 w 10000"/>
                  <a:gd name="connsiteY216" fmla="*/ 6609 h 10000"/>
                  <a:gd name="connsiteX217" fmla="*/ 6372 w 10000"/>
                  <a:gd name="connsiteY217" fmla="*/ 6733 h 10000"/>
                  <a:gd name="connsiteX218" fmla="*/ 6404 w 10000"/>
                  <a:gd name="connsiteY218" fmla="*/ 6919 h 10000"/>
                  <a:gd name="connsiteX219" fmla="*/ 6431 w 10000"/>
                  <a:gd name="connsiteY219" fmla="*/ 7186 h 10000"/>
                  <a:gd name="connsiteX220" fmla="*/ 6462 w 10000"/>
                  <a:gd name="connsiteY220" fmla="*/ 7596 h 10000"/>
                  <a:gd name="connsiteX221" fmla="*/ 6489 w 10000"/>
                  <a:gd name="connsiteY221" fmla="*/ 8466 h 10000"/>
                  <a:gd name="connsiteX222" fmla="*/ 6516 w 10000"/>
                  <a:gd name="connsiteY222" fmla="*/ 8801 h 10000"/>
                  <a:gd name="connsiteX223" fmla="*/ 6548 w 10000"/>
                  <a:gd name="connsiteY223" fmla="*/ 7714 h 10000"/>
                  <a:gd name="connsiteX224" fmla="*/ 6575 w 10000"/>
                  <a:gd name="connsiteY224" fmla="*/ 7261 h 10000"/>
                  <a:gd name="connsiteX225" fmla="*/ 6607 w 10000"/>
                  <a:gd name="connsiteY225" fmla="*/ 6981 h 10000"/>
                  <a:gd name="connsiteX226" fmla="*/ 6634 w 10000"/>
                  <a:gd name="connsiteY226" fmla="*/ 6795 h 10000"/>
                  <a:gd name="connsiteX227" fmla="*/ 6661 w 10000"/>
                  <a:gd name="connsiteY227" fmla="*/ 6658 h 10000"/>
                  <a:gd name="connsiteX228" fmla="*/ 6692 w 10000"/>
                  <a:gd name="connsiteY228" fmla="*/ 6559 h 10000"/>
                  <a:gd name="connsiteX229" fmla="*/ 6719 w 10000"/>
                  <a:gd name="connsiteY229" fmla="*/ 6497 h 10000"/>
                  <a:gd name="connsiteX230" fmla="*/ 6751 w 10000"/>
                  <a:gd name="connsiteY230" fmla="*/ 6460 h 10000"/>
                  <a:gd name="connsiteX231" fmla="*/ 6778 w 10000"/>
                  <a:gd name="connsiteY231" fmla="*/ 6453 h 10000"/>
                  <a:gd name="connsiteX232" fmla="*/ 6805 w 10000"/>
                  <a:gd name="connsiteY232" fmla="*/ 6460 h 10000"/>
                  <a:gd name="connsiteX233" fmla="*/ 6836 w 10000"/>
                  <a:gd name="connsiteY233" fmla="*/ 6503 h 10000"/>
                  <a:gd name="connsiteX234" fmla="*/ 6863 w 10000"/>
                  <a:gd name="connsiteY234" fmla="*/ 6565 h 10000"/>
                  <a:gd name="connsiteX235" fmla="*/ 6890 w 10000"/>
                  <a:gd name="connsiteY235" fmla="*/ 6658 h 10000"/>
                  <a:gd name="connsiteX236" fmla="*/ 6922 w 10000"/>
                  <a:gd name="connsiteY236" fmla="*/ 6789 h 10000"/>
                  <a:gd name="connsiteX237" fmla="*/ 6949 w 10000"/>
                  <a:gd name="connsiteY237" fmla="*/ 6975 h 10000"/>
                  <a:gd name="connsiteX238" fmla="*/ 6981 w 10000"/>
                  <a:gd name="connsiteY238" fmla="*/ 7236 h 10000"/>
                  <a:gd name="connsiteX239" fmla="*/ 7008 w 10000"/>
                  <a:gd name="connsiteY239" fmla="*/ 7634 h 10000"/>
                  <a:gd name="connsiteX240" fmla="*/ 7035 w 10000"/>
                  <a:gd name="connsiteY240" fmla="*/ 8460 h 10000"/>
                  <a:gd name="connsiteX241" fmla="*/ 7066 w 10000"/>
                  <a:gd name="connsiteY241" fmla="*/ 8969 h 10000"/>
                  <a:gd name="connsiteX242" fmla="*/ 7093 w 10000"/>
                  <a:gd name="connsiteY242" fmla="*/ 7801 h 10000"/>
                  <a:gd name="connsiteX243" fmla="*/ 7125 w 10000"/>
                  <a:gd name="connsiteY243" fmla="*/ 7329 h 10000"/>
                  <a:gd name="connsiteX244" fmla="*/ 7152 w 10000"/>
                  <a:gd name="connsiteY244" fmla="*/ 7037 h 10000"/>
                  <a:gd name="connsiteX245" fmla="*/ 7179 w 10000"/>
                  <a:gd name="connsiteY245" fmla="*/ 6839 h 10000"/>
                  <a:gd name="connsiteX246" fmla="*/ 7210 w 10000"/>
                  <a:gd name="connsiteY246" fmla="*/ 6696 h 10000"/>
                  <a:gd name="connsiteX247" fmla="*/ 7237 w 10000"/>
                  <a:gd name="connsiteY247" fmla="*/ 6590 h 10000"/>
                  <a:gd name="connsiteX248" fmla="*/ 7269 w 10000"/>
                  <a:gd name="connsiteY248" fmla="*/ 6516 h 10000"/>
                  <a:gd name="connsiteX249" fmla="*/ 7296 w 10000"/>
                  <a:gd name="connsiteY249" fmla="*/ 6472 h 10000"/>
                  <a:gd name="connsiteX250" fmla="*/ 7323 w 10000"/>
                  <a:gd name="connsiteY250" fmla="*/ 6447 h 10000"/>
                  <a:gd name="connsiteX251" fmla="*/ 7350 w 10000"/>
                  <a:gd name="connsiteY251" fmla="*/ 6447 h 10000"/>
                  <a:gd name="connsiteX252" fmla="*/ 7382 w 10000"/>
                  <a:gd name="connsiteY252" fmla="*/ 6466 h 10000"/>
                  <a:gd name="connsiteX253" fmla="*/ 7409 w 10000"/>
                  <a:gd name="connsiteY253" fmla="*/ 6509 h 10000"/>
                  <a:gd name="connsiteX254" fmla="*/ 7440 w 10000"/>
                  <a:gd name="connsiteY254" fmla="*/ 6578 h 10000"/>
                  <a:gd name="connsiteX255" fmla="*/ 7467 w 10000"/>
                  <a:gd name="connsiteY255" fmla="*/ 6677 h 10000"/>
                  <a:gd name="connsiteX256" fmla="*/ 7494 w 10000"/>
                  <a:gd name="connsiteY256" fmla="*/ 6814 h 10000"/>
                  <a:gd name="connsiteX257" fmla="*/ 7526 w 10000"/>
                  <a:gd name="connsiteY257" fmla="*/ 7006 h 10000"/>
                  <a:gd name="connsiteX258" fmla="*/ 7553 w 10000"/>
                  <a:gd name="connsiteY258" fmla="*/ 7273 h 10000"/>
                  <a:gd name="connsiteX259" fmla="*/ 7584 w 10000"/>
                  <a:gd name="connsiteY259" fmla="*/ 7696 h 10000"/>
                  <a:gd name="connsiteX260" fmla="*/ 7612 w 10000"/>
                  <a:gd name="connsiteY260" fmla="*/ 8584 h 10000"/>
                  <a:gd name="connsiteX261" fmla="*/ 7639 w 10000"/>
                  <a:gd name="connsiteY261" fmla="*/ 8814 h 10000"/>
                  <a:gd name="connsiteX262" fmla="*/ 7670 w 10000"/>
                  <a:gd name="connsiteY262" fmla="*/ 7770 h 10000"/>
                  <a:gd name="connsiteX263" fmla="*/ 7697 w 10000"/>
                  <a:gd name="connsiteY263" fmla="*/ 7317 h 10000"/>
                  <a:gd name="connsiteX264" fmla="*/ 7729 w 10000"/>
                  <a:gd name="connsiteY264" fmla="*/ 7031 h 10000"/>
                  <a:gd name="connsiteX265" fmla="*/ 7756 w 10000"/>
                  <a:gd name="connsiteY265" fmla="*/ 6839 h 10000"/>
                  <a:gd name="connsiteX266" fmla="*/ 7783 w 10000"/>
                  <a:gd name="connsiteY266" fmla="*/ 6696 h 10000"/>
                  <a:gd name="connsiteX267" fmla="*/ 7810 w 10000"/>
                  <a:gd name="connsiteY267" fmla="*/ 6590 h 10000"/>
                  <a:gd name="connsiteX268" fmla="*/ 7841 w 10000"/>
                  <a:gd name="connsiteY268" fmla="*/ 6522 h 10000"/>
                  <a:gd name="connsiteX269" fmla="*/ 7868 w 10000"/>
                  <a:gd name="connsiteY269" fmla="*/ 6472 h 10000"/>
                  <a:gd name="connsiteX270" fmla="*/ 7900 w 10000"/>
                  <a:gd name="connsiteY270" fmla="*/ 6447 h 10000"/>
                  <a:gd name="connsiteX271" fmla="*/ 7927 w 10000"/>
                  <a:gd name="connsiteY271" fmla="*/ 6447 h 10000"/>
                  <a:gd name="connsiteX272" fmla="*/ 7954 w 10000"/>
                  <a:gd name="connsiteY272" fmla="*/ 6466 h 10000"/>
                  <a:gd name="connsiteX273" fmla="*/ 7986 w 10000"/>
                  <a:gd name="connsiteY273" fmla="*/ 6509 h 10000"/>
                  <a:gd name="connsiteX274" fmla="*/ 8013 w 10000"/>
                  <a:gd name="connsiteY274" fmla="*/ 6578 h 10000"/>
                  <a:gd name="connsiteX275" fmla="*/ 8044 w 10000"/>
                  <a:gd name="connsiteY275" fmla="*/ 6683 h 10000"/>
                  <a:gd name="connsiteX276" fmla="*/ 8071 w 10000"/>
                  <a:gd name="connsiteY276" fmla="*/ 6820 h 10000"/>
                  <a:gd name="connsiteX277" fmla="*/ 8098 w 10000"/>
                  <a:gd name="connsiteY277" fmla="*/ 7006 h 10000"/>
                  <a:gd name="connsiteX278" fmla="*/ 8130 w 10000"/>
                  <a:gd name="connsiteY278" fmla="*/ 7280 h 10000"/>
                  <a:gd name="connsiteX279" fmla="*/ 8157 w 10000"/>
                  <a:gd name="connsiteY279" fmla="*/ 7714 h 10000"/>
                  <a:gd name="connsiteX280" fmla="*/ 8188 w 10000"/>
                  <a:gd name="connsiteY280" fmla="*/ 8671 h 10000"/>
                  <a:gd name="connsiteX281" fmla="*/ 8215 w 10000"/>
                  <a:gd name="connsiteY281" fmla="*/ 8696 h 10000"/>
                  <a:gd name="connsiteX282" fmla="*/ 8242 w 10000"/>
                  <a:gd name="connsiteY282" fmla="*/ 7720 h 10000"/>
                  <a:gd name="connsiteX283" fmla="*/ 8274 w 10000"/>
                  <a:gd name="connsiteY283" fmla="*/ 7286 h 10000"/>
                  <a:gd name="connsiteX284" fmla="*/ 8301 w 10000"/>
                  <a:gd name="connsiteY284" fmla="*/ 7006 h 10000"/>
                  <a:gd name="connsiteX285" fmla="*/ 8328 w 10000"/>
                  <a:gd name="connsiteY285" fmla="*/ 6820 h 10000"/>
                  <a:gd name="connsiteX286" fmla="*/ 8360 w 10000"/>
                  <a:gd name="connsiteY286" fmla="*/ 6683 h 10000"/>
                  <a:gd name="connsiteX287" fmla="*/ 8387 w 10000"/>
                  <a:gd name="connsiteY287" fmla="*/ 6584 h 10000"/>
                  <a:gd name="connsiteX288" fmla="*/ 8418 w 10000"/>
                  <a:gd name="connsiteY288" fmla="*/ 6516 h 10000"/>
                  <a:gd name="connsiteX289" fmla="*/ 8445 w 10000"/>
                  <a:gd name="connsiteY289" fmla="*/ 6472 h 10000"/>
                  <a:gd name="connsiteX290" fmla="*/ 8472 w 10000"/>
                  <a:gd name="connsiteY290" fmla="*/ 6453 h 10000"/>
                  <a:gd name="connsiteX291" fmla="*/ 8504 w 10000"/>
                  <a:gd name="connsiteY291" fmla="*/ 6460 h 10000"/>
                  <a:gd name="connsiteX292" fmla="*/ 8531 w 10000"/>
                  <a:gd name="connsiteY292" fmla="*/ 6491 h 10000"/>
                  <a:gd name="connsiteX293" fmla="*/ 8562 w 10000"/>
                  <a:gd name="connsiteY293" fmla="*/ 6553 h 10000"/>
                  <a:gd name="connsiteX294" fmla="*/ 8589 w 10000"/>
                  <a:gd name="connsiteY294" fmla="*/ 6640 h 10000"/>
                  <a:gd name="connsiteX295" fmla="*/ 8616 w 10000"/>
                  <a:gd name="connsiteY295" fmla="*/ 6770 h 10000"/>
                  <a:gd name="connsiteX296" fmla="*/ 8648 w 10000"/>
                  <a:gd name="connsiteY296" fmla="*/ 6944 h 10000"/>
                  <a:gd name="connsiteX297" fmla="*/ 8675 w 10000"/>
                  <a:gd name="connsiteY297" fmla="*/ 7205 h 10000"/>
                  <a:gd name="connsiteX298" fmla="*/ 8707 w 10000"/>
                  <a:gd name="connsiteY298" fmla="*/ 7615 h 10000"/>
                  <a:gd name="connsiteX299" fmla="*/ 8734 w 10000"/>
                  <a:gd name="connsiteY299" fmla="*/ 8460 h 10000"/>
                  <a:gd name="connsiteX300" fmla="*/ 8761 w 10000"/>
                  <a:gd name="connsiteY300" fmla="*/ 8839 h 10000"/>
                  <a:gd name="connsiteX301" fmla="*/ 8788 w 10000"/>
                  <a:gd name="connsiteY301" fmla="*/ 7733 h 10000"/>
                  <a:gd name="connsiteX302" fmla="*/ 8819 w 10000"/>
                  <a:gd name="connsiteY302" fmla="*/ 7267 h 10000"/>
                  <a:gd name="connsiteX303" fmla="*/ 8851 w 10000"/>
                  <a:gd name="connsiteY303" fmla="*/ 6981 h 10000"/>
                  <a:gd name="connsiteX304" fmla="*/ 8878 w 10000"/>
                  <a:gd name="connsiteY304" fmla="*/ 6783 h 10000"/>
                  <a:gd name="connsiteX305" fmla="*/ 8905 w 10000"/>
                  <a:gd name="connsiteY305" fmla="*/ 6646 h 10000"/>
                  <a:gd name="connsiteX306" fmla="*/ 8932 w 10000"/>
                  <a:gd name="connsiteY306" fmla="*/ 6547 h 10000"/>
                  <a:gd name="connsiteX307" fmla="*/ 8963 w 10000"/>
                  <a:gd name="connsiteY307" fmla="*/ 6484 h 10000"/>
                  <a:gd name="connsiteX308" fmla="*/ 8991 w 10000"/>
                  <a:gd name="connsiteY308" fmla="*/ 6453 h 10000"/>
                  <a:gd name="connsiteX309" fmla="*/ 9022 w 10000"/>
                  <a:gd name="connsiteY309" fmla="*/ 6447 h 10000"/>
                  <a:gd name="connsiteX310" fmla="*/ 9049 w 10000"/>
                  <a:gd name="connsiteY310" fmla="*/ 6472 h 10000"/>
                  <a:gd name="connsiteX311" fmla="*/ 9076 w 10000"/>
                  <a:gd name="connsiteY311" fmla="*/ 6528 h 10000"/>
                  <a:gd name="connsiteX312" fmla="*/ 9108 w 10000"/>
                  <a:gd name="connsiteY312" fmla="*/ 6621 h 10000"/>
                  <a:gd name="connsiteX313" fmla="*/ 9135 w 10000"/>
                  <a:gd name="connsiteY313" fmla="*/ 6758 h 10000"/>
                  <a:gd name="connsiteX314" fmla="*/ 9166 w 10000"/>
                  <a:gd name="connsiteY314" fmla="*/ 6957 h 10000"/>
                  <a:gd name="connsiteX315" fmla="*/ 9193 w 10000"/>
                  <a:gd name="connsiteY315" fmla="*/ 7267 h 10000"/>
                  <a:gd name="connsiteX316" fmla="*/ 9220 w 10000"/>
                  <a:gd name="connsiteY316" fmla="*/ 7814 h 10000"/>
                  <a:gd name="connsiteX317" fmla="*/ 9252 w 10000"/>
                  <a:gd name="connsiteY317" fmla="*/ 9863 h 10000"/>
                  <a:gd name="connsiteX318" fmla="*/ 9279 w 10000"/>
                  <a:gd name="connsiteY318" fmla="*/ 7988 h 10000"/>
                  <a:gd name="connsiteX319" fmla="*/ 9306 w 10000"/>
                  <a:gd name="connsiteY319" fmla="*/ 7335 h 10000"/>
                  <a:gd name="connsiteX320" fmla="*/ 9338 w 10000"/>
                  <a:gd name="connsiteY320" fmla="*/ 6988 h 10000"/>
                  <a:gd name="connsiteX321" fmla="*/ 9365 w 10000"/>
                  <a:gd name="connsiteY321" fmla="*/ 6758 h 10000"/>
                  <a:gd name="connsiteX322" fmla="*/ 9396 w 10000"/>
                  <a:gd name="connsiteY322" fmla="*/ 6602 h 10000"/>
                  <a:gd name="connsiteX323" fmla="*/ 9423 w 10000"/>
                  <a:gd name="connsiteY323" fmla="*/ 6503 h 10000"/>
                  <a:gd name="connsiteX324" fmla="*/ 9450 w 10000"/>
                  <a:gd name="connsiteY324" fmla="*/ 6447 h 10000"/>
                  <a:gd name="connsiteX325" fmla="*/ 9482 w 10000"/>
                  <a:gd name="connsiteY325" fmla="*/ 6435 h 10000"/>
                  <a:gd name="connsiteX326" fmla="*/ 9509 w 10000"/>
                  <a:gd name="connsiteY326" fmla="*/ 6460 h 10000"/>
                  <a:gd name="connsiteX327" fmla="*/ 9540 w 10000"/>
                  <a:gd name="connsiteY327" fmla="*/ 6534 h 10000"/>
                  <a:gd name="connsiteX328" fmla="*/ 9567 w 10000"/>
                  <a:gd name="connsiteY328" fmla="*/ 6665 h 10000"/>
                  <a:gd name="connsiteX329" fmla="*/ 9594 w 10000"/>
                  <a:gd name="connsiteY329" fmla="*/ 6882 h 10000"/>
                  <a:gd name="connsiteX330" fmla="*/ 9626 w 10000"/>
                  <a:gd name="connsiteY330" fmla="*/ 7242 h 10000"/>
                  <a:gd name="connsiteX331" fmla="*/ 9653 w 10000"/>
                  <a:gd name="connsiteY331" fmla="*/ 7981 h 10000"/>
                  <a:gd name="connsiteX332" fmla="*/ 9680 w 10000"/>
                  <a:gd name="connsiteY332" fmla="*/ 8820 h 10000"/>
                  <a:gd name="connsiteX333" fmla="*/ 9712 w 10000"/>
                  <a:gd name="connsiteY333" fmla="*/ 7484 h 10000"/>
                  <a:gd name="connsiteX334" fmla="*/ 9739 w 10000"/>
                  <a:gd name="connsiteY334" fmla="*/ 7012 h 10000"/>
                  <a:gd name="connsiteX335" fmla="*/ 9766 w 10000"/>
                  <a:gd name="connsiteY335" fmla="*/ 6758 h 10000"/>
                  <a:gd name="connsiteX336" fmla="*/ 9797 w 10000"/>
                  <a:gd name="connsiteY336" fmla="*/ 6615 h 10000"/>
                  <a:gd name="connsiteX337" fmla="*/ 9824 w 10000"/>
                  <a:gd name="connsiteY337" fmla="*/ 6559 h 10000"/>
                  <a:gd name="connsiteX338" fmla="*/ 9856 w 10000"/>
                  <a:gd name="connsiteY338" fmla="*/ 6590 h 10000"/>
                  <a:gd name="connsiteX339" fmla="*/ 9883 w 10000"/>
                  <a:gd name="connsiteY339" fmla="*/ 6708 h 10000"/>
                  <a:gd name="connsiteX340" fmla="*/ 9910 w 10000"/>
                  <a:gd name="connsiteY340" fmla="*/ 6950 h 10000"/>
                  <a:gd name="connsiteX341" fmla="*/ 9941 w 10000"/>
                  <a:gd name="connsiteY341" fmla="*/ 7404 h 10000"/>
                  <a:gd name="connsiteX342" fmla="*/ 9968 w 10000"/>
                  <a:gd name="connsiteY342" fmla="*/ 8516 h 10000"/>
                  <a:gd name="connsiteX343" fmla="*/ 10000 w 10000"/>
                  <a:gd name="connsiteY34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3128 w 10000"/>
                  <a:gd name="connsiteY103" fmla="*/ 1286 h 10000"/>
                  <a:gd name="connsiteX104" fmla="*/ 3155 w 10000"/>
                  <a:gd name="connsiteY104" fmla="*/ 1075 h 10000"/>
                  <a:gd name="connsiteX105" fmla="*/ 3182 w 10000"/>
                  <a:gd name="connsiteY105" fmla="*/ 907 h 10000"/>
                  <a:gd name="connsiteX106" fmla="*/ 3213 w 10000"/>
                  <a:gd name="connsiteY106" fmla="*/ 770 h 10000"/>
                  <a:gd name="connsiteX107" fmla="*/ 3240 w 10000"/>
                  <a:gd name="connsiteY107" fmla="*/ 658 h 10000"/>
                  <a:gd name="connsiteX108" fmla="*/ 3267 w 10000"/>
                  <a:gd name="connsiteY108" fmla="*/ 559 h 10000"/>
                  <a:gd name="connsiteX109" fmla="*/ 3299 w 10000"/>
                  <a:gd name="connsiteY109" fmla="*/ 478 h 10000"/>
                  <a:gd name="connsiteX110" fmla="*/ 3326 w 10000"/>
                  <a:gd name="connsiteY110" fmla="*/ 404 h 10000"/>
                  <a:gd name="connsiteX111" fmla="*/ 3357 w 10000"/>
                  <a:gd name="connsiteY111" fmla="*/ 335 h 10000"/>
                  <a:gd name="connsiteX112" fmla="*/ 3384 w 10000"/>
                  <a:gd name="connsiteY112" fmla="*/ 280 h 10000"/>
                  <a:gd name="connsiteX113" fmla="*/ 3411 w 10000"/>
                  <a:gd name="connsiteY113" fmla="*/ 230 h 10000"/>
                  <a:gd name="connsiteX114" fmla="*/ 3443 w 10000"/>
                  <a:gd name="connsiteY114" fmla="*/ 186 h 10000"/>
                  <a:gd name="connsiteX115" fmla="*/ 3470 w 10000"/>
                  <a:gd name="connsiteY115" fmla="*/ 149 h 10000"/>
                  <a:gd name="connsiteX116" fmla="*/ 3497 w 10000"/>
                  <a:gd name="connsiteY116" fmla="*/ 118 h 10000"/>
                  <a:gd name="connsiteX117" fmla="*/ 3529 w 10000"/>
                  <a:gd name="connsiteY117" fmla="*/ 87 h 10000"/>
                  <a:gd name="connsiteX118" fmla="*/ 3556 w 10000"/>
                  <a:gd name="connsiteY118" fmla="*/ 68 h 10000"/>
                  <a:gd name="connsiteX119" fmla="*/ 3587 w 10000"/>
                  <a:gd name="connsiteY119" fmla="*/ 43 h 10000"/>
                  <a:gd name="connsiteX120" fmla="*/ 3614 w 10000"/>
                  <a:gd name="connsiteY120" fmla="*/ 31 h 10000"/>
                  <a:gd name="connsiteX121" fmla="*/ 3641 w 10000"/>
                  <a:gd name="connsiteY121" fmla="*/ 19 h 10000"/>
                  <a:gd name="connsiteX122" fmla="*/ 3673 w 10000"/>
                  <a:gd name="connsiteY122" fmla="*/ 6 h 10000"/>
                  <a:gd name="connsiteX123" fmla="*/ 3700 w 10000"/>
                  <a:gd name="connsiteY123" fmla="*/ 6 h 10000"/>
                  <a:gd name="connsiteX124" fmla="*/ 3731 w 10000"/>
                  <a:gd name="connsiteY124" fmla="*/ 0 h 10000"/>
                  <a:gd name="connsiteX125" fmla="*/ 3758 w 10000"/>
                  <a:gd name="connsiteY125" fmla="*/ 0 h 10000"/>
                  <a:gd name="connsiteX126" fmla="*/ 3785 w 10000"/>
                  <a:gd name="connsiteY126" fmla="*/ 6 h 10000"/>
                  <a:gd name="connsiteX127" fmla="*/ 3817 w 10000"/>
                  <a:gd name="connsiteY127" fmla="*/ 12 h 10000"/>
                  <a:gd name="connsiteX128" fmla="*/ 3844 w 10000"/>
                  <a:gd name="connsiteY128" fmla="*/ 19 h 10000"/>
                  <a:gd name="connsiteX129" fmla="*/ 3876 w 10000"/>
                  <a:gd name="connsiteY129" fmla="*/ 31 h 10000"/>
                  <a:gd name="connsiteX130" fmla="*/ 3903 w 10000"/>
                  <a:gd name="connsiteY130" fmla="*/ 43 h 10000"/>
                  <a:gd name="connsiteX131" fmla="*/ 3930 w 10000"/>
                  <a:gd name="connsiteY131" fmla="*/ 62 h 10000"/>
                  <a:gd name="connsiteX132" fmla="*/ 3957 w 10000"/>
                  <a:gd name="connsiteY132" fmla="*/ 81 h 10000"/>
                  <a:gd name="connsiteX133" fmla="*/ 3988 w 10000"/>
                  <a:gd name="connsiteY133" fmla="*/ 106 h 10000"/>
                  <a:gd name="connsiteX134" fmla="*/ 4015 w 10000"/>
                  <a:gd name="connsiteY134" fmla="*/ 130 h 10000"/>
                  <a:gd name="connsiteX135" fmla="*/ 4047 w 10000"/>
                  <a:gd name="connsiteY135" fmla="*/ 155 h 10000"/>
                  <a:gd name="connsiteX136" fmla="*/ 4074 w 10000"/>
                  <a:gd name="connsiteY136" fmla="*/ 186 h 10000"/>
                  <a:gd name="connsiteX137" fmla="*/ 4101 w 10000"/>
                  <a:gd name="connsiteY137" fmla="*/ 217 h 10000"/>
                  <a:gd name="connsiteX138" fmla="*/ 4132 w 10000"/>
                  <a:gd name="connsiteY138" fmla="*/ 255 h 10000"/>
                  <a:gd name="connsiteX139" fmla="*/ 4160 w 10000"/>
                  <a:gd name="connsiteY139" fmla="*/ 292 h 10000"/>
                  <a:gd name="connsiteX140" fmla="*/ 4191 w 10000"/>
                  <a:gd name="connsiteY140" fmla="*/ 329 h 10000"/>
                  <a:gd name="connsiteX141" fmla="*/ 4218 w 10000"/>
                  <a:gd name="connsiteY141" fmla="*/ 373 h 10000"/>
                  <a:gd name="connsiteX142" fmla="*/ 4245 w 10000"/>
                  <a:gd name="connsiteY142" fmla="*/ 422 h 10000"/>
                  <a:gd name="connsiteX143" fmla="*/ 4277 w 10000"/>
                  <a:gd name="connsiteY143" fmla="*/ 466 h 10000"/>
                  <a:gd name="connsiteX144" fmla="*/ 4304 w 10000"/>
                  <a:gd name="connsiteY144" fmla="*/ 522 h 10000"/>
                  <a:gd name="connsiteX145" fmla="*/ 4335 w 10000"/>
                  <a:gd name="connsiteY145" fmla="*/ 571 h 10000"/>
                  <a:gd name="connsiteX146" fmla="*/ 4362 w 10000"/>
                  <a:gd name="connsiteY146" fmla="*/ 634 h 10000"/>
                  <a:gd name="connsiteX147" fmla="*/ 4389 w 10000"/>
                  <a:gd name="connsiteY147" fmla="*/ 689 h 10000"/>
                  <a:gd name="connsiteX148" fmla="*/ 4421 w 10000"/>
                  <a:gd name="connsiteY148" fmla="*/ 752 h 10000"/>
                  <a:gd name="connsiteX149" fmla="*/ 4448 w 10000"/>
                  <a:gd name="connsiteY149" fmla="*/ 820 h 10000"/>
                  <a:gd name="connsiteX150" fmla="*/ 4475 w 10000"/>
                  <a:gd name="connsiteY150" fmla="*/ 888 h 10000"/>
                  <a:gd name="connsiteX151" fmla="*/ 4507 w 10000"/>
                  <a:gd name="connsiteY151" fmla="*/ 957 h 10000"/>
                  <a:gd name="connsiteX152" fmla="*/ 4534 w 10000"/>
                  <a:gd name="connsiteY152" fmla="*/ 1037 h 10000"/>
                  <a:gd name="connsiteX153" fmla="*/ 4565 w 10000"/>
                  <a:gd name="connsiteY153" fmla="*/ 1118 h 10000"/>
                  <a:gd name="connsiteX154" fmla="*/ 4592 w 10000"/>
                  <a:gd name="connsiteY154" fmla="*/ 1199 h 10000"/>
                  <a:gd name="connsiteX155" fmla="*/ 4619 w 10000"/>
                  <a:gd name="connsiteY155" fmla="*/ 1286 h 10000"/>
                  <a:gd name="connsiteX156" fmla="*/ 4651 w 10000"/>
                  <a:gd name="connsiteY156" fmla="*/ 1373 h 10000"/>
                  <a:gd name="connsiteX157" fmla="*/ 4678 w 10000"/>
                  <a:gd name="connsiteY157" fmla="*/ 1472 h 10000"/>
                  <a:gd name="connsiteX158" fmla="*/ 4709 w 10000"/>
                  <a:gd name="connsiteY158" fmla="*/ 1565 h 10000"/>
                  <a:gd name="connsiteX159" fmla="*/ 4736 w 10000"/>
                  <a:gd name="connsiteY159" fmla="*/ 1671 h 10000"/>
                  <a:gd name="connsiteX160" fmla="*/ 4763 w 10000"/>
                  <a:gd name="connsiteY160" fmla="*/ 1776 h 10000"/>
                  <a:gd name="connsiteX161" fmla="*/ 4795 w 10000"/>
                  <a:gd name="connsiteY161" fmla="*/ 1894 h 10000"/>
                  <a:gd name="connsiteX162" fmla="*/ 4822 w 10000"/>
                  <a:gd name="connsiteY162" fmla="*/ 2012 h 10000"/>
                  <a:gd name="connsiteX163" fmla="*/ 4854 w 10000"/>
                  <a:gd name="connsiteY163" fmla="*/ 2137 h 10000"/>
                  <a:gd name="connsiteX164" fmla="*/ 4881 w 10000"/>
                  <a:gd name="connsiteY164" fmla="*/ 2267 h 10000"/>
                  <a:gd name="connsiteX165" fmla="*/ 4908 w 10000"/>
                  <a:gd name="connsiteY165" fmla="*/ 2404 h 10000"/>
                  <a:gd name="connsiteX166" fmla="*/ 4935 w 10000"/>
                  <a:gd name="connsiteY166" fmla="*/ 2553 h 10000"/>
                  <a:gd name="connsiteX167" fmla="*/ 4966 w 10000"/>
                  <a:gd name="connsiteY167" fmla="*/ 2708 h 10000"/>
                  <a:gd name="connsiteX168" fmla="*/ 4993 w 10000"/>
                  <a:gd name="connsiteY168" fmla="*/ 2870 h 10000"/>
                  <a:gd name="connsiteX169" fmla="*/ 5025 w 10000"/>
                  <a:gd name="connsiteY169" fmla="*/ 3043 h 10000"/>
                  <a:gd name="connsiteX170" fmla="*/ 5052 w 10000"/>
                  <a:gd name="connsiteY170" fmla="*/ 3230 h 10000"/>
                  <a:gd name="connsiteX171" fmla="*/ 5079 w 10000"/>
                  <a:gd name="connsiteY171" fmla="*/ 3429 h 10000"/>
                  <a:gd name="connsiteX172" fmla="*/ 5110 w 10000"/>
                  <a:gd name="connsiteY172" fmla="*/ 3646 h 10000"/>
                  <a:gd name="connsiteX173" fmla="*/ 5137 w 10000"/>
                  <a:gd name="connsiteY173" fmla="*/ 3882 h 10000"/>
                  <a:gd name="connsiteX174" fmla="*/ 5169 w 10000"/>
                  <a:gd name="connsiteY174" fmla="*/ 4143 h 10000"/>
                  <a:gd name="connsiteX175" fmla="*/ 5196 w 10000"/>
                  <a:gd name="connsiteY175" fmla="*/ 4441 h 10000"/>
                  <a:gd name="connsiteX176" fmla="*/ 5223 w 10000"/>
                  <a:gd name="connsiteY176" fmla="*/ 4789 h 10000"/>
                  <a:gd name="connsiteX177" fmla="*/ 5255 w 10000"/>
                  <a:gd name="connsiteY177" fmla="*/ 5205 h 10000"/>
                  <a:gd name="connsiteX178" fmla="*/ 5282 w 10000"/>
                  <a:gd name="connsiteY178" fmla="*/ 5758 h 10000"/>
                  <a:gd name="connsiteX179" fmla="*/ 5313 w 10000"/>
                  <a:gd name="connsiteY179" fmla="*/ 6671 h 10000"/>
                  <a:gd name="connsiteX180" fmla="*/ 5340 w 10000"/>
                  <a:gd name="connsiteY180" fmla="*/ 7776 h 10000"/>
                  <a:gd name="connsiteX181" fmla="*/ 5367 w 10000"/>
                  <a:gd name="connsiteY181" fmla="*/ 6565 h 10000"/>
                  <a:gd name="connsiteX182" fmla="*/ 5399 w 10000"/>
                  <a:gd name="connsiteY182" fmla="*/ 6255 h 10000"/>
                  <a:gd name="connsiteX183" fmla="*/ 5426 w 10000"/>
                  <a:gd name="connsiteY183" fmla="*/ 6155 h 10000"/>
                  <a:gd name="connsiteX184" fmla="*/ 5453 w 10000"/>
                  <a:gd name="connsiteY184" fmla="*/ 6180 h 10000"/>
                  <a:gd name="connsiteX185" fmla="*/ 5484 w 10000"/>
                  <a:gd name="connsiteY185" fmla="*/ 6286 h 10000"/>
                  <a:gd name="connsiteX186" fmla="*/ 5511 w 10000"/>
                  <a:gd name="connsiteY186" fmla="*/ 6484 h 10000"/>
                  <a:gd name="connsiteX187" fmla="*/ 5539 w 10000"/>
                  <a:gd name="connsiteY187" fmla="*/ 6801 h 10000"/>
                  <a:gd name="connsiteX188" fmla="*/ 5570 w 10000"/>
                  <a:gd name="connsiteY188" fmla="*/ 7373 h 10000"/>
                  <a:gd name="connsiteX189" fmla="*/ 5597 w 10000"/>
                  <a:gd name="connsiteY189" fmla="*/ 9447 h 10000"/>
                  <a:gd name="connsiteX190" fmla="*/ 5629 w 10000"/>
                  <a:gd name="connsiteY190" fmla="*/ 7621 h 10000"/>
                  <a:gd name="connsiteX191" fmla="*/ 5656 w 10000"/>
                  <a:gd name="connsiteY191" fmla="*/ 7012 h 10000"/>
                  <a:gd name="connsiteX192" fmla="*/ 5683 w 10000"/>
                  <a:gd name="connsiteY192" fmla="*/ 6708 h 10000"/>
                  <a:gd name="connsiteX193" fmla="*/ 5714 w 10000"/>
                  <a:gd name="connsiteY193" fmla="*/ 6534 h 10000"/>
                  <a:gd name="connsiteX194" fmla="*/ 5741 w 10000"/>
                  <a:gd name="connsiteY194" fmla="*/ 6429 h 10000"/>
                  <a:gd name="connsiteX195" fmla="*/ 5773 w 10000"/>
                  <a:gd name="connsiteY195" fmla="*/ 6385 h 10000"/>
                  <a:gd name="connsiteX196" fmla="*/ 5800 w 10000"/>
                  <a:gd name="connsiteY196" fmla="*/ 6385 h 10000"/>
                  <a:gd name="connsiteX197" fmla="*/ 5827 w 10000"/>
                  <a:gd name="connsiteY197" fmla="*/ 6429 h 10000"/>
                  <a:gd name="connsiteX198" fmla="*/ 5858 w 10000"/>
                  <a:gd name="connsiteY198" fmla="*/ 6516 h 10000"/>
                  <a:gd name="connsiteX199" fmla="*/ 5886 w 10000"/>
                  <a:gd name="connsiteY199" fmla="*/ 6646 h 10000"/>
                  <a:gd name="connsiteX200" fmla="*/ 5913 w 10000"/>
                  <a:gd name="connsiteY200" fmla="*/ 6845 h 10000"/>
                  <a:gd name="connsiteX201" fmla="*/ 5944 w 10000"/>
                  <a:gd name="connsiteY201" fmla="*/ 7149 h 10000"/>
                  <a:gd name="connsiteX202" fmla="*/ 5971 w 10000"/>
                  <a:gd name="connsiteY202" fmla="*/ 7658 h 10000"/>
                  <a:gd name="connsiteX203" fmla="*/ 6003 w 10000"/>
                  <a:gd name="connsiteY203" fmla="*/ 9093 h 10000"/>
                  <a:gd name="connsiteX204" fmla="*/ 6030 w 10000"/>
                  <a:gd name="connsiteY204" fmla="*/ 8106 h 10000"/>
                  <a:gd name="connsiteX205" fmla="*/ 6057 w 10000"/>
                  <a:gd name="connsiteY205" fmla="*/ 7385 h 10000"/>
                  <a:gd name="connsiteX206" fmla="*/ 6088 w 10000"/>
                  <a:gd name="connsiteY206" fmla="*/ 7019 h 10000"/>
                  <a:gd name="connsiteX207" fmla="*/ 6115 w 10000"/>
                  <a:gd name="connsiteY207" fmla="*/ 6789 h 10000"/>
                  <a:gd name="connsiteX208" fmla="*/ 6147 w 10000"/>
                  <a:gd name="connsiteY208" fmla="*/ 6634 h 10000"/>
                  <a:gd name="connsiteX209" fmla="*/ 6174 w 10000"/>
                  <a:gd name="connsiteY209" fmla="*/ 6534 h 10000"/>
                  <a:gd name="connsiteX210" fmla="*/ 6201 w 10000"/>
                  <a:gd name="connsiteY210" fmla="*/ 6472 h 10000"/>
                  <a:gd name="connsiteX211" fmla="*/ 6233 w 10000"/>
                  <a:gd name="connsiteY211" fmla="*/ 6441 h 10000"/>
                  <a:gd name="connsiteX212" fmla="*/ 6260 w 10000"/>
                  <a:gd name="connsiteY212" fmla="*/ 6435 h 10000"/>
                  <a:gd name="connsiteX213" fmla="*/ 6291 w 10000"/>
                  <a:gd name="connsiteY213" fmla="*/ 6460 h 10000"/>
                  <a:gd name="connsiteX214" fmla="*/ 6318 w 10000"/>
                  <a:gd name="connsiteY214" fmla="*/ 6516 h 10000"/>
                  <a:gd name="connsiteX215" fmla="*/ 6345 w 10000"/>
                  <a:gd name="connsiteY215" fmla="*/ 6609 h 10000"/>
                  <a:gd name="connsiteX216" fmla="*/ 6372 w 10000"/>
                  <a:gd name="connsiteY216" fmla="*/ 6733 h 10000"/>
                  <a:gd name="connsiteX217" fmla="*/ 6404 w 10000"/>
                  <a:gd name="connsiteY217" fmla="*/ 6919 h 10000"/>
                  <a:gd name="connsiteX218" fmla="*/ 6431 w 10000"/>
                  <a:gd name="connsiteY218" fmla="*/ 7186 h 10000"/>
                  <a:gd name="connsiteX219" fmla="*/ 6462 w 10000"/>
                  <a:gd name="connsiteY219" fmla="*/ 7596 h 10000"/>
                  <a:gd name="connsiteX220" fmla="*/ 6489 w 10000"/>
                  <a:gd name="connsiteY220" fmla="*/ 8466 h 10000"/>
                  <a:gd name="connsiteX221" fmla="*/ 6516 w 10000"/>
                  <a:gd name="connsiteY221" fmla="*/ 8801 h 10000"/>
                  <a:gd name="connsiteX222" fmla="*/ 6548 w 10000"/>
                  <a:gd name="connsiteY222" fmla="*/ 7714 h 10000"/>
                  <a:gd name="connsiteX223" fmla="*/ 6575 w 10000"/>
                  <a:gd name="connsiteY223" fmla="*/ 7261 h 10000"/>
                  <a:gd name="connsiteX224" fmla="*/ 6607 w 10000"/>
                  <a:gd name="connsiteY224" fmla="*/ 6981 h 10000"/>
                  <a:gd name="connsiteX225" fmla="*/ 6634 w 10000"/>
                  <a:gd name="connsiteY225" fmla="*/ 6795 h 10000"/>
                  <a:gd name="connsiteX226" fmla="*/ 6661 w 10000"/>
                  <a:gd name="connsiteY226" fmla="*/ 6658 h 10000"/>
                  <a:gd name="connsiteX227" fmla="*/ 6692 w 10000"/>
                  <a:gd name="connsiteY227" fmla="*/ 6559 h 10000"/>
                  <a:gd name="connsiteX228" fmla="*/ 6719 w 10000"/>
                  <a:gd name="connsiteY228" fmla="*/ 6497 h 10000"/>
                  <a:gd name="connsiteX229" fmla="*/ 6751 w 10000"/>
                  <a:gd name="connsiteY229" fmla="*/ 6460 h 10000"/>
                  <a:gd name="connsiteX230" fmla="*/ 6778 w 10000"/>
                  <a:gd name="connsiteY230" fmla="*/ 6453 h 10000"/>
                  <a:gd name="connsiteX231" fmla="*/ 6805 w 10000"/>
                  <a:gd name="connsiteY231" fmla="*/ 6460 h 10000"/>
                  <a:gd name="connsiteX232" fmla="*/ 6836 w 10000"/>
                  <a:gd name="connsiteY232" fmla="*/ 6503 h 10000"/>
                  <a:gd name="connsiteX233" fmla="*/ 6863 w 10000"/>
                  <a:gd name="connsiteY233" fmla="*/ 6565 h 10000"/>
                  <a:gd name="connsiteX234" fmla="*/ 6890 w 10000"/>
                  <a:gd name="connsiteY234" fmla="*/ 6658 h 10000"/>
                  <a:gd name="connsiteX235" fmla="*/ 6922 w 10000"/>
                  <a:gd name="connsiteY235" fmla="*/ 6789 h 10000"/>
                  <a:gd name="connsiteX236" fmla="*/ 6949 w 10000"/>
                  <a:gd name="connsiteY236" fmla="*/ 6975 h 10000"/>
                  <a:gd name="connsiteX237" fmla="*/ 6981 w 10000"/>
                  <a:gd name="connsiteY237" fmla="*/ 7236 h 10000"/>
                  <a:gd name="connsiteX238" fmla="*/ 7008 w 10000"/>
                  <a:gd name="connsiteY238" fmla="*/ 7634 h 10000"/>
                  <a:gd name="connsiteX239" fmla="*/ 7035 w 10000"/>
                  <a:gd name="connsiteY239" fmla="*/ 8460 h 10000"/>
                  <a:gd name="connsiteX240" fmla="*/ 7066 w 10000"/>
                  <a:gd name="connsiteY240" fmla="*/ 8969 h 10000"/>
                  <a:gd name="connsiteX241" fmla="*/ 7093 w 10000"/>
                  <a:gd name="connsiteY241" fmla="*/ 7801 h 10000"/>
                  <a:gd name="connsiteX242" fmla="*/ 7125 w 10000"/>
                  <a:gd name="connsiteY242" fmla="*/ 7329 h 10000"/>
                  <a:gd name="connsiteX243" fmla="*/ 7152 w 10000"/>
                  <a:gd name="connsiteY243" fmla="*/ 7037 h 10000"/>
                  <a:gd name="connsiteX244" fmla="*/ 7179 w 10000"/>
                  <a:gd name="connsiteY244" fmla="*/ 6839 h 10000"/>
                  <a:gd name="connsiteX245" fmla="*/ 7210 w 10000"/>
                  <a:gd name="connsiteY245" fmla="*/ 6696 h 10000"/>
                  <a:gd name="connsiteX246" fmla="*/ 7237 w 10000"/>
                  <a:gd name="connsiteY246" fmla="*/ 6590 h 10000"/>
                  <a:gd name="connsiteX247" fmla="*/ 7269 w 10000"/>
                  <a:gd name="connsiteY247" fmla="*/ 6516 h 10000"/>
                  <a:gd name="connsiteX248" fmla="*/ 7296 w 10000"/>
                  <a:gd name="connsiteY248" fmla="*/ 6472 h 10000"/>
                  <a:gd name="connsiteX249" fmla="*/ 7323 w 10000"/>
                  <a:gd name="connsiteY249" fmla="*/ 6447 h 10000"/>
                  <a:gd name="connsiteX250" fmla="*/ 7350 w 10000"/>
                  <a:gd name="connsiteY250" fmla="*/ 6447 h 10000"/>
                  <a:gd name="connsiteX251" fmla="*/ 7382 w 10000"/>
                  <a:gd name="connsiteY251" fmla="*/ 6466 h 10000"/>
                  <a:gd name="connsiteX252" fmla="*/ 7409 w 10000"/>
                  <a:gd name="connsiteY252" fmla="*/ 6509 h 10000"/>
                  <a:gd name="connsiteX253" fmla="*/ 7440 w 10000"/>
                  <a:gd name="connsiteY253" fmla="*/ 6578 h 10000"/>
                  <a:gd name="connsiteX254" fmla="*/ 7467 w 10000"/>
                  <a:gd name="connsiteY254" fmla="*/ 6677 h 10000"/>
                  <a:gd name="connsiteX255" fmla="*/ 7494 w 10000"/>
                  <a:gd name="connsiteY255" fmla="*/ 6814 h 10000"/>
                  <a:gd name="connsiteX256" fmla="*/ 7526 w 10000"/>
                  <a:gd name="connsiteY256" fmla="*/ 7006 h 10000"/>
                  <a:gd name="connsiteX257" fmla="*/ 7553 w 10000"/>
                  <a:gd name="connsiteY257" fmla="*/ 7273 h 10000"/>
                  <a:gd name="connsiteX258" fmla="*/ 7584 w 10000"/>
                  <a:gd name="connsiteY258" fmla="*/ 7696 h 10000"/>
                  <a:gd name="connsiteX259" fmla="*/ 7612 w 10000"/>
                  <a:gd name="connsiteY259" fmla="*/ 8584 h 10000"/>
                  <a:gd name="connsiteX260" fmla="*/ 7639 w 10000"/>
                  <a:gd name="connsiteY260" fmla="*/ 8814 h 10000"/>
                  <a:gd name="connsiteX261" fmla="*/ 7670 w 10000"/>
                  <a:gd name="connsiteY261" fmla="*/ 7770 h 10000"/>
                  <a:gd name="connsiteX262" fmla="*/ 7697 w 10000"/>
                  <a:gd name="connsiteY262" fmla="*/ 7317 h 10000"/>
                  <a:gd name="connsiteX263" fmla="*/ 7729 w 10000"/>
                  <a:gd name="connsiteY263" fmla="*/ 7031 h 10000"/>
                  <a:gd name="connsiteX264" fmla="*/ 7756 w 10000"/>
                  <a:gd name="connsiteY264" fmla="*/ 6839 h 10000"/>
                  <a:gd name="connsiteX265" fmla="*/ 7783 w 10000"/>
                  <a:gd name="connsiteY265" fmla="*/ 6696 h 10000"/>
                  <a:gd name="connsiteX266" fmla="*/ 7810 w 10000"/>
                  <a:gd name="connsiteY266" fmla="*/ 6590 h 10000"/>
                  <a:gd name="connsiteX267" fmla="*/ 7841 w 10000"/>
                  <a:gd name="connsiteY267" fmla="*/ 6522 h 10000"/>
                  <a:gd name="connsiteX268" fmla="*/ 7868 w 10000"/>
                  <a:gd name="connsiteY268" fmla="*/ 6472 h 10000"/>
                  <a:gd name="connsiteX269" fmla="*/ 7900 w 10000"/>
                  <a:gd name="connsiteY269" fmla="*/ 6447 h 10000"/>
                  <a:gd name="connsiteX270" fmla="*/ 7927 w 10000"/>
                  <a:gd name="connsiteY270" fmla="*/ 6447 h 10000"/>
                  <a:gd name="connsiteX271" fmla="*/ 7954 w 10000"/>
                  <a:gd name="connsiteY271" fmla="*/ 6466 h 10000"/>
                  <a:gd name="connsiteX272" fmla="*/ 7986 w 10000"/>
                  <a:gd name="connsiteY272" fmla="*/ 6509 h 10000"/>
                  <a:gd name="connsiteX273" fmla="*/ 8013 w 10000"/>
                  <a:gd name="connsiteY273" fmla="*/ 6578 h 10000"/>
                  <a:gd name="connsiteX274" fmla="*/ 8044 w 10000"/>
                  <a:gd name="connsiteY274" fmla="*/ 6683 h 10000"/>
                  <a:gd name="connsiteX275" fmla="*/ 8071 w 10000"/>
                  <a:gd name="connsiteY275" fmla="*/ 6820 h 10000"/>
                  <a:gd name="connsiteX276" fmla="*/ 8098 w 10000"/>
                  <a:gd name="connsiteY276" fmla="*/ 7006 h 10000"/>
                  <a:gd name="connsiteX277" fmla="*/ 8130 w 10000"/>
                  <a:gd name="connsiteY277" fmla="*/ 7280 h 10000"/>
                  <a:gd name="connsiteX278" fmla="*/ 8157 w 10000"/>
                  <a:gd name="connsiteY278" fmla="*/ 7714 h 10000"/>
                  <a:gd name="connsiteX279" fmla="*/ 8188 w 10000"/>
                  <a:gd name="connsiteY279" fmla="*/ 8671 h 10000"/>
                  <a:gd name="connsiteX280" fmla="*/ 8215 w 10000"/>
                  <a:gd name="connsiteY280" fmla="*/ 8696 h 10000"/>
                  <a:gd name="connsiteX281" fmla="*/ 8242 w 10000"/>
                  <a:gd name="connsiteY281" fmla="*/ 7720 h 10000"/>
                  <a:gd name="connsiteX282" fmla="*/ 8274 w 10000"/>
                  <a:gd name="connsiteY282" fmla="*/ 7286 h 10000"/>
                  <a:gd name="connsiteX283" fmla="*/ 8301 w 10000"/>
                  <a:gd name="connsiteY283" fmla="*/ 7006 h 10000"/>
                  <a:gd name="connsiteX284" fmla="*/ 8328 w 10000"/>
                  <a:gd name="connsiteY284" fmla="*/ 6820 h 10000"/>
                  <a:gd name="connsiteX285" fmla="*/ 8360 w 10000"/>
                  <a:gd name="connsiteY285" fmla="*/ 6683 h 10000"/>
                  <a:gd name="connsiteX286" fmla="*/ 8387 w 10000"/>
                  <a:gd name="connsiteY286" fmla="*/ 6584 h 10000"/>
                  <a:gd name="connsiteX287" fmla="*/ 8418 w 10000"/>
                  <a:gd name="connsiteY287" fmla="*/ 6516 h 10000"/>
                  <a:gd name="connsiteX288" fmla="*/ 8445 w 10000"/>
                  <a:gd name="connsiteY288" fmla="*/ 6472 h 10000"/>
                  <a:gd name="connsiteX289" fmla="*/ 8472 w 10000"/>
                  <a:gd name="connsiteY289" fmla="*/ 6453 h 10000"/>
                  <a:gd name="connsiteX290" fmla="*/ 8504 w 10000"/>
                  <a:gd name="connsiteY290" fmla="*/ 6460 h 10000"/>
                  <a:gd name="connsiteX291" fmla="*/ 8531 w 10000"/>
                  <a:gd name="connsiteY291" fmla="*/ 6491 h 10000"/>
                  <a:gd name="connsiteX292" fmla="*/ 8562 w 10000"/>
                  <a:gd name="connsiteY292" fmla="*/ 6553 h 10000"/>
                  <a:gd name="connsiteX293" fmla="*/ 8589 w 10000"/>
                  <a:gd name="connsiteY293" fmla="*/ 6640 h 10000"/>
                  <a:gd name="connsiteX294" fmla="*/ 8616 w 10000"/>
                  <a:gd name="connsiteY294" fmla="*/ 6770 h 10000"/>
                  <a:gd name="connsiteX295" fmla="*/ 8648 w 10000"/>
                  <a:gd name="connsiteY295" fmla="*/ 6944 h 10000"/>
                  <a:gd name="connsiteX296" fmla="*/ 8675 w 10000"/>
                  <a:gd name="connsiteY296" fmla="*/ 7205 h 10000"/>
                  <a:gd name="connsiteX297" fmla="*/ 8707 w 10000"/>
                  <a:gd name="connsiteY297" fmla="*/ 7615 h 10000"/>
                  <a:gd name="connsiteX298" fmla="*/ 8734 w 10000"/>
                  <a:gd name="connsiteY298" fmla="*/ 8460 h 10000"/>
                  <a:gd name="connsiteX299" fmla="*/ 8761 w 10000"/>
                  <a:gd name="connsiteY299" fmla="*/ 8839 h 10000"/>
                  <a:gd name="connsiteX300" fmla="*/ 8788 w 10000"/>
                  <a:gd name="connsiteY300" fmla="*/ 7733 h 10000"/>
                  <a:gd name="connsiteX301" fmla="*/ 8819 w 10000"/>
                  <a:gd name="connsiteY301" fmla="*/ 7267 h 10000"/>
                  <a:gd name="connsiteX302" fmla="*/ 8851 w 10000"/>
                  <a:gd name="connsiteY302" fmla="*/ 6981 h 10000"/>
                  <a:gd name="connsiteX303" fmla="*/ 8878 w 10000"/>
                  <a:gd name="connsiteY303" fmla="*/ 6783 h 10000"/>
                  <a:gd name="connsiteX304" fmla="*/ 8905 w 10000"/>
                  <a:gd name="connsiteY304" fmla="*/ 6646 h 10000"/>
                  <a:gd name="connsiteX305" fmla="*/ 8932 w 10000"/>
                  <a:gd name="connsiteY305" fmla="*/ 6547 h 10000"/>
                  <a:gd name="connsiteX306" fmla="*/ 8963 w 10000"/>
                  <a:gd name="connsiteY306" fmla="*/ 6484 h 10000"/>
                  <a:gd name="connsiteX307" fmla="*/ 8991 w 10000"/>
                  <a:gd name="connsiteY307" fmla="*/ 6453 h 10000"/>
                  <a:gd name="connsiteX308" fmla="*/ 9022 w 10000"/>
                  <a:gd name="connsiteY308" fmla="*/ 6447 h 10000"/>
                  <a:gd name="connsiteX309" fmla="*/ 9049 w 10000"/>
                  <a:gd name="connsiteY309" fmla="*/ 6472 h 10000"/>
                  <a:gd name="connsiteX310" fmla="*/ 9076 w 10000"/>
                  <a:gd name="connsiteY310" fmla="*/ 6528 h 10000"/>
                  <a:gd name="connsiteX311" fmla="*/ 9108 w 10000"/>
                  <a:gd name="connsiteY311" fmla="*/ 6621 h 10000"/>
                  <a:gd name="connsiteX312" fmla="*/ 9135 w 10000"/>
                  <a:gd name="connsiteY312" fmla="*/ 6758 h 10000"/>
                  <a:gd name="connsiteX313" fmla="*/ 9166 w 10000"/>
                  <a:gd name="connsiteY313" fmla="*/ 6957 h 10000"/>
                  <a:gd name="connsiteX314" fmla="*/ 9193 w 10000"/>
                  <a:gd name="connsiteY314" fmla="*/ 7267 h 10000"/>
                  <a:gd name="connsiteX315" fmla="*/ 9220 w 10000"/>
                  <a:gd name="connsiteY315" fmla="*/ 7814 h 10000"/>
                  <a:gd name="connsiteX316" fmla="*/ 9252 w 10000"/>
                  <a:gd name="connsiteY316" fmla="*/ 9863 h 10000"/>
                  <a:gd name="connsiteX317" fmla="*/ 9279 w 10000"/>
                  <a:gd name="connsiteY317" fmla="*/ 7988 h 10000"/>
                  <a:gd name="connsiteX318" fmla="*/ 9306 w 10000"/>
                  <a:gd name="connsiteY318" fmla="*/ 7335 h 10000"/>
                  <a:gd name="connsiteX319" fmla="*/ 9338 w 10000"/>
                  <a:gd name="connsiteY319" fmla="*/ 6988 h 10000"/>
                  <a:gd name="connsiteX320" fmla="*/ 9365 w 10000"/>
                  <a:gd name="connsiteY320" fmla="*/ 6758 h 10000"/>
                  <a:gd name="connsiteX321" fmla="*/ 9396 w 10000"/>
                  <a:gd name="connsiteY321" fmla="*/ 6602 h 10000"/>
                  <a:gd name="connsiteX322" fmla="*/ 9423 w 10000"/>
                  <a:gd name="connsiteY322" fmla="*/ 6503 h 10000"/>
                  <a:gd name="connsiteX323" fmla="*/ 9450 w 10000"/>
                  <a:gd name="connsiteY323" fmla="*/ 6447 h 10000"/>
                  <a:gd name="connsiteX324" fmla="*/ 9482 w 10000"/>
                  <a:gd name="connsiteY324" fmla="*/ 6435 h 10000"/>
                  <a:gd name="connsiteX325" fmla="*/ 9509 w 10000"/>
                  <a:gd name="connsiteY325" fmla="*/ 6460 h 10000"/>
                  <a:gd name="connsiteX326" fmla="*/ 9540 w 10000"/>
                  <a:gd name="connsiteY326" fmla="*/ 6534 h 10000"/>
                  <a:gd name="connsiteX327" fmla="*/ 9567 w 10000"/>
                  <a:gd name="connsiteY327" fmla="*/ 6665 h 10000"/>
                  <a:gd name="connsiteX328" fmla="*/ 9594 w 10000"/>
                  <a:gd name="connsiteY328" fmla="*/ 6882 h 10000"/>
                  <a:gd name="connsiteX329" fmla="*/ 9626 w 10000"/>
                  <a:gd name="connsiteY329" fmla="*/ 7242 h 10000"/>
                  <a:gd name="connsiteX330" fmla="*/ 9653 w 10000"/>
                  <a:gd name="connsiteY330" fmla="*/ 7981 h 10000"/>
                  <a:gd name="connsiteX331" fmla="*/ 9680 w 10000"/>
                  <a:gd name="connsiteY331" fmla="*/ 8820 h 10000"/>
                  <a:gd name="connsiteX332" fmla="*/ 9712 w 10000"/>
                  <a:gd name="connsiteY332" fmla="*/ 7484 h 10000"/>
                  <a:gd name="connsiteX333" fmla="*/ 9739 w 10000"/>
                  <a:gd name="connsiteY333" fmla="*/ 7012 h 10000"/>
                  <a:gd name="connsiteX334" fmla="*/ 9766 w 10000"/>
                  <a:gd name="connsiteY334" fmla="*/ 6758 h 10000"/>
                  <a:gd name="connsiteX335" fmla="*/ 9797 w 10000"/>
                  <a:gd name="connsiteY335" fmla="*/ 6615 h 10000"/>
                  <a:gd name="connsiteX336" fmla="*/ 9824 w 10000"/>
                  <a:gd name="connsiteY336" fmla="*/ 6559 h 10000"/>
                  <a:gd name="connsiteX337" fmla="*/ 9856 w 10000"/>
                  <a:gd name="connsiteY337" fmla="*/ 6590 h 10000"/>
                  <a:gd name="connsiteX338" fmla="*/ 9883 w 10000"/>
                  <a:gd name="connsiteY338" fmla="*/ 6708 h 10000"/>
                  <a:gd name="connsiteX339" fmla="*/ 9910 w 10000"/>
                  <a:gd name="connsiteY339" fmla="*/ 6950 h 10000"/>
                  <a:gd name="connsiteX340" fmla="*/ 9941 w 10000"/>
                  <a:gd name="connsiteY340" fmla="*/ 7404 h 10000"/>
                  <a:gd name="connsiteX341" fmla="*/ 9968 w 10000"/>
                  <a:gd name="connsiteY341" fmla="*/ 8516 h 10000"/>
                  <a:gd name="connsiteX342" fmla="*/ 10000 w 10000"/>
                  <a:gd name="connsiteY34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3128 w 10000"/>
                  <a:gd name="connsiteY102" fmla="*/ 1286 h 10000"/>
                  <a:gd name="connsiteX103" fmla="*/ 3155 w 10000"/>
                  <a:gd name="connsiteY103" fmla="*/ 1075 h 10000"/>
                  <a:gd name="connsiteX104" fmla="*/ 3182 w 10000"/>
                  <a:gd name="connsiteY104" fmla="*/ 907 h 10000"/>
                  <a:gd name="connsiteX105" fmla="*/ 3213 w 10000"/>
                  <a:gd name="connsiteY105" fmla="*/ 770 h 10000"/>
                  <a:gd name="connsiteX106" fmla="*/ 3240 w 10000"/>
                  <a:gd name="connsiteY106" fmla="*/ 658 h 10000"/>
                  <a:gd name="connsiteX107" fmla="*/ 3267 w 10000"/>
                  <a:gd name="connsiteY107" fmla="*/ 559 h 10000"/>
                  <a:gd name="connsiteX108" fmla="*/ 3299 w 10000"/>
                  <a:gd name="connsiteY108" fmla="*/ 478 h 10000"/>
                  <a:gd name="connsiteX109" fmla="*/ 3326 w 10000"/>
                  <a:gd name="connsiteY109" fmla="*/ 404 h 10000"/>
                  <a:gd name="connsiteX110" fmla="*/ 3357 w 10000"/>
                  <a:gd name="connsiteY110" fmla="*/ 335 h 10000"/>
                  <a:gd name="connsiteX111" fmla="*/ 3384 w 10000"/>
                  <a:gd name="connsiteY111" fmla="*/ 280 h 10000"/>
                  <a:gd name="connsiteX112" fmla="*/ 3411 w 10000"/>
                  <a:gd name="connsiteY112" fmla="*/ 230 h 10000"/>
                  <a:gd name="connsiteX113" fmla="*/ 3443 w 10000"/>
                  <a:gd name="connsiteY113" fmla="*/ 186 h 10000"/>
                  <a:gd name="connsiteX114" fmla="*/ 3470 w 10000"/>
                  <a:gd name="connsiteY114" fmla="*/ 149 h 10000"/>
                  <a:gd name="connsiteX115" fmla="*/ 3497 w 10000"/>
                  <a:gd name="connsiteY115" fmla="*/ 118 h 10000"/>
                  <a:gd name="connsiteX116" fmla="*/ 3529 w 10000"/>
                  <a:gd name="connsiteY116" fmla="*/ 87 h 10000"/>
                  <a:gd name="connsiteX117" fmla="*/ 3556 w 10000"/>
                  <a:gd name="connsiteY117" fmla="*/ 68 h 10000"/>
                  <a:gd name="connsiteX118" fmla="*/ 3587 w 10000"/>
                  <a:gd name="connsiteY118" fmla="*/ 43 h 10000"/>
                  <a:gd name="connsiteX119" fmla="*/ 3614 w 10000"/>
                  <a:gd name="connsiteY119" fmla="*/ 31 h 10000"/>
                  <a:gd name="connsiteX120" fmla="*/ 3641 w 10000"/>
                  <a:gd name="connsiteY120" fmla="*/ 19 h 10000"/>
                  <a:gd name="connsiteX121" fmla="*/ 3673 w 10000"/>
                  <a:gd name="connsiteY121" fmla="*/ 6 h 10000"/>
                  <a:gd name="connsiteX122" fmla="*/ 3700 w 10000"/>
                  <a:gd name="connsiteY122" fmla="*/ 6 h 10000"/>
                  <a:gd name="connsiteX123" fmla="*/ 3731 w 10000"/>
                  <a:gd name="connsiteY123" fmla="*/ 0 h 10000"/>
                  <a:gd name="connsiteX124" fmla="*/ 3758 w 10000"/>
                  <a:gd name="connsiteY124" fmla="*/ 0 h 10000"/>
                  <a:gd name="connsiteX125" fmla="*/ 3785 w 10000"/>
                  <a:gd name="connsiteY125" fmla="*/ 6 h 10000"/>
                  <a:gd name="connsiteX126" fmla="*/ 3817 w 10000"/>
                  <a:gd name="connsiteY126" fmla="*/ 12 h 10000"/>
                  <a:gd name="connsiteX127" fmla="*/ 3844 w 10000"/>
                  <a:gd name="connsiteY127" fmla="*/ 19 h 10000"/>
                  <a:gd name="connsiteX128" fmla="*/ 3876 w 10000"/>
                  <a:gd name="connsiteY128" fmla="*/ 31 h 10000"/>
                  <a:gd name="connsiteX129" fmla="*/ 3903 w 10000"/>
                  <a:gd name="connsiteY129" fmla="*/ 43 h 10000"/>
                  <a:gd name="connsiteX130" fmla="*/ 3930 w 10000"/>
                  <a:gd name="connsiteY130" fmla="*/ 62 h 10000"/>
                  <a:gd name="connsiteX131" fmla="*/ 3957 w 10000"/>
                  <a:gd name="connsiteY131" fmla="*/ 81 h 10000"/>
                  <a:gd name="connsiteX132" fmla="*/ 3988 w 10000"/>
                  <a:gd name="connsiteY132" fmla="*/ 106 h 10000"/>
                  <a:gd name="connsiteX133" fmla="*/ 4015 w 10000"/>
                  <a:gd name="connsiteY133" fmla="*/ 130 h 10000"/>
                  <a:gd name="connsiteX134" fmla="*/ 4047 w 10000"/>
                  <a:gd name="connsiteY134" fmla="*/ 155 h 10000"/>
                  <a:gd name="connsiteX135" fmla="*/ 4074 w 10000"/>
                  <a:gd name="connsiteY135" fmla="*/ 186 h 10000"/>
                  <a:gd name="connsiteX136" fmla="*/ 4101 w 10000"/>
                  <a:gd name="connsiteY136" fmla="*/ 217 h 10000"/>
                  <a:gd name="connsiteX137" fmla="*/ 4132 w 10000"/>
                  <a:gd name="connsiteY137" fmla="*/ 255 h 10000"/>
                  <a:gd name="connsiteX138" fmla="*/ 4160 w 10000"/>
                  <a:gd name="connsiteY138" fmla="*/ 292 h 10000"/>
                  <a:gd name="connsiteX139" fmla="*/ 4191 w 10000"/>
                  <a:gd name="connsiteY139" fmla="*/ 329 h 10000"/>
                  <a:gd name="connsiteX140" fmla="*/ 4218 w 10000"/>
                  <a:gd name="connsiteY140" fmla="*/ 373 h 10000"/>
                  <a:gd name="connsiteX141" fmla="*/ 4245 w 10000"/>
                  <a:gd name="connsiteY141" fmla="*/ 422 h 10000"/>
                  <a:gd name="connsiteX142" fmla="*/ 4277 w 10000"/>
                  <a:gd name="connsiteY142" fmla="*/ 466 h 10000"/>
                  <a:gd name="connsiteX143" fmla="*/ 4304 w 10000"/>
                  <a:gd name="connsiteY143" fmla="*/ 522 h 10000"/>
                  <a:gd name="connsiteX144" fmla="*/ 4335 w 10000"/>
                  <a:gd name="connsiteY144" fmla="*/ 571 h 10000"/>
                  <a:gd name="connsiteX145" fmla="*/ 4362 w 10000"/>
                  <a:gd name="connsiteY145" fmla="*/ 634 h 10000"/>
                  <a:gd name="connsiteX146" fmla="*/ 4389 w 10000"/>
                  <a:gd name="connsiteY146" fmla="*/ 689 h 10000"/>
                  <a:gd name="connsiteX147" fmla="*/ 4421 w 10000"/>
                  <a:gd name="connsiteY147" fmla="*/ 752 h 10000"/>
                  <a:gd name="connsiteX148" fmla="*/ 4448 w 10000"/>
                  <a:gd name="connsiteY148" fmla="*/ 820 h 10000"/>
                  <a:gd name="connsiteX149" fmla="*/ 4475 w 10000"/>
                  <a:gd name="connsiteY149" fmla="*/ 888 h 10000"/>
                  <a:gd name="connsiteX150" fmla="*/ 4507 w 10000"/>
                  <a:gd name="connsiteY150" fmla="*/ 957 h 10000"/>
                  <a:gd name="connsiteX151" fmla="*/ 4534 w 10000"/>
                  <a:gd name="connsiteY151" fmla="*/ 1037 h 10000"/>
                  <a:gd name="connsiteX152" fmla="*/ 4565 w 10000"/>
                  <a:gd name="connsiteY152" fmla="*/ 1118 h 10000"/>
                  <a:gd name="connsiteX153" fmla="*/ 4592 w 10000"/>
                  <a:gd name="connsiteY153" fmla="*/ 1199 h 10000"/>
                  <a:gd name="connsiteX154" fmla="*/ 4619 w 10000"/>
                  <a:gd name="connsiteY154" fmla="*/ 1286 h 10000"/>
                  <a:gd name="connsiteX155" fmla="*/ 4651 w 10000"/>
                  <a:gd name="connsiteY155" fmla="*/ 1373 h 10000"/>
                  <a:gd name="connsiteX156" fmla="*/ 4678 w 10000"/>
                  <a:gd name="connsiteY156" fmla="*/ 1472 h 10000"/>
                  <a:gd name="connsiteX157" fmla="*/ 4709 w 10000"/>
                  <a:gd name="connsiteY157" fmla="*/ 1565 h 10000"/>
                  <a:gd name="connsiteX158" fmla="*/ 4736 w 10000"/>
                  <a:gd name="connsiteY158" fmla="*/ 1671 h 10000"/>
                  <a:gd name="connsiteX159" fmla="*/ 4763 w 10000"/>
                  <a:gd name="connsiteY159" fmla="*/ 1776 h 10000"/>
                  <a:gd name="connsiteX160" fmla="*/ 4795 w 10000"/>
                  <a:gd name="connsiteY160" fmla="*/ 1894 h 10000"/>
                  <a:gd name="connsiteX161" fmla="*/ 4822 w 10000"/>
                  <a:gd name="connsiteY161" fmla="*/ 2012 h 10000"/>
                  <a:gd name="connsiteX162" fmla="*/ 4854 w 10000"/>
                  <a:gd name="connsiteY162" fmla="*/ 2137 h 10000"/>
                  <a:gd name="connsiteX163" fmla="*/ 4881 w 10000"/>
                  <a:gd name="connsiteY163" fmla="*/ 2267 h 10000"/>
                  <a:gd name="connsiteX164" fmla="*/ 4908 w 10000"/>
                  <a:gd name="connsiteY164" fmla="*/ 2404 h 10000"/>
                  <a:gd name="connsiteX165" fmla="*/ 4935 w 10000"/>
                  <a:gd name="connsiteY165" fmla="*/ 2553 h 10000"/>
                  <a:gd name="connsiteX166" fmla="*/ 4966 w 10000"/>
                  <a:gd name="connsiteY166" fmla="*/ 2708 h 10000"/>
                  <a:gd name="connsiteX167" fmla="*/ 4993 w 10000"/>
                  <a:gd name="connsiteY167" fmla="*/ 2870 h 10000"/>
                  <a:gd name="connsiteX168" fmla="*/ 5025 w 10000"/>
                  <a:gd name="connsiteY168" fmla="*/ 3043 h 10000"/>
                  <a:gd name="connsiteX169" fmla="*/ 5052 w 10000"/>
                  <a:gd name="connsiteY169" fmla="*/ 3230 h 10000"/>
                  <a:gd name="connsiteX170" fmla="*/ 5079 w 10000"/>
                  <a:gd name="connsiteY170" fmla="*/ 3429 h 10000"/>
                  <a:gd name="connsiteX171" fmla="*/ 5110 w 10000"/>
                  <a:gd name="connsiteY171" fmla="*/ 3646 h 10000"/>
                  <a:gd name="connsiteX172" fmla="*/ 5137 w 10000"/>
                  <a:gd name="connsiteY172" fmla="*/ 3882 h 10000"/>
                  <a:gd name="connsiteX173" fmla="*/ 5169 w 10000"/>
                  <a:gd name="connsiteY173" fmla="*/ 4143 h 10000"/>
                  <a:gd name="connsiteX174" fmla="*/ 5196 w 10000"/>
                  <a:gd name="connsiteY174" fmla="*/ 4441 h 10000"/>
                  <a:gd name="connsiteX175" fmla="*/ 5223 w 10000"/>
                  <a:gd name="connsiteY175" fmla="*/ 4789 h 10000"/>
                  <a:gd name="connsiteX176" fmla="*/ 5255 w 10000"/>
                  <a:gd name="connsiteY176" fmla="*/ 5205 h 10000"/>
                  <a:gd name="connsiteX177" fmla="*/ 5282 w 10000"/>
                  <a:gd name="connsiteY177" fmla="*/ 5758 h 10000"/>
                  <a:gd name="connsiteX178" fmla="*/ 5313 w 10000"/>
                  <a:gd name="connsiteY178" fmla="*/ 6671 h 10000"/>
                  <a:gd name="connsiteX179" fmla="*/ 5340 w 10000"/>
                  <a:gd name="connsiteY179" fmla="*/ 7776 h 10000"/>
                  <a:gd name="connsiteX180" fmla="*/ 5367 w 10000"/>
                  <a:gd name="connsiteY180" fmla="*/ 6565 h 10000"/>
                  <a:gd name="connsiteX181" fmla="*/ 5399 w 10000"/>
                  <a:gd name="connsiteY181" fmla="*/ 6255 h 10000"/>
                  <a:gd name="connsiteX182" fmla="*/ 5426 w 10000"/>
                  <a:gd name="connsiteY182" fmla="*/ 6155 h 10000"/>
                  <a:gd name="connsiteX183" fmla="*/ 5453 w 10000"/>
                  <a:gd name="connsiteY183" fmla="*/ 6180 h 10000"/>
                  <a:gd name="connsiteX184" fmla="*/ 5484 w 10000"/>
                  <a:gd name="connsiteY184" fmla="*/ 6286 h 10000"/>
                  <a:gd name="connsiteX185" fmla="*/ 5511 w 10000"/>
                  <a:gd name="connsiteY185" fmla="*/ 6484 h 10000"/>
                  <a:gd name="connsiteX186" fmla="*/ 5539 w 10000"/>
                  <a:gd name="connsiteY186" fmla="*/ 6801 h 10000"/>
                  <a:gd name="connsiteX187" fmla="*/ 5570 w 10000"/>
                  <a:gd name="connsiteY187" fmla="*/ 7373 h 10000"/>
                  <a:gd name="connsiteX188" fmla="*/ 5597 w 10000"/>
                  <a:gd name="connsiteY188" fmla="*/ 9447 h 10000"/>
                  <a:gd name="connsiteX189" fmla="*/ 5629 w 10000"/>
                  <a:gd name="connsiteY189" fmla="*/ 7621 h 10000"/>
                  <a:gd name="connsiteX190" fmla="*/ 5656 w 10000"/>
                  <a:gd name="connsiteY190" fmla="*/ 7012 h 10000"/>
                  <a:gd name="connsiteX191" fmla="*/ 5683 w 10000"/>
                  <a:gd name="connsiteY191" fmla="*/ 6708 h 10000"/>
                  <a:gd name="connsiteX192" fmla="*/ 5714 w 10000"/>
                  <a:gd name="connsiteY192" fmla="*/ 6534 h 10000"/>
                  <a:gd name="connsiteX193" fmla="*/ 5741 w 10000"/>
                  <a:gd name="connsiteY193" fmla="*/ 6429 h 10000"/>
                  <a:gd name="connsiteX194" fmla="*/ 5773 w 10000"/>
                  <a:gd name="connsiteY194" fmla="*/ 6385 h 10000"/>
                  <a:gd name="connsiteX195" fmla="*/ 5800 w 10000"/>
                  <a:gd name="connsiteY195" fmla="*/ 6385 h 10000"/>
                  <a:gd name="connsiteX196" fmla="*/ 5827 w 10000"/>
                  <a:gd name="connsiteY196" fmla="*/ 6429 h 10000"/>
                  <a:gd name="connsiteX197" fmla="*/ 5858 w 10000"/>
                  <a:gd name="connsiteY197" fmla="*/ 6516 h 10000"/>
                  <a:gd name="connsiteX198" fmla="*/ 5886 w 10000"/>
                  <a:gd name="connsiteY198" fmla="*/ 6646 h 10000"/>
                  <a:gd name="connsiteX199" fmla="*/ 5913 w 10000"/>
                  <a:gd name="connsiteY199" fmla="*/ 6845 h 10000"/>
                  <a:gd name="connsiteX200" fmla="*/ 5944 w 10000"/>
                  <a:gd name="connsiteY200" fmla="*/ 7149 h 10000"/>
                  <a:gd name="connsiteX201" fmla="*/ 5971 w 10000"/>
                  <a:gd name="connsiteY201" fmla="*/ 7658 h 10000"/>
                  <a:gd name="connsiteX202" fmla="*/ 6003 w 10000"/>
                  <a:gd name="connsiteY202" fmla="*/ 9093 h 10000"/>
                  <a:gd name="connsiteX203" fmla="*/ 6030 w 10000"/>
                  <a:gd name="connsiteY203" fmla="*/ 8106 h 10000"/>
                  <a:gd name="connsiteX204" fmla="*/ 6057 w 10000"/>
                  <a:gd name="connsiteY204" fmla="*/ 7385 h 10000"/>
                  <a:gd name="connsiteX205" fmla="*/ 6088 w 10000"/>
                  <a:gd name="connsiteY205" fmla="*/ 7019 h 10000"/>
                  <a:gd name="connsiteX206" fmla="*/ 6115 w 10000"/>
                  <a:gd name="connsiteY206" fmla="*/ 6789 h 10000"/>
                  <a:gd name="connsiteX207" fmla="*/ 6147 w 10000"/>
                  <a:gd name="connsiteY207" fmla="*/ 6634 h 10000"/>
                  <a:gd name="connsiteX208" fmla="*/ 6174 w 10000"/>
                  <a:gd name="connsiteY208" fmla="*/ 6534 h 10000"/>
                  <a:gd name="connsiteX209" fmla="*/ 6201 w 10000"/>
                  <a:gd name="connsiteY209" fmla="*/ 6472 h 10000"/>
                  <a:gd name="connsiteX210" fmla="*/ 6233 w 10000"/>
                  <a:gd name="connsiteY210" fmla="*/ 6441 h 10000"/>
                  <a:gd name="connsiteX211" fmla="*/ 6260 w 10000"/>
                  <a:gd name="connsiteY211" fmla="*/ 6435 h 10000"/>
                  <a:gd name="connsiteX212" fmla="*/ 6291 w 10000"/>
                  <a:gd name="connsiteY212" fmla="*/ 6460 h 10000"/>
                  <a:gd name="connsiteX213" fmla="*/ 6318 w 10000"/>
                  <a:gd name="connsiteY213" fmla="*/ 6516 h 10000"/>
                  <a:gd name="connsiteX214" fmla="*/ 6345 w 10000"/>
                  <a:gd name="connsiteY214" fmla="*/ 6609 h 10000"/>
                  <a:gd name="connsiteX215" fmla="*/ 6372 w 10000"/>
                  <a:gd name="connsiteY215" fmla="*/ 6733 h 10000"/>
                  <a:gd name="connsiteX216" fmla="*/ 6404 w 10000"/>
                  <a:gd name="connsiteY216" fmla="*/ 6919 h 10000"/>
                  <a:gd name="connsiteX217" fmla="*/ 6431 w 10000"/>
                  <a:gd name="connsiteY217" fmla="*/ 7186 h 10000"/>
                  <a:gd name="connsiteX218" fmla="*/ 6462 w 10000"/>
                  <a:gd name="connsiteY218" fmla="*/ 7596 h 10000"/>
                  <a:gd name="connsiteX219" fmla="*/ 6489 w 10000"/>
                  <a:gd name="connsiteY219" fmla="*/ 8466 h 10000"/>
                  <a:gd name="connsiteX220" fmla="*/ 6516 w 10000"/>
                  <a:gd name="connsiteY220" fmla="*/ 8801 h 10000"/>
                  <a:gd name="connsiteX221" fmla="*/ 6548 w 10000"/>
                  <a:gd name="connsiteY221" fmla="*/ 7714 h 10000"/>
                  <a:gd name="connsiteX222" fmla="*/ 6575 w 10000"/>
                  <a:gd name="connsiteY222" fmla="*/ 7261 h 10000"/>
                  <a:gd name="connsiteX223" fmla="*/ 6607 w 10000"/>
                  <a:gd name="connsiteY223" fmla="*/ 6981 h 10000"/>
                  <a:gd name="connsiteX224" fmla="*/ 6634 w 10000"/>
                  <a:gd name="connsiteY224" fmla="*/ 6795 h 10000"/>
                  <a:gd name="connsiteX225" fmla="*/ 6661 w 10000"/>
                  <a:gd name="connsiteY225" fmla="*/ 6658 h 10000"/>
                  <a:gd name="connsiteX226" fmla="*/ 6692 w 10000"/>
                  <a:gd name="connsiteY226" fmla="*/ 6559 h 10000"/>
                  <a:gd name="connsiteX227" fmla="*/ 6719 w 10000"/>
                  <a:gd name="connsiteY227" fmla="*/ 6497 h 10000"/>
                  <a:gd name="connsiteX228" fmla="*/ 6751 w 10000"/>
                  <a:gd name="connsiteY228" fmla="*/ 6460 h 10000"/>
                  <a:gd name="connsiteX229" fmla="*/ 6778 w 10000"/>
                  <a:gd name="connsiteY229" fmla="*/ 6453 h 10000"/>
                  <a:gd name="connsiteX230" fmla="*/ 6805 w 10000"/>
                  <a:gd name="connsiteY230" fmla="*/ 6460 h 10000"/>
                  <a:gd name="connsiteX231" fmla="*/ 6836 w 10000"/>
                  <a:gd name="connsiteY231" fmla="*/ 6503 h 10000"/>
                  <a:gd name="connsiteX232" fmla="*/ 6863 w 10000"/>
                  <a:gd name="connsiteY232" fmla="*/ 6565 h 10000"/>
                  <a:gd name="connsiteX233" fmla="*/ 6890 w 10000"/>
                  <a:gd name="connsiteY233" fmla="*/ 6658 h 10000"/>
                  <a:gd name="connsiteX234" fmla="*/ 6922 w 10000"/>
                  <a:gd name="connsiteY234" fmla="*/ 6789 h 10000"/>
                  <a:gd name="connsiteX235" fmla="*/ 6949 w 10000"/>
                  <a:gd name="connsiteY235" fmla="*/ 6975 h 10000"/>
                  <a:gd name="connsiteX236" fmla="*/ 6981 w 10000"/>
                  <a:gd name="connsiteY236" fmla="*/ 7236 h 10000"/>
                  <a:gd name="connsiteX237" fmla="*/ 7008 w 10000"/>
                  <a:gd name="connsiteY237" fmla="*/ 7634 h 10000"/>
                  <a:gd name="connsiteX238" fmla="*/ 7035 w 10000"/>
                  <a:gd name="connsiteY238" fmla="*/ 8460 h 10000"/>
                  <a:gd name="connsiteX239" fmla="*/ 7066 w 10000"/>
                  <a:gd name="connsiteY239" fmla="*/ 8969 h 10000"/>
                  <a:gd name="connsiteX240" fmla="*/ 7093 w 10000"/>
                  <a:gd name="connsiteY240" fmla="*/ 7801 h 10000"/>
                  <a:gd name="connsiteX241" fmla="*/ 7125 w 10000"/>
                  <a:gd name="connsiteY241" fmla="*/ 7329 h 10000"/>
                  <a:gd name="connsiteX242" fmla="*/ 7152 w 10000"/>
                  <a:gd name="connsiteY242" fmla="*/ 7037 h 10000"/>
                  <a:gd name="connsiteX243" fmla="*/ 7179 w 10000"/>
                  <a:gd name="connsiteY243" fmla="*/ 6839 h 10000"/>
                  <a:gd name="connsiteX244" fmla="*/ 7210 w 10000"/>
                  <a:gd name="connsiteY244" fmla="*/ 6696 h 10000"/>
                  <a:gd name="connsiteX245" fmla="*/ 7237 w 10000"/>
                  <a:gd name="connsiteY245" fmla="*/ 6590 h 10000"/>
                  <a:gd name="connsiteX246" fmla="*/ 7269 w 10000"/>
                  <a:gd name="connsiteY246" fmla="*/ 6516 h 10000"/>
                  <a:gd name="connsiteX247" fmla="*/ 7296 w 10000"/>
                  <a:gd name="connsiteY247" fmla="*/ 6472 h 10000"/>
                  <a:gd name="connsiteX248" fmla="*/ 7323 w 10000"/>
                  <a:gd name="connsiteY248" fmla="*/ 6447 h 10000"/>
                  <a:gd name="connsiteX249" fmla="*/ 7350 w 10000"/>
                  <a:gd name="connsiteY249" fmla="*/ 6447 h 10000"/>
                  <a:gd name="connsiteX250" fmla="*/ 7382 w 10000"/>
                  <a:gd name="connsiteY250" fmla="*/ 6466 h 10000"/>
                  <a:gd name="connsiteX251" fmla="*/ 7409 w 10000"/>
                  <a:gd name="connsiteY251" fmla="*/ 6509 h 10000"/>
                  <a:gd name="connsiteX252" fmla="*/ 7440 w 10000"/>
                  <a:gd name="connsiteY252" fmla="*/ 6578 h 10000"/>
                  <a:gd name="connsiteX253" fmla="*/ 7467 w 10000"/>
                  <a:gd name="connsiteY253" fmla="*/ 6677 h 10000"/>
                  <a:gd name="connsiteX254" fmla="*/ 7494 w 10000"/>
                  <a:gd name="connsiteY254" fmla="*/ 6814 h 10000"/>
                  <a:gd name="connsiteX255" fmla="*/ 7526 w 10000"/>
                  <a:gd name="connsiteY255" fmla="*/ 7006 h 10000"/>
                  <a:gd name="connsiteX256" fmla="*/ 7553 w 10000"/>
                  <a:gd name="connsiteY256" fmla="*/ 7273 h 10000"/>
                  <a:gd name="connsiteX257" fmla="*/ 7584 w 10000"/>
                  <a:gd name="connsiteY257" fmla="*/ 7696 h 10000"/>
                  <a:gd name="connsiteX258" fmla="*/ 7612 w 10000"/>
                  <a:gd name="connsiteY258" fmla="*/ 8584 h 10000"/>
                  <a:gd name="connsiteX259" fmla="*/ 7639 w 10000"/>
                  <a:gd name="connsiteY259" fmla="*/ 8814 h 10000"/>
                  <a:gd name="connsiteX260" fmla="*/ 7670 w 10000"/>
                  <a:gd name="connsiteY260" fmla="*/ 7770 h 10000"/>
                  <a:gd name="connsiteX261" fmla="*/ 7697 w 10000"/>
                  <a:gd name="connsiteY261" fmla="*/ 7317 h 10000"/>
                  <a:gd name="connsiteX262" fmla="*/ 7729 w 10000"/>
                  <a:gd name="connsiteY262" fmla="*/ 7031 h 10000"/>
                  <a:gd name="connsiteX263" fmla="*/ 7756 w 10000"/>
                  <a:gd name="connsiteY263" fmla="*/ 6839 h 10000"/>
                  <a:gd name="connsiteX264" fmla="*/ 7783 w 10000"/>
                  <a:gd name="connsiteY264" fmla="*/ 6696 h 10000"/>
                  <a:gd name="connsiteX265" fmla="*/ 7810 w 10000"/>
                  <a:gd name="connsiteY265" fmla="*/ 6590 h 10000"/>
                  <a:gd name="connsiteX266" fmla="*/ 7841 w 10000"/>
                  <a:gd name="connsiteY266" fmla="*/ 6522 h 10000"/>
                  <a:gd name="connsiteX267" fmla="*/ 7868 w 10000"/>
                  <a:gd name="connsiteY267" fmla="*/ 6472 h 10000"/>
                  <a:gd name="connsiteX268" fmla="*/ 7900 w 10000"/>
                  <a:gd name="connsiteY268" fmla="*/ 6447 h 10000"/>
                  <a:gd name="connsiteX269" fmla="*/ 7927 w 10000"/>
                  <a:gd name="connsiteY269" fmla="*/ 6447 h 10000"/>
                  <a:gd name="connsiteX270" fmla="*/ 7954 w 10000"/>
                  <a:gd name="connsiteY270" fmla="*/ 6466 h 10000"/>
                  <a:gd name="connsiteX271" fmla="*/ 7986 w 10000"/>
                  <a:gd name="connsiteY271" fmla="*/ 6509 h 10000"/>
                  <a:gd name="connsiteX272" fmla="*/ 8013 w 10000"/>
                  <a:gd name="connsiteY272" fmla="*/ 6578 h 10000"/>
                  <a:gd name="connsiteX273" fmla="*/ 8044 w 10000"/>
                  <a:gd name="connsiteY273" fmla="*/ 6683 h 10000"/>
                  <a:gd name="connsiteX274" fmla="*/ 8071 w 10000"/>
                  <a:gd name="connsiteY274" fmla="*/ 6820 h 10000"/>
                  <a:gd name="connsiteX275" fmla="*/ 8098 w 10000"/>
                  <a:gd name="connsiteY275" fmla="*/ 7006 h 10000"/>
                  <a:gd name="connsiteX276" fmla="*/ 8130 w 10000"/>
                  <a:gd name="connsiteY276" fmla="*/ 7280 h 10000"/>
                  <a:gd name="connsiteX277" fmla="*/ 8157 w 10000"/>
                  <a:gd name="connsiteY277" fmla="*/ 7714 h 10000"/>
                  <a:gd name="connsiteX278" fmla="*/ 8188 w 10000"/>
                  <a:gd name="connsiteY278" fmla="*/ 8671 h 10000"/>
                  <a:gd name="connsiteX279" fmla="*/ 8215 w 10000"/>
                  <a:gd name="connsiteY279" fmla="*/ 8696 h 10000"/>
                  <a:gd name="connsiteX280" fmla="*/ 8242 w 10000"/>
                  <a:gd name="connsiteY280" fmla="*/ 7720 h 10000"/>
                  <a:gd name="connsiteX281" fmla="*/ 8274 w 10000"/>
                  <a:gd name="connsiteY281" fmla="*/ 7286 h 10000"/>
                  <a:gd name="connsiteX282" fmla="*/ 8301 w 10000"/>
                  <a:gd name="connsiteY282" fmla="*/ 7006 h 10000"/>
                  <a:gd name="connsiteX283" fmla="*/ 8328 w 10000"/>
                  <a:gd name="connsiteY283" fmla="*/ 6820 h 10000"/>
                  <a:gd name="connsiteX284" fmla="*/ 8360 w 10000"/>
                  <a:gd name="connsiteY284" fmla="*/ 6683 h 10000"/>
                  <a:gd name="connsiteX285" fmla="*/ 8387 w 10000"/>
                  <a:gd name="connsiteY285" fmla="*/ 6584 h 10000"/>
                  <a:gd name="connsiteX286" fmla="*/ 8418 w 10000"/>
                  <a:gd name="connsiteY286" fmla="*/ 6516 h 10000"/>
                  <a:gd name="connsiteX287" fmla="*/ 8445 w 10000"/>
                  <a:gd name="connsiteY287" fmla="*/ 6472 h 10000"/>
                  <a:gd name="connsiteX288" fmla="*/ 8472 w 10000"/>
                  <a:gd name="connsiteY288" fmla="*/ 6453 h 10000"/>
                  <a:gd name="connsiteX289" fmla="*/ 8504 w 10000"/>
                  <a:gd name="connsiteY289" fmla="*/ 6460 h 10000"/>
                  <a:gd name="connsiteX290" fmla="*/ 8531 w 10000"/>
                  <a:gd name="connsiteY290" fmla="*/ 6491 h 10000"/>
                  <a:gd name="connsiteX291" fmla="*/ 8562 w 10000"/>
                  <a:gd name="connsiteY291" fmla="*/ 6553 h 10000"/>
                  <a:gd name="connsiteX292" fmla="*/ 8589 w 10000"/>
                  <a:gd name="connsiteY292" fmla="*/ 6640 h 10000"/>
                  <a:gd name="connsiteX293" fmla="*/ 8616 w 10000"/>
                  <a:gd name="connsiteY293" fmla="*/ 6770 h 10000"/>
                  <a:gd name="connsiteX294" fmla="*/ 8648 w 10000"/>
                  <a:gd name="connsiteY294" fmla="*/ 6944 h 10000"/>
                  <a:gd name="connsiteX295" fmla="*/ 8675 w 10000"/>
                  <a:gd name="connsiteY295" fmla="*/ 7205 h 10000"/>
                  <a:gd name="connsiteX296" fmla="*/ 8707 w 10000"/>
                  <a:gd name="connsiteY296" fmla="*/ 7615 h 10000"/>
                  <a:gd name="connsiteX297" fmla="*/ 8734 w 10000"/>
                  <a:gd name="connsiteY297" fmla="*/ 8460 h 10000"/>
                  <a:gd name="connsiteX298" fmla="*/ 8761 w 10000"/>
                  <a:gd name="connsiteY298" fmla="*/ 8839 h 10000"/>
                  <a:gd name="connsiteX299" fmla="*/ 8788 w 10000"/>
                  <a:gd name="connsiteY299" fmla="*/ 7733 h 10000"/>
                  <a:gd name="connsiteX300" fmla="*/ 8819 w 10000"/>
                  <a:gd name="connsiteY300" fmla="*/ 7267 h 10000"/>
                  <a:gd name="connsiteX301" fmla="*/ 8851 w 10000"/>
                  <a:gd name="connsiteY301" fmla="*/ 6981 h 10000"/>
                  <a:gd name="connsiteX302" fmla="*/ 8878 w 10000"/>
                  <a:gd name="connsiteY302" fmla="*/ 6783 h 10000"/>
                  <a:gd name="connsiteX303" fmla="*/ 8905 w 10000"/>
                  <a:gd name="connsiteY303" fmla="*/ 6646 h 10000"/>
                  <a:gd name="connsiteX304" fmla="*/ 8932 w 10000"/>
                  <a:gd name="connsiteY304" fmla="*/ 6547 h 10000"/>
                  <a:gd name="connsiteX305" fmla="*/ 8963 w 10000"/>
                  <a:gd name="connsiteY305" fmla="*/ 6484 h 10000"/>
                  <a:gd name="connsiteX306" fmla="*/ 8991 w 10000"/>
                  <a:gd name="connsiteY306" fmla="*/ 6453 h 10000"/>
                  <a:gd name="connsiteX307" fmla="*/ 9022 w 10000"/>
                  <a:gd name="connsiteY307" fmla="*/ 6447 h 10000"/>
                  <a:gd name="connsiteX308" fmla="*/ 9049 w 10000"/>
                  <a:gd name="connsiteY308" fmla="*/ 6472 h 10000"/>
                  <a:gd name="connsiteX309" fmla="*/ 9076 w 10000"/>
                  <a:gd name="connsiteY309" fmla="*/ 6528 h 10000"/>
                  <a:gd name="connsiteX310" fmla="*/ 9108 w 10000"/>
                  <a:gd name="connsiteY310" fmla="*/ 6621 h 10000"/>
                  <a:gd name="connsiteX311" fmla="*/ 9135 w 10000"/>
                  <a:gd name="connsiteY311" fmla="*/ 6758 h 10000"/>
                  <a:gd name="connsiteX312" fmla="*/ 9166 w 10000"/>
                  <a:gd name="connsiteY312" fmla="*/ 6957 h 10000"/>
                  <a:gd name="connsiteX313" fmla="*/ 9193 w 10000"/>
                  <a:gd name="connsiteY313" fmla="*/ 7267 h 10000"/>
                  <a:gd name="connsiteX314" fmla="*/ 9220 w 10000"/>
                  <a:gd name="connsiteY314" fmla="*/ 7814 h 10000"/>
                  <a:gd name="connsiteX315" fmla="*/ 9252 w 10000"/>
                  <a:gd name="connsiteY315" fmla="*/ 9863 h 10000"/>
                  <a:gd name="connsiteX316" fmla="*/ 9279 w 10000"/>
                  <a:gd name="connsiteY316" fmla="*/ 7988 h 10000"/>
                  <a:gd name="connsiteX317" fmla="*/ 9306 w 10000"/>
                  <a:gd name="connsiteY317" fmla="*/ 7335 h 10000"/>
                  <a:gd name="connsiteX318" fmla="*/ 9338 w 10000"/>
                  <a:gd name="connsiteY318" fmla="*/ 6988 h 10000"/>
                  <a:gd name="connsiteX319" fmla="*/ 9365 w 10000"/>
                  <a:gd name="connsiteY319" fmla="*/ 6758 h 10000"/>
                  <a:gd name="connsiteX320" fmla="*/ 9396 w 10000"/>
                  <a:gd name="connsiteY320" fmla="*/ 6602 h 10000"/>
                  <a:gd name="connsiteX321" fmla="*/ 9423 w 10000"/>
                  <a:gd name="connsiteY321" fmla="*/ 6503 h 10000"/>
                  <a:gd name="connsiteX322" fmla="*/ 9450 w 10000"/>
                  <a:gd name="connsiteY322" fmla="*/ 6447 h 10000"/>
                  <a:gd name="connsiteX323" fmla="*/ 9482 w 10000"/>
                  <a:gd name="connsiteY323" fmla="*/ 6435 h 10000"/>
                  <a:gd name="connsiteX324" fmla="*/ 9509 w 10000"/>
                  <a:gd name="connsiteY324" fmla="*/ 6460 h 10000"/>
                  <a:gd name="connsiteX325" fmla="*/ 9540 w 10000"/>
                  <a:gd name="connsiteY325" fmla="*/ 6534 h 10000"/>
                  <a:gd name="connsiteX326" fmla="*/ 9567 w 10000"/>
                  <a:gd name="connsiteY326" fmla="*/ 6665 h 10000"/>
                  <a:gd name="connsiteX327" fmla="*/ 9594 w 10000"/>
                  <a:gd name="connsiteY327" fmla="*/ 6882 h 10000"/>
                  <a:gd name="connsiteX328" fmla="*/ 9626 w 10000"/>
                  <a:gd name="connsiteY328" fmla="*/ 7242 h 10000"/>
                  <a:gd name="connsiteX329" fmla="*/ 9653 w 10000"/>
                  <a:gd name="connsiteY329" fmla="*/ 7981 h 10000"/>
                  <a:gd name="connsiteX330" fmla="*/ 9680 w 10000"/>
                  <a:gd name="connsiteY330" fmla="*/ 8820 h 10000"/>
                  <a:gd name="connsiteX331" fmla="*/ 9712 w 10000"/>
                  <a:gd name="connsiteY331" fmla="*/ 7484 h 10000"/>
                  <a:gd name="connsiteX332" fmla="*/ 9739 w 10000"/>
                  <a:gd name="connsiteY332" fmla="*/ 7012 h 10000"/>
                  <a:gd name="connsiteX333" fmla="*/ 9766 w 10000"/>
                  <a:gd name="connsiteY333" fmla="*/ 6758 h 10000"/>
                  <a:gd name="connsiteX334" fmla="*/ 9797 w 10000"/>
                  <a:gd name="connsiteY334" fmla="*/ 6615 h 10000"/>
                  <a:gd name="connsiteX335" fmla="*/ 9824 w 10000"/>
                  <a:gd name="connsiteY335" fmla="*/ 6559 h 10000"/>
                  <a:gd name="connsiteX336" fmla="*/ 9856 w 10000"/>
                  <a:gd name="connsiteY336" fmla="*/ 6590 h 10000"/>
                  <a:gd name="connsiteX337" fmla="*/ 9883 w 10000"/>
                  <a:gd name="connsiteY337" fmla="*/ 6708 h 10000"/>
                  <a:gd name="connsiteX338" fmla="*/ 9910 w 10000"/>
                  <a:gd name="connsiteY338" fmla="*/ 6950 h 10000"/>
                  <a:gd name="connsiteX339" fmla="*/ 9941 w 10000"/>
                  <a:gd name="connsiteY339" fmla="*/ 7404 h 10000"/>
                  <a:gd name="connsiteX340" fmla="*/ 9968 w 10000"/>
                  <a:gd name="connsiteY340" fmla="*/ 8516 h 10000"/>
                  <a:gd name="connsiteX341" fmla="*/ 10000 w 10000"/>
                  <a:gd name="connsiteY34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3128 w 10000"/>
                  <a:gd name="connsiteY101" fmla="*/ 1286 h 10000"/>
                  <a:gd name="connsiteX102" fmla="*/ 3155 w 10000"/>
                  <a:gd name="connsiteY102" fmla="*/ 1075 h 10000"/>
                  <a:gd name="connsiteX103" fmla="*/ 3182 w 10000"/>
                  <a:gd name="connsiteY103" fmla="*/ 907 h 10000"/>
                  <a:gd name="connsiteX104" fmla="*/ 3213 w 10000"/>
                  <a:gd name="connsiteY104" fmla="*/ 770 h 10000"/>
                  <a:gd name="connsiteX105" fmla="*/ 3240 w 10000"/>
                  <a:gd name="connsiteY105" fmla="*/ 658 h 10000"/>
                  <a:gd name="connsiteX106" fmla="*/ 3267 w 10000"/>
                  <a:gd name="connsiteY106" fmla="*/ 559 h 10000"/>
                  <a:gd name="connsiteX107" fmla="*/ 3299 w 10000"/>
                  <a:gd name="connsiteY107" fmla="*/ 478 h 10000"/>
                  <a:gd name="connsiteX108" fmla="*/ 3326 w 10000"/>
                  <a:gd name="connsiteY108" fmla="*/ 404 h 10000"/>
                  <a:gd name="connsiteX109" fmla="*/ 3357 w 10000"/>
                  <a:gd name="connsiteY109" fmla="*/ 335 h 10000"/>
                  <a:gd name="connsiteX110" fmla="*/ 3384 w 10000"/>
                  <a:gd name="connsiteY110" fmla="*/ 280 h 10000"/>
                  <a:gd name="connsiteX111" fmla="*/ 3411 w 10000"/>
                  <a:gd name="connsiteY111" fmla="*/ 230 h 10000"/>
                  <a:gd name="connsiteX112" fmla="*/ 3443 w 10000"/>
                  <a:gd name="connsiteY112" fmla="*/ 186 h 10000"/>
                  <a:gd name="connsiteX113" fmla="*/ 3470 w 10000"/>
                  <a:gd name="connsiteY113" fmla="*/ 149 h 10000"/>
                  <a:gd name="connsiteX114" fmla="*/ 3497 w 10000"/>
                  <a:gd name="connsiteY114" fmla="*/ 118 h 10000"/>
                  <a:gd name="connsiteX115" fmla="*/ 3529 w 10000"/>
                  <a:gd name="connsiteY115" fmla="*/ 87 h 10000"/>
                  <a:gd name="connsiteX116" fmla="*/ 3556 w 10000"/>
                  <a:gd name="connsiteY116" fmla="*/ 68 h 10000"/>
                  <a:gd name="connsiteX117" fmla="*/ 3587 w 10000"/>
                  <a:gd name="connsiteY117" fmla="*/ 43 h 10000"/>
                  <a:gd name="connsiteX118" fmla="*/ 3614 w 10000"/>
                  <a:gd name="connsiteY118" fmla="*/ 31 h 10000"/>
                  <a:gd name="connsiteX119" fmla="*/ 3641 w 10000"/>
                  <a:gd name="connsiteY119" fmla="*/ 19 h 10000"/>
                  <a:gd name="connsiteX120" fmla="*/ 3673 w 10000"/>
                  <a:gd name="connsiteY120" fmla="*/ 6 h 10000"/>
                  <a:gd name="connsiteX121" fmla="*/ 3700 w 10000"/>
                  <a:gd name="connsiteY121" fmla="*/ 6 h 10000"/>
                  <a:gd name="connsiteX122" fmla="*/ 3731 w 10000"/>
                  <a:gd name="connsiteY122" fmla="*/ 0 h 10000"/>
                  <a:gd name="connsiteX123" fmla="*/ 3758 w 10000"/>
                  <a:gd name="connsiteY123" fmla="*/ 0 h 10000"/>
                  <a:gd name="connsiteX124" fmla="*/ 3785 w 10000"/>
                  <a:gd name="connsiteY124" fmla="*/ 6 h 10000"/>
                  <a:gd name="connsiteX125" fmla="*/ 3817 w 10000"/>
                  <a:gd name="connsiteY125" fmla="*/ 12 h 10000"/>
                  <a:gd name="connsiteX126" fmla="*/ 3844 w 10000"/>
                  <a:gd name="connsiteY126" fmla="*/ 19 h 10000"/>
                  <a:gd name="connsiteX127" fmla="*/ 3876 w 10000"/>
                  <a:gd name="connsiteY127" fmla="*/ 31 h 10000"/>
                  <a:gd name="connsiteX128" fmla="*/ 3903 w 10000"/>
                  <a:gd name="connsiteY128" fmla="*/ 43 h 10000"/>
                  <a:gd name="connsiteX129" fmla="*/ 3930 w 10000"/>
                  <a:gd name="connsiteY129" fmla="*/ 62 h 10000"/>
                  <a:gd name="connsiteX130" fmla="*/ 3957 w 10000"/>
                  <a:gd name="connsiteY130" fmla="*/ 81 h 10000"/>
                  <a:gd name="connsiteX131" fmla="*/ 3988 w 10000"/>
                  <a:gd name="connsiteY131" fmla="*/ 106 h 10000"/>
                  <a:gd name="connsiteX132" fmla="*/ 4015 w 10000"/>
                  <a:gd name="connsiteY132" fmla="*/ 130 h 10000"/>
                  <a:gd name="connsiteX133" fmla="*/ 4047 w 10000"/>
                  <a:gd name="connsiteY133" fmla="*/ 155 h 10000"/>
                  <a:gd name="connsiteX134" fmla="*/ 4074 w 10000"/>
                  <a:gd name="connsiteY134" fmla="*/ 186 h 10000"/>
                  <a:gd name="connsiteX135" fmla="*/ 4101 w 10000"/>
                  <a:gd name="connsiteY135" fmla="*/ 217 h 10000"/>
                  <a:gd name="connsiteX136" fmla="*/ 4132 w 10000"/>
                  <a:gd name="connsiteY136" fmla="*/ 255 h 10000"/>
                  <a:gd name="connsiteX137" fmla="*/ 4160 w 10000"/>
                  <a:gd name="connsiteY137" fmla="*/ 292 h 10000"/>
                  <a:gd name="connsiteX138" fmla="*/ 4191 w 10000"/>
                  <a:gd name="connsiteY138" fmla="*/ 329 h 10000"/>
                  <a:gd name="connsiteX139" fmla="*/ 4218 w 10000"/>
                  <a:gd name="connsiteY139" fmla="*/ 373 h 10000"/>
                  <a:gd name="connsiteX140" fmla="*/ 4245 w 10000"/>
                  <a:gd name="connsiteY140" fmla="*/ 422 h 10000"/>
                  <a:gd name="connsiteX141" fmla="*/ 4277 w 10000"/>
                  <a:gd name="connsiteY141" fmla="*/ 466 h 10000"/>
                  <a:gd name="connsiteX142" fmla="*/ 4304 w 10000"/>
                  <a:gd name="connsiteY142" fmla="*/ 522 h 10000"/>
                  <a:gd name="connsiteX143" fmla="*/ 4335 w 10000"/>
                  <a:gd name="connsiteY143" fmla="*/ 571 h 10000"/>
                  <a:gd name="connsiteX144" fmla="*/ 4362 w 10000"/>
                  <a:gd name="connsiteY144" fmla="*/ 634 h 10000"/>
                  <a:gd name="connsiteX145" fmla="*/ 4389 w 10000"/>
                  <a:gd name="connsiteY145" fmla="*/ 689 h 10000"/>
                  <a:gd name="connsiteX146" fmla="*/ 4421 w 10000"/>
                  <a:gd name="connsiteY146" fmla="*/ 752 h 10000"/>
                  <a:gd name="connsiteX147" fmla="*/ 4448 w 10000"/>
                  <a:gd name="connsiteY147" fmla="*/ 820 h 10000"/>
                  <a:gd name="connsiteX148" fmla="*/ 4475 w 10000"/>
                  <a:gd name="connsiteY148" fmla="*/ 888 h 10000"/>
                  <a:gd name="connsiteX149" fmla="*/ 4507 w 10000"/>
                  <a:gd name="connsiteY149" fmla="*/ 957 h 10000"/>
                  <a:gd name="connsiteX150" fmla="*/ 4534 w 10000"/>
                  <a:gd name="connsiteY150" fmla="*/ 1037 h 10000"/>
                  <a:gd name="connsiteX151" fmla="*/ 4565 w 10000"/>
                  <a:gd name="connsiteY151" fmla="*/ 1118 h 10000"/>
                  <a:gd name="connsiteX152" fmla="*/ 4592 w 10000"/>
                  <a:gd name="connsiteY152" fmla="*/ 1199 h 10000"/>
                  <a:gd name="connsiteX153" fmla="*/ 4619 w 10000"/>
                  <a:gd name="connsiteY153" fmla="*/ 1286 h 10000"/>
                  <a:gd name="connsiteX154" fmla="*/ 4651 w 10000"/>
                  <a:gd name="connsiteY154" fmla="*/ 1373 h 10000"/>
                  <a:gd name="connsiteX155" fmla="*/ 4678 w 10000"/>
                  <a:gd name="connsiteY155" fmla="*/ 1472 h 10000"/>
                  <a:gd name="connsiteX156" fmla="*/ 4709 w 10000"/>
                  <a:gd name="connsiteY156" fmla="*/ 1565 h 10000"/>
                  <a:gd name="connsiteX157" fmla="*/ 4736 w 10000"/>
                  <a:gd name="connsiteY157" fmla="*/ 1671 h 10000"/>
                  <a:gd name="connsiteX158" fmla="*/ 4763 w 10000"/>
                  <a:gd name="connsiteY158" fmla="*/ 1776 h 10000"/>
                  <a:gd name="connsiteX159" fmla="*/ 4795 w 10000"/>
                  <a:gd name="connsiteY159" fmla="*/ 1894 h 10000"/>
                  <a:gd name="connsiteX160" fmla="*/ 4822 w 10000"/>
                  <a:gd name="connsiteY160" fmla="*/ 2012 h 10000"/>
                  <a:gd name="connsiteX161" fmla="*/ 4854 w 10000"/>
                  <a:gd name="connsiteY161" fmla="*/ 2137 h 10000"/>
                  <a:gd name="connsiteX162" fmla="*/ 4881 w 10000"/>
                  <a:gd name="connsiteY162" fmla="*/ 2267 h 10000"/>
                  <a:gd name="connsiteX163" fmla="*/ 4908 w 10000"/>
                  <a:gd name="connsiteY163" fmla="*/ 2404 h 10000"/>
                  <a:gd name="connsiteX164" fmla="*/ 4935 w 10000"/>
                  <a:gd name="connsiteY164" fmla="*/ 2553 h 10000"/>
                  <a:gd name="connsiteX165" fmla="*/ 4966 w 10000"/>
                  <a:gd name="connsiteY165" fmla="*/ 2708 h 10000"/>
                  <a:gd name="connsiteX166" fmla="*/ 4993 w 10000"/>
                  <a:gd name="connsiteY166" fmla="*/ 2870 h 10000"/>
                  <a:gd name="connsiteX167" fmla="*/ 5025 w 10000"/>
                  <a:gd name="connsiteY167" fmla="*/ 3043 h 10000"/>
                  <a:gd name="connsiteX168" fmla="*/ 5052 w 10000"/>
                  <a:gd name="connsiteY168" fmla="*/ 3230 h 10000"/>
                  <a:gd name="connsiteX169" fmla="*/ 5079 w 10000"/>
                  <a:gd name="connsiteY169" fmla="*/ 3429 h 10000"/>
                  <a:gd name="connsiteX170" fmla="*/ 5110 w 10000"/>
                  <a:gd name="connsiteY170" fmla="*/ 3646 h 10000"/>
                  <a:gd name="connsiteX171" fmla="*/ 5137 w 10000"/>
                  <a:gd name="connsiteY171" fmla="*/ 3882 h 10000"/>
                  <a:gd name="connsiteX172" fmla="*/ 5169 w 10000"/>
                  <a:gd name="connsiteY172" fmla="*/ 4143 h 10000"/>
                  <a:gd name="connsiteX173" fmla="*/ 5196 w 10000"/>
                  <a:gd name="connsiteY173" fmla="*/ 4441 h 10000"/>
                  <a:gd name="connsiteX174" fmla="*/ 5223 w 10000"/>
                  <a:gd name="connsiteY174" fmla="*/ 4789 h 10000"/>
                  <a:gd name="connsiteX175" fmla="*/ 5255 w 10000"/>
                  <a:gd name="connsiteY175" fmla="*/ 5205 h 10000"/>
                  <a:gd name="connsiteX176" fmla="*/ 5282 w 10000"/>
                  <a:gd name="connsiteY176" fmla="*/ 5758 h 10000"/>
                  <a:gd name="connsiteX177" fmla="*/ 5313 w 10000"/>
                  <a:gd name="connsiteY177" fmla="*/ 6671 h 10000"/>
                  <a:gd name="connsiteX178" fmla="*/ 5340 w 10000"/>
                  <a:gd name="connsiteY178" fmla="*/ 7776 h 10000"/>
                  <a:gd name="connsiteX179" fmla="*/ 5367 w 10000"/>
                  <a:gd name="connsiteY179" fmla="*/ 6565 h 10000"/>
                  <a:gd name="connsiteX180" fmla="*/ 5399 w 10000"/>
                  <a:gd name="connsiteY180" fmla="*/ 6255 h 10000"/>
                  <a:gd name="connsiteX181" fmla="*/ 5426 w 10000"/>
                  <a:gd name="connsiteY181" fmla="*/ 6155 h 10000"/>
                  <a:gd name="connsiteX182" fmla="*/ 5453 w 10000"/>
                  <a:gd name="connsiteY182" fmla="*/ 6180 h 10000"/>
                  <a:gd name="connsiteX183" fmla="*/ 5484 w 10000"/>
                  <a:gd name="connsiteY183" fmla="*/ 6286 h 10000"/>
                  <a:gd name="connsiteX184" fmla="*/ 5511 w 10000"/>
                  <a:gd name="connsiteY184" fmla="*/ 6484 h 10000"/>
                  <a:gd name="connsiteX185" fmla="*/ 5539 w 10000"/>
                  <a:gd name="connsiteY185" fmla="*/ 6801 h 10000"/>
                  <a:gd name="connsiteX186" fmla="*/ 5570 w 10000"/>
                  <a:gd name="connsiteY186" fmla="*/ 7373 h 10000"/>
                  <a:gd name="connsiteX187" fmla="*/ 5597 w 10000"/>
                  <a:gd name="connsiteY187" fmla="*/ 9447 h 10000"/>
                  <a:gd name="connsiteX188" fmla="*/ 5629 w 10000"/>
                  <a:gd name="connsiteY188" fmla="*/ 7621 h 10000"/>
                  <a:gd name="connsiteX189" fmla="*/ 5656 w 10000"/>
                  <a:gd name="connsiteY189" fmla="*/ 7012 h 10000"/>
                  <a:gd name="connsiteX190" fmla="*/ 5683 w 10000"/>
                  <a:gd name="connsiteY190" fmla="*/ 6708 h 10000"/>
                  <a:gd name="connsiteX191" fmla="*/ 5714 w 10000"/>
                  <a:gd name="connsiteY191" fmla="*/ 6534 h 10000"/>
                  <a:gd name="connsiteX192" fmla="*/ 5741 w 10000"/>
                  <a:gd name="connsiteY192" fmla="*/ 6429 h 10000"/>
                  <a:gd name="connsiteX193" fmla="*/ 5773 w 10000"/>
                  <a:gd name="connsiteY193" fmla="*/ 6385 h 10000"/>
                  <a:gd name="connsiteX194" fmla="*/ 5800 w 10000"/>
                  <a:gd name="connsiteY194" fmla="*/ 6385 h 10000"/>
                  <a:gd name="connsiteX195" fmla="*/ 5827 w 10000"/>
                  <a:gd name="connsiteY195" fmla="*/ 6429 h 10000"/>
                  <a:gd name="connsiteX196" fmla="*/ 5858 w 10000"/>
                  <a:gd name="connsiteY196" fmla="*/ 6516 h 10000"/>
                  <a:gd name="connsiteX197" fmla="*/ 5886 w 10000"/>
                  <a:gd name="connsiteY197" fmla="*/ 6646 h 10000"/>
                  <a:gd name="connsiteX198" fmla="*/ 5913 w 10000"/>
                  <a:gd name="connsiteY198" fmla="*/ 6845 h 10000"/>
                  <a:gd name="connsiteX199" fmla="*/ 5944 w 10000"/>
                  <a:gd name="connsiteY199" fmla="*/ 7149 h 10000"/>
                  <a:gd name="connsiteX200" fmla="*/ 5971 w 10000"/>
                  <a:gd name="connsiteY200" fmla="*/ 7658 h 10000"/>
                  <a:gd name="connsiteX201" fmla="*/ 6003 w 10000"/>
                  <a:gd name="connsiteY201" fmla="*/ 9093 h 10000"/>
                  <a:gd name="connsiteX202" fmla="*/ 6030 w 10000"/>
                  <a:gd name="connsiteY202" fmla="*/ 8106 h 10000"/>
                  <a:gd name="connsiteX203" fmla="*/ 6057 w 10000"/>
                  <a:gd name="connsiteY203" fmla="*/ 7385 h 10000"/>
                  <a:gd name="connsiteX204" fmla="*/ 6088 w 10000"/>
                  <a:gd name="connsiteY204" fmla="*/ 7019 h 10000"/>
                  <a:gd name="connsiteX205" fmla="*/ 6115 w 10000"/>
                  <a:gd name="connsiteY205" fmla="*/ 6789 h 10000"/>
                  <a:gd name="connsiteX206" fmla="*/ 6147 w 10000"/>
                  <a:gd name="connsiteY206" fmla="*/ 6634 h 10000"/>
                  <a:gd name="connsiteX207" fmla="*/ 6174 w 10000"/>
                  <a:gd name="connsiteY207" fmla="*/ 6534 h 10000"/>
                  <a:gd name="connsiteX208" fmla="*/ 6201 w 10000"/>
                  <a:gd name="connsiteY208" fmla="*/ 6472 h 10000"/>
                  <a:gd name="connsiteX209" fmla="*/ 6233 w 10000"/>
                  <a:gd name="connsiteY209" fmla="*/ 6441 h 10000"/>
                  <a:gd name="connsiteX210" fmla="*/ 6260 w 10000"/>
                  <a:gd name="connsiteY210" fmla="*/ 6435 h 10000"/>
                  <a:gd name="connsiteX211" fmla="*/ 6291 w 10000"/>
                  <a:gd name="connsiteY211" fmla="*/ 6460 h 10000"/>
                  <a:gd name="connsiteX212" fmla="*/ 6318 w 10000"/>
                  <a:gd name="connsiteY212" fmla="*/ 6516 h 10000"/>
                  <a:gd name="connsiteX213" fmla="*/ 6345 w 10000"/>
                  <a:gd name="connsiteY213" fmla="*/ 6609 h 10000"/>
                  <a:gd name="connsiteX214" fmla="*/ 6372 w 10000"/>
                  <a:gd name="connsiteY214" fmla="*/ 6733 h 10000"/>
                  <a:gd name="connsiteX215" fmla="*/ 6404 w 10000"/>
                  <a:gd name="connsiteY215" fmla="*/ 6919 h 10000"/>
                  <a:gd name="connsiteX216" fmla="*/ 6431 w 10000"/>
                  <a:gd name="connsiteY216" fmla="*/ 7186 h 10000"/>
                  <a:gd name="connsiteX217" fmla="*/ 6462 w 10000"/>
                  <a:gd name="connsiteY217" fmla="*/ 7596 h 10000"/>
                  <a:gd name="connsiteX218" fmla="*/ 6489 w 10000"/>
                  <a:gd name="connsiteY218" fmla="*/ 8466 h 10000"/>
                  <a:gd name="connsiteX219" fmla="*/ 6516 w 10000"/>
                  <a:gd name="connsiteY219" fmla="*/ 8801 h 10000"/>
                  <a:gd name="connsiteX220" fmla="*/ 6548 w 10000"/>
                  <a:gd name="connsiteY220" fmla="*/ 7714 h 10000"/>
                  <a:gd name="connsiteX221" fmla="*/ 6575 w 10000"/>
                  <a:gd name="connsiteY221" fmla="*/ 7261 h 10000"/>
                  <a:gd name="connsiteX222" fmla="*/ 6607 w 10000"/>
                  <a:gd name="connsiteY222" fmla="*/ 6981 h 10000"/>
                  <a:gd name="connsiteX223" fmla="*/ 6634 w 10000"/>
                  <a:gd name="connsiteY223" fmla="*/ 6795 h 10000"/>
                  <a:gd name="connsiteX224" fmla="*/ 6661 w 10000"/>
                  <a:gd name="connsiteY224" fmla="*/ 6658 h 10000"/>
                  <a:gd name="connsiteX225" fmla="*/ 6692 w 10000"/>
                  <a:gd name="connsiteY225" fmla="*/ 6559 h 10000"/>
                  <a:gd name="connsiteX226" fmla="*/ 6719 w 10000"/>
                  <a:gd name="connsiteY226" fmla="*/ 6497 h 10000"/>
                  <a:gd name="connsiteX227" fmla="*/ 6751 w 10000"/>
                  <a:gd name="connsiteY227" fmla="*/ 6460 h 10000"/>
                  <a:gd name="connsiteX228" fmla="*/ 6778 w 10000"/>
                  <a:gd name="connsiteY228" fmla="*/ 6453 h 10000"/>
                  <a:gd name="connsiteX229" fmla="*/ 6805 w 10000"/>
                  <a:gd name="connsiteY229" fmla="*/ 6460 h 10000"/>
                  <a:gd name="connsiteX230" fmla="*/ 6836 w 10000"/>
                  <a:gd name="connsiteY230" fmla="*/ 6503 h 10000"/>
                  <a:gd name="connsiteX231" fmla="*/ 6863 w 10000"/>
                  <a:gd name="connsiteY231" fmla="*/ 6565 h 10000"/>
                  <a:gd name="connsiteX232" fmla="*/ 6890 w 10000"/>
                  <a:gd name="connsiteY232" fmla="*/ 6658 h 10000"/>
                  <a:gd name="connsiteX233" fmla="*/ 6922 w 10000"/>
                  <a:gd name="connsiteY233" fmla="*/ 6789 h 10000"/>
                  <a:gd name="connsiteX234" fmla="*/ 6949 w 10000"/>
                  <a:gd name="connsiteY234" fmla="*/ 6975 h 10000"/>
                  <a:gd name="connsiteX235" fmla="*/ 6981 w 10000"/>
                  <a:gd name="connsiteY235" fmla="*/ 7236 h 10000"/>
                  <a:gd name="connsiteX236" fmla="*/ 7008 w 10000"/>
                  <a:gd name="connsiteY236" fmla="*/ 7634 h 10000"/>
                  <a:gd name="connsiteX237" fmla="*/ 7035 w 10000"/>
                  <a:gd name="connsiteY237" fmla="*/ 8460 h 10000"/>
                  <a:gd name="connsiteX238" fmla="*/ 7066 w 10000"/>
                  <a:gd name="connsiteY238" fmla="*/ 8969 h 10000"/>
                  <a:gd name="connsiteX239" fmla="*/ 7093 w 10000"/>
                  <a:gd name="connsiteY239" fmla="*/ 7801 h 10000"/>
                  <a:gd name="connsiteX240" fmla="*/ 7125 w 10000"/>
                  <a:gd name="connsiteY240" fmla="*/ 7329 h 10000"/>
                  <a:gd name="connsiteX241" fmla="*/ 7152 w 10000"/>
                  <a:gd name="connsiteY241" fmla="*/ 7037 h 10000"/>
                  <a:gd name="connsiteX242" fmla="*/ 7179 w 10000"/>
                  <a:gd name="connsiteY242" fmla="*/ 6839 h 10000"/>
                  <a:gd name="connsiteX243" fmla="*/ 7210 w 10000"/>
                  <a:gd name="connsiteY243" fmla="*/ 6696 h 10000"/>
                  <a:gd name="connsiteX244" fmla="*/ 7237 w 10000"/>
                  <a:gd name="connsiteY244" fmla="*/ 6590 h 10000"/>
                  <a:gd name="connsiteX245" fmla="*/ 7269 w 10000"/>
                  <a:gd name="connsiteY245" fmla="*/ 6516 h 10000"/>
                  <a:gd name="connsiteX246" fmla="*/ 7296 w 10000"/>
                  <a:gd name="connsiteY246" fmla="*/ 6472 h 10000"/>
                  <a:gd name="connsiteX247" fmla="*/ 7323 w 10000"/>
                  <a:gd name="connsiteY247" fmla="*/ 6447 h 10000"/>
                  <a:gd name="connsiteX248" fmla="*/ 7350 w 10000"/>
                  <a:gd name="connsiteY248" fmla="*/ 6447 h 10000"/>
                  <a:gd name="connsiteX249" fmla="*/ 7382 w 10000"/>
                  <a:gd name="connsiteY249" fmla="*/ 6466 h 10000"/>
                  <a:gd name="connsiteX250" fmla="*/ 7409 w 10000"/>
                  <a:gd name="connsiteY250" fmla="*/ 6509 h 10000"/>
                  <a:gd name="connsiteX251" fmla="*/ 7440 w 10000"/>
                  <a:gd name="connsiteY251" fmla="*/ 6578 h 10000"/>
                  <a:gd name="connsiteX252" fmla="*/ 7467 w 10000"/>
                  <a:gd name="connsiteY252" fmla="*/ 6677 h 10000"/>
                  <a:gd name="connsiteX253" fmla="*/ 7494 w 10000"/>
                  <a:gd name="connsiteY253" fmla="*/ 6814 h 10000"/>
                  <a:gd name="connsiteX254" fmla="*/ 7526 w 10000"/>
                  <a:gd name="connsiteY254" fmla="*/ 7006 h 10000"/>
                  <a:gd name="connsiteX255" fmla="*/ 7553 w 10000"/>
                  <a:gd name="connsiteY255" fmla="*/ 7273 h 10000"/>
                  <a:gd name="connsiteX256" fmla="*/ 7584 w 10000"/>
                  <a:gd name="connsiteY256" fmla="*/ 7696 h 10000"/>
                  <a:gd name="connsiteX257" fmla="*/ 7612 w 10000"/>
                  <a:gd name="connsiteY257" fmla="*/ 8584 h 10000"/>
                  <a:gd name="connsiteX258" fmla="*/ 7639 w 10000"/>
                  <a:gd name="connsiteY258" fmla="*/ 8814 h 10000"/>
                  <a:gd name="connsiteX259" fmla="*/ 7670 w 10000"/>
                  <a:gd name="connsiteY259" fmla="*/ 7770 h 10000"/>
                  <a:gd name="connsiteX260" fmla="*/ 7697 w 10000"/>
                  <a:gd name="connsiteY260" fmla="*/ 7317 h 10000"/>
                  <a:gd name="connsiteX261" fmla="*/ 7729 w 10000"/>
                  <a:gd name="connsiteY261" fmla="*/ 7031 h 10000"/>
                  <a:gd name="connsiteX262" fmla="*/ 7756 w 10000"/>
                  <a:gd name="connsiteY262" fmla="*/ 6839 h 10000"/>
                  <a:gd name="connsiteX263" fmla="*/ 7783 w 10000"/>
                  <a:gd name="connsiteY263" fmla="*/ 6696 h 10000"/>
                  <a:gd name="connsiteX264" fmla="*/ 7810 w 10000"/>
                  <a:gd name="connsiteY264" fmla="*/ 6590 h 10000"/>
                  <a:gd name="connsiteX265" fmla="*/ 7841 w 10000"/>
                  <a:gd name="connsiteY265" fmla="*/ 6522 h 10000"/>
                  <a:gd name="connsiteX266" fmla="*/ 7868 w 10000"/>
                  <a:gd name="connsiteY266" fmla="*/ 6472 h 10000"/>
                  <a:gd name="connsiteX267" fmla="*/ 7900 w 10000"/>
                  <a:gd name="connsiteY267" fmla="*/ 6447 h 10000"/>
                  <a:gd name="connsiteX268" fmla="*/ 7927 w 10000"/>
                  <a:gd name="connsiteY268" fmla="*/ 6447 h 10000"/>
                  <a:gd name="connsiteX269" fmla="*/ 7954 w 10000"/>
                  <a:gd name="connsiteY269" fmla="*/ 6466 h 10000"/>
                  <a:gd name="connsiteX270" fmla="*/ 7986 w 10000"/>
                  <a:gd name="connsiteY270" fmla="*/ 6509 h 10000"/>
                  <a:gd name="connsiteX271" fmla="*/ 8013 w 10000"/>
                  <a:gd name="connsiteY271" fmla="*/ 6578 h 10000"/>
                  <a:gd name="connsiteX272" fmla="*/ 8044 w 10000"/>
                  <a:gd name="connsiteY272" fmla="*/ 6683 h 10000"/>
                  <a:gd name="connsiteX273" fmla="*/ 8071 w 10000"/>
                  <a:gd name="connsiteY273" fmla="*/ 6820 h 10000"/>
                  <a:gd name="connsiteX274" fmla="*/ 8098 w 10000"/>
                  <a:gd name="connsiteY274" fmla="*/ 7006 h 10000"/>
                  <a:gd name="connsiteX275" fmla="*/ 8130 w 10000"/>
                  <a:gd name="connsiteY275" fmla="*/ 7280 h 10000"/>
                  <a:gd name="connsiteX276" fmla="*/ 8157 w 10000"/>
                  <a:gd name="connsiteY276" fmla="*/ 7714 h 10000"/>
                  <a:gd name="connsiteX277" fmla="*/ 8188 w 10000"/>
                  <a:gd name="connsiteY277" fmla="*/ 8671 h 10000"/>
                  <a:gd name="connsiteX278" fmla="*/ 8215 w 10000"/>
                  <a:gd name="connsiteY278" fmla="*/ 8696 h 10000"/>
                  <a:gd name="connsiteX279" fmla="*/ 8242 w 10000"/>
                  <a:gd name="connsiteY279" fmla="*/ 7720 h 10000"/>
                  <a:gd name="connsiteX280" fmla="*/ 8274 w 10000"/>
                  <a:gd name="connsiteY280" fmla="*/ 7286 h 10000"/>
                  <a:gd name="connsiteX281" fmla="*/ 8301 w 10000"/>
                  <a:gd name="connsiteY281" fmla="*/ 7006 h 10000"/>
                  <a:gd name="connsiteX282" fmla="*/ 8328 w 10000"/>
                  <a:gd name="connsiteY282" fmla="*/ 6820 h 10000"/>
                  <a:gd name="connsiteX283" fmla="*/ 8360 w 10000"/>
                  <a:gd name="connsiteY283" fmla="*/ 6683 h 10000"/>
                  <a:gd name="connsiteX284" fmla="*/ 8387 w 10000"/>
                  <a:gd name="connsiteY284" fmla="*/ 6584 h 10000"/>
                  <a:gd name="connsiteX285" fmla="*/ 8418 w 10000"/>
                  <a:gd name="connsiteY285" fmla="*/ 6516 h 10000"/>
                  <a:gd name="connsiteX286" fmla="*/ 8445 w 10000"/>
                  <a:gd name="connsiteY286" fmla="*/ 6472 h 10000"/>
                  <a:gd name="connsiteX287" fmla="*/ 8472 w 10000"/>
                  <a:gd name="connsiteY287" fmla="*/ 6453 h 10000"/>
                  <a:gd name="connsiteX288" fmla="*/ 8504 w 10000"/>
                  <a:gd name="connsiteY288" fmla="*/ 6460 h 10000"/>
                  <a:gd name="connsiteX289" fmla="*/ 8531 w 10000"/>
                  <a:gd name="connsiteY289" fmla="*/ 6491 h 10000"/>
                  <a:gd name="connsiteX290" fmla="*/ 8562 w 10000"/>
                  <a:gd name="connsiteY290" fmla="*/ 6553 h 10000"/>
                  <a:gd name="connsiteX291" fmla="*/ 8589 w 10000"/>
                  <a:gd name="connsiteY291" fmla="*/ 6640 h 10000"/>
                  <a:gd name="connsiteX292" fmla="*/ 8616 w 10000"/>
                  <a:gd name="connsiteY292" fmla="*/ 6770 h 10000"/>
                  <a:gd name="connsiteX293" fmla="*/ 8648 w 10000"/>
                  <a:gd name="connsiteY293" fmla="*/ 6944 h 10000"/>
                  <a:gd name="connsiteX294" fmla="*/ 8675 w 10000"/>
                  <a:gd name="connsiteY294" fmla="*/ 7205 h 10000"/>
                  <a:gd name="connsiteX295" fmla="*/ 8707 w 10000"/>
                  <a:gd name="connsiteY295" fmla="*/ 7615 h 10000"/>
                  <a:gd name="connsiteX296" fmla="*/ 8734 w 10000"/>
                  <a:gd name="connsiteY296" fmla="*/ 8460 h 10000"/>
                  <a:gd name="connsiteX297" fmla="*/ 8761 w 10000"/>
                  <a:gd name="connsiteY297" fmla="*/ 8839 h 10000"/>
                  <a:gd name="connsiteX298" fmla="*/ 8788 w 10000"/>
                  <a:gd name="connsiteY298" fmla="*/ 7733 h 10000"/>
                  <a:gd name="connsiteX299" fmla="*/ 8819 w 10000"/>
                  <a:gd name="connsiteY299" fmla="*/ 7267 h 10000"/>
                  <a:gd name="connsiteX300" fmla="*/ 8851 w 10000"/>
                  <a:gd name="connsiteY300" fmla="*/ 6981 h 10000"/>
                  <a:gd name="connsiteX301" fmla="*/ 8878 w 10000"/>
                  <a:gd name="connsiteY301" fmla="*/ 6783 h 10000"/>
                  <a:gd name="connsiteX302" fmla="*/ 8905 w 10000"/>
                  <a:gd name="connsiteY302" fmla="*/ 6646 h 10000"/>
                  <a:gd name="connsiteX303" fmla="*/ 8932 w 10000"/>
                  <a:gd name="connsiteY303" fmla="*/ 6547 h 10000"/>
                  <a:gd name="connsiteX304" fmla="*/ 8963 w 10000"/>
                  <a:gd name="connsiteY304" fmla="*/ 6484 h 10000"/>
                  <a:gd name="connsiteX305" fmla="*/ 8991 w 10000"/>
                  <a:gd name="connsiteY305" fmla="*/ 6453 h 10000"/>
                  <a:gd name="connsiteX306" fmla="*/ 9022 w 10000"/>
                  <a:gd name="connsiteY306" fmla="*/ 6447 h 10000"/>
                  <a:gd name="connsiteX307" fmla="*/ 9049 w 10000"/>
                  <a:gd name="connsiteY307" fmla="*/ 6472 h 10000"/>
                  <a:gd name="connsiteX308" fmla="*/ 9076 w 10000"/>
                  <a:gd name="connsiteY308" fmla="*/ 6528 h 10000"/>
                  <a:gd name="connsiteX309" fmla="*/ 9108 w 10000"/>
                  <a:gd name="connsiteY309" fmla="*/ 6621 h 10000"/>
                  <a:gd name="connsiteX310" fmla="*/ 9135 w 10000"/>
                  <a:gd name="connsiteY310" fmla="*/ 6758 h 10000"/>
                  <a:gd name="connsiteX311" fmla="*/ 9166 w 10000"/>
                  <a:gd name="connsiteY311" fmla="*/ 6957 h 10000"/>
                  <a:gd name="connsiteX312" fmla="*/ 9193 w 10000"/>
                  <a:gd name="connsiteY312" fmla="*/ 7267 h 10000"/>
                  <a:gd name="connsiteX313" fmla="*/ 9220 w 10000"/>
                  <a:gd name="connsiteY313" fmla="*/ 7814 h 10000"/>
                  <a:gd name="connsiteX314" fmla="*/ 9252 w 10000"/>
                  <a:gd name="connsiteY314" fmla="*/ 9863 h 10000"/>
                  <a:gd name="connsiteX315" fmla="*/ 9279 w 10000"/>
                  <a:gd name="connsiteY315" fmla="*/ 7988 h 10000"/>
                  <a:gd name="connsiteX316" fmla="*/ 9306 w 10000"/>
                  <a:gd name="connsiteY316" fmla="*/ 7335 h 10000"/>
                  <a:gd name="connsiteX317" fmla="*/ 9338 w 10000"/>
                  <a:gd name="connsiteY317" fmla="*/ 6988 h 10000"/>
                  <a:gd name="connsiteX318" fmla="*/ 9365 w 10000"/>
                  <a:gd name="connsiteY318" fmla="*/ 6758 h 10000"/>
                  <a:gd name="connsiteX319" fmla="*/ 9396 w 10000"/>
                  <a:gd name="connsiteY319" fmla="*/ 6602 h 10000"/>
                  <a:gd name="connsiteX320" fmla="*/ 9423 w 10000"/>
                  <a:gd name="connsiteY320" fmla="*/ 6503 h 10000"/>
                  <a:gd name="connsiteX321" fmla="*/ 9450 w 10000"/>
                  <a:gd name="connsiteY321" fmla="*/ 6447 h 10000"/>
                  <a:gd name="connsiteX322" fmla="*/ 9482 w 10000"/>
                  <a:gd name="connsiteY322" fmla="*/ 6435 h 10000"/>
                  <a:gd name="connsiteX323" fmla="*/ 9509 w 10000"/>
                  <a:gd name="connsiteY323" fmla="*/ 6460 h 10000"/>
                  <a:gd name="connsiteX324" fmla="*/ 9540 w 10000"/>
                  <a:gd name="connsiteY324" fmla="*/ 6534 h 10000"/>
                  <a:gd name="connsiteX325" fmla="*/ 9567 w 10000"/>
                  <a:gd name="connsiteY325" fmla="*/ 6665 h 10000"/>
                  <a:gd name="connsiteX326" fmla="*/ 9594 w 10000"/>
                  <a:gd name="connsiteY326" fmla="*/ 6882 h 10000"/>
                  <a:gd name="connsiteX327" fmla="*/ 9626 w 10000"/>
                  <a:gd name="connsiteY327" fmla="*/ 7242 h 10000"/>
                  <a:gd name="connsiteX328" fmla="*/ 9653 w 10000"/>
                  <a:gd name="connsiteY328" fmla="*/ 7981 h 10000"/>
                  <a:gd name="connsiteX329" fmla="*/ 9680 w 10000"/>
                  <a:gd name="connsiteY329" fmla="*/ 8820 h 10000"/>
                  <a:gd name="connsiteX330" fmla="*/ 9712 w 10000"/>
                  <a:gd name="connsiteY330" fmla="*/ 7484 h 10000"/>
                  <a:gd name="connsiteX331" fmla="*/ 9739 w 10000"/>
                  <a:gd name="connsiteY331" fmla="*/ 7012 h 10000"/>
                  <a:gd name="connsiteX332" fmla="*/ 9766 w 10000"/>
                  <a:gd name="connsiteY332" fmla="*/ 6758 h 10000"/>
                  <a:gd name="connsiteX333" fmla="*/ 9797 w 10000"/>
                  <a:gd name="connsiteY333" fmla="*/ 6615 h 10000"/>
                  <a:gd name="connsiteX334" fmla="*/ 9824 w 10000"/>
                  <a:gd name="connsiteY334" fmla="*/ 6559 h 10000"/>
                  <a:gd name="connsiteX335" fmla="*/ 9856 w 10000"/>
                  <a:gd name="connsiteY335" fmla="*/ 6590 h 10000"/>
                  <a:gd name="connsiteX336" fmla="*/ 9883 w 10000"/>
                  <a:gd name="connsiteY336" fmla="*/ 6708 h 10000"/>
                  <a:gd name="connsiteX337" fmla="*/ 9910 w 10000"/>
                  <a:gd name="connsiteY337" fmla="*/ 6950 h 10000"/>
                  <a:gd name="connsiteX338" fmla="*/ 9941 w 10000"/>
                  <a:gd name="connsiteY338" fmla="*/ 7404 h 10000"/>
                  <a:gd name="connsiteX339" fmla="*/ 9968 w 10000"/>
                  <a:gd name="connsiteY339" fmla="*/ 8516 h 10000"/>
                  <a:gd name="connsiteX340" fmla="*/ 10000 w 10000"/>
                  <a:gd name="connsiteY34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3128 w 10000"/>
                  <a:gd name="connsiteY100" fmla="*/ 1286 h 10000"/>
                  <a:gd name="connsiteX101" fmla="*/ 3155 w 10000"/>
                  <a:gd name="connsiteY101" fmla="*/ 1075 h 10000"/>
                  <a:gd name="connsiteX102" fmla="*/ 3182 w 10000"/>
                  <a:gd name="connsiteY102" fmla="*/ 907 h 10000"/>
                  <a:gd name="connsiteX103" fmla="*/ 3213 w 10000"/>
                  <a:gd name="connsiteY103" fmla="*/ 770 h 10000"/>
                  <a:gd name="connsiteX104" fmla="*/ 3240 w 10000"/>
                  <a:gd name="connsiteY104" fmla="*/ 658 h 10000"/>
                  <a:gd name="connsiteX105" fmla="*/ 3267 w 10000"/>
                  <a:gd name="connsiteY105" fmla="*/ 559 h 10000"/>
                  <a:gd name="connsiteX106" fmla="*/ 3299 w 10000"/>
                  <a:gd name="connsiteY106" fmla="*/ 478 h 10000"/>
                  <a:gd name="connsiteX107" fmla="*/ 3326 w 10000"/>
                  <a:gd name="connsiteY107" fmla="*/ 404 h 10000"/>
                  <a:gd name="connsiteX108" fmla="*/ 3357 w 10000"/>
                  <a:gd name="connsiteY108" fmla="*/ 335 h 10000"/>
                  <a:gd name="connsiteX109" fmla="*/ 3384 w 10000"/>
                  <a:gd name="connsiteY109" fmla="*/ 280 h 10000"/>
                  <a:gd name="connsiteX110" fmla="*/ 3411 w 10000"/>
                  <a:gd name="connsiteY110" fmla="*/ 230 h 10000"/>
                  <a:gd name="connsiteX111" fmla="*/ 3443 w 10000"/>
                  <a:gd name="connsiteY111" fmla="*/ 186 h 10000"/>
                  <a:gd name="connsiteX112" fmla="*/ 3470 w 10000"/>
                  <a:gd name="connsiteY112" fmla="*/ 149 h 10000"/>
                  <a:gd name="connsiteX113" fmla="*/ 3497 w 10000"/>
                  <a:gd name="connsiteY113" fmla="*/ 118 h 10000"/>
                  <a:gd name="connsiteX114" fmla="*/ 3529 w 10000"/>
                  <a:gd name="connsiteY114" fmla="*/ 87 h 10000"/>
                  <a:gd name="connsiteX115" fmla="*/ 3556 w 10000"/>
                  <a:gd name="connsiteY115" fmla="*/ 68 h 10000"/>
                  <a:gd name="connsiteX116" fmla="*/ 3587 w 10000"/>
                  <a:gd name="connsiteY116" fmla="*/ 43 h 10000"/>
                  <a:gd name="connsiteX117" fmla="*/ 3614 w 10000"/>
                  <a:gd name="connsiteY117" fmla="*/ 31 h 10000"/>
                  <a:gd name="connsiteX118" fmla="*/ 3641 w 10000"/>
                  <a:gd name="connsiteY118" fmla="*/ 19 h 10000"/>
                  <a:gd name="connsiteX119" fmla="*/ 3673 w 10000"/>
                  <a:gd name="connsiteY119" fmla="*/ 6 h 10000"/>
                  <a:gd name="connsiteX120" fmla="*/ 3700 w 10000"/>
                  <a:gd name="connsiteY120" fmla="*/ 6 h 10000"/>
                  <a:gd name="connsiteX121" fmla="*/ 3731 w 10000"/>
                  <a:gd name="connsiteY121" fmla="*/ 0 h 10000"/>
                  <a:gd name="connsiteX122" fmla="*/ 3758 w 10000"/>
                  <a:gd name="connsiteY122" fmla="*/ 0 h 10000"/>
                  <a:gd name="connsiteX123" fmla="*/ 3785 w 10000"/>
                  <a:gd name="connsiteY123" fmla="*/ 6 h 10000"/>
                  <a:gd name="connsiteX124" fmla="*/ 3817 w 10000"/>
                  <a:gd name="connsiteY124" fmla="*/ 12 h 10000"/>
                  <a:gd name="connsiteX125" fmla="*/ 3844 w 10000"/>
                  <a:gd name="connsiteY125" fmla="*/ 19 h 10000"/>
                  <a:gd name="connsiteX126" fmla="*/ 3876 w 10000"/>
                  <a:gd name="connsiteY126" fmla="*/ 31 h 10000"/>
                  <a:gd name="connsiteX127" fmla="*/ 3903 w 10000"/>
                  <a:gd name="connsiteY127" fmla="*/ 43 h 10000"/>
                  <a:gd name="connsiteX128" fmla="*/ 3930 w 10000"/>
                  <a:gd name="connsiteY128" fmla="*/ 62 h 10000"/>
                  <a:gd name="connsiteX129" fmla="*/ 3957 w 10000"/>
                  <a:gd name="connsiteY129" fmla="*/ 81 h 10000"/>
                  <a:gd name="connsiteX130" fmla="*/ 3988 w 10000"/>
                  <a:gd name="connsiteY130" fmla="*/ 106 h 10000"/>
                  <a:gd name="connsiteX131" fmla="*/ 4015 w 10000"/>
                  <a:gd name="connsiteY131" fmla="*/ 130 h 10000"/>
                  <a:gd name="connsiteX132" fmla="*/ 4047 w 10000"/>
                  <a:gd name="connsiteY132" fmla="*/ 155 h 10000"/>
                  <a:gd name="connsiteX133" fmla="*/ 4074 w 10000"/>
                  <a:gd name="connsiteY133" fmla="*/ 186 h 10000"/>
                  <a:gd name="connsiteX134" fmla="*/ 4101 w 10000"/>
                  <a:gd name="connsiteY134" fmla="*/ 217 h 10000"/>
                  <a:gd name="connsiteX135" fmla="*/ 4132 w 10000"/>
                  <a:gd name="connsiteY135" fmla="*/ 255 h 10000"/>
                  <a:gd name="connsiteX136" fmla="*/ 4160 w 10000"/>
                  <a:gd name="connsiteY136" fmla="*/ 292 h 10000"/>
                  <a:gd name="connsiteX137" fmla="*/ 4191 w 10000"/>
                  <a:gd name="connsiteY137" fmla="*/ 329 h 10000"/>
                  <a:gd name="connsiteX138" fmla="*/ 4218 w 10000"/>
                  <a:gd name="connsiteY138" fmla="*/ 373 h 10000"/>
                  <a:gd name="connsiteX139" fmla="*/ 4245 w 10000"/>
                  <a:gd name="connsiteY139" fmla="*/ 422 h 10000"/>
                  <a:gd name="connsiteX140" fmla="*/ 4277 w 10000"/>
                  <a:gd name="connsiteY140" fmla="*/ 466 h 10000"/>
                  <a:gd name="connsiteX141" fmla="*/ 4304 w 10000"/>
                  <a:gd name="connsiteY141" fmla="*/ 522 h 10000"/>
                  <a:gd name="connsiteX142" fmla="*/ 4335 w 10000"/>
                  <a:gd name="connsiteY142" fmla="*/ 571 h 10000"/>
                  <a:gd name="connsiteX143" fmla="*/ 4362 w 10000"/>
                  <a:gd name="connsiteY143" fmla="*/ 634 h 10000"/>
                  <a:gd name="connsiteX144" fmla="*/ 4389 w 10000"/>
                  <a:gd name="connsiteY144" fmla="*/ 689 h 10000"/>
                  <a:gd name="connsiteX145" fmla="*/ 4421 w 10000"/>
                  <a:gd name="connsiteY145" fmla="*/ 752 h 10000"/>
                  <a:gd name="connsiteX146" fmla="*/ 4448 w 10000"/>
                  <a:gd name="connsiteY146" fmla="*/ 820 h 10000"/>
                  <a:gd name="connsiteX147" fmla="*/ 4475 w 10000"/>
                  <a:gd name="connsiteY147" fmla="*/ 888 h 10000"/>
                  <a:gd name="connsiteX148" fmla="*/ 4507 w 10000"/>
                  <a:gd name="connsiteY148" fmla="*/ 957 h 10000"/>
                  <a:gd name="connsiteX149" fmla="*/ 4534 w 10000"/>
                  <a:gd name="connsiteY149" fmla="*/ 1037 h 10000"/>
                  <a:gd name="connsiteX150" fmla="*/ 4565 w 10000"/>
                  <a:gd name="connsiteY150" fmla="*/ 1118 h 10000"/>
                  <a:gd name="connsiteX151" fmla="*/ 4592 w 10000"/>
                  <a:gd name="connsiteY151" fmla="*/ 1199 h 10000"/>
                  <a:gd name="connsiteX152" fmla="*/ 4619 w 10000"/>
                  <a:gd name="connsiteY152" fmla="*/ 1286 h 10000"/>
                  <a:gd name="connsiteX153" fmla="*/ 4651 w 10000"/>
                  <a:gd name="connsiteY153" fmla="*/ 1373 h 10000"/>
                  <a:gd name="connsiteX154" fmla="*/ 4678 w 10000"/>
                  <a:gd name="connsiteY154" fmla="*/ 1472 h 10000"/>
                  <a:gd name="connsiteX155" fmla="*/ 4709 w 10000"/>
                  <a:gd name="connsiteY155" fmla="*/ 1565 h 10000"/>
                  <a:gd name="connsiteX156" fmla="*/ 4736 w 10000"/>
                  <a:gd name="connsiteY156" fmla="*/ 1671 h 10000"/>
                  <a:gd name="connsiteX157" fmla="*/ 4763 w 10000"/>
                  <a:gd name="connsiteY157" fmla="*/ 1776 h 10000"/>
                  <a:gd name="connsiteX158" fmla="*/ 4795 w 10000"/>
                  <a:gd name="connsiteY158" fmla="*/ 1894 h 10000"/>
                  <a:gd name="connsiteX159" fmla="*/ 4822 w 10000"/>
                  <a:gd name="connsiteY159" fmla="*/ 2012 h 10000"/>
                  <a:gd name="connsiteX160" fmla="*/ 4854 w 10000"/>
                  <a:gd name="connsiteY160" fmla="*/ 2137 h 10000"/>
                  <a:gd name="connsiteX161" fmla="*/ 4881 w 10000"/>
                  <a:gd name="connsiteY161" fmla="*/ 2267 h 10000"/>
                  <a:gd name="connsiteX162" fmla="*/ 4908 w 10000"/>
                  <a:gd name="connsiteY162" fmla="*/ 2404 h 10000"/>
                  <a:gd name="connsiteX163" fmla="*/ 4935 w 10000"/>
                  <a:gd name="connsiteY163" fmla="*/ 2553 h 10000"/>
                  <a:gd name="connsiteX164" fmla="*/ 4966 w 10000"/>
                  <a:gd name="connsiteY164" fmla="*/ 2708 h 10000"/>
                  <a:gd name="connsiteX165" fmla="*/ 4993 w 10000"/>
                  <a:gd name="connsiteY165" fmla="*/ 2870 h 10000"/>
                  <a:gd name="connsiteX166" fmla="*/ 5025 w 10000"/>
                  <a:gd name="connsiteY166" fmla="*/ 3043 h 10000"/>
                  <a:gd name="connsiteX167" fmla="*/ 5052 w 10000"/>
                  <a:gd name="connsiteY167" fmla="*/ 3230 h 10000"/>
                  <a:gd name="connsiteX168" fmla="*/ 5079 w 10000"/>
                  <a:gd name="connsiteY168" fmla="*/ 3429 h 10000"/>
                  <a:gd name="connsiteX169" fmla="*/ 5110 w 10000"/>
                  <a:gd name="connsiteY169" fmla="*/ 3646 h 10000"/>
                  <a:gd name="connsiteX170" fmla="*/ 5137 w 10000"/>
                  <a:gd name="connsiteY170" fmla="*/ 3882 h 10000"/>
                  <a:gd name="connsiteX171" fmla="*/ 5169 w 10000"/>
                  <a:gd name="connsiteY171" fmla="*/ 4143 h 10000"/>
                  <a:gd name="connsiteX172" fmla="*/ 5196 w 10000"/>
                  <a:gd name="connsiteY172" fmla="*/ 4441 h 10000"/>
                  <a:gd name="connsiteX173" fmla="*/ 5223 w 10000"/>
                  <a:gd name="connsiteY173" fmla="*/ 4789 h 10000"/>
                  <a:gd name="connsiteX174" fmla="*/ 5255 w 10000"/>
                  <a:gd name="connsiteY174" fmla="*/ 5205 h 10000"/>
                  <a:gd name="connsiteX175" fmla="*/ 5282 w 10000"/>
                  <a:gd name="connsiteY175" fmla="*/ 5758 h 10000"/>
                  <a:gd name="connsiteX176" fmla="*/ 5313 w 10000"/>
                  <a:gd name="connsiteY176" fmla="*/ 6671 h 10000"/>
                  <a:gd name="connsiteX177" fmla="*/ 5340 w 10000"/>
                  <a:gd name="connsiteY177" fmla="*/ 7776 h 10000"/>
                  <a:gd name="connsiteX178" fmla="*/ 5367 w 10000"/>
                  <a:gd name="connsiteY178" fmla="*/ 6565 h 10000"/>
                  <a:gd name="connsiteX179" fmla="*/ 5399 w 10000"/>
                  <a:gd name="connsiteY179" fmla="*/ 6255 h 10000"/>
                  <a:gd name="connsiteX180" fmla="*/ 5426 w 10000"/>
                  <a:gd name="connsiteY180" fmla="*/ 6155 h 10000"/>
                  <a:gd name="connsiteX181" fmla="*/ 5453 w 10000"/>
                  <a:gd name="connsiteY181" fmla="*/ 6180 h 10000"/>
                  <a:gd name="connsiteX182" fmla="*/ 5484 w 10000"/>
                  <a:gd name="connsiteY182" fmla="*/ 6286 h 10000"/>
                  <a:gd name="connsiteX183" fmla="*/ 5511 w 10000"/>
                  <a:gd name="connsiteY183" fmla="*/ 6484 h 10000"/>
                  <a:gd name="connsiteX184" fmla="*/ 5539 w 10000"/>
                  <a:gd name="connsiteY184" fmla="*/ 6801 h 10000"/>
                  <a:gd name="connsiteX185" fmla="*/ 5570 w 10000"/>
                  <a:gd name="connsiteY185" fmla="*/ 7373 h 10000"/>
                  <a:gd name="connsiteX186" fmla="*/ 5597 w 10000"/>
                  <a:gd name="connsiteY186" fmla="*/ 9447 h 10000"/>
                  <a:gd name="connsiteX187" fmla="*/ 5629 w 10000"/>
                  <a:gd name="connsiteY187" fmla="*/ 7621 h 10000"/>
                  <a:gd name="connsiteX188" fmla="*/ 5656 w 10000"/>
                  <a:gd name="connsiteY188" fmla="*/ 7012 h 10000"/>
                  <a:gd name="connsiteX189" fmla="*/ 5683 w 10000"/>
                  <a:gd name="connsiteY189" fmla="*/ 6708 h 10000"/>
                  <a:gd name="connsiteX190" fmla="*/ 5714 w 10000"/>
                  <a:gd name="connsiteY190" fmla="*/ 6534 h 10000"/>
                  <a:gd name="connsiteX191" fmla="*/ 5741 w 10000"/>
                  <a:gd name="connsiteY191" fmla="*/ 6429 h 10000"/>
                  <a:gd name="connsiteX192" fmla="*/ 5773 w 10000"/>
                  <a:gd name="connsiteY192" fmla="*/ 6385 h 10000"/>
                  <a:gd name="connsiteX193" fmla="*/ 5800 w 10000"/>
                  <a:gd name="connsiteY193" fmla="*/ 6385 h 10000"/>
                  <a:gd name="connsiteX194" fmla="*/ 5827 w 10000"/>
                  <a:gd name="connsiteY194" fmla="*/ 6429 h 10000"/>
                  <a:gd name="connsiteX195" fmla="*/ 5858 w 10000"/>
                  <a:gd name="connsiteY195" fmla="*/ 6516 h 10000"/>
                  <a:gd name="connsiteX196" fmla="*/ 5886 w 10000"/>
                  <a:gd name="connsiteY196" fmla="*/ 6646 h 10000"/>
                  <a:gd name="connsiteX197" fmla="*/ 5913 w 10000"/>
                  <a:gd name="connsiteY197" fmla="*/ 6845 h 10000"/>
                  <a:gd name="connsiteX198" fmla="*/ 5944 w 10000"/>
                  <a:gd name="connsiteY198" fmla="*/ 7149 h 10000"/>
                  <a:gd name="connsiteX199" fmla="*/ 5971 w 10000"/>
                  <a:gd name="connsiteY199" fmla="*/ 7658 h 10000"/>
                  <a:gd name="connsiteX200" fmla="*/ 6003 w 10000"/>
                  <a:gd name="connsiteY200" fmla="*/ 9093 h 10000"/>
                  <a:gd name="connsiteX201" fmla="*/ 6030 w 10000"/>
                  <a:gd name="connsiteY201" fmla="*/ 8106 h 10000"/>
                  <a:gd name="connsiteX202" fmla="*/ 6057 w 10000"/>
                  <a:gd name="connsiteY202" fmla="*/ 7385 h 10000"/>
                  <a:gd name="connsiteX203" fmla="*/ 6088 w 10000"/>
                  <a:gd name="connsiteY203" fmla="*/ 7019 h 10000"/>
                  <a:gd name="connsiteX204" fmla="*/ 6115 w 10000"/>
                  <a:gd name="connsiteY204" fmla="*/ 6789 h 10000"/>
                  <a:gd name="connsiteX205" fmla="*/ 6147 w 10000"/>
                  <a:gd name="connsiteY205" fmla="*/ 6634 h 10000"/>
                  <a:gd name="connsiteX206" fmla="*/ 6174 w 10000"/>
                  <a:gd name="connsiteY206" fmla="*/ 6534 h 10000"/>
                  <a:gd name="connsiteX207" fmla="*/ 6201 w 10000"/>
                  <a:gd name="connsiteY207" fmla="*/ 6472 h 10000"/>
                  <a:gd name="connsiteX208" fmla="*/ 6233 w 10000"/>
                  <a:gd name="connsiteY208" fmla="*/ 6441 h 10000"/>
                  <a:gd name="connsiteX209" fmla="*/ 6260 w 10000"/>
                  <a:gd name="connsiteY209" fmla="*/ 6435 h 10000"/>
                  <a:gd name="connsiteX210" fmla="*/ 6291 w 10000"/>
                  <a:gd name="connsiteY210" fmla="*/ 6460 h 10000"/>
                  <a:gd name="connsiteX211" fmla="*/ 6318 w 10000"/>
                  <a:gd name="connsiteY211" fmla="*/ 6516 h 10000"/>
                  <a:gd name="connsiteX212" fmla="*/ 6345 w 10000"/>
                  <a:gd name="connsiteY212" fmla="*/ 6609 h 10000"/>
                  <a:gd name="connsiteX213" fmla="*/ 6372 w 10000"/>
                  <a:gd name="connsiteY213" fmla="*/ 6733 h 10000"/>
                  <a:gd name="connsiteX214" fmla="*/ 6404 w 10000"/>
                  <a:gd name="connsiteY214" fmla="*/ 6919 h 10000"/>
                  <a:gd name="connsiteX215" fmla="*/ 6431 w 10000"/>
                  <a:gd name="connsiteY215" fmla="*/ 7186 h 10000"/>
                  <a:gd name="connsiteX216" fmla="*/ 6462 w 10000"/>
                  <a:gd name="connsiteY216" fmla="*/ 7596 h 10000"/>
                  <a:gd name="connsiteX217" fmla="*/ 6489 w 10000"/>
                  <a:gd name="connsiteY217" fmla="*/ 8466 h 10000"/>
                  <a:gd name="connsiteX218" fmla="*/ 6516 w 10000"/>
                  <a:gd name="connsiteY218" fmla="*/ 8801 h 10000"/>
                  <a:gd name="connsiteX219" fmla="*/ 6548 w 10000"/>
                  <a:gd name="connsiteY219" fmla="*/ 7714 h 10000"/>
                  <a:gd name="connsiteX220" fmla="*/ 6575 w 10000"/>
                  <a:gd name="connsiteY220" fmla="*/ 7261 h 10000"/>
                  <a:gd name="connsiteX221" fmla="*/ 6607 w 10000"/>
                  <a:gd name="connsiteY221" fmla="*/ 6981 h 10000"/>
                  <a:gd name="connsiteX222" fmla="*/ 6634 w 10000"/>
                  <a:gd name="connsiteY222" fmla="*/ 6795 h 10000"/>
                  <a:gd name="connsiteX223" fmla="*/ 6661 w 10000"/>
                  <a:gd name="connsiteY223" fmla="*/ 6658 h 10000"/>
                  <a:gd name="connsiteX224" fmla="*/ 6692 w 10000"/>
                  <a:gd name="connsiteY224" fmla="*/ 6559 h 10000"/>
                  <a:gd name="connsiteX225" fmla="*/ 6719 w 10000"/>
                  <a:gd name="connsiteY225" fmla="*/ 6497 h 10000"/>
                  <a:gd name="connsiteX226" fmla="*/ 6751 w 10000"/>
                  <a:gd name="connsiteY226" fmla="*/ 6460 h 10000"/>
                  <a:gd name="connsiteX227" fmla="*/ 6778 w 10000"/>
                  <a:gd name="connsiteY227" fmla="*/ 6453 h 10000"/>
                  <a:gd name="connsiteX228" fmla="*/ 6805 w 10000"/>
                  <a:gd name="connsiteY228" fmla="*/ 6460 h 10000"/>
                  <a:gd name="connsiteX229" fmla="*/ 6836 w 10000"/>
                  <a:gd name="connsiteY229" fmla="*/ 6503 h 10000"/>
                  <a:gd name="connsiteX230" fmla="*/ 6863 w 10000"/>
                  <a:gd name="connsiteY230" fmla="*/ 6565 h 10000"/>
                  <a:gd name="connsiteX231" fmla="*/ 6890 w 10000"/>
                  <a:gd name="connsiteY231" fmla="*/ 6658 h 10000"/>
                  <a:gd name="connsiteX232" fmla="*/ 6922 w 10000"/>
                  <a:gd name="connsiteY232" fmla="*/ 6789 h 10000"/>
                  <a:gd name="connsiteX233" fmla="*/ 6949 w 10000"/>
                  <a:gd name="connsiteY233" fmla="*/ 6975 h 10000"/>
                  <a:gd name="connsiteX234" fmla="*/ 6981 w 10000"/>
                  <a:gd name="connsiteY234" fmla="*/ 7236 h 10000"/>
                  <a:gd name="connsiteX235" fmla="*/ 7008 w 10000"/>
                  <a:gd name="connsiteY235" fmla="*/ 7634 h 10000"/>
                  <a:gd name="connsiteX236" fmla="*/ 7035 w 10000"/>
                  <a:gd name="connsiteY236" fmla="*/ 8460 h 10000"/>
                  <a:gd name="connsiteX237" fmla="*/ 7066 w 10000"/>
                  <a:gd name="connsiteY237" fmla="*/ 8969 h 10000"/>
                  <a:gd name="connsiteX238" fmla="*/ 7093 w 10000"/>
                  <a:gd name="connsiteY238" fmla="*/ 7801 h 10000"/>
                  <a:gd name="connsiteX239" fmla="*/ 7125 w 10000"/>
                  <a:gd name="connsiteY239" fmla="*/ 7329 h 10000"/>
                  <a:gd name="connsiteX240" fmla="*/ 7152 w 10000"/>
                  <a:gd name="connsiteY240" fmla="*/ 7037 h 10000"/>
                  <a:gd name="connsiteX241" fmla="*/ 7179 w 10000"/>
                  <a:gd name="connsiteY241" fmla="*/ 6839 h 10000"/>
                  <a:gd name="connsiteX242" fmla="*/ 7210 w 10000"/>
                  <a:gd name="connsiteY242" fmla="*/ 6696 h 10000"/>
                  <a:gd name="connsiteX243" fmla="*/ 7237 w 10000"/>
                  <a:gd name="connsiteY243" fmla="*/ 6590 h 10000"/>
                  <a:gd name="connsiteX244" fmla="*/ 7269 w 10000"/>
                  <a:gd name="connsiteY244" fmla="*/ 6516 h 10000"/>
                  <a:gd name="connsiteX245" fmla="*/ 7296 w 10000"/>
                  <a:gd name="connsiteY245" fmla="*/ 6472 h 10000"/>
                  <a:gd name="connsiteX246" fmla="*/ 7323 w 10000"/>
                  <a:gd name="connsiteY246" fmla="*/ 6447 h 10000"/>
                  <a:gd name="connsiteX247" fmla="*/ 7350 w 10000"/>
                  <a:gd name="connsiteY247" fmla="*/ 6447 h 10000"/>
                  <a:gd name="connsiteX248" fmla="*/ 7382 w 10000"/>
                  <a:gd name="connsiteY248" fmla="*/ 6466 h 10000"/>
                  <a:gd name="connsiteX249" fmla="*/ 7409 w 10000"/>
                  <a:gd name="connsiteY249" fmla="*/ 6509 h 10000"/>
                  <a:gd name="connsiteX250" fmla="*/ 7440 w 10000"/>
                  <a:gd name="connsiteY250" fmla="*/ 6578 h 10000"/>
                  <a:gd name="connsiteX251" fmla="*/ 7467 w 10000"/>
                  <a:gd name="connsiteY251" fmla="*/ 6677 h 10000"/>
                  <a:gd name="connsiteX252" fmla="*/ 7494 w 10000"/>
                  <a:gd name="connsiteY252" fmla="*/ 6814 h 10000"/>
                  <a:gd name="connsiteX253" fmla="*/ 7526 w 10000"/>
                  <a:gd name="connsiteY253" fmla="*/ 7006 h 10000"/>
                  <a:gd name="connsiteX254" fmla="*/ 7553 w 10000"/>
                  <a:gd name="connsiteY254" fmla="*/ 7273 h 10000"/>
                  <a:gd name="connsiteX255" fmla="*/ 7584 w 10000"/>
                  <a:gd name="connsiteY255" fmla="*/ 7696 h 10000"/>
                  <a:gd name="connsiteX256" fmla="*/ 7612 w 10000"/>
                  <a:gd name="connsiteY256" fmla="*/ 8584 h 10000"/>
                  <a:gd name="connsiteX257" fmla="*/ 7639 w 10000"/>
                  <a:gd name="connsiteY257" fmla="*/ 8814 h 10000"/>
                  <a:gd name="connsiteX258" fmla="*/ 7670 w 10000"/>
                  <a:gd name="connsiteY258" fmla="*/ 7770 h 10000"/>
                  <a:gd name="connsiteX259" fmla="*/ 7697 w 10000"/>
                  <a:gd name="connsiteY259" fmla="*/ 7317 h 10000"/>
                  <a:gd name="connsiteX260" fmla="*/ 7729 w 10000"/>
                  <a:gd name="connsiteY260" fmla="*/ 7031 h 10000"/>
                  <a:gd name="connsiteX261" fmla="*/ 7756 w 10000"/>
                  <a:gd name="connsiteY261" fmla="*/ 6839 h 10000"/>
                  <a:gd name="connsiteX262" fmla="*/ 7783 w 10000"/>
                  <a:gd name="connsiteY262" fmla="*/ 6696 h 10000"/>
                  <a:gd name="connsiteX263" fmla="*/ 7810 w 10000"/>
                  <a:gd name="connsiteY263" fmla="*/ 6590 h 10000"/>
                  <a:gd name="connsiteX264" fmla="*/ 7841 w 10000"/>
                  <a:gd name="connsiteY264" fmla="*/ 6522 h 10000"/>
                  <a:gd name="connsiteX265" fmla="*/ 7868 w 10000"/>
                  <a:gd name="connsiteY265" fmla="*/ 6472 h 10000"/>
                  <a:gd name="connsiteX266" fmla="*/ 7900 w 10000"/>
                  <a:gd name="connsiteY266" fmla="*/ 6447 h 10000"/>
                  <a:gd name="connsiteX267" fmla="*/ 7927 w 10000"/>
                  <a:gd name="connsiteY267" fmla="*/ 6447 h 10000"/>
                  <a:gd name="connsiteX268" fmla="*/ 7954 w 10000"/>
                  <a:gd name="connsiteY268" fmla="*/ 6466 h 10000"/>
                  <a:gd name="connsiteX269" fmla="*/ 7986 w 10000"/>
                  <a:gd name="connsiteY269" fmla="*/ 6509 h 10000"/>
                  <a:gd name="connsiteX270" fmla="*/ 8013 w 10000"/>
                  <a:gd name="connsiteY270" fmla="*/ 6578 h 10000"/>
                  <a:gd name="connsiteX271" fmla="*/ 8044 w 10000"/>
                  <a:gd name="connsiteY271" fmla="*/ 6683 h 10000"/>
                  <a:gd name="connsiteX272" fmla="*/ 8071 w 10000"/>
                  <a:gd name="connsiteY272" fmla="*/ 6820 h 10000"/>
                  <a:gd name="connsiteX273" fmla="*/ 8098 w 10000"/>
                  <a:gd name="connsiteY273" fmla="*/ 7006 h 10000"/>
                  <a:gd name="connsiteX274" fmla="*/ 8130 w 10000"/>
                  <a:gd name="connsiteY274" fmla="*/ 7280 h 10000"/>
                  <a:gd name="connsiteX275" fmla="*/ 8157 w 10000"/>
                  <a:gd name="connsiteY275" fmla="*/ 7714 h 10000"/>
                  <a:gd name="connsiteX276" fmla="*/ 8188 w 10000"/>
                  <a:gd name="connsiteY276" fmla="*/ 8671 h 10000"/>
                  <a:gd name="connsiteX277" fmla="*/ 8215 w 10000"/>
                  <a:gd name="connsiteY277" fmla="*/ 8696 h 10000"/>
                  <a:gd name="connsiteX278" fmla="*/ 8242 w 10000"/>
                  <a:gd name="connsiteY278" fmla="*/ 7720 h 10000"/>
                  <a:gd name="connsiteX279" fmla="*/ 8274 w 10000"/>
                  <a:gd name="connsiteY279" fmla="*/ 7286 h 10000"/>
                  <a:gd name="connsiteX280" fmla="*/ 8301 w 10000"/>
                  <a:gd name="connsiteY280" fmla="*/ 7006 h 10000"/>
                  <a:gd name="connsiteX281" fmla="*/ 8328 w 10000"/>
                  <a:gd name="connsiteY281" fmla="*/ 6820 h 10000"/>
                  <a:gd name="connsiteX282" fmla="*/ 8360 w 10000"/>
                  <a:gd name="connsiteY282" fmla="*/ 6683 h 10000"/>
                  <a:gd name="connsiteX283" fmla="*/ 8387 w 10000"/>
                  <a:gd name="connsiteY283" fmla="*/ 6584 h 10000"/>
                  <a:gd name="connsiteX284" fmla="*/ 8418 w 10000"/>
                  <a:gd name="connsiteY284" fmla="*/ 6516 h 10000"/>
                  <a:gd name="connsiteX285" fmla="*/ 8445 w 10000"/>
                  <a:gd name="connsiteY285" fmla="*/ 6472 h 10000"/>
                  <a:gd name="connsiteX286" fmla="*/ 8472 w 10000"/>
                  <a:gd name="connsiteY286" fmla="*/ 6453 h 10000"/>
                  <a:gd name="connsiteX287" fmla="*/ 8504 w 10000"/>
                  <a:gd name="connsiteY287" fmla="*/ 6460 h 10000"/>
                  <a:gd name="connsiteX288" fmla="*/ 8531 w 10000"/>
                  <a:gd name="connsiteY288" fmla="*/ 6491 h 10000"/>
                  <a:gd name="connsiteX289" fmla="*/ 8562 w 10000"/>
                  <a:gd name="connsiteY289" fmla="*/ 6553 h 10000"/>
                  <a:gd name="connsiteX290" fmla="*/ 8589 w 10000"/>
                  <a:gd name="connsiteY290" fmla="*/ 6640 h 10000"/>
                  <a:gd name="connsiteX291" fmla="*/ 8616 w 10000"/>
                  <a:gd name="connsiteY291" fmla="*/ 6770 h 10000"/>
                  <a:gd name="connsiteX292" fmla="*/ 8648 w 10000"/>
                  <a:gd name="connsiteY292" fmla="*/ 6944 h 10000"/>
                  <a:gd name="connsiteX293" fmla="*/ 8675 w 10000"/>
                  <a:gd name="connsiteY293" fmla="*/ 7205 h 10000"/>
                  <a:gd name="connsiteX294" fmla="*/ 8707 w 10000"/>
                  <a:gd name="connsiteY294" fmla="*/ 7615 h 10000"/>
                  <a:gd name="connsiteX295" fmla="*/ 8734 w 10000"/>
                  <a:gd name="connsiteY295" fmla="*/ 8460 h 10000"/>
                  <a:gd name="connsiteX296" fmla="*/ 8761 w 10000"/>
                  <a:gd name="connsiteY296" fmla="*/ 8839 h 10000"/>
                  <a:gd name="connsiteX297" fmla="*/ 8788 w 10000"/>
                  <a:gd name="connsiteY297" fmla="*/ 7733 h 10000"/>
                  <a:gd name="connsiteX298" fmla="*/ 8819 w 10000"/>
                  <a:gd name="connsiteY298" fmla="*/ 7267 h 10000"/>
                  <a:gd name="connsiteX299" fmla="*/ 8851 w 10000"/>
                  <a:gd name="connsiteY299" fmla="*/ 6981 h 10000"/>
                  <a:gd name="connsiteX300" fmla="*/ 8878 w 10000"/>
                  <a:gd name="connsiteY300" fmla="*/ 6783 h 10000"/>
                  <a:gd name="connsiteX301" fmla="*/ 8905 w 10000"/>
                  <a:gd name="connsiteY301" fmla="*/ 6646 h 10000"/>
                  <a:gd name="connsiteX302" fmla="*/ 8932 w 10000"/>
                  <a:gd name="connsiteY302" fmla="*/ 6547 h 10000"/>
                  <a:gd name="connsiteX303" fmla="*/ 8963 w 10000"/>
                  <a:gd name="connsiteY303" fmla="*/ 6484 h 10000"/>
                  <a:gd name="connsiteX304" fmla="*/ 8991 w 10000"/>
                  <a:gd name="connsiteY304" fmla="*/ 6453 h 10000"/>
                  <a:gd name="connsiteX305" fmla="*/ 9022 w 10000"/>
                  <a:gd name="connsiteY305" fmla="*/ 6447 h 10000"/>
                  <a:gd name="connsiteX306" fmla="*/ 9049 w 10000"/>
                  <a:gd name="connsiteY306" fmla="*/ 6472 h 10000"/>
                  <a:gd name="connsiteX307" fmla="*/ 9076 w 10000"/>
                  <a:gd name="connsiteY307" fmla="*/ 6528 h 10000"/>
                  <a:gd name="connsiteX308" fmla="*/ 9108 w 10000"/>
                  <a:gd name="connsiteY308" fmla="*/ 6621 h 10000"/>
                  <a:gd name="connsiteX309" fmla="*/ 9135 w 10000"/>
                  <a:gd name="connsiteY309" fmla="*/ 6758 h 10000"/>
                  <a:gd name="connsiteX310" fmla="*/ 9166 w 10000"/>
                  <a:gd name="connsiteY310" fmla="*/ 6957 h 10000"/>
                  <a:gd name="connsiteX311" fmla="*/ 9193 w 10000"/>
                  <a:gd name="connsiteY311" fmla="*/ 7267 h 10000"/>
                  <a:gd name="connsiteX312" fmla="*/ 9220 w 10000"/>
                  <a:gd name="connsiteY312" fmla="*/ 7814 h 10000"/>
                  <a:gd name="connsiteX313" fmla="*/ 9252 w 10000"/>
                  <a:gd name="connsiteY313" fmla="*/ 9863 h 10000"/>
                  <a:gd name="connsiteX314" fmla="*/ 9279 w 10000"/>
                  <a:gd name="connsiteY314" fmla="*/ 7988 h 10000"/>
                  <a:gd name="connsiteX315" fmla="*/ 9306 w 10000"/>
                  <a:gd name="connsiteY315" fmla="*/ 7335 h 10000"/>
                  <a:gd name="connsiteX316" fmla="*/ 9338 w 10000"/>
                  <a:gd name="connsiteY316" fmla="*/ 6988 h 10000"/>
                  <a:gd name="connsiteX317" fmla="*/ 9365 w 10000"/>
                  <a:gd name="connsiteY317" fmla="*/ 6758 h 10000"/>
                  <a:gd name="connsiteX318" fmla="*/ 9396 w 10000"/>
                  <a:gd name="connsiteY318" fmla="*/ 6602 h 10000"/>
                  <a:gd name="connsiteX319" fmla="*/ 9423 w 10000"/>
                  <a:gd name="connsiteY319" fmla="*/ 6503 h 10000"/>
                  <a:gd name="connsiteX320" fmla="*/ 9450 w 10000"/>
                  <a:gd name="connsiteY320" fmla="*/ 6447 h 10000"/>
                  <a:gd name="connsiteX321" fmla="*/ 9482 w 10000"/>
                  <a:gd name="connsiteY321" fmla="*/ 6435 h 10000"/>
                  <a:gd name="connsiteX322" fmla="*/ 9509 w 10000"/>
                  <a:gd name="connsiteY322" fmla="*/ 6460 h 10000"/>
                  <a:gd name="connsiteX323" fmla="*/ 9540 w 10000"/>
                  <a:gd name="connsiteY323" fmla="*/ 6534 h 10000"/>
                  <a:gd name="connsiteX324" fmla="*/ 9567 w 10000"/>
                  <a:gd name="connsiteY324" fmla="*/ 6665 h 10000"/>
                  <a:gd name="connsiteX325" fmla="*/ 9594 w 10000"/>
                  <a:gd name="connsiteY325" fmla="*/ 6882 h 10000"/>
                  <a:gd name="connsiteX326" fmla="*/ 9626 w 10000"/>
                  <a:gd name="connsiteY326" fmla="*/ 7242 h 10000"/>
                  <a:gd name="connsiteX327" fmla="*/ 9653 w 10000"/>
                  <a:gd name="connsiteY327" fmla="*/ 7981 h 10000"/>
                  <a:gd name="connsiteX328" fmla="*/ 9680 w 10000"/>
                  <a:gd name="connsiteY328" fmla="*/ 8820 h 10000"/>
                  <a:gd name="connsiteX329" fmla="*/ 9712 w 10000"/>
                  <a:gd name="connsiteY329" fmla="*/ 7484 h 10000"/>
                  <a:gd name="connsiteX330" fmla="*/ 9739 w 10000"/>
                  <a:gd name="connsiteY330" fmla="*/ 7012 h 10000"/>
                  <a:gd name="connsiteX331" fmla="*/ 9766 w 10000"/>
                  <a:gd name="connsiteY331" fmla="*/ 6758 h 10000"/>
                  <a:gd name="connsiteX332" fmla="*/ 9797 w 10000"/>
                  <a:gd name="connsiteY332" fmla="*/ 6615 h 10000"/>
                  <a:gd name="connsiteX333" fmla="*/ 9824 w 10000"/>
                  <a:gd name="connsiteY333" fmla="*/ 6559 h 10000"/>
                  <a:gd name="connsiteX334" fmla="*/ 9856 w 10000"/>
                  <a:gd name="connsiteY334" fmla="*/ 6590 h 10000"/>
                  <a:gd name="connsiteX335" fmla="*/ 9883 w 10000"/>
                  <a:gd name="connsiteY335" fmla="*/ 6708 h 10000"/>
                  <a:gd name="connsiteX336" fmla="*/ 9910 w 10000"/>
                  <a:gd name="connsiteY336" fmla="*/ 6950 h 10000"/>
                  <a:gd name="connsiteX337" fmla="*/ 9941 w 10000"/>
                  <a:gd name="connsiteY337" fmla="*/ 7404 h 10000"/>
                  <a:gd name="connsiteX338" fmla="*/ 9968 w 10000"/>
                  <a:gd name="connsiteY338" fmla="*/ 8516 h 10000"/>
                  <a:gd name="connsiteX339" fmla="*/ 10000 w 10000"/>
                  <a:gd name="connsiteY33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28 w 10000"/>
                  <a:gd name="connsiteY99" fmla="*/ 1286 h 10000"/>
                  <a:gd name="connsiteX100" fmla="*/ 3155 w 10000"/>
                  <a:gd name="connsiteY100" fmla="*/ 1075 h 10000"/>
                  <a:gd name="connsiteX101" fmla="*/ 3182 w 10000"/>
                  <a:gd name="connsiteY101" fmla="*/ 907 h 10000"/>
                  <a:gd name="connsiteX102" fmla="*/ 3213 w 10000"/>
                  <a:gd name="connsiteY102" fmla="*/ 770 h 10000"/>
                  <a:gd name="connsiteX103" fmla="*/ 3240 w 10000"/>
                  <a:gd name="connsiteY103" fmla="*/ 658 h 10000"/>
                  <a:gd name="connsiteX104" fmla="*/ 3267 w 10000"/>
                  <a:gd name="connsiteY104" fmla="*/ 559 h 10000"/>
                  <a:gd name="connsiteX105" fmla="*/ 3299 w 10000"/>
                  <a:gd name="connsiteY105" fmla="*/ 478 h 10000"/>
                  <a:gd name="connsiteX106" fmla="*/ 3326 w 10000"/>
                  <a:gd name="connsiteY106" fmla="*/ 404 h 10000"/>
                  <a:gd name="connsiteX107" fmla="*/ 3357 w 10000"/>
                  <a:gd name="connsiteY107" fmla="*/ 335 h 10000"/>
                  <a:gd name="connsiteX108" fmla="*/ 3384 w 10000"/>
                  <a:gd name="connsiteY108" fmla="*/ 280 h 10000"/>
                  <a:gd name="connsiteX109" fmla="*/ 3411 w 10000"/>
                  <a:gd name="connsiteY109" fmla="*/ 230 h 10000"/>
                  <a:gd name="connsiteX110" fmla="*/ 3443 w 10000"/>
                  <a:gd name="connsiteY110" fmla="*/ 186 h 10000"/>
                  <a:gd name="connsiteX111" fmla="*/ 3470 w 10000"/>
                  <a:gd name="connsiteY111" fmla="*/ 149 h 10000"/>
                  <a:gd name="connsiteX112" fmla="*/ 3497 w 10000"/>
                  <a:gd name="connsiteY112" fmla="*/ 118 h 10000"/>
                  <a:gd name="connsiteX113" fmla="*/ 3529 w 10000"/>
                  <a:gd name="connsiteY113" fmla="*/ 87 h 10000"/>
                  <a:gd name="connsiteX114" fmla="*/ 3556 w 10000"/>
                  <a:gd name="connsiteY114" fmla="*/ 68 h 10000"/>
                  <a:gd name="connsiteX115" fmla="*/ 3587 w 10000"/>
                  <a:gd name="connsiteY115" fmla="*/ 43 h 10000"/>
                  <a:gd name="connsiteX116" fmla="*/ 3614 w 10000"/>
                  <a:gd name="connsiteY116" fmla="*/ 31 h 10000"/>
                  <a:gd name="connsiteX117" fmla="*/ 3641 w 10000"/>
                  <a:gd name="connsiteY117" fmla="*/ 19 h 10000"/>
                  <a:gd name="connsiteX118" fmla="*/ 3673 w 10000"/>
                  <a:gd name="connsiteY118" fmla="*/ 6 h 10000"/>
                  <a:gd name="connsiteX119" fmla="*/ 3700 w 10000"/>
                  <a:gd name="connsiteY119" fmla="*/ 6 h 10000"/>
                  <a:gd name="connsiteX120" fmla="*/ 3731 w 10000"/>
                  <a:gd name="connsiteY120" fmla="*/ 0 h 10000"/>
                  <a:gd name="connsiteX121" fmla="*/ 3758 w 10000"/>
                  <a:gd name="connsiteY121" fmla="*/ 0 h 10000"/>
                  <a:gd name="connsiteX122" fmla="*/ 3785 w 10000"/>
                  <a:gd name="connsiteY122" fmla="*/ 6 h 10000"/>
                  <a:gd name="connsiteX123" fmla="*/ 3817 w 10000"/>
                  <a:gd name="connsiteY123" fmla="*/ 12 h 10000"/>
                  <a:gd name="connsiteX124" fmla="*/ 3844 w 10000"/>
                  <a:gd name="connsiteY124" fmla="*/ 19 h 10000"/>
                  <a:gd name="connsiteX125" fmla="*/ 3876 w 10000"/>
                  <a:gd name="connsiteY125" fmla="*/ 31 h 10000"/>
                  <a:gd name="connsiteX126" fmla="*/ 3903 w 10000"/>
                  <a:gd name="connsiteY126" fmla="*/ 43 h 10000"/>
                  <a:gd name="connsiteX127" fmla="*/ 3930 w 10000"/>
                  <a:gd name="connsiteY127" fmla="*/ 62 h 10000"/>
                  <a:gd name="connsiteX128" fmla="*/ 3957 w 10000"/>
                  <a:gd name="connsiteY128" fmla="*/ 81 h 10000"/>
                  <a:gd name="connsiteX129" fmla="*/ 3988 w 10000"/>
                  <a:gd name="connsiteY129" fmla="*/ 106 h 10000"/>
                  <a:gd name="connsiteX130" fmla="*/ 4015 w 10000"/>
                  <a:gd name="connsiteY130" fmla="*/ 130 h 10000"/>
                  <a:gd name="connsiteX131" fmla="*/ 4047 w 10000"/>
                  <a:gd name="connsiteY131" fmla="*/ 155 h 10000"/>
                  <a:gd name="connsiteX132" fmla="*/ 4074 w 10000"/>
                  <a:gd name="connsiteY132" fmla="*/ 186 h 10000"/>
                  <a:gd name="connsiteX133" fmla="*/ 4101 w 10000"/>
                  <a:gd name="connsiteY133" fmla="*/ 217 h 10000"/>
                  <a:gd name="connsiteX134" fmla="*/ 4132 w 10000"/>
                  <a:gd name="connsiteY134" fmla="*/ 255 h 10000"/>
                  <a:gd name="connsiteX135" fmla="*/ 4160 w 10000"/>
                  <a:gd name="connsiteY135" fmla="*/ 292 h 10000"/>
                  <a:gd name="connsiteX136" fmla="*/ 4191 w 10000"/>
                  <a:gd name="connsiteY136" fmla="*/ 329 h 10000"/>
                  <a:gd name="connsiteX137" fmla="*/ 4218 w 10000"/>
                  <a:gd name="connsiteY137" fmla="*/ 373 h 10000"/>
                  <a:gd name="connsiteX138" fmla="*/ 4245 w 10000"/>
                  <a:gd name="connsiteY138" fmla="*/ 422 h 10000"/>
                  <a:gd name="connsiteX139" fmla="*/ 4277 w 10000"/>
                  <a:gd name="connsiteY139" fmla="*/ 466 h 10000"/>
                  <a:gd name="connsiteX140" fmla="*/ 4304 w 10000"/>
                  <a:gd name="connsiteY140" fmla="*/ 522 h 10000"/>
                  <a:gd name="connsiteX141" fmla="*/ 4335 w 10000"/>
                  <a:gd name="connsiteY141" fmla="*/ 571 h 10000"/>
                  <a:gd name="connsiteX142" fmla="*/ 4362 w 10000"/>
                  <a:gd name="connsiteY142" fmla="*/ 634 h 10000"/>
                  <a:gd name="connsiteX143" fmla="*/ 4389 w 10000"/>
                  <a:gd name="connsiteY143" fmla="*/ 689 h 10000"/>
                  <a:gd name="connsiteX144" fmla="*/ 4421 w 10000"/>
                  <a:gd name="connsiteY144" fmla="*/ 752 h 10000"/>
                  <a:gd name="connsiteX145" fmla="*/ 4448 w 10000"/>
                  <a:gd name="connsiteY145" fmla="*/ 820 h 10000"/>
                  <a:gd name="connsiteX146" fmla="*/ 4475 w 10000"/>
                  <a:gd name="connsiteY146" fmla="*/ 888 h 10000"/>
                  <a:gd name="connsiteX147" fmla="*/ 4507 w 10000"/>
                  <a:gd name="connsiteY147" fmla="*/ 957 h 10000"/>
                  <a:gd name="connsiteX148" fmla="*/ 4534 w 10000"/>
                  <a:gd name="connsiteY148" fmla="*/ 1037 h 10000"/>
                  <a:gd name="connsiteX149" fmla="*/ 4565 w 10000"/>
                  <a:gd name="connsiteY149" fmla="*/ 1118 h 10000"/>
                  <a:gd name="connsiteX150" fmla="*/ 4592 w 10000"/>
                  <a:gd name="connsiteY150" fmla="*/ 1199 h 10000"/>
                  <a:gd name="connsiteX151" fmla="*/ 4619 w 10000"/>
                  <a:gd name="connsiteY151" fmla="*/ 1286 h 10000"/>
                  <a:gd name="connsiteX152" fmla="*/ 4651 w 10000"/>
                  <a:gd name="connsiteY152" fmla="*/ 1373 h 10000"/>
                  <a:gd name="connsiteX153" fmla="*/ 4678 w 10000"/>
                  <a:gd name="connsiteY153" fmla="*/ 1472 h 10000"/>
                  <a:gd name="connsiteX154" fmla="*/ 4709 w 10000"/>
                  <a:gd name="connsiteY154" fmla="*/ 1565 h 10000"/>
                  <a:gd name="connsiteX155" fmla="*/ 4736 w 10000"/>
                  <a:gd name="connsiteY155" fmla="*/ 1671 h 10000"/>
                  <a:gd name="connsiteX156" fmla="*/ 4763 w 10000"/>
                  <a:gd name="connsiteY156" fmla="*/ 1776 h 10000"/>
                  <a:gd name="connsiteX157" fmla="*/ 4795 w 10000"/>
                  <a:gd name="connsiteY157" fmla="*/ 1894 h 10000"/>
                  <a:gd name="connsiteX158" fmla="*/ 4822 w 10000"/>
                  <a:gd name="connsiteY158" fmla="*/ 2012 h 10000"/>
                  <a:gd name="connsiteX159" fmla="*/ 4854 w 10000"/>
                  <a:gd name="connsiteY159" fmla="*/ 2137 h 10000"/>
                  <a:gd name="connsiteX160" fmla="*/ 4881 w 10000"/>
                  <a:gd name="connsiteY160" fmla="*/ 2267 h 10000"/>
                  <a:gd name="connsiteX161" fmla="*/ 4908 w 10000"/>
                  <a:gd name="connsiteY161" fmla="*/ 2404 h 10000"/>
                  <a:gd name="connsiteX162" fmla="*/ 4935 w 10000"/>
                  <a:gd name="connsiteY162" fmla="*/ 2553 h 10000"/>
                  <a:gd name="connsiteX163" fmla="*/ 4966 w 10000"/>
                  <a:gd name="connsiteY163" fmla="*/ 2708 h 10000"/>
                  <a:gd name="connsiteX164" fmla="*/ 4993 w 10000"/>
                  <a:gd name="connsiteY164" fmla="*/ 2870 h 10000"/>
                  <a:gd name="connsiteX165" fmla="*/ 5025 w 10000"/>
                  <a:gd name="connsiteY165" fmla="*/ 3043 h 10000"/>
                  <a:gd name="connsiteX166" fmla="*/ 5052 w 10000"/>
                  <a:gd name="connsiteY166" fmla="*/ 3230 h 10000"/>
                  <a:gd name="connsiteX167" fmla="*/ 5079 w 10000"/>
                  <a:gd name="connsiteY167" fmla="*/ 3429 h 10000"/>
                  <a:gd name="connsiteX168" fmla="*/ 5110 w 10000"/>
                  <a:gd name="connsiteY168" fmla="*/ 3646 h 10000"/>
                  <a:gd name="connsiteX169" fmla="*/ 5137 w 10000"/>
                  <a:gd name="connsiteY169" fmla="*/ 3882 h 10000"/>
                  <a:gd name="connsiteX170" fmla="*/ 5169 w 10000"/>
                  <a:gd name="connsiteY170" fmla="*/ 4143 h 10000"/>
                  <a:gd name="connsiteX171" fmla="*/ 5196 w 10000"/>
                  <a:gd name="connsiteY171" fmla="*/ 4441 h 10000"/>
                  <a:gd name="connsiteX172" fmla="*/ 5223 w 10000"/>
                  <a:gd name="connsiteY172" fmla="*/ 4789 h 10000"/>
                  <a:gd name="connsiteX173" fmla="*/ 5255 w 10000"/>
                  <a:gd name="connsiteY173" fmla="*/ 5205 h 10000"/>
                  <a:gd name="connsiteX174" fmla="*/ 5282 w 10000"/>
                  <a:gd name="connsiteY174" fmla="*/ 5758 h 10000"/>
                  <a:gd name="connsiteX175" fmla="*/ 5313 w 10000"/>
                  <a:gd name="connsiteY175" fmla="*/ 6671 h 10000"/>
                  <a:gd name="connsiteX176" fmla="*/ 5340 w 10000"/>
                  <a:gd name="connsiteY176" fmla="*/ 7776 h 10000"/>
                  <a:gd name="connsiteX177" fmla="*/ 5367 w 10000"/>
                  <a:gd name="connsiteY177" fmla="*/ 6565 h 10000"/>
                  <a:gd name="connsiteX178" fmla="*/ 5399 w 10000"/>
                  <a:gd name="connsiteY178" fmla="*/ 6255 h 10000"/>
                  <a:gd name="connsiteX179" fmla="*/ 5426 w 10000"/>
                  <a:gd name="connsiteY179" fmla="*/ 6155 h 10000"/>
                  <a:gd name="connsiteX180" fmla="*/ 5453 w 10000"/>
                  <a:gd name="connsiteY180" fmla="*/ 6180 h 10000"/>
                  <a:gd name="connsiteX181" fmla="*/ 5484 w 10000"/>
                  <a:gd name="connsiteY181" fmla="*/ 6286 h 10000"/>
                  <a:gd name="connsiteX182" fmla="*/ 5511 w 10000"/>
                  <a:gd name="connsiteY182" fmla="*/ 6484 h 10000"/>
                  <a:gd name="connsiteX183" fmla="*/ 5539 w 10000"/>
                  <a:gd name="connsiteY183" fmla="*/ 6801 h 10000"/>
                  <a:gd name="connsiteX184" fmla="*/ 5570 w 10000"/>
                  <a:gd name="connsiteY184" fmla="*/ 7373 h 10000"/>
                  <a:gd name="connsiteX185" fmla="*/ 5597 w 10000"/>
                  <a:gd name="connsiteY185" fmla="*/ 9447 h 10000"/>
                  <a:gd name="connsiteX186" fmla="*/ 5629 w 10000"/>
                  <a:gd name="connsiteY186" fmla="*/ 7621 h 10000"/>
                  <a:gd name="connsiteX187" fmla="*/ 5656 w 10000"/>
                  <a:gd name="connsiteY187" fmla="*/ 7012 h 10000"/>
                  <a:gd name="connsiteX188" fmla="*/ 5683 w 10000"/>
                  <a:gd name="connsiteY188" fmla="*/ 6708 h 10000"/>
                  <a:gd name="connsiteX189" fmla="*/ 5714 w 10000"/>
                  <a:gd name="connsiteY189" fmla="*/ 6534 h 10000"/>
                  <a:gd name="connsiteX190" fmla="*/ 5741 w 10000"/>
                  <a:gd name="connsiteY190" fmla="*/ 6429 h 10000"/>
                  <a:gd name="connsiteX191" fmla="*/ 5773 w 10000"/>
                  <a:gd name="connsiteY191" fmla="*/ 6385 h 10000"/>
                  <a:gd name="connsiteX192" fmla="*/ 5800 w 10000"/>
                  <a:gd name="connsiteY192" fmla="*/ 6385 h 10000"/>
                  <a:gd name="connsiteX193" fmla="*/ 5827 w 10000"/>
                  <a:gd name="connsiteY193" fmla="*/ 6429 h 10000"/>
                  <a:gd name="connsiteX194" fmla="*/ 5858 w 10000"/>
                  <a:gd name="connsiteY194" fmla="*/ 6516 h 10000"/>
                  <a:gd name="connsiteX195" fmla="*/ 5886 w 10000"/>
                  <a:gd name="connsiteY195" fmla="*/ 6646 h 10000"/>
                  <a:gd name="connsiteX196" fmla="*/ 5913 w 10000"/>
                  <a:gd name="connsiteY196" fmla="*/ 6845 h 10000"/>
                  <a:gd name="connsiteX197" fmla="*/ 5944 w 10000"/>
                  <a:gd name="connsiteY197" fmla="*/ 7149 h 10000"/>
                  <a:gd name="connsiteX198" fmla="*/ 5971 w 10000"/>
                  <a:gd name="connsiteY198" fmla="*/ 7658 h 10000"/>
                  <a:gd name="connsiteX199" fmla="*/ 6003 w 10000"/>
                  <a:gd name="connsiteY199" fmla="*/ 9093 h 10000"/>
                  <a:gd name="connsiteX200" fmla="*/ 6030 w 10000"/>
                  <a:gd name="connsiteY200" fmla="*/ 8106 h 10000"/>
                  <a:gd name="connsiteX201" fmla="*/ 6057 w 10000"/>
                  <a:gd name="connsiteY201" fmla="*/ 7385 h 10000"/>
                  <a:gd name="connsiteX202" fmla="*/ 6088 w 10000"/>
                  <a:gd name="connsiteY202" fmla="*/ 7019 h 10000"/>
                  <a:gd name="connsiteX203" fmla="*/ 6115 w 10000"/>
                  <a:gd name="connsiteY203" fmla="*/ 6789 h 10000"/>
                  <a:gd name="connsiteX204" fmla="*/ 6147 w 10000"/>
                  <a:gd name="connsiteY204" fmla="*/ 6634 h 10000"/>
                  <a:gd name="connsiteX205" fmla="*/ 6174 w 10000"/>
                  <a:gd name="connsiteY205" fmla="*/ 6534 h 10000"/>
                  <a:gd name="connsiteX206" fmla="*/ 6201 w 10000"/>
                  <a:gd name="connsiteY206" fmla="*/ 6472 h 10000"/>
                  <a:gd name="connsiteX207" fmla="*/ 6233 w 10000"/>
                  <a:gd name="connsiteY207" fmla="*/ 6441 h 10000"/>
                  <a:gd name="connsiteX208" fmla="*/ 6260 w 10000"/>
                  <a:gd name="connsiteY208" fmla="*/ 6435 h 10000"/>
                  <a:gd name="connsiteX209" fmla="*/ 6291 w 10000"/>
                  <a:gd name="connsiteY209" fmla="*/ 6460 h 10000"/>
                  <a:gd name="connsiteX210" fmla="*/ 6318 w 10000"/>
                  <a:gd name="connsiteY210" fmla="*/ 6516 h 10000"/>
                  <a:gd name="connsiteX211" fmla="*/ 6345 w 10000"/>
                  <a:gd name="connsiteY211" fmla="*/ 6609 h 10000"/>
                  <a:gd name="connsiteX212" fmla="*/ 6372 w 10000"/>
                  <a:gd name="connsiteY212" fmla="*/ 6733 h 10000"/>
                  <a:gd name="connsiteX213" fmla="*/ 6404 w 10000"/>
                  <a:gd name="connsiteY213" fmla="*/ 6919 h 10000"/>
                  <a:gd name="connsiteX214" fmla="*/ 6431 w 10000"/>
                  <a:gd name="connsiteY214" fmla="*/ 7186 h 10000"/>
                  <a:gd name="connsiteX215" fmla="*/ 6462 w 10000"/>
                  <a:gd name="connsiteY215" fmla="*/ 7596 h 10000"/>
                  <a:gd name="connsiteX216" fmla="*/ 6489 w 10000"/>
                  <a:gd name="connsiteY216" fmla="*/ 8466 h 10000"/>
                  <a:gd name="connsiteX217" fmla="*/ 6516 w 10000"/>
                  <a:gd name="connsiteY217" fmla="*/ 8801 h 10000"/>
                  <a:gd name="connsiteX218" fmla="*/ 6548 w 10000"/>
                  <a:gd name="connsiteY218" fmla="*/ 7714 h 10000"/>
                  <a:gd name="connsiteX219" fmla="*/ 6575 w 10000"/>
                  <a:gd name="connsiteY219" fmla="*/ 7261 h 10000"/>
                  <a:gd name="connsiteX220" fmla="*/ 6607 w 10000"/>
                  <a:gd name="connsiteY220" fmla="*/ 6981 h 10000"/>
                  <a:gd name="connsiteX221" fmla="*/ 6634 w 10000"/>
                  <a:gd name="connsiteY221" fmla="*/ 6795 h 10000"/>
                  <a:gd name="connsiteX222" fmla="*/ 6661 w 10000"/>
                  <a:gd name="connsiteY222" fmla="*/ 6658 h 10000"/>
                  <a:gd name="connsiteX223" fmla="*/ 6692 w 10000"/>
                  <a:gd name="connsiteY223" fmla="*/ 6559 h 10000"/>
                  <a:gd name="connsiteX224" fmla="*/ 6719 w 10000"/>
                  <a:gd name="connsiteY224" fmla="*/ 6497 h 10000"/>
                  <a:gd name="connsiteX225" fmla="*/ 6751 w 10000"/>
                  <a:gd name="connsiteY225" fmla="*/ 6460 h 10000"/>
                  <a:gd name="connsiteX226" fmla="*/ 6778 w 10000"/>
                  <a:gd name="connsiteY226" fmla="*/ 6453 h 10000"/>
                  <a:gd name="connsiteX227" fmla="*/ 6805 w 10000"/>
                  <a:gd name="connsiteY227" fmla="*/ 6460 h 10000"/>
                  <a:gd name="connsiteX228" fmla="*/ 6836 w 10000"/>
                  <a:gd name="connsiteY228" fmla="*/ 6503 h 10000"/>
                  <a:gd name="connsiteX229" fmla="*/ 6863 w 10000"/>
                  <a:gd name="connsiteY229" fmla="*/ 6565 h 10000"/>
                  <a:gd name="connsiteX230" fmla="*/ 6890 w 10000"/>
                  <a:gd name="connsiteY230" fmla="*/ 6658 h 10000"/>
                  <a:gd name="connsiteX231" fmla="*/ 6922 w 10000"/>
                  <a:gd name="connsiteY231" fmla="*/ 6789 h 10000"/>
                  <a:gd name="connsiteX232" fmla="*/ 6949 w 10000"/>
                  <a:gd name="connsiteY232" fmla="*/ 6975 h 10000"/>
                  <a:gd name="connsiteX233" fmla="*/ 6981 w 10000"/>
                  <a:gd name="connsiteY233" fmla="*/ 7236 h 10000"/>
                  <a:gd name="connsiteX234" fmla="*/ 7008 w 10000"/>
                  <a:gd name="connsiteY234" fmla="*/ 7634 h 10000"/>
                  <a:gd name="connsiteX235" fmla="*/ 7035 w 10000"/>
                  <a:gd name="connsiteY235" fmla="*/ 8460 h 10000"/>
                  <a:gd name="connsiteX236" fmla="*/ 7066 w 10000"/>
                  <a:gd name="connsiteY236" fmla="*/ 8969 h 10000"/>
                  <a:gd name="connsiteX237" fmla="*/ 7093 w 10000"/>
                  <a:gd name="connsiteY237" fmla="*/ 7801 h 10000"/>
                  <a:gd name="connsiteX238" fmla="*/ 7125 w 10000"/>
                  <a:gd name="connsiteY238" fmla="*/ 7329 h 10000"/>
                  <a:gd name="connsiteX239" fmla="*/ 7152 w 10000"/>
                  <a:gd name="connsiteY239" fmla="*/ 7037 h 10000"/>
                  <a:gd name="connsiteX240" fmla="*/ 7179 w 10000"/>
                  <a:gd name="connsiteY240" fmla="*/ 6839 h 10000"/>
                  <a:gd name="connsiteX241" fmla="*/ 7210 w 10000"/>
                  <a:gd name="connsiteY241" fmla="*/ 6696 h 10000"/>
                  <a:gd name="connsiteX242" fmla="*/ 7237 w 10000"/>
                  <a:gd name="connsiteY242" fmla="*/ 6590 h 10000"/>
                  <a:gd name="connsiteX243" fmla="*/ 7269 w 10000"/>
                  <a:gd name="connsiteY243" fmla="*/ 6516 h 10000"/>
                  <a:gd name="connsiteX244" fmla="*/ 7296 w 10000"/>
                  <a:gd name="connsiteY244" fmla="*/ 6472 h 10000"/>
                  <a:gd name="connsiteX245" fmla="*/ 7323 w 10000"/>
                  <a:gd name="connsiteY245" fmla="*/ 6447 h 10000"/>
                  <a:gd name="connsiteX246" fmla="*/ 7350 w 10000"/>
                  <a:gd name="connsiteY246" fmla="*/ 6447 h 10000"/>
                  <a:gd name="connsiteX247" fmla="*/ 7382 w 10000"/>
                  <a:gd name="connsiteY247" fmla="*/ 6466 h 10000"/>
                  <a:gd name="connsiteX248" fmla="*/ 7409 w 10000"/>
                  <a:gd name="connsiteY248" fmla="*/ 6509 h 10000"/>
                  <a:gd name="connsiteX249" fmla="*/ 7440 w 10000"/>
                  <a:gd name="connsiteY249" fmla="*/ 6578 h 10000"/>
                  <a:gd name="connsiteX250" fmla="*/ 7467 w 10000"/>
                  <a:gd name="connsiteY250" fmla="*/ 6677 h 10000"/>
                  <a:gd name="connsiteX251" fmla="*/ 7494 w 10000"/>
                  <a:gd name="connsiteY251" fmla="*/ 6814 h 10000"/>
                  <a:gd name="connsiteX252" fmla="*/ 7526 w 10000"/>
                  <a:gd name="connsiteY252" fmla="*/ 7006 h 10000"/>
                  <a:gd name="connsiteX253" fmla="*/ 7553 w 10000"/>
                  <a:gd name="connsiteY253" fmla="*/ 7273 h 10000"/>
                  <a:gd name="connsiteX254" fmla="*/ 7584 w 10000"/>
                  <a:gd name="connsiteY254" fmla="*/ 7696 h 10000"/>
                  <a:gd name="connsiteX255" fmla="*/ 7612 w 10000"/>
                  <a:gd name="connsiteY255" fmla="*/ 8584 h 10000"/>
                  <a:gd name="connsiteX256" fmla="*/ 7639 w 10000"/>
                  <a:gd name="connsiteY256" fmla="*/ 8814 h 10000"/>
                  <a:gd name="connsiteX257" fmla="*/ 7670 w 10000"/>
                  <a:gd name="connsiteY257" fmla="*/ 7770 h 10000"/>
                  <a:gd name="connsiteX258" fmla="*/ 7697 w 10000"/>
                  <a:gd name="connsiteY258" fmla="*/ 7317 h 10000"/>
                  <a:gd name="connsiteX259" fmla="*/ 7729 w 10000"/>
                  <a:gd name="connsiteY259" fmla="*/ 7031 h 10000"/>
                  <a:gd name="connsiteX260" fmla="*/ 7756 w 10000"/>
                  <a:gd name="connsiteY260" fmla="*/ 6839 h 10000"/>
                  <a:gd name="connsiteX261" fmla="*/ 7783 w 10000"/>
                  <a:gd name="connsiteY261" fmla="*/ 6696 h 10000"/>
                  <a:gd name="connsiteX262" fmla="*/ 7810 w 10000"/>
                  <a:gd name="connsiteY262" fmla="*/ 6590 h 10000"/>
                  <a:gd name="connsiteX263" fmla="*/ 7841 w 10000"/>
                  <a:gd name="connsiteY263" fmla="*/ 6522 h 10000"/>
                  <a:gd name="connsiteX264" fmla="*/ 7868 w 10000"/>
                  <a:gd name="connsiteY264" fmla="*/ 6472 h 10000"/>
                  <a:gd name="connsiteX265" fmla="*/ 7900 w 10000"/>
                  <a:gd name="connsiteY265" fmla="*/ 6447 h 10000"/>
                  <a:gd name="connsiteX266" fmla="*/ 7927 w 10000"/>
                  <a:gd name="connsiteY266" fmla="*/ 6447 h 10000"/>
                  <a:gd name="connsiteX267" fmla="*/ 7954 w 10000"/>
                  <a:gd name="connsiteY267" fmla="*/ 6466 h 10000"/>
                  <a:gd name="connsiteX268" fmla="*/ 7986 w 10000"/>
                  <a:gd name="connsiteY268" fmla="*/ 6509 h 10000"/>
                  <a:gd name="connsiteX269" fmla="*/ 8013 w 10000"/>
                  <a:gd name="connsiteY269" fmla="*/ 6578 h 10000"/>
                  <a:gd name="connsiteX270" fmla="*/ 8044 w 10000"/>
                  <a:gd name="connsiteY270" fmla="*/ 6683 h 10000"/>
                  <a:gd name="connsiteX271" fmla="*/ 8071 w 10000"/>
                  <a:gd name="connsiteY271" fmla="*/ 6820 h 10000"/>
                  <a:gd name="connsiteX272" fmla="*/ 8098 w 10000"/>
                  <a:gd name="connsiteY272" fmla="*/ 7006 h 10000"/>
                  <a:gd name="connsiteX273" fmla="*/ 8130 w 10000"/>
                  <a:gd name="connsiteY273" fmla="*/ 7280 h 10000"/>
                  <a:gd name="connsiteX274" fmla="*/ 8157 w 10000"/>
                  <a:gd name="connsiteY274" fmla="*/ 7714 h 10000"/>
                  <a:gd name="connsiteX275" fmla="*/ 8188 w 10000"/>
                  <a:gd name="connsiteY275" fmla="*/ 8671 h 10000"/>
                  <a:gd name="connsiteX276" fmla="*/ 8215 w 10000"/>
                  <a:gd name="connsiteY276" fmla="*/ 8696 h 10000"/>
                  <a:gd name="connsiteX277" fmla="*/ 8242 w 10000"/>
                  <a:gd name="connsiteY277" fmla="*/ 7720 h 10000"/>
                  <a:gd name="connsiteX278" fmla="*/ 8274 w 10000"/>
                  <a:gd name="connsiteY278" fmla="*/ 7286 h 10000"/>
                  <a:gd name="connsiteX279" fmla="*/ 8301 w 10000"/>
                  <a:gd name="connsiteY279" fmla="*/ 7006 h 10000"/>
                  <a:gd name="connsiteX280" fmla="*/ 8328 w 10000"/>
                  <a:gd name="connsiteY280" fmla="*/ 6820 h 10000"/>
                  <a:gd name="connsiteX281" fmla="*/ 8360 w 10000"/>
                  <a:gd name="connsiteY281" fmla="*/ 6683 h 10000"/>
                  <a:gd name="connsiteX282" fmla="*/ 8387 w 10000"/>
                  <a:gd name="connsiteY282" fmla="*/ 6584 h 10000"/>
                  <a:gd name="connsiteX283" fmla="*/ 8418 w 10000"/>
                  <a:gd name="connsiteY283" fmla="*/ 6516 h 10000"/>
                  <a:gd name="connsiteX284" fmla="*/ 8445 w 10000"/>
                  <a:gd name="connsiteY284" fmla="*/ 6472 h 10000"/>
                  <a:gd name="connsiteX285" fmla="*/ 8472 w 10000"/>
                  <a:gd name="connsiteY285" fmla="*/ 6453 h 10000"/>
                  <a:gd name="connsiteX286" fmla="*/ 8504 w 10000"/>
                  <a:gd name="connsiteY286" fmla="*/ 6460 h 10000"/>
                  <a:gd name="connsiteX287" fmla="*/ 8531 w 10000"/>
                  <a:gd name="connsiteY287" fmla="*/ 6491 h 10000"/>
                  <a:gd name="connsiteX288" fmla="*/ 8562 w 10000"/>
                  <a:gd name="connsiteY288" fmla="*/ 6553 h 10000"/>
                  <a:gd name="connsiteX289" fmla="*/ 8589 w 10000"/>
                  <a:gd name="connsiteY289" fmla="*/ 6640 h 10000"/>
                  <a:gd name="connsiteX290" fmla="*/ 8616 w 10000"/>
                  <a:gd name="connsiteY290" fmla="*/ 6770 h 10000"/>
                  <a:gd name="connsiteX291" fmla="*/ 8648 w 10000"/>
                  <a:gd name="connsiteY291" fmla="*/ 6944 h 10000"/>
                  <a:gd name="connsiteX292" fmla="*/ 8675 w 10000"/>
                  <a:gd name="connsiteY292" fmla="*/ 7205 h 10000"/>
                  <a:gd name="connsiteX293" fmla="*/ 8707 w 10000"/>
                  <a:gd name="connsiteY293" fmla="*/ 7615 h 10000"/>
                  <a:gd name="connsiteX294" fmla="*/ 8734 w 10000"/>
                  <a:gd name="connsiteY294" fmla="*/ 8460 h 10000"/>
                  <a:gd name="connsiteX295" fmla="*/ 8761 w 10000"/>
                  <a:gd name="connsiteY295" fmla="*/ 8839 h 10000"/>
                  <a:gd name="connsiteX296" fmla="*/ 8788 w 10000"/>
                  <a:gd name="connsiteY296" fmla="*/ 7733 h 10000"/>
                  <a:gd name="connsiteX297" fmla="*/ 8819 w 10000"/>
                  <a:gd name="connsiteY297" fmla="*/ 7267 h 10000"/>
                  <a:gd name="connsiteX298" fmla="*/ 8851 w 10000"/>
                  <a:gd name="connsiteY298" fmla="*/ 6981 h 10000"/>
                  <a:gd name="connsiteX299" fmla="*/ 8878 w 10000"/>
                  <a:gd name="connsiteY299" fmla="*/ 6783 h 10000"/>
                  <a:gd name="connsiteX300" fmla="*/ 8905 w 10000"/>
                  <a:gd name="connsiteY300" fmla="*/ 6646 h 10000"/>
                  <a:gd name="connsiteX301" fmla="*/ 8932 w 10000"/>
                  <a:gd name="connsiteY301" fmla="*/ 6547 h 10000"/>
                  <a:gd name="connsiteX302" fmla="*/ 8963 w 10000"/>
                  <a:gd name="connsiteY302" fmla="*/ 6484 h 10000"/>
                  <a:gd name="connsiteX303" fmla="*/ 8991 w 10000"/>
                  <a:gd name="connsiteY303" fmla="*/ 6453 h 10000"/>
                  <a:gd name="connsiteX304" fmla="*/ 9022 w 10000"/>
                  <a:gd name="connsiteY304" fmla="*/ 6447 h 10000"/>
                  <a:gd name="connsiteX305" fmla="*/ 9049 w 10000"/>
                  <a:gd name="connsiteY305" fmla="*/ 6472 h 10000"/>
                  <a:gd name="connsiteX306" fmla="*/ 9076 w 10000"/>
                  <a:gd name="connsiteY306" fmla="*/ 6528 h 10000"/>
                  <a:gd name="connsiteX307" fmla="*/ 9108 w 10000"/>
                  <a:gd name="connsiteY307" fmla="*/ 6621 h 10000"/>
                  <a:gd name="connsiteX308" fmla="*/ 9135 w 10000"/>
                  <a:gd name="connsiteY308" fmla="*/ 6758 h 10000"/>
                  <a:gd name="connsiteX309" fmla="*/ 9166 w 10000"/>
                  <a:gd name="connsiteY309" fmla="*/ 6957 h 10000"/>
                  <a:gd name="connsiteX310" fmla="*/ 9193 w 10000"/>
                  <a:gd name="connsiteY310" fmla="*/ 7267 h 10000"/>
                  <a:gd name="connsiteX311" fmla="*/ 9220 w 10000"/>
                  <a:gd name="connsiteY311" fmla="*/ 7814 h 10000"/>
                  <a:gd name="connsiteX312" fmla="*/ 9252 w 10000"/>
                  <a:gd name="connsiteY312" fmla="*/ 9863 h 10000"/>
                  <a:gd name="connsiteX313" fmla="*/ 9279 w 10000"/>
                  <a:gd name="connsiteY313" fmla="*/ 7988 h 10000"/>
                  <a:gd name="connsiteX314" fmla="*/ 9306 w 10000"/>
                  <a:gd name="connsiteY314" fmla="*/ 7335 h 10000"/>
                  <a:gd name="connsiteX315" fmla="*/ 9338 w 10000"/>
                  <a:gd name="connsiteY315" fmla="*/ 6988 h 10000"/>
                  <a:gd name="connsiteX316" fmla="*/ 9365 w 10000"/>
                  <a:gd name="connsiteY316" fmla="*/ 6758 h 10000"/>
                  <a:gd name="connsiteX317" fmla="*/ 9396 w 10000"/>
                  <a:gd name="connsiteY317" fmla="*/ 6602 h 10000"/>
                  <a:gd name="connsiteX318" fmla="*/ 9423 w 10000"/>
                  <a:gd name="connsiteY318" fmla="*/ 6503 h 10000"/>
                  <a:gd name="connsiteX319" fmla="*/ 9450 w 10000"/>
                  <a:gd name="connsiteY319" fmla="*/ 6447 h 10000"/>
                  <a:gd name="connsiteX320" fmla="*/ 9482 w 10000"/>
                  <a:gd name="connsiteY320" fmla="*/ 6435 h 10000"/>
                  <a:gd name="connsiteX321" fmla="*/ 9509 w 10000"/>
                  <a:gd name="connsiteY321" fmla="*/ 6460 h 10000"/>
                  <a:gd name="connsiteX322" fmla="*/ 9540 w 10000"/>
                  <a:gd name="connsiteY322" fmla="*/ 6534 h 10000"/>
                  <a:gd name="connsiteX323" fmla="*/ 9567 w 10000"/>
                  <a:gd name="connsiteY323" fmla="*/ 6665 h 10000"/>
                  <a:gd name="connsiteX324" fmla="*/ 9594 w 10000"/>
                  <a:gd name="connsiteY324" fmla="*/ 6882 h 10000"/>
                  <a:gd name="connsiteX325" fmla="*/ 9626 w 10000"/>
                  <a:gd name="connsiteY325" fmla="*/ 7242 h 10000"/>
                  <a:gd name="connsiteX326" fmla="*/ 9653 w 10000"/>
                  <a:gd name="connsiteY326" fmla="*/ 7981 h 10000"/>
                  <a:gd name="connsiteX327" fmla="*/ 9680 w 10000"/>
                  <a:gd name="connsiteY327" fmla="*/ 8820 h 10000"/>
                  <a:gd name="connsiteX328" fmla="*/ 9712 w 10000"/>
                  <a:gd name="connsiteY328" fmla="*/ 7484 h 10000"/>
                  <a:gd name="connsiteX329" fmla="*/ 9739 w 10000"/>
                  <a:gd name="connsiteY329" fmla="*/ 7012 h 10000"/>
                  <a:gd name="connsiteX330" fmla="*/ 9766 w 10000"/>
                  <a:gd name="connsiteY330" fmla="*/ 6758 h 10000"/>
                  <a:gd name="connsiteX331" fmla="*/ 9797 w 10000"/>
                  <a:gd name="connsiteY331" fmla="*/ 6615 h 10000"/>
                  <a:gd name="connsiteX332" fmla="*/ 9824 w 10000"/>
                  <a:gd name="connsiteY332" fmla="*/ 6559 h 10000"/>
                  <a:gd name="connsiteX333" fmla="*/ 9856 w 10000"/>
                  <a:gd name="connsiteY333" fmla="*/ 6590 h 10000"/>
                  <a:gd name="connsiteX334" fmla="*/ 9883 w 10000"/>
                  <a:gd name="connsiteY334" fmla="*/ 6708 h 10000"/>
                  <a:gd name="connsiteX335" fmla="*/ 9910 w 10000"/>
                  <a:gd name="connsiteY335" fmla="*/ 6950 h 10000"/>
                  <a:gd name="connsiteX336" fmla="*/ 9941 w 10000"/>
                  <a:gd name="connsiteY336" fmla="*/ 7404 h 10000"/>
                  <a:gd name="connsiteX337" fmla="*/ 9968 w 10000"/>
                  <a:gd name="connsiteY337" fmla="*/ 8516 h 10000"/>
                  <a:gd name="connsiteX338" fmla="*/ 10000 w 10000"/>
                  <a:gd name="connsiteY33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182 w 10000"/>
                  <a:gd name="connsiteY100" fmla="*/ 907 h 10000"/>
                  <a:gd name="connsiteX101" fmla="*/ 3213 w 10000"/>
                  <a:gd name="connsiteY101" fmla="*/ 770 h 10000"/>
                  <a:gd name="connsiteX102" fmla="*/ 3240 w 10000"/>
                  <a:gd name="connsiteY102" fmla="*/ 658 h 10000"/>
                  <a:gd name="connsiteX103" fmla="*/ 3267 w 10000"/>
                  <a:gd name="connsiteY103" fmla="*/ 559 h 10000"/>
                  <a:gd name="connsiteX104" fmla="*/ 3299 w 10000"/>
                  <a:gd name="connsiteY104" fmla="*/ 478 h 10000"/>
                  <a:gd name="connsiteX105" fmla="*/ 3326 w 10000"/>
                  <a:gd name="connsiteY105" fmla="*/ 404 h 10000"/>
                  <a:gd name="connsiteX106" fmla="*/ 3357 w 10000"/>
                  <a:gd name="connsiteY106" fmla="*/ 335 h 10000"/>
                  <a:gd name="connsiteX107" fmla="*/ 3384 w 10000"/>
                  <a:gd name="connsiteY107" fmla="*/ 280 h 10000"/>
                  <a:gd name="connsiteX108" fmla="*/ 3411 w 10000"/>
                  <a:gd name="connsiteY108" fmla="*/ 230 h 10000"/>
                  <a:gd name="connsiteX109" fmla="*/ 3443 w 10000"/>
                  <a:gd name="connsiteY109" fmla="*/ 186 h 10000"/>
                  <a:gd name="connsiteX110" fmla="*/ 3470 w 10000"/>
                  <a:gd name="connsiteY110" fmla="*/ 149 h 10000"/>
                  <a:gd name="connsiteX111" fmla="*/ 3497 w 10000"/>
                  <a:gd name="connsiteY111" fmla="*/ 118 h 10000"/>
                  <a:gd name="connsiteX112" fmla="*/ 3529 w 10000"/>
                  <a:gd name="connsiteY112" fmla="*/ 87 h 10000"/>
                  <a:gd name="connsiteX113" fmla="*/ 3556 w 10000"/>
                  <a:gd name="connsiteY113" fmla="*/ 68 h 10000"/>
                  <a:gd name="connsiteX114" fmla="*/ 3587 w 10000"/>
                  <a:gd name="connsiteY114" fmla="*/ 43 h 10000"/>
                  <a:gd name="connsiteX115" fmla="*/ 3614 w 10000"/>
                  <a:gd name="connsiteY115" fmla="*/ 31 h 10000"/>
                  <a:gd name="connsiteX116" fmla="*/ 3641 w 10000"/>
                  <a:gd name="connsiteY116" fmla="*/ 19 h 10000"/>
                  <a:gd name="connsiteX117" fmla="*/ 3673 w 10000"/>
                  <a:gd name="connsiteY117" fmla="*/ 6 h 10000"/>
                  <a:gd name="connsiteX118" fmla="*/ 3700 w 10000"/>
                  <a:gd name="connsiteY118" fmla="*/ 6 h 10000"/>
                  <a:gd name="connsiteX119" fmla="*/ 3731 w 10000"/>
                  <a:gd name="connsiteY119" fmla="*/ 0 h 10000"/>
                  <a:gd name="connsiteX120" fmla="*/ 3758 w 10000"/>
                  <a:gd name="connsiteY120" fmla="*/ 0 h 10000"/>
                  <a:gd name="connsiteX121" fmla="*/ 3785 w 10000"/>
                  <a:gd name="connsiteY121" fmla="*/ 6 h 10000"/>
                  <a:gd name="connsiteX122" fmla="*/ 3817 w 10000"/>
                  <a:gd name="connsiteY122" fmla="*/ 12 h 10000"/>
                  <a:gd name="connsiteX123" fmla="*/ 3844 w 10000"/>
                  <a:gd name="connsiteY123" fmla="*/ 19 h 10000"/>
                  <a:gd name="connsiteX124" fmla="*/ 3876 w 10000"/>
                  <a:gd name="connsiteY124" fmla="*/ 31 h 10000"/>
                  <a:gd name="connsiteX125" fmla="*/ 3903 w 10000"/>
                  <a:gd name="connsiteY125" fmla="*/ 43 h 10000"/>
                  <a:gd name="connsiteX126" fmla="*/ 3930 w 10000"/>
                  <a:gd name="connsiteY126" fmla="*/ 62 h 10000"/>
                  <a:gd name="connsiteX127" fmla="*/ 3957 w 10000"/>
                  <a:gd name="connsiteY127" fmla="*/ 81 h 10000"/>
                  <a:gd name="connsiteX128" fmla="*/ 3988 w 10000"/>
                  <a:gd name="connsiteY128" fmla="*/ 106 h 10000"/>
                  <a:gd name="connsiteX129" fmla="*/ 4015 w 10000"/>
                  <a:gd name="connsiteY129" fmla="*/ 130 h 10000"/>
                  <a:gd name="connsiteX130" fmla="*/ 4047 w 10000"/>
                  <a:gd name="connsiteY130" fmla="*/ 155 h 10000"/>
                  <a:gd name="connsiteX131" fmla="*/ 4074 w 10000"/>
                  <a:gd name="connsiteY131" fmla="*/ 186 h 10000"/>
                  <a:gd name="connsiteX132" fmla="*/ 4101 w 10000"/>
                  <a:gd name="connsiteY132" fmla="*/ 217 h 10000"/>
                  <a:gd name="connsiteX133" fmla="*/ 4132 w 10000"/>
                  <a:gd name="connsiteY133" fmla="*/ 255 h 10000"/>
                  <a:gd name="connsiteX134" fmla="*/ 4160 w 10000"/>
                  <a:gd name="connsiteY134" fmla="*/ 292 h 10000"/>
                  <a:gd name="connsiteX135" fmla="*/ 4191 w 10000"/>
                  <a:gd name="connsiteY135" fmla="*/ 329 h 10000"/>
                  <a:gd name="connsiteX136" fmla="*/ 4218 w 10000"/>
                  <a:gd name="connsiteY136" fmla="*/ 373 h 10000"/>
                  <a:gd name="connsiteX137" fmla="*/ 4245 w 10000"/>
                  <a:gd name="connsiteY137" fmla="*/ 422 h 10000"/>
                  <a:gd name="connsiteX138" fmla="*/ 4277 w 10000"/>
                  <a:gd name="connsiteY138" fmla="*/ 466 h 10000"/>
                  <a:gd name="connsiteX139" fmla="*/ 4304 w 10000"/>
                  <a:gd name="connsiteY139" fmla="*/ 522 h 10000"/>
                  <a:gd name="connsiteX140" fmla="*/ 4335 w 10000"/>
                  <a:gd name="connsiteY140" fmla="*/ 571 h 10000"/>
                  <a:gd name="connsiteX141" fmla="*/ 4362 w 10000"/>
                  <a:gd name="connsiteY141" fmla="*/ 634 h 10000"/>
                  <a:gd name="connsiteX142" fmla="*/ 4389 w 10000"/>
                  <a:gd name="connsiteY142" fmla="*/ 689 h 10000"/>
                  <a:gd name="connsiteX143" fmla="*/ 4421 w 10000"/>
                  <a:gd name="connsiteY143" fmla="*/ 752 h 10000"/>
                  <a:gd name="connsiteX144" fmla="*/ 4448 w 10000"/>
                  <a:gd name="connsiteY144" fmla="*/ 820 h 10000"/>
                  <a:gd name="connsiteX145" fmla="*/ 4475 w 10000"/>
                  <a:gd name="connsiteY145" fmla="*/ 888 h 10000"/>
                  <a:gd name="connsiteX146" fmla="*/ 4507 w 10000"/>
                  <a:gd name="connsiteY146" fmla="*/ 957 h 10000"/>
                  <a:gd name="connsiteX147" fmla="*/ 4534 w 10000"/>
                  <a:gd name="connsiteY147" fmla="*/ 1037 h 10000"/>
                  <a:gd name="connsiteX148" fmla="*/ 4565 w 10000"/>
                  <a:gd name="connsiteY148" fmla="*/ 1118 h 10000"/>
                  <a:gd name="connsiteX149" fmla="*/ 4592 w 10000"/>
                  <a:gd name="connsiteY149" fmla="*/ 1199 h 10000"/>
                  <a:gd name="connsiteX150" fmla="*/ 4619 w 10000"/>
                  <a:gd name="connsiteY150" fmla="*/ 1286 h 10000"/>
                  <a:gd name="connsiteX151" fmla="*/ 4651 w 10000"/>
                  <a:gd name="connsiteY151" fmla="*/ 1373 h 10000"/>
                  <a:gd name="connsiteX152" fmla="*/ 4678 w 10000"/>
                  <a:gd name="connsiteY152" fmla="*/ 1472 h 10000"/>
                  <a:gd name="connsiteX153" fmla="*/ 4709 w 10000"/>
                  <a:gd name="connsiteY153" fmla="*/ 1565 h 10000"/>
                  <a:gd name="connsiteX154" fmla="*/ 4736 w 10000"/>
                  <a:gd name="connsiteY154" fmla="*/ 1671 h 10000"/>
                  <a:gd name="connsiteX155" fmla="*/ 4763 w 10000"/>
                  <a:gd name="connsiteY155" fmla="*/ 1776 h 10000"/>
                  <a:gd name="connsiteX156" fmla="*/ 4795 w 10000"/>
                  <a:gd name="connsiteY156" fmla="*/ 1894 h 10000"/>
                  <a:gd name="connsiteX157" fmla="*/ 4822 w 10000"/>
                  <a:gd name="connsiteY157" fmla="*/ 2012 h 10000"/>
                  <a:gd name="connsiteX158" fmla="*/ 4854 w 10000"/>
                  <a:gd name="connsiteY158" fmla="*/ 2137 h 10000"/>
                  <a:gd name="connsiteX159" fmla="*/ 4881 w 10000"/>
                  <a:gd name="connsiteY159" fmla="*/ 2267 h 10000"/>
                  <a:gd name="connsiteX160" fmla="*/ 4908 w 10000"/>
                  <a:gd name="connsiteY160" fmla="*/ 2404 h 10000"/>
                  <a:gd name="connsiteX161" fmla="*/ 4935 w 10000"/>
                  <a:gd name="connsiteY161" fmla="*/ 2553 h 10000"/>
                  <a:gd name="connsiteX162" fmla="*/ 4966 w 10000"/>
                  <a:gd name="connsiteY162" fmla="*/ 2708 h 10000"/>
                  <a:gd name="connsiteX163" fmla="*/ 4993 w 10000"/>
                  <a:gd name="connsiteY163" fmla="*/ 2870 h 10000"/>
                  <a:gd name="connsiteX164" fmla="*/ 5025 w 10000"/>
                  <a:gd name="connsiteY164" fmla="*/ 3043 h 10000"/>
                  <a:gd name="connsiteX165" fmla="*/ 5052 w 10000"/>
                  <a:gd name="connsiteY165" fmla="*/ 3230 h 10000"/>
                  <a:gd name="connsiteX166" fmla="*/ 5079 w 10000"/>
                  <a:gd name="connsiteY166" fmla="*/ 3429 h 10000"/>
                  <a:gd name="connsiteX167" fmla="*/ 5110 w 10000"/>
                  <a:gd name="connsiteY167" fmla="*/ 3646 h 10000"/>
                  <a:gd name="connsiteX168" fmla="*/ 5137 w 10000"/>
                  <a:gd name="connsiteY168" fmla="*/ 3882 h 10000"/>
                  <a:gd name="connsiteX169" fmla="*/ 5169 w 10000"/>
                  <a:gd name="connsiteY169" fmla="*/ 4143 h 10000"/>
                  <a:gd name="connsiteX170" fmla="*/ 5196 w 10000"/>
                  <a:gd name="connsiteY170" fmla="*/ 4441 h 10000"/>
                  <a:gd name="connsiteX171" fmla="*/ 5223 w 10000"/>
                  <a:gd name="connsiteY171" fmla="*/ 4789 h 10000"/>
                  <a:gd name="connsiteX172" fmla="*/ 5255 w 10000"/>
                  <a:gd name="connsiteY172" fmla="*/ 5205 h 10000"/>
                  <a:gd name="connsiteX173" fmla="*/ 5282 w 10000"/>
                  <a:gd name="connsiteY173" fmla="*/ 5758 h 10000"/>
                  <a:gd name="connsiteX174" fmla="*/ 5313 w 10000"/>
                  <a:gd name="connsiteY174" fmla="*/ 6671 h 10000"/>
                  <a:gd name="connsiteX175" fmla="*/ 5340 w 10000"/>
                  <a:gd name="connsiteY175" fmla="*/ 7776 h 10000"/>
                  <a:gd name="connsiteX176" fmla="*/ 5367 w 10000"/>
                  <a:gd name="connsiteY176" fmla="*/ 6565 h 10000"/>
                  <a:gd name="connsiteX177" fmla="*/ 5399 w 10000"/>
                  <a:gd name="connsiteY177" fmla="*/ 6255 h 10000"/>
                  <a:gd name="connsiteX178" fmla="*/ 5426 w 10000"/>
                  <a:gd name="connsiteY178" fmla="*/ 6155 h 10000"/>
                  <a:gd name="connsiteX179" fmla="*/ 5453 w 10000"/>
                  <a:gd name="connsiteY179" fmla="*/ 6180 h 10000"/>
                  <a:gd name="connsiteX180" fmla="*/ 5484 w 10000"/>
                  <a:gd name="connsiteY180" fmla="*/ 6286 h 10000"/>
                  <a:gd name="connsiteX181" fmla="*/ 5511 w 10000"/>
                  <a:gd name="connsiteY181" fmla="*/ 6484 h 10000"/>
                  <a:gd name="connsiteX182" fmla="*/ 5539 w 10000"/>
                  <a:gd name="connsiteY182" fmla="*/ 6801 h 10000"/>
                  <a:gd name="connsiteX183" fmla="*/ 5570 w 10000"/>
                  <a:gd name="connsiteY183" fmla="*/ 7373 h 10000"/>
                  <a:gd name="connsiteX184" fmla="*/ 5597 w 10000"/>
                  <a:gd name="connsiteY184" fmla="*/ 9447 h 10000"/>
                  <a:gd name="connsiteX185" fmla="*/ 5629 w 10000"/>
                  <a:gd name="connsiteY185" fmla="*/ 7621 h 10000"/>
                  <a:gd name="connsiteX186" fmla="*/ 5656 w 10000"/>
                  <a:gd name="connsiteY186" fmla="*/ 7012 h 10000"/>
                  <a:gd name="connsiteX187" fmla="*/ 5683 w 10000"/>
                  <a:gd name="connsiteY187" fmla="*/ 6708 h 10000"/>
                  <a:gd name="connsiteX188" fmla="*/ 5714 w 10000"/>
                  <a:gd name="connsiteY188" fmla="*/ 6534 h 10000"/>
                  <a:gd name="connsiteX189" fmla="*/ 5741 w 10000"/>
                  <a:gd name="connsiteY189" fmla="*/ 6429 h 10000"/>
                  <a:gd name="connsiteX190" fmla="*/ 5773 w 10000"/>
                  <a:gd name="connsiteY190" fmla="*/ 6385 h 10000"/>
                  <a:gd name="connsiteX191" fmla="*/ 5800 w 10000"/>
                  <a:gd name="connsiteY191" fmla="*/ 6385 h 10000"/>
                  <a:gd name="connsiteX192" fmla="*/ 5827 w 10000"/>
                  <a:gd name="connsiteY192" fmla="*/ 6429 h 10000"/>
                  <a:gd name="connsiteX193" fmla="*/ 5858 w 10000"/>
                  <a:gd name="connsiteY193" fmla="*/ 6516 h 10000"/>
                  <a:gd name="connsiteX194" fmla="*/ 5886 w 10000"/>
                  <a:gd name="connsiteY194" fmla="*/ 6646 h 10000"/>
                  <a:gd name="connsiteX195" fmla="*/ 5913 w 10000"/>
                  <a:gd name="connsiteY195" fmla="*/ 6845 h 10000"/>
                  <a:gd name="connsiteX196" fmla="*/ 5944 w 10000"/>
                  <a:gd name="connsiteY196" fmla="*/ 7149 h 10000"/>
                  <a:gd name="connsiteX197" fmla="*/ 5971 w 10000"/>
                  <a:gd name="connsiteY197" fmla="*/ 7658 h 10000"/>
                  <a:gd name="connsiteX198" fmla="*/ 6003 w 10000"/>
                  <a:gd name="connsiteY198" fmla="*/ 9093 h 10000"/>
                  <a:gd name="connsiteX199" fmla="*/ 6030 w 10000"/>
                  <a:gd name="connsiteY199" fmla="*/ 8106 h 10000"/>
                  <a:gd name="connsiteX200" fmla="*/ 6057 w 10000"/>
                  <a:gd name="connsiteY200" fmla="*/ 7385 h 10000"/>
                  <a:gd name="connsiteX201" fmla="*/ 6088 w 10000"/>
                  <a:gd name="connsiteY201" fmla="*/ 7019 h 10000"/>
                  <a:gd name="connsiteX202" fmla="*/ 6115 w 10000"/>
                  <a:gd name="connsiteY202" fmla="*/ 6789 h 10000"/>
                  <a:gd name="connsiteX203" fmla="*/ 6147 w 10000"/>
                  <a:gd name="connsiteY203" fmla="*/ 6634 h 10000"/>
                  <a:gd name="connsiteX204" fmla="*/ 6174 w 10000"/>
                  <a:gd name="connsiteY204" fmla="*/ 6534 h 10000"/>
                  <a:gd name="connsiteX205" fmla="*/ 6201 w 10000"/>
                  <a:gd name="connsiteY205" fmla="*/ 6472 h 10000"/>
                  <a:gd name="connsiteX206" fmla="*/ 6233 w 10000"/>
                  <a:gd name="connsiteY206" fmla="*/ 6441 h 10000"/>
                  <a:gd name="connsiteX207" fmla="*/ 6260 w 10000"/>
                  <a:gd name="connsiteY207" fmla="*/ 6435 h 10000"/>
                  <a:gd name="connsiteX208" fmla="*/ 6291 w 10000"/>
                  <a:gd name="connsiteY208" fmla="*/ 6460 h 10000"/>
                  <a:gd name="connsiteX209" fmla="*/ 6318 w 10000"/>
                  <a:gd name="connsiteY209" fmla="*/ 6516 h 10000"/>
                  <a:gd name="connsiteX210" fmla="*/ 6345 w 10000"/>
                  <a:gd name="connsiteY210" fmla="*/ 6609 h 10000"/>
                  <a:gd name="connsiteX211" fmla="*/ 6372 w 10000"/>
                  <a:gd name="connsiteY211" fmla="*/ 6733 h 10000"/>
                  <a:gd name="connsiteX212" fmla="*/ 6404 w 10000"/>
                  <a:gd name="connsiteY212" fmla="*/ 6919 h 10000"/>
                  <a:gd name="connsiteX213" fmla="*/ 6431 w 10000"/>
                  <a:gd name="connsiteY213" fmla="*/ 7186 h 10000"/>
                  <a:gd name="connsiteX214" fmla="*/ 6462 w 10000"/>
                  <a:gd name="connsiteY214" fmla="*/ 7596 h 10000"/>
                  <a:gd name="connsiteX215" fmla="*/ 6489 w 10000"/>
                  <a:gd name="connsiteY215" fmla="*/ 8466 h 10000"/>
                  <a:gd name="connsiteX216" fmla="*/ 6516 w 10000"/>
                  <a:gd name="connsiteY216" fmla="*/ 8801 h 10000"/>
                  <a:gd name="connsiteX217" fmla="*/ 6548 w 10000"/>
                  <a:gd name="connsiteY217" fmla="*/ 7714 h 10000"/>
                  <a:gd name="connsiteX218" fmla="*/ 6575 w 10000"/>
                  <a:gd name="connsiteY218" fmla="*/ 7261 h 10000"/>
                  <a:gd name="connsiteX219" fmla="*/ 6607 w 10000"/>
                  <a:gd name="connsiteY219" fmla="*/ 6981 h 10000"/>
                  <a:gd name="connsiteX220" fmla="*/ 6634 w 10000"/>
                  <a:gd name="connsiteY220" fmla="*/ 6795 h 10000"/>
                  <a:gd name="connsiteX221" fmla="*/ 6661 w 10000"/>
                  <a:gd name="connsiteY221" fmla="*/ 6658 h 10000"/>
                  <a:gd name="connsiteX222" fmla="*/ 6692 w 10000"/>
                  <a:gd name="connsiteY222" fmla="*/ 6559 h 10000"/>
                  <a:gd name="connsiteX223" fmla="*/ 6719 w 10000"/>
                  <a:gd name="connsiteY223" fmla="*/ 6497 h 10000"/>
                  <a:gd name="connsiteX224" fmla="*/ 6751 w 10000"/>
                  <a:gd name="connsiteY224" fmla="*/ 6460 h 10000"/>
                  <a:gd name="connsiteX225" fmla="*/ 6778 w 10000"/>
                  <a:gd name="connsiteY225" fmla="*/ 6453 h 10000"/>
                  <a:gd name="connsiteX226" fmla="*/ 6805 w 10000"/>
                  <a:gd name="connsiteY226" fmla="*/ 6460 h 10000"/>
                  <a:gd name="connsiteX227" fmla="*/ 6836 w 10000"/>
                  <a:gd name="connsiteY227" fmla="*/ 6503 h 10000"/>
                  <a:gd name="connsiteX228" fmla="*/ 6863 w 10000"/>
                  <a:gd name="connsiteY228" fmla="*/ 6565 h 10000"/>
                  <a:gd name="connsiteX229" fmla="*/ 6890 w 10000"/>
                  <a:gd name="connsiteY229" fmla="*/ 6658 h 10000"/>
                  <a:gd name="connsiteX230" fmla="*/ 6922 w 10000"/>
                  <a:gd name="connsiteY230" fmla="*/ 6789 h 10000"/>
                  <a:gd name="connsiteX231" fmla="*/ 6949 w 10000"/>
                  <a:gd name="connsiteY231" fmla="*/ 6975 h 10000"/>
                  <a:gd name="connsiteX232" fmla="*/ 6981 w 10000"/>
                  <a:gd name="connsiteY232" fmla="*/ 7236 h 10000"/>
                  <a:gd name="connsiteX233" fmla="*/ 7008 w 10000"/>
                  <a:gd name="connsiteY233" fmla="*/ 7634 h 10000"/>
                  <a:gd name="connsiteX234" fmla="*/ 7035 w 10000"/>
                  <a:gd name="connsiteY234" fmla="*/ 8460 h 10000"/>
                  <a:gd name="connsiteX235" fmla="*/ 7066 w 10000"/>
                  <a:gd name="connsiteY235" fmla="*/ 8969 h 10000"/>
                  <a:gd name="connsiteX236" fmla="*/ 7093 w 10000"/>
                  <a:gd name="connsiteY236" fmla="*/ 7801 h 10000"/>
                  <a:gd name="connsiteX237" fmla="*/ 7125 w 10000"/>
                  <a:gd name="connsiteY237" fmla="*/ 7329 h 10000"/>
                  <a:gd name="connsiteX238" fmla="*/ 7152 w 10000"/>
                  <a:gd name="connsiteY238" fmla="*/ 7037 h 10000"/>
                  <a:gd name="connsiteX239" fmla="*/ 7179 w 10000"/>
                  <a:gd name="connsiteY239" fmla="*/ 6839 h 10000"/>
                  <a:gd name="connsiteX240" fmla="*/ 7210 w 10000"/>
                  <a:gd name="connsiteY240" fmla="*/ 6696 h 10000"/>
                  <a:gd name="connsiteX241" fmla="*/ 7237 w 10000"/>
                  <a:gd name="connsiteY241" fmla="*/ 6590 h 10000"/>
                  <a:gd name="connsiteX242" fmla="*/ 7269 w 10000"/>
                  <a:gd name="connsiteY242" fmla="*/ 6516 h 10000"/>
                  <a:gd name="connsiteX243" fmla="*/ 7296 w 10000"/>
                  <a:gd name="connsiteY243" fmla="*/ 6472 h 10000"/>
                  <a:gd name="connsiteX244" fmla="*/ 7323 w 10000"/>
                  <a:gd name="connsiteY244" fmla="*/ 6447 h 10000"/>
                  <a:gd name="connsiteX245" fmla="*/ 7350 w 10000"/>
                  <a:gd name="connsiteY245" fmla="*/ 6447 h 10000"/>
                  <a:gd name="connsiteX246" fmla="*/ 7382 w 10000"/>
                  <a:gd name="connsiteY246" fmla="*/ 6466 h 10000"/>
                  <a:gd name="connsiteX247" fmla="*/ 7409 w 10000"/>
                  <a:gd name="connsiteY247" fmla="*/ 6509 h 10000"/>
                  <a:gd name="connsiteX248" fmla="*/ 7440 w 10000"/>
                  <a:gd name="connsiteY248" fmla="*/ 6578 h 10000"/>
                  <a:gd name="connsiteX249" fmla="*/ 7467 w 10000"/>
                  <a:gd name="connsiteY249" fmla="*/ 6677 h 10000"/>
                  <a:gd name="connsiteX250" fmla="*/ 7494 w 10000"/>
                  <a:gd name="connsiteY250" fmla="*/ 6814 h 10000"/>
                  <a:gd name="connsiteX251" fmla="*/ 7526 w 10000"/>
                  <a:gd name="connsiteY251" fmla="*/ 7006 h 10000"/>
                  <a:gd name="connsiteX252" fmla="*/ 7553 w 10000"/>
                  <a:gd name="connsiteY252" fmla="*/ 7273 h 10000"/>
                  <a:gd name="connsiteX253" fmla="*/ 7584 w 10000"/>
                  <a:gd name="connsiteY253" fmla="*/ 7696 h 10000"/>
                  <a:gd name="connsiteX254" fmla="*/ 7612 w 10000"/>
                  <a:gd name="connsiteY254" fmla="*/ 8584 h 10000"/>
                  <a:gd name="connsiteX255" fmla="*/ 7639 w 10000"/>
                  <a:gd name="connsiteY255" fmla="*/ 8814 h 10000"/>
                  <a:gd name="connsiteX256" fmla="*/ 7670 w 10000"/>
                  <a:gd name="connsiteY256" fmla="*/ 7770 h 10000"/>
                  <a:gd name="connsiteX257" fmla="*/ 7697 w 10000"/>
                  <a:gd name="connsiteY257" fmla="*/ 7317 h 10000"/>
                  <a:gd name="connsiteX258" fmla="*/ 7729 w 10000"/>
                  <a:gd name="connsiteY258" fmla="*/ 7031 h 10000"/>
                  <a:gd name="connsiteX259" fmla="*/ 7756 w 10000"/>
                  <a:gd name="connsiteY259" fmla="*/ 6839 h 10000"/>
                  <a:gd name="connsiteX260" fmla="*/ 7783 w 10000"/>
                  <a:gd name="connsiteY260" fmla="*/ 6696 h 10000"/>
                  <a:gd name="connsiteX261" fmla="*/ 7810 w 10000"/>
                  <a:gd name="connsiteY261" fmla="*/ 6590 h 10000"/>
                  <a:gd name="connsiteX262" fmla="*/ 7841 w 10000"/>
                  <a:gd name="connsiteY262" fmla="*/ 6522 h 10000"/>
                  <a:gd name="connsiteX263" fmla="*/ 7868 w 10000"/>
                  <a:gd name="connsiteY263" fmla="*/ 6472 h 10000"/>
                  <a:gd name="connsiteX264" fmla="*/ 7900 w 10000"/>
                  <a:gd name="connsiteY264" fmla="*/ 6447 h 10000"/>
                  <a:gd name="connsiteX265" fmla="*/ 7927 w 10000"/>
                  <a:gd name="connsiteY265" fmla="*/ 6447 h 10000"/>
                  <a:gd name="connsiteX266" fmla="*/ 7954 w 10000"/>
                  <a:gd name="connsiteY266" fmla="*/ 6466 h 10000"/>
                  <a:gd name="connsiteX267" fmla="*/ 7986 w 10000"/>
                  <a:gd name="connsiteY267" fmla="*/ 6509 h 10000"/>
                  <a:gd name="connsiteX268" fmla="*/ 8013 w 10000"/>
                  <a:gd name="connsiteY268" fmla="*/ 6578 h 10000"/>
                  <a:gd name="connsiteX269" fmla="*/ 8044 w 10000"/>
                  <a:gd name="connsiteY269" fmla="*/ 6683 h 10000"/>
                  <a:gd name="connsiteX270" fmla="*/ 8071 w 10000"/>
                  <a:gd name="connsiteY270" fmla="*/ 6820 h 10000"/>
                  <a:gd name="connsiteX271" fmla="*/ 8098 w 10000"/>
                  <a:gd name="connsiteY271" fmla="*/ 7006 h 10000"/>
                  <a:gd name="connsiteX272" fmla="*/ 8130 w 10000"/>
                  <a:gd name="connsiteY272" fmla="*/ 7280 h 10000"/>
                  <a:gd name="connsiteX273" fmla="*/ 8157 w 10000"/>
                  <a:gd name="connsiteY273" fmla="*/ 7714 h 10000"/>
                  <a:gd name="connsiteX274" fmla="*/ 8188 w 10000"/>
                  <a:gd name="connsiteY274" fmla="*/ 8671 h 10000"/>
                  <a:gd name="connsiteX275" fmla="*/ 8215 w 10000"/>
                  <a:gd name="connsiteY275" fmla="*/ 8696 h 10000"/>
                  <a:gd name="connsiteX276" fmla="*/ 8242 w 10000"/>
                  <a:gd name="connsiteY276" fmla="*/ 7720 h 10000"/>
                  <a:gd name="connsiteX277" fmla="*/ 8274 w 10000"/>
                  <a:gd name="connsiteY277" fmla="*/ 7286 h 10000"/>
                  <a:gd name="connsiteX278" fmla="*/ 8301 w 10000"/>
                  <a:gd name="connsiteY278" fmla="*/ 7006 h 10000"/>
                  <a:gd name="connsiteX279" fmla="*/ 8328 w 10000"/>
                  <a:gd name="connsiteY279" fmla="*/ 6820 h 10000"/>
                  <a:gd name="connsiteX280" fmla="*/ 8360 w 10000"/>
                  <a:gd name="connsiteY280" fmla="*/ 6683 h 10000"/>
                  <a:gd name="connsiteX281" fmla="*/ 8387 w 10000"/>
                  <a:gd name="connsiteY281" fmla="*/ 6584 h 10000"/>
                  <a:gd name="connsiteX282" fmla="*/ 8418 w 10000"/>
                  <a:gd name="connsiteY282" fmla="*/ 6516 h 10000"/>
                  <a:gd name="connsiteX283" fmla="*/ 8445 w 10000"/>
                  <a:gd name="connsiteY283" fmla="*/ 6472 h 10000"/>
                  <a:gd name="connsiteX284" fmla="*/ 8472 w 10000"/>
                  <a:gd name="connsiteY284" fmla="*/ 6453 h 10000"/>
                  <a:gd name="connsiteX285" fmla="*/ 8504 w 10000"/>
                  <a:gd name="connsiteY285" fmla="*/ 6460 h 10000"/>
                  <a:gd name="connsiteX286" fmla="*/ 8531 w 10000"/>
                  <a:gd name="connsiteY286" fmla="*/ 6491 h 10000"/>
                  <a:gd name="connsiteX287" fmla="*/ 8562 w 10000"/>
                  <a:gd name="connsiteY287" fmla="*/ 6553 h 10000"/>
                  <a:gd name="connsiteX288" fmla="*/ 8589 w 10000"/>
                  <a:gd name="connsiteY288" fmla="*/ 6640 h 10000"/>
                  <a:gd name="connsiteX289" fmla="*/ 8616 w 10000"/>
                  <a:gd name="connsiteY289" fmla="*/ 6770 h 10000"/>
                  <a:gd name="connsiteX290" fmla="*/ 8648 w 10000"/>
                  <a:gd name="connsiteY290" fmla="*/ 6944 h 10000"/>
                  <a:gd name="connsiteX291" fmla="*/ 8675 w 10000"/>
                  <a:gd name="connsiteY291" fmla="*/ 7205 h 10000"/>
                  <a:gd name="connsiteX292" fmla="*/ 8707 w 10000"/>
                  <a:gd name="connsiteY292" fmla="*/ 7615 h 10000"/>
                  <a:gd name="connsiteX293" fmla="*/ 8734 w 10000"/>
                  <a:gd name="connsiteY293" fmla="*/ 8460 h 10000"/>
                  <a:gd name="connsiteX294" fmla="*/ 8761 w 10000"/>
                  <a:gd name="connsiteY294" fmla="*/ 8839 h 10000"/>
                  <a:gd name="connsiteX295" fmla="*/ 8788 w 10000"/>
                  <a:gd name="connsiteY295" fmla="*/ 7733 h 10000"/>
                  <a:gd name="connsiteX296" fmla="*/ 8819 w 10000"/>
                  <a:gd name="connsiteY296" fmla="*/ 7267 h 10000"/>
                  <a:gd name="connsiteX297" fmla="*/ 8851 w 10000"/>
                  <a:gd name="connsiteY297" fmla="*/ 6981 h 10000"/>
                  <a:gd name="connsiteX298" fmla="*/ 8878 w 10000"/>
                  <a:gd name="connsiteY298" fmla="*/ 6783 h 10000"/>
                  <a:gd name="connsiteX299" fmla="*/ 8905 w 10000"/>
                  <a:gd name="connsiteY299" fmla="*/ 6646 h 10000"/>
                  <a:gd name="connsiteX300" fmla="*/ 8932 w 10000"/>
                  <a:gd name="connsiteY300" fmla="*/ 6547 h 10000"/>
                  <a:gd name="connsiteX301" fmla="*/ 8963 w 10000"/>
                  <a:gd name="connsiteY301" fmla="*/ 6484 h 10000"/>
                  <a:gd name="connsiteX302" fmla="*/ 8991 w 10000"/>
                  <a:gd name="connsiteY302" fmla="*/ 6453 h 10000"/>
                  <a:gd name="connsiteX303" fmla="*/ 9022 w 10000"/>
                  <a:gd name="connsiteY303" fmla="*/ 6447 h 10000"/>
                  <a:gd name="connsiteX304" fmla="*/ 9049 w 10000"/>
                  <a:gd name="connsiteY304" fmla="*/ 6472 h 10000"/>
                  <a:gd name="connsiteX305" fmla="*/ 9076 w 10000"/>
                  <a:gd name="connsiteY305" fmla="*/ 6528 h 10000"/>
                  <a:gd name="connsiteX306" fmla="*/ 9108 w 10000"/>
                  <a:gd name="connsiteY306" fmla="*/ 6621 h 10000"/>
                  <a:gd name="connsiteX307" fmla="*/ 9135 w 10000"/>
                  <a:gd name="connsiteY307" fmla="*/ 6758 h 10000"/>
                  <a:gd name="connsiteX308" fmla="*/ 9166 w 10000"/>
                  <a:gd name="connsiteY308" fmla="*/ 6957 h 10000"/>
                  <a:gd name="connsiteX309" fmla="*/ 9193 w 10000"/>
                  <a:gd name="connsiteY309" fmla="*/ 7267 h 10000"/>
                  <a:gd name="connsiteX310" fmla="*/ 9220 w 10000"/>
                  <a:gd name="connsiteY310" fmla="*/ 7814 h 10000"/>
                  <a:gd name="connsiteX311" fmla="*/ 9252 w 10000"/>
                  <a:gd name="connsiteY311" fmla="*/ 9863 h 10000"/>
                  <a:gd name="connsiteX312" fmla="*/ 9279 w 10000"/>
                  <a:gd name="connsiteY312" fmla="*/ 7988 h 10000"/>
                  <a:gd name="connsiteX313" fmla="*/ 9306 w 10000"/>
                  <a:gd name="connsiteY313" fmla="*/ 7335 h 10000"/>
                  <a:gd name="connsiteX314" fmla="*/ 9338 w 10000"/>
                  <a:gd name="connsiteY314" fmla="*/ 6988 h 10000"/>
                  <a:gd name="connsiteX315" fmla="*/ 9365 w 10000"/>
                  <a:gd name="connsiteY315" fmla="*/ 6758 h 10000"/>
                  <a:gd name="connsiteX316" fmla="*/ 9396 w 10000"/>
                  <a:gd name="connsiteY316" fmla="*/ 6602 h 10000"/>
                  <a:gd name="connsiteX317" fmla="*/ 9423 w 10000"/>
                  <a:gd name="connsiteY317" fmla="*/ 6503 h 10000"/>
                  <a:gd name="connsiteX318" fmla="*/ 9450 w 10000"/>
                  <a:gd name="connsiteY318" fmla="*/ 6447 h 10000"/>
                  <a:gd name="connsiteX319" fmla="*/ 9482 w 10000"/>
                  <a:gd name="connsiteY319" fmla="*/ 6435 h 10000"/>
                  <a:gd name="connsiteX320" fmla="*/ 9509 w 10000"/>
                  <a:gd name="connsiteY320" fmla="*/ 6460 h 10000"/>
                  <a:gd name="connsiteX321" fmla="*/ 9540 w 10000"/>
                  <a:gd name="connsiteY321" fmla="*/ 6534 h 10000"/>
                  <a:gd name="connsiteX322" fmla="*/ 9567 w 10000"/>
                  <a:gd name="connsiteY322" fmla="*/ 6665 h 10000"/>
                  <a:gd name="connsiteX323" fmla="*/ 9594 w 10000"/>
                  <a:gd name="connsiteY323" fmla="*/ 6882 h 10000"/>
                  <a:gd name="connsiteX324" fmla="*/ 9626 w 10000"/>
                  <a:gd name="connsiteY324" fmla="*/ 7242 h 10000"/>
                  <a:gd name="connsiteX325" fmla="*/ 9653 w 10000"/>
                  <a:gd name="connsiteY325" fmla="*/ 7981 h 10000"/>
                  <a:gd name="connsiteX326" fmla="*/ 9680 w 10000"/>
                  <a:gd name="connsiteY326" fmla="*/ 8820 h 10000"/>
                  <a:gd name="connsiteX327" fmla="*/ 9712 w 10000"/>
                  <a:gd name="connsiteY327" fmla="*/ 7484 h 10000"/>
                  <a:gd name="connsiteX328" fmla="*/ 9739 w 10000"/>
                  <a:gd name="connsiteY328" fmla="*/ 7012 h 10000"/>
                  <a:gd name="connsiteX329" fmla="*/ 9766 w 10000"/>
                  <a:gd name="connsiteY329" fmla="*/ 6758 h 10000"/>
                  <a:gd name="connsiteX330" fmla="*/ 9797 w 10000"/>
                  <a:gd name="connsiteY330" fmla="*/ 6615 h 10000"/>
                  <a:gd name="connsiteX331" fmla="*/ 9824 w 10000"/>
                  <a:gd name="connsiteY331" fmla="*/ 6559 h 10000"/>
                  <a:gd name="connsiteX332" fmla="*/ 9856 w 10000"/>
                  <a:gd name="connsiteY332" fmla="*/ 6590 h 10000"/>
                  <a:gd name="connsiteX333" fmla="*/ 9883 w 10000"/>
                  <a:gd name="connsiteY333" fmla="*/ 6708 h 10000"/>
                  <a:gd name="connsiteX334" fmla="*/ 9910 w 10000"/>
                  <a:gd name="connsiteY334" fmla="*/ 6950 h 10000"/>
                  <a:gd name="connsiteX335" fmla="*/ 9941 w 10000"/>
                  <a:gd name="connsiteY335" fmla="*/ 7404 h 10000"/>
                  <a:gd name="connsiteX336" fmla="*/ 9968 w 10000"/>
                  <a:gd name="connsiteY336" fmla="*/ 8516 h 10000"/>
                  <a:gd name="connsiteX337" fmla="*/ 10000 w 10000"/>
                  <a:gd name="connsiteY33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213 w 10000"/>
                  <a:gd name="connsiteY100" fmla="*/ 770 h 10000"/>
                  <a:gd name="connsiteX101" fmla="*/ 3240 w 10000"/>
                  <a:gd name="connsiteY101" fmla="*/ 658 h 10000"/>
                  <a:gd name="connsiteX102" fmla="*/ 3267 w 10000"/>
                  <a:gd name="connsiteY102" fmla="*/ 559 h 10000"/>
                  <a:gd name="connsiteX103" fmla="*/ 3299 w 10000"/>
                  <a:gd name="connsiteY103" fmla="*/ 478 h 10000"/>
                  <a:gd name="connsiteX104" fmla="*/ 3326 w 10000"/>
                  <a:gd name="connsiteY104" fmla="*/ 404 h 10000"/>
                  <a:gd name="connsiteX105" fmla="*/ 3357 w 10000"/>
                  <a:gd name="connsiteY105" fmla="*/ 335 h 10000"/>
                  <a:gd name="connsiteX106" fmla="*/ 3384 w 10000"/>
                  <a:gd name="connsiteY106" fmla="*/ 280 h 10000"/>
                  <a:gd name="connsiteX107" fmla="*/ 3411 w 10000"/>
                  <a:gd name="connsiteY107" fmla="*/ 230 h 10000"/>
                  <a:gd name="connsiteX108" fmla="*/ 3443 w 10000"/>
                  <a:gd name="connsiteY108" fmla="*/ 186 h 10000"/>
                  <a:gd name="connsiteX109" fmla="*/ 3470 w 10000"/>
                  <a:gd name="connsiteY109" fmla="*/ 149 h 10000"/>
                  <a:gd name="connsiteX110" fmla="*/ 3497 w 10000"/>
                  <a:gd name="connsiteY110" fmla="*/ 118 h 10000"/>
                  <a:gd name="connsiteX111" fmla="*/ 3529 w 10000"/>
                  <a:gd name="connsiteY111" fmla="*/ 87 h 10000"/>
                  <a:gd name="connsiteX112" fmla="*/ 3556 w 10000"/>
                  <a:gd name="connsiteY112" fmla="*/ 68 h 10000"/>
                  <a:gd name="connsiteX113" fmla="*/ 3587 w 10000"/>
                  <a:gd name="connsiteY113" fmla="*/ 43 h 10000"/>
                  <a:gd name="connsiteX114" fmla="*/ 3614 w 10000"/>
                  <a:gd name="connsiteY114" fmla="*/ 31 h 10000"/>
                  <a:gd name="connsiteX115" fmla="*/ 3641 w 10000"/>
                  <a:gd name="connsiteY115" fmla="*/ 19 h 10000"/>
                  <a:gd name="connsiteX116" fmla="*/ 3673 w 10000"/>
                  <a:gd name="connsiteY116" fmla="*/ 6 h 10000"/>
                  <a:gd name="connsiteX117" fmla="*/ 3700 w 10000"/>
                  <a:gd name="connsiteY117" fmla="*/ 6 h 10000"/>
                  <a:gd name="connsiteX118" fmla="*/ 3731 w 10000"/>
                  <a:gd name="connsiteY118" fmla="*/ 0 h 10000"/>
                  <a:gd name="connsiteX119" fmla="*/ 3758 w 10000"/>
                  <a:gd name="connsiteY119" fmla="*/ 0 h 10000"/>
                  <a:gd name="connsiteX120" fmla="*/ 3785 w 10000"/>
                  <a:gd name="connsiteY120" fmla="*/ 6 h 10000"/>
                  <a:gd name="connsiteX121" fmla="*/ 3817 w 10000"/>
                  <a:gd name="connsiteY121" fmla="*/ 12 h 10000"/>
                  <a:gd name="connsiteX122" fmla="*/ 3844 w 10000"/>
                  <a:gd name="connsiteY122" fmla="*/ 19 h 10000"/>
                  <a:gd name="connsiteX123" fmla="*/ 3876 w 10000"/>
                  <a:gd name="connsiteY123" fmla="*/ 31 h 10000"/>
                  <a:gd name="connsiteX124" fmla="*/ 3903 w 10000"/>
                  <a:gd name="connsiteY124" fmla="*/ 43 h 10000"/>
                  <a:gd name="connsiteX125" fmla="*/ 3930 w 10000"/>
                  <a:gd name="connsiteY125" fmla="*/ 62 h 10000"/>
                  <a:gd name="connsiteX126" fmla="*/ 3957 w 10000"/>
                  <a:gd name="connsiteY126" fmla="*/ 81 h 10000"/>
                  <a:gd name="connsiteX127" fmla="*/ 3988 w 10000"/>
                  <a:gd name="connsiteY127" fmla="*/ 106 h 10000"/>
                  <a:gd name="connsiteX128" fmla="*/ 4015 w 10000"/>
                  <a:gd name="connsiteY128" fmla="*/ 130 h 10000"/>
                  <a:gd name="connsiteX129" fmla="*/ 4047 w 10000"/>
                  <a:gd name="connsiteY129" fmla="*/ 155 h 10000"/>
                  <a:gd name="connsiteX130" fmla="*/ 4074 w 10000"/>
                  <a:gd name="connsiteY130" fmla="*/ 186 h 10000"/>
                  <a:gd name="connsiteX131" fmla="*/ 4101 w 10000"/>
                  <a:gd name="connsiteY131" fmla="*/ 217 h 10000"/>
                  <a:gd name="connsiteX132" fmla="*/ 4132 w 10000"/>
                  <a:gd name="connsiteY132" fmla="*/ 255 h 10000"/>
                  <a:gd name="connsiteX133" fmla="*/ 4160 w 10000"/>
                  <a:gd name="connsiteY133" fmla="*/ 292 h 10000"/>
                  <a:gd name="connsiteX134" fmla="*/ 4191 w 10000"/>
                  <a:gd name="connsiteY134" fmla="*/ 329 h 10000"/>
                  <a:gd name="connsiteX135" fmla="*/ 4218 w 10000"/>
                  <a:gd name="connsiteY135" fmla="*/ 373 h 10000"/>
                  <a:gd name="connsiteX136" fmla="*/ 4245 w 10000"/>
                  <a:gd name="connsiteY136" fmla="*/ 422 h 10000"/>
                  <a:gd name="connsiteX137" fmla="*/ 4277 w 10000"/>
                  <a:gd name="connsiteY137" fmla="*/ 466 h 10000"/>
                  <a:gd name="connsiteX138" fmla="*/ 4304 w 10000"/>
                  <a:gd name="connsiteY138" fmla="*/ 522 h 10000"/>
                  <a:gd name="connsiteX139" fmla="*/ 4335 w 10000"/>
                  <a:gd name="connsiteY139" fmla="*/ 571 h 10000"/>
                  <a:gd name="connsiteX140" fmla="*/ 4362 w 10000"/>
                  <a:gd name="connsiteY140" fmla="*/ 634 h 10000"/>
                  <a:gd name="connsiteX141" fmla="*/ 4389 w 10000"/>
                  <a:gd name="connsiteY141" fmla="*/ 689 h 10000"/>
                  <a:gd name="connsiteX142" fmla="*/ 4421 w 10000"/>
                  <a:gd name="connsiteY142" fmla="*/ 752 h 10000"/>
                  <a:gd name="connsiteX143" fmla="*/ 4448 w 10000"/>
                  <a:gd name="connsiteY143" fmla="*/ 820 h 10000"/>
                  <a:gd name="connsiteX144" fmla="*/ 4475 w 10000"/>
                  <a:gd name="connsiteY144" fmla="*/ 888 h 10000"/>
                  <a:gd name="connsiteX145" fmla="*/ 4507 w 10000"/>
                  <a:gd name="connsiteY145" fmla="*/ 957 h 10000"/>
                  <a:gd name="connsiteX146" fmla="*/ 4534 w 10000"/>
                  <a:gd name="connsiteY146" fmla="*/ 1037 h 10000"/>
                  <a:gd name="connsiteX147" fmla="*/ 4565 w 10000"/>
                  <a:gd name="connsiteY147" fmla="*/ 1118 h 10000"/>
                  <a:gd name="connsiteX148" fmla="*/ 4592 w 10000"/>
                  <a:gd name="connsiteY148" fmla="*/ 1199 h 10000"/>
                  <a:gd name="connsiteX149" fmla="*/ 4619 w 10000"/>
                  <a:gd name="connsiteY149" fmla="*/ 1286 h 10000"/>
                  <a:gd name="connsiteX150" fmla="*/ 4651 w 10000"/>
                  <a:gd name="connsiteY150" fmla="*/ 1373 h 10000"/>
                  <a:gd name="connsiteX151" fmla="*/ 4678 w 10000"/>
                  <a:gd name="connsiteY151" fmla="*/ 1472 h 10000"/>
                  <a:gd name="connsiteX152" fmla="*/ 4709 w 10000"/>
                  <a:gd name="connsiteY152" fmla="*/ 1565 h 10000"/>
                  <a:gd name="connsiteX153" fmla="*/ 4736 w 10000"/>
                  <a:gd name="connsiteY153" fmla="*/ 1671 h 10000"/>
                  <a:gd name="connsiteX154" fmla="*/ 4763 w 10000"/>
                  <a:gd name="connsiteY154" fmla="*/ 1776 h 10000"/>
                  <a:gd name="connsiteX155" fmla="*/ 4795 w 10000"/>
                  <a:gd name="connsiteY155" fmla="*/ 1894 h 10000"/>
                  <a:gd name="connsiteX156" fmla="*/ 4822 w 10000"/>
                  <a:gd name="connsiteY156" fmla="*/ 2012 h 10000"/>
                  <a:gd name="connsiteX157" fmla="*/ 4854 w 10000"/>
                  <a:gd name="connsiteY157" fmla="*/ 2137 h 10000"/>
                  <a:gd name="connsiteX158" fmla="*/ 4881 w 10000"/>
                  <a:gd name="connsiteY158" fmla="*/ 2267 h 10000"/>
                  <a:gd name="connsiteX159" fmla="*/ 4908 w 10000"/>
                  <a:gd name="connsiteY159" fmla="*/ 2404 h 10000"/>
                  <a:gd name="connsiteX160" fmla="*/ 4935 w 10000"/>
                  <a:gd name="connsiteY160" fmla="*/ 2553 h 10000"/>
                  <a:gd name="connsiteX161" fmla="*/ 4966 w 10000"/>
                  <a:gd name="connsiteY161" fmla="*/ 2708 h 10000"/>
                  <a:gd name="connsiteX162" fmla="*/ 4993 w 10000"/>
                  <a:gd name="connsiteY162" fmla="*/ 2870 h 10000"/>
                  <a:gd name="connsiteX163" fmla="*/ 5025 w 10000"/>
                  <a:gd name="connsiteY163" fmla="*/ 3043 h 10000"/>
                  <a:gd name="connsiteX164" fmla="*/ 5052 w 10000"/>
                  <a:gd name="connsiteY164" fmla="*/ 3230 h 10000"/>
                  <a:gd name="connsiteX165" fmla="*/ 5079 w 10000"/>
                  <a:gd name="connsiteY165" fmla="*/ 3429 h 10000"/>
                  <a:gd name="connsiteX166" fmla="*/ 5110 w 10000"/>
                  <a:gd name="connsiteY166" fmla="*/ 3646 h 10000"/>
                  <a:gd name="connsiteX167" fmla="*/ 5137 w 10000"/>
                  <a:gd name="connsiteY167" fmla="*/ 3882 h 10000"/>
                  <a:gd name="connsiteX168" fmla="*/ 5169 w 10000"/>
                  <a:gd name="connsiteY168" fmla="*/ 4143 h 10000"/>
                  <a:gd name="connsiteX169" fmla="*/ 5196 w 10000"/>
                  <a:gd name="connsiteY169" fmla="*/ 4441 h 10000"/>
                  <a:gd name="connsiteX170" fmla="*/ 5223 w 10000"/>
                  <a:gd name="connsiteY170" fmla="*/ 4789 h 10000"/>
                  <a:gd name="connsiteX171" fmla="*/ 5255 w 10000"/>
                  <a:gd name="connsiteY171" fmla="*/ 5205 h 10000"/>
                  <a:gd name="connsiteX172" fmla="*/ 5282 w 10000"/>
                  <a:gd name="connsiteY172" fmla="*/ 5758 h 10000"/>
                  <a:gd name="connsiteX173" fmla="*/ 5313 w 10000"/>
                  <a:gd name="connsiteY173" fmla="*/ 6671 h 10000"/>
                  <a:gd name="connsiteX174" fmla="*/ 5340 w 10000"/>
                  <a:gd name="connsiteY174" fmla="*/ 7776 h 10000"/>
                  <a:gd name="connsiteX175" fmla="*/ 5367 w 10000"/>
                  <a:gd name="connsiteY175" fmla="*/ 6565 h 10000"/>
                  <a:gd name="connsiteX176" fmla="*/ 5399 w 10000"/>
                  <a:gd name="connsiteY176" fmla="*/ 6255 h 10000"/>
                  <a:gd name="connsiteX177" fmla="*/ 5426 w 10000"/>
                  <a:gd name="connsiteY177" fmla="*/ 6155 h 10000"/>
                  <a:gd name="connsiteX178" fmla="*/ 5453 w 10000"/>
                  <a:gd name="connsiteY178" fmla="*/ 6180 h 10000"/>
                  <a:gd name="connsiteX179" fmla="*/ 5484 w 10000"/>
                  <a:gd name="connsiteY179" fmla="*/ 6286 h 10000"/>
                  <a:gd name="connsiteX180" fmla="*/ 5511 w 10000"/>
                  <a:gd name="connsiteY180" fmla="*/ 6484 h 10000"/>
                  <a:gd name="connsiteX181" fmla="*/ 5539 w 10000"/>
                  <a:gd name="connsiteY181" fmla="*/ 6801 h 10000"/>
                  <a:gd name="connsiteX182" fmla="*/ 5570 w 10000"/>
                  <a:gd name="connsiteY182" fmla="*/ 7373 h 10000"/>
                  <a:gd name="connsiteX183" fmla="*/ 5597 w 10000"/>
                  <a:gd name="connsiteY183" fmla="*/ 9447 h 10000"/>
                  <a:gd name="connsiteX184" fmla="*/ 5629 w 10000"/>
                  <a:gd name="connsiteY184" fmla="*/ 7621 h 10000"/>
                  <a:gd name="connsiteX185" fmla="*/ 5656 w 10000"/>
                  <a:gd name="connsiteY185" fmla="*/ 7012 h 10000"/>
                  <a:gd name="connsiteX186" fmla="*/ 5683 w 10000"/>
                  <a:gd name="connsiteY186" fmla="*/ 6708 h 10000"/>
                  <a:gd name="connsiteX187" fmla="*/ 5714 w 10000"/>
                  <a:gd name="connsiteY187" fmla="*/ 6534 h 10000"/>
                  <a:gd name="connsiteX188" fmla="*/ 5741 w 10000"/>
                  <a:gd name="connsiteY188" fmla="*/ 6429 h 10000"/>
                  <a:gd name="connsiteX189" fmla="*/ 5773 w 10000"/>
                  <a:gd name="connsiteY189" fmla="*/ 6385 h 10000"/>
                  <a:gd name="connsiteX190" fmla="*/ 5800 w 10000"/>
                  <a:gd name="connsiteY190" fmla="*/ 6385 h 10000"/>
                  <a:gd name="connsiteX191" fmla="*/ 5827 w 10000"/>
                  <a:gd name="connsiteY191" fmla="*/ 6429 h 10000"/>
                  <a:gd name="connsiteX192" fmla="*/ 5858 w 10000"/>
                  <a:gd name="connsiteY192" fmla="*/ 6516 h 10000"/>
                  <a:gd name="connsiteX193" fmla="*/ 5886 w 10000"/>
                  <a:gd name="connsiteY193" fmla="*/ 6646 h 10000"/>
                  <a:gd name="connsiteX194" fmla="*/ 5913 w 10000"/>
                  <a:gd name="connsiteY194" fmla="*/ 6845 h 10000"/>
                  <a:gd name="connsiteX195" fmla="*/ 5944 w 10000"/>
                  <a:gd name="connsiteY195" fmla="*/ 7149 h 10000"/>
                  <a:gd name="connsiteX196" fmla="*/ 5971 w 10000"/>
                  <a:gd name="connsiteY196" fmla="*/ 7658 h 10000"/>
                  <a:gd name="connsiteX197" fmla="*/ 6003 w 10000"/>
                  <a:gd name="connsiteY197" fmla="*/ 9093 h 10000"/>
                  <a:gd name="connsiteX198" fmla="*/ 6030 w 10000"/>
                  <a:gd name="connsiteY198" fmla="*/ 8106 h 10000"/>
                  <a:gd name="connsiteX199" fmla="*/ 6057 w 10000"/>
                  <a:gd name="connsiteY199" fmla="*/ 7385 h 10000"/>
                  <a:gd name="connsiteX200" fmla="*/ 6088 w 10000"/>
                  <a:gd name="connsiteY200" fmla="*/ 7019 h 10000"/>
                  <a:gd name="connsiteX201" fmla="*/ 6115 w 10000"/>
                  <a:gd name="connsiteY201" fmla="*/ 6789 h 10000"/>
                  <a:gd name="connsiteX202" fmla="*/ 6147 w 10000"/>
                  <a:gd name="connsiteY202" fmla="*/ 6634 h 10000"/>
                  <a:gd name="connsiteX203" fmla="*/ 6174 w 10000"/>
                  <a:gd name="connsiteY203" fmla="*/ 6534 h 10000"/>
                  <a:gd name="connsiteX204" fmla="*/ 6201 w 10000"/>
                  <a:gd name="connsiteY204" fmla="*/ 6472 h 10000"/>
                  <a:gd name="connsiteX205" fmla="*/ 6233 w 10000"/>
                  <a:gd name="connsiteY205" fmla="*/ 6441 h 10000"/>
                  <a:gd name="connsiteX206" fmla="*/ 6260 w 10000"/>
                  <a:gd name="connsiteY206" fmla="*/ 6435 h 10000"/>
                  <a:gd name="connsiteX207" fmla="*/ 6291 w 10000"/>
                  <a:gd name="connsiteY207" fmla="*/ 6460 h 10000"/>
                  <a:gd name="connsiteX208" fmla="*/ 6318 w 10000"/>
                  <a:gd name="connsiteY208" fmla="*/ 6516 h 10000"/>
                  <a:gd name="connsiteX209" fmla="*/ 6345 w 10000"/>
                  <a:gd name="connsiteY209" fmla="*/ 6609 h 10000"/>
                  <a:gd name="connsiteX210" fmla="*/ 6372 w 10000"/>
                  <a:gd name="connsiteY210" fmla="*/ 6733 h 10000"/>
                  <a:gd name="connsiteX211" fmla="*/ 6404 w 10000"/>
                  <a:gd name="connsiteY211" fmla="*/ 6919 h 10000"/>
                  <a:gd name="connsiteX212" fmla="*/ 6431 w 10000"/>
                  <a:gd name="connsiteY212" fmla="*/ 7186 h 10000"/>
                  <a:gd name="connsiteX213" fmla="*/ 6462 w 10000"/>
                  <a:gd name="connsiteY213" fmla="*/ 7596 h 10000"/>
                  <a:gd name="connsiteX214" fmla="*/ 6489 w 10000"/>
                  <a:gd name="connsiteY214" fmla="*/ 8466 h 10000"/>
                  <a:gd name="connsiteX215" fmla="*/ 6516 w 10000"/>
                  <a:gd name="connsiteY215" fmla="*/ 8801 h 10000"/>
                  <a:gd name="connsiteX216" fmla="*/ 6548 w 10000"/>
                  <a:gd name="connsiteY216" fmla="*/ 7714 h 10000"/>
                  <a:gd name="connsiteX217" fmla="*/ 6575 w 10000"/>
                  <a:gd name="connsiteY217" fmla="*/ 7261 h 10000"/>
                  <a:gd name="connsiteX218" fmla="*/ 6607 w 10000"/>
                  <a:gd name="connsiteY218" fmla="*/ 6981 h 10000"/>
                  <a:gd name="connsiteX219" fmla="*/ 6634 w 10000"/>
                  <a:gd name="connsiteY219" fmla="*/ 6795 h 10000"/>
                  <a:gd name="connsiteX220" fmla="*/ 6661 w 10000"/>
                  <a:gd name="connsiteY220" fmla="*/ 6658 h 10000"/>
                  <a:gd name="connsiteX221" fmla="*/ 6692 w 10000"/>
                  <a:gd name="connsiteY221" fmla="*/ 6559 h 10000"/>
                  <a:gd name="connsiteX222" fmla="*/ 6719 w 10000"/>
                  <a:gd name="connsiteY222" fmla="*/ 6497 h 10000"/>
                  <a:gd name="connsiteX223" fmla="*/ 6751 w 10000"/>
                  <a:gd name="connsiteY223" fmla="*/ 6460 h 10000"/>
                  <a:gd name="connsiteX224" fmla="*/ 6778 w 10000"/>
                  <a:gd name="connsiteY224" fmla="*/ 6453 h 10000"/>
                  <a:gd name="connsiteX225" fmla="*/ 6805 w 10000"/>
                  <a:gd name="connsiteY225" fmla="*/ 6460 h 10000"/>
                  <a:gd name="connsiteX226" fmla="*/ 6836 w 10000"/>
                  <a:gd name="connsiteY226" fmla="*/ 6503 h 10000"/>
                  <a:gd name="connsiteX227" fmla="*/ 6863 w 10000"/>
                  <a:gd name="connsiteY227" fmla="*/ 6565 h 10000"/>
                  <a:gd name="connsiteX228" fmla="*/ 6890 w 10000"/>
                  <a:gd name="connsiteY228" fmla="*/ 6658 h 10000"/>
                  <a:gd name="connsiteX229" fmla="*/ 6922 w 10000"/>
                  <a:gd name="connsiteY229" fmla="*/ 6789 h 10000"/>
                  <a:gd name="connsiteX230" fmla="*/ 6949 w 10000"/>
                  <a:gd name="connsiteY230" fmla="*/ 6975 h 10000"/>
                  <a:gd name="connsiteX231" fmla="*/ 6981 w 10000"/>
                  <a:gd name="connsiteY231" fmla="*/ 7236 h 10000"/>
                  <a:gd name="connsiteX232" fmla="*/ 7008 w 10000"/>
                  <a:gd name="connsiteY232" fmla="*/ 7634 h 10000"/>
                  <a:gd name="connsiteX233" fmla="*/ 7035 w 10000"/>
                  <a:gd name="connsiteY233" fmla="*/ 8460 h 10000"/>
                  <a:gd name="connsiteX234" fmla="*/ 7066 w 10000"/>
                  <a:gd name="connsiteY234" fmla="*/ 8969 h 10000"/>
                  <a:gd name="connsiteX235" fmla="*/ 7093 w 10000"/>
                  <a:gd name="connsiteY235" fmla="*/ 7801 h 10000"/>
                  <a:gd name="connsiteX236" fmla="*/ 7125 w 10000"/>
                  <a:gd name="connsiteY236" fmla="*/ 7329 h 10000"/>
                  <a:gd name="connsiteX237" fmla="*/ 7152 w 10000"/>
                  <a:gd name="connsiteY237" fmla="*/ 7037 h 10000"/>
                  <a:gd name="connsiteX238" fmla="*/ 7179 w 10000"/>
                  <a:gd name="connsiteY238" fmla="*/ 6839 h 10000"/>
                  <a:gd name="connsiteX239" fmla="*/ 7210 w 10000"/>
                  <a:gd name="connsiteY239" fmla="*/ 6696 h 10000"/>
                  <a:gd name="connsiteX240" fmla="*/ 7237 w 10000"/>
                  <a:gd name="connsiteY240" fmla="*/ 6590 h 10000"/>
                  <a:gd name="connsiteX241" fmla="*/ 7269 w 10000"/>
                  <a:gd name="connsiteY241" fmla="*/ 6516 h 10000"/>
                  <a:gd name="connsiteX242" fmla="*/ 7296 w 10000"/>
                  <a:gd name="connsiteY242" fmla="*/ 6472 h 10000"/>
                  <a:gd name="connsiteX243" fmla="*/ 7323 w 10000"/>
                  <a:gd name="connsiteY243" fmla="*/ 6447 h 10000"/>
                  <a:gd name="connsiteX244" fmla="*/ 7350 w 10000"/>
                  <a:gd name="connsiteY244" fmla="*/ 6447 h 10000"/>
                  <a:gd name="connsiteX245" fmla="*/ 7382 w 10000"/>
                  <a:gd name="connsiteY245" fmla="*/ 6466 h 10000"/>
                  <a:gd name="connsiteX246" fmla="*/ 7409 w 10000"/>
                  <a:gd name="connsiteY246" fmla="*/ 6509 h 10000"/>
                  <a:gd name="connsiteX247" fmla="*/ 7440 w 10000"/>
                  <a:gd name="connsiteY247" fmla="*/ 6578 h 10000"/>
                  <a:gd name="connsiteX248" fmla="*/ 7467 w 10000"/>
                  <a:gd name="connsiteY248" fmla="*/ 6677 h 10000"/>
                  <a:gd name="connsiteX249" fmla="*/ 7494 w 10000"/>
                  <a:gd name="connsiteY249" fmla="*/ 6814 h 10000"/>
                  <a:gd name="connsiteX250" fmla="*/ 7526 w 10000"/>
                  <a:gd name="connsiteY250" fmla="*/ 7006 h 10000"/>
                  <a:gd name="connsiteX251" fmla="*/ 7553 w 10000"/>
                  <a:gd name="connsiteY251" fmla="*/ 7273 h 10000"/>
                  <a:gd name="connsiteX252" fmla="*/ 7584 w 10000"/>
                  <a:gd name="connsiteY252" fmla="*/ 7696 h 10000"/>
                  <a:gd name="connsiteX253" fmla="*/ 7612 w 10000"/>
                  <a:gd name="connsiteY253" fmla="*/ 8584 h 10000"/>
                  <a:gd name="connsiteX254" fmla="*/ 7639 w 10000"/>
                  <a:gd name="connsiteY254" fmla="*/ 8814 h 10000"/>
                  <a:gd name="connsiteX255" fmla="*/ 7670 w 10000"/>
                  <a:gd name="connsiteY255" fmla="*/ 7770 h 10000"/>
                  <a:gd name="connsiteX256" fmla="*/ 7697 w 10000"/>
                  <a:gd name="connsiteY256" fmla="*/ 7317 h 10000"/>
                  <a:gd name="connsiteX257" fmla="*/ 7729 w 10000"/>
                  <a:gd name="connsiteY257" fmla="*/ 7031 h 10000"/>
                  <a:gd name="connsiteX258" fmla="*/ 7756 w 10000"/>
                  <a:gd name="connsiteY258" fmla="*/ 6839 h 10000"/>
                  <a:gd name="connsiteX259" fmla="*/ 7783 w 10000"/>
                  <a:gd name="connsiteY259" fmla="*/ 6696 h 10000"/>
                  <a:gd name="connsiteX260" fmla="*/ 7810 w 10000"/>
                  <a:gd name="connsiteY260" fmla="*/ 6590 h 10000"/>
                  <a:gd name="connsiteX261" fmla="*/ 7841 w 10000"/>
                  <a:gd name="connsiteY261" fmla="*/ 6522 h 10000"/>
                  <a:gd name="connsiteX262" fmla="*/ 7868 w 10000"/>
                  <a:gd name="connsiteY262" fmla="*/ 6472 h 10000"/>
                  <a:gd name="connsiteX263" fmla="*/ 7900 w 10000"/>
                  <a:gd name="connsiteY263" fmla="*/ 6447 h 10000"/>
                  <a:gd name="connsiteX264" fmla="*/ 7927 w 10000"/>
                  <a:gd name="connsiteY264" fmla="*/ 6447 h 10000"/>
                  <a:gd name="connsiteX265" fmla="*/ 7954 w 10000"/>
                  <a:gd name="connsiteY265" fmla="*/ 6466 h 10000"/>
                  <a:gd name="connsiteX266" fmla="*/ 7986 w 10000"/>
                  <a:gd name="connsiteY266" fmla="*/ 6509 h 10000"/>
                  <a:gd name="connsiteX267" fmla="*/ 8013 w 10000"/>
                  <a:gd name="connsiteY267" fmla="*/ 6578 h 10000"/>
                  <a:gd name="connsiteX268" fmla="*/ 8044 w 10000"/>
                  <a:gd name="connsiteY268" fmla="*/ 6683 h 10000"/>
                  <a:gd name="connsiteX269" fmla="*/ 8071 w 10000"/>
                  <a:gd name="connsiteY269" fmla="*/ 6820 h 10000"/>
                  <a:gd name="connsiteX270" fmla="*/ 8098 w 10000"/>
                  <a:gd name="connsiteY270" fmla="*/ 7006 h 10000"/>
                  <a:gd name="connsiteX271" fmla="*/ 8130 w 10000"/>
                  <a:gd name="connsiteY271" fmla="*/ 7280 h 10000"/>
                  <a:gd name="connsiteX272" fmla="*/ 8157 w 10000"/>
                  <a:gd name="connsiteY272" fmla="*/ 7714 h 10000"/>
                  <a:gd name="connsiteX273" fmla="*/ 8188 w 10000"/>
                  <a:gd name="connsiteY273" fmla="*/ 8671 h 10000"/>
                  <a:gd name="connsiteX274" fmla="*/ 8215 w 10000"/>
                  <a:gd name="connsiteY274" fmla="*/ 8696 h 10000"/>
                  <a:gd name="connsiteX275" fmla="*/ 8242 w 10000"/>
                  <a:gd name="connsiteY275" fmla="*/ 7720 h 10000"/>
                  <a:gd name="connsiteX276" fmla="*/ 8274 w 10000"/>
                  <a:gd name="connsiteY276" fmla="*/ 7286 h 10000"/>
                  <a:gd name="connsiteX277" fmla="*/ 8301 w 10000"/>
                  <a:gd name="connsiteY277" fmla="*/ 7006 h 10000"/>
                  <a:gd name="connsiteX278" fmla="*/ 8328 w 10000"/>
                  <a:gd name="connsiteY278" fmla="*/ 6820 h 10000"/>
                  <a:gd name="connsiteX279" fmla="*/ 8360 w 10000"/>
                  <a:gd name="connsiteY279" fmla="*/ 6683 h 10000"/>
                  <a:gd name="connsiteX280" fmla="*/ 8387 w 10000"/>
                  <a:gd name="connsiteY280" fmla="*/ 6584 h 10000"/>
                  <a:gd name="connsiteX281" fmla="*/ 8418 w 10000"/>
                  <a:gd name="connsiteY281" fmla="*/ 6516 h 10000"/>
                  <a:gd name="connsiteX282" fmla="*/ 8445 w 10000"/>
                  <a:gd name="connsiteY282" fmla="*/ 6472 h 10000"/>
                  <a:gd name="connsiteX283" fmla="*/ 8472 w 10000"/>
                  <a:gd name="connsiteY283" fmla="*/ 6453 h 10000"/>
                  <a:gd name="connsiteX284" fmla="*/ 8504 w 10000"/>
                  <a:gd name="connsiteY284" fmla="*/ 6460 h 10000"/>
                  <a:gd name="connsiteX285" fmla="*/ 8531 w 10000"/>
                  <a:gd name="connsiteY285" fmla="*/ 6491 h 10000"/>
                  <a:gd name="connsiteX286" fmla="*/ 8562 w 10000"/>
                  <a:gd name="connsiteY286" fmla="*/ 6553 h 10000"/>
                  <a:gd name="connsiteX287" fmla="*/ 8589 w 10000"/>
                  <a:gd name="connsiteY287" fmla="*/ 6640 h 10000"/>
                  <a:gd name="connsiteX288" fmla="*/ 8616 w 10000"/>
                  <a:gd name="connsiteY288" fmla="*/ 6770 h 10000"/>
                  <a:gd name="connsiteX289" fmla="*/ 8648 w 10000"/>
                  <a:gd name="connsiteY289" fmla="*/ 6944 h 10000"/>
                  <a:gd name="connsiteX290" fmla="*/ 8675 w 10000"/>
                  <a:gd name="connsiteY290" fmla="*/ 7205 h 10000"/>
                  <a:gd name="connsiteX291" fmla="*/ 8707 w 10000"/>
                  <a:gd name="connsiteY291" fmla="*/ 7615 h 10000"/>
                  <a:gd name="connsiteX292" fmla="*/ 8734 w 10000"/>
                  <a:gd name="connsiteY292" fmla="*/ 8460 h 10000"/>
                  <a:gd name="connsiteX293" fmla="*/ 8761 w 10000"/>
                  <a:gd name="connsiteY293" fmla="*/ 8839 h 10000"/>
                  <a:gd name="connsiteX294" fmla="*/ 8788 w 10000"/>
                  <a:gd name="connsiteY294" fmla="*/ 7733 h 10000"/>
                  <a:gd name="connsiteX295" fmla="*/ 8819 w 10000"/>
                  <a:gd name="connsiteY295" fmla="*/ 7267 h 10000"/>
                  <a:gd name="connsiteX296" fmla="*/ 8851 w 10000"/>
                  <a:gd name="connsiteY296" fmla="*/ 6981 h 10000"/>
                  <a:gd name="connsiteX297" fmla="*/ 8878 w 10000"/>
                  <a:gd name="connsiteY297" fmla="*/ 6783 h 10000"/>
                  <a:gd name="connsiteX298" fmla="*/ 8905 w 10000"/>
                  <a:gd name="connsiteY298" fmla="*/ 6646 h 10000"/>
                  <a:gd name="connsiteX299" fmla="*/ 8932 w 10000"/>
                  <a:gd name="connsiteY299" fmla="*/ 6547 h 10000"/>
                  <a:gd name="connsiteX300" fmla="*/ 8963 w 10000"/>
                  <a:gd name="connsiteY300" fmla="*/ 6484 h 10000"/>
                  <a:gd name="connsiteX301" fmla="*/ 8991 w 10000"/>
                  <a:gd name="connsiteY301" fmla="*/ 6453 h 10000"/>
                  <a:gd name="connsiteX302" fmla="*/ 9022 w 10000"/>
                  <a:gd name="connsiteY302" fmla="*/ 6447 h 10000"/>
                  <a:gd name="connsiteX303" fmla="*/ 9049 w 10000"/>
                  <a:gd name="connsiteY303" fmla="*/ 6472 h 10000"/>
                  <a:gd name="connsiteX304" fmla="*/ 9076 w 10000"/>
                  <a:gd name="connsiteY304" fmla="*/ 6528 h 10000"/>
                  <a:gd name="connsiteX305" fmla="*/ 9108 w 10000"/>
                  <a:gd name="connsiteY305" fmla="*/ 6621 h 10000"/>
                  <a:gd name="connsiteX306" fmla="*/ 9135 w 10000"/>
                  <a:gd name="connsiteY306" fmla="*/ 6758 h 10000"/>
                  <a:gd name="connsiteX307" fmla="*/ 9166 w 10000"/>
                  <a:gd name="connsiteY307" fmla="*/ 6957 h 10000"/>
                  <a:gd name="connsiteX308" fmla="*/ 9193 w 10000"/>
                  <a:gd name="connsiteY308" fmla="*/ 7267 h 10000"/>
                  <a:gd name="connsiteX309" fmla="*/ 9220 w 10000"/>
                  <a:gd name="connsiteY309" fmla="*/ 7814 h 10000"/>
                  <a:gd name="connsiteX310" fmla="*/ 9252 w 10000"/>
                  <a:gd name="connsiteY310" fmla="*/ 9863 h 10000"/>
                  <a:gd name="connsiteX311" fmla="*/ 9279 w 10000"/>
                  <a:gd name="connsiteY311" fmla="*/ 7988 h 10000"/>
                  <a:gd name="connsiteX312" fmla="*/ 9306 w 10000"/>
                  <a:gd name="connsiteY312" fmla="*/ 7335 h 10000"/>
                  <a:gd name="connsiteX313" fmla="*/ 9338 w 10000"/>
                  <a:gd name="connsiteY313" fmla="*/ 6988 h 10000"/>
                  <a:gd name="connsiteX314" fmla="*/ 9365 w 10000"/>
                  <a:gd name="connsiteY314" fmla="*/ 6758 h 10000"/>
                  <a:gd name="connsiteX315" fmla="*/ 9396 w 10000"/>
                  <a:gd name="connsiteY315" fmla="*/ 6602 h 10000"/>
                  <a:gd name="connsiteX316" fmla="*/ 9423 w 10000"/>
                  <a:gd name="connsiteY316" fmla="*/ 6503 h 10000"/>
                  <a:gd name="connsiteX317" fmla="*/ 9450 w 10000"/>
                  <a:gd name="connsiteY317" fmla="*/ 6447 h 10000"/>
                  <a:gd name="connsiteX318" fmla="*/ 9482 w 10000"/>
                  <a:gd name="connsiteY318" fmla="*/ 6435 h 10000"/>
                  <a:gd name="connsiteX319" fmla="*/ 9509 w 10000"/>
                  <a:gd name="connsiteY319" fmla="*/ 6460 h 10000"/>
                  <a:gd name="connsiteX320" fmla="*/ 9540 w 10000"/>
                  <a:gd name="connsiteY320" fmla="*/ 6534 h 10000"/>
                  <a:gd name="connsiteX321" fmla="*/ 9567 w 10000"/>
                  <a:gd name="connsiteY321" fmla="*/ 6665 h 10000"/>
                  <a:gd name="connsiteX322" fmla="*/ 9594 w 10000"/>
                  <a:gd name="connsiteY322" fmla="*/ 6882 h 10000"/>
                  <a:gd name="connsiteX323" fmla="*/ 9626 w 10000"/>
                  <a:gd name="connsiteY323" fmla="*/ 7242 h 10000"/>
                  <a:gd name="connsiteX324" fmla="*/ 9653 w 10000"/>
                  <a:gd name="connsiteY324" fmla="*/ 7981 h 10000"/>
                  <a:gd name="connsiteX325" fmla="*/ 9680 w 10000"/>
                  <a:gd name="connsiteY325" fmla="*/ 8820 h 10000"/>
                  <a:gd name="connsiteX326" fmla="*/ 9712 w 10000"/>
                  <a:gd name="connsiteY326" fmla="*/ 7484 h 10000"/>
                  <a:gd name="connsiteX327" fmla="*/ 9739 w 10000"/>
                  <a:gd name="connsiteY327" fmla="*/ 7012 h 10000"/>
                  <a:gd name="connsiteX328" fmla="*/ 9766 w 10000"/>
                  <a:gd name="connsiteY328" fmla="*/ 6758 h 10000"/>
                  <a:gd name="connsiteX329" fmla="*/ 9797 w 10000"/>
                  <a:gd name="connsiteY329" fmla="*/ 6615 h 10000"/>
                  <a:gd name="connsiteX330" fmla="*/ 9824 w 10000"/>
                  <a:gd name="connsiteY330" fmla="*/ 6559 h 10000"/>
                  <a:gd name="connsiteX331" fmla="*/ 9856 w 10000"/>
                  <a:gd name="connsiteY331" fmla="*/ 6590 h 10000"/>
                  <a:gd name="connsiteX332" fmla="*/ 9883 w 10000"/>
                  <a:gd name="connsiteY332" fmla="*/ 6708 h 10000"/>
                  <a:gd name="connsiteX333" fmla="*/ 9910 w 10000"/>
                  <a:gd name="connsiteY333" fmla="*/ 6950 h 10000"/>
                  <a:gd name="connsiteX334" fmla="*/ 9941 w 10000"/>
                  <a:gd name="connsiteY334" fmla="*/ 7404 h 10000"/>
                  <a:gd name="connsiteX335" fmla="*/ 9968 w 10000"/>
                  <a:gd name="connsiteY335" fmla="*/ 8516 h 10000"/>
                  <a:gd name="connsiteX336" fmla="*/ 10000 w 10000"/>
                  <a:gd name="connsiteY33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40 w 10000"/>
                  <a:gd name="connsiteY100" fmla="*/ 658 h 10000"/>
                  <a:gd name="connsiteX101" fmla="*/ 3267 w 10000"/>
                  <a:gd name="connsiteY101" fmla="*/ 559 h 10000"/>
                  <a:gd name="connsiteX102" fmla="*/ 3299 w 10000"/>
                  <a:gd name="connsiteY102" fmla="*/ 478 h 10000"/>
                  <a:gd name="connsiteX103" fmla="*/ 3326 w 10000"/>
                  <a:gd name="connsiteY103" fmla="*/ 404 h 10000"/>
                  <a:gd name="connsiteX104" fmla="*/ 3357 w 10000"/>
                  <a:gd name="connsiteY104" fmla="*/ 335 h 10000"/>
                  <a:gd name="connsiteX105" fmla="*/ 3384 w 10000"/>
                  <a:gd name="connsiteY105" fmla="*/ 280 h 10000"/>
                  <a:gd name="connsiteX106" fmla="*/ 3411 w 10000"/>
                  <a:gd name="connsiteY106" fmla="*/ 230 h 10000"/>
                  <a:gd name="connsiteX107" fmla="*/ 3443 w 10000"/>
                  <a:gd name="connsiteY107" fmla="*/ 186 h 10000"/>
                  <a:gd name="connsiteX108" fmla="*/ 3470 w 10000"/>
                  <a:gd name="connsiteY108" fmla="*/ 149 h 10000"/>
                  <a:gd name="connsiteX109" fmla="*/ 3497 w 10000"/>
                  <a:gd name="connsiteY109" fmla="*/ 118 h 10000"/>
                  <a:gd name="connsiteX110" fmla="*/ 3529 w 10000"/>
                  <a:gd name="connsiteY110" fmla="*/ 87 h 10000"/>
                  <a:gd name="connsiteX111" fmla="*/ 3556 w 10000"/>
                  <a:gd name="connsiteY111" fmla="*/ 68 h 10000"/>
                  <a:gd name="connsiteX112" fmla="*/ 3587 w 10000"/>
                  <a:gd name="connsiteY112" fmla="*/ 43 h 10000"/>
                  <a:gd name="connsiteX113" fmla="*/ 3614 w 10000"/>
                  <a:gd name="connsiteY113" fmla="*/ 31 h 10000"/>
                  <a:gd name="connsiteX114" fmla="*/ 3641 w 10000"/>
                  <a:gd name="connsiteY114" fmla="*/ 19 h 10000"/>
                  <a:gd name="connsiteX115" fmla="*/ 3673 w 10000"/>
                  <a:gd name="connsiteY115" fmla="*/ 6 h 10000"/>
                  <a:gd name="connsiteX116" fmla="*/ 3700 w 10000"/>
                  <a:gd name="connsiteY116" fmla="*/ 6 h 10000"/>
                  <a:gd name="connsiteX117" fmla="*/ 3731 w 10000"/>
                  <a:gd name="connsiteY117" fmla="*/ 0 h 10000"/>
                  <a:gd name="connsiteX118" fmla="*/ 3758 w 10000"/>
                  <a:gd name="connsiteY118" fmla="*/ 0 h 10000"/>
                  <a:gd name="connsiteX119" fmla="*/ 3785 w 10000"/>
                  <a:gd name="connsiteY119" fmla="*/ 6 h 10000"/>
                  <a:gd name="connsiteX120" fmla="*/ 3817 w 10000"/>
                  <a:gd name="connsiteY120" fmla="*/ 12 h 10000"/>
                  <a:gd name="connsiteX121" fmla="*/ 3844 w 10000"/>
                  <a:gd name="connsiteY121" fmla="*/ 19 h 10000"/>
                  <a:gd name="connsiteX122" fmla="*/ 3876 w 10000"/>
                  <a:gd name="connsiteY122" fmla="*/ 31 h 10000"/>
                  <a:gd name="connsiteX123" fmla="*/ 3903 w 10000"/>
                  <a:gd name="connsiteY123" fmla="*/ 43 h 10000"/>
                  <a:gd name="connsiteX124" fmla="*/ 3930 w 10000"/>
                  <a:gd name="connsiteY124" fmla="*/ 62 h 10000"/>
                  <a:gd name="connsiteX125" fmla="*/ 3957 w 10000"/>
                  <a:gd name="connsiteY125" fmla="*/ 81 h 10000"/>
                  <a:gd name="connsiteX126" fmla="*/ 3988 w 10000"/>
                  <a:gd name="connsiteY126" fmla="*/ 106 h 10000"/>
                  <a:gd name="connsiteX127" fmla="*/ 4015 w 10000"/>
                  <a:gd name="connsiteY127" fmla="*/ 130 h 10000"/>
                  <a:gd name="connsiteX128" fmla="*/ 4047 w 10000"/>
                  <a:gd name="connsiteY128" fmla="*/ 155 h 10000"/>
                  <a:gd name="connsiteX129" fmla="*/ 4074 w 10000"/>
                  <a:gd name="connsiteY129" fmla="*/ 186 h 10000"/>
                  <a:gd name="connsiteX130" fmla="*/ 4101 w 10000"/>
                  <a:gd name="connsiteY130" fmla="*/ 217 h 10000"/>
                  <a:gd name="connsiteX131" fmla="*/ 4132 w 10000"/>
                  <a:gd name="connsiteY131" fmla="*/ 255 h 10000"/>
                  <a:gd name="connsiteX132" fmla="*/ 4160 w 10000"/>
                  <a:gd name="connsiteY132" fmla="*/ 292 h 10000"/>
                  <a:gd name="connsiteX133" fmla="*/ 4191 w 10000"/>
                  <a:gd name="connsiteY133" fmla="*/ 329 h 10000"/>
                  <a:gd name="connsiteX134" fmla="*/ 4218 w 10000"/>
                  <a:gd name="connsiteY134" fmla="*/ 373 h 10000"/>
                  <a:gd name="connsiteX135" fmla="*/ 4245 w 10000"/>
                  <a:gd name="connsiteY135" fmla="*/ 422 h 10000"/>
                  <a:gd name="connsiteX136" fmla="*/ 4277 w 10000"/>
                  <a:gd name="connsiteY136" fmla="*/ 466 h 10000"/>
                  <a:gd name="connsiteX137" fmla="*/ 4304 w 10000"/>
                  <a:gd name="connsiteY137" fmla="*/ 522 h 10000"/>
                  <a:gd name="connsiteX138" fmla="*/ 4335 w 10000"/>
                  <a:gd name="connsiteY138" fmla="*/ 571 h 10000"/>
                  <a:gd name="connsiteX139" fmla="*/ 4362 w 10000"/>
                  <a:gd name="connsiteY139" fmla="*/ 634 h 10000"/>
                  <a:gd name="connsiteX140" fmla="*/ 4389 w 10000"/>
                  <a:gd name="connsiteY140" fmla="*/ 689 h 10000"/>
                  <a:gd name="connsiteX141" fmla="*/ 4421 w 10000"/>
                  <a:gd name="connsiteY141" fmla="*/ 752 h 10000"/>
                  <a:gd name="connsiteX142" fmla="*/ 4448 w 10000"/>
                  <a:gd name="connsiteY142" fmla="*/ 820 h 10000"/>
                  <a:gd name="connsiteX143" fmla="*/ 4475 w 10000"/>
                  <a:gd name="connsiteY143" fmla="*/ 888 h 10000"/>
                  <a:gd name="connsiteX144" fmla="*/ 4507 w 10000"/>
                  <a:gd name="connsiteY144" fmla="*/ 957 h 10000"/>
                  <a:gd name="connsiteX145" fmla="*/ 4534 w 10000"/>
                  <a:gd name="connsiteY145" fmla="*/ 1037 h 10000"/>
                  <a:gd name="connsiteX146" fmla="*/ 4565 w 10000"/>
                  <a:gd name="connsiteY146" fmla="*/ 1118 h 10000"/>
                  <a:gd name="connsiteX147" fmla="*/ 4592 w 10000"/>
                  <a:gd name="connsiteY147" fmla="*/ 1199 h 10000"/>
                  <a:gd name="connsiteX148" fmla="*/ 4619 w 10000"/>
                  <a:gd name="connsiteY148" fmla="*/ 1286 h 10000"/>
                  <a:gd name="connsiteX149" fmla="*/ 4651 w 10000"/>
                  <a:gd name="connsiteY149" fmla="*/ 1373 h 10000"/>
                  <a:gd name="connsiteX150" fmla="*/ 4678 w 10000"/>
                  <a:gd name="connsiteY150" fmla="*/ 1472 h 10000"/>
                  <a:gd name="connsiteX151" fmla="*/ 4709 w 10000"/>
                  <a:gd name="connsiteY151" fmla="*/ 1565 h 10000"/>
                  <a:gd name="connsiteX152" fmla="*/ 4736 w 10000"/>
                  <a:gd name="connsiteY152" fmla="*/ 1671 h 10000"/>
                  <a:gd name="connsiteX153" fmla="*/ 4763 w 10000"/>
                  <a:gd name="connsiteY153" fmla="*/ 1776 h 10000"/>
                  <a:gd name="connsiteX154" fmla="*/ 4795 w 10000"/>
                  <a:gd name="connsiteY154" fmla="*/ 1894 h 10000"/>
                  <a:gd name="connsiteX155" fmla="*/ 4822 w 10000"/>
                  <a:gd name="connsiteY155" fmla="*/ 2012 h 10000"/>
                  <a:gd name="connsiteX156" fmla="*/ 4854 w 10000"/>
                  <a:gd name="connsiteY156" fmla="*/ 2137 h 10000"/>
                  <a:gd name="connsiteX157" fmla="*/ 4881 w 10000"/>
                  <a:gd name="connsiteY157" fmla="*/ 2267 h 10000"/>
                  <a:gd name="connsiteX158" fmla="*/ 4908 w 10000"/>
                  <a:gd name="connsiteY158" fmla="*/ 2404 h 10000"/>
                  <a:gd name="connsiteX159" fmla="*/ 4935 w 10000"/>
                  <a:gd name="connsiteY159" fmla="*/ 2553 h 10000"/>
                  <a:gd name="connsiteX160" fmla="*/ 4966 w 10000"/>
                  <a:gd name="connsiteY160" fmla="*/ 2708 h 10000"/>
                  <a:gd name="connsiteX161" fmla="*/ 4993 w 10000"/>
                  <a:gd name="connsiteY161" fmla="*/ 2870 h 10000"/>
                  <a:gd name="connsiteX162" fmla="*/ 5025 w 10000"/>
                  <a:gd name="connsiteY162" fmla="*/ 3043 h 10000"/>
                  <a:gd name="connsiteX163" fmla="*/ 5052 w 10000"/>
                  <a:gd name="connsiteY163" fmla="*/ 3230 h 10000"/>
                  <a:gd name="connsiteX164" fmla="*/ 5079 w 10000"/>
                  <a:gd name="connsiteY164" fmla="*/ 3429 h 10000"/>
                  <a:gd name="connsiteX165" fmla="*/ 5110 w 10000"/>
                  <a:gd name="connsiteY165" fmla="*/ 3646 h 10000"/>
                  <a:gd name="connsiteX166" fmla="*/ 5137 w 10000"/>
                  <a:gd name="connsiteY166" fmla="*/ 3882 h 10000"/>
                  <a:gd name="connsiteX167" fmla="*/ 5169 w 10000"/>
                  <a:gd name="connsiteY167" fmla="*/ 4143 h 10000"/>
                  <a:gd name="connsiteX168" fmla="*/ 5196 w 10000"/>
                  <a:gd name="connsiteY168" fmla="*/ 4441 h 10000"/>
                  <a:gd name="connsiteX169" fmla="*/ 5223 w 10000"/>
                  <a:gd name="connsiteY169" fmla="*/ 4789 h 10000"/>
                  <a:gd name="connsiteX170" fmla="*/ 5255 w 10000"/>
                  <a:gd name="connsiteY170" fmla="*/ 5205 h 10000"/>
                  <a:gd name="connsiteX171" fmla="*/ 5282 w 10000"/>
                  <a:gd name="connsiteY171" fmla="*/ 5758 h 10000"/>
                  <a:gd name="connsiteX172" fmla="*/ 5313 w 10000"/>
                  <a:gd name="connsiteY172" fmla="*/ 6671 h 10000"/>
                  <a:gd name="connsiteX173" fmla="*/ 5340 w 10000"/>
                  <a:gd name="connsiteY173" fmla="*/ 7776 h 10000"/>
                  <a:gd name="connsiteX174" fmla="*/ 5367 w 10000"/>
                  <a:gd name="connsiteY174" fmla="*/ 6565 h 10000"/>
                  <a:gd name="connsiteX175" fmla="*/ 5399 w 10000"/>
                  <a:gd name="connsiteY175" fmla="*/ 6255 h 10000"/>
                  <a:gd name="connsiteX176" fmla="*/ 5426 w 10000"/>
                  <a:gd name="connsiteY176" fmla="*/ 6155 h 10000"/>
                  <a:gd name="connsiteX177" fmla="*/ 5453 w 10000"/>
                  <a:gd name="connsiteY177" fmla="*/ 6180 h 10000"/>
                  <a:gd name="connsiteX178" fmla="*/ 5484 w 10000"/>
                  <a:gd name="connsiteY178" fmla="*/ 6286 h 10000"/>
                  <a:gd name="connsiteX179" fmla="*/ 5511 w 10000"/>
                  <a:gd name="connsiteY179" fmla="*/ 6484 h 10000"/>
                  <a:gd name="connsiteX180" fmla="*/ 5539 w 10000"/>
                  <a:gd name="connsiteY180" fmla="*/ 6801 h 10000"/>
                  <a:gd name="connsiteX181" fmla="*/ 5570 w 10000"/>
                  <a:gd name="connsiteY181" fmla="*/ 7373 h 10000"/>
                  <a:gd name="connsiteX182" fmla="*/ 5597 w 10000"/>
                  <a:gd name="connsiteY182" fmla="*/ 9447 h 10000"/>
                  <a:gd name="connsiteX183" fmla="*/ 5629 w 10000"/>
                  <a:gd name="connsiteY183" fmla="*/ 7621 h 10000"/>
                  <a:gd name="connsiteX184" fmla="*/ 5656 w 10000"/>
                  <a:gd name="connsiteY184" fmla="*/ 7012 h 10000"/>
                  <a:gd name="connsiteX185" fmla="*/ 5683 w 10000"/>
                  <a:gd name="connsiteY185" fmla="*/ 6708 h 10000"/>
                  <a:gd name="connsiteX186" fmla="*/ 5714 w 10000"/>
                  <a:gd name="connsiteY186" fmla="*/ 6534 h 10000"/>
                  <a:gd name="connsiteX187" fmla="*/ 5741 w 10000"/>
                  <a:gd name="connsiteY187" fmla="*/ 6429 h 10000"/>
                  <a:gd name="connsiteX188" fmla="*/ 5773 w 10000"/>
                  <a:gd name="connsiteY188" fmla="*/ 6385 h 10000"/>
                  <a:gd name="connsiteX189" fmla="*/ 5800 w 10000"/>
                  <a:gd name="connsiteY189" fmla="*/ 6385 h 10000"/>
                  <a:gd name="connsiteX190" fmla="*/ 5827 w 10000"/>
                  <a:gd name="connsiteY190" fmla="*/ 6429 h 10000"/>
                  <a:gd name="connsiteX191" fmla="*/ 5858 w 10000"/>
                  <a:gd name="connsiteY191" fmla="*/ 6516 h 10000"/>
                  <a:gd name="connsiteX192" fmla="*/ 5886 w 10000"/>
                  <a:gd name="connsiteY192" fmla="*/ 6646 h 10000"/>
                  <a:gd name="connsiteX193" fmla="*/ 5913 w 10000"/>
                  <a:gd name="connsiteY193" fmla="*/ 6845 h 10000"/>
                  <a:gd name="connsiteX194" fmla="*/ 5944 w 10000"/>
                  <a:gd name="connsiteY194" fmla="*/ 7149 h 10000"/>
                  <a:gd name="connsiteX195" fmla="*/ 5971 w 10000"/>
                  <a:gd name="connsiteY195" fmla="*/ 7658 h 10000"/>
                  <a:gd name="connsiteX196" fmla="*/ 6003 w 10000"/>
                  <a:gd name="connsiteY196" fmla="*/ 9093 h 10000"/>
                  <a:gd name="connsiteX197" fmla="*/ 6030 w 10000"/>
                  <a:gd name="connsiteY197" fmla="*/ 8106 h 10000"/>
                  <a:gd name="connsiteX198" fmla="*/ 6057 w 10000"/>
                  <a:gd name="connsiteY198" fmla="*/ 7385 h 10000"/>
                  <a:gd name="connsiteX199" fmla="*/ 6088 w 10000"/>
                  <a:gd name="connsiteY199" fmla="*/ 7019 h 10000"/>
                  <a:gd name="connsiteX200" fmla="*/ 6115 w 10000"/>
                  <a:gd name="connsiteY200" fmla="*/ 6789 h 10000"/>
                  <a:gd name="connsiteX201" fmla="*/ 6147 w 10000"/>
                  <a:gd name="connsiteY201" fmla="*/ 6634 h 10000"/>
                  <a:gd name="connsiteX202" fmla="*/ 6174 w 10000"/>
                  <a:gd name="connsiteY202" fmla="*/ 6534 h 10000"/>
                  <a:gd name="connsiteX203" fmla="*/ 6201 w 10000"/>
                  <a:gd name="connsiteY203" fmla="*/ 6472 h 10000"/>
                  <a:gd name="connsiteX204" fmla="*/ 6233 w 10000"/>
                  <a:gd name="connsiteY204" fmla="*/ 6441 h 10000"/>
                  <a:gd name="connsiteX205" fmla="*/ 6260 w 10000"/>
                  <a:gd name="connsiteY205" fmla="*/ 6435 h 10000"/>
                  <a:gd name="connsiteX206" fmla="*/ 6291 w 10000"/>
                  <a:gd name="connsiteY206" fmla="*/ 6460 h 10000"/>
                  <a:gd name="connsiteX207" fmla="*/ 6318 w 10000"/>
                  <a:gd name="connsiteY207" fmla="*/ 6516 h 10000"/>
                  <a:gd name="connsiteX208" fmla="*/ 6345 w 10000"/>
                  <a:gd name="connsiteY208" fmla="*/ 6609 h 10000"/>
                  <a:gd name="connsiteX209" fmla="*/ 6372 w 10000"/>
                  <a:gd name="connsiteY209" fmla="*/ 6733 h 10000"/>
                  <a:gd name="connsiteX210" fmla="*/ 6404 w 10000"/>
                  <a:gd name="connsiteY210" fmla="*/ 6919 h 10000"/>
                  <a:gd name="connsiteX211" fmla="*/ 6431 w 10000"/>
                  <a:gd name="connsiteY211" fmla="*/ 7186 h 10000"/>
                  <a:gd name="connsiteX212" fmla="*/ 6462 w 10000"/>
                  <a:gd name="connsiteY212" fmla="*/ 7596 h 10000"/>
                  <a:gd name="connsiteX213" fmla="*/ 6489 w 10000"/>
                  <a:gd name="connsiteY213" fmla="*/ 8466 h 10000"/>
                  <a:gd name="connsiteX214" fmla="*/ 6516 w 10000"/>
                  <a:gd name="connsiteY214" fmla="*/ 8801 h 10000"/>
                  <a:gd name="connsiteX215" fmla="*/ 6548 w 10000"/>
                  <a:gd name="connsiteY215" fmla="*/ 7714 h 10000"/>
                  <a:gd name="connsiteX216" fmla="*/ 6575 w 10000"/>
                  <a:gd name="connsiteY216" fmla="*/ 7261 h 10000"/>
                  <a:gd name="connsiteX217" fmla="*/ 6607 w 10000"/>
                  <a:gd name="connsiteY217" fmla="*/ 6981 h 10000"/>
                  <a:gd name="connsiteX218" fmla="*/ 6634 w 10000"/>
                  <a:gd name="connsiteY218" fmla="*/ 6795 h 10000"/>
                  <a:gd name="connsiteX219" fmla="*/ 6661 w 10000"/>
                  <a:gd name="connsiteY219" fmla="*/ 6658 h 10000"/>
                  <a:gd name="connsiteX220" fmla="*/ 6692 w 10000"/>
                  <a:gd name="connsiteY220" fmla="*/ 6559 h 10000"/>
                  <a:gd name="connsiteX221" fmla="*/ 6719 w 10000"/>
                  <a:gd name="connsiteY221" fmla="*/ 6497 h 10000"/>
                  <a:gd name="connsiteX222" fmla="*/ 6751 w 10000"/>
                  <a:gd name="connsiteY222" fmla="*/ 6460 h 10000"/>
                  <a:gd name="connsiteX223" fmla="*/ 6778 w 10000"/>
                  <a:gd name="connsiteY223" fmla="*/ 6453 h 10000"/>
                  <a:gd name="connsiteX224" fmla="*/ 6805 w 10000"/>
                  <a:gd name="connsiteY224" fmla="*/ 6460 h 10000"/>
                  <a:gd name="connsiteX225" fmla="*/ 6836 w 10000"/>
                  <a:gd name="connsiteY225" fmla="*/ 6503 h 10000"/>
                  <a:gd name="connsiteX226" fmla="*/ 6863 w 10000"/>
                  <a:gd name="connsiteY226" fmla="*/ 6565 h 10000"/>
                  <a:gd name="connsiteX227" fmla="*/ 6890 w 10000"/>
                  <a:gd name="connsiteY227" fmla="*/ 6658 h 10000"/>
                  <a:gd name="connsiteX228" fmla="*/ 6922 w 10000"/>
                  <a:gd name="connsiteY228" fmla="*/ 6789 h 10000"/>
                  <a:gd name="connsiteX229" fmla="*/ 6949 w 10000"/>
                  <a:gd name="connsiteY229" fmla="*/ 6975 h 10000"/>
                  <a:gd name="connsiteX230" fmla="*/ 6981 w 10000"/>
                  <a:gd name="connsiteY230" fmla="*/ 7236 h 10000"/>
                  <a:gd name="connsiteX231" fmla="*/ 7008 w 10000"/>
                  <a:gd name="connsiteY231" fmla="*/ 7634 h 10000"/>
                  <a:gd name="connsiteX232" fmla="*/ 7035 w 10000"/>
                  <a:gd name="connsiteY232" fmla="*/ 8460 h 10000"/>
                  <a:gd name="connsiteX233" fmla="*/ 7066 w 10000"/>
                  <a:gd name="connsiteY233" fmla="*/ 8969 h 10000"/>
                  <a:gd name="connsiteX234" fmla="*/ 7093 w 10000"/>
                  <a:gd name="connsiteY234" fmla="*/ 7801 h 10000"/>
                  <a:gd name="connsiteX235" fmla="*/ 7125 w 10000"/>
                  <a:gd name="connsiteY235" fmla="*/ 7329 h 10000"/>
                  <a:gd name="connsiteX236" fmla="*/ 7152 w 10000"/>
                  <a:gd name="connsiteY236" fmla="*/ 7037 h 10000"/>
                  <a:gd name="connsiteX237" fmla="*/ 7179 w 10000"/>
                  <a:gd name="connsiteY237" fmla="*/ 6839 h 10000"/>
                  <a:gd name="connsiteX238" fmla="*/ 7210 w 10000"/>
                  <a:gd name="connsiteY238" fmla="*/ 6696 h 10000"/>
                  <a:gd name="connsiteX239" fmla="*/ 7237 w 10000"/>
                  <a:gd name="connsiteY239" fmla="*/ 6590 h 10000"/>
                  <a:gd name="connsiteX240" fmla="*/ 7269 w 10000"/>
                  <a:gd name="connsiteY240" fmla="*/ 6516 h 10000"/>
                  <a:gd name="connsiteX241" fmla="*/ 7296 w 10000"/>
                  <a:gd name="connsiteY241" fmla="*/ 6472 h 10000"/>
                  <a:gd name="connsiteX242" fmla="*/ 7323 w 10000"/>
                  <a:gd name="connsiteY242" fmla="*/ 6447 h 10000"/>
                  <a:gd name="connsiteX243" fmla="*/ 7350 w 10000"/>
                  <a:gd name="connsiteY243" fmla="*/ 6447 h 10000"/>
                  <a:gd name="connsiteX244" fmla="*/ 7382 w 10000"/>
                  <a:gd name="connsiteY244" fmla="*/ 6466 h 10000"/>
                  <a:gd name="connsiteX245" fmla="*/ 7409 w 10000"/>
                  <a:gd name="connsiteY245" fmla="*/ 6509 h 10000"/>
                  <a:gd name="connsiteX246" fmla="*/ 7440 w 10000"/>
                  <a:gd name="connsiteY246" fmla="*/ 6578 h 10000"/>
                  <a:gd name="connsiteX247" fmla="*/ 7467 w 10000"/>
                  <a:gd name="connsiteY247" fmla="*/ 6677 h 10000"/>
                  <a:gd name="connsiteX248" fmla="*/ 7494 w 10000"/>
                  <a:gd name="connsiteY248" fmla="*/ 6814 h 10000"/>
                  <a:gd name="connsiteX249" fmla="*/ 7526 w 10000"/>
                  <a:gd name="connsiteY249" fmla="*/ 7006 h 10000"/>
                  <a:gd name="connsiteX250" fmla="*/ 7553 w 10000"/>
                  <a:gd name="connsiteY250" fmla="*/ 7273 h 10000"/>
                  <a:gd name="connsiteX251" fmla="*/ 7584 w 10000"/>
                  <a:gd name="connsiteY251" fmla="*/ 7696 h 10000"/>
                  <a:gd name="connsiteX252" fmla="*/ 7612 w 10000"/>
                  <a:gd name="connsiteY252" fmla="*/ 8584 h 10000"/>
                  <a:gd name="connsiteX253" fmla="*/ 7639 w 10000"/>
                  <a:gd name="connsiteY253" fmla="*/ 8814 h 10000"/>
                  <a:gd name="connsiteX254" fmla="*/ 7670 w 10000"/>
                  <a:gd name="connsiteY254" fmla="*/ 7770 h 10000"/>
                  <a:gd name="connsiteX255" fmla="*/ 7697 w 10000"/>
                  <a:gd name="connsiteY255" fmla="*/ 7317 h 10000"/>
                  <a:gd name="connsiteX256" fmla="*/ 7729 w 10000"/>
                  <a:gd name="connsiteY256" fmla="*/ 7031 h 10000"/>
                  <a:gd name="connsiteX257" fmla="*/ 7756 w 10000"/>
                  <a:gd name="connsiteY257" fmla="*/ 6839 h 10000"/>
                  <a:gd name="connsiteX258" fmla="*/ 7783 w 10000"/>
                  <a:gd name="connsiteY258" fmla="*/ 6696 h 10000"/>
                  <a:gd name="connsiteX259" fmla="*/ 7810 w 10000"/>
                  <a:gd name="connsiteY259" fmla="*/ 6590 h 10000"/>
                  <a:gd name="connsiteX260" fmla="*/ 7841 w 10000"/>
                  <a:gd name="connsiteY260" fmla="*/ 6522 h 10000"/>
                  <a:gd name="connsiteX261" fmla="*/ 7868 w 10000"/>
                  <a:gd name="connsiteY261" fmla="*/ 6472 h 10000"/>
                  <a:gd name="connsiteX262" fmla="*/ 7900 w 10000"/>
                  <a:gd name="connsiteY262" fmla="*/ 6447 h 10000"/>
                  <a:gd name="connsiteX263" fmla="*/ 7927 w 10000"/>
                  <a:gd name="connsiteY263" fmla="*/ 6447 h 10000"/>
                  <a:gd name="connsiteX264" fmla="*/ 7954 w 10000"/>
                  <a:gd name="connsiteY264" fmla="*/ 6466 h 10000"/>
                  <a:gd name="connsiteX265" fmla="*/ 7986 w 10000"/>
                  <a:gd name="connsiteY265" fmla="*/ 6509 h 10000"/>
                  <a:gd name="connsiteX266" fmla="*/ 8013 w 10000"/>
                  <a:gd name="connsiteY266" fmla="*/ 6578 h 10000"/>
                  <a:gd name="connsiteX267" fmla="*/ 8044 w 10000"/>
                  <a:gd name="connsiteY267" fmla="*/ 6683 h 10000"/>
                  <a:gd name="connsiteX268" fmla="*/ 8071 w 10000"/>
                  <a:gd name="connsiteY268" fmla="*/ 6820 h 10000"/>
                  <a:gd name="connsiteX269" fmla="*/ 8098 w 10000"/>
                  <a:gd name="connsiteY269" fmla="*/ 7006 h 10000"/>
                  <a:gd name="connsiteX270" fmla="*/ 8130 w 10000"/>
                  <a:gd name="connsiteY270" fmla="*/ 7280 h 10000"/>
                  <a:gd name="connsiteX271" fmla="*/ 8157 w 10000"/>
                  <a:gd name="connsiteY271" fmla="*/ 7714 h 10000"/>
                  <a:gd name="connsiteX272" fmla="*/ 8188 w 10000"/>
                  <a:gd name="connsiteY272" fmla="*/ 8671 h 10000"/>
                  <a:gd name="connsiteX273" fmla="*/ 8215 w 10000"/>
                  <a:gd name="connsiteY273" fmla="*/ 8696 h 10000"/>
                  <a:gd name="connsiteX274" fmla="*/ 8242 w 10000"/>
                  <a:gd name="connsiteY274" fmla="*/ 7720 h 10000"/>
                  <a:gd name="connsiteX275" fmla="*/ 8274 w 10000"/>
                  <a:gd name="connsiteY275" fmla="*/ 7286 h 10000"/>
                  <a:gd name="connsiteX276" fmla="*/ 8301 w 10000"/>
                  <a:gd name="connsiteY276" fmla="*/ 7006 h 10000"/>
                  <a:gd name="connsiteX277" fmla="*/ 8328 w 10000"/>
                  <a:gd name="connsiteY277" fmla="*/ 6820 h 10000"/>
                  <a:gd name="connsiteX278" fmla="*/ 8360 w 10000"/>
                  <a:gd name="connsiteY278" fmla="*/ 6683 h 10000"/>
                  <a:gd name="connsiteX279" fmla="*/ 8387 w 10000"/>
                  <a:gd name="connsiteY279" fmla="*/ 6584 h 10000"/>
                  <a:gd name="connsiteX280" fmla="*/ 8418 w 10000"/>
                  <a:gd name="connsiteY280" fmla="*/ 6516 h 10000"/>
                  <a:gd name="connsiteX281" fmla="*/ 8445 w 10000"/>
                  <a:gd name="connsiteY281" fmla="*/ 6472 h 10000"/>
                  <a:gd name="connsiteX282" fmla="*/ 8472 w 10000"/>
                  <a:gd name="connsiteY282" fmla="*/ 6453 h 10000"/>
                  <a:gd name="connsiteX283" fmla="*/ 8504 w 10000"/>
                  <a:gd name="connsiteY283" fmla="*/ 6460 h 10000"/>
                  <a:gd name="connsiteX284" fmla="*/ 8531 w 10000"/>
                  <a:gd name="connsiteY284" fmla="*/ 6491 h 10000"/>
                  <a:gd name="connsiteX285" fmla="*/ 8562 w 10000"/>
                  <a:gd name="connsiteY285" fmla="*/ 6553 h 10000"/>
                  <a:gd name="connsiteX286" fmla="*/ 8589 w 10000"/>
                  <a:gd name="connsiteY286" fmla="*/ 6640 h 10000"/>
                  <a:gd name="connsiteX287" fmla="*/ 8616 w 10000"/>
                  <a:gd name="connsiteY287" fmla="*/ 6770 h 10000"/>
                  <a:gd name="connsiteX288" fmla="*/ 8648 w 10000"/>
                  <a:gd name="connsiteY288" fmla="*/ 6944 h 10000"/>
                  <a:gd name="connsiteX289" fmla="*/ 8675 w 10000"/>
                  <a:gd name="connsiteY289" fmla="*/ 7205 h 10000"/>
                  <a:gd name="connsiteX290" fmla="*/ 8707 w 10000"/>
                  <a:gd name="connsiteY290" fmla="*/ 7615 h 10000"/>
                  <a:gd name="connsiteX291" fmla="*/ 8734 w 10000"/>
                  <a:gd name="connsiteY291" fmla="*/ 8460 h 10000"/>
                  <a:gd name="connsiteX292" fmla="*/ 8761 w 10000"/>
                  <a:gd name="connsiteY292" fmla="*/ 8839 h 10000"/>
                  <a:gd name="connsiteX293" fmla="*/ 8788 w 10000"/>
                  <a:gd name="connsiteY293" fmla="*/ 7733 h 10000"/>
                  <a:gd name="connsiteX294" fmla="*/ 8819 w 10000"/>
                  <a:gd name="connsiteY294" fmla="*/ 7267 h 10000"/>
                  <a:gd name="connsiteX295" fmla="*/ 8851 w 10000"/>
                  <a:gd name="connsiteY295" fmla="*/ 6981 h 10000"/>
                  <a:gd name="connsiteX296" fmla="*/ 8878 w 10000"/>
                  <a:gd name="connsiteY296" fmla="*/ 6783 h 10000"/>
                  <a:gd name="connsiteX297" fmla="*/ 8905 w 10000"/>
                  <a:gd name="connsiteY297" fmla="*/ 6646 h 10000"/>
                  <a:gd name="connsiteX298" fmla="*/ 8932 w 10000"/>
                  <a:gd name="connsiteY298" fmla="*/ 6547 h 10000"/>
                  <a:gd name="connsiteX299" fmla="*/ 8963 w 10000"/>
                  <a:gd name="connsiteY299" fmla="*/ 6484 h 10000"/>
                  <a:gd name="connsiteX300" fmla="*/ 8991 w 10000"/>
                  <a:gd name="connsiteY300" fmla="*/ 6453 h 10000"/>
                  <a:gd name="connsiteX301" fmla="*/ 9022 w 10000"/>
                  <a:gd name="connsiteY301" fmla="*/ 6447 h 10000"/>
                  <a:gd name="connsiteX302" fmla="*/ 9049 w 10000"/>
                  <a:gd name="connsiteY302" fmla="*/ 6472 h 10000"/>
                  <a:gd name="connsiteX303" fmla="*/ 9076 w 10000"/>
                  <a:gd name="connsiteY303" fmla="*/ 6528 h 10000"/>
                  <a:gd name="connsiteX304" fmla="*/ 9108 w 10000"/>
                  <a:gd name="connsiteY304" fmla="*/ 6621 h 10000"/>
                  <a:gd name="connsiteX305" fmla="*/ 9135 w 10000"/>
                  <a:gd name="connsiteY305" fmla="*/ 6758 h 10000"/>
                  <a:gd name="connsiteX306" fmla="*/ 9166 w 10000"/>
                  <a:gd name="connsiteY306" fmla="*/ 6957 h 10000"/>
                  <a:gd name="connsiteX307" fmla="*/ 9193 w 10000"/>
                  <a:gd name="connsiteY307" fmla="*/ 7267 h 10000"/>
                  <a:gd name="connsiteX308" fmla="*/ 9220 w 10000"/>
                  <a:gd name="connsiteY308" fmla="*/ 7814 h 10000"/>
                  <a:gd name="connsiteX309" fmla="*/ 9252 w 10000"/>
                  <a:gd name="connsiteY309" fmla="*/ 9863 h 10000"/>
                  <a:gd name="connsiteX310" fmla="*/ 9279 w 10000"/>
                  <a:gd name="connsiteY310" fmla="*/ 7988 h 10000"/>
                  <a:gd name="connsiteX311" fmla="*/ 9306 w 10000"/>
                  <a:gd name="connsiteY311" fmla="*/ 7335 h 10000"/>
                  <a:gd name="connsiteX312" fmla="*/ 9338 w 10000"/>
                  <a:gd name="connsiteY312" fmla="*/ 6988 h 10000"/>
                  <a:gd name="connsiteX313" fmla="*/ 9365 w 10000"/>
                  <a:gd name="connsiteY313" fmla="*/ 6758 h 10000"/>
                  <a:gd name="connsiteX314" fmla="*/ 9396 w 10000"/>
                  <a:gd name="connsiteY314" fmla="*/ 6602 h 10000"/>
                  <a:gd name="connsiteX315" fmla="*/ 9423 w 10000"/>
                  <a:gd name="connsiteY315" fmla="*/ 6503 h 10000"/>
                  <a:gd name="connsiteX316" fmla="*/ 9450 w 10000"/>
                  <a:gd name="connsiteY316" fmla="*/ 6447 h 10000"/>
                  <a:gd name="connsiteX317" fmla="*/ 9482 w 10000"/>
                  <a:gd name="connsiteY317" fmla="*/ 6435 h 10000"/>
                  <a:gd name="connsiteX318" fmla="*/ 9509 w 10000"/>
                  <a:gd name="connsiteY318" fmla="*/ 6460 h 10000"/>
                  <a:gd name="connsiteX319" fmla="*/ 9540 w 10000"/>
                  <a:gd name="connsiteY319" fmla="*/ 6534 h 10000"/>
                  <a:gd name="connsiteX320" fmla="*/ 9567 w 10000"/>
                  <a:gd name="connsiteY320" fmla="*/ 6665 h 10000"/>
                  <a:gd name="connsiteX321" fmla="*/ 9594 w 10000"/>
                  <a:gd name="connsiteY321" fmla="*/ 6882 h 10000"/>
                  <a:gd name="connsiteX322" fmla="*/ 9626 w 10000"/>
                  <a:gd name="connsiteY322" fmla="*/ 7242 h 10000"/>
                  <a:gd name="connsiteX323" fmla="*/ 9653 w 10000"/>
                  <a:gd name="connsiteY323" fmla="*/ 7981 h 10000"/>
                  <a:gd name="connsiteX324" fmla="*/ 9680 w 10000"/>
                  <a:gd name="connsiteY324" fmla="*/ 8820 h 10000"/>
                  <a:gd name="connsiteX325" fmla="*/ 9712 w 10000"/>
                  <a:gd name="connsiteY325" fmla="*/ 7484 h 10000"/>
                  <a:gd name="connsiteX326" fmla="*/ 9739 w 10000"/>
                  <a:gd name="connsiteY326" fmla="*/ 7012 h 10000"/>
                  <a:gd name="connsiteX327" fmla="*/ 9766 w 10000"/>
                  <a:gd name="connsiteY327" fmla="*/ 6758 h 10000"/>
                  <a:gd name="connsiteX328" fmla="*/ 9797 w 10000"/>
                  <a:gd name="connsiteY328" fmla="*/ 6615 h 10000"/>
                  <a:gd name="connsiteX329" fmla="*/ 9824 w 10000"/>
                  <a:gd name="connsiteY329" fmla="*/ 6559 h 10000"/>
                  <a:gd name="connsiteX330" fmla="*/ 9856 w 10000"/>
                  <a:gd name="connsiteY330" fmla="*/ 6590 h 10000"/>
                  <a:gd name="connsiteX331" fmla="*/ 9883 w 10000"/>
                  <a:gd name="connsiteY331" fmla="*/ 6708 h 10000"/>
                  <a:gd name="connsiteX332" fmla="*/ 9910 w 10000"/>
                  <a:gd name="connsiteY332" fmla="*/ 6950 h 10000"/>
                  <a:gd name="connsiteX333" fmla="*/ 9941 w 10000"/>
                  <a:gd name="connsiteY333" fmla="*/ 7404 h 10000"/>
                  <a:gd name="connsiteX334" fmla="*/ 9968 w 10000"/>
                  <a:gd name="connsiteY334" fmla="*/ 8516 h 10000"/>
                  <a:gd name="connsiteX335" fmla="*/ 10000 w 10000"/>
                  <a:gd name="connsiteY33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67 w 10000"/>
                  <a:gd name="connsiteY100" fmla="*/ 559 h 10000"/>
                  <a:gd name="connsiteX101" fmla="*/ 3299 w 10000"/>
                  <a:gd name="connsiteY101" fmla="*/ 478 h 10000"/>
                  <a:gd name="connsiteX102" fmla="*/ 3326 w 10000"/>
                  <a:gd name="connsiteY102" fmla="*/ 404 h 10000"/>
                  <a:gd name="connsiteX103" fmla="*/ 3357 w 10000"/>
                  <a:gd name="connsiteY103" fmla="*/ 335 h 10000"/>
                  <a:gd name="connsiteX104" fmla="*/ 3384 w 10000"/>
                  <a:gd name="connsiteY104" fmla="*/ 280 h 10000"/>
                  <a:gd name="connsiteX105" fmla="*/ 3411 w 10000"/>
                  <a:gd name="connsiteY105" fmla="*/ 230 h 10000"/>
                  <a:gd name="connsiteX106" fmla="*/ 3443 w 10000"/>
                  <a:gd name="connsiteY106" fmla="*/ 186 h 10000"/>
                  <a:gd name="connsiteX107" fmla="*/ 3470 w 10000"/>
                  <a:gd name="connsiteY107" fmla="*/ 149 h 10000"/>
                  <a:gd name="connsiteX108" fmla="*/ 3497 w 10000"/>
                  <a:gd name="connsiteY108" fmla="*/ 118 h 10000"/>
                  <a:gd name="connsiteX109" fmla="*/ 3529 w 10000"/>
                  <a:gd name="connsiteY109" fmla="*/ 87 h 10000"/>
                  <a:gd name="connsiteX110" fmla="*/ 3556 w 10000"/>
                  <a:gd name="connsiteY110" fmla="*/ 68 h 10000"/>
                  <a:gd name="connsiteX111" fmla="*/ 3587 w 10000"/>
                  <a:gd name="connsiteY111" fmla="*/ 43 h 10000"/>
                  <a:gd name="connsiteX112" fmla="*/ 3614 w 10000"/>
                  <a:gd name="connsiteY112" fmla="*/ 31 h 10000"/>
                  <a:gd name="connsiteX113" fmla="*/ 3641 w 10000"/>
                  <a:gd name="connsiteY113" fmla="*/ 19 h 10000"/>
                  <a:gd name="connsiteX114" fmla="*/ 3673 w 10000"/>
                  <a:gd name="connsiteY114" fmla="*/ 6 h 10000"/>
                  <a:gd name="connsiteX115" fmla="*/ 3700 w 10000"/>
                  <a:gd name="connsiteY115" fmla="*/ 6 h 10000"/>
                  <a:gd name="connsiteX116" fmla="*/ 3731 w 10000"/>
                  <a:gd name="connsiteY116" fmla="*/ 0 h 10000"/>
                  <a:gd name="connsiteX117" fmla="*/ 3758 w 10000"/>
                  <a:gd name="connsiteY117" fmla="*/ 0 h 10000"/>
                  <a:gd name="connsiteX118" fmla="*/ 3785 w 10000"/>
                  <a:gd name="connsiteY118" fmla="*/ 6 h 10000"/>
                  <a:gd name="connsiteX119" fmla="*/ 3817 w 10000"/>
                  <a:gd name="connsiteY119" fmla="*/ 12 h 10000"/>
                  <a:gd name="connsiteX120" fmla="*/ 3844 w 10000"/>
                  <a:gd name="connsiteY120" fmla="*/ 19 h 10000"/>
                  <a:gd name="connsiteX121" fmla="*/ 3876 w 10000"/>
                  <a:gd name="connsiteY121" fmla="*/ 31 h 10000"/>
                  <a:gd name="connsiteX122" fmla="*/ 3903 w 10000"/>
                  <a:gd name="connsiteY122" fmla="*/ 43 h 10000"/>
                  <a:gd name="connsiteX123" fmla="*/ 3930 w 10000"/>
                  <a:gd name="connsiteY123" fmla="*/ 62 h 10000"/>
                  <a:gd name="connsiteX124" fmla="*/ 3957 w 10000"/>
                  <a:gd name="connsiteY124" fmla="*/ 81 h 10000"/>
                  <a:gd name="connsiteX125" fmla="*/ 3988 w 10000"/>
                  <a:gd name="connsiteY125" fmla="*/ 106 h 10000"/>
                  <a:gd name="connsiteX126" fmla="*/ 4015 w 10000"/>
                  <a:gd name="connsiteY126" fmla="*/ 130 h 10000"/>
                  <a:gd name="connsiteX127" fmla="*/ 4047 w 10000"/>
                  <a:gd name="connsiteY127" fmla="*/ 155 h 10000"/>
                  <a:gd name="connsiteX128" fmla="*/ 4074 w 10000"/>
                  <a:gd name="connsiteY128" fmla="*/ 186 h 10000"/>
                  <a:gd name="connsiteX129" fmla="*/ 4101 w 10000"/>
                  <a:gd name="connsiteY129" fmla="*/ 217 h 10000"/>
                  <a:gd name="connsiteX130" fmla="*/ 4132 w 10000"/>
                  <a:gd name="connsiteY130" fmla="*/ 255 h 10000"/>
                  <a:gd name="connsiteX131" fmla="*/ 4160 w 10000"/>
                  <a:gd name="connsiteY131" fmla="*/ 292 h 10000"/>
                  <a:gd name="connsiteX132" fmla="*/ 4191 w 10000"/>
                  <a:gd name="connsiteY132" fmla="*/ 329 h 10000"/>
                  <a:gd name="connsiteX133" fmla="*/ 4218 w 10000"/>
                  <a:gd name="connsiteY133" fmla="*/ 373 h 10000"/>
                  <a:gd name="connsiteX134" fmla="*/ 4245 w 10000"/>
                  <a:gd name="connsiteY134" fmla="*/ 422 h 10000"/>
                  <a:gd name="connsiteX135" fmla="*/ 4277 w 10000"/>
                  <a:gd name="connsiteY135" fmla="*/ 466 h 10000"/>
                  <a:gd name="connsiteX136" fmla="*/ 4304 w 10000"/>
                  <a:gd name="connsiteY136" fmla="*/ 522 h 10000"/>
                  <a:gd name="connsiteX137" fmla="*/ 4335 w 10000"/>
                  <a:gd name="connsiteY137" fmla="*/ 571 h 10000"/>
                  <a:gd name="connsiteX138" fmla="*/ 4362 w 10000"/>
                  <a:gd name="connsiteY138" fmla="*/ 634 h 10000"/>
                  <a:gd name="connsiteX139" fmla="*/ 4389 w 10000"/>
                  <a:gd name="connsiteY139" fmla="*/ 689 h 10000"/>
                  <a:gd name="connsiteX140" fmla="*/ 4421 w 10000"/>
                  <a:gd name="connsiteY140" fmla="*/ 752 h 10000"/>
                  <a:gd name="connsiteX141" fmla="*/ 4448 w 10000"/>
                  <a:gd name="connsiteY141" fmla="*/ 820 h 10000"/>
                  <a:gd name="connsiteX142" fmla="*/ 4475 w 10000"/>
                  <a:gd name="connsiteY142" fmla="*/ 888 h 10000"/>
                  <a:gd name="connsiteX143" fmla="*/ 4507 w 10000"/>
                  <a:gd name="connsiteY143" fmla="*/ 957 h 10000"/>
                  <a:gd name="connsiteX144" fmla="*/ 4534 w 10000"/>
                  <a:gd name="connsiteY144" fmla="*/ 1037 h 10000"/>
                  <a:gd name="connsiteX145" fmla="*/ 4565 w 10000"/>
                  <a:gd name="connsiteY145" fmla="*/ 1118 h 10000"/>
                  <a:gd name="connsiteX146" fmla="*/ 4592 w 10000"/>
                  <a:gd name="connsiteY146" fmla="*/ 1199 h 10000"/>
                  <a:gd name="connsiteX147" fmla="*/ 4619 w 10000"/>
                  <a:gd name="connsiteY147" fmla="*/ 1286 h 10000"/>
                  <a:gd name="connsiteX148" fmla="*/ 4651 w 10000"/>
                  <a:gd name="connsiteY148" fmla="*/ 1373 h 10000"/>
                  <a:gd name="connsiteX149" fmla="*/ 4678 w 10000"/>
                  <a:gd name="connsiteY149" fmla="*/ 1472 h 10000"/>
                  <a:gd name="connsiteX150" fmla="*/ 4709 w 10000"/>
                  <a:gd name="connsiteY150" fmla="*/ 1565 h 10000"/>
                  <a:gd name="connsiteX151" fmla="*/ 4736 w 10000"/>
                  <a:gd name="connsiteY151" fmla="*/ 1671 h 10000"/>
                  <a:gd name="connsiteX152" fmla="*/ 4763 w 10000"/>
                  <a:gd name="connsiteY152" fmla="*/ 1776 h 10000"/>
                  <a:gd name="connsiteX153" fmla="*/ 4795 w 10000"/>
                  <a:gd name="connsiteY153" fmla="*/ 1894 h 10000"/>
                  <a:gd name="connsiteX154" fmla="*/ 4822 w 10000"/>
                  <a:gd name="connsiteY154" fmla="*/ 2012 h 10000"/>
                  <a:gd name="connsiteX155" fmla="*/ 4854 w 10000"/>
                  <a:gd name="connsiteY155" fmla="*/ 2137 h 10000"/>
                  <a:gd name="connsiteX156" fmla="*/ 4881 w 10000"/>
                  <a:gd name="connsiteY156" fmla="*/ 2267 h 10000"/>
                  <a:gd name="connsiteX157" fmla="*/ 4908 w 10000"/>
                  <a:gd name="connsiteY157" fmla="*/ 2404 h 10000"/>
                  <a:gd name="connsiteX158" fmla="*/ 4935 w 10000"/>
                  <a:gd name="connsiteY158" fmla="*/ 2553 h 10000"/>
                  <a:gd name="connsiteX159" fmla="*/ 4966 w 10000"/>
                  <a:gd name="connsiteY159" fmla="*/ 2708 h 10000"/>
                  <a:gd name="connsiteX160" fmla="*/ 4993 w 10000"/>
                  <a:gd name="connsiteY160" fmla="*/ 2870 h 10000"/>
                  <a:gd name="connsiteX161" fmla="*/ 5025 w 10000"/>
                  <a:gd name="connsiteY161" fmla="*/ 3043 h 10000"/>
                  <a:gd name="connsiteX162" fmla="*/ 5052 w 10000"/>
                  <a:gd name="connsiteY162" fmla="*/ 3230 h 10000"/>
                  <a:gd name="connsiteX163" fmla="*/ 5079 w 10000"/>
                  <a:gd name="connsiteY163" fmla="*/ 3429 h 10000"/>
                  <a:gd name="connsiteX164" fmla="*/ 5110 w 10000"/>
                  <a:gd name="connsiteY164" fmla="*/ 3646 h 10000"/>
                  <a:gd name="connsiteX165" fmla="*/ 5137 w 10000"/>
                  <a:gd name="connsiteY165" fmla="*/ 3882 h 10000"/>
                  <a:gd name="connsiteX166" fmla="*/ 5169 w 10000"/>
                  <a:gd name="connsiteY166" fmla="*/ 4143 h 10000"/>
                  <a:gd name="connsiteX167" fmla="*/ 5196 w 10000"/>
                  <a:gd name="connsiteY167" fmla="*/ 4441 h 10000"/>
                  <a:gd name="connsiteX168" fmla="*/ 5223 w 10000"/>
                  <a:gd name="connsiteY168" fmla="*/ 4789 h 10000"/>
                  <a:gd name="connsiteX169" fmla="*/ 5255 w 10000"/>
                  <a:gd name="connsiteY169" fmla="*/ 5205 h 10000"/>
                  <a:gd name="connsiteX170" fmla="*/ 5282 w 10000"/>
                  <a:gd name="connsiteY170" fmla="*/ 5758 h 10000"/>
                  <a:gd name="connsiteX171" fmla="*/ 5313 w 10000"/>
                  <a:gd name="connsiteY171" fmla="*/ 6671 h 10000"/>
                  <a:gd name="connsiteX172" fmla="*/ 5340 w 10000"/>
                  <a:gd name="connsiteY172" fmla="*/ 7776 h 10000"/>
                  <a:gd name="connsiteX173" fmla="*/ 5367 w 10000"/>
                  <a:gd name="connsiteY173" fmla="*/ 6565 h 10000"/>
                  <a:gd name="connsiteX174" fmla="*/ 5399 w 10000"/>
                  <a:gd name="connsiteY174" fmla="*/ 6255 h 10000"/>
                  <a:gd name="connsiteX175" fmla="*/ 5426 w 10000"/>
                  <a:gd name="connsiteY175" fmla="*/ 6155 h 10000"/>
                  <a:gd name="connsiteX176" fmla="*/ 5453 w 10000"/>
                  <a:gd name="connsiteY176" fmla="*/ 6180 h 10000"/>
                  <a:gd name="connsiteX177" fmla="*/ 5484 w 10000"/>
                  <a:gd name="connsiteY177" fmla="*/ 6286 h 10000"/>
                  <a:gd name="connsiteX178" fmla="*/ 5511 w 10000"/>
                  <a:gd name="connsiteY178" fmla="*/ 6484 h 10000"/>
                  <a:gd name="connsiteX179" fmla="*/ 5539 w 10000"/>
                  <a:gd name="connsiteY179" fmla="*/ 6801 h 10000"/>
                  <a:gd name="connsiteX180" fmla="*/ 5570 w 10000"/>
                  <a:gd name="connsiteY180" fmla="*/ 7373 h 10000"/>
                  <a:gd name="connsiteX181" fmla="*/ 5597 w 10000"/>
                  <a:gd name="connsiteY181" fmla="*/ 9447 h 10000"/>
                  <a:gd name="connsiteX182" fmla="*/ 5629 w 10000"/>
                  <a:gd name="connsiteY182" fmla="*/ 7621 h 10000"/>
                  <a:gd name="connsiteX183" fmla="*/ 5656 w 10000"/>
                  <a:gd name="connsiteY183" fmla="*/ 7012 h 10000"/>
                  <a:gd name="connsiteX184" fmla="*/ 5683 w 10000"/>
                  <a:gd name="connsiteY184" fmla="*/ 6708 h 10000"/>
                  <a:gd name="connsiteX185" fmla="*/ 5714 w 10000"/>
                  <a:gd name="connsiteY185" fmla="*/ 6534 h 10000"/>
                  <a:gd name="connsiteX186" fmla="*/ 5741 w 10000"/>
                  <a:gd name="connsiteY186" fmla="*/ 6429 h 10000"/>
                  <a:gd name="connsiteX187" fmla="*/ 5773 w 10000"/>
                  <a:gd name="connsiteY187" fmla="*/ 6385 h 10000"/>
                  <a:gd name="connsiteX188" fmla="*/ 5800 w 10000"/>
                  <a:gd name="connsiteY188" fmla="*/ 6385 h 10000"/>
                  <a:gd name="connsiteX189" fmla="*/ 5827 w 10000"/>
                  <a:gd name="connsiteY189" fmla="*/ 6429 h 10000"/>
                  <a:gd name="connsiteX190" fmla="*/ 5858 w 10000"/>
                  <a:gd name="connsiteY190" fmla="*/ 6516 h 10000"/>
                  <a:gd name="connsiteX191" fmla="*/ 5886 w 10000"/>
                  <a:gd name="connsiteY191" fmla="*/ 6646 h 10000"/>
                  <a:gd name="connsiteX192" fmla="*/ 5913 w 10000"/>
                  <a:gd name="connsiteY192" fmla="*/ 6845 h 10000"/>
                  <a:gd name="connsiteX193" fmla="*/ 5944 w 10000"/>
                  <a:gd name="connsiteY193" fmla="*/ 7149 h 10000"/>
                  <a:gd name="connsiteX194" fmla="*/ 5971 w 10000"/>
                  <a:gd name="connsiteY194" fmla="*/ 7658 h 10000"/>
                  <a:gd name="connsiteX195" fmla="*/ 6003 w 10000"/>
                  <a:gd name="connsiteY195" fmla="*/ 9093 h 10000"/>
                  <a:gd name="connsiteX196" fmla="*/ 6030 w 10000"/>
                  <a:gd name="connsiteY196" fmla="*/ 8106 h 10000"/>
                  <a:gd name="connsiteX197" fmla="*/ 6057 w 10000"/>
                  <a:gd name="connsiteY197" fmla="*/ 7385 h 10000"/>
                  <a:gd name="connsiteX198" fmla="*/ 6088 w 10000"/>
                  <a:gd name="connsiteY198" fmla="*/ 7019 h 10000"/>
                  <a:gd name="connsiteX199" fmla="*/ 6115 w 10000"/>
                  <a:gd name="connsiteY199" fmla="*/ 6789 h 10000"/>
                  <a:gd name="connsiteX200" fmla="*/ 6147 w 10000"/>
                  <a:gd name="connsiteY200" fmla="*/ 6634 h 10000"/>
                  <a:gd name="connsiteX201" fmla="*/ 6174 w 10000"/>
                  <a:gd name="connsiteY201" fmla="*/ 6534 h 10000"/>
                  <a:gd name="connsiteX202" fmla="*/ 6201 w 10000"/>
                  <a:gd name="connsiteY202" fmla="*/ 6472 h 10000"/>
                  <a:gd name="connsiteX203" fmla="*/ 6233 w 10000"/>
                  <a:gd name="connsiteY203" fmla="*/ 6441 h 10000"/>
                  <a:gd name="connsiteX204" fmla="*/ 6260 w 10000"/>
                  <a:gd name="connsiteY204" fmla="*/ 6435 h 10000"/>
                  <a:gd name="connsiteX205" fmla="*/ 6291 w 10000"/>
                  <a:gd name="connsiteY205" fmla="*/ 6460 h 10000"/>
                  <a:gd name="connsiteX206" fmla="*/ 6318 w 10000"/>
                  <a:gd name="connsiteY206" fmla="*/ 6516 h 10000"/>
                  <a:gd name="connsiteX207" fmla="*/ 6345 w 10000"/>
                  <a:gd name="connsiteY207" fmla="*/ 6609 h 10000"/>
                  <a:gd name="connsiteX208" fmla="*/ 6372 w 10000"/>
                  <a:gd name="connsiteY208" fmla="*/ 6733 h 10000"/>
                  <a:gd name="connsiteX209" fmla="*/ 6404 w 10000"/>
                  <a:gd name="connsiteY209" fmla="*/ 6919 h 10000"/>
                  <a:gd name="connsiteX210" fmla="*/ 6431 w 10000"/>
                  <a:gd name="connsiteY210" fmla="*/ 7186 h 10000"/>
                  <a:gd name="connsiteX211" fmla="*/ 6462 w 10000"/>
                  <a:gd name="connsiteY211" fmla="*/ 7596 h 10000"/>
                  <a:gd name="connsiteX212" fmla="*/ 6489 w 10000"/>
                  <a:gd name="connsiteY212" fmla="*/ 8466 h 10000"/>
                  <a:gd name="connsiteX213" fmla="*/ 6516 w 10000"/>
                  <a:gd name="connsiteY213" fmla="*/ 8801 h 10000"/>
                  <a:gd name="connsiteX214" fmla="*/ 6548 w 10000"/>
                  <a:gd name="connsiteY214" fmla="*/ 7714 h 10000"/>
                  <a:gd name="connsiteX215" fmla="*/ 6575 w 10000"/>
                  <a:gd name="connsiteY215" fmla="*/ 7261 h 10000"/>
                  <a:gd name="connsiteX216" fmla="*/ 6607 w 10000"/>
                  <a:gd name="connsiteY216" fmla="*/ 6981 h 10000"/>
                  <a:gd name="connsiteX217" fmla="*/ 6634 w 10000"/>
                  <a:gd name="connsiteY217" fmla="*/ 6795 h 10000"/>
                  <a:gd name="connsiteX218" fmla="*/ 6661 w 10000"/>
                  <a:gd name="connsiteY218" fmla="*/ 6658 h 10000"/>
                  <a:gd name="connsiteX219" fmla="*/ 6692 w 10000"/>
                  <a:gd name="connsiteY219" fmla="*/ 6559 h 10000"/>
                  <a:gd name="connsiteX220" fmla="*/ 6719 w 10000"/>
                  <a:gd name="connsiteY220" fmla="*/ 6497 h 10000"/>
                  <a:gd name="connsiteX221" fmla="*/ 6751 w 10000"/>
                  <a:gd name="connsiteY221" fmla="*/ 6460 h 10000"/>
                  <a:gd name="connsiteX222" fmla="*/ 6778 w 10000"/>
                  <a:gd name="connsiteY222" fmla="*/ 6453 h 10000"/>
                  <a:gd name="connsiteX223" fmla="*/ 6805 w 10000"/>
                  <a:gd name="connsiteY223" fmla="*/ 6460 h 10000"/>
                  <a:gd name="connsiteX224" fmla="*/ 6836 w 10000"/>
                  <a:gd name="connsiteY224" fmla="*/ 6503 h 10000"/>
                  <a:gd name="connsiteX225" fmla="*/ 6863 w 10000"/>
                  <a:gd name="connsiteY225" fmla="*/ 6565 h 10000"/>
                  <a:gd name="connsiteX226" fmla="*/ 6890 w 10000"/>
                  <a:gd name="connsiteY226" fmla="*/ 6658 h 10000"/>
                  <a:gd name="connsiteX227" fmla="*/ 6922 w 10000"/>
                  <a:gd name="connsiteY227" fmla="*/ 6789 h 10000"/>
                  <a:gd name="connsiteX228" fmla="*/ 6949 w 10000"/>
                  <a:gd name="connsiteY228" fmla="*/ 6975 h 10000"/>
                  <a:gd name="connsiteX229" fmla="*/ 6981 w 10000"/>
                  <a:gd name="connsiteY229" fmla="*/ 7236 h 10000"/>
                  <a:gd name="connsiteX230" fmla="*/ 7008 w 10000"/>
                  <a:gd name="connsiteY230" fmla="*/ 7634 h 10000"/>
                  <a:gd name="connsiteX231" fmla="*/ 7035 w 10000"/>
                  <a:gd name="connsiteY231" fmla="*/ 8460 h 10000"/>
                  <a:gd name="connsiteX232" fmla="*/ 7066 w 10000"/>
                  <a:gd name="connsiteY232" fmla="*/ 8969 h 10000"/>
                  <a:gd name="connsiteX233" fmla="*/ 7093 w 10000"/>
                  <a:gd name="connsiteY233" fmla="*/ 7801 h 10000"/>
                  <a:gd name="connsiteX234" fmla="*/ 7125 w 10000"/>
                  <a:gd name="connsiteY234" fmla="*/ 7329 h 10000"/>
                  <a:gd name="connsiteX235" fmla="*/ 7152 w 10000"/>
                  <a:gd name="connsiteY235" fmla="*/ 7037 h 10000"/>
                  <a:gd name="connsiteX236" fmla="*/ 7179 w 10000"/>
                  <a:gd name="connsiteY236" fmla="*/ 6839 h 10000"/>
                  <a:gd name="connsiteX237" fmla="*/ 7210 w 10000"/>
                  <a:gd name="connsiteY237" fmla="*/ 6696 h 10000"/>
                  <a:gd name="connsiteX238" fmla="*/ 7237 w 10000"/>
                  <a:gd name="connsiteY238" fmla="*/ 6590 h 10000"/>
                  <a:gd name="connsiteX239" fmla="*/ 7269 w 10000"/>
                  <a:gd name="connsiteY239" fmla="*/ 6516 h 10000"/>
                  <a:gd name="connsiteX240" fmla="*/ 7296 w 10000"/>
                  <a:gd name="connsiteY240" fmla="*/ 6472 h 10000"/>
                  <a:gd name="connsiteX241" fmla="*/ 7323 w 10000"/>
                  <a:gd name="connsiteY241" fmla="*/ 6447 h 10000"/>
                  <a:gd name="connsiteX242" fmla="*/ 7350 w 10000"/>
                  <a:gd name="connsiteY242" fmla="*/ 6447 h 10000"/>
                  <a:gd name="connsiteX243" fmla="*/ 7382 w 10000"/>
                  <a:gd name="connsiteY243" fmla="*/ 6466 h 10000"/>
                  <a:gd name="connsiteX244" fmla="*/ 7409 w 10000"/>
                  <a:gd name="connsiteY244" fmla="*/ 6509 h 10000"/>
                  <a:gd name="connsiteX245" fmla="*/ 7440 w 10000"/>
                  <a:gd name="connsiteY245" fmla="*/ 6578 h 10000"/>
                  <a:gd name="connsiteX246" fmla="*/ 7467 w 10000"/>
                  <a:gd name="connsiteY246" fmla="*/ 6677 h 10000"/>
                  <a:gd name="connsiteX247" fmla="*/ 7494 w 10000"/>
                  <a:gd name="connsiteY247" fmla="*/ 6814 h 10000"/>
                  <a:gd name="connsiteX248" fmla="*/ 7526 w 10000"/>
                  <a:gd name="connsiteY248" fmla="*/ 7006 h 10000"/>
                  <a:gd name="connsiteX249" fmla="*/ 7553 w 10000"/>
                  <a:gd name="connsiteY249" fmla="*/ 7273 h 10000"/>
                  <a:gd name="connsiteX250" fmla="*/ 7584 w 10000"/>
                  <a:gd name="connsiteY250" fmla="*/ 7696 h 10000"/>
                  <a:gd name="connsiteX251" fmla="*/ 7612 w 10000"/>
                  <a:gd name="connsiteY251" fmla="*/ 8584 h 10000"/>
                  <a:gd name="connsiteX252" fmla="*/ 7639 w 10000"/>
                  <a:gd name="connsiteY252" fmla="*/ 8814 h 10000"/>
                  <a:gd name="connsiteX253" fmla="*/ 7670 w 10000"/>
                  <a:gd name="connsiteY253" fmla="*/ 7770 h 10000"/>
                  <a:gd name="connsiteX254" fmla="*/ 7697 w 10000"/>
                  <a:gd name="connsiteY254" fmla="*/ 7317 h 10000"/>
                  <a:gd name="connsiteX255" fmla="*/ 7729 w 10000"/>
                  <a:gd name="connsiteY255" fmla="*/ 7031 h 10000"/>
                  <a:gd name="connsiteX256" fmla="*/ 7756 w 10000"/>
                  <a:gd name="connsiteY256" fmla="*/ 6839 h 10000"/>
                  <a:gd name="connsiteX257" fmla="*/ 7783 w 10000"/>
                  <a:gd name="connsiteY257" fmla="*/ 6696 h 10000"/>
                  <a:gd name="connsiteX258" fmla="*/ 7810 w 10000"/>
                  <a:gd name="connsiteY258" fmla="*/ 6590 h 10000"/>
                  <a:gd name="connsiteX259" fmla="*/ 7841 w 10000"/>
                  <a:gd name="connsiteY259" fmla="*/ 6522 h 10000"/>
                  <a:gd name="connsiteX260" fmla="*/ 7868 w 10000"/>
                  <a:gd name="connsiteY260" fmla="*/ 6472 h 10000"/>
                  <a:gd name="connsiteX261" fmla="*/ 7900 w 10000"/>
                  <a:gd name="connsiteY261" fmla="*/ 6447 h 10000"/>
                  <a:gd name="connsiteX262" fmla="*/ 7927 w 10000"/>
                  <a:gd name="connsiteY262" fmla="*/ 6447 h 10000"/>
                  <a:gd name="connsiteX263" fmla="*/ 7954 w 10000"/>
                  <a:gd name="connsiteY263" fmla="*/ 6466 h 10000"/>
                  <a:gd name="connsiteX264" fmla="*/ 7986 w 10000"/>
                  <a:gd name="connsiteY264" fmla="*/ 6509 h 10000"/>
                  <a:gd name="connsiteX265" fmla="*/ 8013 w 10000"/>
                  <a:gd name="connsiteY265" fmla="*/ 6578 h 10000"/>
                  <a:gd name="connsiteX266" fmla="*/ 8044 w 10000"/>
                  <a:gd name="connsiteY266" fmla="*/ 6683 h 10000"/>
                  <a:gd name="connsiteX267" fmla="*/ 8071 w 10000"/>
                  <a:gd name="connsiteY267" fmla="*/ 6820 h 10000"/>
                  <a:gd name="connsiteX268" fmla="*/ 8098 w 10000"/>
                  <a:gd name="connsiteY268" fmla="*/ 7006 h 10000"/>
                  <a:gd name="connsiteX269" fmla="*/ 8130 w 10000"/>
                  <a:gd name="connsiteY269" fmla="*/ 7280 h 10000"/>
                  <a:gd name="connsiteX270" fmla="*/ 8157 w 10000"/>
                  <a:gd name="connsiteY270" fmla="*/ 7714 h 10000"/>
                  <a:gd name="connsiteX271" fmla="*/ 8188 w 10000"/>
                  <a:gd name="connsiteY271" fmla="*/ 8671 h 10000"/>
                  <a:gd name="connsiteX272" fmla="*/ 8215 w 10000"/>
                  <a:gd name="connsiteY272" fmla="*/ 8696 h 10000"/>
                  <a:gd name="connsiteX273" fmla="*/ 8242 w 10000"/>
                  <a:gd name="connsiteY273" fmla="*/ 7720 h 10000"/>
                  <a:gd name="connsiteX274" fmla="*/ 8274 w 10000"/>
                  <a:gd name="connsiteY274" fmla="*/ 7286 h 10000"/>
                  <a:gd name="connsiteX275" fmla="*/ 8301 w 10000"/>
                  <a:gd name="connsiteY275" fmla="*/ 7006 h 10000"/>
                  <a:gd name="connsiteX276" fmla="*/ 8328 w 10000"/>
                  <a:gd name="connsiteY276" fmla="*/ 6820 h 10000"/>
                  <a:gd name="connsiteX277" fmla="*/ 8360 w 10000"/>
                  <a:gd name="connsiteY277" fmla="*/ 6683 h 10000"/>
                  <a:gd name="connsiteX278" fmla="*/ 8387 w 10000"/>
                  <a:gd name="connsiteY278" fmla="*/ 6584 h 10000"/>
                  <a:gd name="connsiteX279" fmla="*/ 8418 w 10000"/>
                  <a:gd name="connsiteY279" fmla="*/ 6516 h 10000"/>
                  <a:gd name="connsiteX280" fmla="*/ 8445 w 10000"/>
                  <a:gd name="connsiteY280" fmla="*/ 6472 h 10000"/>
                  <a:gd name="connsiteX281" fmla="*/ 8472 w 10000"/>
                  <a:gd name="connsiteY281" fmla="*/ 6453 h 10000"/>
                  <a:gd name="connsiteX282" fmla="*/ 8504 w 10000"/>
                  <a:gd name="connsiteY282" fmla="*/ 6460 h 10000"/>
                  <a:gd name="connsiteX283" fmla="*/ 8531 w 10000"/>
                  <a:gd name="connsiteY283" fmla="*/ 6491 h 10000"/>
                  <a:gd name="connsiteX284" fmla="*/ 8562 w 10000"/>
                  <a:gd name="connsiteY284" fmla="*/ 6553 h 10000"/>
                  <a:gd name="connsiteX285" fmla="*/ 8589 w 10000"/>
                  <a:gd name="connsiteY285" fmla="*/ 6640 h 10000"/>
                  <a:gd name="connsiteX286" fmla="*/ 8616 w 10000"/>
                  <a:gd name="connsiteY286" fmla="*/ 6770 h 10000"/>
                  <a:gd name="connsiteX287" fmla="*/ 8648 w 10000"/>
                  <a:gd name="connsiteY287" fmla="*/ 6944 h 10000"/>
                  <a:gd name="connsiteX288" fmla="*/ 8675 w 10000"/>
                  <a:gd name="connsiteY288" fmla="*/ 7205 h 10000"/>
                  <a:gd name="connsiteX289" fmla="*/ 8707 w 10000"/>
                  <a:gd name="connsiteY289" fmla="*/ 7615 h 10000"/>
                  <a:gd name="connsiteX290" fmla="*/ 8734 w 10000"/>
                  <a:gd name="connsiteY290" fmla="*/ 8460 h 10000"/>
                  <a:gd name="connsiteX291" fmla="*/ 8761 w 10000"/>
                  <a:gd name="connsiteY291" fmla="*/ 8839 h 10000"/>
                  <a:gd name="connsiteX292" fmla="*/ 8788 w 10000"/>
                  <a:gd name="connsiteY292" fmla="*/ 7733 h 10000"/>
                  <a:gd name="connsiteX293" fmla="*/ 8819 w 10000"/>
                  <a:gd name="connsiteY293" fmla="*/ 7267 h 10000"/>
                  <a:gd name="connsiteX294" fmla="*/ 8851 w 10000"/>
                  <a:gd name="connsiteY294" fmla="*/ 6981 h 10000"/>
                  <a:gd name="connsiteX295" fmla="*/ 8878 w 10000"/>
                  <a:gd name="connsiteY295" fmla="*/ 6783 h 10000"/>
                  <a:gd name="connsiteX296" fmla="*/ 8905 w 10000"/>
                  <a:gd name="connsiteY296" fmla="*/ 6646 h 10000"/>
                  <a:gd name="connsiteX297" fmla="*/ 8932 w 10000"/>
                  <a:gd name="connsiteY297" fmla="*/ 6547 h 10000"/>
                  <a:gd name="connsiteX298" fmla="*/ 8963 w 10000"/>
                  <a:gd name="connsiteY298" fmla="*/ 6484 h 10000"/>
                  <a:gd name="connsiteX299" fmla="*/ 8991 w 10000"/>
                  <a:gd name="connsiteY299" fmla="*/ 6453 h 10000"/>
                  <a:gd name="connsiteX300" fmla="*/ 9022 w 10000"/>
                  <a:gd name="connsiteY300" fmla="*/ 6447 h 10000"/>
                  <a:gd name="connsiteX301" fmla="*/ 9049 w 10000"/>
                  <a:gd name="connsiteY301" fmla="*/ 6472 h 10000"/>
                  <a:gd name="connsiteX302" fmla="*/ 9076 w 10000"/>
                  <a:gd name="connsiteY302" fmla="*/ 6528 h 10000"/>
                  <a:gd name="connsiteX303" fmla="*/ 9108 w 10000"/>
                  <a:gd name="connsiteY303" fmla="*/ 6621 h 10000"/>
                  <a:gd name="connsiteX304" fmla="*/ 9135 w 10000"/>
                  <a:gd name="connsiteY304" fmla="*/ 6758 h 10000"/>
                  <a:gd name="connsiteX305" fmla="*/ 9166 w 10000"/>
                  <a:gd name="connsiteY305" fmla="*/ 6957 h 10000"/>
                  <a:gd name="connsiteX306" fmla="*/ 9193 w 10000"/>
                  <a:gd name="connsiteY306" fmla="*/ 7267 h 10000"/>
                  <a:gd name="connsiteX307" fmla="*/ 9220 w 10000"/>
                  <a:gd name="connsiteY307" fmla="*/ 7814 h 10000"/>
                  <a:gd name="connsiteX308" fmla="*/ 9252 w 10000"/>
                  <a:gd name="connsiteY308" fmla="*/ 9863 h 10000"/>
                  <a:gd name="connsiteX309" fmla="*/ 9279 w 10000"/>
                  <a:gd name="connsiteY309" fmla="*/ 7988 h 10000"/>
                  <a:gd name="connsiteX310" fmla="*/ 9306 w 10000"/>
                  <a:gd name="connsiteY310" fmla="*/ 7335 h 10000"/>
                  <a:gd name="connsiteX311" fmla="*/ 9338 w 10000"/>
                  <a:gd name="connsiteY311" fmla="*/ 6988 h 10000"/>
                  <a:gd name="connsiteX312" fmla="*/ 9365 w 10000"/>
                  <a:gd name="connsiteY312" fmla="*/ 6758 h 10000"/>
                  <a:gd name="connsiteX313" fmla="*/ 9396 w 10000"/>
                  <a:gd name="connsiteY313" fmla="*/ 6602 h 10000"/>
                  <a:gd name="connsiteX314" fmla="*/ 9423 w 10000"/>
                  <a:gd name="connsiteY314" fmla="*/ 6503 h 10000"/>
                  <a:gd name="connsiteX315" fmla="*/ 9450 w 10000"/>
                  <a:gd name="connsiteY315" fmla="*/ 6447 h 10000"/>
                  <a:gd name="connsiteX316" fmla="*/ 9482 w 10000"/>
                  <a:gd name="connsiteY316" fmla="*/ 6435 h 10000"/>
                  <a:gd name="connsiteX317" fmla="*/ 9509 w 10000"/>
                  <a:gd name="connsiteY317" fmla="*/ 6460 h 10000"/>
                  <a:gd name="connsiteX318" fmla="*/ 9540 w 10000"/>
                  <a:gd name="connsiteY318" fmla="*/ 6534 h 10000"/>
                  <a:gd name="connsiteX319" fmla="*/ 9567 w 10000"/>
                  <a:gd name="connsiteY319" fmla="*/ 6665 h 10000"/>
                  <a:gd name="connsiteX320" fmla="*/ 9594 w 10000"/>
                  <a:gd name="connsiteY320" fmla="*/ 6882 h 10000"/>
                  <a:gd name="connsiteX321" fmla="*/ 9626 w 10000"/>
                  <a:gd name="connsiteY321" fmla="*/ 7242 h 10000"/>
                  <a:gd name="connsiteX322" fmla="*/ 9653 w 10000"/>
                  <a:gd name="connsiteY322" fmla="*/ 7981 h 10000"/>
                  <a:gd name="connsiteX323" fmla="*/ 9680 w 10000"/>
                  <a:gd name="connsiteY323" fmla="*/ 8820 h 10000"/>
                  <a:gd name="connsiteX324" fmla="*/ 9712 w 10000"/>
                  <a:gd name="connsiteY324" fmla="*/ 7484 h 10000"/>
                  <a:gd name="connsiteX325" fmla="*/ 9739 w 10000"/>
                  <a:gd name="connsiteY325" fmla="*/ 7012 h 10000"/>
                  <a:gd name="connsiteX326" fmla="*/ 9766 w 10000"/>
                  <a:gd name="connsiteY326" fmla="*/ 6758 h 10000"/>
                  <a:gd name="connsiteX327" fmla="*/ 9797 w 10000"/>
                  <a:gd name="connsiteY327" fmla="*/ 6615 h 10000"/>
                  <a:gd name="connsiteX328" fmla="*/ 9824 w 10000"/>
                  <a:gd name="connsiteY328" fmla="*/ 6559 h 10000"/>
                  <a:gd name="connsiteX329" fmla="*/ 9856 w 10000"/>
                  <a:gd name="connsiteY329" fmla="*/ 6590 h 10000"/>
                  <a:gd name="connsiteX330" fmla="*/ 9883 w 10000"/>
                  <a:gd name="connsiteY330" fmla="*/ 6708 h 10000"/>
                  <a:gd name="connsiteX331" fmla="*/ 9910 w 10000"/>
                  <a:gd name="connsiteY331" fmla="*/ 6950 h 10000"/>
                  <a:gd name="connsiteX332" fmla="*/ 9941 w 10000"/>
                  <a:gd name="connsiteY332" fmla="*/ 7404 h 10000"/>
                  <a:gd name="connsiteX333" fmla="*/ 9968 w 10000"/>
                  <a:gd name="connsiteY333" fmla="*/ 8516 h 10000"/>
                  <a:gd name="connsiteX334" fmla="*/ 10000 w 10000"/>
                  <a:gd name="connsiteY33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67 w 10000"/>
                  <a:gd name="connsiteY99" fmla="*/ 559 h 10000"/>
                  <a:gd name="connsiteX100" fmla="*/ 3299 w 10000"/>
                  <a:gd name="connsiteY100" fmla="*/ 478 h 10000"/>
                  <a:gd name="connsiteX101" fmla="*/ 3326 w 10000"/>
                  <a:gd name="connsiteY101" fmla="*/ 404 h 10000"/>
                  <a:gd name="connsiteX102" fmla="*/ 3357 w 10000"/>
                  <a:gd name="connsiteY102" fmla="*/ 335 h 10000"/>
                  <a:gd name="connsiteX103" fmla="*/ 3384 w 10000"/>
                  <a:gd name="connsiteY103" fmla="*/ 280 h 10000"/>
                  <a:gd name="connsiteX104" fmla="*/ 3411 w 10000"/>
                  <a:gd name="connsiteY104" fmla="*/ 230 h 10000"/>
                  <a:gd name="connsiteX105" fmla="*/ 3443 w 10000"/>
                  <a:gd name="connsiteY105" fmla="*/ 186 h 10000"/>
                  <a:gd name="connsiteX106" fmla="*/ 3470 w 10000"/>
                  <a:gd name="connsiteY106" fmla="*/ 149 h 10000"/>
                  <a:gd name="connsiteX107" fmla="*/ 3497 w 10000"/>
                  <a:gd name="connsiteY107" fmla="*/ 118 h 10000"/>
                  <a:gd name="connsiteX108" fmla="*/ 3529 w 10000"/>
                  <a:gd name="connsiteY108" fmla="*/ 87 h 10000"/>
                  <a:gd name="connsiteX109" fmla="*/ 3556 w 10000"/>
                  <a:gd name="connsiteY109" fmla="*/ 68 h 10000"/>
                  <a:gd name="connsiteX110" fmla="*/ 3587 w 10000"/>
                  <a:gd name="connsiteY110" fmla="*/ 43 h 10000"/>
                  <a:gd name="connsiteX111" fmla="*/ 3614 w 10000"/>
                  <a:gd name="connsiteY111" fmla="*/ 31 h 10000"/>
                  <a:gd name="connsiteX112" fmla="*/ 3641 w 10000"/>
                  <a:gd name="connsiteY112" fmla="*/ 19 h 10000"/>
                  <a:gd name="connsiteX113" fmla="*/ 3673 w 10000"/>
                  <a:gd name="connsiteY113" fmla="*/ 6 h 10000"/>
                  <a:gd name="connsiteX114" fmla="*/ 3700 w 10000"/>
                  <a:gd name="connsiteY114" fmla="*/ 6 h 10000"/>
                  <a:gd name="connsiteX115" fmla="*/ 3731 w 10000"/>
                  <a:gd name="connsiteY115" fmla="*/ 0 h 10000"/>
                  <a:gd name="connsiteX116" fmla="*/ 3758 w 10000"/>
                  <a:gd name="connsiteY116" fmla="*/ 0 h 10000"/>
                  <a:gd name="connsiteX117" fmla="*/ 3785 w 10000"/>
                  <a:gd name="connsiteY117" fmla="*/ 6 h 10000"/>
                  <a:gd name="connsiteX118" fmla="*/ 3817 w 10000"/>
                  <a:gd name="connsiteY118" fmla="*/ 12 h 10000"/>
                  <a:gd name="connsiteX119" fmla="*/ 3844 w 10000"/>
                  <a:gd name="connsiteY119" fmla="*/ 19 h 10000"/>
                  <a:gd name="connsiteX120" fmla="*/ 3876 w 10000"/>
                  <a:gd name="connsiteY120" fmla="*/ 31 h 10000"/>
                  <a:gd name="connsiteX121" fmla="*/ 3903 w 10000"/>
                  <a:gd name="connsiteY121" fmla="*/ 43 h 10000"/>
                  <a:gd name="connsiteX122" fmla="*/ 3930 w 10000"/>
                  <a:gd name="connsiteY122" fmla="*/ 62 h 10000"/>
                  <a:gd name="connsiteX123" fmla="*/ 3957 w 10000"/>
                  <a:gd name="connsiteY123" fmla="*/ 81 h 10000"/>
                  <a:gd name="connsiteX124" fmla="*/ 3988 w 10000"/>
                  <a:gd name="connsiteY124" fmla="*/ 106 h 10000"/>
                  <a:gd name="connsiteX125" fmla="*/ 4015 w 10000"/>
                  <a:gd name="connsiteY125" fmla="*/ 130 h 10000"/>
                  <a:gd name="connsiteX126" fmla="*/ 4047 w 10000"/>
                  <a:gd name="connsiteY126" fmla="*/ 155 h 10000"/>
                  <a:gd name="connsiteX127" fmla="*/ 4074 w 10000"/>
                  <a:gd name="connsiteY127" fmla="*/ 186 h 10000"/>
                  <a:gd name="connsiteX128" fmla="*/ 4101 w 10000"/>
                  <a:gd name="connsiteY128" fmla="*/ 217 h 10000"/>
                  <a:gd name="connsiteX129" fmla="*/ 4132 w 10000"/>
                  <a:gd name="connsiteY129" fmla="*/ 255 h 10000"/>
                  <a:gd name="connsiteX130" fmla="*/ 4160 w 10000"/>
                  <a:gd name="connsiteY130" fmla="*/ 292 h 10000"/>
                  <a:gd name="connsiteX131" fmla="*/ 4191 w 10000"/>
                  <a:gd name="connsiteY131" fmla="*/ 329 h 10000"/>
                  <a:gd name="connsiteX132" fmla="*/ 4218 w 10000"/>
                  <a:gd name="connsiteY132" fmla="*/ 373 h 10000"/>
                  <a:gd name="connsiteX133" fmla="*/ 4245 w 10000"/>
                  <a:gd name="connsiteY133" fmla="*/ 422 h 10000"/>
                  <a:gd name="connsiteX134" fmla="*/ 4277 w 10000"/>
                  <a:gd name="connsiteY134" fmla="*/ 466 h 10000"/>
                  <a:gd name="connsiteX135" fmla="*/ 4304 w 10000"/>
                  <a:gd name="connsiteY135" fmla="*/ 522 h 10000"/>
                  <a:gd name="connsiteX136" fmla="*/ 4335 w 10000"/>
                  <a:gd name="connsiteY136" fmla="*/ 571 h 10000"/>
                  <a:gd name="connsiteX137" fmla="*/ 4362 w 10000"/>
                  <a:gd name="connsiteY137" fmla="*/ 634 h 10000"/>
                  <a:gd name="connsiteX138" fmla="*/ 4389 w 10000"/>
                  <a:gd name="connsiteY138" fmla="*/ 689 h 10000"/>
                  <a:gd name="connsiteX139" fmla="*/ 4421 w 10000"/>
                  <a:gd name="connsiteY139" fmla="*/ 752 h 10000"/>
                  <a:gd name="connsiteX140" fmla="*/ 4448 w 10000"/>
                  <a:gd name="connsiteY140" fmla="*/ 820 h 10000"/>
                  <a:gd name="connsiteX141" fmla="*/ 4475 w 10000"/>
                  <a:gd name="connsiteY141" fmla="*/ 888 h 10000"/>
                  <a:gd name="connsiteX142" fmla="*/ 4507 w 10000"/>
                  <a:gd name="connsiteY142" fmla="*/ 957 h 10000"/>
                  <a:gd name="connsiteX143" fmla="*/ 4534 w 10000"/>
                  <a:gd name="connsiteY143" fmla="*/ 1037 h 10000"/>
                  <a:gd name="connsiteX144" fmla="*/ 4565 w 10000"/>
                  <a:gd name="connsiteY144" fmla="*/ 1118 h 10000"/>
                  <a:gd name="connsiteX145" fmla="*/ 4592 w 10000"/>
                  <a:gd name="connsiteY145" fmla="*/ 1199 h 10000"/>
                  <a:gd name="connsiteX146" fmla="*/ 4619 w 10000"/>
                  <a:gd name="connsiteY146" fmla="*/ 1286 h 10000"/>
                  <a:gd name="connsiteX147" fmla="*/ 4651 w 10000"/>
                  <a:gd name="connsiteY147" fmla="*/ 1373 h 10000"/>
                  <a:gd name="connsiteX148" fmla="*/ 4678 w 10000"/>
                  <a:gd name="connsiteY148" fmla="*/ 1472 h 10000"/>
                  <a:gd name="connsiteX149" fmla="*/ 4709 w 10000"/>
                  <a:gd name="connsiteY149" fmla="*/ 1565 h 10000"/>
                  <a:gd name="connsiteX150" fmla="*/ 4736 w 10000"/>
                  <a:gd name="connsiteY150" fmla="*/ 1671 h 10000"/>
                  <a:gd name="connsiteX151" fmla="*/ 4763 w 10000"/>
                  <a:gd name="connsiteY151" fmla="*/ 1776 h 10000"/>
                  <a:gd name="connsiteX152" fmla="*/ 4795 w 10000"/>
                  <a:gd name="connsiteY152" fmla="*/ 1894 h 10000"/>
                  <a:gd name="connsiteX153" fmla="*/ 4822 w 10000"/>
                  <a:gd name="connsiteY153" fmla="*/ 2012 h 10000"/>
                  <a:gd name="connsiteX154" fmla="*/ 4854 w 10000"/>
                  <a:gd name="connsiteY154" fmla="*/ 2137 h 10000"/>
                  <a:gd name="connsiteX155" fmla="*/ 4881 w 10000"/>
                  <a:gd name="connsiteY155" fmla="*/ 2267 h 10000"/>
                  <a:gd name="connsiteX156" fmla="*/ 4908 w 10000"/>
                  <a:gd name="connsiteY156" fmla="*/ 2404 h 10000"/>
                  <a:gd name="connsiteX157" fmla="*/ 4935 w 10000"/>
                  <a:gd name="connsiteY157" fmla="*/ 2553 h 10000"/>
                  <a:gd name="connsiteX158" fmla="*/ 4966 w 10000"/>
                  <a:gd name="connsiteY158" fmla="*/ 2708 h 10000"/>
                  <a:gd name="connsiteX159" fmla="*/ 4993 w 10000"/>
                  <a:gd name="connsiteY159" fmla="*/ 2870 h 10000"/>
                  <a:gd name="connsiteX160" fmla="*/ 5025 w 10000"/>
                  <a:gd name="connsiteY160" fmla="*/ 3043 h 10000"/>
                  <a:gd name="connsiteX161" fmla="*/ 5052 w 10000"/>
                  <a:gd name="connsiteY161" fmla="*/ 3230 h 10000"/>
                  <a:gd name="connsiteX162" fmla="*/ 5079 w 10000"/>
                  <a:gd name="connsiteY162" fmla="*/ 3429 h 10000"/>
                  <a:gd name="connsiteX163" fmla="*/ 5110 w 10000"/>
                  <a:gd name="connsiteY163" fmla="*/ 3646 h 10000"/>
                  <a:gd name="connsiteX164" fmla="*/ 5137 w 10000"/>
                  <a:gd name="connsiteY164" fmla="*/ 3882 h 10000"/>
                  <a:gd name="connsiteX165" fmla="*/ 5169 w 10000"/>
                  <a:gd name="connsiteY165" fmla="*/ 4143 h 10000"/>
                  <a:gd name="connsiteX166" fmla="*/ 5196 w 10000"/>
                  <a:gd name="connsiteY166" fmla="*/ 4441 h 10000"/>
                  <a:gd name="connsiteX167" fmla="*/ 5223 w 10000"/>
                  <a:gd name="connsiteY167" fmla="*/ 4789 h 10000"/>
                  <a:gd name="connsiteX168" fmla="*/ 5255 w 10000"/>
                  <a:gd name="connsiteY168" fmla="*/ 5205 h 10000"/>
                  <a:gd name="connsiteX169" fmla="*/ 5282 w 10000"/>
                  <a:gd name="connsiteY169" fmla="*/ 5758 h 10000"/>
                  <a:gd name="connsiteX170" fmla="*/ 5313 w 10000"/>
                  <a:gd name="connsiteY170" fmla="*/ 6671 h 10000"/>
                  <a:gd name="connsiteX171" fmla="*/ 5340 w 10000"/>
                  <a:gd name="connsiteY171" fmla="*/ 7776 h 10000"/>
                  <a:gd name="connsiteX172" fmla="*/ 5367 w 10000"/>
                  <a:gd name="connsiteY172" fmla="*/ 6565 h 10000"/>
                  <a:gd name="connsiteX173" fmla="*/ 5399 w 10000"/>
                  <a:gd name="connsiteY173" fmla="*/ 6255 h 10000"/>
                  <a:gd name="connsiteX174" fmla="*/ 5426 w 10000"/>
                  <a:gd name="connsiteY174" fmla="*/ 6155 h 10000"/>
                  <a:gd name="connsiteX175" fmla="*/ 5453 w 10000"/>
                  <a:gd name="connsiteY175" fmla="*/ 6180 h 10000"/>
                  <a:gd name="connsiteX176" fmla="*/ 5484 w 10000"/>
                  <a:gd name="connsiteY176" fmla="*/ 6286 h 10000"/>
                  <a:gd name="connsiteX177" fmla="*/ 5511 w 10000"/>
                  <a:gd name="connsiteY177" fmla="*/ 6484 h 10000"/>
                  <a:gd name="connsiteX178" fmla="*/ 5539 w 10000"/>
                  <a:gd name="connsiteY178" fmla="*/ 6801 h 10000"/>
                  <a:gd name="connsiteX179" fmla="*/ 5570 w 10000"/>
                  <a:gd name="connsiteY179" fmla="*/ 7373 h 10000"/>
                  <a:gd name="connsiteX180" fmla="*/ 5597 w 10000"/>
                  <a:gd name="connsiteY180" fmla="*/ 9447 h 10000"/>
                  <a:gd name="connsiteX181" fmla="*/ 5629 w 10000"/>
                  <a:gd name="connsiteY181" fmla="*/ 7621 h 10000"/>
                  <a:gd name="connsiteX182" fmla="*/ 5656 w 10000"/>
                  <a:gd name="connsiteY182" fmla="*/ 7012 h 10000"/>
                  <a:gd name="connsiteX183" fmla="*/ 5683 w 10000"/>
                  <a:gd name="connsiteY183" fmla="*/ 6708 h 10000"/>
                  <a:gd name="connsiteX184" fmla="*/ 5714 w 10000"/>
                  <a:gd name="connsiteY184" fmla="*/ 6534 h 10000"/>
                  <a:gd name="connsiteX185" fmla="*/ 5741 w 10000"/>
                  <a:gd name="connsiteY185" fmla="*/ 6429 h 10000"/>
                  <a:gd name="connsiteX186" fmla="*/ 5773 w 10000"/>
                  <a:gd name="connsiteY186" fmla="*/ 6385 h 10000"/>
                  <a:gd name="connsiteX187" fmla="*/ 5800 w 10000"/>
                  <a:gd name="connsiteY187" fmla="*/ 6385 h 10000"/>
                  <a:gd name="connsiteX188" fmla="*/ 5827 w 10000"/>
                  <a:gd name="connsiteY188" fmla="*/ 6429 h 10000"/>
                  <a:gd name="connsiteX189" fmla="*/ 5858 w 10000"/>
                  <a:gd name="connsiteY189" fmla="*/ 6516 h 10000"/>
                  <a:gd name="connsiteX190" fmla="*/ 5886 w 10000"/>
                  <a:gd name="connsiteY190" fmla="*/ 6646 h 10000"/>
                  <a:gd name="connsiteX191" fmla="*/ 5913 w 10000"/>
                  <a:gd name="connsiteY191" fmla="*/ 6845 h 10000"/>
                  <a:gd name="connsiteX192" fmla="*/ 5944 w 10000"/>
                  <a:gd name="connsiteY192" fmla="*/ 7149 h 10000"/>
                  <a:gd name="connsiteX193" fmla="*/ 5971 w 10000"/>
                  <a:gd name="connsiteY193" fmla="*/ 7658 h 10000"/>
                  <a:gd name="connsiteX194" fmla="*/ 6003 w 10000"/>
                  <a:gd name="connsiteY194" fmla="*/ 9093 h 10000"/>
                  <a:gd name="connsiteX195" fmla="*/ 6030 w 10000"/>
                  <a:gd name="connsiteY195" fmla="*/ 8106 h 10000"/>
                  <a:gd name="connsiteX196" fmla="*/ 6057 w 10000"/>
                  <a:gd name="connsiteY196" fmla="*/ 7385 h 10000"/>
                  <a:gd name="connsiteX197" fmla="*/ 6088 w 10000"/>
                  <a:gd name="connsiteY197" fmla="*/ 7019 h 10000"/>
                  <a:gd name="connsiteX198" fmla="*/ 6115 w 10000"/>
                  <a:gd name="connsiteY198" fmla="*/ 6789 h 10000"/>
                  <a:gd name="connsiteX199" fmla="*/ 6147 w 10000"/>
                  <a:gd name="connsiteY199" fmla="*/ 6634 h 10000"/>
                  <a:gd name="connsiteX200" fmla="*/ 6174 w 10000"/>
                  <a:gd name="connsiteY200" fmla="*/ 6534 h 10000"/>
                  <a:gd name="connsiteX201" fmla="*/ 6201 w 10000"/>
                  <a:gd name="connsiteY201" fmla="*/ 6472 h 10000"/>
                  <a:gd name="connsiteX202" fmla="*/ 6233 w 10000"/>
                  <a:gd name="connsiteY202" fmla="*/ 6441 h 10000"/>
                  <a:gd name="connsiteX203" fmla="*/ 6260 w 10000"/>
                  <a:gd name="connsiteY203" fmla="*/ 6435 h 10000"/>
                  <a:gd name="connsiteX204" fmla="*/ 6291 w 10000"/>
                  <a:gd name="connsiteY204" fmla="*/ 6460 h 10000"/>
                  <a:gd name="connsiteX205" fmla="*/ 6318 w 10000"/>
                  <a:gd name="connsiteY205" fmla="*/ 6516 h 10000"/>
                  <a:gd name="connsiteX206" fmla="*/ 6345 w 10000"/>
                  <a:gd name="connsiteY206" fmla="*/ 6609 h 10000"/>
                  <a:gd name="connsiteX207" fmla="*/ 6372 w 10000"/>
                  <a:gd name="connsiteY207" fmla="*/ 6733 h 10000"/>
                  <a:gd name="connsiteX208" fmla="*/ 6404 w 10000"/>
                  <a:gd name="connsiteY208" fmla="*/ 6919 h 10000"/>
                  <a:gd name="connsiteX209" fmla="*/ 6431 w 10000"/>
                  <a:gd name="connsiteY209" fmla="*/ 7186 h 10000"/>
                  <a:gd name="connsiteX210" fmla="*/ 6462 w 10000"/>
                  <a:gd name="connsiteY210" fmla="*/ 7596 h 10000"/>
                  <a:gd name="connsiteX211" fmla="*/ 6489 w 10000"/>
                  <a:gd name="connsiteY211" fmla="*/ 8466 h 10000"/>
                  <a:gd name="connsiteX212" fmla="*/ 6516 w 10000"/>
                  <a:gd name="connsiteY212" fmla="*/ 8801 h 10000"/>
                  <a:gd name="connsiteX213" fmla="*/ 6548 w 10000"/>
                  <a:gd name="connsiteY213" fmla="*/ 7714 h 10000"/>
                  <a:gd name="connsiteX214" fmla="*/ 6575 w 10000"/>
                  <a:gd name="connsiteY214" fmla="*/ 7261 h 10000"/>
                  <a:gd name="connsiteX215" fmla="*/ 6607 w 10000"/>
                  <a:gd name="connsiteY215" fmla="*/ 6981 h 10000"/>
                  <a:gd name="connsiteX216" fmla="*/ 6634 w 10000"/>
                  <a:gd name="connsiteY216" fmla="*/ 6795 h 10000"/>
                  <a:gd name="connsiteX217" fmla="*/ 6661 w 10000"/>
                  <a:gd name="connsiteY217" fmla="*/ 6658 h 10000"/>
                  <a:gd name="connsiteX218" fmla="*/ 6692 w 10000"/>
                  <a:gd name="connsiteY218" fmla="*/ 6559 h 10000"/>
                  <a:gd name="connsiteX219" fmla="*/ 6719 w 10000"/>
                  <a:gd name="connsiteY219" fmla="*/ 6497 h 10000"/>
                  <a:gd name="connsiteX220" fmla="*/ 6751 w 10000"/>
                  <a:gd name="connsiteY220" fmla="*/ 6460 h 10000"/>
                  <a:gd name="connsiteX221" fmla="*/ 6778 w 10000"/>
                  <a:gd name="connsiteY221" fmla="*/ 6453 h 10000"/>
                  <a:gd name="connsiteX222" fmla="*/ 6805 w 10000"/>
                  <a:gd name="connsiteY222" fmla="*/ 6460 h 10000"/>
                  <a:gd name="connsiteX223" fmla="*/ 6836 w 10000"/>
                  <a:gd name="connsiteY223" fmla="*/ 6503 h 10000"/>
                  <a:gd name="connsiteX224" fmla="*/ 6863 w 10000"/>
                  <a:gd name="connsiteY224" fmla="*/ 6565 h 10000"/>
                  <a:gd name="connsiteX225" fmla="*/ 6890 w 10000"/>
                  <a:gd name="connsiteY225" fmla="*/ 6658 h 10000"/>
                  <a:gd name="connsiteX226" fmla="*/ 6922 w 10000"/>
                  <a:gd name="connsiteY226" fmla="*/ 6789 h 10000"/>
                  <a:gd name="connsiteX227" fmla="*/ 6949 w 10000"/>
                  <a:gd name="connsiteY227" fmla="*/ 6975 h 10000"/>
                  <a:gd name="connsiteX228" fmla="*/ 6981 w 10000"/>
                  <a:gd name="connsiteY228" fmla="*/ 7236 h 10000"/>
                  <a:gd name="connsiteX229" fmla="*/ 7008 w 10000"/>
                  <a:gd name="connsiteY229" fmla="*/ 7634 h 10000"/>
                  <a:gd name="connsiteX230" fmla="*/ 7035 w 10000"/>
                  <a:gd name="connsiteY230" fmla="*/ 8460 h 10000"/>
                  <a:gd name="connsiteX231" fmla="*/ 7066 w 10000"/>
                  <a:gd name="connsiteY231" fmla="*/ 8969 h 10000"/>
                  <a:gd name="connsiteX232" fmla="*/ 7093 w 10000"/>
                  <a:gd name="connsiteY232" fmla="*/ 7801 h 10000"/>
                  <a:gd name="connsiteX233" fmla="*/ 7125 w 10000"/>
                  <a:gd name="connsiteY233" fmla="*/ 7329 h 10000"/>
                  <a:gd name="connsiteX234" fmla="*/ 7152 w 10000"/>
                  <a:gd name="connsiteY234" fmla="*/ 7037 h 10000"/>
                  <a:gd name="connsiteX235" fmla="*/ 7179 w 10000"/>
                  <a:gd name="connsiteY235" fmla="*/ 6839 h 10000"/>
                  <a:gd name="connsiteX236" fmla="*/ 7210 w 10000"/>
                  <a:gd name="connsiteY236" fmla="*/ 6696 h 10000"/>
                  <a:gd name="connsiteX237" fmla="*/ 7237 w 10000"/>
                  <a:gd name="connsiteY237" fmla="*/ 6590 h 10000"/>
                  <a:gd name="connsiteX238" fmla="*/ 7269 w 10000"/>
                  <a:gd name="connsiteY238" fmla="*/ 6516 h 10000"/>
                  <a:gd name="connsiteX239" fmla="*/ 7296 w 10000"/>
                  <a:gd name="connsiteY239" fmla="*/ 6472 h 10000"/>
                  <a:gd name="connsiteX240" fmla="*/ 7323 w 10000"/>
                  <a:gd name="connsiteY240" fmla="*/ 6447 h 10000"/>
                  <a:gd name="connsiteX241" fmla="*/ 7350 w 10000"/>
                  <a:gd name="connsiteY241" fmla="*/ 6447 h 10000"/>
                  <a:gd name="connsiteX242" fmla="*/ 7382 w 10000"/>
                  <a:gd name="connsiteY242" fmla="*/ 6466 h 10000"/>
                  <a:gd name="connsiteX243" fmla="*/ 7409 w 10000"/>
                  <a:gd name="connsiteY243" fmla="*/ 6509 h 10000"/>
                  <a:gd name="connsiteX244" fmla="*/ 7440 w 10000"/>
                  <a:gd name="connsiteY244" fmla="*/ 6578 h 10000"/>
                  <a:gd name="connsiteX245" fmla="*/ 7467 w 10000"/>
                  <a:gd name="connsiteY245" fmla="*/ 6677 h 10000"/>
                  <a:gd name="connsiteX246" fmla="*/ 7494 w 10000"/>
                  <a:gd name="connsiteY246" fmla="*/ 6814 h 10000"/>
                  <a:gd name="connsiteX247" fmla="*/ 7526 w 10000"/>
                  <a:gd name="connsiteY247" fmla="*/ 7006 h 10000"/>
                  <a:gd name="connsiteX248" fmla="*/ 7553 w 10000"/>
                  <a:gd name="connsiteY248" fmla="*/ 7273 h 10000"/>
                  <a:gd name="connsiteX249" fmla="*/ 7584 w 10000"/>
                  <a:gd name="connsiteY249" fmla="*/ 7696 h 10000"/>
                  <a:gd name="connsiteX250" fmla="*/ 7612 w 10000"/>
                  <a:gd name="connsiteY250" fmla="*/ 8584 h 10000"/>
                  <a:gd name="connsiteX251" fmla="*/ 7639 w 10000"/>
                  <a:gd name="connsiteY251" fmla="*/ 8814 h 10000"/>
                  <a:gd name="connsiteX252" fmla="*/ 7670 w 10000"/>
                  <a:gd name="connsiteY252" fmla="*/ 7770 h 10000"/>
                  <a:gd name="connsiteX253" fmla="*/ 7697 w 10000"/>
                  <a:gd name="connsiteY253" fmla="*/ 7317 h 10000"/>
                  <a:gd name="connsiteX254" fmla="*/ 7729 w 10000"/>
                  <a:gd name="connsiteY254" fmla="*/ 7031 h 10000"/>
                  <a:gd name="connsiteX255" fmla="*/ 7756 w 10000"/>
                  <a:gd name="connsiteY255" fmla="*/ 6839 h 10000"/>
                  <a:gd name="connsiteX256" fmla="*/ 7783 w 10000"/>
                  <a:gd name="connsiteY256" fmla="*/ 6696 h 10000"/>
                  <a:gd name="connsiteX257" fmla="*/ 7810 w 10000"/>
                  <a:gd name="connsiteY257" fmla="*/ 6590 h 10000"/>
                  <a:gd name="connsiteX258" fmla="*/ 7841 w 10000"/>
                  <a:gd name="connsiteY258" fmla="*/ 6522 h 10000"/>
                  <a:gd name="connsiteX259" fmla="*/ 7868 w 10000"/>
                  <a:gd name="connsiteY259" fmla="*/ 6472 h 10000"/>
                  <a:gd name="connsiteX260" fmla="*/ 7900 w 10000"/>
                  <a:gd name="connsiteY260" fmla="*/ 6447 h 10000"/>
                  <a:gd name="connsiteX261" fmla="*/ 7927 w 10000"/>
                  <a:gd name="connsiteY261" fmla="*/ 6447 h 10000"/>
                  <a:gd name="connsiteX262" fmla="*/ 7954 w 10000"/>
                  <a:gd name="connsiteY262" fmla="*/ 6466 h 10000"/>
                  <a:gd name="connsiteX263" fmla="*/ 7986 w 10000"/>
                  <a:gd name="connsiteY263" fmla="*/ 6509 h 10000"/>
                  <a:gd name="connsiteX264" fmla="*/ 8013 w 10000"/>
                  <a:gd name="connsiteY264" fmla="*/ 6578 h 10000"/>
                  <a:gd name="connsiteX265" fmla="*/ 8044 w 10000"/>
                  <a:gd name="connsiteY265" fmla="*/ 6683 h 10000"/>
                  <a:gd name="connsiteX266" fmla="*/ 8071 w 10000"/>
                  <a:gd name="connsiteY266" fmla="*/ 6820 h 10000"/>
                  <a:gd name="connsiteX267" fmla="*/ 8098 w 10000"/>
                  <a:gd name="connsiteY267" fmla="*/ 7006 h 10000"/>
                  <a:gd name="connsiteX268" fmla="*/ 8130 w 10000"/>
                  <a:gd name="connsiteY268" fmla="*/ 7280 h 10000"/>
                  <a:gd name="connsiteX269" fmla="*/ 8157 w 10000"/>
                  <a:gd name="connsiteY269" fmla="*/ 7714 h 10000"/>
                  <a:gd name="connsiteX270" fmla="*/ 8188 w 10000"/>
                  <a:gd name="connsiteY270" fmla="*/ 8671 h 10000"/>
                  <a:gd name="connsiteX271" fmla="*/ 8215 w 10000"/>
                  <a:gd name="connsiteY271" fmla="*/ 8696 h 10000"/>
                  <a:gd name="connsiteX272" fmla="*/ 8242 w 10000"/>
                  <a:gd name="connsiteY272" fmla="*/ 7720 h 10000"/>
                  <a:gd name="connsiteX273" fmla="*/ 8274 w 10000"/>
                  <a:gd name="connsiteY273" fmla="*/ 7286 h 10000"/>
                  <a:gd name="connsiteX274" fmla="*/ 8301 w 10000"/>
                  <a:gd name="connsiteY274" fmla="*/ 7006 h 10000"/>
                  <a:gd name="connsiteX275" fmla="*/ 8328 w 10000"/>
                  <a:gd name="connsiteY275" fmla="*/ 6820 h 10000"/>
                  <a:gd name="connsiteX276" fmla="*/ 8360 w 10000"/>
                  <a:gd name="connsiteY276" fmla="*/ 6683 h 10000"/>
                  <a:gd name="connsiteX277" fmla="*/ 8387 w 10000"/>
                  <a:gd name="connsiteY277" fmla="*/ 6584 h 10000"/>
                  <a:gd name="connsiteX278" fmla="*/ 8418 w 10000"/>
                  <a:gd name="connsiteY278" fmla="*/ 6516 h 10000"/>
                  <a:gd name="connsiteX279" fmla="*/ 8445 w 10000"/>
                  <a:gd name="connsiteY279" fmla="*/ 6472 h 10000"/>
                  <a:gd name="connsiteX280" fmla="*/ 8472 w 10000"/>
                  <a:gd name="connsiteY280" fmla="*/ 6453 h 10000"/>
                  <a:gd name="connsiteX281" fmla="*/ 8504 w 10000"/>
                  <a:gd name="connsiteY281" fmla="*/ 6460 h 10000"/>
                  <a:gd name="connsiteX282" fmla="*/ 8531 w 10000"/>
                  <a:gd name="connsiteY282" fmla="*/ 6491 h 10000"/>
                  <a:gd name="connsiteX283" fmla="*/ 8562 w 10000"/>
                  <a:gd name="connsiteY283" fmla="*/ 6553 h 10000"/>
                  <a:gd name="connsiteX284" fmla="*/ 8589 w 10000"/>
                  <a:gd name="connsiteY284" fmla="*/ 6640 h 10000"/>
                  <a:gd name="connsiteX285" fmla="*/ 8616 w 10000"/>
                  <a:gd name="connsiteY285" fmla="*/ 6770 h 10000"/>
                  <a:gd name="connsiteX286" fmla="*/ 8648 w 10000"/>
                  <a:gd name="connsiteY286" fmla="*/ 6944 h 10000"/>
                  <a:gd name="connsiteX287" fmla="*/ 8675 w 10000"/>
                  <a:gd name="connsiteY287" fmla="*/ 7205 h 10000"/>
                  <a:gd name="connsiteX288" fmla="*/ 8707 w 10000"/>
                  <a:gd name="connsiteY288" fmla="*/ 7615 h 10000"/>
                  <a:gd name="connsiteX289" fmla="*/ 8734 w 10000"/>
                  <a:gd name="connsiteY289" fmla="*/ 8460 h 10000"/>
                  <a:gd name="connsiteX290" fmla="*/ 8761 w 10000"/>
                  <a:gd name="connsiteY290" fmla="*/ 8839 h 10000"/>
                  <a:gd name="connsiteX291" fmla="*/ 8788 w 10000"/>
                  <a:gd name="connsiteY291" fmla="*/ 7733 h 10000"/>
                  <a:gd name="connsiteX292" fmla="*/ 8819 w 10000"/>
                  <a:gd name="connsiteY292" fmla="*/ 7267 h 10000"/>
                  <a:gd name="connsiteX293" fmla="*/ 8851 w 10000"/>
                  <a:gd name="connsiteY293" fmla="*/ 6981 h 10000"/>
                  <a:gd name="connsiteX294" fmla="*/ 8878 w 10000"/>
                  <a:gd name="connsiteY294" fmla="*/ 6783 h 10000"/>
                  <a:gd name="connsiteX295" fmla="*/ 8905 w 10000"/>
                  <a:gd name="connsiteY295" fmla="*/ 6646 h 10000"/>
                  <a:gd name="connsiteX296" fmla="*/ 8932 w 10000"/>
                  <a:gd name="connsiteY296" fmla="*/ 6547 h 10000"/>
                  <a:gd name="connsiteX297" fmla="*/ 8963 w 10000"/>
                  <a:gd name="connsiteY297" fmla="*/ 6484 h 10000"/>
                  <a:gd name="connsiteX298" fmla="*/ 8991 w 10000"/>
                  <a:gd name="connsiteY298" fmla="*/ 6453 h 10000"/>
                  <a:gd name="connsiteX299" fmla="*/ 9022 w 10000"/>
                  <a:gd name="connsiteY299" fmla="*/ 6447 h 10000"/>
                  <a:gd name="connsiteX300" fmla="*/ 9049 w 10000"/>
                  <a:gd name="connsiteY300" fmla="*/ 6472 h 10000"/>
                  <a:gd name="connsiteX301" fmla="*/ 9076 w 10000"/>
                  <a:gd name="connsiteY301" fmla="*/ 6528 h 10000"/>
                  <a:gd name="connsiteX302" fmla="*/ 9108 w 10000"/>
                  <a:gd name="connsiteY302" fmla="*/ 6621 h 10000"/>
                  <a:gd name="connsiteX303" fmla="*/ 9135 w 10000"/>
                  <a:gd name="connsiteY303" fmla="*/ 6758 h 10000"/>
                  <a:gd name="connsiteX304" fmla="*/ 9166 w 10000"/>
                  <a:gd name="connsiteY304" fmla="*/ 6957 h 10000"/>
                  <a:gd name="connsiteX305" fmla="*/ 9193 w 10000"/>
                  <a:gd name="connsiteY305" fmla="*/ 7267 h 10000"/>
                  <a:gd name="connsiteX306" fmla="*/ 9220 w 10000"/>
                  <a:gd name="connsiteY306" fmla="*/ 7814 h 10000"/>
                  <a:gd name="connsiteX307" fmla="*/ 9252 w 10000"/>
                  <a:gd name="connsiteY307" fmla="*/ 9863 h 10000"/>
                  <a:gd name="connsiteX308" fmla="*/ 9279 w 10000"/>
                  <a:gd name="connsiteY308" fmla="*/ 7988 h 10000"/>
                  <a:gd name="connsiteX309" fmla="*/ 9306 w 10000"/>
                  <a:gd name="connsiteY309" fmla="*/ 7335 h 10000"/>
                  <a:gd name="connsiteX310" fmla="*/ 9338 w 10000"/>
                  <a:gd name="connsiteY310" fmla="*/ 6988 h 10000"/>
                  <a:gd name="connsiteX311" fmla="*/ 9365 w 10000"/>
                  <a:gd name="connsiteY311" fmla="*/ 6758 h 10000"/>
                  <a:gd name="connsiteX312" fmla="*/ 9396 w 10000"/>
                  <a:gd name="connsiteY312" fmla="*/ 6602 h 10000"/>
                  <a:gd name="connsiteX313" fmla="*/ 9423 w 10000"/>
                  <a:gd name="connsiteY313" fmla="*/ 6503 h 10000"/>
                  <a:gd name="connsiteX314" fmla="*/ 9450 w 10000"/>
                  <a:gd name="connsiteY314" fmla="*/ 6447 h 10000"/>
                  <a:gd name="connsiteX315" fmla="*/ 9482 w 10000"/>
                  <a:gd name="connsiteY315" fmla="*/ 6435 h 10000"/>
                  <a:gd name="connsiteX316" fmla="*/ 9509 w 10000"/>
                  <a:gd name="connsiteY316" fmla="*/ 6460 h 10000"/>
                  <a:gd name="connsiteX317" fmla="*/ 9540 w 10000"/>
                  <a:gd name="connsiteY317" fmla="*/ 6534 h 10000"/>
                  <a:gd name="connsiteX318" fmla="*/ 9567 w 10000"/>
                  <a:gd name="connsiteY318" fmla="*/ 6665 h 10000"/>
                  <a:gd name="connsiteX319" fmla="*/ 9594 w 10000"/>
                  <a:gd name="connsiteY319" fmla="*/ 6882 h 10000"/>
                  <a:gd name="connsiteX320" fmla="*/ 9626 w 10000"/>
                  <a:gd name="connsiteY320" fmla="*/ 7242 h 10000"/>
                  <a:gd name="connsiteX321" fmla="*/ 9653 w 10000"/>
                  <a:gd name="connsiteY321" fmla="*/ 7981 h 10000"/>
                  <a:gd name="connsiteX322" fmla="*/ 9680 w 10000"/>
                  <a:gd name="connsiteY322" fmla="*/ 8820 h 10000"/>
                  <a:gd name="connsiteX323" fmla="*/ 9712 w 10000"/>
                  <a:gd name="connsiteY323" fmla="*/ 7484 h 10000"/>
                  <a:gd name="connsiteX324" fmla="*/ 9739 w 10000"/>
                  <a:gd name="connsiteY324" fmla="*/ 7012 h 10000"/>
                  <a:gd name="connsiteX325" fmla="*/ 9766 w 10000"/>
                  <a:gd name="connsiteY325" fmla="*/ 6758 h 10000"/>
                  <a:gd name="connsiteX326" fmla="*/ 9797 w 10000"/>
                  <a:gd name="connsiteY326" fmla="*/ 6615 h 10000"/>
                  <a:gd name="connsiteX327" fmla="*/ 9824 w 10000"/>
                  <a:gd name="connsiteY327" fmla="*/ 6559 h 10000"/>
                  <a:gd name="connsiteX328" fmla="*/ 9856 w 10000"/>
                  <a:gd name="connsiteY328" fmla="*/ 6590 h 10000"/>
                  <a:gd name="connsiteX329" fmla="*/ 9883 w 10000"/>
                  <a:gd name="connsiteY329" fmla="*/ 6708 h 10000"/>
                  <a:gd name="connsiteX330" fmla="*/ 9910 w 10000"/>
                  <a:gd name="connsiteY330" fmla="*/ 6950 h 10000"/>
                  <a:gd name="connsiteX331" fmla="*/ 9941 w 10000"/>
                  <a:gd name="connsiteY331" fmla="*/ 7404 h 10000"/>
                  <a:gd name="connsiteX332" fmla="*/ 9968 w 10000"/>
                  <a:gd name="connsiteY332" fmla="*/ 8516 h 10000"/>
                  <a:gd name="connsiteX333" fmla="*/ 10000 w 10000"/>
                  <a:gd name="connsiteY33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3267 w 10000"/>
                  <a:gd name="connsiteY98" fmla="*/ 559 h 10000"/>
                  <a:gd name="connsiteX99" fmla="*/ 3299 w 10000"/>
                  <a:gd name="connsiteY99" fmla="*/ 478 h 10000"/>
                  <a:gd name="connsiteX100" fmla="*/ 3326 w 10000"/>
                  <a:gd name="connsiteY100" fmla="*/ 404 h 10000"/>
                  <a:gd name="connsiteX101" fmla="*/ 3357 w 10000"/>
                  <a:gd name="connsiteY101" fmla="*/ 335 h 10000"/>
                  <a:gd name="connsiteX102" fmla="*/ 3384 w 10000"/>
                  <a:gd name="connsiteY102" fmla="*/ 280 h 10000"/>
                  <a:gd name="connsiteX103" fmla="*/ 3411 w 10000"/>
                  <a:gd name="connsiteY103" fmla="*/ 230 h 10000"/>
                  <a:gd name="connsiteX104" fmla="*/ 3443 w 10000"/>
                  <a:gd name="connsiteY104" fmla="*/ 186 h 10000"/>
                  <a:gd name="connsiteX105" fmla="*/ 3470 w 10000"/>
                  <a:gd name="connsiteY105" fmla="*/ 149 h 10000"/>
                  <a:gd name="connsiteX106" fmla="*/ 3497 w 10000"/>
                  <a:gd name="connsiteY106" fmla="*/ 118 h 10000"/>
                  <a:gd name="connsiteX107" fmla="*/ 3529 w 10000"/>
                  <a:gd name="connsiteY107" fmla="*/ 87 h 10000"/>
                  <a:gd name="connsiteX108" fmla="*/ 3556 w 10000"/>
                  <a:gd name="connsiteY108" fmla="*/ 68 h 10000"/>
                  <a:gd name="connsiteX109" fmla="*/ 3587 w 10000"/>
                  <a:gd name="connsiteY109" fmla="*/ 43 h 10000"/>
                  <a:gd name="connsiteX110" fmla="*/ 3614 w 10000"/>
                  <a:gd name="connsiteY110" fmla="*/ 31 h 10000"/>
                  <a:gd name="connsiteX111" fmla="*/ 3641 w 10000"/>
                  <a:gd name="connsiteY111" fmla="*/ 19 h 10000"/>
                  <a:gd name="connsiteX112" fmla="*/ 3673 w 10000"/>
                  <a:gd name="connsiteY112" fmla="*/ 6 h 10000"/>
                  <a:gd name="connsiteX113" fmla="*/ 3700 w 10000"/>
                  <a:gd name="connsiteY113" fmla="*/ 6 h 10000"/>
                  <a:gd name="connsiteX114" fmla="*/ 3731 w 10000"/>
                  <a:gd name="connsiteY114" fmla="*/ 0 h 10000"/>
                  <a:gd name="connsiteX115" fmla="*/ 3758 w 10000"/>
                  <a:gd name="connsiteY115" fmla="*/ 0 h 10000"/>
                  <a:gd name="connsiteX116" fmla="*/ 3785 w 10000"/>
                  <a:gd name="connsiteY116" fmla="*/ 6 h 10000"/>
                  <a:gd name="connsiteX117" fmla="*/ 3817 w 10000"/>
                  <a:gd name="connsiteY117" fmla="*/ 12 h 10000"/>
                  <a:gd name="connsiteX118" fmla="*/ 3844 w 10000"/>
                  <a:gd name="connsiteY118" fmla="*/ 19 h 10000"/>
                  <a:gd name="connsiteX119" fmla="*/ 3876 w 10000"/>
                  <a:gd name="connsiteY119" fmla="*/ 31 h 10000"/>
                  <a:gd name="connsiteX120" fmla="*/ 3903 w 10000"/>
                  <a:gd name="connsiteY120" fmla="*/ 43 h 10000"/>
                  <a:gd name="connsiteX121" fmla="*/ 3930 w 10000"/>
                  <a:gd name="connsiteY121" fmla="*/ 62 h 10000"/>
                  <a:gd name="connsiteX122" fmla="*/ 3957 w 10000"/>
                  <a:gd name="connsiteY122" fmla="*/ 81 h 10000"/>
                  <a:gd name="connsiteX123" fmla="*/ 3988 w 10000"/>
                  <a:gd name="connsiteY123" fmla="*/ 106 h 10000"/>
                  <a:gd name="connsiteX124" fmla="*/ 4015 w 10000"/>
                  <a:gd name="connsiteY124" fmla="*/ 130 h 10000"/>
                  <a:gd name="connsiteX125" fmla="*/ 4047 w 10000"/>
                  <a:gd name="connsiteY125" fmla="*/ 155 h 10000"/>
                  <a:gd name="connsiteX126" fmla="*/ 4074 w 10000"/>
                  <a:gd name="connsiteY126" fmla="*/ 186 h 10000"/>
                  <a:gd name="connsiteX127" fmla="*/ 4101 w 10000"/>
                  <a:gd name="connsiteY127" fmla="*/ 217 h 10000"/>
                  <a:gd name="connsiteX128" fmla="*/ 4132 w 10000"/>
                  <a:gd name="connsiteY128" fmla="*/ 255 h 10000"/>
                  <a:gd name="connsiteX129" fmla="*/ 4160 w 10000"/>
                  <a:gd name="connsiteY129" fmla="*/ 292 h 10000"/>
                  <a:gd name="connsiteX130" fmla="*/ 4191 w 10000"/>
                  <a:gd name="connsiteY130" fmla="*/ 329 h 10000"/>
                  <a:gd name="connsiteX131" fmla="*/ 4218 w 10000"/>
                  <a:gd name="connsiteY131" fmla="*/ 373 h 10000"/>
                  <a:gd name="connsiteX132" fmla="*/ 4245 w 10000"/>
                  <a:gd name="connsiteY132" fmla="*/ 422 h 10000"/>
                  <a:gd name="connsiteX133" fmla="*/ 4277 w 10000"/>
                  <a:gd name="connsiteY133" fmla="*/ 466 h 10000"/>
                  <a:gd name="connsiteX134" fmla="*/ 4304 w 10000"/>
                  <a:gd name="connsiteY134" fmla="*/ 522 h 10000"/>
                  <a:gd name="connsiteX135" fmla="*/ 4335 w 10000"/>
                  <a:gd name="connsiteY135" fmla="*/ 571 h 10000"/>
                  <a:gd name="connsiteX136" fmla="*/ 4362 w 10000"/>
                  <a:gd name="connsiteY136" fmla="*/ 634 h 10000"/>
                  <a:gd name="connsiteX137" fmla="*/ 4389 w 10000"/>
                  <a:gd name="connsiteY137" fmla="*/ 689 h 10000"/>
                  <a:gd name="connsiteX138" fmla="*/ 4421 w 10000"/>
                  <a:gd name="connsiteY138" fmla="*/ 752 h 10000"/>
                  <a:gd name="connsiteX139" fmla="*/ 4448 w 10000"/>
                  <a:gd name="connsiteY139" fmla="*/ 820 h 10000"/>
                  <a:gd name="connsiteX140" fmla="*/ 4475 w 10000"/>
                  <a:gd name="connsiteY140" fmla="*/ 888 h 10000"/>
                  <a:gd name="connsiteX141" fmla="*/ 4507 w 10000"/>
                  <a:gd name="connsiteY141" fmla="*/ 957 h 10000"/>
                  <a:gd name="connsiteX142" fmla="*/ 4534 w 10000"/>
                  <a:gd name="connsiteY142" fmla="*/ 1037 h 10000"/>
                  <a:gd name="connsiteX143" fmla="*/ 4565 w 10000"/>
                  <a:gd name="connsiteY143" fmla="*/ 1118 h 10000"/>
                  <a:gd name="connsiteX144" fmla="*/ 4592 w 10000"/>
                  <a:gd name="connsiteY144" fmla="*/ 1199 h 10000"/>
                  <a:gd name="connsiteX145" fmla="*/ 4619 w 10000"/>
                  <a:gd name="connsiteY145" fmla="*/ 1286 h 10000"/>
                  <a:gd name="connsiteX146" fmla="*/ 4651 w 10000"/>
                  <a:gd name="connsiteY146" fmla="*/ 1373 h 10000"/>
                  <a:gd name="connsiteX147" fmla="*/ 4678 w 10000"/>
                  <a:gd name="connsiteY147" fmla="*/ 1472 h 10000"/>
                  <a:gd name="connsiteX148" fmla="*/ 4709 w 10000"/>
                  <a:gd name="connsiteY148" fmla="*/ 1565 h 10000"/>
                  <a:gd name="connsiteX149" fmla="*/ 4736 w 10000"/>
                  <a:gd name="connsiteY149" fmla="*/ 1671 h 10000"/>
                  <a:gd name="connsiteX150" fmla="*/ 4763 w 10000"/>
                  <a:gd name="connsiteY150" fmla="*/ 1776 h 10000"/>
                  <a:gd name="connsiteX151" fmla="*/ 4795 w 10000"/>
                  <a:gd name="connsiteY151" fmla="*/ 1894 h 10000"/>
                  <a:gd name="connsiteX152" fmla="*/ 4822 w 10000"/>
                  <a:gd name="connsiteY152" fmla="*/ 2012 h 10000"/>
                  <a:gd name="connsiteX153" fmla="*/ 4854 w 10000"/>
                  <a:gd name="connsiteY153" fmla="*/ 2137 h 10000"/>
                  <a:gd name="connsiteX154" fmla="*/ 4881 w 10000"/>
                  <a:gd name="connsiteY154" fmla="*/ 2267 h 10000"/>
                  <a:gd name="connsiteX155" fmla="*/ 4908 w 10000"/>
                  <a:gd name="connsiteY155" fmla="*/ 2404 h 10000"/>
                  <a:gd name="connsiteX156" fmla="*/ 4935 w 10000"/>
                  <a:gd name="connsiteY156" fmla="*/ 2553 h 10000"/>
                  <a:gd name="connsiteX157" fmla="*/ 4966 w 10000"/>
                  <a:gd name="connsiteY157" fmla="*/ 2708 h 10000"/>
                  <a:gd name="connsiteX158" fmla="*/ 4993 w 10000"/>
                  <a:gd name="connsiteY158" fmla="*/ 2870 h 10000"/>
                  <a:gd name="connsiteX159" fmla="*/ 5025 w 10000"/>
                  <a:gd name="connsiteY159" fmla="*/ 3043 h 10000"/>
                  <a:gd name="connsiteX160" fmla="*/ 5052 w 10000"/>
                  <a:gd name="connsiteY160" fmla="*/ 3230 h 10000"/>
                  <a:gd name="connsiteX161" fmla="*/ 5079 w 10000"/>
                  <a:gd name="connsiteY161" fmla="*/ 3429 h 10000"/>
                  <a:gd name="connsiteX162" fmla="*/ 5110 w 10000"/>
                  <a:gd name="connsiteY162" fmla="*/ 3646 h 10000"/>
                  <a:gd name="connsiteX163" fmla="*/ 5137 w 10000"/>
                  <a:gd name="connsiteY163" fmla="*/ 3882 h 10000"/>
                  <a:gd name="connsiteX164" fmla="*/ 5169 w 10000"/>
                  <a:gd name="connsiteY164" fmla="*/ 4143 h 10000"/>
                  <a:gd name="connsiteX165" fmla="*/ 5196 w 10000"/>
                  <a:gd name="connsiteY165" fmla="*/ 4441 h 10000"/>
                  <a:gd name="connsiteX166" fmla="*/ 5223 w 10000"/>
                  <a:gd name="connsiteY166" fmla="*/ 4789 h 10000"/>
                  <a:gd name="connsiteX167" fmla="*/ 5255 w 10000"/>
                  <a:gd name="connsiteY167" fmla="*/ 5205 h 10000"/>
                  <a:gd name="connsiteX168" fmla="*/ 5282 w 10000"/>
                  <a:gd name="connsiteY168" fmla="*/ 5758 h 10000"/>
                  <a:gd name="connsiteX169" fmla="*/ 5313 w 10000"/>
                  <a:gd name="connsiteY169" fmla="*/ 6671 h 10000"/>
                  <a:gd name="connsiteX170" fmla="*/ 5340 w 10000"/>
                  <a:gd name="connsiteY170" fmla="*/ 7776 h 10000"/>
                  <a:gd name="connsiteX171" fmla="*/ 5367 w 10000"/>
                  <a:gd name="connsiteY171" fmla="*/ 6565 h 10000"/>
                  <a:gd name="connsiteX172" fmla="*/ 5399 w 10000"/>
                  <a:gd name="connsiteY172" fmla="*/ 6255 h 10000"/>
                  <a:gd name="connsiteX173" fmla="*/ 5426 w 10000"/>
                  <a:gd name="connsiteY173" fmla="*/ 6155 h 10000"/>
                  <a:gd name="connsiteX174" fmla="*/ 5453 w 10000"/>
                  <a:gd name="connsiteY174" fmla="*/ 6180 h 10000"/>
                  <a:gd name="connsiteX175" fmla="*/ 5484 w 10000"/>
                  <a:gd name="connsiteY175" fmla="*/ 6286 h 10000"/>
                  <a:gd name="connsiteX176" fmla="*/ 5511 w 10000"/>
                  <a:gd name="connsiteY176" fmla="*/ 6484 h 10000"/>
                  <a:gd name="connsiteX177" fmla="*/ 5539 w 10000"/>
                  <a:gd name="connsiteY177" fmla="*/ 6801 h 10000"/>
                  <a:gd name="connsiteX178" fmla="*/ 5570 w 10000"/>
                  <a:gd name="connsiteY178" fmla="*/ 7373 h 10000"/>
                  <a:gd name="connsiteX179" fmla="*/ 5597 w 10000"/>
                  <a:gd name="connsiteY179" fmla="*/ 9447 h 10000"/>
                  <a:gd name="connsiteX180" fmla="*/ 5629 w 10000"/>
                  <a:gd name="connsiteY180" fmla="*/ 7621 h 10000"/>
                  <a:gd name="connsiteX181" fmla="*/ 5656 w 10000"/>
                  <a:gd name="connsiteY181" fmla="*/ 7012 h 10000"/>
                  <a:gd name="connsiteX182" fmla="*/ 5683 w 10000"/>
                  <a:gd name="connsiteY182" fmla="*/ 6708 h 10000"/>
                  <a:gd name="connsiteX183" fmla="*/ 5714 w 10000"/>
                  <a:gd name="connsiteY183" fmla="*/ 6534 h 10000"/>
                  <a:gd name="connsiteX184" fmla="*/ 5741 w 10000"/>
                  <a:gd name="connsiteY184" fmla="*/ 6429 h 10000"/>
                  <a:gd name="connsiteX185" fmla="*/ 5773 w 10000"/>
                  <a:gd name="connsiteY185" fmla="*/ 6385 h 10000"/>
                  <a:gd name="connsiteX186" fmla="*/ 5800 w 10000"/>
                  <a:gd name="connsiteY186" fmla="*/ 6385 h 10000"/>
                  <a:gd name="connsiteX187" fmla="*/ 5827 w 10000"/>
                  <a:gd name="connsiteY187" fmla="*/ 6429 h 10000"/>
                  <a:gd name="connsiteX188" fmla="*/ 5858 w 10000"/>
                  <a:gd name="connsiteY188" fmla="*/ 6516 h 10000"/>
                  <a:gd name="connsiteX189" fmla="*/ 5886 w 10000"/>
                  <a:gd name="connsiteY189" fmla="*/ 6646 h 10000"/>
                  <a:gd name="connsiteX190" fmla="*/ 5913 w 10000"/>
                  <a:gd name="connsiteY190" fmla="*/ 6845 h 10000"/>
                  <a:gd name="connsiteX191" fmla="*/ 5944 w 10000"/>
                  <a:gd name="connsiteY191" fmla="*/ 7149 h 10000"/>
                  <a:gd name="connsiteX192" fmla="*/ 5971 w 10000"/>
                  <a:gd name="connsiteY192" fmla="*/ 7658 h 10000"/>
                  <a:gd name="connsiteX193" fmla="*/ 6003 w 10000"/>
                  <a:gd name="connsiteY193" fmla="*/ 9093 h 10000"/>
                  <a:gd name="connsiteX194" fmla="*/ 6030 w 10000"/>
                  <a:gd name="connsiteY194" fmla="*/ 8106 h 10000"/>
                  <a:gd name="connsiteX195" fmla="*/ 6057 w 10000"/>
                  <a:gd name="connsiteY195" fmla="*/ 7385 h 10000"/>
                  <a:gd name="connsiteX196" fmla="*/ 6088 w 10000"/>
                  <a:gd name="connsiteY196" fmla="*/ 7019 h 10000"/>
                  <a:gd name="connsiteX197" fmla="*/ 6115 w 10000"/>
                  <a:gd name="connsiteY197" fmla="*/ 6789 h 10000"/>
                  <a:gd name="connsiteX198" fmla="*/ 6147 w 10000"/>
                  <a:gd name="connsiteY198" fmla="*/ 6634 h 10000"/>
                  <a:gd name="connsiteX199" fmla="*/ 6174 w 10000"/>
                  <a:gd name="connsiteY199" fmla="*/ 6534 h 10000"/>
                  <a:gd name="connsiteX200" fmla="*/ 6201 w 10000"/>
                  <a:gd name="connsiteY200" fmla="*/ 6472 h 10000"/>
                  <a:gd name="connsiteX201" fmla="*/ 6233 w 10000"/>
                  <a:gd name="connsiteY201" fmla="*/ 6441 h 10000"/>
                  <a:gd name="connsiteX202" fmla="*/ 6260 w 10000"/>
                  <a:gd name="connsiteY202" fmla="*/ 6435 h 10000"/>
                  <a:gd name="connsiteX203" fmla="*/ 6291 w 10000"/>
                  <a:gd name="connsiteY203" fmla="*/ 6460 h 10000"/>
                  <a:gd name="connsiteX204" fmla="*/ 6318 w 10000"/>
                  <a:gd name="connsiteY204" fmla="*/ 6516 h 10000"/>
                  <a:gd name="connsiteX205" fmla="*/ 6345 w 10000"/>
                  <a:gd name="connsiteY205" fmla="*/ 6609 h 10000"/>
                  <a:gd name="connsiteX206" fmla="*/ 6372 w 10000"/>
                  <a:gd name="connsiteY206" fmla="*/ 6733 h 10000"/>
                  <a:gd name="connsiteX207" fmla="*/ 6404 w 10000"/>
                  <a:gd name="connsiteY207" fmla="*/ 6919 h 10000"/>
                  <a:gd name="connsiteX208" fmla="*/ 6431 w 10000"/>
                  <a:gd name="connsiteY208" fmla="*/ 7186 h 10000"/>
                  <a:gd name="connsiteX209" fmla="*/ 6462 w 10000"/>
                  <a:gd name="connsiteY209" fmla="*/ 7596 h 10000"/>
                  <a:gd name="connsiteX210" fmla="*/ 6489 w 10000"/>
                  <a:gd name="connsiteY210" fmla="*/ 8466 h 10000"/>
                  <a:gd name="connsiteX211" fmla="*/ 6516 w 10000"/>
                  <a:gd name="connsiteY211" fmla="*/ 8801 h 10000"/>
                  <a:gd name="connsiteX212" fmla="*/ 6548 w 10000"/>
                  <a:gd name="connsiteY212" fmla="*/ 7714 h 10000"/>
                  <a:gd name="connsiteX213" fmla="*/ 6575 w 10000"/>
                  <a:gd name="connsiteY213" fmla="*/ 7261 h 10000"/>
                  <a:gd name="connsiteX214" fmla="*/ 6607 w 10000"/>
                  <a:gd name="connsiteY214" fmla="*/ 6981 h 10000"/>
                  <a:gd name="connsiteX215" fmla="*/ 6634 w 10000"/>
                  <a:gd name="connsiteY215" fmla="*/ 6795 h 10000"/>
                  <a:gd name="connsiteX216" fmla="*/ 6661 w 10000"/>
                  <a:gd name="connsiteY216" fmla="*/ 6658 h 10000"/>
                  <a:gd name="connsiteX217" fmla="*/ 6692 w 10000"/>
                  <a:gd name="connsiteY217" fmla="*/ 6559 h 10000"/>
                  <a:gd name="connsiteX218" fmla="*/ 6719 w 10000"/>
                  <a:gd name="connsiteY218" fmla="*/ 6497 h 10000"/>
                  <a:gd name="connsiteX219" fmla="*/ 6751 w 10000"/>
                  <a:gd name="connsiteY219" fmla="*/ 6460 h 10000"/>
                  <a:gd name="connsiteX220" fmla="*/ 6778 w 10000"/>
                  <a:gd name="connsiteY220" fmla="*/ 6453 h 10000"/>
                  <a:gd name="connsiteX221" fmla="*/ 6805 w 10000"/>
                  <a:gd name="connsiteY221" fmla="*/ 6460 h 10000"/>
                  <a:gd name="connsiteX222" fmla="*/ 6836 w 10000"/>
                  <a:gd name="connsiteY222" fmla="*/ 6503 h 10000"/>
                  <a:gd name="connsiteX223" fmla="*/ 6863 w 10000"/>
                  <a:gd name="connsiteY223" fmla="*/ 6565 h 10000"/>
                  <a:gd name="connsiteX224" fmla="*/ 6890 w 10000"/>
                  <a:gd name="connsiteY224" fmla="*/ 6658 h 10000"/>
                  <a:gd name="connsiteX225" fmla="*/ 6922 w 10000"/>
                  <a:gd name="connsiteY225" fmla="*/ 6789 h 10000"/>
                  <a:gd name="connsiteX226" fmla="*/ 6949 w 10000"/>
                  <a:gd name="connsiteY226" fmla="*/ 6975 h 10000"/>
                  <a:gd name="connsiteX227" fmla="*/ 6981 w 10000"/>
                  <a:gd name="connsiteY227" fmla="*/ 7236 h 10000"/>
                  <a:gd name="connsiteX228" fmla="*/ 7008 w 10000"/>
                  <a:gd name="connsiteY228" fmla="*/ 7634 h 10000"/>
                  <a:gd name="connsiteX229" fmla="*/ 7035 w 10000"/>
                  <a:gd name="connsiteY229" fmla="*/ 8460 h 10000"/>
                  <a:gd name="connsiteX230" fmla="*/ 7066 w 10000"/>
                  <a:gd name="connsiteY230" fmla="*/ 8969 h 10000"/>
                  <a:gd name="connsiteX231" fmla="*/ 7093 w 10000"/>
                  <a:gd name="connsiteY231" fmla="*/ 7801 h 10000"/>
                  <a:gd name="connsiteX232" fmla="*/ 7125 w 10000"/>
                  <a:gd name="connsiteY232" fmla="*/ 7329 h 10000"/>
                  <a:gd name="connsiteX233" fmla="*/ 7152 w 10000"/>
                  <a:gd name="connsiteY233" fmla="*/ 7037 h 10000"/>
                  <a:gd name="connsiteX234" fmla="*/ 7179 w 10000"/>
                  <a:gd name="connsiteY234" fmla="*/ 6839 h 10000"/>
                  <a:gd name="connsiteX235" fmla="*/ 7210 w 10000"/>
                  <a:gd name="connsiteY235" fmla="*/ 6696 h 10000"/>
                  <a:gd name="connsiteX236" fmla="*/ 7237 w 10000"/>
                  <a:gd name="connsiteY236" fmla="*/ 6590 h 10000"/>
                  <a:gd name="connsiteX237" fmla="*/ 7269 w 10000"/>
                  <a:gd name="connsiteY237" fmla="*/ 6516 h 10000"/>
                  <a:gd name="connsiteX238" fmla="*/ 7296 w 10000"/>
                  <a:gd name="connsiteY238" fmla="*/ 6472 h 10000"/>
                  <a:gd name="connsiteX239" fmla="*/ 7323 w 10000"/>
                  <a:gd name="connsiteY239" fmla="*/ 6447 h 10000"/>
                  <a:gd name="connsiteX240" fmla="*/ 7350 w 10000"/>
                  <a:gd name="connsiteY240" fmla="*/ 6447 h 10000"/>
                  <a:gd name="connsiteX241" fmla="*/ 7382 w 10000"/>
                  <a:gd name="connsiteY241" fmla="*/ 6466 h 10000"/>
                  <a:gd name="connsiteX242" fmla="*/ 7409 w 10000"/>
                  <a:gd name="connsiteY242" fmla="*/ 6509 h 10000"/>
                  <a:gd name="connsiteX243" fmla="*/ 7440 w 10000"/>
                  <a:gd name="connsiteY243" fmla="*/ 6578 h 10000"/>
                  <a:gd name="connsiteX244" fmla="*/ 7467 w 10000"/>
                  <a:gd name="connsiteY244" fmla="*/ 6677 h 10000"/>
                  <a:gd name="connsiteX245" fmla="*/ 7494 w 10000"/>
                  <a:gd name="connsiteY245" fmla="*/ 6814 h 10000"/>
                  <a:gd name="connsiteX246" fmla="*/ 7526 w 10000"/>
                  <a:gd name="connsiteY246" fmla="*/ 7006 h 10000"/>
                  <a:gd name="connsiteX247" fmla="*/ 7553 w 10000"/>
                  <a:gd name="connsiteY247" fmla="*/ 7273 h 10000"/>
                  <a:gd name="connsiteX248" fmla="*/ 7584 w 10000"/>
                  <a:gd name="connsiteY248" fmla="*/ 7696 h 10000"/>
                  <a:gd name="connsiteX249" fmla="*/ 7612 w 10000"/>
                  <a:gd name="connsiteY249" fmla="*/ 8584 h 10000"/>
                  <a:gd name="connsiteX250" fmla="*/ 7639 w 10000"/>
                  <a:gd name="connsiteY250" fmla="*/ 8814 h 10000"/>
                  <a:gd name="connsiteX251" fmla="*/ 7670 w 10000"/>
                  <a:gd name="connsiteY251" fmla="*/ 7770 h 10000"/>
                  <a:gd name="connsiteX252" fmla="*/ 7697 w 10000"/>
                  <a:gd name="connsiteY252" fmla="*/ 7317 h 10000"/>
                  <a:gd name="connsiteX253" fmla="*/ 7729 w 10000"/>
                  <a:gd name="connsiteY253" fmla="*/ 7031 h 10000"/>
                  <a:gd name="connsiteX254" fmla="*/ 7756 w 10000"/>
                  <a:gd name="connsiteY254" fmla="*/ 6839 h 10000"/>
                  <a:gd name="connsiteX255" fmla="*/ 7783 w 10000"/>
                  <a:gd name="connsiteY255" fmla="*/ 6696 h 10000"/>
                  <a:gd name="connsiteX256" fmla="*/ 7810 w 10000"/>
                  <a:gd name="connsiteY256" fmla="*/ 6590 h 10000"/>
                  <a:gd name="connsiteX257" fmla="*/ 7841 w 10000"/>
                  <a:gd name="connsiteY257" fmla="*/ 6522 h 10000"/>
                  <a:gd name="connsiteX258" fmla="*/ 7868 w 10000"/>
                  <a:gd name="connsiteY258" fmla="*/ 6472 h 10000"/>
                  <a:gd name="connsiteX259" fmla="*/ 7900 w 10000"/>
                  <a:gd name="connsiteY259" fmla="*/ 6447 h 10000"/>
                  <a:gd name="connsiteX260" fmla="*/ 7927 w 10000"/>
                  <a:gd name="connsiteY260" fmla="*/ 6447 h 10000"/>
                  <a:gd name="connsiteX261" fmla="*/ 7954 w 10000"/>
                  <a:gd name="connsiteY261" fmla="*/ 6466 h 10000"/>
                  <a:gd name="connsiteX262" fmla="*/ 7986 w 10000"/>
                  <a:gd name="connsiteY262" fmla="*/ 6509 h 10000"/>
                  <a:gd name="connsiteX263" fmla="*/ 8013 w 10000"/>
                  <a:gd name="connsiteY263" fmla="*/ 6578 h 10000"/>
                  <a:gd name="connsiteX264" fmla="*/ 8044 w 10000"/>
                  <a:gd name="connsiteY264" fmla="*/ 6683 h 10000"/>
                  <a:gd name="connsiteX265" fmla="*/ 8071 w 10000"/>
                  <a:gd name="connsiteY265" fmla="*/ 6820 h 10000"/>
                  <a:gd name="connsiteX266" fmla="*/ 8098 w 10000"/>
                  <a:gd name="connsiteY266" fmla="*/ 7006 h 10000"/>
                  <a:gd name="connsiteX267" fmla="*/ 8130 w 10000"/>
                  <a:gd name="connsiteY267" fmla="*/ 7280 h 10000"/>
                  <a:gd name="connsiteX268" fmla="*/ 8157 w 10000"/>
                  <a:gd name="connsiteY268" fmla="*/ 7714 h 10000"/>
                  <a:gd name="connsiteX269" fmla="*/ 8188 w 10000"/>
                  <a:gd name="connsiteY269" fmla="*/ 8671 h 10000"/>
                  <a:gd name="connsiteX270" fmla="*/ 8215 w 10000"/>
                  <a:gd name="connsiteY270" fmla="*/ 8696 h 10000"/>
                  <a:gd name="connsiteX271" fmla="*/ 8242 w 10000"/>
                  <a:gd name="connsiteY271" fmla="*/ 7720 h 10000"/>
                  <a:gd name="connsiteX272" fmla="*/ 8274 w 10000"/>
                  <a:gd name="connsiteY272" fmla="*/ 7286 h 10000"/>
                  <a:gd name="connsiteX273" fmla="*/ 8301 w 10000"/>
                  <a:gd name="connsiteY273" fmla="*/ 7006 h 10000"/>
                  <a:gd name="connsiteX274" fmla="*/ 8328 w 10000"/>
                  <a:gd name="connsiteY274" fmla="*/ 6820 h 10000"/>
                  <a:gd name="connsiteX275" fmla="*/ 8360 w 10000"/>
                  <a:gd name="connsiteY275" fmla="*/ 6683 h 10000"/>
                  <a:gd name="connsiteX276" fmla="*/ 8387 w 10000"/>
                  <a:gd name="connsiteY276" fmla="*/ 6584 h 10000"/>
                  <a:gd name="connsiteX277" fmla="*/ 8418 w 10000"/>
                  <a:gd name="connsiteY277" fmla="*/ 6516 h 10000"/>
                  <a:gd name="connsiteX278" fmla="*/ 8445 w 10000"/>
                  <a:gd name="connsiteY278" fmla="*/ 6472 h 10000"/>
                  <a:gd name="connsiteX279" fmla="*/ 8472 w 10000"/>
                  <a:gd name="connsiteY279" fmla="*/ 6453 h 10000"/>
                  <a:gd name="connsiteX280" fmla="*/ 8504 w 10000"/>
                  <a:gd name="connsiteY280" fmla="*/ 6460 h 10000"/>
                  <a:gd name="connsiteX281" fmla="*/ 8531 w 10000"/>
                  <a:gd name="connsiteY281" fmla="*/ 6491 h 10000"/>
                  <a:gd name="connsiteX282" fmla="*/ 8562 w 10000"/>
                  <a:gd name="connsiteY282" fmla="*/ 6553 h 10000"/>
                  <a:gd name="connsiteX283" fmla="*/ 8589 w 10000"/>
                  <a:gd name="connsiteY283" fmla="*/ 6640 h 10000"/>
                  <a:gd name="connsiteX284" fmla="*/ 8616 w 10000"/>
                  <a:gd name="connsiteY284" fmla="*/ 6770 h 10000"/>
                  <a:gd name="connsiteX285" fmla="*/ 8648 w 10000"/>
                  <a:gd name="connsiteY285" fmla="*/ 6944 h 10000"/>
                  <a:gd name="connsiteX286" fmla="*/ 8675 w 10000"/>
                  <a:gd name="connsiteY286" fmla="*/ 7205 h 10000"/>
                  <a:gd name="connsiteX287" fmla="*/ 8707 w 10000"/>
                  <a:gd name="connsiteY287" fmla="*/ 7615 h 10000"/>
                  <a:gd name="connsiteX288" fmla="*/ 8734 w 10000"/>
                  <a:gd name="connsiteY288" fmla="*/ 8460 h 10000"/>
                  <a:gd name="connsiteX289" fmla="*/ 8761 w 10000"/>
                  <a:gd name="connsiteY289" fmla="*/ 8839 h 10000"/>
                  <a:gd name="connsiteX290" fmla="*/ 8788 w 10000"/>
                  <a:gd name="connsiteY290" fmla="*/ 7733 h 10000"/>
                  <a:gd name="connsiteX291" fmla="*/ 8819 w 10000"/>
                  <a:gd name="connsiteY291" fmla="*/ 7267 h 10000"/>
                  <a:gd name="connsiteX292" fmla="*/ 8851 w 10000"/>
                  <a:gd name="connsiteY292" fmla="*/ 6981 h 10000"/>
                  <a:gd name="connsiteX293" fmla="*/ 8878 w 10000"/>
                  <a:gd name="connsiteY293" fmla="*/ 6783 h 10000"/>
                  <a:gd name="connsiteX294" fmla="*/ 8905 w 10000"/>
                  <a:gd name="connsiteY294" fmla="*/ 6646 h 10000"/>
                  <a:gd name="connsiteX295" fmla="*/ 8932 w 10000"/>
                  <a:gd name="connsiteY295" fmla="*/ 6547 h 10000"/>
                  <a:gd name="connsiteX296" fmla="*/ 8963 w 10000"/>
                  <a:gd name="connsiteY296" fmla="*/ 6484 h 10000"/>
                  <a:gd name="connsiteX297" fmla="*/ 8991 w 10000"/>
                  <a:gd name="connsiteY297" fmla="*/ 6453 h 10000"/>
                  <a:gd name="connsiteX298" fmla="*/ 9022 w 10000"/>
                  <a:gd name="connsiteY298" fmla="*/ 6447 h 10000"/>
                  <a:gd name="connsiteX299" fmla="*/ 9049 w 10000"/>
                  <a:gd name="connsiteY299" fmla="*/ 6472 h 10000"/>
                  <a:gd name="connsiteX300" fmla="*/ 9076 w 10000"/>
                  <a:gd name="connsiteY300" fmla="*/ 6528 h 10000"/>
                  <a:gd name="connsiteX301" fmla="*/ 9108 w 10000"/>
                  <a:gd name="connsiteY301" fmla="*/ 6621 h 10000"/>
                  <a:gd name="connsiteX302" fmla="*/ 9135 w 10000"/>
                  <a:gd name="connsiteY302" fmla="*/ 6758 h 10000"/>
                  <a:gd name="connsiteX303" fmla="*/ 9166 w 10000"/>
                  <a:gd name="connsiteY303" fmla="*/ 6957 h 10000"/>
                  <a:gd name="connsiteX304" fmla="*/ 9193 w 10000"/>
                  <a:gd name="connsiteY304" fmla="*/ 7267 h 10000"/>
                  <a:gd name="connsiteX305" fmla="*/ 9220 w 10000"/>
                  <a:gd name="connsiteY305" fmla="*/ 7814 h 10000"/>
                  <a:gd name="connsiteX306" fmla="*/ 9252 w 10000"/>
                  <a:gd name="connsiteY306" fmla="*/ 9863 h 10000"/>
                  <a:gd name="connsiteX307" fmla="*/ 9279 w 10000"/>
                  <a:gd name="connsiteY307" fmla="*/ 7988 h 10000"/>
                  <a:gd name="connsiteX308" fmla="*/ 9306 w 10000"/>
                  <a:gd name="connsiteY308" fmla="*/ 7335 h 10000"/>
                  <a:gd name="connsiteX309" fmla="*/ 9338 w 10000"/>
                  <a:gd name="connsiteY309" fmla="*/ 6988 h 10000"/>
                  <a:gd name="connsiteX310" fmla="*/ 9365 w 10000"/>
                  <a:gd name="connsiteY310" fmla="*/ 6758 h 10000"/>
                  <a:gd name="connsiteX311" fmla="*/ 9396 w 10000"/>
                  <a:gd name="connsiteY311" fmla="*/ 6602 h 10000"/>
                  <a:gd name="connsiteX312" fmla="*/ 9423 w 10000"/>
                  <a:gd name="connsiteY312" fmla="*/ 6503 h 10000"/>
                  <a:gd name="connsiteX313" fmla="*/ 9450 w 10000"/>
                  <a:gd name="connsiteY313" fmla="*/ 6447 h 10000"/>
                  <a:gd name="connsiteX314" fmla="*/ 9482 w 10000"/>
                  <a:gd name="connsiteY314" fmla="*/ 6435 h 10000"/>
                  <a:gd name="connsiteX315" fmla="*/ 9509 w 10000"/>
                  <a:gd name="connsiteY315" fmla="*/ 6460 h 10000"/>
                  <a:gd name="connsiteX316" fmla="*/ 9540 w 10000"/>
                  <a:gd name="connsiteY316" fmla="*/ 6534 h 10000"/>
                  <a:gd name="connsiteX317" fmla="*/ 9567 w 10000"/>
                  <a:gd name="connsiteY317" fmla="*/ 6665 h 10000"/>
                  <a:gd name="connsiteX318" fmla="*/ 9594 w 10000"/>
                  <a:gd name="connsiteY318" fmla="*/ 6882 h 10000"/>
                  <a:gd name="connsiteX319" fmla="*/ 9626 w 10000"/>
                  <a:gd name="connsiteY319" fmla="*/ 7242 h 10000"/>
                  <a:gd name="connsiteX320" fmla="*/ 9653 w 10000"/>
                  <a:gd name="connsiteY320" fmla="*/ 7981 h 10000"/>
                  <a:gd name="connsiteX321" fmla="*/ 9680 w 10000"/>
                  <a:gd name="connsiteY321" fmla="*/ 8820 h 10000"/>
                  <a:gd name="connsiteX322" fmla="*/ 9712 w 10000"/>
                  <a:gd name="connsiteY322" fmla="*/ 7484 h 10000"/>
                  <a:gd name="connsiteX323" fmla="*/ 9739 w 10000"/>
                  <a:gd name="connsiteY323" fmla="*/ 7012 h 10000"/>
                  <a:gd name="connsiteX324" fmla="*/ 9766 w 10000"/>
                  <a:gd name="connsiteY324" fmla="*/ 6758 h 10000"/>
                  <a:gd name="connsiteX325" fmla="*/ 9797 w 10000"/>
                  <a:gd name="connsiteY325" fmla="*/ 6615 h 10000"/>
                  <a:gd name="connsiteX326" fmla="*/ 9824 w 10000"/>
                  <a:gd name="connsiteY326" fmla="*/ 6559 h 10000"/>
                  <a:gd name="connsiteX327" fmla="*/ 9856 w 10000"/>
                  <a:gd name="connsiteY327" fmla="*/ 6590 h 10000"/>
                  <a:gd name="connsiteX328" fmla="*/ 9883 w 10000"/>
                  <a:gd name="connsiteY328" fmla="*/ 6708 h 10000"/>
                  <a:gd name="connsiteX329" fmla="*/ 9910 w 10000"/>
                  <a:gd name="connsiteY329" fmla="*/ 6950 h 10000"/>
                  <a:gd name="connsiteX330" fmla="*/ 9941 w 10000"/>
                  <a:gd name="connsiteY330" fmla="*/ 7404 h 10000"/>
                  <a:gd name="connsiteX331" fmla="*/ 9968 w 10000"/>
                  <a:gd name="connsiteY331" fmla="*/ 8516 h 10000"/>
                  <a:gd name="connsiteX332" fmla="*/ 10000 w 10000"/>
                  <a:gd name="connsiteY33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3267 w 10000"/>
                  <a:gd name="connsiteY97" fmla="*/ 559 h 10000"/>
                  <a:gd name="connsiteX98" fmla="*/ 3299 w 10000"/>
                  <a:gd name="connsiteY98" fmla="*/ 478 h 10000"/>
                  <a:gd name="connsiteX99" fmla="*/ 3326 w 10000"/>
                  <a:gd name="connsiteY99" fmla="*/ 404 h 10000"/>
                  <a:gd name="connsiteX100" fmla="*/ 3357 w 10000"/>
                  <a:gd name="connsiteY100" fmla="*/ 335 h 10000"/>
                  <a:gd name="connsiteX101" fmla="*/ 3384 w 10000"/>
                  <a:gd name="connsiteY101" fmla="*/ 280 h 10000"/>
                  <a:gd name="connsiteX102" fmla="*/ 3411 w 10000"/>
                  <a:gd name="connsiteY102" fmla="*/ 230 h 10000"/>
                  <a:gd name="connsiteX103" fmla="*/ 3443 w 10000"/>
                  <a:gd name="connsiteY103" fmla="*/ 186 h 10000"/>
                  <a:gd name="connsiteX104" fmla="*/ 3470 w 10000"/>
                  <a:gd name="connsiteY104" fmla="*/ 149 h 10000"/>
                  <a:gd name="connsiteX105" fmla="*/ 3497 w 10000"/>
                  <a:gd name="connsiteY105" fmla="*/ 118 h 10000"/>
                  <a:gd name="connsiteX106" fmla="*/ 3529 w 10000"/>
                  <a:gd name="connsiteY106" fmla="*/ 87 h 10000"/>
                  <a:gd name="connsiteX107" fmla="*/ 3556 w 10000"/>
                  <a:gd name="connsiteY107" fmla="*/ 68 h 10000"/>
                  <a:gd name="connsiteX108" fmla="*/ 3587 w 10000"/>
                  <a:gd name="connsiteY108" fmla="*/ 43 h 10000"/>
                  <a:gd name="connsiteX109" fmla="*/ 3614 w 10000"/>
                  <a:gd name="connsiteY109" fmla="*/ 31 h 10000"/>
                  <a:gd name="connsiteX110" fmla="*/ 3641 w 10000"/>
                  <a:gd name="connsiteY110" fmla="*/ 19 h 10000"/>
                  <a:gd name="connsiteX111" fmla="*/ 3673 w 10000"/>
                  <a:gd name="connsiteY111" fmla="*/ 6 h 10000"/>
                  <a:gd name="connsiteX112" fmla="*/ 3700 w 10000"/>
                  <a:gd name="connsiteY112" fmla="*/ 6 h 10000"/>
                  <a:gd name="connsiteX113" fmla="*/ 3731 w 10000"/>
                  <a:gd name="connsiteY113" fmla="*/ 0 h 10000"/>
                  <a:gd name="connsiteX114" fmla="*/ 3758 w 10000"/>
                  <a:gd name="connsiteY114" fmla="*/ 0 h 10000"/>
                  <a:gd name="connsiteX115" fmla="*/ 3785 w 10000"/>
                  <a:gd name="connsiteY115" fmla="*/ 6 h 10000"/>
                  <a:gd name="connsiteX116" fmla="*/ 3817 w 10000"/>
                  <a:gd name="connsiteY116" fmla="*/ 12 h 10000"/>
                  <a:gd name="connsiteX117" fmla="*/ 3844 w 10000"/>
                  <a:gd name="connsiteY117" fmla="*/ 19 h 10000"/>
                  <a:gd name="connsiteX118" fmla="*/ 3876 w 10000"/>
                  <a:gd name="connsiteY118" fmla="*/ 31 h 10000"/>
                  <a:gd name="connsiteX119" fmla="*/ 3903 w 10000"/>
                  <a:gd name="connsiteY119" fmla="*/ 43 h 10000"/>
                  <a:gd name="connsiteX120" fmla="*/ 3930 w 10000"/>
                  <a:gd name="connsiteY120" fmla="*/ 62 h 10000"/>
                  <a:gd name="connsiteX121" fmla="*/ 3957 w 10000"/>
                  <a:gd name="connsiteY121" fmla="*/ 81 h 10000"/>
                  <a:gd name="connsiteX122" fmla="*/ 3988 w 10000"/>
                  <a:gd name="connsiteY122" fmla="*/ 106 h 10000"/>
                  <a:gd name="connsiteX123" fmla="*/ 4015 w 10000"/>
                  <a:gd name="connsiteY123" fmla="*/ 130 h 10000"/>
                  <a:gd name="connsiteX124" fmla="*/ 4047 w 10000"/>
                  <a:gd name="connsiteY124" fmla="*/ 155 h 10000"/>
                  <a:gd name="connsiteX125" fmla="*/ 4074 w 10000"/>
                  <a:gd name="connsiteY125" fmla="*/ 186 h 10000"/>
                  <a:gd name="connsiteX126" fmla="*/ 4101 w 10000"/>
                  <a:gd name="connsiteY126" fmla="*/ 217 h 10000"/>
                  <a:gd name="connsiteX127" fmla="*/ 4132 w 10000"/>
                  <a:gd name="connsiteY127" fmla="*/ 255 h 10000"/>
                  <a:gd name="connsiteX128" fmla="*/ 4160 w 10000"/>
                  <a:gd name="connsiteY128" fmla="*/ 292 h 10000"/>
                  <a:gd name="connsiteX129" fmla="*/ 4191 w 10000"/>
                  <a:gd name="connsiteY129" fmla="*/ 329 h 10000"/>
                  <a:gd name="connsiteX130" fmla="*/ 4218 w 10000"/>
                  <a:gd name="connsiteY130" fmla="*/ 373 h 10000"/>
                  <a:gd name="connsiteX131" fmla="*/ 4245 w 10000"/>
                  <a:gd name="connsiteY131" fmla="*/ 422 h 10000"/>
                  <a:gd name="connsiteX132" fmla="*/ 4277 w 10000"/>
                  <a:gd name="connsiteY132" fmla="*/ 466 h 10000"/>
                  <a:gd name="connsiteX133" fmla="*/ 4304 w 10000"/>
                  <a:gd name="connsiteY133" fmla="*/ 522 h 10000"/>
                  <a:gd name="connsiteX134" fmla="*/ 4335 w 10000"/>
                  <a:gd name="connsiteY134" fmla="*/ 571 h 10000"/>
                  <a:gd name="connsiteX135" fmla="*/ 4362 w 10000"/>
                  <a:gd name="connsiteY135" fmla="*/ 634 h 10000"/>
                  <a:gd name="connsiteX136" fmla="*/ 4389 w 10000"/>
                  <a:gd name="connsiteY136" fmla="*/ 689 h 10000"/>
                  <a:gd name="connsiteX137" fmla="*/ 4421 w 10000"/>
                  <a:gd name="connsiteY137" fmla="*/ 752 h 10000"/>
                  <a:gd name="connsiteX138" fmla="*/ 4448 w 10000"/>
                  <a:gd name="connsiteY138" fmla="*/ 820 h 10000"/>
                  <a:gd name="connsiteX139" fmla="*/ 4475 w 10000"/>
                  <a:gd name="connsiteY139" fmla="*/ 888 h 10000"/>
                  <a:gd name="connsiteX140" fmla="*/ 4507 w 10000"/>
                  <a:gd name="connsiteY140" fmla="*/ 957 h 10000"/>
                  <a:gd name="connsiteX141" fmla="*/ 4534 w 10000"/>
                  <a:gd name="connsiteY141" fmla="*/ 1037 h 10000"/>
                  <a:gd name="connsiteX142" fmla="*/ 4565 w 10000"/>
                  <a:gd name="connsiteY142" fmla="*/ 1118 h 10000"/>
                  <a:gd name="connsiteX143" fmla="*/ 4592 w 10000"/>
                  <a:gd name="connsiteY143" fmla="*/ 1199 h 10000"/>
                  <a:gd name="connsiteX144" fmla="*/ 4619 w 10000"/>
                  <a:gd name="connsiteY144" fmla="*/ 1286 h 10000"/>
                  <a:gd name="connsiteX145" fmla="*/ 4651 w 10000"/>
                  <a:gd name="connsiteY145" fmla="*/ 1373 h 10000"/>
                  <a:gd name="connsiteX146" fmla="*/ 4678 w 10000"/>
                  <a:gd name="connsiteY146" fmla="*/ 1472 h 10000"/>
                  <a:gd name="connsiteX147" fmla="*/ 4709 w 10000"/>
                  <a:gd name="connsiteY147" fmla="*/ 1565 h 10000"/>
                  <a:gd name="connsiteX148" fmla="*/ 4736 w 10000"/>
                  <a:gd name="connsiteY148" fmla="*/ 1671 h 10000"/>
                  <a:gd name="connsiteX149" fmla="*/ 4763 w 10000"/>
                  <a:gd name="connsiteY149" fmla="*/ 1776 h 10000"/>
                  <a:gd name="connsiteX150" fmla="*/ 4795 w 10000"/>
                  <a:gd name="connsiteY150" fmla="*/ 1894 h 10000"/>
                  <a:gd name="connsiteX151" fmla="*/ 4822 w 10000"/>
                  <a:gd name="connsiteY151" fmla="*/ 2012 h 10000"/>
                  <a:gd name="connsiteX152" fmla="*/ 4854 w 10000"/>
                  <a:gd name="connsiteY152" fmla="*/ 2137 h 10000"/>
                  <a:gd name="connsiteX153" fmla="*/ 4881 w 10000"/>
                  <a:gd name="connsiteY153" fmla="*/ 2267 h 10000"/>
                  <a:gd name="connsiteX154" fmla="*/ 4908 w 10000"/>
                  <a:gd name="connsiteY154" fmla="*/ 2404 h 10000"/>
                  <a:gd name="connsiteX155" fmla="*/ 4935 w 10000"/>
                  <a:gd name="connsiteY155" fmla="*/ 2553 h 10000"/>
                  <a:gd name="connsiteX156" fmla="*/ 4966 w 10000"/>
                  <a:gd name="connsiteY156" fmla="*/ 2708 h 10000"/>
                  <a:gd name="connsiteX157" fmla="*/ 4993 w 10000"/>
                  <a:gd name="connsiteY157" fmla="*/ 2870 h 10000"/>
                  <a:gd name="connsiteX158" fmla="*/ 5025 w 10000"/>
                  <a:gd name="connsiteY158" fmla="*/ 3043 h 10000"/>
                  <a:gd name="connsiteX159" fmla="*/ 5052 w 10000"/>
                  <a:gd name="connsiteY159" fmla="*/ 3230 h 10000"/>
                  <a:gd name="connsiteX160" fmla="*/ 5079 w 10000"/>
                  <a:gd name="connsiteY160" fmla="*/ 3429 h 10000"/>
                  <a:gd name="connsiteX161" fmla="*/ 5110 w 10000"/>
                  <a:gd name="connsiteY161" fmla="*/ 3646 h 10000"/>
                  <a:gd name="connsiteX162" fmla="*/ 5137 w 10000"/>
                  <a:gd name="connsiteY162" fmla="*/ 3882 h 10000"/>
                  <a:gd name="connsiteX163" fmla="*/ 5169 w 10000"/>
                  <a:gd name="connsiteY163" fmla="*/ 4143 h 10000"/>
                  <a:gd name="connsiteX164" fmla="*/ 5196 w 10000"/>
                  <a:gd name="connsiteY164" fmla="*/ 4441 h 10000"/>
                  <a:gd name="connsiteX165" fmla="*/ 5223 w 10000"/>
                  <a:gd name="connsiteY165" fmla="*/ 4789 h 10000"/>
                  <a:gd name="connsiteX166" fmla="*/ 5255 w 10000"/>
                  <a:gd name="connsiteY166" fmla="*/ 5205 h 10000"/>
                  <a:gd name="connsiteX167" fmla="*/ 5282 w 10000"/>
                  <a:gd name="connsiteY167" fmla="*/ 5758 h 10000"/>
                  <a:gd name="connsiteX168" fmla="*/ 5313 w 10000"/>
                  <a:gd name="connsiteY168" fmla="*/ 6671 h 10000"/>
                  <a:gd name="connsiteX169" fmla="*/ 5340 w 10000"/>
                  <a:gd name="connsiteY169" fmla="*/ 7776 h 10000"/>
                  <a:gd name="connsiteX170" fmla="*/ 5367 w 10000"/>
                  <a:gd name="connsiteY170" fmla="*/ 6565 h 10000"/>
                  <a:gd name="connsiteX171" fmla="*/ 5399 w 10000"/>
                  <a:gd name="connsiteY171" fmla="*/ 6255 h 10000"/>
                  <a:gd name="connsiteX172" fmla="*/ 5426 w 10000"/>
                  <a:gd name="connsiteY172" fmla="*/ 6155 h 10000"/>
                  <a:gd name="connsiteX173" fmla="*/ 5453 w 10000"/>
                  <a:gd name="connsiteY173" fmla="*/ 6180 h 10000"/>
                  <a:gd name="connsiteX174" fmla="*/ 5484 w 10000"/>
                  <a:gd name="connsiteY174" fmla="*/ 6286 h 10000"/>
                  <a:gd name="connsiteX175" fmla="*/ 5511 w 10000"/>
                  <a:gd name="connsiteY175" fmla="*/ 6484 h 10000"/>
                  <a:gd name="connsiteX176" fmla="*/ 5539 w 10000"/>
                  <a:gd name="connsiteY176" fmla="*/ 6801 h 10000"/>
                  <a:gd name="connsiteX177" fmla="*/ 5570 w 10000"/>
                  <a:gd name="connsiteY177" fmla="*/ 7373 h 10000"/>
                  <a:gd name="connsiteX178" fmla="*/ 5597 w 10000"/>
                  <a:gd name="connsiteY178" fmla="*/ 9447 h 10000"/>
                  <a:gd name="connsiteX179" fmla="*/ 5629 w 10000"/>
                  <a:gd name="connsiteY179" fmla="*/ 7621 h 10000"/>
                  <a:gd name="connsiteX180" fmla="*/ 5656 w 10000"/>
                  <a:gd name="connsiteY180" fmla="*/ 7012 h 10000"/>
                  <a:gd name="connsiteX181" fmla="*/ 5683 w 10000"/>
                  <a:gd name="connsiteY181" fmla="*/ 6708 h 10000"/>
                  <a:gd name="connsiteX182" fmla="*/ 5714 w 10000"/>
                  <a:gd name="connsiteY182" fmla="*/ 6534 h 10000"/>
                  <a:gd name="connsiteX183" fmla="*/ 5741 w 10000"/>
                  <a:gd name="connsiteY183" fmla="*/ 6429 h 10000"/>
                  <a:gd name="connsiteX184" fmla="*/ 5773 w 10000"/>
                  <a:gd name="connsiteY184" fmla="*/ 6385 h 10000"/>
                  <a:gd name="connsiteX185" fmla="*/ 5800 w 10000"/>
                  <a:gd name="connsiteY185" fmla="*/ 6385 h 10000"/>
                  <a:gd name="connsiteX186" fmla="*/ 5827 w 10000"/>
                  <a:gd name="connsiteY186" fmla="*/ 6429 h 10000"/>
                  <a:gd name="connsiteX187" fmla="*/ 5858 w 10000"/>
                  <a:gd name="connsiteY187" fmla="*/ 6516 h 10000"/>
                  <a:gd name="connsiteX188" fmla="*/ 5886 w 10000"/>
                  <a:gd name="connsiteY188" fmla="*/ 6646 h 10000"/>
                  <a:gd name="connsiteX189" fmla="*/ 5913 w 10000"/>
                  <a:gd name="connsiteY189" fmla="*/ 6845 h 10000"/>
                  <a:gd name="connsiteX190" fmla="*/ 5944 w 10000"/>
                  <a:gd name="connsiteY190" fmla="*/ 7149 h 10000"/>
                  <a:gd name="connsiteX191" fmla="*/ 5971 w 10000"/>
                  <a:gd name="connsiteY191" fmla="*/ 7658 h 10000"/>
                  <a:gd name="connsiteX192" fmla="*/ 6003 w 10000"/>
                  <a:gd name="connsiteY192" fmla="*/ 9093 h 10000"/>
                  <a:gd name="connsiteX193" fmla="*/ 6030 w 10000"/>
                  <a:gd name="connsiteY193" fmla="*/ 8106 h 10000"/>
                  <a:gd name="connsiteX194" fmla="*/ 6057 w 10000"/>
                  <a:gd name="connsiteY194" fmla="*/ 7385 h 10000"/>
                  <a:gd name="connsiteX195" fmla="*/ 6088 w 10000"/>
                  <a:gd name="connsiteY195" fmla="*/ 7019 h 10000"/>
                  <a:gd name="connsiteX196" fmla="*/ 6115 w 10000"/>
                  <a:gd name="connsiteY196" fmla="*/ 6789 h 10000"/>
                  <a:gd name="connsiteX197" fmla="*/ 6147 w 10000"/>
                  <a:gd name="connsiteY197" fmla="*/ 6634 h 10000"/>
                  <a:gd name="connsiteX198" fmla="*/ 6174 w 10000"/>
                  <a:gd name="connsiteY198" fmla="*/ 6534 h 10000"/>
                  <a:gd name="connsiteX199" fmla="*/ 6201 w 10000"/>
                  <a:gd name="connsiteY199" fmla="*/ 6472 h 10000"/>
                  <a:gd name="connsiteX200" fmla="*/ 6233 w 10000"/>
                  <a:gd name="connsiteY200" fmla="*/ 6441 h 10000"/>
                  <a:gd name="connsiteX201" fmla="*/ 6260 w 10000"/>
                  <a:gd name="connsiteY201" fmla="*/ 6435 h 10000"/>
                  <a:gd name="connsiteX202" fmla="*/ 6291 w 10000"/>
                  <a:gd name="connsiteY202" fmla="*/ 6460 h 10000"/>
                  <a:gd name="connsiteX203" fmla="*/ 6318 w 10000"/>
                  <a:gd name="connsiteY203" fmla="*/ 6516 h 10000"/>
                  <a:gd name="connsiteX204" fmla="*/ 6345 w 10000"/>
                  <a:gd name="connsiteY204" fmla="*/ 6609 h 10000"/>
                  <a:gd name="connsiteX205" fmla="*/ 6372 w 10000"/>
                  <a:gd name="connsiteY205" fmla="*/ 6733 h 10000"/>
                  <a:gd name="connsiteX206" fmla="*/ 6404 w 10000"/>
                  <a:gd name="connsiteY206" fmla="*/ 6919 h 10000"/>
                  <a:gd name="connsiteX207" fmla="*/ 6431 w 10000"/>
                  <a:gd name="connsiteY207" fmla="*/ 7186 h 10000"/>
                  <a:gd name="connsiteX208" fmla="*/ 6462 w 10000"/>
                  <a:gd name="connsiteY208" fmla="*/ 7596 h 10000"/>
                  <a:gd name="connsiteX209" fmla="*/ 6489 w 10000"/>
                  <a:gd name="connsiteY209" fmla="*/ 8466 h 10000"/>
                  <a:gd name="connsiteX210" fmla="*/ 6516 w 10000"/>
                  <a:gd name="connsiteY210" fmla="*/ 8801 h 10000"/>
                  <a:gd name="connsiteX211" fmla="*/ 6548 w 10000"/>
                  <a:gd name="connsiteY211" fmla="*/ 7714 h 10000"/>
                  <a:gd name="connsiteX212" fmla="*/ 6575 w 10000"/>
                  <a:gd name="connsiteY212" fmla="*/ 7261 h 10000"/>
                  <a:gd name="connsiteX213" fmla="*/ 6607 w 10000"/>
                  <a:gd name="connsiteY213" fmla="*/ 6981 h 10000"/>
                  <a:gd name="connsiteX214" fmla="*/ 6634 w 10000"/>
                  <a:gd name="connsiteY214" fmla="*/ 6795 h 10000"/>
                  <a:gd name="connsiteX215" fmla="*/ 6661 w 10000"/>
                  <a:gd name="connsiteY215" fmla="*/ 6658 h 10000"/>
                  <a:gd name="connsiteX216" fmla="*/ 6692 w 10000"/>
                  <a:gd name="connsiteY216" fmla="*/ 6559 h 10000"/>
                  <a:gd name="connsiteX217" fmla="*/ 6719 w 10000"/>
                  <a:gd name="connsiteY217" fmla="*/ 6497 h 10000"/>
                  <a:gd name="connsiteX218" fmla="*/ 6751 w 10000"/>
                  <a:gd name="connsiteY218" fmla="*/ 6460 h 10000"/>
                  <a:gd name="connsiteX219" fmla="*/ 6778 w 10000"/>
                  <a:gd name="connsiteY219" fmla="*/ 6453 h 10000"/>
                  <a:gd name="connsiteX220" fmla="*/ 6805 w 10000"/>
                  <a:gd name="connsiteY220" fmla="*/ 6460 h 10000"/>
                  <a:gd name="connsiteX221" fmla="*/ 6836 w 10000"/>
                  <a:gd name="connsiteY221" fmla="*/ 6503 h 10000"/>
                  <a:gd name="connsiteX222" fmla="*/ 6863 w 10000"/>
                  <a:gd name="connsiteY222" fmla="*/ 6565 h 10000"/>
                  <a:gd name="connsiteX223" fmla="*/ 6890 w 10000"/>
                  <a:gd name="connsiteY223" fmla="*/ 6658 h 10000"/>
                  <a:gd name="connsiteX224" fmla="*/ 6922 w 10000"/>
                  <a:gd name="connsiteY224" fmla="*/ 6789 h 10000"/>
                  <a:gd name="connsiteX225" fmla="*/ 6949 w 10000"/>
                  <a:gd name="connsiteY225" fmla="*/ 6975 h 10000"/>
                  <a:gd name="connsiteX226" fmla="*/ 6981 w 10000"/>
                  <a:gd name="connsiteY226" fmla="*/ 7236 h 10000"/>
                  <a:gd name="connsiteX227" fmla="*/ 7008 w 10000"/>
                  <a:gd name="connsiteY227" fmla="*/ 7634 h 10000"/>
                  <a:gd name="connsiteX228" fmla="*/ 7035 w 10000"/>
                  <a:gd name="connsiteY228" fmla="*/ 8460 h 10000"/>
                  <a:gd name="connsiteX229" fmla="*/ 7066 w 10000"/>
                  <a:gd name="connsiteY229" fmla="*/ 8969 h 10000"/>
                  <a:gd name="connsiteX230" fmla="*/ 7093 w 10000"/>
                  <a:gd name="connsiteY230" fmla="*/ 7801 h 10000"/>
                  <a:gd name="connsiteX231" fmla="*/ 7125 w 10000"/>
                  <a:gd name="connsiteY231" fmla="*/ 7329 h 10000"/>
                  <a:gd name="connsiteX232" fmla="*/ 7152 w 10000"/>
                  <a:gd name="connsiteY232" fmla="*/ 7037 h 10000"/>
                  <a:gd name="connsiteX233" fmla="*/ 7179 w 10000"/>
                  <a:gd name="connsiteY233" fmla="*/ 6839 h 10000"/>
                  <a:gd name="connsiteX234" fmla="*/ 7210 w 10000"/>
                  <a:gd name="connsiteY234" fmla="*/ 6696 h 10000"/>
                  <a:gd name="connsiteX235" fmla="*/ 7237 w 10000"/>
                  <a:gd name="connsiteY235" fmla="*/ 6590 h 10000"/>
                  <a:gd name="connsiteX236" fmla="*/ 7269 w 10000"/>
                  <a:gd name="connsiteY236" fmla="*/ 6516 h 10000"/>
                  <a:gd name="connsiteX237" fmla="*/ 7296 w 10000"/>
                  <a:gd name="connsiteY237" fmla="*/ 6472 h 10000"/>
                  <a:gd name="connsiteX238" fmla="*/ 7323 w 10000"/>
                  <a:gd name="connsiteY238" fmla="*/ 6447 h 10000"/>
                  <a:gd name="connsiteX239" fmla="*/ 7350 w 10000"/>
                  <a:gd name="connsiteY239" fmla="*/ 6447 h 10000"/>
                  <a:gd name="connsiteX240" fmla="*/ 7382 w 10000"/>
                  <a:gd name="connsiteY240" fmla="*/ 6466 h 10000"/>
                  <a:gd name="connsiteX241" fmla="*/ 7409 w 10000"/>
                  <a:gd name="connsiteY241" fmla="*/ 6509 h 10000"/>
                  <a:gd name="connsiteX242" fmla="*/ 7440 w 10000"/>
                  <a:gd name="connsiteY242" fmla="*/ 6578 h 10000"/>
                  <a:gd name="connsiteX243" fmla="*/ 7467 w 10000"/>
                  <a:gd name="connsiteY243" fmla="*/ 6677 h 10000"/>
                  <a:gd name="connsiteX244" fmla="*/ 7494 w 10000"/>
                  <a:gd name="connsiteY244" fmla="*/ 6814 h 10000"/>
                  <a:gd name="connsiteX245" fmla="*/ 7526 w 10000"/>
                  <a:gd name="connsiteY245" fmla="*/ 7006 h 10000"/>
                  <a:gd name="connsiteX246" fmla="*/ 7553 w 10000"/>
                  <a:gd name="connsiteY246" fmla="*/ 7273 h 10000"/>
                  <a:gd name="connsiteX247" fmla="*/ 7584 w 10000"/>
                  <a:gd name="connsiteY247" fmla="*/ 7696 h 10000"/>
                  <a:gd name="connsiteX248" fmla="*/ 7612 w 10000"/>
                  <a:gd name="connsiteY248" fmla="*/ 8584 h 10000"/>
                  <a:gd name="connsiteX249" fmla="*/ 7639 w 10000"/>
                  <a:gd name="connsiteY249" fmla="*/ 8814 h 10000"/>
                  <a:gd name="connsiteX250" fmla="*/ 7670 w 10000"/>
                  <a:gd name="connsiteY250" fmla="*/ 7770 h 10000"/>
                  <a:gd name="connsiteX251" fmla="*/ 7697 w 10000"/>
                  <a:gd name="connsiteY251" fmla="*/ 7317 h 10000"/>
                  <a:gd name="connsiteX252" fmla="*/ 7729 w 10000"/>
                  <a:gd name="connsiteY252" fmla="*/ 7031 h 10000"/>
                  <a:gd name="connsiteX253" fmla="*/ 7756 w 10000"/>
                  <a:gd name="connsiteY253" fmla="*/ 6839 h 10000"/>
                  <a:gd name="connsiteX254" fmla="*/ 7783 w 10000"/>
                  <a:gd name="connsiteY254" fmla="*/ 6696 h 10000"/>
                  <a:gd name="connsiteX255" fmla="*/ 7810 w 10000"/>
                  <a:gd name="connsiteY255" fmla="*/ 6590 h 10000"/>
                  <a:gd name="connsiteX256" fmla="*/ 7841 w 10000"/>
                  <a:gd name="connsiteY256" fmla="*/ 6522 h 10000"/>
                  <a:gd name="connsiteX257" fmla="*/ 7868 w 10000"/>
                  <a:gd name="connsiteY257" fmla="*/ 6472 h 10000"/>
                  <a:gd name="connsiteX258" fmla="*/ 7900 w 10000"/>
                  <a:gd name="connsiteY258" fmla="*/ 6447 h 10000"/>
                  <a:gd name="connsiteX259" fmla="*/ 7927 w 10000"/>
                  <a:gd name="connsiteY259" fmla="*/ 6447 h 10000"/>
                  <a:gd name="connsiteX260" fmla="*/ 7954 w 10000"/>
                  <a:gd name="connsiteY260" fmla="*/ 6466 h 10000"/>
                  <a:gd name="connsiteX261" fmla="*/ 7986 w 10000"/>
                  <a:gd name="connsiteY261" fmla="*/ 6509 h 10000"/>
                  <a:gd name="connsiteX262" fmla="*/ 8013 w 10000"/>
                  <a:gd name="connsiteY262" fmla="*/ 6578 h 10000"/>
                  <a:gd name="connsiteX263" fmla="*/ 8044 w 10000"/>
                  <a:gd name="connsiteY263" fmla="*/ 6683 h 10000"/>
                  <a:gd name="connsiteX264" fmla="*/ 8071 w 10000"/>
                  <a:gd name="connsiteY264" fmla="*/ 6820 h 10000"/>
                  <a:gd name="connsiteX265" fmla="*/ 8098 w 10000"/>
                  <a:gd name="connsiteY265" fmla="*/ 7006 h 10000"/>
                  <a:gd name="connsiteX266" fmla="*/ 8130 w 10000"/>
                  <a:gd name="connsiteY266" fmla="*/ 7280 h 10000"/>
                  <a:gd name="connsiteX267" fmla="*/ 8157 w 10000"/>
                  <a:gd name="connsiteY267" fmla="*/ 7714 h 10000"/>
                  <a:gd name="connsiteX268" fmla="*/ 8188 w 10000"/>
                  <a:gd name="connsiteY268" fmla="*/ 8671 h 10000"/>
                  <a:gd name="connsiteX269" fmla="*/ 8215 w 10000"/>
                  <a:gd name="connsiteY269" fmla="*/ 8696 h 10000"/>
                  <a:gd name="connsiteX270" fmla="*/ 8242 w 10000"/>
                  <a:gd name="connsiteY270" fmla="*/ 7720 h 10000"/>
                  <a:gd name="connsiteX271" fmla="*/ 8274 w 10000"/>
                  <a:gd name="connsiteY271" fmla="*/ 7286 h 10000"/>
                  <a:gd name="connsiteX272" fmla="*/ 8301 w 10000"/>
                  <a:gd name="connsiteY272" fmla="*/ 7006 h 10000"/>
                  <a:gd name="connsiteX273" fmla="*/ 8328 w 10000"/>
                  <a:gd name="connsiteY273" fmla="*/ 6820 h 10000"/>
                  <a:gd name="connsiteX274" fmla="*/ 8360 w 10000"/>
                  <a:gd name="connsiteY274" fmla="*/ 6683 h 10000"/>
                  <a:gd name="connsiteX275" fmla="*/ 8387 w 10000"/>
                  <a:gd name="connsiteY275" fmla="*/ 6584 h 10000"/>
                  <a:gd name="connsiteX276" fmla="*/ 8418 w 10000"/>
                  <a:gd name="connsiteY276" fmla="*/ 6516 h 10000"/>
                  <a:gd name="connsiteX277" fmla="*/ 8445 w 10000"/>
                  <a:gd name="connsiteY277" fmla="*/ 6472 h 10000"/>
                  <a:gd name="connsiteX278" fmla="*/ 8472 w 10000"/>
                  <a:gd name="connsiteY278" fmla="*/ 6453 h 10000"/>
                  <a:gd name="connsiteX279" fmla="*/ 8504 w 10000"/>
                  <a:gd name="connsiteY279" fmla="*/ 6460 h 10000"/>
                  <a:gd name="connsiteX280" fmla="*/ 8531 w 10000"/>
                  <a:gd name="connsiteY280" fmla="*/ 6491 h 10000"/>
                  <a:gd name="connsiteX281" fmla="*/ 8562 w 10000"/>
                  <a:gd name="connsiteY281" fmla="*/ 6553 h 10000"/>
                  <a:gd name="connsiteX282" fmla="*/ 8589 w 10000"/>
                  <a:gd name="connsiteY282" fmla="*/ 6640 h 10000"/>
                  <a:gd name="connsiteX283" fmla="*/ 8616 w 10000"/>
                  <a:gd name="connsiteY283" fmla="*/ 6770 h 10000"/>
                  <a:gd name="connsiteX284" fmla="*/ 8648 w 10000"/>
                  <a:gd name="connsiteY284" fmla="*/ 6944 h 10000"/>
                  <a:gd name="connsiteX285" fmla="*/ 8675 w 10000"/>
                  <a:gd name="connsiteY285" fmla="*/ 7205 h 10000"/>
                  <a:gd name="connsiteX286" fmla="*/ 8707 w 10000"/>
                  <a:gd name="connsiteY286" fmla="*/ 7615 h 10000"/>
                  <a:gd name="connsiteX287" fmla="*/ 8734 w 10000"/>
                  <a:gd name="connsiteY287" fmla="*/ 8460 h 10000"/>
                  <a:gd name="connsiteX288" fmla="*/ 8761 w 10000"/>
                  <a:gd name="connsiteY288" fmla="*/ 8839 h 10000"/>
                  <a:gd name="connsiteX289" fmla="*/ 8788 w 10000"/>
                  <a:gd name="connsiteY289" fmla="*/ 7733 h 10000"/>
                  <a:gd name="connsiteX290" fmla="*/ 8819 w 10000"/>
                  <a:gd name="connsiteY290" fmla="*/ 7267 h 10000"/>
                  <a:gd name="connsiteX291" fmla="*/ 8851 w 10000"/>
                  <a:gd name="connsiteY291" fmla="*/ 6981 h 10000"/>
                  <a:gd name="connsiteX292" fmla="*/ 8878 w 10000"/>
                  <a:gd name="connsiteY292" fmla="*/ 6783 h 10000"/>
                  <a:gd name="connsiteX293" fmla="*/ 8905 w 10000"/>
                  <a:gd name="connsiteY293" fmla="*/ 6646 h 10000"/>
                  <a:gd name="connsiteX294" fmla="*/ 8932 w 10000"/>
                  <a:gd name="connsiteY294" fmla="*/ 6547 h 10000"/>
                  <a:gd name="connsiteX295" fmla="*/ 8963 w 10000"/>
                  <a:gd name="connsiteY295" fmla="*/ 6484 h 10000"/>
                  <a:gd name="connsiteX296" fmla="*/ 8991 w 10000"/>
                  <a:gd name="connsiteY296" fmla="*/ 6453 h 10000"/>
                  <a:gd name="connsiteX297" fmla="*/ 9022 w 10000"/>
                  <a:gd name="connsiteY297" fmla="*/ 6447 h 10000"/>
                  <a:gd name="connsiteX298" fmla="*/ 9049 w 10000"/>
                  <a:gd name="connsiteY298" fmla="*/ 6472 h 10000"/>
                  <a:gd name="connsiteX299" fmla="*/ 9076 w 10000"/>
                  <a:gd name="connsiteY299" fmla="*/ 6528 h 10000"/>
                  <a:gd name="connsiteX300" fmla="*/ 9108 w 10000"/>
                  <a:gd name="connsiteY300" fmla="*/ 6621 h 10000"/>
                  <a:gd name="connsiteX301" fmla="*/ 9135 w 10000"/>
                  <a:gd name="connsiteY301" fmla="*/ 6758 h 10000"/>
                  <a:gd name="connsiteX302" fmla="*/ 9166 w 10000"/>
                  <a:gd name="connsiteY302" fmla="*/ 6957 h 10000"/>
                  <a:gd name="connsiteX303" fmla="*/ 9193 w 10000"/>
                  <a:gd name="connsiteY303" fmla="*/ 7267 h 10000"/>
                  <a:gd name="connsiteX304" fmla="*/ 9220 w 10000"/>
                  <a:gd name="connsiteY304" fmla="*/ 7814 h 10000"/>
                  <a:gd name="connsiteX305" fmla="*/ 9252 w 10000"/>
                  <a:gd name="connsiteY305" fmla="*/ 9863 h 10000"/>
                  <a:gd name="connsiteX306" fmla="*/ 9279 w 10000"/>
                  <a:gd name="connsiteY306" fmla="*/ 7988 h 10000"/>
                  <a:gd name="connsiteX307" fmla="*/ 9306 w 10000"/>
                  <a:gd name="connsiteY307" fmla="*/ 7335 h 10000"/>
                  <a:gd name="connsiteX308" fmla="*/ 9338 w 10000"/>
                  <a:gd name="connsiteY308" fmla="*/ 6988 h 10000"/>
                  <a:gd name="connsiteX309" fmla="*/ 9365 w 10000"/>
                  <a:gd name="connsiteY309" fmla="*/ 6758 h 10000"/>
                  <a:gd name="connsiteX310" fmla="*/ 9396 w 10000"/>
                  <a:gd name="connsiteY310" fmla="*/ 6602 h 10000"/>
                  <a:gd name="connsiteX311" fmla="*/ 9423 w 10000"/>
                  <a:gd name="connsiteY311" fmla="*/ 6503 h 10000"/>
                  <a:gd name="connsiteX312" fmla="*/ 9450 w 10000"/>
                  <a:gd name="connsiteY312" fmla="*/ 6447 h 10000"/>
                  <a:gd name="connsiteX313" fmla="*/ 9482 w 10000"/>
                  <a:gd name="connsiteY313" fmla="*/ 6435 h 10000"/>
                  <a:gd name="connsiteX314" fmla="*/ 9509 w 10000"/>
                  <a:gd name="connsiteY314" fmla="*/ 6460 h 10000"/>
                  <a:gd name="connsiteX315" fmla="*/ 9540 w 10000"/>
                  <a:gd name="connsiteY315" fmla="*/ 6534 h 10000"/>
                  <a:gd name="connsiteX316" fmla="*/ 9567 w 10000"/>
                  <a:gd name="connsiteY316" fmla="*/ 6665 h 10000"/>
                  <a:gd name="connsiteX317" fmla="*/ 9594 w 10000"/>
                  <a:gd name="connsiteY317" fmla="*/ 6882 h 10000"/>
                  <a:gd name="connsiteX318" fmla="*/ 9626 w 10000"/>
                  <a:gd name="connsiteY318" fmla="*/ 7242 h 10000"/>
                  <a:gd name="connsiteX319" fmla="*/ 9653 w 10000"/>
                  <a:gd name="connsiteY319" fmla="*/ 7981 h 10000"/>
                  <a:gd name="connsiteX320" fmla="*/ 9680 w 10000"/>
                  <a:gd name="connsiteY320" fmla="*/ 8820 h 10000"/>
                  <a:gd name="connsiteX321" fmla="*/ 9712 w 10000"/>
                  <a:gd name="connsiteY321" fmla="*/ 7484 h 10000"/>
                  <a:gd name="connsiteX322" fmla="*/ 9739 w 10000"/>
                  <a:gd name="connsiteY322" fmla="*/ 7012 h 10000"/>
                  <a:gd name="connsiteX323" fmla="*/ 9766 w 10000"/>
                  <a:gd name="connsiteY323" fmla="*/ 6758 h 10000"/>
                  <a:gd name="connsiteX324" fmla="*/ 9797 w 10000"/>
                  <a:gd name="connsiteY324" fmla="*/ 6615 h 10000"/>
                  <a:gd name="connsiteX325" fmla="*/ 9824 w 10000"/>
                  <a:gd name="connsiteY325" fmla="*/ 6559 h 10000"/>
                  <a:gd name="connsiteX326" fmla="*/ 9856 w 10000"/>
                  <a:gd name="connsiteY326" fmla="*/ 6590 h 10000"/>
                  <a:gd name="connsiteX327" fmla="*/ 9883 w 10000"/>
                  <a:gd name="connsiteY327" fmla="*/ 6708 h 10000"/>
                  <a:gd name="connsiteX328" fmla="*/ 9910 w 10000"/>
                  <a:gd name="connsiteY328" fmla="*/ 6950 h 10000"/>
                  <a:gd name="connsiteX329" fmla="*/ 9941 w 10000"/>
                  <a:gd name="connsiteY329" fmla="*/ 7404 h 10000"/>
                  <a:gd name="connsiteX330" fmla="*/ 9968 w 10000"/>
                  <a:gd name="connsiteY330" fmla="*/ 8516 h 10000"/>
                  <a:gd name="connsiteX331" fmla="*/ 10000 w 10000"/>
                  <a:gd name="connsiteY33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299 w 10000"/>
                  <a:gd name="connsiteY97" fmla="*/ 478 h 10000"/>
                  <a:gd name="connsiteX98" fmla="*/ 3326 w 10000"/>
                  <a:gd name="connsiteY98" fmla="*/ 404 h 10000"/>
                  <a:gd name="connsiteX99" fmla="*/ 3357 w 10000"/>
                  <a:gd name="connsiteY99" fmla="*/ 335 h 10000"/>
                  <a:gd name="connsiteX100" fmla="*/ 3384 w 10000"/>
                  <a:gd name="connsiteY100" fmla="*/ 280 h 10000"/>
                  <a:gd name="connsiteX101" fmla="*/ 3411 w 10000"/>
                  <a:gd name="connsiteY101" fmla="*/ 230 h 10000"/>
                  <a:gd name="connsiteX102" fmla="*/ 3443 w 10000"/>
                  <a:gd name="connsiteY102" fmla="*/ 186 h 10000"/>
                  <a:gd name="connsiteX103" fmla="*/ 3470 w 10000"/>
                  <a:gd name="connsiteY103" fmla="*/ 149 h 10000"/>
                  <a:gd name="connsiteX104" fmla="*/ 3497 w 10000"/>
                  <a:gd name="connsiteY104" fmla="*/ 118 h 10000"/>
                  <a:gd name="connsiteX105" fmla="*/ 3529 w 10000"/>
                  <a:gd name="connsiteY105" fmla="*/ 87 h 10000"/>
                  <a:gd name="connsiteX106" fmla="*/ 3556 w 10000"/>
                  <a:gd name="connsiteY106" fmla="*/ 68 h 10000"/>
                  <a:gd name="connsiteX107" fmla="*/ 3587 w 10000"/>
                  <a:gd name="connsiteY107" fmla="*/ 43 h 10000"/>
                  <a:gd name="connsiteX108" fmla="*/ 3614 w 10000"/>
                  <a:gd name="connsiteY108" fmla="*/ 31 h 10000"/>
                  <a:gd name="connsiteX109" fmla="*/ 3641 w 10000"/>
                  <a:gd name="connsiteY109" fmla="*/ 19 h 10000"/>
                  <a:gd name="connsiteX110" fmla="*/ 3673 w 10000"/>
                  <a:gd name="connsiteY110" fmla="*/ 6 h 10000"/>
                  <a:gd name="connsiteX111" fmla="*/ 3700 w 10000"/>
                  <a:gd name="connsiteY111" fmla="*/ 6 h 10000"/>
                  <a:gd name="connsiteX112" fmla="*/ 3731 w 10000"/>
                  <a:gd name="connsiteY112" fmla="*/ 0 h 10000"/>
                  <a:gd name="connsiteX113" fmla="*/ 3758 w 10000"/>
                  <a:gd name="connsiteY113" fmla="*/ 0 h 10000"/>
                  <a:gd name="connsiteX114" fmla="*/ 3785 w 10000"/>
                  <a:gd name="connsiteY114" fmla="*/ 6 h 10000"/>
                  <a:gd name="connsiteX115" fmla="*/ 3817 w 10000"/>
                  <a:gd name="connsiteY115" fmla="*/ 12 h 10000"/>
                  <a:gd name="connsiteX116" fmla="*/ 3844 w 10000"/>
                  <a:gd name="connsiteY116" fmla="*/ 19 h 10000"/>
                  <a:gd name="connsiteX117" fmla="*/ 3876 w 10000"/>
                  <a:gd name="connsiteY117" fmla="*/ 31 h 10000"/>
                  <a:gd name="connsiteX118" fmla="*/ 3903 w 10000"/>
                  <a:gd name="connsiteY118" fmla="*/ 43 h 10000"/>
                  <a:gd name="connsiteX119" fmla="*/ 3930 w 10000"/>
                  <a:gd name="connsiteY119" fmla="*/ 62 h 10000"/>
                  <a:gd name="connsiteX120" fmla="*/ 3957 w 10000"/>
                  <a:gd name="connsiteY120" fmla="*/ 81 h 10000"/>
                  <a:gd name="connsiteX121" fmla="*/ 3988 w 10000"/>
                  <a:gd name="connsiteY121" fmla="*/ 106 h 10000"/>
                  <a:gd name="connsiteX122" fmla="*/ 4015 w 10000"/>
                  <a:gd name="connsiteY122" fmla="*/ 130 h 10000"/>
                  <a:gd name="connsiteX123" fmla="*/ 4047 w 10000"/>
                  <a:gd name="connsiteY123" fmla="*/ 155 h 10000"/>
                  <a:gd name="connsiteX124" fmla="*/ 4074 w 10000"/>
                  <a:gd name="connsiteY124" fmla="*/ 186 h 10000"/>
                  <a:gd name="connsiteX125" fmla="*/ 4101 w 10000"/>
                  <a:gd name="connsiteY125" fmla="*/ 217 h 10000"/>
                  <a:gd name="connsiteX126" fmla="*/ 4132 w 10000"/>
                  <a:gd name="connsiteY126" fmla="*/ 255 h 10000"/>
                  <a:gd name="connsiteX127" fmla="*/ 4160 w 10000"/>
                  <a:gd name="connsiteY127" fmla="*/ 292 h 10000"/>
                  <a:gd name="connsiteX128" fmla="*/ 4191 w 10000"/>
                  <a:gd name="connsiteY128" fmla="*/ 329 h 10000"/>
                  <a:gd name="connsiteX129" fmla="*/ 4218 w 10000"/>
                  <a:gd name="connsiteY129" fmla="*/ 373 h 10000"/>
                  <a:gd name="connsiteX130" fmla="*/ 4245 w 10000"/>
                  <a:gd name="connsiteY130" fmla="*/ 422 h 10000"/>
                  <a:gd name="connsiteX131" fmla="*/ 4277 w 10000"/>
                  <a:gd name="connsiteY131" fmla="*/ 466 h 10000"/>
                  <a:gd name="connsiteX132" fmla="*/ 4304 w 10000"/>
                  <a:gd name="connsiteY132" fmla="*/ 522 h 10000"/>
                  <a:gd name="connsiteX133" fmla="*/ 4335 w 10000"/>
                  <a:gd name="connsiteY133" fmla="*/ 571 h 10000"/>
                  <a:gd name="connsiteX134" fmla="*/ 4362 w 10000"/>
                  <a:gd name="connsiteY134" fmla="*/ 634 h 10000"/>
                  <a:gd name="connsiteX135" fmla="*/ 4389 w 10000"/>
                  <a:gd name="connsiteY135" fmla="*/ 689 h 10000"/>
                  <a:gd name="connsiteX136" fmla="*/ 4421 w 10000"/>
                  <a:gd name="connsiteY136" fmla="*/ 752 h 10000"/>
                  <a:gd name="connsiteX137" fmla="*/ 4448 w 10000"/>
                  <a:gd name="connsiteY137" fmla="*/ 820 h 10000"/>
                  <a:gd name="connsiteX138" fmla="*/ 4475 w 10000"/>
                  <a:gd name="connsiteY138" fmla="*/ 888 h 10000"/>
                  <a:gd name="connsiteX139" fmla="*/ 4507 w 10000"/>
                  <a:gd name="connsiteY139" fmla="*/ 957 h 10000"/>
                  <a:gd name="connsiteX140" fmla="*/ 4534 w 10000"/>
                  <a:gd name="connsiteY140" fmla="*/ 1037 h 10000"/>
                  <a:gd name="connsiteX141" fmla="*/ 4565 w 10000"/>
                  <a:gd name="connsiteY141" fmla="*/ 1118 h 10000"/>
                  <a:gd name="connsiteX142" fmla="*/ 4592 w 10000"/>
                  <a:gd name="connsiteY142" fmla="*/ 1199 h 10000"/>
                  <a:gd name="connsiteX143" fmla="*/ 4619 w 10000"/>
                  <a:gd name="connsiteY143" fmla="*/ 1286 h 10000"/>
                  <a:gd name="connsiteX144" fmla="*/ 4651 w 10000"/>
                  <a:gd name="connsiteY144" fmla="*/ 1373 h 10000"/>
                  <a:gd name="connsiteX145" fmla="*/ 4678 w 10000"/>
                  <a:gd name="connsiteY145" fmla="*/ 1472 h 10000"/>
                  <a:gd name="connsiteX146" fmla="*/ 4709 w 10000"/>
                  <a:gd name="connsiteY146" fmla="*/ 1565 h 10000"/>
                  <a:gd name="connsiteX147" fmla="*/ 4736 w 10000"/>
                  <a:gd name="connsiteY147" fmla="*/ 1671 h 10000"/>
                  <a:gd name="connsiteX148" fmla="*/ 4763 w 10000"/>
                  <a:gd name="connsiteY148" fmla="*/ 1776 h 10000"/>
                  <a:gd name="connsiteX149" fmla="*/ 4795 w 10000"/>
                  <a:gd name="connsiteY149" fmla="*/ 1894 h 10000"/>
                  <a:gd name="connsiteX150" fmla="*/ 4822 w 10000"/>
                  <a:gd name="connsiteY150" fmla="*/ 2012 h 10000"/>
                  <a:gd name="connsiteX151" fmla="*/ 4854 w 10000"/>
                  <a:gd name="connsiteY151" fmla="*/ 2137 h 10000"/>
                  <a:gd name="connsiteX152" fmla="*/ 4881 w 10000"/>
                  <a:gd name="connsiteY152" fmla="*/ 2267 h 10000"/>
                  <a:gd name="connsiteX153" fmla="*/ 4908 w 10000"/>
                  <a:gd name="connsiteY153" fmla="*/ 2404 h 10000"/>
                  <a:gd name="connsiteX154" fmla="*/ 4935 w 10000"/>
                  <a:gd name="connsiteY154" fmla="*/ 2553 h 10000"/>
                  <a:gd name="connsiteX155" fmla="*/ 4966 w 10000"/>
                  <a:gd name="connsiteY155" fmla="*/ 2708 h 10000"/>
                  <a:gd name="connsiteX156" fmla="*/ 4993 w 10000"/>
                  <a:gd name="connsiteY156" fmla="*/ 2870 h 10000"/>
                  <a:gd name="connsiteX157" fmla="*/ 5025 w 10000"/>
                  <a:gd name="connsiteY157" fmla="*/ 3043 h 10000"/>
                  <a:gd name="connsiteX158" fmla="*/ 5052 w 10000"/>
                  <a:gd name="connsiteY158" fmla="*/ 3230 h 10000"/>
                  <a:gd name="connsiteX159" fmla="*/ 5079 w 10000"/>
                  <a:gd name="connsiteY159" fmla="*/ 3429 h 10000"/>
                  <a:gd name="connsiteX160" fmla="*/ 5110 w 10000"/>
                  <a:gd name="connsiteY160" fmla="*/ 3646 h 10000"/>
                  <a:gd name="connsiteX161" fmla="*/ 5137 w 10000"/>
                  <a:gd name="connsiteY161" fmla="*/ 3882 h 10000"/>
                  <a:gd name="connsiteX162" fmla="*/ 5169 w 10000"/>
                  <a:gd name="connsiteY162" fmla="*/ 4143 h 10000"/>
                  <a:gd name="connsiteX163" fmla="*/ 5196 w 10000"/>
                  <a:gd name="connsiteY163" fmla="*/ 4441 h 10000"/>
                  <a:gd name="connsiteX164" fmla="*/ 5223 w 10000"/>
                  <a:gd name="connsiteY164" fmla="*/ 4789 h 10000"/>
                  <a:gd name="connsiteX165" fmla="*/ 5255 w 10000"/>
                  <a:gd name="connsiteY165" fmla="*/ 5205 h 10000"/>
                  <a:gd name="connsiteX166" fmla="*/ 5282 w 10000"/>
                  <a:gd name="connsiteY166" fmla="*/ 5758 h 10000"/>
                  <a:gd name="connsiteX167" fmla="*/ 5313 w 10000"/>
                  <a:gd name="connsiteY167" fmla="*/ 6671 h 10000"/>
                  <a:gd name="connsiteX168" fmla="*/ 5340 w 10000"/>
                  <a:gd name="connsiteY168" fmla="*/ 7776 h 10000"/>
                  <a:gd name="connsiteX169" fmla="*/ 5367 w 10000"/>
                  <a:gd name="connsiteY169" fmla="*/ 6565 h 10000"/>
                  <a:gd name="connsiteX170" fmla="*/ 5399 w 10000"/>
                  <a:gd name="connsiteY170" fmla="*/ 6255 h 10000"/>
                  <a:gd name="connsiteX171" fmla="*/ 5426 w 10000"/>
                  <a:gd name="connsiteY171" fmla="*/ 6155 h 10000"/>
                  <a:gd name="connsiteX172" fmla="*/ 5453 w 10000"/>
                  <a:gd name="connsiteY172" fmla="*/ 6180 h 10000"/>
                  <a:gd name="connsiteX173" fmla="*/ 5484 w 10000"/>
                  <a:gd name="connsiteY173" fmla="*/ 6286 h 10000"/>
                  <a:gd name="connsiteX174" fmla="*/ 5511 w 10000"/>
                  <a:gd name="connsiteY174" fmla="*/ 6484 h 10000"/>
                  <a:gd name="connsiteX175" fmla="*/ 5539 w 10000"/>
                  <a:gd name="connsiteY175" fmla="*/ 6801 h 10000"/>
                  <a:gd name="connsiteX176" fmla="*/ 5570 w 10000"/>
                  <a:gd name="connsiteY176" fmla="*/ 7373 h 10000"/>
                  <a:gd name="connsiteX177" fmla="*/ 5597 w 10000"/>
                  <a:gd name="connsiteY177" fmla="*/ 9447 h 10000"/>
                  <a:gd name="connsiteX178" fmla="*/ 5629 w 10000"/>
                  <a:gd name="connsiteY178" fmla="*/ 7621 h 10000"/>
                  <a:gd name="connsiteX179" fmla="*/ 5656 w 10000"/>
                  <a:gd name="connsiteY179" fmla="*/ 7012 h 10000"/>
                  <a:gd name="connsiteX180" fmla="*/ 5683 w 10000"/>
                  <a:gd name="connsiteY180" fmla="*/ 6708 h 10000"/>
                  <a:gd name="connsiteX181" fmla="*/ 5714 w 10000"/>
                  <a:gd name="connsiteY181" fmla="*/ 6534 h 10000"/>
                  <a:gd name="connsiteX182" fmla="*/ 5741 w 10000"/>
                  <a:gd name="connsiteY182" fmla="*/ 6429 h 10000"/>
                  <a:gd name="connsiteX183" fmla="*/ 5773 w 10000"/>
                  <a:gd name="connsiteY183" fmla="*/ 6385 h 10000"/>
                  <a:gd name="connsiteX184" fmla="*/ 5800 w 10000"/>
                  <a:gd name="connsiteY184" fmla="*/ 6385 h 10000"/>
                  <a:gd name="connsiteX185" fmla="*/ 5827 w 10000"/>
                  <a:gd name="connsiteY185" fmla="*/ 6429 h 10000"/>
                  <a:gd name="connsiteX186" fmla="*/ 5858 w 10000"/>
                  <a:gd name="connsiteY186" fmla="*/ 6516 h 10000"/>
                  <a:gd name="connsiteX187" fmla="*/ 5886 w 10000"/>
                  <a:gd name="connsiteY187" fmla="*/ 6646 h 10000"/>
                  <a:gd name="connsiteX188" fmla="*/ 5913 w 10000"/>
                  <a:gd name="connsiteY188" fmla="*/ 6845 h 10000"/>
                  <a:gd name="connsiteX189" fmla="*/ 5944 w 10000"/>
                  <a:gd name="connsiteY189" fmla="*/ 7149 h 10000"/>
                  <a:gd name="connsiteX190" fmla="*/ 5971 w 10000"/>
                  <a:gd name="connsiteY190" fmla="*/ 7658 h 10000"/>
                  <a:gd name="connsiteX191" fmla="*/ 6003 w 10000"/>
                  <a:gd name="connsiteY191" fmla="*/ 9093 h 10000"/>
                  <a:gd name="connsiteX192" fmla="*/ 6030 w 10000"/>
                  <a:gd name="connsiteY192" fmla="*/ 8106 h 10000"/>
                  <a:gd name="connsiteX193" fmla="*/ 6057 w 10000"/>
                  <a:gd name="connsiteY193" fmla="*/ 7385 h 10000"/>
                  <a:gd name="connsiteX194" fmla="*/ 6088 w 10000"/>
                  <a:gd name="connsiteY194" fmla="*/ 7019 h 10000"/>
                  <a:gd name="connsiteX195" fmla="*/ 6115 w 10000"/>
                  <a:gd name="connsiteY195" fmla="*/ 6789 h 10000"/>
                  <a:gd name="connsiteX196" fmla="*/ 6147 w 10000"/>
                  <a:gd name="connsiteY196" fmla="*/ 6634 h 10000"/>
                  <a:gd name="connsiteX197" fmla="*/ 6174 w 10000"/>
                  <a:gd name="connsiteY197" fmla="*/ 6534 h 10000"/>
                  <a:gd name="connsiteX198" fmla="*/ 6201 w 10000"/>
                  <a:gd name="connsiteY198" fmla="*/ 6472 h 10000"/>
                  <a:gd name="connsiteX199" fmla="*/ 6233 w 10000"/>
                  <a:gd name="connsiteY199" fmla="*/ 6441 h 10000"/>
                  <a:gd name="connsiteX200" fmla="*/ 6260 w 10000"/>
                  <a:gd name="connsiteY200" fmla="*/ 6435 h 10000"/>
                  <a:gd name="connsiteX201" fmla="*/ 6291 w 10000"/>
                  <a:gd name="connsiteY201" fmla="*/ 6460 h 10000"/>
                  <a:gd name="connsiteX202" fmla="*/ 6318 w 10000"/>
                  <a:gd name="connsiteY202" fmla="*/ 6516 h 10000"/>
                  <a:gd name="connsiteX203" fmla="*/ 6345 w 10000"/>
                  <a:gd name="connsiteY203" fmla="*/ 6609 h 10000"/>
                  <a:gd name="connsiteX204" fmla="*/ 6372 w 10000"/>
                  <a:gd name="connsiteY204" fmla="*/ 6733 h 10000"/>
                  <a:gd name="connsiteX205" fmla="*/ 6404 w 10000"/>
                  <a:gd name="connsiteY205" fmla="*/ 6919 h 10000"/>
                  <a:gd name="connsiteX206" fmla="*/ 6431 w 10000"/>
                  <a:gd name="connsiteY206" fmla="*/ 7186 h 10000"/>
                  <a:gd name="connsiteX207" fmla="*/ 6462 w 10000"/>
                  <a:gd name="connsiteY207" fmla="*/ 7596 h 10000"/>
                  <a:gd name="connsiteX208" fmla="*/ 6489 w 10000"/>
                  <a:gd name="connsiteY208" fmla="*/ 8466 h 10000"/>
                  <a:gd name="connsiteX209" fmla="*/ 6516 w 10000"/>
                  <a:gd name="connsiteY209" fmla="*/ 8801 h 10000"/>
                  <a:gd name="connsiteX210" fmla="*/ 6548 w 10000"/>
                  <a:gd name="connsiteY210" fmla="*/ 7714 h 10000"/>
                  <a:gd name="connsiteX211" fmla="*/ 6575 w 10000"/>
                  <a:gd name="connsiteY211" fmla="*/ 7261 h 10000"/>
                  <a:gd name="connsiteX212" fmla="*/ 6607 w 10000"/>
                  <a:gd name="connsiteY212" fmla="*/ 6981 h 10000"/>
                  <a:gd name="connsiteX213" fmla="*/ 6634 w 10000"/>
                  <a:gd name="connsiteY213" fmla="*/ 6795 h 10000"/>
                  <a:gd name="connsiteX214" fmla="*/ 6661 w 10000"/>
                  <a:gd name="connsiteY214" fmla="*/ 6658 h 10000"/>
                  <a:gd name="connsiteX215" fmla="*/ 6692 w 10000"/>
                  <a:gd name="connsiteY215" fmla="*/ 6559 h 10000"/>
                  <a:gd name="connsiteX216" fmla="*/ 6719 w 10000"/>
                  <a:gd name="connsiteY216" fmla="*/ 6497 h 10000"/>
                  <a:gd name="connsiteX217" fmla="*/ 6751 w 10000"/>
                  <a:gd name="connsiteY217" fmla="*/ 6460 h 10000"/>
                  <a:gd name="connsiteX218" fmla="*/ 6778 w 10000"/>
                  <a:gd name="connsiteY218" fmla="*/ 6453 h 10000"/>
                  <a:gd name="connsiteX219" fmla="*/ 6805 w 10000"/>
                  <a:gd name="connsiteY219" fmla="*/ 6460 h 10000"/>
                  <a:gd name="connsiteX220" fmla="*/ 6836 w 10000"/>
                  <a:gd name="connsiteY220" fmla="*/ 6503 h 10000"/>
                  <a:gd name="connsiteX221" fmla="*/ 6863 w 10000"/>
                  <a:gd name="connsiteY221" fmla="*/ 6565 h 10000"/>
                  <a:gd name="connsiteX222" fmla="*/ 6890 w 10000"/>
                  <a:gd name="connsiteY222" fmla="*/ 6658 h 10000"/>
                  <a:gd name="connsiteX223" fmla="*/ 6922 w 10000"/>
                  <a:gd name="connsiteY223" fmla="*/ 6789 h 10000"/>
                  <a:gd name="connsiteX224" fmla="*/ 6949 w 10000"/>
                  <a:gd name="connsiteY224" fmla="*/ 6975 h 10000"/>
                  <a:gd name="connsiteX225" fmla="*/ 6981 w 10000"/>
                  <a:gd name="connsiteY225" fmla="*/ 7236 h 10000"/>
                  <a:gd name="connsiteX226" fmla="*/ 7008 w 10000"/>
                  <a:gd name="connsiteY226" fmla="*/ 7634 h 10000"/>
                  <a:gd name="connsiteX227" fmla="*/ 7035 w 10000"/>
                  <a:gd name="connsiteY227" fmla="*/ 8460 h 10000"/>
                  <a:gd name="connsiteX228" fmla="*/ 7066 w 10000"/>
                  <a:gd name="connsiteY228" fmla="*/ 8969 h 10000"/>
                  <a:gd name="connsiteX229" fmla="*/ 7093 w 10000"/>
                  <a:gd name="connsiteY229" fmla="*/ 7801 h 10000"/>
                  <a:gd name="connsiteX230" fmla="*/ 7125 w 10000"/>
                  <a:gd name="connsiteY230" fmla="*/ 7329 h 10000"/>
                  <a:gd name="connsiteX231" fmla="*/ 7152 w 10000"/>
                  <a:gd name="connsiteY231" fmla="*/ 7037 h 10000"/>
                  <a:gd name="connsiteX232" fmla="*/ 7179 w 10000"/>
                  <a:gd name="connsiteY232" fmla="*/ 6839 h 10000"/>
                  <a:gd name="connsiteX233" fmla="*/ 7210 w 10000"/>
                  <a:gd name="connsiteY233" fmla="*/ 6696 h 10000"/>
                  <a:gd name="connsiteX234" fmla="*/ 7237 w 10000"/>
                  <a:gd name="connsiteY234" fmla="*/ 6590 h 10000"/>
                  <a:gd name="connsiteX235" fmla="*/ 7269 w 10000"/>
                  <a:gd name="connsiteY235" fmla="*/ 6516 h 10000"/>
                  <a:gd name="connsiteX236" fmla="*/ 7296 w 10000"/>
                  <a:gd name="connsiteY236" fmla="*/ 6472 h 10000"/>
                  <a:gd name="connsiteX237" fmla="*/ 7323 w 10000"/>
                  <a:gd name="connsiteY237" fmla="*/ 6447 h 10000"/>
                  <a:gd name="connsiteX238" fmla="*/ 7350 w 10000"/>
                  <a:gd name="connsiteY238" fmla="*/ 6447 h 10000"/>
                  <a:gd name="connsiteX239" fmla="*/ 7382 w 10000"/>
                  <a:gd name="connsiteY239" fmla="*/ 6466 h 10000"/>
                  <a:gd name="connsiteX240" fmla="*/ 7409 w 10000"/>
                  <a:gd name="connsiteY240" fmla="*/ 6509 h 10000"/>
                  <a:gd name="connsiteX241" fmla="*/ 7440 w 10000"/>
                  <a:gd name="connsiteY241" fmla="*/ 6578 h 10000"/>
                  <a:gd name="connsiteX242" fmla="*/ 7467 w 10000"/>
                  <a:gd name="connsiteY242" fmla="*/ 6677 h 10000"/>
                  <a:gd name="connsiteX243" fmla="*/ 7494 w 10000"/>
                  <a:gd name="connsiteY243" fmla="*/ 6814 h 10000"/>
                  <a:gd name="connsiteX244" fmla="*/ 7526 w 10000"/>
                  <a:gd name="connsiteY244" fmla="*/ 7006 h 10000"/>
                  <a:gd name="connsiteX245" fmla="*/ 7553 w 10000"/>
                  <a:gd name="connsiteY245" fmla="*/ 7273 h 10000"/>
                  <a:gd name="connsiteX246" fmla="*/ 7584 w 10000"/>
                  <a:gd name="connsiteY246" fmla="*/ 7696 h 10000"/>
                  <a:gd name="connsiteX247" fmla="*/ 7612 w 10000"/>
                  <a:gd name="connsiteY247" fmla="*/ 8584 h 10000"/>
                  <a:gd name="connsiteX248" fmla="*/ 7639 w 10000"/>
                  <a:gd name="connsiteY248" fmla="*/ 8814 h 10000"/>
                  <a:gd name="connsiteX249" fmla="*/ 7670 w 10000"/>
                  <a:gd name="connsiteY249" fmla="*/ 7770 h 10000"/>
                  <a:gd name="connsiteX250" fmla="*/ 7697 w 10000"/>
                  <a:gd name="connsiteY250" fmla="*/ 7317 h 10000"/>
                  <a:gd name="connsiteX251" fmla="*/ 7729 w 10000"/>
                  <a:gd name="connsiteY251" fmla="*/ 7031 h 10000"/>
                  <a:gd name="connsiteX252" fmla="*/ 7756 w 10000"/>
                  <a:gd name="connsiteY252" fmla="*/ 6839 h 10000"/>
                  <a:gd name="connsiteX253" fmla="*/ 7783 w 10000"/>
                  <a:gd name="connsiteY253" fmla="*/ 6696 h 10000"/>
                  <a:gd name="connsiteX254" fmla="*/ 7810 w 10000"/>
                  <a:gd name="connsiteY254" fmla="*/ 6590 h 10000"/>
                  <a:gd name="connsiteX255" fmla="*/ 7841 w 10000"/>
                  <a:gd name="connsiteY255" fmla="*/ 6522 h 10000"/>
                  <a:gd name="connsiteX256" fmla="*/ 7868 w 10000"/>
                  <a:gd name="connsiteY256" fmla="*/ 6472 h 10000"/>
                  <a:gd name="connsiteX257" fmla="*/ 7900 w 10000"/>
                  <a:gd name="connsiteY257" fmla="*/ 6447 h 10000"/>
                  <a:gd name="connsiteX258" fmla="*/ 7927 w 10000"/>
                  <a:gd name="connsiteY258" fmla="*/ 6447 h 10000"/>
                  <a:gd name="connsiteX259" fmla="*/ 7954 w 10000"/>
                  <a:gd name="connsiteY259" fmla="*/ 6466 h 10000"/>
                  <a:gd name="connsiteX260" fmla="*/ 7986 w 10000"/>
                  <a:gd name="connsiteY260" fmla="*/ 6509 h 10000"/>
                  <a:gd name="connsiteX261" fmla="*/ 8013 w 10000"/>
                  <a:gd name="connsiteY261" fmla="*/ 6578 h 10000"/>
                  <a:gd name="connsiteX262" fmla="*/ 8044 w 10000"/>
                  <a:gd name="connsiteY262" fmla="*/ 6683 h 10000"/>
                  <a:gd name="connsiteX263" fmla="*/ 8071 w 10000"/>
                  <a:gd name="connsiteY263" fmla="*/ 6820 h 10000"/>
                  <a:gd name="connsiteX264" fmla="*/ 8098 w 10000"/>
                  <a:gd name="connsiteY264" fmla="*/ 7006 h 10000"/>
                  <a:gd name="connsiteX265" fmla="*/ 8130 w 10000"/>
                  <a:gd name="connsiteY265" fmla="*/ 7280 h 10000"/>
                  <a:gd name="connsiteX266" fmla="*/ 8157 w 10000"/>
                  <a:gd name="connsiteY266" fmla="*/ 7714 h 10000"/>
                  <a:gd name="connsiteX267" fmla="*/ 8188 w 10000"/>
                  <a:gd name="connsiteY267" fmla="*/ 8671 h 10000"/>
                  <a:gd name="connsiteX268" fmla="*/ 8215 w 10000"/>
                  <a:gd name="connsiteY268" fmla="*/ 8696 h 10000"/>
                  <a:gd name="connsiteX269" fmla="*/ 8242 w 10000"/>
                  <a:gd name="connsiteY269" fmla="*/ 7720 h 10000"/>
                  <a:gd name="connsiteX270" fmla="*/ 8274 w 10000"/>
                  <a:gd name="connsiteY270" fmla="*/ 7286 h 10000"/>
                  <a:gd name="connsiteX271" fmla="*/ 8301 w 10000"/>
                  <a:gd name="connsiteY271" fmla="*/ 7006 h 10000"/>
                  <a:gd name="connsiteX272" fmla="*/ 8328 w 10000"/>
                  <a:gd name="connsiteY272" fmla="*/ 6820 h 10000"/>
                  <a:gd name="connsiteX273" fmla="*/ 8360 w 10000"/>
                  <a:gd name="connsiteY273" fmla="*/ 6683 h 10000"/>
                  <a:gd name="connsiteX274" fmla="*/ 8387 w 10000"/>
                  <a:gd name="connsiteY274" fmla="*/ 6584 h 10000"/>
                  <a:gd name="connsiteX275" fmla="*/ 8418 w 10000"/>
                  <a:gd name="connsiteY275" fmla="*/ 6516 h 10000"/>
                  <a:gd name="connsiteX276" fmla="*/ 8445 w 10000"/>
                  <a:gd name="connsiteY276" fmla="*/ 6472 h 10000"/>
                  <a:gd name="connsiteX277" fmla="*/ 8472 w 10000"/>
                  <a:gd name="connsiteY277" fmla="*/ 6453 h 10000"/>
                  <a:gd name="connsiteX278" fmla="*/ 8504 w 10000"/>
                  <a:gd name="connsiteY278" fmla="*/ 6460 h 10000"/>
                  <a:gd name="connsiteX279" fmla="*/ 8531 w 10000"/>
                  <a:gd name="connsiteY279" fmla="*/ 6491 h 10000"/>
                  <a:gd name="connsiteX280" fmla="*/ 8562 w 10000"/>
                  <a:gd name="connsiteY280" fmla="*/ 6553 h 10000"/>
                  <a:gd name="connsiteX281" fmla="*/ 8589 w 10000"/>
                  <a:gd name="connsiteY281" fmla="*/ 6640 h 10000"/>
                  <a:gd name="connsiteX282" fmla="*/ 8616 w 10000"/>
                  <a:gd name="connsiteY282" fmla="*/ 6770 h 10000"/>
                  <a:gd name="connsiteX283" fmla="*/ 8648 w 10000"/>
                  <a:gd name="connsiteY283" fmla="*/ 6944 h 10000"/>
                  <a:gd name="connsiteX284" fmla="*/ 8675 w 10000"/>
                  <a:gd name="connsiteY284" fmla="*/ 7205 h 10000"/>
                  <a:gd name="connsiteX285" fmla="*/ 8707 w 10000"/>
                  <a:gd name="connsiteY285" fmla="*/ 7615 h 10000"/>
                  <a:gd name="connsiteX286" fmla="*/ 8734 w 10000"/>
                  <a:gd name="connsiteY286" fmla="*/ 8460 h 10000"/>
                  <a:gd name="connsiteX287" fmla="*/ 8761 w 10000"/>
                  <a:gd name="connsiteY287" fmla="*/ 8839 h 10000"/>
                  <a:gd name="connsiteX288" fmla="*/ 8788 w 10000"/>
                  <a:gd name="connsiteY288" fmla="*/ 7733 h 10000"/>
                  <a:gd name="connsiteX289" fmla="*/ 8819 w 10000"/>
                  <a:gd name="connsiteY289" fmla="*/ 7267 h 10000"/>
                  <a:gd name="connsiteX290" fmla="*/ 8851 w 10000"/>
                  <a:gd name="connsiteY290" fmla="*/ 6981 h 10000"/>
                  <a:gd name="connsiteX291" fmla="*/ 8878 w 10000"/>
                  <a:gd name="connsiteY291" fmla="*/ 6783 h 10000"/>
                  <a:gd name="connsiteX292" fmla="*/ 8905 w 10000"/>
                  <a:gd name="connsiteY292" fmla="*/ 6646 h 10000"/>
                  <a:gd name="connsiteX293" fmla="*/ 8932 w 10000"/>
                  <a:gd name="connsiteY293" fmla="*/ 6547 h 10000"/>
                  <a:gd name="connsiteX294" fmla="*/ 8963 w 10000"/>
                  <a:gd name="connsiteY294" fmla="*/ 6484 h 10000"/>
                  <a:gd name="connsiteX295" fmla="*/ 8991 w 10000"/>
                  <a:gd name="connsiteY295" fmla="*/ 6453 h 10000"/>
                  <a:gd name="connsiteX296" fmla="*/ 9022 w 10000"/>
                  <a:gd name="connsiteY296" fmla="*/ 6447 h 10000"/>
                  <a:gd name="connsiteX297" fmla="*/ 9049 w 10000"/>
                  <a:gd name="connsiteY297" fmla="*/ 6472 h 10000"/>
                  <a:gd name="connsiteX298" fmla="*/ 9076 w 10000"/>
                  <a:gd name="connsiteY298" fmla="*/ 6528 h 10000"/>
                  <a:gd name="connsiteX299" fmla="*/ 9108 w 10000"/>
                  <a:gd name="connsiteY299" fmla="*/ 6621 h 10000"/>
                  <a:gd name="connsiteX300" fmla="*/ 9135 w 10000"/>
                  <a:gd name="connsiteY300" fmla="*/ 6758 h 10000"/>
                  <a:gd name="connsiteX301" fmla="*/ 9166 w 10000"/>
                  <a:gd name="connsiteY301" fmla="*/ 6957 h 10000"/>
                  <a:gd name="connsiteX302" fmla="*/ 9193 w 10000"/>
                  <a:gd name="connsiteY302" fmla="*/ 7267 h 10000"/>
                  <a:gd name="connsiteX303" fmla="*/ 9220 w 10000"/>
                  <a:gd name="connsiteY303" fmla="*/ 7814 h 10000"/>
                  <a:gd name="connsiteX304" fmla="*/ 9252 w 10000"/>
                  <a:gd name="connsiteY304" fmla="*/ 9863 h 10000"/>
                  <a:gd name="connsiteX305" fmla="*/ 9279 w 10000"/>
                  <a:gd name="connsiteY305" fmla="*/ 7988 h 10000"/>
                  <a:gd name="connsiteX306" fmla="*/ 9306 w 10000"/>
                  <a:gd name="connsiteY306" fmla="*/ 7335 h 10000"/>
                  <a:gd name="connsiteX307" fmla="*/ 9338 w 10000"/>
                  <a:gd name="connsiteY307" fmla="*/ 6988 h 10000"/>
                  <a:gd name="connsiteX308" fmla="*/ 9365 w 10000"/>
                  <a:gd name="connsiteY308" fmla="*/ 6758 h 10000"/>
                  <a:gd name="connsiteX309" fmla="*/ 9396 w 10000"/>
                  <a:gd name="connsiteY309" fmla="*/ 6602 h 10000"/>
                  <a:gd name="connsiteX310" fmla="*/ 9423 w 10000"/>
                  <a:gd name="connsiteY310" fmla="*/ 6503 h 10000"/>
                  <a:gd name="connsiteX311" fmla="*/ 9450 w 10000"/>
                  <a:gd name="connsiteY311" fmla="*/ 6447 h 10000"/>
                  <a:gd name="connsiteX312" fmla="*/ 9482 w 10000"/>
                  <a:gd name="connsiteY312" fmla="*/ 6435 h 10000"/>
                  <a:gd name="connsiteX313" fmla="*/ 9509 w 10000"/>
                  <a:gd name="connsiteY313" fmla="*/ 6460 h 10000"/>
                  <a:gd name="connsiteX314" fmla="*/ 9540 w 10000"/>
                  <a:gd name="connsiteY314" fmla="*/ 6534 h 10000"/>
                  <a:gd name="connsiteX315" fmla="*/ 9567 w 10000"/>
                  <a:gd name="connsiteY315" fmla="*/ 6665 h 10000"/>
                  <a:gd name="connsiteX316" fmla="*/ 9594 w 10000"/>
                  <a:gd name="connsiteY316" fmla="*/ 6882 h 10000"/>
                  <a:gd name="connsiteX317" fmla="*/ 9626 w 10000"/>
                  <a:gd name="connsiteY317" fmla="*/ 7242 h 10000"/>
                  <a:gd name="connsiteX318" fmla="*/ 9653 w 10000"/>
                  <a:gd name="connsiteY318" fmla="*/ 7981 h 10000"/>
                  <a:gd name="connsiteX319" fmla="*/ 9680 w 10000"/>
                  <a:gd name="connsiteY319" fmla="*/ 8820 h 10000"/>
                  <a:gd name="connsiteX320" fmla="*/ 9712 w 10000"/>
                  <a:gd name="connsiteY320" fmla="*/ 7484 h 10000"/>
                  <a:gd name="connsiteX321" fmla="*/ 9739 w 10000"/>
                  <a:gd name="connsiteY321" fmla="*/ 7012 h 10000"/>
                  <a:gd name="connsiteX322" fmla="*/ 9766 w 10000"/>
                  <a:gd name="connsiteY322" fmla="*/ 6758 h 10000"/>
                  <a:gd name="connsiteX323" fmla="*/ 9797 w 10000"/>
                  <a:gd name="connsiteY323" fmla="*/ 6615 h 10000"/>
                  <a:gd name="connsiteX324" fmla="*/ 9824 w 10000"/>
                  <a:gd name="connsiteY324" fmla="*/ 6559 h 10000"/>
                  <a:gd name="connsiteX325" fmla="*/ 9856 w 10000"/>
                  <a:gd name="connsiteY325" fmla="*/ 6590 h 10000"/>
                  <a:gd name="connsiteX326" fmla="*/ 9883 w 10000"/>
                  <a:gd name="connsiteY326" fmla="*/ 6708 h 10000"/>
                  <a:gd name="connsiteX327" fmla="*/ 9910 w 10000"/>
                  <a:gd name="connsiteY327" fmla="*/ 6950 h 10000"/>
                  <a:gd name="connsiteX328" fmla="*/ 9941 w 10000"/>
                  <a:gd name="connsiteY328" fmla="*/ 7404 h 10000"/>
                  <a:gd name="connsiteX329" fmla="*/ 9968 w 10000"/>
                  <a:gd name="connsiteY329" fmla="*/ 8516 h 10000"/>
                  <a:gd name="connsiteX330" fmla="*/ 10000 w 10000"/>
                  <a:gd name="connsiteY33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326 w 10000"/>
                  <a:gd name="connsiteY97" fmla="*/ 404 h 10000"/>
                  <a:gd name="connsiteX98" fmla="*/ 3357 w 10000"/>
                  <a:gd name="connsiteY98" fmla="*/ 335 h 10000"/>
                  <a:gd name="connsiteX99" fmla="*/ 3384 w 10000"/>
                  <a:gd name="connsiteY99" fmla="*/ 280 h 10000"/>
                  <a:gd name="connsiteX100" fmla="*/ 3411 w 10000"/>
                  <a:gd name="connsiteY100" fmla="*/ 230 h 10000"/>
                  <a:gd name="connsiteX101" fmla="*/ 3443 w 10000"/>
                  <a:gd name="connsiteY101" fmla="*/ 186 h 10000"/>
                  <a:gd name="connsiteX102" fmla="*/ 3470 w 10000"/>
                  <a:gd name="connsiteY102" fmla="*/ 149 h 10000"/>
                  <a:gd name="connsiteX103" fmla="*/ 3497 w 10000"/>
                  <a:gd name="connsiteY103" fmla="*/ 118 h 10000"/>
                  <a:gd name="connsiteX104" fmla="*/ 3529 w 10000"/>
                  <a:gd name="connsiteY104" fmla="*/ 87 h 10000"/>
                  <a:gd name="connsiteX105" fmla="*/ 3556 w 10000"/>
                  <a:gd name="connsiteY105" fmla="*/ 68 h 10000"/>
                  <a:gd name="connsiteX106" fmla="*/ 3587 w 10000"/>
                  <a:gd name="connsiteY106" fmla="*/ 43 h 10000"/>
                  <a:gd name="connsiteX107" fmla="*/ 3614 w 10000"/>
                  <a:gd name="connsiteY107" fmla="*/ 31 h 10000"/>
                  <a:gd name="connsiteX108" fmla="*/ 3641 w 10000"/>
                  <a:gd name="connsiteY108" fmla="*/ 19 h 10000"/>
                  <a:gd name="connsiteX109" fmla="*/ 3673 w 10000"/>
                  <a:gd name="connsiteY109" fmla="*/ 6 h 10000"/>
                  <a:gd name="connsiteX110" fmla="*/ 3700 w 10000"/>
                  <a:gd name="connsiteY110" fmla="*/ 6 h 10000"/>
                  <a:gd name="connsiteX111" fmla="*/ 3731 w 10000"/>
                  <a:gd name="connsiteY111" fmla="*/ 0 h 10000"/>
                  <a:gd name="connsiteX112" fmla="*/ 3758 w 10000"/>
                  <a:gd name="connsiteY112" fmla="*/ 0 h 10000"/>
                  <a:gd name="connsiteX113" fmla="*/ 3785 w 10000"/>
                  <a:gd name="connsiteY113" fmla="*/ 6 h 10000"/>
                  <a:gd name="connsiteX114" fmla="*/ 3817 w 10000"/>
                  <a:gd name="connsiteY114" fmla="*/ 12 h 10000"/>
                  <a:gd name="connsiteX115" fmla="*/ 3844 w 10000"/>
                  <a:gd name="connsiteY115" fmla="*/ 19 h 10000"/>
                  <a:gd name="connsiteX116" fmla="*/ 3876 w 10000"/>
                  <a:gd name="connsiteY116" fmla="*/ 31 h 10000"/>
                  <a:gd name="connsiteX117" fmla="*/ 3903 w 10000"/>
                  <a:gd name="connsiteY117" fmla="*/ 43 h 10000"/>
                  <a:gd name="connsiteX118" fmla="*/ 3930 w 10000"/>
                  <a:gd name="connsiteY118" fmla="*/ 62 h 10000"/>
                  <a:gd name="connsiteX119" fmla="*/ 3957 w 10000"/>
                  <a:gd name="connsiteY119" fmla="*/ 81 h 10000"/>
                  <a:gd name="connsiteX120" fmla="*/ 3988 w 10000"/>
                  <a:gd name="connsiteY120" fmla="*/ 106 h 10000"/>
                  <a:gd name="connsiteX121" fmla="*/ 4015 w 10000"/>
                  <a:gd name="connsiteY121" fmla="*/ 130 h 10000"/>
                  <a:gd name="connsiteX122" fmla="*/ 4047 w 10000"/>
                  <a:gd name="connsiteY122" fmla="*/ 155 h 10000"/>
                  <a:gd name="connsiteX123" fmla="*/ 4074 w 10000"/>
                  <a:gd name="connsiteY123" fmla="*/ 186 h 10000"/>
                  <a:gd name="connsiteX124" fmla="*/ 4101 w 10000"/>
                  <a:gd name="connsiteY124" fmla="*/ 217 h 10000"/>
                  <a:gd name="connsiteX125" fmla="*/ 4132 w 10000"/>
                  <a:gd name="connsiteY125" fmla="*/ 255 h 10000"/>
                  <a:gd name="connsiteX126" fmla="*/ 4160 w 10000"/>
                  <a:gd name="connsiteY126" fmla="*/ 292 h 10000"/>
                  <a:gd name="connsiteX127" fmla="*/ 4191 w 10000"/>
                  <a:gd name="connsiteY127" fmla="*/ 329 h 10000"/>
                  <a:gd name="connsiteX128" fmla="*/ 4218 w 10000"/>
                  <a:gd name="connsiteY128" fmla="*/ 373 h 10000"/>
                  <a:gd name="connsiteX129" fmla="*/ 4245 w 10000"/>
                  <a:gd name="connsiteY129" fmla="*/ 422 h 10000"/>
                  <a:gd name="connsiteX130" fmla="*/ 4277 w 10000"/>
                  <a:gd name="connsiteY130" fmla="*/ 466 h 10000"/>
                  <a:gd name="connsiteX131" fmla="*/ 4304 w 10000"/>
                  <a:gd name="connsiteY131" fmla="*/ 522 h 10000"/>
                  <a:gd name="connsiteX132" fmla="*/ 4335 w 10000"/>
                  <a:gd name="connsiteY132" fmla="*/ 571 h 10000"/>
                  <a:gd name="connsiteX133" fmla="*/ 4362 w 10000"/>
                  <a:gd name="connsiteY133" fmla="*/ 634 h 10000"/>
                  <a:gd name="connsiteX134" fmla="*/ 4389 w 10000"/>
                  <a:gd name="connsiteY134" fmla="*/ 689 h 10000"/>
                  <a:gd name="connsiteX135" fmla="*/ 4421 w 10000"/>
                  <a:gd name="connsiteY135" fmla="*/ 752 h 10000"/>
                  <a:gd name="connsiteX136" fmla="*/ 4448 w 10000"/>
                  <a:gd name="connsiteY136" fmla="*/ 820 h 10000"/>
                  <a:gd name="connsiteX137" fmla="*/ 4475 w 10000"/>
                  <a:gd name="connsiteY137" fmla="*/ 888 h 10000"/>
                  <a:gd name="connsiteX138" fmla="*/ 4507 w 10000"/>
                  <a:gd name="connsiteY138" fmla="*/ 957 h 10000"/>
                  <a:gd name="connsiteX139" fmla="*/ 4534 w 10000"/>
                  <a:gd name="connsiteY139" fmla="*/ 1037 h 10000"/>
                  <a:gd name="connsiteX140" fmla="*/ 4565 w 10000"/>
                  <a:gd name="connsiteY140" fmla="*/ 1118 h 10000"/>
                  <a:gd name="connsiteX141" fmla="*/ 4592 w 10000"/>
                  <a:gd name="connsiteY141" fmla="*/ 1199 h 10000"/>
                  <a:gd name="connsiteX142" fmla="*/ 4619 w 10000"/>
                  <a:gd name="connsiteY142" fmla="*/ 1286 h 10000"/>
                  <a:gd name="connsiteX143" fmla="*/ 4651 w 10000"/>
                  <a:gd name="connsiteY143" fmla="*/ 1373 h 10000"/>
                  <a:gd name="connsiteX144" fmla="*/ 4678 w 10000"/>
                  <a:gd name="connsiteY144" fmla="*/ 1472 h 10000"/>
                  <a:gd name="connsiteX145" fmla="*/ 4709 w 10000"/>
                  <a:gd name="connsiteY145" fmla="*/ 1565 h 10000"/>
                  <a:gd name="connsiteX146" fmla="*/ 4736 w 10000"/>
                  <a:gd name="connsiteY146" fmla="*/ 1671 h 10000"/>
                  <a:gd name="connsiteX147" fmla="*/ 4763 w 10000"/>
                  <a:gd name="connsiteY147" fmla="*/ 1776 h 10000"/>
                  <a:gd name="connsiteX148" fmla="*/ 4795 w 10000"/>
                  <a:gd name="connsiteY148" fmla="*/ 1894 h 10000"/>
                  <a:gd name="connsiteX149" fmla="*/ 4822 w 10000"/>
                  <a:gd name="connsiteY149" fmla="*/ 2012 h 10000"/>
                  <a:gd name="connsiteX150" fmla="*/ 4854 w 10000"/>
                  <a:gd name="connsiteY150" fmla="*/ 2137 h 10000"/>
                  <a:gd name="connsiteX151" fmla="*/ 4881 w 10000"/>
                  <a:gd name="connsiteY151" fmla="*/ 2267 h 10000"/>
                  <a:gd name="connsiteX152" fmla="*/ 4908 w 10000"/>
                  <a:gd name="connsiteY152" fmla="*/ 2404 h 10000"/>
                  <a:gd name="connsiteX153" fmla="*/ 4935 w 10000"/>
                  <a:gd name="connsiteY153" fmla="*/ 2553 h 10000"/>
                  <a:gd name="connsiteX154" fmla="*/ 4966 w 10000"/>
                  <a:gd name="connsiteY154" fmla="*/ 2708 h 10000"/>
                  <a:gd name="connsiteX155" fmla="*/ 4993 w 10000"/>
                  <a:gd name="connsiteY155" fmla="*/ 2870 h 10000"/>
                  <a:gd name="connsiteX156" fmla="*/ 5025 w 10000"/>
                  <a:gd name="connsiteY156" fmla="*/ 3043 h 10000"/>
                  <a:gd name="connsiteX157" fmla="*/ 5052 w 10000"/>
                  <a:gd name="connsiteY157" fmla="*/ 3230 h 10000"/>
                  <a:gd name="connsiteX158" fmla="*/ 5079 w 10000"/>
                  <a:gd name="connsiteY158" fmla="*/ 3429 h 10000"/>
                  <a:gd name="connsiteX159" fmla="*/ 5110 w 10000"/>
                  <a:gd name="connsiteY159" fmla="*/ 3646 h 10000"/>
                  <a:gd name="connsiteX160" fmla="*/ 5137 w 10000"/>
                  <a:gd name="connsiteY160" fmla="*/ 3882 h 10000"/>
                  <a:gd name="connsiteX161" fmla="*/ 5169 w 10000"/>
                  <a:gd name="connsiteY161" fmla="*/ 4143 h 10000"/>
                  <a:gd name="connsiteX162" fmla="*/ 5196 w 10000"/>
                  <a:gd name="connsiteY162" fmla="*/ 4441 h 10000"/>
                  <a:gd name="connsiteX163" fmla="*/ 5223 w 10000"/>
                  <a:gd name="connsiteY163" fmla="*/ 4789 h 10000"/>
                  <a:gd name="connsiteX164" fmla="*/ 5255 w 10000"/>
                  <a:gd name="connsiteY164" fmla="*/ 5205 h 10000"/>
                  <a:gd name="connsiteX165" fmla="*/ 5282 w 10000"/>
                  <a:gd name="connsiteY165" fmla="*/ 5758 h 10000"/>
                  <a:gd name="connsiteX166" fmla="*/ 5313 w 10000"/>
                  <a:gd name="connsiteY166" fmla="*/ 6671 h 10000"/>
                  <a:gd name="connsiteX167" fmla="*/ 5340 w 10000"/>
                  <a:gd name="connsiteY167" fmla="*/ 7776 h 10000"/>
                  <a:gd name="connsiteX168" fmla="*/ 5367 w 10000"/>
                  <a:gd name="connsiteY168" fmla="*/ 6565 h 10000"/>
                  <a:gd name="connsiteX169" fmla="*/ 5399 w 10000"/>
                  <a:gd name="connsiteY169" fmla="*/ 6255 h 10000"/>
                  <a:gd name="connsiteX170" fmla="*/ 5426 w 10000"/>
                  <a:gd name="connsiteY170" fmla="*/ 6155 h 10000"/>
                  <a:gd name="connsiteX171" fmla="*/ 5453 w 10000"/>
                  <a:gd name="connsiteY171" fmla="*/ 6180 h 10000"/>
                  <a:gd name="connsiteX172" fmla="*/ 5484 w 10000"/>
                  <a:gd name="connsiteY172" fmla="*/ 6286 h 10000"/>
                  <a:gd name="connsiteX173" fmla="*/ 5511 w 10000"/>
                  <a:gd name="connsiteY173" fmla="*/ 6484 h 10000"/>
                  <a:gd name="connsiteX174" fmla="*/ 5539 w 10000"/>
                  <a:gd name="connsiteY174" fmla="*/ 6801 h 10000"/>
                  <a:gd name="connsiteX175" fmla="*/ 5570 w 10000"/>
                  <a:gd name="connsiteY175" fmla="*/ 7373 h 10000"/>
                  <a:gd name="connsiteX176" fmla="*/ 5597 w 10000"/>
                  <a:gd name="connsiteY176" fmla="*/ 9447 h 10000"/>
                  <a:gd name="connsiteX177" fmla="*/ 5629 w 10000"/>
                  <a:gd name="connsiteY177" fmla="*/ 7621 h 10000"/>
                  <a:gd name="connsiteX178" fmla="*/ 5656 w 10000"/>
                  <a:gd name="connsiteY178" fmla="*/ 7012 h 10000"/>
                  <a:gd name="connsiteX179" fmla="*/ 5683 w 10000"/>
                  <a:gd name="connsiteY179" fmla="*/ 6708 h 10000"/>
                  <a:gd name="connsiteX180" fmla="*/ 5714 w 10000"/>
                  <a:gd name="connsiteY180" fmla="*/ 6534 h 10000"/>
                  <a:gd name="connsiteX181" fmla="*/ 5741 w 10000"/>
                  <a:gd name="connsiteY181" fmla="*/ 6429 h 10000"/>
                  <a:gd name="connsiteX182" fmla="*/ 5773 w 10000"/>
                  <a:gd name="connsiteY182" fmla="*/ 6385 h 10000"/>
                  <a:gd name="connsiteX183" fmla="*/ 5800 w 10000"/>
                  <a:gd name="connsiteY183" fmla="*/ 6385 h 10000"/>
                  <a:gd name="connsiteX184" fmla="*/ 5827 w 10000"/>
                  <a:gd name="connsiteY184" fmla="*/ 6429 h 10000"/>
                  <a:gd name="connsiteX185" fmla="*/ 5858 w 10000"/>
                  <a:gd name="connsiteY185" fmla="*/ 6516 h 10000"/>
                  <a:gd name="connsiteX186" fmla="*/ 5886 w 10000"/>
                  <a:gd name="connsiteY186" fmla="*/ 6646 h 10000"/>
                  <a:gd name="connsiteX187" fmla="*/ 5913 w 10000"/>
                  <a:gd name="connsiteY187" fmla="*/ 6845 h 10000"/>
                  <a:gd name="connsiteX188" fmla="*/ 5944 w 10000"/>
                  <a:gd name="connsiteY188" fmla="*/ 7149 h 10000"/>
                  <a:gd name="connsiteX189" fmla="*/ 5971 w 10000"/>
                  <a:gd name="connsiteY189" fmla="*/ 7658 h 10000"/>
                  <a:gd name="connsiteX190" fmla="*/ 6003 w 10000"/>
                  <a:gd name="connsiteY190" fmla="*/ 9093 h 10000"/>
                  <a:gd name="connsiteX191" fmla="*/ 6030 w 10000"/>
                  <a:gd name="connsiteY191" fmla="*/ 8106 h 10000"/>
                  <a:gd name="connsiteX192" fmla="*/ 6057 w 10000"/>
                  <a:gd name="connsiteY192" fmla="*/ 7385 h 10000"/>
                  <a:gd name="connsiteX193" fmla="*/ 6088 w 10000"/>
                  <a:gd name="connsiteY193" fmla="*/ 7019 h 10000"/>
                  <a:gd name="connsiteX194" fmla="*/ 6115 w 10000"/>
                  <a:gd name="connsiteY194" fmla="*/ 6789 h 10000"/>
                  <a:gd name="connsiteX195" fmla="*/ 6147 w 10000"/>
                  <a:gd name="connsiteY195" fmla="*/ 6634 h 10000"/>
                  <a:gd name="connsiteX196" fmla="*/ 6174 w 10000"/>
                  <a:gd name="connsiteY196" fmla="*/ 6534 h 10000"/>
                  <a:gd name="connsiteX197" fmla="*/ 6201 w 10000"/>
                  <a:gd name="connsiteY197" fmla="*/ 6472 h 10000"/>
                  <a:gd name="connsiteX198" fmla="*/ 6233 w 10000"/>
                  <a:gd name="connsiteY198" fmla="*/ 6441 h 10000"/>
                  <a:gd name="connsiteX199" fmla="*/ 6260 w 10000"/>
                  <a:gd name="connsiteY199" fmla="*/ 6435 h 10000"/>
                  <a:gd name="connsiteX200" fmla="*/ 6291 w 10000"/>
                  <a:gd name="connsiteY200" fmla="*/ 6460 h 10000"/>
                  <a:gd name="connsiteX201" fmla="*/ 6318 w 10000"/>
                  <a:gd name="connsiteY201" fmla="*/ 6516 h 10000"/>
                  <a:gd name="connsiteX202" fmla="*/ 6345 w 10000"/>
                  <a:gd name="connsiteY202" fmla="*/ 6609 h 10000"/>
                  <a:gd name="connsiteX203" fmla="*/ 6372 w 10000"/>
                  <a:gd name="connsiteY203" fmla="*/ 6733 h 10000"/>
                  <a:gd name="connsiteX204" fmla="*/ 6404 w 10000"/>
                  <a:gd name="connsiteY204" fmla="*/ 6919 h 10000"/>
                  <a:gd name="connsiteX205" fmla="*/ 6431 w 10000"/>
                  <a:gd name="connsiteY205" fmla="*/ 7186 h 10000"/>
                  <a:gd name="connsiteX206" fmla="*/ 6462 w 10000"/>
                  <a:gd name="connsiteY206" fmla="*/ 7596 h 10000"/>
                  <a:gd name="connsiteX207" fmla="*/ 6489 w 10000"/>
                  <a:gd name="connsiteY207" fmla="*/ 8466 h 10000"/>
                  <a:gd name="connsiteX208" fmla="*/ 6516 w 10000"/>
                  <a:gd name="connsiteY208" fmla="*/ 8801 h 10000"/>
                  <a:gd name="connsiteX209" fmla="*/ 6548 w 10000"/>
                  <a:gd name="connsiteY209" fmla="*/ 7714 h 10000"/>
                  <a:gd name="connsiteX210" fmla="*/ 6575 w 10000"/>
                  <a:gd name="connsiteY210" fmla="*/ 7261 h 10000"/>
                  <a:gd name="connsiteX211" fmla="*/ 6607 w 10000"/>
                  <a:gd name="connsiteY211" fmla="*/ 6981 h 10000"/>
                  <a:gd name="connsiteX212" fmla="*/ 6634 w 10000"/>
                  <a:gd name="connsiteY212" fmla="*/ 6795 h 10000"/>
                  <a:gd name="connsiteX213" fmla="*/ 6661 w 10000"/>
                  <a:gd name="connsiteY213" fmla="*/ 6658 h 10000"/>
                  <a:gd name="connsiteX214" fmla="*/ 6692 w 10000"/>
                  <a:gd name="connsiteY214" fmla="*/ 6559 h 10000"/>
                  <a:gd name="connsiteX215" fmla="*/ 6719 w 10000"/>
                  <a:gd name="connsiteY215" fmla="*/ 6497 h 10000"/>
                  <a:gd name="connsiteX216" fmla="*/ 6751 w 10000"/>
                  <a:gd name="connsiteY216" fmla="*/ 6460 h 10000"/>
                  <a:gd name="connsiteX217" fmla="*/ 6778 w 10000"/>
                  <a:gd name="connsiteY217" fmla="*/ 6453 h 10000"/>
                  <a:gd name="connsiteX218" fmla="*/ 6805 w 10000"/>
                  <a:gd name="connsiteY218" fmla="*/ 6460 h 10000"/>
                  <a:gd name="connsiteX219" fmla="*/ 6836 w 10000"/>
                  <a:gd name="connsiteY219" fmla="*/ 6503 h 10000"/>
                  <a:gd name="connsiteX220" fmla="*/ 6863 w 10000"/>
                  <a:gd name="connsiteY220" fmla="*/ 6565 h 10000"/>
                  <a:gd name="connsiteX221" fmla="*/ 6890 w 10000"/>
                  <a:gd name="connsiteY221" fmla="*/ 6658 h 10000"/>
                  <a:gd name="connsiteX222" fmla="*/ 6922 w 10000"/>
                  <a:gd name="connsiteY222" fmla="*/ 6789 h 10000"/>
                  <a:gd name="connsiteX223" fmla="*/ 6949 w 10000"/>
                  <a:gd name="connsiteY223" fmla="*/ 6975 h 10000"/>
                  <a:gd name="connsiteX224" fmla="*/ 6981 w 10000"/>
                  <a:gd name="connsiteY224" fmla="*/ 7236 h 10000"/>
                  <a:gd name="connsiteX225" fmla="*/ 7008 w 10000"/>
                  <a:gd name="connsiteY225" fmla="*/ 7634 h 10000"/>
                  <a:gd name="connsiteX226" fmla="*/ 7035 w 10000"/>
                  <a:gd name="connsiteY226" fmla="*/ 8460 h 10000"/>
                  <a:gd name="connsiteX227" fmla="*/ 7066 w 10000"/>
                  <a:gd name="connsiteY227" fmla="*/ 8969 h 10000"/>
                  <a:gd name="connsiteX228" fmla="*/ 7093 w 10000"/>
                  <a:gd name="connsiteY228" fmla="*/ 7801 h 10000"/>
                  <a:gd name="connsiteX229" fmla="*/ 7125 w 10000"/>
                  <a:gd name="connsiteY229" fmla="*/ 7329 h 10000"/>
                  <a:gd name="connsiteX230" fmla="*/ 7152 w 10000"/>
                  <a:gd name="connsiteY230" fmla="*/ 7037 h 10000"/>
                  <a:gd name="connsiteX231" fmla="*/ 7179 w 10000"/>
                  <a:gd name="connsiteY231" fmla="*/ 6839 h 10000"/>
                  <a:gd name="connsiteX232" fmla="*/ 7210 w 10000"/>
                  <a:gd name="connsiteY232" fmla="*/ 6696 h 10000"/>
                  <a:gd name="connsiteX233" fmla="*/ 7237 w 10000"/>
                  <a:gd name="connsiteY233" fmla="*/ 6590 h 10000"/>
                  <a:gd name="connsiteX234" fmla="*/ 7269 w 10000"/>
                  <a:gd name="connsiteY234" fmla="*/ 6516 h 10000"/>
                  <a:gd name="connsiteX235" fmla="*/ 7296 w 10000"/>
                  <a:gd name="connsiteY235" fmla="*/ 6472 h 10000"/>
                  <a:gd name="connsiteX236" fmla="*/ 7323 w 10000"/>
                  <a:gd name="connsiteY236" fmla="*/ 6447 h 10000"/>
                  <a:gd name="connsiteX237" fmla="*/ 7350 w 10000"/>
                  <a:gd name="connsiteY237" fmla="*/ 6447 h 10000"/>
                  <a:gd name="connsiteX238" fmla="*/ 7382 w 10000"/>
                  <a:gd name="connsiteY238" fmla="*/ 6466 h 10000"/>
                  <a:gd name="connsiteX239" fmla="*/ 7409 w 10000"/>
                  <a:gd name="connsiteY239" fmla="*/ 6509 h 10000"/>
                  <a:gd name="connsiteX240" fmla="*/ 7440 w 10000"/>
                  <a:gd name="connsiteY240" fmla="*/ 6578 h 10000"/>
                  <a:gd name="connsiteX241" fmla="*/ 7467 w 10000"/>
                  <a:gd name="connsiteY241" fmla="*/ 6677 h 10000"/>
                  <a:gd name="connsiteX242" fmla="*/ 7494 w 10000"/>
                  <a:gd name="connsiteY242" fmla="*/ 6814 h 10000"/>
                  <a:gd name="connsiteX243" fmla="*/ 7526 w 10000"/>
                  <a:gd name="connsiteY243" fmla="*/ 7006 h 10000"/>
                  <a:gd name="connsiteX244" fmla="*/ 7553 w 10000"/>
                  <a:gd name="connsiteY244" fmla="*/ 7273 h 10000"/>
                  <a:gd name="connsiteX245" fmla="*/ 7584 w 10000"/>
                  <a:gd name="connsiteY245" fmla="*/ 7696 h 10000"/>
                  <a:gd name="connsiteX246" fmla="*/ 7612 w 10000"/>
                  <a:gd name="connsiteY246" fmla="*/ 8584 h 10000"/>
                  <a:gd name="connsiteX247" fmla="*/ 7639 w 10000"/>
                  <a:gd name="connsiteY247" fmla="*/ 8814 h 10000"/>
                  <a:gd name="connsiteX248" fmla="*/ 7670 w 10000"/>
                  <a:gd name="connsiteY248" fmla="*/ 7770 h 10000"/>
                  <a:gd name="connsiteX249" fmla="*/ 7697 w 10000"/>
                  <a:gd name="connsiteY249" fmla="*/ 7317 h 10000"/>
                  <a:gd name="connsiteX250" fmla="*/ 7729 w 10000"/>
                  <a:gd name="connsiteY250" fmla="*/ 7031 h 10000"/>
                  <a:gd name="connsiteX251" fmla="*/ 7756 w 10000"/>
                  <a:gd name="connsiteY251" fmla="*/ 6839 h 10000"/>
                  <a:gd name="connsiteX252" fmla="*/ 7783 w 10000"/>
                  <a:gd name="connsiteY252" fmla="*/ 6696 h 10000"/>
                  <a:gd name="connsiteX253" fmla="*/ 7810 w 10000"/>
                  <a:gd name="connsiteY253" fmla="*/ 6590 h 10000"/>
                  <a:gd name="connsiteX254" fmla="*/ 7841 w 10000"/>
                  <a:gd name="connsiteY254" fmla="*/ 6522 h 10000"/>
                  <a:gd name="connsiteX255" fmla="*/ 7868 w 10000"/>
                  <a:gd name="connsiteY255" fmla="*/ 6472 h 10000"/>
                  <a:gd name="connsiteX256" fmla="*/ 7900 w 10000"/>
                  <a:gd name="connsiteY256" fmla="*/ 6447 h 10000"/>
                  <a:gd name="connsiteX257" fmla="*/ 7927 w 10000"/>
                  <a:gd name="connsiteY257" fmla="*/ 6447 h 10000"/>
                  <a:gd name="connsiteX258" fmla="*/ 7954 w 10000"/>
                  <a:gd name="connsiteY258" fmla="*/ 6466 h 10000"/>
                  <a:gd name="connsiteX259" fmla="*/ 7986 w 10000"/>
                  <a:gd name="connsiteY259" fmla="*/ 6509 h 10000"/>
                  <a:gd name="connsiteX260" fmla="*/ 8013 w 10000"/>
                  <a:gd name="connsiteY260" fmla="*/ 6578 h 10000"/>
                  <a:gd name="connsiteX261" fmla="*/ 8044 w 10000"/>
                  <a:gd name="connsiteY261" fmla="*/ 6683 h 10000"/>
                  <a:gd name="connsiteX262" fmla="*/ 8071 w 10000"/>
                  <a:gd name="connsiteY262" fmla="*/ 6820 h 10000"/>
                  <a:gd name="connsiteX263" fmla="*/ 8098 w 10000"/>
                  <a:gd name="connsiteY263" fmla="*/ 7006 h 10000"/>
                  <a:gd name="connsiteX264" fmla="*/ 8130 w 10000"/>
                  <a:gd name="connsiteY264" fmla="*/ 7280 h 10000"/>
                  <a:gd name="connsiteX265" fmla="*/ 8157 w 10000"/>
                  <a:gd name="connsiteY265" fmla="*/ 7714 h 10000"/>
                  <a:gd name="connsiteX266" fmla="*/ 8188 w 10000"/>
                  <a:gd name="connsiteY266" fmla="*/ 8671 h 10000"/>
                  <a:gd name="connsiteX267" fmla="*/ 8215 w 10000"/>
                  <a:gd name="connsiteY267" fmla="*/ 8696 h 10000"/>
                  <a:gd name="connsiteX268" fmla="*/ 8242 w 10000"/>
                  <a:gd name="connsiteY268" fmla="*/ 7720 h 10000"/>
                  <a:gd name="connsiteX269" fmla="*/ 8274 w 10000"/>
                  <a:gd name="connsiteY269" fmla="*/ 7286 h 10000"/>
                  <a:gd name="connsiteX270" fmla="*/ 8301 w 10000"/>
                  <a:gd name="connsiteY270" fmla="*/ 7006 h 10000"/>
                  <a:gd name="connsiteX271" fmla="*/ 8328 w 10000"/>
                  <a:gd name="connsiteY271" fmla="*/ 6820 h 10000"/>
                  <a:gd name="connsiteX272" fmla="*/ 8360 w 10000"/>
                  <a:gd name="connsiteY272" fmla="*/ 6683 h 10000"/>
                  <a:gd name="connsiteX273" fmla="*/ 8387 w 10000"/>
                  <a:gd name="connsiteY273" fmla="*/ 6584 h 10000"/>
                  <a:gd name="connsiteX274" fmla="*/ 8418 w 10000"/>
                  <a:gd name="connsiteY274" fmla="*/ 6516 h 10000"/>
                  <a:gd name="connsiteX275" fmla="*/ 8445 w 10000"/>
                  <a:gd name="connsiteY275" fmla="*/ 6472 h 10000"/>
                  <a:gd name="connsiteX276" fmla="*/ 8472 w 10000"/>
                  <a:gd name="connsiteY276" fmla="*/ 6453 h 10000"/>
                  <a:gd name="connsiteX277" fmla="*/ 8504 w 10000"/>
                  <a:gd name="connsiteY277" fmla="*/ 6460 h 10000"/>
                  <a:gd name="connsiteX278" fmla="*/ 8531 w 10000"/>
                  <a:gd name="connsiteY278" fmla="*/ 6491 h 10000"/>
                  <a:gd name="connsiteX279" fmla="*/ 8562 w 10000"/>
                  <a:gd name="connsiteY279" fmla="*/ 6553 h 10000"/>
                  <a:gd name="connsiteX280" fmla="*/ 8589 w 10000"/>
                  <a:gd name="connsiteY280" fmla="*/ 6640 h 10000"/>
                  <a:gd name="connsiteX281" fmla="*/ 8616 w 10000"/>
                  <a:gd name="connsiteY281" fmla="*/ 6770 h 10000"/>
                  <a:gd name="connsiteX282" fmla="*/ 8648 w 10000"/>
                  <a:gd name="connsiteY282" fmla="*/ 6944 h 10000"/>
                  <a:gd name="connsiteX283" fmla="*/ 8675 w 10000"/>
                  <a:gd name="connsiteY283" fmla="*/ 7205 h 10000"/>
                  <a:gd name="connsiteX284" fmla="*/ 8707 w 10000"/>
                  <a:gd name="connsiteY284" fmla="*/ 7615 h 10000"/>
                  <a:gd name="connsiteX285" fmla="*/ 8734 w 10000"/>
                  <a:gd name="connsiteY285" fmla="*/ 8460 h 10000"/>
                  <a:gd name="connsiteX286" fmla="*/ 8761 w 10000"/>
                  <a:gd name="connsiteY286" fmla="*/ 8839 h 10000"/>
                  <a:gd name="connsiteX287" fmla="*/ 8788 w 10000"/>
                  <a:gd name="connsiteY287" fmla="*/ 7733 h 10000"/>
                  <a:gd name="connsiteX288" fmla="*/ 8819 w 10000"/>
                  <a:gd name="connsiteY288" fmla="*/ 7267 h 10000"/>
                  <a:gd name="connsiteX289" fmla="*/ 8851 w 10000"/>
                  <a:gd name="connsiteY289" fmla="*/ 6981 h 10000"/>
                  <a:gd name="connsiteX290" fmla="*/ 8878 w 10000"/>
                  <a:gd name="connsiteY290" fmla="*/ 6783 h 10000"/>
                  <a:gd name="connsiteX291" fmla="*/ 8905 w 10000"/>
                  <a:gd name="connsiteY291" fmla="*/ 6646 h 10000"/>
                  <a:gd name="connsiteX292" fmla="*/ 8932 w 10000"/>
                  <a:gd name="connsiteY292" fmla="*/ 6547 h 10000"/>
                  <a:gd name="connsiteX293" fmla="*/ 8963 w 10000"/>
                  <a:gd name="connsiteY293" fmla="*/ 6484 h 10000"/>
                  <a:gd name="connsiteX294" fmla="*/ 8991 w 10000"/>
                  <a:gd name="connsiteY294" fmla="*/ 6453 h 10000"/>
                  <a:gd name="connsiteX295" fmla="*/ 9022 w 10000"/>
                  <a:gd name="connsiteY295" fmla="*/ 6447 h 10000"/>
                  <a:gd name="connsiteX296" fmla="*/ 9049 w 10000"/>
                  <a:gd name="connsiteY296" fmla="*/ 6472 h 10000"/>
                  <a:gd name="connsiteX297" fmla="*/ 9076 w 10000"/>
                  <a:gd name="connsiteY297" fmla="*/ 6528 h 10000"/>
                  <a:gd name="connsiteX298" fmla="*/ 9108 w 10000"/>
                  <a:gd name="connsiteY298" fmla="*/ 6621 h 10000"/>
                  <a:gd name="connsiteX299" fmla="*/ 9135 w 10000"/>
                  <a:gd name="connsiteY299" fmla="*/ 6758 h 10000"/>
                  <a:gd name="connsiteX300" fmla="*/ 9166 w 10000"/>
                  <a:gd name="connsiteY300" fmla="*/ 6957 h 10000"/>
                  <a:gd name="connsiteX301" fmla="*/ 9193 w 10000"/>
                  <a:gd name="connsiteY301" fmla="*/ 7267 h 10000"/>
                  <a:gd name="connsiteX302" fmla="*/ 9220 w 10000"/>
                  <a:gd name="connsiteY302" fmla="*/ 7814 h 10000"/>
                  <a:gd name="connsiteX303" fmla="*/ 9252 w 10000"/>
                  <a:gd name="connsiteY303" fmla="*/ 9863 h 10000"/>
                  <a:gd name="connsiteX304" fmla="*/ 9279 w 10000"/>
                  <a:gd name="connsiteY304" fmla="*/ 7988 h 10000"/>
                  <a:gd name="connsiteX305" fmla="*/ 9306 w 10000"/>
                  <a:gd name="connsiteY305" fmla="*/ 7335 h 10000"/>
                  <a:gd name="connsiteX306" fmla="*/ 9338 w 10000"/>
                  <a:gd name="connsiteY306" fmla="*/ 6988 h 10000"/>
                  <a:gd name="connsiteX307" fmla="*/ 9365 w 10000"/>
                  <a:gd name="connsiteY307" fmla="*/ 6758 h 10000"/>
                  <a:gd name="connsiteX308" fmla="*/ 9396 w 10000"/>
                  <a:gd name="connsiteY308" fmla="*/ 6602 h 10000"/>
                  <a:gd name="connsiteX309" fmla="*/ 9423 w 10000"/>
                  <a:gd name="connsiteY309" fmla="*/ 6503 h 10000"/>
                  <a:gd name="connsiteX310" fmla="*/ 9450 w 10000"/>
                  <a:gd name="connsiteY310" fmla="*/ 6447 h 10000"/>
                  <a:gd name="connsiteX311" fmla="*/ 9482 w 10000"/>
                  <a:gd name="connsiteY311" fmla="*/ 6435 h 10000"/>
                  <a:gd name="connsiteX312" fmla="*/ 9509 w 10000"/>
                  <a:gd name="connsiteY312" fmla="*/ 6460 h 10000"/>
                  <a:gd name="connsiteX313" fmla="*/ 9540 w 10000"/>
                  <a:gd name="connsiteY313" fmla="*/ 6534 h 10000"/>
                  <a:gd name="connsiteX314" fmla="*/ 9567 w 10000"/>
                  <a:gd name="connsiteY314" fmla="*/ 6665 h 10000"/>
                  <a:gd name="connsiteX315" fmla="*/ 9594 w 10000"/>
                  <a:gd name="connsiteY315" fmla="*/ 6882 h 10000"/>
                  <a:gd name="connsiteX316" fmla="*/ 9626 w 10000"/>
                  <a:gd name="connsiteY316" fmla="*/ 7242 h 10000"/>
                  <a:gd name="connsiteX317" fmla="*/ 9653 w 10000"/>
                  <a:gd name="connsiteY317" fmla="*/ 7981 h 10000"/>
                  <a:gd name="connsiteX318" fmla="*/ 9680 w 10000"/>
                  <a:gd name="connsiteY318" fmla="*/ 8820 h 10000"/>
                  <a:gd name="connsiteX319" fmla="*/ 9712 w 10000"/>
                  <a:gd name="connsiteY319" fmla="*/ 7484 h 10000"/>
                  <a:gd name="connsiteX320" fmla="*/ 9739 w 10000"/>
                  <a:gd name="connsiteY320" fmla="*/ 7012 h 10000"/>
                  <a:gd name="connsiteX321" fmla="*/ 9766 w 10000"/>
                  <a:gd name="connsiteY321" fmla="*/ 6758 h 10000"/>
                  <a:gd name="connsiteX322" fmla="*/ 9797 w 10000"/>
                  <a:gd name="connsiteY322" fmla="*/ 6615 h 10000"/>
                  <a:gd name="connsiteX323" fmla="*/ 9824 w 10000"/>
                  <a:gd name="connsiteY323" fmla="*/ 6559 h 10000"/>
                  <a:gd name="connsiteX324" fmla="*/ 9856 w 10000"/>
                  <a:gd name="connsiteY324" fmla="*/ 6590 h 10000"/>
                  <a:gd name="connsiteX325" fmla="*/ 9883 w 10000"/>
                  <a:gd name="connsiteY325" fmla="*/ 6708 h 10000"/>
                  <a:gd name="connsiteX326" fmla="*/ 9910 w 10000"/>
                  <a:gd name="connsiteY326" fmla="*/ 6950 h 10000"/>
                  <a:gd name="connsiteX327" fmla="*/ 9941 w 10000"/>
                  <a:gd name="connsiteY327" fmla="*/ 7404 h 10000"/>
                  <a:gd name="connsiteX328" fmla="*/ 9968 w 10000"/>
                  <a:gd name="connsiteY328" fmla="*/ 8516 h 10000"/>
                  <a:gd name="connsiteX329" fmla="*/ 10000 w 10000"/>
                  <a:gd name="connsiteY32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57 w 10000"/>
                  <a:gd name="connsiteY97" fmla="*/ 335 h 10000"/>
                  <a:gd name="connsiteX98" fmla="*/ 3384 w 10000"/>
                  <a:gd name="connsiteY98" fmla="*/ 280 h 10000"/>
                  <a:gd name="connsiteX99" fmla="*/ 3411 w 10000"/>
                  <a:gd name="connsiteY99" fmla="*/ 230 h 10000"/>
                  <a:gd name="connsiteX100" fmla="*/ 3443 w 10000"/>
                  <a:gd name="connsiteY100" fmla="*/ 186 h 10000"/>
                  <a:gd name="connsiteX101" fmla="*/ 3470 w 10000"/>
                  <a:gd name="connsiteY101" fmla="*/ 149 h 10000"/>
                  <a:gd name="connsiteX102" fmla="*/ 3497 w 10000"/>
                  <a:gd name="connsiteY102" fmla="*/ 118 h 10000"/>
                  <a:gd name="connsiteX103" fmla="*/ 3529 w 10000"/>
                  <a:gd name="connsiteY103" fmla="*/ 87 h 10000"/>
                  <a:gd name="connsiteX104" fmla="*/ 3556 w 10000"/>
                  <a:gd name="connsiteY104" fmla="*/ 68 h 10000"/>
                  <a:gd name="connsiteX105" fmla="*/ 3587 w 10000"/>
                  <a:gd name="connsiteY105" fmla="*/ 43 h 10000"/>
                  <a:gd name="connsiteX106" fmla="*/ 3614 w 10000"/>
                  <a:gd name="connsiteY106" fmla="*/ 31 h 10000"/>
                  <a:gd name="connsiteX107" fmla="*/ 3641 w 10000"/>
                  <a:gd name="connsiteY107" fmla="*/ 19 h 10000"/>
                  <a:gd name="connsiteX108" fmla="*/ 3673 w 10000"/>
                  <a:gd name="connsiteY108" fmla="*/ 6 h 10000"/>
                  <a:gd name="connsiteX109" fmla="*/ 3700 w 10000"/>
                  <a:gd name="connsiteY109" fmla="*/ 6 h 10000"/>
                  <a:gd name="connsiteX110" fmla="*/ 3731 w 10000"/>
                  <a:gd name="connsiteY110" fmla="*/ 0 h 10000"/>
                  <a:gd name="connsiteX111" fmla="*/ 3758 w 10000"/>
                  <a:gd name="connsiteY111" fmla="*/ 0 h 10000"/>
                  <a:gd name="connsiteX112" fmla="*/ 3785 w 10000"/>
                  <a:gd name="connsiteY112" fmla="*/ 6 h 10000"/>
                  <a:gd name="connsiteX113" fmla="*/ 3817 w 10000"/>
                  <a:gd name="connsiteY113" fmla="*/ 12 h 10000"/>
                  <a:gd name="connsiteX114" fmla="*/ 3844 w 10000"/>
                  <a:gd name="connsiteY114" fmla="*/ 19 h 10000"/>
                  <a:gd name="connsiteX115" fmla="*/ 3876 w 10000"/>
                  <a:gd name="connsiteY115" fmla="*/ 31 h 10000"/>
                  <a:gd name="connsiteX116" fmla="*/ 3903 w 10000"/>
                  <a:gd name="connsiteY116" fmla="*/ 43 h 10000"/>
                  <a:gd name="connsiteX117" fmla="*/ 3930 w 10000"/>
                  <a:gd name="connsiteY117" fmla="*/ 62 h 10000"/>
                  <a:gd name="connsiteX118" fmla="*/ 3957 w 10000"/>
                  <a:gd name="connsiteY118" fmla="*/ 81 h 10000"/>
                  <a:gd name="connsiteX119" fmla="*/ 3988 w 10000"/>
                  <a:gd name="connsiteY119" fmla="*/ 106 h 10000"/>
                  <a:gd name="connsiteX120" fmla="*/ 4015 w 10000"/>
                  <a:gd name="connsiteY120" fmla="*/ 130 h 10000"/>
                  <a:gd name="connsiteX121" fmla="*/ 4047 w 10000"/>
                  <a:gd name="connsiteY121" fmla="*/ 155 h 10000"/>
                  <a:gd name="connsiteX122" fmla="*/ 4074 w 10000"/>
                  <a:gd name="connsiteY122" fmla="*/ 186 h 10000"/>
                  <a:gd name="connsiteX123" fmla="*/ 4101 w 10000"/>
                  <a:gd name="connsiteY123" fmla="*/ 217 h 10000"/>
                  <a:gd name="connsiteX124" fmla="*/ 4132 w 10000"/>
                  <a:gd name="connsiteY124" fmla="*/ 255 h 10000"/>
                  <a:gd name="connsiteX125" fmla="*/ 4160 w 10000"/>
                  <a:gd name="connsiteY125" fmla="*/ 292 h 10000"/>
                  <a:gd name="connsiteX126" fmla="*/ 4191 w 10000"/>
                  <a:gd name="connsiteY126" fmla="*/ 329 h 10000"/>
                  <a:gd name="connsiteX127" fmla="*/ 4218 w 10000"/>
                  <a:gd name="connsiteY127" fmla="*/ 373 h 10000"/>
                  <a:gd name="connsiteX128" fmla="*/ 4245 w 10000"/>
                  <a:gd name="connsiteY128" fmla="*/ 422 h 10000"/>
                  <a:gd name="connsiteX129" fmla="*/ 4277 w 10000"/>
                  <a:gd name="connsiteY129" fmla="*/ 466 h 10000"/>
                  <a:gd name="connsiteX130" fmla="*/ 4304 w 10000"/>
                  <a:gd name="connsiteY130" fmla="*/ 522 h 10000"/>
                  <a:gd name="connsiteX131" fmla="*/ 4335 w 10000"/>
                  <a:gd name="connsiteY131" fmla="*/ 571 h 10000"/>
                  <a:gd name="connsiteX132" fmla="*/ 4362 w 10000"/>
                  <a:gd name="connsiteY132" fmla="*/ 634 h 10000"/>
                  <a:gd name="connsiteX133" fmla="*/ 4389 w 10000"/>
                  <a:gd name="connsiteY133" fmla="*/ 689 h 10000"/>
                  <a:gd name="connsiteX134" fmla="*/ 4421 w 10000"/>
                  <a:gd name="connsiteY134" fmla="*/ 752 h 10000"/>
                  <a:gd name="connsiteX135" fmla="*/ 4448 w 10000"/>
                  <a:gd name="connsiteY135" fmla="*/ 820 h 10000"/>
                  <a:gd name="connsiteX136" fmla="*/ 4475 w 10000"/>
                  <a:gd name="connsiteY136" fmla="*/ 888 h 10000"/>
                  <a:gd name="connsiteX137" fmla="*/ 4507 w 10000"/>
                  <a:gd name="connsiteY137" fmla="*/ 957 h 10000"/>
                  <a:gd name="connsiteX138" fmla="*/ 4534 w 10000"/>
                  <a:gd name="connsiteY138" fmla="*/ 1037 h 10000"/>
                  <a:gd name="connsiteX139" fmla="*/ 4565 w 10000"/>
                  <a:gd name="connsiteY139" fmla="*/ 1118 h 10000"/>
                  <a:gd name="connsiteX140" fmla="*/ 4592 w 10000"/>
                  <a:gd name="connsiteY140" fmla="*/ 1199 h 10000"/>
                  <a:gd name="connsiteX141" fmla="*/ 4619 w 10000"/>
                  <a:gd name="connsiteY141" fmla="*/ 1286 h 10000"/>
                  <a:gd name="connsiteX142" fmla="*/ 4651 w 10000"/>
                  <a:gd name="connsiteY142" fmla="*/ 1373 h 10000"/>
                  <a:gd name="connsiteX143" fmla="*/ 4678 w 10000"/>
                  <a:gd name="connsiteY143" fmla="*/ 1472 h 10000"/>
                  <a:gd name="connsiteX144" fmla="*/ 4709 w 10000"/>
                  <a:gd name="connsiteY144" fmla="*/ 1565 h 10000"/>
                  <a:gd name="connsiteX145" fmla="*/ 4736 w 10000"/>
                  <a:gd name="connsiteY145" fmla="*/ 1671 h 10000"/>
                  <a:gd name="connsiteX146" fmla="*/ 4763 w 10000"/>
                  <a:gd name="connsiteY146" fmla="*/ 1776 h 10000"/>
                  <a:gd name="connsiteX147" fmla="*/ 4795 w 10000"/>
                  <a:gd name="connsiteY147" fmla="*/ 1894 h 10000"/>
                  <a:gd name="connsiteX148" fmla="*/ 4822 w 10000"/>
                  <a:gd name="connsiteY148" fmla="*/ 2012 h 10000"/>
                  <a:gd name="connsiteX149" fmla="*/ 4854 w 10000"/>
                  <a:gd name="connsiteY149" fmla="*/ 2137 h 10000"/>
                  <a:gd name="connsiteX150" fmla="*/ 4881 w 10000"/>
                  <a:gd name="connsiteY150" fmla="*/ 2267 h 10000"/>
                  <a:gd name="connsiteX151" fmla="*/ 4908 w 10000"/>
                  <a:gd name="connsiteY151" fmla="*/ 2404 h 10000"/>
                  <a:gd name="connsiteX152" fmla="*/ 4935 w 10000"/>
                  <a:gd name="connsiteY152" fmla="*/ 2553 h 10000"/>
                  <a:gd name="connsiteX153" fmla="*/ 4966 w 10000"/>
                  <a:gd name="connsiteY153" fmla="*/ 2708 h 10000"/>
                  <a:gd name="connsiteX154" fmla="*/ 4993 w 10000"/>
                  <a:gd name="connsiteY154" fmla="*/ 2870 h 10000"/>
                  <a:gd name="connsiteX155" fmla="*/ 5025 w 10000"/>
                  <a:gd name="connsiteY155" fmla="*/ 3043 h 10000"/>
                  <a:gd name="connsiteX156" fmla="*/ 5052 w 10000"/>
                  <a:gd name="connsiteY156" fmla="*/ 3230 h 10000"/>
                  <a:gd name="connsiteX157" fmla="*/ 5079 w 10000"/>
                  <a:gd name="connsiteY157" fmla="*/ 3429 h 10000"/>
                  <a:gd name="connsiteX158" fmla="*/ 5110 w 10000"/>
                  <a:gd name="connsiteY158" fmla="*/ 3646 h 10000"/>
                  <a:gd name="connsiteX159" fmla="*/ 5137 w 10000"/>
                  <a:gd name="connsiteY159" fmla="*/ 3882 h 10000"/>
                  <a:gd name="connsiteX160" fmla="*/ 5169 w 10000"/>
                  <a:gd name="connsiteY160" fmla="*/ 4143 h 10000"/>
                  <a:gd name="connsiteX161" fmla="*/ 5196 w 10000"/>
                  <a:gd name="connsiteY161" fmla="*/ 4441 h 10000"/>
                  <a:gd name="connsiteX162" fmla="*/ 5223 w 10000"/>
                  <a:gd name="connsiteY162" fmla="*/ 4789 h 10000"/>
                  <a:gd name="connsiteX163" fmla="*/ 5255 w 10000"/>
                  <a:gd name="connsiteY163" fmla="*/ 5205 h 10000"/>
                  <a:gd name="connsiteX164" fmla="*/ 5282 w 10000"/>
                  <a:gd name="connsiteY164" fmla="*/ 5758 h 10000"/>
                  <a:gd name="connsiteX165" fmla="*/ 5313 w 10000"/>
                  <a:gd name="connsiteY165" fmla="*/ 6671 h 10000"/>
                  <a:gd name="connsiteX166" fmla="*/ 5340 w 10000"/>
                  <a:gd name="connsiteY166" fmla="*/ 7776 h 10000"/>
                  <a:gd name="connsiteX167" fmla="*/ 5367 w 10000"/>
                  <a:gd name="connsiteY167" fmla="*/ 6565 h 10000"/>
                  <a:gd name="connsiteX168" fmla="*/ 5399 w 10000"/>
                  <a:gd name="connsiteY168" fmla="*/ 6255 h 10000"/>
                  <a:gd name="connsiteX169" fmla="*/ 5426 w 10000"/>
                  <a:gd name="connsiteY169" fmla="*/ 6155 h 10000"/>
                  <a:gd name="connsiteX170" fmla="*/ 5453 w 10000"/>
                  <a:gd name="connsiteY170" fmla="*/ 6180 h 10000"/>
                  <a:gd name="connsiteX171" fmla="*/ 5484 w 10000"/>
                  <a:gd name="connsiteY171" fmla="*/ 6286 h 10000"/>
                  <a:gd name="connsiteX172" fmla="*/ 5511 w 10000"/>
                  <a:gd name="connsiteY172" fmla="*/ 6484 h 10000"/>
                  <a:gd name="connsiteX173" fmla="*/ 5539 w 10000"/>
                  <a:gd name="connsiteY173" fmla="*/ 6801 h 10000"/>
                  <a:gd name="connsiteX174" fmla="*/ 5570 w 10000"/>
                  <a:gd name="connsiteY174" fmla="*/ 7373 h 10000"/>
                  <a:gd name="connsiteX175" fmla="*/ 5597 w 10000"/>
                  <a:gd name="connsiteY175" fmla="*/ 9447 h 10000"/>
                  <a:gd name="connsiteX176" fmla="*/ 5629 w 10000"/>
                  <a:gd name="connsiteY176" fmla="*/ 7621 h 10000"/>
                  <a:gd name="connsiteX177" fmla="*/ 5656 w 10000"/>
                  <a:gd name="connsiteY177" fmla="*/ 7012 h 10000"/>
                  <a:gd name="connsiteX178" fmla="*/ 5683 w 10000"/>
                  <a:gd name="connsiteY178" fmla="*/ 6708 h 10000"/>
                  <a:gd name="connsiteX179" fmla="*/ 5714 w 10000"/>
                  <a:gd name="connsiteY179" fmla="*/ 6534 h 10000"/>
                  <a:gd name="connsiteX180" fmla="*/ 5741 w 10000"/>
                  <a:gd name="connsiteY180" fmla="*/ 6429 h 10000"/>
                  <a:gd name="connsiteX181" fmla="*/ 5773 w 10000"/>
                  <a:gd name="connsiteY181" fmla="*/ 6385 h 10000"/>
                  <a:gd name="connsiteX182" fmla="*/ 5800 w 10000"/>
                  <a:gd name="connsiteY182" fmla="*/ 6385 h 10000"/>
                  <a:gd name="connsiteX183" fmla="*/ 5827 w 10000"/>
                  <a:gd name="connsiteY183" fmla="*/ 6429 h 10000"/>
                  <a:gd name="connsiteX184" fmla="*/ 5858 w 10000"/>
                  <a:gd name="connsiteY184" fmla="*/ 6516 h 10000"/>
                  <a:gd name="connsiteX185" fmla="*/ 5886 w 10000"/>
                  <a:gd name="connsiteY185" fmla="*/ 6646 h 10000"/>
                  <a:gd name="connsiteX186" fmla="*/ 5913 w 10000"/>
                  <a:gd name="connsiteY186" fmla="*/ 6845 h 10000"/>
                  <a:gd name="connsiteX187" fmla="*/ 5944 w 10000"/>
                  <a:gd name="connsiteY187" fmla="*/ 7149 h 10000"/>
                  <a:gd name="connsiteX188" fmla="*/ 5971 w 10000"/>
                  <a:gd name="connsiteY188" fmla="*/ 7658 h 10000"/>
                  <a:gd name="connsiteX189" fmla="*/ 6003 w 10000"/>
                  <a:gd name="connsiteY189" fmla="*/ 9093 h 10000"/>
                  <a:gd name="connsiteX190" fmla="*/ 6030 w 10000"/>
                  <a:gd name="connsiteY190" fmla="*/ 8106 h 10000"/>
                  <a:gd name="connsiteX191" fmla="*/ 6057 w 10000"/>
                  <a:gd name="connsiteY191" fmla="*/ 7385 h 10000"/>
                  <a:gd name="connsiteX192" fmla="*/ 6088 w 10000"/>
                  <a:gd name="connsiteY192" fmla="*/ 7019 h 10000"/>
                  <a:gd name="connsiteX193" fmla="*/ 6115 w 10000"/>
                  <a:gd name="connsiteY193" fmla="*/ 6789 h 10000"/>
                  <a:gd name="connsiteX194" fmla="*/ 6147 w 10000"/>
                  <a:gd name="connsiteY194" fmla="*/ 6634 h 10000"/>
                  <a:gd name="connsiteX195" fmla="*/ 6174 w 10000"/>
                  <a:gd name="connsiteY195" fmla="*/ 6534 h 10000"/>
                  <a:gd name="connsiteX196" fmla="*/ 6201 w 10000"/>
                  <a:gd name="connsiteY196" fmla="*/ 6472 h 10000"/>
                  <a:gd name="connsiteX197" fmla="*/ 6233 w 10000"/>
                  <a:gd name="connsiteY197" fmla="*/ 6441 h 10000"/>
                  <a:gd name="connsiteX198" fmla="*/ 6260 w 10000"/>
                  <a:gd name="connsiteY198" fmla="*/ 6435 h 10000"/>
                  <a:gd name="connsiteX199" fmla="*/ 6291 w 10000"/>
                  <a:gd name="connsiteY199" fmla="*/ 6460 h 10000"/>
                  <a:gd name="connsiteX200" fmla="*/ 6318 w 10000"/>
                  <a:gd name="connsiteY200" fmla="*/ 6516 h 10000"/>
                  <a:gd name="connsiteX201" fmla="*/ 6345 w 10000"/>
                  <a:gd name="connsiteY201" fmla="*/ 6609 h 10000"/>
                  <a:gd name="connsiteX202" fmla="*/ 6372 w 10000"/>
                  <a:gd name="connsiteY202" fmla="*/ 6733 h 10000"/>
                  <a:gd name="connsiteX203" fmla="*/ 6404 w 10000"/>
                  <a:gd name="connsiteY203" fmla="*/ 6919 h 10000"/>
                  <a:gd name="connsiteX204" fmla="*/ 6431 w 10000"/>
                  <a:gd name="connsiteY204" fmla="*/ 7186 h 10000"/>
                  <a:gd name="connsiteX205" fmla="*/ 6462 w 10000"/>
                  <a:gd name="connsiteY205" fmla="*/ 7596 h 10000"/>
                  <a:gd name="connsiteX206" fmla="*/ 6489 w 10000"/>
                  <a:gd name="connsiteY206" fmla="*/ 8466 h 10000"/>
                  <a:gd name="connsiteX207" fmla="*/ 6516 w 10000"/>
                  <a:gd name="connsiteY207" fmla="*/ 8801 h 10000"/>
                  <a:gd name="connsiteX208" fmla="*/ 6548 w 10000"/>
                  <a:gd name="connsiteY208" fmla="*/ 7714 h 10000"/>
                  <a:gd name="connsiteX209" fmla="*/ 6575 w 10000"/>
                  <a:gd name="connsiteY209" fmla="*/ 7261 h 10000"/>
                  <a:gd name="connsiteX210" fmla="*/ 6607 w 10000"/>
                  <a:gd name="connsiteY210" fmla="*/ 6981 h 10000"/>
                  <a:gd name="connsiteX211" fmla="*/ 6634 w 10000"/>
                  <a:gd name="connsiteY211" fmla="*/ 6795 h 10000"/>
                  <a:gd name="connsiteX212" fmla="*/ 6661 w 10000"/>
                  <a:gd name="connsiteY212" fmla="*/ 6658 h 10000"/>
                  <a:gd name="connsiteX213" fmla="*/ 6692 w 10000"/>
                  <a:gd name="connsiteY213" fmla="*/ 6559 h 10000"/>
                  <a:gd name="connsiteX214" fmla="*/ 6719 w 10000"/>
                  <a:gd name="connsiteY214" fmla="*/ 6497 h 10000"/>
                  <a:gd name="connsiteX215" fmla="*/ 6751 w 10000"/>
                  <a:gd name="connsiteY215" fmla="*/ 6460 h 10000"/>
                  <a:gd name="connsiteX216" fmla="*/ 6778 w 10000"/>
                  <a:gd name="connsiteY216" fmla="*/ 6453 h 10000"/>
                  <a:gd name="connsiteX217" fmla="*/ 6805 w 10000"/>
                  <a:gd name="connsiteY217" fmla="*/ 6460 h 10000"/>
                  <a:gd name="connsiteX218" fmla="*/ 6836 w 10000"/>
                  <a:gd name="connsiteY218" fmla="*/ 6503 h 10000"/>
                  <a:gd name="connsiteX219" fmla="*/ 6863 w 10000"/>
                  <a:gd name="connsiteY219" fmla="*/ 6565 h 10000"/>
                  <a:gd name="connsiteX220" fmla="*/ 6890 w 10000"/>
                  <a:gd name="connsiteY220" fmla="*/ 6658 h 10000"/>
                  <a:gd name="connsiteX221" fmla="*/ 6922 w 10000"/>
                  <a:gd name="connsiteY221" fmla="*/ 6789 h 10000"/>
                  <a:gd name="connsiteX222" fmla="*/ 6949 w 10000"/>
                  <a:gd name="connsiteY222" fmla="*/ 6975 h 10000"/>
                  <a:gd name="connsiteX223" fmla="*/ 6981 w 10000"/>
                  <a:gd name="connsiteY223" fmla="*/ 7236 h 10000"/>
                  <a:gd name="connsiteX224" fmla="*/ 7008 w 10000"/>
                  <a:gd name="connsiteY224" fmla="*/ 7634 h 10000"/>
                  <a:gd name="connsiteX225" fmla="*/ 7035 w 10000"/>
                  <a:gd name="connsiteY225" fmla="*/ 8460 h 10000"/>
                  <a:gd name="connsiteX226" fmla="*/ 7066 w 10000"/>
                  <a:gd name="connsiteY226" fmla="*/ 8969 h 10000"/>
                  <a:gd name="connsiteX227" fmla="*/ 7093 w 10000"/>
                  <a:gd name="connsiteY227" fmla="*/ 7801 h 10000"/>
                  <a:gd name="connsiteX228" fmla="*/ 7125 w 10000"/>
                  <a:gd name="connsiteY228" fmla="*/ 7329 h 10000"/>
                  <a:gd name="connsiteX229" fmla="*/ 7152 w 10000"/>
                  <a:gd name="connsiteY229" fmla="*/ 7037 h 10000"/>
                  <a:gd name="connsiteX230" fmla="*/ 7179 w 10000"/>
                  <a:gd name="connsiteY230" fmla="*/ 6839 h 10000"/>
                  <a:gd name="connsiteX231" fmla="*/ 7210 w 10000"/>
                  <a:gd name="connsiteY231" fmla="*/ 6696 h 10000"/>
                  <a:gd name="connsiteX232" fmla="*/ 7237 w 10000"/>
                  <a:gd name="connsiteY232" fmla="*/ 6590 h 10000"/>
                  <a:gd name="connsiteX233" fmla="*/ 7269 w 10000"/>
                  <a:gd name="connsiteY233" fmla="*/ 6516 h 10000"/>
                  <a:gd name="connsiteX234" fmla="*/ 7296 w 10000"/>
                  <a:gd name="connsiteY234" fmla="*/ 6472 h 10000"/>
                  <a:gd name="connsiteX235" fmla="*/ 7323 w 10000"/>
                  <a:gd name="connsiteY235" fmla="*/ 6447 h 10000"/>
                  <a:gd name="connsiteX236" fmla="*/ 7350 w 10000"/>
                  <a:gd name="connsiteY236" fmla="*/ 6447 h 10000"/>
                  <a:gd name="connsiteX237" fmla="*/ 7382 w 10000"/>
                  <a:gd name="connsiteY237" fmla="*/ 6466 h 10000"/>
                  <a:gd name="connsiteX238" fmla="*/ 7409 w 10000"/>
                  <a:gd name="connsiteY238" fmla="*/ 6509 h 10000"/>
                  <a:gd name="connsiteX239" fmla="*/ 7440 w 10000"/>
                  <a:gd name="connsiteY239" fmla="*/ 6578 h 10000"/>
                  <a:gd name="connsiteX240" fmla="*/ 7467 w 10000"/>
                  <a:gd name="connsiteY240" fmla="*/ 6677 h 10000"/>
                  <a:gd name="connsiteX241" fmla="*/ 7494 w 10000"/>
                  <a:gd name="connsiteY241" fmla="*/ 6814 h 10000"/>
                  <a:gd name="connsiteX242" fmla="*/ 7526 w 10000"/>
                  <a:gd name="connsiteY242" fmla="*/ 7006 h 10000"/>
                  <a:gd name="connsiteX243" fmla="*/ 7553 w 10000"/>
                  <a:gd name="connsiteY243" fmla="*/ 7273 h 10000"/>
                  <a:gd name="connsiteX244" fmla="*/ 7584 w 10000"/>
                  <a:gd name="connsiteY244" fmla="*/ 7696 h 10000"/>
                  <a:gd name="connsiteX245" fmla="*/ 7612 w 10000"/>
                  <a:gd name="connsiteY245" fmla="*/ 8584 h 10000"/>
                  <a:gd name="connsiteX246" fmla="*/ 7639 w 10000"/>
                  <a:gd name="connsiteY246" fmla="*/ 8814 h 10000"/>
                  <a:gd name="connsiteX247" fmla="*/ 7670 w 10000"/>
                  <a:gd name="connsiteY247" fmla="*/ 7770 h 10000"/>
                  <a:gd name="connsiteX248" fmla="*/ 7697 w 10000"/>
                  <a:gd name="connsiteY248" fmla="*/ 7317 h 10000"/>
                  <a:gd name="connsiteX249" fmla="*/ 7729 w 10000"/>
                  <a:gd name="connsiteY249" fmla="*/ 7031 h 10000"/>
                  <a:gd name="connsiteX250" fmla="*/ 7756 w 10000"/>
                  <a:gd name="connsiteY250" fmla="*/ 6839 h 10000"/>
                  <a:gd name="connsiteX251" fmla="*/ 7783 w 10000"/>
                  <a:gd name="connsiteY251" fmla="*/ 6696 h 10000"/>
                  <a:gd name="connsiteX252" fmla="*/ 7810 w 10000"/>
                  <a:gd name="connsiteY252" fmla="*/ 6590 h 10000"/>
                  <a:gd name="connsiteX253" fmla="*/ 7841 w 10000"/>
                  <a:gd name="connsiteY253" fmla="*/ 6522 h 10000"/>
                  <a:gd name="connsiteX254" fmla="*/ 7868 w 10000"/>
                  <a:gd name="connsiteY254" fmla="*/ 6472 h 10000"/>
                  <a:gd name="connsiteX255" fmla="*/ 7900 w 10000"/>
                  <a:gd name="connsiteY255" fmla="*/ 6447 h 10000"/>
                  <a:gd name="connsiteX256" fmla="*/ 7927 w 10000"/>
                  <a:gd name="connsiteY256" fmla="*/ 6447 h 10000"/>
                  <a:gd name="connsiteX257" fmla="*/ 7954 w 10000"/>
                  <a:gd name="connsiteY257" fmla="*/ 6466 h 10000"/>
                  <a:gd name="connsiteX258" fmla="*/ 7986 w 10000"/>
                  <a:gd name="connsiteY258" fmla="*/ 6509 h 10000"/>
                  <a:gd name="connsiteX259" fmla="*/ 8013 w 10000"/>
                  <a:gd name="connsiteY259" fmla="*/ 6578 h 10000"/>
                  <a:gd name="connsiteX260" fmla="*/ 8044 w 10000"/>
                  <a:gd name="connsiteY260" fmla="*/ 6683 h 10000"/>
                  <a:gd name="connsiteX261" fmla="*/ 8071 w 10000"/>
                  <a:gd name="connsiteY261" fmla="*/ 6820 h 10000"/>
                  <a:gd name="connsiteX262" fmla="*/ 8098 w 10000"/>
                  <a:gd name="connsiteY262" fmla="*/ 7006 h 10000"/>
                  <a:gd name="connsiteX263" fmla="*/ 8130 w 10000"/>
                  <a:gd name="connsiteY263" fmla="*/ 7280 h 10000"/>
                  <a:gd name="connsiteX264" fmla="*/ 8157 w 10000"/>
                  <a:gd name="connsiteY264" fmla="*/ 7714 h 10000"/>
                  <a:gd name="connsiteX265" fmla="*/ 8188 w 10000"/>
                  <a:gd name="connsiteY265" fmla="*/ 8671 h 10000"/>
                  <a:gd name="connsiteX266" fmla="*/ 8215 w 10000"/>
                  <a:gd name="connsiteY266" fmla="*/ 8696 h 10000"/>
                  <a:gd name="connsiteX267" fmla="*/ 8242 w 10000"/>
                  <a:gd name="connsiteY267" fmla="*/ 7720 h 10000"/>
                  <a:gd name="connsiteX268" fmla="*/ 8274 w 10000"/>
                  <a:gd name="connsiteY268" fmla="*/ 7286 h 10000"/>
                  <a:gd name="connsiteX269" fmla="*/ 8301 w 10000"/>
                  <a:gd name="connsiteY269" fmla="*/ 7006 h 10000"/>
                  <a:gd name="connsiteX270" fmla="*/ 8328 w 10000"/>
                  <a:gd name="connsiteY270" fmla="*/ 6820 h 10000"/>
                  <a:gd name="connsiteX271" fmla="*/ 8360 w 10000"/>
                  <a:gd name="connsiteY271" fmla="*/ 6683 h 10000"/>
                  <a:gd name="connsiteX272" fmla="*/ 8387 w 10000"/>
                  <a:gd name="connsiteY272" fmla="*/ 6584 h 10000"/>
                  <a:gd name="connsiteX273" fmla="*/ 8418 w 10000"/>
                  <a:gd name="connsiteY273" fmla="*/ 6516 h 10000"/>
                  <a:gd name="connsiteX274" fmla="*/ 8445 w 10000"/>
                  <a:gd name="connsiteY274" fmla="*/ 6472 h 10000"/>
                  <a:gd name="connsiteX275" fmla="*/ 8472 w 10000"/>
                  <a:gd name="connsiteY275" fmla="*/ 6453 h 10000"/>
                  <a:gd name="connsiteX276" fmla="*/ 8504 w 10000"/>
                  <a:gd name="connsiteY276" fmla="*/ 6460 h 10000"/>
                  <a:gd name="connsiteX277" fmla="*/ 8531 w 10000"/>
                  <a:gd name="connsiteY277" fmla="*/ 6491 h 10000"/>
                  <a:gd name="connsiteX278" fmla="*/ 8562 w 10000"/>
                  <a:gd name="connsiteY278" fmla="*/ 6553 h 10000"/>
                  <a:gd name="connsiteX279" fmla="*/ 8589 w 10000"/>
                  <a:gd name="connsiteY279" fmla="*/ 6640 h 10000"/>
                  <a:gd name="connsiteX280" fmla="*/ 8616 w 10000"/>
                  <a:gd name="connsiteY280" fmla="*/ 6770 h 10000"/>
                  <a:gd name="connsiteX281" fmla="*/ 8648 w 10000"/>
                  <a:gd name="connsiteY281" fmla="*/ 6944 h 10000"/>
                  <a:gd name="connsiteX282" fmla="*/ 8675 w 10000"/>
                  <a:gd name="connsiteY282" fmla="*/ 7205 h 10000"/>
                  <a:gd name="connsiteX283" fmla="*/ 8707 w 10000"/>
                  <a:gd name="connsiteY283" fmla="*/ 7615 h 10000"/>
                  <a:gd name="connsiteX284" fmla="*/ 8734 w 10000"/>
                  <a:gd name="connsiteY284" fmla="*/ 8460 h 10000"/>
                  <a:gd name="connsiteX285" fmla="*/ 8761 w 10000"/>
                  <a:gd name="connsiteY285" fmla="*/ 8839 h 10000"/>
                  <a:gd name="connsiteX286" fmla="*/ 8788 w 10000"/>
                  <a:gd name="connsiteY286" fmla="*/ 7733 h 10000"/>
                  <a:gd name="connsiteX287" fmla="*/ 8819 w 10000"/>
                  <a:gd name="connsiteY287" fmla="*/ 7267 h 10000"/>
                  <a:gd name="connsiteX288" fmla="*/ 8851 w 10000"/>
                  <a:gd name="connsiteY288" fmla="*/ 6981 h 10000"/>
                  <a:gd name="connsiteX289" fmla="*/ 8878 w 10000"/>
                  <a:gd name="connsiteY289" fmla="*/ 6783 h 10000"/>
                  <a:gd name="connsiteX290" fmla="*/ 8905 w 10000"/>
                  <a:gd name="connsiteY290" fmla="*/ 6646 h 10000"/>
                  <a:gd name="connsiteX291" fmla="*/ 8932 w 10000"/>
                  <a:gd name="connsiteY291" fmla="*/ 6547 h 10000"/>
                  <a:gd name="connsiteX292" fmla="*/ 8963 w 10000"/>
                  <a:gd name="connsiteY292" fmla="*/ 6484 h 10000"/>
                  <a:gd name="connsiteX293" fmla="*/ 8991 w 10000"/>
                  <a:gd name="connsiteY293" fmla="*/ 6453 h 10000"/>
                  <a:gd name="connsiteX294" fmla="*/ 9022 w 10000"/>
                  <a:gd name="connsiteY294" fmla="*/ 6447 h 10000"/>
                  <a:gd name="connsiteX295" fmla="*/ 9049 w 10000"/>
                  <a:gd name="connsiteY295" fmla="*/ 6472 h 10000"/>
                  <a:gd name="connsiteX296" fmla="*/ 9076 w 10000"/>
                  <a:gd name="connsiteY296" fmla="*/ 6528 h 10000"/>
                  <a:gd name="connsiteX297" fmla="*/ 9108 w 10000"/>
                  <a:gd name="connsiteY297" fmla="*/ 6621 h 10000"/>
                  <a:gd name="connsiteX298" fmla="*/ 9135 w 10000"/>
                  <a:gd name="connsiteY298" fmla="*/ 6758 h 10000"/>
                  <a:gd name="connsiteX299" fmla="*/ 9166 w 10000"/>
                  <a:gd name="connsiteY299" fmla="*/ 6957 h 10000"/>
                  <a:gd name="connsiteX300" fmla="*/ 9193 w 10000"/>
                  <a:gd name="connsiteY300" fmla="*/ 7267 h 10000"/>
                  <a:gd name="connsiteX301" fmla="*/ 9220 w 10000"/>
                  <a:gd name="connsiteY301" fmla="*/ 7814 h 10000"/>
                  <a:gd name="connsiteX302" fmla="*/ 9252 w 10000"/>
                  <a:gd name="connsiteY302" fmla="*/ 9863 h 10000"/>
                  <a:gd name="connsiteX303" fmla="*/ 9279 w 10000"/>
                  <a:gd name="connsiteY303" fmla="*/ 7988 h 10000"/>
                  <a:gd name="connsiteX304" fmla="*/ 9306 w 10000"/>
                  <a:gd name="connsiteY304" fmla="*/ 7335 h 10000"/>
                  <a:gd name="connsiteX305" fmla="*/ 9338 w 10000"/>
                  <a:gd name="connsiteY305" fmla="*/ 6988 h 10000"/>
                  <a:gd name="connsiteX306" fmla="*/ 9365 w 10000"/>
                  <a:gd name="connsiteY306" fmla="*/ 6758 h 10000"/>
                  <a:gd name="connsiteX307" fmla="*/ 9396 w 10000"/>
                  <a:gd name="connsiteY307" fmla="*/ 6602 h 10000"/>
                  <a:gd name="connsiteX308" fmla="*/ 9423 w 10000"/>
                  <a:gd name="connsiteY308" fmla="*/ 6503 h 10000"/>
                  <a:gd name="connsiteX309" fmla="*/ 9450 w 10000"/>
                  <a:gd name="connsiteY309" fmla="*/ 6447 h 10000"/>
                  <a:gd name="connsiteX310" fmla="*/ 9482 w 10000"/>
                  <a:gd name="connsiteY310" fmla="*/ 6435 h 10000"/>
                  <a:gd name="connsiteX311" fmla="*/ 9509 w 10000"/>
                  <a:gd name="connsiteY311" fmla="*/ 6460 h 10000"/>
                  <a:gd name="connsiteX312" fmla="*/ 9540 w 10000"/>
                  <a:gd name="connsiteY312" fmla="*/ 6534 h 10000"/>
                  <a:gd name="connsiteX313" fmla="*/ 9567 w 10000"/>
                  <a:gd name="connsiteY313" fmla="*/ 6665 h 10000"/>
                  <a:gd name="connsiteX314" fmla="*/ 9594 w 10000"/>
                  <a:gd name="connsiteY314" fmla="*/ 6882 h 10000"/>
                  <a:gd name="connsiteX315" fmla="*/ 9626 w 10000"/>
                  <a:gd name="connsiteY315" fmla="*/ 7242 h 10000"/>
                  <a:gd name="connsiteX316" fmla="*/ 9653 w 10000"/>
                  <a:gd name="connsiteY316" fmla="*/ 7981 h 10000"/>
                  <a:gd name="connsiteX317" fmla="*/ 9680 w 10000"/>
                  <a:gd name="connsiteY317" fmla="*/ 8820 h 10000"/>
                  <a:gd name="connsiteX318" fmla="*/ 9712 w 10000"/>
                  <a:gd name="connsiteY318" fmla="*/ 7484 h 10000"/>
                  <a:gd name="connsiteX319" fmla="*/ 9739 w 10000"/>
                  <a:gd name="connsiteY319" fmla="*/ 7012 h 10000"/>
                  <a:gd name="connsiteX320" fmla="*/ 9766 w 10000"/>
                  <a:gd name="connsiteY320" fmla="*/ 6758 h 10000"/>
                  <a:gd name="connsiteX321" fmla="*/ 9797 w 10000"/>
                  <a:gd name="connsiteY321" fmla="*/ 6615 h 10000"/>
                  <a:gd name="connsiteX322" fmla="*/ 9824 w 10000"/>
                  <a:gd name="connsiteY322" fmla="*/ 6559 h 10000"/>
                  <a:gd name="connsiteX323" fmla="*/ 9856 w 10000"/>
                  <a:gd name="connsiteY323" fmla="*/ 6590 h 10000"/>
                  <a:gd name="connsiteX324" fmla="*/ 9883 w 10000"/>
                  <a:gd name="connsiteY324" fmla="*/ 6708 h 10000"/>
                  <a:gd name="connsiteX325" fmla="*/ 9910 w 10000"/>
                  <a:gd name="connsiteY325" fmla="*/ 6950 h 10000"/>
                  <a:gd name="connsiteX326" fmla="*/ 9941 w 10000"/>
                  <a:gd name="connsiteY326" fmla="*/ 7404 h 10000"/>
                  <a:gd name="connsiteX327" fmla="*/ 9968 w 10000"/>
                  <a:gd name="connsiteY327" fmla="*/ 8516 h 10000"/>
                  <a:gd name="connsiteX328" fmla="*/ 10000 w 10000"/>
                  <a:gd name="connsiteY32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84 w 10000"/>
                  <a:gd name="connsiteY97" fmla="*/ 280 h 10000"/>
                  <a:gd name="connsiteX98" fmla="*/ 3411 w 10000"/>
                  <a:gd name="connsiteY98" fmla="*/ 230 h 10000"/>
                  <a:gd name="connsiteX99" fmla="*/ 3443 w 10000"/>
                  <a:gd name="connsiteY99" fmla="*/ 186 h 10000"/>
                  <a:gd name="connsiteX100" fmla="*/ 3470 w 10000"/>
                  <a:gd name="connsiteY100" fmla="*/ 149 h 10000"/>
                  <a:gd name="connsiteX101" fmla="*/ 3497 w 10000"/>
                  <a:gd name="connsiteY101" fmla="*/ 118 h 10000"/>
                  <a:gd name="connsiteX102" fmla="*/ 3529 w 10000"/>
                  <a:gd name="connsiteY102" fmla="*/ 87 h 10000"/>
                  <a:gd name="connsiteX103" fmla="*/ 3556 w 10000"/>
                  <a:gd name="connsiteY103" fmla="*/ 68 h 10000"/>
                  <a:gd name="connsiteX104" fmla="*/ 3587 w 10000"/>
                  <a:gd name="connsiteY104" fmla="*/ 43 h 10000"/>
                  <a:gd name="connsiteX105" fmla="*/ 3614 w 10000"/>
                  <a:gd name="connsiteY105" fmla="*/ 31 h 10000"/>
                  <a:gd name="connsiteX106" fmla="*/ 3641 w 10000"/>
                  <a:gd name="connsiteY106" fmla="*/ 19 h 10000"/>
                  <a:gd name="connsiteX107" fmla="*/ 3673 w 10000"/>
                  <a:gd name="connsiteY107" fmla="*/ 6 h 10000"/>
                  <a:gd name="connsiteX108" fmla="*/ 3700 w 10000"/>
                  <a:gd name="connsiteY108" fmla="*/ 6 h 10000"/>
                  <a:gd name="connsiteX109" fmla="*/ 3731 w 10000"/>
                  <a:gd name="connsiteY109" fmla="*/ 0 h 10000"/>
                  <a:gd name="connsiteX110" fmla="*/ 3758 w 10000"/>
                  <a:gd name="connsiteY110" fmla="*/ 0 h 10000"/>
                  <a:gd name="connsiteX111" fmla="*/ 3785 w 10000"/>
                  <a:gd name="connsiteY111" fmla="*/ 6 h 10000"/>
                  <a:gd name="connsiteX112" fmla="*/ 3817 w 10000"/>
                  <a:gd name="connsiteY112" fmla="*/ 12 h 10000"/>
                  <a:gd name="connsiteX113" fmla="*/ 3844 w 10000"/>
                  <a:gd name="connsiteY113" fmla="*/ 19 h 10000"/>
                  <a:gd name="connsiteX114" fmla="*/ 3876 w 10000"/>
                  <a:gd name="connsiteY114" fmla="*/ 31 h 10000"/>
                  <a:gd name="connsiteX115" fmla="*/ 3903 w 10000"/>
                  <a:gd name="connsiteY115" fmla="*/ 43 h 10000"/>
                  <a:gd name="connsiteX116" fmla="*/ 3930 w 10000"/>
                  <a:gd name="connsiteY116" fmla="*/ 62 h 10000"/>
                  <a:gd name="connsiteX117" fmla="*/ 3957 w 10000"/>
                  <a:gd name="connsiteY117" fmla="*/ 81 h 10000"/>
                  <a:gd name="connsiteX118" fmla="*/ 3988 w 10000"/>
                  <a:gd name="connsiteY118" fmla="*/ 106 h 10000"/>
                  <a:gd name="connsiteX119" fmla="*/ 4015 w 10000"/>
                  <a:gd name="connsiteY119" fmla="*/ 130 h 10000"/>
                  <a:gd name="connsiteX120" fmla="*/ 4047 w 10000"/>
                  <a:gd name="connsiteY120" fmla="*/ 155 h 10000"/>
                  <a:gd name="connsiteX121" fmla="*/ 4074 w 10000"/>
                  <a:gd name="connsiteY121" fmla="*/ 186 h 10000"/>
                  <a:gd name="connsiteX122" fmla="*/ 4101 w 10000"/>
                  <a:gd name="connsiteY122" fmla="*/ 217 h 10000"/>
                  <a:gd name="connsiteX123" fmla="*/ 4132 w 10000"/>
                  <a:gd name="connsiteY123" fmla="*/ 255 h 10000"/>
                  <a:gd name="connsiteX124" fmla="*/ 4160 w 10000"/>
                  <a:gd name="connsiteY124" fmla="*/ 292 h 10000"/>
                  <a:gd name="connsiteX125" fmla="*/ 4191 w 10000"/>
                  <a:gd name="connsiteY125" fmla="*/ 329 h 10000"/>
                  <a:gd name="connsiteX126" fmla="*/ 4218 w 10000"/>
                  <a:gd name="connsiteY126" fmla="*/ 373 h 10000"/>
                  <a:gd name="connsiteX127" fmla="*/ 4245 w 10000"/>
                  <a:gd name="connsiteY127" fmla="*/ 422 h 10000"/>
                  <a:gd name="connsiteX128" fmla="*/ 4277 w 10000"/>
                  <a:gd name="connsiteY128" fmla="*/ 466 h 10000"/>
                  <a:gd name="connsiteX129" fmla="*/ 4304 w 10000"/>
                  <a:gd name="connsiteY129" fmla="*/ 522 h 10000"/>
                  <a:gd name="connsiteX130" fmla="*/ 4335 w 10000"/>
                  <a:gd name="connsiteY130" fmla="*/ 571 h 10000"/>
                  <a:gd name="connsiteX131" fmla="*/ 4362 w 10000"/>
                  <a:gd name="connsiteY131" fmla="*/ 634 h 10000"/>
                  <a:gd name="connsiteX132" fmla="*/ 4389 w 10000"/>
                  <a:gd name="connsiteY132" fmla="*/ 689 h 10000"/>
                  <a:gd name="connsiteX133" fmla="*/ 4421 w 10000"/>
                  <a:gd name="connsiteY133" fmla="*/ 752 h 10000"/>
                  <a:gd name="connsiteX134" fmla="*/ 4448 w 10000"/>
                  <a:gd name="connsiteY134" fmla="*/ 820 h 10000"/>
                  <a:gd name="connsiteX135" fmla="*/ 4475 w 10000"/>
                  <a:gd name="connsiteY135" fmla="*/ 888 h 10000"/>
                  <a:gd name="connsiteX136" fmla="*/ 4507 w 10000"/>
                  <a:gd name="connsiteY136" fmla="*/ 957 h 10000"/>
                  <a:gd name="connsiteX137" fmla="*/ 4534 w 10000"/>
                  <a:gd name="connsiteY137" fmla="*/ 1037 h 10000"/>
                  <a:gd name="connsiteX138" fmla="*/ 4565 w 10000"/>
                  <a:gd name="connsiteY138" fmla="*/ 1118 h 10000"/>
                  <a:gd name="connsiteX139" fmla="*/ 4592 w 10000"/>
                  <a:gd name="connsiteY139" fmla="*/ 1199 h 10000"/>
                  <a:gd name="connsiteX140" fmla="*/ 4619 w 10000"/>
                  <a:gd name="connsiteY140" fmla="*/ 1286 h 10000"/>
                  <a:gd name="connsiteX141" fmla="*/ 4651 w 10000"/>
                  <a:gd name="connsiteY141" fmla="*/ 1373 h 10000"/>
                  <a:gd name="connsiteX142" fmla="*/ 4678 w 10000"/>
                  <a:gd name="connsiteY142" fmla="*/ 1472 h 10000"/>
                  <a:gd name="connsiteX143" fmla="*/ 4709 w 10000"/>
                  <a:gd name="connsiteY143" fmla="*/ 1565 h 10000"/>
                  <a:gd name="connsiteX144" fmla="*/ 4736 w 10000"/>
                  <a:gd name="connsiteY144" fmla="*/ 1671 h 10000"/>
                  <a:gd name="connsiteX145" fmla="*/ 4763 w 10000"/>
                  <a:gd name="connsiteY145" fmla="*/ 1776 h 10000"/>
                  <a:gd name="connsiteX146" fmla="*/ 4795 w 10000"/>
                  <a:gd name="connsiteY146" fmla="*/ 1894 h 10000"/>
                  <a:gd name="connsiteX147" fmla="*/ 4822 w 10000"/>
                  <a:gd name="connsiteY147" fmla="*/ 2012 h 10000"/>
                  <a:gd name="connsiteX148" fmla="*/ 4854 w 10000"/>
                  <a:gd name="connsiteY148" fmla="*/ 2137 h 10000"/>
                  <a:gd name="connsiteX149" fmla="*/ 4881 w 10000"/>
                  <a:gd name="connsiteY149" fmla="*/ 2267 h 10000"/>
                  <a:gd name="connsiteX150" fmla="*/ 4908 w 10000"/>
                  <a:gd name="connsiteY150" fmla="*/ 2404 h 10000"/>
                  <a:gd name="connsiteX151" fmla="*/ 4935 w 10000"/>
                  <a:gd name="connsiteY151" fmla="*/ 2553 h 10000"/>
                  <a:gd name="connsiteX152" fmla="*/ 4966 w 10000"/>
                  <a:gd name="connsiteY152" fmla="*/ 2708 h 10000"/>
                  <a:gd name="connsiteX153" fmla="*/ 4993 w 10000"/>
                  <a:gd name="connsiteY153" fmla="*/ 2870 h 10000"/>
                  <a:gd name="connsiteX154" fmla="*/ 5025 w 10000"/>
                  <a:gd name="connsiteY154" fmla="*/ 3043 h 10000"/>
                  <a:gd name="connsiteX155" fmla="*/ 5052 w 10000"/>
                  <a:gd name="connsiteY155" fmla="*/ 3230 h 10000"/>
                  <a:gd name="connsiteX156" fmla="*/ 5079 w 10000"/>
                  <a:gd name="connsiteY156" fmla="*/ 3429 h 10000"/>
                  <a:gd name="connsiteX157" fmla="*/ 5110 w 10000"/>
                  <a:gd name="connsiteY157" fmla="*/ 3646 h 10000"/>
                  <a:gd name="connsiteX158" fmla="*/ 5137 w 10000"/>
                  <a:gd name="connsiteY158" fmla="*/ 3882 h 10000"/>
                  <a:gd name="connsiteX159" fmla="*/ 5169 w 10000"/>
                  <a:gd name="connsiteY159" fmla="*/ 4143 h 10000"/>
                  <a:gd name="connsiteX160" fmla="*/ 5196 w 10000"/>
                  <a:gd name="connsiteY160" fmla="*/ 4441 h 10000"/>
                  <a:gd name="connsiteX161" fmla="*/ 5223 w 10000"/>
                  <a:gd name="connsiteY161" fmla="*/ 4789 h 10000"/>
                  <a:gd name="connsiteX162" fmla="*/ 5255 w 10000"/>
                  <a:gd name="connsiteY162" fmla="*/ 5205 h 10000"/>
                  <a:gd name="connsiteX163" fmla="*/ 5282 w 10000"/>
                  <a:gd name="connsiteY163" fmla="*/ 5758 h 10000"/>
                  <a:gd name="connsiteX164" fmla="*/ 5313 w 10000"/>
                  <a:gd name="connsiteY164" fmla="*/ 6671 h 10000"/>
                  <a:gd name="connsiteX165" fmla="*/ 5340 w 10000"/>
                  <a:gd name="connsiteY165" fmla="*/ 7776 h 10000"/>
                  <a:gd name="connsiteX166" fmla="*/ 5367 w 10000"/>
                  <a:gd name="connsiteY166" fmla="*/ 6565 h 10000"/>
                  <a:gd name="connsiteX167" fmla="*/ 5399 w 10000"/>
                  <a:gd name="connsiteY167" fmla="*/ 6255 h 10000"/>
                  <a:gd name="connsiteX168" fmla="*/ 5426 w 10000"/>
                  <a:gd name="connsiteY168" fmla="*/ 6155 h 10000"/>
                  <a:gd name="connsiteX169" fmla="*/ 5453 w 10000"/>
                  <a:gd name="connsiteY169" fmla="*/ 6180 h 10000"/>
                  <a:gd name="connsiteX170" fmla="*/ 5484 w 10000"/>
                  <a:gd name="connsiteY170" fmla="*/ 6286 h 10000"/>
                  <a:gd name="connsiteX171" fmla="*/ 5511 w 10000"/>
                  <a:gd name="connsiteY171" fmla="*/ 6484 h 10000"/>
                  <a:gd name="connsiteX172" fmla="*/ 5539 w 10000"/>
                  <a:gd name="connsiteY172" fmla="*/ 6801 h 10000"/>
                  <a:gd name="connsiteX173" fmla="*/ 5570 w 10000"/>
                  <a:gd name="connsiteY173" fmla="*/ 7373 h 10000"/>
                  <a:gd name="connsiteX174" fmla="*/ 5597 w 10000"/>
                  <a:gd name="connsiteY174" fmla="*/ 9447 h 10000"/>
                  <a:gd name="connsiteX175" fmla="*/ 5629 w 10000"/>
                  <a:gd name="connsiteY175" fmla="*/ 7621 h 10000"/>
                  <a:gd name="connsiteX176" fmla="*/ 5656 w 10000"/>
                  <a:gd name="connsiteY176" fmla="*/ 7012 h 10000"/>
                  <a:gd name="connsiteX177" fmla="*/ 5683 w 10000"/>
                  <a:gd name="connsiteY177" fmla="*/ 6708 h 10000"/>
                  <a:gd name="connsiteX178" fmla="*/ 5714 w 10000"/>
                  <a:gd name="connsiteY178" fmla="*/ 6534 h 10000"/>
                  <a:gd name="connsiteX179" fmla="*/ 5741 w 10000"/>
                  <a:gd name="connsiteY179" fmla="*/ 6429 h 10000"/>
                  <a:gd name="connsiteX180" fmla="*/ 5773 w 10000"/>
                  <a:gd name="connsiteY180" fmla="*/ 6385 h 10000"/>
                  <a:gd name="connsiteX181" fmla="*/ 5800 w 10000"/>
                  <a:gd name="connsiteY181" fmla="*/ 6385 h 10000"/>
                  <a:gd name="connsiteX182" fmla="*/ 5827 w 10000"/>
                  <a:gd name="connsiteY182" fmla="*/ 6429 h 10000"/>
                  <a:gd name="connsiteX183" fmla="*/ 5858 w 10000"/>
                  <a:gd name="connsiteY183" fmla="*/ 6516 h 10000"/>
                  <a:gd name="connsiteX184" fmla="*/ 5886 w 10000"/>
                  <a:gd name="connsiteY184" fmla="*/ 6646 h 10000"/>
                  <a:gd name="connsiteX185" fmla="*/ 5913 w 10000"/>
                  <a:gd name="connsiteY185" fmla="*/ 6845 h 10000"/>
                  <a:gd name="connsiteX186" fmla="*/ 5944 w 10000"/>
                  <a:gd name="connsiteY186" fmla="*/ 7149 h 10000"/>
                  <a:gd name="connsiteX187" fmla="*/ 5971 w 10000"/>
                  <a:gd name="connsiteY187" fmla="*/ 7658 h 10000"/>
                  <a:gd name="connsiteX188" fmla="*/ 6003 w 10000"/>
                  <a:gd name="connsiteY188" fmla="*/ 9093 h 10000"/>
                  <a:gd name="connsiteX189" fmla="*/ 6030 w 10000"/>
                  <a:gd name="connsiteY189" fmla="*/ 8106 h 10000"/>
                  <a:gd name="connsiteX190" fmla="*/ 6057 w 10000"/>
                  <a:gd name="connsiteY190" fmla="*/ 7385 h 10000"/>
                  <a:gd name="connsiteX191" fmla="*/ 6088 w 10000"/>
                  <a:gd name="connsiteY191" fmla="*/ 7019 h 10000"/>
                  <a:gd name="connsiteX192" fmla="*/ 6115 w 10000"/>
                  <a:gd name="connsiteY192" fmla="*/ 6789 h 10000"/>
                  <a:gd name="connsiteX193" fmla="*/ 6147 w 10000"/>
                  <a:gd name="connsiteY193" fmla="*/ 6634 h 10000"/>
                  <a:gd name="connsiteX194" fmla="*/ 6174 w 10000"/>
                  <a:gd name="connsiteY194" fmla="*/ 6534 h 10000"/>
                  <a:gd name="connsiteX195" fmla="*/ 6201 w 10000"/>
                  <a:gd name="connsiteY195" fmla="*/ 6472 h 10000"/>
                  <a:gd name="connsiteX196" fmla="*/ 6233 w 10000"/>
                  <a:gd name="connsiteY196" fmla="*/ 6441 h 10000"/>
                  <a:gd name="connsiteX197" fmla="*/ 6260 w 10000"/>
                  <a:gd name="connsiteY197" fmla="*/ 6435 h 10000"/>
                  <a:gd name="connsiteX198" fmla="*/ 6291 w 10000"/>
                  <a:gd name="connsiteY198" fmla="*/ 6460 h 10000"/>
                  <a:gd name="connsiteX199" fmla="*/ 6318 w 10000"/>
                  <a:gd name="connsiteY199" fmla="*/ 6516 h 10000"/>
                  <a:gd name="connsiteX200" fmla="*/ 6345 w 10000"/>
                  <a:gd name="connsiteY200" fmla="*/ 6609 h 10000"/>
                  <a:gd name="connsiteX201" fmla="*/ 6372 w 10000"/>
                  <a:gd name="connsiteY201" fmla="*/ 6733 h 10000"/>
                  <a:gd name="connsiteX202" fmla="*/ 6404 w 10000"/>
                  <a:gd name="connsiteY202" fmla="*/ 6919 h 10000"/>
                  <a:gd name="connsiteX203" fmla="*/ 6431 w 10000"/>
                  <a:gd name="connsiteY203" fmla="*/ 7186 h 10000"/>
                  <a:gd name="connsiteX204" fmla="*/ 6462 w 10000"/>
                  <a:gd name="connsiteY204" fmla="*/ 7596 h 10000"/>
                  <a:gd name="connsiteX205" fmla="*/ 6489 w 10000"/>
                  <a:gd name="connsiteY205" fmla="*/ 8466 h 10000"/>
                  <a:gd name="connsiteX206" fmla="*/ 6516 w 10000"/>
                  <a:gd name="connsiteY206" fmla="*/ 8801 h 10000"/>
                  <a:gd name="connsiteX207" fmla="*/ 6548 w 10000"/>
                  <a:gd name="connsiteY207" fmla="*/ 7714 h 10000"/>
                  <a:gd name="connsiteX208" fmla="*/ 6575 w 10000"/>
                  <a:gd name="connsiteY208" fmla="*/ 7261 h 10000"/>
                  <a:gd name="connsiteX209" fmla="*/ 6607 w 10000"/>
                  <a:gd name="connsiteY209" fmla="*/ 6981 h 10000"/>
                  <a:gd name="connsiteX210" fmla="*/ 6634 w 10000"/>
                  <a:gd name="connsiteY210" fmla="*/ 6795 h 10000"/>
                  <a:gd name="connsiteX211" fmla="*/ 6661 w 10000"/>
                  <a:gd name="connsiteY211" fmla="*/ 6658 h 10000"/>
                  <a:gd name="connsiteX212" fmla="*/ 6692 w 10000"/>
                  <a:gd name="connsiteY212" fmla="*/ 6559 h 10000"/>
                  <a:gd name="connsiteX213" fmla="*/ 6719 w 10000"/>
                  <a:gd name="connsiteY213" fmla="*/ 6497 h 10000"/>
                  <a:gd name="connsiteX214" fmla="*/ 6751 w 10000"/>
                  <a:gd name="connsiteY214" fmla="*/ 6460 h 10000"/>
                  <a:gd name="connsiteX215" fmla="*/ 6778 w 10000"/>
                  <a:gd name="connsiteY215" fmla="*/ 6453 h 10000"/>
                  <a:gd name="connsiteX216" fmla="*/ 6805 w 10000"/>
                  <a:gd name="connsiteY216" fmla="*/ 6460 h 10000"/>
                  <a:gd name="connsiteX217" fmla="*/ 6836 w 10000"/>
                  <a:gd name="connsiteY217" fmla="*/ 6503 h 10000"/>
                  <a:gd name="connsiteX218" fmla="*/ 6863 w 10000"/>
                  <a:gd name="connsiteY218" fmla="*/ 6565 h 10000"/>
                  <a:gd name="connsiteX219" fmla="*/ 6890 w 10000"/>
                  <a:gd name="connsiteY219" fmla="*/ 6658 h 10000"/>
                  <a:gd name="connsiteX220" fmla="*/ 6922 w 10000"/>
                  <a:gd name="connsiteY220" fmla="*/ 6789 h 10000"/>
                  <a:gd name="connsiteX221" fmla="*/ 6949 w 10000"/>
                  <a:gd name="connsiteY221" fmla="*/ 6975 h 10000"/>
                  <a:gd name="connsiteX222" fmla="*/ 6981 w 10000"/>
                  <a:gd name="connsiteY222" fmla="*/ 7236 h 10000"/>
                  <a:gd name="connsiteX223" fmla="*/ 7008 w 10000"/>
                  <a:gd name="connsiteY223" fmla="*/ 7634 h 10000"/>
                  <a:gd name="connsiteX224" fmla="*/ 7035 w 10000"/>
                  <a:gd name="connsiteY224" fmla="*/ 8460 h 10000"/>
                  <a:gd name="connsiteX225" fmla="*/ 7066 w 10000"/>
                  <a:gd name="connsiteY225" fmla="*/ 8969 h 10000"/>
                  <a:gd name="connsiteX226" fmla="*/ 7093 w 10000"/>
                  <a:gd name="connsiteY226" fmla="*/ 7801 h 10000"/>
                  <a:gd name="connsiteX227" fmla="*/ 7125 w 10000"/>
                  <a:gd name="connsiteY227" fmla="*/ 7329 h 10000"/>
                  <a:gd name="connsiteX228" fmla="*/ 7152 w 10000"/>
                  <a:gd name="connsiteY228" fmla="*/ 7037 h 10000"/>
                  <a:gd name="connsiteX229" fmla="*/ 7179 w 10000"/>
                  <a:gd name="connsiteY229" fmla="*/ 6839 h 10000"/>
                  <a:gd name="connsiteX230" fmla="*/ 7210 w 10000"/>
                  <a:gd name="connsiteY230" fmla="*/ 6696 h 10000"/>
                  <a:gd name="connsiteX231" fmla="*/ 7237 w 10000"/>
                  <a:gd name="connsiteY231" fmla="*/ 6590 h 10000"/>
                  <a:gd name="connsiteX232" fmla="*/ 7269 w 10000"/>
                  <a:gd name="connsiteY232" fmla="*/ 6516 h 10000"/>
                  <a:gd name="connsiteX233" fmla="*/ 7296 w 10000"/>
                  <a:gd name="connsiteY233" fmla="*/ 6472 h 10000"/>
                  <a:gd name="connsiteX234" fmla="*/ 7323 w 10000"/>
                  <a:gd name="connsiteY234" fmla="*/ 6447 h 10000"/>
                  <a:gd name="connsiteX235" fmla="*/ 7350 w 10000"/>
                  <a:gd name="connsiteY235" fmla="*/ 6447 h 10000"/>
                  <a:gd name="connsiteX236" fmla="*/ 7382 w 10000"/>
                  <a:gd name="connsiteY236" fmla="*/ 6466 h 10000"/>
                  <a:gd name="connsiteX237" fmla="*/ 7409 w 10000"/>
                  <a:gd name="connsiteY237" fmla="*/ 6509 h 10000"/>
                  <a:gd name="connsiteX238" fmla="*/ 7440 w 10000"/>
                  <a:gd name="connsiteY238" fmla="*/ 6578 h 10000"/>
                  <a:gd name="connsiteX239" fmla="*/ 7467 w 10000"/>
                  <a:gd name="connsiteY239" fmla="*/ 6677 h 10000"/>
                  <a:gd name="connsiteX240" fmla="*/ 7494 w 10000"/>
                  <a:gd name="connsiteY240" fmla="*/ 6814 h 10000"/>
                  <a:gd name="connsiteX241" fmla="*/ 7526 w 10000"/>
                  <a:gd name="connsiteY241" fmla="*/ 7006 h 10000"/>
                  <a:gd name="connsiteX242" fmla="*/ 7553 w 10000"/>
                  <a:gd name="connsiteY242" fmla="*/ 7273 h 10000"/>
                  <a:gd name="connsiteX243" fmla="*/ 7584 w 10000"/>
                  <a:gd name="connsiteY243" fmla="*/ 7696 h 10000"/>
                  <a:gd name="connsiteX244" fmla="*/ 7612 w 10000"/>
                  <a:gd name="connsiteY244" fmla="*/ 8584 h 10000"/>
                  <a:gd name="connsiteX245" fmla="*/ 7639 w 10000"/>
                  <a:gd name="connsiteY245" fmla="*/ 8814 h 10000"/>
                  <a:gd name="connsiteX246" fmla="*/ 7670 w 10000"/>
                  <a:gd name="connsiteY246" fmla="*/ 7770 h 10000"/>
                  <a:gd name="connsiteX247" fmla="*/ 7697 w 10000"/>
                  <a:gd name="connsiteY247" fmla="*/ 7317 h 10000"/>
                  <a:gd name="connsiteX248" fmla="*/ 7729 w 10000"/>
                  <a:gd name="connsiteY248" fmla="*/ 7031 h 10000"/>
                  <a:gd name="connsiteX249" fmla="*/ 7756 w 10000"/>
                  <a:gd name="connsiteY249" fmla="*/ 6839 h 10000"/>
                  <a:gd name="connsiteX250" fmla="*/ 7783 w 10000"/>
                  <a:gd name="connsiteY250" fmla="*/ 6696 h 10000"/>
                  <a:gd name="connsiteX251" fmla="*/ 7810 w 10000"/>
                  <a:gd name="connsiteY251" fmla="*/ 6590 h 10000"/>
                  <a:gd name="connsiteX252" fmla="*/ 7841 w 10000"/>
                  <a:gd name="connsiteY252" fmla="*/ 6522 h 10000"/>
                  <a:gd name="connsiteX253" fmla="*/ 7868 w 10000"/>
                  <a:gd name="connsiteY253" fmla="*/ 6472 h 10000"/>
                  <a:gd name="connsiteX254" fmla="*/ 7900 w 10000"/>
                  <a:gd name="connsiteY254" fmla="*/ 6447 h 10000"/>
                  <a:gd name="connsiteX255" fmla="*/ 7927 w 10000"/>
                  <a:gd name="connsiteY255" fmla="*/ 6447 h 10000"/>
                  <a:gd name="connsiteX256" fmla="*/ 7954 w 10000"/>
                  <a:gd name="connsiteY256" fmla="*/ 6466 h 10000"/>
                  <a:gd name="connsiteX257" fmla="*/ 7986 w 10000"/>
                  <a:gd name="connsiteY257" fmla="*/ 6509 h 10000"/>
                  <a:gd name="connsiteX258" fmla="*/ 8013 w 10000"/>
                  <a:gd name="connsiteY258" fmla="*/ 6578 h 10000"/>
                  <a:gd name="connsiteX259" fmla="*/ 8044 w 10000"/>
                  <a:gd name="connsiteY259" fmla="*/ 6683 h 10000"/>
                  <a:gd name="connsiteX260" fmla="*/ 8071 w 10000"/>
                  <a:gd name="connsiteY260" fmla="*/ 6820 h 10000"/>
                  <a:gd name="connsiteX261" fmla="*/ 8098 w 10000"/>
                  <a:gd name="connsiteY261" fmla="*/ 7006 h 10000"/>
                  <a:gd name="connsiteX262" fmla="*/ 8130 w 10000"/>
                  <a:gd name="connsiteY262" fmla="*/ 7280 h 10000"/>
                  <a:gd name="connsiteX263" fmla="*/ 8157 w 10000"/>
                  <a:gd name="connsiteY263" fmla="*/ 7714 h 10000"/>
                  <a:gd name="connsiteX264" fmla="*/ 8188 w 10000"/>
                  <a:gd name="connsiteY264" fmla="*/ 8671 h 10000"/>
                  <a:gd name="connsiteX265" fmla="*/ 8215 w 10000"/>
                  <a:gd name="connsiteY265" fmla="*/ 8696 h 10000"/>
                  <a:gd name="connsiteX266" fmla="*/ 8242 w 10000"/>
                  <a:gd name="connsiteY266" fmla="*/ 7720 h 10000"/>
                  <a:gd name="connsiteX267" fmla="*/ 8274 w 10000"/>
                  <a:gd name="connsiteY267" fmla="*/ 7286 h 10000"/>
                  <a:gd name="connsiteX268" fmla="*/ 8301 w 10000"/>
                  <a:gd name="connsiteY268" fmla="*/ 7006 h 10000"/>
                  <a:gd name="connsiteX269" fmla="*/ 8328 w 10000"/>
                  <a:gd name="connsiteY269" fmla="*/ 6820 h 10000"/>
                  <a:gd name="connsiteX270" fmla="*/ 8360 w 10000"/>
                  <a:gd name="connsiteY270" fmla="*/ 6683 h 10000"/>
                  <a:gd name="connsiteX271" fmla="*/ 8387 w 10000"/>
                  <a:gd name="connsiteY271" fmla="*/ 6584 h 10000"/>
                  <a:gd name="connsiteX272" fmla="*/ 8418 w 10000"/>
                  <a:gd name="connsiteY272" fmla="*/ 6516 h 10000"/>
                  <a:gd name="connsiteX273" fmla="*/ 8445 w 10000"/>
                  <a:gd name="connsiteY273" fmla="*/ 6472 h 10000"/>
                  <a:gd name="connsiteX274" fmla="*/ 8472 w 10000"/>
                  <a:gd name="connsiteY274" fmla="*/ 6453 h 10000"/>
                  <a:gd name="connsiteX275" fmla="*/ 8504 w 10000"/>
                  <a:gd name="connsiteY275" fmla="*/ 6460 h 10000"/>
                  <a:gd name="connsiteX276" fmla="*/ 8531 w 10000"/>
                  <a:gd name="connsiteY276" fmla="*/ 6491 h 10000"/>
                  <a:gd name="connsiteX277" fmla="*/ 8562 w 10000"/>
                  <a:gd name="connsiteY277" fmla="*/ 6553 h 10000"/>
                  <a:gd name="connsiteX278" fmla="*/ 8589 w 10000"/>
                  <a:gd name="connsiteY278" fmla="*/ 6640 h 10000"/>
                  <a:gd name="connsiteX279" fmla="*/ 8616 w 10000"/>
                  <a:gd name="connsiteY279" fmla="*/ 6770 h 10000"/>
                  <a:gd name="connsiteX280" fmla="*/ 8648 w 10000"/>
                  <a:gd name="connsiteY280" fmla="*/ 6944 h 10000"/>
                  <a:gd name="connsiteX281" fmla="*/ 8675 w 10000"/>
                  <a:gd name="connsiteY281" fmla="*/ 7205 h 10000"/>
                  <a:gd name="connsiteX282" fmla="*/ 8707 w 10000"/>
                  <a:gd name="connsiteY282" fmla="*/ 7615 h 10000"/>
                  <a:gd name="connsiteX283" fmla="*/ 8734 w 10000"/>
                  <a:gd name="connsiteY283" fmla="*/ 8460 h 10000"/>
                  <a:gd name="connsiteX284" fmla="*/ 8761 w 10000"/>
                  <a:gd name="connsiteY284" fmla="*/ 8839 h 10000"/>
                  <a:gd name="connsiteX285" fmla="*/ 8788 w 10000"/>
                  <a:gd name="connsiteY285" fmla="*/ 7733 h 10000"/>
                  <a:gd name="connsiteX286" fmla="*/ 8819 w 10000"/>
                  <a:gd name="connsiteY286" fmla="*/ 7267 h 10000"/>
                  <a:gd name="connsiteX287" fmla="*/ 8851 w 10000"/>
                  <a:gd name="connsiteY287" fmla="*/ 6981 h 10000"/>
                  <a:gd name="connsiteX288" fmla="*/ 8878 w 10000"/>
                  <a:gd name="connsiteY288" fmla="*/ 6783 h 10000"/>
                  <a:gd name="connsiteX289" fmla="*/ 8905 w 10000"/>
                  <a:gd name="connsiteY289" fmla="*/ 6646 h 10000"/>
                  <a:gd name="connsiteX290" fmla="*/ 8932 w 10000"/>
                  <a:gd name="connsiteY290" fmla="*/ 6547 h 10000"/>
                  <a:gd name="connsiteX291" fmla="*/ 8963 w 10000"/>
                  <a:gd name="connsiteY291" fmla="*/ 6484 h 10000"/>
                  <a:gd name="connsiteX292" fmla="*/ 8991 w 10000"/>
                  <a:gd name="connsiteY292" fmla="*/ 6453 h 10000"/>
                  <a:gd name="connsiteX293" fmla="*/ 9022 w 10000"/>
                  <a:gd name="connsiteY293" fmla="*/ 6447 h 10000"/>
                  <a:gd name="connsiteX294" fmla="*/ 9049 w 10000"/>
                  <a:gd name="connsiteY294" fmla="*/ 6472 h 10000"/>
                  <a:gd name="connsiteX295" fmla="*/ 9076 w 10000"/>
                  <a:gd name="connsiteY295" fmla="*/ 6528 h 10000"/>
                  <a:gd name="connsiteX296" fmla="*/ 9108 w 10000"/>
                  <a:gd name="connsiteY296" fmla="*/ 6621 h 10000"/>
                  <a:gd name="connsiteX297" fmla="*/ 9135 w 10000"/>
                  <a:gd name="connsiteY297" fmla="*/ 6758 h 10000"/>
                  <a:gd name="connsiteX298" fmla="*/ 9166 w 10000"/>
                  <a:gd name="connsiteY298" fmla="*/ 6957 h 10000"/>
                  <a:gd name="connsiteX299" fmla="*/ 9193 w 10000"/>
                  <a:gd name="connsiteY299" fmla="*/ 7267 h 10000"/>
                  <a:gd name="connsiteX300" fmla="*/ 9220 w 10000"/>
                  <a:gd name="connsiteY300" fmla="*/ 7814 h 10000"/>
                  <a:gd name="connsiteX301" fmla="*/ 9252 w 10000"/>
                  <a:gd name="connsiteY301" fmla="*/ 9863 h 10000"/>
                  <a:gd name="connsiteX302" fmla="*/ 9279 w 10000"/>
                  <a:gd name="connsiteY302" fmla="*/ 7988 h 10000"/>
                  <a:gd name="connsiteX303" fmla="*/ 9306 w 10000"/>
                  <a:gd name="connsiteY303" fmla="*/ 7335 h 10000"/>
                  <a:gd name="connsiteX304" fmla="*/ 9338 w 10000"/>
                  <a:gd name="connsiteY304" fmla="*/ 6988 h 10000"/>
                  <a:gd name="connsiteX305" fmla="*/ 9365 w 10000"/>
                  <a:gd name="connsiteY305" fmla="*/ 6758 h 10000"/>
                  <a:gd name="connsiteX306" fmla="*/ 9396 w 10000"/>
                  <a:gd name="connsiteY306" fmla="*/ 6602 h 10000"/>
                  <a:gd name="connsiteX307" fmla="*/ 9423 w 10000"/>
                  <a:gd name="connsiteY307" fmla="*/ 6503 h 10000"/>
                  <a:gd name="connsiteX308" fmla="*/ 9450 w 10000"/>
                  <a:gd name="connsiteY308" fmla="*/ 6447 h 10000"/>
                  <a:gd name="connsiteX309" fmla="*/ 9482 w 10000"/>
                  <a:gd name="connsiteY309" fmla="*/ 6435 h 10000"/>
                  <a:gd name="connsiteX310" fmla="*/ 9509 w 10000"/>
                  <a:gd name="connsiteY310" fmla="*/ 6460 h 10000"/>
                  <a:gd name="connsiteX311" fmla="*/ 9540 w 10000"/>
                  <a:gd name="connsiteY311" fmla="*/ 6534 h 10000"/>
                  <a:gd name="connsiteX312" fmla="*/ 9567 w 10000"/>
                  <a:gd name="connsiteY312" fmla="*/ 6665 h 10000"/>
                  <a:gd name="connsiteX313" fmla="*/ 9594 w 10000"/>
                  <a:gd name="connsiteY313" fmla="*/ 6882 h 10000"/>
                  <a:gd name="connsiteX314" fmla="*/ 9626 w 10000"/>
                  <a:gd name="connsiteY314" fmla="*/ 7242 h 10000"/>
                  <a:gd name="connsiteX315" fmla="*/ 9653 w 10000"/>
                  <a:gd name="connsiteY315" fmla="*/ 7981 h 10000"/>
                  <a:gd name="connsiteX316" fmla="*/ 9680 w 10000"/>
                  <a:gd name="connsiteY316" fmla="*/ 8820 h 10000"/>
                  <a:gd name="connsiteX317" fmla="*/ 9712 w 10000"/>
                  <a:gd name="connsiteY317" fmla="*/ 7484 h 10000"/>
                  <a:gd name="connsiteX318" fmla="*/ 9739 w 10000"/>
                  <a:gd name="connsiteY318" fmla="*/ 7012 h 10000"/>
                  <a:gd name="connsiteX319" fmla="*/ 9766 w 10000"/>
                  <a:gd name="connsiteY319" fmla="*/ 6758 h 10000"/>
                  <a:gd name="connsiteX320" fmla="*/ 9797 w 10000"/>
                  <a:gd name="connsiteY320" fmla="*/ 6615 h 10000"/>
                  <a:gd name="connsiteX321" fmla="*/ 9824 w 10000"/>
                  <a:gd name="connsiteY321" fmla="*/ 6559 h 10000"/>
                  <a:gd name="connsiteX322" fmla="*/ 9856 w 10000"/>
                  <a:gd name="connsiteY322" fmla="*/ 6590 h 10000"/>
                  <a:gd name="connsiteX323" fmla="*/ 9883 w 10000"/>
                  <a:gd name="connsiteY323" fmla="*/ 6708 h 10000"/>
                  <a:gd name="connsiteX324" fmla="*/ 9910 w 10000"/>
                  <a:gd name="connsiteY324" fmla="*/ 6950 h 10000"/>
                  <a:gd name="connsiteX325" fmla="*/ 9941 w 10000"/>
                  <a:gd name="connsiteY325" fmla="*/ 7404 h 10000"/>
                  <a:gd name="connsiteX326" fmla="*/ 9968 w 10000"/>
                  <a:gd name="connsiteY326" fmla="*/ 8516 h 10000"/>
                  <a:gd name="connsiteX327" fmla="*/ 10000 w 10000"/>
                  <a:gd name="connsiteY32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3326 w 10000"/>
                  <a:gd name="connsiteY95" fmla="*/ 404 h 10000"/>
                  <a:gd name="connsiteX96" fmla="*/ 3384 w 10000"/>
                  <a:gd name="connsiteY96" fmla="*/ 280 h 10000"/>
                  <a:gd name="connsiteX97" fmla="*/ 3411 w 10000"/>
                  <a:gd name="connsiteY97" fmla="*/ 230 h 10000"/>
                  <a:gd name="connsiteX98" fmla="*/ 3443 w 10000"/>
                  <a:gd name="connsiteY98" fmla="*/ 186 h 10000"/>
                  <a:gd name="connsiteX99" fmla="*/ 3470 w 10000"/>
                  <a:gd name="connsiteY99" fmla="*/ 149 h 10000"/>
                  <a:gd name="connsiteX100" fmla="*/ 3497 w 10000"/>
                  <a:gd name="connsiteY100" fmla="*/ 118 h 10000"/>
                  <a:gd name="connsiteX101" fmla="*/ 3529 w 10000"/>
                  <a:gd name="connsiteY101" fmla="*/ 87 h 10000"/>
                  <a:gd name="connsiteX102" fmla="*/ 3556 w 10000"/>
                  <a:gd name="connsiteY102" fmla="*/ 68 h 10000"/>
                  <a:gd name="connsiteX103" fmla="*/ 3587 w 10000"/>
                  <a:gd name="connsiteY103" fmla="*/ 43 h 10000"/>
                  <a:gd name="connsiteX104" fmla="*/ 3614 w 10000"/>
                  <a:gd name="connsiteY104" fmla="*/ 31 h 10000"/>
                  <a:gd name="connsiteX105" fmla="*/ 3641 w 10000"/>
                  <a:gd name="connsiteY105" fmla="*/ 19 h 10000"/>
                  <a:gd name="connsiteX106" fmla="*/ 3673 w 10000"/>
                  <a:gd name="connsiteY106" fmla="*/ 6 h 10000"/>
                  <a:gd name="connsiteX107" fmla="*/ 3700 w 10000"/>
                  <a:gd name="connsiteY107" fmla="*/ 6 h 10000"/>
                  <a:gd name="connsiteX108" fmla="*/ 3731 w 10000"/>
                  <a:gd name="connsiteY108" fmla="*/ 0 h 10000"/>
                  <a:gd name="connsiteX109" fmla="*/ 3758 w 10000"/>
                  <a:gd name="connsiteY109" fmla="*/ 0 h 10000"/>
                  <a:gd name="connsiteX110" fmla="*/ 3785 w 10000"/>
                  <a:gd name="connsiteY110" fmla="*/ 6 h 10000"/>
                  <a:gd name="connsiteX111" fmla="*/ 3817 w 10000"/>
                  <a:gd name="connsiteY111" fmla="*/ 12 h 10000"/>
                  <a:gd name="connsiteX112" fmla="*/ 3844 w 10000"/>
                  <a:gd name="connsiteY112" fmla="*/ 19 h 10000"/>
                  <a:gd name="connsiteX113" fmla="*/ 3876 w 10000"/>
                  <a:gd name="connsiteY113" fmla="*/ 31 h 10000"/>
                  <a:gd name="connsiteX114" fmla="*/ 3903 w 10000"/>
                  <a:gd name="connsiteY114" fmla="*/ 43 h 10000"/>
                  <a:gd name="connsiteX115" fmla="*/ 3930 w 10000"/>
                  <a:gd name="connsiteY115" fmla="*/ 62 h 10000"/>
                  <a:gd name="connsiteX116" fmla="*/ 3957 w 10000"/>
                  <a:gd name="connsiteY116" fmla="*/ 81 h 10000"/>
                  <a:gd name="connsiteX117" fmla="*/ 3988 w 10000"/>
                  <a:gd name="connsiteY117" fmla="*/ 106 h 10000"/>
                  <a:gd name="connsiteX118" fmla="*/ 4015 w 10000"/>
                  <a:gd name="connsiteY118" fmla="*/ 130 h 10000"/>
                  <a:gd name="connsiteX119" fmla="*/ 4047 w 10000"/>
                  <a:gd name="connsiteY119" fmla="*/ 155 h 10000"/>
                  <a:gd name="connsiteX120" fmla="*/ 4074 w 10000"/>
                  <a:gd name="connsiteY120" fmla="*/ 186 h 10000"/>
                  <a:gd name="connsiteX121" fmla="*/ 4101 w 10000"/>
                  <a:gd name="connsiteY121" fmla="*/ 217 h 10000"/>
                  <a:gd name="connsiteX122" fmla="*/ 4132 w 10000"/>
                  <a:gd name="connsiteY122" fmla="*/ 255 h 10000"/>
                  <a:gd name="connsiteX123" fmla="*/ 4160 w 10000"/>
                  <a:gd name="connsiteY123" fmla="*/ 292 h 10000"/>
                  <a:gd name="connsiteX124" fmla="*/ 4191 w 10000"/>
                  <a:gd name="connsiteY124" fmla="*/ 329 h 10000"/>
                  <a:gd name="connsiteX125" fmla="*/ 4218 w 10000"/>
                  <a:gd name="connsiteY125" fmla="*/ 373 h 10000"/>
                  <a:gd name="connsiteX126" fmla="*/ 4245 w 10000"/>
                  <a:gd name="connsiteY126" fmla="*/ 422 h 10000"/>
                  <a:gd name="connsiteX127" fmla="*/ 4277 w 10000"/>
                  <a:gd name="connsiteY127" fmla="*/ 466 h 10000"/>
                  <a:gd name="connsiteX128" fmla="*/ 4304 w 10000"/>
                  <a:gd name="connsiteY128" fmla="*/ 522 h 10000"/>
                  <a:gd name="connsiteX129" fmla="*/ 4335 w 10000"/>
                  <a:gd name="connsiteY129" fmla="*/ 571 h 10000"/>
                  <a:gd name="connsiteX130" fmla="*/ 4362 w 10000"/>
                  <a:gd name="connsiteY130" fmla="*/ 634 h 10000"/>
                  <a:gd name="connsiteX131" fmla="*/ 4389 w 10000"/>
                  <a:gd name="connsiteY131" fmla="*/ 689 h 10000"/>
                  <a:gd name="connsiteX132" fmla="*/ 4421 w 10000"/>
                  <a:gd name="connsiteY132" fmla="*/ 752 h 10000"/>
                  <a:gd name="connsiteX133" fmla="*/ 4448 w 10000"/>
                  <a:gd name="connsiteY133" fmla="*/ 820 h 10000"/>
                  <a:gd name="connsiteX134" fmla="*/ 4475 w 10000"/>
                  <a:gd name="connsiteY134" fmla="*/ 888 h 10000"/>
                  <a:gd name="connsiteX135" fmla="*/ 4507 w 10000"/>
                  <a:gd name="connsiteY135" fmla="*/ 957 h 10000"/>
                  <a:gd name="connsiteX136" fmla="*/ 4534 w 10000"/>
                  <a:gd name="connsiteY136" fmla="*/ 1037 h 10000"/>
                  <a:gd name="connsiteX137" fmla="*/ 4565 w 10000"/>
                  <a:gd name="connsiteY137" fmla="*/ 1118 h 10000"/>
                  <a:gd name="connsiteX138" fmla="*/ 4592 w 10000"/>
                  <a:gd name="connsiteY138" fmla="*/ 1199 h 10000"/>
                  <a:gd name="connsiteX139" fmla="*/ 4619 w 10000"/>
                  <a:gd name="connsiteY139" fmla="*/ 1286 h 10000"/>
                  <a:gd name="connsiteX140" fmla="*/ 4651 w 10000"/>
                  <a:gd name="connsiteY140" fmla="*/ 1373 h 10000"/>
                  <a:gd name="connsiteX141" fmla="*/ 4678 w 10000"/>
                  <a:gd name="connsiteY141" fmla="*/ 1472 h 10000"/>
                  <a:gd name="connsiteX142" fmla="*/ 4709 w 10000"/>
                  <a:gd name="connsiteY142" fmla="*/ 1565 h 10000"/>
                  <a:gd name="connsiteX143" fmla="*/ 4736 w 10000"/>
                  <a:gd name="connsiteY143" fmla="*/ 1671 h 10000"/>
                  <a:gd name="connsiteX144" fmla="*/ 4763 w 10000"/>
                  <a:gd name="connsiteY144" fmla="*/ 1776 h 10000"/>
                  <a:gd name="connsiteX145" fmla="*/ 4795 w 10000"/>
                  <a:gd name="connsiteY145" fmla="*/ 1894 h 10000"/>
                  <a:gd name="connsiteX146" fmla="*/ 4822 w 10000"/>
                  <a:gd name="connsiteY146" fmla="*/ 2012 h 10000"/>
                  <a:gd name="connsiteX147" fmla="*/ 4854 w 10000"/>
                  <a:gd name="connsiteY147" fmla="*/ 2137 h 10000"/>
                  <a:gd name="connsiteX148" fmla="*/ 4881 w 10000"/>
                  <a:gd name="connsiteY148" fmla="*/ 2267 h 10000"/>
                  <a:gd name="connsiteX149" fmla="*/ 4908 w 10000"/>
                  <a:gd name="connsiteY149" fmla="*/ 2404 h 10000"/>
                  <a:gd name="connsiteX150" fmla="*/ 4935 w 10000"/>
                  <a:gd name="connsiteY150" fmla="*/ 2553 h 10000"/>
                  <a:gd name="connsiteX151" fmla="*/ 4966 w 10000"/>
                  <a:gd name="connsiteY151" fmla="*/ 2708 h 10000"/>
                  <a:gd name="connsiteX152" fmla="*/ 4993 w 10000"/>
                  <a:gd name="connsiteY152" fmla="*/ 2870 h 10000"/>
                  <a:gd name="connsiteX153" fmla="*/ 5025 w 10000"/>
                  <a:gd name="connsiteY153" fmla="*/ 3043 h 10000"/>
                  <a:gd name="connsiteX154" fmla="*/ 5052 w 10000"/>
                  <a:gd name="connsiteY154" fmla="*/ 3230 h 10000"/>
                  <a:gd name="connsiteX155" fmla="*/ 5079 w 10000"/>
                  <a:gd name="connsiteY155" fmla="*/ 3429 h 10000"/>
                  <a:gd name="connsiteX156" fmla="*/ 5110 w 10000"/>
                  <a:gd name="connsiteY156" fmla="*/ 3646 h 10000"/>
                  <a:gd name="connsiteX157" fmla="*/ 5137 w 10000"/>
                  <a:gd name="connsiteY157" fmla="*/ 3882 h 10000"/>
                  <a:gd name="connsiteX158" fmla="*/ 5169 w 10000"/>
                  <a:gd name="connsiteY158" fmla="*/ 4143 h 10000"/>
                  <a:gd name="connsiteX159" fmla="*/ 5196 w 10000"/>
                  <a:gd name="connsiteY159" fmla="*/ 4441 h 10000"/>
                  <a:gd name="connsiteX160" fmla="*/ 5223 w 10000"/>
                  <a:gd name="connsiteY160" fmla="*/ 4789 h 10000"/>
                  <a:gd name="connsiteX161" fmla="*/ 5255 w 10000"/>
                  <a:gd name="connsiteY161" fmla="*/ 5205 h 10000"/>
                  <a:gd name="connsiteX162" fmla="*/ 5282 w 10000"/>
                  <a:gd name="connsiteY162" fmla="*/ 5758 h 10000"/>
                  <a:gd name="connsiteX163" fmla="*/ 5313 w 10000"/>
                  <a:gd name="connsiteY163" fmla="*/ 6671 h 10000"/>
                  <a:gd name="connsiteX164" fmla="*/ 5340 w 10000"/>
                  <a:gd name="connsiteY164" fmla="*/ 7776 h 10000"/>
                  <a:gd name="connsiteX165" fmla="*/ 5367 w 10000"/>
                  <a:gd name="connsiteY165" fmla="*/ 6565 h 10000"/>
                  <a:gd name="connsiteX166" fmla="*/ 5399 w 10000"/>
                  <a:gd name="connsiteY166" fmla="*/ 6255 h 10000"/>
                  <a:gd name="connsiteX167" fmla="*/ 5426 w 10000"/>
                  <a:gd name="connsiteY167" fmla="*/ 6155 h 10000"/>
                  <a:gd name="connsiteX168" fmla="*/ 5453 w 10000"/>
                  <a:gd name="connsiteY168" fmla="*/ 6180 h 10000"/>
                  <a:gd name="connsiteX169" fmla="*/ 5484 w 10000"/>
                  <a:gd name="connsiteY169" fmla="*/ 6286 h 10000"/>
                  <a:gd name="connsiteX170" fmla="*/ 5511 w 10000"/>
                  <a:gd name="connsiteY170" fmla="*/ 6484 h 10000"/>
                  <a:gd name="connsiteX171" fmla="*/ 5539 w 10000"/>
                  <a:gd name="connsiteY171" fmla="*/ 6801 h 10000"/>
                  <a:gd name="connsiteX172" fmla="*/ 5570 w 10000"/>
                  <a:gd name="connsiteY172" fmla="*/ 7373 h 10000"/>
                  <a:gd name="connsiteX173" fmla="*/ 5597 w 10000"/>
                  <a:gd name="connsiteY173" fmla="*/ 9447 h 10000"/>
                  <a:gd name="connsiteX174" fmla="*/ 5629 w 10000"/>
                  <a:gd name="connsiteY174" fmla="*/ 7621 h 10000"/>
                  <a:gd name="connsiteX175" fmla="*/ 5656 w 10000"/>
                  <a:gd name="connsiteY175" fmla="*/ 7012 h 10000"/>
                  <a:gd name="connsiteX176" fmla="*/ 5683 w 10000"/>
                  <a:gd name="connsiteY176" fmla="*/ 6708 h 10000"/>
                  <a:gd name="connsiteX177" fmla="*/ 5714 w 10000"/>
                  <a:gd name="connsiteY177" fmla="*/ 6534 h 10000"/>
                  <a:gd name="connsiteX178" fmla="*/ 5741 w 10000"/>
                  <a:gd name="connsiteY178" fmla="*/ 6429 h 10000"/>
                  <a:gd name="connsiteX179" fmla="*/ 5773 w 10000"/>
                  <a:gd name="connsiteY179" fmla="*/ 6385 h 10000"/>
                  <a:gd name="connsiteX180" fmla="*/ 5800 w 10000"/>
                  <a:gd name="connsiteY180" fmla="*/ 6385 h 10000"/>
                  <a:gd name="connsiteX181" fmla="*/ 5827 w 10000"/>
                  <a:gd name="connsiteY181" fmla="*/ 6429 h 10000"/>
                  <a:gd name="connsiteX182" fmla="*/ 5858 w 10000"/>
                  <a:gd name="connsiteY182" fmla="*/ 6516 h 10000"/>
                  <a:gd name="connsiteX183" fmla="*/ 5886 w 10000"/>
                  <a:gd name="connsiteY183" fmla="*/ 6646 h 10000"/>
                  <a:gd name="connsiteX184" fmla="*/ 5913 w 10000"/>
                  <a:gd name="connsiteY184" fmla="*/ 6845 h 10000"/>
                  <a:gd name="connsiteX185" fmla="*/ 5944 w 10000"/>
                  <a:gd name="connsiteY185" fmla="*/ 7149 h 10000"/>
                  <a:gd name="connsiteX186" fmla="*/ 5971 w 10000"/>
                  <a:gd name="connsiteY186" fmla="*/ 7658 h 10000"/>
                  <a:gd name="connsiteX187" fmla="*/ 6003 w 10000"/>
                  <a:gd name="connsiteY187" fmla="*/ 9093 h 10000"/>
                  <a:gd name="connsiteX188" fmla="*/ 6030 w 10000"/>
                  <a:gd name="connsiteY188" fmla="*/ 8106 h 10000"/>
                  <a:gd name="connsiteX189" fmla="*/ 6057 w 10000"/>
                  <a:gd name="connsiteY189" fmla="*/ 7385 h 10000"/>
                  <a:gd name="connsiteX190" fmla="*/ 6088 w 10000"/>
                  <a:gd name="connsiteY190" fmla="*/ 7019 h 10000"/>
                  <a:gd name="connsiteX191" fmla="*/ 6115 w 10000"/>
                  <a:gd name="connsiteY191" fmla="*/ 6789 h 10000"/>
                  <a:gd name="connsiteX192" fmla="*/ 6147 w 10000"/>
                  <a:gd name="connsiteY192" fmla="*/ 6634 h 10000"/>
                  <a:gd name="connsiteX193" fmla="*/ 6174 w 10000"/>
                  <a:gd name="connsiteY193" fmla="*/ 6534 h 10000"/>
                  <a:gd name="connsiteX194" fmla="*/ 6201 w 10000"/>
                  <a:gd name="connsiteY194" fmla="*/ 6472 h 10000"/>
                  <a:gd name="connsiteX195" fmla="*/ 6233 w 10000"/>
                  <a:gd name="connsiteY195" fmla="*/ 6441 h 10000"/>
                  <a:gd name="connsiteX196" fmla="*/ 6260 w 10000"/>
                  <a:gd name="connsiteY196" fmla="*/ 6435 h 10000"/>
                  <a:gd name="connsiteX197" fmla="*/ 6291 w 10000"/>
                  <a:gd name="connsiteY197" fmla="*/ 6460 h 10000"/>
                  <a:gd name="connsiteX198" fmla="*/ 6318 w 10000"/>
                  <a:gd name="connsiteY198" fmla="*/ 6516 h 10000"/>
                  <a:gd name="connsiteX199" fmla="*/ 6345 w 10000"/>
                  <a:gd name="connsiteY199" fmla="*/ 6609 h 10000"/>
                  <a:gd name="connsiteX200" fmla="*/ 6372 w 10000"/>
                  <a:gd name="connsiteY200" fmla="*/ 6733 h 10000"/>
                  <a:gd name="connsiteX201" fmla="*/ 6404 w 10000"/>
                  <a:gd name="connsiteY201" fmla="*/ 6919 h 10000"/>
                  <a:gd name="connsiteX202" fmla="*/ 6431 w 10000"/>
                  <a:gd name="connsiteY202" fmla="*/ 7186 h 10000"/>
                  <a:gd name="connsiteX203" fmla="*/ 6462 w 10000"/>
                  <a:gd name="connsiteY203" fmla="*/ 7596 h 10000"/>
                  <a:gd name="connsiteX204" fmla="*/ 6489 w 10000"/>
                  <a:gd name="connsiteY204" fmla="*/ 8466 h 10000"/>
                  <a:gd name="connsiteX205" fmla="*/ 6516 w 10000"/>
                  <a:gd name="connsiteY205" fmla="*/ 8801 h 10000"/>
                  <a:gd name="connsiteX206" fmla="*/ 6548 w 10000"/>
                  <a:gd name="connsiteY206" fmla="*/ 7714 h 10000"/>
                  <a:gd name="connsiteX207" fmla="*/ 6575 w 10000"/>
                  <a:gd name="connsiteY207" fmla="*/ 7261 h 10000"/>
                  <a:gd name="connsiteX208" fmla="*/ 6607 w 10000"/>
                  <a:gd name="connsiteY208" fmla="*/ 6981 h 10000"/>
                  <a:gd name="connsiteX209" fmla="*/ 6634 w 10000"/>
                  <a:gd name="connsiteY209" fmla="*/ 6795 h 10000"/>
                  <a:gd name="connsiteX210" fmla="*/ 6661 w 10000"/>
                  <a:gd name="connsiteY210" fmla="*/ 6658 h 10000"/>
                  <a:gd name="connsiteX211" fmla="*/ 6692 w 10000"/>
                  <a:gd name="connsiteY211" fmla="*/ 6559 h 10000"/>
                  <a:gd name="connsiteX212" fmla="*/ 6719 w 10000"/>
                  <a:gd name="connsiteY212" fmla="*/ 6497 h 10000"/>
                  <a:gd name="connsiteX213" fmla="*/ 6751 w 10000"/>
                  <a:gd name="connsiteY213" fmla="*/ 6460 h 10000"/>
                  <a:gd name="connsiteX214" fmla="*/ 6778 w 10000"/>
                  <a:gd name="connsiteY214" fmla="*/ 6453 h 10000"/>
                  <a:gd name="connsiteX215" fmla="*/ 6805 w 10000"/>
                  <a:gd name="connsiteY215" fmla="*/ 6460 h 10000"/>
                  <a:gd name="connsiteX216" fmla="*/ 6836 w 10000"/>
                  <a:gd name="connsiteY216" fmla="*/ 6503 h 10000"/>
                  <a:gd name="connsiteX217" fmla="*/ 6863 w 10000"/>
                  <a:gd name="connsiteY217" fmla="*/ 6565 h 10000"/>
                  <a:gd name="connsiteX218" fmla="*/ 6890 w 10000"/>
                  <a:gd name="connsiteY218" fmla="*/ 6658 h 10000"/>
                  <a:gd name="connsiteX219" fmla="*/ 6922 w 10000"/>
                  <a:gd name="connsiteY219" fmla="*/ 6789 h 10000"/>
                  <a:gd name="connsiteX220" fmla="*/ 6949 w 10000"/>
                  <a:gd name="connsiteY220" fmla="*/ 6975 h 10000"/>
                  <a:gd name="connsiteX221" fmla="*/ 6981 w 10000"/>
                  <a:gd name="connsiteY221" fmla="*/ 7236 h 10000"/>
                  <a:gd name="connsiteX222" fmla="*/ 7008 w 10000"/>
                  <a:gd name="connsiteY222" fmla="*/ 7634 h 10000"/>
                  <a:gd name="connsiteX223" fmla="*/ 7035 w 10000"/>
                  <a:gd name="connsiteY223" fmla="*/ 8460 h 10000"/>
                  <a:gd name="connsiteX224" fmla="*/ 7066 w 10000"/>
                  <a:gd name="connsiteY224" fmla="*/ 8969 h 10000"/>
                  <a:gd name="connsiteX225" fmla="*/ 7093 w 10000"/>
                  <a:gd name="connsiteY225" fmla="*/ 7801 h 10000"/>
                  <a:gd name="connsiteX226" fmla="*/ 7125 w 10000"/>
                  <a:gd name="connsiteY226" fmla="*/ 7329 h 10000"/>
                  <a:gd name="connsiteX227" fmla="*/ 7152 w 10000"/>
                  <a:gd name="connsiteY227" fmla="*/ 7037 h 10000"/>
                  <a:gd name="connsiteX228" fmla="*/ 7179 w 10000"/>
                  <a:gd name="connsiteY228" fmla="*/ 6839 h 10000"/>
                  <a:gd name="connsiteX229" fmla="*/ 7210 w 10000"/>
                  <a:gd name="connsiteY229" fmla="*/ 6696 h 10000"/>
                  <a:gd name="connsiteX230" fmla="*/ 7237 w 10000"/>
                  <a:gd name="connsiteY230" fmla="*/ 6590 h 10000"/>
                  <a:gd name="connsiteX231" fmla="*/ 7269 w 10000"/>
                  <a:gd name="connsiteY231" fmla="*/ 6516 h 10000"/>
                  <a:gd name="connsiteX232" fmla="*/ 7296 w 10000"/>
                  <a:gd name="connsiteY232" fmla="*/ 6472 h 10000"/>
                  <a:gd name="connsiteX233" fmla="*/ 7323 w 10000"/>
                  <a:gd name="connsiteY233" fmla="*/ 6447 h 10000"/>
                  <a:gd name="connsiteX234" fmla="*/ 7350 w 10000"/>
                  <a:gd name="connsiteY234" fmla="*/ 6447 h 10000"/>
                  <a:gd name="connsiteX235" fmla="*/ 7382 w 10000"/>
                  <a:gd name="connsiteY235" fmla="*/ 6466 h 10000"/>
                  <a:gd name="connsiteX236" fmla="*/ 7409 w 10000"/>
                  <a:gd name="connsiteY236" fmla="*/ 6509 h 10000"/>
                  <a:gd name="connsiteX237" fmla="*/ 7440 w 10000"/>
                  <a:gd name="connsiteY237" fmla="*/ 6578 h 10000"/>
                  <a:gd name="connsiteX238" fmla="*/ 7467 w 10000"/>
                  <a:gd name="connsiteY238" fmla="*/ 6677 h 10000"/>
                  <a:gd name="connsiteX239" fmla="*/ 7494 w 10000"/>
                  <a:gd name="connsiteY239" fmla="*/ 6814 h 10000"/>
                  <a:gd name="connsiteX240" fmla="*/ 7526 w 10000"/>
                  <a:gd name="connsiteY240" fmla="*/ 7006 h 10000"/>
                  <a:gd name="connsiteX241" fmla="*/ 7553 w 10000"/>
                  <a:gd name="connsiteY241" fmla="*/ 7273 h 10000"/>
                  <a:gd name="connsiteX242" fmla="*/ 7584 w 10000"/>
                  <a:gd name="connsiteY242" fmla="*/ 7696 h 10000"/>
                  <a:gd name="connsiteX243" fmla="*/ 7612 w 10000"/>
                  <a:gd name="connsiteY243" fmla="*/ 8584 h 10000"/>
                  <a:gd name="connsiteX244" fmla="*/ 7639 w 10000"/>
                  <a:gd name="connsiteY244" fmla="*/ 8814 h 10000"/>
                  <a:gd name="connsiteX245" fmla="*/ 7670 w 10000"/>
                  <a:gd name="connsiteY245" fmla="*/ 7770 h 10000"/>
                  <a:gd name="connsiteX246" fmla="*/ 7697 w 10000"/>
                  <a:gd name="connsiteY246" fmla="*/ 7317 h 10000"/>
                  <a:gd name="connsiteX247" fmla="*/ 7729 w 10000"/>
                  <a:gd name="connsiteY247" fmla="*/ 7031 h 10000"/>
                  <a:gd name="connsiteX248" fmla="*/ 7756 w 10000"/>
                  <a:gd name="connsiteY248" fmla="*/ 6839 h 10000"/>
                  <a:gd name="connsiteX249" fmla="*/ 7783 w 10000"/>
                  <a:gd name="connsiteY249" fmla="*/ 6696 h 10000"/>
                  <a:gd name="connsiteX250" fmla="*/ 7810 w 10000"/>
                  <a:gd name="connsiteY250" fmla="*/ 6590 h 10000"/>
                  <a:gd name="connsiteX251" fmla="*/ 7841 w 10000"/>
                  <a:gd name="connsiteY251" fmla="*/ 6522 h 10000"/>
                  <a:gd name="connsiteX252" fmla="*/ 7868 w 10000"/>
                  <a:gd name="connsiteY252" fmla="*/ 6472 h 10000"/>
                  <a:gd name="connsiteX253" fmla="*/ 7900 w 10000"/>
                  <a:gd name="connsiteY253" fmla="*/ 6447 h 10000"/>
                  <a:gd name="connsiteX254" fmla="*/ 7927 w 10000"/>
                  <a:gd name="connsiteY254" fmla="*/ 6447 h 10000"/>
                  <a:gd name="connsiteX255" fmla="*/ 7954 w 10000"/>
                  <a:gd name="connsiteY255" fmla="*/ 6466 h 10000"/>
                  <a:gd name="connsiteX256" fmla="*/ 7986 w 10000"/>
                  <a:gd name="connsiteY256" fmla="*/ 6509 h 10000"/>
                  <a:gd name="connsiteX257" fmla="*/ 8013 w 10000"/>
                  <a:gd name="connsiteY257" fmla="*/ 6578 h 10000"/>
                  <a:gd name="connsiteX258" fmla="*/ 8044 w 10000"/>
                  <a:gd name="connsiteY258" fmla="*/ 6683 h 10000"/>
                  <a:gd name="connsiteX259" fmla="*/ 8071 w 10000"/>
                  <a:gd name="connsiteY259" fmla="*/ 6820 h 10000"/>
                  <a:gd name="connsiteX260" fmla="*/ 8098 w 10000"/>
                  <a:gd name="connsiteY260" fmla="*/ 7006 h 10000"/>
                  <a:gd name="connsiteX261" fmla="*/ 8130 w 10000"/>
                  <a:gd name="connsiteY261" fmla="*/ 7280 h 10000"/>
                  <a:gd name="connsiteX262" fmla="*/ 8157 w 10000"/>
                  <a:gd name="connsiteY262" fmla="*/ 7714 h 10000"/>
                  <a:gd name="connsiteX263" fmla="*/ 8188 w 10000"/>
                  <a:gd name="connsiteY263" fmla="*/ 8671 h 10000"/>
                  <a:gd name="connsiteX264" fmla="*/ 8215 w 10000"/>
                  <a:gd name="connsiteY264" fmla="*/ 8696 h 10000"/>
                  <a:gd name="connsiteX265" fmla="*/ 8242 w 10000"/>
                  <a:gd name="connsiteY265" fmla="*/ 7720 h 10000"/>
                  <a:gd name="connsiteX266" fmla="*/ 8274 w 10000"/>
                  <a:gd name="connsiteY266" fmla="*/ 7286 h 10000"/>
                  <a:gd name="connsiteX267" fmla="*/ 8301 w 10000"/>
                  <a:gd name="connsiteY267" fmla="*/ 7006 h 10000"/>
                  <a:gd name="connsiteX268" fmla="*/ 8328 w 10000"/>
                  <a:gd name="connsiteY268" fmla="*/ 6820 h 10000"/>
                  <a:gd name="connsiteX269" fmla="*/ 8360 w 10000"/>
                  <a:gd name="connsiteY269" fmla="*/ 6683 h 10000"/>
                  <a:gd name="connsiteX270" fmla="*/ 8387 w 10000"/>
                  <a:gd name="connsiteY270" fmla="*/ 6584 h 10000"/>
                  <a:gd name="connsiteX271" fmla="*/ 8418 w 10000"/>
                  <a:gd name="connsiteY271" fmla="*/ 6516 h 10000"/>
                  <a:gd name="connsiteX272" fmla="*/ 8445 w 10000"/>
                  <a:gd name="connsiteY272" fmla="*/ 6472 h 10000"/>
                  <a:gd name="connsiteX273" fmla="*/ 8472 w 10000"/>
                  <a:gd name="connsiteY273" fmla="*/ 6453 h 10000"/>
                  <a:gd name="connsiteX274" fmla="*/ 8504 w 10000"/>
                  <a:gd name="connsiteY274" fmla="*/ 6460 h 10000"/>
                  <a:gd name="connsiteX275" fmla="*/ 8531 w 10000"/>
                  <a:gd name="connsiteY275" fmla="*/ 6491 h 10000"/>
                  <a:gd name="connsiteX276" fmla="*/ 8562 w 10000"/>
                  <a:gd name="connsiteY276" fmla="*/ 6553 h 10000"/>
                  <a:gd name="connsiteX277" fmla="*/ 8589 w 10000"/>
                  <a:gd name="connsiteY277" fmla="*/ 6640 h 10000"/>
                  <a:gd name="connsiteX278" fmla="*/ 8616 w 10000"/>
                  <a:gd name="connsiteY278" fmla="*/ 6770 h 10000"/>
                  <a:gd name="connsiteX279" fmla="*/ 8648 w 10000"/>
                  <a:gd name="connsiteY279" fmla="*/ 6944 h 10000"/>
                  <a:gd name="connsiteX280" fmla="*/ 8675 w 10000"/>
                  <a:gd name="connsiteY280" fmla="*/ 7205 h 10000"/>
                  <a:gd name="connsiteX281" fmla="*/ 8707 w 10000"/>
                  <a:gd name="connsiteY281" fmla="*/ 7615 h 10000"/>
                  <a:gd name="connsiteX282" fmla="*/ 8734 w 10000"/>
                  <a:gd name="connsiteY282" fmla="*/ 8460 h 10000"/>
                  <a:gd name="connsiteX283" fmla="*/ 8761 w 10000"/>
                  <a:gd name="connsiteY283" fmla="*/ 8839 h 10000"/>
                  <a:gd name="connsiteX284" fmla="*/ 8788 w 10000"/>
                  <a:gd name="connsiteY284" fmla="*/ 7733 h 10000"/>
                  <a:gd name="connsiteX285" fmla="*/ 8819 w 10000"/>
                  <a:gd name="connsiteY285" fmla="*/ 7267 h 10000"/>
                  <a:gd name="connsiteX286" fmla="*/ 8851 w 10000"/>
                  <a:gd name="connsiteY286" fmla="*/ 6981 h 10000"/>
                  <a:gd name="connsiteX287" fmla="*/ 8878 w 10000"/>
                  <a:gd name="connsiteY287" fmla="*/ 6783 h 10000"/>
                  <a:gd name="connsiteX288" fmla="*/ 8905 w 10000"/>
                  <a:gd name="connsiteY288" fmla="*/ 6646 h 10000"/>
                  <a:gd name="connsiteX289" fmla="*/ 8932 w 10000"/>
                  <a:gd name="connsiteY289" fmla="*/ 6547 h 10000"/>
                  <a:gd name="connsiteX290" fmla="*/ 8963 w 10000"/>
                  <a:gd name="connsiteY290" fmla="*/ 6484 h 10000"/>
                  <a:gd name="connsiteX291" fmla="*/ 8991 w 10000"/>
                  <a:gd name="connsiteY291" fmla="*/ 6453 h 10000"/>
                  <a:gd name="connsiteX292" fmla="*/ 9022 w 10000"/>
                  <a:gd name="connsiteY292" fmla="*/ 6447 h 10000"/>
                  <a:gd name="connsiteX293" fmla="*/ 9049 w 10000"/>
                  <a:gd name="connsiteY293" fmla="*/ 6472 h 10000"/>
                  <a:gd name="connsiteX294" fmla="*/ 9076 w 10000"/>
                  <a:gd name="connsiteY294" fmla="*/ 6528 h 10000"/>
                  <a:gd name="connsiteX295" fmla="*/ 9108 w 10000"/>
                  <a:gd name="connsiteY295" fmla="*/ 6621 h 10000"/>
                  <a:gd name="connsiteX296" fmla="*/ 9135 w 10000"/>
                  <a:gd name="connsiteY296" fmla="*/ 6758 h 10000"/>
                  <a:gd name="connsiteX297" fmla="*/ 9166 w 10000"/>
                  <a:gd name="connsiteY297" fmla="*/ 6957 h 10000"/>
                  <a:gd name="connsiteX298" fmla="*/ 9193 w 10000"/>
                  <a:gd name="connsiteY298" fmla="*/ 7267 h 10000"/>
                  <a:gd name="connsiteX299" fmla="*/ 9220 w 10000"/>
                  <a:gd name="connsiteY299" fmla="*/ 7814 h 10000"/>
                  <a:gd name="connsiteX300" fmla="*/ 9252 w 10000"/>
                  <a:gd name="connsiteY300" fmla="*/ 9863 h 10000"/>
                  <a:gd name="connsiteX301" fmla="*/ 9279 w 10000"/>
                  <a:gd name="connsiteY301" fmla="*/ 7988 h 10000"/>
                  <a:gd name="connsiteX302" fmla="*/ 9306 w 10000"/>
                  <a:gd name="connsiteY302" fmla="*/ 7335 h 10000"/>
                  <a:gd name="connsiteX303" fmla="*/ 9338 w 10000"/>
                  <a:gd name="connsiteY303" fmla="*/ 6988 h 10000"/>
                  <a:gd name="connsiteX304" fmla="*/ 9365 w 10000"/>
                  <a:gd name="connsiteY304" fmla="*/ 6758 h 10000"/>
                  <a:gd name="connsiteX305" fmla="*/ 9396 w 10000"/>
                  <a:gd name="connsiteY305" fmla="*/ 6602 h 10000"/>
                  <a:gd name="connsiteX306" fmla="*/ 9423 w 10000"/>
                  <a:gd name="connsiteY306" fmla="*/ 6503 h 10000"/>
                  <a:gd name="connsiteX307" fmla="*/ 9450 w 10000"/>
                  <a:gd name="connsiteY307" fmla="*/ 6447 h 10000"/>
                  <a:gd name="connsiteX308" fmla="*/ 9482 w 10000"/>
                  <a:gd name="connsiteY308" fmla="*/ 6435 h 10000"/>
                  <a:gd name="connsiteX309" fmla="*/ 9509 w 10000"/>
                  <a:gd name="connsiteY309" fmla="*/ 6460 h 10000"/>
                  <a:gd name="connsiteX310" fmla="*/ 9540 w 10000"/>
                  <a:gd name="connsiteY310" fmla="*/ 6534 h 10000"/>
                  <a:gd name="connsiteX311" fmla="*/ 9567 w 10000"/>
                  <a:gd name="connsiteY311" fmla="*/ 6665 h 10000"/>
                  <a:gd name="connsiteX312" fmla="*/ 9594 w 10000"/>
                  <a:gd name="connsiteY312" fmla="*/ 6882 h 10000"/>
                  <a:gd name="connsiteX313" fmla="*/ 9626 w 10000"/>
                  <a:gd name="connsiteY313" fmla="*/ 7242 h 10000"/>
                  <a:gd name="connsiteX314" fmla="*/ 9653 w 10000"/>
                  <a:gd name="connsiteY314" fmla="*/ 7981 h 10000"/>
                  <a:gd name="connsiteX315" fmla="*/ 9680 w 10000"/>
                  <a:gd name="connsiteY315" fmla="*/ 8820 h 10000"/>
                  <a:gd name="connsiteX316" fmla="*/ 9712 w 10000"/>
                  <a:gd name="connsiteY316" fmla="*/ 7484 h 10000"/>
                  <a:gd name="connsiteX317" fmla="*/ 9739 w 10000"/>
                  <a:gd name="connsiteY317" fmla="*/ 7012 h 10000"/>
                  <a:gd name="connsiteX318" fmla="*/ 9766 w 10000"/>
                  <a:gd name="connsiteY318" fmla="*/ 6758 h 10000"/>
                  <a:gd name="connsiteX319" fmla="*/ 9797 w 10000"/>
                  <a:gd name="connsiteY319" fmla="*/ 6615 h 10000"/>
                  <a:gd name="connsiteX320" fmla="*/ 9824 w 10000"/>
                  <a:gd name="connsiteY320" fmla="*/ 6559 h 10000"/>
                  <a:gd name="connsiteX321" fmla="*/ 9856 w 10000"/>
                  <a:gd name="connsiteY321" fmla="*/ 6590 h 10000"/>
                  <a:gd name="connsiteX322" fmla="*/ 9883 w 10000"/>
                  <a:gd name="connsiteY322" fmla="*/ 6708 h 10000"/>
                  <a:gd name="connsiteX323" fmla="*/ 9910 w 10000"/>
                  <a:gd name="connsiteY323" fmla="*/ 6950 h 10000"/>
                  <a:gd name="connsiteX324" fmla="*/ 9941 w 10000"/>
                  <a:gd name="connsiteY324" fmla="*/ 7404 h 10000"/>
                  <a:gd name="connsiteX325" fmla="*/ 9968 w 10000"/>
                  <a:gd name="connsiteY325" fmla="*/ 8516 h 10000"/>
                  <a:gd name="connsiteX326" fmla="*/ 10000 w 10000"/>
                  <a:gd name="connsiteY32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3326 w 10000"/>
                  <a:gd name="connsiteY94" fmla="*/ 404 h 10000"/>
                  <a:gd name="connsiteX95" fmla="*/ 3384 w 10000"/>
                  <a:gd name="connsiteY95" fmla="*/ 280 h 10000"/>
                  <a:gd name="connsiteX96" fmla="*/ 3411 w 10000"/>
                  <a:gd name="connsiteY96" fmla="*/ 230 h 10000"/>
                  <a:gd name="connsiteX97" fmla="*/ 3443 w 10000"/>
                  <a:gd name="connsiteY97" fmla="*/ 186 h 10000"/>
                  <a:gd name="connsiteX98" fmla="*/ 3470 w 10000"/>
                  <a:gd name="connsiteY98" fmla="*/ 149 h 10000"/>
                  <a:gd name="connsiteX99" fmla="*/ 3497 w 10000"/>
                  <a:gd name="connsiteY99" fmla="*/ 118 h 10000"/>
                  <a:gd name="connsiteX100" fmla="*/ 3529 w 10000"/>
                  <a:gd name="connsiteY100" fmla="*/ 87 h 10000"/>
                  <a:gd name="connsiteX101" fmla="*/ 3556 w 10000"/>
                  <a:gd name="connsiteY101" fmla="*/ 68 h 10000"/>
                  <a:gd name="connsiteX102" fmla="*/ 3587 w 10000"/>
                  <a:gd name="connsiteY102" fmla="*/ 43 h 10000"/>
                  <a:gd name="connsiteX103" fmla="*/ 3614 w 10000"/>
                  <a:gd name="connsiteY103" fmla="*/ 31 h 10000"/>
                  <a:gd name="connsiteX104" fmla="*/ 3641 w 10000"/>
                  <a:gd name="connsiteY104" fmla="*/ 19 h 10000"/>
                  <a:gd name="connsiteX105" fmla="*/ 3673 w 10000"/>
                  <a:gd name="connsiteY105" fmla="*/ 6 h 10000"/>
                  <a:gd name="connsiteX106" fmla="*/ 3700 w 10000"/>
                  <a:gd name="connsiteY106" fmla="*/ 6 h 10000"/>
                  <a:gd name="connsiteX107" fmla="*/ 3731 w 10000"/>
                  <a:gd name="connsiteY107" fmla="*/ 0 h 10000"/>
                  <a:gd name="connsiteX108" fmla="*/ 3758 w 10000"/>
                  <a:gd name="connsiteY108" fmla="*/ 0 h 10000"/>
                  <a:gd name="connsiteX109" fmla="*/ 3785 w 10000"/>
                  <a:gd name="connsiteY109" fmla="*/ 6 h 10000"/>
                  <a:gd name="connsiteX110" fmla="*/ 3817 w 10000"/>
                  <a:gd name="connsiteY110" fmla="*/ 12 h 10000"/>
                  <a:gd name="connsiteX111" fmla="*/ 3844 w 10000"/>
                  <a:gd name="connsiteY111" fmla="*/ 19 h 10000"/>
                  <a:gd name="connsiteX112" fmla="*/ 3876 w 10000"/>
                  <a:gd name="connsiteY112" fmla="*/ 31 h 10000"/>
                  <a:gd name="connsiteX113" fmla="*/ 3903 w 10000"/>
                  <a:gd name="connsiteY113" fmla="*/ 43 h 10000"/>
                  <a:gd name="connsiteX114" fmla="*/ 3930 w 10000"/>
                  <a:gd name="connsiteY114" fmla="*/ 62 h 10000"/>
                  <a:gd name="connsiteX115" fmla="*/ 3957 w 10000"/>
                  <a:gd name="connsiteY115" fmla="*/ 81 h 10000"/>
                  <a:gd name="connsiteX116" fmla="*/ 3988 w 10000"/>
                  <a:gd name="connsiteY116" fmla="*/ 106 h 10000"/>
                  <a:gd name="connsiteX117" fmla="*/ 4015 w 10000"/>
                  <a:gd name="connsiteY117" fmla="*/ 130 h 10000"/>
                  <a:gd name="connsiteX118" fmla="*/ 4047 w 10000"/>
                  <a:gd name="connsiteY118" fmla="*/ 155 h 10000"/>
                  <a:gd name="connsiteX119" fmla="*/ 4074 w 10000"/>
                  <a:gd name="connsiteY119" fmla="*/ 186 h 10000"/>
                  <a:gd name="connsiteX120" fmla="*/ 4101 w 10000"/>
                  <a:gd name="connsiteY120" fmla="*/ 217 h 10000"/>
                  <a:gd name="connsiteX121" fmla="*/ 4132 w 10000"/>
                  <a:gd name="connsiteY121" fmla="*/ 255 h 10000"/>
                  <a:gd name="connsiteX122" fmla="*/ 4160 w 10000"/>
                  <a:gd name="connsiteY122" fmla="*/ 292 h 10000"/>
                  <a:gd name="connsiteX123" fmla="*/ 4191 w 10000"/>
                  <a:gd name="connsiteY123" fmla="*/ 329 h 10000"/>
                  <a:gd name="connsiteX124" fmla="*/ 4218 w 10000"/>
                  <a:gd name="connsiteY124" fmla="*/ 373 h 10000"/>
                  <a:gd name="connsiteX125" fmla="*/ 4245 w 10000"/>
                  <a:gd name="connsiteY125" fmla="*/ 422 h 10000"/>
                  <a:gd name="connsiteX126" fmla="*/ 4277 w 10000"/>
                  <a:gd name="connsiteY126" fmla="*/ 466 h 10000"/>
                  <a:gd name="connsiteX127" fmla="*/ 4304 w 10000"/>
                  <a:gd name="connsiteY127" fmla="*/ 522 h 10000"/>
                  <a:gd name="connsiteX128" fmla="*/ 4335 w 10000"/>
                  <a:gd name="connsiteY128" fmla="*/ 571 h 10000"/>
                  <a:gd name="connsiteX129" fmla="*/ 4362 w 10000"/>
                  <a:gd name="connsiteY129" fmla="*/ 634 h 10000"/>
                  <a:gd name="connsiteX130" fmla="*/ 4389 w 10000"/>
                  <a:gd name="connsiteY130" fmla="*/ 689 h 10000"/>
                  <a:gd name="connsiteX131" fmla="*/ 4421 w 10000"/>
                  <a:gd name="connsiteY131" fmla="*/ 752 h 10000"/>
                  <a:gd name="connsiteX132" fmla="*/ 4448 w 10000"/>
                  <a:gd name="connsiteY132" fmla="*/ 820 h 10000"/>
                  <a:gd name="connsiteX133" fmla="*/ 4475 w 10000"/>
                  <a:gd name="connsiteY133" fmla="*/ 888 h 10000"/>
                  <a:gd name="connsiteX134" fmla="*/ 4507 w 10000"/>
                  <a:gd name="connsiteY134" fmla="*/ 957 h 10000"/>
                  <a:gd name="connsiteX135" fmla="*/ 4534 w 10000"/>
                  <a:gd name="connsiteY135" fmla="*/ 1037 h 10000"/>
                  <a:gd name="connsiteX136" fmla="*/ 4565 w 10000"/>
                  <a:gd name="connsiteY136" fmla="*/ 1118 h 10000"/>
                  <a:gd name="connsiteX137" fmla="*/ 4592 w 10000"/>
                  <a:gd name="connsiteY137" fmla="*/ 1199 h 10000"/>
                  <a:gd name="connsiteX138" fmla="*/ 4619 w 10000"/>
                  <a:gd name="connsiteY138" fmla="*/ 1286 h 10000"/>
                  <a:gd name="connsiteX139" fmla="*/ 4651 w 10000"/>
                  <a:gd name="connsiteY139" fmla="*/ 1373 h 10000"/>
                  <a:gd name="connsiteX140" fmla="*/ 4678 w 10000"/>
                  <a:gd name="connsiteY140" fmla="*/ 1472 h 10000"/>
                  <a:gd name="connsiteX141" fmla="*/ 4709 w 10000"/>
                  <a:gd name="connsiteY141" fmla="*/ 1565 h 10000"/>
                  <a:gd name="connsiteX142" fmla="*/ 4736 w 10000"/>
                  <a:gd name="connsiteY142" fmla="*/ 1671 h 10000"/>
                  <a:gd name="connsiteX143" fmla="*/ 4763 w 10000"/>
                  <a:gd name="connsiteY143" fmla="*/ 1776 h 10000"/>
                  <a:gd name="connsiteX144" fmla="*/ 4795 w 10000"/>
                  <a:gd name="connsiteY144" fmla="*/ 1894 h 10000"/>
                  <a:gd name="connsiteX145" fmla="*/ 4822 w 10000"/>
                  <a:gd name="connsiteY145" fmla="*/ 2012 h 10000"/>
                  <a:gd name="connsiteX146" fmla="*/ 4854 w 10000"/>
                  <a:gd name="connsiteY146" fmla="*/ 2137 h 10000"/>
                  <a:gd name="connsiteX147" fmla="*/ 4881 w 10000"/>
                  <a:gd name="connsiteY147" fmla="*/ 2267 h 10000"/>
                  <a:gd name="connsiteX148" fmla="*/ 4908 w 10000"/>
                  <a:gd name="connsiteY148" fmla="*/ 2404 h 10000"/>
                  <a:gd name="connsiteX149" fmla="*/ 4935 w 10000"/>
                  <a:gd name="connsiteY149" fmla="*/ 2553 h 10000"/>
                  <a:gd name="connsiteX150" fmla="*/ 4966 w 10000"/>
                  <a:gd name="connsiteY150" fmla="*/ 2708 h 10000"/>
                  <a:gd name="connsiteX151" fmla="*/ 4993 w 10000"/>
                  <a:gd name="connsiteY151" fmla="*/ 2870 h 10000"/>
                  <a:gd name="connsiteX152" fmla="*/ 5025 w 10000"/>
                  <a:gd name="connsiteY152" fmla="*/ 3043 h 10000"/>
                  <a:gd name="connsiteX153" fmla="*/ 5052 w 10000"/>
                  <a:gd name="connsiteY153" fmla="*/ 3230 h 10000"/>
                  <a:gd name="connsiteX154" fmla="*/ 5079 w 10000"/>
                  <a:gd name="connsiteY154" fmla="*/ 3429 h 10000"/>
                  <a:gd name="connsiteX155" fmla="*/ 5110 w 10000"/>
                  <a:gd name="connsiteY155" fmla="*/ 3646 h 10000"/>
                  <a:gd name="connsiteX156" fmla="*/ 5137 w 10000"/>
                  <a:gd name="connsiteY156" fmla="*/ 3882 h 10000"/>
                  <a:gd name="connsiteX157" fmla="*/ 5169 w 10000"/>
                  <a:gd name="connsiteY157" fmla="*/ 4143 h 10000"/>
                  <a:gd name="connsiteX158" fmla="*/ 5196 w 10000"/>
                  <a:gd name="connsiteY158" fmla="*/ 4441 h 10000"/>
                  <a:gd name="connsiteX159" fmla="*/ 5223 w 10000"/>
                  <a:gd name="connsiteY159" fmla="*/ 4789 h 10000"/>
                  <a:gd name="connsiteX160" fmla="*/ 5255 w 10000"/>
                  <a:gd name="connsiteY160" fmla="*/ 5205 h 10000"/>
                  <a:gd name="connsiteX161" fmla="*/ 5282 w 10000"/>
                  <a:gd name="connsiteY161" fmla="*/ 5758 h 10000"/>
                  <a:gd name="connsiteX162" fmla="*/ 5313 w 10000"/>
                  <a:gd name="connsiteY162" fmla="*/ 6671 h 10000"/>
                  <a:gd name="connsiteX163" fmla="*/ 5340 w 10000"/>
                  <a:gd name="connsiteY163" fmla="*/ 7776 h 10000"/>
                  <a:gd name="connsiteX164" fmla="*/ 5367 w 10000"/>
                  <a:gd name="connsiteY164" fmla="*/ 6565 h 10000"/>
                  <a:gd name="connsiteX165" fmla="*/ 5399 w 10000"/>
                  <a:gd name="connsiteY165" fmla="*/ 6255 h 10000"/>
                  <a:gd name="connsiteX166" fmla="*/ 5426 w 10000"/>
                  <a:gd name="connsiteY166" fmla="*/ 6155 h 10000"/>
                  <a:gd name="connsiteX167" fmla="*/ 5453 w 10000"/>
                  <a:gd name="connsiteY167" fmla="*/ 6180 h 10000"/>
                  <a:gd name="connsiteX168" fmla="*/ 5484 w 10000"/>
                  <a:gd name="connsiteY168" fmla="*/ 6286 h 10000"/>
                  <a:gd name="connsiteX169" fmla="*/ 5511 w 10000"/>
                  <a:gd name="connsiteY169" fmla="*/ 6484 h 10000"/>
                  <a:gd name="connsiteX170" fmla="*/ 5539 w 10000"/>
                  <a:gd name="connsiteY170" fmla="*/ 6801 h 10000"/>
                  <a:gd name="connsiteX171" fmla="*/ 5570 w 10000"/>
                  <a:gd name="connsiteY171" fmla="*/ 7373 h 10000"/>
                  <a:gd name="connsiteX172" fmla="*/ 5597 w 10000"/>
                  <a:gd name="connsiteY172" fmla="*/ 9447 h 10000"/>
                  <a:gd name="connsiteX173" fmla="*/ 5629 w 10000"/>
                  <a:gd name="connsiteY173" fmla="*/ 7621 h 10000"/>
                  <a:gd name="connsiteX174" fmla="*/ 5656 w 10000"/>
                  <a:gd name="connsiteY174" fmla="*/ 7012 h 10000"/>
                  <a:gd name="connsiteX175" fmla="*/ 5683 w 10000"/>
                  <a:gd name="connsiteY175" fmla="*/ 6708 h 10000"/>
                  <a:gd name="connsiteX176" fmla="*/ 5714 w 10000"/>
                  <a:gd name="connsiteY176" fmla="*/ 6534 h 10000"/>
                  <a:gd name="connsiteX177" fmla="*/ 5741 w 10000"/>
                  <a:gd name="connsiteY177" fmla="*/ 6429 h 10000"/>
                  <a:gd name="connsiteX178" fmla="*/ 5773 w 10000"/>
                  <a:gd name="connsiteY178" fmla="*/ 6385 h 10000"/>
                  <a:gd name="connsiteX179" fmla="*/ 5800 w 10000"/>
                  <a:gd name="connsiteY179" fmla="*/ 6385 h 10000"/>
                  <a:gd name="connsiteX180" fmla="*/ 5827 w 10000"/>
                  <a:gd name="connsiteY180" fmla="*/ 6429 h 10000"/>
                  <a:gd name="connsiteX181" fmla="*/ 5858 w 10000"/>
                  <a:gd name="connsiteY181" fmla="*/ 6516 h 10000"/>
                  <a:gd name="connsiteX182" fmla="*/ 5886 w 10000"/>
                  <a:gd name="connsiteY182" fmla="*/ 6646 h 10000"/>
                  <a:gd name="connsiteX183" fmla="*/ 5913 w 10000"/>
                  <a:gd name="connsiteY183" fmla="*/ 6845 h 10000"/>
                  <a:gd name="connsiteX184" fmla="*/ 5944 w 10000"/>
                  <a:gd name="connsiteY184" fmla="*/ 7149 h 10000"/>
                  <a:gd name="connsiteX185" fmla="*/ 5971 w 10000"/>
                  <a:gd name="connsiteY185" fmla="*/ 7658 h 10000"/>
                  <a:gd name="connsiteX186" fmla="*/ 6003 w 10000"/>
                  <a:gd name="connsiteY186" fmla="*/ 9093 h 10000"/>
                  <a:gd name="connsiteX187" fmla="*/ 6030 w 10000"/>
                  <a:gd name="connsiteY187" fmla="*/ 8106 h 10000"/>
                  <a:gd name="connsiteX188" fmla="*/ 6057 w 10000"/>
                  <a:gd name="connsiteY188" fmla="*/ 7385 h 10000"/>
                  <a:gd name="connsiteX189" fmla="*/ 6088 w 10000"/>
                  <a:gd name="connsiteY189" fmla="*/ 7019 h 10000"/>
                  <a:gd name="connsiteX190" fmla="*/ 6115 w 10000"/>
                  <a:gd name="connsiteY190" fmla="*/ 6789 h 10000"/>
                  <a:gd name="connsiteX191" fmla="*/ 6147 w 10000"/>
                  <a:gd name="connsiteY191" fmla="*/ 6634 h 10000"/>
                  <a:gd name="connsiteX192" fmla="*/ 6174 w 10000"/>
                  <a:gd name="connsiteY192" fmla="*/ 6534 h 10000"/>
                  <a:gd name="connsiteX193" fmla="*/ 6201 w 10000"/>
                  <a:gd name="connsiteY193" fmla="*/ 6472 h 10000"/>
                  <a:gd name="connsiteX194" fmla="*/ 6233 w 10000"/>
                  <a:gd name="connsiteY194" fmla="*/ 6441 h 10000"/>
                  <a:gd name="connsiteX195" fmla="*/ 6260 w 10000"/>
                  <a:gd name="connsiteY195" fmla="*/ 6435 h 10000"/>
                  <a:gd name="connsiteX196" fmla="*/ 6291 w 10000"/>
                  <a:gd name="connsiteY196" fmla="*/ 6460 h 10000"/>
                  <a:gd name="connsiteX197" fmla="*/ 6318 w 10000"/>
                  <a:gd name="connsiteY197" fmla="*/ 6516 h 10000"/>
                  <a:gd name="connsiteX198" fmla="*/ 6345 w 10000"/>
                  <a:gd name="connsiteY198" fmla="*/ 6609 h 10000"/>
                  <a:gd name="connsiteX199" fmla="*/ 6372 w 10000"/>
                  <a:gd name="connsiteY199" fmla="*/ 6733 h 10000"/>
                  <a:gd name="connsiteX200" fmla="*/ 6404 w 10000"/>
                  <a:gd name="connsiteY200" fmla="*/ 6919 h 10000"/>
                  <a:gd name="connsiteX201" fmla="*/ 6431 w 10000"/>
                  <a:gd name="connsiteY201" fmla="*/ 7186 h 10000"/>
                  <a:gd name="connsiteX202" fmla="*/ 6462 w 10000"/>
                  <a:gd name="connsiteY202" fmla="*/ 7596 h 10000"/>
                  <a:gd name="connsiteX203" fmla="*/ 6489 w 10000"/>
                  <a:gd name="connsiteY203" fmla="*/ 8466 h 10000"/>
                  <a:gd name="connsiteX204" fmla="*/ 6516 w 10000"/>
                  <a:gd name="connsiteY204" fmla="*/ 8801 h 10000"/>
                  <a:gd name="connsiteX205" fmla="*/ 6548 w 10000"/>
                  <a:gd name="connsiteY205" fmla="*/ 7714 h 10000"/>
                  <a:gd name="connsiteX206" fmla="*/ 6575 w 10000"/>
                  <a:gd name="connsiteY206" fmla="*/ 7261 h 10000"/>
                  <a:gd name="connsiteX207" fmla="*/ 6607 w 10000"/>
                  <a:gd name="connsiteY207" fmla="*/ 6981 h 10000"/>
                  <a:gd name="connsiteX208" fmla="*/ 6634 w 10000"/>
                  <a:gd name="connsiteY208" fmla="*/ 6795 h 10000"/>
                  <a:gd name="connsiteX209" fmla="*/ 6661 w 10000"/>
                  <a:gd name="connsiteY209" fmla="*/ 6658 h 10000"/>
                  <a:gd name="connsiteX210" fmla="*/ 6692 w 10000"/>
                  <a:gd name="connsiteY210" fmla="*/ 6559 h 10000"/>
                  <a:gd name="connsiteX211" fmla="*/ 6719 w 10000"/>
                  <a:gd name="connsiteY211" fmla="*/ 6497 h 10000"/>
                  <a:gd name="connsiteX212" fmla="*/ 6751 w 10000"/>
                  <a:gd name="connsiteY212" fmla="*/ 6460 h 10000"/>
                  <a:gd name="connsiteX213" fmla="*/ 6778 w 10000"/>
                  <a:gd name="connsiteY213" fmla="*/ 6453 h 10000"/>
                  <a:gd name="connsiteX214" fmla="*/ 6805 w 10000"/>
                  <a:gd name="connsiteY214" fmla="*/ 6460 h 10000"/>
                  <a:gd name="connsiteX215" fmla="*/ 6836 w 10000"/>
                  <a:gd name="connsiteY215" fmla="*/ 6503 h 10000"/>
                  <a:gd name="connsiteX216" fmla="*/ 6863 w 10000"/>
                  <a:gd name="connsiteY216" fmla="*/ 6565 h 10000"/>
                  <a:gd name="connsiteX217" fmla="*/ 6890 w 10000"/>
                  <a:gd name="connsiteY217" fmla="*/ 6658 h 10000"/>
                  <a:gd name="connsiteX218" fmla="*/ 6922 w 10000"/>
                  <a:gd name="connsiteY218" fmla="*/ 6789 h 10000"/>
                  <a:gd name="connsiteX219" fmla="*/ 6949 w 10000"/>
                  <a:gd name="connsiteY219" fmla="*/ 6975 h 10000"/>
                  <a:gd name="connsiteX220" fmla="*/ 6981 w 10000"/>
                  <a:gd name="connsiteY220" fmla="*/ 7236 h 10000"/>
                  <a:gd name="connsiteX221" fmla="*/ 7008 w 10000"/>
                  <a:gd name="connsiteY221" fmla="*/ 7634 h 10000"/>
                  <a:gd name="connsiteX222" fmla="*/ 7035 w 10000"/>
                  <a:gd name="connsiteY222" fmla="*/ 8460 h 10000"/>
                  <a:gd name="connsiteX223" fmla="*/ 7066 w 10000"/>
                  <a:gd name="connsiteY223" fmla="*/ 8969 h 10000"/>
                  <a:gd name="connsiteX224" fmla="*/ 7093 w 10000"/>
                  <a:gd name="connsiteY224" fmla="*/ 7801 h 10000"/>
                  <a:gd name="connsiteX225" fmla="*/ 7125 w 10000"/>
                  <a:gd name="connsiteY225" fmla="*/ 7329 h 10000"/>
                  <a:gd name="connsiteX226" fmla="*/ 7152 w 10000"/>
                  <a:gd name="connsiteY226" fmla="*/ 7037 h 10000"/>
                  <a:gd name="connsiteX227" fmla="*/ 7179 w 10000"/>
                  <a:gd name="connsiteY227" fmla="*/ 6839 h 10000"/>
                  <a:gd name="connsiteX228" fmla="*/ 7210 w 10000"/>
                  <a:gd name="connsiteY228" fmla="*/ 6696 h 10000"/>
                  <a:gd name="connsiteX229" fmla="*/ 7237 w 10000"/>
                  <a:gd name="connsiteY229" fmla="*/ 6590 h 10000"/>
                  <a:gd name="connsiteX230" fmla="*/ 7269 w 10000"/>
                  <a:gd name="connsiteY230" fmla="*/ 6516 h 10000"/>
                  <a:gd name="connsiteX231" fmla="*/ 7296 w 10000"/>
                  <a:gd name="connsiteY231" fmla="*/ 6472 h 10000"/>
                  <a:gd name="connsiteX232" fmla="*/ 7323 w 10000"/>
                  <a:gd name="connsiteY232" fmla="*/ 6447 h 10000"/>
                  <a:gd name="connsiteX233" fmla="*/ 7350 w 10000"/>
                  <a:gd name="connsiteY233" fmla="*/ 6447 h 10000"/>
                  <a:gd name="connsiteX234" fmla="*/ 7382 w 10000"/>
                  <a:gd name="connsiteY234" fmla="*/ 6466 h 10000"/>
                  <a:gd name="connsiteX235" fmla="*/ 7409 w 10000"/>
                  <a:gd name="connsiteY235" fmla="*/ 6509 h 10000"/>
                  <a:gd name="connsiteX236" fmla="*/ 7440 w 10000"/>
                  <a:gd name="connsiteY236" fmla="*/ 6578 h 10000"/>
                  <a:gd name="connsiteX237" fmla="*/ 7467 w 10000"/>
                  <a:gd name="connsiteY237" fmla="*/ 6677 h 10000"/>
                  <a:gd name="connsiteX238" fmla="*/ 7494 w 10000"/>
                  <a:gd name="connsiteY238" fmla="*/ 6814 h 10000"/>
                  <a:gd name="connsiteX239" fmla="*/ 7526 w 10000"/>
                  <a:gd name="connsiteY239" fmla="*/ 7006 h 10000"/>
                  <a:gd name="connsiteX240" fmla="*/ 7553 w 10000"/>
                  <a:gd name="connsiteY240" fmla="*/ 7273 h 10000"/>
                  <a:gd name="connsiteX241" fmla="*/ 7584 w 10000"/>
                  <a:gd name="connsiteY241" fmla="*/ 7696 h 10000"/>
                  <a:gd name="connsiteX242" fmla="*/ 7612 w 10000"/>
                  <a:gd name="connsiteY242" fmla="*/ 8584 h 10000"/>
                  <a:gd name="connsiteX243" fmla="*/ 7639 w 10000"/>
                  <a:gd name="connsiteY243" fmla="*/ 8814 h 10000"/>
                  <a:gd name="connsiteX244" fmla="*/ 7670 w 10000"/>
                  <a:gd name="connsiteY244" fmla="*/ 7770 h 10000"/>
                  <a:gd name="connsiteX245" fmla="*/ 7697 w 10000"/>
                  <a:gd name="connsiteY245" fmla="*/ 7317 h 10000"/>
                  <a:gd name="connsiteX246" fmla="*/ 7729 w 10000"/>
                  <a:gd name="connsiteY246" fmla="*/ 7031 h 10000"/>
                  <a:gd name="connsiteX247" fmla="*/ 7756 w 10000"/>
                  <a:gd name="connsiteY247" fmla="*/ 6839 h 10000"/>
                  <a:gd name="connsiteX248" fmla="*/ 7783 w 10000"/>
                  <a:gd name="connsiteY248" fmla="*/ 6696 h 10000"/>
                  <a:gd name="connsiteX249" fmla="*/ 7810 w 10000"/>
                  <a:gd name="connsiteY249" fmla="*/ 6590 h 10000"/>
                  <a:gd name="connsiteX250" fmla="*/ 7841 w 10000"/>
                  <a:gd name="connsiteY250" fmla="*/ 6522 h 10000"/>
                  <a:gd name="connsiteX251" fmla="*/ 7868 w 10000"/>
                  <a:gd name="connsiteY251" fmla="*/ 6472 h 10000"/>
                  <a:gd name="connsiteX252" fmla="*/ 7900 w 10000"/>
                  <a:gd name="connsiteY252" fmla="*/ 6447 h 10000"/>
                  <a:gd name="connsiteX253" fmla="*/ 7927 w 10000"/>
                  <a:gd name="connsiteY253" fmla="*/ 6447 h 10000"/>
                  <a:gd name="connsiteX254" fmla="*/ 7954 w 10000"/>
                  <a:gd name="connsiteY254" fmla="*/ 6466 h 10000"/>
                  <a:gd name="connsiteX255" fmla="*/ 7986 w 10000"/>
                  <a:gd name="connsiteY255" fmla="*/ 6509 h 10000"/>
                  <a:gd name="connsiteX256" fmla="*/ 8013 w 10000"/>
                  <a:gd name="connsiteY256" fmla="*/ 6578 h 10000"/>
                  <a:gd name="connsiteX257" fmla="*/ 8044 w 10000"/>
                  <a:gd name="connsiteY257" fmla="*/ 6683 h 10000"/>
                  <a:gd name="connsiteX258" fmla="*/ 8071 w 10000"/>
                  <a:gd name="connsiteY258" fmla="*/ 6820 h 10000"/>
                  <a:gd name="connsiteX259" fmla="*/ 8098 w 10000"/>
                  <a:gd name="connsiteY259" fmla="*/ 7006 h 10000"/>
                  <a:gd name="connsiteX260" fmla="*/ 8130 w 10000"/>
                  <a:gd name="connsiteY260" fmla="*/ 7280 h 10000"/>
                  <a:gd name="connsiteX261" fmla="*/ 8157 w 10000"/>
                  <a:gd name="connsiteY261" fmla="*/ 7714 h 10000"/>
                  <a:gd name="connsiteX262" fmla="*/ 8188 w 10000"/>
                  <a:gd name="connsiteY262" fmla="*/ 8671 h 10000"/>
                  <a:gd name="connsiteX263" fmla="*/ 8215 w 10000"/>
                  <a:gd name="connsiteY263" fmla="*/ 8696 h 10000"/>
                  <a:gd name="connsiteX264" fmla="*/ 8242 w 10000"/>
                  <a:gd name="connsiteY264" fmla="*/ 7720 h 10000"/>
                  <a:gd name="connsiteX265" fmla="*/ 8274 w 10000"/>
                  <a:gd name="connsiteY265" fmla="*/ 7286 h 10000"/>
                  <a:gd name="connsiteX266" fmla="*/ 8301 w 10000"/>
                  <a:gd name="connsiteY266" fmla="*/ 7006 h 10000"/>
                  <a:gd name="connsiteX267" fmla="*/ 8328 w 10000"/>
                  <a:gd name="connsiteY267" fmla="*/ 6820 h 10000"/>
                  <a:gd name="connsiteX268" fmla="*/ 8360 w 10000"/>
                  <a:gd name="connsiteY268" fmla="*/ 6683 h 10000"/>
                  <a:gd name="connsiteX269" fmla="*/ 8387 w 10000"/>
                  <a:gd name="connsiteY269" fmla="*/ 6584 h 10000"/>
                  <a:gd name="connsiteX270" fmla="*/ 8418 w 10000"/>
                  <a:gd name="connsiteY270" fmla="*/ 6516 h 10000"/>
                  <a:gd name="connsiteX271" fmla="*/ 8445 w 10000"/>
                  <a:gd name="connsiteY271" fmla="*/ 6472 h 10000"/>
                  <a:gd name="connsiteX272" fmla="*/ 8472 w 10000"/>
                  <a:gd name="connsiteY272" fmla="*/ 6453 h 10000"/>
                  <a:gd name="connsiteX273" fmla="*/ 8504 w 10000"/>
                  <a:gd name="connsiteY273" fmla="*/ 6460 h 10000"/>
                  <a:gd name="connsiteX274" fmla="*/ 8531 w 10000"/>
                  <a:gd name="connsiteY274" fmla="*/ 6491 h 10000"/>
                  <a:gd name="connsiteX275" fmla="*/ 8562 w 10000"/>
                  <a:gd name="connsiteY275" fmla="*/ 6553 h 10000"/>
                  <a:gd name="connsiteX276" fmla="*/ 8589 w 10000"/>
                  <a:gd name="connsiteY276" fmla="*/ 6640 h 10000"/>
                  <a:gd name="connsiteX277" fmla="*/ 8616 w 10000"/>
                  <a:gd name="connsiteY277" fmla="*/ 6770 h 10000"/>
                  <a:gd name="connsiteX278" fmla="*/ 8648 w 10000"/>
                  <a:gd name="connsiteY278" fmla="*/ 6944 h 10000"/>
                  <a:gd name="connsiteX279" fmla="*/ 8675 w 10000"/>
                  <a:gd name="connsiteY279" fmla="*/ 7205 h 10000"/>
                  <a:gd name="connsiteX280" fmla="*/ 8707 w 10000"/>
                  <a:gd name="connsiteY280" fmla="*/ 7615 h 10000"/>
                  <a:gd name="connsiteX281" fmla="*/ 8734 w 10000"/>
                  <a:gd name="connsiteY281" fmla="*/ 8460 h 10000"/>
                  <a:gd name="connsiteX282" fmla="*/ 8761 w 10000"/>
                  <a:gd name="connsiteY282" fmla="*/ 8839 h 10000"/>
                  <a:gd name="connsiteX283" fmla="*/ 8788 w 10000"/>
                  <a:gd name="connsiteY283" fmla="*/ 7733 h 10000"/>
                  <a:gd name="connsiteX284" fmla="*/ 8819 w 10000"/>
                  <a:gd name="connsiteY284" fmla="*/ 7267 h 10000"/>
                  <a:gd name="connsiteX285" fmla="*/ 8851 w 10000"/>
                  <a:gd name="connsiteY285" fmla="*/ 6981 h 10000"/>
                  <a:gd name="connsiteX286" fmla="*/ 8878 w 10000"/>
                  <a:gd name="connsiteY286" fmla="*/ 6783 h 10000"/>
                  <a:gd name="connsiteX287" fmla="*/ 8905 w 10000"/>
                  <a:gd name="connsiteY287" fmla="*/ 6646 h 10000"/>
                  <a:gd name="connsiteX288" fmla="*/ 8932 w 10000"/>
                  <a:gd name="connsiteY288" fmla="*/ 6547 h 10000"/>
                  <a:gd name="connsiteX289" fmla="*/ 8963 w 10000"/>
                  <a:gd name="connsiteY289" fmla="*/ 6484 h 10000"/>
                  <a:gd name="connsiteX290" fmla="*/ 8991 w 10000"/>
                  <a:gd name="connsiteY290" fmla="*/ 6453 h 10000"/>
                  <a:gd name="connsiteX291" fmla="*/ 9022 w 10000"/>
                  <a:gd name="connsiteY291" fmla="*/ 6447 h 10000"/>
                  <a:gd name="connsiteX292" fmla="*/ 9049 w 10000"/>
                  <a:gd name="connsiteY292" fmla="*/ 6472 h 10000"/>
                  <a:gd name="connsiteX293" fmla="*/ 9076 w 10000"/>
                  <a:gd name="connsiteY293" fmla="*/ 6528 h 10000"/>
                  <a:gd name="connsiteX294" fmla="*/ 9108 w 10000"/>
                  <a:gd name="connsiteY294" fmla="*/ 6621 h 10000"/>
                  <a:gd name="connsiteX295" fmla="*/ 9135 w 10000"/>
                  <a:gd name="connsiteY295" fmla="*/ 6758 h 10000"/>
                  <a:gd name="connsiteX296" fmla="*/ 9166 w 10000"/>
                  <a:gd name="connsiteY296" fmla="*/ 6957 h 10000"/>
                  <a:gd name="connsiteX297" fmla="*/ 9193 w 10000"/>
                  <a:gd name="connsiteY297" fmla="*/ 7267 h 10000"/>
                  <a:gd name="connsiteX298" fmla="*/ 9220 w 10000"/>
                  <a:gd name="connsiteY298" fmla="*/ 7814 h 10000"/>
                  <a:gd name="connsiteX299" fmla="*/ 9252 w 10000"/>
                  <a:gd name="connsiteY299" fmla="*/ 9863 h 10000"/>
                  <a:gd name="connsiteX300" fmla="*/ 9279 w 10000"/>
                  <a:gd name="connsiteY300" fmla="*/ 7988 h 10000"/>
                  <a:gd name="connsiteX301" fmla="*/ 9306 w 10000"/>
                  <a:gd name="connsiteY301" fmla="*/ 7335 h 10000"/>
                  <a:gd name="connsiteX302" fmla="*/ 9338 w 10000"/>
                  <a:gd name="connsiteY302" fmla="*/ 6988 h 10000"/>
                  <a:gd name="connsiteX303" fmla="*/ 9365 w 10000"/>
                  <a:gd name="connsiteY303" fmla="*/ 6758 h 10000"/>
                  <a:gd name="connsiteX304" fmla="*/ 9396 w 10000"/>
                  <a:gd name="connsiteY304" fmla="*/ 6602 h 10000"/>
                  <a:gd name="connsiteX305" fmla="*/ 9423 w 10000"/>
                  <a:gd name="connsiteY305" fmla="*/ 6503 h 10000"/>
                  <a:gd name="connsiteX306" fmla="*/ 9450 w 10000"/>
                  <a:gd name="connsiteY306" fmla="*/ 6447 h 10000"/>
                  <a:gd name="connsiteX307" fmla="*/ 9482 w 10000"/>
                  <a:gd name="connsiteY307" fmla="*/ 6435 h 10000"/>
                  <a:gd name="connsiteX308" fmla="*/ 9509 w 10000"/>
                  <a:gd name="connsiteY308" fmla="*/ 6460 h 10000"/>
                  <a:gd name="connsiteX309" fmla="*/ 9540 w 10000"/>
                  <a:gd name="connsiteY309" fmla="*/ 6534 h 10000"/>
                  <a:gd name="connsiteX310" fmla="*/ 9567 w 10000"/>
                  <a:gd name="connsiteY310" fmla="*/ 6665 h 10000"/>
                  <a:gd name="connsiteX311" fmla="*/ 9594 w 10000"/>
                  <a:gd name="connsiteY311" fmla="*/ 6882 h 10000"/>
                  <a:gd name="connsiteX312" fmla="*/ 9626 w 10000"/>
                  <a:gd name="connsiteY312" fmla="*/ 7242 h 10000"/>
                  <a:gd name="connsiteX313" fmla="*/ 9653 w 10000"/>
                  <a:gd name="connsiteY313" fmla="*/ 7981 h 10000"/>
                  <a:gd name="connsiteX314" fmla="*/ 9680 w 10000"/>
                  <a:gd name="connsiteY314" fmla="*/ 8820 h 10000"/>
                  <a:gd name="connsiteX315" fmla="*/ 9712 w 10000"/>
                  <a:gd name="connsiteY315" fmla="*/ 7484 h 10000"/>
                  <a:gd name="connsiteX316" fmla="*/ 9739 w 10000"/>
                  <a:gd name="connsiteY316" fmla="*/ 7012 h 10000"/>
                  <a:gd name="connsiteX317" fmla="*/ 9766 w 10000"/>
                  <a:gd name="connsiteY317" fmla="*/ 6758 h 10000"/>
                  <a:gd name="connsiteX318" fmla="*/ 9797 w 10000"/>
                  <a:gd name="connsiteY318" fmla="*/ 6615 h 10000"/>
                  <a:gd name="connsiteX319" fmla="*/ 9824 w 10000"/>
                  <a:gd name="connsiteY319" fmla="*/ 6559 h 10000"/>
                  <a:gd name="connsiteX320" fmla="*/ 9856 w 10000"/>
                  <a:gd name="connsiteY320" fmla="*/ 6590 h 10000"/>
                  <a:gd name="connsiteX321" fmla="*/ 9883 w 10000"/>
                  <a:gd name="connsiteY321" fmla="*/ 6708 h 10000"/>
                  <a:gd name="connsiteX322" fmla="*/ 9910 w 10000"/>
                  <a:gd name="connsiteY322" fmla="*/ 6950 h 10000"/>
                  <a:gd name="connsiteX323" fmla="*/ 9941 w 10000"/>
                  <a:gd name="connsiteY323" fmla="*/ 7404 h 10000"/>
                  <a:gd name="connsiteX324" fmla="*/ 9968 w 10000"/>
                  <a:gd name="connsiteY324" fmla="*/ 8516 h 10000"/>
                  <a:gd name="connsiteX325" fmla="*/ 10000 w 10000"/>
                  <a:gd name="connsiteY32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3326 w 10000"/>
                  <a:gd name="connsiteY93" fmla="*/ 404 h 10000"/>
                  <a:gd name="connsiteX94" fmla="*/ 3384 w 10000"/>
                  <a:gd name="connsiteY94" fmla="*/ 280 h 10000"/>
                  <a:gd name="connsiteX95" fmla="*/ 3411 w 10000"/>
                  <a:gd name="connsiteY95" fmla="*/ 230 h 10000"/>
                  <a:gd name="connsiteX96" fmla="*/ 3443 w 10000"/>
                  <a:gd name="connsiteY96" fmla="*/ 186 h 10000"/>
                  <a:gd name="connsiteX97" fmla="*/ 3470 w 10000"/>
                  <a:gd name="connsiteY97" fmla="*/ 149 h 10000"/>
                  <a:gd name="connsiteX98" fmla="*/ 3497 w 10000"/>
                  <a:gd name="connsiteY98" fmla="*/ 118 h 10000"/>
                  <a:gd name="connsiteX99" fmla="*/ 3529 w 10000"/>
                  <a:gd name="connsiteY99" fmla="*/ 87 h 10000"/>
                  <a:gd name="connsiteX100" fmla="*/ 3556 w 10000"/>
                  <a:gd name="connsiteY100" fmla="*/ 68 h 10000"/>
                  <a:gd name="connsiteX101" fmla="*/ 3587 w 10000"/>
                  <a:gd name="connsiteY101" fmla="*/ 43 h 10000"/>
                  <a:gd name="connsiteX102" fmla="*/ 3614 w 10000"/>
                  <a:gd name="connsiteY102" fmla="*/ 31 h 10000"/>
                  <a:gd name="connsiteX103" fmla="*/ 3641 w 10000"/>
                  <a:gd name="connsiteY103" fmla="*/ 19 h 10000"/>
                  <a:gd name="connsiteX104" fmla="*/ 3673 w 10000"/>
                  <a:gd name="connsiteY104" fmla="*/ 6 h 10000"/>
                  <a:gd name="connsiteX105" fmla="*/ 3700 w 10000"/>
                  <a:gd name="connsiteY105" fmla="*/ 6 h 10000"/>
                  <a:gd name="connsiteX106" fmla="*/ 3731 w 10000"/>
                  <a:gd name="connsiteY106" fmla="*/ 0 h 10000"/>
                  <a:gd name="connsiteX107" fmla="*/ 3758 w 10000"/>
                  <a:gd name="connsiteY107" fmla="*/ 0 h 10000"/>
                  <a:gd name="connsiteX108" fmla="*/ 3785 w 10000"/>
                  <a:gd name="connsiteY108" fmla="*/ 6 h 10000"/>
                  <a:gd name="connsiteX109" fmla="*/ 3817 w 10000"/>
                  <a:gd name="connsiteY109" fmla="*/ 12 h 10000"/>
                  <a:gd name="connsiteX110" fmla="*/ 3844 w 10000"/>
                  <a:gd name="connsiteY110" fmla="*/ 19 h 10000"/>
                  <a:gd name="connsiteX111" fmla="*/ 3876 w 10000"/>
                  <a:gd name="connsiteY111" fmla="*/ 31 h 10000"/>
                  <a:gd name="connsiteX112" fmla="*/ 3903 w 10000"/>
                  <a:gd name="connsiteY112" fmla="*/ 43 h 10000"/>
                  <a:gd name="connsiteX113" fmla="*/ 3930 w 10000"/>
                  <a:gd name="connsiteY113" fmla="*/ 62 h 10000"/>
                  <a:gd name="connsiteX114" fmla="*/ 3957 w 10000"/>
                  <a:gd name="connsiteY114" fmla="*/ 81 h 10000"/>
                  <a:gd name="connsiteX115" fmla="*/ 3988 w 10000"/>
                  <a:gd name="connsiteY115" fmla="*/ 106 h 10000"/>
                  <a:gd name="connsiteX116" fmla="*/ 4015 w 10000"/>
                  <a:gd name="connsiteY116" fmla="*/ 130 h 10000"/>
                  <a:gd name="connsiteX117" fmla="*/ 4047 w 10000"/>
                  <a:gd name="connsiteY117" fmla="*/ 155 h 10000"/>
                  <a:gd name="connsiteX118" fmla="*/ 4074 w 10000"/>
                  <a:gd name="connsiteY118" fmla="*/ 186 h 10000"/>
                  <a:gd name="connsiteX119" fmla="*/ 4101 w 10000"/>
                  <a:gd name="connsiteY119" fmla="*/ 217 h 10000"/>
                  <a:gd name="connsiteX120" fmla="*/ 4132 w 10000"/>
                  <a:gd name="connsiteY120" fmla="*/ 255 h 10000"/>
                  <a:gd name="connsiteX121" fmla="*/ 4160 w 10000"/>
                  <a:gd name="connsiteY121" fmla="*/ 292 h 10000"/>
                  <a:gd name="connsiteX122" fmla="*/ 4191 w 10000"/>
                  <a:gd name="connsiteY122" fmla="*/ 329 h 10000"/>
                  <a:gd name="connsiteX123" fmla="*/ 4218 w 10000"/>
                  <a:gd name="connsiteY123" fmla="*/ 373 h 10000"/>
                  <a:gd name="connsiteX124" fmla="*/ 4245 w 10000"/>
                  <a:gd name="connsiteY124" fmla="*/ 422 h 10000"/>
                  <a:gd name="connsiteX125" fmla="*/ 4277 w 10000"/>
                  <a:gd name="connsiteY125" fmla="*/ 466 h 10000"/>
                  <a:gd name="connsiteX126" fmla="*/ 4304 w 10000"/>
                  <a:gd name="connsiteY126" fmla="*/ 522 h 10000"/>
                  <a:gd name="connsiteX127" fmla="*/ 4335 w 10000"/>
                  <a:gd name="connsiteY127" fmla="*/ 571 h 10000"/>
                  <a:gd name="connsiteX128" fmla="*/ 4362 w 10000"/>
                  <a:gd name="connsiteY128" fmla="*/ 634 h 10000"/>
                  <a:gd name="connsiteX129" fmla="*/ 4389 w 10000"/>
                  <a:gd name="connsiteY129" fmla="*/ 689 h 10000"/>
                  <a:gd name="connsiteX130" fmla="*/ 4421 w 10000"/>
                  <a:gd name="connsiteY130" fmla="*/ 752 h 10000"/>
                  <a:gd name="connsiteX131" fmla="*/ 4448 w 10000"/>
                  <a:gd name="connsiteY131" fmla="*/ 820 h 10000"/>
                  <a:gd name="connsiteX132" fmla="*/ 4475 w 10000"/>
                  <a:gd name="connsiteY132" fmla="*/ 888 h 10000"/>
                  <a:gd name="connsiteX133" fmla="*/ 4507 w 10000"/>
                  <a:gd name="connsiteY133" fmla="*/ 957 h 10000"/>
                  <a:gd name="connsiteX134" fmla="*/ 4534 w 10000"/>
                  <a:gd name="connsiteY134" fmla="*/ 1037 h 10000"/>
                  <a:gd name="connsiteX135" fmla="*/ 4565 w 10000"/>
                  <a:gd name="connsiteY135" fmla="*/ 1118 h 10000"/>
                  <a:gd name="connsiteX136" fmla="*/ 4592 w 10000"/>
                  <a:gd name="connsiteY136" fmla="*/ 1199 h 10000"/>
                  <a:gd name="connsiteX137" fmla="*/ 4619 w 10000"/>
                  <a:gd name="connsiteY137" fmla="*/ 1286 h 10000"/>
                  <a:gd name="connsiteX138" fmla="*/ 4651 w 10000"/>
                  <a:gd name="connsiteY138" fmla="*/ 1373 h 10000"/>
                  <a:gd name="connsiteX139" fmla="*/ 4678 w 10000"/>
                  <a:gd name="connsiteY139" fmla="*/ 1472 h 10000"/>
                  <a:gd name="connsiteX140" fmla="*/ 4709 w 10000"/>
                  <a:gd name="connsiteY140" fmla="*/ 1565 h 10000"/>
                  <a:gd name="connsiteX141" fmla="*/ 4736 w 10000"/>
                  <a:gd name="connsiteY141" fmla="*/ 1671 h 10000"/>
                  <a:gd name="connsiteX142" fmla="*/ 4763 w 10000"/>
                  <a:gd name="connsiteY142" fmla="*/ 1776 h 10000"/>
                  <a:gd name="connsiteX143" fmla="*/ 4795 w 10000"/>
                  <a:gd name="connsiteY143" fmla="*/ 1894 h 10000"/>
                  <a:gd name="connsiteX144" fmla="*/ 4822 w 10000"/>
                  <a:gd name="connsiteY144" fmla="*/ 2012 h 10000"/>
                  <a:gd name="connsiteX145" fmla="*/ 4854 w 10000"/>
                  <a:gd name="connsiteY145" fmla="*/ 2137 h 10000"/>
                  <a:gd name="connsiteX146" fmla="*/ 4881 w 10000"/>
                  <a:gd name="connsiteY146" fmla="*/ 2267 h 10000"/>
                  <a:gd name="connsiteX147" fmla="*/ 4908 w 10000"/>
                  <a:gd name="connsiteY147" fmla="*/ 2404 h 10000"/>
                  <a:gd name="connsiteX148" fmla="*/ 4935 w 10000"/>
                  <a:gd name="connsiteY148" fmla="*/ 2553 h 10000"/>
                  <a:gd name="connsiteX149" fmla="*/ 4966 w 10000"/>
                  <a:gd name="connsiteY149" fmla="*/ 2708 h 10000"/>
                  <a:gd name="connsiteX150" fmla="*/ 4993 w 10000"/>
                  <a:gd name="connsiteY150" fmla="*/ 2870 h 10000"/>
                  <a:gd name="connsiteX151" fmla="*/ 5025 w 10000"/>
                  <a:gd name="connsiteY151" fmla="*/ 3043 h 10000"/>
                  <a:gd name="connsiteX152" fmla="*/ 5052 w 10000"/>
                  <a:gd name="connsiteY152" fmla="*/ 3230 h 10000"/>
                  <a:gd name="connsiteX153" fmla="*/ 5079 w 10000"/>
                  <a:gd name="connsiteY153" fmla="*/ 3429 h 10000"/>
                  <a:gd name="connsiteX154" fmla="*/ 5110 w 10000"/>
                  <a:gd name="connsiteY154" fmla="*/ 3646 h 10000"/>
                  <a:gd name="connsiteX155" fmla="*/ 5137 w 10000"/>
                  <a:gd name="connsiteY155" fmla="*/ 3882 h 10000"/>
                  <a:gd name="connsiteX156" fmla="*/ 5169 w 10000"/>
                  <a:gd name="connsiteY156" fmla="*/ 4143 h 10000"/>
                  <a:gd name="connsiteX157" fmla="*/ 5196 w 10000"/>
                  <a:gd name="connsiteY157" fmla="*/ 4441 h 10000"/>
                  <a:gd name="connsiteX158" fmla="*/ 5223 w 10000"/>
                  <a:gd name="connsiteY158" fmla="*/ 4789 h 10000"/>
                  <a:gd name="connsiteX159" fmla="*/ 5255 w 10000"/>
                  <a:gd name="connsiteY159" fmla="*/ 5205 h 10000"/>
                  <a:gd name="connsiteX160" fmla="*/ 5282 w 10000"/>
                  <a:gd name="connsiteY160" fmla="*/ 5758 h 10000"/>
                  <a:gd name="connsiteX161" fmla="*/ 5313 w 10000"/>
                  <a:gd name="connsiteY161" fmla="*/ 6671 h 10000"/>
                  <a:gd name="connsiteX162" fmla="*/ 5340 w 10000"/>
                  <a:gd name="connsiteY162" fmla="*/ 7776 h 10000"/>
                  <a:gd name="connsiteX163" fmla="*/ 5367 w 10000"/>
                  <a:gd name="connsiteY163" fmla="*/ 6565 h 10000"/>
                  <a:gd name="connsiteX164" fmla="*/ 5399 w 10000"/>
                  <a:gd name="connsiteY164" fmla="*/ 6255 h 10000"/>
                  <a:gd name="connsiteX165" fmla="*/ 5426 w 10000"/>
                  <a:gd name="connsiteY165" fmla="*/ 6155 h 10000"/>
                  <a:gd name="connsiteX166" fmla="*/ 5453 w 10000"/>
                  <a:gd name="connsiteY166" fmla="*/ 6180 h 10000"/>
                  <a:gd name="connsiteX167" fmla="*/ 5484 w 10000"/>
                  <a:gd name="connsiteY167" fmla="*/ 6286 h 10000"/>
                  <a:gd name="connsiteX168" fmla="*/ 5511 w 10000"/>
                  <a:gd name="connsiteY168" fmla="*/ 6484 h 10000"/>
                  <a:gd name="connsiteX169" fmla="*/ 5539 w 10000"/>
                  <a:gd name="connsiteY169" fmla="*/ 6801 h 10000"/>
                  <a:gd name="connsiteX170" fmla="*/ 5570 w 10000"/>
                  <a:gd name="connsiteY170" fmla="*/ 7373 h 10000"/>
                  <a:gd name="connsiteX171" fmla="*/ 5597 w 10000"/>
                  <a:gd name="connsiteY171" fmla="*/ 9447 h 10000"/>
                  <a:gd name="connsiteX172" fmla="*/ 5629 w 10000"/>
                  <a:gd name="connsiteY172" fmla="*/ 7621 h 10000"/>
                  <a:gd name="connsiteX173" fmla="*/ 5656 w 10000"/>
                  <a:gd name="connsiteY173" fmla="*/ 7012 h 10000"/>
                  <a:gd name="connsiteX174" fmla="*/ 5683 w 10000"/>
                  <a:gd name="connsiteY174" fmla="*/ 6708 h 10000"/>
                  <a:gd name="connsiteX175" fmla="*/ 5714 w 10000"/>
                  <a:gd name="connsiteY175" fmla="*/ 6534 h 10000"/>
                  <a:gd name="connsiteX176" fmla="*/ 5741 w 10000"/>
                  <a:gd name="connsiteY176" fmla="*/ 6429 h 10000"/>
                  <a:gd name="connsiteX177" fmla="*/ 5773 w 10000"/>
                  <a:gd name="connsiteY177" fmla="*/ 6385 h 10000"/>
                  <a:gd name="connsiteX178" fmla="*/ 5800 w 10000"/>
                  <a:gd name="connsiteY178" fmla="*/ 6385 h 10000"/>
                  <a:gd name="connsiteX179" fmla="*/ 5827 w 10000"/>
                  <a:gd name="connsiteY179" fmla="*/ 6429 h 10000"/>
                  <a:gd name="connsiteX180" fmla="*/ 5858 w 10000"/>
                  <a:gd name="connsiteY180" fmla="*/ 6516 h 10000"/>
                  <a:gd name="connsiteX181" fmla="*/ 5886 w 10000"/>
                  <a:gd name="connsiteY181" fmla="*/ 6646 h 10000"/>
                  <a:gd name="connsiteX182" fmla="*/ 5913 w 10000"/>
                  <a:gd name="connsiteY182" fmla="*/ 6845 h 10000"/>
                  <a:gd name="connsiteX183" fmla="*/ 5944 w 10000"/>
                  <a:gd name="connsiteY183" fmla="*/ 7149 h 10000"/>
                  <a:gd name="connsiteX184" fmla="*/ 5971 w 10000"/>
                  <a:gd name="connsiteY184" fmla="*/ 7658 h 10000"/>
                  <a:gd name="connsiteX185" fmla="*/ 6003 w 10000"/>
                  <a:gd name="connsiteY185" fmla="*/ 9093 h 10000"/>
                  <a:gd name="connsiteX186" fmla="*/ 6030 w 10000"/>
                  <a:gd name="connsiteY186" fmla="*/ 8106 h 10000"/>
                  <a:gd name="connsiteX187" fmla="*/ 6057 w 10000"/>
                  <a:gd name="connsiteY187" fmla="*/ 7385 h 10000"/>
                  <a:gd name="connsiteX188" fmla="*/ 6088 w 10000"/>
                  <a:gd name="connsiteY188" fmla="*/ 7019 h 10000"/>
                  <a:gd name="connsiteX189" fmla="*/ 6115 w 10000"/>
                  <a:gd name="connsiteY189" fmla="*/ 6789 h 10000"/>
                  <a:gd name="connsiteX190" fmla="*/ 6147 w 10000"/>
                  <a:gd name="connsiteY190" fmla="*/ 6634 h 10000"/>
                  <a:gd name="connsiteX191" fmla="*/ 6174 w 10000"/>
                  <a:gd name="connsiteY191" fmla="*/ 6534 h 10000"/>
                  <a:gd name="connsiteX192" fmla="*/ 6201 w 10000"/>
                  <a:gd name="connsiteY192" fmla="*/ 6472 h 10000"/>
                  <a:gd name="connsiteX193" fmla="*/ 6233 w 10000"/>
                  <a:gd name="connsiteY193" fmla="*/ 6441 h 10000"/>
                  <a:gd name="connsiteX194" fmla="*/ 6260 w 10000"/>
                  <a:gd name="connsiteY194" fmla="*/ 6435 h 10000"/>
                  <a:gd name="connsiteX195" fmla="*/ 6291 w 10000"/>
                  <a:gd name="connsiteY195" fmla="*/ 6460 h 10000"/>
                  <a:gd name="connsiteX196" fmla="*/ 6318 w 10000"/>
                  <a:gd name="connsiteY196" fmla="*/ 6516 h 10000"/>
                  <a:gd name="connsiteX197" fmla="*/ 6345 w 10000"/>
                  <a:gd name="connsiteY197" fmla="*/ 6609 h 10000"/>
                  <a:gd name="connsiteX198" fmla="*/ 6372 w 10000"/>
                  <a:gd name="connsiteY198" fmla="*/ 6733 h 10000"/>
                  <a:gd name="connsiteX199" fmla="*/ 6404 w 10000"/>
                  <a:gd name="connsiteY199" fmla="*/ 6919 h 10000"/>
                  <a:gd name="connsiteX200" fmla="*/ 6431 w 10000"/>
                  <a:gd name="connsiteY200" fmla="*/ 7186 h 10000"/>
                  <a:gd name="connsiteX201" fmla="*/ 6462 w 10000"/>
                  <a:gd name="connsiteY201" fmla="*/ 7596 h 10000"/>
                  <a:gd name="connsiteX202" fmla="*/ 6489 w 10000"/>
                  <a:gd name="connsiteY202" fmla="*/ 8466 h 10000"/>
                  <a:gd name="connsiteX203" fmla="*/ 6516 w 10000"/>
                  <a:gd name="connsiteY203" fmla="*/ 8801 h 10000"/>
                  <a:gd name="connsiteX204" fmla="*/ 6548 w 10000"/>
                  <a:gd name="connsiteY204" fmla="*/ 7714 h 10000"/>
                  <a:gd name="connsiteX205" fmla="*/ 6575 w 10000"/>
                  <a:gd name="connsiteY205" fmla="*/ 7261 h 10000"/>
                  <a:gd name="connsiteX206" fmla="*/ 6607 w 10000"/>
                  <a:gd name="connsiteY206" fmla="*/ 6981 h 10000"/>
                  <a:gd name="connsiteX207" fmla="*/ 6634 w 10000"/>
                  <a:gd name="connsiteY207" fmla="*/ 6795 h 10000"/>
                  <a:gd name="connsiteX208" fmla="*/ 6661 w 10000"/>
                  <a:gd name="connsiteY208" fmla="*/ 6658 h 10000"/>
                  <a:gd name="connsiteX209" fmla="*/ 6692 w 10000"/>
                  <a:gd name="connsiteY209" fmla="*/ 6559 h 10000"/>
                  <a:gd name="connsiteX210" fmla="*/ 6719 w 10000"/>
                  <a:gd name="connsiteY210" fmla="*/ 6497 h 10000"/>
                  <a:gd name="connsiteX211" fmla="*/ 6751 w 10000"/>
                  <a:gd name="connsiteY211" fmla="*/ 6460 h 10000"/>
                  <a:gd name="connsiteX212" fmla="*/ 6778 w 10000"/>
                  <a:gd name="connsiteY212" fmla="*/ 6453 h 10000"/>
                  <a:gd name="connsiteX213" fmla="*/ 6805 w 10000"/>
                  <a:gd name="connsiteY213" fmla="*/ 6460 h 10000"/>
                  <a:gd name="connsiteX214" fmla="*/ 6836 w 10000"/>
                  <a:gd name="connsiteY214" fmla="*/ 6503 h 10000"/>
                  <a:gd name="connsiteX215" fmla="*/ 6863 w 10000"/>
                  <a:gd name="connsiteY215" fmla="*/ 6565 h 10000"/>
                  <a:gd name="connsiteX216" fmla="*/ 6890 w 10000"/>
                  <a:gd name="connsiteY216" fmla="*/ 6658 h 10000"/>
                  <a:gd name="connsiteX217" fmla="*/ 6922 w 10000"/>
                  <a:gd name="connsiteY217" fmla="*/ 6789 h 10000"/>
                  <a:gd name="connsiteX218" fmla="*/ 6949 w 10000"/>
                  <a:gd name="connsiteY218" fmla="*/ 6975 h 10000"/>
                  <a:gd name="connsiteX219" fmla="*/ 6981 w 10000"/>
                  <a:gd name="connsiteY219" fmla="*/ 7236 h 10000"/>
                  <a:gd name="connsiteX220" fmla="*/ 7008 w 10000"/>
                  <a:gd name="connsiteY220" fmla="*/ 7634 h 10000"/>
                  <a:gd name="connsiteX221" fmla="*/ 7035 w 10000"/>
                  <a:gd name="connsiteY221" fmla="*/ 8460 h 10000"/>
                  <a:gd name="connsiteX222" fmla="*/ 7066 w 10000"/>
                  <a:gd name="connsiteY222" fmla="*/ 8969 h 10000"/>
                  <a:gd name="connsiteX223" fmla="*/ 7093 w 10000"/>
                  <a:gd name="connsiteY223" fmla="*/ 7801 h 10000"/>
                  <a:gd name="connsiteX224" fmla="*/ 7125 w 10000"/>
                  <a:gd name="connsiteY224" fmla="*/ 7329 h 10000"/>
                  <a:gd name="connsiteX225" fmla="*/ 7152 w 10000"/>
                  <a:gd name="connsiteY225" fmla="*/ 7037 h 10000"/>
                  <a:gd name="connsiteX226" fmla="*/ 7179 w 10000"/>
                  <a:gd name="connsiteY226" fmla="*/ 6839 h 10000"/>
                  <a:gd name="connsiteX227" fmla="*/ 7210 w 10000"/>
                  <a:gd name="connsiteY227" fmla="*/ 6696 h 10000"/>
                  <a:gd name="connsiteX228" fmla="*/ 7237 w 10000"/>
                  <a:gd name="connsiteY228" fmla="*/ 6590 h 10000"/>
                  <a:gd name="connsiteX229" fmla="*/ 7269 w 10000"/>
                  <a:gd name="connsiteY229" fmla="*/ 6516 h 10000"/>
                  <a:gd name="connsiteX230" fmla="*/ 7296 w 10000"/>
                  <a:gd name="connsiteY230" fmla="*/ 6472 h 10000"/>
                  <a:gd name="connsiteX231" fmla="*/ 7323 w 10000"/>
                  <a:gd name="connsiteY231" fmla="*/ 6447 h 10000"/>
                  <a:gd name="connsiteX232" fmla="*/ 7350 w 10000"/>
                  <a:gd name="connsiteY232" fmla="*/ 6447 h 10000"/>
                  <a:gd name="connsiteX233" fmla="*/ 7382 w 10000"/>
                  <a:gd name="connsiteY233" fmla="*/ 6466 h 10000"/>
                  <a:gd name="connsiteX234" fmla="*/ 7409 w 10000"/>
                  <a:gd name="connsiteY234" fmla="*/ 6509 h 10000"/>
                  <a:gd name="connsiteX235" fmla="*/ 7440 w 10000"/>
                  <a:gd name="connsiteY235" fmla="*/ 6578 h 10000"/>
                  <a:gd name="connsiteX236" fmla="*/ 7467 w 10000"/>
                  <a:gd name="connsiteY236" fmla="*/ 6677 h 10000"/>
                  <a:gd name="connsiteX237" fmla="*/ 7494 w 10000"/>
                  <a:gd name="connsiteY237" fmla="*/ 6814 h 10000"/>
                  <a:gd name="connsiteX238" fmla="*/ 7526 w 10000"/>
                  <a:gd name="connsiteY238" fmla="*/ 7006 h 10000"/>
                  <a:gd name="connsiteX239" fmla="*/ 7553 w 10000"/>
                  <a:gd name="connsiteY239" fmla="*/ 7273 h 10000"/>
                  <a:gd name="connsiteX240" fmla="*/ 7584 w 10000"/>
                  <a:gd name="connsiteY240" fmla="*/ 7696 h 10000"/>
                  <a:gd name="connsiteX241" fmla="*/ 7612 w 10000"/>
                  <a:gd name="connsiteY241" fmla="*/ 8584 h 10000"/>
                  <a:gd name="connsiteX242" fmla="*/ 7639 w 10000"/>
                  <a:gd name="connsiteY242" fmla="*/ 8814 h 10000"/>
                  <a:gd name="connsiteX243" fmla="*/ 7670 w 10000"/>
                  <a:gd name="connsiteY243" fmla="*/ 7770 h 10000"/>
                  <a:gd name="connsiteX244" fmla="*/ 7697 w 10000"/>
                  <a:gd name="connsiteY244" fmla="*/ 7317 h 10000"/>
                  <a:gd name="connsiteX245" fmla="*/ 7729 w 10000"/>
                  <a:gd name="connsiteY245" fmla="*/ 7031 h 10000"/>
                  <a:gd name="connsiteX246" fmla="*/ 7756 w 10000"/>
                  <a:gd name="connsiteY246" fmla="*/ 6839 h 10000"/>
                  <a:gd name="connsiteX247" fmla="*/ 7783 w 10000"/>
                  <a:gd name="connsiteY247" fmla="*/ 6696 h 10000"/>
                  <a:gd name="connsiteX248" fmla="*/ 7810 w 10000"/>
                  <a:gd name="connsiteY248" fmla="*/ 6590 h 10000"/>
                  <a:gd name="connsiteX249" fmla="*/ 7841 w 10000"/>
                  <a:gd name="connsiteY249" fmla="*/ 6522 h 10000"/>
                  <a:gd name="connsiteX250" fmla="*/ 7868 w 10000"/>
                  <a:gd name="connsiteY250" fmla="*/ 6472 h 10000"/>
                  <a:gd name="connsiteX251" fmla="*/ 7900 w 10000"/>
                  <a:gd name="connsiteY251" fmla="*/ 6447 h 10000"/>
                  <a:gd name="connsiteX252" fmla="*/ 7927 w 10000"/>
                  <a:gd name="connsiteY252" fmla="*/ 6447 h 10000"/>
                  <a:gd name="connsiteX253" fmla="*/ 7954 w 10000"/>
                  <a:gd name="connsiteY253" fmla="*/ 6466 h 10000"/>
                  <a:gd name="connsiteX254" fmla="*/ 7986 w 10000"/>
                  <a:gd name="connsiteY254" fmla="*/ 6509 h 10000"/>
                  <a:gd name="connsiteX255" fmla="*/ 8013 w 10000"/>
                  <a:gd name="connsiteY255" fmla="*/ 6578 h 10000"/>
                  <a:gd name="connsiteX256" fmla="*/ 8044 w 10000"/>
                  <a:gd name="connsiteY256" fmla="*/ 6683 h 10000"/>
                  <a:gd name="connsiteX257" fmla="*/ 8071 w 10000"/>
                  <a:gd name="connsiteY257" fmla="*/ 6820 h 10000"/>
                  <a:gd name="connsiteX258" fmla="*/ 8098 w 10000"/>
                  <a:gd name="connsiteY258" fmla="*/ 7006 h 10000"/>
                  <a:gd name="connsiteX259" fmla="*/ 8130 w 10000"/>
                  <a:gd name="connsiteY259" fmla="*/ 7280 h 10000"/>
                  <a:gd name="connsiteX260" fmla="*/ 8157 w 10000"/>
                  <a:gd name="connsiteY260" fmla="*/ 7714 h 10000"/>
                  <a:gd name="connsiteX261" fmla="*/ 8188 w 10000"/>
                  <a:gd name="connsiteY261" fmla="*/ 8671 h 10000"/>
                  <a:gd name="connsiteX262" fmla="*/ 8215 w 10000"/>
                  <a:gd name="connsiteY262" fmla="*/ 8696 h 10000"/>
                  <a:gd name="connsiteX263" fmla="*/ 8242 w 10000"/>
                  <a:gd name="connsiteY263" fmla="*/ 7720 h 10000"/>
                  <a:gd name="connsiteX264" fmla="*/ 8274 w 10000"/>
                  <a:gd name="connsiteY264" fmla="*/ 7286 h 10000"/>
                  <a:gd name="connsiteX265" fmla="*/ 8301 w 10000"/>
                  <a:gd name="connsiteY265" fmla="*/ 7006 h 10000"/>
                  <a:gd name="connsiteX266" fmla="*/ 8328 w 10000"/>
                  <a:gd name="connsiteY266" fmla="*/ 6820 h 10000"/>
                  <a:gd name="connsiteX267" fmla="*/ 8360 w 10000"/>
                  <a:gd name="connsiteY267" fmla="*/ 6683 h 10000"/>
                  <a:gd name="connsiteX268" fmla="*/ 8387 w 10000"/>
                  <a:gd name="connsiteY268" fmla="*/ 6584 h 10000"/>
                  <a:gd name="connsiteX269" fmla="*/ 8418 w 10000"/>
                  <a:gd name="connsiteY269" fmla="*/ 6516 h 10000"/>
                  <a:gd name="connsiteX270" fmla="*/ 8445 w 10000"/>
                  <a:gd name="connsiteY270" fmla="*/ 6472 h 10000"/>
                  <a:gd name="connsiteX271" fmla="*/ 8472 w 10000"/>
                  <a:gd name="connsiteY271" fmla="*/ 6453 h 10000"/>
                  <a:gd name="connsiteX272" fmla="*/ 8504 w 10000"/>
                  <a:gd name="connsiteY272" fmla="*/ 6460 h 10000"/>
                  <a:gd name="connsiteX273" fmla="*/ 8531 w 10000"/>
                  <a:gd name="connsiteY273" fmla="*/ 6491 h 10000"/>
                  <a:gd name="connsiteX274" fmla="*/ 8562 w 10000"/>
                  <a:gd name="connsiteY274" fmla="*/ 6553 h 10000"/>
                  <a:gd name="connsiteX275" fmla="*/ 8589 w 10000"/>
                  <a:gd name="connsiteY275" fmla="*/ 6640 h 10000"/>
                  <a:gd name="connsiteX276" fmla="*/ 8616 w 10000"/>
                  <a:gd name="connsiteY276" fmla="*/ 6770 h 10000"/>
                  <a:gd name="connsiteX277" fmla="*/ 8648 w 10000"/>
                  <a:gd name="connsiteY277" fmla="*/ 6944 h 10000"/>
                  <a:gd name="connsiteX278" fmla="*/ 8675 w 10000"/>
                  <a:gd name="connsiteY278" fmla="*/ 7205 h 10000"/>
                  <a:gd name="connsiteX279" fmla="*/ 8707 w 10000"/>
                  <a:gd name="connsiteY279" fmla="*/ 7615 h 10000"/>
                  <a:gd name="connsiteX280" fmla="*/ 8734 w 10000"/>
                  <a:gd name="connsiteY280" fmla="*/ 8460 h 10000"/>
                  <a:gd name="connsiteX281" fmla="*/ 8761 w 10000"/>
                  <a:gd name="connsiteY281" fmla="*/ 8839 h 10000"/>
                  <a:gd name="connsiteX282" fmla="*/ 8788 w 10000"/>
                  <a:gd name="connsiteY282" fmla="*/ 7733 h 10000"/>
                  <a:gd name="connsiteX283" fmla="*/ 8819 w 10000"/>
                  <a:gd name="connsiteY283" fmla="*/ 7267 h 10000"/>
                  <a:gd name="connsiteX284" fmla="*/ 8851 w 10000"/>
                  <a:gd name="connsiteY284" fmla="*/ 6981 h 10000"/>
                  <a:gd name="connsiteX285" fmla="*/ 8878 w 10000"/>
                  <a:gd name="connsiteY285" fmla="*/ 6783 h 10000"/>
                  <a:gd name="connsiteX286" fmla="*/ 8905 w 10000"/>
                  <a:gd name="connsiteY286" fmla="*/ 6646 h 10000"/>
                  <a:gd name="connsiteX287" fmla="*/ 8932 w 10000"/>
                  <a:gd name="connsiteY287" fmla="*/ 6547 h 10000"/>
                  <a:gd name="connsiteX288" fmla="*/ 8963 w 10000"/>
                  <a:gd name="connsiteY288" fmla="*/ 6484 h 10000"/>
                  <a:gd name="connsiteX289" fmla="*/ 8991 w 10000"/>
                  <a:gd name="connsiteY289" fmla="*/ 6453 h 10000"/>
                  <a:gd name="connsiteX290" fmla="*/ 9022 w 10000"/>
                  <a:gd name="connsiteY290" fmla="*/ 6447 h 10000"/>
                  <a:gd name="connsiteX291" fmla="*/ 9049 w 10000"/>
                  <a:gd name="connsiteY291" fmla="*/ 6472 h 10000"/>
                  <a:gd name="connsiteX292" fmla="*/ 9076 w 10000"/>
                  <a:gd name="connsiteY292" fmla="*/ 6528 h 10000"/>
                  <a:gd name="connsiteX293" fmla="*/ 9108 w 10000"/>
                  <a:gd name="connsiteY293" fmla="*/ 6621 h 10000"/>
                  <a:gd name="connsiteX294" fmla="*/ 9135 w 10000"/>
                  <a:gd name="connsiteY294" fmla="*/ 6758 h 10000"/>
                  <a:gd name="connsiteX295" fmla="*/ 9166 w 10000"/>
                  <a:gd name="connsiteY295" fmla="*/ 6957 h 10000"/>
                  <a:gd name="connsiteX296" fmla="*/ 9193 w 10000"/>
                  <a:gd name="connsiteY296" fmla="*/ 7267 h 10000"/>
                  <a:gd name="connsiteX297" fmla="*/ 9220 w 10000"/>
                  <a:gd name="connsiteY297" fmla="*/ 7814 h 10000"/>
                  <a:gd name="connsiteX298" fmla="*/ 9252 w 10000"/>
                  <a:gd name="connsiteY298" fmla="*/ 9863 h 10000"/>
                  <a:gd name="connsiteX299" fmla="*/ 9279 w 10000"/>
                  <a:gd name="connsiteY299" fmla="*/ 7988 h 10000"/>
                  <a:gd name="connsiteX300" fmla="*/ 9306 w 10000"/>
                  <a:gd name="connsiteY300" fmla="*/ 7335 h 10000"/>
                  <a:gd name="connsiteX301" fmla="*/ 9338 w 10000"/>
                  <a:gd name="connsiteY301" fmla="*/ 6988 h 10000"/>
                  <a:gd name="connsiteX302" fmla="*/ 9365 w 10000"/>
                  <a:gd name="connsiteY302" fmla="*/ 6758 h 10000"/>
                  <a:gd name="connsiteX303" fmla="*/ 9396 w 10000"/>
                  <a:gd name="connsiteY303" fmla="*/ 6602 h 10000"/>
                  <a:gd name="connsiteX304" fmla="*/ 9423 w 10000"/>
                  <a:gd name="connsiteY304" fmla="*/ 6503 h 10000"/>
                  <a:gd name="connsiteX305" fmla="*/ 9450 w 10000"/>
                  <a:gd name="connsiteY305" fmla="*/ 6447 h 10000"/>
                  <a:gd name="connsiteX306" fmla="*/ 9482 w 10000"/>
                  <a:gd name="connsiteY306" fmla="*/ 6435 h 10000"/>
                  <a:gd name="connsiteX307" fmla="*/ 9509 w 10000"/>
                  <a:gd name="connsiteY307" fmla="*/ 6460 h 10000"/>
                  <a:gd name="connsiteX308" fmla="*/ 9540 w 10000"/>
                  <a:gd name="connsiteY308" fmla="*/ 6534 h 10000"/>
                  <a:gd name="connsiteX309" fmla="*/ 9567 w 10000"/>
                  <a:gd name="connsiteY309" fmla="*/ 6665 h 10000"/>
                  <a:gd name="connsiteX310" fmla="*/ 9594 w 10000"/>
                  <a:gd name="connsiteY310" fmla="*/ 6882 h 10000"/>
                  <a:gd name="connsiteX311" fmla="*/ 9626 w 10000"/>
                  <a:gd name="connsiteY311" fmla="*/ 7242 h 10000"/>
                  <a:gd name="connsiteX312" fmla="*/ 9653 w 10000"/>
                  <a:gd name="connsiteY312" fmla="*/ 7981 h 10000"/>
                  <a:gd name="connsiteX313" fmla="*/ 9680 w 10000"/>
                  <a:gd name="connsiteY313" fmla="*/ 8820 h 10000"/>
                  <a:gd name="connsiteX314" fmla="*/ 9712 w 10000"/>
                  <a:gd name="connsiteY314" fmla="*/ 7484 h 10000"/>
                  <a:gd name="connsiteX315" fmla="*/ 9739 w 10000"/>
                  <a:gd name="connsiteY315" fmla="*/ 7012 h 10000"/>
                  <a:gd name="connsiteX316" fmla="*/ 9766 w 10000"/>
                  <a:gd name="connsiteY316" fmla="*/ 6758 h 10000"/>
                  <a:gd name="connsiteX317" fmla="*/ 9797 w 10000"/>
                  <a:gd name="connsiteY317" fmla="*/ 6615 h 10000"/>
                  <a:gd name="connsiteX318" fmla="*/ 9824 w 10000"/>
                  <a:gd name="connsiteY318" fmla="*/ 6559 h 10000"/>
                  <a:gd name="connsiteX319" fmla="*/ 9856 w 10000"/>
                  <a:gd name="connsiteY319" fmla="*/ 6590 h 10000"/>
                  <a:gd name="connsiteX320" fmla="*/ 9883 w 10000"/>
                  <a:gd name="connsiteY320" fmla="*/ 6708 h 10000"/>
                  <a:gd name="connsiteX321" fmla="*/ 9910 w 10000"/>
                  <a:gd name="connsiteY321" fmla="*/ 6950 h 10000"/>
                  <a:gd name="connsiteX322" fmla="*/ 9941 w 10000"/>
                  <a:gd name="connsiteY322" fmla="*/ 7404 h 10000"/>
                  <a:gd name="connsiteX323" fmla="*/ 9968 w 10000"/>
                  <a:gd name="connsiteY323" fmla="*/ 8516 h 10000"/>
                  <a:gd name="connsiteX324" fmla="*/ 10000 w 10000"/>
                  <a:gd name="connsiteY32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26 w 10000"/>
                  <a:gd name="connsiteY92" fmla="*/ 404 h 10000"/>
                  <a:gd name="connsiteX93" fmla="*/ 3384 w 10000"/>
                  <a:gd name="connsiteY93" fmla="*/ 280 h 10000"/>
                  <a:gd name="connsiteX94" fmla="*/ 3411 w 10000"/>
                  <a:gd name="connsiteY94" fmla="*/ 230 h 10000"/>
                  <a:gd name="connsiteX95" fmla="*/ 3443 w 10000"/>
                  <a:gd name="connsiteY95" fmla="*/ 186 h 10000"/>
                  <a:gd name="connsiteX96" fmla="*/ 3470 w 10000"/>
                  <a:gd name="connsiteY96" fmla="*/ 149 h 10000"/>
                  <a:gd name="connsiteX97" fmla="*/ 3497 w 10000"/>
                  <a:gd name="connsiteY97" fmla="*/ 118 h 10000"/>
                  <a:gd name="connsiteX98" fmla="*/ 3529 w 10000"/>
                  <a:gd name="connsiteY98" fmla="*/ 87 h 10000"/>
                  <a:gd name="connsiteX99" fmla="*/ 3556 w 10000"/>
                  <a:gd name="connsiteY99" fmla="*/ 68 h 10000"/>
                  <a:gd name="connsiteX100" fmla="*/ 3587 w 10000"/>
                  <a:gd name="connsiteY100" fmla="*/ 43 h 10000"/>
                  <a:gd name="connsiteX101" fmla="*/ 3614 w 10000"/>
                  <a:gd name="connsiteY101" fmla="*/ 31 h 10000"/>
                  <a:gd name="connsiteX102" fmla="*/ 3641 w 10000"/>
                  <a:gd name="connsiteY102" fmla="*/ 19 h 10000"/>
                  <a:gd name="connsiteX103" fmla="*/ 3673 w 10000"/>
                  <a:gd name="connsiteY103" fmla="*/ 6 h 10000"/>
                  <a:gd name="connsiteX104" fmla="*/ 3700 w 10000"/>
                  <a:gd name="connsiteY104" fmla="*/ 6 h 10000"/>
                  <a:gd name="connsiteX105" fmla="*/ 3731 w 10000"/>
                  <a:gd name="connsiteY105" fmla="*/ 0 h 10000"/>
                  <a:gd name="connsiteX106" fmla="*/ 3758 w 10000"/>
                  <a:gd name="connsiteY106" fmla="*/ 0 h 10000"/>
                  <a:gd name="connsiteX107" fmla="*/ 3785 w 10000"/>
                  <a:gd name="connsiteY107" fmla="*/ 6 h 10000"/>
                  <a:gd name="connsiteX108" fmla="*/ 3817 w 10000"/>
                  <a:gd name="connsiteY108" fmla="*/ 12 h 10000"/>
                  <a:gd name="connsiteX109" fmla="*/ 3844 w 10000"/>
                  <a:gd name="connsiteY109" fmla="*/ 19 h 10000"/>
                  <a:gd name="connsiteX110" fmla="*/ 3876 w 10000"/>
                  <a:gd name="connsiteY110" fmla="*/ 31 h 10000"/>
                  <a:gd name="connsiteX111" fmla="*/ 3903 w 10000"/>
                  <a:gd name="connsiteY111" fmla="*/ 43 h 10000"/>
                  <a:gd name="connsiteX112" fmla="*/ 3930 w 10000"/>
                  <a:gd name="connsiteY112" fmla="*/ 62 h 10000"/>
                  <a:gd name="connsiteX113" fmla="*/ 3957 w 10000"/>
                  <a:gd name="connsiteY113" fmla="*/ 81 h 10000"/>
                  <a:gd name="connsiteX114" fmla="*/ 3988 w 10000"/>
                  <a:gd name="connsiteY114" fmla="*/ 106 h 10000"/>
                  <a:gd name="connsiteX115" fmla="*/ 4015 w 10000"/>
                  <a:gd name="connsiteY115" fmla="*/ 130 h 10000"/>
                  <a:gd name="connsiteX116" fmla="*/ 4047 w 10000"/>
                  <a:gd name="connsiteY116" fmla="*/ 155 h 10000"/>
                  <a:gd name="connsiteX117" fmla="*/ 4074 w 10000"/>
                  <a:gd name="connsiteY117" fmla="*/ 186 h 10000"/>
                  <a:gd name="connsiteX118" fmla="*/ 4101 w 10000"/>
                  <a:gd name="connsiteY118" fmla="*/ 217 h 10000"/>
                  <a:gd name="connsiteX119" fmla="*/ 4132 w 10000"/>
                  <a:gd name="connsiteY119" fmla="*/ 255 h 10000"/>
                  <a:gd name="connsiteX120" fmla="*/ 4160 w 10000"/>
                  <a:gd name="connsiteY120" fmla="*/ 292 h 10000"/>
                  <a:gd name="connsiteX121" fmla="*/ 4191 w 10000"/>
                  <a:gd name="connsiteY121" fmla="*/ 329 h 10000"/>
                  <a:gd name="connsiteX122" fmla="*/ 4218 w 10000"/>
                  <a:gd name="connsiteY122" fmla="*/ 373 h 10000"/>
                  <a:gd name="connsiteX123" fmla="*/ 4245 w 10000"/>
                  <a:gd name="connsiteY123" fmla="*/ 422 h 10000"/>
                  <a:gd name="connsiteX124" fmla="*/ 4277 w 10000"/>
                  <a:gd name="connsiteY124" fmla="*/ 466 h 10000"/>
                  <a:gd name="connsiteX125" fmla="*/ 4304 w 10000"/>
                  <a:gd name="connsiteY125" fmla="*/ 522 h 10000"/>
                  <a:gd name="connsiteX126" fmla="*/ 4335 w 10000"/>
                  <a:gd name="connsiteY126" fmla="*/ 571 h 10000"/>
                  <a:gd name="connsiteX127" fmla="*/ 4362 w 10000"/>
                  <a:gd name="connsiteY127" fmla="*/ 634 h 10000"/>
                  <a:gd name="connsiteX128" fmla="*/ 4389 w 10000"/>
                  <a:gd name="connsiteY128" fmla="*/ 689 h 10000"/>
                  <a:gd name="connsiteX129" fmla="*/ 4421 w 10000"/>
                  <a:gd name="connsiteY129" fmla="*/ 752 h 10000"/>
                  <a:gd name="connsiteX130" fmla="*/ 4448 w 10000"/>
                  <a:gd name="connsiteY130" fmla="*/ 820 h 10000"/>
                  <a:gd name="connsiteX131" fmla="*/ 4475 w 10000"/>
                  <a:gd name="connsiteY131" fmla="*/ 888 h 10000"/>
                  <a:gd name="connsiteX132" fmla="*/ 4507 w 10000"/>
                  <a:gd name="connsiteY132" fmla="*/ 957 h 10000"/>
                  <a:gd name="connsiteX133" fmla="*/ 4534 w 10000"/>
                  <a:gd name="connsiteY133" fmla="*/ 1037 h 10000"/>
                  <a:gd name="connsiteX134" fmla="*/ 4565 w 10000"/>
                  <a:gd name="connsiteY134" fmla="*/ 1118 h 10000"/>
                  <a:gd name="connsiteX135" fmla="*/ 4592 w 10000"/>
                  <a:gd name="connsiteY135" fmla="*/ 1199 h 10000"/>
                  <a:gd name="connsiteX136" fmla="*/ 4619 w 10000"/>
                  <a:gd name="connsiteY136" fmla="*/ 1286 h 10000"/>
                  <a:gd name="connsiteX137" fmla="*/ 4651 w 10000"/>
                  <a:gd name="connsiteY137" fmla="*/ 1373 h 10000"/>
                  <a:gd name="connsiteX138" fmla="*/ 4678 w 10000"/>
                  <a:gd name="connsiteY138" fmla="*/ 1472 h 10000"/>
                  <a:gd name="connsiteX139" fmla="*/ 4709 w 10000"/>
                  <a:gd name="connsiteY139" fmla="*/ 1565 h 10000"/>
                  <a:gd name="connsiteX140" fmla="*/ 4736 w 10000"/>
                  <a:gd name="connsiteY140" fmla="*/ 1671 h 10000"/>
                  <a:gd name="connsiteX141" fmla="*/ 4763 w 10000"/>
                  <a:gd name="connsiteY141" fmla="*/ 1776 h 10000"/>
                  <a:gd name="connsiteX142" fmla="*/ 4795 w 10000"/>
                  <a:gd name="connsiteY142" fmla="*/ 1894 h 10000"/>
                  <a:gd name="connsiteX143" fmla="*/ 4822 w 10000"/>
                  <a:gd name="connsiteY143" fmla="*/ 2012 h 10000"/>
                  <a:gd name="connsiteX144" fmla="*/ 4854 w 10000"/>
                  <a:gd name="connsiteY144" fmla="*/ 2137 h 10000"/>
                  <a:gd name="connsiteX145" fmla="*/ 4881 w 10000"/>
                  <a:gd name="connsiteY145" fmla="*/ 2267 h 10000"/>
                  <a:gd name="connsiteX146" fmla="*/ 4908 w 10000"/>
                  <a:gd name="connsiteY146" fmla="*/ 2404 h 10000"/>
                  <a:gd name="connsiteX147" fmla="*/ 4935 w 10000"/>
                  <a:gd name="connsiteY147" fmla="*/ 2553 h 10000"/>
                  <a:gd name="connsiteX148" fmla="*/ 4966 w 10000"/>
                  <a:gd name="connsiteY148" fmla="*/ 2708 h 10000"/>
                  <a:gd name="connsiteX149" fmla="*/ 4993 w 10000"/>
                  <a:gd name="connsiteY149" fmla="*/ 2870 h 10000"/>
                  <a:gd name="connsiteX150" fmla="*/ 5025 w 10000"/>
                  <a:gd name="connsiteY150" fmla="*/ 3043 h 10000"/>
                  <a:gd name="connsiteX151" fmla="*/ 5052 w 10000"/>
                  <a:gd name="connsiteY151" fmla="*/ 3230 h 10000"/>
                  <a:gd name="connsiteX152" fmla="*/ 5079 w 10000"/>
                  <a:gd name="connsiteY152" fmla="*/ 3429 h 10000"/>
                  <a:gd name="connsiteX153" fmla="*/ 5110 w 10000"/>
                  <a:gd name="connsiteY153" fmla="*/ 3646 h 10000"/>
                  <a:gd name="connsiteX154" fmla="*/ 5137 w 10000"/>
                  <a:gd name="connsiteY154" fmla="*/ 3882 h 10000"/>
                  <a:gd name="connsiteX155" fmla="*/ 5169 w 10000"/>
                  <a:gd name="connsiteY155" fmla="*/ 4143 h 10000"/>
                  <a:gd name="connsiteX156" fmla="*/ 5196 w 10000"/>
                  <a:gd name="connsiteY156" fmla="*/ 4441 h 10000"/>
                  <a:gd name="connsiteX157" fmla="*/ 5223 w 10000"/>
                  <a:gd name="connsiteY157" fmla="*/ 4789 h 10000"/>
                  <a:gd name="connsiteX158" fmla="*/ 5255 w 10000"/>
                  <a:gd name="connsiteY158" fmla="*/ 5205 h 10000"/>
                  <a:gd name="connsiteX159" fmla="*/ 5282 w 10000"/>
                  <a:gd name="connsiteY159" fmla="*/ 5758 h 10000"/>
                  <a:gd name="connsiteX160" fmla="*/ 5313 w 10000"/>
                  <a:gd name="connsiteY160" fmla="*/ 6671 h 10000"/>
                  <a:gd name="connsiteX161" fmla="*/ 5340 w 10000"/>
                  <a:gd name="connsiteY161" fmla="*/ 7776 h 10000"/>
                  <a:gd name="connsiteX162" fmla="*/ 5367 w 10000"/>
                  <a:gd name="connsiteY162" fmla="*/ 6565 h 10000"/>
                  <a:gd name="connsiteX163" fmla="*/ 5399 w 10000"/>
                  <a:gd name="connsiteY163" fmla="*/ 6255 h 10000"/>
                  <a:gd name="connsiteX164" fmla="*/ 5426 w 10000"/>
                  <a:gd name="connsiteY164" fmla="*/ 6155 h 10000"/>
                  <a:gd name="connsiteX165" fmla="*/ 5453 w 10000"/>
                  <a:gd name="connsiteY165" fmla="*/ 6180 h 10000"/>
                  <a:gd name="connsiteX166" fmla="*/ 5484 w 10000"/>
                  <a:gd name="connsiteY166" fmla="*/ 6286 h 10000"/>
                  <a:gd name="connsiteX167" fmla="*/ 5511 w 10000"/>
                  <a:gd name="connsiteY167" fmla="*/ 6484 h 10000"/>
                  <a:gd name="connsiteX168" fmla="*/ 5539 w 10000"/>
                  <a:gd name="connsiteY168" fmla="*/ 6801 h 10000"/>
                  <a:gd name="connsiteX169" fmla="*/ 5570 w 10000"/>
                  <a:gd name="connsiteY169" fmla="*/ 7373 h 10000"/>
                  <a:gd name="connsiteX170" fmla="*/ 5597 w 10000"/>
                  <a:gd name="connsiteY170" fmla="*/ 9447 h 10000"/>
                  <a:gd name="connsiteX171" fmla="*/ 5629 w 10000"/>
                  <a:gd name="connsiteY171" fmla="*/ 7621 h 10000"/>
                  <a:gd name="connsiteX172" fmla="*/ 5656 w 10000"/>
                  <a:gd name="connsiteY172" fmla="*/ 7012 h 10000"/>
                  <a:gd name="connsiteX173" fmla="*/ 5683 w 10000"/>
                  <a:gd name="connsiteY173" fmla="*/ 6708 h 10000"/>
                  <a:gd name="connsiteX174" fmla="*/ 5714 w 10000"/>
                  <a:gd name="connsiteY174" fmla="*/ 6534 h 10000"/>
                  <a:gd name="connsiteX175" fmla="*/ 5741 w 10000"/>
                  <a:gd name="connsiteY175" fmla="*/ 6429 h 10000"/>
                  <a:gd name="connsiteX176" fmla="*/ 5773 w 10000"/>
                  <a:gd name="connsiteY176" fmla="*/ 6385 h 10000"/>
                  <a:gd name="connsiteX177" fmla="*/ 5800 w 10000"/>
                  <a:gd name="connsiteY177" fmla="*/ 6385 h 10000"/>
                  <a:gd name="connsiteX178" fmla="*/ 5827 w 10000"/>
                  <a:gd name="connsiteY178" fmla="*/ 6429 h 10000"/>
                  <a:gd name="connsiteX179" fmla="*/ 5858 w 10000"/>
                  <a:gd name="connsiteY179" fmla="*/ 6516 h 10000"/>
                  <a:gd name="connsiteX180" fmla="*/ 5886 w 10000"/>
                  <a:gd name="connsiteY180" fmla="*/ 6646 h 10000"/>
                  <a:gd name="connsiteX181" fmla="*/ 5913 w 10000"/>
                  <a:gd name="connsiteY181" fmla="*/ 6845 h 10000"/>
                  <a:gd name="connsiteX182" fmla="*/ 5944 w 10000"/>
                  <a:gd name="connsiteY182" fmla="*/ 7149 h 10000"/>
                  <a:gd name="connsiteX183" fmla="*/ 5971 w 10000"/>
                  <a:gd name="connsiteY183" fmla="*/ 7658 h 10000"/>
                  <a:gd name="connsiteX184" fmla="*/ 6003 w 10000"/>
                  <a:gd name="connsiteY184" fmla="*/ 9093 h 10000"/>
                  <a:gd name="connsiteX185" fmla="*/ 6030 w 10000"/>
                  <a:gd name="connsiteY185" fmla="*/ 8106 h 10000"/>
                  <a:gd name="connsiteX186" fmla="*/ 6057 w 10000"/>
                  <a:gd name="connsiteY186" fmla="*/ 7385 h 10000"/>
                  <a:gd name="connsiteX187" fmla="*/ 6088 w 10000"/>
                  <a:gd name="connsiteY187" fmla="*/ 7019 h 10000"/>
                  <a:gd name="connsiteX188" fmla="*/ 6115 w 10000"/>
                  <a:gd name="connsiteY188" fmla="*/ 6789 h 10000"/>
                  <a:gd name="connsiteX189" fmla="*/ 6147 w 10000"/>
                  <a:gd name="connsiteY189" fmla="*/ 6634 h 10000"/>
                  <a:gd name="connsiteX190" fmla="*/ 6174 w 10000"/>
                  <a:gd name="connsiteY190" fmla="*/ 6534 h 10000"/>
                  <a:gd name="connsiteX191" fmla="*/ 6201 w 10000"/>
                  <a:gd name="connsiteY191" fmla="*/ 6472 h 10000"/>
                  <a:gd name="connsiteX192" fmla="*/ 6233 w 10000"/>
                  <a:gd name="connsiteY192" fmla="*/ 6441 h 10000"/>
                  <a:gd name="connsiteX193" fmla="*/ 6260 w 10000"/>
                  <a:gd name="connsiteY193" fmla="*/ 6435 h 10000"/>
                  <a:gd name="connsiteX194" fmla="*/ 6291 w 10000"/>
                  <a:gd name="connsiteY194" fmla="*/ 6460 h 10000"/>
                  <a:gd name="connsiteX195" fmla="*/ 6318 w 10000"/>
                  <a:gd name="connsiteY195" fmla="*/ 6516 h 10000"/>
                  <a:gd name="connsiteX196" fmla="*/ 6345 w 10000"/>
                  <a:gd name="connsiteY196" fmla="*/ 6609 h 10000"/>
                  <a:gd name="connsiteX197" fmla="*/ 6372 w 10000"/>
                  <a:gd name="connsiteY197" fmla="*/ 6733 h 10000"/>
                  <a:gd name="connsiteX198" fmla="*/ 6404 w 10000"/>
                  <a:gd name="connsiteY198" fmla="*/ 6919 h 10000"/>
                  <a:gd name="connsiteX199" fmla="*/ 6431 w 10000"/>
                  <a:gd name="connsiteY199" fmla="*/ 7186 h 10000"/>
                  <a:gd name="connsiteX200" fmla="*/ 6462 w 10000"/>
                  <a:gd name="connsiteY200" fmla="*/ 7596 h 10000"/>
                  <a:gd name="connsiteX201" fmla="*/ 6489 w 10000"/>
                  <a:gd name="connsiteY201" fmla="*/ 8466 h 10000"/>
                  <a:gd name="connsiteX202" fmla="*/ 6516 w 10000"/>
                  <a:gd name="connsiteY202" fmla="*/ 8801 h 10000"/>
                  <a:gd name="connsiteX203" fmla="*/ 6548 w 10000"/>
                  <a:gd name="connsiteY203" fmla="*/ 7714 h 10000"/>
                  <a:gd name="connsiteX204" fmla="*/ 6575 w 10000"/>
                  <a:gd name="connsiteY204" fmla="*/ 7261 h 10000"/>
                  <a:gd name="connsiteX205" fmla="*/ 6607 w 10000"/>
                  <a:gd name="connsiteY205" fmla="*/ 6981 h 10000"/>
                  <a:gd name="connsiteX206" fmla="*/ 6634 w 10000"/>
                  <a:gd name="connsiteY206" fmla="*/ 6795 h 10000"/>
                  <a:gd name="connsiteX207" fmla="*/ 6661 w 10000"/>
                  <a:gd name="connsiteY207" fmla="*/ 6658 h 10000"/>
                  <a:gd name="connsiteX208" fmla="*/ 6692 w 10000"/>
                  <a:gd name="connsiteY208" fmla="*/ 6559 h 10000"/>
                  <a:gd name="connsiteX209" fmla="*/ 6719 w 10000"/>
                  <a:gd name="connsiteY209" fmla="*/ 6497 h 10000"/>
                  <a:gd name="connsiteX210" fmla="*/ 6751 w 10000"/>
                  <a:gd name="connsiteY210" fmla="*/ 6460 h 10000"/>
                  <a:gd name="connsiteX211" fmla="*/ 6778 w 10000"/>
                  <a:gd name="connsiteY211" fmla="*/ 6453 h 10000"/>
                  <a:gd name="connsiteX212" fmla="*/ 6805 w 10000"/>
                  <a:gd name="connsiteY212" fmla="*/ 6460 h 10000"/>
                  <a:gd name="connsiteX213" fmla="*/ 6836 w 10000"/>
                  <a:gd name="connsiteY213" fmla="*/ 6503 h 10000"/>
                  <a:gd name="connsiteX214" fmla="*/ 6863 w 10000"/>
                  <a:gd name="connsiteY214" fmla="*/ 6565 h 10000"/>
                  <a:gd name="connsiteX215" fmla="*/ 6890 w 10000"/>
                  <a:gd name="connsiteY215" fmla="*/ 6658 h 10000"/>
                  <a:gd name="connsiteX216" fmla="*/ 6922 w 10000"/>
                  <a:gd name="connsiteY216" fmla="*/ 6789 h 10000"/>
                  <a:gd name="connsiteX217" fmla="*/ 6949 w 10000"/>
                  <a:gd name="connsiteY217" fmla="*/ 6975 h 10000"/>
                  <a:gd name="connsiteX218" fmla="*/ 6981 w 10000"/>
                  <a:gd name="connsiteY218" fmla="*/ 7236 h 10000"/>
                  <a:gd name="connsiteX219" fmla="*/ 7008 w 10000"/>
                  <a:gd name="connsiteY219" fmla="*/ 7634 h 10000"/>
                  <a:gd name="connsiteX220" fmla="*/ 7035 w 10000"/>
                  <a:gd name="connsiteY220" fmla="*/ 8460 h 10000"/>
                  <a:gd name="connsiteX221" fmla="*/ 7066 w 10000"/>
                  <a:gd name="connsiteY221" fmla="*/ 8969 h 10000"/>
                  <a:gd name="connsiteX222" fmla="*/ 7093 w 10000"/>
                  <a:gd name="connsiteY222" fmla="*/ 7801 h 10000"/>
                  <a:gd name="connsiteX223" fmla="*/ 7125 w 10000"/>
                  <a:gd name="connsiteY223" fmla="*/ 7329 h 10000"/>
                  <a:gd name="connsiteX224" fmla="*/ 7152 w 10000"/>
                  <a:gd name="connsiteY224" fmla="*/ 7037 h 10000"/>
                  <a:gd name="connsiteX225" fmla="*/ 7179 w 10000"/>
                  <a:gd name="connsiteY225" fmla="*/ 6839 h 10000"/>
                  <a:gd name="connsiteX226" fmla="*/ 7210 w 10000"/>
                  <a:gd name="connsiteY226" fmla="*/ 6696 h 10000"/>
                  <a:gd name="connsiteX227" fmla="*/ 7237 w 10000"/>
                  <a:gd name="connsiteY227" fmla="*/ 6590 h 10000"/>
                  <a:gd name="connsiteX228" fmla="*/ 7269 w 10000"/>
                  <a:gd name="connsiteY228" fmla="*/ 6516 h 10000"/>
                  <a:gd name="connsiteX229" fmla="*/ 7296 w 10000"/>
                  <a:gd name="connsiteY229" fmla="*/ 6472 h 10000"/>
                  <a:gd name="connsiteX230" fmla="*/ 7323 w 10000"/>
                  <a:gd name="connsiteY230" fmla="*/ 6447 h 10000"/>
                  <a:gd name="connsiteX231" fmla="*/ 7350 w 10000"/>
                  <a:gd name="connsiteY231" fmla="*/ 6447 h 10000"/>
                  <a:gd name="connsiteX232" fmla="*/ 7382 w 10000"/>
                  <a:gd name="connsiteY232" fmla="*/ 6466 h 10000"/>
                  <a:gd name="connsiteX233" fmla="*/ 7409 w 10000"/>
                  <a:gd name="connsiteY233" fmla="*/ 6509 h 10000"/>
                  <a:gd name="connsiteX234" fmla="*/ 7440 w 10000"/>
                  <a:gd name="connsiteY234" fmla="*/ 6578 h 10000"/>
                  <a:gd name="connsiteX235" fmla="*/ 7467 w 10000"/>
                  <a:gd name="connsiteY235" fmla="*/ 6677 h 10000"/>
                  <a:gd name="connsiteX236" fmla="*/ 7494 w 10000"/>
                  <a:gd name="connsiteY236" fmla="*/ 6814 h 10000"/>
                  <a:gd name="connsiteX237" fmla="*/ 7526 w 10000"/>
                  <a:gd name="connsiteY237" fmla="*/ 7006 h 10000"/>
                  <a:gd name="connsiteX238" fmla="*/ 7553 w 10000"/>
                  <a:gd name="connsiteY238" fmla="*/ 7273 h 10000"/>
                  <a:gd name="connsiteX239" fmla="*/ 7584 w 10000"/>
                  <a:gd name="connsiteY239" fmla="*/ 7696 h 10000"/>
                  <a:gd name="connsiteX240" fmla="*/ 7612 w 10000"/>
                  <a:gd name="connsiteY240" fmla="*/ 8584 h 10000"/>
                  <a:gd name="connsiteX241" fmla="*/ 7639 w 10000"/>
                  <a:gd name="connsiteY241" fmla="*/ 8814 h 10000"/>
                  <a:gd name="connsiteX242" fmla="*/ 7670 w 10000"/>
                  <a:gd name="connsiteY242" fmla="*/ 7770 h 10000"/>
                  <a:gd name="connsiteX243" fmla="*/ 7697 w 10000"/>
                  <a:gd name="connsiteY243" fmla="*/ 7317 h 10000"/>
                  <a:gd name="connsiteX244" fmla="*/ 7729 w 10000"/>
                  <a:gd name="connsiteY244" fmla="*/ 7031 h 10000"/>
                  <a:gd name="connsiteX245" fmla="*/ 7756 w 10000"/>
                  <a:gd name="connsiteY245" fmla="*/ 6839 h 10000"/>
                  <a:gd name="connsiteX246" fmla="*/ 7783 w 10000"/>
                  <a:gd name="connsiteY246" fmla="*/ 6696 h 10000"/>
                  <a:gd name="connsiteX247" fmla="*/ 7810 w 10000"/>
                  <a:gd name="connsiteY247" fmla="*/ 6590 h 10000"/>
                  <a:gd name="connsiteX248" fmla="*/ 7841 w 10000"/>
                  <a:gd name="connsiteY248" fmla="*/ 6522 h 10000"/>
                  <a:gd name="connsiteX249" fmla="*/ 7868 w 10000"/>
                  <a:gd name="connsiteY249" fmla="*/ 6472 h 10000"/>
                  <a:gd name="connsiteX250" fmla="*/ 7900 w 10000"/>
                  <a:gd name="connsiteY250" fmla="*/ 6447 h 10000"/>
                  <a:gd name="connsiteX251" fmla="*/ 7927 w 10000"/>
                  <a:gd name="connsiteY251" fmla="*/ 6447 h 10000"/>
                  <a:gd name="connsiteX252" fmla="*/ 7954 w 10000"/>
                  <a:gd name="connsiteY252" fmla="*/ 6466 h 10000"/>
                  <a:gd name="connsiteX253" fmla="*/ 7986 w 10000"/>
                  <a:gd name="connsiteY253" fmla="*/ 6509 h 10000"/>
                  <a:gd name="connsiteX254" fmla="*/ 8013 w 10000"/>
                  <a:gd name="connsiteY254" fmla="*/ 6578 h 10000"/>
                  <a:gd name="connsiteX255" fmla="*/ 8044 w 10000"/>
                  <a:gd name="connsiteY255" fmla="*/ 6683 h 10000"/>
                  <a:gd name="connsiteX256" fmla="*/ 8071 w 10000"/>
                  <a:gd name="connsiteY256" fmla="*/ 6820 h 10000"/>
                  <a:gd name="connsiteX257" fmla="*/ 8098 w 10000"/>
                  <a:gd name="connsiteY257" fmla="*/ 7006 h 10000"/>
                  <a:gd name="connsiteX258" fmla="*/ 8130 w 10000"/>
                  <a:gd name="connsiteY258" fmla="*/ 7280 h 10000"/>
                  <a:gd name="connsiteX259" fmla="*/ 8157 w 10000"/>
                  <a:gd name="connsiteY259" fmla="*/ 7714 h 10000"/>
                  <a:gd name="connsiteX260" fmla="*/ 8188 w 10000"/>
                  <a:gd name="connsiteY260" fmla="*/ 8671 h 10000"/>
                  <a:gd name="connsiteX261" fmla="*/ 8215 w 10000"/>
                  <a:gd name="connsiteY261" fmla="*/ 8696 h 10000"/>
                  <a:gd name="connsiteX262" fmla="*/ 8242 w 10000"/>
                  <a:gd name="connsiteY262" fmla="*/ 7720 h 10000"/>
                  <a:gd name="connsiteX263" fmla="*/ 8274 w 10000"/>
                  <a:gd name="connsiteY263" fmla="*/ 7286 h 10000"/>
                  <a:gd name="connsiteX264" fmla="*/ 8301 w 10000"/>
                  <a:gd name="connsiteY264" fmla="*/ 7006 h 10000"/>
                  <a:gd name="connsiteX265" fmla="*/ 8328 w 10000"/>
                  <a:gd name="connsiteY265" fmla="*/ 6820 h 10000"/>
                  <a:gd name="connsiteX266" fmla="*/ 8360 w 10000"/>
                  <a:gd name="connsiteY266" fmla="*/ 6683 h 10000"/>
                  <a:gd name="connsiteX267" fmla="*/ 8387 w 10000"/>
                  <a:gd name="connsiteY267" fmla="*/ 6584 h 10000"/>
                  <a:gd name="connsiteX268" fmla="*/ 8418 w 10000"/>
                  <a:gd name="connsiteY268" fmla="*/ 6516 h 10000"/>
                  <a:gd name="connsiteX269" fmla="*/ 8445 w 10000"/>
                  <a:gd name="connsiteY269" fmla="*/ 6472 h 10000"/>
                  <a:gd name="connsiteX270" fmla="*/ 8472 w 10000"/>
                  <a:gd name="connsiteY270" fmla="*/ 6453 h 10000"/>
                  <a:gd name="connsiteX271" fmla="*/ 8504 w 10000"/>
                  <a:gd name="connsiteY271" fmla="*/ 6460 h 10000"/>
                  <a:gd name="connsiteX272" fmla="*/ 8531 w 10000"/>
                  <a:gd name="connsiteY272" fmla="*/ 6491 h 10000"/>
                  <a:gd name="connsiteX273" fmla="*/ 8562 w 10000"/>
                  <a:gd name="connsiteY273" fmla="*/ 6553 h 10000"/>
                  <a:gd name="connsiteX274" fmla="*/ 8589 w 10000"/>
                  <a:gd name="connsiteY274" fmla="*/ 6640 h 10000"/>
                  <a:gd name="connsiteX275" fmla="*/ 8616 w 10000"/>
                  <a:gd name="connsiteY275" fmla="*/ 6770 h 10000"/>
                  <a:gd name="connsiteX276" fmla="*/ 8648 w 10000"/>
                  <a:gd name="connsiteY276" fmla="*/ 6944 h 10000"/>
                  <a:gd name="connsiteX277" fmla="*/ 8675 w 10000"/>
                  <a:gd name="connsiteY277" fmla="*/ 7205 h 10000"/>
                  <a:gd name="connsiteX278" fmla="*/ 8707 w 10000"/>
                  <a:gd name="connsiteY278" fmla="*/ 7615 h 10000"/>
                  <a:gd name="connsiteX279" fmla="*/ 8734 w 10000"/>
                  <a:gd name="connsiteY279" fmla="*/ 8460 h 10000"/>
                  <a:gd name="connsiteX280" fmla="*/ 8761 w 10000"/>
                  <a:gd name="connsiteY280" fmla="*/ 8839 h 10000"/>
                  <a:gd name="connsiteX281" fmla="*/ 8788 w 10000"/>
                  <a:gd name="connsiteY281" fmla="*/ 7733 h 10000"/>
                  <a:gd name="connsiteX282" fmla="*/ 8819 w 10000"/>
                  <a:gd name="connsiteY282" fmla="*/ 7267 h 10000"/>
                  <a:gd name="connsiteX283" fmla="*/ 8851 w 10000"/>
                  <a:gd name="connsiteY283" fmla="*/ 6981 h 10000"/>
                  <a:gd name="connsiteX284" fmla="*/ 8878 w 10000"/>
                  <a:gd name="connsiteY284" fmla="*/ 6783 h 10000"/>
                  <a:gd name="connsiteX285" fmla="*/ 8905 w 10000"/>
                  <a:gd name="connsiteY285" fmla="*/ 6646 h 10000"/>
                  <a:gd name="connsiteX286" fmla="*/ 8932 w 10000"/>
                  <a:gd name="connsiteY286" fmla="*/ 6547 h 10000"/>
                  <a:gd name="connsiteX287" fmla="*/ 8963 w 10000"/>
                  <a:gd name="connsiteY287" fmla="*/ 6484 h 10000"/>
                  <a:gd name="connsiteX288" fmla="*/ 8991 w 10000"/>
                  <a:gd name="connsiteY288" fmla="*/ 6453 h 10000"/>
                  <a:gd name="connsiteX289" fmla="*/ 9022 w 10000"/>
                  <a:gd name="connsiteY289" fmla="*/ 6447 h 10000"/>
                  <a:gd name="connsiteX290" fmla="*/ 9049 w 10000"/>
                  <a:gd name="connsiteY290" fmla="*/ 6472 h 10000"/>
                  <a:gd name="connsiteX291" fmla="*/ 9076 w 10000"/>
                  <a:gd name="connsiteY291" fmla="*/ 6528 h 10000"/>
                  <a:gd name="connsiteX292" fmla="*/ 9108 w 10000"/>
                  <a:gd name="connsiteY292" fmla="*/ 6621 h 10000"/>
                  <a:gd name="connsiteX293" fmla="*/ 9135 w 10000"/>
                  <a:gd name="connsiteY293" fmla="*/ 6758 h 10000"/>
                  <a:gd name="connsiteX294" fmla="*/ 9166 w 10000"/>
                  <a:gd name="connsiteY294" fmla="*/ 6957 h 10000"/>
                  <a:gd name="connsiteX295" fmla="*/ 9193 w 10000"/>
                  <a:gd name="connsiteY295" fmla="*/ 7267 h 10000"/>
                  <a:gd name="connsiteX296" fmla="*/ 9220 w 10000"/>
                  <a:gd name="connsiteY296" fmla="*/ 7814 h 10000"/>
                  <a:gd name="connsiteX297" fmla="*/ 9252 w 10000"/>
                  <a:gd name="connsiteY297" fmla="*/ 9863 h 10000"/>
                  <a:gd name="connsiteX298" fmla="*/ 9279 w 10000"/>
                  <a:gd name="connsiteY298" fmla="*/ 7988 h 10000"/>
                  <a:gd name="connsiteX299" fmla="*/ 9306 w 10000"/>
                  <a:gd name="connsiteY299" fmla="*/ 7335 h 10000"/>
                  <a:gd name="connsiteX300" fmla="*/ 9338 w 10000"/>
                  <a:gd name="connsiteY300" fmla="*/ 6988 h 10000"/>
                  <a:gd name="connsiteX301" fmla="*/ 9365 w 10000"/>
                  <a:gd name="connsiteY301" fmla="*/ 6758 h 10000"/>
                  <a:gd name="connsiteX302" fmla="*/ 9396 w 10000"/>
                  <a:gd name="connsiteY302" fmla="*/ 6602 h 10000"/>
                  <a:gd name="connsiteX303" fmla="*/ 9423 w 10000"/>
                  <a:gd name="connsiteY303" fmla="*/ 6503 h 10000"/>
                  <a:gd name="connsiteX304" fmla="*/ 9450 w 10000"/>
                  <a:gd name="connsiteY304" fmla="*/ 6447 h 10000"/>
                  <a:gd name="connsiteX305" fmla="*/ 9482 w 10000"/>
                  <a:gd name="connsiteY305" fmla="*/ 6435 h 10000"/>
                  <a:gd name="connsiteX306" fmla="*/ 9509 w 10000"/>
                  <a:gd name="connsiteY306" fmla="*/ 6460 h 10000"/>
                  <a:gd name="connsiteX307" fmla="*/ 9540 w 10000"/>
                  <a:gd name="connsiteY307" fmla="*/ 6534 h 10000"/>
                  <a:gd name="connsiteX308" fmla="*/ 9567 w 10000"/>
                  <a:gd name="connsiteY308" fmla="*/ 6665 h 10000"/>
                  <a:gd name="connsiteX309" fmla="*/ 9594 w 10000"/>
                  <a:gd name="connsiteY309" fmla="*/ 6882 h 10000"/>
                  <a:gd name="connsiteX310" fmla="*/ 9626 w 10000"/>
                  <a:gd name="connsiteY310" fmla="*/ 7242 h 10000"/>
                  <a:gd name="connsiteX311" fmla="*/ 9653 w 10000"/>
                  <a:gd name="connsiteY311" fmla="*/ 7981 h 10000"/>
                  <a:gd name="connsiteX312" fmla="*/ 9680 w 10000"/>
                  <a:gd name="connsiteY312" fmla="*/ 8820 h 10000"/>
                  <a:gd name="connsiteX313" fmla="*/ 9712 w 10000"/>
                  <a:gd name="connsiteY313" fmla="*/ 7484 h 10000"/>
                  <a:gd name="connsiteX314" fmla="*/ 9739 w 10000"/>
                  <a:gd name="connsiteY314" fmla="*/ 7012 h 10000"/>
                  <a:gd name="connsiteX315" fmla="*/ 9766 w 10000"/>
                  <a:gd name="connsiteY315" fmla="*/ 6758 h 10000"/>
                  <a:gd name="connsiteX316" fmla="*/ 9797 w 10000"/>
                  <a:gd name="connsiteY316" fmla="*/ 6615 h 10000"/>
                  <a:gd name="connsiteX317" fmla="*/ 9824 w 10000"/>
                  <a:gd name="connsiteY317" fmla="*/ 6559 h 10000"/>
                  <a:gd name="connsiteX318" fmla="*/ 9856 w 10000"/>
                  <a:gd name="connsiteY318" fmla="*/ 6590 h 10000"/>
                  <a:gd name="connsiteX319" fmla="*/ 9883 w 10000"/>
                  <a:gd name="connsiteY319" fmla="*/ 6708 h 10000"/>
                  <a:gd name="connsiteX320" fmla="*/ 9910 w 10000"/>
                  <a:gd name="connsiteY320" fmla="*/ 6950 h 10000"/>
                  <a:gd name="connsiteX321" fmla="*/ 9941 w 10000"/>
                  <a:gd name="connsiteY321" fmla="*/ 7404 h 10000"/>
                  <a:gd name="connsiteX322" fmla="*/ 9968 w 10000"/>
                  <a:gd name="connsiteY322" fmla="*/ 8516 h 10000"/>
                  <a:gd name="connsiteX323" fmla="*/ 10000 w 10000"/>
                  <a:gd name="connsiteY32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43 w 10000"/>
                  <a:gd name="connsiteY94" fmla="*/ 186 h 10000"/>
                  <a:gd name="connsiteX95" fmla="*/ 3470 w 10000"/>
                  <a:gd name="connsiteY95" fmla="*/ 149 h 10000"/>
                  <a:gd name="connsiteX96" fmla="*/ 3497 w 10000"/>
                  <a:gd name="connsiteY96" fmla="*/ 118 h 10000"/>
                  <a:gd name="connsiteX97" fmla="*/ 3529 w 10000"/>
                  <a:gd name="connsiteY97" fmla="*/ 87 h 10000"/>
                  <a:gd name="connsiteX98" fmla="*/ 3556 w 10000"/>
                  <a:gd name="connsiteY98" fmla="*/ 68 h 10000"/>
                  <a:gd name="connsiteX99" fmla="*/ 3587 w 10000"/>
                  <a:gd name="connsiteY99" fmla="*/ 43 h 10000"/>
                  <a:gd name="connsiteX100" fmla="*/ 3614 w 10000"/>
                  <a:gd name="connsiteY100" fmla="*/ 31 h 10000"/>
                  <a:gd name="connsiteX101" fmla="*/ 3641 w 10000"/>
                  <a:gd name="connsiteY101" fmla="*/ 19 h 10000"/>
                  <a:gd name="connsiteX102" fmla="*/ 3673 w 10000"/>
                  <a:gd name="connsiteY102" fmla="*/ 6 h 10000"/>
                  <a:gd name="connsiteX103" fmla="*/ 3700 w 10000"/>
                  <a:gd name="connsiteY103" fmla="*/ 6 h 10000"/>
                  <a:gd name="connsiteX104" fmla="*/ 3731 w 10000"/>
                  <a:gd name="connsiteY104" fmla="*/ 0 h 10000"/>
                  <a:gd name="connsiteX105" fmla="*/ 3758 w 10000"/>
                  <a:gd name="connsiteY105" fmla="*/ 0 h 10000"/>
                  <a:gd name="connsiteX106" fmla="*/ 3785 w 10000"/>
                  <a:gd name="connsiteY106" fmla="*/ 6 h 10000"/>
                  <a:gd name="connsiteX107" fmla="*/ 3817 w 10000"/>
                  <a:gd name="connsiteY107" fmla="*/ 12 h 10000"/>
                  <a:gd name="connsiteX108" fmla="*/ 3844 w 10000"/>
                  <a:gd name="connsiteY108" fmla="*/ 19 h 10000"/>
                  <a:gd name="connsiteX109" fmla="*/ 3876 w 10000"/>
                  <a:gd name="connsiteY109" fmla="*/ 31 h 10000"/>
                  <a:gd name="connsiteX110" fmla="*/ 3903 w 10000"/>
                  <a:gd name="connsiteY110" fmla="*/ 43 h 10000"/>
                  <a:gd name="connsiteX111" fmla="*/ 3930 w 10000"/>
                  <a:gd name="connsiteY111" fmla="*/ 62 h 10000"/>
                  <a:gd name="connsiteX112" fmla="*/ 3957 w 10000"/>
                  <a:gd name="connsiteY112" fmla="*/ 81 h 10000"/>
                  <a:gd name="connsiteX113" fmla="*/ 3988 w 10000"/>
                  <a:gd name="connsiteY113" fmla="*/ 106 h 10000"/>
                  <a:gd name="connsiteX114" fmla="*/ 4015 w 10000"/>
                  <a:gd name="connsiteY114" fmla="*/ 130 h 10000"/>
                  <a:gd name="connsiteX115" fmla="*/ 4047 w 10000"/>
                  <a:gd name="connsiteY115" fmla="*/ 155 h 10000"/>
                  <a:gd name="connsiteX116" fmla="*/ 4074 w 10000"/>
                  <a:gd name="connsiteY116" fmla="*/ 186 h 10000"/>
                  <a:gd name="connsiteX117" fmla="*/ 4101 w 10000"/>
                  <a:gd name="connsiteY117" fmla="*/ 217 h 10000"/>
                  <a:gd name="connsiteX118" fmla="*/ 4132 w 10000"/>
                  <a:gd name="connsiteY118" fmla="*/ 255 h 10000"/>
                  <a:gd name="connsiteX119" fmla="*/ 4160 w 10000"/>
                  <a:gd name="connsiteY119" fmla="*/ 292 h 10000"/>
                  <a:gd name="connsiteX120" fmla="*/ 4191 w 10000"/>
                  <a:gd name="connsiteY120" fmla="*/ 329 h 10000"/>
                  <a:gd name="connsiteX121" fmla="*/ 4218 w 10000"/>
                  <a:gd name="connsiteY121" fmla="*/ 373 h 10000"/>
                  <a:gd name="connsiteX122" fmla="*/ 4245 w 10000"/>
                  <a:gd name="connsiteY122" fmla="*/ 422 h 10000"/>
                  <a:gd name="connsiteX123" fmla="*/ 4277 w 10000"/>
                  <a:gd name="connsiteY123" fmla="*/ 466 h 10000"/>
                  <a:gd name="connsiteX124" fmla="*/ 4304 w 10000"/>
                  <a:gd name="connsiteY124" fmla="*/ 522 h 10000"/>
                  <a:gd name="connsiteX125" fmla="*/ 4335 w 10000"/>
                  <a:gd name="connsiteY125" fmla="*/ 571 h 10000"/>
                  <a:gd name="connsiteX126" fmla="*/ 4362 w 10000"/>
                  <a:gd name="connsiteY126" fmla="*/ 634 h 10000"/>
                  <a:gd name="connsiteX127" fmla="*/ 4389 w 10000"/>
                  <a:gd name="connsiteY127" fmla="*/ 689 h 10000"/>
                  <a:gd name="connsiteX128" fmla="*/ 4421 w 10000"/>
                  <a:gd name="connsiteY128" fmla="*/ 752 h 10000"/>
                  <a:gd name="connsiteX129" fmla="*/ 4448 w 10000"/>
                  <a:gd name="connsiteY129" fmla="*/ 820 h 10000"/>
                  <a:gd name="connsiteX130" fmla="*/ 4475 w 10000"/>
                  <a:gd name="connsiteY130" fmla="*/ 888 h 10000"/>
                  <a:gd name="connsiteX131" fmla="*/ 4507 w 10000"/>
                  <a:gd name="connsiteY131" fmla="*/ 957 h 10000"/>
                  <a:gd name="connsiteX132" fmla="*/ 4534 w 10000"/>
                  <a:gd name="connsiteY132" fmla="*/ 1037 h 10000"/>
                  <a:gd name="connsiteX133" fmla="*/ 4565 w 10000"/>
                  <a:gd name="connsiteY133" fmla="*/ 1118 h 10000"/>
                  <a:gd name="connsiteX134" fmla="*/ 4592 w 10000"/>
                  <a:gd name="connsiteY134" fmla="*/ 1199 h 10000"/>
                  <a:gd name="connsiteX135" fmla="*/ 4619 w 10000"/>
                  <a:gd name="connsiteY135" fmla="*/ 1286 h 10000"/>
                  <a:gd name="connsiteX136" fmla="*/ 4651 w 10000"/>
                  <a:gd name="connsiteY136" fmla="*/ 1373 h 10000"/>
                  <a:gd name="connsiteX137" fmla="*/ 4678 w 10000"/>
                  <a:gd name="connsiteY137" fmla="*/ 1472 h 10000"/>
                  <a:gd name="connsiteX138" fmla="*/ 4709 w 10000"/>
                  <a:gd name="connsiteY138" fmla="*/ 1565 h 10000"/>
                  <a:gd name="connsiteX139" fmla="*/ 4736 w 10000"/>
                  <a:gd name="connsiteY139" fmla="*/ 1671 h 10000"/>
                  <a:gd name="connsiteX140" fmla="*/ 4763 w 10000"/>
                  <a:gd name="connsiteY140" fmla="*/ 1776 h 10000"/>
                  <a:gd name="connsiteX141" fmla="*/ 4795 w 10000"/>
                  <a:gd name="connsiteY141" fmla="*/ 1894 h 10000"/>
                  <a:gd name="connsiteX142" fmla="*/ 4822 w 10000"/>
                  <a:gd name="connsiteY142" fmla="*/ 2012 h 10000"/>
                  <a:gd name="connsiteX143" fmla="*/ 4854 w 10000"/>
                  <a:gd name="connsiteY143" fmla="*/ 2137 h 10000"/>
                  <a:gd name="connsiteX144" fmla="*/ 4881 w 10000"/>
                  <a:gd name="connsiteY144" fmla="*/ 2267 h 10000"/>
                  <a:gd name="connsiteX145" fmla="*/ 4908 w 10000"/>
                  <a:gd name="connsiteY145" fmla="*/ 2404 h 10000"/>
                  <a:gd name="connsiteX146" fmla="*/ 4935 w 10000"/>
                  <a:gd name="connsiteY146" fmla="*/ 2553 h 10000"/>
                  <a:gd name="connsiteX147" fmla="*/ 4966 w 10000"/>
                  <a:gd name="connsiteY147" fmla="*/ 2708 h 10000"/>
                  <a:gd name="connsiteX148" fmla="*/ 4993 w 10000"/>
                  <a:gd name="connsiteY148" fmla="*/ 2870 h 10000"/>
                  <a:gd name="connsiteX149" fmla="*/ 5025 w 10000"/>
                  <a:gd name="connsiteY149" fmla="*/ 3043 h 10000"/>
                  <a:gd name="connsiteX150" fmla="*/ 5052 w 10000"/>
                  <a:gd name="connsiteY150" fmla="*/ 3230 h 10000"/>
                  <a:gd name="connsiteX151" fmla="*/ 5079 w 10000"/>
                  <a:gd name="connsiteY151" fmla="*/ 3429 h 10000"/>
                  <a:gd name="connsiteX152" fmla="*/ 5110 w 10000"/>
                  <a:gd name="connsiteY152" fmla="*/ 3646 h 10000"/>
                  <a:gd name="connsiteX153" fmla="*/ 5137 w 10000"/>
                  <a:gd name="connsiteY153" fmla="*/ 3882 h 10000"/>
                  <a:gd name="connsiteX154" fmla="*/ 5169 w 10000"/>
                  <a:gd name="connsiteY154" fmla="*/ 4143 h 10000"/>
                  <a:gd name="connsiteX155" fmla="*/ 5196 w 10000"/>
                  <a:gd name="connsiteY155" fmla="*/ 4441 h 10000"/>
                  <a:gd name="connsiteX156" fmla="*/ 5223 w 10000"/>
                  <a:gd name="connsiteY156" fmla="*/ 4789 h 10000"/>
                  <a:gd name="connsiteX157" fmla="*/ 5255 w 10000"/>
                  <a:gd name="connsiteY157" fmla="*/ 5205 h 10000"/>
                  <a:gd name="connsiteX158" fmla="*/ 5282 w 10000"/>
                  <a:gd name="connsiteY158" fmla="*/ 5758 h 10000"/>
                  <a:gd name="connsiteX159" fmla="*/ 5313 w 10000"/>
                  <a:gd name="connsiteY159" fmla="*/ 6671 h 10000"/>
                  <a:gd name="connsiteX160" fmla="*/ 5340 w 10000"/>
                  <a:gd name="connsiteY160" fmla="*/ 7776 h 10000"/>
                  <a:gd name="connsiteX161" fmla="*/ 5367 w 10000"/>
                  <a:gd name="connsiteY161" fmla="*/ 6565 h 10000"/>
                  <a:gd name="connsiteX162" fmla="*/ 5399 w 10000"/>
                  <a:gd name="connsiteY162" fmla="*/ 6255 h 10000"/>
                  <a:gd name="connsiteX163" fmla="*/ 5426 w 10000"/>
                  <a:gd name="connsiteY163" fmla="*/ 6155 h 10000"/>
                  <a:gd name="connsiteX164" fmla="*/ 5453 w 10000"/>
                  <a:gd name="connsiteY164" fmla="*/ 6180 h 10000"/>
                  <a:gd name="connsiteX165" fmla="*/ 5484 w 10000"/>
                  <a:gd name="connsiteY165" fmla="*/ 6286 h 10000"/>
                  <a:gd name="connsiteX166" fmla="*/ 5511 w 10000"/>
                  <a:gd name="connsiteY166" fmla="*/ 6484 h 10000"/>
                  <a:gd name="connsiteX167" fmla="*/ 5539 w 10000"/>
                  <a:gd name="connsiteY167" fmla="*/ 6801 h 10000"/>
                  <a:gd name="connsiteX168" fmla="*/ 5570 w 10000"/>
                  <a:gd name="connsiteY168" fmla="*/ 7373 h 10000"/>
                  <a:gd name="connsiteX169" fmla="*/ 5597 w 10000"/>
                  <a:gd name="connsiteY169" fmla="*/ 9447 h 10000"/>
                  <a:gd name="connsiteX170" fmla="*/ 5629 w 10000"/>
                  <a:gd name="connsiteY170" fmla="*/ 7621 h 10000"/>
                  <a:gd name="connsiteX171" fmla="*/ 5656 w 10000"/>
                  <a:gd name="connsiteY171" fmla="*/ 7012 h 10000"/>
                  <a:gd name="connsiteX172" fmla="*/ 5683 w 10000"/>
                  <a:gd name="connsiteY172" fmla="*/ 6708 h 10000"/>
                  <a:gd name="connsiteX173" fmla="*/ 5714 w 10000"/>
                  <a:gd name="connsiteY173" fmla="*/ 6534 h 10000"/>
                  <a:gd name="connsiteX174" fmla="*/ 5741 w 10000"/>
                  <a:gd name="connsiteY174" fmla="*/ 6429 h 10000"/>
                  <a:gd name="connsiteX175" fmla="*/ 5773 w 10000"/>
                  <a:gd name="connsiteY175" fmla="*/ 6385 h 10000"/>
                  <a:gd name="connsiteX176" fmla="*/ 5800 w 10000"/>
                  <a:gd name="connsiteY176" fmla="*/ 6385 h 10000"/>
                  <a:gd name="connsiteX177" fmla="*/ 5827 w 10000"/>
                  <a:gd name="connsiteY177" fmla="*/ 6429 h 10000"/>
                  <a:gd name="connsiteX178" fmla="*/ 5858 w 10000"/>
                  <a:gd name="connsiteY178" fmla="*/ 6516 h 10000"/>
                  <a:gd name="connsiteX179" fmla="*/ 5886 w 10000"/>
                  <a:gd name="connsiteY179" fmla="*/ 6646 h 10000"/>
                  <a:gd name="connsiteX180" fmla="*/ 5913 w 10000"/>
                  <a:gd name="connsiteY180" fmla="*/ 6845 h 10000"/>
                  <a:gd name="connsiteX181" fmla="*/ 5944 w 10000"/>
                  <a:gd name="connsiteY181" fmla="*/ 7149 h 10000"/>
                  <a:gd name="connsiteX182" fmla="*/ 5971 w 10000"/>
                  <a:gd name="connsiteY182" fmla="*/ 7658 h 10000"/>
                  <a:gd name="connsiteX183" fmla="*/ 6003 w 10000"/>
                  <a:gd name="connsiteY183" fmla="*/ 9093 h 10000"/>
                  <a:gd name="connsiteX184" fmla="*/ 6030 w 10000"/>
                  <a:gd name="connsiteY184" fmla="*/ 8106 h 10000"/>
                  <a:gd name="connsiteX185" fmla="*/ 6057 w 10000"/>
                  <a:gd name="connsiteY185" fmla="*/ 7385 h 10000"/>
                  <a:gd name="connsiteX186" fmla="*/ 6088 w 10000"/>
                  <a:gd name="connsiteY186" fmla="*/ 7019 h 10000"/>
                  <a:gd name="connsiteX187" fmla="*/ 6115 w 10000"/>
                  <a:gd name="connsiteY187" fmla="*/ 6789 h 10000"/>
                  <a:gd name="connsiteX188" fmla="*/ 6147 w 10000"/>
                  <a:gd name="connsiteY188" fmla="*/ 6634 h 10000"/>
                  <a:gd name="connsiteX189" fmla="*/ 6174 w 10000"/>
                  <a:gd name="connsiteY189" fmla="*/ 6534 h 10000"/>
                  <a:gd name="connsiteX190" fmla="*/ 6201 w 10000"/>
                  <a:gd name="connsiteY190" fmla="*/ 6472 h 10000"/>
                  <a:gd name="connsiteX191" fmla="*/ 6233 w 10000"/>
                  <a:gd name="connsiteY191" fmla="*/ 6441 h 10000"/>
                  <a:gd name="connsiteX192" fmla="*/ 6260 w 10000"/>
                  <a:gd name="connsiteY192" fmla="*/ 6435 h 10000"/>
                  <a:gd name="connsiteX193" fmla="*/ 6291 w 10000"/>
                  <a:gd name="connsiteY193" fmla="*/ 6460 h 10000"/>
                  <a:gd name="connsiteX194" fmla="*/ 6318 w 10000"/>
                  <a:gd name="connsiteY194" fmla="*/ 6516 h 10000"/>
                  <a:gd name="connsiteX195" fmla="*/ 6345 w 10000"/>
                  <a:gd name="connsiteY195" fmla="*/ 6609 h 10000"/>
                  <a:gd name="connsiteX196" fmla="*/ 6372 w 10000"/>
                  <a:gd name="connsiteY196" fmla="*/ 6733 h 10000"/>
                  <a:gd name="connsiteX197" fmla="*/ 6404 w 10000"/>
                  <a:gd name="connsiteY197" fmla="*/ 6919 h 10000"/>
                  <a:gd name="connsiteX198" fmla="*/ 6431 w 10000"/>
                  <a:gd name="connsiteY198" fmla="*/ 7186 h 10000"/>
                  <a:gd name="connsiteX199" fmla="*/ 6462 w 10000"/>
                  <a:gd name="connsiteY199" fmla="*/ 7596 h 10000"/>
                  <a:gd name="connsiteX200" fmla="*/ 6489 w 10000"/>
                  <a:gd name="connsiteY200" fmla="*/ 8466 h 10000"/>
                  <a:gd name="connsiteX201" fmla="*/ 6516 w 10000"/>
                  <a:gd name="connsiteY201" fmla="*/ 8801 h 10000"/>
                  <a:gd name="connsiteX202" fmla="*/ 6548 w 10000"/>
                  <a:gd name="connsiteY202" fmla="*/ 7714 h 10000"/>
                  <a:gd name="connsiteX203" fmla="*/ 6575 w 10000"/>
                  <a:gd name="connsiteY203" fmla="*/ 7261 h 10000"/>
                  <a:gd name="connsiteX204" fmla="*/ 6607 w 10000"/>
                  <a:gd name="connsiteY204" fmla="*/ 6981 h 10000"/>
                  <a:gd name="connsiteX205" fmla="*/ 6634 w 10000"/>
                  <a:gd name="connsiteY205" fmla="*/ 6795 h 10000"/>
                  <a:gd name="connsiteX206" fmla="*/ 6661 w 10000"/>
                  <a:gd name="connsiteY206" fmla="*/ 6658 h 10000"/>
                  <a:gd name="connsiteX207" fmla="*/ 6692 w 10000"/>
                  <a:gd name="connsiteY207" fmla="*/ 6559 h 10000"/>
                  <a:gd name="connsiteX208" fmla="*/ 6719 w 10000"/>
                  <a:gd name="connsiteY208" fmla="*/ 6497 h 10000"/>
                  <a:gd name="connsiteX209" fmla="*/ 6751 w 10000"/>
                  <a:gd name="connsiteY209" fmla="*/ 6460 h 10000"/>
                  <a:gd name="connsiteX210" fmla="*/ 6778 w 10000"/>
                  <a:gd name="connsiteY210" fmla="*/ 6453 h 10000"/>
                  <a:gd name="connsiteX211" fmla="*/ 6805 w 10000"/>
                  <a:gd name="connsiteY211" fmla="*/ 6460 h 10000"/>
                  <a:gd name="connsiteX212" fmla="*/ 6836 w 10000"/>
                  <a:gd name="connsiteY212" fmla="*/ 6503 h 10000"/>
                  <a:gd name="connsiteX213" fmla="*/ 6863 w 10000"/>
                  <a:gd name="connsiteY213" fmla="*/ 6565 h 10000"/>
                  <a:gd name="connsiteX214" fmla="*/ 6890 w 10000"/>
                  <a:gd name="connsiteY214" fmla="*/ 6658 h 10000"/>
                  <a:gd name="connsiteX215" fmla="*/ 6922 w 10000"/>
                  <a:gd name="connsiteY215" fmla="*/ 6789 h 10000"/>
                  <a:gd name="connsiteX216" fmla="*/ 6949 w 10000"/>
                  <a:gd name="connsiteY216" fmla="*/ 6975 h 10000"/>
                  <a:gd name="connsiteX217" fmla="*/ 6981 w 10000"/>
                  <a:gd name="connsiteY217" fmla="*/ 7236 h 10000"/>
                  <a:gd name="connsiteX218" fmla="*/ 7008 w 10000"/>
                  <a:gd name="connsiteY218" fmla="*/ 7634 h 10000"/>
                  <a:gd name="connsiteX219" fmla="*/ 7035 w 10000"/>
                  <a:gd name="connsiteY219" fmla="*/ 8460 h 10000"/>
                  <a:gd name="connsiteX220" fmla="*/ 7066 w 10000"/>
                  <a:gd name="connsiteY220" fmla="*/ 8969 h 10000"/>
                  <a:gd name="connsiteX221" fmla="*/ 7093 w 10000"/>
                  <a:gd name="connsiteY221" fmla="*/ 7801 h 10000"/>
                  <a:gd name="connsiteX222" fmla="*/ 7125 w 10000"/>
                  <a:gd name="connsiteY222" fmla="*/ 7329 h 10000"/>
                  <a:gd name="connsiteX223" fmla="*/ 7152 w 10000"/>
                  <a:gd name="connsiteY223" fmla="*/ 7037 h 10000"/>
                  <a:gd name="connsiteX224" fmla="*/ 7179 w 10000"/>
                  <a:gd name="connsiteY224" fmla="*/ 6839 h 10000"/>
                  <a:gd name="connsiteX225" fmla="*/ 7210 w 10000"/>
                  <a:gd name="connsiteY225" fmla="*/ 6696 h 10000"/>
                  <a:gd name="connsiteX226" fmla="*/ 7237 w 10000"/>
                  <a:gd name="connsiteY226" fmla="*/ 6590 h 10000"/>
                  <a:gd name="connsiteX227" fmla="*/ 7269 w 10000"/>
                  <a:gd name="connsiteY227" fmla="*/ 6516 h 10000"/>
                  <a:gd name="connsiteX228" fmla="*/ 7296 w 10000"/>
                  <a:gd name="connsiteY228" fmla="*/ 6472 h 10000"/>
                  <a:gd name="connsiteX229" fmla="*/ 7323 w 10000"/>
                  <a:gd name="connsiteY229" fmla="*/ 6447 h 10000"/>
                  <a:gd name="connsiteX230" fmla="*/ 7350 w 10000"/>
                  <a:gd name="connsiteY230" fmla="*/ 6447 h 10000"/>
                  <a:gd name="connsiteX231" fmla="*/ 7382 w 10000"/>
                  <a:gd name="connsiteY231" fmla="*/ 6466 h 10000"/>
                  <a:gd name="connsiteX232" fmla="*/ 7409 w 10000"/>
                  <a:gd name="connsiteY232" fmla="*/ 6509 h 10000"/>
                  <a:gd name="connsiteX233" fmla="*/ 7440 w 10000"/>
                  <a:gd name="connsiteY233" fmla="*/ 6578 h 10000"/>
                  <a:gd name="connsiteX234" fmla="*/ 7467 w 10000"/>
                  <a:gd name="connsiteY234" fmla="*/ 6677 h 10000"/>
                  <a:gd name="connsiteX235" fmla="*/ 7494 w 10000"/>
                  <a:gd name="connsiteY235" fmla="*/ 6814 h 10000"/>
                  <a:gd name="connsiteX236" fmla="*/ 7526 w 10000"/>
                  <a:gd name="connsiteY236" fmla="*/ 7006 h 10000"/>
                  <a:gd name="connsiteX237" fmla="*/ 7553 w 10000"/>
                  <a:gd name="connsiteY237" fmla="*/ 7273 h 10000"/>
                  <a:gd name="connsiteX238" fmla="*/ 7584 w 10000"/>
                  <a:gd name="connsiteY238" fmla="*/ 7696 h 10000"/>
                  <a:gd name="connsiteX239" fmla="*/ 7612 w 10000"/>
                  <a:gd name="connsiteY239" fmla="*/ 8584 h 10000"/>
                  <a:gd name="connsiteX240" fmla="*/ 7639 w 10000"/>
                  <a:gd name="connsiteY240" fmla="*/ 8814 h 10000"/>
                  <a:gd name="connsiteX241" fmla="*/ 7670 w 10000"/>
                  <a:gd name="connsiteY241" fmla="*/ 7770 h 10000"/>
                  <a:gd name="connsiteX242" fmla="*/ 7697 w 10000"/>
                  <a:gd name="connsiteY242" fmla="*/ 7317 h 10000"/>
                  <a:gd name="connsiteX243" fmla="*/ 7729 w 10000"/>
                  <a:gd name="connsiteY243" fmla="*/ 7031 h 10000"/>
                  <a:gd name="connsiteX244" fmla="*/ 7756 w 10000"/>
                  <a:gd name="connsiteY244" fmla="*/ 6839 h 10000"/>
                  <a:gd name="connsiteX245" fmla="*/ 7783 w 10000"/>
                  <a:gd name="connsiteY245" fmla="*/ 6696 h 10000"/>
                  <a:gd name="connsiteX246" fmla="*/ 7810 w 10000"/>
                  <a:gd name="connsiteY246" fmla="*/ 6590 h 10000"/>
                  <a:gd name="connsiteX247" fmla="*/ 7841 w 10000"/>
                  <a:gd name="connsiteY247" fmla="*/ 6522 h 10000"/>
                  <a:gd name="connsiteX248" fmla="*/ 7868 w 10000"/>
                  <a:gd name="connsiteY248" fmla="*/ 6472 h 10000"/>
                  <a:gd name="connsiteX249" fmla="*/ 7900 w 10000"/>
                  <a:gd name="connsiteY249" fmla="*/ 6447 h 10000"/>
                  <a:gd name="connsiteX250" fmla="*/ 7927 w 10000"/>
                  <a:gd name="connsiteY250" fmla="*/ 6447 h 10000"/>
                  <a:gd name="connsiteX251" fmla="*/ 7954 w 10000"/>
                  <a:gd name="connsiteY251" fmla="*/ 6466 h 10000"/>
                  <a:gd name="connsiteX252" fmla="*/ 7986 w 10000"/>
                  <a:gd name="connsiteY252" fmla="*/ 6509 h 10000"/>
                  <a:gd name="connsiteX253" fmla="*/ 8013 w 10000"/>
                  <a:gd name="connsiteY253" fmla="*/ 6578 h 10000"/>
                  <a:gd name="connsiteX254" fmla="*/ 8044 w 10000"/>
                  <a:gd name="connsiteY254" fmla="*/ 6683 h 10000"/>
                  <a:gd name="connsiteX255" fmla="*/ 8071 w 10000"/>
                  <a:gd name="connsiteY255" fmla="*/ 6820 h 10000"/>
                  <a:gd name="connsiteX256" fmla="*/ 8098 w 10000"/>
                  <a:gd name="connsiteY256" fmla="*/ 7006 h 10000"/>
                  <a:gd name="connsiteX257" fmla="*/ 8130 w 10000"/>
                  <a:gd name="connsiteY257" fmla="*/ 7280 h 10000"/>
                  <a:gd name="connsiteX258" fmla="*/ 8157 w 10000"/>
                  <a:gd name="connsiteY258" fmla="*/ 7714 h 10000"/>
                  <a:gd name="connsiteX259" fmla="*/ 8188 w 10000"/>
                  <a:gd name="connsiteY259" fmla="*/ 8671 h 10000"/>
                  <a:gd name="connsiteX260" fmla="*/ 8215 w 10000"/>
                  <a:gd name="connsiteY260" fmla="*/ 8696 h 10000"/>
                  <a:gd name="connsiteX261" fmla="*/ 8242 w 10000"/>
                  <a:gd name="connsiteY261" fmla="*/ 7720 h 10000"/>
                  <a:gd name="connsiteX262" fmla="*/ 8274 w 10000"/>
                  <a:gd name="connsiteY262" fmla="*/ 7286 h 10000"/>
                  <a:gd name="connsiteX263" fmla="*/ 8301 w 10000"/>
                  <a:gd name="connsiteY263" fmla="*/ 7006 h 10000"/>
                  <a:gd name="connsiteX264" fmla="*/ 8328 w 10000"/>
                  <a:gd name="connsiteY264" fmla="*/ 6820 h 10000"/>
                  <a:gd name="connsiteX265" fmla="*/ 8360 w 10000"/>
                  <a:gd name="connsiteY265" fmla="*/ 6683 h 10000"/>
                  <a:gd name="connsiteX266" fmla="*/ 8387 w 10000"/>
                  <a:gd name="connsiteY266" fmla="*/ 6584 h 10000"/>
                  <a:gd name="connsiteX267" fmla="*/ 8418 w 10000"/>
                  <a:gd name="connsiteY267" fmla="*/ 6516 h 10000"/>
                  <a:gd name="connsiteX268" fmla="*/ 8445 w 10000"/>
                  <a:gd name="connsiteY268" fmla="*/ 6472 h 10000"/>
                  <a:gd name="connsiteX269" fmla="*/ 8472 w 10000"/>
                  <a:gd name="connsiteY269" fmla="*/ 6453 h 10000"/>
                  <a:gd name="connsiteX270" fmla="*/ 8504 w 10000"/>
                  <a:gd name="connsiteY270" fmla="*/ 6460 h 10000"/>
                  <a:gd name="connsiteX271" fmla="*/ 8531 w 10000"/>
                  <a:gd name="connsiteY271" fmla="*/ 6491 h 10000"/>
                  <a:gd name="connsiteX272" fmla="*/ 8562 w 10000"/>
                  <a:gd name="connsiteY272" fmla="*/ 6553 h 10000"/>
                  <a:gd name="connsiteX273" fmla="*/ 8589 w 10000"/>
                  <a:gd name="connsiteY273" fmla="*/ 6640 h 10000"/>
                  <a:gd name="connsiteX274" fmla="*/ 8616 w 10000"/>
                  <a:gd name="connsiteY274" fmla="*/ 6770 h 10000"/>
                  <a:gd name="connsiteX275" fmla="*/ 8648 w 10000"/>
                  <a:gd name="connsiteY275" fmla="*/ 6944 h 10000"/>
                  <a:gd name="connsiteX276" fmla="*/ 8675 w 10000"/>
                  <a:gd name="connsiteY276" fmla="*/ 7205 h 10000"/>
                  <a:gd name="connsiteX277" fmla="*/ 8707 w 10000"/>
                  <a:gd name="connsiteY277" fmla="*/ 7615 h 10000"/>
                  <a:gd name="connsiteX278" fmla="*/ 8734 w 10000"/>
                  <a:gd name="connsiteY278" fmla="*/ 8460 h 10000"/>
                  <a:gd name="connsiteX279" fmla="*/ 8761 w 10000"/>
                  <a:gd name="connsiteY279" fmla="*/ 8839 h 10000"/>
                  <a:gd name="connsiteX280" fmla="*/ 8788 w 10000"/>
                  <a:gd name="connsiteY280" fmla="*/ 7733 h 10000"/>
                  <a:gd name="connsiteX281" fmla="*/ 8819 w 10000"/>
                  <a:gd name="connsiteY281" fmla="*/ 7267 h 10000"/>
                  <a:gd name="connsiteX282" fmla="*/ 8851 w 10000"/>
                  <a:gd name="connsiteY282" fmla="*/ 6981 h 10000"/>
                  <a:gd name="connsiteX283" fmla="*/ 8878 w 10000"/>
                  <a:gd name="connsiteY283" fmla="*/ 6783 h 10000"/>
                  <a:gd name="connsiteX284" fmla="*/ 8905 w 10000"/>
                  <a:gd name="connsiteY284" fmla="*/ 6646 h 10000"/>
                  <a:gd name="connsiteX285" fmla="*/ 8932 w 10000"/>
                  <a:gd name="connsiteY285" fmla="*/ 6547 h 10000"/>
                  <a:gd name="connsiteX286" fmla="*/ 8963 w 10000"/>
                  <a:gd name="connsiteY286" fmla="*/ 6484 h 10000"/>
                  <a:gd name="connsiteX287" fmla="*/ 8991 w 10000"/>
                  <a:gd name="connsiteY287" fmla="*/ 6453 h 10000"/>
                  <a:gd name="connsiteX288" fmla="*/ 9022 w 10000"/>
                  <a:gd name="connsiteY288" fmla="*/ 6447 h 10000"/>
                  <a:gd name="connsiteX289" fmla="*/ 9049 w 10000"/>
                  <a:gd name="connsiteY289" fmla="*/ 6472 h 10000"/>
                  <a:gd name="connsiteX290" fmla="*/ 9076 w 10000"/>
                  <a:gd name="connsiteY290" fmla="*/ 6528 h 10000"/>
                  <a:gd name="connsiteX291" fmla="*/ 9108 w 10000"/>
                  <a:gd name="connsiteY291" fmla="*/ 6621 h 10000"/>
                  <a:gd name="connsiteX292" fmla="*/ 9135 w 10000"/>
                  <a:gd name="connsiteY292" fmla="*/ 6758 h 10000"/>
                  <a:gd name="connsiteX293" fmla="*/ 9166 w 10000"/>
                  <a:gd name="connsiteY293" fmla="*/ 6957 h 10000"/>
                  <a:gd name="connsiteX294" fmla="*/ 9193 w 10000"/>
                  <a:gd name="connsiteY294" fmla="*/ 7267 h 10000"/>
                  <a:gd name="connsiteX295" fmla="*/ 9220 w 10000"/>
                  <a:gd name="connsiteY295" fmla="*/ 7814 h 10000"/>
                  <a:gd name="connsiteX296" fmla="*/ 9252 w 10000"/>
                  <a:gd name="connsiteY296" fmla="*/ 9863 h 10000"/>
                  <a:gd name="connsiteX297" fmla="*/ 9279 w 10000"/>
                  <a:gd name="connsiteY297" fmla="*/ 7988 h 10000"/>
                  <a:gd name="connsiteX298" fmla="*/ 9306 w 10000"/>
                  <a:gd name="connsiteY298" fmla="*/ 7335 h 10000"/>
                  <a:gd name="connsiteX299" fmla="*/ 9338 w 10000"/>
                  <a:gd name="connsiteY299" fmla="*/ 6988 h 10000"/>
                  <a:gd name="connsiteX300" fmla="*/ 9365 w 10000"/>
                  <a:gd name="connsiteY300" fmla="*/ 6758 h 10000"/>
                  <a:gd name="connsiteX301" fmla="*/ 9396 w 10000"/>
                  <a:gd name="connsiteY301" fmla="*/ 6602 h 10000"/>
                  <a:gd name="connsiteX302" fmla="*/ 9423 w 10000"/>
                  <a:gd name="connsiteY302" fmla="*/ 6503 h 10000"/>
                  <a:gd name="connsiteX303" fmla="*/ 9450 w 10000"/>
                  <a:gd name="connsiteY303" fmla="*/ 6447 h 10000"/>
                  <a:gd name="connsiteX304" fmla="*/ 9482 w 10000"/>
                  <a:gd name="connsiteY304" fmla="*/ 6435 h 10000"/>
                  <a:gd name="connsiteX305" fmla="*/ 9509 w 10000"/>
                  <a:gd name="connsiteY305" fmla="*/ 6460 h 10000"/>
                  <a:gd name="connsiteX306" fmla="*/ 9540 w 10000"/>
                  <a:gd name="connsiteY306" fmla="*/ 6534 h 10000"/>
                  <a:gd name="connsiteX307" fmla="*/ 9567 w 10000"/>
                  <a:gd name="connsiteY307" fmla="*/ 6665 h 10000"/>
                  <a:gd name="connsiteX308" fmla="*/ 9594 w 10000"/>
                  <a:gd name="connsiteY308" fmla="*/ 6882 h 10000"/>
                  <a:gd name="connsiteX309" fmla="*/ 9626 w 10000"/>
                  <a:gd name="connsiteY309" fmla="*/ 7242 h 10000"/>
                  <a:gd name="connsiteX310" fmla="*/ 9653 w 10000"/>
                  <a:gd name="connsiteY310" fmla="*/ 7981 h 10000"/>
                  <a:gd name="connsiteX311" fmla="*/ 9680 w 10000"/>
                  <a:gd name="connsiteY311" fmla="*/ 8820 h 10000"/>
                  <a:gd name="connsiteX312" fmla="*/ 9712 w 10000"/>
                  <a:gd name="connsiteY312" fmla="*/ 7484 h 10000"/>
                  <a:gd name="connsiteX313" fmla="*/ 9739 w 10000"/>
                  <a:gd name="connsiteY313" fmla="*/ 7012 h 10000"/>
                  <a:gd name="connsiteX314" fmla="*/ 9766 w 10000"/>
                  <a:gd name="connsiteY314" fmla="*/ 6758 h 10000"/>
                  <a:gd name="connsiteX315" fmla="*/ 9797 w 10000"/>
                  <a:gd name="connsiteY315" fmla="*/ 6615 h 10000"/>
                  <a:gd name="connsiteX316" fmla="*/ 9824 w 10000"/>
                  <a:gd name="connsiteY316" fmla="*/ 6559 h 10000"/>
                  <a:gd name="connsiteX317" fmla="*/ 9856 w 10000"/>
                  <a:gd name="connsiteY317" fmla="*/ 6590 h 10000"/>
                  <a:gd name="connsiteX318" fmla="*/ 9883 w 10000"/>
                  <a:gd name="connsiteY318" fmla="*/ 6708 h 10000"/>
                  <a:gd name="connsiteX319" fmla="*/ 9910 w 10000"/>
                  <a:gd name="connsiteY319" fmla="*/ 6950 h 10000"/>
                  <a:gd name="connsiteX320" fmla="*/ 9941 w 10000"/>
                  <a:gd name="connsiteY320" fmla="*/ 7404 h 10000"/>
                  <a:gd name="connsiteX321" fmla="*/ 9968 w 10000"/>
                  <a:gd name="connsiteY321" fmla="*/ 8516 h 10000"/>
                  <a:gd name="connsiteX322" fmla="*/ 10000 w 10000"/>
                  <a:gd name="connsiteY32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70 w 10000"/>
                  <a:gd name="connsiteY94" fmla="*/ 149 h 10000"/>
                  <a:gd name="connsiteX95" fmla="*/ 3497 w 10000"/>
                  <a:gd name="connsiteY95" fmla="*/ 118 h 10000"/>
                  <a:gd name="connsiteX96" fmla="*/ 3529 w 10000"/>
                  <a:gd name="connsiteY96" fmla="*/ 87 h 10000"/>
                  <a:gd name="connsiteX97" fmla="*/ 3556 w 10000"/>
                  <a:gd name="connsiteY97" fmla="*/ 68 h 10000"/>
                  <a:gd name="connsiteX98" fmla="*/ 3587 w 10000"/>
                  <a:gd name="connsiteY98" fmla="*/ 43 h 10000"/>
                  <a:gd name="connsiteX99" fmla="*/ 3614 w 10000"/>
                  <a:gd name="connsiteY99" fmla="*/ 31 h 10000"/>
                  <a:gd name="connsiteX100" fmla="*/ 3641 w 10000"/>
                  <a:gd name="connsiteY100" fmla="*/ 19 h 10000"/>
                  <a:gd name="connsiteX101" fmla="*/ 3673 w 10000"/>
                  <a:gd name="connsiteY101" fmla="*/ 6 h 10000"/>
                  <a:gd name="connsiteX102" fmla="*/ 3700 w 10000"/>
                  <a:gd name="connsiteY102" fmla="*/ 6 h 10000"/>
                  <a:gd name="connsiteX103" fmla="*/ 3731 w 10000"/>
                  <a:gd name="connsiteY103" fmla="*/ 0 h 10000"/>
                  <a:gd name="connsiteX104" fmla="*/ 3758 w 10000"/>
                  <a:gd name="connsiteY104" fmla="*/ 0 h 10000"/>
                  <a:gd name="connsiteX105" fmla="*/ 3785 w 10000"/>
                  <a:gd name="connsiteY105" fmla="*/ 6 h 10000"/>
                  <a:gd name="connsiteX106" fmla="*/ 3817 w 10000"/>
                  <a:gd name="connsiteY106" fmla="*/ 12 h 10000"/>
                  <a:gd name="connsiteX107" fmla="*/ 3844 w 10000"/>
                  <a:gd name="connsiteY107" fmla="*/ 19 h 10000"/>
                  <a:gd name="connsiteX108" fmla="*/ 3876 w 10000"/>
                  <a:gd name="connsiteY108" fmla="*/ 31 h 10000"/>
                  <a:gd name="connsiteX109" fmla="*/ 3903 w 10000"/>
                  <a:gd name="connsiteY109" fmla="*/ 43 h 10000"/>
                  <a:gd name="connsiteX110" fmla="*/ 3930 w 10000"/>
                  <a:gd name="connsiteY110" fmla="*/ 62 h 10000"/>
                  <a:gd name="connsiteX111" fmla="*/ 3957 w 10000"/>
                  <a:gd name="connsiteY111" fmla="*/ 81 h 10000"/>
                  <a:gd name="connsiteX112" fmla="*/ 3988 w 10000"/>
                  <a:gd name="connsiteY112" fmla="*/ 106 h 10000"/>
                  <a:gd name="connsiteX113" fmla="*/ 4015 w 10000"/>
                  <a:gd name="connsiteY113" fmla="*/ 130 h 10000"/>
                  <a:gd name="connsiteX114" fmla="*/ 4047 w 10000"/>
                  <a:gd name="connsiteY114" fmla="*/ 155 h 10000"/>
                  <a:gd name="connsiteX115" fmla="*/ 4074 w 10000"/>
                  <a:gd name="connsiteY115" fmla="*/ 186 h 10000"/>
                  <a:gd name="connsiteX116" fmla="*/ 4101 w 10000"/>
                  <a:gd name="connsiteY116" fmla="*/ 217 h 10000"/>
                  <a:gd name="connsiteX117" fmla="*/ 4132 w 10000"/>
                  <a:gd name="connsiteY117" fmla="*/ 255 h 10000"/>
                  <a:gd name="connsiteX118" fmla="*/ 4160 w 10000"/>
                  <a:gd name="connsiteY118" fmla="*/ 292 h 10000"/>
                  <a:gd name="connsiteX119" fmla="*/ 4191 w 10000"/>
                  <a:gd name="connsiteY119" fmla="*/ 329 h 10000"/>
                  <a:gd name="connsiteX120" fmla="*/ 4218 w 10000"/>
                  <a:gd name="connsiteY120" fmla="*/ 373 h 10000"/>
                  <a:gd name="connsiteX121" fmla="*/ 4245 w 10000"/>
                  <a:gd name="connsiteY121" fmla="*/ 422 h 10000"/>
                  <a:gd name="connsiteX122" fmla="*/ 4277 w 10000"/>
                  <a:gd name="connsiteY122" fmla="*/ 466 h 10000"/>
                  <a:gd name="connsiteX123" fmla="*/ 4304 w 10000"/>
                  <a:gd name="connsiteY123" fmla="*/ 522 h 10000"/>
                  <a:gd name="connsiteX124" fmla="*/ 4335 w 10000"/>
                  <a:gd name="connsiteY124" fmla="*/ 571 h 10000"/>
                  <a:gd name="connsiteX125" fmla="*/ 4362 w 10000"/>
                  <a:gd name="connsiteY125" fmla="*/ 634 h 10000"/>
                  <a:gd name="connsiteX126" fmla="*/ 4389 w 10000"/>
                  <a:gd name="connsiteY126" fmla="*/ 689 h 10000"/>
                  <a:gd name="connsiteX127" fmla="*/ 4421 w 10000"/>
                  <a:gd name="connsiteY127" fmla="*/ 752 h 10000"/>
                  <a:gd name="connsiteX128" fmla="*/ 4448 w 10000"/>
                  <a:gd name="connsiteY128" fmla="*/ 820 h 10000"/>
                  <a:gd name="connsiteX129" fmla="*/ 4475 w 10000"/>
                  <a:gd name="connsiteY129" fmla="*/ 888 h 10000"/>
                  <a:gd name="connsiteX130" fmla="*/ 4507 w 10000"/>
                  <a:gd name="connsiteY130" fmla="*/ 957 h 10000"/>
                  <a:gd name="connsiteX131" fmla="*/ 4534 w 10000"/>
                  <a:gd name="connsiteY131" fmla="*/ 1037 h 10000"/>
                  <a:gd name="connsiteX132" fmla="*/ 4565 w 10000"/>
                  <a:gd name="connsiteY132" fmla="*/ 1118 h 10000"/>
                  <a:gd name="connsiteX133" fmla="*/ 4592 w 10000"/>
                  <a:gd name="connsiteY133" fmla="*/ 1199 h 10000"/>
                  <a:gd name="connsiteX134" fmla="*/ 4619 w 10000"/>
                  <a:gd name="connsiteY134" fmla="*/ 1286 h 10000"/>
                  <a:gd name="connsiteX135" fmla="*/ 4651 w 10000"/>
                  <a:gd name="connsiteY135" fmla="*/ 1373 h 10000"/>
                  <a:gd name="connsiteX136" fmla="*/ 4678 w 10000"/>
                  <a:gd name="connsiteY136" fmla="*/ 1472 h 10000"/>
                  <a:gd name="connsiteX137" fmla="*/ 4709 w 10000"/>
                  <a:gd name="connsiteY137" fmla="*/ 1565 h 10000"/>
                  <a:gd name="connsiteX138" fmla="*/ 4736 w 10000"/>
                  <a:gd name="connsiteY138" fmla="*/ 1671 h 10000"/>
                  <a:gd name="connsiteX139" fmla="*/ 4763 w 10000"/>
                  <a:gd name="connsiteY139" fmla="*/ 1776 h 10000"/>
                  <a:gd name="connsiteX140" fmla="*/ 4795 w 10000"/>
                  <a:gd name="connsiteY140" fmla="*/ 1894 h 10000"/>
                  <a:gd name="connsiteX141" fmla="*/ 4822 w 10000"/>
                  <a:gd name="connsiteY141" fmla="*/ 2012 h 10000"/>
                  <a:gd name="connsiteX142" fmla="*/ 4854 w 10000"/>
                  <a:gd name="connsiteY142" fmla="*/ 2137 h 10000"/>
                  <a:gd name="connsiteX143" fmla="*/ 4881 w 10000"/>
                  <a:gd name="connsiteY143" fmla="*/ 2267 h 10000"/>
                  <a:gd name="connsiteX144" fmla="*/ 4908 w 10000"/>
                  <a:gd name="connsiteY144" fmla="*/ 2404 h 10000"/>
                  <a:gd name="connsiteX145" fmla="*/ 4935 w 10000"/>
                  <a:gd name="connsiteY145" fmla="*/ 2553 h 10000"/>
                  <a:gd name="connsiteX146" fmla="*/ 4966 w 10000"/>
                  <a:gd name="connsiteY146" fmla="*/ 2708 h 10000"/>
                  <a:gd name="connsiteX147" fmla="*/ 4993 w 10000"/>
                  <a:gd name="connsiteY147" fmla="*/ 2870 h 10000"/>
                  <a:gd name="connsiteX148" fmla="*/ 5025 w 10000"/>
                  <a:gd name="connsiteY148" fmla="*/ 3043 h 10000"/>
                  <a:gd name="connsiteX149" fmla="*/ 5052 w 10000"/>
                  <a:gd name="connsiteY149" fmla="*/ 3230 h 10000"/>
                  <a:gd name="connsiteX150" fmla="*/ 5079 w 10000"/>
                  <a:gd name="connsiteY150" fmla="*/ 3429 h 10000"/>
                  <a:gd name="connsiteX151" fmla="*/ 5110 w 10000"/>
                  <a:gd name="connsiteY151" fmla="*/ 3646 h 10000"/>
                  <a:gd name="connsiteX152" fmla="*/ 5137 w 10000"/>
                  <a:gd name="connsiteY152" fmla="*/ 3882 h 10000"/>
                  <a:gd name="connsiteX153" fmla="*/ 5169 w 10000"/>
                  <a:gd name="connsiteY153" fmla="*/ 4143 h 10000"/>
                  <a:gd name="connsiteX154" fmla="*/ 5196 w 10000"/>
                  <a:gd name="connsiteY154" fmla="*/ 4441 h 10000"/>
                  <a:gd name="connsiteX155" fmla="*/ 5223 w 10000"/>
                  <a:gd name="connsiteY155" fmla="*/ 4789 h 10000"/>
                  <a:gd name="connsiteX156" fmla="*/ 5255 w 10000"/>
                  <a:gd name="connsiteY156" fmla="*/ 5205 h 10000"/>
                  <a:gd name="connsiteX157" fmla="*/ 5282 w 10000"/>
                  <a:gd name="connsiteY157" fmla="*/ 5758 h 10000"/>
                  <a:gd name="connsiteX158" fmla="*/ 5313 w 10000"/>
                  <a:gd name="connsiteY158" fmla="*/ 6671 h 10000"/>
                  <a:gd name="connsiteX159" fmla="*/ 5340 w 10000"/>
                  <a:gd name="connsiteY159" fmla="*/ 7776 h 10000"/>
                  <a:gd name="connsiteX160" fmla="*/ 5367 w 10000"/>
                  <a:gd name="connsiteY160" fmla="*/ 6565 h 10000"/>
                  <a:gd name="connsiteX161" fmla="*/ 5399 w 10000"/>
                  <a:gd name="connsiteY161" fmla="*/ 6255 h 10000"/>
                  <a:gd name="connsiteX162" fmla="*/ 5426 w 10000"/>
                  <a:gd name="connsiteY162" fmla="*/ 6155 h 10000"/>
                  <a:gd name="connsiteX163" fmla="*/ 5453 w 10000"/>
                  <a:gd name="connsiteY163" fmla="*/ 6180 h 10000"/>
                  <a:gd name="connsiteX164" fmla="*/ 5484 w 10000"/>
                  <a:gd name="connsiteY164" fmla="*/ 6286 h 10000"/>
                  <a:gd name="connsiteX165" fmla="*/ 5511 w 10000"/>
                  <a:gd name="connsiteY165" fmla="*/ 6484 h 10000"/>
                  <a:gd name="connsiteX166" fmla="*/ 5539 w 10000"/>
                  <a:gd name="connsiteY166" fmla="*/ 6801 h 10000"/>
                  <a:gd name="connsiteX167" fmla="*/ 5570 w 10000"/>
                  <a:gd name="connsiteY167" fmla="*/ 7373 h 10000"/>
                  <a:gd name="connsiteX168" fmla="*/ 5597 w 10000"/>
                  <a:gd name="connsiteY168" fmla="*/ 9447 h 10000"/>
                  <a:gd name="connsiteX169" fmla="*/ 5629 w 10000"/>
                  <a:gd name="connsiteY169" fmla="*/ 7621 h 10000"/>
                  <a:gd name="connsiteX170" fmla="*/ 5656 w 10000"/>
                  <a:gd name="connsiteY170" fmla="*/ 7012 h 10000"/>
                  <a:gd name="connsiteX171" fmla="*/ 5683 w 10000"/>
                  <a:gd name="connsiteY171" fmla="*/ 6708 h 10000"/>
                  <a:gd name="connsiteX172" fmla="*/ 5714 w 10000"/>
                  <a:gd name="connsiteY172" fmla="*/ 6534 h 10000"/>
                  <a:gd name="connsiteX173" fmla="*/ 5741 w 10000"/>
                  <a:gd name="connsiteY173" fmla="*/ 6429 h 10000"/>
                  <a:gd name="connsiteX174" fmla="*/ 5773 w 10000"/>
                  <a:gd name="connsiteY174" fmla="*/ 6385 h 10000"/>
                  <a:gd name="connsiteX175" fmla="*/ 5800 w 10000"/>
                  <a:gd name="connsiteY175" fmla="*/ 6385 h 10000"/>
                  <a:gd name="connsiteX176" fmla="*/ 5827 w 10000"/>
                  <a:gd name="connsiteY176" fmla="*/ 6429 h 10000"/>
                  <a:gd name="connsiteX177" fmla="*/ 5858 w 10000"/>
                  <a:gd name="connsiteY177" fmla="*/ 6516 h 10000"/>
                  <a:gd name="connsiteX178" fmla="*/ 5886 w 10000"/>
                  <a:gd name="connsiteY178" fmla="*/ 6646 h 10000"/>
                  <a:gd name="connsiteX179" fmla="*/ 5913 w 10000"/>
                  <a:gd name="connsiteY179" fmla="*/ 6845 h 10000"/>
                  <a:gd name="connsiteX180" fmla="*/ 5944 w 10000"/>
                  <a:gd name="connsiteY180" fmla="*/ 7149 h 10000"/>
                  <a:gd name="connsiteX181" fmla="*/ 5971 w 10000"/>
                  <a:gd name="connsiteY181" fmla="*/ 7658 h 10000"/>
                  <a:gd name="connsiteX182" fmla="*/ 6003 w 10000"/>
                  <a:gd name="connsiteY182" fmla="*/ 9093 h 10000"/>
                  <a:gd name="connsiteX183" fmla="*/ 6030 w 10000"/>
                  <a:gd name="connsiteY183" fmla="*/ 8106 h 10000"/>
                  <a:gd name="connsiteX184" fmla="*/ 6057 w 10000"/>
                  <a:gd name="connsiteY184" fmla="*/ 7385 h 10000"/>
                  <a:gd name="connsiteX185" fmla="*/ 6088 w 10000"/>
                  <a:gd name="connsiteY185" fmla="*/ 7019 h 10000"/>
                  <a:gd name="connsiteX186" fmla="*/ 6115 w 10000"/>
                  <a:gd name="connsiteY186" fmla="*/ 6789 h 10000"/>
                  <a:gd name="connsiteX187" fmla="*/ 6147 w 10000"/>
                  <a:gd name="connsiteY187" fmla="*/ 6634 h 10000"/>
                  <a:gd name="connsiteX188" fmla="*/ 6174 w 10000"/>
                  <a:gd name="connsiteY188" fmla="*/ 6534 h 10000"/>
                  <a:gd name="connsiteX189" fmla="*/ 6201 w 10000"/>
                  <a:gd name="connsiteY189" fmla="*/ 6472 h 10000"/>
                  <a:gd name="connsiteX190" fmla="*/ 6233 w 10000"/>
                  <a:gd name="connsiteY190" fmla="*/ 6441 h 10000"/>
                  <a:gd name="connsiteX191" fmla="*/ 6260 w 10000"/>
                  <a:gd name="connsiteY191" fmla="*/ 6435 h 10000"/>
                  <a:gd name="connsiteX192" fmla="*/ 6291 w 10000"/>
                  <a:gd name="connsiteY192" fmla="*/ 6460 h 10000"/>
                  <a:gd name="connsiteX193" fmla="*/ 6318 w 10000"/>
                  <a:gd name="connsiteY193" fmla="*/ 6516 h 10000"/>
                  <a:gd name="connsiteX194" fmla="*/ 6345 w 10000"/>
                  <a:gd name="connsiteY194" fmla="*/ 6609 h 10000"/>
                  <a:gd name="connsiteX195" fmla="*/ 6372 w 10000"/>
                  <a:gd name="connsiteY195" fmla="*/ 6733 h 10000"/>
                  <a:gd name="connsiteX196" fmla="*/ 6404 w 10000"/>
                  <a:gd name="connsiteY196" fmla="*/ 6919 h 10000"/>
                  <a:gd name="connsiteX197" fmla="*/ 6431 w 10000"/>
                  <a:gd name="connsiteY197" fmla="*/ 7186 h 10000"/>
                  <a:gd name="connsiteX198" fmla="*/ 6462 w 10000"/>
                  <a:gd name="connsiteY198" fmla="*/ 7596 h 10000"/>
                  <a:gd name="connsiteX199" fmla="*/ 6489 w 10000"/>
                  <a:gd name="connsiteY199" fmla="*/ 8466 h 10000"/>
                  <a:gd name="connsiteX200" fmla="*/ 6516 w 10000"/>
                  <a:gd name="connsiteY200" fmla="*/ 8801 h 10000"/>
                  <a:gd name="connsiteX201" fmla="*/ 6548 w 10000"/>
                  <a:gd name="connsiteY201" fmla="*/ 7714 h 10000"/>
                  <a:gd name="connsiteX202" fmla="*/ 6575 w 10000"/>
                  <a:gd name="connsiteY202" fmla="*/ 7261 h 10000"/>
                  <a:gd name="connsiteX203" fmla="*/ 6607 w 10000"/>
                  <a:gd name="connsiteY203" fmla="*/ 6981 h 10000"/>
                  <a:gd name="connsiteX204" fmla="*/ 6634 w 10000"/>
                  <a:gd name="connsiteY204" fmla="*/ 6795 h 10000"/>
                  <a:gd name="connsiteX205" fmla="*/ 6661 w 10000"/>
                  <a:gd name="connsiteY205" fmla="*/ 6658 h 10000"/>
                  <a:gd name="connsiteX206" fmla="*/ 6692 w 10000"/>
                  <a:gd name="connsiteY206" fmla="*/ 6559 h 10000"/>
                  <a:gd name="connsiteX207" fmla="*/ 6719 w 10000"/>
                  <a:gd name="connsiteY207" fmla="*/ 6497 h 10000"/>
                  <a:gd name="connsiteX208" fmla="*/ 6751 w 10000"/>
                  <a:gd name="connsiteY208" fmla="*/ 6460 h 10000"/>
                  <a:gd name="connsiteX209" fmla="*/ 6778 w 10000"/>
                  <a:gd name="connsiteY209" fmla="*/ 6453 h 10000"/>
                  <a:gd name="connsiteX210" fmla="*/ 6805 w 10000"/>
                  <a:gd name="connsiteY210" fmla="*/ 6460 h 10000"/>
                  <a:gd name="connsiteX211" fmla="*/ 6836 w 10000"/>
                  <a:gd name="connsiteY211" fmla="*/ 6503 h 10000"/>
                  <a:gd name="connsiteX212" fmla="*/ 6863 w 10000"/>
                  <a:gd name="connsiteY212" fmla="*/ 6565 h 10000"/>
                  <a:gd name="connsiteX213" fmla="*/ 6890 w 10000"/>
                  <a:gd name="connsiteY213" fmla="*/ 6658 h 10000"/>
                  <a:gd name="connsiteX214" fmla="*/ 6922 w 10000"/>
                  <a:gd name="connsiteY214" fmla="*/ 6789 h 10000"/>
                  <a:gd name="connsiteX215" fmla="*/ 6949 w 10000"/>
                  <a:gd name="connsiteY215" fmla="*/ 6975 h 10000"/>
                  <a:gd name="connsiteX216" fmla="*/ 6981 w 10000"/>
                  <a:gd name="connsiteY216" fmla="*/ 7236 h 10000"/>
                  <a:gd name="connsiteX217" fmla="*/ 7008 w 10000"/>
                  <a:gd name="connsiteY217" fmla="*/ 7634 h 10000"/>
                  <a:gd name="connsiteX218" fmla="*/ 7035 w 10000"/>
                  <a:gd name="connsiteY218" fmla="*/ 8460 h 10000"/>
                  <a:gd name="connsiteX219" fmla="*/ 7066 w 10000"/>
                  <a:gd name="connsiteY219" fmla="*/ 8969 h 10000"/>
                  <a:gd name="connsiteX220" fmla="*/ 7093 w 10000"/>
                  <a:gd name="connsiteY220" fmla="*/ 7801 h 10000"/>
                  <a:gd name="connsiteX221" fmla="*/ 7125 w 10000"/>
                  <a:gd name="connsiteY221" fmla="*/ 7329 h 10000"/>
                  <a:gd name="connsiteX222" fmla="*/ 7152 w 10000"/>
                  <a:gd name="connsiteY222" fmla="*/ 7037 h 10000"/>
                  <a:gd name="connsiteX223" fmla="*/ 7179 w 10000"/>
                  <a:gd name="connsiteY223" fmla="*/ 6839 h 10000"/>
                  <a:gd name="connsiteX224" fmla="*/ 7210 w 10000"/>
                  <a:gd name="connsiteY224" fmla="*/ 6696 h 10000"/>
                  <a:gd name="connsiteX225" fmla="*/ 7237 w 10000"/>
                  <a:gd name="connsiteY225" fmla="*/ 6590 h 10000"/>
                  <a:gd name="connsiteX226" fmla="*/ 7269 w 10000"/>
                  <a:gd name="connsiteY226" fmla="*/ 6516 h 10000"/>
                  <a:gd name="connsiteX227" fmla="*/ 7296 w 10000"/>
                  <a:gd name="connsiteY227" fmla="*/ 6472 h 10000"/>
                  <a:gd name="connsiteX228" fmla="*/ 7323 w 10000"/>
                  <a:gd name="connsiteY228" fmla="*/ 6447 h 10000"/>
                  <a:gd name="connsiteX229" fmla="*/ 7350 w 10000"/>
                  <a:gd name="connsiteY229" fmla="*/ 6447 h 10000"/>
                  <a:gd name="connsiteX230" fmla="*/ 7382 w 10000"/>
                  <a:gd name="connsiteY230" fmla="*/ 6466 h 10000"/>
                  <a:gd name="connsiteX231" fmla="*/ 7409 w 10000"/>
                  <a:gd name="connsiteY231" fmla="*/ 6509 h 10000"/>
                  <a:gd name="connsiteX232" fmla="*/ 7440 w 10000"/>
                  <a:gd name="connsiteY232" fmla="*/ 6578 h 10000"/>
                  <a:gd name="connsiteX233" fmla="*/ 7467 w 10000"/>
                  <a:gd name="connsiteY233" fmla="*/ 6677 h 10000"/>
                  <a:gd name="connsiteX234" fmla="*/ 7494 w 10000"/>
                  <a:gd name="connsiteY234" fmla="*/ 6814 h 10000"/>
                  <a:gd name="connsiteX235" fmla="*/ 7526 w 10000"/>
                  <a:gd name="connsiteY235" fmla="*/ 7006 h 10000"/>
                  <a:gd name="connsiteX236" fmla="*/ 7553 w 10000"/>
                  <a:gd name="connsiteY236" fmla="*/ 7273 h 10000"/>
                  <a:gd name="connsiteX237" fmla="*/ 7584 w 10000"/>
                  <a:gd name="connsiteY237" fmla="*/ 7696 h 10000"/>
                  <a:gd name="connsiteX238" fmla="*/ 7612 w 10000"/>
                  <a:gd name="connsiteY238" fmla="*/ 8584 h 10000"/>
                  <a:gd name="connsiteX239" fmla="*/ 7639 w 10000"/>
                  <a:gd name="connsiteY239" fmla="*/ 8814 h 10000"/>
                  <a:gd name="connsiteX240" fmla="*/ 7670 w 10000"/>
                  <a:gd name="connsiteY240" fmla="*/ 7770 h 10000"/>
                  <a:gd name="connsiteX241" fmla="*/ 7697 w 10000"/>
                  <a:gd name="connsiteY241" fmla="*/ 7317 h 10000"/>
                  <a:gd name="connsiteX242" fmla="*/ 7729 w 10000"/>
                  <a:gd name="connsiteY242" fmla="*/ 7031 h 10000"/>
                  <a:gd name="connsiteX243" fmla="*/ 7756 w 10000"/>
                  <a:gd name="connsiteY243" fmla="*/ 6839 h 10000"/>
                  <a:gd name="connsiteX244" fmla="*/ 7783 w 10000"/>
                  <a:gd name="connsiteY244" fmla="*/ 6696 h 10000"/>
                  <a:gd name="connsiteX245" fmla="*/ 7810 w 10000"/>
                  <a:gd name="connsiteY245" fmla="*/ 6590 h 10000"/>
                  <a:gd name="connsiteX246" fmla="*/ 7841 w 10000"/>
                  <a:gd name="connsiteY246" fmla="*/ 6522 h 10000"/>
                  <a:gd name="connsiteX247" fmla="*/ 7868 w 10000"/>
                  <a:gd name="connsiteY247" fmla="*/ 6472 h 10000"/>
                  <a:gd name="connsiteX248" fmla="*/ 7900 w 10000"/>
                  <a:gd name="connsiteY248" fmla="*/ 6447 h 10000"/>
                  <a:gd name="connsiteX249" fmla="*/ 7927 w 10000"/>
                  <a:gd name="connsiteY249" fmla="*/ 6447 h 10000"/>
                  <a:gd name="connsiteX250" fmla="*/ 7954 w 10000"/>
                  <a:gd name="connsiteY250" fmla="*/ 6466 h 10000"/>
                  <a:gd name="connsiteX251" fmla="*/ 7986 w 10000"/>
                  <a:gd name="connsiteY251" fmla="*/ 6509 h 10000"/>
                  <a:gd name="connsiteX252" fmla="*/ 8013 w 10000"/>
                  <a:gd name="connsiteY252" fmla="*/ 6578 h 10000"/>
                  <a:gd name="connsiteX253" fmla="*/ 8044 w 10000"/>
                  <a:gd name="connsiteY253" fmla="*/ 6683 h 10000"/>
                  <a:gd name="connsiteX254" fmla="*/ 8071 w 10000"/>
                  <a:gd name="connsiteY254" fmla="*/ 6820 h 10000"/>
                  <a:gd name="connsiteX255" fmla="*/ 8098 w 10000"/>
                  <a:gd name="connsiteY255" fmla="*/ 7006 h 10000"/>
                  <a:gd name="connsiteX256" fmla="*/ 8130 w 10000"/>
                  <a:gd name="connsiteY256" fmla="*/ 7280 h 10000"/>
                  <a:gd name="connsiteX257" fmla="*/ 8157 w 10000"/>
                  <a:gd name="connsiteY257" fmla="*/ 7714 h 10000"/>
                  <a:gd name="connsiteX258" fmla="*/ 8188 w 10000"/>
                  <a:gd name="connsiteY258" fmla="*/ 8671 h 10000"/>
                  <a:gd name="connsiteX259" fmla="*/ 8215 w 10000"/>
                  <a:gd name="connsiteY259" fmla="*/ 8696 h 10000"/>
                  <a:gd name="connsiteX260" fmla="*/ 8242 w 10000"/>
                  <a:gd name="connsiteY260" fmla="*/ 7720 h 10000"/>
                  <a:gd name="connsiteX261" fmla="*/ 8274 w 10000"/>
                  <a:gd name="connsiteY261" fmla="*/ 7286 h 10000"/>
                  <a:gd name="connsiteX262" fmla="*/ 8301 w 10000"/>
                  <a:gd name="connsiteY262" fmla="*/ 7006 h 10000"/>
                  <a:gd name="connsiteX263" fmla="*/ 8328 w 10000"/>
                  <a:gd name="connsiteY263" fmla="*/ 6820 h 10000"/>
                  <a:gd name="connsiteX264" fmla="*/ 8360 w 10000"/>
                  <a:gd name="connsiteY264" fmla="*/ 6683 h 10000"/>
                  <a:gd name="connsiteX265" fmla="*/ 8387 w 10000"/>
                  <a:gd name="connsiteY265" fmla="*/ 6584 h 10000"/>
                  <a:gd name="connsiteX266" fmla="*/ 8418 w 10000"/>
                  <a:gd name="connsiteY266" fmla="*/ 6516 h 10000"/>
                  <a:gd name="connsiteX267" fmla="*/ 8445 w 10000"/>
                  <a:gd name="connsiteY267" fmla="*/ 6472 h 10000"/>
                  <a:gd name="connsiteX268" fmla="*/ 8472 w 10000"/>
                  <a:gd name="connsiteY268" fmla="*/ 6453 h 10000"/>
                  <a:gd name="connsiteX269" fmla="*/ 8504 w 10000"/>
                  <a:gd name="connsiteY269" fmla="*/ 6460 h 10000"/>
                  <a:gd name="connsiteX270" fmla="*/ 8531 w 10000"/>
                  <a:gd name="connsiteY270" fmla="*/ 6491 h 10000"/>
                  <a:gd name="connsiteX271" fmla="*/ 8562 w 10000"/>
                  <a:gd name="connsiteY271" fmla="*/ 6553 h 10000"/>
                  <a:gd name="connsiteX272" fmla="*/ 8589 w 10000"/>
                  <a:gd name="connsiteY272" fmla="*/ 6640 h 10000"/>
                  <a:gd name="connsiteX273" fmla="*/ 8616 w 10000"/>
                  <a:gd name="connsiteY273" fmla="*/ 6770 h 10000"/>
                  <a:gd name="connsiteX274" fmla="*/ 8648 w 10000"/>
                  <a:gd name="connsiteY274" fmla="*/ 6944 h 10000"/>
                  <a:gd name="connsiteX275" fmla="*/ 8675 w 10000"/>
                  <a:gd name="connsiteY275" fmla="*/ 7205 h 10000"/>
                  <a:gd name="connsiteX276" fmla="*/ 8707 w 10000"/>
                  <a:gd name="connsiteY276" fmla="*/ 7615 h 10000"/>
                  <a:gd name="connsiteX277" fmla="*/ 8734 w 10000"/>
                  <a:gd name="connsiteY277" fmla="*/ 8460 h 10000"/>
                  <a:gd name="connsiteX278" fmla="*/ 8761 w 10000"/>
                  <a:gd name="connsiteY278" fmla="*/ 8839 h 10000"/>
                  <a:gd name="connsiteX279" fmla="*/ 8788 w 10000"/>
                  <a:gd name="connsiteY279" fmla="*/ 7733 h 10000"/>
                  <a:gd name="connsiteX280" fmla="*/ 8819 w 10000"/>
                  <a:gd name="connsiteY280" fmla="*/ 7267 h 10000"/>
                  <a:gd name="connsiteX281" fmla="*/ 8851 w 10000"/>
                  <a:gd name="connsiteY281" fmla="*/ 6981 h 10000"/>
                  <a:gd name="connsiteX282" fmla="*/ 8878 w 10000"/>
                  <a:gd name="connsiteY282" fmla="*/ 6783 h 10000"/>
                  <a:gd name="connsiteX283" fmla="*/ 8905 w 10000"/>
                  <a:gd name="connsiteY283" fmla="*/ 6646 h 10000"/>
                  <a:gd name="connsiteX284" fmla="*/ 8932 w 10000"/>
                  <a:gd name="connsiteY284" fmla="*/ 6547 h 10000"/>
                  <a:gd name="connsiteX285" fmla="*/ 8963 w 10000"/>
                  <a:gd name="connsiteY285" fmla="*/ 6484 h 10000"/>
                  <a:gd name="connsiteX286" fmla="*/ 8991 w 10000"/>
                  <a:gd name="connsiteY286" fmla="*/ 6453 h 10000"/>
                  <a:gd name="connsiteX287" fmla="*/ 9022 w 10000"/>
                  <a:gd name="connsiteY287" fmla="*/ 6447 h 10000"/>
                  <a:gd name="connsiteX288" fmla="*/ 9049 w 10000"/>
                  <a:gd name="connsiteY288" fmla="*/ 6472 h 10000"/>
                  <a:gd name="connsiteX289" fmla="*/ 9076 w 10000"/>
                  <a:gd name="connsiteY289" fmla="*/ 6528 h 10000"/>
                  <a:gd name="connsiteX290" fmla="*/ 9108 w 10000"/>
                  <a:gd name="connsiteY290" fmla="*/ 6621 h 10000"/>
                  <a:gd name="connsiteX291" fmla="*/ 9135 w 10000"/>
                  <a:gd name="connsiteY291" fmla="*/ 6758 h 10000"/>
                  <a:gd name="connsiteX292" fmla="*/ 9166 w 10000"/>
                  <a:gd name="connsiteY292" fmla="*/ 6957 h 10000"/>
                  <a:gd name="connsiteX293" fmla="*/ 9193 w 10000"/>
                  <a:gd name="connsiteY293" fmla="*/ 7267 h 10000"/>
                  <a:gd name="connsiteX294" fmla="*/ 9220 w 10000"/>
                  <a:gd name="connsiteY294" fmla="*/ 7814 h 10000"/>
                  <a:gd name="connsiteX295" fmla="*/ 9252 w 10000"/>
                  <a:gd name="connsiteY295" fmla="*/ 9863 h 10000"/>
                  <a:gd name="connsiteX296" fmla="*/ 9279 w 10000"/>
                  <a:gd name="connsiteY296" fmla="*/ 7988 h 10000"/>
                  <a:gd name="connsiteX297" fmla="*/ 9306 w 10000"/>
                  <a:gd name="connsiteY297" fmla="*/ 7335 h 10000"/>
                  <a:gd name="connsiteX298" fmla="*/ 9338 w 10000"/>
                  <a:gd name="connsiteY298" fmla="*/ 6988 h 10000"/>
                  <a:gd name="connsiteX299" fmla="*/ 9365 w 10000"/>
                  <a:gd name="connsiteY299" fmla="*/ 6758 h 10000"/>
                  <a:gd name="connsiteX300" fmla="*/ 9396 w 10000"/>
                  <a:gd name="connsiteY300" fmla="*/ 6602 h 10000"/>
                  <a:gd name="connsiteX301" fmla="*/ 9423 w 10000"/>
                  <a:gd name="connsiteY301" fmla="*/ 6503 h 10000"/>
                  <a:gd name="connsiteX302" fmla="*/ 9450 w 10000"/>
                  <a:gd name="connsiteY302" fmla="*/ 6447 h 10000"/>
                  <a:gd name="connsiteX303" fmla="*/ 9482 w 10000"/>
                  <a:gd name="connsiteY303" fmla="*/ 6435 h 10000"/>
                  <a:gd name="connsiteX304" fmla="*/ 9509 w 10000"/>
                  <a:gd name="connsiteY304" fmla="*/ 6460 h 10000"/>
                  <a:gd name="connsiteX305" fmla="*/ 9540 w 10000"/>
                  <a:gd name="connsiteY305" fmla="*/ 6534 h 10000"/>
                  <a:gd name="connsiteX306" fmla="*/ 9567 w 10000"/>
                  <a:gd name="connsiteY306" fmla="*/ 6665 h 10000"/>
                  <a:gd name="connsiteX307" fmla="*/ 9594 w 10000"/>
                  <a:gd name="connsiteY307" fmla="*/ 6882 h 10000"/>
                  <a:gd name="connsiteX308" fmla="*/ 9626 w 10000"/>
                  <a:gd name="connsiteY308" fmla="*/ 7242 h 10000"/>
                  <a:gd name="connsiteX309" fmla="*/ 9653 w 10000"/>
                  <a:gd name="connsiteY309" fmla="*/ 7981 h 10000"/>
                  <a:gd name="connsiteX310" fmla="*/ 9680 w 10000"/>
                  <a:gd name="connsiteY310" fmla="*/ 8820 h 10000"/>
                  <a:gd name="connsiteX311" fmla="*/ 9712 w 10000"/>
                  <a:gd name="connsiteY311" fmla="*/ 7484 h 10000"/>
                  <a:gd name="connsiteX312" fmla="*/ 9739 w 10000"/>
                  <a:gd name="connsiteY312" fmla="*/ 7012 h 10000"/>
                  <a:gd name="connsiteX313" fmla="*/ 9766 w 10000"/>
                  <a:gd name="connsiteY313" fmla="*/ 6758 h 10000"/>
                  <a:gd name="connsiteX314" fmla="*/ 9797 w 10000"/>
                  <a:gd name="connsiteY314" fmla="*/ 6615 h 10000"/>
                  <a:gd name="connsiteX315" fmla="*/ 9824 w 10000"/>
                  <a:gd name="connsiteY315" fmla="*/ 6559 h 10000"/>
                  <a:gd name="connsiteX316" fmla="*/ 9856 w 10000"/>
                  <a:gd name="connsiteY316" fmla="*/ 6590 h 10000"/>
                  <a:gd name="connsiteX317" fmla="*/ 9883 w 10000"/>
                  <a:gd name="connsiteY317" fmla="*/ 6708 h 10000"/>
                  <a:gd name="connsiteX318" fmla="*/ 9910 w 10000"/>
                  <a:gd name="connsiteY318" fmla="*/ 6950 h 10000"/>
                  <a:gd name="connsiteX319" fmla="*/ 9941 w 10000"/>
                  <a:gd name="connsiteY319" fmla="*/ 7404 h 10000"/>
                  <a:gd name="connsiteX320" fmla="*/ 9968 w 10000"/>
                  <a:gd name="connsiteY320" fmla="*/ 8516 h 10000"/>
                  <a:gd name="connsiteX321" fmla="*/ 10000 w 10000"/>
                  <a:gd name="connsiteY32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70 w 10000"/>
                  <a:gd name="connsiteY93" fmla="*/ 149 h 10000"/>
                  <a:gd name="connsiteX94" fmla="*/ 3497 w 10000"/>
                  <a:gd name="connsiteY94" fmla="*/ 118 h 10000"/>
                  <a:gd name="connsiteX95" fmla="*/ 3529 w 10000"/>
                  <a:gd name="connsiteY95" fmla="*/ 87 h 10000"/>
                  <a:gd name="connsiteX96" fmla="*/ 3556 w 10000"/>
                  <a:gd name="connsiteY96" fmla="*/ 68 h 10000"/>
                  <a:gd name="connsiteX97" fmla="*/ 3587 w 10000"/>
                  <a:gd name="connsiteY97" fmla="*/ 43 h 10000"/>
                  <a:gd name="connsiteX98" fmla="*/ 3614 w 10000"/>
                  <a:gd name="connsiteY98" fmla="*/ 31 h 10000"/>
                  <a:gd name="connsiteX99" fmla="*/ 3641 w 10000"/>
                  <a:gd name="connsiteY99" fmla="*/ 19 h 10000"/>
                  <a:gd name="connsiteX100" fmla="*/ 3673 w 10000"/>
                  <a:gd name="connsiteY100" fmla="*/ 6 h 10000"/>
                  <a:gd name="connsiteX101" fmla="*/ 3700 w 10000"/>
                  <a:gd name="connsiteY101" fmla="*/ 6 h 10000"/>
                  <a:gd name="connsiteX102" fmla="*/ 3731 w 10000"/>
                  <a:gd name="connsiteY102" fmla="*/ 0 h 10000"/>
                  <a:gd name="connsiteX103" fmla="*/ 3758 w 10000"/>
                  <a:gd name="connsiteY103" fmla="*/ 0 h 10000"/>
                  <a:gd name="connsiteX104" fmla="*/ 3785 w 10000"/>
                  <a:gd name="connsiteY104" fmla="*/ 6 h 10000"/>
                  <a:gd name="connsiteX105" fmla="*/ 3817 w 10000"/>
                  <a:gd name="connsiteY105" fmla="*/ 12 h 10000"/>
                  <a:gd name="connsiteX106" fmla="*/ 3844 w 10000"/>
                  <a:gd name="connsiteY106" fmla="*/ 19 h 10000"/>
                  <a:gd name="connsiteX107" fmla="*/ 3876 w 10000"/>
                  <a:gd name="connsiteY107" fmla="*/ 31 h 10000"/>
                  <a:gd name="connsiteX108" fmla="*/ 3903 w 10000"/>
                  <a:gd name="connsiteY108" fmla="*/ 43 h 10000"/>
                  <a:gd name="connsiteX109" fmla="*/ 3930 w 10000"/>
                  <a:gd name="connsiteY109" fmla="*/ 62 h 10000"/>
                  <a:gd name="connsiteX110" fmla="*/ 3957 w 10000"/>
                  <a:gd name="connsiteY110" fmla="*/ 81 h 10000"/>
                  <a:gd name="connsiteX111" fmla="*/ 3988 w 10000"/>
                  <a:gd name="connsiteY111" fmla="*/ 106 h 10000"/>
                  <a:gd name="connsiteX112" fmla="*/ 4015 w 10000"/>
                  <a:gd name="connsiteY112" fmla="*/ 130 h 10000"/>
                  <a:gd name="connsiteX113" fmla="*/ 4047 w 10000"/>
                  <a:gd name="connsiteY113" fmla="*/ 155 h 10000"/>
                  <a:gd name="connsiteX114" fmla="*/ 4074 w 10000"/>
                  <a:gd name="connsiteY114" fmla="*/ 186 h 10000"/>
                  <a:gd name="connsiteX115" fmla="*/ 4101 w 10000"/>
                  <a:gd name="connsiteY115" fmla="*/ 217 h 10000"/>
                  <a:gd name="connsiteX116" fmla="*/ 4132 w 10000"/>
                  <a:gd name="connsiteY116" fmla="*/ 255 h 10000"/>
                  <a:gd name="connsiteX117" fmla="*/ 4160 w 10000"/>
                  <a:gd name="connsiteY117" fmla="*/ 292 h 10000"/>
                  <a:gd name="connsiteX118" fmla="*/ 4191 w 10000"/>
                  <a:gd name="connsiteY118" fmla="*/ 329 h 10000"/>
                  <a:gd name="connsiteX119" fmla="*/ 4218 w 10000"/>
                  <a:gd name="connsiteY119" fmla="*/ 373 h 10000"/>
                  <a:gd name="connsiteX120" fmla="*/ 4245 w 10000"/>
                  <a:gd name="connsiteY120" fmla="*/ 422 h 10000"/>
                  <a:gd name="connsiteX121" fmla="*/ 4277 w 10000"/>
                  <a:gd name="connsiteY121" fmla="*/ 466 h 10000"/>
                  <a:gd name="connsiteX122" fmla="*/ 4304 w 10000"/>
                  <a:gd name="connsiteY122" fmla="*/ 522 h 10000"/>
                  <a:gd name="connsiteX123" fmla="*/ 4335 w 10000"/>
                  <a:gd name="connsiteY123" fmla="*/ 571 h 10000"/>
                  <a:gd name="connsiteX124" fmla="*/ 4362 w 10000"/>
                  <a:gd name="connsiteY124" fmla="*/ 634 h 10000"/>
                  <a:gd name="connsiteX125" fmla="*/ 4389 w 10000"/>
                  <a:gd name="connsiteY125" fmla="*/ 689 h 10000"/>
                  <a:gd name="connsiteX126" fmla="*/ 4421 w 10000"/>
                  <a:gd name="connsiteY126" fmla="*/ 752 h 10000"/>
                  <a:gd name="connsiteX127" fmla="*/ 4448 w 10000"/>
                  <a:gd name="connsiteY127" fmla="*/ 820 h 10000"/>
                  <a:gd name="connsiteX128" fmla="*/ 4475 w 10000"/>
                  <a:gd name="connsiteY128" fmla="*/ 888 h 10000"/>
                  <a:gd name="connsiteX129" fmla="*/ 4507 w 10000"/>
                  <a:gd name="connsiteY129" fmla="*/ 957 h 10000"/>
                  <a:gd name="connsiteX130" fmla="*/ 4534 w 10000"/>
                  <a:gd name="connsiteY130" fmla="*/ 1037 h 10000"/>
                  <a:gd name="connsiteX131" fmla="*/ 4565 w 10000"/>
                  <a:gd name="connsiteY131" fmla="*/ 1118 h 10000"/>
                  <a:gd name="connsiteX132" fmla="*/ 4592 w 10000"/>
                  <a:gd name="connsiteY132" fmla="*/ 1199 h 10000"/>
                  <a:gd name="connsiteX133" fmla="*/ 4619 w 10000"/>
                  <a:gd name="connsiteY133" fmla="*/ 1286 h 10000"/>
                  <a:gd name="connsiteX134" fmla="*/ 4651 w 10000"/>
                  <a:gd name="connsiteY134" fmla="*/ 1373 h 10000"/>
                  <a:gd name="connsiteX135" fmla="*/ 4678 w 10000"/>
                  <a:gd name="connsiteY135" fmla="*/ 1472 h 10000"/>
                  <a:gd name="connsiteX136" fmla="*/ 4709 w 10000"/>
                  <a:gd name="connsiteY136" fmla="*/ 1565 h 10000"/>
                  <a:gd name="connsiteX137" fmla="*/ 4736 w 10000"/>
                  <a:gd name="connsiteY137" fmla="*/ 1671 h 10000"/>
                  <a:gd name="connsiteX138" fmla="*/ 4763 w 10000"/>
                  <a:gd name="connsiteY138" fmla="*/ 1776 h 10000"/>
                  <a:gd name="connsiteX139" fmla="*/ 4795 w 10000"/>
                  <a:gd name="connsiteY139" fmla="*/ 1894 h 10000"/>
                  <a:gd name="connsiteX140" fmla="*/ 4822 w 10000"/>
                  <a:gd name="connsiteY140" fmla="*/ 2012 h 10000"/>
                  <a:gd name="connsiteX141" fmla="*/ 4854 w 10000"/>
                  <a:gd name="connsiteY141" fmla="*/ 2137 h 10000"/>
                  <a:gd name="connsiteX142" fmla="*/ 4881 w 10000"/>
                  <a:gd name="connsiteY142" fmla="*/ 2267 h 10000"/>
                  <a:gd name="connsiteX143" fmla="*/ 4908 w 10000"/>
                  <a:gd name="connsiteY143" fmla="*/ 2404 h 10000"/>
                  <a:gd name="connsiteX144" fmla="*/ 4935 w 10000"/>
                  <a:gd name="connsiteY144" fmla="*/ 2553 h 10000"/>
                  <a:gd name="connsiteX145" fmla="*/ 4966 w 10000"/>
                  <a:gd name="connsiteY145" fmla="*/ 2708 h 10000"/>
                  <a:gd name="connsiteX146" fmla="*/ 4993 w 10000"/>
                  <a:gd name="connsiteY146" fmla="*/ 2870 h 10000"/>
                  <a:gd name="connsiteX147" fmla="*/ 5025 w 10000"/>
                  <a:gd name="connsiteY147" fmla="*/ 3043 h 10000"/>
                  <a:gd name="connsiteX148" fmla="*/ 5052 w 10000"/>
                  <a:gd name="connsiteY148" fmla="*/ 3230 h 10000"/>
                  <a:gd name="connsiteX149" fmla="*/ 5079 w 10000"/>
                  <a:gd name="connsiteY149" fmla="*/ 3429 h 10000"/>
                  <a:gd name="connsiteX150" fmla="*/ 5110 w 10000"/>
                  <a:gd name="connsiteY150" fmla="*/ 3646 h 10000"/>
                  <a:gd name="connsiteX151" fmla="*/ 5137 w 10000"/>
                  <a:gd name="connsiteY151" fmla="*/ 3882 h 10000"/>
                  <a:gd name="connsiteX152" fmla="*/ 5169 w 10000"/>
                  <a:gd name="connsiteY152" fmla="*/ 4143 h 10000"/>
                  <a:gd name="connsiteX153" fmla="*/ 5196 w 10000"/>
                  <a:gd name="connsiteY153" fmla="*/ 4441 h 10000"/>
                  <a:gd name="connsiteX154" fmla="*/ 5223 w 10000"/>
                  <a:gd name="connsiteY154" fmla="*/ 4789 h 10000"/>
                  <a:gd name="connsiteX155" fmla="*/ 5255 w 10000"/>
                  <a:gd name="connsiteY155" fmla="*/ 5205 h 10000"/>
                  <a:gd name="connsiteX156" fmla="*/ 5282 w 10000"/>
                  <a:gd name="connsiteY156" fmla="*/ 5758 h 10000"/>
                  <a:gd name="connsiteX157" fmla="*/ 5313 w 10000"/>
                  <a:gd name="connsiteY157" fmla="*/ 6671 h 10000"/>
                  <a:gd name="connsiteX158" fmla="*/ 5340 w 10000"/>
                  <a:gd name="connsiteY158" fmla="*/ 7776 h 10000"/>
                  <a:gd name="connsiteX159" fmla="*/ 5367 w 10000"/>
                  <a:gd name="connsiteY159" fmla="*/ 6565 h 10000"/>
                  <a:gd name="connsiteX160" fmla="*/ 5399 w 10000"/>
                  <a:gd name="connsiteY160" fmla="*/ 6255 h 10000"/>
                  <a:gd name="connsiteX161" fmla="*/ 5426 w 10000"/>
                  <a:gd name="connsiteY161" fmla="*/ 6155 h 10000"/>
                  <a:gd name="connsiteX162" fmla="*/ 5453 w 10000"/>
                  <a:gd name="connsiteY162" fmla="*/ 6180 h 10000"/>
                  <a:gd name="connsiteX163" fmla="*/ 5484 w 10000"/>
                  <a:gd name="connsiteY163" fmla="*/ 6286 h 10000"/>
                  <a:gd name="connsiteX164" fmla="*/ 5511 w 10000"/>
                  <a:gd name="connsiteY164" fmla="*/ 6484 h 10000"/>
                  <a:gd name="connsiteX165" fmla="*/ 5539 w 10000"/>
                  <a:gd name="connsiteY165" fmla="*/ 6801 h 10000"/>
                  <a:gd name="connsiteX166" fmla="*/ 5570 w 10000"/>
                  <a:gd name="connsiteY166" fmla="*/ 7373 h 10000"/>
                  <a:gd name="connsiteX167" fmla="*/ 5597 w 10000"/>
                  <a:gd name="connsiteY167" fmla="*/ 9447 h 10000"/>
                  <a:gd name="connsiteX168" fmla="*/ 5629 w 10000"/>
                  <a:gd name="connsiteY168" fmla="*/ 7621 h 10000"/>
                  <a:gd name="connsiteX169" fmla="*/ 5656 w 10000"/>
                  <a:gd name="connsiteY169" fmla="*/ 7012 h 10000"/>
                  <a:gd name="connsiteX170" fmla="*/ 5683 w 10000"/>
                  <a:gd name="connsiteY170" fmla="*/ 6708 h 10000"/>
                  <a:gd name="connsiteX171" fmla="*/ 5714 w 10000"/>
                  <a:gd name="connsiteY171" fmla="*/ 6534 h 10000"/>
                  <a:gd name="connsiteX172" fmla="*/ 5741 w 10000"/>
                  <a:gd name="connsiteY172" fmla="*/ 6429 h 10000"/>
                  <a:gd name="connsiteX173" fmla="*/ 5773 w 10000"/>
                  <a:gd name="connsiteY173" fmla="*/ 6385 h 10000"/>
                  <a:gd name="connsiteX174" fmla="*/ 5800 w 10000"/>
                  <a:gd name="connsiteY174" fmla="*/ 6385 h 10000"/>
                  <a:gd name="connsiteX175" fmla="*/ 5827 w 10000"/>
                  <a:gd name="connsiteY175" fmla="*/ 6429 h 10000"/>
                  <a:gd name="connsiteX176" fmla="*/ 5858 w 10000"/>
                  <a:gd name="connsiteY176" fmla="*/ 6516 h 10000"/>
                  <a:gd name="connsiteX177" fmla="*/ 5886 w 10000"/>
                  <a:gd name="connsiteY177" fmla="*/ 6646 h 10000"/>
                  <a:gd name="connsiteX178" fmla="*/ 5913 w 10000"/>
                  <a:gd name="connsiteY178" fmla="*/ 6845 h 10000"/>
                  <a:gd name="connsiteX179" fmla="*/ 5944 w 10000"/>
                  <a:gd name="connsiteY179" fmla="*/ 7149 h 10000"/>
                  <a:gd name="connsiteX180" fmla="*/ 5971 w 10000"/>
                  <a:gd name="connsiteY180" fmla="*/ 7658 h 10000"/>
                  <a:gd name="connsiteX181" fmla="*/ 6003 w 10000"/>
                  <a:gd name="connsiteY181" fmla="*/ 9093 h 10000"/>
                  <a:gd name="connsiteX182" fmla="*/ 6030 w 10000"/>
                  <a:gd name="connsiteY182" fmla="*/ 8106 h 10000"/>
                  <a:gd name="connsiteX183" fmla="*/ 6057 w 10000"/>
                  <a:gd name="connsiteY183" fmla="*/ 7385 h 10000"/>
                  <a:gd name="connsiteX184" fmla="*/ 6088 w 10000"/>
                  <a:gd name="connsiteY184" fmla="*/ 7019 h 10000"/>
                  <a:gd name="connsiteX185" fmla="*/ 6115 w 10000"/>
                  <a:gd name="connsiteY185" fmla="*/ 6789 h 10000"/>
                  <a:gd name="connsiteX186" fmla="*/ 6147 w 10000"/>
                  <a:gd name="connsiteY186" fmla="*/ 6634 h 10000"/>
                  <a:gd name="connsiteX187" fmla="*/ 6174 w 10000"/>
                  <a:gd name="connsiteY187" fmla="*/ 6534 h 10000"/>
                  <a:gd name="connsiteX188" fmla="*/ 6201 w 10000"/>
                  <a:gd name="connsiteY188" fmla="*/ 6472 h 10000"/>
                  <a:gd name="connsiteX189" fmla="*/ 6233 w 10000"/>
                  <a:gd name="connsiteY189" fmla="*/ 6441 h 10000"/>
                  <a:gd name="connsiteX190" fmla="*/ 6260 w 10000"/>
                  <a:gd name="connsiteY190" fmla="*/ 6435 h 10000"/>
                  <a:gd name="connsiteX191" fmla="*/ 6291 w 10000"/>
                  <a:gd name="connsiteY191" fmla="*/ 6460 h 10000"/>
                  <a:gd name="connsiteX192" fmla="*/ 6318 w 10000"/>
                  <a:gd name="connsiteY192" fmla="*/ 6516 h 10000"/>
                  <a:gd name="connsiteX193" fmla="*/ 6345 w 10000"/>
                  <a:gd name="connsiteY193" fmla="*/ 6609 h 10000"/>
                  <a:gd name="connsiteX194" fmla="*/ 6372 w 10000"/>
                  <a:gd name="connsiteY194" fmla="*/ 6733 h 10000"/>
                  <a:gd name="connsiteX195" fmla="*/ 6404 w 10000"/>
                  <a:gd name="connsiteY195" fmla="*/ 6919 h 10000"/>
                  <a:gd name="connsiteX196" fmla="*/ 6431 w 10000"/>
                  <a:gd name="connsiteY196" fmla="*/ 7186 h 10000"/>
                  <a:gd name="connsiteX197" fmla="*/ 6462 w 10000"/>
                  <a:gd name="connsiteY197" fmla="*/ 7596 h 10000"/>
                  <a:gd name="connsiteX198" fmla="*/ 6489 w 10000"/>
                  <a:gd name="connsiteY198" fmla="*/ 8466 h 10000"/>
                  <a:gd name="connsiteX199" fmla="*/ 6516 w 10000"/>
                  <a:gd name="connsiteY199" fmla="*/ 8801 h 10000"/>
                  <a:gd name="connsiteX200" fmla="*/ 6548 w 10000"/>
                  <a:gd name="connsiteY200" fmla="*/ 7714 h 10000"/>
                  <a:gd name="connsiteX201" fmla="*/ 6575 w 10000"/>
                  <a:gd name="connsiteY201" fmla="*/ 7261 h 10000"/>
                  <a:gd name="connsiteX202" fmla="*/ 6607 w 10000"/>
                  <a:gd name="connsiteY202" fmla="*/ 6981 h 10000"/>
                  <a:gd name="connsiteX203" fmla="*/ 6634 w 10000"/>
                  <a:gd name="connsiteY203" fmla="*/ 6795 h 10000"/>
                  <a:gd name="connsiteX204" fmla="*/ 6661 w 10000"/>
                  <a:gd name="connsiteY204" fmla="*/ 6658 h 10000"/>
                  <a:gd name="connsiteX205" fmla="*/ 6692 w 10000"/>
                  <a:gd name="connsiteY205" fmla="*/ 6559 h 10000"/>
                  <a:gd name="connsiteX206" fmla="*/ 6719 w 10000"/>
                  <a:gd name="connsiteY206" fmla="*/ 6497 h 10000"/>
                  <a:gd name="connsiteX207" fmla="*/ 6751 w 10000"/>
                  <a:gd name="connsiteY207" fmla="*/ 6460 h 10000"/>
                  <a:gd name="connsiteX208" fmla="*/ 6778 w 10000"/>
                  <a:gd name="connsiteY208" fmla="*/ 6453 h 10000"/>
                  <a:gd name="connsiteX209" fmla="*/ 6805 w 10000"/>
                  <a:gd name="connsiteY209" fmla="*/ 6460 h 10000"/>
                  <a:gd name="connsiteX210" fmla="*/ 6836 w 10000"/>
                  <a:gd name="connsiteY210" fmla="*/ 6503 h 10000"/>
                  <a:gd name="connsiteX211" fmla="*/ 6863 w 10000"/>
                  <a:gd name="connsiteY211" fmla="*/ 6565 h 10000"/>
                  <a:gd name="connsiteX212" fmla="*/ 6890 w 10000"/>
                  <a:gd name="connsiteY212" fmla="*/ 6658 h 10000"/>
                  <a:gd name="connsiteX213" fmla="*/ 6922 w 10000"/>
                  <a:gd name="connsiteY213" fmla="*/ 6789 h 10000"/>
                  <a:gd name="connsiteX214" fmla="*/ 6949 w 10000"/>
                  <a:gd name="connsiteY214" fmla="*/ 6975 h 10000"/>
                  <a:gd name="connsiteX215" fmla="*/ 6981 w 10000"/>
                  <a:gd name="connsiteY215" fmla="*/ 7236 h 10000"/>
                  <a:gd name="connsiteX216" fmla="*/ 7008 w 10000"/>
                  <a:gd name="connsiteY216" fmla="*/ 7634 h 10000"/>
                  <a:gd name="connsiteX217" fmla="*/ 7035 w 10000"/>
                  <a:gd name="connsiteY217" fmla="*/ 8460 h 10000"/>
                  <a:gd name="connsiteX218" fmla="*/ 7066 w 10000"/>
                  <a:gd name="connsiteY218" fmla="*/ 8969 h 10000"/>
                  <a:gd name="connsiteX219" fmla="*/ 7093 w 10000"/>
                  <a:gd name="connsiteY219" fmla="*/ 7801 h 10000"/>
                  <a:gd name="connsiteX220" fmla="*/ 7125 w 10000"/>
                  <a:gd name="connsiteY220" fmla="*/ 7329 h 10000"/>
                  <a:gd name="connsiteX221" fmla="*/ 7152 w 10000"/>
                  <a:gd name="connsiteY221" fmla="*/ 7037 h 10000"/>
                  <a:gd name="connsiteX222" fmla="*/ 7179 w 10000"/>
                  <a:gd name="connsiteY222" fmla="*/ 6839 h 10000"/>
                  <a:gd name="connsiteX223" fmla="*/ 7210 w 10000"/>
                  <a:gd name="connsiteY223" fmla="*/ 6696 h 10000"/>
                  <a:gd name="connsiteX224" fmla="*/ 7237 w 10000"/>
                  <a:gd name="connsiteY224" fmla="*/ 6590 h 10000"/>
                  <a:gd name="connsiteX225" fmla="*/ 7269 w 10000"/>
                  <a:gd name="connsiteY225" fmla="*/ 6516 h 10000"/>
                  <a:gd name="connsiteX226" fmla="*/ 7296 w 10000"/>
                  <a:gd name="connsiteY226" fmla="*/ 6472 h 10000"/>
                  <a:gd name="connsiteX227" fmla="*/ 7323 w 10000"/>
                  <a:gd name="connsiteY227" fmla="*/ 6447 h 10000"/>
                  <a:gd name="connsiteX228" fmla="*/ 7350 w 10000"/>
                  <a:gd name="connsiteY228" fmla="*/ 6447 h 10000"/>
                  <a:gd name="connsiteX229" fmla="*/ 7382 w 10000"/>
                  <a:gd name="connsiteY229" fmla="*/ 6466 h 10000"/>
                  <a:gd name="connsiteX230" fmla="*/ 7409 w 10000"/>
                  <a:gd name="connsiteY230" fmla="*/ 6509 h 10000"/>
                  <a:gd name="connsiteX231" fmla="*/ 7440 w 10000"/>
                  <a:gd name="connsiteY231" fmla="*/ 6578 h 10000"/>
                  <a:gd name="connsiteX232" fmla="*/ 7467 w 10000"/>
                  <a:gd name="connsiteY232" fmla="*/ 6677 h 10000"/>
                  <a:gd name="connsiteX233" fmla="*/ 7494 w 10000"/>
                  <a:gd name="connsiteY233" fmla="*/ 6814 h 10000"/>
                  <a:gd name="connsiteX234" fmla="*/ 7526 w 10000"/>
                  <a:gd name="connsiteY234" fmla="*/ 7006 h 10000"/>
                  <a:gd name="connsiteX235" fmla="*/ 7553 w 10000"/>
                  <a:gd name="connsiteY235" fmla="*/ 7273 h 10000"/>
                  <a:gd name="connsiteX236" fmla="*/ 7584 w 10000"/>
                  <a:gd name="connsiteY236" fmla="*/ 7696 h 10000"/>
                  <a:gd name="connsiteX237" fmla="*/ 7612 w 10000"/>
                  <a:gd name="connsiteY237" fmla="*/ 8584 h 10000"/>
                  <a:gd name="connsiteX238" fmla="*/ 7639 w 10000"/>
                  <a:gd name="connsiteY238" fmla="*/ 8814 h 10000"/>
                  <a:gd name="connsiteX239" fmla="*/ 7670 w 10000"/>
                  <a:gd name="connsiteY239" fmla="*/ 7770 h 10000"/>
                  <a:gd name="connsiteX240" fmla="*/ 7697 w 10000"/>
                  <a:gd name="connsiteY240" fmla="*/ 7317 h 10000"/>
                  <a:gd name="connsiteX241" fmla="*/ 7729 w 10000"/>
                  <a:gd name="connsiteY241" fmla="*/ 7031 h 10000"/>
                  <a:gd name="connsiteX242" fmla="*/ 7756 w 10000"/>
                  <a:gd name="connsiteY242" fmla="*/ 6839 h 10000"/>
                  <a:gd name="connsiteX243" fmla="*/ 7783 w 10000"/>
                  <a:gd name="connsiteY243" fmla="*/ 6696 h 10000"/>
                  <a:gd name="connsiteX244" fmla="*/ 7810 w 10000"/>
                  <a:gd name="connsiteY244" fmla="*/ 6590 h 10000"/>
                  <a:gd name="connsiteX245" fmla="*/ 7841 w 10000"/>
                  <a:gd name="connsiteY245" fmla="*/ 6522 h 10000"/>
                  <a:gd name="connsiteX246" fmla="*/ 7868 w 10000"/>
                  <a:gd name="connsiteY246" fmla="*/ 6472 h 10000"/>
                  <a:gd name="connsiteX247" fmla="*/ 7900 w 10000"/>
                  <a:gd name="connsiteY247" fmla="*/ 6447 h 10000"/>
                  <a:gd name="connsiteX248" fmla="*/ 7927 w 10000"/>
                  <a:gd name="connsiteY248" fmla="*/ 6447 h 10000"/>
                  <a:gd name="connsiteX249" fmla="*/ 7954 w 10000"/>
                  <a:gd name="connsiteY249" fmla="*/ 6466 h 10000"/>
                  <a:gd name="connsiteX250" fmla="*/ 7986 w 10000"/>
                  <a:gd name="connsiteY250" fmla="*/ 6509 h 10000"/>
                  <a:gd name="connsiteX251" fmla="*/ 8013 w 10000"/>
                  <a:gd name="connsiteY251" fmla="*/ 6578 h 10000"/>
                  <a:gd name="connsiteX252" fmla="*/ 8044 w 10000"/>
                  <a:gd name="connsiteY252" fmla="*/ 6683 h 10000"/>
                  <a:gd name="connsiteX253" fmla="*/ 8071 w 10000"/>
                  <a:gd name="connsiteY253" fmla="*/ 6820 h 10000"/>
                  <a:gd name="connsiteX254" fmla="*/ 8098 w 10000"/>
                  <a:gd name="connsiteY254" fmla="*/ 7006 h 10000"/>
                  <a:gd name="connsiteX255" fmla="*/ 8130 w 10000"/>
                  <a:gd name="connsiteY255" fmla="*/ 7280 h 10000"/>
                  <a:gd name="connsiteX256" fmla="*/ 8157 w 10000"/>
                  <a:gd name="connsiteY256" fmla="*/ 7714 h 10000"/>
                  <a:gd name="connsiteX257" fmla="*/ 8188 w 10000"/>
                  <a:gd name="connsiteY257" fmla="*/ 8671 h 10000"/>
                  <a:gd name="connsiteX258" fmla="*/ 8215 w 10000"/>
                  <a:gd name="connsiteY258" fmla="*/ 8696 h 10000"/>
                  <a:gd name="connsiteX259" fmla="*/ 8242 w 10000"/>
                  <a:gd name="connsiteY259" fmla="*/ 7720 h 10000"/>
                  <a:gd name="connsiteX260" fmla="*/ 8274 w 10000"/>
                  <a:gd name="connsiteY260" fmla="*/ 7286 h 10000"/>
                  <a:gd name="connsiteX261" fmla="*/ 8301 w 10000"/>
                  <a:gd name="connsiteY261" fmla="*/ 7006 h 10000"/>
                  <a:gd name="connsiteX262" fmla="*/ 8328 w 10000"/>
                  <a:gd name="connsiteY262" fmla="*/ 6820 h 10000"/>
                  <a:gd name="connsiteX263" fmla="*/ 8360 w 10000"/>
                  <a:gd name="connsiteY263" fmla="*/ 6683 h 10000"/>
                  <a:gd name="connsiteX264" fmla="*/ 8387 w 10000"/>
                  <a:gd name="connsiteY264" fmla="*/ 6584 h 10000"/>
                  <a:gd name="connsiteX265" fmla="*/ 8418 w 10000"/>
                  <a:gd name="connsiteY265" fmla="*/ 6516 h 10000"/>
                  <a:gd name="connsiteX266" fmla="*/ 8445 w 10000"/>
                  <a:gd name="connsiteY266" fmla="*/ 6472 h 10000"/>
                  <a:gd name="connsiteX267" fmla="*/ 8472 w 10000"/>
                  <a:gd name="connsiteY267" fmla="*/ 6453 h 10000"/>
                  <a:gd name="connsiteX268" fmla="*/ 8504 w 10000"/>
                  <a:gd name="connsiteY268" fmla="*/ 6460 h 10000"/>
                  <a:gd name="connsiteX269" fmla="*/ 8531 w 10000"/>
                  <a:gd name="connsiteY269" fmla="*/ 6491 h 10000"/>
                  <a:gd name="connsiteX270" fmla="*/ 8562 w 10000"/>
                  <a:gd name="connsiteY270" fmla="*/ 6553 h 10000"/>
                  <a:gd name="connsiteX271" fmla="*/ 8589 w 10000"/>
                  <a:gd name="connsiteY271" fmla="*/ 6640 h 10000"/>
                  <a:gd name="connsiteX272" fmla="*/ 8616 w 10000"/>
                  <a:gd name="connsiteY272" fmla="*/ 6770 h 10000"/>
                  <a:gd name="connsiteX273" fmla="*/ 8648 w 10000"/>
                  <a:gd name="connsiteY273" fmla="*/ 6944 h 10000"/>
                  <a:gd name="connsiteX274" fmla="*/ 8675 w 10000"/>
                  <a:gd name="connsiteY274" fmla="*/ 7205 h 10000"/>
                  <a:gd name="connsiteX275" fmla="*/ 8707 w 10000"/>
                  <a:gd name="connsiteY275" fmla="*/ 7615 h 10000"/>
                  <a:gd name="connsiteX276" fmla="*/ 8734 w 10000"/>
                  <a:gd name="connsiteY276" fmla="*/ 8460 h 10000"/>
                  <a:gd name="connsiteX277" fmla="*/ 8761 w 10000"/>
                  <a:gd name="connsiteY277" fmla="*/ 8839 h 10000"/>
                  <a:gd name="connsiteX278" fmla="*/ 8788 w 10000"/>
                  <a:gd name="connsiteY278" fmla="*/ 7733 h 10000"/>
                  <a:gd name="connsiteX279" fmla="*/ 8819 w 10000"/>
                  <a:gd name="connsiteY279" fmla="*/ 7267 h 10000"/>
                  <a:gd name="connsiteX280" fmla="*/ 8851 w 10000"/>
                  <a:gd name="connsiteY280" fmla="*/ 6981 h 10000"/>
                  <a:gd name="connsiteX281" fmla="*/ 8878 w 10000"/>
                  <a:gd name="connsiteY281" fmla="*/ 6783 h 10000"/>
                  <a:gd name="connsiteX282" fmla="*/ 8905 w 10000"/>
                  <a:gd name="connsiteY282" fmla="*/ 6646 h 10000"/>
                  <a:gd name="connsiteX283" fmla="*/ 8932 w 10000"/>
                  <a:gd name="connsiteY283" fmla="*/ 6547 h 10000"/>
                  <a:gd name="connsiteX284" fmla="*/ 8963 w 10000"/>
                  <a:gd name="connsiteY284" fmla="*/ 6484 h 10000"/>
                  <a:gd name="connsiteX285" fmla="*/ 8991 w 10000"/>
                  <a:gd name="connsiteY285" fmla="*/ 6453 h 10000"/>
                  <a:gd name="connsiteX286" fmla="*/ 9022 w 10000"/>
                  <a:gd name="connsiteY286" fmla="*/ 6447 h 10000"/>
                  <a:gd name="connsiteX287" fmla="*/ 9049 w 10000"/>
                  <a:gd name="connsiteY287" fmla="*/ 6472 h 10000"/>
                  <a:gd name="connsiteX288" fmla="*/ 9076 w 10000"/>
                  <a:gd name="connsiteY288" fmla="*/ 6528 h 10000"/>
                  <a:gd name="connsiteX289" fmla="*/ 9108 w 10000"/>
                  <a:gd name="connsiteY289" fmla="*/ 6621 h 10000"/>
                  <a:gd name="connsiteX290" fmla="*/ 9135 w 10000"/>
                  <a:gd name="connsiteY290" fmla="*/ 6758 h 10000"/>
                  <a:gd name="connsiteX291" fmla="*/ 9166 w 10000"/>
                  <a:gd name="connsiteY291" fmla="*/ 6957 h 10000"/>
                  <a:gd name="connsiteX292" fmla="*/ 9193 w 10000"/>
                  <a:gd name="connsiteY292" fmla="*/ 7267 h 10000"/>
                  <a:gd name="connsiteX293" fmla="*/ 9220 w 10000"/>
                  <a:gd name="connsiteY293" fmla="*/ 7814 h 10000"/>
                  <a:gd name="connsiteX294" fmla="*/ 9252 w 10000"/>
                  <a:gd name="connsiteY294" fmla="*/ 9863 h 10000"/>
                  <a:gd name="connsiteX295" fmla="*/ 9279 w 10000"/>
                  <a:gd name="connsiteY295" fmla="*/ 7988 h 10000"/>
                  <a:gd name="connsiteX296" fmla="*/ 9306 w 10000"/>
                  <a:gd name="connsiteY296" fmla="*/ 7335 h 10000"/>
                  <a:gd name="connsiteX297" fmla="*/ 9338 w 10000"/>
                  <a:gd name="connsiteY297" fmla="*/ 6988 h 10000"/>
                  <a:gd name="connsiteX298" fmla="*/ 9365 w 10000"/>
                  <a:gd name="connsiteY298" fmla="*/ 6758 h 10000"/>
                  <a:gd name="connsiteX299" fmla="*/ 9396 w 10000"/>
                  <a:gd name="connsiteY299" fmla="*/ 6602 h 10000"/>
                  <a:gd name="connsiteX300" fmla="*/ 9423 w 10000"/>
                  <a:gd name="connsiteY300" fmla="*/ 6503 h 10000"/>
                  <a:gd name="connsiteX301" fmla="*/ 9450 w 10000"/>
                  <a:gd name="connsiteY301" fmla="*/ 6447 h 10000"/>
                  <a:gd name="connsiteX302" fmla="*/ 9482 w 10000"/>
                  <a:gd name="connsiteY302" fmla="*/ 6435 h 10000"/>
                  <a:gd name="connsiteX303" fmla="*/ 9509 w 10000"/>
                  <a:gd name="connsiteY303" fmla="*/ 6460 h 10000"/>
                  <a:gd name="connsiteX304" fmla="*/ 9540 w 10000"/>
                  <a:gd name="connsiteY304" fmla="*/ 6534 h 10000"/>
                  <a:gd name="connsiteX305" fmla="*/ 9567 w 10000"/>
                  <a:gd name="connsiteY305" fmla="*/ 6665 h 10000"/>
                  <a:gd name="connsiteX306" fmla="*/ 9594 w 10000"/>
                  <a:gd name="connsiteY306" fmla="*/ 6882 h 10000"/>
                  <a:gd name="connsiteX307" fmla="*/ 9626 w 10000"/>
                  <a:gd name="connsiteY307" fmla="*/ 7242 h 10000"/>
                  <a:gd name="connsiteX308" fmla="*/ 9653 w 10000"/>
                  <a:gd name="connsiteY308" fmla="*/ 7981 h 10000"/>
                  <a:gd name="connsiteX309" fmla="*/ 9680 w 10000"/>
                  <a:gd name="connsiteY309" fmla="*/ 8820 h 10000"/>
                  <a:gd name="connsiteX310" fmla="*/ 9712 w 10000"/>
                  <a:gd name="connsiteY310" fmla="*/ 7484 h 10000"/>
                  <a:gd name="connsiteX311" fmla="*/ 9739 w 10000"/>
                  <a:gd name="connsiteY311" fmla="*/ 7012 h 10000"/>
                  <a:gd name="connsiteX312" fmla="*/ 9766 w 10000"/>
                  <a:gd name="connsiteY312" fmla="*/ 6758 h 10000"/>
                  <a:gd name="connsiteX313" fmla="*/ 9797 w 10000"/>
                  <a:gd name="connsiteY313" fmla="*/ 6615 h 10000"/>
                  <a:gd name="connsiteX314" fmla="*/ 9824 w 10000"/>
                  <a:gd name="connsiteY314" fmla="*/ 6559 h 10000"/>
                  <a:gd name="connsiteX315" fmla="*/ 9856 w 10000"/>
                  <a:gd name="connsiteY315" fmla="*/ 6590 h 10000"/>
                  <a:gd name="connsiteX316" fmla="*/ 9883 w 10000"/>
                  <a:gd name="connsiteY316" fmla="*/ 6708 h 10000"/>
                  <a:gd name="connsiteX317" fmla="*/ 9910 w 10000"/>
                  <a:gd name="connsiteY317" fmla="*/ 6950 h 10000"/>
                  <a:gd name="connsiteX318" fmla="*/ 9941 w 10000"/>
                  <a:gd name="connsiteY318" fmla="*/ 7404 h 10000"/>
                  <a:gd name="connsiteX319" fmla="*/ 9968 w 10000"/>
                  <a:gd name="connsiteY319" fmla="*/ 8516 h 10000"/>
                  <a:gd name="connsiteX320" fmla="*/ 10000 w 10000"/>
                  <a:gd name="connsiteY32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470 w 10000"/>
                  <a:gd name="connsiteY92" fmla="*/ 149 h 10000"/>
                  <a:gd name="connsiteX93" fmla="*/ 3497 w 10000"/>
                  <a:gd name="connsiteY93" fmla="*/ 118 h 10000"/>
                  <a:gd name="connsiteX94" fmla="*/ 3529 w 10000"/>
                  <a:gd name="connsiteY94" fmla="*/ 87 h 10000"/>
                  <a:gd name="connsiteX95" fmla="*/ 3556 w 10000"/>
                  <a:gd name="connsiteY95" fmla="*/ 68 h 10000"/>
                  <a:gd name="connsiteX96" fmla="*/ 3587 w 10000"/>
                  <a:gd name="connsiteY96" fmla="*/ 43 h 10000"/>
                  <a:gd name="connsiteX97" fmla="*/ 3614 w 10000"/>
                  <a:gd name="connsiteY97" fmla="*/ 31 h 10000"/>
                  <a:gd name="connsiteX98" fmla="*/ 3641 w 10000"/>
                  <a:gd name="connsiteY98" fmla="*/ 19 h 10000"/>
                  <a:gd name="connsiteX99" fmla="*/ 3673 w 10000"/>
                  <a:gd name="connsiteY99" fmla="*/ 6 h 10000"/>
                  <a:gd name="connsiteX100" fmla="*/ 3700 w 10000"/>
                  <a:gd name="connsiteY100" fmla="*/ 6 h 10000"/>
                  <a:gd name="connsiteX101" fmla="*/ 3731 w 10000"/>
                  <a:gd name="connsiteY101" fmla="*/ 0 h 10000"/>
                  <a:gd name="connsiteX102" fmla="*/ 3758 w 10000"/>
                  <a:gd name="connsiteY102" fmla="*/ 0 h 10000"/>
                  <a:gd name="connsiteX103" fmla="*/ 3785 w 10000"/>
                  <a:gd name="connsiteY103" fmla="*/ 6 h 10000"/>
                  <a:gd name="connsiteX104" fmla="*/ 3817 w 10000"/>
                  <a:gd name="connsiteY104" fmla="*/ 12 h 10000"/>
                  <a:gd name="connsiteX105" fmla="*/ 3844 w 10000"/>
                  <a:gd name="connsiteY105" fmla="*/ 19 h 10000"/>
                  <a:gd name="connsiteX106" fmla="*/ 3876 w 10000"/>
                  <a:gd name="connsiteY106" fmla="*/ 31 h 10000"/>
                  <a:gd name="connsiteX107" fmla="*/ 3903 w 10000"/>
                  <a:gd name="connsiteY107" fmla="*/ 43 h 10000"/>
                  <a:gd name="connsiteX108" fmla="*/ 3930 w 10000"/>
                  <a:gd name="connsiteY108" fmla="*/ 62 h 10000"/>
                  <a:gd name="connsiteX109" fmla="*/ 3957 w 10000"/>
                  <a:gd name="connsiteY109" fmla="*/ 81 h 10000"/>
                  <a:gd name="connsiteX110" fmla="*/ 3988 w 10000"/>
                  <a:gd name="connsiteY110" fmla="*/ 106 h 10000"/>
                  <a:gd name="connsiteX111" fmla="*/ 4015 w 10000"/>
                  <a:gd name="connsiteY111" fmla="*/ 130 h 10000"/>
                  <a:gd name="connsiteX112" fmla="*/ 4047 w 10000"/>
                  <a:gd name="connsiteY112" fmla="*/ 155 h 10000"/>
                  <a:gd name="connsiteX113" fmla="*/ 4074 w 10000"/>
                  <a:gd name="connsiteY113" fmla="*/ 186 h 10000"/>
                  <a:gd name="connsiteX114" fmla="*/ 4101 w 10000"/>
                  <a:gd name="connsiteY114" fmla="*/ 217 h 10000"/>
                  <a:gd name="connsiteX115" fmla="*/ 4132 w 10000"/>
                  <a:gd name="connsiteY115" fmla="*/ 255 h 10000"/>
                  <a:gd name="connsiteX116" fmla="*/ 4160 w 10000"/>
                  <a:gd name="connsiteY116" fmla="*/ 292 h 10000"/>
                  <a:gd name="connsiteX117" fmla="*/ 4191 w 10000"/>
                  <a:gd name="connsiteY117" fmla="*/ 329 h 10000"/>
                  <a:gd name="connsiteX118" fmla="*/ 4218 w 10000"/>
                  <a:gd name="connsiteY118" fmla="*/ 373 h 10000"/>
                  <a:gd name="connsiteX119" fmla="*/ 4245 w 10000"/>
                  <a:gd name="connsiteY119" fmla="*/ 422 h 10000"/>
                  <a:gd name="connsiteX120" fmla="*/ 4277 w 10000"/>
                  <a:gd name="connsiteY120" fmla="*/ 466 h 10000"/>
                  <a:gd name="connsiteX121" fmla="*/ 4304 w 10000"/>
                  <a:gd name="connsiteY121" fmla="*/ 522 h 10000"/>
                  <a:gd name="connsiteX122" fmla="*/ 4335 w 10000"/>
                  <a:gd name="connsiteY122" fmla="*/ 571 h 10000"/>
                  <a:gd name="connsiteX123" fmla="*/ 4362 w 10000"/>
                  <a:gd name="connsiteY123" fmla="*/ 634 h 10000"/>
                  <a:gd name="connsiteX124" fmla="*/ 4389 w 10000"/>
                  <a:gd name="connsiteY124" fmla="*/ 689 h 10000"/>
                  <a:gd name="connsiteX125" fmla="*/ 4421 w 10000"/>
                  <a:gd name="connsiteY125" fmla="*/ 752 h 10000"/>
                  <a:gd name="connsiteX126" fmla="*/ 4448 w 10000"/>
                  <a:gd name="connsiteY126" fmla="*/ 820 h 10000"/>
                  <a:gd name="connsiteX127" fmla="*/ 4475 w 10000"/>
                  <a:gd name="connsiteY127" fmla="*/ 888 h 10000"/>
                  <a:gd name="connsiteX128" fmla="*/ 4507 w 10000"/>
                  <a:gd name="connsiteY128" fmla="*/ 957 h 10000"/>
                  <a:gd name="connsiteX129" fmla="*/ 4534 w 10000"/>
                  <a:gd name="connsiteY129" fmla="*/ 1037 h 10000"/>
                  <a:gd name="connsiteX130" fmla="*/ 4565 w 10000"/>
                  <a:gd name="connsiteY130" fmla="*/ 1118 h 10000"/>
                  <a:gd name="connsiteX131" fmla="*/ 4592 w 10000"/>
                  <a:gd name="connsiteY131" fmla="*/ 1199 h 10000"/>
                  <a:gd name="connsiteX132" fmla="*/ 4619 w 10000"/>
                  <a:gd name="connsiteY132" fmla="*/ 1286 h 10000"/>
                  <a:gd name="connsiteX133" fmla="*/ 4651 w 10000"/>
                  <a:gd name="connsiteY133" fmla="*/ 1373 h 10000"/>
                  <a:gd name="connsiteX134" fmla="*/ 4678 w 10000"/>
                  <a:gd name="connsiteY134" fmla="*/ 1472 h 10000"/>
                  <a:gd name="connsiteX135" fmla="*/ 4709 w 10000"/>
                  <a:gd name="connsiteY135" fmla="*/ 1565 h 10000"/>
                  <a:gd name="connsiteX136" fmla="*/ 4736 w 10000"/>
                  <a:gd name="connsiteY136" fmla="*/ 1671 h 10000"/>
                  <a:gd name="connsiteX137" fmla="*/ 4763 w 10000"/>
                  <a:gd name="connsiteY137" fmla="*/ 1776 h 10000"/>
                  <a:gd name="connsiteX138" fmla="*/ 4795 w 10000"/>
                  <a:gd name="connsiteY138" fmla="*/ 1894 h 10000"/>
                  <a:gd name="connsiteX139" fmla="*/ 4822 w 10000"/>
                  <a:gd name="connsiteY139" fmla="*/ 2012 h 10000"/>
                  <a:gd name="connsiteX140" fmla="*/ 4854 w 10000"/>
                  <a:gd name="connsiteY140" fmla="*/ 2137 h 10000"/>
                  <a:gd name="connsiteX141" fmla="*/ 4881 w 10000"/>
                  <a:gd name="connsiteY141" fmla="*/ 2267 h 10000"/>
                  <a:gd name="connsiteX142" fmla="*/ 4908 w 10000"/>
                  <a:gd name="connsiteY142" fmla="*/ 2404 h 10000"/>
                  <a:gd name="connsiteX143" fmla="*/ 4935 w 10000"/>
                  <a:gd name="connsiteY143" fmla="*/ 2553 h 10000"/>
                  <a:gd name="connsiteX144" fmla="*/ 4966 w 10000"/>
                  <a:gd name="connsiteY144" fmla="*/ 2708 h 10000"/>
                  <a:gd name="connsiteX145" fmla="*/ 4993 w 10000"/>
                  <a:gd name="connsiteY145" fmla="*/ 2870 h 10000"/>
                  <a:gd name="connsiteX146" fmla="*/ 5025 w 10000"/>
                  <a:gd name="connsiteY146" fmla="*/ 3043 h 10000"/>
                  <a:gd name="connsiteX147" fmla="*/ 5052 w 10000"/>
                  <a:gd name="connsiteY147" fmla="*/ 3230 h 10000"/>
                  <a:gd name="connsiteX148" fmla="*/ 5079 w 10000"/>
                  <a:gd name="connsiteY148" fmla="*/ 3429 h 10000"/>
                  <a:gd name="connsiteX149" fmla="*/ 5110 w 10000"/>
                  <a:gd name="connsiteY149" fmla="*/ 3646 h 10000"/>
                  <a:gd name="connsiteX150" fmla="*/ 5137 w 10000"/>
                  <a:gd name="connsiteY150" fmla="*/ 3882 h 10000"/>
                  <a:gd name="connsiteX151" fmla="*/ 5169 w 10000"/>
                  <a:gd name="connsiteY151" fmla="*/ 4143 h 10000"/>
                  <a:gd name="connsiteX152" fmla="*/ 5196 w 10000"/>
                  <a:gd name="connsiteY152" fmla="*/ 4441 h 10000"/>
                  <a:gd name="connsiteX153" fmla="*/ 5223 w 10000"/>
                  <a:gd name="connsiteY153" fmla="*/ 4789 h 10000"/>
                  <a:gd name="connsiteX154" fmla="*/ 5255 w 10000"/>
                  <a:gd name="connsiteY154" fmla="*/ 5205 h 10000"/>
                  <a:gd name="connsiteX155" fmla="*/ 5282 w 10000"/>
                  <a:gd name="connsiteY155" fmla="*/ 5758 h 10000"/>
                  <a:gd name="connsiteX156" fmla="*/ 5313 w 10000"/>
                  <a:gd name="connsiteY156" fmla="*/ 6671 h 10000"/>
                  <a:gd name="connsiteX157" fmla="*/ 5340 w 10000"/>
                  <a:gd name="connsiteY157" fmla="*/ 7776 h 10000"/>
                  <a:gd name="connsiteX158" fmla="*/ 5367 w 10000"/>
                  <a:gd name="connsiteY158" fmla="*/ 6565 h 10000"/>
                  <a:gd name="connsiteX159" fmla="*/ 5399 w 10000"/>
                  <a:gd name="connsiteY159" fmla="*/ 6255 h 10000"/>
                  <a:gd name="connsiteX160" fmla="*/ 5426 w 10000"/>
                  <a:gd name="connsiteY160" fmla="*/ 6155 h 10000"/>
                  <a:gd name="connsiteX161" fmla="*/ 5453 w 10000"/>
                  <a:gd name="connsiteY161" fmla="*/ 6180 h 10000"/>
                  <a:gd name="connsiteX162" fmla="*/ 5484 w 10000"/>
                  <a:gd name="connsiteY162" fmla="*/ 6286 h 10000"/>
                  <a:gd name="connsiteX163" fmla="*/ 5511 w 10000"/>
                  <a:gd name="connsiteY163" fmla="*/ 6484 h 10000"/>
                  <a:gd name="connsiteX164" fmla="*/ 5539 w 10000"/>
                  <a:gd name="connsiteY164" fmla="*/ 6801 h 10000"/>
                  <a:gd name="connsiteX165" fmla="*/ 5570 w 10000"/>
                  <a:gd name="connsiteY165" fmla="*/ 7373 h 10000"/>
                  <a:gd name="connsiteX166" fmla="*/ 5597 w 10000"/>
                  <a:gd name="connsiteY166" fmla="*/ 9447 h 10000"/>
                  <a:gd name="connsiteX167" fmla="*/ 5629 w 10000"/>
                  <a:gd name="connsiteY167" fmla="*/ 7621 h 10000"/>
                  <a:gd name="connsiteX168" fmla="*/ 5656 w 10000"/>
                  <a:gd name="connsiteY168" fmla="*/ 7012 h 10000"/>
                  <a:gd name="connsiteX169" fmla="*/ 5683 w 10000"/>
                  <a:gd name="connsiteY169" fmla="*/ 6708 h 10000"/>
                  <a:gd name="connsiteX170" fmla="*/ 5714 w 10000"/>
                  <a:gd name="connsiteY170" fmla="*/ 6534 h 10000"/>
                  <a:gd name="connsiteX171" fmla="*/ 5741 w 10000"/>
                  <a:gd name="connsiteY171" fmla="*/ 6429 h 10000"/>
                  <a:gd name="connsiteX172" fmla="*/ 5773 w 10000"/>
                  <a:gd name="connsiteY172" fmla="*/ 6385 h 10000"/>
                  <a:gd name="connsiteX173" fmla="*/ 5800 w 10000"/>
                  <a:gd name="connsiteY173" fmla="*/ 6385 h 10000"/>
                  <a:gd name="connsiteX174" fmla="*/ 5827 w 10000"/>
                  <a:gd name="connsiteY174" fmla="*/ 6429 h 10000"/>
                  <a:gd name="connsiteX175" fmla="*/ 5858 w 10000"/>
                  <a:gd name="connsiteY175" fmla="*/ 6516 h 10000"/>
                  <a:gd name="connsiteX176" fmla="*/ 5886 w 10000"/>
                  <a:gd name="connsiteY176" fmla="*/ 6646 h 10000"/>
                  <a:gd name="connsiteX177" fmla="*/ 5913 w 10000"/>
                  <a:gd name="connsiteY177" fmla="*/ 6845 h 10000"/>
                  <a:gd name="connsiteX178" fmla="*/ 5944 w 10000"/>
                  <a:gd name="connsiteY178" fmla="*/ 7149 h 10000"/>
                  <a:gd name="connsiteX179" fmla="*/ 5971 w 10000"/>
                  <a:gd name="connsiteY179" fmla="*/ 7658 h 10000"/>
                  <a:gd name="connsiteX180" fmla="*/ 6003 w 10000"/>
                  <a:gd name="connsiteY180" fmla="*/ 9093 h 10000"/>
                  <a:gd name="connsiteX181" fmla="*/ 6030 w 10000"/>
                  <a:gd name="connsiteY181" fmla="*/ 8106 h 10000"/>
                  <a:gd name="connsiteX182" fmla="*/ 6057 w 10000"/>
                  <a:gd name="connsiteY182" fmla="*/ 7385 h 10000"/>
                  <a:gd name="connsiteX183" fmla="*/ 6088 w 10000"/>
                  <a:gd name="connsiteY183" fmla="*/ 7019 h 10000"/>
                  <a:gd name="connsiteX184" fmla="*/ 6115 w 10000"/>
                  <a:gd name="connsiteY184" fmla="*/ 6789 h 10000"/>
                  <a:gd name="connsiteX185" fmla="*/ 6147 w 10000"/>
                  <a:gd name="connsiteY185" fmla="*/ 6634 h 10000"/>
                  <a:gd name="connsiteX186" fmla="*/ 6174 w 10000"/>
                  <a:gd name="connsiteY186" fmla="*/ 6534 h 10000"/>
                  <a:gd name="connsiteX187" fmla="*/ 6201 w 10000"/>
                  <a:gd name="connsiteY187" fmla="*/ 6472 h 10000"/>
                  <a:gd name="connsiteX188" fmla="*/ 6233 w 10000"/>
                  <a:gd name="connsiteY188" fmla="*/ 6441 h 10000"/>
                  <a:gd name="connsiteX189" fmla="*/ 6260 w 10000"/>
                  <a:gd name="connsiteY189" fmla="*/ 6435 h 10000"/>
                  <a:gd name="connsiteX190" fmla="*/ 6291 w 10000"/>
                  <a:gd name="connsiteY190" fmla="*/ 6460 h 10000"/>
                  <a:gd name="connsiteX191" fmla="*/ 6318 w 10000"/>
                  <a:gd name="connsiteY191" fmla="*/ 6516 h 10000"/>
                  <a:gd name="connsiteX192" fmla="*/ 6345 w 10000"/>
                  <a:gd name="connsiteY192" fmla="*/ 6609 h 10000"/>
                  <a:gd name="connsiteX193" fmla="*/ 6372 w 10000"/>
                  <a:gd name="connsiteY193" fmla="*/ 6733 h 10000"/>
                  <a:gd name="connsiteX194" fmla="*/ 6404 w 10000"/>
                  <a:gd name="connsiteY194" fmla="*/ 6919 h 10000"/>
                  <a:gd name="connsiteX195" fmla="*/ 6431 w 10000"/>
                  <a:gd name="connsiteY195" fmla="*/ 7186 h 10000"/>
                  <a:gd name="connsiteX196" fmla="*/ 6462 w 10000"/>
                  <a:gd name="connsiteY196" fmla="*/ 7596 h 10000"/>
                  <a:gd name="connsiteX197" fmla="*/ 6489 w 10000"/>
                  <a:gd name="connsiteY197" fmla="*/ 8466 h 10000"/>
                  <a:gd name="connsiteX198" fmla="*/ 6516 w 10000"/>
                  <a:gd name="connsiteY198" fmla="*/ 8801 h 10000"/>
                  <a:gd name="connsiteX199" fmla="*/ 6548 w 10000"/>
                  <a:gd name="connsiteY199" fmla="*/ 7714 h 10000"/>
                  <a:gd name="connsiteX200" fmla="*/ 6575 w 10000"/>
                  <a:gd name="connsiteY200" fmla="*/ 7261 h 10000"/>
                  <a:gd name="connsiteX201" fmla="*/ 6607 w 10000"/>
                  <a:gd name="connsiteY201" fmla="*/ 6981 h 10000"/>
                  <a:gd name="connsiteX202" fmla="*/ 6634 w 10000"/>
                  <a:gd name="connsiteY202" fmla="*/ 6795 h 10000"/>
                  <a:gd name="connsiteX203" fmla="*/ 6661 w 10000"/>
                  <a:gd name="connsiteY203" fmla="*/ 6658 h 10000"/>
                  <a:gd name="connsiteX204" fmla="*/ 6692 w 10000"/>
                  <a:gd name="connsiteY204" fmla="*/ 6559 h 10000"/>
                  <a:gd name="connsiteX205" fmla="*/ 6719 w 10000"/>
                  <a:gd name="connsiteY205" fmla="*/ 6497 h 10000"/>
                  <a:gd name="connsiteX206" fmla="*/ 6751 w 10000"/>
                  <a:gd name="connsiteY206" fmla="*/ 6460 h 10000"/>
                  <a:gd name="connsiteX207" fmla="*/ 6778 w 10000"/>
                  <a:gd name="connsiteY207" fmla="*/ 6453 h 10000"/>
                  <a:gd name="connsiteX208" fmla="*/ 6805 w 10000"/>
                  <a:gd name="connsiteY208" fmla="*/ 6460 h 10000"/>
                  <a:gd name="connsiteX209" fmla="*/ 6836 w 10000"/>
                  <a:gd name="connsiteY209" fmla="*/ 6503 h 10000"/>
                  <a:gd name="connsiteX210" fmla="*/ 6863 w 10000"/>
                  <a:gd name="connsiteY210" fmla="*/ 6565 h 10000"/>
                  <a:gd name="connsiteX211" fmla="*/ 6890 w 10000"/>
                  <a:gd name="connsiteY211" fmla="*/ 6658 h 10000"/>
                  <a:gd name="connsiteX212" fmla="*/ 6922 w 10000"/>
                  <a:gd name="connsiteY212" fmla="*/ 6789 h 10000"/>
                  <a:gd name="connsiteX213" fmla="*/ 6949 w 10000"/>
                  <a:gd name="connsiteY213" fmla="*/ 6975 h 10000"/>
                  <a:gd name="connsiteX214" fmla="*/ 6981 w 10000"/>
                  <a:gd name="connsiteY214" fmla="*/ 7236 h 10000"/>
                  <a:gd name="connsiteX215" fmla="*/ 7008 w 10000"/>
                  <a:gd name="connsiteY215" fmla="*/ 7634 h 10000"/>
                  <a:gd name="connsiteX216" fmla="*/ 7035 w 10000"/>
                  <a:gd name="connsiteY216" fmla="*/ 8460 h 10000"/>
                  <a:gd name="connsiteX217" fmla="*/ 7066 w 10000"/>
                  <a:gd name="connsiteY217" fmla="*/ 8969 h 10000"/>
                  <a:gd name="connsiteX218" fmla="*/ 7093 w 10000"/>
                  <a:gd name="connsiteY218" fmla="*/ 7801 h 10000"/>
                  <a:gd name="connsiteX219" fmla="*/ 7125 w 10000"/>
                  <a:gd name="connsiteY219" fmla="*/ 7329 h 10000"/>
                  <a:gd name="connsiteX220" fmla="*/ 7152 w 10000"/>
                  <a:gd name="connsiteY220" fmla="*/ 7037 h 10000"/>
                  <a:gd name="connsiteX221" fmla="*/ 7179 w 10000"/>
                  <a:gd name="connsiteY221" fmla="*/ 6839 h 10000"/>
                  <a:gd name="connsiteX222" fmla="*/ 7210 w 10000"/>
                  <a:gd name="connsiteY222" fmla="*/ 6696 h 10000"/>
                  <a:gd name="connsiteX223" fmla="*/ 7237 w 10000"/>
                  <a:gd name="connsiteY223" fmla="*/ 6590 h 10000"/>
                  <a:gd name="connsiteX224" fmla="*/ 7269 w 10000"/>
                  <a:gd name="connsiteY224" fmla="*/ 6516 h 10000"/>
                  <a:gd name="connsiteX225" fmla="*/ 7296 w 10000"/>
                  <a:gd name="connsiteY225" fmla="*/ 6472 h 10000"/>
                  <a:gd name="connsiteX226" fmla="*/ 7323 w 10000"/>
                  <a:gd name="connsiteY226" fmla="*/ 6447 h 10000"/>
                  <a:gd name="connsiteX227" fmla="*/ 7350 w 10000"/>
                  <a:gd name="connsiteY227" fmla="*/ 6447 h 10000"/>
                  <a:gd name="connsiteX228" fmla="*/ 7382 w 10000"/>
                  <a:gd name="connsiteY228" fmla="*/ 6466 h 10000"/>
                  <a:gd name="connsiteX229" fmla="*/ 7409 w 10000"/>
                  <a:gd name="connsiteY229" fmla="*/ 6509 h 10000"/>
                  <a:gd name="connsiteX230" fmla="*/ 7440 w 10000"/>
                  <a:gd name="connsiteY230" fmla="*/ 6578 h 10000"/>
                  <a:gd name="connsiteX231" fmla="*/ 7467 w 10000"/>
                  <a:gd name="connsiteY231" fmla="*/ 6677 h 10000"/>
                  <a:gd name="connsiteX232" fmla="*/ 7494 w 10000"/>
                  <a:gd name="connsiteY232" fmla="*/ 6814 h 10000"/>
                  <a:gd name="connsiteX233" fmla="*/ 7526 w 10000"/>
                  <a:gd name="connsiteY233" fmla="*/ 7006 h 10000"/>
                  <a:gd name="connsiteX234" fmla="*/ 7553 w 10000"/>
                  <a:gd name="connsiteY234" fmla="*/ 7273 h 10000"/>
                  <a:gd name="connsiteX235" fmla="*/ 7584 w 10000"/>
                  <a:gd name="connsiteY235" fmla="*/ 7696 h 10000"/>
                  <a:gd name="connsiteX236" fmla="*/ 7612 w 10000"/>
                  <a:gd name="connsiteY236" fmla="*/ 8584 h 10000"/>
                  <a:gd name="connsiteX237" fmla="*/ 7639 w 10000"/>
                  <a:gd name="connsiteY237" fmla="*/ 8814 h 10000"/>
                  <a:gd name="connsiteX238" fmla="*/ 7670 w 10000"/>
                  <a:gd name="connsiteY238" fmla="*/ 7770 h 10000"/>
                  <a:gd name="connsiteX239" fmla="*/ 7697 w 10000"/>
                  <a:gd name="connsiteY239" fmla="*/ 7317 h 10000"/>
                  <a:gd name="connsiteX240" fmla="*/ 7729 w 10000"/>
                  <a:gd name="connsiteY240" fmla="*/ 7031 h 10000"/>
                  <a:gd name="connsiteX241" fmla="*/ 7756 w 10000"/>
                  <a:gd name="connsiteY241" fmla="*/ 6839 h 10000"/>
                  <a:gd name="connsiteX242" fmla="*/ 7783 w 10000"/>
                  <a:gd name="connsiteY242" fmla="*/ 6696 h 10000"/>
                  <a:gd name="connsiteX243" fmla="*/ 7810 w 10000"/>
                  <a:gd name="connsiteY243" fmla="*/ 6590 h 10000"/>
                  <a:gd name="connsiteX244" fmla="*/ 7841 w 10000"/>
                  <a:gd name="connsiteY244" fmla="*/ 6522 h 10000"/>
                  <a:gd name="connsiteX245" fmla="*/ 7868 w 10000"/>
                  <a:gd name="connsiteY245" fmla="*/ 6472 h 10000"/>
                  <a:gd name="connsiteX246" fmla="*/ 7900 w 10000"/>
                  <a:gd name="connsiteY246" fmla="*/ 6447 h 10000"/>
                  <a:gd name="connsiteX247" fmla="*/ 7927 w 10000"/>
                  <a:gd name="connsiteY247" fmla="*/ 6447 h 10000"/>
                  <a:gd name="connsiteX248" fmla="*/ 7954 w 10000"/>
                  <a:gd name="connsiteY248" fmla="*/ 6466 h 10000"/>
                  <a:gd name="connsiteX249" fmla="*/ 7986 w 10000"/>
                  <a:gd name="connsiteY249" fmla="*/ 6509 h 10000"/>
                  <a:gd name="connsiteX250" fmla="*/ 8013 w 10000"/>
                  <a:gd name="connsiteY250" fmla="*/ 6578 h 10000"/>
                  <a:gd name="connsiteX251" fmla="*/ 8044 w 10000"/>
                  <a:gd name="connsiteY251" fmla="*/ 6683 h 10000"/>
                  <a:gd name="connsiteX252" fmla="*/ 8071 w 10000"/>
                  <a:gd name="connsiteY252" fmla="*/ 6820 h 10000"/>
                  <a:gd name="connsiteX253" fmla="*/ 8098 w 10000"/>
                  <a:gd name="connsiteY253" fmla="*/ 7006 h 10000"/>
                  <a:gd name="connsiteX254" fmla="*/ 8130 w 10000"/>
                  <a:gd name="connsiteY254" fmla="*/ 7280 h 10000"/>
                  <a:gd name="connsiteX255" fmla="*/ 8157 w 10000"/>
                  <a:gd name="connsiteY255" fmla="*/ 7714 h 10000"/>
                  <a:gd name="connsiteX256" fmla="*/ 8188 w 10000"/>
                  <a:gd name="connsiteY256" fmla="*/ 8671 h 10000"/>
                  <a:gd name="connsiteX257" fmla="*/ 8215 w 10000"/>
                  <a:gd name="connsiteY257" fmla="*/ 8696 h 10000"/>
                  <a:gd name="connsiteX258" fmla="*/ 8242 w 10000"/>
                  <a:gd name="connsiteY258" fmla="*/ 7720 h 10000"/>
                  <a:gd name="connsiteX259" fmla="*/ 8274 w 10000"/>
                  <a:gd name="connsiteY259" fmla="*/ 7286 h 10000"/>
                  <a:gd name="connsiteX260" fmla="*/ 8301 w 10000"/>
                  <a:gd name="connsiteY260" fmla="*/ 7006 h 10000"/>
                  <a:gd name="connsiteX261" fmla="*/ 8328 w 10000"/>
                  <a:gd name="connsiteY261" fmla="*/ 6820 h 10000"/>
                  <a:gd name="connsiteX262" fmla="*/ 8360 w 10000"/>
                  <a:gd name="connsiteY262" fmla="*/ 6683 h 10000"/>
                  <a:gd name="connsiteX263" fmla="*/ 8387 w 10000"/>
                  <a:gd name="connsiteY263" fmla="*/ 6584 h 10000"/>
                  <a:gd name="connsiteX264" fmla="*/ 8418 w 10000"/>
                  <a:gd name="connsiteY264" fmla="*/ 6516 h 10000"/>
                  <a:gd name="connsiteX265" fmla="*/ 8445 w 10000"/>
                  <a:gd name="connsiteY265" fmla="*/ 6472 h 10000"/>
                  <a:gd name="connsiteX266" fmla="*/ 8472 w 10000"/>
                  <a:gd name="connsiteY266" fmla="*/ 6453 h 10000"/>
                  <a:gd name="connsiteX267" fmla="*/ 8504 w 10000"/>
                  <a:gd name="connsiteY267" fmla="*/ 6460 h 10000"/>
                  <a:gd name="connsiteX268" fmla="*/ 8531 w 10000"/>
                  <a:gd name="connsiteY268" fmla="*/ 6491 h 10000"/>
                  <a:gd name="connsiteX269" fmla="*/ 8562 w 10000"/>
                  <a:gd name="connsiteY269" fmla="*/ 6553 h 10000"/>
                  <a:gd name="connsiteX270" fmla="*/ 8589 w 10000"/>
                  <a:gd name="connsiteY270" fmla="*/ 6640 h 10000"/>
                  <a:gd name="connsiteX271" fmla="*/ 8616 w 10000"/>
                  <a:gd name="connsiteY271" fmla="*/ 6770 h 10000"/>
                  <a:gd name="connsiteX272" fmla="*/ 8648 w 10000"/>
                  <a:gd name="connsiteY272" fmla="*/ 6944 h 10000"/>
                  <a:gd name="connsiteX273" fmla="*/ 8675 w 10000"/>
                  <a:gd name="connsiteY273" fmla="*/ 7205 h 10000"/>
                  <a:gd name="connsiteX274" fmla="*/ 8707 w 10000"/>
                  <a:gd name="connsiteY274" fmla="*/ 7615 h 10000"/>
                  <a:gd name="connsiteX275" fmla="*/ 8734 w 10000"/>
                  <a:gd name="connsiteY275" fmla="*/ 8460 h 10000"/>
                  <a:gd name="connsiteX276" fmla="*/ 8761 w 10000"/>
                  <a:gd name="connsiteY276" fmla="*/ 8839 h 10000"/>
                  <a:gd name="connsiteX277" fmla="*/ 8788 w 10000"/>
                  <a:gd name="connsiteY277" fmla="*/ 7733 h 10000"/>
                  <a:gd name="connsiteX278" fmla="*/ 8819 w 10000"/>
                  <a:gd name="connsiteY278" fmla="*/ 7267 h 10000"/>
                  <a:gd name="connsiteX279" fmla="*/ 8851 w 10000"/>
                  <a:gd name="connsiteY279" fmla="*/ 6981 h 10000"/>
                  <a:gd name="connsiteX280" fmla="*/ 8878 w 10000"/>
                  <a:gd name="connsiteY280" fmla="*/ 6783 h 10000"/>
                  <a:gd name="connsiteX281" fmla="*/ 8905 w 10000"/>
                  <a:gd name="connsiteY281" fmla="*/ 6646 h 10000"/>
                  <a:gd name="connsiteX282" fmla="*/ 8932 w 10000"/>
                  <a:gd name="connsiteY282" fmla="*/ 6547 h 10000"/>
                  <a:gd name="connsiteX283" fmla="*/ 8963 w 10000"/>
                  <a:gd name="connsiteY283" fmla="*/ 6484 h 10000"/>
                  <a:gd name="connsiteX284" fmla="*/ 8991 w 10000"/>
                  <a:gd name="connsiteY284" fmla="*/ 6453 h 10000"/>
                  <a:gd name="connsiteX285" fmla="*/ 9022 w 10000"/>
                  <a:gd name="connsiteY285" fmla="*/ 6447 h 10000"/>
                  <a:gd name="connsiteX286" fmla="*/ 9049 w 10000"/>
                  <a:gd name="connsiteY286" fmla="*/ 6472 h 10000"/>
                  <a:gd name="connsiteX287" fmla="*/ 9076 w 10000"/>
                  <a:gd name="connsiteY287" fmla="*/ 6528 h 10000"/>
                  <a:gd name="connsiteX288" fmla="*/ 9108 w 10000"/>
                  <a:gd name="connsiteY288" fmla="*/ 6621 h 10000"/>
                  <a:gd name="connsiteX289" fmla="*/ 9135 w 10000"/>
                  <a:gd name="connsiteY289" fmla="*/ 6758 h 10000"/>
                  <a:gd name="connsiteX290" fmla="*/ 9166 w 10000"/>
                  <a:gd name="connsiteY290" fmla="*/ 6957 h 10000"/>
                  <a:gd name="connsiteX291" fmla="*/ 9193 w 10000"/>
                  <a:gd name="connsiteY291" fmla="*/ 7267 h 10000"/>
                  <a:gd name="connsiteX292" fmla="*/ 9220 w 10000"/>
                  <a:gd name="connsiteY292" fmla="*/ 7814 h 10000"/>
                  <a:gd name="connsiteX293" fmla="*/ 9252 w 10000"/>
                  <a:gd name="connsiteY293" fmla="*/ 9863 h 10000"/>
                  <a:gd name="connsiteX294" fmla="*/ 9279 w 10000"/>
                  <a:gd name="connsiteY294" fmla="*/ 7988 h 10000"/>
                  <a:gd name="connsiteX295" fmla="*/ 9306 w 10000"/>
                  <a:gd name="connsiteY295" fmla="*/ 7335 h 10000"/>
                  <a:gd name="connsiteX296" fmla="*/ 9338 w 10000"/>
                  <a:gd name="connsiteY296" fmla="*/ 6988 h 10000"/>
                  <a:gd name="connsiteX297" fmla="*/ 9365 w 10000"/>
                  <a:gd name="connsiteY297" fmla="*/ 6758 h 10000"/>
                  <a:gd name="connsiteX298" fmla="*/ 9396 w 10000"/>
                  <a:gd name="connsiteY298" fmla="*/ 6602 h 10000"/>
                  <a:gd name="connsiteX299" fmla="*/ 9423 w 10000"/>
                  <a:gd name="connsiteY299" fmla="*/ 6503 h 10000"/>
                  <a:gd name="connsiteX300" fmla="*/ 9450 w 10000"/>
                  <a:gd name="connsiteY300" fmla="*/ 6447 h 10000"/>
                  <a:gd name="connsiteX301" fmla="*/ 9482 w 10000"/>
                  <a:gd name="connsiteY301" fmla="*/ 6435 h 10000"/>
                  <a:gd name="connsiteX302" fmla="*/ 9509 w 10000"/>
                  <a:gd name="connsiteY302" fmla="*/ 6460 h 10000"/>
                  <a:gd name="connsiteX303" fmla="*/ 9540 w 10000"/>
                  <a:gd name="connsiteY303" fmla="*/ 6534 h 10000"/>
                  <a:gd name="connsiteX304" fmla="*/ 9567 w 10000"/>
                  <a:gd name="connsiteY304" fmla="*/ 6665 h 10000"/>
                  <a:gd name="connsiteX305" fmla="*/ 9594 w 10000"/>
                  <a:gd name="connsiteY305" fmla="*/ 6882 h 10000"/>
                  <a:gd name="connsiteX306" fmla="*/ 9626 w 10000"/>
                  <a:gd name="connsiteY306" fmla="*/ 7242 h 10000"/>
                  <a:gd name="connsiteX307" fmla="*/ 9653 w 10000"/>
                  <a:gd name="connsiteY307" fmla="*/ 7981 h 10000"/>
                  <a:gd name="connsiteX308" fmla="*/ 9680 w 10000"/>
                  <a:gd name="connsiteY308" fmla="*/ 8820 h 10000"/>
                  <a:gd name="connsiteX309" fmla="*/ 9712 w 10000"/>
                  <a:gd name="connsiteY309" fmla="*/ 7484 h 10000"/>
                  <a:gd name="connsiteX310" fmla="*/ 9739 w 10000"/>
                  <a:gd name="connsiteY310" fmla="*/ 7012 h 10000"/>
                  <a:gd name="connsiteX311" fmla="*/ 9766 w 10000"/>
                  <a:gd name="connsiteY311" fmla="*/ 6758 h 10000"/>
                  <a:gd name="connsiteX312" fmla="*/ 9797 w 10000"/>
                  <a:gd name="connsiteY312" fmla="*/ 6615 h 10000"/>
                  <a:gd name="connsiteX313" fmla="*/ 9824 w 10000"/>
                  <a:gd name="connsiteY313" fmla="*/ 6559 h 10000"/>
                  <a:gd name="connsiteX314" fmla="*/ 9856 w 10000"/>
                  <a:gd name="connsiteY314" fmla="*/ 6590 h 10000"/>
                  <a:gd name="connsiteX315" fmla="*/ 9883 w 10000"/>
                  <a:gd name="connsiteY315" fmla="*/ 6708 h 10000"/>
                  <a:gd name="connsiteX316" fmla="*/ 9910 w 10000"/>
                  <a:gd name="connsiteY316" fmla="*/ 6950 h 10000"/>
                  <a:gd name="connsiteX317" fmla="*/ 9941 w 10000"/>
                  <a:gd name="connsiteY317" fmla="*/ 7404 h 10000"/>
                  <a:gd name="connsiteX318" fmla="*/ 9968 w 10000"/>
                  <a:gd name="connsiteY318" fmla="*/ 8516 h 10000"/>
                  <a:gd name="connsiteX319" fmla="*/ 10000 w 10000"/>
                  <a:gd name="connsiteY31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3470 w 10000"/>
                  <a:gd name="connsiteY91" fmla="*/ 149 h 10000"/>
                  <a:gd name="connsiteX92" fmla="*/ 3497 w 10000"/>
                  <a:gd name="connsiteY92" fmla="*/ 118 h 10000"/>
                  <a:gd name="connsiteX93" fmla="*/ 3529 w 10000"/>
                  <a:gd name="connsiteY93" fmla="*/ 87 h 10000"/>
                  <a:gd name="connsiteX94" fmla="*/ 3556 w 10000"/>
                  <a:gd name="connsiteY94" fmla="*/ 68 h 10000"/>
                  <a:gd name="connsiteX95" fmla="*/ 3587 w 10000"/>
                  <a:gd name="connsiteY95" fmla="*/ 43 h 10000"/>
                  <a:gd name="connsiteX96" fmla="*/ 3614 w 10000"/>
                  <a:gd name="connsiteY96" fmla="*/ 31 h 10000"/>
                  <a:gd name="connsiteX97" fmla="*/ 3641 w 10000"/>
                  <a:gd name="connsiteY97" fmla="*/ 19 h 10000"/>
                  <a:gd name="connsiteX98" fmla="*/ 3673 w 10000"/>
                  <a:gd name="connsiteY98" fmla="*/ 6 h 10000"/>
                  <a:gd name="connsiteX99" fmla="*/ 3700 w 10000"/>
                  <a:gd name="connsiteY99" fmla="*/ 6 h 10000"/>
                  <a:gd name="connsiteX100" fmla="*/ 3731 w 10000"/>
                  <a:gd name="connsiteY100" fmla="*/ 0 h 10000"/>
                  <a:gd name="connsiteX101" fmla="*/ 3758 w 10000"/>
                  <a:gd name="connsiteY101" fmla="*/ 0 h 10000"/>
                  <a:gd name="connsiteX102" fmla="*/ 3785 w 10000"/>
                  <a:gd name="connsiteY102" fmla="*/ 6 h 10000"/>
                  <a:gd name="connsiteX103" fmla="*/ 3817 w 10000"/>
                  <a:gd name="connsiteY103" fmla="*/ 12 h 10000"/>
                  <a:gd name="connsiteX104" fmla="*/ 3844 w 10000"/>
                  <a:gd name="connsiteY104" fmla="*/ 19 h 10000"/>
                  <a:gd name="connsiteX105" fmla="*/ 3876 w 10000"/>
                  <a:gd name="connsiteY105" fmla="*/ 31 h 10000"/>
                  <a:gd name="connsiteX106" fmla="*/ 3903 w 10000"/>
                  <a:gd name="connsiteY106" fmla="*/ 43 h 10000"/>
                  <a:gd name="connsiteX107" fmla="*/ 3930 w 10000"/>
                  <a:gd name="connsiteY107" fmla="*/ 62 h 10000"/>
                  <a:gd name="connsiteX108" fmla="*/ 3957 w 10000"/>
                  <a:gd name="connsiteY108" fmla="*/ 81 h 10000"/>
                  <a:gd name="connsiteX109" fmla="*/ 3988 w 10000"/>
                  <a:gd name="connsiteY109" fmla="*/ 106 h 10000"/>
                  <a:gd name="connsiteX110" fmla="*/ 4015 w 10000"/>
                  <a:gd name="connsiteY110" fmla="*/ 130 h 10000"/>
                  <a:gd name="connsiteX111" fmla="*/ 4047 w 10000"/>
                  <a:gd name="connsiteY111" fmla="*/ 155 h 10000"/>
                  <a:gd name="connsiteX112" fmla="*/ 4074 w 10000"/>
                  <a:gd name="connsiteY112" fmla="*/ 186 h 10000"/>
                  <a:gd name="connsiteX113" fmla="*/ 4101 w 10000"/>
                  <a:gd name="connsiteY113" fmla="*/ 217 h 10000"/>
                  <a:gd name="connsiteX114" fmla="*/ 4132 w 10000"/>
                  <a:gd name="connsiteY114" fmla="*/ 255 h 10000"/>
                  <a:gd name="connsiteX115" fmla="*/ 4160 w 10000"/>
                  <a:gd name="connsiteY115" fmla="*/ 292 h 10000"/>
                  <a:gd name="connsiteX116" fmla="*/ 4191 w 10000"/>
                  <a:gd name="connsiteY116" fmla="*/ 329 h 10000"/>
                  <a:gd name="connsiteX117" fmla="*/ 4218 w 10000"/>
                  <a:gd name="connsiteY117" fmla="*/ 373 h 10000"/>
                  <a:gd name="connsiteX118" fmla="*/ 4245 w 10000"/>
                  <a:gd name="connsiteY118" fmla="*/ 422 h 10000"/>
                  <a:gd name="connsiteX119" fmla="*/ 4277 w 10000"/>
                  <a:gd name="connsiteY119" fmla="*/ 466 h 10000"/>
                  <a:gd name="connsiteX120" fmla="*/ 4304 w 10000"/>
                  <a:gd name="connsiteY120" fmla="*/ 522 h 10000"/>
                  <a:gd name="connsiteX121" fmla="*/ 4335 w 10000"/>
                  <a:gd name="connsiteY121" fmla="*/ 571 h 10000"/>
                  <a:gd name="connsiteX122" fmla="*/ 4362 w 10000"/>
                  <a:gd name="connsiteY122" fmla="*/ 634 h 10000"/>
                  <a:gd name="connsiteX123" fmla="*/ 4389 w 10000"/>
                  <a:gd name="connsiteY123" fmla="*/ 689 h 10000"/>
                  <a:gd name="connsiteX124" fmla="*/ 4421 w 10000"/>
                  <a:gd name="connsiteY124" fmla="*/ 752 h 10000"/>
                  <a:gd name="connsiteX125" fmla="*/ 4448 w 10000"/>
                  <a:gd name="connsiteY125" fmla="*/ 820 h 10000"/>
                  <a:gd name="connsiteX126" fmla="*/ 4475 w 10000"/>
                  <a:gd name="connsiteY126" fmla="*/ 888 h 10000"/>
                  <a:gd name="connsiteX127" fmla="*/ 4507 w 10000"/>
                  <a:gd name="connsiteY127" fmla="*/ 957 h 10000"/>
                  <a:gd name="connsiteX128" fmla="*/ 4534 w 10000"/>
                  <a:gd name="connsiteY128" fmla="*/ 1037 h 10000"/>
                  <a:gd name="connsiteX129" fmla="*/ 4565 w 10000"/>
                  <a:gd name="connsiteY129" fmla="*/ 1118 h 10000"/>
                  <a:gd name="connsiteX130" fmla="*/ 4592 w 10000"/>
                  <a:gd name="connsiteY130" fmla="*/ 1199 h 10000"/>
                  <a:gd name="connsiteX131" fmla="*/ 4619 w 10000"/>
                  <a:gd name="connsiteY131" fmla="*/ 1286 h 10000"/>
                  <a:gd name="connsiteX132" fmla="*/ 4651 w 10000"/>
                  <a:gd name="connsiteY132" fmla="*/ 1373 h 10000"/>
                  <a:gd name="connsiteX133" fmla="*/ 4678 w 10000"/>
                  <a:gd name="connsiteY133" fmla="*/ 1472 h 10000"/>
                  <a:gd name="connsiteX134" fmla="*/ 4709 w 10000"/>
                  <a:gd name="connsiteY134" fmla="*/ 1565 h 10000"/>
                  <a:gd name="connsiteX135" fmla="*/ 4736 w 10000"/>
                  <a:gd name="connsiteY135" fmla="*/ 1671 h 10000"/>
                  <a:gd name="connsiteX136" fmla="*/ 4763 w 10000"/>
                  <a:gd name="connsiteY136" fmla="*/ 1776 h 10000"/>
                  <a:gd name="connsiteX137" fmla="*/ 4795 w 10000"/>
                  <a:gd name="connsiteY137" fmla="*/ 1894 h 10000"/>
                  <a:gd name="connsiteX138" fmla="*/ 4822 w 10000"/>
                  <a:gd name="connsiteY138" fmla="*/ 2012 h 10000"/>
                  <a:gd name="connsiteX139" fmla="*/ 4854 w 10000"/>
                  <a:gd name="connsiteY139" fmla="*/ 2137 h 10000"/>
                  <a:gd name="connsiteX140" fmla="*/ 4881 w 10000"/>
                  <a:gd name="connsiteY140" fmla="*/ 2267 h 10000"/>
                  <a:gd name="connsiteX141" fmla="*/ 4908 w 10000"/>
                  <a:gd name="connsiteY141" fmla="*/ 2404 h 10000"/>
                  <a:gd name="connsiteX142" fmla="*/ 4935 w 10000"/>
                  <a:gd name="connsiteY142" fmla="*/ 2553 h 10000"/>
                  <a:gd name="connsiteX143" fmla="*/ 4966 w 10000"/>
                  <a:gd name="connsiteY143" fmla="*/ 2708 h 10000"/>
                  <a:gd name="connsiteX144" fmla="*/ 4993 w 10000"/>
                  <a:gd name="connsiteY144" fmla="*/ 2870 h 10000"/>
                  <a:gd name="connsiteX145" fmla="*/ 5025 w 10000"/>
                  <a:gd name="connsiteY145" fmla="*/ 3043 h 10000"/>
                  <a:gd name="connsiteX146" fmla="*/ 5052 w 10000"/>
                  <a:gd name="connsiteY146" fmla="*/ 3230 h 10000"/>
                  <a:gd name="connsiteX147" fmla="*/ 5079 w 10000"/>
                  <a:gd name="connsiteY147" fmla="*/ 3429 h 10000"/>
                  <a:gd name="connsiteX148" fmla="*/ 5110 w 10000"/>
                  <a:gd name="connsiteY148" fmla="*/ 3646 h 10000"/>
                  <a:gd name="connsiteX149" fmla="*/ 5137 w 10000"/>
                  <a:gd name="connsiteY149" fmla="*/ 3882 h 10000"/>
                  <a:gd name="connsiteX150" fmla="*/ 5169 w 10000"/>
                  <a:gd name="connsiteY150" fmla="*/ 4143 h 10000"/>
                  <a:gd name="connsiteX151" fmla="*/ 5196 w 10000"/>
                  <a:gd name="connsiteY151" fmla="*/ 4441 h 10000"/>
                  <a:gd name="connsiteX152" fmla="*/ 5223 w 10000"/>
                  <a:gd name="connsiteY152" fmla="*/ 4789 h 10000"/>
                  <a:gd name="connsiteX153" fmla="*/ 5255 w 10000"/>
                  <a:gd name="connsiteY153" fmla="*/ 5205 h 10000"/>
                  <a:gd name="connsiteX154" fmla="*/ 5282 w 10000"/>
                  <a:gd name="connsiteY154" fmla="*/ 5758 h 10000"/>
                  <a:gd name="connsiteX155" fmla="*/ 5313 w 10000"/>
                  <a:gd name="connsiteY155" fmla="*/ 6671 h 10000"/>
                  <a:gd name="connsiteX156" fmla="*/ 5340 w 10000"/>
                  <a:gd name="connsiteY156" fmla="*/ 7776 h 10000"/>
                  <a:gd name="connsiteX157" fmla="*/ 5367 w 10000"/>
                  <a:gd name="connsiteY157" fmla="*/ 6565 h 10000"/>
                  <a:gd name="connsiteX158" fmla="*/ 5399 w 10000"/>
                  <a:gd name="connsiteY158" fmla="*/ 6255 h 10000"/>
                  <a:gd name="connsiteX159" fmla="*/ 5426 w 10000"/>
                  <a:gd name="connsiteY159" fmla="*/ 6155 h 10000"/>
                  <a:gd name="connsiteX160" fmla="*/ 5453 w 10000"/>
                  <a:gd name="connsiteY160" fmla="*/ 6180 h 10000"/>
                  <a:gd name="connsiteX161" fmla="*/ 5484 w 10000"/>
                  <a:gd name="connsiteY161" fmla="*/ 6286 h 10000"/>
                  <a:gd name="connsiteX162" fmla="*/ 5511 w 10000"/>
                  <a:gd name="connsiteY162" fmla="*/ 6484 h 10000"/>
                  <a:gd name="connsiteX163" fmla="*/ 5539 w 10000"/>
                  <a:gd name="connsiteY163" fmla="*/ 6801 h 10000"/>
                  <a:gd name="connsiteX164" fmla="*/ 5570 w 10000"/>
                  <a:gd name="connsiteY164" fmla="*/ 7373 h 10000"/>
                  <a:gd name="connsiteX165" fmla="*/ 5597 w 10000"/>
                  <a:gd name="connsiteY165" fmla="*/ 9447 h 10000"/>
                  <a:gd name="connsiteX166" fmla="*/ 5629 w 10000"/>
                  <a:gd name="connsiteY166" fmla="*/ 7621 h 10000"/>
                  <a:gd name="connsiteX167" fmla="*/ 5656 w 10000"/>
                  <a:gd name="connsiteY167" fmla="*/ 7012 h 10000"/>
                  <a:gd name="connsiteX168" fmla="*/ 5683 w 10000"/>
                  <a:gd name="connsiteY168" fmla="*/ 6708 h 10000"/>
                  <a:gd name="connsiteX169" fmla="*/ 5714 w 10000"/>
                  <a:gd name="connsiteY169" fmla="*/ 6534 h 10000"/>
                  <a:gd name="connsiteX170" fmla="*/ 5741 w 10000"/>
                  <a:gd name="connsiteY170" fmla="*/ 6429 h 10000"/>
                  <a:gd name="connsiteX171" fmla="*/ 5773 w 10000"/>
                  <a:gd name="connsiteY171" fmla="*/ 6385 h 10000"/>
                  <a:gd name="connsiteX172" fmla="*/ 5800 w 10000"/>
                  <a:gd name="connsiteY172" fmla="*/ 6385 h 10000"/>
                  <a:gd name="connsiteX173" fmla="*/ 5827 w 10000"/>
                  <a:gd name="connsiteY173" fmla="*/ 6429 h 10000"/>
                  <a:gd name="connsiteX174" fmla="*/ 5858 w 10000"/>
                  <a:gd name="connsiteY174" fmla="*/ 6516 h 10000"/>
                  <a:gd name="connsiteX175" fmla="*/ 5886 w 10000"/>
                  <a:gd name="connsiteY175" fmla="*/ 6646 h 10000"/>
                  <a:gd name="connsiteX176" fmla="*/ 5913 w 10000"/>
                  <a:gd name="connsiteY176" fmla="*/ 6845 h 10000"/>
                  <a:gd name="connsiteX177" fmla="*/ 5944 w 10000"/>
                  <a:gd name="connsiteY177" fmla="*/ 7149 h 10000"/>
                  <a:gd name="connsiteX178" fmla="*/ 5971 w 10000"/>
                  <a:gd name="connsiteY178" fmla="*/ 7658 h 10000"/>
                  <a:gd name="connsiteX179" fmla="*/ 6003 w 10000"/>
                  <a:gd name="connsiteY179" fmla="*/ 9093 h 10000"/>
                  <a:gd name="connsiteX180" fmla="*/ 6030 w 10000"/>
                  <a:gd name="connsiteY180" fmla="*/ 8106 h 10000"/>
                  <a:gd name="connsiteX181" fmla="*/ 6057 w 10000"/>
                  <a:gd name="connsiteY181" fmla="*/ 7385 h 10000"/>
                  <a:gd name="connsiteX182" fmla="*/ 6088 w 10000"/>
                  <a:gd name="connsiteY182" fmla="*/ 7019 h 10000"/>
                  <a:gd name="connsiteX183" fmla="*/ 6115 w 10000"/>
                  <a:gd name="connsiteY183" fmla="*/ 6789 h 10000"/>
                  <a:gd name="connsiteX184" fmla="*/ 6147 w 10000"/>
                  <a:gd name="connsiteY184" fmla="*/ 6634 h 10000"/>
                  <a:gd name="connsiteX185" fmla="*/ 6174 w 10000"/>
                  <a:gd name="connsiteY185" fmla="*/ 6534 h 10000"/>
                  <a:gd name="connsiteX186" fmla="*/ 6201 w 10000"/>
                  <a:gd name="connsiteY186" fmla="*/ 6472 h 10000"/>
                  <a:gd name="connsiteX187" fmla="*/ 6233 w 10000"/>
                  <a:gd name="connsiteY187" fmla="*/ 6441 h 10000"/>
                  <a:gd name="connsiteX188" fmla="*/ 6260 w 10000"/>
                  <a:gd name="connsiteY188" fmla="*/ 6435 h 10000"/>
                  <a:gd name="connsiteX189" fmla="*/ 6291 w 10000"/>
                  <a:gd name="connsiteY189" fmla="*/ 6460 h 10000"/>
                  <a:gd name="connsiteX190" fmla="*/ 6318 w 10000"/>
                  <a:gd name="connsiteY190" fmla="*/ 6516 h 10000"/>
                  <a:gd name="connsiteX191" fmla="*/ 6345 w 10000"/>
                  <a:gd name="connsiteY191" fmla="*/ 6609 h 10000"/>
                  <a:gd name="connsiteX192" fmla="*/ 6372 w 10000"/>
                  <a:gd name="connsiteY192" fmla="*/ 6733 h 10000"/>
                  <a:gd name="connsiteX193" fmla="*/ 6404 w 10000"/>
                  <a:gd name="connsiteY193" fmla="*/ 6919 h 10000"/>
                  <a:gd name="connsiteX194" fmla="*/ 6431 w 10000"/>
                  <a:gd name="connsiteY194" fmla="*/ 7186 h 10000"/>
                  <a:gd name="connsiteX195" fmla="*/ 6462 w 10000"/>
                  <a:gd name="connsiteY195" fmla="*/ 7596 h 10000"/>
                  <a:gd name="connsiteX196" fmla="*/ 6489 w 10000"/>
                  <a:gd name="connsiteY196" fmla="*/ 8466 h 10000"/>
                  <a:gd name="connsiteX197" fmla="*/ 6516 w 10000"/>
                  <a:gd name="connsiteY197" fmla="*/ 8801 h 10000"/>
                  <a:gd name="connsiteX198" fmla="*/ 6548 w 10000"/>
                  <a:gd name="connsiteY198" fmla="*/ 7714 h 10000"/>
                  <a:gd name="connsiteX199" fmla="*/ 6575 w 10000"/>
                  <a:gd name="connsiteY199" fmla="*/ 7261 h 10000"/>
                  <a:gd name="connsiteX200" fmla="*/ 6607 w 10000"/>
                  <a:gd name="connsiteY200" fmla="*/ 6981 h 10000"/>
                  <a:gd name="connsiteX201" fmla="*/ 6634 w 10000"/>
                  <a:gd name="connsiteY201" fmla="*/ 6795 h 10000"/>
                  <a:gd name="connsiteX202" fmla="*/ 6661 w 10000"/>
                  <a:gd name="connsiteY202" fmla="*/ 6658 h 10000"/>
                  <a:gd name="connsiteX203" fmla="*/ 6692 w 10000"/>
                  <a:gd name="connsiteY203" fmla="*/ 6559 h 10000"/>
                  <a:gd name="connsiteX204" fmla="*/ 6719 w 10000"/>
                  <a:gd name="connsiteY204" fmla="*/ 6497 h 10000"/>
                  <a:gd name="connsiteX205" fmla="*/ 6751 w 10000"/>
                  <a:gd name="connsiteY205" fmla="*/ 6460 h 10000"/>
                  <a:gd name="connsiteX206" fmla="*/ 6778 w 10000"/>
                  <a:gd name="connsiteY206" fmla="*/ 6453 h 10000"/>
                  <a:gd name="connsiteX207" fmla="*/ 6805 w 10000"/>
                  <a:gd name="connsiteY207" fmla="*/ 6460 h 10000"/>
                  <a:gd name="connsiteX208" fmla="*/ 6836 w 10000"/>
                  <a:gd name="connsiteY208" fmla="*/ 6503 h 10000"/>
                  <a:gd name="connsiteX209" fmla="*/ 6863 w 10000"/>
                  <a:gd name="connsiteY209" fmla="*/ 6565 h 10000"/>
                  <a:gd name="connsiteX210" fmla="*/ 6890 w 10000"/>
                  <a:gd name="connsiteY210" fmla="*/ 6658 h 10000"/>
                  <a:gd name="connsiteX211" fmla="*/ 6922 w 10000"/>
                  <a:gd name="connsiteY211" fmla="*/ 6789 h 10000"/>
                  <a:gd name="connsiteX212" fmla="*/ 6949 w 10000"/>
                  <a:gd name="connsiteY212" fmla="*/ 6975 h 10000"/>
                  <a:gd name="connsiteX213" fmla="*/ 6981 w 10000"/>
                  <a:gd name="connsiteY213" fmla="*/ 7236 h 10000"/>
                  <a:gd name="connsiteX214" fmla="*/ 7008 w 10000"/>
                  <a:gd name="connsiteY214" fmla="*/ 7634 h 10000"/>
                  <a:gd name="connsiteX215" fmla="*/ 7035 w 10000"/>
                  <a:gd name="connsiteY215" fmla="*/ 8460 h 10000"/>
                  <a:gd name="connsiteX216" fmla="*/ 7066 w 10000"/>
                  <a:gd name="connsiteY216" fmla="*/ 8969 h 10000"/>
                  <a:gd name="connsiteX217" fmla="*/ 7093 w 10000"/>
                  <a:gd name="connsiteY217" fmla="*/ 7801 h 10000"/>
                  <a:gd name="connsiteX218" fmla="*/ 7125 w 10000"/>
                  <a:gd name="connsiteY218" fmla="*/ 7329 h 10000"/>
                  <a:gd name="connsiteX219" fmla="*/ 7152 w 10000"/>
                  <a:gd name="connsiteY219" fmla="*/ 7037 h 10000"/>
                  <a:gd name="connsiteX220" fmla="*/ 7179 w 10000"/>
                  <a:gd name="connsiteY220" fmla="*/ 6839 h 10000"/>
                  <a:gd name="connsiteX221" fmla="*/ 7210 w 10000"/>
                  <a:gd name="connsiteY221" fmla="*/ 6696 h 10000"/>
                  <a:gd name="connsiteX222" fmla="*/ 7237 w 10000"/>
                  <a:gd name="connsiteY222" fmla="*/ 6590 h 10000"/>
                  <a:gd name="connsiteX223" fmla="*/ 7269 w 10000"/>
                  <a:gd name="connsiteY223" fmla="*/ 6516 h 10000"/>
                  <a:gd name="connsiteX224" fmla="*/ 7296 w 10000"/>
                  <a:gd name="connsiteY224" fmla="*/ 6472 h 10000"/>
                  <a:gd name="connsiteX225" fmla="*/ 7323 w 10000"/>
                  <a:gd name="connsiteY225" fmla="*/ 6447 h 10000"/>
                  <a:gd name="connsiteX226" fmla="*/ 7350 w 10000"/>
                  <a:gd name="connsiteY226" fmla="*/ 6447 h 10000"/>
                  <a:gd name="connsiteX227" fmla="*/ 7382 w 10000"/>
                  <a:gd name="connsiteY227" fmla="*/ 6466 h 10000"/>
                  <a:gd name="connsiteX228" fmla="*/ 7409 w 10000"/>
                  <a:gd name="connsiteY228" fmla="*/ 6509 h 10000"/>
                  <a:gd name="connsiteX229" fmla="*/ 7440 w 10000"/>
                  <a:gd name="connsiteY229" fmla="*/ 6578 h 10000"/>
                  <a:gd name="connsiteX230" fmla="*/ 7467 w 10000"/>
                  <a:gd name="connsiteY230" fmla="*/ 6677 h 10000"/>
                  <a:gd name="connsiteX231" fmla="*/ 7494 w 10000"/>
                  <a:gd name="connsiteY231" fmla="*/ 6814 h 10000"/>
                  <a:gd name="connsiteX232" fmla="*/ 7526 w 10000"/>
                  <a:gd name="connsiteY232" fmla="*/ 7006 h 10000"/>
                  <a:gd name="connsiteX233" fmla="*/ 7553 w 10000"/>
                  <a:gd name="connsiteY233" fmla="*/ 7273 h 10000"/>
                  <a:gd name="connsiteX234" fmla="*/ 7584 w 10000"/>
                  <a:gd name="connsiteY234" fmla="*/ 7696 h 10000"/>
                  <a:gd name="connsiteX235" fmla="*/ 7612 w 10000"/>
                  <a:gd name="connsiteY235" fmla="*/ 8584 h 10000"/>
                  <a:gd name="connsiteX236" fmla="*/ 7639 w 10000"/>
                  <a:gd name="connsiteY236" fmla="*/ 8814 h 10000"/>
                  <a:gd name="connsiteX237" fmla="*/ 7670 w 10000"/>
                  <a:gd name="connsiteY237" fmla="*/ 7770 h 10000"/>
                  <a:gd name="connsiteX238" fmla="*/ 7697 w 10000"/>
                  <a:gd name="connsiteY238" fmla="*/ 7317 h 10000"/>
                  <a:gd name="connsiteX239" fmla="*/ 7729 w 10000"/>
                  <a:gd name="connsiteY239" fmla="*/ 7031 h 10000"/>
                  <a:gd name="connsiteX240" fmla="*/ 7756 w 10000"/>
                  <a:gd name="connsiteY240" fmla="*/ 6839 h 10000"/>
                  <a:gd name="connsiteX241" fmla="*/ 7783 w 10000"/>
                  <a:gd name="connsiteY241" fmla="*/ 6696 h 10000"/>
                  <a:gd name="connsiteX242" fmla="*/ 7810 w 10000"/>
                  <a:gd name="connsiteY242" fmla="*/ 6590 h 10000"/>
                  <a:gd name="connsiteX243" fmla="*/ 7841 w 10000"/>
                  <a:gd name="connsiteY243" fmla="*/ 6522 h 10000"/>
                  <a:gd name="connsiteX244" fmla="*/ 7868 w 10000"/>
                  <a:gd name="connsiteY244" fmla="*/ 6472 h 10000"/>
                  <a:gd name="connsiteX245" fmla="*/ 7900 w 10000"/>
                  <a:gd name="connsiteY245" fmla="*/ 6447 h 10000"/>
                  <a:gd name="connsiteX246" fmla="*/ 7927 w 10000"/>
                  <a:gd name="connsiteY246" fmla="*/ 6447 h 10000"/>
                  <a:gd name="connsiteX247" fmla="*/ 7954 w 10000"/>
                  <a:gd name="connsiteY247" fmla="*/ 6466 h 10000"/>
                  <a:gd name="connsiteX248" fmla="*/ 7986 w 10000"/>
                  <a:gd name="connsiteY248" fmla="*/ 6509 h 10000"/>
                  <a:gd name="connsiteX249" fmla="*/ 8013 w 10000"/>
                  <a:gd name="connsiteY249" fmla="*/ 6578 h 10000"/>
                  <a:gd name="connsiteX250" fmla="*/ 8044 w 10000"/>
                  <a:gd name="connsiteY250" fmla="*/ 6683 h 10000"/>
                  <a:gd name="connsiteX251" fmla="*/ 8071 w 10000"/>
                  <a:gd name="connsiteY251" fmla="*/ 6820 h 10000"/>
                  <a:gd name="connsiteX252" fmla="*/ 8098 w 10000"/>
                  <a:gd name="connsiteY252" fmla="*/ 7006 h 10000"/>
                  <a:gd name="connsiteX253" fmla="*/ 8130 w 10000"/>
                  <a:gd name="connsiteY253" fmla="*/ 7280 h 10000"/>
                  <a:gd name="connsiteX254" fmla="*/ 8157 w 10000"/>
                  <a:gd name="connsiteY254" fmla="*/ 7714 h 10000"/>
                  <a:gd name="connsiteX255" fmla="*/ 8188 w 10000"/>
                  <a:gd name="connsiteY255" fmla="*/ 8671 h 10000"/>
                  <a:gd name="connsiteX256" fmla="*/ 8215 w 10000"/>
                  <a:gd name="connsiteY256" fmla="*/ 8696 h 10000"/>
                  <a:gd name="connsiteX257" fmla="*/ 8242 w 10000"/>
                  <a:gd name="connsiteY257" fmla="*/ 7720 h 10000"/>
                  <a:gd name="connsiteX258" fmla="*/ 8274 w 10000"/>
                  <a:gd name="connsiteY258" fmla="*/ 7286 h 10000"/>
                  <a:gd name="connsiteX259" fmla="*/ 8301 w 10000"/>
                  <a:gd name="connsiteY259" fmla="*/ 7006 h 10000"/>
                  <a:gd name="connsiteX260" fmla="*/ 8328 w 10000"/>
                  <a:gd name="connsiteY260" fmla="*/ 6820 h 10000"/>
                  <a:gd name="connsiteX261" fmla="*/ 8360 w 10000"/>
                  <a:gd name="connsiteY261" fmla="*/ 6683 h 10000"/>
                  <a:gd name="connsiteX262" fmla="*/ 8387 w 10000"/>
                  <a:gd name="connsiteY262" fmla="*/ 6584 h 10000"/>
                  <a:gd name="connsiteX263" fmla="*/ 8418 w 10000"/>
                  <a:gd name="connsiteY263" fmla="*/ 6516 h 10000"/>
                  <a:gd name="connsiteX264" fmla="*/ 8445 w 10000"/>
                  <a:gd name="connsiteY264" fmla="*/ 6472 h 10000"/>
                  <a:gd name="connsiteX265" fmla="*/ 8472 w 10000"/>
                  <a:gd name="connsiteY265" fmla="*/ 6453 h 10000"/>
                  <a:gd name="connsiteX266" fmla="*/ 8504 w 10000"/>
                  <a:gd name="connsiteY266" fmla="*/ 6460 h 10000"/>
                  <a:gd name="connsiteX267" fmla="*/ 8531 w 10000"/>
                  <a:gd name="connsiteY267" fmla="*/ 6491 h 10000"/>
                  <a:gd name="connsiteX268" fmla="*/ 8562 w 10000"/>
                  <a:gd name="connsiteY268" fmla="*/ 6553 h 10000"/>
                  <a:gd name="connsiteX269" fmla="*/ 8589 w 10000"/>
                  <a:gd name="connsiteY269" fmla="*/ 6640 h 10000"/>
                  <a:gd name="connsiteX270" fmla="*/ 8616 w 10000"/>
                  <a:gd name="connsiteY270" fmla="*/ 6770 h 10000"/>
                  <a:gd name="connsiteX271" fmla="*/ 8648 w 10000"/>
                  <a:gd name="connsiteY271" fmla="*/ 6944 h 10000"/>
                  <a:gd name="connsiteX272" fmla="*/ 8675 w 10000"/>
                  <a:gd name="connsiteY272" fmla="*/ 7205 h 10000"/>
                  <a:gd name="connsiteX273" fmla="*/ 8707 w 10000"/>
                  <a:gd name="connsiteY273" fmla="*/ 7615 h 10000"/>
                  <a:gd name="connsiteX274" fmla="*/ 8734 w 10000"/>
                  <a:gd name="connsiteY274" fmla="*/ 8460 h 10000"/>
                  <a:gd name="connsiteX275" fmla="*/ 8761 w 10000"/>
                  <a:gd name="connsiteY275" fmla="*/ 8839 h 10000"/>
                  <a:gd name="connsiteX276" fmla="*/ 8788 w 10000"/>
                  <a:gd name="connsiteY276" fmla="*/ 7733 h 10000"/>
                  <a:gd name="connsiteX277" fmla="*/ 8819 w 10000"/>
                  <a:gd name="connsiteY277" fmla="*/ 7267 h 10000"/>
                  <a:gd name="connsiteX278" fmla="*/ 8851 w 10000"/>
                  <a:gd name="connsiteY278" fmla="*/ 6981 h 10000"/>
                  <a:gd name="connsiteX279" fmla="*/ 8878 w 10000"/>
                  <a:gd name="connsiteY279" fmla="*/ 6783 h 10000"/>
                  <a:gd name="connsiteX280" fmla="*/ 8905 w 10000"/>
                  <a:gd name="connsiteY280" fmla="*/ 6646 h 10000"/>
                  <a:gd name="connsiteX281" fmla="*/ 8932 w 10000"/>
                  <a:gd name="connsiteY281" fmla="*/ 6547 h 10000"/>
                  <a:gd name="connsiteX282" fmla="*/ 8963 w 10000"/>
                  <a:gd name="connsiteY282" fmla="*/ 6484 h 10000"/>
                  <a:gd name="connsiteX283" fmla="*/ 8991 w 10000"/>
                  <a:gd name="connsiteY283" fmla="*/ 6453 h 10000"/>
                  <a:gd name="connsiteX284" fmla="*/ 9022 w 10000"/>
                  <a:gd name="connsiteY284" fmla="*/ 6447 h 10000"/>
                  <a:gd name="connsiteX285" fmla="*/ 9049 w 10000"/>
                  <a:gd name="connsiteY285" fmla="*/ 6472 h 10000"/>
                  <a:gd name="connsiteX286" fmla="*/ 9076 w 10000"/>
                  <a:gd name="connsiteY286" fmla="*/ 6528 h 10000"/>
                  <a:gd name="connsiteX287" fmla="*/ 9108 w 10000"/>
                  <a:gd name="connsiteY287" fmla="*/ 6621 h 10000"/>
                  <a:gd name="connsiteX288" fmla="*/ 9135 w 10000"/>
                  <a:gd name="connsiteY288" fmla="*/ 6758 h 10000"/>
                  <a:gd name="connsiteX289" fmla="*/ 9166 w 10000"/>
                  <a:gd name="connsiteY289" fmla="*/ 6957 h 10000"/>
                  <a:gd name="connsiteX290" fmla="*/ 9193 w 10000"/>
                  <a:gd name="connsiteY290" fmla="*/ 7267 h 10000"/>
                  <a:gd name="connsiteX291" fmla="*/ 9220 w 10000"/>
                  <a:gd name="connsiteY291" fmla="*/ 7814 h 10000"/>
                  <a:gd name="connsiteX292" fmla="*/ 9252 w 10000"/>
                  <a:gd name="connsiteY292" fmla="*/ 9863 h 10000"/>
                  <a:gd name="connsiteX293" fmla="*/ 9279 w 10000"/>
                  <a:gd name="connsiteY293" fmla="*/ 7988 h 10000"/>
                  <a:gd name="connsiteX294" fmla="*/ 9306 w 10000"/>
                  <a:gd name="connsiteY294" fmla="*/ 7335 h 10000"/>
                  <a:gd name="connsiteX295" fmla="*/ 9338 w 10000"/>
                  <a:gd name="connsiteY295" fmla="*/ 6988 h 10000"/>
                  <a:gd name="connsiteX296" fmla="*/ 9365 w 10000"/>
                  <a:gd name="connsiteY296" fmla="*/ 6758 h 10000"/>
                  <a:gd name="connsiteX297" fmla="*/ 9396 w 10000"/>
                  <a:gd name="connsiteY297" fmla="*/ 6602 h 10000"/>
                  <a:gd name="connsiteX298" fmla="*/ 9423 w 10000"/>
                  <a:gd name="connsiteY298" fmla="*/ 6503 h 10000"/>
                  <a:gd name="connsiteX299" fmla="*/ 9450 w 10000"/>
                  <a:gd name="connsiteY299" fmla="*/ 6447 h 10000"/>
                  <a:gd name="connsiteX300" fmla="*/ 9482 w 10000"/>
                  <a:gd name="connsiteY300" fmla="*/ 6435 h 10000"/>
                  <a:gd name="connsiteX301" fmla="*/ 9509 w 10000"/>
                  <a:gd name="connsiteY301" fmla="*/ 6460 h 10000"/>
                  <a:gd name="connsiteX302" fmla="*/ 9540 w 10000"/>
                  <a:gd name="connsiteY302" fmla="*/ 6534 h 10000"/>
                  <a:gd name="connsiteX303" fmla="*/ 9567 w 10000"/>
                  <a:gd name="connsiteY303" fmla="*/ 6665 h 10000"/>
                  <a:gd name="connsiteX304" fmla="*/ 9594 w 10000"/>
                  <a:gd name="connsiteY304" fmla="*/ 6882 h 10000"/>
                  <a:gd name="connsiteX305" fmla="*/ 9626 w 10000"/>
                  <a:gd name="connsiteY305" fmla="*/ 7242 h 10000"/>
                  <a:gd name="connsiteX306" fmla="*/ 9653 w 10000"/>
                  <a:gd name="connsiteY306" fmla="*/ 7981 h 10000"/>
                  <a:gd name="connsiteX307" fmla="*/ 9680 w 10000"/>
                  <a:gd name="connsiteY307" fmla="*/ 8820 h 10000"/>
                  <a:gd name="connsiteX308" fmla="*/ 9712 w 10000"/>
                  <a:gd name="connsiteY308" fmla="*/ 7484 h 10000"/>
                  <a:gd name="connsiteX309" fmla="*/ 9739 w 10000"/>
                  <a:gd name="connsiteY309" fmla="*/ 7012 h 10000"/>
                  <a:gd name="connsiteX310" fmla="*/ 9766 w 10000"/>
                  <a:gd name="connsiteY310" fmla="*/ 6758 h 10000"/>
                  <a:gd name="connsiteX311" fmla="*/ 9797 w 10000"/>
                  <a:gd name="connsiteY311" fmla="*/ 6615 h 10000"/>
                  <a:gd name="connsiteX312" fmla="*/ 9824 w 10000"/>
                  <a:gd name="connsiteY312" fmla="*/ 6559 h 10000"/>
                  <a:gd name="connsiteX313" fmla="*/ 9856 w 10000"/>
                  <a:gd name="connsiteY313" fmla="*/ 6590 h 10000"/>
                  <a:gd name="connsiteX314" fmla="*/ 9883 w 10000"/>
                  <a:gd name="connsiteY314" fmla="*/ 6708 h 10000"/>
                  <a:gd name="connsiteX315" fmla="*/ 9910 w 10000"/>
                  <a:gd name="connsiteY315" fmla="*/ 6950 h 10000"/>
                  <a:gd name="connsiteX316" fmla="*/ 9941 w 10000"/>
                  <a:gd name="connsiteY316" fmla="*/ 7404 h 10000"/>
                  <a:gd name="connsiteX317" fmla="*/ 9968 w 10000"/>
                  <a:gd name="connsiteY317" fmla="*/ 8516 h 10000"/>
                  <a:gd name="connsiteX318" fmla="*/ 10000 w 10000"/>
                  <a:gd name="connsiteY31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3470 w 10000"/>
                  <a:gd name="connsiteY90" fmla="*/ 149 h 10000"/>
                  <a:gd name="connsiteX91" fmla="*/ 3497 w 10000"/>
                  <a:gd name="connsiteY91" fmla="*/ 118 h 10000"/>
                  <a:gd name="connsiteX92" fmla="*/ 3529 w 10000"/>
                  <a:gd name="connsiteY92" fmla="*/ 87 h 10000"/>
                  <a:gd name="connsiteX93" fmla="*/ 3556 w 10000"/>
                  <a:gd name="connsiteY93" fmla="*/ 68 h 10000"/>
                  <a:gd name="connsiteX94" fmla="*/ 3587 w 10000"/>
                  <a:gd name="connsiteY94" fmla="*/ 43 h 10000"/>
                  <a:gd name="connsiteX95" fmla="*/ 3614 w 10000"/>
                  <a:gd name="connsiteY95" fmla="*/ 31 h 10000"/>
                  <a:gd name="connsiteX96" fmla="*/ 3641 w 10000"/>
                  <a:gd name="connsiteY96" fmla="*/ 19 h 10000"/>
                  <a:gd name="connsiteX97" fmla="*/ 3673 w 10000"/>
                  <a:gd name="connsiteY97" fmla="*/ 6 h 10000"/>
                  <a:gd name="connsiteX98" fmla="*/ 3700 w 10000"/>
                  <a:gd name="connsiteY98" fmla="*/ 6 h 10000"/>
                  <a:gd name="connsiteX99" fmla="*/ 3731 w 10000"/>
                  <a:gd name="connsiteY99" fmla="*/ 0 h 10000"/>
                  <a:gd name="connsiteX100" fmla="*/ 3758 w 10000"/>
                  <a:gd name="connsiteY100" fmla="*/ 0 h 10000"/>
                  <a:gd name="connsiteX101" fmla="*/ 3785 w 10000"/>
                  <a:gd name="connsiteY101" fmla="*/ 6 h 10000"/>
                  <a:gd name="connsiteX102" fmla="*/ 3817 w 10000"/>
                  <a:gd name="connsiteY102" fmla="*/ 12 h 10000"/>
                  <a:gd name="connsiteX103" fmla="*/ 3844 w 10000"/>
                  <a:gd name="connsiteY103" fmla="*/ 19 h 10000"/>
                  <a:gd name="connsiteX104" fmla="*/ 3876 w 10000"/>
                  <a:gd name="connsiteY104" fmla="*/ 31 h 10000"/>
                  <a:gd name="connsiteX105" fmla="*/ 3903 w 10000"/>
                  <a:gd name="connsiteY105" fmla="*/ 43 h 10000"/>
                  <a:gd name="connsiteX106" fmla="*/ 3930 w 10000"/>
                  <a:gd name="connsiteY106" fmla="*/ 62 h 10000"/>
                  <a:gd name="connsiteX107" fmla="*/ 3957 w 10000"/>
                  <a:gd name="connsiteY107" fmla="*/ 81 h 10000"/>
                  <a:gd name="connsiteX108" fmla="*/ 3988 w 10000"/>
                  <a:gd name="connsiteY108" fmla="*/ 106 h 10000"/>
                  <a:gd name="connsiteX109" fmla="*/ 4015 w 10000"/>
                  <a:gd name="connsiteY109" fmla="*/ 130 h 10000"/>
                  <a:gd name="connsiteX110" fmla="*/ 4047 w 10000"/>
                  <a:gd name="connsiteY110" fmla="*/ 155 h 10000"/>
                  <a:gd name="connsiteX111" fmla="*/ 4074 w 10000"/>
                  <a:gd name="connsiteY111" fmla="*/ 186 h 10000"/>
                  <a:gd name="connsiteX112" fmla="*/ 4101 w 10000"/>
                  <a:gd name="connsiteY112" fmla="*/ 217 h 10000"/>
                  <a:gd name="connsiteX113" fmla="*/ 4132 w 10000"/>
                  <a:gd name="connsiteY113" fmla="*/ 255 h 10000"/>
                  <a:gd name="connsiteX114" fmla="*/ 4160 w 10000"/>
                  <a:gd name="connsiteY114" fmla="*/ 292 h 10000"/>
                  <a:gd name="connsiteX115" fmla="*/ 4191 w 10000"/>
                  <a:gd name="connsiteY115" fmla="*/ 329 h 10000"/>
                  <a:gd name="connsiteX116" fmla="*/ 4218 w 10000"/>
                  <a:gd name="connsiteY116" fmla="*/ 373 h 10000"/>
                  <a:gd name="connsiteX117" fmla="*/ 4245 w 10000"/>
                  <a:gd name="connsiteY117" fmla="*/ 422 h 10000"/>
                  <a:gd name="connsiteX118" fmla="*/ 4277 w 10000"/>
                  <a:gd name="connsiteY118" fmla="*/ 466 h 10000"/>
                  <a:gd name="connsiteX119" fmla="*/ 4304 w 10000"/>
                  <a:gd name="connsiteY119" fmla="*/ 522 h 10000"/>
                  <a:gd name="connsiteX120" fmla="*/ 4335 w 10000"/>
                  <a:gd name="connsiteY120" fmla="*/ 571 h 10000"/>
                  <a:gd name="connsiteX121" fmla="*/ 4362 w 10000"/>
                  <a:gd name="connsiteY121" fmla="*/ 634 h 10000"/>
                  <a:gd name="connsiteX122" fmla="*/ 4389 w 10000"/>
                  <a:gd name="connsiteY122" fmla="*/ 689 h 10000"/>
                  <a:gd name="connsiteX123" fmla="*/ 4421 w 10000"/>
                  <a:gd name="connsiteY123" fmla="*/ 752 h 10000"/>
                  <a:gd name="connsiteX124" fmla="*/ 4448 w 10000"/>
                  <a:gd name="connsiteY124" fmla="*/ 820 h 10000"/>
                  <a:gd name="connsiteX125" fmla="*/ 4475 w 10000"/>
                  <a:gd name="connsiteY125" fmla="*/ 888 h 10000"/>
                  <a:gd name="connsiteX126" fmla="*/ 4507 w 10000"/>
                  <a:gd name="connsiteY126" fmla="*/ 957 h 10000"/>
                  <a:gd name="connsiteX127" fmla="*/ 4534 w 10000"/>
                  <a:gd name="connsiteY127" fmla="*/ 1037 h 10000"/>
                  <a:gd name="connsiteX128" fmla="*/ 4565 w 10000"/>
                  <a:gd name="connsiteY128" fmla="*/ 1118 h 10000"/>
                  <a:gd name="connsiteX129" fmla="*/ 4592 w 10000"/>
                  <a:gd name="connsiteY129" fmla="*/ 1199 h 10000"/>
                  <a:gd name="connsiteX130" fmla="*/ 4619 w 10000"/>
                  <a:gd name="connsiteY130" fmla="*/ 1286 h 10000"/>
                  <a:gd name="connsiteX131" fmla="*/ 4651 w 10000"/>
                  <a:gd name="connsiteY131" fmla="*/ 1373 h 10000"/>
                  <a:gd name="connsiteX132" fmla="*/ 4678 w 10000"/>
                  <a:gd name="connsiteY132" fmla="*/ 1472 h 10000"/>
                  <a:gd name="connsiteX133" fmla="*/ 4709 w 10000"/>
                  <a:gd name="connsiteY133" fmla="*/ 1565 h 10000"/>
                  <a:gd name="connsiteX134" fmla="*/ 4736 w 10000"/>
                  <a:gd name="connsiteY134" fmla="*/ 1671 h 10000"/>
                  <a:gd name="connsiteX135" fmla="*/ 4763 w 10000"/>
                  <a:gd name="connsiteY135" fmla="*/ 1776 h 10000"/>
                  <a:gd name="connsiteX136" fmla="*/ 4795 w 10000"/>
                  <a:gd name="connsiteY136" fmla="*/ 1894 h 10000"/>
                  <a:gd name="connsiteX137" fmla="*/ 4822 w 10000"/>
                  <a:gd name="connsiteY137" fmla="*/ 2012 h 10000"/>
                  <a:gd name="connsiteX138" fmla="*/ 4854 w 10000"/>
                  <a:gd name="connsiteY138" fmla="*/ 2137 h 10000"/>
                  <a:gd name="connsiteX139" fmla="*/ 4881 w 10000"/>
                  <a:gd name="connsiteY139" fmla="*/ 2267 h 10000"/>
                  <a:gd name="connsiteX140" fmla="*/ 4908 w 10000"/>
                  <a:gd name="connsiteY140" fmla="*/ 2404 h 10000"/>
                  <a:gd name="connsiteX141" fmla="*/ 4935 w 10000"/>
                  <a:gd name="connsiteY141" fmla="*/ 2553 h 10000"/>
                  <a:gd name="connsiteX142" fmla="*/ 4966 w 10000"/>
                  <a:gd name="connsiteY142" fmla="*/ 2708 h 10000"/>
                  <a:gd name="connsiteX143" fmla="*/ 4993 w 10000"/>
                  <a:gd name="connsiteY143" fmla="*/ 2870 h 10000"/>
                  <a:gd name="connsiteX144" fmla="*/ 5025 w 10000"/>
                  <a:gd name="connsiteY144" fmla="*/ 3043 h 10000"/>
                  <a:gd name="connsiteX145" fmla="*/ 5052 w 10000"/>
                  <a:gd name="connsiteY145" fmla="*/ 3230 h 10000"/>
                  <a:gd name="connsiteX146" fmla="*/ 5079 w 10000"/>
                  <a:gd name="connsiteY146" fmla="*/ 3429 h 10000"/>
                  <a:gd name="connsiteX147" fmla="*/ 5110 w 10000"/>
                  <a:gd name="connsiteY147" fmla="*/ 3646 h 10000"/>
                  <a:gd name="connsiteX148" fmla="*/ 5137 w 10000"/>
                  <a:gd name="connsiteY148" fmla="*/ 3882 h 10000"/>
                  <a:gd name="connsiteX149" fmla="*/ 5169 w 10000"/>
                  <a:gd name="connsiteY149" fmla="*/ 4143 h 10000"/>
                  <a:gd name="connsiteX150" fmla="*/ 5196 w 10000"/>
                  <a:gd name="connsiteY150" fmla="*/ 4441 h 10000"/>
                  <a:gd name="connsiteX151" fmla="*/ 5223 w 10000"/>
                  <a:gd name="connsiteY151" fmla="*/ 4789 h 10000"/>
                  <a:gd name="connsiteX152" fmla="*/ 5255 w 10000"/>
                  <a:gd name="connsiteY152" fmla="*/ 5205 h 10000"/>
                  <a:gd name="connsiteX153" fmla="*/ 5282 w 10000"/>
                  <a:gd name="connsiteY153" fmla="*/ 5758 h 10000"/>
                  <a:gd name="connsiteX154" fmla="*/ 5313 w 10000"/>
                  <a:gd name="connsiteY154" fmla="*/ 6671 h 10000"/>
                  <a:gd name="connsiteX155" fmla="*/ 5340 w 10000"/>
                  <a:gd name="connsiteY155" fmla="*/ 7776 h 10000"/>
                  <a:gd name="connsiteX156" fmla="*/ 5367 w 10000"/>
                  <a:gd name="connsiteY156" fmla="*/ 6565 h 10000"/>
                  <a:gd name="connsiteX157" fmla="*/ 5399 w 10000"/>
                  <a:gd name="connsiteY157" fmla="*/ 6255 h 10000"/>
                  <a:gd name="connsiteX158" fmla="*/ 5426 w 10000"/>
                  <a:gd name="connsiteY158" fmla="*/ 6155 h 10000"/>
                  <a:gd name="connsiteX159" fmla="*/ 5453 w 10000"/>
                  <a:gd name="connsiteY159" fmla="*/ 6180 h 10000"/>
                  <a:gd name="connsiteX160" fmla="*/ 5484 w 10000"/>
                  <a:gd name="connsiteY160" fmla="*/ 6286 h 10000"/>
                  <a:gd name="connsiteX161" fmla="*/ 5511 w 10000"/>
                  <a:gd name="connsiteY161" fmla="*/ 6484 h 10000"/>
                  <a:gd name="connsiteX162" fmla="*/ 5539 w 10000"/>
                  <a:gd name="connsiteY162" fmla="*/ 6801 h 10000"/>
                  <a:gd name="connsiteX163" fmla="*/ 5570 w 10000"/>
                  <a:gd name="connsiteY163" fmla="*/ 7373 h 10000"/>
                  <a:gd name="connsiteX164" fmla="*/ 5597 w 10000"/>
                  <a:gd name="connsiteY164" fmla="*/ 9447 h 10000"/>
                  <a:gd name="connsiteX165" fmla="*/ 5629 w 10000"/>
                  <a:gd name="connsiteY165" fmla="*/ 7621 h 10000"/>
                  <a:gd name="connsiteX166" fmla="*/ 5656 w 10000"/>
                  <a:gd name="connsiteY166" fmla="*/ 7012 h 10000"/>
                  <a:gd name="connsiteX167" fmla="*/ 5683 w 10000"/>
                  <a:gd name="connsiteY167" fmla="*/ 6708 h 10000"/>
                  <a:gd name="connsiteX168" fmla="*/ 5714 w 10000"/>
                  <a:gd name="connsiteY168" fmla="*/ 6534 h 10000"/>
                  <a:gd name="connsiteX169" fmla="*/ 5741 w 10000"/>
                  <a:gd name="connsiteY169" fmla="*/ 6429 h 10000"/>
                  <a:gd name="connsiteX170" fmla="*/ 5773 w 10000"/>
                  <a:gd name="connsiteY170" fmla="*/ 6385 h 10000"/>
                  <a:gd name="connsiteX171" fmla="*/ 5800 w 10000"/>
                  <a:gd name="connsiteY171" fmla="*/ 6385 h 10000"/>
                  <a:gd name="connsiteX172" fmla="*/ 5827 w 10000"/>
                  <a:gd name="connsiteY172" fmla="*/ 6429 h 10000"/>
                  <a:gd name="connsiteX173" fmla="*/ 5858 w 10000"/>
                  <a:gd name="connsiteY173" fmla="*/ 6516 h 10000"/>
                  <a:gd name="connsiteX174" fmla="*/ 5886 w 10000"/>
                  <a:gd name="connsiteY174" fmla="*/ 6646 h 10000"/>
                  <a:gd name="connsiteX175" fmla="*/ 5913 w 10000"/>
                  <a:gd name="connsiteY175" fmla="*/ 6845 h 10000"/>
                  <a:gd name="connsiteX176" fmla="*/ 5944 w 10000"/>
                  <a:gd name="connsiteY176" fmla="*/ 7149 h 10000"/>
                  <a:gd name="connsiteX177" fmla="*/ 5971 w 10000"/>
                  <a:gd name="connsiteY177" fmla="*/ 7658 h 10000"/>
                  <a:gd name="connsiteX178" fmla="*/ 6003 w 10000"/>
                  <a:gd name="connsiteY178" fmla="*/ 9093 h 10000"/>
                  <a:gd name="connsiteX179" fmla="*/ 6030 w 10000"/>
                  <a:gd name="connsiteY179" fmla="*/ 8106 h 10000"/>
                  <a:gd name="connsiteX180" fmla="*/ 6057 w 10000"/>
                  <a:gd name="connsiteY180" fmla="*/ 7385 h 10000"/>
                  <a:gd name="connsiteX181" fmla="*/ 6088 w 10000"/>
                  <a:gd name="connsiteY181" fmla="*/ 7019 h 10000"/>
                  <a:gd name="connsiteX182" fmla="*/ 6115 w 10000"/>
                  <a:gd name="connsiteY182" fmla="*/ 6789 h 10000"/>
                  <a:gd name="connsiteX183" fmla="*/ 6147 w 10000"/>
                  <a:gd name="connsiteY183" fmla="*/ 6634 h 10000"/>
                  <a:gd name="connsiteX184" fmla="*/ 6174 w 10000"/>
                  <a:gd name="connsiteY184" fmla="*/ 6534 h 10000"/>
                  <a:gd name="connsiteX185" fmla="*/ 6201 w 10000"/>
                  <a:gd name="connsiteY185" fmla="*/ 6472 h 10000"/>
                  <a:gd name="connsiteX186" fmla="*/ 6233 w 10000"/>
                  <a:gd name="connsiteY186" fmla="*/ 6441 h 10000"/>
                  <a:gd name="connsiteX187" fmla="*/ 6260 w 10000"/>
                  <a:gd name="connsiteY187" fmla="*/ 6435 h 10000"/>
                  <a:gd name="connsiteX188" fmla="*/ 6291 w 10000"/>
                  <a:gd name="connsiteY188" fmla="*/ 6460 h 10000"/>
                  <a:gd name="connsiteX189" fmla="*/ 6318 w 10000"/>
                  <a:gd name="connsiteY189" fmla="*/ 6516 h 10000"/>
                  <a:gd name="connsiteX190" fmla="*/ 6345 w 10000"/>
                  <a:gd name="connsiteY190" fmla="*/ 6609 h 10000"/>
                  <a:gd name="connsiteX191" fmla="*/ 6372 w 10000"/>
                  <a:gd name="connsiteY191" fmla="*/ 6733 h 10000"/>
                  <a:gd name="connsiteX192" fmla="*/ 6404 w 10000"/>
                  <a:gd name="connsiteY192" fmla="*/ 6919 h 10000"/>
                  <a:gd name="connsiteX193" fmla="*/ 6431 w 10000"/>
                  <a:gd name="connsiteY193" fmla="*/ 7186 h 10000"/>
                  <a:gd name="connsiteX194" fmla="*/ 6462 w 10000"/>
                  <a:gd name="connsiteY194" fmla="*/ 7596 h 10000"/>
                  <a:gd name="connsiteX195" fmla="*/ 6489 w 10000"/>
                  <a:gd name="connsiteY195" fmla="*/ 8466 h 10000"/>
                  <a:gd name="connsiteX196" fmla="*/ 6516 w 10000"/>
                  <a:gd name="connsiteY196" fmla="*/ 8801 h 10000"/>
                  <a:gd name="connsiteX197" fmla="*/ 6548 w 10000"/>
                  <a:gd name="connsiteY197" fmla="*/ 7714 h 10000"/>
                  <a:gd name="connsiteX198" fmla="*/ 6575 w 10000"/>
                  <a:gd name="connsiteY198" fmla="*/ 7261 h 10000"/>
                  <a:gd name="connsiteX199" fmla="*/ 6607 w 10000"/>
                  <a:gd name="connsiteY199" fmla="*/ 6981 h 10000"/>
                  <a:gd name="connsiteX200" fmla="*/ 6634 w 10000"/>
                  <a:gd name="connsiteY200" fmla="*/ 6795 h 10000"/>
                  <a:gd name="connsiteX201" fmla="*/ 6661 w 10000"/>
                  <a:gd name="connsiteY201" fmla="*/ 6658 h 10000"/>
                  <a:gd name="connsiteX202" fmla="*/ 6692 w 10000"/>
                  <a:gd name="connsiteY202" fmla="*/ 6559 h 10000"/>
                  <a:gd name="connsiteX203" fmla="*/ 6719 w 10000"/>
                  <a:gd name="connsiteY203" fmla="*/ 6497 h 10000"/>
                  <a:gd name="connsiteX204" fmla="*/ 6751 w 10000"/>
                  <a:gd name="connsiteY204" fmla="*/ 6460 h 10000"/>
                  <a:gd name="connsiteX205" fmla="*/ 6778 w 10000"/>
                  <a:gd name="connsiteY205" fmla="*/ 6453 h 10000"/>
                  <a:gd name="connsiteX206" fmla="*/ 6805 w 10000"/>
                  <a:gd name="connsiteY206" fmla="*/ 6460 h 10000"/>
                  <a:gd name="connsiteX207" fmla="*/ 6836 w 10000"/>
                  <a:gd name="connsiteY207" fmla="*/ 6503 h 10000"/>
                  <a:gd name="connsiteX208" fmla="*/ 6863 w 10000"/>
                  <a:gd name="connsiteY208" fmla="*/ 6565 h 10000"/>
                  <a:gd name="connsiteX209" fmla="*/ 6890 w 10000"/>
                  <a:gd name="connsiteY209" fmla="*/ 6658 h 10000"/>
                  <a:gd name="connsiteX210" fmla="*/ 6922 w 10000"/>
                  <a:gd name="connsiteY210" fmla="*/ 6789 h 10000"/>
                  <a:gd name="connsiteX211" fmla="*/ 6949 w 10000"/>
                  <a:gd name="connsiteY211" fmla="*/ 6975 h 10000"/>
                  <a:gd name="connsiteX212" fmla="*/ 6981 w 10000"/>
                  <a:gd name="connsiteY212" fmla="*/ 7236 h 10000"/>
                  <a:gd name="connsiteX213" fmla="*/ 7008 w 10000"/>
                  <a:gd name="connsiteY213" fmla="*/ 7634 h 10000"/>
                  <a:gd name="connsiteX214" fmla="*/ 7035 w 10000"/>
                  <a:gd name="connsiteY214" fmla="*/ 8460 h 10000"/>
                  <a:gd name="connsiteX215" fmla="*/ 7066 w 10000"/>
                  <a:gd name="connsiteY215" fmla="*/ 8969 h 10000"/>
                  <a:gd name="connsiteX216" fmla="*/ 7093 w 10000"/>
                  <a:gd name="connsiteY216" fmla="*/ 7801 h 10000"/>
                  <a:gd name="connsiteX217" fmla="*/ 7125 w 10000"/>
                  <a:gd name="connsiteY217" fmla="*/ 7329 h 10000"/>
                  <a:gd name="connsiteX218" fmla="*/ 7152 w 10000"/>
                  <a:gd name="connsiteY218" fmla="*/ 7037 h 10000"/>
                  <a:gd name="connsiteX219" fmla="*/ 7179 w 10000"/>
                  <a:gd name="connsiteY219" fmla="*/ 6839 h 10000"/>
                  <a:gd name="connsiteX220" fmla="*/ 7210 w 10000"/>
                  <a:gd name="connsiteY220" fmla="*/ 6696 h 10000"/>
                  <a:gd name="connsiteX221" fmla="*/ 7237 w 10000"/>
                  <a:gd name="connsiteY221" fmla="*/ 6590 h 10000"/>
                  <a:gd name="connsiteX222" fmla="*/ 7269 w 10000"/>
                  <a:gd name="connsiteY222" fmla="*/ 6516 h 10000"/>
                  <a:gd name="connsiteX223" fmla="*/ 7296 w 10000"/>
                  <a:gd name="connsiteY223" fmla="*/ 6472 h 10000"/>
                  <a:gd name="connsiteX224" fmla="*/ 7323 w 10000"/>
                  <a:gd name="connsiteY224" fmla="*/ 6447 h 10000"/>
                  <a:gd name="connsiteX225" fmla="*/ 7350 w 10000"/>
                  <a:gd name="connsiteY225" fmla="*/ 6447 h 10000"/>
                  <a:gd name="connsiteX226" fmla="*/ 7382 w 10000"/>
                  <a:gd name="connsiteY226" fmla="*/ 6466 h 10000"/>
                  <a:gd name="connsiteX227" fmla="*/ 7409 w 10000"/>
                  <a:gd name="connsiteY227" fmla="*/ 6509 h 10000"/>
                  <a:gd name="connsiteX228" fmla="*/ 7440 w 10000"/>
                  <a:gd name="connsiteY228" fmla="*/ 6578 h 10000"/>
                  <a:gd name="connsiteX229" fmla="*/ 7467 w 10000"/>
                  <a:gd name="connsiteY229" fmla="*/ 6677 h 10000"/>
                  <a:gd name="connsiteX230" fmla="*/ 7494 w 10000"/>
                  <a:gd name="connsiteY230" fmla="*/ 6814 h 10000"/>
                  <a:gd name="connsiteX231" fmla="*/ 7526 w 10000"/>
                  <a:gd name="connsiteY231" fmla="*/ 7006 h 10000"/>
                  <a:gd name="connsiteX232" fmla="*/ 7553 w 10000"/>
                  <a:gd name="connsiteY232" fmla="*/ 7273 h 10000"/>
                  <a:gd name="connsiteX233" fmla="*/ 7584 w 10000"/>
                  <a:gd name="connsiteY233" fmla="*/ 7696 h 10000"/>
                  <a:gd name="connsiteX234" fmla="*/ 7612 w 10000"/>
                  <a:gd name="connsiteY234" fmla="*/ 8584 h 10000"/>
                  <a:gd name="connsiteX235" fmla="*/ 7639 w 10000"/>
                  <a:gd name="connsiteY235" fmla="*/ 8814 h 10000"/>
                  <a:gd name="connsiteX236" fmla="*/ 7670 w 10000"/>
                  <a:gd name="connsiteY236" fmla="*/ 7770 h 10000"/>
                  <a:gd name="connsiteX237" fmla="*/ 7697 w 10000"/>
                  <a:gd name="connsiteY237" fmla="*/ 7317 h 10000"/>
                  <a:gd name="connsiteX238" fmla="*/ 7729 w 10000"/>
                  <a:gd name="connsiteY238" fmla="*/ 7031 h 10000"/>
                  <a:gd name="connsiteX239" fmla="*/ 7756 w 10000"/>
                  <a:gd name="connsiteY239" fmla="*/ 6839 h 10000"/>
                  <a:gd name="connsiteX240" fmla="*/ 7783 w 10000"/>
                  <a:gd name="connsiteY240" fmla="*/ 6696 h 10000"/>
                  <a:gd name="connsiteX241" fmla="*/ 7810 w 10000"/>
                  <a:gd name="connsiteY241" fmla="*/ 6590 h 10000"/>
                  <a:gd name="connsiteX242" fmla="*/ 7841 w 10000"/>
                  <a:gd name="connsiteY242" fmla="*/ 6522 h 10000"/>
                  <a:gd name="connsiteX243" fmla="*/ 7868 w 10000"/>
                  <a:gd name="connsiteY243" fmla="*/ 6472 h 10000"/>
                  <a:gd name="connsiteX244" fmla="*/ 7900 w 10000"/>
                  <a:gd name="connsiteY244" fmla="*/ 6447 h 10000"/>
                  <a:gd name="connsiteX245" fmla="*/ 7927 w 10000"/>
                  <a:gd name="connsiteY245" fmla="*/ 6447 h 10000"/>
                  <a:gd name="connsiteX246" fmla="*/ 7954 w 10000"/>
                  <a:gd name="connsiteY246" fmla="*/ 6466 h 10000"/>
                  <a:gd name="connsiteX247" fmla="*/ 7986 w 10000"/>
                  <a:gd name="connsiteY247" fmla="*/ 6509 h 10000"/>
                  <a:gd name="connsiteX248" fmla="*/ 8013 w 10000"/>
                  <a:gd name="connsiteY248" fmla="*/ 6578 h 10000"/>
                  <a:gd name="connsiteX249" fmla="*/ 8044 w 10000"/>
                  <a:gd name="connsiteY249" fmla="*/ 6683 h 10000"/>
                  <a:gd name="connsiteX250" fmla="*/ 8071 w 10000"/>
                  <a:gd name="connsiteY250" fmla="*/ 6820 h 10000"/>
                  <a:gd name="connsiteX251" fmla="*/ 8098 w 10000"/>
                  <a:gd name="connsiteY251" fmla="*/ 7006 h 10000"/>
                  <a:gd name="connsiteX252" fmla="*/ 8130 w 10000"/>
                  <a:gd name="connsiteY252" fmla="*/ 7280 h 10000"/>
                  <a:gd name="connsiteX253" fmla="*/ 8157 w 10000"/>
                  <a:gd name="connsiteY253" fmla="*/ 7714 h 10000"/>
                  <a:gd name="connsiteX254" fmla="*/ 8188 w 10000"/>
                  <a:gd name="connsiteY254" fmla="*/ 8671 h 10000"/>
                  <a:gd name="connsiteX255" fmla="*/ 8215 w 10000"/>
                  <a:gd name="connsiteY255" fmla="*/ 8696 h 10000"/>
                  <a:gd name="connsiteX256" fmla="*/ 8242 w 10000"/>
                  <a:gd name="connsiteY256" fmla="*/ 7720 h 10000"/>
                  <a:gd name="connsiteX257" fmla="*/ 8274 w 10000"/>
                  <a:gd name="connsiteY257" fmla="*/ 7286 h 10000"/>
                  <a:gd name="connsiteX258" fmla="*/ 8301 w 10000"/>
                  <a:gd name="connsiteY258" fmla="*/ 7006 h 10000"/>
                  <a:gd name="connsiteX259" fmla="*/ 8328 w 10000"/>
                  <a:gd name="connsiteY259" fmla="*/ 6820 h 10000"/>
                  <a:gd name="connsiteX260" fmla="*/ 8360 w 10000"/>
                  <a:gd name="connsiteY260" fmla="*/ 6683 h 10000"/>
                  <a:gd name="connsiteX261" fmla="*/ 8387 w 10000"/>
                  <a:gd name="connsiteY261" fmla="*/ 6584 h 10000"/>
                  <a:gd name="connsiteX262" fmla="*/ 8418 w 10000"/>
                  <a:gd name="connsiteY262" fmla="*/ 6516 h 10000"/>
                  <a:gd name="connsiteX263" fmla="*/ 8445 w 10000"/>
                  <a:gd name="connsiteY263" fmla="*/ 6472 h 10000"/>
                  <a:gd name="connsiteX264" fmla="*/ 8472 w 10000"/>
                  <a:gd name="connsiteY264" fmla="*/ 6453 h 10000"/>
                  <a:gd name="connsiteX265" fmla="*/ 8504 w 10000"/>
                  <a:gd name="connsiteY265" fmla="*/ 6460 h 10000"/>
                  <a:gd name="connsiteX266" fmla="*/ 8531 w 10000"/>
                  <a:gd name="connsiteY266" fmla="*/ 6491 h 10000"/>
                  <a:gd name="connsiteX267" fmla="*/ 8562 w 10000"/>
                  <a:gd name="connsiteY267" fmla="*/ 6553 h 10000"/>
                  <a:gd name="connsiteX268" fmla="*/ 8589 w 10000"/>
                  <a:gd name="connsiteY268" fmla="*/ 6640 h 10000"/>
                  <a:gd name="connsiteX269" fmla="*/ 8616 w 10000"/>
                  <a:gd name="connsiteY269" fmla="*/ 6770 h 10000"/>
                  <a:gd name="connsiteX270" fmla="*/ 8648 w 10000"/>
                  <a:gd name="connsiteY270" fmla="*/ 6944 h 10000"/>
                  <a:gd name="connsiteX271" fmla="*/ 8675 w 10000"/>
                  <a:gd name="connsiteY271" fmla="*/ 7205 h 10000"/>
                  <a:gd name="connsiteX272" fmla="*/ 8707 w 10000"/>
                  <a:gd name="connsiteY272" fmla="*/ 7615 h 10000"/>
                  <a:gd name="connsiteX273" fmla="*/ 8734 w 10000"/>
                  <a:gd name="connsiteY273" fmla="*/ 8460 h 10000"/>
                  <a:gd name="connsiteX274" fmla="*/ 8761 w 10000"/>
                  <a:gd name="connsiteY274" fmla="*/ 8839 h 10000"/>
                  <a:gd name="connsiteX275" fmla="*/ 8788 w 10000"/>
                  <a:gd name="connsiteY275" fmla="*/ 7733 h 10000"/>
                  <a:gd name="connsiteX276" fmla="*/ 8819 w 10000"/>
                  <a:gd name="connsiteY276" fmla="*/ 7267 h 10000"/>
                  <a:gd name="connsiteX277" fmla="*/ 8851 w 10000"/>
                  <a:gd name="connsiteY277" fmla="*/ 6981 h 10000"/>
                  <a:gd name="connsiteX278" fmla="*/ 8878 w 10000"/>
                  <a:gd name="connsiteY278" fmla="*/ 6783 h 10000"/>
                  <a:gd name="connsiteX279" fmla="*/ 8905 w 10000"/>
                  <a:gd name="connsiteY279" fmla="*/ 6646 h 10000"/>
                  <a:gd name="connsiteX280" fmla="*/ 8932 w 10000"/>
                  <a:gd name="connsiteY280" fmla="*/ 6547 h 10000"/>
                  <a:gd name="connsiteX281" fmla="*/ 8963 w 10000"/>
                  <a:gd name="connsiteY281" fmla="*/ 6484 h 10000"/>
                  <a:gd name="connsiteX282" fmla="*/ 8991 w 10000"/>
                  <a:gd name="connsiteY282" fmla="*/ 6453 h 10000"/>
                  <a:gd name="connsiteX283" fmla="*/ 9022 w 10000"/>
                  <a:gd name="connsiteY283" fmla="*/ 6447 h 10000"/>
                  <a:gd name="connsiteX284" fmla="*/ 9049 w 10000"/>
                  <a:gd name="connsiteY284" fmla="*/ 6472 h 10000"/>
                  <a:gd name="connsiteX285" fmla="*/ 9076 w 10000"/>
                  <a:gd name="connsiteY285" fmla="*/ 6528 h 10000"/>
                  <a:gd name="connsiteX286" fmla="*/ 9108 w 10000"/>
                  <a:gd name="connsiteY286" fmla="*/ 6621 h 10000"/>
                  <a:gd name="connsiteX287" fmla="*/ 9135 w 10000"/>
                  <a:gd name="connsiteY287" fmla="*/ 6758 h 10000"/>
                  <a:gd name="connsiteX288" fmla="*/ 9166 w 10000"/>
                  <a:gd name="connsiteY288" fmla="*/ 6957 h 10000"/>
                  <a:gd name="connsiteX289" fmla="*/ 9193 w 10000"/>
                  <a:gd name="connsiteY289" fmla="*/ 7267 h 10000"/>
                  <a:gd name="connsiteX290" fmla="*/ 9220 w 10000"/>
                  <a:gd name="connsiteY290" fmla="*/ 7814 h 10000"/>
                  <a:gd name="connsiteX291" fmla="*/ 9252 w 10000"/>
                  <a:gd name="connsiteY291" fmla="*/ 9863 h 10000"/>
                  <a:gd name="connsiteX292" fmla="*/ 9279 w 10000"/>
                  <a:gd name="connsiteY292" fmla="*/ 7988 h 10000"/>
                  <a:gd name="connsiteX293" fmla="*/ 9306 w 10000"/>
                  <a:gd name="connsiteY293" fmla="*/ 7335 h 10000"/>
                  <a:gd name="connsiteX294" fmla="*/ 9338 w 10000"/>
                  <a:gd name="connsiteY294" fmla="*/ 6988 h 10000"/>
                  <a:gd name="connsiteX295" fmla="*/ 9365 w 10000"/>
                  <a:gd name="connsiteY295" fmla="*/ 6758 h 10000"/>
                  <a:gd name="connsiteX296" fmla="*/ 9396 w 10000"/>
                  <a:gd name="connsiteY296" fmla="*/ 6602 h 10000"/>
                  <a:gd name="connsiteX297" fmla="*/ 9423 w 10000"/>
                  <a:gd name="connsiteY297" fmla="*/ 6503 h 10000"/>
                  <a:gd name="connsiteX298" fmla="*/ 9450 w 10000"/>
                  <a:gd name="connsiteY298" fmla="*/ 6447 h 10000"/>
                  <a:gd name="connsiteX299" fmla="*/ 9482 w 10000"/>
                  <a:gd name="connsiteY299" fmla="*/ 6435 h 10000"/>
                  <a:gd name="connsiteX300" fmla="*/ 9509 w 10000"/>
                  <a:gd name="connsiteY300" fmla="*/ 6460 h 10000"/>
                  <a:gd name="connsiteX301" fmla="*/ 9540 w 10000"/>
                  <a:gd name="connsiteY301" fmla="*/ 6534 h 10000"/>
                  <a:gd name="connsiteX302" fmla="*/ 9567 w 10000"/>
                  <a:gd name="connsiteY302" fmla="*/ 6665 h 10000"/>
                  <a:gd name="connsiteX303" fmla="*/ 9594 w 10000"/>
                  <a:gd name="connsiteY303" fmla="*/ 6882 h 10000"/>
                  <a:gd name="connsiteX304" fmla="*/ 9626 w 10000"/>
                  <a:gd name="connsiteY304" fmla="*/ 7242 h 10000"/>
                  <a:gd name="connsiteX305" fmla="*/ 9653 w 10000"/>
                  <a:gd name="connsiteY305" fmla="*/ 7981 h 10000"/>
                  <a:gd name="connsiteX306" fmla="*/ 9680 w 10000"/>
                  <a:gd name="connsiteY306" fmla="*/ 8820 h 10000"/>
                  <a:gd name="connsiteX307" fmla="*/ 9712 w 10000"/>
                  <a:gd name="connsiteY307" fmla="*/ 7484 h 10000"/>
                  <a:gd name="connsiteX308" fmla="*/ 9739 w 10000"/>
                  <a:gd name="connsiteY308" fmla="*/ 7012 h 10000"/>
                  <a:gd name="connsiteX309" fmla="*/ 9766 w 10000"/>
                  <a:gd name="connsiteY309" fmla="*/ 6758 h 10000"/>
                  <a:gd name="connsiteX310" fmla="*/ 9797 w 10000"/>
                  <a:gd name="connsiteY310" fmla="*/ 6615 h 10000"/>
                  <a:gd name="connsiteX311" fmla="*/ 9824 w 10000"/>
                  <a:gd name="connsiteY311" fmla="*/ 6559 h 10000"/>
                  <a:gd name="connsiteX312" fmla="*/ 9856 w 10000"/>
                  <a:gd name="connsiteY312" fmla="*/ 6590 h 10000"/>
                  <a:gd name="connsiteX313" fmla="*/ 9883 w 10000"/>
                  <a:gd name="connsiteY313" fmla="*/ 6708 h 10000"/>
                  <a:gd name="connsiteX314" fmla="*/ 9910 w 10000"/>
                  <a:gd name="connsiteY314" fmla="*/ 6950 h 10000"/>
                  <a:gd name="connsiteX315" fmla="*/ 9941 w 10000"/>
                  <a:gd name="connsiteY315" fmla="*/ 7404 h 10000"/>
                  <a:gd name="connsiteX316" fmla="*/ 9968 w 10000"/>
                  <a:gd name="connsiteY316" fmla="*/ 8516 h 10000"/>
                  <a:gd name="connsiteX317" fmla="*/ 10000 w 10000"/>
                  <a:gd name="connsiteY31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497 w 10000"/>
                  <a:gd name="connsiteY90" fmla="*/ 118 h 10000"/>
                  <a:gd name="connsiteX91" fmla="*/ 3529 w 10000"/>
                  <a:gd name="connsiteY91" fmla="*/ 87 h 10000"/>
                  <a:gd name="connsiteX92" fmla="*/ 3556 w 10000"/>
                  <a:gd name="connsiteY92" fmla="*/ 68 h 10000"/>
                  <a:gd name="connsiteX93" fmla="*/ 3587 w 10000"/>
                  <a:gd name="connsiteY93" fmla="*/ 43 h 10000"/>
                  <a:gd name="connsiteX94" fmla="*/ 3614 w 10000"/>
                  <a:gd name="connsiteY94" fmla="*/ 31 h 10000"/>
                  <a:gd name="connsiteX95" fmla="*/ 3641 w 10000"/>
                  <a:gd name="connsiteY95" fmla="*/ 19 h 10000"/>
                  <a:gd name="connsiteX96" fmla="*/ 3673 w 10000"/>
                  <a:gd name="connsiteY96" fmla="*/ 6 h 10000"/>
                  <a:gd name="connsiteX97" fmla="*/ 3700 w 10000"/>
                  <a:gd name="connsiteY97" fmla="*/ 6 h 10000"/>
                  <a:gd name="connsiteX98" fmla="*/ 3731 w 10000"/>
                  <a:gd name="connsiteY98" fmla="*/ 0 h 10000"/>
                  <a:gd name="connsiteX99" fmla="*/ 3758 w 10000"/>
                  <a:gd name="connsiteY99" fmla="*/ 0 h 10000"/>
                  <a:gd name="connsiteX100" fmla="*/ 3785 w 10000"/>
                  <a:gd name="connsiteY100" fmla="*/ 6 h 10000"/>
                  <a:gd name="connsiteX101" fmla="*/ 3817 w 10000"/>
                  <a:gd name="connsiteY101" fmla="*/ 12 h 10000"/>
                  <a:gd name="connsiteX102" fmla="*/ 3844 w 10000"/>
                  <a:gd name="connsiteY102" fmla="*/ 19 h 10000"/>
                  <a:gd name="connsiteX103" fmla="*/ 3876 w 10000"/>
                  <a:gd name="connsiteY103" fmla="*/ 31 h 10000"/>
                  <a:gd name="connsiteX104" fmla="*/ 3903 w 10000"/>
                  <a:gd name="connsiteY104" fmla="*/ 43 h 10000"/>
                  <a:gd name="connsiteX105" fmla="*/ 3930 w 10000"/>
                  <a:gd name="connsiteY105" fmla="*/ 62 h 10000"/>
                  <a:gd name="connsiteX106" fmla="*/ 3957 w 10000"/>
                  <a:gd name="connsiteY106" fmla="*/ 81 h 10000"/>
                  <a:gd name="connsiteX107" fmla="*/ 3988 w 10000"/>
                  <a:gd name="connsiteY107" fmla="*/ 106 h 10000"/>
                  <a:gd name="connsiteX108" fmla="*/ 4015 w 10000"/>
                  <a:gd name="connsiteY108" fmla="*/ 130 h 10000"/>
                  <a:gd name="connsiteX109" fmla="*/ 4047 w 10000"/>
                  <a:gd name="connsiteY109" fmla="*/ 155 h 10000"/>
                  <a:gd name="connsiteX110" fmla="*/ 4074 w 10000"/>
                  <a:gd name="connsiteY110" fmla="*/ 186 h 10000"/>
                  <a:gd name="connsiteX111" fmla="*/ 4101 w 10000"/>
                  <a:gd name="connsiteY111" fmla="*/ 217 h 10000"/>
                  <a:gd name="connsiteX112" fmla="*/ 4132 w 10000"/>
                  <a:gd name="connsiteY112" fmla="*/ 255 h 10000"/>
                  <a:gd name="connsiteX113" fmla="*/ 4160 w 10000"/>
                  <a:gd name="connsiteY113" fmla="*/ 292 h 10000"/>
                  <a:gd name="connsiteX114" fmla="*/ 4191 w 10000"/>
                  <a:gd name="connsiteY114" fmla="*/ 329 h 10000"/>
                  <a:gd name="connsiteX115" fmla="*/ 4218 w 10000"/>
                  <a:gd name="connsiteY115" fmla="*/ 373 h 10000"/>
                  <a:gd name="connsiteX116" fmla="*/ 4245 w 10000"/>
                  <a:gd name="connsiteY116" fmla="*/ 422 h 10000"/>
                  <a:gd name="connsiteX117" fmla="*/ 4277 w 10000"/>
                  <a:gd name="connsiteY117" fmla="*/ 466 h 10000"/>
                  <a:gd name="connsiteX118" fmla="*/ 4304 w 10000"/>
                  <a:gd name="connsiteY118" fmla="*/ 522 h 10000"/>
                  <a:gd name="connsiteX119" fmla="*/ 4335 w 10000"/>
                  <a:gd name="connsiteY119" fmla="*/ 571 h 10000"/>
                  <a:gd name="connsiteX120" fmla="*/ 4362 w 10000"/>
                  <a:gd name="connsiteY120" fmla="*/ 634 h 10000"/>
                  <a:gd name="connsiteX121" fmla="*/ 4389 w 10000"/>
                  <a:gd name="connsiteY121" fmla="*/ 689 h 10000"/>
                  <a:gd name="connsiteX122" fmla="*/ 4421 w 10000"/>
                  <a:gd name="connsiteY122" fmla="*/ 752 h 10000"/>
                  <a:gd name="connsiteX123" fmla="*/ 4448 w 10000"/>
                  <a:gd name="connsiteY123" fmla="*/ 820 h 10000"/>
                  <a:gd name="connsiteX124" fmla="*/ 4475 w 10000"/>
                  <a:gd name="connsiteY124" fmla="*/ 888 h 10000"/>
                  <a:gd name="connsiteX125" fmla="*/ 4507 w 10000"/>
                  <a:gd name="connsiteY125" fmla="*/ 957 h 10000"/>
                  <a:gd name="connsiteX126" fmla="*/ 4534 w 10000"/>
                  <a:gd name="connsiteY126" fmla="*/ 1037 h 10000"/>
                  <a:gd name="connsiteX127" fmla="*/ 4565 w 10000"/>
                  <a:gd name="connsiteY127" fmla="*/ 1118 h 10000"/>
                  <a:gd name="connsiteX128" fmla="*/ 4592 w 10000"/>
                  <a:gd name="connsiteY128" fmla="*/ 1199 h 10000"/>
                  <a:gd name="connsiteX129" fmla="*/ 4619 w 10000"/>
                  <a:gd name="connsiteY129" fmla="*/ 1286 h 10000"/>
                  <a:gd name="connsiteX130" fmla="*/ 4651 w 10000"/>
                  <a:gd name="connsiteY130" fmla="*/ 1373 h 10000"/>
                  <a:gd name="connsiteX131" fmla="*/ 4678 w 10000"/>
                  <a:gd name="connsiteY131" fmla="*/ 1472 h 10000"/>
                  <a:gd name="connsiteX132" fmla="*/ 4709 w 10000"/>
                  <a:gd name="connsiteY132" fmla="*/ 1565 h 10000"/>
                  <a:gd name="connsiteX133" fmla="*/ 4736 w 10000"/>
                  <a:gd name="connsiteY133" fmla="*/ 1671 h 10000"/>
                  <a:gd name="connsiteX134" fmla="*/ 4763 w 10000"/>
                  <a:gd name="connsiteY134" fmla="*/ 1776 h 10000"/>
                  <a:gd name="connsiteX135" fmla="*/ 4795 w 10000"/>
                  <a:gd name="connsiteY135" fmla="*/ 1894 h 10000"/>
                  <a:gd name="connsiteX136" fmla="*/ 4822 w 10000"/>
                  <a:gd name="connsiteY136" fmla="*/ 2012 h 10000"/>
                  <a:gd name="connsiteX137" fmla="*/ 4854 w 10000"/>
                  <a:gd name="connsiteY137" fmla="*/ 2137 h 10000"/>
                  <a:gd name="connsiteX138" fmla="*/ 4881 w 10000"/>
                  <a:gd name="connsiteY138" fmla="*/ 2267 h 10000"/>
                  <a:gd name="connsiteX139" fmla="*/ 4908 w 10000"/>
                  <a:gd name="connsiteY139" fmla="*/ 2404 h 10000"/>
                  <a:gd name="connsiteX140" fmla="*/ 4935 w 10000"/>
                  <a:gd name="connsiteY140" fmla="*/ 2553 h 10000"/>
                  <a:gd name="connsiteX141" fmla="*/ 4966 w 10000"/>
                  <a:gd name="connsiteY141" fmla="*/ 2708 h 10000"/>
                  <a:gd name="connsiteX142" fmla="*/ 4993 w 10000"/>
                  <a:gd name="connsiteY142" fmla="*/ 2870 h 10000"/>
                  <a:gd name="connsiteX143" fmla="*/ 5025 w 10000"/>
                  <a:gd name="connsiteY143" fmla="*/ 3043 h 10000"/>
                  <a:gd name="connsiteX144" fmla="*/ 5052 w 10000"/>
                  <a:gd name="connsiteY144" fmla="*/ 3230 h 10000"/>
                  <a:gd name="connsiteX145" fmla="*/ 5079 w 10000"/>
                  <a:gd name="connsiteY145" fmla="*/ 3429 h 10000"/>
                  <a:gd name="connsiteX146" fmla="*/ 5110 w 10000"/>
                  <a:gd name="connsiteY146" fmla="*/ 3646 h 10000"/>
                  <a:gd name="connsiteX147" fmla="*/ 5137 w 10000"/>
                  <a:gd name="connsiteY147" fmla="*/ 3882 h 10000"/>
                  <a:gd name="connsiteX148" fmla="*/ 5169 w 10000"/>
                  <a:gd name="connsiteY148" fmla="*/ 4143 h 10000"/>
                  <a:gd name="connsiteX149" fmla="*/ 5196 w 10000"/>
                  <a:gd name="connsiteY149" fmla="*/ 4441 h 10000"/>
                  <a:gd name="connsiteX150" fmla="*/ 5223 w 10000"/>
                  <a:gd name="connsiteY150" fmla="*/ 4789 h 10000"/>
                  <a:gd name="connsiteX151" fmla="*/ 5255 w 10000"/>
                  <a:gd name="connsiteY151" fmla="*/ 5205 h 10000"/>
                  <a:gd name="connsiteX152" fmla="*/ 5282 w 10000"/>
                  <a:gd name="connsiteY152" fmla="*/ 5758 h 10000"/>
                  <a:gd name="connsiteX153" fmla="*/ 5313 w 10000"/>
                  <a:gd name="connsiteY153" fmla="*/ 6671 h 10000"/>
                  <a:gd name="connsiteX154" fmla="*/ 5340 w 10000"/>
                  <a:gd name="connsiteY154" fmla="*/ 7776 h 10000"/>
                  <a:gd name="connsiteX155" fmla="*/ 5367 w 10000"/>
                  <a:gd name="connsiteY155" fmla="*/ 6565 h 10000"/>
                  <a:gd name="connsiteX156" fmla="*/ 5399 w 10000"/>
                  <a:gd name="connsiteY156" fmla="*/ 6255 h 10000"/>
                  <a:gd name="connsiteX157" fmla="*/ 5426 w 10000"/>
                  <a:gd name="connsiteY157" fmla="*/ 6155 h 10000"/>
                  <a:gd name="connsiteX158" fmla="*/ 5453 w 10000"/>
                  <a:gd name="connsiteY158" fmla="*/ 6180 h 10000"/>
                  <a:gd name="connsiteX159" fmla="*/ 5484 w 10000"/>
                  <a:gd name="connsiteY159" fmla="*/ 6286 h 10000"/>
                  <a:gd name="connsiteX160" fmla="*/ 5511 w 10000"/>
                  <a:gd name="connsiteY160" fmla="*/ 6484 h 10000"/>
                  <a:gd name="connsiteX161" fmla="*/ 5539 w 10000"/>
                  <a:gd name="connsiteY161" fmla="*/ 6801 h 10000"/>
                  <a:gd name="connsiteX162" fmla="*/ 5570 w 10000"/>
                  <a:gd name="connsiteY162" fmla="*/ 7373 h 10000"/>
                  <a:gd name="connsiteX163" fmla="*/ 5597 w 10000"/>
                  <a:gd name="connsiteY163" fmla="*/ 9447 h 10000"/>
                  <a:gd name="connsiteX164" fmla="*/ 5629 w 10000"/>
                  <a:gd name="connsiteY164" fmla="*/ 7621 h 10000"/>
                  <a:gd name="connsiteX165" fmla="*/ 5656 w 10000"/>
                  <a:gd name="connsiteY165" fmla="*/ 7012 h 10000"/>
                  <a:gd name="connsiteX166" fmla="*/ 5683 w 10000"/>
                  <a:gd name="connsiteY166" fmla="*/ 6708 h 10000"/>
                  <a:gd name="connsiteX167" fmla="*/ 5714 w 10000"/>
                  <a:gd name="connsiteY167" fmla="*/ 6534 h 10000"/>
                  <a:gd name="connsiteX168" fmla="*/ 5741 w 10000"/>
                  <a:gd name="connsiteY168" fmla="*/ 6429 h 10000"/>
                  <a:gd name="connsiteX169" fmla="*/ 5773 w 10000"/>
                  <a:gd name="connsiteY169" fmla="*/ 6385 h 10000"/>
                  <a:gd name="connsiteX170" fmla="*/ 5800 w 10000"/>
                  <a:gd name="connsiteY170" fmla="*/ 6385 h 10000"/>
                  <a:gd name="connsiteX171" fmla="*/ 5827 w 10000"/>
                  <a:gd name="connsiteY171" fmla="*/ 6429 h 10000"/>
                  <a:gd name="connsiteX172" fmla="*/ 5858 w 10000"/>
                  <a:gd name="connsiteY172" fmla="*/ 6516 h 10000"/>
                  <a:gd name="connsiteX173" fmla="*/ 5886 w 10000"/>
                  <a:gd name="connsiteY173" fmla="*/ 6646 h 10000"/>
                  <a:gd name="connsiteX174" fmla="*/ 5913 w 10000"/>
                  <a:gd name="connsiteY174" fmla="*/ 6845 h 10000"/>
                  <a:gd name="connsiteX175" fmla="*/ 5944 w 10000"/>
                  <a:gd name="connsiteY175" fmla="*/ 7149 h 10000"/>
                  <a:gd name="connsiteX176" fmla="*/ 5971 w 10000"/>
                  <a:gd name="connsiteY176" fmla="*/ 7658 h 10000"/>
                  <a:gd name="connsiteX177" fmla="*/ 6003 w 10000"/>
                  <a:gd name="connsiteY177" fmla="*/ 9093 h 10000"/>
                  <a:gd name="connsiteX178" fmla="*/ 6030 w 10000"/>
                  <a:gd name="connsiteY178" fmla="*/ 8106 h 10000"/>
                  <a:gd name="connsiteX179" fmla="*/ 6057 w 10000"/>
                  <a:gd name="connsiteY179" fmla="*/ 7385 h 10000"/>
                  <a:gd name="connsiteX180" fmla="*/ 6088 w 10000"/>
                  <a:gd name="connsiteY180" fmla="*/ 7019 h 10000"/>
                  <a:gd name="connsiteX181" fmla="*/ 6115 w 10000"/>
                  <a:gd name="connsiteY181" fmla="*/ 6789 h 10000"/>
                  <a:gd name="connsiteX182" fmla="*/ 6147 w 10000"/>
                  <a:gd name="connsiteY182" fmla="*/ 6634 h 10000"/>
                  <a:gd name="connsiteX183" fmla="*/ 6174 w 10000"/>
                  <a:gd name="connsiteY183" fmla="*/ 6534 h 10000"/>
                  <a:gd name="connsiteX184" fmla="*/ 6201 w 10000"/>
                  <a:gd name="connsiteY184" fmla="*/ 6472 h 10000"/>
                  <a:gd name="connsiteX185" fmla="*/ 6233 w 10000"/>
                  <a:gd name="connsiteY185" fmla="*/ 6441 h 10000"/>
                  <a:gd name="connsiteX186" fmla="*/ 6260 w 10000"/>
                  <a:gd name="connsiteY186" fmla="*/ 6435 h 10000"/>
                  <a:gd name="connsiteX187" fmla="*/ 6291 w 10000"/>
                  <a:gd name="connsiteY187" fmla="*/ 6460 h 10000"/>
                  <a:gd name="connsiteX188" fmla="*/ 6318 w 10000"/>
                  <a:gd name="connsiteY188" fmla="*/ 6516 h 10000"/>
                  <a:gd name="connsiteX189" fmla="*/ 6345 w 10000"/>
                  <a:gd name="connsiteY189" fmla="*/ 6609 h 10000"/>
                  <a:gd name="connsiteX190" fmla="*/ 6372 w 10000"/>
                  <a:gd name="connsiteY190" fmla="*/ 6733 h 10000"/>
                  <a:gd name="connsiteX191" fmla="*/ 6404 w 10000"/>
                  <a:gd name="connsiteY191" fmla="*/ 6919 h 10000"/>
                  <a:gd name="connsiteX192" fmla="*/ 6431 w 10000"/>
                  <a:gd name="connsiteY192" fmla="*/ 7186 h 10000"/>
                  <a:gd name="connsiteX193" fmla="*/ 6462 w 10000"/>
                  <a:gd name="connsiteY193" fmla="*/ 7596 h 10000"/>
                  <a:gd name="connsiteX194" fmla="*/ 6489 w 10000"/>
                  <a:gd name="connsiteY194" fmla="*/ 8466 h 10000"/>
                  <a:gd name="connsiteX195" fmla="*/ 6516 w 10000"/>
                  <a:gd name="connsiteY195" fmla="*/ 8801 h 10000"/>
                  <a:gd name="connsiteX196" fmla="*/ 6548 w 10000"/>
                  <a:gd name="connsiteY196" fmla="*/ 7714 h 10000"/>
                  <a:gd name="connsiteX197" fmla="*/ 6575 w 10000"/>
                  <a:gd name="connsiteY197" fmla="*/ 7261 h 10000"/>
                  <a:gd name="connsiteX198" fmla="*/ 6607 w 10000"/>
                  <a:gd name="connsiteY198" fmla="*/ 6981 h 10000"/>
                  <a:gd name="connsiteX199" fmla="*/ 6634 w 10000"/>
                  <a:gd name="connsiteY199" fmla="*/ 6795 h 10000"/>
                  <a:gd name="connsiteX200" fmla="*/ 6661 w 10000"/>
                  <a:gd name="connsiteY200" fmla="*/ 6658 h 10000"/>
                  <a:gd name="connsiteX201" fmla="*/ 6692 w 10000"/>
                  <a:gd name="connsiteY201" fmla="*/ 6559 h 10000"/>
                  <a:gd name="connsiteX202" fmla="*/ 6719 w 10000"/>
                  <a:gd name="connsiteY202" fmla="*/ 6497 h 10000"/>
                  <a:gd name="connsiteX203" fmla="*/ 6751 w 10000"/>
                  <a:gd name="connsiteY203" fmla="*/ 6460 h 10000"/>
                  <a:gd name="connsiteX204" fmla="*/ 6778 w 10000"/>
                  <a:gd name="connsiteY204" fmla="*/ 6453 h 10000"/>
                  <a:gd name="connsiteX205" fmla="*/ 6805 w 10000"/>
                  <a:gd name="connsiteY205" fmla="*/ 6460 h 10000"/>
                  <a:gd name="connsiteX206" fmla="*/ 6836 w 10000"/>
                  <a:gd name="connsiteY206" fmla="*/ 6503 h 10000"/>
                  <a:gd name="connsiteX207" fmla="*/ 6863 w 10000"/>
                  <a:gd name="connsiteY207" fmla="*/ 6565 h 10000"/>
                  <a:gd name="connsiteX208" fmla="*/ 6890 w 10000"/>
                  <a:gd name="connsiteY208" fmla="*/ 6658 h 10000"/>
                  <a:gd name="connsiteX209" fmla="*/ 6922 w 10000"/>
                  <a:gd name="connsiteY209" fmla="*/ 6789 h 10000"/>
                  <a:gd name="connsiteX210" fmla="*/ 6949 w 10000"/>
                  <a:gd name="connsiteY210" fmla="*/ 6975 h 10000"/>
                  <a:gd name="connsiteX211" fmla="*/ 6981 w 10000"/>
                  <a:gd name="connsiteY211" fmla="*/ 7236 h 10000"/>
                  <a:gd name="connsiteX212" fmla="*/ 7008 w 10000"/>
                  <a:gd name="connsiteY212" fmla="*/ 7634 h 10000"/>
                  <a:gd name="connsiteX213" fmla="*/ 7035 w 10000"/>
                  <a:gd name="connsiteY213" fmla="*/ 8460 h 10000"/>
                  <a:gd name="connsiteX214" fmla="*/ 7066 w 10000"/>
                  <a:gd name="connsiteY214" fmla="*/ 8969 h 10000"/>
                  <a:gd name="connsiteX215" fmla="*/ 7093 w 10000"/>
                  <a:gd name="connsiteY215" fmla="*/ 7801 h 10000"/>
                  <a:gd name="connsiteX216" fmla="*/ 7125 w 10000"/>
                  <a:gd name="connsiteY216" fmla="*/ 7329 h 10000"/>
                  <a:gd name="connsiteX217" fmla="*/ 7152 w 10000"/>
                  <a:gd name="connsiteY217" fmla="*/ 7037 h 10000"/>
                  <a:gd name="connsiteX218" fmla="*/ 7179 w 10000"/>
                  <a:gd name="connsiteY218" fmla="*/ 6839 h 10000"/>
                  <a:gd name="connsiteX219" fmla="*/ 7210 w 10000"/>
                  <a:gd name="connsiteY219" fmla="*/ 6696 h 10000"/>
                  <a:gd name="connsiteX220" fmla="*/ 7237 w 10000"/>
                  <a:gd name="connsiteY220" fmla="*/ 6590 h 10000"/>
                  <a:gd name="connsiteX221" fmla="*/ 7269 w 10000"/>
                  <a:gd name="connsiteY221" fmla="*/ 6516 h 10000"/>
                  <a:gd name="connsiteX222" fmla="*/ 7296 w 10000"/>
                  <a:gd name="connsiteY222" fmla="*/ 6472 h 10000"/>
                  <a:gd name="connsiteX223" fmla="*/ 7323 w 10000"/>
                  <a:gd name="connsiteY223" fmla="*/ 6447 h 10000"/>
                  <a:gd name="connsiteX224" fmla="*/ 7350 w 10000"/>
                  <a:gd name="connsiteY224" fmla="*/ 6447 h 10000"/>
                  <a:gd name="connsiteX225" fmla="*/ 7382 w 10000"/>
                  <a:gd name="connsiteY225" fmla="*/ 6466 h 10000"/>
                  <a:gd name="connsiteX226" fmla="*/ 7409 w 10000"/>
                  <a:gd name="connsiteY226" fmla="*/ 6509 h 10000"/>
                  <a:gd name="connsiteX227" fmla="*/ 7440 w 10000"/>
                  <a:gd name="connsiteY227" fmla="*/ 6578 h 10000"/>
                  <a:gd name="connsiteX228" fmla="*/ 7467 w 10000"/>
                  <a:gd name="connsiteY228" fmla="*/ 6677 h 10000"/>
                  <a:gd name="connsiteX229" fmla="*/ 7494 w 10000"/>
                  <a:gd name="connsiteY229" fmla="*/ 6814 h 10000"/>
                  <a:gd name="connsiteX230" fmla="*/ 7526 w 10000"/>
                  <a:gd name="connsiteY230" fmla="*/ 7006 h 10000"/>
                  <a:gd name="connsiteX231" fmla="*/ 7553 w 10000"/>
                  <a:gd name="connsiteY231" fmla="*/ 7273 h 10000"/>
                  <a:gd name="connsiteX232" fmla="*/ 7584 w 10000"/>
                  <a:gd name="connsiteY232" fmla="*/ 7696 h 10000"/>
                  <a:gd name="connsiteX233" fmla="*/ 7612 w 10000"/>
                  <a:gd name="connsiteY233" fmla="*/ 8584 h 10000"/>
                  <a:gd name="connsiteX234" fmla="*/ 7639 w 10000"/>
                  <a:gd name="connsiteY234" fmla="*/ 8814 h 10000"/>
                  <a:gd name="connsiteX235" fmla="*/ 7670 w 10000"/>
                  <a:gd name="connsiteY235" fmla="*/ 7770 h 10000"/>
                  <a:gd name="connsiteX236" fmla="*/ 7697 w 10000"/>
                  <a:gd name="connsiteY236" fmla="*/ 7317 h 10000"/>
                  <a:gd name="connsiteX237" fmla="*/ 7729 w 10000"/>
                  <a:gd name="connsiteY237" fmla="*/ 7031 h 10000"/>
                  <a:gd name="connsiteX238" fmla="*/ 7756 w 10000"/>
                  <a:gd name="connsiteY238" fmla="*/ 6839 h 10000"/>
                  <a:gd name="connsiteX239" fmla="*/ 7783 w 10000"/>
                  <a:gd name="connsiteY239" fmla="*/ 6696 h 10000"/>
                  <a:gd name="connsiteX240" fmla="*/ 7810 w 10000"/>
                  <a:gd name="connsiteY240" fmla="*/ 6590 h 10000"/>
                  <a:gd name="connsiteX241" fmla="*/ 7841 w 10000"/>
                  <a:gd name="connsiteY241" fmla="*/ 6522 h 10000"/>
                  <a:gd name="connsiteX242" fmla="*/ 7868 w 10000"/>
                  <a:gd name="connsiteY242" fmla="*/ 6472 h 10000"/>
                  <a:gd name="connsiteX243" fmla="*/ 7900 w 10000"/>
                  <a:gd name="connsiteY243" fmla="*/ 6447 h 10000"/>
                  <a:gd name="connsiteX244" fmla="*/ 7927 w 10000"/>
                  <a:gd name="connsiteY244" fmla="*/ 6447 h 10000"/>
                  <a:gd name="connsiteX245" fmla="*/ 7954 w 10000"/>
                  <a:gd name="connsiteY245" fmla="*/ 6466 h 10000"/>
                  <a:gd name="connsiteX246" fmla="*/ 7986 w 10000"/>
                  <a:gd name="connsiteY246" fmla="*/ 6509 h 10000"/>
                  <a:gd name="connsiteX247" fmla="*/ 8013 w 10000"/>
                  <a:gd name="connsiteY247" fmla="*/ 6578 h 10000"/>
                  <a:gd name="connsiteX248" fmla="*/ 8044 w 10000"/>
                  <a:gd name="connsiteY248" fmla="*/ 6683 h 10000"/>
                  <a:gd name="connsiteX249" fmla="*/ 8071 w 10000"/>
                  <a:gd name="connsiteY249" fmla="*/ 6820 h 10000"/>
                  <a:gd name="connsiteX250" fmla="*/ 8098 w 10000"/>
                  <a:gd name="connsiteY250" fmla="*/ 7006 h 10000"/>
                  <a:gd name="connsiteX251" fmla="*/ 8130 w 10000"/>
                  <a:gd name="connsiteY251" fmla="*/ 7280 h 10000"/>
                  <a:gd name="connsiteX252" fmla="*/ 8157 w 10000"/>
                  <a:gd name="connsiteY252" fmla="*/ 7714 h 10000"/>
                  <a:gd name="connsiteX253" fmla="*/ 8188 w 10000"/>
                  <a:gd name="connsiteY253" fmla="*/ 8671 h 10000"/>
                  <a:gd name="connsiteX254" fmla="*/ 8215 w 10000"/>
                  <a:gd name="connsiteY254" fmla="*/ 8696 h 10000"/>
                  <a:gd name="connsiteX255" fmla="*/ 8242 w 10000"/>
                  <a:gd name="connsiteY255" fmla="*/ 7720 h 10000"/>
                  <a:gd name="connsiteX256" fmla="*/ 8274 w 10000"/>
                  <a:gd name="connsiteY256" fmla="*/ 7286 h 10000"/>
                  <a:gd name="connsiteX257" fmla="*/ 8301 w 10000"/>
                  <a:gd name="connsiteY257" fmla="*/ 7006 h 10000"/>
                  <a:gd name="connsiteX258" fmla="*/ 8328 w 10000"/>
                  <a:gd name="connsiteY258" fmla="*/ 6820 h 10000"/>
                  <a:gd name="connsiteX259" fmla="*/ 8360 w 10000"/>
                  <a:gd name="connsiteY259" fmla="*/ 6683 h 10000"/>
                  <a:gd name="connsiteX260" fmla="*/ 8387 w 10000"/>
                  <a:gd name="connsiteY260" fmla="*/ 6584 h 10000"/>
                  <a:gd name="connsiteX261" fmla="*/ 8418 w 10000"/>
                  <a:gd name="connsiteY261" fmla="*/ 6516 h 10000"/>
                  <a:gd name="connsiteX262" fmla="*/ 8445 w 10000"/>
                  <a:gd name="connsiteY262" fmla="*/ 6472 h 10000"/>
                  <a:gd name="connsiteX263" fmla="*/ 8472 w 10000"/>
                  <a:gd name="connsiteY263" fmla="*/ 6453 h 10000"/>
                  <a:gd name="connsiteX264" fmla="*/ 8504 w 10000"/>
                  <a:gd name="connsiteY264" fmla="*/ 6460 h 10000"/>
                  <a:gd name="connsiteX265" fmla="*/ 8531 w 10000"/>
                  <a:gd name="connsiteY265" fmla="*/ 6491 h 10000"/>
                  <a:gd name="connsiteX266" fmla="*/ 8562 w 10000"/>
                  <a:gd name="connsiteY266" fmla="*/ 6553 h 10000"/>
                  <a:gd name="connsiteX267" fmla="*/ 8589 w 10000"/>
                  <a:gd name="connsiteY267" fmla="*/ 6640 h 10000"/>
                  <a:gd name="connsiteX268" fmla="*/ 8616 w 10000"/>
                  <a:gd name="connsiteY268" fmla="*/ 6770 h 10000"/>
                  <a:gd name="connsiteX269" fmla="*/ 8648 w 10000"/>
                  <a:gd name="connsiteY269" fmla="*/ 6944 h 10000"/>
                  <a:gd name="connsiteX270" fmla="*/ 8675 w 10000"/>
                  <a:gd name="connsiteY270" fmla="*/ 7205 h 10000"/>
                  <a:gd name="connsiteX271" fmla="*/ 8707 w 10000"/>
                  <a:gd name="connsiteY271" fmla="*/ 7615 h 10000"/>
                  <a:gd name="connsiteX272" fmla="*/ 8734 w 10000"/>
                  <a:gd name="connsiteY272" fmla="*/ 8460 h 10000"/>
                  <a:gd name="connsiteX273" fmla="*/ 8761 w 10000"/>
                  <a:gd name="connsiteY273" fmla="*/ 8839 h 10000"/>
                  <a:gd name="connsiteX274" fmla="*/ 8788 w 10000"/>
                  <a:gd name="connsiteY274" fmla="*/ 7733 h 10000"/>
                  <a:gd name="connsiteX275" fmla="*/ 8819 w 10000"/>
                  <a:gd name="connsiteY275" fmla="*/ 7267 h 10000"/>
                  <a:gd name="connsiteX276" fmla="*/ 8851 w 10000"/>
                  <a:gd name="connsiteY276" fmla="*/ 6981 h 10000"/>
                  <a:gd name="connsiteX277" fmla="*/ 8878 w 10000"/>
                  <a:gd name="connsiteY277" fmla="*/ 6783 h 10000"/>
                  <a:gd name="connsiteX278" fmla="*/ 8905 w 10000"/>
                  <a:gd name="connsiteY278" fmla="*/ 6646 h 10000"/>
                  <a:gd name="connsiteX279" fmla="*/ 8932 w 10000"/>
                  <a:gd name="connsiteY279" fmla="*/ 6547 h 10000"/>
                  <a:gd name="connsiteX280" fmla="*/ 8963 w 10000"/>
                  <a:gd name="connsiteY280" fmla="*/ 6484 h 10000"/>
                  <a:gd name="connsiteX281" fmla="*/ 8991 w 10000"/>
                  <a:gd name="connsiteY281" fmla="*/ 6453 h 10000"/>
                  <a:gd name="connsiteX282" fmla="*/ 9022 w 10000"/>
                  <a:gd name="connsiteY282" fmla="*/ 6447 h 10000"/>
                  <a:gd name="connsiteX283" fmla="*/ 9049 w 10000"/>
                  <a:gd name="connsiteY283" fmla="*/ 6472 h 10000"/>
                  <a:gd name="connsiteX284" fmla="*/ 9076 w 10000"/>
                  <a:gd name="connsiteY284" fmla="*/ 6528 h 10000"/>
                  <a:gd name="connsiteX285" fmla="*/ 9108 w 10000"/>
                  <a:gd name="connsiteY285" fmla="*/ 6621 h 10000"/>
                  <a:gd name="connsiteX286" fmla="*/ 9135 w 10000"/>
                  <a:gd name="connsiteY286" fmla="*/ 6758 h 10000"/>
                  <a:gd name="connsiteX287" fmla="*/ 9166 w 10000"/>
                  <a:gd name="connsiteY287" fmla="*/ 6957 h 10000"/>
                  <a:gd name="connsiteX288" fmla="*/ 9193 w 10000"/>
                  <a:gd name="connsiteY288" fmla="*/ 7267 h 10000"/>
                  <a:gd name="connsiteX289" fmla="*/ 9220 w 10000"/>
                  <a:gd name="connsiteY289" fmla="*/ 7814 h 10000"/>
                  <a:gd name="connsiteX290" fmla="*/ 9252 w 10000"/>
                  <a:gd name="connsiteY290" fmla="*/ 9863 h 10000"/>
                  <a:gd name="connsiteX291" fmla="*/ 9279 w 10000"/>
                  <a:gd name="connsiteY291" fmla="*/ 7988 h 10000"/>
                  <a:gd name="connsiteX292" fmla="*/ 9306 w 10000"/>
                  <a:gd name="connsiteY292" fmla="*/ 7335 h 10000"/>
                  <a:gd name="connsiteX293" fmla="*/ 9338 w 10000"/>
                  <a:gd name="connsiteY293" fmla="*/ 6988 h 10000"/>
                  <a:gd name="connsiteX294" fmla="*/ 9365 w 10000"/>
                  <a:gd name="connsiteY294" fmla="*/ 6758 h 10000"/>
                  <a:gd name="connsiteX295" fmla="*/ 9396 w 10000"/>
                  <a:gd name="connsiteY295" fmla="*/ 6602 h 10000"/>
                  <a:gd name="connsiteX296" fmla="*/ 9423 w 10000"/>
                  <a:gd name="connsiteY296" fmla="*/ 6503 h 10000"/>
                  <a:gd name="connsiteX297" fmla="*/ 9450 w 10000"/>
                  <a:gd name="connsiteY297" fmla="*/ 6447 h 10000"/>
                  <a:gd name="connsiteX298" fmla="*/ 9482 w 10000"/>
                  <a:gd name="connsiteY298" fmla="*/ 6435 h 10000"/>
                  <a:gd name="connsiteX299" fmla="*/ 9509 w 10000"/>
                  <a:gd name="connsiteY299" fmla="*/ 6460 h 10000"/>
                  <a:gd name="connsiteX300" fmla="*/ 9540 w 10000"/>
                  <a:gd name="connsiteY300" fmla="*/ 6534 h 10000"/>
                  <a:gd name="connsiteX301" fmla="*/ 9567 w 10000"/>
                  <a:gd name="connsiteY301" fmla="*/ 6665 h 10000"/>
                  <a:gd name="connsiteX302" fmla="*/ 9594 w 10000"/>
                  <a:gd name="connsiteY302" fmla="*/ 6882 h 10000"/>
                  <a:gd name="connsiteX303" fmla="*/ 9626 w 10000"/>
                  <a:gd name="connsiteY303" fmla="*/ 7242 h 10000"/>
                  <a:gd name="connsiteX304" fmla="*/ 9653 w 10000"/>
                  <a:gd name="connsiteY304" fmla="*/ 7981 h 10000"/>
                  <a:gd name="connsiteX305" fmla="*/ 9680 w 10000"/>
                  <a:gd name="connsiteY305" fmla="*/ 8820 h 10000"/>
                  <a:gd name="connsiteX306" fmla="*/ 9712 w 10000"/>
                  <a:gd name="connsiteY306" fmla="*/ 7484 h 10000"/>
                  <a:gd name="connsiteX307" fmla="*/ 9739 w 10000"/>
                  <a:gd name="connsiteY307" fmla="*/ 7012 h 10000"/>
                  <a:gd name="connsiteX308" fmla="*/ 9766 w 10000"/>
                  <a:gd name="connsiteY308" fmla="*/ 6758 h 10000"/>
                  <a:gd name="connsiteX309" fmla="*/ 9797 w 10000"/>
                  <a:gd name="connsiteY309" fmla="*/ 6615 h 10000"/>
                  <a:gd name="connsiteX310" fmla="*/ 9824 w 10000"/>
                  <a:gd name="connsiteY310" fmla="*/ 6559 h 10000"/>
                  <a:gd name="connsiteX311" fmla="*/ 9856 w 10000"/>
                  <a:gd name="connsiteY311" fmla="*/ 6590 h 10000"/>
                  <a:gd name="connsiteX312" fmla="*/ 9883 w 10000"/>
                  <a:gd name="connsiteY312" fmla="*/ 6708 h 10000"/>
                  <a:gd name="connsiteX313" fmla="*/ 9910 w 10000"/>
                  <a:gd name="connsiteY313" fmla="*/ 6950 h 10000"/>
                  <a:gd name="connsiteX314" fmla="*/ 9941 w 10000"/>
                  <a:gd name="connsiteY314" fmla="*/ 7404 h 10000"/>
                  <a:gd name="connsiteX315" fmla="*/ 9968 w 10000"/>
                  <a:gd name="connsiteY315" fmla="*/ 8516 h 10000"/>
                  <a:gd name="connsiteX316" fmla="*/ 10000 w 10000"/>
                  <a:gd name="connsiteY31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529 w 10000"/>
                  <a:gd name="connsiteY90" fmla="*/ 87 h 10000"/>
                  <a:gd name="connsiteX91" fmla="*/ 3556 w 10000"/>
                  <a:gd name="connsiteY91" fmla="*/ 68 h 10000"/>
                  <a:gd name="connsiteX92" fmla="*/ 3587 w 10000"/>
                  <a:gd name="connsiteY92" fmla="*/ 43 h 10000"/>
                  <a:gd name="connsiteX93" fmla="*/ 3614 w 10000"/>
                  <a:gd name="connsiteY93" fmla="*/ 31 h 10000"/>
                  <a:gd name="connsiteX94" fmla="*/ 3641 w 10000"/>
                  <a:gd name="connsiteY94" fmla="*/ 19 h 10000"/>
                  <a:gd name="connsiteX95" fmla="*/ 3673 w 10000"/>
                  <a:gd name="connsiteY95" fmla="*/ 6 h 10000"/>
                  <a:gd name="connsiteX96" fmla="*/ 3700 w 10000"/>
                  <a:gd name="connsiteY96" fmla="*/ 6 h 10000"/>
                  <a:gd name="connsiteX97" fmla="*/ 3731 w 10000"/>
                  <a:gd name="connsiteY97" fmla="*/ 0 h 10000"/>
                  <a:gd name="connsiteX98" fmla="*/ 3758 w 10000"/>
                  <a:gd name="connsiteY98" fmla="*/ 0 h 10000"/>
                  <a:gd name="connsiteX99" fmla="*/ 3785 w 10000"/>
                  <a:gd name="connsiteY99" fmla="*/ 6 h 10000"/>
                  <a:gd name="connsiteX100" fmla="*/ 3817 w 10000"/>
                  <a:gd name="connsiteY100" fmla="*/ 12 h 10000"/>
                  <a:gd name="connsiteX101" fmla="*/ 3844 w 10000"/>
                  <a:gd name="connsiteY101" fmla="*/ 19 h 10000"/>
                  <a:gd name="connsiteX102" fmla="*/ 3876 w 10000"/>
                  <a:gd name="connsiteY102" fmla="*/ 31 h 10000"/>
                  <a:gd name="connsiteX103" fmla="*/ 3903 w 10000"/>
                  <a:gd name="connsiteY103" fmla="*/ 43 h 10000"/>
                  <a:gd name="connsiteX104" fmla="*/ 3930 w 10000"/>
                  <a:gd name="connsiteY104" fmla="*/ 62 h 10000"/>
                  <a:gd name="connsiteX105" fmla="*/ 3957 w 10000"/>
                  <a:gd name="connsiteY105" fmla="*/ 81 h 10000"/>
                  <a:gd name="connsiteX106" fmla="*/ 3988 w 10000"/>
                  <a:gd name="connsiteY106" fmla="*/ 106 h 10000"/>
                  <a:gd name="connsiteX107" fmla="*/ 4015 w 10000"/>
                  <a:gd name="connsiteY107" fmla="*/ 130 h 10000"/>
                  <a:gd name="connsiteX108" fmla="*/ 4047 w 10000"/>
                  <a:gd name="connsiteY108" fmla="*/ 155 h 10000"/>
                  <a:gd name="connsiteX109" fmla="*/ 4074 w 10000"/>
                  <a:gd name="connsiteY109" fmla="*/ 186 h 10000"/>
                  <a:gd name="connsiteX110" fmla="*/ 4101 w 10000"/>
                  <a:gd name="connsiteY110" fmla="*/ 217 h 10000"/>
                  <a:gd name="connsiteX111" fmla="*/ 4132 w 10000"/>
                  <a:gd name="connsiteY111" fmla="*/ 255 h 10000"/>
                  <a:gd name="connsiteX112" fmla="*/ 4160 w 10000"/>
                  <a:gd name="connsiteY112" fmla="*/ 292 h 10000"/>
                  <a:gd name="connsiteX113" fmla="*/ 4191 w 10000"/>
                  <a:gd name="connsiteY113" fmla="*/ 329 h 10000"/>
                  <a:gd name="connsiteX114" fmla="*/ 4218 w 10000"/>
                  <a:gd name="connsiteY114" fmla="*/ 373 h 10000"/>
                  <a:gd name="connsiteX115" fmla="*/ 4245 w 10000"/>
                  <a:gd name="connsiteY115" fmla="*/ 422 h 10000"/>
                  <a:gd name="connsiteX116" fmla="*/ 4277 w 10000"/>
                  <a:gd name="connsiteY116" fmla="*/ 466 h 10000"/>
                  <a:gd name="connsiteX117" fmla="*/ 4304 w 10000"/>
                  <a:gd name="connsiteY117" fmla="*/ 522 h 10000"/>
                  <a:gd name="connsiteX118" fmla="*/ 4335 w 10000"/>
                  <a:gd name="connsiteY118" fmla="*/ 571 h 10000"/>
                  <a:gd name="connsiteX119" fmla="*/ 4362 w 10000"/>
                  <a:gd name="connsiteY119" fmla="*/ 634 h 10000"/>
                  <a:gd name="connsiteX120" fmla="*/ 4389 w 10000"/>
                  <a:gd name="connsiteY120" fmla="*/ 689 h 10000"/>
                  <a:gd name="connsiteX121" fmla="*/ 4421 w 10000"/>
                  <a:gd name="connsiteY121" fmla="*/ 752 h 10000"/>
                  <a:gd name="connsiteX122" fmla="*/ 4448 w 10000"/>
                  <a:gd name="connsiteY122" fmla="*/ 820 h 10000"/>
                  <a:gd name="connsiteX123" fmla="*/ 4475 w 10000"/>
                  <a:gd name="connsiteY123" fmla="*/ 888 h 10000"/>
                  <a:gd name="connsiteX124" fmla="*/ 4507 w 10000"/>
                  <a:gd name="connsiteY124" fmla="*/ 957 h 10000"/>
                  <a:gd name="connsiteX125" fmla="*/ 4534 w 10000"/>
                  <a:gd name="connsiteY125" fmla="*/ 1037 h 10000"/>
                  <a:gd name="connsiteX126" fmla="*/ 4565 w 10000"/>
                  <a:gd name="connsiteY126" fmla="*/ 1118 h 10000"/>
                  <a:gd name="connsiteX127" fmla="*/ 4592 w 10000"/>
                  <a:gd name="connsiteY127" fmla="*/ 1199 h 10000"/>
                  <a:gd name="connsiteX128" fmla="*/ 4619 w 10000"/>
                  <a:gd name="connsiteY128" fmla="*/ 1286 h 10000"/>
                  <a:gd name="connsiteX129" fmla="*/ 4651 w 10000"/>
                  <a:gd name="connsiteY129" fmla="*/ 1373 h 10000"/>
                  <a:gd name="connsiteX130" fmla="*/ 4678 w 10000"/>
                  <a:gd name="connsiteY130" fmla="*/ 1472 h 10000"/>
                  <a:gd name="connsiteX131" fmla="*/ 4709 w 10000"/>
                  <a:gd name="connsiteY131" fmla="*/ 1565 h 10000"/>
                  <a:gd name="connsiteX132" fmla="*/ 4736 w 10000"/>
                  <a:gd name="connsiteY132" fmla="*/ 1671 h 10000"/>
                  <a:gd name="connsiteX133" fmla="*/ 4763 w 10000"/>
                  <a:gd name="connsiteY133" fmla="*/ 1776 h 10000"/>
                  <a:gd name="connsiteX134" fmla="*/ 4795 w 10000"/>
                  <a:gd name="connsiteY134" fmla="*/ 1894 h 10000"/>
                  <a:gd name="connsiteX135" fmla="*/ 4822 w 10000"/>
                  <a:gd name="connsiteY135" fmla="*/ 2012 h 10000"/>
                  <a:gd name="connsiteX136" fmla="*/ 4854 w 10000"/>
                  <a:gd name="connsiteY136" fmla="*/ 2137 h 10000"/>
                  <a:gd name="connsiteX137" fmla="*/ 4881 w 10000"/>
                  <a:gd name="connsiteY137" fmla="*/ 2267 h 10000"/>
                  <a:gd name="connsiteX138" fmla="*/ 4908 w 10000"/>
                  <a:gd name="connsiteY138" fmla="*/ 2404 h 10000"/>
                  <a:gd name="connsiteX139" fmla="*/ 4935 w 10000"/>
                  <a:gd name="connsiteY139" fmla="*/ 2553 h 10000"/>
                  <a:gd name="connsiteX140" fmla="*/ 4966 w 10000"/>
                  <a:gd name="connsiteY140" fmla="*/ 2708 h 10000"/>
                  <a:gd name="connsiteX141" fmla="*/ 4993 w 10000"/>
                  <a:gd name="connsiteY141" fmla="*/ 2870 h 10000"/>
                  <a:gd name="connsiteX142" fmla="*/ 5025 w 10000"/>
                  <a:gd name="connsiteY142" fmla="*/ 3043 h 10000"/>
                  <a:gd name="connsiteX143" fmla="*/ 5052 w 10000"/>
                  <a:gd name="connsiteY143" fmla="*/ 3230 h 10000"/>
                  <a:gd name="connsiteX144" fmla="*/ 5079 w 10000"/>
                  <a:gd name="connsiteY144" fmla="*/ 3429 h 10000"/>
                  <a:gd name="connsiteX145" fmla="*/ 5110 w 10000"/>
                  <a:gd name="connsiteY145" fmla="*/ 3646 h 10000"/>
                  <a:gd name="connsiteX146" fmla="*/ 5137 w 10000"/>
                  <a:gd name="connsiteY146" fmla="*/ 3882 h 10000"/>
                  <a:gd name="connsiteX147" fmla="*/ 5169 w 10000"/>
                  <a:gd name="connsiteY147" fmla="*/ 4143 h 10000"/>
                  <a:gd name="connsiteX148" fmla="*/ 5196 w 10000"/>
                  <a:gd name="connsiteY148" fmla="*/ 4441 h 10000"/>
                  <a:gd name="connsiteX149" fmla="*/ 5223 w 10000"/>
                  <a:gd name="connsiteY149" fmla="*/ 4789 h 10000"/>
                  <a:gd name="connsiteX150" fmla="*/ 5255 w 10000"/>
                  <a:gd name="connsiteY150" fmla="*/ 5205 h 10000"/>
                  <a:gd name="connsiteX151" fmla="*/ 5282 w 10000"/>
                  <a:gd name="connsiteY151" fmla="*/ 5758 h 10000"/>
                  <a:gd name="connsiteX152" fmla="*/ 5313 w 10000"/>
                  <a:gd name="connsiteY152" fmla="*/ 6671 h 10000"/>
                  <a:gd name="connsiteX153" fmla="*/ 5340 w 10000"/>
                  <a:gd name="connsiteY153" fmla="*/ 7776 h 10000"/>
                  <a:gd name="connsiteX154" fmla="*/ 5367 w 10000"/>
                  <a:gd name="connsiteY154" fmla="*/ 6565 h 10000"/>
                  <a:gd name="connsiteX155" fmla="*/ 5399 w 10000"/>
                  <a:gd name="connsiteY155" fmla="*/ 6255 h 10000"/>
                  <a:gd name="connsiteX156" fmla="*/ 5426 w 10000"/>
                  <a:gd name="connsiteY156" fmla="*/ 6155 h 10000"/>
                  <a:gd name="connsiteX157" fmla="*/ 5453 w 10000"/>
                  <a:gd name="connsiteY157" fmla="*/ 6180 h 10000"/>
                  <a:gd name="connsiteX158" fmla="*/ 5484 w 10000"/>
                  <a:gd name="connsiteY158" fmla="*/ 6286 h 10000"/>
                  <a:gd name="connsiteX159" fmla="*/ 5511 w 10000"/>
                  <a:gd name="connsiteY159" fmla="*/ 6484 h 10000"/>
                  <a:gd name="connsiteX160" fmla="*/ 5539 w 10000"/>
                  <a:gd name="connsiteY160" fmla="*/ 6801 h 10000"/>
                  <a:gd name="connsiteX161" fmla="*/ 5570 w 10000"/>
                  <a:gd name="connsiteY161" fmla="*/ 7373 h 10000"/>
                  <a:gd name="connsiteX162" fmla="*/ 5597 w 10000"/>
                  <a:gd name="connsiteY162" fmla="*/ 9447 h 10000"/>
                  <a:gd name="connsiteX163" fmla="*/ 5629 w 10000"/>
                  <a:gd name="connsiteY163" fmla="*/ 7621 h 10000"/>
                  <a:gd name="connsiteX164" fmla="*/ 5656 w 10000"/>
                  <a:gd name="connsiteY164" fmla="*/ 7012 h 10000"/>
                  <a:gd name="connsiteX165" fmla="*/ 5683 w 10000"/>
                  <a:gd name="connsiteY165" fmla="*/ 6708 h 10000"/>
                  <a:gd name="connsiteX166" fmla="*/ 5714 w 10000"/>
                  <a:gd name="connsiteY166" fmla="*/ 6534 h 10000"/>
                  <a:gd name="connsiteX167" fmla="*/ 5741 w 10000"/>
                  <a:gd name="connsiteY167" fmla="*/ 6429 h 10000"/>
                  <a:gd name="connsiteX168" fmla="*/ 5773 w 10000"/>
                  <a:gd name="connsiteY168" fmla="*/ 6385 h 10000"/>
                  <a:gd name="connsiteX169" fmla="*/ 5800 w 10000"/>
                  <a:gd name="connsiteY169" fmla="*/ 6385 h 10000"/>
                  <a:gd name="connsiteX170" fmla="*/ 5827 w 10000"/>
                  <a:gd name="connsiteY170" fmla="*/ 6429 h 10000"/>
                  <a:gd name="connsiteX171" fmla="*/ 5858 w 10000"/>
                  <a:gd name="connsiteY171" fmla="*/ 6516 h 10000"/>
                  <a:gd name="connsiteX172" fmla="*/ 5886 w 10000"/>
                  <a:gd name="connsiteY172" fmla="*/ 6646 h 10000"/>
                  <a:gd name="connsiteX173" fmla="*/ 5913 w 10000"/>
                  <a:gd name="connsiteY173" fmla="*/ 6845 h 10000"/>
                  <a:gd name="connsiteX174" fmla="*/ 5944 w 10000"/>
                  <a:gd name="connsiteY174" fmla="*/ 7149 h 10000"/>
                  <a:gd name="connsiteX175" fmla="*/ 5971 w 10000"/>
                  <a:gd name="connsiteY175" fmla="*/ 7658 h 10000"/>
                  <a:gd name="connsiteX176" fmla="*/ 6003 w 10000"/>
                  <a:gd name="connsiteY176" fmla="*/ 9093 h 10000"/>
                  <a:gd name="connsiteX177" fmla="*/ 6030 w 10000"/>
                  <a:gd name="connsiteY177" fmla="*/ 8106 h 10000"/>
                  <a:gd name="connsiteX178" fmla="*/ 6057 w 10000"/>
                  <a:gd name="connsiteY178" fmla="*/ 7385 h 10000"/>
                  <a:gd name="connsiteX179" fmla="*/ 6088 w 10000"/>
                  <a:gd name="connsiteY179" fmla="*/ 7019 h 10000"/>
                  <a:gd name="connsiteX180" fmla="*/ 6115 w 10000"/>
                  <a:gd name="connsiteY180" fmla="*/ 6789 h 10000"/>
                  <a:gd name="connsiteX181" fmla="*/ 6147 w 10000"/>
                  <a:gd name="connsiteY181" fmla="*/ 6634 h 10000"/>
                  <a:gd name="connsiteX182" fmla="*/ 6174 w 10000"/>
                  <a:gd name="connsiteY182" fmla="*/ 6534 h 10000"/>
                  <a:gd name="connsiteX183" fmla="*/ 6201 w 10000"/>
                  <a:gd name="connsiteY183" fmla="*/ 6472 h 10000"/>
                  <a:gd name="connsiteX184" fmla="*/ 6233 w 10000"/>
                  <a:gd name="connsiteY184" fmla="*/ 6441 h 10000"/>
                  <a:gd name="connsiteX185" fmla="*/ 6260 w 10000"/>
                  <a:gd name="connsiteY185" fmla="*/ 6435 h 10000"/>
                  <a:gd name="connsiteX186" fmla="*/ 6291 w 10000"/>
                  <a:gd name="connsiteY186" fmla="*/ 6460 h 10000"/>
                  <a:gd name="connsiteX187" fmla="*/ 6318 w 10000"/>
                  <a:gd name="connsiteY187" fmla="*/ 6516 h 10000"/>
                  <a:gd name="connsiteX188" fmla="*/ 6345 w 10000"/>
                  <a:gd name="connsiteY188" fmla="*/ 6609 h 10000"/>
                  <a:gd name="connsiteX189" fmla="*/ 6372 w 10000"/>
                  <a:gd name="connsiteY189" fmla="*/ 6733 h 10000"/>
                  <a:gd name="connsiteX190" fmla="*/ 6404 w 10000"/>
                  <a:gd name="connsiteY190" fmla="*/ 6919 h 10000"/>
                  <a:gd name="connsiteX191" fmla="*/ 6431 w 10000"/>
                  <a:gd name="connsiteY191" fmla="*/ 7186 h 10000"/>
                  <a:gd name="connsiteX192" fmla="*/ 6462 w 10000"/>
                  <a:gd name="connsiteY192" fmla="*/ 7596 h 10000"/>
                  <a:gd name="connsiteX193" fmla="*/ 6489 w 10000"/>
                  <a:gd name="connsiteY193" fmla="*/ 8466 h 10000"/>
                  <a:gd name="connsiteX194" fmla="*/ 6516 w 10000"/>
                  <a:gd name="connsiteY194" fmla="*/ 8801 h 10000"/>
                  <a:gd name="connsiteX195" fmla="*/ 6548 w 10000"/>
                  <a:gd name="connsiteY195" fmla="*/ 7714 h 10000"/>
                  <a:gd name="connsiteX196" fmla="*/ 6575 w 10000"/>
                  <a:gd name="connsiteY196" fmla="*/ 7261 h 10000"/>
                  <a:gd name="connsiteX197" fmla="*/ 6607 w 10000"/>
                  <a:gd name="connsiteY197" fmla="*/ 6981 h 10000"/>
                  <a:gd name="connsiteX198" fmla="*/ 6634 w 10000"/>
                  <a:gd name="connsiteY198" fmla="*/ 6795 h 10000"/>
                  <a:gd name="connsiteX199" fmla="*/ 6661 w 10000"/>
                  <a:gd name="connsiteY199" fmla="*/ 6658 h 10000"/>
                  <a:gd name="connsiteX200" fmla="*/ 6692 w 10000"/>
                  <a:gd name="connsiteY200" fmla="*/ 6559 h 10000"/>
                  <a:gd name="connsiteX201" fmla="*/ 6719 w 10000"/>
                  <a:gd name="connsiteY201" fmla="*/ 6497 h 10000"/>
                  <a:gd name="connsiteX202" fmla="*/ 6751 w 10000"/>
                  <a:gd name="connsiteY202" fmla="*/ 6460 h 10000"/>
                  <a:gd name="connsiteX203" fmla="*/ 6778 w 10000"/>
                  <a:gd name="connsiteY203" fmla="*/ 6453 h 10000"/>
                  <a:gd name="connsiteX204" fmla="*/ 6805 w 10000"/>
                  <a:gd name="connsiteY204" fmla="*/ 6460 h 10000"/>
                  <a:gd name="connsiteX205" fmla="*/ 6836 w 10000"/>
                  <a:gd name="connsiteY205" fmla="*/ 6503 h 10000"/>
                  <a:gd name="connsiteX206" fmla="*/ 6863 w 10000"/>
                  <a:gd name="connsiteY206" fmla="*/ 6565 h 10000"/>
                  <a:gd name="connsiteX207" fmla="*/ 6890 w 10000"/>
                  <a:gd name="connsiteY207" fmla="*/ 6658 h 10000"/>
                  <a:gd name="connsiteX208" fmla="*/ 6922 w 10000"/>
                  <a:gd name="connsiteY208" fmla="*/ 6789 h 10000"/>
                  <a:gd name="connsiteX209" fmla="*/ 6949 w 10000"/>
                  <a:gd name="connsiteY209" fmla="*/ 6975 h 10000"/>
                  <a:gd name="connsiteX210" fmla="*/ 6981 w 10000"/>
                  <a:gd name="connsiteY210" fmla="*/ 7236 h 10000"/>
                  <a:gd name="connsiteX211" fmla="*/ 7008 w 10000"/>
                  <a:gd name="connsiteY211" fmla="*/ 7634 h 10000"/>
                  <a:gd name="connsiteX212" fmla="*/ 7035 w 10000"/>
                  <a:gd name="connsiteY212" fmla="*/ 8460 h 10000"/>
                  <a:gd name="connsiteX213" fmla="*/ 7066 w 10000"/>
                  <a:gd name="connsiteY213" fmla="*/ 8969 h 10000"/>
                  <a:gd name="connsiteX214" fmla="*/ 7093 w 10000"/>
                  <a:gd name="connsiteY214" fmla="*/ 7801 h 10000"/>
                  <a:gd name="connsiteX215" fmla="*/ 7125 w 10000"/>
                  <a:gd name="connsiteY215" fmla="*/ 7329 h 10000"/>
                  <a:gd name="connsiteX216" fmla="*/ 7152 w 10000"/>
                  <a:gd name="connsiteY216" fmla="*/ 7037 h 10000"/>
                  <a:gd name="connsiteX217" fmla="*/ 7179 w 10000"/>
                  <a:gd name="connsiteY217" fmla="*/ 6839 h 10000"/>
                  <a:gd name="connsiteX218" fmla="*/ 7210 w 10000"/>
                  <a:gd name="connsiteY218" fmla="*/ 6696 h 10000"/>
                  <a:gd name="connsiteX219" fmla="*/ 7237 w 10000"/>
                  <a:gd name="connsiteY219" fmla="*/ 6590 h 10000"/>
                  <a:gd name="connsiteX220" fmla="*/ 7269 w 10000"/>
                  <a:gd name="connsiteY220" fmla="*/ 6516 h 10000"/>
                  <a:gd name="connsiteX221" fmla="*/ 7296 w 10000"/>
                  <a:gd name="connsiteY221" fmla="*/ 6472 h 10000"/>
                  <a:gd name="connsiteX222" fmla="*/ 7323 w 10000"/>
                  <a:gd name="connsiteY222" fmla="*/ 6447 h 10000"/>
                  <a:gd name="connsiteX223" fmla="*/ 7350 w 10000"/>
                  <a:gd name="connsiteY223" fmla="*/ 6447 h 10000"/>
                  <a:gd name="connsiteX224" fmla="*/ 7382 w 10000"/>
                  <a:gd name="connsiteY224" fmla="*/ 6466 h 10000"/>
                  <a:gd name="connsiteX225" fmla="*/ 7409 w 10000"/>
                  <a:gd name="connsiteY225" fmla="*/ 6509 h 10000"/>
                  <a:gd name="connsiteX226" fmla="*/ 7440 w 10000"/>
                  <a:gd name="connsiteY226" fmla="*/ 6578 h 10000"/>
                  <a:gd name="connsiteX227" fmla="*/ 7467 w 10000"/>
                  <a:gd name="connsiteY227" fmla="*/ 6677 h 10000"/>
                  <a:gd name="connsiteX228" fmla="*/ 7494 w 10000"/>
                  <a:gd name="connsiteY228" fmla="*/ 6814 h 10000"/>
                  <a:gd name="connsiteX229" fmla="*/ 7526 w 10000"/>
                  <a:gd name="connsiteY229" fmla="*/ 7006 h 10000"/>
                  <a:gd name="connsiteX230" fmla="*/ 7553 w 10000"/>
                  <a:gd name="connsiteY230" fmla="*/ 7273 h 10000"/>
                  <a:gd name="connsiteX231" fmla="*/ 7584 w 10000"/>
                  <a:gd name="connsiteY231" fmla="*/ 7696 h 10000"/>
                  <a:gd name="connsiteX232" fmla="*/ 7612 w 10000"/>
                  <a:gd name="connsiteY232" fmla="*/ 8584 h 10000"/>
                  <a:gd name="connsiteX233" fmla="*/ 7639 w 10000"/>
                  <a:gd name="connsiteY233" fmla="*/ 8814 h 10000"/>
                  <a:gd name="connsiteX234" fmla="*/ 7670 w 10000"/>
                  <a:gd name="connsiteY234" fmla="*/ 7770 h 10000"/>
                  <a:gd name="connsiteX235" fmla="*/ 7697 w 10000"/>
                  <a:gd name="connsiteY235" fmla="*/ 7317 h 10000"/>
                  <a:gd name="connsiteX236" fmla="*/ 7729 w 10000"/>
                  <a:gd name="connsiteY236" fmla="*/ 7031 h 10000"/>
                  <a:gd name="connsiteX237" fmla="*/ 7756 w 10000"/>
                  <a:gd name="connsiteY237" fmla="*/ 6839 h 10000"/>
                  <a:gd name="connsiteX238" fmla="*/ 7783 w 10000"/>
                  <a:gd name="connsiteY238" fmla="*/ 6696 h 10000"/>
                  <a:gd name="connsiteX239" fmla="*/ 7810 w 10000"/>
                  <a:gd name="connsiteY239" fmla="*/ 6590 h 10000"/>
                  <a:gd name="connsiteX240" fmla="*/ 7841 w 10000"/>
                  <a:gd name="connsiteY240" fmla="*/ 6522 h 10000"/>
                  <a:gd name="connsiteX241" fmla="*/ 7868 w 10000"/>
                  <a:gd name="connsiteY241" fmla="*/ 6472 h 10000"/>
                  <a:gd name="connsiteX242" fmla="*/ 7900 w 10000"/>
                  <a:gd name="connsiteY242" fmla="*/ 6447 h 10000"/>
                  <a:gd name="connsiteX243" fmla="*/ 7927 w 10000"/>
                  <a:gd name="connsiteY243" fmla="*/ 6447 h 10000"/>
                  <a:gd name="connsiteX244" fmla="*/ 7954 w 10000"/>
                  <a:gd name="connsiteY244" fmla="*/ 6466 h 10000"/>
                  <a:gd name="connsiteX245" fmla="*/ 7986 w 10000"/>
                  <a:gd name="connsiteY245" fmla="*/ 6509 h 10000"/>
                  <a:gd name="connsiteX246" fmla="*/ 8013 w 10000"/>
                  <a:gd name="connsiteY246" fmla="*/ 6578 h 10000"/>
                  <a:gd name="connsiteX247" fmla="*/ 8044 w 10000"/>
                  <a:gd name="connsiteY247" fmla="*/ 6683 h 10000"/>
                  <a:gd name="connsiteX248" fmla="*/ 8071 w 10000"/>
                  <a:gd name="connsiteY248" fmla="*/ 6820 h 10000"/>
                  <a:gd name="connsiteX249" fmla="*/ 8098 w 10000"/>
                  <a:gd name="connsiteY249" fmla="*/ 7006 h 10000"/>
                  <a:gd name="connsiteX250" fmla="*/ 8130 w 10000"/>
                  <a:gd name="connsiteY250" fmla="*/ 7280 h 10000"/>
                  <a:gd name="connsiteX251" fmla="*/ 8157 w 10000"/>
                  <a:gd name="connsiteY251" fmla="*/ 7714 h 10000"/>
                  <a:gd name="connsiteX252" fmla="*/ 8188 w 10000"/>
                  <a:gd name="connsiteY252" fmla="*/ 8671 h 10000"/>
                  <a:gd name="connsiteX253" fmla="*/ 8215 w 10000"/>
                  <a:gd name="connsiteY253" fmla="*/ 8696 h 10000"/>
                  <a:gd name="connsiteX254" fmla="*/ 8242 w 10000"/>
                  <a:gd name="connsiteY254" fmla="*/ 7720 h 10000"/>
                  <a:gd name="connsiteX255" fmla="*/ 8274 w 10000"/>
                  <a:gd name="connsiteY255" fmla="*/ 7286 h 10000"/>
                  <a:gd name="connsiteX256" fmla="*/ 8301 w 10000"/>
                  <a:gd name="connsiteY256" fmla="*/ 7006 h 10000"/>
                  <a:gd name="connsiteX257" fmla="*/ 8328 w 10000"/>
                  <a:gd name="connsiteY257" fmla="*/ 6820 h 10000"/>
                  <a:gd name="connsiteX258" fmla="*/ 8360 w 10000"/>
                  <a:gd name="connsiteY258" fmla="*/ 6683 h 10000"/>
                  <a:gd name="connsiteX259" fmla="*/ 8387 w 10000"/>
                  <a:gd name="connsiteY259" fmla="*/ 6584 h 10000"/>
                  <a:gd name="connsiteX260" fmla="*/ 8418 w 10000"/>
                  <a:gd name="connsiteY260" fmla="*/ 6516 h 10000"/>
                  <a:gd name="connsiteX261" fmla="*/ 8445 w 10000"/>
                  <a:gd name="connsiteY261" fmla="*/ 6472 h 10000"/>
                  <a:gd name="connsiteX262" fmla="*/ 8472 w 10000"/>
                  <a:gd name="connsiteY262" fmla="*/ 6453 h 10000"/>
                  <a:gd name="connsiteX263" fmla="*/ 8504 w 10000"/>
                  <a:gd name="connsiteY263" fmla="*/ 6460 h 10000"/>
                  <a:gd name="connsiteX264" fmla="*/ 8531 w 10000"/>
                  <a:gd name="connsiteY264" fmla="*/ 6491 h 10000"/>
                  <a:gd name="connsiteX265" fmla="*/ 8562 w 10000"/>
                  <a:gd name="connsiteY265" fmla="*/ 6553 h 10000"/>
                  <a:gd name="connsiteX266" fmla="*/ 8589 w 10000"/>
                  <a:gd name="connsiteY266" fmla="*/ 6640 h 10000"/>
                  <a:gd name="connsiteX267" fmla="*/ 8616 w 10000"/>
                  <a:gd name="connsiteY267" fmla="*/ 6770 h 10000"/>
                  <a:gd name="connsiteX268" fmla="*/ 8648 w 10000"/>
                  <a:gd name="connsiteY268" fmla="*/ 6944 h 10000"/>
                  <a:gd name="connsiteX269" fmla="*/ 8675 w 10000"/>
                  <a:gd name="connsiteY269" fmla="*/ 7205 h 10000"/>
                  <a:gd name="connsiteX270" fmla="*/ 8707 w 10000"/>
                  <a:gd name="connsiteY270" fmla="*/ 7615 h 10000"/>
                  <a:gd name="connsiteX271" fmla="*/ 8734 w 10000"/>
                  <a:gd name="connsiteY271" fmla="*/ 8460 h 10000"/>
                  <a:gd name="connsiteX272" fmla="*/ 8761 w 10000"/>
                  <a:gd name="connsiteY272" fmla="*/ 8839 h 10000"/>
                  <a:gd name="connsiteX273" fmla="*/ 8788 w 10000"/>
                  <a:gd name="connsiteY273" fmla="*/ 7733 h 10000"/>
                  <a:gd name="connsiteX274" fmla="*/ 8819 w 10000"/>
                  <a:gd name="connsiteY274" fmla="*/ 7267 h 10000"/>
                  <a:gd name="connsiteX275" fmla="*/ 8851 w 10000"/>
                  <a:gd name="connsiteY275" fmla="*/ 6981 h 10000"/>
                  <a:gd name="connsiteX276" fmla="*/ 8878 w 10000"/>
                  <a:gd name="connsiteY276" fmla="*/ 6783 h 10000"/>
                  <a:gd name="connsiteX277" fmla="*/ 8905 w 10000"/>
                  <a:gd name="connsiteY277" fmla="*/ 6646 h 10000"/>
                  <a:gd name="connsiteX278" fmla="*/ 8932 w 10000"/>
                  <a:gd name="connsiteY278" fmla="*/ 6547 h 10000"/>
                  <a:gd name="connsiteX279" fmla="*/ 8963 w 10000"/>
                  <a:gd name="connsiteY279" fmla="*/ 6484 h 10000"/>
                  <a:gd name="connsiteX280" fmla="*/ 8991 w 10000"/>
                  <a:gd name="connsiteY280" fmla="*/ 6453 h 10000"/>
                  <a:gd name="connsiteX281" fmla="*/ 9022 w 10000"/>
                  <a:gd name="connsiteY281" fmla="*/ 6447 h 10000"/>
                  <a:gd name="connsiteX282" fmla="*/ 9049 w 10000"/>
                  <a:gd name="connsiteY282" fmla="*/ 6472 h 10000"/>
                  <a:gd name="connsiteX283" fmla="*/ 9076 w 10000"/>
                  <a:gd name="connsiteY283" fmla="*/ 6528 h 10000"/>
                  <a:gd name="connsiteX284" fmla="*/ 9108 w 10000"/>
                  <a:gd name="connsiteY284" fmla="*/ 6621 h 10000"/>
                  <a:gd name="connsiteX285" fmla="*/ 9135 w 10000"/>
                  <a:gd name="connsiteY285" fmla="*/ 6758 h 10000"/>
                  <a:gd name="connsiteX286" fmla="*/ 9166 w 10000"/>
                  <a:gd name="connsiteY286" fmla="*/ 6957 h 10000"/>
                  <a:gd name="connsiteX287" fmla="*/ 9193 w 10000"/>
                  <a:gd name="connsiteY287" fmla="*/ 7267 h 10000"/>
                  <a:gd name="connsiteX288" fmla="*/ 9220 w 10000"/>
                  <a:gd name="connsiteY288" fmla="*/ 7814 h 10000"/>
                  <a:gd name="connsiteX289" fmla="*/ 9252 w 10000"/>
                  <a:gd name="connsiteY289" fmla="*/ 9863 h 10000"/>
                  <a:gd name="connsiteX290" fmla="*/ 9279 w 10000"/>
                  <a:gd name="connsiteY290" fmla="*/ 7988 h 10000"/>
                  <a:gd name="connsiteX291" fmla="*/ 9306 w 10000"/>
                  <a:gd name="connsiteY291" fmla="*/ 7335 h 10000"/>
                  <a:gd name="connsiteX292" fmla="*/ 9338 w 10000"/>
                  <a:gd name="connsiteY292" fmla="*/ 6988 h 10000"/>
                  <a:gd name="connsiteX293" fmla="*/ 9365 w 10000"/>
                  <a:gd name="connsiteY293" fmla="*/ 6758 h 10000"/>
                  <a:gd name="connsiteX294" fmla="*/ 9396 w 10000"/>
                  <a:gd name="connsiteY294" fmla="*/ 6602 h 10000"/>
                  <a:gd name="connsiteX295" fmla="*/ 9423 w 10000"/>
                  <a:gd name="connsiteY295" fmla="*/ 6503 h 10000"/>
                  <a:gd name="connsiteX296" fmla="*/ 9450 w 10000"/>
                  <a:gd name="connsiteY296" fmla="*/ 6447 h 10000"/>
                  <a:gd name="connsiteX297" fmla="*/ 9482 w 10000"/>
                  <a:gd name="connsiteY297" fmla="*/ 6435 h 10000"/>
                  <a:gd name="connsiteX298" fmla="*/ 9509 w 10000"/>
                  <a:gd name="connsiteY298" fmla="*/ 6460 h 10000"/>
                  <a:gd name="connsiteX299" fmla="*/ 9540 w 10000"/>
                  <a:gd name="connsiteY299" fmla="*/ 6534 h 10000"/>
                  <a:gd name="connsiteX300" fmla="*/ 9567 w 10000"/>
                  <a:gd name="connsiteY300" fmla="*/ 6665 h 10000"/>
                  <a:gd name="connsiteX301" fmla="*/ 9594 w 10000"/>
                  <a:gd name="connsiteY301" fmla="*/ 6882 h 10000"/>
                  <a:gd name="connsiteX302" fmla="*/ 9626 w 10000"/>
                  <a:gd name="connsiteY302" fmla="*/ 7242 h 10000"/>
                  <a:gd name="connsiteX303" fmla="*/ 9653 w 10000"/>
                  <a:gd name="connsiteY303" fmla="*/ 7981 h 10000"/>
                  <a:gd name="connsiteX304" fmla="*/ 9680 w 10000"/>
                  <a:gd name="connsiteY304" fmla="*/ 8820 h 10000"/>
                  <a:gd name="connsiteX305" fmla="*/ 9712 w 10000"/>
                  <a:gd name="connsiteY305" fmla="*/ 7484 h 10000"/>
                  <a:gd name="connsiteX306" fmla="*/ 9739 w 10000"/>
                  <a:gd name="connsiteY306" fmla="*/ 7012 h 10000"/>
                  <a:gd name="connsiteX307" fmla="*/ 9766 w 10000"/>
                  <a:gd name="connsiteY307" fmla="*/ 6758 h 10000"/>
                  <a:gd name="connsiteX308" fmla="*/ 9797 w 10000"/>
                  <a:gd name="connsiteY308" fmla="*/ 6615 h 10000"/>
                  <a:gd name="connsiteX309" fmla="*/ 9824 w 10000"/>
                  <a:gd name="connsiteY309" fmla="*/ 6559 h 10000"/>
                  <a:gd name="connsiteX310" fmla="*/ 9856 w 10000"/>
                  <a:gd name="connsiteY310" fmla="*/ 6590 h 10000"/>
                  <a:gd name="connsiteX311" fmla="*/ 9883 w 10000"/>
                  <a:gd name="connsiteY311" fmla="*/ 6708 h 10000"/>
                  <a:gd name="connsiteX312" fmla="*/ 9910 w 10000"/>
                  <a:gd name="connsiteY312" fmla="*/ 6950 h 10000"/>
                  <a:gd name="connsiteX313" fmla="*/ 9941 w 10000"/>
                  <a:gd name="connsiteY313" fmla="*/ 7404 h 10000"/>
                  <a:gd name="connsiteX314" fmla="*/ 9968 w 10000"/>
                  <a:gd name="connsiteY314" fmla="*/ 8516 h 10000"/>
                  <a:gd name="connsiteX315" fmla="*/ 10000 w 10000"/>
                  <a:gd name="connsiteY31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3470 w 10000"/>
                  <a:gd name="connsiteY88" fmla="*/ 149 h 10000"/>
                  <a:gd name="connsiteX89" fmla="*/ 3529 w 10000"/>
                  <a:gd name="connsiteY89" fmla="*/ 87 h 10000"/>
                  <a:gd name="connsiteX90" fmla="*/ 3556 w 10000"/>
                  <a:gd name="connsiteY90" fmla="*/ 68 h 10000"/>
                  <a:gd name="connsiteX91" fmla="*/ 3587 w 10000"/>
                  <a:gd name="connsiteY91" fmla="*/ 43 h 10000"/>
                  <a:gd name="connsiteX92" fmla="*/ 3614 w 10000"/>
                  <a:gd name="connsiteY92" fmla="*/ 31 h 10000"/>
                  <a:gd name="connsiteX93" fmla="*/ 3641 w 10000"/>
                  <a:gd name="connsiteY93" fmla="*/ 19 h 10000"/>
                  <a:gd name="connsiteX94" fmla="*/ 3673 w 10000"/>
                  <a:gd name="connsiteY94" fmla="*/ 6 h 10000"/>
                  <a:gd name="connsiteX95" fmla="*/ 3700 w 10000"/>
                  <a:gd name="connsiteY95" fmla="*/ 6 h 10000"/>
                  <a:gd name="connsiteX96" fmla="*/ 3731 w 10000"/>
                  <a:gd name="connsiteY96" fmla="*/ 0 h 10000"/>
                  <a:gd name="connsiteX97" fmla="*/ 3758 w 10000"/>
                  <a:gd name="connsiteY97" fmla="*/ 0 h 10000"/>
                  <a:gd name="connsiteX98" fmla="*/ 3785 w 10000"/>
                  <a:gd name="connsiteY98" fmla="*/ 6 h 10000"/>
                  <a:gd name="connsiteX99" fmla="*/ 3817 w 10000"/>
                  <a:gd name="connsiteY99" fmla="*/ 12 h 10000"/>
                  <a:gd name="connsiteX100" fmla="*/ 3844 w 10000"/>
                  <a:gd name="connsiteY100" fmla="*/ 19 h 10000"/>
                  <a:gd name="connsiteX101" fmla="*/ 3876 w 10000"/>
                  <a:gd name="connsiteY101" fmla="*/ 31 h 10000"/>
                  <a:gd name="connsiteX102" fmla="*/ 3903 w 10000"/>
                  <a:gd name="connsiteY102" fmla="*/ 43 h 10000"/>
                  <a:gd name="connsiteX103" fmla="*/ 3930 w 10000"/>
                  <a:gd name="connsiteY103" fmla="*/ 62 h 10000"/>
                  <a:gd name="connsiteX104" fmla="*/ 3957 w 10000"/>
                  <a:gd name="connsiteY104" fmla="*/ 81 h 10000"/>
                  <a:gd name="connsiteX105" fmla="*/ 3988 w 10000"/>
                  <a:gd name="connsiteY105" fmla="*/ 106 h 10000"/>
                  <a:gd name="connsiteX106" fmla="*/ 4015 w 10000"/>
                  <a:gd name="connsiteY106" fmla="*/ 130 h 10000"/>
                  <a:gd name="connsiteX107" fmla="*/ 4047 w 10000"/>
                  <a:gd name="connsiteY107" fmla="*/ 155 h 10000"/>
                  <a:gd name="connsiteX108" fmla="*/ 4074 w 10000"/>
                  <a:gd name="connsiteY108" fmla="*/ 186 h 10000"/>
                  <a:gd name="connsiteX109" fmla="*/ 4101 w 10000"/>
                  <a:gd name="connsiteY109" fmla="*/ 217 h 10000"/>
                  <a:gd name="connsiteX110" fmla="*/ 4132 w 10000"/>
                  <a:gd name="connsiteY110" fmla="*/ 255 h 10000"/>
                  <a:gd name="connsiteX111" fmla="*/ 4160 w 10000"/>
                  <a:gd name="connsiteY111" fmla="*/ 292 h 10000"/>
                  <a:gd name="connsiteX112" fmla="*/ 4191 w 10000"/>
                  <a:gd name="connsiteY112" fmla="*/ 329 h 10000"/>
                  <a:gd name="connsiteX113" fmla="*/ 4218 w 10000"/>
                  <a:gd name="connsiteY113" fmla="*/ 373 h 10000"/>
                  <a:gd name="connsiteX114" fmla="*/ 4245 w 10000"/>
                  <a:gd name="connsiteY114" fmla="*/ 422 h 10000"/>
                  <a:gd name="connsiteX115" fmla="*/ 4277 w 10000"/>
                  <a:gd name="connsiteY115" fmla="*/ 466 h 10000"/>
                  <a:gd name="connsiteX116" fmla="*/ 4304 w 10000"/>
                  <a:gd name="connsiteY116" fmla="*/ 522 h 10000"/>
                  <a:gd name="connsiteX117" fmla="*/ 4335 w 10000"/>
                  <a:gd name="connsiteY117" fmla="*/ 571 h 10000"/>
                  <a:gd name="connsiteX118" fmla="*/ 4362 w 10000"/>
                  <a:gd name="connsiteY118" fmla="*/ 634 h 10000"/>
                  <a:gd name="connsiteX119" fmla="*/ 4389 w 10000"/>
                  <a:gd name="connsiteY119" fmla="*/ 689 h 10000"/>
                  <a:gd name="connsiteX120" fmla="*/ 4421 w 10000"/>
                  <a:gd name="connsiteY120" fmla="*/ 752 h 10000"/>
                  <a:gd name="connsiteX121" fmla="*/ 4448 w 10000"/>
                  <a:gd name="connsiteY121" fmla="*/ 820 h 10000"/>
                  <a:gd name="connsiteX122" fmla="*/ 4475 w 10000"/>
                  <a:gd name="connsiteY122" fmla="*/ 888 h 10000"/>
                  <a:gd name="connsiteX123" fmla="*/ 4507 w 10000"/>
                  <a:gd name="connsiteY123" fmla="*/ 957 h 10000"/>
                  <a:gd name="connsiteX124" fmla="*/ 4534 w 10000"/>
                  <a:gd name="connsiteY124" fmla="*/ 1037 h 10000"/>
                  <a:gd name="connsiteX125" fmla="*/ 4565 w 10000"/>
                  <a:gd name="connsiteY125" fmla="*/ 1118 h 10000"/>
                  <a:gd name="connsiteX126" fmla="*/ 4592 w 10000"/>
                  <a:gd name="connsiteY126" fmla="*/ 1199 h 10000"/>
                  <a:gd name="connsiteX127" fmla="*/ 4619 w 10000"/>
                  <a:gd name="connsiteY127" fmla="*/ 1286 h 10000"/>
                  <a:gd name="connsiteX128" fmla="*/ 4651 w 10000"/>
                  <a:gd name="connsiteY128" fmla="*/ 1373 h 10000"/>
                  <a:gd name="connsiteX129" fmla="*/ 4678 w 10000"/>
                  <a:gd name="connsiteY129" fmla="*/ 1472 h 10000"/>
                  <a:gd name="connsiteX130" fmla="*/ 4709 w 10000"/>
                  <a:gd name="connsiteY130" fmla="*/ 1565 h 10000"/>
                  <a:gd name="connsiteX131" fmla="*/ 4736 w 10000"/>
                  <a:gd name="connsiteY131" fmla="*/ 1671 h 10000"/>
                  <a:gd name="connsiteX132" fmla="*/ 4763 w 10000"/>
                  <a:gd name="connsiteY132" fmla="*/ 1776 h 10000"/>
                  <a:gd name="connsiteX133" fmla="*/ 4795 w 10000"/>
                  <a:gd name="connsiteY133" fmla="*/ 1894 h 10000"/>
                  <a:gd name="connsiteX134" fmla="*/ 4822 w 10000"/>
                  <a:gd name="connsiteY134" fmla="*/ 2012 h 10000"/>
                  <a:gd name="connsiteX135" fmla="*/ 4854 w 10000"/>
                  <a:gd name="connsiteY135" fmla="*/ 2137 h 10000"/>
                  <a:gd name="connsiteX136" fmla="*/ 4881 w 10000"/>
                  <a:gd name="connsiteY136" fmla="*/ 2267 h 10000"/>
                  <a:gd name="connsiteX137" fmla="*/ 4908 w 10000"/>
                  <a:gd name="connsiteY137" fmla="*/ 2404 h 10000"/>
                  <a:gd name="connsiteX138" fmla="*/ 4935 w 10000"/>
                  <a:gd name="connsiteY138" fmla="*/ 2553 h 10000"/>
                  <a:gd name="connsiteX139" fmla="*/ 4966 w 10000"/>
                  <a:gd name="connsiteY139" fmla="*/ 2708 h 10000"/>
                  <a:gd name="connsiteX140" fmla="*/ 4993 w 10000"/>
                  <a:gd name="connsiteY140" fmla="*/ 2870 h 10000"/>
                  <a:gd name="connsiteX141" fmla="*/ 5025 w 10000"/>
                  <a:gd name="connsiteY141" fmla="*/ 3043 h 10000"/>
                  <a:gd name="connsiteX142" fmla="*/ 5052 w 10000"/>
                  <a:gd name="connsiteY142" fmla="*/ 3230 h 10000"/>
                  <a:gd name="connsiteX143" fmla="*/ 5079 w 10000"/>
                  <a:gd name="connsiteY143" fmla="*/ 3429 h 10000"/>
                  <a:gd name="connsiteX144" fmla="*/ 5110 w 10000"/>
                  <a:gd name="connsiteY144" fmla="*/ 3646 h 10000"/>
                  <a:gd name="connsiteX145" fmla="*/ 5137 w 10000"/>
                  <a:gd name="connsiteY145" fmla="*/ 3882 h 10000"/>
                  <a:gd name="connsiteX146" fmla="*/ 5169 w 10000"/>
                  <a:gd name="connsiteY146" fmla="*/ 4143 h 10000"/>
                  <a:gd name="connsiteX147" fmla="*/ 5196 w 10000"/>
                  <a:gd name="connsiteY147" fmla="*/ 4441 h 10000"/>
                  <a:gd name="connsiteX148" fmla="*/ 5223 w 10000"/>
                  <a:gd name="connsiteY148" fmla="*/ 4789 h 10000"/>
                  <a:gd name="connsiteX149" fmla="*/ 5255 w 10000"/>
                  <a:gd name="connsiteY149" fmla="*/ 5205 h 10000"/>
                  <a:gd name="connsiteX150" fmla="*/ 5282 w 10000"/>
                  <a:gd name="connsiteY150" fmla="*/ 5758 h 10000"/>
                  <a:gd name="connsiteX151" fmla="*/ 5313 w 10000"/>
                  <a:gd name="connsiteY151" fmla="*/ 6671 h 10000"/>
                  <a:gd name="connsiteX152" fmla="*/ 5340 w 10000"/>
                  <a:gd name="connsiteY152" fmla="*/ 7776 h 10000"/>
                  <a:gd name="connsiteX153" fmla="*/ 5367 w 10000"/>
                  <a:gd name="connsiteY153" fmla="*/ 6565 h 10000"/>
                  <a:gd name="connsiteX154" fmla="*/ 5399 w 10000"/>
                  <a:gd name="connsiteY154" fmla="*/ 6255 h 10000"/>
                  <a:gd name="connsiteX155" fmla="*/ 5426 w 10000"/>
                  <a:gd name="connsiteY155" fmla="*/ 6155 h 10000"/>
                  <a:gd name="connsiteX156" fmla="*/ 5453 w 10000"/>
                  <a:gd name="connsiteY156" fmla="*/ 6180 h 10000"/>
                  <a:gd name="connsiteX157" fmla="*/ 5484 w 10000"/>
                  <a:gd name="connsiteY157" fmla="*/ 6286 h 10000"/>
                  <a:gd name="connsiteX158" fmla="*/ 5511 w 10000"/>
                  <a:gd name="connsiteY158" fmla="*/ 6484 h 10000"/>
                  <a:gd name="connsiteX159" fmla="*/ 5539 w 10000"/>
                  <a:gd name="connsiteY159" fmla="*/ 6801 h 10000"/>
                  <a:gd name="connsiteX160" fmla="*/ 5570 w 10000"/>
                  <a:gd name="connsiteY160" fmla="*/ 7373 h 10000"/>
                  <a:gd name="connsiteX161" fmla="*/ 5597 w 10000"/>
                  <a:gd name="connsiteY161" fmla="*/ 9447 h 10000"/>
                  <a:gd name="connsiteX162" fmla="*/ 5629 w 10000"/>
                  <a:gd name="connsiteY162" fmla="*/ 7621 h 10000"/>
                  <a:gd name="connsiteX163" fmla="*/ 5656 w 10000"/>
                  <a:gd name="connsiteY163" fmla="*/ 7012 h 10000"/>
                  <a:gd name="connsiteX164" fmla="*/ 5683 w 10000"/>
                  <a:gd name="connsiteY164" fmla="*/ 6708 h 10000"/>
                  <a:gd name="connsiteX165" fmla="*/ 5714 w 10000"/>
                  <a:gd name="connsiteY165" fmla="*/ 6534 h 10000"/>
                  <a:gd name="connsiteX166" fmla="*/ 5741 w 10000"/>
                  <a:gd name="connsiteY166" fmla="*/ 6429 h 10000"/>
                  <a:gd name="connsiteX167" fmla="*/ 5773 w 10000"/>
                  <a:gd name="connsiteY167" fmla="*/ 6385 h 10000"/>
                  <a:gd name="connsiteX168" fmla="*/ 5800 w 10000"/>
                  <a:gd name="connsiteY168" fmla="*/ 6385 h 10000"/>
                  <a:gd name="connsiteX169" fmla="*/ 5827 w 10000"/>
                  <a:gd name="connsiteY169" fmla="*/ 6429 h 10000"/>
                  <a:gd name="connsiteX170" fmla="*/ 5858 w 10000"/>
                  <a:gd name="connsiteY170" fmla="*/ 6516 h 10000"/>
                  <a:gd name="connsiteX171" fmla="*/ 5886 w 10000"/>
                  <a:gd name="connsiteY171" fmla="*/ 6646 h 10000"/>
                  <a:gd name="connsiteX172" fmla="*/ 5913 w 10000"/>
                  <a:gd name="connsiteY172" fmla="*/ 6845 h 10000"/>
                  <a:gd name="connsiteX173" fmla="*/ 5944 w 10000"/>
                  <a:gd name="connsiteY173" fmla="*/ 7149 h 10000"/>
                  <a:gd name="connsiteX174" fmla="*/ 5971 w 10000"/>
                  <a:gd name="connsiteY174" fmla="*/ 7658 h 10000"/>
                  <a:gd name="connsiteX175" fmla="*/ 6003 w 10000"/>
                  <a:gd name="connsiteY175" fmla="*/ 9093 h 10000"/>
                  <a:gd name="connsiteX176" fmla="*/ 6030 w 10000"/>
                  <a:gd name="connsiteY176" fmla="*/ 8106 h 10000"/>
                  <a:gd name="connsiteX177" fmla="*/ 6057 w 10000"/>
                  <a:gd name="connsiteY177" fmla="*/ 7385 h 10000"/>
                  <a:gd name="connsiteX178" fmla="*/ 6088 w 10000"/>
                  <a:gd name="connsiteY178" fmla="*/ 7019 h 10000"/>
                  <a:gd name="connsiteX179" fmla="*/ 6115 w 10000"/>
                  <a:gd name="connsiteY179" fmla="*/ 6789 h 10000"/>
                  <a:gd name="connsiteX180" fmla="*/ 6147 w 10000"/>
                  <a:gd name="connsiteY180" fmla="*/ 6634 h 10000"/>
                  <a:gd name="connsiteX181" fmla="*/ 6174 w 10000"/>
                  <a:gd name="connsiteY181" fmla="*/ 6534 h 10000"/>
                  <a:gd name="connsiteX182" fmla="*/ 6201 w 10000"/>
                  <a:gd name="connsiteY182" fmla="*/ 6472 h 10000"/>
                  <a:gd name="connsiteX183" fmla="*/ 6233 w 10000"/>
                  <a:gd name="connsiteY183" fmla="*/ 6441 h 10000"/>
                  <a:gd name="connsiteX184" fmla="*/ 6260 w 10000"/>
                  <a:gd name="connsiteY184" fmla="*/ 6435 h 10000"/>
                  <a:gd name="connsiteX185" fmla="*/ 6291 w 10000"/>
                  <a:gd name="connsiteY185" fmla="*/ 6460 h 10000"/>
                  <a:gd name="connsiteX186" fmla="*/ 6318 w 10000"/>
                  <a:gd name="connsiteY186" fmla="*/ 6516 h 10000"/>
                  <a:gd name="connsiteX187" fmla="*/ 6345 w 10000"/>
                  <a:gd name="connsiteY187" fmla="*/ 6609 h 10000"/>
                  <a:gd name="connsiteX188" fmla="*/ 6372 w 10000"/>
                  <a:gd name="connsiteY188" fmla="*/ 6733 h 10000"/>
                  <a:gd name="connsiteX189" fmla="*/ 6404 w 10000"/>
                  <a:gd name="connsiteY189" fmla="*/ 6919 h 10000"/>
                  <a:gd name="connsiteX190" fmla="*/ 6431 w 10000"/>
                  <a:gd name="connsiteY190" fmla="*/ 7186 h 10000"/>
                  <a:gd name="connsiteX191" fmla="*/ 6462 w 10000"/>
                  <a:gd name="connsiteY191" fmla="*/ 7596 h 10000"/>
                  <a:gd name="connsiteX192" fmla="*/ 6489 w 10000"/>
                  <a:gd name="connsiteY192" fmla="*/ 8466 h 10000"/>
                  <a:gd name="connsiteX193" fmla="*/ 6516 w 10000"/>
                  <a:gd name="connsiteY193" fmla="*/ 8801 h 10000"/>
                  <a:gd name="connsiteX194" fmla="*/ 6548 w 10000"/>
                  <a:gd name="connsiteY194" fmla="*/ 7714 h 10000"/>
                  <a:gd name="connsiteX195" fmla="*/ 6575 w 10000"/>
                  <a:gd name="connsiteY195" fmla="*/ 7261 h 10000"/>
                  <a:gd name="connsiteX196" fmla="*/ 6607 w 10000"/>
                  <a:gd name="connsiteY196" fmla="*/ 6981 h 10000"/>
                  <a:gd name="connsiteX197" fmla="*/ 6634 w 10000"/>
                  <a:gd name="connsiteY197" fmla="*/ 6795 h 10000"/>
                  <a:gd name="connsiteX198" fmla="*/ 6661 w 10000"/>
                  <a:gd name="connsiteY198" fmla="*/ 6658 h 10000"/>
                  <a:gd name="connsiteX199" fmla="*/ 6692 w 10000"/>
                  <a:gd name="connsiteY199" fmla="*/ 6559 h 10000"/>
                  <a:gd name="connsiteX200" fmla="*/ 6719 w 10000"/>
                  <a:gd name="connsiteY200" fmla="*/ 6497 h 10000"/>
                  <a:gd name="connsiteX201" fmla="*/ 6751 w 10000"/>
                  <a:gd name="connsiteY201" fmla="*/ 6460 h 10000"/>
                  <a:gd name="connsiteX202" fmla="*/ 6778 w 10000"/>
                  <a:gd name="connsiteY202" fmla="*/ 6453 h 10000"/>
                  <a:gd name="connsiteX203" fmla="*/ 6805 w 10000"/>
                  <a:gd name="connsiteY203" fmla="*/ 6460 h 10000"/>
                  <a:gd name="connsiteX204" fmla="*/ 6836 w 10000"/>
                  <a:gd name="connsiteY204" fmla="*/ 6503 h 10000"/>
                  <a:gd name="connsiteX205" fmla="*/ 6863 w 10000"/>
                  <a:gd name="connsiteY205" fmla="*/ 6565 h 10000"/>
                  <a:gd name="connsiteX206" fmla="*/ 6890 w 10000"/>
                  <a:gd name="connsiteY206" fmla="*/ 6658 h 10000"/>
                  <a:gd name="connsiteX207" fmla="*/ 6922 w 10000"/>
                  <a:gd name="connsiteY207" fmla="*/ 6789 h 10000"/>
                  <a:gd name="connsiteX208" fmla="*/ 6949 w 10000"/>
                  <a:gd name="connsiteY208" fmla="*/ 6975 h 10000"/>
                  <a:gd name="connsiteX209" fmla="*/ 6981 w 10000"/>
                  <a:gd name="connsiteY209" fmla="*/ 7236 h 10000"/>
                  <a:gd name="connsiteX210" fmla="*/ 7008 w 10000"/>
                  <a:gd name="connsiteY210" fmla="*/ 7634 h 10000"/>
                  <a:gd name="connsiteX211" fmla="*/ 7035 w 10000"/>
                  <a:gd name="connsiteY211" fmla="*/ 8460 h 10000"/>
                  <a:gd name="connsiteX212" fmla="*/ 7066 w 10000"/>
                  <a:gd name="connsiteY212" fmla="*/ 8969 h 10000"/>
                  <a:gd name="connsiteX213" fmla="*/ 7093 w 10000"/>
                  <a:gd name="connsiteY213" fmla="*/ 7801 h 10000"/>
                  <a:gd name="connsiteX214" fmla="*/ 7125 w 10000"/>
                  <a:gd name="connsiteY214" fmla="*/ 7329 h 10000"/>
                  <a:gd name="connsiteX215" fmla="*/ 7152 w 10000"/>
                  <a:gd name="connsiteY215" fmla="*/ 7037 h 10000"/>
                  <a:gd name="connsiteX216" fmla="*/ 7179 w 10000"/>
                  <a:gd name="connsiteY216" fmla="*/ 6839 h 10000"/>
                  <a:gd name="connsiteX217" fmla="*/ 7210 w 10000"/>
                  <a:gd name="connsiteY217" fmla="*/ 6696 h 10000"/>
                  <a:gd name="connsiteX218" fmla="*/ 7237 w 10000"/>
                  <a:gd name="connsiteY218" fmla="*/ 6590 h 10000"/>
                  <a:gd name="connsiteX219" fmla="*/ 7269 w 10000"/>
                  <a:gd name="connsiteY219" fmla="*/ 6516 h 10000"/>
                  <a:gd name="connsiteX220" fmla="*/ 7296 w 10000"/>
                  <a:gd name="connsiteY220" fmla="*/ 6472 h 10000"/>
                  <a:gd name="connsiteX221" fmla="*/ 7323 w 10000"/>
                  <a:gd name="connsiteY221" fmla="*/ 6447 h 10000"/>
                  <a:gd name="connsiteX222" fmla="*/ 7350 w 10000"/>
                  <a:gd name="connsiteY222" fmla="*/ 6447 h 10000"/>
                  <a:gd name="connsiteX223" fmla="*/ 7382 w 10000"/>
                  <a:gd name="connsiteY223" fmla="*/ 6466 h 10000"/>
                  <a:gd name="connsiteX224" fmla="*/ 7409 w 10000"/>
                  <a:gd name="connsiteY224" fmla="*/ 6509 h 10000"/>
                  <a:gd name="connsiteX225" fmla="*/ 7440 w 10000"/>
                  <a:gd name="connsiteY225" fmla="*/ 6578 h 10000"/>
                  <a:gd name="connsiteX226" fmla="*/ 7467 w 10000"/>
                  <a:gd name="connsiteY226" fmla="*/ 6677 h 10000"/>
                  <a:gd name="connsiteX227" fmla="*/ 7494 w 10000"/>
                  <a:gd name="connsiteY227" fmla="*/ 6814 h 10000"/>
                  <a:gd name="connsiteX228" fmla="*/ 7526 w 10000"/>
                  <a:gd name="connsiteY228" fmla="*/ 7006 h 10000"/>
                  <a:gd name="connsiteX229" fmla="*/ 7553 w 10000"/>
                  <a:gd name="connsiteY229" fmla="*/ 7273 h 10000"/>
                  <a:gd name="connsiteX230" fmla="*/ 7584 w 10000"/>
                  <a:gd name="connsiteY230" fmla="*/ 7696 h 10000"/>
                  <a:gd name="connsiteX231" fmla="*/ 7612 w 10000"/>
                  <a:gd name="connsiteY231" fmla="*/ 8584 h 10000"/>
                  <a:gd name="connsiteX232" fmla="*/ 7639 w 10000"/>
                  <a:gd name="connsiteY232" fmla="*/ 8814 h 10000"/>
                  <a:gd name="connsiteX233" fmla="*/ 7670 w 10000"/>
                  <a:gd name="connsiteY233" fmla="*/ 7770 h 10000"/>
                  <a:gd name="connsiteX234" fmla="*/ 7697 w 10000"/>
                  <a:gd name="connsiteY234" fmla="*/ 7317 h 10000"/>
                  <a:gd name="connsiteX235" fmla="*/ 7729 w 10000"/>
                  <a:gd name="connsiteY235" fmla="*/ 7031 h 10000"/>
                  <a:gd name="connsiteX236" fmla="*/ 7756 w 10000"/>
                  <a:gd name="connsiteY236" fmla="*/ 6839 h 10000"/>
                  <a:gd name="connsiteX237" fmla="*/ 7783 w 10000"/>
                  <a:gd name="connsiteY237" fmla="*/ 6696 h 10000"/>
                  <a:gd name="connsiteX238" fmla="*/ 7810 w 10000"/>
                  <a:gd name="connsiteY238" fmla="*/ 6590 h 10000"/>
                  <a:gd name="connsiteX239" fmla="*/ 7841 w 10000"/>
                  <a:gd name="connsiteY239" fmla="*/ 6522 h 10000"/>
                  <a:gd name="connsiteX240" fmla="*/ 7868 w 10000"/>
                  <a:gd name="connsiteY240" fmla="*/ 6472 h 10000"/>
                  <a:gd name="connsiteX241" fmla="*/ 7900 w 10000"/>
                  <a:gd name="connsiteY241" fmla="*/ 6447 h 10000"/>
                  <a:gd name="connsiteX242" fmla="*/ 7927 w 10000"/>
                  <a:gd name="connsiteY242" fmla="*/ 6447 h 10000"/>
                  <a:gd name="connsiteX243" fmla="*/ 7954 w 10000"/>
                  <a:gd name="connsiteY243" fmla="*/ 6466 h 10000"/>
                  <a:gd name="connsiteX244" fmla="*/ 7986 w 10000"/>
                  <a:gd name="connsiteY244" fmla="*/ 6509 h 10000"/>
                  <a:gd name="connsiteX245" fmla="*/ 8013 w 10000"/>
                  <a:gd name="connsiteY245" fmla="*/ 6578 h 10000"/>
                  <a:gd name="connsiteX246" fmla="*/ 8044 w 10000"/>
                  <a:gd name="connsiteY246" fmla="*/ 6683 h 10000"/>
                  <a:gd name="connsiteX247" fmla="*/ 8071 w 10000"/>
                  <a:gd name="connsiteY247" fmla="*/ 6820 h 10000"/>
                  <a:gd name="connsiteX248" fmla="*/ 8098 w 10000"/>
                  <a:gd name="connsiteY248" fmla="*/ 7006 h 10000"/>
                  <a:gd name="connsiteX249" fmla="*/ 8130 w 10000"/>
                  <a:gd name="connsiteY249" fmla="*/ 7280 h 10000"/>
                  <a:gd name="connsiteX250" fmla="*/ 8157 w 10000"/>
                  <a:gd name="connsiteY250" fmla="*/ 7714 h 10000"/>
                  <a:gd name="connsiteX251" fmla="*/ 8188 w 10000"/>
                  <a:gd name="connsiteY251" fmla="*/ 8671 h 10000"/>
                  <a:gd name="connsiteX252" fmla="*/ 8215 w 10000"/>
                  <a:gd name="connsiteY252" fmla="*/ 8696 h 10000"/>
                  <a:gd name="connsiteX253" fmla="*/ 8242 w 10000"/>
                  <a:gd name="connsiteY253" fmla="*/ 7720 h 10000"/>
                  <a:gd name="connsiteX254" fmla="*/ 8274 w 10000"/>
                  <a:gd name="connsiteY254" fmla="*/ 7286 h 10000"/>
                  <a:gd name="connsiteX255" fmla="*/ 8301 w 10000"/>
                  <a:gd name="connsiteY255" fmla="*/ 7006 h 10000"/>
                  <a:gd name="connsiteX256" fmla="*/ 8328 w 10000"/>
                  <a:gd name="connsiteY256" fmla="*/ 6820 h 10000"/>
                  <a:gd name="connsiteX257" fmla="*/ 8360 w 10000"/>
                  <a:gd name="connsiteY257" fmla="*/ 6683 h 10000"/>
                  <a:gd name="connsiteX258" fmla="*/ 8387 w 10000"/>
                  <a:gd name="connsiteY258" fmla="*/ 6584 h 10000"/>
                  <a:gd name="connsiteX259" fmla="*/ 8418 w 10000"/>
                  <a:gd name="connsiteY259" fmla="*/ 6516 h 10000"/>
                  <a:gd name="connsiteX260" fmla="*/ 8445 w 10000"/>
                  <a:gd name="connsiteY260" fmla="*/ 6472 h 10000"/>
                  <a:gd name="connsiteX261" fmla="*/ 8472 w 10000"/>
                  <a:gd name="connsiteY261" fmla="*/ 6453 h 10000"/>
                  <a:gd name="connsiteX262" fmla="*/ 8504 w 10000"/>
                  <a:gd name="connsiteY262" fmla="*/ 6460 h 10000"/>
                  <a:gd name="connsiteX263" fmla="*/ 8531 w 10000"/>
                  <a:gd name="connsiteY263" fmla="*/ 6491 h 10000"/>
                  <a:gd name="connsiteX264" fmla="*/ 8562 w 10000"/>
                  <a:gd name="connsiteY264" fmla="*/ 6553 h 10000"/>
                  <a:gd name="connsiteX265" fmla="*/ 8589 w 10000"/>
                  <a:gd name="connsiteY265" fmla="*/ 6640 h 10000"/>
                  <a:gd name="connsiteX266" fmla="*/ 8616 w 10000"/>
                  <a:gd name="connsiteY266" fmla="*/ 6770 h 10000"/>
                  <a:gd name="connsiteX267" fmla="*/ 8648 w 10000"/>
                  <a:gd name="connsiteY267" fmla="*/ 6944 h 10000"/>
                  <a:gd name="connsiteX268" fmla="*/ 8675 w 10000"/>
                  <a:gd name="connsiteY268" fmla="*/ 7205 h 10000"/>
                  <a:gd name="connsiteX269" fmla="*/ 8707 w 10000"/>
                  <a:gd name="connsiteY269" fmla="*/ 7615 h 10000"/>
                  <a:gd name="connsiteX270" fmla="*/ 8734 w 10000"/>
                  <a:gd name="connsiteY270" fmla="*/ 8460 h 10000"/>
                  <a:gd name="connsiteX271" fmla="*/ 8761 w 10000"/>
                  <a:gd name="connsiteY271" fmla="*/ 8839 h 10000"/>
                  <a:gd name="connsiteX272" fmla="*/ 8788 w 10000"/>
                  <a:gd name="connsiteY272" fmla="*/ 7733 h 10000"/>
                  <a:gd name="connsiteX273" fmla="*/ 8819 w 10000"/>
                  <a:gd name="connsiteY273" fmla="*/ 7267 h 10000"/>
                  <a:gd name="connsiteX274" fmla="*/ 8851 w 10000"/>
                  <a:gd name="connsiteY274" fmla="*/ 6981 h 10000"/>
                  <a:gd name="connsiteX275" fmla="*/ 8878 w 10000"/>
                  <a:gd name="connsiteY275" fmla="*/ 6783 h 10000"/>
                  <a:gd name="connsiteX276" fmla="*/ 8905 w 10000"/>
                  <a:gd name="connsiteY276" fmla="*/ 6646 h 10000"/>
                  <a:gd name="connsiteX277" fmla="*/ 8932 w 10000"/>
                  <a:gd name="connsiteY277" fmla="*/ 6547 h 10000"/>
                  <a:gd name="connsiteX278" fmla="*/ 8963 w 10000"/>
                  <a:gd name="connsiteY278" fmla="*/ 6484 h 10000"/>
                  <a:gd name="connsiteX279" fmla="*/ 8991 w 10000"/>
                  <a:gd name="connsiteY279" fmla="*/ 6453 h 10000"/>
                  <a:gd name="connsiteX280" fmla="*/ 9022 w 10000"/>
                  <a:gd name="connsiteY280" fmla="*/ 6447 h 10000"/>
                  <a:gd name="connsiteX281" fmla="*/ 9049 w 10000"/>
                  <a:gd name="connsiteY281" fmla="*/ 6472 h 10000"/>
                  <a:gd name="connsiteX282" fmla="*/ 9076 w 10000"/>
                  <a:gd name="connsiteY282" fmla="*/ 6528 h 10000"/>
                  <a:gd name="connsiteX283" fmla="*/ 9108 w 10000"/>
                  <a:gd name="connsiteY283" fmla="*/ 6621 h 10000"/>
                  <a:gd name="connsiteX284" fmla="*/ 9135 w 10000"/>
                  <a:gd name="connsiteY284" fmla="*/ 6758 h 10000"/>
                  <a:gd name="connsiteX285" fmla="*/ 9166 w 10000"/>
                  <a:gd name="connsiteY285" fmla="*/ 6957 h 10000"/>
                  <a:gd name="connsiteX286" fmla="*/ 9193 w 10000"/>
                  <a:gd name="connsiteY286" fmla="*/ 7267 h 10000"/>
                  <a:gd name="connsiteX287" fmla="*/ 9220 w 10000"/>
                  <a:gd name="connsiteY287" fmla="*/ 7814 h 10000"/>
                  <a:gd name="connsiteX288" fmla="*/ 9252 w 10000"/>
                  <a:gd name="connsiteY288" fmla="*/ 9863 h 10000"/>
                  <a:gd name="connsiteX289" fmla="*/ 9279 w 10000"/>
                  <a:gd name="connsiteY289" fmla="*/ 7988 h 10000"/>
                  <a:gd name="connsiteX290" fmla="*/ 9306 w 10000"/>
                  <a:gd name="connsiteY290" fmla="*/ 7335 h 10000"/>
                  <a:gd name="connsiteX291" fmla="*/ 9338 w 10000"/>
                  <a:gd name="connsiteY291" fmla="*/ 6988 h 10000"/>
                  <a:gd name="connsiteX292" fmla="*/ 9365 w 10000"/>
                  <a:gd name="connsiteY292" fmla="*/ 6758 h 10000"/>
                  <a:gd name="connsiteX293" fmla="*/ 9396 w 10000"/>
                  <a:gd name="connsiteY293" fmla="*/ 6602 h 10000"/>
                  <a:gd name="connsiteX294" fmla="*/ 9423 w 10000"/>
                  <a:gd name="connsiteY294" fmla="*/ 6503 h 10000"/>
                  <a:gd name="connsiteX295" fmla="*/ 9450 w 10000"/>
                  <a:gd name="connsiteY295" fmla="*/ 6447 h 10000"/>
                  <a:gd name="connsiteX296" fmla="*/ 9482 w 10000"/>
                  <a:gd name="connsiteY296" fmla="*/ 6435 h 10000"/>
                  <a:gd name="connsiteX297" fmla="*/ 9509 w 10000"/>
                  <a:gd name="connsiteY297" fmla="*/ 6460 h 10000"/>
                  <a:gd name="connsiteX298" fmla="*/ 9540 w 10000"/>
                  <a:gd name="connsiteY298" fmla="*/ 6534 h 10000"/>
                  <a:gd name="connsiteX299" fmla="*/ 9567 w 10000"/>
                  <a:gd name="connsiteY299" fmla="*/ 6665 h 10000"/>
                  <a:gd name="connsiteX300" fmla="*/ 9594 w 10000"/>
                  <a:gd name="connsiteY300" fmla="*/ 6882 h 10000"/>
                  <a:gd name="connsiteX301" fmla="*/ 9626 w 10000"/>
                  <a:gd name="connsiteY301" fmla="*/ 7242 h 10000"/>
                  <a:gd name="connsiteX302" fmla="*/ 9653 w 10000"/>
                  <a:gd name="connsiteY302" fmla="*/ 7981 h 10000"/>
                  <a:gd name="connsiteX303" fmla="*/ 9680 w 10000"/>
                  <a:gd name="connsiteY303" fmla="*/ 8820 h 10000"/>
                  <a:gd name="connsiteX304" fmla="*/ 9712 w 10000"/>
                  <a:gd name="connsiteY304" fmla="*/ 7484 h 10000"/>
                  <a:gd name="connsiteX305" fmla="*/ 9739 w 10000"/>
                  <a:gd name="connsiteY305" fmla="*/ 7012 h 10000"/>
                  <a:gd name="connsiteX306" fmla="*/ 9766 w 10000"/>
                  <a:gd name="connsiteY306" fmla="*/ 6758 h 10000"/>
                  <a:gd name="connsiteX307" fmla="*/ 9797 w 10000"/>
                  <a:gd name="connsiteY307" fmla="*/ 6615 h 10000"/>
                  <a:gd name="connsiteX308" fmla="*/ 9824 w 10000"/>
                  <a:gd name="connsiteY308" fmla="*/ 6559 h 10000"/>
                  <a:gd name="connsiteX309" fmla="*/ 9856 w 10000"/>
                  <a:gd name="connsiteY309" fmla="*/ 6590 h 10000"/>
                  <a:gd name="connsiteX310" fmla="*/ 9883 w 10000"/>
                  <a:gd name="connsiteY310" fmla="*/ 6708 h 10000"/>
                  <a:gd name="connsiteX311" fmla="*/ 9910 w 10000"/>
                  <a:gd name="connsiteY311" fmla="*/ 6950 h 10000"/>
                  <a:gd name="connsiteX312" fmla="*/ 9941 w 10000"/>
                  <a:gd name="connsiteY312" fmla="*/ 7404 h 10000"/>
                  <a:gd name="connsiteX313" fmla="*/ 9968 w 10000"/>
                  <a:gd name="connsiteY313" fmla="*/ 8516 h 10000"/>
                  <a:gd name="connsiteX314" fmla="*/ 10000 w 10000"/>
                  <a:gd name="connsiteY31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29 w 10000"/>
                  <a:gd name="connsiteY88" fmla="*/ 87 h 10000"/>
                  <a:gd name="connsiteX89" fmla="*/ 3556 w 10000"/>
                  <a:gd name="connsiteY89" fmla="*/ 68 h 10000"/>
                  <a:gd name="connsiteX90" fmla="*/ 3587 w 10000"/>
                  <a:gd name="connsiteY90" fmla="*/ 43 h 10000"/>
                  <a:gd name="connsiteX91" fmla="*/ 3614 w 10000"/>
                  <a:gd name="connsiteY91" fmla="*/ 31 h 10000"/>
                  <a:gd name="connsiteX92" fmla="*/ 3641 w 10000"/>
                  <a:gd name="connsiteY92" fmla="*/ 19 h 10000"/>
                  <a:gd name="connsiteX93" fmla="*/ 3673 w 10000"/>
                  <a:gd name="connsiteY93" fmla="*/ 6 h 10000"/>
                  <a:gd name="connsiteX94" fmla="*/ 3700 w 10000"/>
                  <a:gd name="connsiteY94" fmla="*/ 6 h 10000"/>
                  <a:gd name="connsiteX95" fmla="*/ 3731 w 10000"/>
                  <a:gd name="connsiteY95" fmla="*/ 0 h 10000"/>
                  <a:gd name="connsiteX96" fmla="*/ 3758 w 10000"/>
                  <a:gd name="connsiteY96" fmla="*/ 0 h 10000"/>
                  <a:gd name="connsiteX97" fmla="*/ 3785 w 10000"/>
                  <a:gd name="connsiteY97" fmla="*/ 6 h 10000"/>
                  <a:gd name="connsiteX98" fmla="*/ 3817 w 10000"/>
                  <a:gd name="connsiteY98" fmla="*/ 12 h 10000"/>
                  <a:gd name="connsiteX99" fmla="*/ 3844 w 10000"/>
                  <a:gd name="connsiteY99" fmla="*/ 19 h 10000"/>
                  <a:gd name="connsiteX100" fmla="*/ 3876 w 10000"/>
                  <a:gd name="connsiteY100" fmla="*/ 31 h 10000"/>
                  <a:gd name="connsiteX101" fmla="*/ 3903 w 10000"/>
                  <a:gd name="connsiteY101" fmla="*/ 43 h 10000"/>
                  <a:gd name="connsiteX102" fmla="*/ 3930 w 10000"/>
                  <a:gd name="connsiteY102" fmla="*/ 62 h 10000"/>
                  <a:gd name="connsiteX103" fmla="*/ 3957 w 10000"/>
                  <a:gd name="connsiteY103" fmla="*/ 81 h 10000"/>
                  <a:gd name="connsiteX104" fmla="*/ 3988 w 10000"/>
                  <a:gd name="connsiteY104" fmla="*/ 106 h 10000"/>
                  <a:gd name="connsiteX105" fmla="*/ 4015 w 10000"/>
                  <a:gd name="connsiteY105" fmla="*/ 130 h 10000"/>
                  <a:gd name="connsiteX106" fmla="*/ 4047 w 10000"/>
                  <a:gd name="connsiteY106" fmla="*/ 155 h 10000"/>
                  <a:gd name="connsiteX107" fmla="*/ 4074 w 10000"/>
                  <a:gd name="connsiteY107" fmla="*/ 186 h 10000"/>
                  <a:gd name="connsiteX108" fmla="*/ 4101 w 10000"/>
                  <a:gd name="connsiteY108" fmla="*/ 217 h 10000"/>
                  <a:gd name="connsiteX109" fmla="*/ 4132 w 10000"/>
                  <a:gd name="connsiteY109" fmla="*/ 255 h 10000"/>
                  <a:gd name="connsiteX110" fmla="*/ 4160 w 10000"/>
                  <a:gd name="connsiteY110" fmla="*/ 292 h 10000"/>
                  <a:gd name="connsiteX111" fmla="*/ 4191 w 10000"/>
                  <a:gd name="connsiteY111" fmla="*/ 329 h 10000"/>
                  <a:gd name="connsiteX112" fmla="*/ 4218 w 10000"/>
                  <a:gd name="connsiteY112" fmla="*/ 373 h 10000"/>
                  <a:gd name="connsiteX113" fmla="*/ 4245 w 10000"/>
                  <a:gd name="connsiteY113" fmla="*/ 422 h 10000"/>
                  <a:gd name="connsiteX114" fmla="*/ 4277 w 10000"/>
                  <a:gd name="connsiteY114" fmla="*/ 466 h 10000"/>
                  <a:gd name="connsiteX115" fmla="*/ 4304 w 10000"/>
                  <a:gd name="connsiteY115" fmla="*/ 522 h 10000"/>
                  <a:gd name="connsiteX116" fmla="*/ 4335 w 10000"/>
                  <a:gd name="connsiteY116" fmla="*/ 571 h 10000"/>
                  <a:gd name="connsiteX117" fmla="*/ 4362 w 10000"/>
                  <a:gd name="connsiteY117" fmla="*/ 634 h 10000"/>
                  <a:gd name="connsiteX118" fmla="*/ 4389 w 10000"/>
                  <a:gd name="connsiteY118" fmla="*/ 689 h 10000"/>
                  <a:gd name="connsiteX119" fmla="*/ 4421 w 10000"/>
                  <a:gd name="connsiteY119" fmla="*/ 752 h 10000"/>
                  <a:gd name="connsiteX120" fmla="*/ 4448 w 10000"/>
                  <a:gd name="connsiteY120" fmla="*/ 820 h 10000"/>
                  <a:gd name="connsiteX121" fmla="*/ 4475 w 10000"/>
                  <a:gd name="connsiteY121" fmla="*/ 888 h 10000"/>
                  <a:gd name="connsiteX122" fmla="*/ 4507 w 10000"/>
                  <a:gd name="connsiteY122" fmla="*/ 957 h 10000"/>
                  <a:gd name="connsiteX123" fmla="*/ 4534 w 10000"/>
                  <a:gd name="connsiteY123" fmla="*/ 1037 h 10000"/>
                  <a:gd name="connsiteX124" fmla="*/ 4565 w 10000"/>
                  <a:gd name="connsiteY124" fmla="*/ 1118 h 10000"/>
                  <a:gd name="connsiteX125" fmla="*/ 4592 w 10000"/>
                  <a:gd name="connsiteY125" fmla="*/ 1199 h 10000"/>
                  <a:gd name="connsiteX126" fmla="*/ 4619 w 10000"/>
                  <a:gd name="connsiteY126" fmla="*/ 1286 h 10000"/>
                  <a:gd name="connsiteX127" fmla="*/ 4651 w 10000"/>
                  <a:gd name="connsiteY127" fmla="*/ 1373 h 10000"/>
                  <a:gd name="connsiteX128" fmla="*/ 4678 w 10000"/>
                  <a:gd name="connsiteY128" fmla="*/ 1472 h 10000"/>
                  <a:gd name="connsiteX129" fmla="*/ 4709 w 10000"/>
                  <a:gd name="connsiteY129" fmla="*/ 1565 h 10000"/>
                  <a:gd name="connsiteX130" fmla="*/ 4736 w 10000"/>
                  <a:gd name="connsiteY130" fmla="*/ 1671 h 10000"/>
                  <a:gd name="connsiteX131" fmla="*/ 4763 w 10000"/>
                  <a:gd name="connsiteY131" fmla="*/ 1776 h 10000"/>
                  <a:gd name="connsiteX132" fmla="*/ 4795 w 10000"/>
                  <a:gd name="connsiteY132" fmla="*/ 1894 h 10000"/>
                  <a:gd name="connsiteX133" fmla="*/ 4822 w 10000"/>
                  <a:gd name="connsiteY133" fmla="*/ 2012 h 10000"/>
                  <a:gd name="connsiteX134" fmla="*/ 4854 w 10000"/>
                  <a:gd name="connsiteY134" fmla="*/ 2137 h 10000"/>
                  <a:gd name="connsiteX135" fmla="*/ 4881 w 10000"/>
                  <a:gd name="connsiteY135" fmla="*/ 2267 h 10000"/>
                  <a:gd name="connsiteX136" fmla="*/ 4908 w 10000"/>
                  <a:gd name="connsiteY136" fmla="*/ 2404 h 10000"/>
                  <a:gd name="connsiteX137" fmla="*/ 4935 w 10000"/>
                  <a:gd name="connsiteY137" fmla="*/ 2553 h 10000"/>
                  <a:gd name="connsiteX138" fmla="*/ 4966 w 10000"/>
                  <a:gd name="connsiteY138" fmla="*/ 2708 h 10000"/>
                  <a:gd name="connsiteX139" fmla="*/ 4993 w 10000"/>
                  <a:gd name="connsiteY139" fmla="*/ 2870 h 10000"/>
                  <a:gd name="connsiteX140" fmla="*/ 5025 w 10000"/>
                  <a:gd name="connsiteY140" fmla="*/ 3043 h 10000"/>
                  <a:gd name="connsiteX141" fmla="*/ 5052 w 10000"/>
                  <a:gd name="connsiteY141" fmla="*/ 3230 h 10000"/>
                  <a:gd name="connsiteX142" fmla="*/ 5079 w 10000"/>
                  <a:gd name="connsiteY142" fmla="*/ 3429 h 10000"/>
                  <a:gd name="connsiteX143" fmla="*/ 5110 w 10000"/>
                  <a:gd name="connsiteY143" fmla="*/ 3646 h 10000"/>
                  <a:gd name="connsiteX144" fmla="*/ 5137 w 10000"/>
                  <a:gd name="connsiteY144" fmla="*/ 3882 h 10000"/>
                  <a:gd name="connsiteX145" fmla="*/ 5169 w 10000"/>
                  <a:gd name="connsiteY145" fmla="*/ 4143 h 10000"/>
                  <a:gd name="connsiteX146" fmla="*/ 5196 w 10000"/>
                  <a:gd name="connsiteY146" fmla="*/ 4441 h 10000"/>
                  <a:gd name="connsiteX147" fmla="*/ 5223 w 10000"/>
                  <a:gd name="connsiteY147" fmla="*/ 4789 h 10000"/>
                  <a:gd name="connsiteX148" fmla="*/ 5255 w 10000"/>
                  <a:gd name="connsiteY148" fmla="*/ 5205 h 10000"/>
                  <a:gd name="connsiteX149" fmla="*/ 5282 w 10000"/>
                  <a:gd name="connsiteY149" fmla="*/ 5758 h 10000"/>
                  <a:gd name="connsiteX150" fmla="*/ 5313 w 10000"/>
                  <a:gd name="connsiteY150" fmla="*/ 6671 h 10000"/>
                  <a:gd name="connsiteX151" fmla="*/ 5340 w 10000"/>
                  <a:gd name="connsiteY151" fmla="*/ 7776 h 10000"/>
                  <a:gd name="connsiteX152" fmla="*/ 5367 w 10000"/>
                  <a:gd name="connsiteY152" fmla="*/ 6565 h 10000"/>
                  <a:gd name="connsiteX153" fmla="*/ 5399 w 10000"/>
                  <a:gd name="connsiteY153" fmla="*/ 6255 h 10000"/>
                  <a:gd name="connsiteX154" fmla="*/ 5426 w 10000"/>
                  <a:gd name="connsiteY154" fmla="*/ 6155 h 10000"/>
                  <a:gd name="connsiteX155" fmla="*/ 5453 w 10000"/>
                  <a:gd name="connsiteY155" fmla="*/ 6180 h 10000"/>
                  <a:gd name="connsiteX156" fmla="*/ 5484 w 10000"/>
                  <a:gd name="connsiteY156" fmla="*/ 6286 h 10000"/>
                  <a:gd name="connsiteX157" fmla="*/ 5511 w 10000"/>
                  <a:gd name="connsiteY157" fmla="*/ 6484 h 10000"/>
                  <a:gd name="connsiteX158" fmla="*/ 5539 w 10000"/>
                  <a:gd name="connsiteY158" fmla="*/ 6801 h 10000"/>
                  <a:gd name="connsiteX159" fmla="*/ 5570 w 10000"/>
                  <a:gd name="connsiteY159" fmla="*/ 7373 h 10000"/>
                  <a:gd name="connsiteX160" fmla="*/ 5597 w 10000"/>
                  <a:gd name="connsiteY160" fmla="*/ 9447 h 10000"/>
                  <a:gd name="connsiteX161" fmla="*/ 5629 w 10000"/>
                  <a:gd name="connsiteY161" fmla="*/ 7621 h 10000"/>
                  <a:gd name="connsiteX162" fmla="*/ 5656 w 10000"/>
                  <a:gd name="connsiteY162" fmla="*/ 7012 h 10000"/>
                  <a:gd name="connsiteX163" fmla="*/ 5683 w 10000"/>
                  <a:gd name="connsiteY163" fmla="*/ 6708 h 10000"/>
                  <a:gd name="connsiteX164" fmla="*/ 5714 w 10000"/>
                  <a:gd name="connsiteY164" fmla="*/ 6534 h 10000"/>
                  <a:gd name="connsiteX165" fmla="*/ 5741 w 10000"/>
                  <a:gd name="connsiteY165" fmla="*/ 6429 h 10000"/>
                  <a:gd name="connsiteX166" fmla="*/ 5773 w 10000"/>
                  <a:gd name="connsiteY166" fmla="*/ 6385 h 10000"/>
                  <a:gd name="connsiteX167" fmla="*/ 5800 w 10000"/>
                  <a:gd name="connsiteY167" fmla="*/ 6385 h 10000"/>
                  <a:gd name="connsiteX168" fmla="*/ 5827 w 10000"/>
                  <a:gd name="connsiteY168" fmla="*/ 6429 h 10000"/>
                  <a:gd name="connsiteX169" fmla="*/ 5858 w 10000"/>
                  <a:gd name="connsiteY169" fmla="*/ 6516 h 10000"/>
                  <a:gd name="connsiteX170" fmla="*/ 5886 w 10000"/>
                  <a:gd name="connsiteY170" fmla="*/ 6646 h 10000"/>
                  <a:gd name="connsiteX171" fmla="*/ 5913 w 10000"/>
                  <a:gd name="connsiteY171" fmla="*/ 6845 h 10000"/>
                  <a:gd name="connsiteX172" fmla="*/ 5944 w 10000"/>
                  <a:gd name="connsiteY172" fmla="*/ 7149 h 10000"/>
                  <a:gd name="connsiteX173" fmla="*/ 5971 w 10000"/>
                  <a:gd name="connsiteY173" fmla="*/ 7658 h 10000"/>
                  <a:gd name="connsiteX174" fmla="*/ 6003 w 10000"/>
                  <a:gd name="connsiteY174" fmla="*/ 9093 h 10000"/>
                  <a:gd name="connsiteX175" fmla="*/ 6030 w 10000"/>
                  <a:gd name="connsiteY175" fmla="*/ 8106 h 10000"/>
                  <a:gd name="connsiteX176" fmla="*/ 6057 w 10000"/>
                  <a:gd name="connsiteY176" fmla="*/ 7385 h 10000"/>
                  <a:gd name="connsiteX177" fmla="*/ 6088 w 10000"/>
                  <a:gd name="connsiteY177" fmla="*/ 7019 h 10000"/>
                  <a:gd name="connsiteX178" fmla="*/ 6115 w 10000"/>
                  <a:gd name="connsiteY178" fmla="*/ 6789 h 10000"/>
                  <a:gd name="connsiteX179" fmla="*/ 6147 w 10000"/>
                  <a:gd name="connsiteY179" fmla="*/ 6634 h 10000"/>
                  <a:gd name="connsiteX180" fmla="*/ 6174 w 10000"/>
                  <a:gd name="connsiteY180" fmla="*/ 6534 h 10000"/>
                  <a:gd name="connsiteX181" fmla="*/ 6201 w 10000"/>
                  <a:gd name="connsiteY181" fmla="*/ 6472 h 10000"/>
                  <a:gd name="connsiteX182" fmla="*/ 6233 w 10000"/>
                  <a:gd name="connsiteY182" fmla="*/ 6441 h 10000"/>
                  <a:gd name="connsiteX183" fmla="*/ 6260 w 10000"/>
                  <a:gd name="connsiteY183" fmla="*/ 6435 h 10000"/>
                  <a:gd name="connsiteX184" fmla="*/ 6291 w 10000"/>
                  <a:gd name="connsiteY184" fmla="*/ 6460 h 10000"/>
                  <a:gd name="connsiteX185" fmla="*/ 6318 w 10000"/>
                  <a:gd name="connsiteY185" fmla="*/ 6516 h 10000"/>
                  <a:gd name="connsiteX186" fmla="*/ 6345 w 10000"/>
                  <a:gd name="connsiteY186" fmla="*/ 6609 h 10000"/>
                  <a:gd name="connsiteX187" fmla="*/ 6372 w 10000"/>
                  <a:gd name="connsiteY187" fmla="*/ 6733 h 10000"/>
                  <a:gd name="connsiteX188" fmla="*/ 6404 w 10000"/>
                  <a:gd name="connsiteY188" fmla="*/ 6919 h 10000"/>
                  <a:gd name="connsiteX189" fmla="*/ 6431 w 10000"/>
                  <a:gd name="connsiteY189" fmla="*/ 7186 h 10000"/>
                  <a:gd name="connsiteX190" fmla="*/ 6462 w 10000"/>
                  <a:gd name="connsiteY190" fmla="*/ 7596 h 10000"/>
                  <a:gd name="connsiteX191" fmla="*/ 6489 w 10000"/>
                  <a:gd name="connsiteY191" fmla="*/ 8466 h 10000"/>
                  <a:gd name="connsiteX192" fmla="*/ 6516 w 10000"/>
                  <a:gd name="connsiteY192" fmla="*/ 8801 h 10000"/>
                  <a:gd name="connsiteX193" fmla="*/ 6548 w 10000"/>
                  <a:gd name="connsiteY193" fmla="*/ 7714 h 10000"/>
                  <a:gd name="connsiteX194" fmla="*/ 6575 w 10000"/>
                  <a:gd name="connsiteY194" fmla="*/ 7261 h 10000"/>
                  <a:gd name="connsiteX195" fmla="*/ 6607 w 10000"/>
                  <a:gd name="connsiteY195" fmla="*/ 6981 h 10000"/>
                  <a:gd name="connsiteX196" fmla="*/ 6634 w 10000"/>
                  <a:gd name="connsiteY196" fmla="*/ 6795 h 10000"/>
                  <a:gd name="connsiteX197" fmla="*/ 6661 w 10000"/>
                  <a:gd name="connsiteY197" fmla="*/ 6658 h 10000"/>
                  <a:gd name="connsiteX198" fmla="*/ 6692 w 10000"/>
                  <a:gd name="connsiteY198" fmla="*/ 6559 h 10000"/>
                  <a:gd name="connsiteX199" fmla="*/ 6719 w 10000"/>
                  <a:gd name="connsiteY199" fmla="*/ 6497 h 10000"/>
                  <a:gd name="connsiteX200" fmla="*/ 6751 w 10000"/>
                  <a:gd name="connsiteY200" fmla="*/ 6460 h 10000"/>
                  <a:gd name="connsiteX201" fmla="*/ 6778 w 10000"/>
                  <a:gd name="connsiteY201" fmla="*/ 6453 h 10000"/>
                  <a:gd name="connsiteX202" fmla="*/ 6805 w 10000"/>
                  <a:gd name="connsiteY202" fmla="*/ 6460 h 10000"/>
                  <a:gd name="connsiteX203" fmla="*/ 6836 w 10000"/>
                  <a:gd name="connsiteY203" fmla="*/ 6503 h 10000"/>
                  <a:gd name="connsiteX204" fmla="*/ 6863 w 10000"/>
                  <a:gd name="connsiteY204" fmla="*/ 6565 h 10000"/>
                  <a:gd name="connsiteX205" fmla="*/ 6890 w 10000"/>
                  <a:gd name="connsiteY205" fmla="*/ 6658 h 10000"/>
                  <a:gd name="connsiteX206" fmla="*/ 6922 w 10000"/>
                  <a:gd name="connsiteY206" fmla="*/ 6789 h 10000"/>
                  <a:gd name="connsiteX207" fmla="*/ 6949 w 10000"/>
                  <a:gd name="connsiteY207" fmla="*/ 6975 h 10000"/>
                  <a:gd name="connsiteX208" fmla="*/ 6981 w 10000"/>
                  <a:gd name="connsiteY208" fmla="*/ 7236 h 10000"/>
                  <a:gd name="connsiteX209" fmla="*/ 7008 w 10000"/>
                  <a:gd name="connsiteY209" fmla="*/ 7634 h 10000"/>
                  <a:gd name="connsiteX210" fmla="*/ 7035 w 10000"/>
                  <a:gd name="connsiteY210" fmla="*/ 8460 h 10000"/>
                  <a:gd name="connsiteX211" fmla="*/ 7066 w 10000"/>
                  <a:gd name="connsiteY211" fmla="*/ 8969 h 10000"/>
                  <a:gd name="connsiteX212" fmla="*/ 7093 w 10000"/>
                  <a:gd name="connsiteY212" fmla="*/ 7801 h 10000"/>
                  <a:gd name="connsiteX213" fmla="*/ 7125 w 10000"/>
                  <a:gd name="connsiteY213" fmla="*/ 7329 h 10000"/>
                  <a:gd name="connsiteX214" fmla="*/ 7152 w 10000"/>
                  <a:gd name="connsiteY214" fmla="*/ 7037 h 10000"/>
                  <a:gd name="connsiteX215" fmla="*/ 7179 w 10000"/>
                  <a:gd name="connsiteY215" fmla="*/ 6839 h 10000"/>
                  <a:gd name="connsiteX216" fmla="*/ 7210 w 10000"/>
                  <a:gd name="connsiteY216" fmla="*/ 6696 h 10000"/>
                  <a:gd name="connsiteX217" fmla="*/ 7237 w 10000"/>
                  <a:gd name="connsiteY217" fmla="*/ 6590 h 10000"/>
                  <a:gd name="connsiteX218" fmla="*/ 7269 w 10000"/>
                  <a:gd name="connsiteY218" fmla="*/ 6516 h 10000"/>
                  <a:gd name="connsiteX219" fmla="*/ 7296 w 10000"/>
                  <a:gd name="connsiteY219" fmla="*/ 6472 h 10000"/>
                  <a:gd name="connsiteX220" fmla="*/ 7323 w 10000"/>
                  <a:gd name="connsiteY220" fmla="*/ 6447 h 10000"/>
                  <a:gd name="connsiteX221" fmla="*/ 7350 w 10000"/>
                  <a:gd name="connsiteY221" fmla="*/ 6447 h 10000"/>
                  <a:gd name="connsiteX222" fmla="*/ 7382 w 10000"/>
                  <a:gd name="connsiteY222" fmla="*/ 6466 h 10000"/>
                  <a:gd name="connsiteX223" fmla="*/ 7409 w 10000"/>
                  <a:gd name="connsiteY223" fmla="*/ 6509 h 10000"/>
                  <a:gd name="connsiteX224" fmla="*/ 7440 w 10000"/>
                  <a:gd name="connsiteY224" fmla="*/ 6578 h 10000"/>
                  <a:gd name="connsiteX225" fmla="*/ 7467 w 10000"/>
                  <a:gd name="connsiteY225" fmla="*/ 6677 h 10000"/>
                  <a:gd name="connsiteX226" fmla="*/ 7494 w 10000"/>
                  <a:gd name="connsiteY226" fmla="*/ 6814 h 10000"/>
                  <a:gd name="connsiteX227" fmla="*/ 7526 w 10000"/>
                  <a:gd name="connsiteY227" fmla="*/ 7006 h 10000"/>
                  <a:gd name="connsiteX228" fmla="*/ 7553 w 10000"/>
                  <a:gd name="connsiteY228" fmla="*/ 7273 h 10000"/>
                  <a:gd name="connsiteX229" fmla="*/ 7584 w 10000"/>
                  <a:gd name="connsiteY229" fmla="*/ 7696 h 10000"/>
                  <a:gd name="connsiteX230" fmla="*/ 7612 w 10000"/>
                  <a:gd name="connsiteY230" fmla="*/ 8584 h 10000"/>
                  <a:gd name="connsiteX231" fmla="*/ 7639 w 10000"/>
                  <a:gd name="connsiteY231" fmla="*/ 8814 h 10000"/>
                  <a:gd name="connsiteX232" fmla="*/ 7670 w 10000"/>
                  <a:gd name="connsiteY232" fmla="*/ 7770 h 10000"/>
                  <a:gd name="connsiteX233" fmla="*/ 7697 w 10000"/>
                  <a:gd name="connsiteY233" fmla="*/ 7317 h 10000"/>
                  <a:gd name="connsiteX234" fmla="*/ 7729 w 10000"/>
                  <a:gd name="connsiteY234" fmla="*/ 7031 h 10000"/>
                  <a:gd name="connsiteX235" fmla="*/ 7756 w 10000"/>
                  <a:gd name="connsiteY235" fmla="*/ 6839 h 10000"/>
                  <a:gd name="connsiteX236" fmla="*/ 7783 w 10000"/>
                  <a:gd name="connsiteY236" fmla="*/ 6696 h 10000"/>
                  <a:gd name="connsiteX237" fmla="*/ 7810 w 10000"/>
                  <a:gd name="connsiteY237" fmla="*/ 6590 h 10000"/>
                  <a:gd name="connsiteX238" fmla="*/ 7841 w 10000"/>
                  <a:gd name="connsiteY238" fmla="*/ 6522 h 10000"/>
                  <a:gd name="connsiteX239" fmla="*/ 7868 w 10000"/>
                  <a:gd name="connsiteY239" fmla="*/ 6472 h 10000"/>
                  <a:gd name="connsiteX240" fmla="*/ 7900 w 10000"/>
                  <a:gd name="connsiteY240" fmla="*/ 6447 h 10000"/>
                  <a:gd name="connsiteX241" fmla="*/ 7927 w 10000"/>
                  <a:gd name="connsiteY241" fmla="*/ 6447 h 10000"/>
                  <a:gd name="connsiteX242" fmla="*/ 7954 w 10000"/>
                  <a:gd name="connsiteY242" fmla="*/ 6466 h 10000"/>
                  <a:gd name="connsiteX243" fmla="*/ 7986 w 10000"/>
                  <a:gd name="connsiteY243" fmla="*/ 6509 h 10000"/>
                  <a:gd name="connsiteX244" fmla="*/ 8013 w 10000"/>
                  <a:gd name="connsiteY244" fmla="*/ 6578 h 10000"/>
                  <a:gd name="connsiteX245" fmla="*/ 8044 w 10000"/>
                  <a:gd name="connsiteY245" fmla="*/ 6683 h 10000"/>
                  <a:gd name="connsiteX246" fmla="*/ 8071 w 10000"/>
                  <a:gd name="connsiteY246" fmla="*/ 6820 h 10000"/>
                  <a:gd name="connsiteX247" fmla="*/ 8098 w 10000"/>
                  <a:gd name="connsiteY247" fmla="*/ 7006 h 10000"/>
                  <a:gd name="connsiteX248" fmla="*/ 8130 w 10000"/>
                  <a:gd name="connsiteY248" fmla="*/ 7280 h 10000"/>
                  <a:gd name="connsiteX249" fmla="*/ 8157 w 10000"/>
                  <a:gd name="connsiteY249" fmla="*/ 7714 h 10000"/>
                  <a:gd name="connsiteX250" fmla="*/ 8188 w 10000"/>
                  <a:gd name="connsiteY250" fmla="*/ 8671 h 10000"/>
                  <a:gd name="connsiteX251" fmla="*/ 8215 w 10000"/>
                  <a:gd name="connsiteY251" fmla="*/ 8696 h 10000"/>
                  <a:gd name="connsiteX252" fmla="*/ 8242 w 10000"/>
                  <a:gd name="connsiteY252" fmla="*/ 7720 h 10000"/>
                  <a:gd name="connsiteX253" fmla="*/ 8274 w 10000"/>
                  <a:gd name="connsiteY253" fmla="*/ 7286 h 10000"/>
                  <a:gd name="connsiteX254" fmla="*/ 8301 w 10000"/>
                  <a:gd name="connsiteY254" fmla="*/ 7006 h 10000"/>
                  <a:gd name="connsiteX255" fmla="*/ 8328 w 10000"/>
                  <a:gd name="connsiteY255" fmla="*/ 6820 h 10000"/>
                  <a:gd name="connsiteX256" fmla="*/ 8360 w 10000"/>
                  <a:gd name="connsiteY256" fmla="*/ 6683 h 10000"/>
                  <a:gd name="connsiteX257" fmla="*/ 8387 w 10000"/>
                  <a:gd name="connsiteY257" fmla="*/ 6584 h 10000"/>
                  <a:gd name="connsiteX258" fmla="*/ 8418 w 10000"/>
                  <a:gd name="connsiteY258" fmla="*/ 6516 h 10000"/>
                  <a:gd name="connsiteX259" fmla="*/ 8445 w 10000"/>
                  <a:gd name="connsiteY259" fmla="*/ 6472 h 10000"/>
                  <a:gd name="connsiteX260" fmla="*/ 8472 w 10000"/>
                  <a:gd name="connsiteY260" fmla="*/ 6453 h 10000"/>
                  <a:gd name="connsiteX261" fmla="*/ 8504 w 10000"/>
                  <a:gd name="connsiteY261" fmla="*/ 6460 h 10000"/>
                  <a:gd name="connsiteX262" fmla="*/ 8531 w 10000"/>
                  <a:gd name="connsiteY262" fmla="*/ 6491 h 10000"/>
                  <a:gd name="connsiteX263" fmla="*/ 8562 w 10000"/>
                  <a:gd name="connsiteY263" fmla="*/ 6553 h 10000"/>
                  <a:gd name="connsiteX264" fmla="*/ 8589 w 10000"/>
                  <a:gd name="connsiteY264" fmla="*/ 6640 h 10000"/>
                  <a:gd name="connsiteX265" fmla="*/ 8616 w 10000"/>
                  <a:gd name="connsiteY265" fmla="*/ 6770 h 10000"/>
                  <a:gd name="connsiteX266" fmla="*/ 8648 w 10000"/>
                  <a:gd name="connsiteY266" fmla="*/ 6944 h 10000"/>
                  <a:gd name="connsiteX267" fmla="*/ 8675 w 10000"/>
                  <a:gd name="connsiteY267" fmla="*/ 7205 h 10000"/>
                  <a:gd name="connsiteX268" fmla="*/ 8707 w 10000"/>
                  <a:gd name="connsiteY268" fmla="*/ 7615 h 10000"/>
                  <a:gd name="connsiteX269" fmla="*/ 8734 w 10000"/>
                  <a:gd name="connsiteY269" fmla="*/ 8460 h 10000"/>
                  <a:gd name="connsiteX270" fmla="*/ 8761 w 10000"/>
                  <a:gd name="connsiteY270" fmla="*/ 8839 h 10000"/>
                  <a:gd name="connsiteX271" fmla="*/ 8788 w 10000"/>
                  <a:gd name="connsiteY271" fmla="*/ 7733 h 10000"/>
                  <a:gd name="connsiteX272" fmla="*/ 8819 w 10000"/>
                  <a:gd name="connsiteY272" fmla="*/ 7267 h 10000"/>
                  <a:gd name="connsiteX273" fmla="*/ 8851 w 10000"/>
                  <a:gd name="connsiteY273" fmla="*/ 6981 h 10000"/>
                  <a:gd name="connsiteX274" fmla="*/ 8878 w 10000"/>
                  <a:gd name="connsiteY274" fmla="*/ 6783 h 10000"/>
                  <a:gd name="connsiteX275" fmla="*/ 8905 w 10000"/>
                  <a:gd name="connsiteY275" fmla="*/ 6646 h 10000"/>
                  <a:gd name="connsiteX276" fmla="*/ 8932 w 10000"/>
                  <a:gd name="connsiteY276" fmla="*/ 6547 h 10000"/>
                  <a:gd name="connsiteX277" fmla="*/ 8963 w 10000"/>
                  <a:gd name="connsiteY277" fmla="*/ 6484 h 10000"/>
                  <a:gd name="connsiteX278" fmla="*/ 8991 w 10000"/>
                  <a:gd name="connsiteY278" fmla="*/ 6453 h 10000"/>
                  <a:gd name="connsiteX279" fmla="*/ 9022 w 10000"/>
                  <a:gd name="connsiteY279" fmla="*/ 6447 h 10000"/>
                  <a:gd name="connsiteX280" fmla="*/ 9049 w 10000"/>
                  <a:gd name="connsiteY280" fmla="*/ 6472 h 10000"/>
                  <a:gd name="connsiteX281" fmla="*/ 9076 w 10000"/>
                  <a:gd name="connsiteY281" fmla="*/ 6528 h 10000"/>
                  <a:gd name="connsiteX282" fmla="*/ 9108 w 10000"/>
                  <a:gd name="connsiteY282" fmla="*/ 6621 h 10000"/>
                  <a:gd name="connsiteX283" fmla="*/ 9135 w 10000"/>
                  <a:gd name="connsiteY283" fmla="*/ 6758 h 10000"/>
                  <a:gd name="connsiteX284" fmla="*/ 9166 w 10000"/>
                  <a:gd name="connsiteY284" fmla="*/ 6957 h 10000"/>
                  <a:gd name="connsiteX285" fmla="*/ 9193 w 10000"/>
                  <a:gd name="connsiteY285" fmla="*/ 7267 h 10000"/>
                  <a:gd name="connsiteX286" fmla="*/ 9220 w 10000"/>
                  <a:gd name="connsiteY286" fmla="*/ 7814 h 10000"/>
                  <a:gd name="connsiteX287" fmla="*/ 9252 w 10000"/>
                  <a:gd name="connsiteY287" fmla="*/ 9863 h 10000"/>
                  <a:gd name="connsiteX288" fmla="*/ 9279 w 10000"/>
                  <a:gd name="connsiteY288" fmla="*/ 7988 h 10000"/>
                  <a:gd name="connsiteX289" fmla="*/ 9306 w 10000"/>
                  <a:gd name="connsiteY289" fmla="*/ 7335 h 10000"/>
                  <a:gd name="connsiteX290" fmla="*/ 9338 w 10000"/>
                  <a:gd name="connsiteY290" fmla="*/ 6988 h 10000"/>
                  <a:gd name="connsiteX291" fmla="*/ 9365 w 10000"/>
                  <a:gd name="connsiteY291" fmla="*/ 6758 h 10000"/>
                  <a:gd name="connsiteX292" fmla="*/ 9396 w 10000"/>
                  <a:gd name="connsiteY292" fmla="*/ 6602 h 10000"/>
                  <a:gd name="connsiteX293" fmla="*/ 9423 w 10000"/>
                  <a:gd name="connsiteY293" fmla="*/ 6503 h 10000"/>
                  <a:gd name="connsiteX294" fmla="*/ 9450 w 10000"/>
                  <a:gd name="connsiteY294" fmla="*/ 6447 h 10000"/>
                  <a:gd name="connsiteX295" fmla="*/ 9482 w 10000"/>
                  <a:gd name="connsiteY295" fmla="*/ 6435 h 10000"/>
                  <a:gd name="connsiteX296" fmla="*/ 9509 w 10000"/>
                  <a:gd name="connsiteY296" fmla="*/ 6460 h 10000"/>
                  <a:gd name="connsiteX297" fmla="*/ 9540 w 10000"/>
                  <a:gd name="connsiteY297" fmla="*/ 6534 h 10000"/>
                  <a:gd name="connsiteX298" fmla="*/ 9567 w 10000"/>
                  <a:gd name="connsiteY298" fmla="*/ 6665 h 10000"/>
                  <a:gd name="connsiteX299" fmla="*/ 9594 w 10000"/>
                  <a:gd name="connsiteY299" fmla="*/ 6882 h 10000"/>
                  <a:gd name="connsiteX300" fmla="*/ 9626 w 10000"/>
                  <a:gd name="connsiteY300" fmla="*/ 7242 h 10000"/>
                  <a:gd name="connsiteX301" fmla="*/ 9653 w 10000"/>
                  <a:gd name="connsiteY301" fmla="*/ 7981 h 10000"/>
                  <a:gd name="connsiteX302" fmla="*/ 9680 w 10000"/>
                  <a:gd name="connsiteY302" fmla="*/ 8820 h 10000"/>
                  <a:gd name="connsiteX303" fmla="*/ 9712 w 10000"/>
                  <a:gd name="connsiteY303" fmla="*/ 7484 h 10000"/>
                  <a:gd name="connsiteX304" fmla="*/ 9739 w 10000"/>
                  <a:gd name="connsiteY304" fmla="*/ 7012 h 10000"/>
                  <a:gd name="connsiteX305" fmla="*/ 9766 w 10000"/>
                  <a:gd name="connsiteY305" fmla="*/ 6758 h 10000"/>
                  <a:gd name="connsiteX306" fmla="*/ 9797 w 10000"/>
                  <a:gd name="connsiteY306" fmla="*/ 6615 h 10000"/>
                  <a:gd name="connsiteX307" fmla="*/ 9824 w 10000"/>
                  <a:gd name="connsiteY307" fmla="*/ 6559 h 10000"/>
                  <a:gd name="connsiteX308" fmla="*/ 9856 w 10000"/>
                  <a:gd name="connsiteY308" fmla="*/ 6590 h 10000"/>
                  <a:gd name="connsiteX309" fmla="*/ 9883 w 10000"/>
                  <a:gd name="connsiteY309" fmla="*/ 6708 h 10000"/>
                  <a:gd name="connsiteX310" fmla="*/ 9910 w 10000"/>
                  <a:gd name="connsiteY310" fmla="*/ 6950 h 10000"/>
                  <a:gd name="connsiteX311" fmla="*/ 9941 w 10000"/>
                  <a:gd name="connsiteY311" fmla="*/ 7404 h 10000"/>
                  <a:gd name="connsiteX312" fmla="*/ 9968 w 10000"/>
                  <a:gd name="connsiteY312" fmla="*/ 8516 h 10000"/>
                  <a:gd name="connsiteX313" fmla="*/ 10000 w 10000"/>
                  <a:gd name="connsiteY31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56 w 10000"/>
                  <a:gd name="connsiteY88" fmla="*/ 68 h 10000"/>
                  <a:gd name="connsiteX89" fmla="*/ 3587 w 10000"/>
                  <a:gd name="connsiteY89" fmla="*/ 43 h 10000"/>
                  <a:gd name="connsiteX90" fmla="*/ 3614 w 10000"/>
                  <a:gd name="connsiteY90" fmla="*/ 31 h 10000"/>
                  <a:gd name="connsiteX91" fmla="*/ 3641 w 10000"/>
                  <a:gd name="connsiteY91" fmla="*/ 19 h 10000"/>
                  <a:gd name="connsiteX92" fmla="*/ 3673 w 10000"/>
                  <a:gd name="connsiteY92" fmla="*/ 6 h 10000"/>
                  <a:gd name="connsiteX93" fmla="*/ 3700 w 10000"/>
                  <a:gd name="connsiteY93" fmla="*/ 6 h 10000"/>
                  <a:gd name="connsiteX94" fmla="*/ 3731 w 10000"/>
                  <a:gd name="connsiteY94" fmla="*/ 0 h 10000"/>
                  <a:gd name="connsiteX95" fmla="*/ 3758 w 10000"/>
                  <a:gd name="connsiteY95" fmla="*/ 0 h 10000"/>
                  <a:gd name="connsiteX96" fmla="*/ 3785 w 10000"/>
                  <a:gd name="connsiteY96" fmla="*/ 6 h 10000"/>
                  <a:gd name="connsiteX97" fmla="*/ 3817 w 10000"/>
                  <a:gd name="connsiteY97" fmla="*/ 12 h 10000"/>
                  <a:gd name="connsiteX98" fmla="*/ 3844 w 10000"/>
                  <a:gd name="connsiteY98" fmla="*/ 19 h 10000"/>
                  <a:gd name="connsiteX99" fmla="*/ 3876 w 10000"/>
                  <a:gd name="connsiteY99" fmla="*/ 31 h 10000"/>
                  <a:gd name="connsiteX100" fmla="*/ 3903 w 10000"/>
                  <a:gd name="connsiteY100" fmla="*/ 43 h 10000"/>
                  <a:gd name="connsiteX101" fmla="*/ 3930 w 10000"/>
                  <a:gd name="connsiteY101" fmla="*/ 62 h 10000"/>
                  <a:gd name="connsiteX102" fmla="*/ 3957 w 10000"/>
                  <a:gd name="connsiteY102" fmla="*/ 81 h 10000"/>
                  <a:gd name="connsiteX103" fmla="*/ 3988 w 10000"/>
                  <a:gd name="connsiteY103" fmla="*/ 106 h 10000"/>
                  <a:gd name="connsiteX104" fmla="*/ 4015 w 10000"/>
                  <a:gd name="connsiteY104" fmla="*/ 130 h 10000"/>
                  <a:gd name="connsiteX105" fmla="*/ 4047 w 10000"/>
                  <a:gd name="connsiteY105" fmla="*/ 155 h 10000"/>
                  <a:gd name="connsiteX106" fmla="*/ 4074 w 10000"/>
                  <a:gd name="connsiteY106" fmla="*/ 186 h 10000"/>
                  <a:gd name="connsiteX107" fmla="*/ 4101 w 10000"/>
                  <a:gd name="connsiteY107" fmla="*/ 217 h 10000"/>
                  <a:gd name="connsiteX108" fmla="*/ 4132 w 10000"/>
                  <a:gd name="connsiteY108" fmla="*/ 255 h 10000"/>
                  <a:gd name="connsiteX109" fmla="*/ 4160 w 10000"/>
                  <a:gd name="connsiteY109" fmla="*/ 292 h 10000"/>
                  <a:gd name="connsiteX110" fmla="*/ 4191 w 10000"/>
                  <a:gd name="connsiteY110" fmla="*/ 329 h 10000"/>
                  <a:gd name="connsiteX111" fmla="*/ 4218 w 10000"/>
                  <a:gd name="connsiteY111" fmla="*/ 373 h 10000"/>
                  <a:gd name="connsiteX112" fmla="*/ 4245 w 10000"/>
                  <a:gd name="connsiteY112" fmla="*/ 422 h 10000"/>
                  <a:gd name="connsiteX113" fmla="*/ 4277 w 10000"/>
                  <a:gd name="connsiteY113" fmla="*/ 466 h 10000"/>
                  <a:gd name="connsiteX114" fmla="*/ 4304 w 10000"/>
                  <a:gd name="connsiteY114" fmla="*/ 522 h 10000"/>
                  <a:gd name="connsiteX115" fmla="*/ 4335 w 10000"/>
                  <a:gd name="connsiteY115" fmla="*/ 571 h 10000"/>
                  <a:gd name="connsiteX116" fmla="*/ 4362 w 10000"/>
                  <a:gd name="connsiteY116" fmla="*/ 634 h 10000"/>
                  <a:gd name="connsiteX117" fmla="*/ 4389 w 10000"/>
                  <a:gd name="connsiteY117" fmla="*/ 689 h 10000"/>
                  <a:gd name="connsiteX118" fmla="*/ 4421 w 10000"/>
                  <a:gd name="connsiteY118" fmla="*/ 752 h 10000"/>
                  <a:gd name="connsiteX119" fmla="*/ 4448 w 10000"/>
                  <a:gd name="connsiteY119" fmla="*/ 820 h 10000"/>
                  <a:gd name="connsiteX120" fmla="*/ 4475 w 10000"/>
                  <a:gd name="connsiteY120" fmla="*/ 888 h 10000"/>
                  <a:gd name="connsiteX121" fmla="*/ 4507 w 10000"/>
                  <a:gd name="connsiteY121" fmla="*/ 957 h 10000"/>
                  <a:gd name="connsiteX122" fmla="*/ 4534 w 10000"/>
                  <a:gd name="connsiteY122" fmla="*/ 1037 h 10000"/>
                  <a:gd name="connsiteX123" fmla="*/ 4565 w 10000"/>
                  <a:gd name="connsiteY123" fmla="*/ 1118 h 10000"/>
                  <a:gd name="connsiteX124" fmla="*/ 4592 w 10000"/>
                  <a:gd name="connsiteY124" fmla="*/ 1199 h 10000"/>
                  <a:gd name="connsiteX125" fmla="*/ 4619 w 10000"/>
                  <a:gd name="connsiteY125" fmla="*/ 1286 h 10000"/>
                  <a:gd name="connsiteX126" fmla="*/ 4651 w 10000"/>
                  <a:gd name="connsiteY126" fmla="*/ 1373 h 10000"/>
                  <a:gd name="connsiteX127" fmla="*/ 4678 w 10000"/>
                  <a:gd name="connsiteY127" fmla="*/ 1472 h 10000"/>
                  <a:gd name="connsiteX128" fmla="*/ 4709 w 10000"/>
                  <a:gd name="connsiteY128" fmla="*/ 1565 h 10000"/>
                  <a:gd name="connsiteX129" fmla="*/ 4736 w 10000"/>
                  <a:gd name="connsiteY129" fmla="*/ 1671 h 10000"/>
                  <a:gd name="connsiteX130" fmla="*/ 4763 w 10000"/>
                  <a:gd name="connsiteY130" fmla="*/ 1776 h 10000"/>
                  <a:gd name="connsiteX131" fmla="*/ 4795 w 10000"/>
                  <a:gd name="connsiteY131" fmla="*/ 1894 h 10000"/>
                  <a:gd name="connsiteX132" fmla="*/ 4822 w 10000"/>
                  <a:gd name="connsiteY132" fmla="*/ 2012 h 10000"/>
                  <a:gd name="connsiteX133" fmla="*/ 4854 w 10000"/>
                  <a:gd name="connsiteY133" fmla="*/ 2137 h 10000"/>
                  <a:gd name="connsiteX134" fmla="*/ 4881 w 10000"/>
                  <a:gd name="connsiteY134" fmla="*/ 2267 h 10000"/>
                  <a:gd name="connsiteX135" fmla="*/ 4908 w 10000"/>
                  <a:gd name="connsiteY135" fmla="*/ 2404 h 10000"/>
                  <a:gd name="connsiteX136" fmla="*/ 4935 w 10000"/>
                  <a:gd name="connsiteY136" fmla="*/ 2553 h 10000"/>
                  <a:gd name="connsiteX137" fmla="*/ 4966 w 10000"/>
                  <a:gd name="connsiteY137" fmla="*/ 2708 h 10000"/>
                  <a:gd name="connsiteX138" fmla="*/ 4993 w 10000"/>
                  <a:gd name="connsiteY138" fmla="*/ 2870 h 10000"/>
                  <a:gd name="connsiteX139" fmla="*/ 5025 w 10000"/>
                  <a:gd name="connsiteY139" fmla="*/ 3043 h 10000"/>
                  <a:gd name="connsiteX140" fmla="*/ 5052 w 10000"/>
                  <a:gd name="connsiteY140" fmla="*/ 3230 h 10000"/>
                  <a:gd name="connsiteX141" fmla="*/ 5079 w 10000"/>
                  <a:gd name="connsiteY141" fmla="*/ 3429 h 10000"/>
                  <a:gd name="connsiteX142" fmla="*/ 5110 w 10000"/>
                  <a:gd name="connsiteY142" fmla="*/ 3646 h 10000"/>
                  <a:gd name="connsiteX143" fmla="*/ 5137 w 10000"/>
                  <a:gd name="connsiteY143" fmla="*/ 3882 h 10000"/>
                  <a:gd name="connsiteX144" fmla="*/ 5169 w 10000"/>
                  <a:gd name="connsiteY144" fmla="*/ 4143 h 10000"/>
                  <a:gd name="connsiteX145" fmla="*/ 5196 w 10000"/>
                  <a:gd name="connsiteY145" fmla="*/ 4441 h 10000"/>
                  <a:gd name="connsiteX146" fmla="*/ 5223 w 10000"/>
                  <a:gd name="connsiteY146" fmla="*/ 4789 h 10000"/>
                  <a:gd name="connsiteX147" fmla="*/ 5255 w 10000"/>
                  <a:gd name="connsiteY147" fmla="*/ 5205 h 10000"/>
                  <a:gd name="connsiteX148" fmla="*/ 5282 w 10000"/>
                  <a:gd name="connsiteY148" fmla="*/ 5758 h 10000"/>
                  <a:gd name="connsiteX149" fmla="*/ 5313 w 10000"/>
                  <a:gd name="connsiteY149" fmla="*/ 6671 h 10000"/>
                  <a:gd name="connsiteX150" fmla="*/ 5340 w 10000"/>
                  <a:gd name="connsiteY150" fmla="*/ 7776 h 10000"/>
                  <a:gd name="connsiteX151" fmla="*/ 5367 w 10000"/>
                  <a:gd name="connsiteY151" fmla="*/ 6565 h 10000"/>
                  <a:gd name="connsiteX152" fmla="*/ 5399 w 10000"/>
                  <a:gd name="connsiteY152" fmla="*/ 6255 h 10000"/>
                  <a:gd name="connsiteX153" fmla="*/ 5426 w 10000"/>
                  <a:gd name="connsiteY153" fmla="*/ 6155 h 10000"/>
                  <a:gd name="connsiteX154" fmla="*/ 5453 w 10000"/>
                  <a:gd name="connsiteY154" fmla="*/ 6180 h 10000"/>
                  <a:gd name="connsiteX155" fmla="*/ 5484 w 10000"/>
                  <a:gd name="connsiteY155" fmla="*/ 6286 h 10000"/>
                  <a:gd name="connsiteX156" fmla="*/ 5511 w 10000"/>
                  <a:gd name="connsiteY156" fmla="*/ 6484 h 10000"/>
                  <a:gd name="connsiteX157" fmla="*/ 5539 w 10000"/>
                  <a:gd name="connsiteY157" fmla="*/ 6801 h 10000"/>
                  <a:gd name="connsiteX158" fmla="*/ 5570 w 10000"/>
                  <a:gd name="connsiteY158" fmla="*/ 7373 h 10000"/>
                  <a:gd name="connsiteX159" fmla="*/ 5597 w 10000"/>
                  <a:gd name="connsiteY159" fmla="*/ 9447 h 10000"/>
                  <a:gd name="connsiteX160" fmla="*/ 5629 w 10000"/>
                  <a:gd name="connsiteY160" fmla="*/ 7621 h 10000"/>
                  <a:gd name="connsiteX161" fmla="*/ 5656 w 10000"/>
                  <a:gd name="connsiteY161" fmla="*/ 7012 h 10000"/>
                  <a:gd name="connsiteX162" fmla="*/ 5683 w 10000"/>
                  <a:gd name="connsiteY162" fmla="*/ 6708 h 10000"/>
                  <a:gd name="connsiteX163" fmla="*/ 5714 w 10000"/>
                  <a:gd name="connsiteY163" fmla="*/ 6534 h 10000"/>
                  <a:gd name="connsiteX164" fmla="*/ 5741 w 10000"/>
                  <a:gd name="connsiteY164" fmla="*/ 6429 h 10000"/>
                  <a:gd name="connsiteX165" fmla="*/ 5773 w 10000"/>
                  <a:gd name="connsiteY165" fmla="*/ 6385 h 10000"/>
                  <a:gd name="connsiteX166" fmla="*/ 5800 w 10000"/>
                  <a:gd name="connsiteY166" fmla="*/ 6385 h 10000"/>
                  <a:gd name="connsiteX167" fmla="*/ 5827 w 10000"/>
                  <a:gd name="connsiteY167" fmla="*/ 6429 h 10000"/>
                  <a:gd name="connsiteX168" fmla="*/ 5858 w 10000"/>
                  <a:gd name="connsiteY168" fmla="*/ 6516 h 10000"/>
                  <a:gd name="connsiteX169" fmla="*/ 5886 w 10000"/>
                  <a:gd name="connsiteY169" fmla="*/ 6646 h 10000"/>
                  <a:gd name="connsiteX170" fmla="*/ 5913 w 10000"/>
                  <a:gd name="connsiteY170" fmla="*/ 6845 h 10000"/>
                  <a:gd name="connsiteX171" fmla="*/ 5944 w 10000"/>
                  <a:gd name="connsiteY171" fmla="*/ 7149 h 10000"/>
                  <a:gd name="connsiteX172" fmla="*/ 5971 w 10000"/>
                  <a:gd name="connsiteY172" fmla="*/ 7658 h 10000"/>
                  <a:gd name="connsiteX173" fmla="*/ 6003 w 10000"/>
                  <a:gd name="connsiteY173" fmla="*/ 9093 h 10000"/>
                  <a:gd name="connsiteX174" fmla="*/ 6030 w 10000"/>
                  <a:gd name="connsiteY174" fmla="*/ 8106 h 10000"/>
                  <a:gd name="connsiteX175" fmla="*/ 6057 w 10000"/>
                  <a:gd name="connsiteY175" fmla="*/ 7385 h 10000"/>
                  <a:gd name="connsiteX176" fmla="*/ 6088 w 10000"/>
                  <a:gd name="connsiteY176" fmla="*/ 7019 h 10000"/>
                  <a:gd name="connsiteX177" fmla="*/ 6115 w 10000"/>
                  <a:gd name="connsiteY177" fmla="*/ 6789 h 10000"/>
                  <a:gd name="connsiteX178" fmla="*/ 6147 w 10000"/>
                  <a:gd name="connsiteY178" fmla="*/ 6634 h 10000"/>
                  <a:gd name="connsiteX179" fmla="*/ 6174 w 10000"/>
                  <a:gd name="connsiteY179" fmla="*/ 6534 h 10000"/>
                  <a:gd name="connsiteX180" fmla="*/ 6201 w 10000"/>
                  <a:gd name="connsiteY180" fmla="*/ 6472 h 10000"/>
                  <a:gd name="connsiteX181" fmla="*/ 6233 w 10000"/>
                  <a:gd name="connsiteY181" fmla="*/ 6441 h 10000"/>
                  <a:gd name="connsiteX182" fmla="*/ 6260 w 10000"/>
                  <a:gd name="connsiteY182" fmla="*/ 6435 h 10000"/>
                  <a:gd name="connsiteX183" fmla="*/ 6291 w 10000"/>
                  <a:gd name="connsiteY183" fmla="*/ 6460 h 10000"/>
                  <a:gd name="connsiteX184" fmla="*/ 6318 w 10000"/>
                  <a:gd name="connsiteY184" fmla="*/ 6516 h 10000"/>
                  <a:gd name="connsiteX185" fmla="*/ 6345 w 10000"/>
                  <a:gd name="connsiteY185" fmla="*/ 6609 h 10000"/>
                  <a:gd name="connsiteX186" fmla="*/ 6372 w 10000"/>
                  <a:gd name="connsiteY186" fmla="*/ 6733 h 10000"/>
                  <a:gd name="connsiteX187" fmla="*/ 6404 w 10000"/>
                  <a:gd name="connsiteY187" fmla="*/ 6919 h 10000"/>
                  <a:gd name="connsiteX188" fmla="*/ 6431 w 10000"/>
                  <a:gd name="connsiteY188" fmla="*/ 7186 h 10000"/>
                  <a:gd name="connsiteX189" fmla="*/ 6462 w 10000"/>
                  <a:gd name="connsiteY189" fmla="*/ 7596 h 10000"/>
                  <a:gd name="connsiteX190" fmla="*/ 6489 w 10000"/>
                  <a:gd name="connsiteY190" fmla="*/ 8466 h 10000"/>
                  <a:gd name="connsiteX191" fmla="*/ 6516 w 10000"/>
                  <a:gd name="connsiteY191" fmla="*/ 8801 h 10000"/>
                  <a:gd name="connsiteX192" fmla="*/ 6548 w 10000"/>
                  <a:gd name="connsiteY192" fmla="*/ 7714 h 10000"/>
                  <a:gd name="connsiteX193" fmla="*/ 6575 w 10000"/>
                  <a:gd name="connsiteY193" fmla="*/ 7261 h 10000"/>
                  <a:gd name="connsiteX194" fmla="*/ 6607 w 10000"/>
                  <a:gd name="connsiteY194" fmla="*/ 6981 h 10000"/>
                  <a:gd name="connsiteX195" fmla="*/ 6634 w 10000"/>
                  <a:gd name="connsiteY195" fmla="*/ 6795 h 10000"/>
                  <a:gd name="connsiteX196" fmla="*/ 6661 w 10000"/>
                  <a:gd name="connsiteY196" fmla="*/ 6658 h 10000"/>
                  <a:gd name="connsiteX197" fmla="*/ 6692 w 10000"/>
                  <a:gd name="connsiteY197" fmla="*/ 6559 h 10000"/>
                  <a:gd name="connsiteX198" fmla="*/ 6719 w 10000"/>
                  <a:gd name="connsiteY198" fmla="*/ 6497 h 10000"/>
                  <a:gd name="connsiteX199" fmla="*/ 6751 w 10000"/>
                  <a:gd name="connsiteY199" fmla="*/ 6460 h 10000"/>
                  <a:gd name="connsiteX200" fmla="*/ 6778 w 10000"/>
                  <a:gd name="connsiteY200" fmla="*/ 6453 h 10000"/>
                  <a:gd name="connsiteX201" fmla="*/ 6805 w 10000"/>
                  <a:gd name="connsiteY201" fmla="*/ 6460 h 10000"/>
                  <a:gd name="connsiteX202" fmla="*/ 6836 w 10000"/>
                  <a:gd name="connsiteY202" fmla="*/ 6503 h 10000"/>
                  <a:gd name="connsiteX203" fmla="*/ 6863 w 10000"/>
                  <a:gd name="connsiteY203" fmla="*/ 6565 h 10000"/>
                  <a:gd name="connsiteX204" fmla="*/ 6890 w 10000"/>
                  <a:gd name="connsiteY204" fmla="*/ 6658 h 10000"/>
                  <a:gd name="connsiteX205" fmla="*/ 6922 w 10000"/>
                  <a:gd name="connsiteY205" fmla="*/ 6789 h 10000"/>
                  <a:gd name="connsiteX206" fmla="*/ 6949 w 10000"/>
                  <a:gd name="connsiteY206" fmla="*/ 6975 h 10000"/>
                  <a:gd name="connsiteX207" fmla="*/ 6981 w 10000"/>
                  <a:gd name="connsiteY207" fmla="*/ 7236 h 10000"/>
                  <a:gd name="connsiteX208" fmla="*/ 7008 w 10000"/>
                  <a:gd name="connsiteY208" fmla="*/ 7634 h 10000"/>
                  <a:gd name="connsiteX209" fmla="*/ 7035 w 10000"/>
                  <a:gd name="connsiteY209" fmla="*/ 8460 h 10000"/>
                  <a:gd name="connsiteX210" fmla="*/ 7066 w 10000"/>
                  <a:gd name="connsiteY210" fmla="*/ 8969 h 10000"/>
                  <a:gd name="connsiteX211" fmla="*/ 7093 w 10000"/>
                  <a:gd name="connsiteY211" fmla="*/ 7801 h 10000"/>
                  <a:gd name="connsiteX212" fmla="*/ 7125 w 10000"/>
                  <a:gd name="connsiteY212" fmla="*/ 7329 h 10000"/>
                  <a:gd name="connsiteX213" fmla="*/ 7152 w 10000"/>
                  <a:gd name="connsiteY213" fmla="*/ 7037 h 10000"/>
                  <a:gd name="connsiteX214" fmla="*/ 7179 w 10000"/>
                  <a:gd name="connsiteY214" fmla="*/ 6839 h 10000"/>
                  <a:gd name="connsiteX215" fmla="*/ 7210 w 10000"/>
                  <a:gd name="connsiteY215" fmla="*/ 6696 h 10000"/>
                  <a:gd name="connsiteX216" fmla="*/ 7237 w 10000"/>
                  <a:gd name="connsiteY216" fmla="*/ 6590 h 10000"/>
                  <a:gd name="connsiteX217" fmla="*/ 7269 w 10000"/>
                  <a:gd name="connsiteY217" fmla="*/ 6516 h 10000"/>
                  <a:gd name="connsiteX218" fmla="*/ 7296 w 10000"/>
                  <a:gd name="connsiteY218" fmla="*/ 6472 h 10000"/>
                  <a:gd name="connsiteX219" fmla="*/ 7323 w 10000"/>
                  <a:gd name="connsiteY219" fmla="*/ 6447 h 10000"/>
                  <a:gd name="connsiteX220" fmla="*/ 7350 w 10000"/>
                  <a:gd name="connsiteY220" fmla="*/ 6447 h 10000"/>
                  <a:gd name="connsiteX221" fmla="*/ 7382 w 10000"/>
                  <a:gd name="connsiteY221" fmla="*/ 6466 h 10000"/>
                  <a:gd name="connsiteX222" fmla="*/ 7409 w 10000"/>
                  <a:gd name="connsiteY222" fmla="*/ 6509 h 10000"/>
                  <a:gd name="connsiteX223" fmla="*/ 7440 w 10000"/>
                  <a:gd name="connsiteY223" fmla="*/ 6578 h 10000"/>
                  <a:gd name="connsiteX224" fmla="*/ 7467 w 10000"/>
                  <a:gd name="connsiteY224" fmla="*/ 6677 h 10000"/>
                  <a:gd name="connsiteX225" fmla="*/ 7494 w 10000"/>
                  <a:gd name="connsiteY225" fmla="*/ 6814 h 10000"/>
                  <a:gd name="connsiteX226" fmla="*/ 7526 w 10000"/>
                  <a:gd name="connsiteY226" fmla="*/ 7006 h 10000"/>
                  <a:gd name="connsiteX227" fmla="*/ 7553 w 10000"/>
                  <a:gd name="connsiteY227" fmla="*/ 7273 h 10000"/>
                  <a:gd name="connsiteX228" fmla="*/ 7584 w 10000"/>
                  <a:gd name="connsiteY228" fmla="*/ 7696 h 10000"/>
                  <a:gd name="connsiteX229" fmla="*/ 7612 w 10000"/>
                  <a:gd name="connsiteY229" fmla="*/ 8584 h 10000"/>
                  <a:gd name="connsiteX230" fmla="*/ 7639 w 10000"/>
                  <a:gd name="connsiteY230" fmla="*/ 8814 h 10000"/>
                  <a:gd name="connsiteX231" fmla="*/ 7670 w 10000"/>
                  <a:gd name="connsiteY231" fmla="*/ 7770 h 10000"/>
                  <a:gd name="connsiteX232" fmla="*/ 7697 w 10000"/>
                  <a:gd name="connsiteY232" fmla="*/ 7317 h 10000"/>
                  <a:gd name="connsiteX233" fmla="*/ 7729 w 10000"/>
                  <a:gd name="connsiteY233" fmla="*/ 7031 h 10000"/>
                  <a:gd name="connsiteX234" fmla="*/ 7756 w 10000"/>
                  <a:gd name="connsiteY234" fmla="*/ 6839 h 10000"/>
                  <a:gd name="connsiteX235" fmla="*/ 7783 w 10000"/>
                  <a:gd name="connsiteY235" fmla="*/ 6696 h 10000"/>
                  <a:gd name="connsiteX236" fmla="*/ 7810 w 10000"/>
                  <a:gd name="connsiteY236" fmla="*/ 6590 h 10000"/>
                  <a:gd name="connsiteX237" fmla="*/ 7841 w 10000"/>
                  <a:gd name="connsiteY237" fmla="*/ 6522 h 10000"/>
                  <a:gd name="connsiteX238" fmla="*/ 7868 w 10000"/>
                  <a:gd name="connsiteY238" fmla="*/ 6472 h 10000"/>
                  <a:gd name="connsiteX239" fmla="*/ 7900 w 10000"/>
                  <a:gd name="connsiteY239" fmla="*/ 6447 h 10000"/>
                  <a:gd name="connsiteX240" fmla="*/ 7927 w 10000"/>
                  <a:gd name="connsiteY240" fmla="*/ 6447 h 10000"/>
                  <a:gd name="connsiteX241" fmla="*/ 7954 w 10000"/>
                  <a:gd name="connsiteY241" fmla="*/ 6466 h 10000"/>
                  <a:gd name="connsiteX242" fmla="*/ 7986 w 10000"/>
                  <a:gd name="connsiteY242" fmla="*/ 6509 h 10000"/>
                  <a:gd name="connsiteX243" fmla="*/ 8013 w 10000"/>
                  <a:gd name="connsiteY243" fmla="*/ 6578 h 10000"/>
                  <a:gd name="connsiteX244" fmla="*/ 8044 w 10000"/>
                  <a:gd name="connsiteY244" fmla="*/ 6683 h 10000"/>
                  <a:gd name="connsiteX245" fmla="*/ 8071 w 10000"/>
                  <a:gd name="connsiteY245" fmla="*/ 6820 h 10000"/>
                  <a:gd name="connsiteX246" fmla="*/ 8098 w 10000"/>
                  <a:gd name="connsiteY246" fmla="*/ 7006 h 10000"/>
                  <a:gd name="connsiteX247" fmla="*/ 8130 w 10000"/>
                  <a:gd name="connsiteY247" fmla="*/ 7280 h 10000"/>
                  <a:gd name="connsiteX248" fmla="*/ 8157 w 10000"/>
                  <a:gd name="connsiteY248" fmla="*/ 7714 h 10000"/>
                  <a:gd name="connsiteX249" fmla="*/ 8188 w 10000"/>
                  <a:gd name="connsiteY249" fmla="*/ 8671 h 10000"/>
                  <a:gd name="connsiteX250" fmla="*/ 8215 w 10000"/>
                  <a:gd name="connsiteY250" fmla="*/ 8696 h 10000"/>
                  <a:gd name="connsiteX251" fmla="*/ 8242 w 10000"/>
                  <a:gd name="connsiteY251" fmla="*/ 7720 h 10000"/>
                  <a:gd name="connsiteX252" fmla="*/ 8274 w 10000"/>
                  <a:gd name="connsiteY252" fmla="*/ 7286 h 10000"/>
                  <a:gd name="connsiteX253" fmla="*/ 8301 w 10000"/>
                  <a:gd name="connsiteY253" fmla="*/ 7006 h 10000"/>
                  <a:gd name="connsiteX254" fmla="*/ 8328 w 10000"/>
                  <a:gd name="connsiteY254" fmla="*/ 6820 h 10000"/>
                  <a:gd name="connsiteX255" fmla="*/ 8360 w 10000"/>
                  <a:gd name="connsiteY255" fmla="*/ 6683 h 10000"/>
                  <a:gd name="connsiteX256" fmla="*/ 8387 w 10000"/>
                  <a:gd name="connsiteY256" fmla="*/ 6584 h 10000"/>
                  <a:gd name="connsiteX257" fmla="*/ 8418 w 10000"/>
                  <a:gd name="connsiteY257" fmla="*/ 6516 h 10000"/>
                  <a:gd name="connsiteX258" fmla="*/ 8445 w 10000"/>
                  <a:gd name="connsiteY258" fmla="*/ 6472 h 10000"/>
                  <a:gd name="connsiteX259" fmla="*/ 8472 w 10000"/>
                  <a:gd name="connsiteY259" fmla="*/ 6453 h 10000"/>
                  <a:gd name="connsiteX260" fmla="*/ 8504 w 10000"/>
                  <a:gd name="connsiteY260" fmla="*/ 6460 h 10000"/>
                  <a:gd name="connsiteX261" fmla="*/ 8531 w 10000"/>
                  <a:gd name="connsiteY261" fmla="*/ 6491 h 10000"/>
                  <a:gd name="connsiteX262" fmla="*/ 8562 w 10000"/>
                  <a:gd name="connsiteY262" fmla="*/ 6553 h 10000"/>
                  <a:gd name="connsiteX263" fmla="*/ 8589 w 10000"/>
                  <a:gd name="connsiteY263" fmla="*/ 6640 h 10000"/>
                  <a:gd name="connsiteX264" fmla="*/ 8616 w 10000"/>
                  <a:gd name="connsiteY264" fmla="*/ 6770 h 10000"/>
                  <a:gd name="connsiteX265" fmla="*/ 8648 w 10000"/>
                  <a:gd name="connsiteY265" fmla="*/ 6944 h 10000"/>
                  <a:gd name="connsiteX266" fmla="*/ 8675 w 10000"/>
                  <a:gd name="connsiteY266" fmla="*/ 7205 h 10000"/>
                  <a:gd name="connsiteX267" fmla="*/ 8707 w 10000"/>
                  <a:gd name="connsiteY267" fmla="*/ 7615 h 10000"/>
                  <a:gd name="connsiteX268" fmla="*/ 8734 w 10000"/>
                  <a:gd name="connsiteY268" fmla="*/ 8460 h 10000"/>
                  <a:gd name="connsiteX269" fmla="*/ 8761 w 10000"/>
                  <a:gd name="connsiteY269" fmla="*/ 8839 h 10000"/>
                  <a:gd name="connsiteX270" fmla="*/ 8788 w 10000"/>
                  <a:gd name="connsiteY270" fmla="*/ 7733 h 10000"/>
                  <a:gd name="connsiteX271" fmla="*/ 8819 w 10000"/>
                  <a:gd name="connsiteY271" fmla="*/ 7267 h 10000"/>
                  <a:gd name="connsiteX272" fmla="*/ 8851 w 10000"/>
                  <a:gd name="connsiteY272" fmla="*/ 6981 h 10000"/>
                  <a:gd name="connsiteX273" fmla="*/ 8878 w 10000"/>
                  <a:gd name="connsiteY273" fmla="*/ 6783 h 10000"/>
                  <a:gd name="connsiteX274" fmla="*/ 8905 w 10000"/>
                  <a:gd name="connsiteY274" fmla="*/ 6646 h 10000"/>
                  <a:gd name="connsiteX275" fmla="*/ 8932 w 10000"/>
                  <a:gd name="connsiteY275" fmla="*/ 6547 h 10000"/>
                  <a:gd name="connsiteX276" fmla="*/ 8963 w 10000"/>
                  <a:gd name="connsiteY276" fmla="*/ 6484 h 10000"/>
                  <a:gd name="connsiteX277" fmla="*/ 8991 w 10000"/>
                  <a:gd name="connsiteY277" fmla="*/ 6453 h 10000"/>
                  <a:gd name="connsiteX278" fmla="*/ 9022 w 10000"/>
                  <a:gd name="connsiteY278" fmla="*/ 6447 h 10000"/>
                  <a:gd name="connsiteX279" fmla="*/ 9049 w 10000"/>
                  <a:gd name="connsiteY279" fmla="*/ 6472 h 10000"/>
                  <a:gd name="connsiteX280" fmla="*/ 9076 w 10000"/>
                  <a:gd name="connsiteY280" fmla="*/ 6528 h 10000"/>
                  <a:gd name="connsiteX281" fmla="*/ 9108 w 10000"/>
                  <a:gd name="connsiteY281" fmla="*/ 6621 h 10000"/>
                  <a:gd name="connsiteX282" fmla="*/ 9135 w 10000"/>
                  <a:gd name="connsiteY282" fmla="*/ 6758 h 10000"/>
                  <a:gd name="connsiteX283" fmla="*/ 9166 w 10000"/>
                  <a:gd name="connsiteY283" fmla="*/ 6957 h 10000"/>
                  <a:gd name="connsiteX284" fmla="*/ 9193 w 10000"/>
                  <a:gd name="connsiteY284" fmla="*/ 7267 h 10000"/>
                  <a:gd name="connsiteX285" fmla="*/ 9220 w 10000"/>
                  <a:gd name="connsiteY285" fmla="*/ 7814 h 10000"/>
                  <a:gd name="connsiteX286" fmla="*/ 9252 w 10000"/>
                  <a:gd name="connsiteY286" fmla="*/ 9863 h 10000"/>
                  <a:gd name="connsiteX287" fmla="*/ 9279 w 10000"/>
                  <a:gd name="connsiteY287" fmla="*/ 7988 h 10000"/>
                  <a:gd name="connsiteX288" fmla="*/ 9306 w 10000"/>
                  <a:gd name="connsiteY288" fmla="*/ 7335 h 10000"/>
                  <a:gd name="connsiteX289" fmla="*/ 9338 w 10000"/>
                  <a:gd name="connsiteY289" fmla="*/ 6988 h 10000"/>
                  <a:gd name="connsiteX290" fmla="*/ 9365 w 10000"/>
                  <a:gd name="connsiteY290" fmla="*/ 6758 h 10000"/>
                  <a:gd name="connsiteX291" fmla="*/ 9396 w 10000"/>
                  <a:gd name="connsiteY291" fmla="*/ 6602 h 10000"/>
                  <a:gd name="connsiteX292" fmla="*/ 9423 w 10000"/>
                  <a:gd name="connsiteY292" fmla="*/ 6503 h 10000"/>
                  <a:gd name="connsiteX293" fmla="*/ 9450 w 10000"/>
                  <a:gd name="connsiteY293" fmla="*/ 6447 h 10000"/>
                  <a:gd name="connsiteX294" fmla="*/ 9482 w 10000"/>
                  <a:gd name="connsiteY294" fmla="*/ 6435 h 10000"/>
                  <a:gd name="connsiteX295" fmla="*/ 9509 w 10000"/>
                  <a:gd name="connsiteY295" fmla="*/ 6460 h 10000"/>
                  <a:gd name="connsiteX296" fmla="*/ 9540 w 10000"/>
                  <a:gd name="connsiteY296" fmla="*/ 6534 h 10000"/>
                  <a:gd name="connsiteX297" fmla="*/ 9567 w 10000"/>
                  <a:gd name="connsiteY297" fmla="*/ 6665 h 10000"/>
                  <a:gd name="connsiteX298" fmla="*/ 9594 w 10000"/>
                  <a:gd name="connsiteY298" fmla="*/ 6882 h 10000"/>
                  <a:gd name="connsiteX299" fmla="*/ 9626 w 10000"/>
                  <a:gd name="connsiteY299" fmla="*/ 7242 h 10000"/>
                  <a:gd name="connsiteX300" fmla="*/ 9653 w 10000"/>
                  <a:gd name="connsiteY300" fmla="*/ 7981 h 10000"/>
                  <a:gd name="connsiteX301" fmla="*/ 9680 w 10000"/>
                  <a:gd name="connsiteY301" fmla="*/ 8820 h 10000"/>
                  <a:gd name="connsiteX302" fmla="*/ 9712 w 10000"/>
                  <a:gd name="connsiteY302" fmla="*/ 7484 h 10000"/>
                  <a:gd name="connsiteX303" fmla="*/ 9739 w 10000"/>
                  <a:gd name="connsiteY303" fmla="*/ 7012 h 10000"/>
                  <a:gd name="connsiteX304" fmla="*/ 9766 w 10000"/>
                  <a:gd name="connsiteY304" fmla="*/ 6758 h 10000"/>
                  <a:gd name="connsiteX305" fmla="*/ 9797 w 10000"/>
                  <a:gd name="connsiteY305" fmla="*/ 6615 h 10000"/>
                  <a:gd name="connsiteX306" fmla="*/ 9824 w 10000"/>
                  <a:gd name="connsiteY306" fmla="*/ 6559 h 10000"/>
                  <a:gd name="connsiteX307" fmla="*/ 9856 w 10000"/>
                  <a:gd name="connsiteY307" fmla="*/ 6590 h 10000"/>
                  <a:gd name="connsiteX308" fmla="*/ 9883 w 10000"/>
                  <a:gd name="connsiteY308" fmla="*/ 6708 h 10000"/>
                  <a:gd name="connsiteX309" fmla="*/ 9910 w 10000"/>
                  <a:gd name="connsiteY309" fmla="*/ 6950 h 10000"/>
                  <a:gd name="connsiteX310" fmla="*/ 9941 w 10000"/>
                  <a:gd name="connsiteY310" fmla="*/ 7404 h 10000"/>
                  <a:gd name="connsiteX311" fmla="*/ 9968 w 10000"/>
                  <a:gd name="connsiteY311" fmla="*/ 8516 h 10000"/>
                  <a:gd name="connsiteX312" fmla="*/ 10000 w 10000"/>
                  <a:gd name="connsiteY31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587 w 10000"/>
                  <a:gd name="connsiteY88" fmla="*/ 43 h 10000"/>
                  <a:gd name="connsiteX89" fmla="*/ 3614 w 10000"/>
                  <a:gd name="connsiteY89" fmla="*/ 31 h 10000"/>
                  <a:gd name="connsiteX90" fmla="*/ 3641 w 10000"/>
                  <a:gd name="connsiteY90" fmla="*/ 19 h 10000"/>
                  <a:gd name="connsiteX91" fmla="*/ 3673 w 10000"/>
                  <a:gd name="connsiteY91" fmla="*/ 6 h 10000"/>
                  <a:gd name="connsiteX92" fmla="*/ 3700 w 10000"/>
                  <a:gd name="connsiteY92" fmla="*/ 6 h 10000"/>
                  <a:gd name="connsiteX93" fmla="*/ 3731 w 10000"/>
                  <a:gd name="connsiteY93" fmla="*/ 0 h 10000"/>
                  <a:gd name="connsiteX94" fmla="*/ 3758 w 10000"/>
                  <a:gd name="connsiteY94" fmla="*/ 0 h 10000"/>
                  <a:gd name="connsiteX95" fmla="*/ 3785 w 10000"/>
                  <a:gd name="connsiteY95" fmla="*/ 6 h 10000"/>
                  <a:gd name="connsiteX96" fmla="*/ 3817 w 10000"/>
                  <a:gd name="connsiteY96" fmla="*/ 12 h 10000"/>
                  <a:gd name="connsiteX97" fmla="*/ 3844 w 10000"/>
                  <a:gd name="connsiteY97" fmla="*/ 19 h 10000"/>
                  <a:gd name="connsiteX98" fmla="*/ 3876 w 10000"/>
                  <a:gd name="connsiteY98" fmla="*/ 31 h 10000"/>
                  <a:gd name="connsiteX99" fmla="*/ 3903 w 10000"/>
                  <a:gd name="connsiteY99" fmla="*/ 43 h 10000"/>
                  <a:gd name="connsiteX100" fmla="*/ 3930 w 10000"/>
                  <a:gd name="connsiteY100" fmla="*/ 62 h 10000"/>
                  <a:gd name="connsiteX101" fmla="*/ 3957 w 10000"/>
                  <a:gd name="connsiteY101" fmla="*/ 81 h 10000"/>
                  <a:gd name="connsiteX102" fmla="*/ 3988 w 10000"/>
                  <a:gd name="connsiteY102" fmla="*/ 106 h 10000"/>
                  <a:gd name="connsiteX103" fmla="*/ 4015 w 10000"/>
                  <a:gd name="connsiteY103" fmla="*/ 130 h 10000"/>
                  <a:gd name="connsiteX104" fmla="*/ 4047 w 10000"/>
                  <a:gd name="connsiteY104" fmla="*/ 155 h 10000"/>
                  <a:gd name="connsiteX105" fmla="*/ 4074 w 10000"/>
                  <a:gd name="connsiteY105" fmla="*/ 186 h 10000"/>
                  <a:gd name="connsiteX106" fmla="*/ 4101 w 10000"/>
                  <a:gd name="connsiteY106" fmla="*/ 217 h 10000"/>
                  <a:gd name="connsiteX107" fmla="*/ 4132 w 10000"/>
                  <a:gd name="connsiteY107" fmla="*/ 255 h 10000"/>
                  <a:gd name="connsiteX108" fmla="*/ 4160 w 10000"/>
                  <a:gd name="connsiteY108" fmla="*/ 292 h 10000"/>
                  <a:gd name="connsiteX109" fmla="*/ 4191 w 10000"/>
                  <a:gd name="connsiteY109" fmla="*/ 329 h 10000"/>
                  <a:gd name="connsiteX110" fmla="*/ 4218 w 10000"/>
                  <a:gd name="connsiteY110" fmla="*/ 373 h 10000"/>
                  <a:gd name="connsiteX111" fmla="*/ 4245 w 10000"/>
                  <a:gd name="connsiteY111" fmla="*/ 422 h 10000"/>
                  <a:gd name="connsiteX112" fmla="*/ 4277 w 10000"/>
                  <a:gd name="connsiteY112" fmla="*/ 466 h 10000"/>
                  <a:gd name="connsiteX113" fmla="*/ 4304 w 10000"/>
                  <a:gd name="connsiteY113" fmla="*/ 522 h 10000"/>
                  <a:gd name="connsiteX114" fmla="*/ 4335 w 10000"/>
                  <a:gd name="connsiteY114" fmla="*/ 571 h 10000"/>
                  <a:gd name="connsiteX115" fmla="*/ 4362 w 10000"/>
                  <a:gd name="connsiteY115" fmla="*/ 634 h 10000"/>
                  <a:gd name="connsiteX116" fmla="*/ 4389 w 10000"/>
                  <a:gd name="connsiteY116" fmla="*/ 689 h 10000"/>
                  <a:gd name="connsiteX117" fmla="*/ 4421 w 10000"/>
                  <a:gd name="connsiteY117" fmla="*/ 752 h 10000"/>
                  <a:gd name="connsiteX118" fmla="*/ 4448 w 10000"/>
                  <a:gd name="connsiteY118" fmla="*/ 820 h 10000"/>
                  <a:gd name="connsiteX119" fmla="*/ 4475 w 10000"/>
                  <a:gd name="connsiteY119" fmla="*/ 888 h 10000"/>
                  <a:gd name="connsiteX120" fmla="*/ 4507 w 10000"/>
                  <a:gd name="connsiteY120" fmla="*/ 957 h 10000"/>
                  <a:gd name="connsiteX121" fmla="*/ 4534 w 10000"/>
                  <a:gd name="connsiteY121" fmla="*/ 1037 h 10000"/>
                  <a:gd name="connsiteX122" fmla="*/ 4565 w 10000"/>
                  <a:gd name="connsiteY122" fmla="*/ 1118 h 10000"/>
                  <a:gd name="connsiteX123" fmla="*/ 4592 w 10000"/>
                  <a:gd name="connsiteY123" fmla="*/ 1199 h 10000"/>
                  <a:gd name="connsiteX124" fmla="*/ 4619 w 10000"/>
                  <a:gd name="connsiteY124" fmla="*/ 1286 h 10000"/>
                  <a:gd name="connsiteX125" fmla="*/ 4651 w 10000"/>
                  <a:gd name="connsiteY125" fmla="*/ 1373 h 10000"/>
                  <a:gd name="connsiteX126" fmla="*/ 4678 w 10000"/>
                  <a:gd name="connsiteY126" fmla="*/ 1472 h 10000"/>
                  <a:gd name="connsiteX127" fmla="*/ 4709 w 10000"/>
                  <a:gd name="connsiteY127" fmla="*/ 1565 h 10000"/>
                  <a:gd name="connsiteX128" fmla="*/ 4736 w 10000"/>
                  <a:gd name="connsiteY128" fmla="*/ 1671 h 10000"/>
                  <a:gd name="connsiteX129" fmla="*/ 4763 w 10000"/>
                  <a:gd name="connsiteY129" fmla="*/ 1776 h 10000"/>
                  <a:gd name="connsiteX130" fmla="*/ 4795 w 10000"/>
                  <a:gd name="connsiteY130" fmla="*/ 1894 h 10000"/>
                  <a:gd name="connsiteX131" fmla="*/ 4822 w 10000"/>
                  <a:gd name="connsiteY131" fmla="*/ 2012 h 10000"/>
                  <a:gd name="connsiteX132" fmla="*/ 4854 w 10000"/>
                  <a:gd name="connsiteY132" fmla="*/ 2137 h 10000"/>
                  <a:gd name="connsiteX133" fmla="*/ 4881 w 10000"/>
                  <a:gd name="connsiteY133" fmla="*/ 2267 h 10000"/>
                  <a:gd name="connsiteX134" fmla="*/ 4908 w 10000"/>
                  <a:gd name="connsiteY134" fmla="*/ 2404 h 10000"/>
                  <a:gd name="connsiteX135" fmla="*/ 4935 w 10000"/>
                  <a:gd name="connsiteY135" fmla="*/ 2553 h 10000"/>
                  <a:gd name="connsiteX136" fmla="*/ 4966 w 10000"/>
                  <a:gd name="connsiteY136" fmla="*/ 2708 h 10000"/>
                  <a:gd name="connsiteX137" fmla="*/ 4993 w 10000"/>
                  <a:gd name="connsiteY137" fmla="*/ 2870 h 10000"/>
                  <a:gd name="connsiteX138" fmla="*/ 5025 w 10000"/>
                  <a:gd name="connsiteY138" fmla="*/ 3043 h 10000"/>
                  <a:gd name="connsiteX139" fmla="*/ 5052 w 10000"/>
                  <a:gd name="connsiteY139" fmla="*/ 3230 h 10000"/>
                  <a:gd name="connsiteX140" fmla="*/ 5079 w 10000"/>
                  <a:gd name="connsiteY140" fmla="*/ 3429 h 10000"/>
                  <a:gd name="connsiteX141" fmla="*/ 5110 w 10000"/>
                  <a:gd name="connsiteY141" fmla="*/ 3646 h 10000"/>
                  <a:gd name="connsiteX142" fmla="*/ 5137 w 10000"/>
                  <a:gd name="connsiteY142" fmla="*/ 3882 h 10000"/>
                  <a:gd name="connsiteX143" fmla="*/ 5169 w 10000"/>
                  <a:gd name="connsiteY143" fmla="*/ 4143 h 10000"/>
                  <a:gd name="connsiteX144" fmla="*/ 5196 w 10000"/>
                  <a:gd name="connsiteY144" fmla="*/ 4441 h 10000"/>
                  <a:gd name="connsiteX145" fmla="*/ 5223 w 10000"/>
                  <a:gd name="connsiteY145" fmla="*/ 4789 h 10000"/>
                  <a:gd name="connsiteX146" fmla="*/ 5255 w 10000"/>
                  <a:gd name="connsiteY146" fmla="*/ 5205 h 10000"/>
                  <a:gd name="connsiteX147" fmla="*/ 5282 w 10000"/>
                  <a:gd name="connsiteY147" fmla="*/ 5758 h 10000"/>
                  <a:gd name="connsiteX148" fmla="*/ 5313 w 10000"/>
                  <a:gd name="connsiteY148" fmla="*/ 6671 h 10000"/>
                  <a:gd name="connsiteX149" fmla="*/ 5340 w 10000"/>
                  <a:gd name="connsiteY149" fmla="*/ 7776 h 10000"/>
                  <a:gd name="connsiteX150" fmla="*/ 5367 w 10000"/>
                  <a:gd name="connsiteY150" fmla="*/ 6565 h 10000"/>
                  <a:gd name="connsiteX151" fmla="*/ 5399 w 10000"/>
                  <a:gd name="connsiteY151" fmla="*/ 6255 h 10000"/>
                  <a:gd name="connsiteX152" fmla="*/ 5426 w 10000"/>
                  <a:gd name="connsiteY152" fmla="*/ 6155 h 10000"/>
                  <a:gd name="connsiteX153" fmla="*/ 5453 w 10000"/>
                  <a:gd name="connsiteY153" fmla="*/ 6180 h 10000"/>
                  <a:gd name="connsiteX154" fmla="*/ 5484 w 10000"/>
                  <a:gd name="connsiteY154" fmla="*/ 6286 h 10000"/>
                  <a:gd name="connsiteX155" fmla="*/ 5511 w 10000"/>
                  <a:gd name="connsiteY155" fmla="*/ 6484 h 10000"/>
                  <a:gd name="connsiteX156" fmla="*/ 5539 w 10000"/>
                  <a:gd name="connsiteY156" fmla="*/ 6801 h 10000"/>
                  <a:gd name="connsiteX157" fmla="*/ 5570 w 10000"/>
                  <a:gd name="connsiteY157" fmla="*/ 7373 h 10000"/>
                  <a:gd name="connsiteX158" fmla="*/ 5597 w 10000"/>
                  <a:gd name="connsiteY158" fmla="*/ 9447 h 10000"/>
                  <a:gd name="connsiteX159" fmla="*/ 5629 w 10000"/>
                  <a:gd name="connsiteY159" fmla="*/ 7621 h 10000"/>
                  <a:gd name="connsiteX160" fmla="*/ 5656 w 10000"/>
                  <a:gd name="connsiteY160" fmla="*/ 7012 h 10000"/>
                  <a:gd name="connsiteX161" fmla="*/ 5683 w 10000"/>
                  <a:gd name="connsiteY161" fmla="*/ 6708 h 10000"/>
                  <a:gd name="connsiteX162" fmla="*/ 5714 w 10000"/>
                  <a:gd name="connsiteY162" fmla="*/ 6534 h 10000"/>
                  <a:gd name="connsiteX163" fmla="*/ 5741 w 10000"/>
                  <a:gd name="connsiteY163" fmla="*/ 6429 h 10000"/>
                  <a:gd name="connsiteX164" fmla="*/ 5773 w 10000"/>
                  <a:gd name="connsiteY164" fmla="*/ 6385 h 10000"/>
                  <a:gd name="connsiteX165" fmla="*/ 5800 w 10000"/>
                  <a:gd name="connsiteY165" fmla="*/ 6385 h 10000"/>
                  <a:gd name="connsiteX166" fmla="*/ 5827 w 10000"/>
                  <a:gd name="connsiteY166" fmla="*/ 6429 h 10000"/>
                  <a:gd name="connsiteX167" fmla="*/ 5858 w 10000"/>
                  <a:gd name="connsiteY167" fmla="*/ 6516 h 10000"/>
                  <a:gd name="connsiteX168" fmla="*/ 5886 w 10000"/>
                  <a:gd name="connsiteY168" fmla="*/ 6646 h 10000"/>
                  <a:gd name="connsiteX169" fmla="*/ 5913 w 10000"/>
                  <a:gd name="connsiteY169" fmla="*/ 6845 h 10000"/>
                  <a:gd name="connsiteX170" fmla="*/ 5944 w 10000"/>
                  <a:gd name="connsiteY170" fmla="*/ 7149 h 10000"/>
                  <a:gd name="connsiteX171" fmla="*/ 5971 w 10000"/>
                  <a:gd name="connsiteY171" fmla="*/ 7658 h 10000"/>
                  <a:gd name="connsiteX172" fmla="*/ 6003 w 10000"/>
                  <a:gd name="connsiteY172" fmla="*/ 9093 h 10000"/>
                  <a:gd name="connsiteX173" fmla="*/ 6030 w 10000"/>
                  <a:gd name="connsiteY173" fmla="*/ 8106 h 10000"/>
                  <a:gd name="connsiteX174" fmla="*/ 6057 w 10000"/>
                  <a:gd name="connsiteY174" fmla="*/ 7385 h 10000"/>
                  <a:gd name="connsiteX175" fmla="*/ 6088 w 10000"/>
                  <a:gd name="connsiteY175" fmla="*/ 7019 h 10000"/>
                  <a:gd name="connsiteX176" fmla="*/ 6115 w 10000"/>
                  <a:gd name="connsiteY176" fmla="*/ 6789 h 10000"/>
                  <a:gd name="connsiteX177" fmla="*/ 6147 w 10000"/>
                  <a:gd name="connsiteY177" fmla="*/ 6634 h 10000"/>
                  <a:gd name="connsiteX178" fmla="*/ 6174 w 10000"/>
                  <a:gd name="connsiteY178" fmla="*/ 6534 h 10000"/>
                  <a:gd name="connsiteX179" fmla="*/ 6201 w 10000"/>
                  <a:gd name="connsiteY179" fmla="*/ 6472 h 10000"/>
                  <a:gd name="connsiteX180" fmla="*/ 6233 w 10000"/>
                  <a:gd name="connsiteY180" fmla="*/ 6441 h 10000"/>
                  <a:gd name="connsiteX181" fmla="*/ 6260 w 10000"/>
                  <a:gd name="connsiteY181" fmla="*/ 6435 h 10000"/>
                  <a:gd name="connsiteX182" fmla="*/ 6291 w 10000"/>
                  <a:gd name="connsiteY182" fmla="*/ 6460 h 10000"/>
                  <a:gd name="connsiteX183" fmla="*/ 6318 w 10000"/>
                  <a:gd name="connsiteY183" fmla="*/ 6516 h 10000"/>
                  <a:gd name="connsiteX184" fmla="*/ 6345 w 10000"/>
                  <a:gd name="connsiteY184" fmla="*/ 6609 h 10000"/>
                  <a:gd name="connsiteX185" fmla="*/ 6372 w 10000"/>
                  <a:gd name="connsiteY185" fmla="*/ 6733 h 10000"/>
                  <a:gd name="connsiteX186" fmla="*/ 6404 w 10000"/>
                  <a:gd name="connsiteY186" fmla="*/ 6919 h 10000"/>
                  <a:gd name="connsiteX187" fmla="*/ 6431 w 10000"/>
                  <a:gd name="connsiteY187" fmla="*/ 7186 h 10000"/>
                  <a:gd name="connsiteX188" fmla="*/ 6462 w 10000"/>
                  <a:gd name="connsiteY188" fmla="*/ 7596 h 10000"/>
                  <a:gd name="connsiteX189" fmla="*/ 6489 w 10000"/>
                  <a:gd name="connsiteY189" fmla="*/ 8466 h 10000"/>
                  <a:gd name="connsiteX190" fmla="*/ 6516 w 10000"/>
                  <a:gd name="connsiteY190" fmla="*/ 8801 h 10000"/>
                  <a:gd name="connsiteX191" fmla="*/ 6548 w 10000"/>
                  <a:gd name="connsiteY191" fmla="*/ 7714 h 10000"/>
                  <a:gd name="connsiteX192" fmla="*/ 6575 w 10000"/>
                  <a:gd name="connsiteY192" fmla="*/ 7261 h 10000"/>
                  <a:gd name="connsiteX193" fmla="*/ 6607 w 10000"/>
                  <a:gd name="connsiteY193" fmla="*/ 6981 h 10000"/>
                  <a:gd name="connsiteX194" fmla="*/ 6634 w 10000"/>
                  <a:gd name="connsiteY194" fmla="*/ 6795 h 10000"/>
                  <a:gd name="connsiteX195" fmla="*/ 6661 w 10000"/>
                  <a:gd name="connsiteY195" fmla="*/ 6658 h 10000"/>
                  <a:gd name="connsiteX196" fmla="*/ 6692 w 10000"/>
                  <a:gd name="connsiteY196" fmla="*/ 6559 h 10000"/>
                  <a:gd name="connsiteX197" fmla="*/ 6719 w 10000"/>
                  <a:gd name="connsiteY197" fmla="*/ 6497 h 10000"/>
                  <a:gd name="connsiteX198" fmla="*/ 6751 w 10000"/>
                  <a:gd name="connsiteY198" fmla="*/ 6460 h 10000"/>
                  <a:gd name="connsiteX199" fmla="*/ 6778 w 10000"/>
                  <a:gd name="connsiteY199" fmla="*/ 6453 h 10000"/>
                  <a:gd name="connsiteX200" fmla="*/ 6805 w 10000"/>
                  <a:gd name="connsiteY200" fmla="*/ 6460 h 10000"/>
                  <a:gd name="connsiteX201" fmla="*/ 6836 w 10000"/>
                  <a:gd name="connsiteY201" fmla="*/ 6503 h 10000"/>
                  <a:gd name="connsiteX202" fmla="*/ 6863 w 10000"/>
                  <a:gd name="connsiteY202" fmla="*/ 6565 h 10000"/>
                  <a:gd name="connsiteX203" fmla="*/ 6890 w 10000"/>
                  <a:gd name="connsiteY203" fmla="*/ 6658 h 10000"/>
                  <a:gd name="connsiteX204" fmla="*/ 6922 w 10000"/>
                  <a:gd name="connsiteY204" fmla="*/ 6789 h 10000"/>
                  <a:gd name="connsiteX205" fmla="*/ 6949 w 10000"/>
                  <a:gd name="connsiteY205" fmla="*/ 6975 h 10000"/>
                  <a:gd name="connsiteX206" fmla="*/ 6981 w 10000"/>
                  <a:gd name="connsiteY206" fmla="*/ 7236 h 10000"/>
                  <a:gd name="connsiteX207" fmla="*/ 7008 w 10000"/>
                  <a:gd name="connsiteY207" fmla="*/ 7634 h 10000"/>
                  <a:gd name="connsiteX208" fmla="*/ 7035 w 10000"/>
                  <a:gd name="connsiteY208" fmla="*/ 8460 h 10000"/>
                  <a:gd name="connsiteX209" fmla="*/ 7066 w 10000"/>
                  <a:gd name="connsiteY209" fmla="*/ 8969 h 10000"/>
                  <a:gd name="connsiteX210" fmla="*/ 7093 w 10000"/>
                  <a:gd name="connsiteY210" fmla="*/ 7801 h 10000"/>
                  <a:gd name="connsiteX211" fmla="*/ 7125 w 10000"/>
                  <a:gd name="connsiteY211" fmla="*/ 7329 h 10000"/>
                  <a:gd name="connsiteX212" fmla="*/ 7152 w 10000"/>
                  <a:gd name="connsiteY212" fmla="*/ 7037 h 10000"/>
                  <a:gd name="connsiteX213" fmla="*/ 7179 w 10000"/>
                  <a:gd name="connsiteY213" fmla="*/ 6839 h 10000"/>
                  <a:gd name="connsiteX214" fmla="*/ 7210 w 10000"/>
                  <a:gd name="connsiteY214" fmla="*/ 6696 h 10000"/>
                  <a:gd name="connsiteX215" fmla="*/ 7237 w 10000"/>
                  <a:gd name="connsiteY215" fmla="*/ 6590 h 10000"/>
                  <a:gd name="connsiteX216" fmla="*/ 7269 w 10000"/>
                  <a:gd name="connsiteY216" fmla="*/ 6516 h 10000"/>
                  <a:gd name="connsiteX217" fmla="*/ 7296 w 10000"/>
                  <a:gd name="connsiteY217" fmla="*/ 6472 h 10000"/>
                  <a:gd name="connsiteX218" fmla="*/ 7323 w 10000"/>
                  <a:gd name="connsiteY218" fmla="*/ 6447 h 10000"/>
                  <a:gd name="connsiteX219" fmla="*/ 7350 w 10000"/>
                  <a:gd name="connsiteY219" fmla="*/ 6447 h 10000"/>
                  <a:gd name="connsiteX220" fmla="*/ 7382 w 10000"/>
                  <a:gd name="connsiteY220" fmla="*/ 6466 h 10000"/>
                  <a:gd name="connsiteX221" fmla="*/ 7409 w 10000"/>
                  <a:gd name="connsiteY221" fmla="*/ 6509 h 10000"/>
                  <a:gd name="connsiteX222" fmla="*/ 7440 w 10000"/>
                  <a:gd name="connsiteY222" fmla="*/ 6578 h 10000"/>
                  <a:gd name="connsiteX223" fmla="*/ 7467 w 10000"/>
                  <a:gd name="connsiteY223" fmla="*/ 6677 h 10000"/>
                  <a:gd name="connsiteX224" fmla="*/ 7494 w 10000"/>
                  <a:gd name="connsiteY224" fmla="*/ 6814 h 10000"/>
                  <a:gd name="connsiteX225" fmla="*/ 7526 w 10000"/>
                  <a:gd name="connsiteY225" fmla="*/ 7006 h 10000"/>
                  <a:gd name="connsiteX226" fmla="*/ 7553 w 10000"/>
                  <a:gd name="connsiteY226" fmla="*/ 7273 h 10000"/>
                  <a:gd name="connsiteX227" fmla="*/ 7584 w 10000"/>
                  <a:gd name="connsiteY227" fmla="*/ 7696 h 10000"/>
                  <a:gd name="connsiteX228" fmla="*/ 7612 w 10000"/>
                  <a:gd name="connsiteY228" fmla="*/ 8584 h 10000"/>
                  <a:gd name="connsiteX229" fmla="*/ 7639 w 10000"/>
                  <a:gd name="connsiteY229" fmla="*/ 8814 h 10000"/>
                  <a:gd name="connsiteX230" fmla="*/ 7670 w 10000"/>
                  <a:gd name="connsiteY230" fmla="*/ 7770 h 10000"/>
                  <a:gd name="connsiteX231" fmla="*/ 7697 w 10000"/>
                  <a:gd name="connsiteY231" fmla="*/ 7317 h 10000"/>
                  <a:gd name="connsiteX232" fmla="*/ 7729 w 10000"/>
                  <a:gd name="connsiteY232" fmla="*/ 7031 h 10000"/>
                  <a:gd name="connsiteX233" fmla="*/ 7756 w 10000"/>
                  <a:gd name="connsiteY233" fmla="*/ 6839 h 10000"/>
                  <a:gd name="connsiteX234" fmla="*/ 7783 w 10000"/>
                  <a:gd name="connsiteY234" fmla="*/ 6696 h 10000"/>
                  <a:gd name="connsiteX235" fmla="*/ 7810 w 10000"/>
                  <a:gd name="connsiteY235" fmla="*/ 6590 h 10000"/>
                  <a:gd name="connsiteX236" fmla="*/ 7841 w 10000"/>
                  <a:gd name="connsiteY236" fmla="*/ 6522 h 10000"/>
                  <a:gd name="connsiteX237" fmla="*/ 7868 w 10000"/>
                  <a:gd name="connsiteY237" fmla="*/ 6472 h 10000"/>
                  <a:gd name="connsiteX238" fmla="*/ 7900 w 10000"/>
                  <a:gd name="connsiteY238" fmla="*/ 6447 h 10000"/>
                  <a:gd name="connsiteX239" fmla="*/ 7927 w 10000"/>
                  <a:gd name="connsiteY239" fmla="*/ 6447 h 10000"/>
                  <a:gd name="connsiteX240" fmla="*/ 7954 w 10000"/>
                  <a:gd name="connsiteY240" fmla="*/ 6466 h 10000"/>
                  <a:gd name="connsiteX241" fmla="*/ 7986 w 10000"/>
                  <a:gd name="connsiteY241" fmla="*/ 6509 h 10000"/>
                  <a:gd name="connsiteX242" fmla="*/ 8013 w 10000"/>
                  <a:gd name="connsiteY242" fmla="*/ 6578 h 10000"/>
                  <a:gd name="connsiteX243" fmla="*/ 8044 w 10000"/>
                  <a:gd name="connsiteY243" fmla="*/ 6683 h 10000"/>
                  <a:gd name="connsiteX244" fmla="*/ 8071 w 10000"/>
                  <a:gd name="connsiteY244" fmla="*/ 6820 h 10000"/>
                  <a:gd name="connsiteX245" fmla="*/ 8098 w 10000"/>
                  <a:gd name="connsiteY245" fmla="*/ 7006 h 10000"/>
                  <a:gd name="connsiteX246" fmla="*/ 8130 w 10000"/>
                  <a:gd name="connsiteY246" fmla="*/ 7280 h 10000"/>
                  <a:gd name="connsiteX247" fmla="*/ 8157 w 10000"/>
                  <a:gd name="connsiteY247" fmla="*/ 7714 h 10000"/>
                  <a:gd name="connsiteX248" fmla="*/ 8188 w 10000"/>
                  <a:gd name="connsiteY248" fmla="*/ 8671 h 10000"/>
                  <a:gd name="connsiteX249" fmla="*/ 8215 w 10000"/>
                  <a:gd name="connsiteY249" fmla="*/ 8696 h 10000"/>
                  <a:gd name="connsiteX250" fmla="*/ 8242 w 10000"/>
                  <a:gd name="connsiteY250" fmla="*/ 7720 h 10000"/>
                  <a:gd name="connsiteX251" fmla="*/ 8274 w 10000"/>
                  <a:gd name="connsiteY251" fmla="*/ 7286 h 10000"/>
                  <a:gd name="connsiteX252" fmla="*/ 8301 w 10000"/>
                  <a:gd name="connsiteY252" fmla="*/ 7006 h 10000"/>
                  <a:gd name="connsiteX253" fmla="*/ 8328 w 10000"/>
                  <a:gd name="connsiteY253" fmla="*/ 6820 h 10000"/>
                  <a:gd name="connsiteX254" fmla="*/ 8360 w 10000"/>
                  <a:gd name="connsiteY254" fmla="*/ 6683 h 10000"/>
                  <a:gd name="connsiteX255" fmla="*/ 8387 w 10000"/>
                  <a:gd name="connsiteY255" fmla="*/ 6584 h 10000"/>
                  <a:gd name="connsiteX256" fmla="*/ 8418 w 10000"/>
                  <a:gd name="connsiteY256" fmla="*/ 6516 h 10000"/>
                  <a:gd name="connsiteX257" fmla="*/ 8445 w 10000"/>
                  <a:gd name="connsiteY257" fmla="*/ 6472 h 10000"/>
                  <a:gd name="connsiteX258" fmla="*/ 8472 w 10000"/>
                  <a:gd name="connsiteY258" fmla="*/ 6453 h 10000"/>
                  <a:gd name="connsiteX259" fmla="*/ 8504 w 10000"/>
                  <a:gd name="connsiteY259" fmla="*/ 6460 h 10000"/>
                  <a:gd name="connsiteX260" fmla="*/ 8531 w 10000"/>
                  <a:gd name="connsiteY260" fmla="*/ 6491 h 10000"/>
                  <a:gd name="connsiteX261" fmla="*/ 8562 w 10000"/>
                  <a:gd name="connsiteY261" fmla="*/ 6553 h 10000"/>
                  <a:gd name="connsiteX262" fmla="*/ 8589 w 10000"/>
                  <a:gd name="connsiteY262" fmla="*/ 6640 h 10000"/>
                  <a:gd name="connsiteX263" fmla="*/ 8616 w 10000"/>
                  <a:gd name="connsiteY263" fmla="*/ 6770 h 10000"/>
                  <a:gd name="connsiteX264" fmla="*/ 8648 w 10000"/>
                  <a:gd name="connsiteY264" fmla="*/ 6944 h 10000"/>
                  <a:gd name="connsiteX265" fmla="*/ 8675 w 10000"/>
                  <a:gd name="connsiteY265" fmla="*/ 7205 h 10000"/>
                  <a:gd name="connsiteX266" fmla="*/ 8707 w 10000"/>
                  <a:gd name="connsiteY266" fmla="*/ 7615 h 10000"/>
                  <a:gd name="connsiteX267" fmla="*/ 8734 w 10000"/>
                  <a:gd name="connsiteY267" fmla="*/ 8460 h 10000"/>
                  <a:gd name="connsiteX268" fmla="*/ 8761 w 10000"/>
                  <a:gd name="connsiteY268" fmla="*/ 8839 h 10000"/>
                  <a:gd name="connsiteX269" fmla="*/ 8788 w 10000"/>
                  <a:gd name="connsiteY269" fmla="*/ 7733 h 10000"/>
                  <a:gd name="connsiteX270" fmla="*/ 8819 w 10000"/>
                  <a:gd name="connsiteY270" fmla="*/ 7267 h 10000"/>
                  <a:gd name="connsiteX271" fmla="*/ 8851 w 10000"/>
                  <a:gd name="connsiteY271" fmla="*/ 6981 h 10000"/>
                  <a:gd name="connsiteX272" fmla="*/ 8878 w 10000"/>
                  <a:gd name="connsiteY272" fmla="*/ 6783 h 10000"/>
                  <a:gd name="connsiteX273" fmla="*/ 8905 w 10000"/>
                  <a:gd name="connsiteY273" fmla="*/ 6646 h 10000"/>
                  <a:gd name="connsiteX274" fmla="*/ 8932 w 10000"/>
                  <a:gd name="connsiteY274" fmla="*/ 6547 h 10000"/>
                  <a:gd name="connsiteX275" fmla="*/ 8963 w 10000"/>
                  <a:gd name="connsiteY275" fmla="*/ 6484 h 10000"/>
                  <a:gd name="connsiteX276" fmla="*/ 8991 w 10000"/>
                  <a:gd name="connsiteY276" fmla="*/ 6453 h 10000"/>
                  <a:gd name="connsiteX277" fmla="*/ 9022 w 10000"/>
                  <a:gd name="connsiteY277" fmla="*/ 6447 h 10000"/>
                  <a:gd name="connsiteX278" fmla="*/ 9049 w 10000"/>
                  <a:gd name="connsiteY278" fmla="*/ 6472 h 10000"/>
                  <a:gd name="connsiteX279" fmla="*/ 9076 w 10000"/>
                  <a:gd name="connsiteY279" fmla="*/ 6528 h 10000"/>
                  <a:gd name="connsiteX280" fmla="*/ 9108 w 10000"/>
                  <a:gd name="connsiteY280" fmla="*/ 6621 h 10000"/>
                  <a:gd name="connsiteX281" fmla="*/ 9135 w 10000"/>
                  <a:gd name="connsiteY281" fmla="*/ 6758 h 10000"/>
                  <a:gd name="connsiteX282" fmla="*/ 9166 w 10000"/>
                  <a:gd name="connsiteY282" fmla="*/ 6957 h 10000"/>
                  <a:gd name="connsiteX283" fmla="*/ 9193 w 10000"/>
                  <a:gd name="connsiteY283" fmla="*/ 7267 h 10000"/>
                  <a:gd name="connsiteX284" fmla="*/ 9220 w 10000"/>
                  <a:gd name="connsiteY284" fmla="*/ 7814 h 10000"/>
                  <a:gd name="connsiteX285" fmla="*/ 9252 w 10000"/>
                  <a:gd name="connsiteY285" fmla="*/ 9863 h 10000"/>
                  <a:gd name="connsiteX286" fmla="*/ 9279 w 10000"/>
                  <a:gd name="connsiteY286" fmla="*/ 7988 h 10000"/>
                  <a:gd name="connsiteX287" fmla="*/ 9306 w 10000"/>
                  <a:gd name="connsiteY287" fmla="*/ 7335 h 10000"/>
                  <a:gd name="connsiteX288" fmla="*/ 9338 w 10000"/>
                  <a:gd name="connsiteY288" fmla="*/ 6988 h 10000"/>
                  <a:gd name="connsiteX289" fmla="*/ 9365 w 10000"/>
                  <a:gd name="connsiteY289" fmla="*/ 6758 h 10000"/>
                  <a:gd name="connsiteX290" fmla="*/ 9396 w 10000"/>
                  <a:gd name="connsiteY290" fmla="*/ 6602 h 10000"/>
                  <a:gd name="connsiteX291" fmla="*/ 9423 w 10000"/>
                  <a:gd name="connsiteY291" fmla="*/ 6503 h 10000"/>
                  <a:gd name="connsiteX292" fmla="*/ 9450 w 10000"/>
                  <a:gd name="connsiteY292" fmla="*/ 6447 h 10000"/>
                  <a:gd name="connsiteX293" fmla="*/ 9482 w 10000"/>
                  <a:gd name="connsiteY293" fmla="*/ 6435 h 10000"/>
                  <a:gd name="connsiteX294" fmla="*/ 9509 w 10000"/>
                  <a:gd name="connsiteY294" fmla="*/ 6460 h 10000"/>
                  <a:gd name="connsiteX295" fmla="*/ 9540 w 10000"/>
                  <a:gd name="connsiteY295" fmla="*/ 6534 h 10000"/>
                  <a:gd name="connsiteX296" fmla="*/ 9567 w 10000"/>
                  <a:gd name="connsiteY296" fmla="*/ 6665 h 10000"/>
                  <a:gd name="connsiteX297" fmla="*/ 9594 w 10000"/>
                  <a:gd name="connsiteY297" fmla="*/ 6882 h 10000"/>
                  <a:gd name="connsiteX298" fmla="*/ 9626 w 10000"/>
                  <a:gd name="connsiteY298" fmla="*/ 7242 h 10000"/>
                  <a:gd name="connsiteX299" fmla="*/ 9653 w 10000"/>
                  <a:gd name="connsiteY299" fmla="*/ 7981 h 10000"/>
                  <a:gd name="connsiteX300" fmla="*/ 9680 w 10000"/>
                  <a:gd name="connsiteY300" fmla="*/ 8820 h 10000"/>
                  <a:gd name="connsiteX301" fmla="*/ 9712 w 10000"/>
                  <a:gd name="connsiteY301" fmla="*/ 7484 h 10000"/>
                  <a:gd name="connsiteX302" fmla="*/ 9739 w 10000"/>
                  <a:gd name="connsiteY302" fmla="*/ 7012 h 10000"/>
                  <a:gd name="connsiteX303" fmla="*/ 9766 w 10000"/>
                  <a:gd name="connsiteY303" fmla="*/ 6758 h 10000"/>
                  <a:gd name="connsiteX304" fmla="*/ 9797 w 10000"/>
                  <a:gd name="connsiteY304" fmla="*/ 6615 h 10000"/>
                  <a:gd name="connsiteX305" fmla="*/ 9824 w 10000"/>
                  <a:gd name="connsiteY305" fmla="*/ 6559 h 10000"/>
                  <a:gd name="connsiteX306" fmla="*/ 9856 w 10000"/>
                  <a:gd name="connsiteY306" fmla="*/ 6590 h 10000"/>
                  <a:gd name="connsiteX307" fmla="*/ 9883 w 10000"/>
                  <a:gd name="connsiteY307" fmla="*/ 6708 h 10000"/>
                  <a:gd name="connsiteX308" fmla="*/ 9910 w 10000"/>
                  <a:gd name="connsiteY308" fmla="*/ 6950 h 10000"/>
                  <a:gd name="connsiteX309" fmla="*/ 9941 w 10000"/>
                  <a:gd name="connsiteY309" fmla="*/ 7404 h 10000"/>
                  <a:gd name="connsiteX310" fmla="*/ 9968 w 10000"/>
                  <a:gd name="connsiteY310" fmla="*/ 8516 h 10000"/>
                  <a:gd name="connsiteX311" fmla="*/ 10000 w 10000"/>
                  <a:gd name="connsiteY31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614 w 10000"/>
                  <a:gd name="connsiteY88" fmla="*/ 31 h 10000"/>
                  <a:gd name="connsiteX89" fmla="*/ 3641 w 10000"/>
                  <a:gd name="connsiteY89" fmla="*/ 19 h 10000"/>
                  <a:gd name="connsiteX90" fmla="*/ 3673 w 10000"/>
                  <a:gd name="connsiteY90" fmla="*/ 6 h 10000"/>
                  <a:gd name="connsiteX91" fmla="*/ 3700 w 10000"/>
                  <a:gd name="connsiteY91" fmla="*/ 6 h 10000"/>
                  <a:gd name="connsiteX92" fmla="*/ 3731 w 10000"/>
                  <a:gd name="connsiteY92" fmla="*/ 0 h 10000"/>
                  <a:gd name="connsiteX93" fmla="*/ 3758 w 10000"/>
                  <a:gd name="connsiteY93" fmla="*/ 0 h 10000"/>
                  <a:gd name="connsiteX94" fmla="*/ 3785 w 10000"/>
                  <a:gd name="connsiteY94" fmla="*/ 6 h 10000"/>
                  <a:gd name="connsiteX95" fmla="*/ 3817 w 10000"/>
                  <a:gd name="connsiteY95" fmla="*/ 12 h 10000"/>
                  <a:gd name="connsiteX96" fmla="*/ 3844 w 10000"/>
                  <a:gd name="connsiteY96" fmla="*/ 19 h 10000"/>
                  <a:gd name="connsiteX97" fmla="*/ 3876 w 10000"/>
                  <a:gd name="connsiteY97" fmla="*/ 31 h 10000"/>
                  <a:gd name="connsiteX98" fmla="*/ 3903 w 10000"/>
                  <a:gd name="connsiteY98" fmla="*/ 43 h 10000"/>
                  <a:gd name="connsiteX99" fmla="*/ 3930 w 10000"/>
                  <a:gd name="connsiteY99" fmla="*/ 62 h 10000"/>
                  <a:gd name="connsiteX100" fmla="*/ 3957 w 10000"/>
                  <a:gd name="connsiteY100" fmla="*/ 81 h 10000"/>
                  <a:gd name="connsiteX101" fmla="*/ 3988 w 10000"/>
                  <a:gd name="connsiteY101" fmla="*/ 106 h 10000"/>
                  <a:gd name="connsiteX102" fmla="*/ 4015 w 10000"/>
                  <a:gd name="connsiteY102" fmla="*/ 130 h 10000"/>
                  <a:gd name="connsiteX103" fmla="*/ 4047 w 10000"/>
                  <a:gd name="connsiteY103" fmla="*/ 155 h 10000"/>
                  <a:gd name="connsiteX104" fmla="*/ 4074 w 10000"/>
                  <a:gd name="connsiteY104" fmla="*/ 186 h 10000"/>
                  <a:gd name="connsiteX105" fmla="*/ 4101 w 10000"/>
                  <a:gd name="connsiteY105" fmla="*/ 217 h 10000"/>
                  <a:gd name="connsiteX106" fmla="*/ 4132 w 10000"/>
                  <a:gd name="connsiteY106" fmla="*/ 255 h 10000"/>
                  <a:gd name="connsiteX107" fmla="*/ 4160 w 10000"/>
                  <a:gd name="connsiteY107" fmla="*/ 292 h 10000"/>
                  <a:gd name="connsiteX108" fmla="*/ 4191 w 10000"/>
                  <a:gd name="connsiteY108" fmla="*/ 329 h 10000"/>
                  <a:gd name="connsiteX109" fmla="*/ 4218 w 10000"/>
                  <a:gd name="connsiteY109" fmla="*/ 373 h 10000"/>
                  <a:gd name="connsiteX110" fmla="*/ 4245 w 10000"/>
                  <a:gd name="connsiteY110" fmla="*/ 422 h 10000"/>
                  <a:gd name="connsiteX111" fmla="*/ 4277 w 10000"/>
                  <a:gd name="connsiteY111" fmla="*/ 466 h 10000"/>
                  <a:gd name="connsiteX112" fmla="*/ 4304 w 10000"/>
                  <a:gd name="connsiteY112" fmla="*/ 522 h 10000"/>
                  <a:gd name="connsiteX113" fmla="*/ 4335 w 10000"/>
                  <a:gd name="connsiteY113" fmla="*/ 571 h 10000"/>
                  <a:gd name="connsiteX114" fmla="*/ 4362 w 10000"/>
                  <a:gd name="connsiteY114" fmla="*/ 634 h 10000"/>
                  <a:gd name="connsiteX115" fmla="*/ 4389 w 10000"/>
                  <a:gd name="connsiteY115" fmla="*/ 689 h 10000"/>
                  <a:gd name="connsiteX116" fmla="*/ 4421 w 10000"/>
                  <a:gd name="connsiteY116" fmla="*/ 752 h 10000"/>
                  <a:gd name="connsiteX117" fmla="*/ 4448 w 10000"/>
                  <a:gd name="connsiteY117" fmla="*/ 820 h 10000"/>
                  <a:gd name="connsiteX118" fmla="*/ 4475 w 10000"/>
                  <a:gd name="connsiteY118" fmla="*/ 888 h 10000"/>
                  <a:gd name="connsiteX119" fmla="*/ 4507 w 10000"/>
                  <a:gd name="connsiteY119" fmla="*/ 957 h 10000"/>
                  <a:gd name="connsiteX120" fmla="*/ 4534 w 10000"/>
                  <a:gd name="connsiteY120" fmla="*/ 1037 h 10000"/>
                  <a:gd name="connsiteX121" fmla="*/ 4565 w 10000"/>
                  <a:gd name="connsiteY121" fmla="*/ 1118 h 10000"/>
                  <a:gd name="connsiteX122" fmla="*/ 4592 w 10000"/>
                  <a:gd name="connsiteY122" fmla="*/ 1199 h 10000"/>
                  <a:gd name="connsiteX123" fmla="*/ 4619 w 10000"/>
                  <a:gd name="connsiteY123" fmla="*/ 1286 h 10000"/>
                  <a:gd name="connsiteX124" fmla="*/ 4651 w 10000"/>
                  <a:gd name="connsiteY124" fmla="*/ 1373 h 10000"/>
                  <a:gd name="connsiteX125" fmla="*/ 4678 w 10000"/>
                  <a:gd name="connsiteY125" fmla="*/ 1472 h 10000"/>
                  <a:gd name="connsiteX126" fmla="*/ 4709 w 10000"/>
                  <a:gd name="connsiteY126" fmla="*/ 1565 h 10000"/>
                  <a:gd name="connsiteX127" fmla="*/ 4736 w 10000"/>
                  <a:gd name="connsiteY127" fmla="*/ 1671 h 10000"/>
                  <a:gd name="connsiteX128" fmla="*/ 4763 w 10000"/>
                  <a:gd name="connsiteY128" fmla="*/ 1776 h 10000"/>
                  <a:gd name="connsiteX129" fmla="*/ 4795 w 10000"/>
                  <a:gd name="connsiteY129" fmla="*/ 1894 h 10000"/>
                  <a:gd name="connsiteX130" fmla="*/ 4822 w 10000"/>
                  <a:gd name="connsiteY130" fmla="*/ 2012 h 10000"/>
                  <a:gd name="connsiteX131" fmla="*/ 4854 w 10000"/>
                  <a:gd name="connsiteY131" fmla="*/ 2137 h 10000"/>
                  <a:gd name="connsiteX132" fmla="*/ 4881 w 10000"/>
                  <a:gd name="connsiteY132" fmla="*/ 2267 h 10000"/>
                  <a:gd name="connsiteX133" fmla="*/ 4908 w 10000"/>
                  <a:gd name="connsiteY133" fmla="*/ 2404 h 10000"/>
                  <a:gd name="connsiteX134" fmla="*/ 4935 w 10000"/>
                  <a:gd name="connsiteY134" fmla="*/ 2553 h 10000"/>
                  <a:gd name="connsiteX135" fmla="*/ 4966 w 10000"/>
                  <a:gd name="connsiteY135" fmla="*/ 2708 h 10000"/>
                  <a:gd name="connsiteX136" fmla="*/ 4993 w 10000"/>
                  <a:gd name="connsiteY136" fmla="*/ 2870 h 10000"/>
                  <a:gd name="connsiteX137" fmla="*/ 5025 w 10000"/>
                  <a:gd name="connsiteY137" fmla="*/ 3043 h 10000"/>
                  <a:gd name="connsiteX138" fmla="*/ 5052 w 10000"/>
                  <a:gd name="connsiteY138" fmla="*/ 3230 h 10000"/>
                  <a:gd name="connsiteX139" fmla="*/ 5079 w 10000"/>
                  <a:gd name="connsiteY139" fmla="*/ 3429 h 10000"/>
                  <a:gd name="connsiteX140" fmla="*/ 5110 w 10000"/>
                  <a:gd name="connsiteY140" fmla="*/ 3646 h 10000"/>
                  <a:gd name="connsiteX141" fmla="*/ 5137 w 10000"/>
                  <a:gd name="connsiteY141" fmla="*/ 3882 h 10000"/>
                  <a:gd name="connsiteX142" fmla="*/ 5169 w 10000"/>
                  <a:gd name="connsiteY142" fmla="*/ 4143 h 10000"/>
                  <a:gd name="connsiteX143" fmla="*/ 5196 w 10000"/>
                  <a:gd name="connsiteY143" fmla="*/ 4441 h 10000"/>
                  <a:gd name="connsiteX144" fmla="*/ 5223 w 10000"/>
                  <a:gd name="connsiteY144" fmla="*/ 4789 h 10000"/>
                  <a:gd name="connsiteX145" fmla="*/ 5255 w 10000"/>
                  <a:gd name="connsiteY145" fmla="*/ 5205 h 10000"/>
                  <a:gd name="connsiteX146" fmla="*/ 5282 w 10000"/>
                  <a:gd name="connsiteY146" fmla="*/ 5758 h 10000"/>
                  <a:gd name="connsiteX147" fmla="*/ 5313 w 10000"/>
                  <a:gd name="connsiteY147" fmla="*/ 6671 h 10000"/>
                  <a:gd name="connsiteX148" fmla="*/ 5340 w 10000"/>
                  <a:gd name="connsiteY148" fmla="*/ 7776 h 10000"/>
                  <a:gd name="connsiteX149" fmla="*/ 5367 w 10000"/>
                  <a:gd name="connsiteY149" fmla="*/ 6565 h 10000"/>
                  <a:gd name="connsiteX150" fmla="*/ 5399 w 10000"/>
                  <a:gd name="connsiteY150" fmla="*/ 6255 h 10000"/>
                  <a:gd name="connsiteX151" fmla="*/ 5426 w 10000"/>
                  <a:gd name="connsiteY151" fmla="*/ 6155 h 10000"/>
                  <a:gd name="connsiteX152" fmla="*/ 5453 w 10000"/>
                  <a:gd name="connsiteY152" fmla="*/ 6180 h 10000"/>
                  <a:gd name="connsiteX153" fmla="*/ 5484 w 10000"/>
                  <a:gd name="connsiteY153" fmla="*/ 6286 h 10000"/>
                  <a:gd name="connsiteX154" fmla="*/ 5511 w 10000"/>
                  <a:gd name="connsiteY154" fmla="*/ 6484 h 10000"/>
                  <a:gd name="connsiteX155" fmla="*/ 5539 w 10000"/>
                  <a:gd name="connsiteY155" fmla="*/ 6801 h 10000"/>
                  <a:gd name="connsiteX156" fmla="*/ 5570 w 10000"/>
                  <a:gd name="connsiteY156" fmla="*/ 7373 h 10000"/>
                  <a:gd name="connsiteX157" fmla="*/ 5597 w 10000"/>
                  <a:gd name="connsiteY157" fmla="*/ 9447 h 10000"/>
                  <a:gd name="connsiteX158" fmla="*/ 5629 w 10000"/>
                  <a:gd name="connsiteY158" fmla="*/ 7621 h 10000"/>
                  <a:gd name="connsiteX159" fmla="*/ 5656 w 10000"/>
                  <a:gd name="connsiteY159" fmla="*/ 7012 h 10000"/>
                  <a:gd name="connsiteX160" fmla="*/ 5683 w 10000"/>
                  <a:gd name="connsiteY160" fmla="*/ 6708 h 10000"/>
                  <a:gd name="connsiteX161" fmla="*/ 5714 w 10000"/>
                  <a:gd name="connsiteY161" fmla="*/ 6534 h 10000"/>
                  <a:gd name="connsiteX162" fmla="*/ 5741 w 10000"/>
                  <a:gd name="connsiteY162" fmla="*/ 6429 h 10000"/>
                  <a:gd name="connsiteX163" fmla="*/ 5773 w 10000"/>
                  <a:gd name="connsiteY163" fmla="*/ 6385 h 10000"/>
                  <a:gd name="connsiteX164" fmla="*/ 5800 w 10000"/>
                  <a:gd name="connsiteY164" fmla="*/ 6385 h 10000"/>
                  <a:gd name="connsiteX165" fmla="*/ 5827 w 10000"/>
                  <a:gd name="connsiteY165" fmla="*/ 6429 h 10000"/>
                  <a:gd name="connsiteX166" fmla="*/ 5858 w 10000"/>
                  <a:gd name="connsiteY166" fmla="*/ 6516 h 10000"/>
                  <a:gd name="connsiteX167" fmla="*/ 5886 w 10000"/>
                  <a:gd name="connsiteY167" fmla="*/ 6646 h 10000"/>
                  <a:gd name="connsiteX168" fmla="*/ 5913 w 10000"/>
                  <a:gd name="connsiteY168" fmla="*/ 6845 h 10000"/>
                  <a:gd name="connsiteX169" fmla="*/ 5944 w 10000"/>
                  <a:gd name="connsiteY169" fmla="*/ 7149 h 10000"/>
                  <a:gd name="connsiteX170" fmla="*/ 5971 w 10000"/>
                  <a:gd name="connsiteY170" fmla="*/ 7658 h 10000"/>
                  <a:gd name="connsiteX171" fmla="*/ 6003 w 10000"/>
                  <a:gd name="connsiteY171" fmla="*/ 9093 h 10000"/>
                  <a:gd name="connsiteX172" fmla="*/ 6030 w 10000"/>
                  <a:gd name="connsiteY172" fmla="*/ 8106 h 10000"/>
                  <a:gd name="connsiteX173" fmla="*/ 6057 w 10000"/>
                  <a:gd name="connsiteY173" fmla="*/ 7385 h 10000"/>
                  <a:gd name="connsiteX174" fmla="*/ 6088 w 10000"/>
                  <a:gd name="connsiteY174" fmla="*/ 7019 h 10000"/>
                  <a:gd name="connsiteX175" fmla="*/ 6115 w 10000"/>
                  <a:gd name="connsiteY175" fmla="*/ 6789 h 10000"/>
                  <a:gd name="connsiteX176" fmla="*/ 6147 w 10000"/>
                  <a:gd name="connsiteY176" fmla="*/ 6634 h 10000"/>
                  <a:gd name="connsiteX177" fmla="*/ 6174 w 10000"/>
                  <a:gd name="connsiteY177" fmla="*/ 6534 h 10000"/>
                  <a:gd name="connsiteX178" fmla="*/ 6201 w 10000"/>
                  <a:gd name="connsiteY178" fmla="*/ 6472 h 10000"/>
                  <a:gd name="connsiteX179" fmla="*/ 6233 w 10000"/>
                  <a:gd name="connsiteY179" fmla="*/ 6441 h 10000"/>
                  <a:gd name="connsiteX180" fmla="*/ 6260 w 10000"/>
                  <a:gd name="connsiteY180" fmla="*/ 6435 h 10000"/>
                  <a:gd name="connsiteX181" fmla="*/ 6291 w 10000"/>
                  <a:gd name="connsiteY181" fmla="*/ 6460 h 10000"/>
                  <a:gd name="connsiteX182" fmla="*/ 6318 w 10000"/>
                  <a:gd name="connsiteY182" fmla="*/ 6516 h 10000"/>
                  <a:gd name="connsiteX183" fmla="*/ 6345 w 10000"/>
                  <a:gd name="connsiteY183" fmla="*/ 6609 h 10000"/>
                  <a:gd name="connsiteX184" fmla="*/ 6372 w 10000"/>
                  <a:gd name="connsiteY184" fmla="*/ 6733 h 10000"/>
                  <a:gd name="connsiteX185" fmla="*/ 6404 w 10000"/>
                  <a:gd name="connsiteY185" fmla="*/ 6919 h 10000"/>
                  <a:gd name="connsiteX186" fmla="*/ 6431 w 10000"/>
                  <a:gd name="connsiteY186" fmla="*/ 7186 h 10000"/>
                  <a:gd name="connsiteX187" fmla="*/ 6462 w 10000"/>
                  <a:gd name="connsiteY187" fmla="*/ 7596 h 10000"/>
                  <a:gd name="connsiteX188" fmla="*/ 6489 w 10000"/>
                  <a:gd name="connsiteY188" fmla="*/ 8466 h 10000"/>
                  <a:gd name="connsiteX189" fmla="*/ 6516 w 10000"/>
                  <a:gd name="connsiteY189" fmla="*/ 8801 h 10000"/>
                  <a:gd name="connsiteX190" fmla="*/ 6548 w 10000"/>
                  <a:gd name="connsiteY190" fmla="*/ 7714 h 10000"/>
                  <a:gd name="connsiteX191" fmla="*/ 6575 w 10000"/>
                  <a:gd name="connsiteY191" fmla="*/ 7261 h 10000"/>
                  <a:gd name="connsiteX192" fmla="*/ 6607 w 10000"/>
                  <a:gd name="connsiteY192" fmla="*/ 6981 h 10000"/>
                  <a:gd name="connsiteX193" fmla="*/ 6634 w 10000"/>
                  <a:gd name="connsiteY193" fmla="*/ 6795 h 10000"/>
                  <a:gd name="connsiteX194" fmla="*/ 6661 w 10000"/>
                  <a:gd name="connsiteY194" fmla="*/ 6658 h 10000"/>
                  <a:gd name="connsiteX195" fmla="*/ 6692 w 10000"/>
                  <a:gd name="connsiteY195" fmla="*/ 6559 h 10000"/>
                  <a:gd name="connsiteX196" fmla="*/ 6719 w 10000"/>
                  <a:gd name="connsiteY196" fmla="*/ 6497 h 10000"/>
                  <a:gd name="connsiteX197" fmla="*/ 6751 w 10000"/>
                  <a:gd name="connsiteY197" fmla="*/ 6460 h 10000"/>
                  <a:gd name="connsiteX198" fmla="*/ 6778 w 10000"/>
                  <a:gd name="connsiteY198" fmla="*/ 6453 h 10000"/>
                  <a:gd name="connsiteX199" fmla="*/ 6805 w 10000"/>
                  <a:gd name="connsiteY199" fmla="*/ 6460 h 10000"/>
                  <a:gd name="connsiteX200" fmla="*/ 6836 w 10000"/>
                  <a:gd name="connsiteY200" fmla="*/ 6503 h 10000"/>
                  <a:gd name="connsiteX201" fmla="*/ 6863 w 10000"/>
                  <a:gd name="connsiteY201" fmla="*/ 6565 h 10000"/>
                  <a:gd name="connsiteX202" fmla="*/ 6890 w 10000"/>
                  <a:gd name="connsiteY202" fmla="*/ 6658 h 10000"/>
                  <a:gd name="connsiteX203" fmla="*/ 6922 w 10000"/>
                  <a:gd name="connsiteY203" fmla="*/ 6789 h 10000"/>
                  <a:gd name="connsiteX204" fmla="*/ 6949 w 10000"/>
                  <a:gd name="connsiteY204" fmla="*/ 6975 h 10000"/>
                  <a:gd name="connsiteX205" fmla="*/ 6981 w 10000"/>
                  <a:gd name="connsiteY205" fmla="*/ 7236 h 10000"/>
                  <a:gd name="connsiteX206" fmla="*/ 7008 w 10000"/>
                  <a:gd name="connsiteY206" fmla="*/ 7634 h 10000"/>
                  <a:gd name="connsiteX207" fmla="*/ 7035 w 10000"/>
                  <a:gd name="connsiteY207" fmla="*/ 8460 h 10000"/>
                  <a:gd name="connsiteX208" fmla="*/ 7066 w 10000"/>
                  <a:gd name="connsiteY208" fmla="*/ 8969 h 10000"/>
                  <a:gd name="connsiteX209" fmla="*/ 7093 w 10000"/>
                  <a:gd name="connsiteY209" fmla="*/ 7801 h 10000"/>
                  <a:gd name="connsiteX210" fmla="*/ 7125 w 10000"/>
                  <a:gd name="connsiteY210" fmla="*/ 7329 h 10000"/>
                  <a:gd name="connsiteX211" fmla="*/ 7152 w 10000"/>
                  <a:gd name="connsiteY211" fmla="*/ 7037 h 10000"/>
                  <a:gd name="connsiteX212" fmla="*/ 7179 w 10000"/>
                  <a:gd name="connsiteY212" fmla="*/ 6839 h 10000"/>
                  <a:gd name="connsiteX213" fmla="*/ 7210 w 10000"/>
                  <a:gd name="connsiteY213" fmla="*/ 6696 h 10000"/>
                  <a:gd name="connsiteX214" fmla="*/ 7237 w 10000"/>
                  <a:gd name="connsiteY214" fmla="*/ 6590 h 10000"/>
                  <a:gd name="connsiteX215" fmla="*/ 7269 w 10000"/>
                  <a:gd name="connsiteY215" fmla="*/ 6516 h 10000"/>
                  <a:gd name="connsiteX216" fmla="*/ 7296 w 10000"/>
                  <a:gd name="connsiteY216" fmla="*/ 6472 h 10000"/>
                  <a:gd name="connsiteX217" fmla="*/ 7323 w 10000"/>
                  <a:gd name="connsiteY217" fmla="*/ 6447 h 10000"/>
                  <a:gd name="connsiteX218" fmla="*/ 7350 w 10000"/>
                  <a:gd name="connsiteY218" fmla="*/ 6447 h 10000"/>
                  <a:gd name="connsiteX219" fmla="*/ 7382 w 10000"/>
                  <a:gd name="connsiteY219" fmla="*/ 6466 h 10000"/>
                  <a:gd name="connsiteX220" fmla="*/ 7409 w 10000"/>
                  <a:gd name="connsiteY220" fmla="*/ 6509 h 10000"/>
                  <a:gd name="connsiteX221" fmla="*/ 7440 w 10000"/>
                  <a:gd name="connsiteY221" fmla="*/ 6578 h 10000"/>
                  <a:gd name="connsiteX222" fmla="*/ 7467 w 10000"/>
                  <a:gd name="connsiteY222" fmla="*/ 6677 h 10000"/>
                  <a:gd name="connsiteX223" fmla="*/ 7494 w 10000"/>
                  <a:gd name="connsiteY223" fmla="*/ 6814 h 10000"/>
                  <a:gd name="connsiteX224" fmla="*/ 7526 w 10000"/>
                  <a:gd name="connsiteY224" fmla="*/ 7006 h 10000"/>
                  <a:gd name="connsiteX225" fmla="*/ 7553 w 10000"/>
                  <a:gd name="connsiteY225" fmla="*/ 7273 h 10000"/>
                  <a:gd name="connsiteX226" fmla="*/ 7584 w 10000"/>
                  <a:gd name="connsiteY226" fmla="*/ 7696 h 10000"/>
                  <a:gd name="connsiteX227" fmla="*/ 7612 w 10000"/>
                  <a:gd name="connsiteY227" fmla="*/ 8584 h 10000"/>
                  <a:gd name="connsiteX228" fmla="*/ 7639 w 10000"/>
                  <a:gd name="connsiteY228" fmla="*/ 8814 h 10000"/>
                  <a:gd name="connsiteX229" fmla="*/ 7670 w 10000"/>
                  <a:gd name="connsiteY229" fmla="*/ 7770 h 10000"/>
                  <a:gd name="connsiteX230" fmla="*/ 7697 w 10000"/>
                  <a:gd name="connsiteY230" fmla="*/ 7317 h 10000"/>
                  <a:gd name="connsiteX231" fmla="*/ 7729 w 10000"/>
                  <a:gd name="connsiteY231" fmla="*/ 7031 h 10000"/>
                  <a:gd name="connsiteX232" fmla="*/ 7756 w 10000"/>
                  <a:gd name="connsiteY232" fmla="*/ 6839 h 10000"/>
                  <a:gd name="connsiteX233" fmla="*/ 7783 w 10000"/>
                  <a:gd name="connsiteY233" fmla="*/ 6696 h 10000"/>
                  <a:gd name="connsiteX234" fmla="*/ 7810 w 10000"/>
                  <a:gd name="connsiteY234" fmla="*/ 6590 h 10000"/>
                  <a:gd name="connsiteX235" fmla="*/ 7841 w 10000"/>
                  <a:gd name="connsiteY235" fmla="*/ 6522 h 10000"/>
                  <a:gd name="connsiteX236" fmla="*/ 7868 w 10000"/>
                  <a:gd name="connsiteY236" fmla="*/ 6472 h 10000"/>
                  <a:gd name="connsiteX237" fmla="*/ 7900 w 10000"/>
                  <a:gd name="connsiteY237" fmla="*/ 6447 h 10000"/>
                  <a:gd name="connsiteX238" fmla="*/ 7927 w 10000"/>
                  <a:gd name="connsiteY238" fmla="*/ 6447 h 10000"/>
                  <a:gd name="connsiteX239" fmla="*/ 7954 w 10000"/>
                  <a:gd name="connsiteY239" fmla="*/ 6466 h 10000"/>
                  <a:gd name="connsiteX240" fmla="*/ 7986 w 10000"/>
                  <a:gd name="connsiteY240" fmla="*/ 6509 h 10000"/>
                  <a:gd name="connsiteX241" fmla="*/ 8013 w 10000"/>
                  <a:gd name="connsiteY241" fmla="*/ 6578 h 10000"/>
                  <a:gd name="connsiteX242" fmla="*/ 8044 w 10000"/>
                  <a:gd name="connsiteY242" fmla="*/ 6683 h 10000"/>
                  <a:gd name="connsiteX243" fmla="*/ 8071 w 10000"/>
                  <a:gd name="connsiteY243" fmla="*/ 6820 h 10000"/>
                  <a:gd name="connsiteX244" fmla="*/ 8098 w 10000"/>
                  <a:gd name="connsiteY244" fmla="*/ 7006 h 10000"/>
                  <a:gd name="connsiteX245" fmla="*/ 8130 w 10000"/>
                  <a:gd name="connsiteY245" fmla="*/ 7280 h 10000"/>
                  <a:gd name="connsiteX246" fmla="*/ 8157 w 10000"/>
                  <a:gd name="connsiteY246" fmla="*/ 7714 h 10000"/>
                  <a:gd name="connsiteX247" fmla="*/ 8188 w 10000"/>
                  <a:gd name="connsiteY247" fmla="*/ 8671 h 10000"/>
                  <a:gd name="connsiteX248" fmla="*/ 8215 w 10000"/>
                  <a:gd name="connsiteY248" fmla="*/ 8696 h 10000"/>
                  <a:gd name="connsiteX249" fmla="*/ 8242 w 10000"/>
                  <a:gd name="connsiteY249" fmla="*/ 7720 h 10000"/>
                  <a:gd name="connsiteX250" fmla="*/ 8274 w 10000"/>
                  <a:gd name="connsiteY250" fmla="*/ 7286 h 10000"/>
                  <a:gd name="connsiteX251" fmla="*/ 8301 w 10000"/>
                  <a:gd name="connsiteY251" fmla="*/ 7006 h 10000"/>
                  <a:gd name="connsiteX252" fmla="*/ 8328 w 10000"/>
                  <a:gd name="connsiteY252" fmla="*/ 6820 h 10000"/>
                  <a:gd name="connsiteX253" fmla="*/ 8360 w 10000"/>
                  <a:gd name="connsiteY253" fmla="*/ 6683 h 10000"/>
                  <a:gd name="connsiteX254" fmla="*/ 8387 w 10000"/>
                  <a:gd name="connsiteY254" fmla="*/ 6584 h 10000"/>
                  <a:gd name="connsiteX255" fmla="*/ 8418 w 10000"/>
                  <a:gd name="connsiteY255" fmla="*/ 6516 h 10000"/>
                  <a:gd name="connsiteX256" fmla="*/ 8445 w 10000"/>
                  <a:gd name="connsiteY256" fmla="*/ 6472 h 10000"/>
                  <a:gd name="connsiteX257" fmla="*/ 8472 w 10000"/>
                  <a:gd name="connsiteY257" fmla="*/ 6453 h 10000"/>
                  <a:gd name="connsiteX258" fmla="*/ 8504 w 10000"/>
                  <a:gd name="connsiteY258" fmla="*/ 6460 h 10000"/>
                  <a:gd name="connsiteX259" fmla="*/ 8531 w 10000"/>
                  <a:gd name="connsiteY259" fmla="*/ 6491 h 10000"/>
                  <a:gd name="connsiteX260" fmla="*/ 8562 w 10000"/>
                  <a:gd name="connsiteY260" fmla="*/ 6553 h 10000"/>
                  <a:gd name="connsiteX261" fmla="*/ 8589 w 10000"/>
                  <a:gd name="connsiteY261" fmla="*/ 6640 h 10000"/>
                  <a:gd name="connsiteX262" fmla="*/ 8616 w 10000"/>
                  <a:gd name="connsiteY262" fmla="*/ 6770 h 10000"/>
                  <a:gd name="connsiteX263" fmla="*/ 8648 w 10000"/>
                  <a:gd name="connsiteY263" fmla="*/ 6944 h 10000"/>
                  <a:gd name="connsiteX264" fmla="*/ 8675 w 10000"/>
                  <a:gd name="connsiteY264" fmla="*/ 7205 h 10000"/>
                  <a:gd name="connsiteX265" fmla="*/ 8707 w 10000"/>
                  <a:gd name="connsiteY265" fmla="*/ 7615 h 10000"/>
                  <a:gd name="connsiteX266" fmla="*/ 8734 w 10000"/>
                  <a:gd name="connsiteY266" fmla="*/ 8460 h 10000"/>
                  <a:gd name="connsiteX267" fmla="*/ 8761 w 10000"/>
                  <a:gd name="connsiteY267" fmla="*/ 8839 h 10000"/>
                  <a:gd name="connsiteX268" fmla="*/ 8788 w 10000"/>
                  <a:gd name="connsiteY268" fmla="*/ 7733 h 10000"/>
                  <a:gd name="connsiteX269" fmla="*/ 8819 w 10000"/>
                  <a:gd name="connsiteY269" fmla="*/ 7267 h 10000"/>
                  <a:gd name="connsiteX270" fmla="*/ 8851 w 10000"/>
                  <a:gd name="connsiteY270" fmla="*/ 6981 h 10000"/>
                  <a:gd name="connsiteX271" fmla="*/ 8878 w 10000"/>
                  <a:gd name="connsiteY271" fmla="*/ 6783 h 10000"/>
                  <a:gd name="connsiteX272" fmla="*/ 8905 w 10000"/>
                  <a:gd name="connsiteY272" fmla="*/ 6646 h 10000"/>
                  <a:gd name="connsiteX273" fmla="*/ 8932 w 10000"/>
                  <a:gd name="connsiteY273" fmla="*/ 6547 h 10000"/>
                  <a:gd name="connsiteX274" fmla="*/ 8963 w 10000"/>
                  <a:gd name="connsiteY274" fmla="*/ 6484 h 10000"/>
                  <a:gd name="connsiteX275" fmla="*/ 8991 w 10000"/>
                  <a:gd name="connsiteY275" fmla="*/ 6453 h 10000"/>
                  <a:gd name="connsiteX276" fmla="*/ 9022 w 10000"/>
                  <a:gd name="connsiteY276" fmla="*/ 6447 h 10000"/>
                  <a:gd name="connsiteX277" fmla="*/ 9049 w 10000"/>
                  <a:gd name="connsiteY277" fmla="*/ 6472 h 10000"/>
                  <a:gd name="connsiteX278" fmla="*/ 9076 w 10000"/>
                  <a:gd name="connsiteY278" fmla="*/ 6528 h 10000"/>
                  <a:gd name="connsiteX279" fmla="*/ 9108 w 10000"/>
                  <a:gd name="connsiteY279" fmla="*/ 6621 h 10000"/>
                  <a:gd name="connsiteX280" fmla="*/ 9135 w 10000"/>
                  <a:gd name="connsiteY280" fmla="*/ 6758 h 10000"/>
                  <a:gd name="connsiteX281" fmla="*/ 9166 w 10000"/>
                  <a:gd name="connsiteY281" fmla="*/ 6957 h 10000"/>
                  <a:gd name="connsiteX282" fmla="*/ 9193 w 10000"/>
                  <a:gd name="connsiteY282" fmla="*/ 7267 h 10000"/>
                  <a:gd name="connsiteX283" fmla="*/ 9220 w 10000"/>
                  <a:gd name="connsiteY283" fmla="*/ 7814 h 10000"/>
                  <a:gd name="connsiteX284" fmla="*/ 9252 w 10000"/>
                  <a:gd name="connsiteY284" fmla="*/ 9863 h 10000"/>
                  <a:gd name="connsiteX285" fmla="*/ 9279 w 10000"/>
                  <a:gd name="connsiteY285" fmla="*/ 7988 h 10000"/>
                  <a:gd name="connsiteX286" fmla="*/ 9306 w 10000"/>
                  <a:gd name="connsiteY286" fmla="*/ 7335 h 10000"/>
                  <a:gd name="connsiteX287" fmla="*/ 9338 w 10000"/>
                  <a:gd name="connsiteY287" fmla="*/ 6988 h 10000"/>
                  <a:gd name="connsiteX288" fmla="*/ 9365 w 10000"/>
                  <a:gd name="connsiteY288" fmla="*/ 6758 h 10000"/>
                  <a:gd name="connsiteX289" fmla="*/ 9396 w 10000"/>
                  <a:gd name="connsiteY289" fmla="*/ 6602 h 10000"/>
                  <a:gd name="connsiteX290" fmla="*/ 9423 w 10000"/>
                  <a:gd name="connsiteY290" fmla="*/ 6503 h 10000"/>
                  <a:gd name="connsiteX291" fmla="*/ 9450 w 10000"/>
                  <a:gd name="connsiteY291" fmla="*/ 6447 h 10000"/>
                  <a:gd name="connsiteX292" fmla="*/ 9482 w 10000"/>
                  <a:gd name="connsiteY292" fmla="*/ 6435 h 10000"/>
                  <a:gd name="connsiteX293" fmla="*/ 9509 w 10000"/>
                  <a:gd name="connsiteY293" fmla="*/ 6460 h 10000"/>
                  <a:gd name="connsiteX294" fmla="*/ 9540 w 10000"/>
                  <a:gd name="connsiteY294" fmla="*/ 6534 h 10000"/>
                  <a:gd name="connsiteX295" fmla="*/ 9567 w 10000"/>
                  <a:gd name="connsiteY295" fmla="*/ 6665 h 10000"/>
                  <a:gd name="connsiteX296" fmla="*/ 9594 w 10000"/>
                  <a:gd name="connsiteY296" fmla="*/ 6882 h 10000"/>
                  <a:gd name="connsiteX297" fmla="*/ 9626 w 10000"/>
                  <a:gd name="connsiteY297" fmla="*/ 7242 h 10000"/>
                  <a:gd name="connsiteX298" fmla="*/ 9653 w 10000"/>
                  <a:gd name="connsiteY298" fmla="*/ 7981 h 10000"/>
                  <a:gd name="connsiteX299" fmla="*/ 9680 w 10000"/>
                  <a:gd name="connsiteY299" fmla="*/ 8820 h 10000"/>
                  <a:gd name="connsiteX300" fmla="*/ 9712 w 10000"/>
                  <a:gd name="connsiteY300" fmla="*/ 7484 h 10000"/>
                  <a:gd name="connsiteX301" fmla="*/ 9739 w 10000"/>
                  <a:gd name="connsiteY301" fmla="*/ 7012 h 10000"/>
                  <a:gd name="connsiteX302" fmla="*/ 9766 w 10000"/>
                  <a:gd name="connsiteY302" fmla="*/ 6758 h 10000"/>
                  <a:gd name="connsiteX303" fmla="*/ 9797 w 10000"/>
                  <a:gd name="connsiteY303" fmla="*/ 6615 h 10000"/>
                  <a:gd name="connsiteX304" fmla="*/ 9824 w 10000"/>
                  <a:gd name="connsiteY304" fmla="*/ 6559 h 10000"/>
                  <a:gd name="connsiteX305" fmla="*/ 9856 w 10000"/>
                  <a:gd name="connsiteY305" fmla="*/ 6590 h 10000"/>
                  <a:gd name="connsiteX306" fmla="*/ 9883 w 10000"/>
                  <a:gd name="connsiteY306" fmla="*/ 6708 h 10000"/>
                  <a:gd name="connsiteX307" fmla="*/ 9910 w 10000"/>
                  <a:gd name="connsiteY307" fmla="*/ 6950 h 10000"/>
                  <a:gd name="connsiteX308" fmla="*/ 9941 w 10000"/>
                  <a:gd name="connsiteY308" fmla="*/ 7404 h 10000"/>
                  <a:gd name="connsiteX309" fmla="*/ 9968 w 10000"/>
                  <a:gd name="connsiteY309" fmla="*/ 8516 h 10000"/>
                  <a:gd name="connsiteX310" fmla="*/ 10000 w 10000"/>
                  <a:gd name="connsiteY31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3556 w 10000"/>
                  <a:gd name="connsiteY86" fmla="*/ 68 h 10000"/>
                  <a:gd name="connsiteX87" fmla="*/ 3614 w 10000"/>
                  <a:gd name="connsiteY87" fmla="*/ 31 h 10000"/>
                  <a:gd name="connsiteX88" fmla="*/ 3641 w 10000"/>
                  <a:gd name="connsiteY88" fmla="*/ 19 h 10000"/>
                  <a:gd name="connsiteX89" fmla="*/ 3673 w 10000"/>
                  <a:gd name="connsiteY89" fmla="*/ 6 h 10000"/>
                  <a:gd name="connsiteX90" fmla="*/ 3700 w 10000"/>
                  <a:gd name="connsiteY90" fmla="*/ 6 h 10000"/>
                  <a:gd name="connsiteX91" fmla="*/ 3731 w 10000"/>
                  <a:gd name="connsiteY91" fmla="*/ 0 h 10000"/>
                  <a:gd name="connsiteX92" fmla="*/ 3758 w 10000"/>
                  <a:gd name="connsiteY92" fmla="*/ 0 h 10000"/>
                  <a:gd name="connsiteX93" fmla="*/ 3785 w 10000"/>
                  <a:gd name="connsiteY93" fmla="*/ 6 h 10000"/>
                  <a:gd name="connsiteX94" fmla="*/ 3817 w 10000"/>
                  <a:gd name="connsiteY94" fmla="*/ 12 h 10000"/>
                  <a:gd name="connsiteX95" fmla="*/ 3844 w 10000"/>
                  <a:gd name="connsiteY95" fmla="*/ 19 h 10000"/>
                  <a:gd name="connsiteX96" fmla="*/ 3876 w 10000"/>
                  <a:gd name="connsiteY96" fmla="*/ 31 h 10000"/>
                  <a:gd name="connsiteX97" fmla="*/ 3903 w 10000"/>
                  <a:gd name="connsiteY97" fmla="*/ 43 h 10000"/>
                  <a:gd name="connsiteX98" fmla="*/ 3930 w 10000"/>
                  <a:gd name="connsiteY98" fmla="*/ 62 h 10000"/>
                  <a:gd name="connsiteX99" fmla="*/ 3957 w 10000"/>
                  <a:gd name="connsiteY99" fmla="*/ 81 h 10000"/>
                  <a:gd name="connsiteX100" fmla="*/ 3988 w 10000"/>
                  <a:gd name="connsiteY100" fmla="*/ 106 h 10000"/>
                  <a:gd name="connsiteX101" fmla="*/ 4015 w 10000"/>
                  <a:gd name="connsiteY101" fmla="*/ 130 h 10000"/>
                  <a:gd name="connsiteX102" fmla="*/ 4047 w 10000"/>
                  <a:gd name="connsiteY102" fmla="*/ 155 h 10000"/>
                  <a:gd name="connsiteX103" fmla="*/ 4074 w 10000"/>
                  <a:gd name="connsiteY103" fmla="*/ 186 h 10000"/>
                  <a:gd name="connsiteX104" fmla="*/ 4101 w 10000"/>
                  <a:gd name="connsiteY104" fmla="*/ 217 h 10000"/>
                  <a:gd name="connsiteX105" fmla="*/ 4132 w 10000"/>
                  <a:gd name="connsiteY105" fmla="*/ 255 h 10000"/>
                  <a:gd name="connsiteX106" fmla="*/ 4160 w 10000"/>
                  <a:gd name="connsiteY106" fmla="*/ 292 h 10000"/>
                  <a:gd name="connsiteX107" fmla="*/ 4191 w 10000"/>
                  <a:gd name="connsiteY107" fmla="*/ 329 h 10000"/>
                  <a:gd name="connsiteX108" fmla="*/ 4218 w 10000"/>
                  <a:gd name="connsiteY108" fmla="*/ 373 h 10000"/>
                  <a:gd name="connsiteX109" fmla="*/ 4245 w 10000"/>
                  <a:gd name="connsiteY109" fmla="*/ 422 h 10000"/>
                  <a:gd name="connsiteX110" fmla="*/ 4277 w 10000"/>
                  <a:gd name="connsiteY110" fmla="*/ 466 h 10000"/>
                  <a:gd name="connsiteX111" fmla="*/ 4304 w 10000"/>
                  <a:gd name="connsiteY111" fmla="*/ 522 h 10000"/>
                  <a:gd name="connsiteX112" fmla="*/ 4335 w 10000"/>
                  <a:gd name="connsiteY112" fmla="*/ 571 h 10000"/>
                  <a:gd name="connsiteX113" fmla="*/ 4362 w 10000"/>
                  <a:gd name="connsiteY113" fmla="*/ 634 h 10000"/>
                  <a:gd name="connsiteX114" fmla="*/ 4389 w 10000"/>
                  <a:gd name="connsiteY114" fmla="*/ 689 h 10000"/>
                  <a:gd name="connsiteX115" fmla="*/ 4421 w 10000"/>
                  <a:gd name="connsiteY115" fmla="*/ 752 h 10000"/>
                  <a:gd name="connsiteX116" fmla="*/ 4448 w 10000"/>
                  <a:gd name="connsiteY116" fmla="*/ 820 h 10000"/>
                  <a:gd name="connsiteX117" fmla="*/ 4475 w 10000"/>
                  <a:gd name="connsiteY117" fmla="*/ 888 h 10000"/>
                  <a:gd name="connsiteX118" fmla="*/ 4507 w 10000"/>
                  <a:gd name="connsiteY118" fmla="*/ 957 h 10000"/>
                  <a:gd name="connsiteX119" fmla="*/ 4534 w 10000"/>
                  <a:gd name="connsiteY119" fmla="*/ 1037 h 10000"/>
                  <a:gd name="connsiteX120" fmla="*/ 4565 w 10000"/>
                  <a:gd name="connsiteY120" fmla="*/ 1118 h 10000"/>
                  <a:gd name="connsiteX121" fmla="*/ 4592 w 10000"/>
                  <a:gd name="connsiteY121" fmla="*/ 1199 h 10000"/>
                  <a:gd name="connsiteX122" fmla="*/ 4619 w 10000"/>
                  <a:gd name="connsiteY122" fmla="*/ 1286 h 10000"/>
                  <a:gd name="connsiteX123" fmla="*/ 4651 w 10000"/>
                  <a:gd name="connsiteY123" fmla="*/ 1373 h 10000"/>
                  <a:gd name="connsiteX124" fmla="*/ 4678 w 10000"/>
                  <a:gd name="connsiteY124" fmla="*/ 1472 h 10000"/>
                  <a:gd name="connsiteX125" fmla="*/ 4709 w 10000"/>
                  <a:gd name="connsiteY125" fmla="*/ 1565 h 10000"/>
                  <a:gd name="connsiteX126" fmla="*/ 4736 w 10000"/>
                  <a:gd name="connsiteY126" fmla="*/ 1671 h 10000"/>
                  <a:gd name="connsiteX127" fmla="*/ 4763 w 10000"/>
                  <a:gd name="connsiteY127" fmla="*/ 1776 h 10000"/>
                  <a:gd name="connsiteX128" fmla="*/ 4795 w 10000"/>
                  <a:gd name="connsiteY128" fmla="*/ 1894 h 10000"/>
                  <a:gd name="connsiteX129" fmla="*/ 4822 w 10000"/>
                  <a:gd name="connsiteY129" fmla="*/ 2012 h 10000"/>
                  <a:gd name="connsiteX130" fmla="*/ 4854 w 10000"/>
                  <a:gd name="connsiteY130" fmla="*/ 2137 h 10000"/>
                  <a:gd name="connsiteX131" fmla="*/ 4881 w 10000"/>
                  <a:gd name="connsiteY131" fmla="*/ 2267 h 10000"/>
                  <a:gd name="connsiteX132" fmla="*/ 4908 w 10000"/>
                  <a:gd name="connsiteY132" fmla="*/ 2404 h 10000"/>
                  <a:gd name="connsiteX133" fmla="*/ 4935 w 10000"/>
                  <a:gd name="connsiteY133" fmla="*/ 2553 h 10000"/>
                  <a:gd name="connsiteX134" fmla="*/ 4966 w 10000"/>
                  <a:gd name="connsiteY134" fmla="*/ 2708 h 10000"/>
                  <a:gd name="connsiteX135" fmla="*/ 4993 w 10000"/>
                  <a:gd name="connsiteY135" fmla="*/ 2870 h 10000"/>
                  <a:gd name="connsiteX136" fmla="*/ 5025 w 10000"/>
                  <a:gd name="connsiteY136" fmla="*/ 3043 h 10000"/>
                  <a:gd name="connsiteX137" fmla="*/ 5052 w 10000"/>
                  <a:gd name="connsiteY137" fmla="*/ 3230 h 10000"/>
                  <a:gd name="connsiteX138" fmla="*/ 5079 w 10000"/>
                  <a:gd name="connsiteY138" fmla="*/ 3429 h 10000"/>
                  <a:gd name="connsiteX139" fmla="*/ 5110 w 10000"/>
                  <a:gd name="connsiteY139" fmla="*/ 3646 h 10000"/>
                  <a:gd name="connsiteX140" fmla="*/ 5137 w 10000"/>
                  <a:gd name="connsiteY140" fmla="*/ 3882 h 10000"/>
                  <a:gd name="connsiteX141" fmla="*/ 5169 w 10000"/>
                  <a:gd name="connsiteY141" fmla="*/ 4143 h 10000"/>
                  <a:gd name="connsiteX142" fmla="*/ 5196 w 10000"/>
                  <a:gd name="connsiteY142" fmla="*/ 4441 h 10000"/>
                  <a:gd name="connsiteX143" fmla="*/ 5223 w 10000"/>
                  <a:gd name="connsiteY143" fmla="*/ 4789 h 10000"/>
                  <a:gd name="connsiteX144" fmla="*/ 5255 w 10000"/>
                  <a:gd name="connsiteY144" fmla="*/ 5205 h 10000"/>
                  <a:gd name="connsiteX145" fmla="*/ 5282 w 10000"/>
                  <a:gd name="connsiteY145" fmla="*/ 5758 h 10000"/>
                  <a:gd name="connsiteX146" fmla="*/ 5313 w 10000"/>
                  <a:gd name="connsiteY146" fmla="*/ 6671 h 10000"/>
                  <a:gd name="connsiteX147" fmla="*/ 5340 w 10000"/>
                  <a:gd name="connsiteY147" fmla="*/ 7776 h 10000"/>
                  <a:gd name="connsiteX148" fmla="*/ 5367 w 10000"/>
                  <a:gd name="connsiteY148" fmla="*/ 6565 h 10000"/>
                  <a:gd name="connsiteX149" fmla="*/ 5399 w 10000"/>
                  <a:gd name="connsiteY149" fmla="*/ 6255 h 10000"/>
                  <a:gd name="connsiteX150" fmla="*/ 5426 w 10000"/>
                  <a:gd name="connsiteY150" fmla="*/ 6155 h 10000"/>
                  <a:gd name="connsiteX151" fmla="*/ 5453 w 10000"/>
                  <a:gd name="connsiteY151" fmla="*/ 6180 h 10000"/>
                  <a:gd name="connsiteX152" fmla="*/ 5484 w 10000"/>
                  <a:gd name="connsiteY152" fmla="*/ 6286 h 10000"/>
                  <a:gd name="connsiteX153" fmla="*/ 5511 w 10000"/>
                  <a:gd name="connsiteY153" fmla="*/ 6484 h 10000"/>
                  <a:gd name="connsiteX154" fmla="*/ 5539 w 10000"/>
                  <a:gd name="connsiteY154" fmla="*/ 6801 h 10000"/>
                  <a:gd name="connsiteX155" fmla="*/ 5570 w 10000"/>
                  <a:gd name="connsiteY155" fmla="*/ 7373 h 10000"/>
                  <a:gd name="connsiteX156" fmla="*/ 5597 w 10000"/>
                  <a:gd name="connsiteY156" fmla="*/ 9447 h 10000"/>
                  <a:gd name="connsiteX157" fmla="*/ 5629 w 10000"/>
                  <a:gd name="connsiteY157" fmla="*/ 7621 h 10000"/>
                  <a:gd name="connsiteX158" fmla="*/ 5656 w 10000"/>
                  <a:gd name="connsiteY158" fmla="*/ 7012 h 10000"/>
                  <a:gd name="connsiteX159" fmla="*/ 5683 w 10000"/>
                  <a:gd name="connsiteY159" fmla="*/ 6708 h 10000"/>
                  <a:gd name="connsiteX160" fmla="*/ 5714 w 10000"/>
                  <a:gd name="connsiteY160" fmla="*/ 6534 h 10000"/>
                  <a:gd name="connsiteX161" fmla="*/ 5741 w 10000"/>
                  <a:gd name="connsiteY161" fmla="*/ 6429 h 10000"/>
                  <a:gd name="connsiteX162" fmla="*/ 5773 w 10000"/>
                  <a:gd name="connsiteY162" fmla="*/ 6385 h 10000"/>
                  <a:gd name="connsiteX163" fmla="*/ 5800 w 10000"/>
                  <a:gd name="connsiteY163" fmla="*/ 6385 h 10000"/>
                  <a:gd name="connsiteX164" fmla="*/ 5827 w 10000"/>
                  <a:gd name="connsiteY164" fmla="*/ 6429 h 10000"/>
                  <a:gd name="connsiteX165" fmla="*/ 5858 w 10000"/>
                  <a:gd name="connsiteY165" fmla="*/ 6516 h 10000"/>
                  <a:gd name="connsiteX166" fmla="*/ 5886 w 10000"/>
                  <a:gd name="connsiteY166" fmla="*/ 6646 h 10000"/>
                  <a:gd name="connsiteX167" fmla="*/ 5913 w 10000"/>
                  <a:gd name="connsiteY167" fmla="*/ 6845 h 10000"/>
                  <a:gd name="connsiteX168" fmla="*/ 5944 w 10000"/>
                  <a:gd name="connsiteY168" fmla="*/ 7149 h 10000"/>
                  <a:gd name="connsiteX169" fmla="*/ 5971 w 10000"/>
                  <a:gd name="connsiteY169" fmla="*/ 7658 h 10000"/>
                  <a:gd name="connsiteX170" fmla="*/ 6003 w 10000"/>
                  <a:gd name="connsiteY170" fmla="*/ 9093 h 10000"/>
                  <a:gd name="connsiteX171" fmla="*/ 6030 w 10000"/>
                  <a:gd name="connsiteY171" fmla="*/ 8106 h 10000"/>
                  <a:gd name="connsiteX172" fmla="*/ 6057 w 10000"/>
                  <a:gd name="connsiteY172" fmla="*/ 7385 h 10000"/>
                  <a:gd name="connsiteX173" fmla="*/ 6088 w 10000"/>
                  <a:gd name="connsiteY173" fmla="*/ 7019 h 10000"/>
                  <a:gd name="connsiteX174" fmla="*/ 6115 w 10000"/>
                  <a:gd name="connsiteY174" fmla="*/ 6789 h 10000"/>
                  <a:gd name="connsiteX175" fmla="*/ 6147 w 10000"/>
                  <a:gd name="connsiteY175" fmla="*/ 6634 h 10000"/>
                  <a:gd name="connsiteX176" fmla="*/ 6174 w 10000"/>
                  <a:gd name="connsiteY176" fmla="*/ 6534 h 10000"/>
                  <a:gd name="connsiteX177" fmla="*/ 6201 w 10000"/>
                  <a:gd name="connsiteY177" fmla="*/ 6472 h 10000"/>
                  <a:gd name="connsiteX178" fmla="*/ 6233 w 10000"/>
                  <a:gd name="connsiteY178" fmla="*/ 6441 h 10000"/>
                  <a:gd name="connsiteX179" fmla="*/ 6260 w 10000"/>
                  <a:gd name="connsiteY179" fmla="*/ 6435 h 10000"/>
                  <a:gd name="connsiteX180" fmla="*/ 6291 w 10000"/>
                  <a:gd name="connsiteY180" fmla="*/ 6460 h 10000"/>
                  <a:gd name="connsiteX181" fmla="*/ 6318 w 10000"/>
                  <a:gd name="connsiteY181" fmla="*/ 6516 h 10000"/>
                  <a:gd name="connsiteX182" fmla="*/ 6345 w 10000"/>
                  <a:gd name="connsiteY182" fmla="*/ 6609 h 10000"/>
                  <a:gd name="connsiteX183" fmla="*/ 6372 w 10000"/>
                  <a:gd name="connsiteY183" fmla="*/ 6733 h 10000"/>
                  <a:gd name="connsiteX184" fmla="*/ 6404 w 10000"/>
                  <a:gd name="connsiteY184" fmla="*/ 6919 h 10000"/>
                  <a:gd name="connsiteX185" fmla="*/ 6431 w 10000"/>
                  <a:gd name="connsiteY185" fmla="*/ 7186 h 10000"/>
                  <a:gd name="connsiteX186" fmla="*/ 6462 w 10000"/>
                  <a:gd name="connsiteY186" fmla="*/ 7596 h 10000"/>
                  <a:gd name="connsiteX187" fmla="*/ 6489 w 10000"/>
                  <a:gd name="connsiteY187" fmla="*/ 8466 h 10000"/>
                  <a:gd name="connsiteX188" fmla="*/ 6516 w 10000"/>
                  <a:gd name="connsiteY188" fmla="*/ 8801 h 10000"/>
                  <a:gd name="connsiteX189" fmla="*/ 6548 w 10000"/>
                  <a:gd name="connsiteY189" fmla="*/ 7714 h 10000"/>
                  <a:gd name="connsiteX190" fmla="*/ 6575 w 10000"/>
                  <a:gd name="connsiteY190" fmla="*/ 7261 h 10000"/>
                  <a:gd name="connsiteX191" fmla="*/ 6607 w 10000"/>
                  <a:gd name="connsiteY191" fmla="*/ 6981 h 10000"/>
                  <a:gd name="connsiteX192" fmla="*/ 6634 w 10000"/>
                  <a:gd name="connsiteY192" fmla="*/ 6795 h 10000"/>
                  <a:gd name="connsiteX193" fmla="*/ 6661 w 10000"/>
                  <a:gd name="connsiteY193" fmla="*/ 6658 h 10000"/>
                  <a:gd name="connsiteX194" fmla="*/ 6692 w 10000"/>
                  <a:gd name="connsiteY194" fmla="*/ 6559 h 10000"/>
                  <a:gd name="connsiteX195" fmla="*/ 6719 w 10000"/>
                  <a:gd name="connsiteY195" fmla="*/ 6497 h 10000"/>
                  <a:gd name="connsiteX196" fmla="*/ 6751 w 10000"/>
                  <a:gd name="connsiteY196" fmla="*/ 6460 h 10000"/>
                  <a:gd name="connsiteX197" fmla="*/ 6778 w 10000"/>
                  <a:gd name="connsiteY197" fmla="*/ 6453 h 10000"/>
                  <a:gd name="connsiteX198" fmla="*/ 6805 w 10000"/>
                  <a:gd name="connsiteY198" fmla="*/ 6460 h 10000"/>
                  <a:gd name="connsiteX199" fmla="*/ 6836 w 10000"/>
                  <a:gd name="connsiteY199" fmla="*/ 6503 h 10000"/>
                  <a:gd name="connsiteX200" fmla="*/ 6863 w 10000"/>
                  <a:gd name="connsiteY200" fmla="*/ 6565 h 10000"/>
                  <a:gd name="connsiteX201" fmla="*/ 6890 w 10000"/>
                  <a:gd name="connsiteY201" fmla="*/ 6658 h 10000"/>
                  <a:gd name="connsiteX202" fmla="*/ 6922 w 10000"/>
                  <a:gd name="connsiteY202" fmla="*/ 6789 h 10000"/>
                  <a:gd name="connsiteX203" fmla="*/ 6949 w 10000"/>
                  <a:gd name="connsiteY203" fmla="*/ 6975 h 10000"/>
                  <a:gd name="connsiteX204" fmla="*/ 6981 w 10000"/>
                  <a:gd name="connsiteY204" fmla="*/ 7236 h 10000"/>
                  <a:gd name="connsiteX205" fmla="*/ 7008 w 10000"/>
                  <a:gd name="connsiteY205" fmla="*/ 7634 h 10000"/>
                  <a:gd name="connsiteX206" fmla="*/ 7035 w 10000"/>
                  <a:gd name="connsiteY206" fmla="*/ 8460 h 10000"/>
                  <a:gd name="connsiteX207" fmla="*/ 7066 w 10000"/>
                  <a:gd name="connsiteY207" fmla="*/ 8969 h 10000"/>
                  <a:gd name="connsiteX208" fmla="*/ 7093 w 10000"/>
                  <a:gd name="connsiteY208" fmla="*/ 7801 h 10000"/>
                  <a:gd name="connsiteX209" fmla="*/ 7125 w 10000"/>
                  <a:gd name="connsiteY209" fmla="*/ 7329 h 10000"/>
                  <a:gd name="connsiteX210" fmla="*/ 7152 w 10000"/>
                  <a:gd name="connsiteY210" fmla="*/ 7037 h 10000"/>
                  <a:gd name="connsiteX211" fmla="*/ 7179 w 10000"/>
                  <a:gd name="connsiteY211" fmla="*/ 6839 h 10000"/>
                  <a:gd name="connsiteX212" fmla="*/ 7210 w 10000"/>
                  <a:gd name="connsiteY212" fmla="*/ 6696 h 10000"/>
                  <a:gd name="connsiteX213" fmla="*/ 7237 w 10000"/>
                  <a:gd name="connsiteY213" fmla="*/ 6590 h 10000"/>
                  <a:gd name="connsiteX214" fmla="*/ 7269 w 10000"/>
                  <a:gd name="connsiteY214" fmla="*/ 6516 h 10000"/>
                  <a:gd name="connsiteX215" fmla="*/ 7296 w 10000"/>
                  <a:gd name="connsiteY215" fmla="*/ 6472 h 10000"/>
                  <a:gd name="connsiteX216" fmla="*/ 7323 w 10000"/>
                  <a:gd name="connsiteY216" fmla="*/ 6447 h 10000"/>
                  <a:gd name="connsiteX217" fmla="*/ 7350 w 10000"/>
                  <a:gd name="connsiteY217" fmla="*/ 6447 h 10000"/>
                  <a:gd name="connsiteX218" fmla="*/ 7382 w 10000"/>
                  <a:gd name="connsiteY218" fmla="*/ 6466 h 10000"/>
                  <a:gd name="connsiteX219" fmla="*/ 7409 w 10000"/>
                  <a:gd name="connsiteY219" fmla="*/ 6509 h 10000"/>
                  <a:gd name="connsiteX220" fmla="*/ 7440 w 10000"/>
                  <a:gd name="connsiteY220" fmla="*/ 6578 h 10000"/>
                  <a:gd name="connsiteX221" fmla="*/ 7467 w 10000"/>
                  <a:gd name="connsiteY221" fmla="*/ 6677 h 10000"/>
                  <a:gd name="connsiteX222" fmla="*/ 7494 w 10000"/>
                  <a:gd name="connsiteY222" fmla="*/ 6814 h 10000"/>
                  <a:gd name="connsiteX223" fmla="*/ 7526 w 10000"/>
                  <a:gd name="connsiteY223" fmla="*/ 7006 h 10000"/>
                  <a:gd name="connsiteX224" fmla="*/ 7553 w 10000"/>
                  <a:gd name="connsiteY224" fmla="*/ 7273 h 10000"/>
                  <a:gd name="connsiteX225" fmla="*/ 7584 w 10000"/>
                  <a:gd name="connsiteY225" fmla="*/ 7696 h 10000"/>
                  <a:gd name="connsiteX226" fmla="*/ 7612 w 10000"/>
                  <a:gd name="connsiteY226" fmla="*/ 8584 h 10000"/>
                  <a:gd name="connsiteX227" fmla="*/ 7639 w 10000"/>
                  <a:gd name="connsiteY227" fmla="*/ 8814 h 10000"/>
                  <a:gd name="connsiteX228" fmla="*/ 7670 w 10000"/>
                  <a:gd name="connsiteY228" fmla="*/ 7770 h 10000"/>
                  <a:gd name="connsiteX229" fmla="*/ 7697 w 10000"/>
                  <a:gd name="connsiteY229" fmla="*/ 7317 h 10000"/>
                  <a:gd name="connsiteX230" fmla="*/ 7729 w 10000"/>
                  <a:gd name="connsiteY230" fmla="*/ 7031 h 10000"/>
                  <a:gd name="connsiteX231" fmla="*/ 7756 w 10000"/>
                  <a:gd name="connsiteY231" fmla="*/ 6839 h 10000"/>
                  <a:gd name="connsiteX232" fmla="*/ 7783 w 10000"/>
                  <a:gd name="connsiteY232" fmla="*/ 6696 h 10000"/>
                  <a:gd name="connsiteX233" fmla="*/ 7810 w 10000"/>
                  <a:gd name="connsiteY233" fmla="*/ 6590 h 10000"/>
                  <a:gd name="connsiteX234" fmla="*/ 7841 w 10000"/>
                  <a:gd name="connsiteY234" fmla="*/ 6522 h 10000"/>
                  <a:gd name="connsiteX235" fmla="*/ 7868 w 10000"/>
                  <a:gd name="connsiteY235" fmla="*/ 6472 h 10000"/>
                  <a:gd name="connsiteX236" fmla="*/ 7900 w 10000"/>
                  <a:gd name="connsiteY236" fmla="*/ 6447 h 10000"/>
                  <a:gd name="connsiteX237" fmla="*/ 7927 w 10000"/>
                  <a:gd name="connsiteY237" fmla="*/ 6447 h 10000"/>
                  <a:gd name="connsiteX238" fmla="*/ 7954 w 10000"/>
                  <a:gd name="connsiteY238" fmla="*/ 6466 h 10000"/>
                  <a:gd name="connsiteX239" fmla="*/ 7986 w 10000"/>
                  <a:gd name="connsiteY239" fmla="*/ 6509 h 10000"/>
                  <a:gd name="connsiteX240" fmla="*/ 8013 w 10000"/>
                  <a:gd name="connsiteY240" fmla="*/ 6578 h 10000"/>
                  <a:gd name="connsiteX241" fmla="*/ 8044 w 10000"/>
                  <a:gd name="connsiteY241" fmla="*/ 6683 h 10000"/>
                  <a:gd name="connsiteX242" fmla="*/ 8071 w 10000"/>
                  <a:gd name="connsiteY242" fmla="*/ 6820 h 10000"/>
                  <a:gd name="connsiteX243" fmla="*/ 8098 w 10000"/>
                  <a:gd name="connsiteY243" fmla="*/ 7006 h 10000"/>
                  <a:gd name="connsiteX244" fmla="*/ 8130 w 10000"/>
                  <a:gd name="connsiteY244" fmla="*/ 7280 h 10000"/>
                  <a:gd name="connsiteX245" fmla="*/ 8157 w 10000"/>
                  <a:gd name="connsiteY245" fmla="*/ 7714 h 10000"/>
                  <a:gd name="connsiteX246" fmla="*/ 8188 w 10000"/>
                  <a:gd name="connsiteY246" fmla="*/ 8671 h 10000"/>
                  <a:gd name="connsiteX247" fmla="*/ 8215 w 10000"/>
                  <a:gd name="connsiteY247" fmla="*/ 8696 h 10000"/>
                  <a:gd name="connsiteX248" fmla="*/ 8242 w 10000"/>
                  <a:gd name="connsiteY248" fmla="*/ 7720 h 10000"/>
                  <a:gd name="connsiteX249" fmla="*/ 8274 w 10000"/>
                  <a:gd name="connsiteY249" fmla="*/ 7286 h 10000"/>
                  <a:gd name="connsiteX250" fmla="*/ 8301 w 10000"/>
                  <a:gd name="connsiteY250" fmla="*/ 7006 h 10000"/>
                  <a:gd name="connsiteX251" fmla="*/ 8328 w 10000"/>
                  <a:gd name="connsiteY251" fmla="*/ 6820 h 10000"/>
                  <a:gd name="connsiteX252" fmla="*/ 8360 w 10000"/>
                  <a:gd name="connsiteY252" fmla="*/ 6683 h 10000"/>
                  <a:gd name="connsiteX253" fmla="*/ 8387 w 10000"/>
                  <a:gd name="connsiteY253" fmla="*/ 6584 h 10000"/>
                  <a:gd name="connsiteX254" fmla="*/ 8418 w 10000"/>
                  <a:gd name="connsiteY254" fmla="*/ 6516 h 10000"/>
                  <a:gd name="connsiteX255" fmla="*/ 8445 w 10000"/>
                  <a:gd name="connsiteY255" fmla="*/ 6472 h 10000"/>
                  <a:gd name="connsiteX256" fmla="*/ 8472 w 10000"/>
                  <a:gd name="connsiteY256" fmla="*/ 6453 h 10000"/>
                  <a:gd name="connsiteX257" fmla="*/ 8504 w 10000"/>
                  <a:gd name="connsiteY257" fmla="*/ 6460 h 10000"/>
                  <a:gd name="connsiteX258" fmla="*/ 8531 w 10000"/>
                  <a:gd name="connsiteY258" fmla="*/ 6491 h 10000"/>
                  <a:gd name="connsiteX259" fmla="*/ 8562 w 10000"/>
                  <a:gd name="connsiteY259" fmla="*/ 6553 h 10000"/>
                  <a:gd name="connsiteX260" fmla="*/ 8589 w 10000"/>
                  <a:gd name="connsiteY260" fmla="*/ 6640 h 10000"/>
                  <a:gd name="connsiteX261" fmla="*/ 8616 w 10000"/>
                  <a:gd name="connsiteY261" fmla="*/ 6770 h 10000"/>
                  <a:gd name="connsiteX262" fmla="*/ 8648 w 10000"/>
                  <a:gd name="connsiteY262" fmla="*/ 6944 h 10000"/>
                  <a:gd name="connsiteX263" fmla="*/ 8675 w 10000"/>
                  <a:gd name="connsiteY263" fmla="*/ 7205 h 10000"/>
                  <a:gd name="connsiteX264" fmla="*/ 8707 w 10000"/>
                  <a:gd name="connsiteY264" fmla="*/ 7615 h 10000"/>
                  <a:gd name="connsiteX265" fmla="*/ 8734 w 10000"/>
                  <a:gd name="connsiteY265" fmla="*/ 8460 h 10000"/>
                  <a:gd name="connsiteX266" fmla="*/ 8761 w 10000"/>
                  <a:gd name="connsiteY266" fmla="*/ 8839 h 10000"/>
                  <a:gd name="connsiteX267" fmla="*/ 8788 w 10000"/>
                  <a:gd name="connsiteY267" fmla="*/ 7733 h 10000"/>
                  <a:gd name="connsiteX268" fmla="*/ 8819 w 10000"/>
                  <a:gd name="connsiteY268" fmla="*/ 7267 h 10000"/>
                  <a:gd name="connsiteX269" fmla="*/ 8851 w 10000"/>
                  <a:gd name="connsiteY269" fmla="*/ 6981 h 10000"/>
                  <a:gd name="connsiteX270" fmla="*/ 8878 w 10000"/>
                  <a:gd name="connsiteY270" fmla="*/ 6783 h 10000"/>
                  <a:gd name="connsiteX271" fmla="*/ 8905 w 10000"/>
                  <a:gd name="connsiteY271" fmla="*/ 6646 h 10000"/>
                  <a:gd name="connsiteX272" fmla="*/ 8932 w 10000"/>
                  <a:gd name="connsiteY272" fmla="*/ 6547 h 10000"/>
                  <a:gd name="connsiteX273" fmla="*/ 8963 w 10000"/>
                  <a:gd name="connsiteY273" fmla="*/ 6484 h 10000"/>
                  <a:gd name="connsiteX274" fmla="*/ 8991 w 10000"/>
                  <a:gd name="connsiteY274" fmla="*/ 6453 h 10000"/>
                  <a:gd name="connsiteX275" fmla="*/ 9022 w 10000"/>
                  <a:gd name="connsiteY275" fmla="*/ 6447 h 10000"/>
                  <a:gd name="connsiteX276" fmla="*/ 9049 w 10000"/>
                  <a:gd name="connsiteY276" fmla="*/ 6472 h 10000"/>
                  <a:gd name="connsiteX277" fmla="*/ 9076 w 10000"/>
                  <a:gd name="connsiteY277" fmla="*/ 6528 h 10000"/>
                  <a:gd name="connsiteX278" fmla="*/ 9108 w 10000"/>
                  <a:gd name="connsiteY278" fmla="*/ 6621 h 10000"/>
                  <a:gd name="connsiteX279" fmla="*/ 9135 w 10000"/>
                  <a:gd name="connsiteY279" fmla="*/ 6758 h 10000"/>
                  <a:gd name="connsiteX280" fmla="*/ 9166 w 10000"/>
                  <a:gd name="connsiteY280" fmla="*/ 6957 h 10000"/>
                  <a:gd name="connsiteX281" fmla="*/ 9193 w 10000"/>
                  <a:gd name="connsiteY281" fmla="*/ 7267 h 10000"/>
                  <a:gd name="connsiteX282" fmla="*/ 9220 w 10000"/>
                  <a:gd name="connsiteY282" fmla="*/ 7814 h 10000"/>
                  <a:gd name="connsiteX283" fmla="*/ 9252 w 10000"/>
                  <a:gd name="connsiteY283" fmla="*/ 9863 h 10000"/>
                  <a:gd name="connsiteX284" fmla="*/ 9279 w 10000"/>
                  <a:gd name="connsiteY284" fmla="*/ 7988 h 10000"/>
                  <a:gd name="connsiteX285" fmla="*/ 9306 w 10000"/>
                  <a:gd name="connsiteY285" fmla="*/ 7335 h 10000"/>
                  <a:gd name="connsiteX286" fmla="*/ 9338 w 10000"/>
                  <a:gd name="connsiteY286" fmla="*/ 6988 h 10000"/>
                  <a:gd name="connsiteX287" fmla="*/ 9365 w 10000"/>
                  <a:gd name="connsiteY287" fmla="*/ 6758 h 10000"/>
                  <a:gd name="connsiteX288" fmla="*/ 9396 w 10000"/>
                  <a:gd name="connsiteY288" fmla="*/ 6602 h 10000"/>
                  <a:gd name="connsiteX289" fmla="*/ 9423 w 10000"/>
                  <a:gd name="connsiteY289" fmla="*/ 6503 h 10000"/>
                  <a:gd name="connsiteX290" fmla="*/ 9450 w 10000"/>
                  <a:gd name="connsiteY290" fmla="*/ 6447 h 10000"/>
                  <a:gd name="connsiteX291" fmla="*/ 9482 w 10000"/>
                  <a:gd name="connsiteY291" fmla="*/ 6435 h 10000"/>
                  <a:gd name="connsiteX292" fmla="*/ 9509 w 10000"/>
                  <a:gd name="connsiteY292" fmla="*/ 6460 h 10000"/>
                  <a:gd name="connsiteX293" fmla="*/ 9540 w 10000"/>
                  <a:gd name="connsiteY293" fmla="*/ 6534 h 10000"/>
                  <a:gd name="connsiteX294" fmla="*/ 9567 w 10000"/>
                  <a:gd name="connsiteY294" fmla="*/ 6665 h 10000"/>
                  <a:gd name="connsiteX295" fmla="*/ 9594 w 10000"/>
                  <a:gd name="connsiteY295" fmla="*/ 6882 h 10000"/>
                  <a:gd name="connsiteX296" fmla="*/ 9626 w 10000"/>
                  <a:gd name="connsiteY296" fmla="*/ 7242 h 10000"/>
                  <a:gd name="connsiteX297" fmla="*/ 9653 w 10000"/>
                  <a:gd name="connsiteY297" fmla="*/ 7981 h 10000"/>
                  <a:gd name="connsiteX298" fmla="*/ 9680 w 10000"/>
                  <a:gd name="connsiteY298" fmla="*/ 8820 h 10000"/>
                  <a:gd name="connsiteX299" fmla="*/ 9712 w 10000"/>
                  <a:gd name="connsiteY299" fmla="*/ 7484 h 10000"/>
                  <a:gd name="connsiteX300" fmla="*/ 9739 w 10000"/>
                  <a:gd name="connsiteY300" fmla="*/ 7012 h 10000"/>
                  <a:gd name="connsiteX301" fmla="*/ 9766 w 10000"/>
                  <a:gd name="connsiteY301" fmla="*/ 6758 h 10000"/>
                  <a:gd name="connsiteX302" fmla="*/ 9797 w 10000"/>
                  <a:gd name="connsiteY302" fmla="*/ 6615 h 10000"/>
                  <a:gd name="connsiteX303" fmla="*/ 9824 w 10000"/>
                  <a:gd name="connsiteY303" fmla="*/ 6559 h 10000"/>
                  <a:gd name="connsiteX304" fmla="*/ 9856 w 10000"/>
                  <a:gd name="connsiteY304" fmla="*/ 6590 h 10000"/>
                  <a:gd name="connsiteX305" fmla="*/ 9883 w 10000"/>
                  <a:gd name="connsiteY305" fmla="*/ 6708 h 10000"/>
                  <a:gd name="connsiteX306" fmla="*/ 9910 w 10000"/>
                  <a:gd name="connsiteY306" fmla="*/ 6950 h 10000"/>
                  <a:gd name="connsiteX307" fmla="*/ 9941 w 10000"/>
                  <a:gd name="connsiteY307" fmla="*/ 7404 h 10000"/>
                  <a:gd name="connsiteX308" fmla="*/ 9968 w 10000"/>
                  <a:gd name="connsiteY308" fmla="*/ 8516 h 10000"/>
                  <a:gd name="connsiteX309" fmla="*/ 10000 w 10000"/>
                  <a:gd name="connsiteY30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3556 w 10000"/>
                  <a:gd name="connsiteY85" fmla="*/ 68 h 10000"/>
                  <a:gd name="connsiteX86" fmla="*/ 3614 w 10000"/>
                  <a:gd name="connsiteY86" fmla="*/ 31 h 10000"/>
                  <a:gd name="connsiteX87" fmla="*/ 3641 w 10000"/>
                  <a:gd name="connsiteY87" fmla="*/ 19 h 10000"/>
                  <a:gd name="connsiteX88" fmla="*/ 3673 w 10000"/>
                  <a:gd name="connsiteY88" fmla="*/ 6 h 10000"/>
                  <a:gd name="connsiteX89" fmla="*/ 3700 w 10000"/>
                  <a:gd name="connsiteY89" fmla="*/ 6 h 10000"/>
                  <a:gd name="connsiteX90" fmla="*/ 3731 w 10000"/>
                  <a:gd name="connsiteY90" fmla="*/ 0 h 10000"/>
                  <a:gd name="connsiteX91" fmla="*/ 3758 w 10000"/>
                  <a:gd name="connsiteY91" fmla="*/ 0 h 10000"/>
                  <a:gd name="connsiteX92" fmla="*/ 3785 w 10000"/>
                  <a:gd name="connsiteY92" fmla="*/ 6 h 10000"/>
                  <a:gd name="connsiteX93" fmla="*/ 3817 w 10000"/>
                  <a:gd name="connsiteY93" fmla="*/ 12 h 10000"/>
                  <a:gd name="connsiteX94" fmla="*/ 3844 w 10000"/>
                  <a:gd name="connsiteY94" fmla="*/ 19 h 10000"/>
                  <a:gd name="connsiteX95" fmla="*/ 3876 w 10000"/>
                  <a:gd name="connsiteY95" fmla="*/ 31 h 10000"/>
                  <a:gd name="connsiteX96" fmla="*/ 3903 w 10000"/>
                  <a:gd name="connsiteY96" fmla="*/ 43 h 10000"/>
                  <a:gd name="connsiteX97" fmla="*/ 3930 w 10000"/>
                  <a:gd name="connsiteY97" fmla="*/ 62 h 10000"/>
                  <a:gd name="connsiteX98" fmla="*/ 3957 w 10000"/>
                  <a:gd name="connsiteY98" fmla="*/ 81 h 10000"/>
                  <a:gd name="connsiteX99" fmla="*/ 3988 w 10000"/>
                  <a:gd name="connsiteY99" fmla="*/ 106 h 10000"/>
                  <a:gd name="connsiteX100" fmla="*/ 4015 w 10000"/>
                  <a:gd name="connsiteY100" fmla="*/ 130 h 10000"/>
                  <a:gd name="connsiteX101" fmla="*/ 4047 w 10000"/>
                  <a:gd name="connsiteY101" fmla="*/ 155 h 10000"/>
                  <a:gd name="connsiteX102" fmla="*/ 4074 w 10000"/>
                  <a:gd name="connsiteY102" fmla="*/ 186 h 10000"/>
                  <a:gd name="connsiteX103" fmla="*/ 4101 w 10000"/>
                  <a:gd name="connsiteY103" fmla="*/ 217 h 10000"/>
                  <a:gd name="connsiteX104" fmla="*/ 4132 w 10000"/>
                  <a:gd name="connsiteY104" fmla="*/ 255 h 10000"/>
                  <a:gd name="connsiteX105" fmla="*/ 4160 w 10000"/>
                  <a:gd name="connsiteY105" fmla="*/ 292 h 10000"/>
                  <a:gd name="connsiteX106" fmla="*/ 4191 w 10000"/>
                  <a:gd name="connsiteY106" fmla="*/ 329 h 10000"/>
                  <a:gd name="connsiteX107" fmla="*/ 4218 w 10000"/>
                  <a:gd name="connsiteY107" fmla="*/ 373 h 10000"/>
                  <a:gd name="connsiteX108" fmla="*/ 4245 w 10000"/>
                  <a:gd name="connsiteY108" fmla="*/ 422 h 10000"/>
                  <a:gd name="connsiteX109" fmla="*/ 4277 w 10000"/>
                  <a:gd name="connsiteY109" fmla="*/ 466 h 10000"/>
                  <a:gd name="connsiteX110" fmla="*/ 4304 w 10000"/>
                  <a:gd name="connsiteY110" fmla="*/ 522 h 10000"/>
                  <a:gd name="connsiteX111" fmla="*/ 4335 w 10000"/>
                  <a:gd name="connsiteY111" fmla="*/ 571 h 10000"/>
                  <a:gd name="connsiteX112" fmla="*/ 4362 w 10000"/>
                  <a:gd name="connsiteY112" fmla="*/ 634 h 10000"/>
                  <a:gd name="connsiteX113" fmla="*/ 4389 w 10000"/>
                  <a:gd name="connsiteY113" fmla="*/ 689 h 10000"/>
                  <a:gd name="connsiteX114" fmla="*/ 4421 w 10000"/>
                  <a:gd name="connsiteY114" fmla="*/ 752 h 10000"/>
                  <a:gd name="connsiteX115" fmla="*/ 4448 w 10000"/>
                  <a:gd name="connsiteY115" fmla="*/ 820 h 10000"/>
                  <a:gd name="connsiteX116" fmla="*/ 4475 w 10000"/>
                  <a:gd name="connsiteY116" fmla="*/ 888 h 10000"/>
                  <a:gd name="connsiteX117" fmla="*/ 4507 w 10000"/>
                  <a:gd name="connsiteY117" fmla="*/ 957 h 10000"/>
                  <a:gd name="connsiteX118" fmla="*/ 4534 w 10000"/>
                  <a:gd name="connsiteY118" fmla="*/ 1037 h 10000"/>
                  <a:gd name="connsiteX119" fmla="*/ 4565 w 10000"/>
                  <a:gd name="connsiteY119" fmla="*/ 1118 h 10000"/>
                  <a:gd name="connsiteX120" fmla="*/ 4592 w 10000"/>
                  <a:gd name="connsiteY120" fmla="*/ 1199 h 10000"/>
                  <a:gd name="connsiteX121" fmla="*/ 4619 w 10000"/>
                  <a:gd name="connsiteY121" fmla="*/ 1286 h 10000"/>
                  <a:gd name="connsiteX122" fmla="*/ 4651 w 10000"/>
                  <a:gd name="connsiteY122" fmla="*/ 1373 h 10000"/>
                  <a:gd name="connsiteX123" fmla="*/ 4678 w 10000"/>
                  <a:gd name="connsiteY123" fmla="*/ 1472 h 10000"/>
                  <a:gd name="connsiteX124" fmla="*/ 4709 w 10000"/>
                  <a:gd name="connsiteY124" fmla="*/ 1565 h 10000"/>
                  <a:gd name="connsiteX125" fmla="*/ 4736 w 10000"/>
                  <a:gd name="connsiteY125" fmla="*/ 1671 h 10000"/>
                  <a:gd name="connsiteX126" fmla="*/ 4763 w 10000"/>
                  <a:gd name="connsiteY126" fmla="*/ 1776 h 10000"/>
                  <a:gd name="connsiteX127" fmla="*/ 4795 w 10000"/>
                  <a:gd name="connsiteY127" fmla="*/ 1894 h 10000"/>
                  <a:gd name="connsiteX128" fmla="*/ 4822 w 10000"/>
                  <a:gd name="connsiteY128" fmla="*/ 2012 h 10000"/>
                  <a:gd name="connsiteX129" fmla="*/ 4854 w 10000"/>
                  <a:gd name="connsiteY129" fmla="*/ 2137 h 10000"/>
                  <a:gd name="connsiteX130" fmla="*/ 4881 w 10000"/>
                  <a:gd name="connsiteY130" fmla="*/ 2267 h 10000"/>
                  <a:gd name="connsiteX131" fmla="*/ 4908 w 10000"/>
                  <a:gd name="connsiteY131" fmla="*/ 2404 h 10000"/>
                  <a:gd name="connsiteX132" fmla="*/ 4935 w 10000"/>
                  <a:gd name="connsiteY132" fmla="*/ 2553 h 10000"/>
                  <a:gd name="connsiteX133" fmla="*/ 4966 w 10000"/>
                  <a:gd name="connsiteY133" fmla="*/ 2708 h 10000"/>
                  <a:gd name="connsiteX134" fmla="*/ 4993 w 10000"/>
                  <a:gd name="connsiteY134" fmla="*/ 2870 h 10000"/>
                  <a:gd name="connsiteX135" fmla="*/ 5025 w 10000"/>
                  <a:gd name="connsiteY135" fmla="*/ 3043 h 10000"/>
                  <a:gd name="connsiteX136" fmla="*/ 5052 w 10000"/>
                  <a:gd name="connsiteY136" fmla="*/ 3230 h 10000"/>
                  <a:gd name="connsiteX137" fmla="*/ 5079 w 10000"/>
                  <a:gd name="connsiteY137" fmla="*/ 3429 h 10000"/>
                  <a:gd name="connsiteX138" fmla="*/ 5110 w 10000"/>
                  <a:gd name="connsiteY138" fmla="*/ 3646 h 10000"/>
                  <a:gd name="connsiteX139" fmla="*/ 5137 w 10000"/>
                  <a:gd name="connsiteY139" fmla="*/ 3882 h 10000"/>
                  <a:gd name="connsiteX140" fmla="*/ 5169 w 10000"/>
                  <a:gd name="connsiteY140" fmla="*/ 4143 h 10000"/>
                  <a:gd name="connsiteX141" fmla="*/ 5196 w 10000"/>
                  <a:gd name="connsiteY141" fmla="*/ 4441 h 10000"/>
                  <a:gd name="connsiteX142" fmla="*/ 5223 w 10000"/>
                  <a:gd name="connsiteY142" fmla="*/ 4789 h 10000"/>
                  <a:gd name="connsiteX143" fmla="*/ 5255 w 10000"/>
                  <a:gd name="connsiteY143" fmla="*/ 5205 h 10000"/>
                  <a:gd name="connsiteX144" fmla="*/ 5282 w 10000"/>
                  <a:gd name="connsiteY144" fmla="*/ 5758 h 10000"/>
                  <a:gd name="connsiteX145" fmla="*/ 5313 w 10000"/>
                  <a:gd name="connsiteY145" fmla="*/ 6671 h 10000"/>
                  <a:gd name="connsiteX146" fmla="*/ 5340 w 10000"/>
                  <a:gd name="connsiteY146" fmla="*/ 7776 h 10000"/>
                  <a:gd name="connsiteX147" fmla="*/ 5367 w 10000"/>
                  <a:gd name="connsiteY147" fmla="*/ 6565 h 10000"/>
                  <a:gd name="connsiteX148" fmla="*/ 5399 w 10000"/>
                  <a:gd name="connsiteY148" fmla="*/ 6255 h 10000"/>
                  <a:gd name="connsiteX149" fmla="*/ 5426 w 10000"/>
                  <a:gd name="connsiteY149" fmla="*/ 6155 h 10000"/>
                  <a:gd name="connsiteX150" fmla="*/ 5453 w 10000"/>
                  <a:gd name="connsiteY150" fmla="*/ 6180 h 10000"/>
                  <a:gd name="connsiteX151" fmla="*/ 5484 w 10000"/>
                  <a:gd name="connsiteY151" fmla="*/ 6286 h 10000"/>
                  <a:gd name="connsiteX152" fmla="*/ 5511 w 10000"/>
                  <a:gd name="connsiteY152" fmla="*/ 6484 h 10000"/>
                  <a:gd name="connsiteX153" fmla="*/ 5539 w 10000"/>
                  <a:gd name="connsiteY153" fmla="*/ 6801 h 10000"/>
                  <a:gd name="connsiteX154" fmla="*/ 5570 w 10000"/>
                  <a:gd name="connsiteY154" fmla="*/ 7373 h 10000"/>
                  <a:gd name="connsiteX155" fmla="*/ 5597 w 10000"/>
                  <a:gd name="connsiteY155" fmla="*/ 9447 h 10000"/>
                  <a:gd name="connsiteX156" fmla="*/ 5629 w 10000"/>
                  <a:gd name="connsiteY156" fmla="*/ 7621 h 10000"/>
                  <a:gd name="connsiteX157" fmla="*/ 5656 w 10000"/>
                  <a:gd name="connsiteY157" fmla="*/ 7012 h 10000"/>
                  <a:gd name="connsiteX158" fmla="*/ 5683 w 10000"/>
                  <a:gd name="connsiteY158" fmla="*/ 6708 h 10000"/>
                  <a:gd name="connsiteX159" fmla="*/ 5714 w 10000"/>
                  <a:gd name="connsiteY159" fmla="*/ 6534 h 10000"/>
                  <a:gd name="connsiteX160" fmla="*/ 5741 w 10000"/>
                  <a:gd name="connsiteY160" fmla="*/ 6429 h 10000"/>
                  <a:gd name="connsiteX161" fmla="*/ 5773 w 10000"/>
                  <a:gd name="connsiteY161" fmla="*/ 6385 h 10000"/>
                  <a:gd name="connsiteX162" fmla="*/ 5800 w 10000"/>
                  <a:gd name="connsiteY162" fmla="*/ 6385 h 10000"/>
                  <a:gd name="connsiteX163" fmla="*/ 5827 w 10000"/>
                  <a:gd name="connsiteY163" fmla="*/ 6429 h 10000"/>
                  <a:gd name="connsiteX164" fmla="*/ 5858 w 10000"/>
                  <a:gd name="connsiteY164" fmla="*/ 6516 h 10000"/>
                  <a:gd name="connsiteX165" fmla="*/ 5886 w 10000"/>
                  <a:gd name="connsiteY165" fmla="*/ 6646 h 10000"/>
                  <a:gd name="connsiteX166" fmla="*/ 5913 w 10000"/>
                  <a:gd name="connsiteY166" fmla="*/ 6845 h 10000"/>
                  <a:gd name="connsiteX167" fmla="*/ 5944 w 10000"/>
                  <a:gd name="connsiteY167" fmla="*/ 7149 h 10000"/>
                  <a:gd name="connsiteX168" fmla="*/ 5971 w 10000"/>
                  <a:gd name="connsiteY168" fmla="*/ 7658 h 10000"/>
                  <a:gd name="connsiteX169" fmla="*/ 6003 w 10000"/>
                  <a:gd name="connsiteY169" fmla="*/ 9093 h 10000"/>
                  <a:gd name="connsiteX170" fmla="*/ 6030 w 10000"/>
                  <a:gd name="connsiteY170" fmla="*/ 8106 h 10000"/>
                  <a:gd name="connsiteX171" fmla="*/ 6057 w 10000"/>
                  <a:gd name="connsiteY171" fmla="*/ 7385 h 10000"/>
                  <a:gd name="connsiteX172" fmla="*/ 6088 w 10000"/>
                  <a:gd name="connsiteY172" fmla="*/ 7019 h 10000"/>
                  <a:gd name="connsiteX173" fmla="*/ 6115 w 10000"/>
                  <a:gd name="connsiteY173" fmla="*/ 6789 h 10000"/>
                  <a:gd name="connsiteX174" fmla="*/ 6147 w 10000"/>
                  <a:gd name="connsiteY174" fmla="*/ 6634 h 10000"/>
                  <a:gd name="connsiteX175" fmla="*/ 6174 w 10000"/>
                  <a:gd name="connsiteY175" fmla="*/ 6534 h 10000"/>
                  <a:gd name="connsiteX176" fmla="*/ 6201 w 10000"/>
                  <a:gd name="connsiteY176" fmla="*/ 6472 h 10000"/>
                  <a:gd name="connsiteX177" fmla="*/ 6233 w 10000"/>
                  <a:gd name="connsiteY177" fmla="*/ 6441 h 10000"/>
                  <a:gd name="connsiteX178" fmla="*/ 6260 w 10000"/>
                  <a:gd name="connsiteY178" fmla="*/ 6435 h 10000"/>
                  <a:gd name="connsiteX179" fmla="*/ 6291 w 10000"/>
                  <a:gd name="connsiteY179" fmla="*/ 6460 h 10000"/>
                  <a:gd name="connsiteX180" fmla="*/ 6318 w 10000"/>
                  <a:gd name="connsiteY180" fmla="*/ 6516 h 10000"/>
                  <a:gd name="connsiteX181" fmla="*/ 6345 w 10000"/>
                  <a:gd name="connsiteY181" fmla="*/ 6609 h 10000"/>
                  <a:gd name="connsiteX182" fmla="*/ 6372 w 10000"/>
                  <a:gd name="connsiteY182" fmla="*/ 6733 h 10000"/>
                  <a:gd name="connsiteX183" fmla="*/ 6404 w 10000"/>
                  <a:gd name="connsiteY183" fmla="*/ 6919 h 10000"/>
                  <a:gd name="connsiteX184" fmla="*/ 6431 w 10000"/>
                  <a:gd name="connsiteY184" fmla="*/ 7186 h 10000"/>
                  <a:gd name="connsiteX185" fmla="*/ 6462 w 10000"/>
                  <a:gd name="connsiteY185" fmla="*/ 7596 h 10000"/>
                  <a:gd name="connsiteX186" fmla="*/ 6489 w 10000"/>
                  <a:gd name="connsiteY186" fmla="*/ 8466 h 10000"/>
                  <a:gd name="connsiteX187" fmla="*/ 6516 w 10000"/>
                  <a:gd name="connsiteY187" fmla="*/ 8801 h 10000"/>
                  <a:gd name="connsiteX188" fmla="*/ 6548 w 10000"/>
                  <a:gd name="connsiteY188" fmla="*/ 7714 h 10000"/>
                  <a:gd name="connsiteX189" fmla="*/ 6575 w 10000"/>
                  <a:gd name="connsiteY189" fmla="*/ 7261 h 10000"/>
                  <a:gd name="connsiteX190" fmla="*/ 6607 w 10000"/>
                  <a:gd name="connsiteY190" fmla="*/ 6981 h 10000"/>
                  <a:gd name="connsiteX191" fmla="*/ 6634 w 10000"/>
                  <a:gd name="connsiteY191" fmla="*/ 6795 h 10000"/>
                  <a:gd name="connsiteX192" fmla="*/ 6661 w 10000"/>
                  <a:gd name="connsiteY192" fmla="*/ 6658 h 10000"/>
                  <a:gd name="connsiteX193" fmla="*/ 6692 w 10000"/>
                  <a:gd name="connsiteY193" fmla="*/ 6559 h 10000"/>
                  <a:gd name="connsiteX194" fmla="*/ 6719 w 10000"/>
                  <a:gd name="connsiteY194" fmla="*/ 6497 h 10000"/>
                  <a:gd name="connsiteX195" fmla="*/ 6751 w 10000"/>
                  <a:gd name="connsiteY195" fmla="*/ 6460 h 10000"/>
                  <a:gd name="connsiteX196" fmla="*/ 6778 w 10000"/>
                  <a:gd name="connsiteY196" fmla="*/ 6453 h 10000"/>
                  <a:gd name="connsiteX197" fmla="*/ 6805 w 10000"/>
                  <a:gd name="connsiteY197" fmla="*/ 6460 h 10000"/>
                  <a:gd name="connsiteX198" fmla="*/ 6836 w 10000"/>
                  <a:gd name="connsiteY198" fmla="*/ 6503 h 10000"/>
                  <a:gd name="connsiteX199" fmla="*/ 6863 w 10000"/>
                  <a:gd name="connsiteY199" fmla="*/ 6565 h 10000"/>
                  <a:gd name="connsiteX200" fmla="*/ 6890 w 10000"/>
                  <a:gd name="connsiteY200" fmla="*/ 6658 h 10000"/>
                  <a:gd name="connsiteX201" fmla="*/ 6922 w 10000"/>
                  <a:gd name="connsiteY201" fmla="*/ 6789 h 10000"/>
                  <a:gd name="connsiteX202" fmla="*/ 6949 w 10000"/>
                  <a:gd name="connsiteY202" fmla="*/ 6975 h 10000"/>
                  <a:gd name="connsiteX203" fmla="*/ 6981 w 10000"/>
                  <a:gd name="connsiteY203" fmla="*/ 7236 h 10000"/>
                  <a:gd name="connsiteX204" fmla="*/ 7008 w 10000"/>
                  <a:gd name="connsiteY204" fmla="*/ 7634 h 10000"/>
                  <a:gd name="connsiteX205" fmla="*/ 7035 w 10000"/>
                  <a:gd name="connsiteY205" fmla="*/ 8460 h 10000"/>
                  <a:gd name="connsiteX206" fmla="*/ 7066 w 10000"/>
                  <a:gd name="connsiteY206" fmla="*/ 8969 h 10000"/>
                  <a:gd name="connsiteX207" fmla="*/ 7093 w 10000"/>
                  <a:gd name="connsiteY207" fmla="*/ 7801 h 10000"/>
                  <a:gd name="connsiteX208" fmla="*/ 7125 w 10000"/>
                  <a:gd name="connsiteY208" fmla="*/ 7329 h 10000"/>
                  <a:gd name="connsiteX209" fmla="*/ 7152 w 10000"/>
                  <a:gd name="connsiteY209" fmla="*/ 7037 h 10000"/>
                  <a:gd name="connsiteX210" fmla="*/ 7179 w 10000"/>
                  <a:gd name="connsiteY210" fmla="*/ 6839 h 10000"/>
                  <a:gd name="connsiteX211" fmla="*/ 7210 w 10000"/>
                  <a:gd name="connsiteY211" fmla="*/ 6696 h 10000"/>
                  <a:gd name="connsiteX212" fmla="*/ 7237 w 10000"/>
                  <a:gd name="connsiteY212" fmla="*/ 6590 h 10000"/>
                  <a:gd name="connsiteX213" fmla="*/ 7269 w 10000"/>
                  <a:gd name="connsiteY213" fmla="*/ 6516 h 10000"/>
                  <a:gd name="connsiteX214" fmla="*/ 7296 w 10000"/>
                  <a:gd name="connsiteY214" fmla="*/ 6472 h 10000"/>
                  <a:gd name="connsiteX215" fmla="*/ 7323 w 10000"/>
                  <a:gd name="connsiteY215" fmla="*/ 6447 h 10000"/>
                  <a:gd name="connsiteX216" fmla="*/ 7350 w 10000"/>
                  <a:gd name="connsiteY216" fmla="*/ 6447 h 10000"/>
                  <a:gd name="connsiteX217" fmla="*/ 7382 w 10000"/>
                  <a:gd name="connsiteY217" fmla="*/ 6466 h 10000"/>
                  <a:gd name="connsiteX218" fmla="*/ 7409 w 10000"/>
                  <a:gd name="connsiteY218" fmla="*/ 6509 h 10000"/>
                  <a:gd name="connsiteX219" fmla="*/ 7440 w 10000"/>
                  <a:gd name="connsiteY219" fmla="*/ 6578 h 10000"/>
                  <a:gd name="connsiteX220" fmla="*/ 7467 w 10000"/>
                  <a:gd name="connsiteY220" fmla="*/ 6677 h 10000"/>
                  <a:gd name="connsiteX221" fmla="*/ 7494 w 10000"/>
                  <a:gd name="connsiteY221" fmla="*/ 6814 h 10000"/>
                  <a:gd name="connsiteX222" fmla="*/ 7526 w 10000"/>
                  <a:gd name="connsiteY222" fmla="*/ 7006 h 10000"/>
                  <a:gd name="connsiteX223" fmla="*/ 7553 w 10000"/>
                  <a:gd name="connsiteY223" fmla="*/ 7273 h 10000"/>
                  <a:gd name="connsiteX224" fmla="*/ 7584 w 10000"/>
                  <a:gd name="connsiteY224" fmla="*/ 7696 h 10000"/>
                  <a:gd name="connsiteX225" fmla="*/ 7612 w 10000"/>
                  <a:gd name="connsiteY225" fmla="*/ 8584 h 10000"/>
                  <a:gd name="connsiteX226" fmla="*/ 7639 w 10000"/>
                  <a:gd name="connsiteY226" fmla="*/ 8814 h 10000"/>
                  <a:gd name="connsiteX227" fmla="*/ 7670 w 10000"/>
                  <a:gd name="connsiteY227" fmla="*/ 7770 h 10000"/>
                  <a:gd name="connsiteX228" fmla="*/ 7697 w 10000"/>
                  <a:gd name="connsiteY228" fmla="*/ 7317 h 10000"/>
                  <a:gd name="connsiteX229" fmla="*/ 7729 w 10000"/>
                  <a:gd name="connsiteY229" fmla="*/ 7031 h 10000"/>
                  <a:gd name="connsiteX230" fmla="*/ 7756 w 10000"/>
                  <a:gd name="connsiteY230" fmla="*/ 6839 h 10000"/>
                  <a:gd name="connsiteX231" fmla="*/ 7783 w 10000"/>
                  <a:gd name="connsiteY231" fmla="*/ 6696 h 10000"/>
                  <a:gd name="connsiteX232" fmla="*/ 7810 w 10000"/>
                  <a:gd name="connsiteY232" fmla="*/ 6590 h 10000"/>
                  <a:gd name="connsiteX233" fmla="*/ 7841 w 10000"/>
                  <a:gd name="connsiteY233" fmla="*/ 6522 h 10000"/>
                  <a:gd name="connsiteX234" fmla="*/ 7868 w 10000"/>
                  <a:gd name="connsiteY234" fmla="*/ 6472 h 10000"/>
                  <a:gd name="connsiteX235" fmla="*/ 7900 w 10000"/>
                  <a:gd name="connsiteY235" fmla="*/ 6447 h 10000"/>
                  <a:gd name="connsiteX236" fmla="*/ 7927 w 10000"/>
                  <a:gd name="connsiteY236" fmla="*/ 6447 h 10000"/>
                  <a:gd name="connsiteX237" fmla="*/ 7954 w 10000"/>
                  <a:gd name="connsiteY237" fmla="*/ 6466 h 10000"/>
                  <a:gd name="connsiteX238" fmla="*/ 7986 w 10000"/>
                  <a:gd name="connsiteY238" fmla="*/ 6509 h 10000"/>
                  <a:gd name="connsiteX239" fmla="*/ 8013 w 10000"/>
                  <a:gd name="connsiteY239" fmla="*/ 6578 h 10000"/>
                  <a:gd name="connsiteX240" fmla="*/ 8044 w 10000"/>
                  <a:gd name="connsiteY240" fmla="*/ 6683 h 10000"/>
                  <a:gd name="connsiteX241" fmla="*/ 8071 w 10000"/>
                  <a:gd name="connsiteY241" fmla="*/ 6820 h 10000"/>
                  <a:gd name="connsiteX242" fmla="*/ 8098 w 10000"/>
                  <a:gd name="connsiteY242" fmla="*/ 7006 h 10000"/>
                  <a:gd name="connsiteX243" fmla="*/ 8130 w 10000"/>
                  <a:gd name="connsiteY243" fmla="*/ 7280 h 10000"/>
                  <a:gd name="connsiteX244" fmla="*/ 8157 w 10000"/>
                  <a:gd name="connsiteY244" fmla="*/ 7714 h 10000"/>
                  <a:gd name="connsiteX245" fmla="*/ 8188 w 10000"/>
                  <a:gd name="connsiteY245" fmla="*/ 8671 h 10000"/>
                  <a:gd name="connsiteX246" fmla="*/ 8215 w 10000"/>
                  <a:gd name="connsiteY246" fmla="*/ 8696 h 10000"/>
                  <a:gd name="connsiteX247" fmla="*/ 8242 w 10000"/>
                  <a:gd name="connsiteY247" fmla="*/ 7720 h 10000"/>
                  <a:gd name="connsiteX248" fmla="*/ 8274 w 10000"/>
                  <a:gd name="connsiteY248" fmla="*/ 7286 h 10000"/>
                  <a:gd name="connsiteX249" fmla="*/ 8301 w 10000"/>
                  <a:gd name="connsiteY249" fmla="*/ 7006 h 10000"/>
                  <a:gd name="connsiteX250" fmla="*/ 8328 w 10000"/>
                  <a:gd name="connsiteY250" fmla="*/ 6820 h 10000"/>
                  <a:gd name="connsiteX251" fmla="*/ 8360 w 10000"/>
                  <a:gd name="connsiteY251" fmla="*/ 6683 h 10000"/>
                  <a:gd name="connsiteX252" fmla="*/ 8387 w 10000"/>
                  <a:gd name="connsiteY252" fmla="*/ 6584 h 10000"/>
                  <a:gd name="connsiteX253" fmla="*/ 8418 w 10000"/>
                  <a:gd name="connsiteY253" fmla="*/ 6516 h 10000"/>
                  <a:gd name="connsiteX254" fmla="*/ 8445 w 10000"/>
                  <a:gd name="connsiteY254" fmla="*/ 6472 h 10000"/>
                  <a:gd name="connsiteX255" fmla="*/ 8472 w 10000"/>
                  <a:gd name="connsiteY255" fmla="*/ 6453 h 10000"/>
                  <a:gd name="connsiteX256" fmla="*/ 8504 w 10000"/>
                  <a:gd name="connsiteY256" fmla="*/ 6460 h 10000"/>
                  <a:gd name="connsiteX257" fmla="*/ 8531 w 10000"/>
                  <a:gd name="connsiteY257" fmla="*/ 6491 h 10000"/>
                  <a:gd name="connsiteX258" fmla="*/ 8562 w 10000"/>
                  <a:gd name="connsiteY258" fmla="*/ 6553 h 10000"/>
                  <a:gd name="connsiteX259" fmla="*/ 8589 w 10000"/>
                  <a:gd name="connsiteY259" fmla="*/ 6640 h 10000"/>
                  <a:gd name="connsiteX260" fmla="*/ 8616 w 10000"/>
                  <a:gd name="connsiteY260" fmla="*/ 6770 h 10000"/>
                  <a:gd name="connsiteX261" fmla="*/ 8648 w 10000"/>
                  <a:gd name="connsiteY261" fmla="*/ 6944 h 10000"/>
                  <a:gd name="connsiteX262" fmla="*/ 8675 w 10000"/>
                  <a:gd name="connsiteY262" fmla="*/ 7205 h 10000"/>
                  <a:gd name="connsiteX263" fmla="*/ 8707 w 10000"/>
                  <a:gd name="connsiteY263" fmla="*/ 7615 h 10000"/>
                  <a:gd name="connsiteX264" fmla="*/ 8734 w 10000"/>
                  <a:gd name="connsiteY264" fmla="*/ 8460 h 10000"/>
                  <a:gd name="connsiteX265" fmla="*/ 8761 w 10000"/>
                  <a:gd name="connsiteY265" fmla="*/ 8839 h 10000"/>
                  <a:gd name="connsiteX266" fmla="*/ 8788 w 10000"/>
                  <a:gd name="connsiteY266" fmla="*/ 7733 h 10000"/>
                  <a:gd name="connsiteX267" fmla="*/ 8819 w 10000"/>
                  <a:gd name="connsiteY267" fmla="*/ 7267 h 10000"/>
                  <a:gd name="connsiteX268" fmla="*/ 8851 w 10000"/>
                  <a:gd name="connsiteY268" fmla="*/ 6981 h 10000"/>
                  <a:gd name="connsiteX269" fmla="*/ 8878 w 10000"/>
                  <a:gd name="connsiteY269" fmla="*/ 6783 h 10000"/>
                  <a:gd name="connsiteX270" fmla="*/ 8905 w 10000"/>
                  <a:gd name="connsiteY270" fmla="*/ 6646 h 10000"/>
                  <a:gd name="connsiteX271" fmla="*/ 8932 w 10000"/>
                  <a:gd name="connsiteY271" fmla="*/ 6547 h 10000"/>
                  <a:gd name="connsiteX272" fmla="*/ 8963 w 10000"/>
                  <a:gd name="connsiteY272" fmla="*/ 6484 h 10000"/>
                  <a:gd name="connsiteX273" fmla="*/ 8991 w 10000"/>
                  <a:gd name="connsiteY273" fmla="*/ 6453 h 10000"/>
                  <a:gd name="connsiteX274" fmla="*/ 9022 w 10000"/>
                  <a:gd name="connsiteY274" fmla="*/ 6447 h 10000"/>
                  <a:gd name="connsiteX275" fmla="*/ 9049 w 10000"/>
                  <a:gd name="connsiteY275" fmla="*/ 6472 h 10000"/>
                  <a:gd name="connsiteX276" fmla="*/ 9076 w 10000"/>
                  <a:gd name="connsiteY276" fmla="*/ 6528 h 10000"/>
                  <a:gd name="connsiteX277" fmla="*/ 9108 w 10000"/>
                  <a:gd name="connsiteY277" fmla="*/ 6621 h 10000"/>
                  <a:gd name="connsiteX278" fmla="*/ 9135 w 10000"/>
                  <a:gd name="connsiteY278" fmla="*/ 6758 h 10000"/>
                  <a:gd name="connsiteX279" fmla="*/ 9166 w 10000"/>
                  <a:gd name="connsiteY279" fmla="*/ 6957 h 10000"/>
                  <a:gd name="connsiteX280" fmla="*/ 9193 w 10000"/>
                  <a:gd name="connsiteY280" fmla="*/ 7267 h 10000"/>
                  <a:gd name="connsiteX281" fmla="*/ 9220 w 10000"/>
                  <a:gd name="connsiteY281" fmla="*/ 7814 h 10000"/>
                  <a:gd name="connsiteX282" fmla="*/ 9252 w 10000"/>
                  <a:gd name="connsiteY282" fmla="*/ 9863 h 10000"/>
                  <a:gd name="connsiteX283" fmla="*/ 9279 w 10000"/>
                  <a:gd name="connsiteY283" fmla="*/ 7988 h 10000"/>
                  <a:gd name="connsiteX284" fmla="*/ 9306 w 10000"/>
                  <a:gd name="connsiteY284" fmla="*/ 7335 h 10000"/>
                  <a:gd name="connsiteX285" fmla="*/ 9338 w 10000"/>
                  <a:gd name="connsiteY285" fmla="*/ 6988 h 10000"/>
                  <a:gd name="connsiteX286" fmla="*/ 9365 w 10000"/>
                  <a:gd name="connsiteY286" fmla="*/ 6758 h 10000"/>
                  <a:gd name="connsiteX287" fmla="*/ 9396 w 10000"/>
                  <a:gd name="connsiteY287" fmla="*/ 6602 h 10000"/>
                  <a:gd name="connsiteX288" fmla="*/ 9423 w 10000"/>
                  <a:gd name="connsiteY288" fmla="*/ 6503 h 10000"/>
                  <a:gd name="connsiteX289" fmla="*/ 9450 w 10000"/>
                  <a:gd name="connsiteY289" fmla="*/ 6447 h 10000"/>
                  <a:gd name="connsiteX290" fmla="*/ 9482 w 10000"/>
                  <a:gd name="connsiteY290" fmla="*/ 6435 h 10000"/>
                  <a:gd name="connsiteX291" fmla="*/ 9509 w 10000"/>
                  <a:gd name="connsiteY291" fmla="*/ 6460 h 10000"/>
                  <a:gd name="connsiteX292" fmla="*/ 9540 w 10000"/>
                  <a:gd name="connsiteY292" fmla="*/ 6534 h 10000"/>
                  <a:gd name="connsiteX293" fmla="*/ 9567 w 10000"/>
                  <a:gd name="connsiteY293" fmla="*/ 6665 h 10000"/>
                  <a:gd name="connsiteX294" fmla="*/ 9594 w 10000"/>
                  <a:gd name="connsiteY294" fmla="*/ 6882 h 10000"/>
                  <a:gd name="connsiteX295" fmla="*/ 9626 w 10000"/>
                  <a:gd name="connsiteY295" fmla="*/ 7242 h 10000"/>
                  <a:gd name="connsiteX296" fmla="*/ 9653 w 10000"/>
                  <a:gd name="connsiteY296" fmla="*/ 7981 h 10000"/>
                  <a:gd name="connsiteX297" fmla="*/ 9680 w 10000"/>
                  <a:gd name="connsiteY297" fmla="*/ 8820 h 10000"/>
                  <a:gd name="connsiteX298" fmla="*/ 9712 w 10000"/>
                  <a:gd name="connsiteY298" fmla="*/ 7484 h 10000"/>
                  <a:gd name="connsiteX299" fmla="*/ 9739 w 10000"/>
                  <a:gd name="connsiteY299" fmla="*/ 7012 h 10000"/>
                  <a:gd name="connsiteX300" fmla="*/ 9766 w 10000"/>
                  <a:gd name="connsiteY300" fmla="*/ 6758 h 10000"/>
                  <a:gd name="connsiteX301" fmla="*/ 9797 w 10000"/>
                  <a:gd name="connsiteY301" fmla="*/ 6615 h 10000"/>
                  <a:gd name="connsiteX302" fmla="*/ 9824 w 10000"/>
                  <a:gd name="connsiteY302" fmla="*/ 6559 h 10000"/>
                  <a:gd name="connsiteX303" fmla="*/ 9856 w 10000"/>
                  <a:gd name="connsiteY303" fmla="*/ 6590 h 10000"/>
                  <a:gd name="connsiteX304" fmla="*/ 9883 w 10000"/>
                  <a:gd name="connsiteY304" fmla="*/ 6708 h 10000"/>
                  <a:gd name="connsiteX305" fmla="*/ 9910 w 10000"/>
                  <a:gd name="connsiteY305" fmla="*/ 6950 h 10000"/>
                  <a:gd name="connsiteX306" fmla="*/ 9941 w 10000"/>
                  <a:gd name="connsiteY306" fmla="*/ 7404 h 10000"/>
                  <a:gd name="connsiteX307" fmla="*/ 9968 w 10000"/>
                  <a:gd name="connsiteY307" fmla="*/ 8516 h 10000"/>
                  <a:gd name="connsiteX308" fmla="*/ 10000 w 10000"/>
                  <a:gd name="connsiteY30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3556 w 10000"/>
                  <a:gd name="connsiteY84" fmla="*/ 68 h 10000"/>
                  <a:gd name="connsiteX85" fmla="*/ 3614 w 10000"/>
                  <a:gd name="connsiteY85" fmla="*/ 31 h 10000"/>
                  <a:gd name="connsiteX86" fmla="*/ 3641 w 10000"/>
                  <a:gd name="connsiteY86" fmla="*/ 19 h 10000"/>
                  <a:gd name="connsiteX87" fmla="*/ 3673 w 10000"/>
                  <a:gd name="connsiteY87" fmla="*/ 6 h 10000"/>
                  <a:gd name="connsiteX88" fmla="*/ 3700 w 10000"/>
                  <a:gd name="connsiteY88" fmla="*/ 6 h 10000"/>
                  <a:gd name="connsiteX89" fmla="*/ 3731 w 10000"/>
                  <a:gd name="connsiteY89" fmla="*/ 0 h 10000"/>
                  <a:gd name="connsiteX90" fmla="*/ 3758 w 10000"/>
                  <a:gd name="connsiteY90" fmla="*/ 0 h 10000"/>
                  <a:gd name="connsiteX91" fmla="*/ 3785 w 10000"/>
                  <a:gd name="connsiteY91" fmla="*/ 6 h 10000"/>
                  <a:gd name="connsiteX92" fmla="*/ 3817 w 10000"/>
                  <a:gd name="connsiteY92" fmla="*/ 12 h 10000"/>
                  <a:gd name="connsiteX93" fmla="*/ 3844 w 10000"/>
                  <a:gd name="connsiteY93" fmla="*/ 19 h 10000"/>
                  <a:gd name="connsiteX94" fmla="*/ 3876 w 10000"/>
                  <a:gd name="connsiteY94" fmla="*/ 31 h 10000"/>
                  <a:gd name="connsiteX95" fmla="*/ 3903 w 10000"/>
                  <a:gd name="connsiteY95" fmla="*/ 43 h 10000"/>
                  <a:gd name="connsiteX96" fmla="*/ 3930 w 10000"/>
                  <a:gd name="connsiteY96" fmla="*/ 62 h 10000"/>
                  <a:gd name="connsiteX97" fmla="*/ 3957 w 10000"/>
                  <a:gd name="connsiteY97" fmla="*/ 81 h 10000"/>
                  <a:gd name="connsiteX98" fmla="*/ 3988 w 10000"/>
                  <a:gd name="connsiteY98" fmla="*/ 106 h 10000"/>
                  <a:gd name="connsiteX99" fmla="*/ 4015 w 10000"/>
                  <a:gd name="connsiteY99" fmla="*/ 130 h 10000"/>
                  <a:gd name="connsiteX100" fmla="*/ 4047 w 10000"/>
                  <a:gd name="connsiteY100" fmla="*/ 155 h 10000"/>
                  <a:gd name="connsiteX101" fmla="*/ 4074 w 10000"/>
                  <a:gd name="connsiteY101" fmla="*/ 186 h 10000"/>
                  <a:gd name="connsiteX102" fmla="*/ 4101 w 10000"/>
                  <a:gd name="connsiteY102" fmla="*/ 217 h 10000"/>
                  <a:gd name="connsiteX103" fmla="*/ 4132 w 10000"/>
                  <a:gd name="connsiteY103" fmla="*/ 255 h 10000"/>
                  <a:gd name="connsiteX104" fmla="*/ 4160 w 10000"/>
                  <a:gd name="connsiteY104" fmla="*/ 292 h 10000"/>
                  <a:gd name="connsiteX105" fmla="*/ 4191 w 10000"/>
                  <a:gd name="connsiteY105" fmla="*/ 329 h 10000"/>
                  <a:gd name="connsiteX106" fmla="*/ 4218 w 10000"/>
                  <a:gd name="connsiteY106" fmla="*/ 373 h 10000"/>
                  <a:gd name="connsiteX107" fmla="*/ 4245 w 10000"/>
                  <a:gd name="connsiteY107" fmla="*/ 422 h 10000"/>
                  <a:gd name="connsiteX108" fmla="*/ 4277 w 10000"/>
                  <a:gd name="connsiteY108" fmla="*/ 466 h 10000"/>
                  <a:gd name="connsiteX109" fmla="*/ 4304 w 10000"/>
                  <a:gd name="connsiteY109" fmla="*/ 522 h 10000"/>
                  <a:gd name="connsiteX110" fmla="*/ 4335 w 10000"/>
                  <a:gd name="connsiteY110" fmla="*/ 571 h 10000"/>
                  <a:gd name="connsiteX111" fmla="*/ 4362 w 10000"/>
                  <a:gd name="connsiteY111" fmla="*/ 634 h 10000"/>
                  <a:gd name="connsiteX112" fmla="*/ 4389 w 10000"/>
                  <a:gd name="connsiteY112" fmla="*/ 689 h 10000"/>
                  <a:gd name="connsiteX113" fmla="*/ 4421 w 10000"/>
                  <a:gd name="connsiteY113" fmla="*/ 752 h 10000"/>
                  <a:gd name="connsiteX114" fmla="*/ 4448 w 10000"/>
                  <a:gd name="connsiteY114" fmla="*/ 820 h 10000"/>
                  <a:gd name="connsiteX115" fmla="*/ 4475 w 10000"/>
                  <a:gd name="connsiteY115" fmla="*/ 888 h 10000"/>
                  <a:gd name="connsiteX116" fmla="*/ 4507 w 10000"/>
                  <a:gd name="connsiteY116" fmla="*/ 957 h 10000"/>
                  <a:gd name="connsiteX117" fmla="*/ 4534 w 10000"/>
                  <a:gd name="connsiteY117" fmla="*/ 1037 h 10000"/>
                  <a:gd name="connsiteX118" fmla="*/ 4565 w 10000"/>
                  <a:gd name="connsiteY118" fmla="*/ 1118 h 10000"/>
                  <a:gd name="connsiteX119" fmla="*/ 4592 w 10000"/>
                  <a:gd name="connsiteY119" fmla="*/ 1199 h 10000"/>
                  <a:gd name="connsiteX120" fmla="*/ 4619 w 10000"/>
                  <a:gd name="connsiteY120" fmla="*/ 1286 h 10000"/>
                  <a:gd name="connsiteX121" fmla="*/ 4651 w 10000"/>
                  <a:gd name="connsiteY121" fmla="*/ 1373 h 10000"/>
                  <a:gd name="connsiteX122" fmla="*/ 4678 w 10000"/>
                  <a:gd name="connsiteY122" fmla="*/ 1472 h 10000"/>
                  <a:gd name="connsiteX123" fmla="*/ 4709 w 10000"/>
                  <a:gd name="connsiteY123" fmla="*/ 1565 h 10000"/>
                  <a:gd name="connsiteX124" fmla="*/ 4736 w 10000"/>
                  <a:gd name="connsiteY124" fmla="*/ 1671 h 10000"/>
                  <a:gd name="connsiteX125" fmla="*/ 4763 w 10000"/>
                  <a:gd name="connsiteY125" fmla="*/ 1776 h 10000"/>
                  <a:gd name="connsiteX126" fmla="*/ 4795 w 10000"/>
                  <a:gd name="connsiteY126" fmla="*/ 1894 h 10000"/>
                  <a:gd name="connsiteX127" fmla="*/ 4822 w 10000"/>
                  <a:gd name="connsiteY127" fmla="*/ 2012 h 10000"/>
                  <a:gd name="connsiteX128" fmla="*/ 4854 w 10000"/>
                  <a:gd name="connsiteY128" fmla="*/ 2137 h 10000"/>
                  <a:gd name="connsiteX129" fmla="*/ 4881 w 10000"/>
                  <a:gd name="connsiteY129" fmla="*/ 2267 h 10000"/>
                  <a:gd name="connsiteX130" fmla="*/ 4908 w 10000"/>
                  <a:gd name="connsiteY130" fmla="*/ 2404 h 10000"/>
                  <a:gd name="connsiteX131" fmla="*/ 4935 w 10000"/>
                  <a:gd name="connsiteY131" fmla="*/ 2553 h 10000"/>
                  <a:gd name="connsiteX132" fmla="*/ 4966 w 10000"/>
                  <a:gd name="connsiteY132" fmla="*/ 2708 h 10000"/>
                  <a:gd name="connsiteX133" fmla="*/ 4993 w 10000"/>
                  <a:gd name="connsiteY133" fmla="*/ 2870 h 10000"/>
                  <a:gd name="connsiteX134" fmla="*/ 5025 w 10000"/>
                  <a:gd name="connsiteY134" fmla="*/ 3043 h 10000"/>
                  <a:gd name="connsiteX135" fmla="*/ 5052 w 10000"/>
                  <a:gd name="connsiteY135" fmla="*/ 3230 h 10000"/>
                  <a:gd name="connsiteX136" fmla="*/ 5079 w 10000"/>
                  <a:gd name="connsiteY136" fmla="*/ 3429 h 10000"/>
                  <a:gd name="connsiteX137" fmla="*/ 5110 w 10000"/>
                  <a:gd name="connsiteY137" fmla="*/ 3646 h 10000"/>
                  <a:gd name="connsiteX138" fmla="*/ 5137 w 10000"/>
                  <a:gd name="connsiteY138" fmla="*/ 3882 h 10000"/>
                  <a:gd name="connsiteX139" fmla="*/ 5169 w 10000"/>
                  <a:gd name="connsiteY139" fmla="*/ 4143 h 10000"/>
                  <a:gd name="connsiteX140" fmla="*/ 5196 w 10000"/>
                  <a:gd name="connsiteY140" fmla="*/ 4441 h 10000"/>
                  <a:gd name="connsiteX141" fmla="*/ 5223 w 10000"/>
                  <a:gd name="connsiteY141" fmla="*/ 4789 h 10000"/>
                  <a:gd name="connsiteX142" fmla="*/ 5255 w 10000"/>
                  <a:gd name="connsiteY142" fmla="*/ 5205 h 10000"/>
                  <a:gd name="connsiteX143" fmla="*/ 5282 w 10000"/>
                  <a:gd name="connsiteY143" fmla="*/ 5758 h 10000"/>
                  <a:gd name="connsiteX144" fmla="*/ 5313 w 10000"/>
                  <a:gd name="connsiteY144" fmla="*/ 6671 h 10000"/>
                  <a:gd name="connsiteX145" fmla="*/ 5340 w 10000"/>
                  <a:gd name="connsiteY145" fmla="*/ 7776 h 10000"/>
                  <a:gd name="connsiteX146" fmla="*/ 5367 w 10000"/>
                  <a:gd name="connsiteY146" fmla="*/ 6565 h 10000"/>
                  <a:gd name="connsiteX147" fmla="*/ 5399 w 10000"/>
                  <a:gd name="connsiteY147" fmla="*/ 6255 h 10000"/>
                  <a:gd name="connsiteX148" fmla="*/ 5426 w 10000"/>
                  <a:gd name="connsiteY148" fmla="*/ 6155 h 10000"/>
                  <a:gd name="connsiteX149" fmla="*/ 5453 w 10000"/>
                  <a:gd name="connsiteY149" fmla="*/ 6180 h 10000"/>
                  <a:gd name="connsiteX150" fmla="*/ 5484 w 10000"/>
                  <a:gd name="connsiteY150" fmla="*/ 6286 h 10000"/>
                  <a:gd name="connsiteX151" fmla="*/ 5511 w 10000"/>
                  <a:gd name="connsiteY151" fmla="*/ 6484 h 10000"/>
                  <a:gd name="connsiteX152" fmla="*/ 5539 w 10000"/>
                  <a:gd name="connsiteY152" fmla="*/ 6801 h 10000"/>
                  <a:gd name="connsiteX153" fmla="*/ 5570 w 10000"/>
                  <a:gd name="connsiteY153" fmla="*/ 7373 h 10000"/>
                  <a:gd name="connsiteX154" fmla="*/ 5597 w 10000"/>
                  <a:gd name="connsiteY154" fmla="*/ 9447 h 10000"/>
                  <a:gd name="connsiteX155" fmla="*/ 5629 w 10000"/>
                  <a:gd name="connsiteY155" fmla="*/ 7621 h 10000"/>
                  <a:gd name="connsiteX156" fmla="*/ 5656 w 10000"/>
                  <a:gd name="connsiteY156" fmla="*/ 7012 h 10000"/>
                  <a:gd name="connsiteX157" fmla="*/ 5683 w 10000"/>
                  <a:gd name="connsiteY157" fmla="*/ 6708 h 10000"/>
                  <a:gd name="connsiteX158" fmla="*/ 5714 w 10000"/>
                  <a:gd name="connsiteY158" fmla="*/ 6534 h 10000"/>
                  <a:gd name="connsiteX159" fmla="*/ 5741 w 10000"/>
                  <a:gd name="connsiteY159" fmla="*/ 6429 h 10000"/>
                  <a:gd name="connsiteX160" fmla="*/ 5773 w 10000"/>
                  <a:gd name="connsiteY160" fmla="*/ 6385 h 10000"/>
                  <a:gd name="connsiteX161" fmla="*/ 5800 w 10000"/>
                  <a:gd name="connsiteY161" fmla="*/ 6385 h 10000"/>
                  <a:gd name="connsiteX162" fmla="*/ 5827 w 10000"/>
                  <a:gd name="connsiteY162" fmla="*/ 6429 h 10000"/>
                  <a:gd name="connsiteX163" fmla="*/ 5858 w 10000"/>
                  <a:gd name="connsiteY163" fmla="*/ 6516 h 10000"/>
                  <a:gd name="connsiteX164" fmla="*/ 5886 w 10000"/>
                  <a:gd name="connsiteY164" fmla="*/ 6646 h 10000"/>
                  <a:gd name="connsiteX165" fmla="*/ 5913 w 10000"/>
                  <a:gd name="connsiteY165" fmla="*/ 6845 h 10000"/>
                  <a:gd name="connsiteX166" fmla="*/ 5944 w 10000"/>
                  <a:gd name="connsiteY166" fmla="*/ 7149 h 10000"/>
                  <a:gd name="connsiteX167" fmla="*/ 5971 w 10000"/>
                  <a:gd name="connsiteY167" fmla="*/ 7658 h 10000"/>
                  <a:gd name="connsiteX168" fmla="*/ 6003 w 10000"/>
                  <a:gd name="connsiteY168" fmla="*/ 9093 h 10000"/>
                  <a:gd name="connsiteX169" fmla="*/ 6030 w 10000"/>
                  <a:gd name="connsiteY169" fmla="*/ 8106 h 10000"/>
                  <a:gd name="connsiteX170" fmla="*/ 6057 w 10000"/>
                  <a:gd name="connsiteY170" fmla="*/ 7385 h 10000"/>
                  <a:gd name="connsiteX171" fmla="*/ 6088 w 10000"/>
                  <a:gd name="connsiteY171" fmla="*/ 7019 h 10000"/>
                  <a:gd name="connsiteX172" fmla="*/ 6115 w 10000"/>
                  <a:gd name="connsiteY172" fmla="*/ 6789 h 10000"/>
                  <a:gd name="connsiteX173" fmla="*/ 6147 w 10000"/>
                  <a:gd name="connsiteY173" fmla="*/ 6634 h 10000"/>
                  <a:gd name="connsiteX174" fmla="*/ 6174 w 10000"/>
                  <a:gd name="connsiteY174" fmla="*/ 6534 h 10000"/>
                  <a:gd name="connsiteX175" fmla="*/ 6201 w 10000"/>
                  <a:gd name="connsiteY175" fmla="*/ 6472 h 10000"/>
                  <a:gd name="connsiteX176" fmla="*/ 6233 w 10000"/>
                  <a:gd name="connsiteY176" fmla="*/ 6441 h 10000"/>
                  <a:gd name="connsiteX177" fmla="*/ 6260 w 10000"/>
                  <a:gd name="connsiteY177" fmla="*/ 6435 h 10000"/>
                  <a:gd name="connsiteX178" fmla="*/ 6291 w 10000"/>
                  <a:gd name="connsiteY178" fmla="*/ 6460 h 10000"/>
                  <a:gd name="connsiteX179" fmla="*/ 6318 w 10000"/>
                  <a:gd name="connsiteY179" fmla="*/ 6516 h 10000"/>
                  <a:gd name="connsiteX180" fmla="*/ 6345 w 10000"/>
                  <a:gd name="connsiteY180" fmla="*/ 6609 h 10000"/>
                  <a:gd name="connsiteX181" fmla="*/ 6372 w 10000"/>
                  <a:gd name="connsiteY181" fmla="*/ 6733 h 10000"/>
                  <a:gd name="connsiteX182" fmla="*/ 6404 w 10000"/>
                  <a:gd name="connsiteY182" fmla="*/ 6919 h 10000"/>
                  <a:gd name="connsiteX183" fmla="*/ 6431 w 10000"/>
                  <a:gd name="connsiteY183" fmla="*/ 7186 h 10000"/>
                  <a:gd name="connsiteX184" fmla="*/ 6462 w 10000"/>
                  <a:gd name="connsiteY184" fmla="*/ 7596 h 10000"/>
                  <a:gd name="connsiteX185" fmla="*/ 6489 w 10000"/>
                  <a:gd name="connsiteY185" fmla="*/ 8466 h 10000"/>
                  <a:gd name="connsiteX186" fmla="*/ 6516 w 10000"/>
                  <a:gd name="connsiteY186" fmla="*/ 8801 h 10000"/>
                  <a:gd name="connsiteX187" fmla="*/ 6548 w 10000"/>
                  <a:gd name="connsiteY187" fmla="*/ 7714 h 10000"/>
                  <a:gd name="connsiteX188" fmla="*/ 6575 w 10000"/>
                  <a:gd name="connsiteY188" fmla="*/ 7261 h 10000"/>
                  <a:gd name="connsiteX189" fmla="*/ 6607 w 10000"/>
                  <a:gd name="connsiteY189" fmla="*/ 6981 h 10000"/>
                  <a:gd name="connsiteX190" fmla="*/ 6634 w 10000"/>
                  <a:gd name="connsiteY190" fmla="*/ 6795 h 10000"/>
                  <a:gd name="connsiteX191" fmla="*/ 6661 w 10000"/>
                  <a:gd name="connsiteY191" fmla="*/ 6658 h 10000"/>
                  <a:gd name="connsiteX192" fmla="*/ 6692 w 10000"/>
                  <a:gd name="connsiteY192" fmla="*/ 6559 h 10000"/>
                  <a:gd name="connsiteX193" fmla="*/ 6719 w 10000"/>
                  <a:gd name="connsiteY193" fmla="*/ 6497 h 10000"/>
                  <a:gd name="connsiteX194" fmla="*/ 6751 w 10000"/>
                  <a:gd name="connsiteY194" fmla="*/ 6460 h 10000"/>
                  <a:gd name="connsiteX195" fmla="*/ 6778 w 10000"/>
                  <a:gd name="connsiteY195" fmla="*/ 6453 h 10000"/>
                  <a:gd name="connsiteX196" fmla="*/ 6805 w 10000"/>
                  <a:gd name="connsiteY196" fmla="*/ 6460 h 10000"/>
                  <a:gd name="connsiteX197" fmla="*/ 6836 w 10000"/>
                  <a:gd name="connsiteY197" fmla="*/ 6503 h 10000"/>
                  <a:gd name="connsiteX198" fmla="*/ 6863 w 10000"/>
                  <a:gd name="connsiteY198" fmla="*/ 6565 h 10000"/>
                  <a:gd name="connsiteX199" fmla="*/ 6890 w 10000"/>
                  <a:gd name="connsiteY199" fmla="*/ 6658 h 10000"/>
                  <a:gd name="connsiteX200" fmla="*/ 6922 w 10000"/>
                  <a:gd name="connsiteY200" fmla="*/ 6789 h 10000"/>
                  <a:gd name="connsiteX201" fmla="*/ 6949 w 10000"/>
                  <a:gd name="connsiteY201" fmla="*/ 6975 h 10000"/>
                  <a:gd name="connsiteX202" fmla="*/ 6981 w 10000"/>
                  <a:gd name="connsiteY202" fmla="*/ 7236 h 10000"/>
                  <a:gd name="connsiteX203" fmla="*/ 7008 w 10000"/>
                  <a:gd name="connsiteY203" fmla="*/ 7634 h 10000"/>
                  <a:gd name="connsiteX204" fmla="*/ 7035 w 10000"/>
                  <a:gd name="connsiteY204" fmla="*/ 8460 h 10000"/>
                  <a:gd name="connsiteX205" fmla="*/ 7066 w 10000"/>
                  <a:gd name="connsiteY205" fmla="*/ 8969 h 10000"/>
                  <a:gd name="connsiteX206" fmla="*/ 7093 w 10000"/>
                  <a:gd name="connsiteY206" fmla="*/ 7801 h 10000"/>
                  <a:gd name="connsiteX207" fmla="*/ 7125 w 10000"/>
                  <a:gd name="connsiteY207" fmla="*/ 7329 h 10000"/>
                  <a:gd name="connsiteX208" fmla="*/ 7152 w 10000"/>
                  <a:gd name="connsiteY208" fmla="*/ 7037 h 10000"/>
                  <a:gd name="connsiteX209" fmla="*/ 7179 w 10000"/>
                  <a:gd name="connsiteY209" fmla="*/ 6839 h 10000"/>
                  <a:gd name="connsiteX210" fmla="*/ 7210 w 10000"/>
                  <a:gd name="connsiteY210" fmla="*/ 6696 h 10000"/>
                  <a:gd name="connsiteX211" fmla="*/ 7237 w 10000"/>
                  <a:gd name="connsiteY211" fmla="*/ 6590 h 10000"/>
                  <a:gd name="connsiteX212" fmla="*/ 7269 w 10000"/>
                  <a:gd name="connsiteY212" fmla="*/ 6516 h 10000"/>
                  <a:gd name="connsiteX213" fmla="*/ 7296 w 10000"/>
                  <a:gd name="connsiteY213" fmla="*/ 6472 h 10000"/>
                  <a:gd name="connsiteX214" fmla="*/ 7323 w 10000"/>
                  <a:gd name="connsiteY214" fmla="*/ 6447 h 10000"/>
                  <a:gd name="connsiteX215" fmla="*/ 7350 w 10000"/>
                  <a:gd name="connsiteY215" fmla="*/ 6447 h 10000"/>
                  <a:gd name="connsiteX216" fmla="*/ 7382 w 10000"/>
                  <a:gd name="connsiteY216" fmla="*/ 6466 h 10000"/>
                  <a:gd name="connsiteX217" fmla="*/ 7409 w 10000"/>
                  <a:gd name="connsiteY217" fmla="*/ 6509 h 10000"/>
                  <a:gd name="connsiteX218" fmla="*/ 7440 w 10000"/>
                  <a:gd name="connsiteY218" fmla="*/ 6578 h 10000"/>
                  <a:gd name="connsiteX219" fmla="*/ 7467 w 10000"/>
                  <a:gd name="connsiteY219" fmla="*/ 6677 h 10000"/>
                  <a:gd name="connsiteX220" fmla="*/ 7494 w 10000"/>
                  <a:gd name="connsiteY220" fmla="*/ 6814 h 10000"/>
                  <a:gd name="connsiteX221" fmla="*/ 7526 w 10000"/>
                  <a:gd name="connsiteY221" fmla="*/ 7006 h 10000"/>
                  <a:gd name="connsiteX222" fmla="*/ 7553 w 10000"/>
                  <a:gd name="connsiteY222" fmla="*/ 7273 h 10000"/>
                  <a:gd name="connsiteX223" fmla="*/ 7584 w 10000"/>
                  <a:gd name="connsiteY223" fmla="*/ 7696 h 10000"/>
                  <a:gd name="connsiteX224" fmla="*/ 7612 w 10000"/>
                  <a:gd name="connsiteY224" fmla="*/ 8584 h 10000"/>
                  <a:gd name="connsiteX225" fmla="*/ 7639 w 10000"/>
                  <a:gd name="connsiteY225" fmla="*/ 8814 h 10000"/>
                  <a:gd name="connsiteX226" fmla="*/ 7670 w 10000"/>
                  <a:gd name="connsiteY226" fmla="*/ 7770 h 10000"/>
                  <a:gd name="connsiteX227" fmla="*/ 7697 w 10000"/>
                  <a:gd name="connsiteY227" fmla="*/ 7317 h 10000"/>
                  <a:gd name="connsiteX228" fmla="*/ 7729 w 10000"/>
                  <a:gd name="connsiteY228" fmla="*/ 7031 h 10000"/>
                  <a:gd name="connsiteX229" fmla="*/ 7756 w 10000"/>
                  <a:gd name="connsiteY229" fmla="*/ 6839 h 10000"/>
                  <a:gd name="connsiteX230" fmla="*/ 7783 w 10000"/>
                  <a:gd name="connsiteY230" fmla="*/ 6696 h 10000"/>
                  <a:gd name="connsiteX231" fmla="*/ 7810 w 10000"/>
                  <a:gd name="connsiteY231" fmla="*/ 6590 h 10000"/>
                  <a:gd name="connsiteX232" fmla="*/ 7841 w 10000"/>
                  <a:gd name="connsiteY232" fmla="*/ 6522 h 10000"/>
                  <a:gd name="connsiteX233" fmla="*/ 7868 w 10000"/>
                  <a:gd name="connsiteY233" fmla="*/ 6472 h 10000"/>
                  <a:gd name="connsiteX234" fmla="*/ 7900 w 10000"/>
                  <a:gd name="connsiteY234" fmla="*/ 6447 h 10000"/>
                  <a:gd name="connsiteX235" fmla="*/ 7927 w 10000"/>
                  <a:gd name="connsiteY235" fmla="*/ 6447 h 10000"/>
                  <a:gd name="connsiteX236" fmla="*/ 7954 w 10000"/>
                  <a:gd name="connsiteY236" fmla="*/ 6466 h 10000"/>
                  <a:gd name="connsiteX237" fmla="*/ 7986 w 10000"/>
                  <a:gd name="connsiteY237" fmla="*/ 6509 h 10000"/>
                  <a:gd name="connsiteX238" fmla="*/ 8013 w 10000"/>
                  <a:gd name="connsiteY238" fmla="*/ 6578 h 10000"/>
                  <a:gd name="connsiteX239" fmla="*/ 8044 w 10000"/>
                  <a:gd name="connsiteY239" fmla="*/ 6683 h 10000"/>
                  <a:gd name="connsiteX240" fmla="*/ 8071 w 10000"/>
                  <a:gd name="connsiteY240" fmla="*/ 6820 h 10000"/>
                  <a:gd name="connsiteX241" fmla="*/ 8098 w 10000"/>
                  <a:gd name="connsiteY241" fmla="*/ 7006 h 10000"/>
                  <a:gd name="connsiteX242" fmla="*/ 8130 w 10000"/>
                  <a:gd name="connsiteY242" fmla="*/ 7280 h 10000"/>
                  <a:gd name="connsiteX243" fmla="*/ 8157 w 10000"/>
                  <a:gd name="connsiteY243" fmla="*/ 7714 h 10000"/>
                  <a:gd name="connsiteX244" fmla="*/ 8188 w 10000"/>
                  <a:gd name="connsiteY244" fmla="*/ 8671 h 10000"/>
                  <a:gd name="connsiteX245" fmla="*/ 8215 w 10000"/>
                  <a:gd name="connsiteY245" fmla="*/ 8696 h 10000"/>
                  <a:gd name="connsiteX246" fmla="*/ 8242 w 10000"/>
                  <a:gd name="connsiteY246" fmla="*/ 7720 h 10000"/>
                  <a:gd name="connsiteX247" fmla="*/ 8274 w 10000"/>
                  <a:gd name="connsiteY247" fmla="*/ 7286 h 10000"/>
                  <a:gd name="connsiteX248" fmla="*/ 8301 w 10000"/>
                  <a:gd name="connsiteY248" fmla="*/ 7006 h 10000"/>
                  <a:gd name="connsiteX249" fmla="*/ 8328 w 10000"/>
                  <a:gd name="connsiteY249" fmla="*/ 6820 h 10000"/>
                  <a:gd name="connsiteX250" fmla="*/ 8360 w 10000"/>
                  <a:gd name="connsiteY250" fmla="*/ 6683 h 10000"/>
                  <a:gd name="connsiteX251" fmla="*/ 8387 w 10000"/>
                  <a:gd name="connsiteY251" fmla="*/ 6584 h 10000"/>
                  <a:gd name="connsiteX252" fmla="*/ 8418 w 10000"/>
                  <a:gd name="connsiteY252" fmla="*/ 6516 h 10000"/>
                  <a:gd name="connsiteX253" fmla="*/ 8445 w 10000"/>
                  <a:gd name="connsiteY253" fmla="*/ 6472 h 10000"/>
                  <a:gd name="connsiteX254" fmla="*/ 8472 w 10000"/>
                  <a:gd name="connsiteY254" fmla="*/ 6453 h 10000"/>
                  <a:gd name="connsiteX255" fmla="*/ 8504 w 10000"/>
                  <a:gd name="connsiteY255" fmla="*/ 6460 h 10000"/>
                  <a:gd name="connsiteX256" fmla="*/ 8531 w 10000"/>
                  <a:gd name="connsiteY256" fmla="*/ 6491 h 10000"/>
                  <a:gd name="connsiteX257" fmla="*/ 8562 w 10000"/>
                  <a:gd name="connsiteY257" fmla="*/ 6553 h 10000"/>
                  <a:gd name="connsiteX258" fmla="*/ 8589 w 10000"/>
                  <a:gd name="connsiteY258" fmla="*/ 6640 h 10000"/>
                  <a:gd name="connsiteX259" fmla="*/ 8616 w 10000"/>
                  <a:gd name="connsiteY259" fmla="*/ 6770 h 10000"/>
                  <a:gd name="connsiteX260" fmla="*/ 8648 w 10000"/>
                  <a:gd name="connsiteY260" fmla="*/ 6944 h 10000"/>
                  <a:gd name="connsiteX261" fmla="*/ 8675 w 10000"/>
                  <a:gd name="connsiteY261" fmla="*/ 7205 h 10000"/>
                  <a:gd name="connsiteX262" fmla="*/ 8707 w 10000"/>
                  <a:gd name="connsiteY262" fmla="*/ 7615 h 10000"/>
                  <a:gd name="connsiteX263" fmla="*/ 8734 w 10000"/>
                  <a:gd name="connsiteY263" fmla="*/ 8460 h 10000"/>
                  <a:gd name="connsiteX264" fmla="*/ 8761 w 10000"/>
                  <a:gd name="connsiteY264" fmla="*/ 8839 h 10000"/>
                  <a:gd name="connsiteX265" fmla="*/ 8788 w 10000"/>
                  <a:gd name="connsiteY265" fmla="*/ 7733 h 10000"/>
                  <a:gd name="connsiteX266" fmla="*/ 8819 w 10000"/>
                  <a:gd name="connsiteY266" fmla="*/ 7267 h 10000"/>
                  <a:gd name="connsiteX267" fmla="*/ 8851 w 10000"/>
                  <a:gd name="connsiteY267" fmla="*/ 6981 h 10000"/>
                  <a:gd name="connsiteX268" fmla="*/ 8878 w 10000"/>
                  <a:gd name="connsiteY268" fmla="*/ 6783 h 10000"/>
                  <a:gd name="connsiteX269" fmla="*/ 8905 w 10000"/>
                  <a:gd name="connsiteY269" fmla="*/ 6646 h 10000"/>
                  <a:gd name="connsiteX270" fmla="*/ 8932 w 10000"/>
                  <a:gd name="connsiteY270" fmla="*/ 6547 h 10000"/>
                  <a:gd name="connsiteX271" fmla="*/ 8963 w 10000"/>
                  <a:gd name="connsiteY271" fmla="*/ 6484 h 10000"/>
                  <a:gd name="connsiteX272" fmla="*/ 8991 w 10000"/>
                  <a:gd name="connsiteY272" fmla="*/ 6453 h 10000"/>
                  <a:gd name="connsiteX273" fmla="*/ 9022 w 10000"/>
                  <a:gd name="connsiteY273" fmla="*/ 6447 h 10000"/>
                  <a:gd name="connsiteX274" fmla="*/ 9049 w 10000"/>
                  <a:gd name="connsiteY274" fmla="*/ 6472 h 10000"/>
                  <a:gd name="connsiteX275" fmla="*/ 9076 w 10000"/>
                  <a:gd name="connsiteY275" fmla="*/ 6528 h 10000"/>
                  <a:gd name="connsiteX276" fmla="*/ 9108 w 10000"/>
                  <a:gd name="connsiteY276" fmla="*/ 6621 h 10000"/>
                  <a:gd name="connsiteX277" fmla="*/ 9135 w 10000"/>
                  <a:gd name="connsiteY277" fmla="*/ 6758 h 10000"/>
                  <a:gd name="connsiteX278" fmla="*/ 9166 w 10000"/>
                  <a:gd name="connsiteY278" fmla="*/ 6957 h 10000"/>
                  <a:gd name="connsiteX279" fmla="*/ 9193 w 10000"/>
                  <a:gd name="connsiteY279" fmla="*/ 7267 h 10000"/>
                  <a:gd name="connsiteX280" fmla="*/ 9220 w 10000"/>
                  <a:gd name="connsiteY280" fmla="*/ 7814 h 10000"/>
                  <a:gd name="connsiteX281" fmla="*/ 9252 w 10000"/>
                  <a:gd name="connsiteY281" fmla="*/ 9863 h 10000"/>
                  <a:gd name="connsiteX282" fmla="*/ 9279 w 10000"/>
                  <a:gd name="connsiteY282" fmla="*/ 7988 h 10000"/>
                  <a:gd name="connsiteX283" fmla="*/ 9306 w 10000"/>
                  <a:gd name="connsiteY283" fmla="*/ 7335 h 10000"/>
                  <a:gd name="connsiteX284" fmla="*/ 9338 w 10000"/>
                  <a:gd name="connsiteY284" fmla="*/ 6988 h 10000"/>
                  <a:gd name="connsiteX285" fmla="*/ 9365 w 10000"/>
                  <a:gd name="connsiteY285" fmla="*/ 6758 h 10000"/>
                  <a:gd name="connsiteX286" fmla="*/ 9396 w 10000"/>
                  <a:gd name="connsiteY286" fmla="*/ 6602 h 10000"/>
                  <a:gd name="connsiteX287" fmla="*/ 9423 w 10000"/>
                  <a:gd name="connsiteY287" fmla="*/ 6503 h 10000"/>
                  <a:gd name="connsiteX288" fmla="*/ 9450 w 10000"/>
                  <a:gd name="connsiteY288" fmla="*/ 6447 h 10000"/>
                  <a:gd name="connsiteX289" fmla="*/ 9482 w 10000"/>
                  <a:gd name="connsiteY289" fmla="*/ 6435 h 10000"/>
                  <a:gd name="connsiteX290" fmla="*/ 9509 w 10000"/>
                  <a:gd name="connsiteY290" fmla="*/ 6460 h 10000"/>
                  <a:gd name="connsiteX291" fmla="*/ 9540 w 10000"/>
                  <a:gd name="connsiteY291" fmla="*/ 6534 h 10000"/>
                  <a:gd name="connsiteX292" fmla="*/ 9567 w 10000"/>
                  <a:gd name="connsiteY292" fmla="*/ 6665 h 10000"/>
                  <a:gd name="connsiteX293" fmla="*/ 9594 w 10000"/>
                  <a:gd name="connsiteY293" fmla="*/ 6882 h 10000"/>
                  <a:gd name="connsiteX294" fmla="*/ 9626 w 10000"/>
                  <a:gd name="connsiteY294" fmla="*/ 7242 h 10000"/>
                  <a:gd name="connsiteX295" fmla="*/ 9653 w 10000"/>
                  <a:gd name="connsiteY295" fmla="*/ 7981 h 10000"/>
                  <a:gd name="connsiteX296" fmla="*/ 9680 w 10000"/>
                  <a:gd name="connsiteY296" fmla="*/ 8820 h 10000"/>
                  <a:gd name="connsiteX297" fmla="*/ 9712 w 10000"/>
                  <a:gd name="connsiteY297" fmla="*/ 7484 h 10000"/>
                  <a:gd name="connsiteX298" fmla="*/ 9739 w 10000"/>
                  <a:gd name="connsiteY298" fmla="*/ 7012 h 10000"/>
                  <a:gd name="connsiteX299" fmla="*/ 9766 w 10000"/>
                  <a:gd name="connsiteY299" fmla="*/ 6758 h 10000"/>
                  <a:gd name="connsiteX300" fmla="*/ 9797 w 10000"/>
                  <a:gd name="connsiteY300" fmla="*/ 6615 h 10000"/>
                  <a:gd name="connsiteX301" fmla="*/ 9824 w 10000"/>
                  <a:gd name="connsiteY301" fmla="*/ 6559 h 10000"/>
                  <a:gd name="connsiteX302" fmla="*/ 9856 w 10000"/>
                  <a:gd name="connsiteY302" fmla="*/ 6590 h 10000"/>
                  <a:gd name="connsiteX303" fmla="*/ 9883 w 10000"/>
                  <a:gd name="connsiteY303" fmla="*/ 6708 h 10000"/>
                  <a:gd name="connsiteX304" fmla="*/ 9910 w 10000"/>
                  <a:gd name="connsiteY304" fmla="*/ 6950 h 10000"/>
                  <a:gd name="connsiteX305" fmla="*/ 9941 w 10000"/>
                  <a:gd name="connsiteY305" fmla="*/ 7404 h 10000"/>
                  <a:gd name="connsiteX306" fmla="*/ 9968 w 10000"/>
                  <a:gd name="connsiteY306" fmla="*/ 8516 h 10000"/>
                  <a:gd name="connsiteX307" fmla="*/ 10000 w 10000"/>
                  <a:gd name="connsiteY30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556 w 10000"/>
                  <a:gd name="connsiteY83" fmla="*/ 68 h 10000"/>
                  <a:gd name="connsiteX84" fmla="*/ 3614 w 10000"/>
                  <a:gd name="connsiteY84" fmla="*/ 31 h 10000"/>
                  <a:gd name="connsiteX85" fmla="*/ 3641 w 10000"/>
                  <a:gd name="connsiteY85" fmla="*/ 19 h 10000"/>
                  <a:gd name="connsiteX86" fmla="*/ 3673 w 10000"/>
                  <a:gd name="connsiteY86" fmla="*/ 6 h 10000"/>
                  <a:gd name="connsiteX87" fmla="*/ 3700 w 10000"/>
                  <a:gd name="connsiteY87" fmla="*/ 6 h 10000"/>
                  <a:gd name="connsiteX88" fmla="*/ 3731 w 10000"/>
                  <a:gd name="connsiteY88" fmla="*/ 0 h 10000"/>
                  <a:gd name="connsiteX89" fmla="*/ 3758 w 10000"/>
                  <a:gd name="connsiteY89" fmla="*/ 0 h 10000"/>
                  <a:gd name="connsiteX90" fmla="*/ 3785 w 10000"/>
                  <a:gd name="connsiteY90" fmla="*/ 6 h 10000"/>
                  <a:gd name="connsiteX91" fmla="*/ 3817 w 10000"/>
                  <a:gd name="connsiteY91" fmla="*/ 12 h 10000"/>
                  <a:gd name="connsiteX92" fmla="*/ 3844 w 10000"/>
                  <a:gd name="connsiteY92" fmla="*/ 19 h 10000"/>
                  <a:gd name="connsiteX93" fmla="*/ 3876 w 10000"/>
                  <a:gd name="connsiteY93" fmla="*/ 31 h 10000"/>
                  <a:gd name="connsiteX94" fmla="*/ 3903 w 10000"/>
                  <a:gd name="connsiteY94" fmla="*/ 43 h 10000"/>
                  <a:gd name="connsiteX95" fmla="*/ 3930 w 10000"/>
                  <a:gd name="connsiteY95" fmla="*/ 62 h 10000"/>
                  <a:gd name="connsiteX96" fmla="*/ 3957 w 10000"/>
                  <a:gd name="connsiteY96" fmla="*/ 81 h 10000"/>
                  <a:gd name="connsiteX97" fmla="*/ 3988 w 10000"/>
                  <a:gd name="connsiteY97" fmla="*/ 106 h 10000"/>
                  <a:gd name="connsiteX98" fmla="*/ 4015 w 10000"/>
                  <a:gd name="connsiteY98" fmla="*/ 130 h 10000"/>
                  <a:gd name="connsiteX99" fmla="*/ 4047 w 10000"/>
                  <a:gd name="connsiteY99" fmla="*/ 155 h 10000"/>
                  <a:gd name="connsiteX100" fmla="*/ 4074 w 10000"/>
                  <a:gd name="connsiteY100" fmla="*/ 186 h 10000"/>
                  <a:gd name="connsiteX101" fmla="*/ 4101 w 10000"/>
                  <a:gd name="connsiteY101" fmla="*/ 217 h 10000"/>
                  <a:gd name="connsiteX102" fmla="*/ 4132 w 10000"/>
                  <a:gd name="connsiteY102" fmla="*/ 255 h 10000"/>
                  <a:gd name="connsiteX103" fmla="*/ 4160 w 10000"/>
                  <a:gd name="connsiteY103" fmla="*/ 292 h 10000"/>
                  <a:gd name="connsiteX104" fmla="*/ 4191 w 10000"/>
                  <a:gd name="connsiteY104" fmla="*/ 329 h 10000"/>
                  <a:gd name="connsiteX105" fmla="*/ 4218 w 10000"/>
                  <a:gd name="connsiteY105" fmla="*/ 373 h 10000"/>
                  <a:gd name="connsiteX106" fmla="*/ 4245 w 10000"/>
                  <a:gd name="connsiteY106" fmla="*/ 422 h 10000"/>
                  <a:gd name="connsiteX107" fmla="*/ 4277 w 10000"/>
                  <a:gd name="connsiteY107" fmla="*/ 466 h 10000"/>
                  <a:gd name="connsiteX108" fmla="*/ 4304 w 10000"/>
                  <a:gd name="connsiteY108" fmla="*/ 522 h 10000"/>
                  <a:gd name="connsiteX109" fmla="*/ 4335 w 10000"/>
                  <a:gd name="connsiteY109" fmla="*/ 571 h 10000"/>
                  <a:gd name="connsiteX110" fmla="*/ 4362 w 10000"/>
                  <a:gd name="connsiteY110" fmla="*/ 634 h 10000"/>
                  <a:gd name="connsiteX111" fmla="*/ 4389 w 10000"/>
                  <a:gd name="connsiteY111" fmla="*/ 689 h 10000"/>
                  <a:gd name="connsiteX112" fmla="*/ 4421 w 10000"/>
                  <a:gd name="connsiteY112" fmla="*/ 752 h 10000"/>
                  <a:gd name="connsiteX113" fmla="*/ 4448 w 10000"/>
                  <a:gd name="connsiteY113" fmla="*/ 820 h 10000"/>
                  <a:gd name="connsiteX114" fmla="*/ 4475 w 10000"/>
                  <a:gd name="connsiteY114" fmla="*/ 888 h 10000"/>
                  <a:gd name="connsiteX115" fmla="*/ 4507 w 10000"/>
                  <a:gd name="connsiteY115" fmla="*/ 957 h 10000"/>
                  <a:gd name="connsiteX116" fmla="*/ 4534 w 10000"/>
                  <a:gd name="connsiteY116" fmla="*/ 1037 h 10000"/>
                  <a:gd name="connsiteX117" fmla="*/ 4565 w 10000"/>
                  <a:gd name="connsiteY117" fmla="*/ 1118 h 10000"/>
                  <a:gd name="connsiteX118" fmla="*/ 4592 w 10000"/>
                  <a:gd name="connsiteY118" fmla="*/ 1199 h 10000"/>
                  <a:gd name="connsiteX119" fmla="*/ 4619 w 10000"/>
                  <a:gd name="connsiteY119" fmla="*/ 1286 h 10000"/>
                  <a:gd name="connsiteX120" fmla="*/ 4651 w 10000"/>
                  <a:gd name="connsiteY120" fmla="*/ 1373 h 10000"/>
                  <a:gd name="connsiteX121" fmla="*/ 4678 w 10000"/>
                  <a:gd name="connsiteY121" fmla="*/ 1472 h 10000"/>
                  <a:gd name="connsiteX122" fmla="*/ 4709 w 10000"/>
                  <a:gd name="connsiteY122" fmla="*/ 1565 h 10000"/>
                  <a:gd name="connsiteX123" fmla="*/ 4736 w 10000"/>
                  <a:gd name="connsiteY123" fmla="*/ 1671 h 10000"/>
                  <a:gd name="connsiteX124" fmla="*/ 4763 w 10000"/>
                  <a:gd name="connsiteY124" fmla="*/ 1776 h 10000"/>
                  <a:gd name="connsiteX125" fmla="*/ 4795 w 10000"/>
                  <a:gd name="connsiteY125" fmla="*/ 1894 h 10000"/>
                  <a:gd name="connsiteX126" fmla="*/ 4822 w 10000"/>
                  <a:gd name="connsiteY126" fmla="*/ 2012 h 10000"/>
                  <a:gd name="connsiteX127" fmla="*/ 4854 w 10000"/>
                  <a:gd name="connsiteY127" fmla="*/ 2137 h 10000"/>
                  <a:gd name="connsiteX128" fmla="*/ 4881 w 10000"/>
                  <a:gd name="connsiteY128" fmla="*/ 2267 h 10000"/>
                  <a:gd name="connsiteX129" fmla="*/ 4908 w 10000"/>
                  <a:gd name="connsiteY129" fmla="*/ 2404 h 10000"/>
                  <a:gd name="connsiteX130" fmla="*/ 4935 w 10000"/>
                  <a:gd name="connsiteY130" fmla="*/ 2553 h 10000"/>
                  <a:gd name="connsiteX131" fmla="*/ 4966 w 10000"/>
                  <a:gd name="connsiteY131" fmla="*/ 2708 h 10000"/>
                  <a:gd name="connsiteX132" fmla="*/ 4993 w 10000"/>
                  <a:gd name="connsiteY132" fmla="*/ 2870 h 10000"/>
                  <a:gd name="connsiteX133" fmla="*/ 5025 w 10000"/>
                  <a:gd name="connsiteY133" fmla="*/ 3043 h 10000"/>
                  <a:gd name="connsiteX134" fmla="*/ 5052 w 10000"/>
                  <a:gd name="connsiteY134" fmla="*/ 3230 h 10000"/>
                  <a:gd name="connsiteX135" fmla="*/ 5079 w 10000"/>
                  <a:gd name="connsiteY135" fmla="*/ 3429 h 10000"/>
                  <a:gd name="connsiteX136" fmla="*/ 5110 w 10000"/>
                  <a:gd name="connsiteY136" fmla="*/ 3646 h 10000"/>
                  <a:gd name="connsiteX137" fmla="*/ 5137 w 10000"/>
                  <a:gd name="connsiteY137" fmla="*/ 3882 h 10000"/>
                  <a:gd name="connsiteX138" fmla="*/ 5169 w 10000"/>
                  <a:gd name="connsiteY138" fmla="*/ 4143 h 10000"/>
                  <a:gd name="connsiteX139" fmla="*/ 5196 w 10000"/>
                  <a:gd name="connsiteY139" fmla="*/ 4441 h 10000"/>
                  <a:gd name="connsiteX140" fmla="*/ 5223 w 10000"/>
                  <a:gd name="connsiteY140" fmla="*/ 4789 h 10000"/>
                  <a:gd name="connsiteX141" fmla="*/ 5255 w 10000"/>
                  <a:gd name="connsiteY141" fmla="*/ 5205 h 10000"/>
                  <a:gd name="connsiteX142" fmla="*/ 5282 w 10000"/>
                  <a:gd name="connsiteY142" fmla="*/ 5758 h 10000"/>
                  <a:gd name="connsiteX143" fmla="*/ 5313 w 10000"/>
                  <a:gd name="connsiteY143" fmla="*/ 6671 h 10000"/>
                  <a:gd name="connsiteX144" fmla="*/ 5340 w 10000"/>
                  <a:gd name="connsiteY144" fmla="*/ 7776 h 10000"/>
                  <a:gd name="connsiteX145" fmla="*/ 5367 w 10000"/>
                  <a:gd name="connsiteY145" fmla="*/ 6565 h 10000"/>
                  <a:gd name="connsiteX146" fmla="*/ 5399 w 10000"/>
                  <a:gd name="connsiteY146" fmla="*/ 6255 h 10000"/>
                  <a:gd name="connsiteX147" fmla="*/ 5426 w 10000"/>
                  <a:gd name="connsiteY147" fmla="*/ 6155 h 10000"/>
                  <a:gd name="connsiteX148" fmla="*/ 5453 w 10000"/>
                  <a:gd name="connsiteY148" fmla="*/ 6180 h 10000"/>
                  <a:gd name="connsiteX149" fmla="*/ 5484 w 10000"/>
                  <a:gd name="connsiteY149" fmla="*/ 6286 h 10000"/>
                  <a:gd name="connsiteX150" fmla="*/ 5511 w 10000"/>
                  <a:gd name="connsiteY150" fmla="*/ 6484 h 10000"/>
                  <a:gd name="connsiteX151" fmla="*/ 5539 w 10000"/>
                  <a:gd name="connsiteY151" fmla="*/ 6801 h 10000"/>
                  <a:gd name="connsiteX152" fmla="*/ 5570 w 10000"/>
                  <a:gd name="connsiteY152" fmla="*/ 7373 h 10000"/>
                  <a:gd name="connsiteX153" fmla="*/ 5597 w 10000"/>
                  <a:gd name="connsiteY153" fmla="*/ 9447 h 10000"/>
                  <a:gd name="connsiteX154" fmla="*/ 5629 w 10000"/>
                  <a:gd name="connsiteY154" fmla="*/ 7621 h 10000"/>
                  <a:gd name="connsiteX155" fmla="*/ 5656 w 10000"/>
                  <a:gd name="connsiteY155" fmla="*/ 7012 h 10000"/>
                  <a:gd name="connsiteX156" fmla="*/ 5683 w 10000"/>
                  <a:gd name="connsiteY156" fmla="*/ 6708 h 10000"/>
                  <a:gd name="connsiteX157" fmla="*/ 5714 w 10000"/>
                  <a:gd name="connsiteY157" fmla="*/ 6534 h 10000"/>
                  <a:gd name="connsiteX158" fmla="*/ 5741 w 10000"/>
                  <a:gd name="connsiteY158" fmla="*/ 6429 h 10000"/>
                  <a:gd name="connsiteX159" fmla="*/ 5773 w 10000"/>
                  <a:gd name="connsiteY159" fmla="*/ 6385 h 10000"/>
                  <a:gd name="connsiteX160" fmla="*/ 5800 w 10000"/>
                  <a:gd name="connsiteY160" fmla="*/ 6385 h 10000"/>
                  <a:gd name="connsiteX161" fmla="*/ 5827 w 10000"/>
                  <a:gd name="connsiteY161" fmla="*/ 6429 h 10000"/>
                  <a:gd name="connsiteX162" fmla="*/ 5858 w 10000"/>
                  <a:gd name="connsiteY162" fmla="*/ 6516 h 10000"/>
                  <a:gd name="connsiteX163" fmla="*/ 5886 w 10000"/>
                  <a:gd name="connsiteY163" fmla="*/ 6646 h 10000"/>
                  <a:gd name="connsiteX164" fmla="*/ 5913 w 10000"/>
                  <a:gd name="connsiteY164" fmla="*/ 6845 h 10000"/>
                  <a:gd name="connsiteX165" fmla="*/ 5944 w 10000"/>
                  <a:gd name="connsiteY165" fmla="*/ 7149 h 10000"/>
                  <a:gd name="connsiteX166" fmla="*/ 5971 w 10000"/>
                  <a:gd name="connsiteY166" fmla="*/ 7658 h 10000"/>
                  <a:gd name="connsiteX167" fmla="*/ 6003 w 10000"/>
                  <a:gd name="connsiteY167" fmla="*/ 9093 h 10000"/>
                  <a:gd name="connsiteX168" fmla="*/ 6030 w 10000"/>
                  <a:gd name="connsiteY168" fmla="*/ 8106 h 10000"/>
                  <a:gd name="connsiteX169" fmla="*/ 6057 w 10000"/>
                  <a:gd name="connsiteY169" fmla="*/ 7385 h 10000"/>
                  <a:gd name="connsiteX170" fmla="*/ 6088 w 10000"/>
                  <a:gd name="connsiteY170" fmla="*/ 7019 h 10000"/>
                  <a:gd name="connsiteX171" fmla="*/ 6115 w 10000"/>
                  <a:gd name="connsiteY171" fmla="*/ 6789 h 10000"/>
                  <a:gd name="connsiteX172" fmla="*/ 6147 w 10000"/>
                  <a:gd name="connsiteY172" fmla="*/ 6634 h 10000"/>
                  <a:gd name="connsiteX173" fmla="*/ 6174 w 10000"/>
                  <a:gd name="connsiteY173" fmla="*/ 6534 h 10000"/>
                  <a:gd name="connsiteX174" fmla="*/ 6201 w 10000"/>
                  <a:gd name="connsiteY174" fmla="*/ 6472 h 10000"/>
                  <a:gd name="connsiteX175" fmla="*/ 6233 w 10000"/>
                  <a:gd name="connsiteY175" fmla="*/ 6441 h 10000"/>
                  <a:gd name="connsiteX176" fmla="*/ 6260 w 10000"/>
                  <a:gd name="connsiteY176" fmla="*/ 6435 h 10000"/>
                  <a:gd name="connsiteX177" fmla="*/ 6291 w 10000"/>
                  <a:gd name="connsiteY177" fmla="*/ 6460 h 10000"/>
                  <a:gd name="connsiteX178" fmla="*/ 6318 w 10000"/>
                  <a:gd name="connsiteY178" fmla="*/ 6516 h 10000"/>
                  <a:gd name="connsiteX179" fmla="*/ 6345 w 10000"/>
                  <a:gd name="connsiteY179" fmla="*/ 6609 h 10000"/>
                  <a:gd name="connsiteX180" fmla="*/ 6372 w 10000"/>
                  <a:gd name="connsiteY180" fmla="*/ 6733 h 10000"/>
                  <a:gd name="connsiteX181" fmla="*/ 6404 w 10000"/>
                  <a:gd name="connsiteY181" fmla="*/ 6919 h 10000"/>
                  <a:gd name="connsiteX182" fmla="*/ 6431 w 10000"/>
                  <a:gd name="connsiteY182" fmla="*/ 7186 h 10000"/>
                  <a:gd name="connsiteX183" fmla="*/ 6462 w 10000"/>
                  <a:gd name="connsiteY183" fmla="*/ 7596 h 10000"/>
                  <a:gd name="connsiteX184" fmla="*/ 6489 w 10000"/>
                  <a:gd name="connsiteY184" fmla="*/ 8466 h 10000"/>
                  <a:gd name="connsiteX185" fmla="*/ 6516 w 10000"/>
                  <a:gd name="connsiteY185" fmla="*/ 8801 h 10000"/>
                  <a:gd name="connsiteX186" fmla="*/ 6548 w 10000"/>
                  <a:gd name="connsiteY186" fmla="*/ 7714 h 10000"/>
                  <a:gd name="connsiteX187" fmla="*/ 6575 w 10000"/>
                  <a:gd name="connsiteY187" fmla="*/ 7261 h 10000"/>
                  <a:gd name="connsiteX188" fmla="*/ 6607 w 10000"/>
                  <a:gd name="connsiteY188" fmla="*/ 6981 h 10000"/>
                  <a:gd name="connsiteX189" fmla="*/ 6634 w 10000"/>
                  <a:gd name="connsiteY189" fmla="*/ 6795 h 10000"/>
                  <a:gd name="connsiteX190" fmla="*/ 6661 w 10000"/>
                  <a:gd name="connsiteY190" fmla="*/ 6658 h 10000"/>
                  <a:gd name="connsiteX191" fmla="*/ 6692 w 10000"/>
                  <a:gd name="connsiteY191" fmla="*/ 6559 h 10000"/>
                  <a:gd name="connsiteX192" fmla="*/ 6719 w 10000"/>
                  <a:gd name="connsiteY192" fmla="*/ 6497 h 10000"/>
                  <a:gd name="connsiteX193" fmla="*/ 6751 w 10000"/>
                  <a:gd name="connsiteY193" fmla="*/ 6460 h 10000"/>
                  <a:gd name="connsiteX194" fmla="*/ 6778 w 10000"/>
                  <a:gd name="connsiteY194" fmla="*/ 6453 h 10000"/>
                  <a:gd name="connsiteX195" fmla="*/ 6805 w 10000"/>
                  <a:gd name="connsiteY195" fmla="*/ 6460 h 10000"/>
                  <a:gd name="connsiteX196" fmla="*/ 6836 w 10000"/>
                  <a:gd name="connsiteY196" fmla="*/ 6503 h 10000"/>
                  <a:gd name="connsiteX197" fmla="*/ 6863 w 10000"/>
                  <a:gd name="connsiteY197" fmla="*/ 6565 h 10000"/>
                  <a:gd name="connsiteX198" fmla="*/ 6890 w 10000"/>
                  <a:gd name="connsiteY198" fmla="*/ 6658 h 10000"/>
                  <a:gd name="connsiteX199" fmla="*/ 6922 w 10000"/>
                  <a:gd name="connsiteY199" fmla="*/ 6789 h 10000"/>
                  <a:gd name="connsiteX200" fmla="*/ 6949 w 10000"/>
                  <a:gd name="connsiteY200" fmla="*/ 6975 h 10000"/>
                  <a:gd name="connsiteX201" fmla="*/ 6981 w 10000"/>
                  <a:gd name="connsiteY201" fmla="*/ 7236 h 10000"/>
                  <a:gd name="connsiteX202" fmla="*/ 7008 w 10000"/>
                  <a:gd name="connsiteY202" fmla="*/ 7634 h 10000"/>
                  <a:gd name="connsiteX203" fmla="*/ 7035 w 10000"/>
                  <a:gd name="connsiteY203" fmla="*/ 8460 h 10000"/>
                  <a:gd name="connsiteX204" fmla="*/ 7066 w 10000"/>
                  <a:gd name="connsiteY204" fmla="*/ 8969 h 10000"/>
                  <a:gd name="connsiteX205" fmla="*/ 7093 w 10000"/>
                  <a:gd name="connsiteY205" fmla="*/ 7801 h 10000"/>
                  <a:gd name="connsiteX206" fmla="*/ 7125 w 10000"/>
                  <a:gd name="connsiteY206" fmla="*/ 7329 h 10000"/>
                  <a:gd name="connsiteX207" fmla="*/ 7152 w 10000"/>
                  <a:gd name="connsiteY207" fmla="*/ 7037 h 10000"/>
                  <a:gd name="connsiteX208" fmla="*/ 7179 w 10000"/>
                  <a:gd name="connsiteY208" fmla="*/ 6839 h 10000"/>
                  <a:gd name="connsiteX209" fmla="*/ 7210 w 10000"/>
                  <a:gd name="connsiteY209" fmla="*/ 6696 h 10000"/>
                  <a:gd name="connsiteX210" fmla="*/ 7237 w 10000"/>
                  <a:gd name="connsiteY210" fmla="*/ 6590 h 10000"/>
                  <a:gd name="connsiteX211" fmla="*/ 7269 w 10000"/>
                  <a:gd name="connsiteY211" fmla="*/ 6516 h 10000"/>
                  <a:gd name="connsiteX212" fmla="*/ 7296 w 10000"/>
                  <a:gd name="connsiteY212" fmla="*/ 6472 h 10000"/>
                  <a:gd name="connsiteX213" fmla="*/ 7323 w 10000"/>
                  <a:gd name="connsiteY213" fmla="*/ 6447 h 10000"/>
                  <a:gd name="connsiteX214" fmla="*/ 7350 w 10000"/>
                  <a:gd name="connsiteY214" fmla="*/ 6447 h 10000"/>
                  <a:gd name="connsiteX215" fmla="*/ 7382 w 10000"/>
                  <a:gd name="connsiteY215" fmla="*/ 6466 h 10000"/>
                  <a:gd name="connsiteX216" fmla="*/ 7409 w 10000"/>
                  <a:gd name="connsiteY216" fmla="*/ 6509 h 10000"/>
                  <a:gd name="connsiteX217" fmla="*/ 7440 w 10000"/>
                  <a:gd name="connsiteY217" fmla="*/ 6578 h 10000"/>
                  <a:gd name="connsiteX218" fmla="*/ 7467 w 10000"/>
                  <a:gd name="connsiteY218" fmla="*/ 6677 h 10000"/>
                  <a:gd name="connsiteX219" fmla="*/ 7494 w 10000"/>
                  <a:gd name="connsiteY219" fmla="*/ 6814 h 10000"/>
                  <a:gd name="connsiteX220" fmla="*/ 7526 w 10000"/>
                  <a:gd name="connsiteY220" fmla="*/ 7006 h 10000"/>
                  <a:gd name="connsiteX221" fmla="*/ 7553 w 10000"/>
                  <a:gd name="connsiteY221" fmla="*/ 7273 h 10000"/>
                  <a:gd name="connsiteX222" fmla="*/ 7584 w 10000"/>
                  <a:gd name="connsiteY222" fmla="*/ 7696 h 10000"/>
                  <a:gd name="connsiteX223" fmla="*/ 7612 w 10000"/>
                  <a:gd name="connsiteY223" fmla="*/ 8584 h 10000"/>
                  <a:gd name="connsiteX224" fmla="*/ 7639 w 10000"/>
                  <a:gd name="connsiteY224" fmla="*/ 8814 h 10000"/>
                  <a:gd name="connsiteX225" fmla="*/ 7670 w 10000"/>
                  <a:gd name="connsiteY225" fmla="*/ 7770 h 10000"/>
                  <a:gd name="connsiteX226" fmla="*/ 7697 w 10000"/>
                  <a:gd name="connsiteY226" fmla="*/ 7317 h 10000"/>
                  <a:gd name="connsiteX227" fmla="*/ 7729 w 10000"/>
                  <a:gd name="connsiteY227" fmla="*/ 7031 h 10000"/>
                  <a:gd name="connsiteX228" fmla="*/ 7756 w 10000"/>
                  <a:gd name="connsiteY228" fmla="*/ 6839 h 10000"/>
                  <a:gd name="connsiteX229" fmla="*/ 7783 w 10000"/>
                  <a:gd name="connsiteY229" fmla="*/ 6696 h 10000"/>
                  <a:gd name="connsiteX230" fmla="*/ 7810 w 10000"/>
                  <a:gd name="connsiteY230" fmla="*/ 6590 h 10000"/>
                  <a:gd name="connsiteX231" fmla="*/ 7841 w 10000"/>
                  <a:gd name="connsiteY231" fmla="*/ 6522 h 10000"/>
                  <a:gd name="connsiteX232" fmla="*/ 7868 w 10000"/>
                  <a:gd name="connsiteY232" fmla="*/ 6472 h 10000"/>
                  <a:gd name="connsiteX233" fmla="*/ 7900 w 10000"/>
                  <a:gd name="connsiteY233" fmla="*/ 6447 h 10000"/>
                  <a:gd name="connsiteX234" fmla="*/ 7927 w 10000"/>
                  <a:gd name="connsiteY234" fmla="*/ 6447 h 10000"/>
                  <a:gd name="connsiteX235" fmla="*/ 7954 w 10000"/>
                  <a:gd name="connsiteY235" fmla="*/ 6466 h 10000"/>
                  <a:gd name="connsiteX236" fmla="*/ 7986 w 10000"/>
                  <a:gd name="connsiteY236" fmla="*/ 6509 h 10000"/>
                  <a:gd name="connsiteX237" fmla="*/ 8013 w 10000"/>
                  <a:gd name="connsiteY237" fmla="*/ 6578 h 10000"/>
                  <a:gd name="connsiteX238" fmla="*/ 8044 w 10000"/>
                  <a:gd name="connsiteY238" fmla="*/ 6683 h 10000"/>
                  <a:gd name="connsiteX239" fmla="*/ 8071 w 10000"/>
                  <a:gd name="connsiteY239" fmla="*/ 6820 h 10000"/>
                  <a:gd name="connsiteX240" fmla="*/ 8098 w 10000"/>
                  <a:gd name="connsiteY240" fmla="*/ 7006 h 10000"/>
                  <a:gd name="connsiteX241" fmla="*/ 8130 w 10000"/>
                  <a:gd name="connsiteY241" fmla="*/ 7280 h 10000"/>
                  <a:gd name="connsiteX242" fmla="*/ 8157 w 10000"/>
                  <a:gd name="connsiteY242" fmla="*/ 7714 h 10000"/>
                  <a:gd name="connsiteX243" fmla="*/ 8188 w 10000"/>
                  <a:gd name="connsiteY243" fmla="*/ 8671 h 10000"/>
                  <a:gd name="connsiteX244" fmla="*/ 8215 w 10000"/>
                  <a:gd name="connsiteY244" fmla="*/ 8696 h 10000"/>
                  <a:gd name="connsiteX245" fmla="*/ 8242 w 10000"/>
                  <a:gd name="connsiteY245" fmla="*/ 7720 h 10000"/>
                  <a:gd name="connsiteX246" fmla="*/ 8274 w 10000"/>
                  <a:gd name="connsiteY246" fmla="*/ 7286 h 10000"/>
                  <a:gd name="connsiteX247" fmla="*/ 8301 w 10000"/>
                  <a:gd name="connsiteY247" fmla="*/ 7006 h 10000"/>
                  <a:gd name="connsiteX248" fmla="*/ 8328 w 10000"/>
                  <a:gd name="connsiteY248" fmla="*/ 6820 h 10000"/>
                  <a:gd name="connsiteX249" fmla="*/ 8360 w 10000"/>
                  <a:gd name="connsiteY249" fmla="*/ 6683 h 10000"/>
                  <a:gd name="connsiteX250" fmla="*/ 8387 w 10000"/>
                  <a:gd name="connsiteY250" fmla="*/ 6584 h 10000"/>
                  <a:gd name="connsiteX251" fmla="*/ 8418 w 10000"/>
                  <a:gd name="connsiteY251" fmla="*/ 6516 h 10000"/>
                  <a:gd name="connsiteX252" fmla="*/ 8445 w 10000"/>
                  <a:gd name="connsiteY252" fmla="*/ 6472 h 10000"/>
                  <a:gd name="connsiteX253" fmla="*/ 8472 w 10000"/>
                  <a:gd name="connsiteY253" fmla="*/ 6453 h 10000"/>
                  <a:gd name="connsiteX254" fmla="*/ 8504 w 10000"/>
                  <a:gd name="connsiteY254" fmla="*/ 6460 h 10000"/>
                  <a:gd name="connsiteX255" fmla="*/ 8531 w 10000"/>
                  <a:gd name="connsiteY255" fmla="*/ 6491 h 10000"/>
                  <a:gd name="connsiteX256" fmla="*/ 8562 w 10000"/>
                  <a:gd name="connsiteY256" fmla="*/ 6553 h 10000"/>
                  <a:gd name="connsiteX257" fmla="*/ 8589 w 10000"/>
                  <a:gd name="connsiteY257" fmla="*/ 6640 h 10000"/>
                  <a:gd name="connsiteX258" fmla="*/ 8616 w 10000"/>
                  <a:gd name="connsiteY258" fmla="*/ 6770 h 10000"/>
                  <a:gd name="connsiteX259" fmla="*/ 8648 w 10000"/>
                  <a:gd name="connsiteY259" fmla="*/ 6944 h 10000"/>
                  <a:gd name="connsiteX260" fmla="*/ 8675 w 10000"/>
                  <a:gd name="connsiteY260" fmla="*/ 7205 h 10000"/>
                  <a:gd name="connsiteX261" fmla="*/ 8707 w 10000"/>
                  <a:gd name="connsiteY261" fmla="*/ 7615 h 10000"/>
                  <a:gd name="connsiteX262" fmla="*/ 8734 w 10000"/>
                  <a:gd name="connsiteY262" fmla="*/ 8460 h 10000"/>
                  <a:gd name="connsiteX263" fmla="*/ 8761 w 10000"/>
                  <a:gd name="connsiteY263" fmla="*/ 8839 h 10000"/>
                  <a:gd name="connsiteX264" fmla="*/ 8788 w 10000"/>
                  <a:gd name="connsiteY264" fmla="*/ 7733 h 10000"/>
                  <a:gd name="connsiteX265" fmla="*/ 8819 w 10000"/>
                  <a:gd name="connsiteY265" fmla="*/ 7267 h 10000"/>
                  <a:gd name="connsiteX266" fmla="*/ 8851 w 10000"/>
                  <a:gd name="connsiteY266" fmla="*/ 6981 h 10000"/>
                  <a:gd name="connsiteX267" fmla="*/ 8878 w 10000"/>
                  <a:gd name="connsiteY267" fmla="*/ 6783 h 10000"/>
                  <a:gd name="connsiteX268" fmla="*/ 8905 w 10000"/>
                  <a:gd name="connsiteY268" fmla="*/ 6646 h 10000"/>
                  <a:gd name="connsiteX269" fmla="*/ 8932 w 10000"/>
                  <a:gd name="connsiteY269" fmla="*/ 6547 h 10000"/>
                  <a:gd name="connsiteX270" fmla="*/ 8963 w 10000"/>
                  <a:gd name="connsiteY270" fmla="*/ 6484 h 10000"/>
                  <a:gd name="connsiteX271" fmla="*/ 8991 w 10000"/>
                  <a:gd name="connsiteY271" fmla="*/ 6453 h 10000"/>
                  <a:gd name="connsiteX272" fmla="*/ 9022 w 10000"/>
                  <a:gd name="connsiteY272" fmla="*/ 6447 h 10000"/>
                  <a:gd name="connsiteX273" fmla="*/ 9049 w 10000"/>
                  <a:gd name="connsiteY273" fmla="*/ 6472 h 10000"/>
                  <a:gd name="connsiteX274" fmla="*/ 9076 w 10000"/>
                  <a:gd name="connsiteY274" fmla="*/ 6528 h 10000"/>
                  <a:gd name="connsiteX275" fmla="*/ 9108 w 10000"/>
                  <a:gd name="connsiteY275" fmla="*/ 6621 h 10000"/>
                  <a:gd name="connsiteX276" fmla="*/ 9135 w 10000"/>
                  <a:gd name="connsiteY276" fmla="*/ 6758 h 10000"/>
                  <a:gd name="connsiteX277" fmla="*/ 9166 w 10000"/>
                  <a:gd name="connsiteY277" fmla="*/ 6957 h 10000"/>
                  <a:gd name="connsiteX278" fmla="*/ 9193 w 10000"/>
                  <a:gd name="connsiteY278" fmla="*/ 7267 h 10000"/>
                  <a:gd name="connsiteX279" fmla="*/ 9220 w 10000"/>
                  <a:gd name="connsiteY279" fmla="*/ 7814 h 10000"/>
                  <a:gd name="connsiteX280" fmla="*/ 9252 w 10000"/>
                  <a:gd name="connsiteY280" fmla="*/ 9863 h 10000"/>
                  <a:gd name="connsiteX281" fmla="*/ 9279 w 10000"/>
                  <a:gd name="connsiteY281" fmla="*/ 7988 h 10000"/>
                  <a:gd name="connsiteX282" fmla="*/ 9306 w 10000"/>
                  <a:gd name="connsiteY282" fmla="*/ 7335 h 10000"/>
                  <a:gd name="connsiteX283" fmla="*/ 9338 w 10000"/>
                  <a:gd name="connsiteY283" fmla="*/ 6988 h 10000"/>
                  <a:gd name="connsiteX284" fmla="*/ 9365 w 10000"/>
                  <a:gd name="connsiteY284" fmla="*/ 6758 h 10000"/>
                  <a:gd name="connsiteX285" fmla="*/ 9396 w 10000"/>
                  <a:gd name="connsiteY285" fmla="*/ 6602 h 10000"/>
                  <a:gd name="connsiteX286" fmla="*/ 9423 w 10000"/>
                  <a:gd name="connsiteY286" fmla="*/ 6503 h 10000"/>
                  <a:gd name="connsiteX287" fmla="*/ 9450 w 10000"/>
                  <a:gd name="connsiteY287" fmla="*/ 6447 h 10000"/>
                  <a:gd name="connsiteX288" fmla="*/ 9482 w 10000"/>
                  <a:gd name="connsiteY288" fmla="*/ 6435 h 10000"/>
                  <a:gd name="connsiteX289" fmla="*/ 9509 w 10000"/>
                  <a:gd name="connsiteY289" fmla="*/ 6460 h 10000"/>
                  <a:gd name="connsiteX290" fmla="*/ 9540 w 10000"/>
                  <a:gd name="connsiteY290" fmla="*/ 6534 h 10000"/>
                  <a:gd name="connsiteX291" fmla="*/ 9567 w 10000"/>
                  <a:gd name="connsiteY291" fmla="*/ 6665 h 10000"/>
                  <a:gd name="connsiteX292" fmla="*/ 9594 w 10000"/>
                  <a:gd name="connsiteY292" fmla="*/ 6882 h 10000"/>
                  <a:gd name="connsiteX293" fmla="*/ 9626 w 10000"/>
                  <a:gd name="connsiteY293" fmla="*/ 7242 h 10000"/>
                  <a:gd name="connsiteX294" fmla="*/ 9653 w 10000"/>
                  <a:gd name="connsiteY294" fmla="*/ 7981 h 10000"/>
                  <a:gd name="connsiteX295" fmla="*/ 9680 w 10000"/>
                  <a:gd name="connsiteY295" fmla="*/ 8820 h 10000"/>
                  <a:gd name="connsiteX296" fmla="*/ 9712 w 10000"/>
                  <a:gd name="connsiteY296" fmla="*/ 7484 h 10000"/>
                  <a:gd name="connsiteX297" fmla="*/ 9739 w 10000"/>
                  <a:gd name="connsiteY297" fmla="*/ 7012 h 10000"/>
                  <a:gd name="connsiteX298" fmla="*/ 9766 w 10000"/>
                  <a:gd name="connsiteY298" fmla="*/ 6758 h 10000"/>
                  <a:gd name="connsiteX299" fmla="*/ 9797 w 10000"/>
                  <a:gd name="connsiteY299" fmla="*/ 6615 h 10000"/>
                  <a:gd name="connsiteX300" fmla="*/ 9824 w 10000"/>
                  <a:gd name="connsiteY300" fmla="*/ 6559 h 10000"/>
                  <a:gd name="connsiteX301" fmla="*/ 9856 w 10000"/>
                  <a:gd name="connsiteY301" fmla="*/ 6590 h 10000"/>
                  <a:gd name="connsiteX302" fmla="*/ 9883 w 10000"/>
                  <a:gd name="connsiteY302" fmla="*/ 6708 h 10000"/>
                  <a:gd name="connsiteX303" fmla="*/ 9910 w 10000"/>
                  <a:gd name="connsiteY303" fmla="*/ 6950 h 10000"/>
                  <a:gd name="connsiteX304" fmla="*/ 9941 w 10000"/>
                  <a:gd name="connsiteY304" fmla="*/ 7404 h 10000"/>
                  <a:gd name="connsiteX305" fmla="*/ 9968 w 10000"/>
                  <a:gd name="connsiteY305" fmla="*/ 8516 h 10000"/>
                  <a:gd name="connsiteX306" fmla="*/ 10000 w 10000"/>
                  <a:gd name="connsiteY30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41 w 10000"/>
                  <a:gd name="connsiteY84" fmla="*/ 19 h 10000"/>
                  <a:gd name="connsiteX85" fmla="*/ 3673 w 10000"/>
                  <a:gd name="connsiteY85" fmla="*/ 6 h 10000"/>
                  <a:gd name="connsiteX86" fmla="*/ 3700 w 10000"/>
                  <a:gd name="connsiteY86" fmla="*/ 6 h 10000"/>
                  <a:gd name="connsiteX87" fmla="*/ 3731 w 10000"/>
                  <a:gd name="connsiteY87" fmla="*/ 0 h 10000"/>
                  <a:gd name="connsiteX88" fmla="*/ 3758 w 10000"/>
                  <a:gd name="connsiteY88" fmla="*/ 0 h 10000"/>
                  <a:gd name="connsiteX89" fmla="*/ 3785 w 10000"/>
                  <a:gd name="connsiteY89" fmla="*/ 6 h 10000"/>
                  <a:gd name="connsiteX90" fmla="*/ 3817 w 10000"/>
                  <a:gd name="connsiteY90" fmla="*/ 12 h 10000"/>
                  <a:gd name="connsiteX91" fmla="*/ 3844 w 10000"/>
                  <a:gd name="connsiteY91" fmla="*/ 19 h 10000"/>
                  <a:gd name="connsiteX92" fmla="*/ 3876 w 10000"/>
                  <a:gd name="connsiteY92" fmla="*/ 31 h 10000"/>
                  <a:gd name="connsiteX93" fmla="*/ 3903 w 10000"/>
                  <a:gd name="connsiteY93" fmla="*/ 43 h 10000"/>
                  <a:gd name="connsiteX94" fmla="*/ 3930 w 10000"/>
                  <a:gd name="connsiteY94" fmla="*/ 62 h 10000"/>
                  <a:gd name="connsiteX95" fmla="*/ 3957 w 10000"/>
                  <a:gd name="connsiteY95" fmla="*/ 81 h 10000"/>
                  <a:gd name="connsiteX96" fmla="*/ 3988 w 10000"/>
                  <a:gd name="connsiteY96" fmla="*/ 106 h 10000"/>
                  <a:gd name="connsiteX97" fmla="*/ 4015 w 10000"/>
                  <a:gd name="connsiteY97" fmla="*/ 130 h 10000"/>
                  <a:gd name="connsiteX98" fmla="*/ 4047 w 10000"/>
                  <a:gd name="connsiteY98" fmla="*/ 155 h 10000"/>
                  <a:gd name="connsiteX99" fmla="*/ 4074 w 10000"/>
                  <a:gd name="connsiteY99" fmla="*/ 186 h 10000"/>
                  <a:gd name="connsiteX100" fmla="*/ 4101 w 10000"/>
                  <a:gd name="connsiteY100" fmla="*/ 217 h 10000"/>
                  <a:gd name="connsiteX101" fmla="*/ 4132 w 10000"/>
                  <a:gd name="connsiteY101" fmla="*/ 255 h 10000"/>
                  <a:gd name="connsiteX102" fmla="*/ 4160 w 10000"/>
                  <a:gd name="connsiteY102" fmla="*/ 292 h 10000"/>
                  <a:gd name="connsiteX103" fmla="*/ 4191 w 10000"/>
                  <a:gd name="connsiteY103" fmla="*/ 329 h 10000"/>
                  <a:gd name="connsiteX104" fmla="*/ 4218 w 10000"/>
                  <a:gd name="connsiteY104" fmla="*/ 373 h 10000"/>
                  <a:gd name="connsiteX105" fmla="*/ 4245 w 10000"/>
                  <a:gd name="connsiteY105" fmla="*/ 422 h 10000"/>
                  <a:gd name="connsiteX106" fmla="*/ 4277 w 10000"/>
                  <a:gd name="connsiteY106" fmla="*/ 466 h 10000"/>
                  <a:gd name="connsiteX107" fmla="*/ 4304 w 10000"/>
                  <a:gd name="connsiteY107" fmla="*/ 522 h 10000"/>
                  <a:gd name="connsiteX108" fmla="*/ 4335 w 10000"/>
                  <a:gd name="connsiteY108" fmla="*/ 571 h 10000"/>
                  <a:gd name="connsiteX109" fmla="*/ 4362 w 10000"/>
                  <a:gd name="connsiteY109" fmla="*/ 634 h 10000"/>
                  <a:gd name="connsiteX110" fmla="*/ 4389 w 10000"/>
                  <a:gd name="connsiteY110" fmla="*/ 689 h 10000"/>
                  <a:gd name="connsiteX111" fmla="*/ 4421 w 10000"/>
                  <a:gd name="connsiteY111" fmla="*/ 752 h 10000"/>
                  <a:gd name="connsiteX112" fmla="*/ 4448 w 10000"/>
                  <a:gd name="connsiteY112" fmla="*/ 820 h 10000"/>
                  <a:gd name="connsiteX113" fmla="*/ 4475 w 10000"/>
                  <a:gd name="connsiteY113" fmla="*/ 888 h 10000"/>
                  <a:gd name="connsiteX114" fmla="*/ 4507 w 10000"/>
                  <a:gd name="connsiteY114" fmla="*/ 957 h 10000"/>
                  <a:gd name="connsiteX115" fmla="*/ 4534 w 10000"/>
                  <a:gd name="connsiteY115" fmla="*/ 1037 h 10000"/>
                  <a:gd name="connsiteX116" fmla="*/ 4565 w 10000"/>
                  <a:gd name="connsiteY116" fmla="*/ 1118 h 10000"/>
                  <a:gd name="connsiteX117" fmla="*/ 4592 w 10000"/>
                  <a:gd name="connsiteY117" fmla="*/ 1199 h 10000"/>
                  <a:gd name="connsiteX118" fmla="*/ 4619 w 10000"/>
                  <a:gd name="connsiteY118" fmla="*/ 1286 h 10000"/>
                  <a:gd name="connsiteX119" fmla="*/ 4651 w 10000"/>
                  <a:gd name="connsiteY119" fmla="*/ 1373 h 10000"/>
                  <a:gd name="connsiteX120" fmla="*/ 4678 w 10000"/>
                  <a:gd name="connsiteY120" fmla="*/ 1472 h 10000"/>
                  <a:gd name="connsiteX121" fmla="*/ 4709 w 10000"/>
                  <a:gd name="connsiteY121" fmla="*/ 1565 h 10000"/>
                  <a:gd name="connsiteX122" fmla="*/ 4736 w 10000"/>
                  <a:gd name="connsiteY122" fmla="*/ 1671 h 10000"/>
                  <a:gd name="connsiteX123" fmla="*/ 4763 w 10000"/>
                  <a:gd name="connsiteY123" fmla="*/ 1776 h 10000"/>
                  <a:gd name="connsiteX124" fmla="*/ 4795 w 10000"/>
                  <a:gd name="connsiteY124" fmla="*/ 1894 h 10000"/>
                  <a:gd name="connsiteX125" fmla="*/ 4822 w 10000"/>
                  <a:gd name="connsiteY125" fmla="*/ 2012 h 10000"/>
                  <a:gd name="connsiteX126" fmla="*/ 4854 w 10000"/>
                  <a:gd name="connsiteY126" fmla="*/ 2137 h 10000"/>
                  <a:gd name="connsiteX127" fmla="*/ 4881 w 10000"/>
                  <a:gd name="connsiteY127" fmla="*/ 2267 h 10000"/>
                  <a:gd name="connsiteX128" fmla="*/ 4908 w 10000"/>
                  <a:gd name="connsiteY128" fmla="*/ 2404 h 10000"/>
                  <a:gd name="connsiteX129" fmla="*/ 4935 w 10000"/>
                  <a:gd name="connsiteY129" fmla="*/ 2553 h 10000"/>
                  <a:gd name="connsiteX130" fmla="*/ 4966 w 10000"/>
                  <a:gd name="connsiteY130" fmla="*/ 2708 h 10000"/>
                  <a:gd name="connsiteX131" fmla="*/ 4993 w 10000"/>
                  <a:gd name="connsiteY131" fmla="*/ 2870 h 10000"/>
                  <a:gd name="connsiteX132" fmla="*/ 5025 w 10000"/>
                  <a:gd name="connsiteY132" fmla="*/ 3043 h 10000"/>
                  <a:gd name="connsiteX133" fmla="*/ 5052 w 10000"/>
                  <a:gd name="connsiteY133" fmla="*/ 3230 h 10000"/>
                  <a:gd name="connsiteX134" fmla="*/ 5079 w 10000"/>
                  <a:gd name="connsiteY134" fmla="*/ 3429 h 10000"/>
                  <a:gd name="connsiteX135" fmla="*/ 5110 w 10000"/>
                  <a:gd name="connsiteY135" fmla="*/ 3646 h 10000"/>
                  <a:gd name="connsiteX136" fmla="*/ 5137 w 10000"/>
                  <a:gd name="connsiteY136" fmla="*/ 3882 h 10000"/>
                  <a:gd name="connsiteX137" fmla="*/ 5169 w 10000"/>
                  <a:gd name="connsiteY137" fmla="*/ 4143 h 10000"/>
                  <a:gd name="connsiteX138" fmla="*/ 5196 w 10000"/>
                  <a:gd name="connsiteY138" fmla="*/ 4441 h 10000"/>
                  <a:gd name="connsiteX139" fmla="*/ 5223 w 10000"/>
                  <a:gd name="connsiteY139" fmla="*/ 4789 h 10000"/>
                  <a:gd name="connsiteX140" fmla="*/ 5255 w 10000"/>
                  <a:gd name="connsiteY140" fmla="*/ 5205 h 10000"/>
                  <a:gd name="connsiteX141" fmla="*/ 5282 w 10000"/>
                  <a:gd name="connsiteY141" fmla="*/ 5758 h 10000"/>
                  <a:gd name="connsiteX142" fmla="*/ 5313 w 10000"/>
                  <a:gd name="connsiteY142" fmla="*/ 6671 h 10000"/>
                  <a:gd name="connsiteX143" fmla="*/ 5340 w 10000"/>
                  <a:gd name="connsiteY143" fmla="*/ 7776 h 10000"/>
                  <a:gd name="connsiteX144" fmla="*/ 5367 w 10000"/>
                  <a:gd name="connsiteY144" fmla="*/ 6565 h 10000"/>
                  <a:gd name="connsiteX145" fmla="*/ 5399 w 10000"/>
                  <a:gd name="connsiteY145" fmla="*/ 6255 h 10000"/>
                  <a:gd name="connsiteX146" fmla="*/ 5426 w 10000"/>
                  <a:gd name="connsiteY146" fmla="*/ 6155 h 10000"/>
                  <a:gd name="connsiteX147" fmla="*/ 5453 w 10000"/>
                  <a:gd name="connsiteY147" fmla="*/ 6180 h 10000"/>
                  <a:gd name="connsiteX148" fmla="*/ 5484 w 10000"/>
                  <a:gd name="connsiteY148" fmla="*/ 6286 h 10000"/>
                  <a:gd name="connsiteX149" fmla="*/ 5511 w 10000"/>
                  <a:gd name="connsiteY149" fmla="*/ 6484 h 10000"/>
                  <a:gd name="connsiteX150" fmla="*/ 5539 w 10000"/>
                  <a:gd name="connsiteY150" fmla="*/ 6801 h 10000"/>
                  <a:gd name="connsiteX151" fmla="*/ 5570 w 10000"/>
                  <a:gd name="connsiteY151" fmla="*/ 7373 h 10000"/>
                  <a:gd name="connsiteX152" fmla="*/ 5597 w 10000"/>
                  <a:gd name="connsiteY152" fmla="*/ 9447 h 10000"/>
                  <a:gd name="connsiteX153" fmla="*/ 5629 w 10000"/>
                  <a:gd name="connsiteY153" fmla="*/ 7621 h 10000"/>
                  <a:gd name="connsiteX154" fmla="*/ 5656 w 10000"/>
                  <a:gd name="connsiteY154" fmla="*/ 7012 h 10000"/>
                  <a:gd name="connsiteX155" fmla="*/ 5683 w 10000"/>
                  <a:gd name="connsiteY155" fmla="*/ 6708 h 10000"/>
                  <a:gd name="connsiteX156" fmla="*/ 5714 w 10000"/>
                  <a:gd name="connsiteY156" fmla="*/ 6534 h 10000"/>
                  <a:gd name="connsiteX157" fmla="*/ 5741 w 10000"/>
                  <a:gd name="connsiteY157" fmla="*/ 6429 h 10000"/>
                  <a:gd name="connsiteX158" fmla="*/ 5773 w 10000"/>
                  <a:gd name="connsiteY158" fmla="*/ 6385 h 10000"/>
                  <a:gd name="connsiteX159" fmla="*/ 5800 w 10000"/>
                  <a:gd name="connsiteY159" fmla="*/ 6385 h 10000"/>
                  <a:gd name="connsiteX160" fmla="*/ 5827 w 10000"/>
                  <a:gd name="connsiteY160" fmla="*/ 6429 h 10000"/>
                  <a:gd name="connsiteX161" fmla="*/ 5858 w 10000"/>
                  <a:gd name="connsiteY161" fmla="*/ 6516 h 10000"/>
                  <a:gd name="connsiteX162" fmla="*/ 5886 w 10000"/>
                  <a:gd name="connsiteY162" fmla="*/ 6646 h 10000"/>
                  <a:gd name="connsiteX163" fmla="*/ 5913 w 10000"/>
                  <a:gd name="connsiteY163" fmla="*/ 6845 h 10000"/>
                  <a:gd name="connsiteX164" fmla="*/ 5944 w 10000"/>
                  <a:gd name="connsiteY164" fmla="*/ 7149 h 10000"/>
                  <a:gd name="connsiteX165" fmla="*/ 5971 w 10000"/>
                  <a:gd name="connsiteY165" fmla="*/ 7658 h 10000"/>
                  <a:gd name="connsiteX166" fmla="*/ 6003 w 10000"/>
                  <a:gd name="connsiteY166" fmla="*/ 9093 h 10000"/>
                  <a:gd name="connsiteX167" fmla="*/ 6030 w 10000"/>
                  <a:gd name="connsiteY167" fmla="*/ 8106 h 10000"/>
                  <a:gd name="connsiteX168" fmla="*/ 6057 w 10000"/>
                  <a:gd name="connsiteY168" fmla="*/ 7385 h 10000"/>
                  <a:gd name="connsiteX169" fmla="*/ 6088 w 10000"/>
                  <a:gd name="connsiteY169" fmla="*/ 7019 h 10000"/>
                  <a:gd name="connsiteX170" fmla="*/ 6115 w 10000"/>
                  <a:gd name="connsiteY170" fmla="*/ 6789 h 10000"/>
                  <a:gd name="connsiteX171" fmla="*/ 6147 w 10000"/>
                  <a:gd name="connsiteY171" fmla="*/ 6634 h 10000"/>
                  <a:gd name="connsiteX172" fmla="*/ 6174 w 10000"/>
                  <a:gd name="connsiteY172" fmla="*/ 6534 h 10000"/>
                  <a:gd name="connsiteX173" fmla="*/ 6201 w 10000"/>
                  <a:gd name="connsiteY173" fmla="*/ 6472 h 10000"/>
                  <a:gd name="connsiteX174" fmla="*/ 6233 w 10000"/>
                  <a:gd name="connsiteY174" fmla="*/ 6441 h 10000"/>
                  <a:gd name="connsiteX175" fmla="*/ 6260 w 10000"/>
                  <a:gd name="connsiteY175" fmla="*/ 6435 h 10000"/>
                  <a:gd name="connsiteX176" fmla="*/ 6291 w 10000"/>
                  <a:gd name="connsiteY176" fmla="*/ 6460 h 10000"/>
                  <a:gd name="connsiteX177" fmla="*/ 6318 w 10000"/>
                  <a:gd name="connsiteY177" fmla="*/ 6516 h 10000"/>
                  <a:gd name="connsiteX178" fmla="*/ 6345 w 10000"/>
                  <a:gd name="connsiteY178" fmla="*/ 6609 h 10000"/>
                  <a:gd name="connsiteX179" fmla="*/ 6372 w 10000"/>
                  <a:gd name="connsiteY179" fmla="*/ 6733 h 10000"/>
                  <a:gd name="connsiteX180" fmla="*/ 6404 w 10000"/>
                  <a:gd name="connsiteY180" fmla="*/ 6919 h 10000"/>
                  <a:gd name="connsiteX181" fmla="*/ 6431 w 10000"/>
                  <a:gd name="connsiteY181" fmla="*/ 7186 h 10000"/>
                  <a:gd name="connsiteX182" fmla="*/ 6462 w 10000"/>
                  <a:gd name="connsiteY182" fmla="*/ 7596 h 10000"/>
                  <a:gd name="connsiteX183" fmla="*/ 6489 w 10000"/>
                  <a:gd name="connsiteY183" fmla="*/ 8466 h 10000"/>
                  <a:gd name="connsiteX184" fmla="*/ 6516 w 10000"/>
                  <a:gd name="connsiteY184" fmla="*/ 8801 h 10000"/>
                  <a:gd name="connsiteX185" fmla="*/ 6548 w 10000"/>
                  <a:gd name="connsiteY185" fmla="*/ 7714 h 10000"/>
                  <a:gd name="connsiteX186" fmla="*/ 6575 w 10000"/>
                  <a:gd name="connsiteY186" fmla="*/ 7261 h 10000"/>
                  <a:gd name="connsiteX187" fmla="*/ 6607 w 10000"/>
                  <a:gd name="connsiteY187" fmla="*/ 6981 h 10000"/>
                  <a:gd name="connsiteX188" fmla="*/ 6634 w 10000"/>
                  <a:gd name="connsiteY188" fmla="*/ 6795 h 10000"/>
                  <a:gd name="connsiteX189" fmla="*/ 6661 w 10000"/>
                  <a:gd name="connsiteY189" fmla="*/ 6658 h 10000"/>
                  <a:gd name="connsiteX190" fmla="*/ 6692 w 10000"/>
                  <a:gd name="connsiteY190" fmla="*/ 6559 h 10000"/>
                  <a:gd name="connsiteX191" fmla="*/ 6719 w 10000"/>
                  <a:gd name="connsiteY191" fmla="*/ 6497 h 10000"/>
                  <a:gd name="connsiteX192" fmla="*/ 6751 w 10000"/>
                  <a:gd name="connsiteY192" fmla="*/ 6460 h 10000"/>
                  <a:gd name="connsiteX193" fmla="*/ 6778 w 10000"/>
                  <a:gd name="connsiteY193" fmla="*/ 6453 h 10000"/>
                  <a:gd name="connsiteX194" fmla="*/ 6805 w 10000"/>
                  <a:gd name="connsiteY194" fmla="*/ 6460 h 10000"/>
                  <a:gd name="connsiteX195" fmla="*/ 6836 w 10000"/>
                  <a:gd name="connsiteY195" fmla="*/ 6503 h 10000"/>
                  <a:gd name="connsiteX196" fmla="*/ 6863 w 10000"/>
                  <a:gd name="connsiteY196" fmla="*/ 6565 h 10000"/>
                  <a:gd name="connsiteX197" fmla="*/ 6890 w 10000"/>
                  <a:gd name="connsiteY197" fmla="*/ 6658 h 10000"/>
                  <a:gd name="connsiteX198" fmla="*/ 6922 w 10000"/>
                  <a:gd name="connsiteY198" fmla="*/ 6789 h 10000"/>
                  <a:gd name="connsiteX199" fmla="*/ 6949 w 10000"/>
                  <a:gd name="connsiteY199" fmla="*/ 6975 h 10000"/>
                  <a:gd name="connsiteX200" fmla="*/ 6981 w 10000"/>
                  <a:gd name="connsiteY200" fmla="*/ 7236 h 10000"/>
                  <a:gd name="connsiteX201" fmla="*/ 7008 w 10000"/>
                  <a:gd name="connsiteY201" fmla="*/ 7634 h 10000"/>
                  <a:gd name="connsiteX202" fmla="*/ 7035 w 10000"/>
                  <a:gd name="connsiteY202" fmla="*/ 8460 h 10000"/>
                  <a:gd name="connsiteX203" fmla="*/ 7066 w 10000"/>
                  <a:gd name="connsiteY203" fmla="*/ 8969 h 10000"/>
                  <a:gd name="connsiteX204" fmla="*/ 7093 w 10000"/>
                  <a:gd name="connsiteY204" fmla="*/ 7801 h 10000"/>
                  <a:gd name="connsiteX205" fmla="*/ 7125 w 10000"/>
                  <a:gd name="connsiteY205" fmla="*/ 7329 h 10000"/>
                  <a:gd name="connsiteX206" fmla="*/ 7152 w 10000"/>
                  <a:gd name="connsiteY206" fmla="*/ 7037 h 10000"/>
                  <a:gd name="connsiteX207" fmla="*/ 7179 w 10000"/>
                  <a:gd name="connsiteY207" fmla="*/ 6839 h 10000"/>
                  <a:gd name="connsiteX208" fmla="*/ 7210 w 10000"/>
                  <a:gd name="connsiteY208" fmla="*/ 6696 h 10000"/>
                  <a:gd name="connsiteX209" fmla="*/ 7237 w 10000"/>
                  <a:gd name="connsiteY209" fmla="*/ 6590 h 10000"/>
                  <a:gd name="connsiteX210" fmla="*/ 7269 w 10000"/>
                  <a:gd name="connsiteY210" fmla="*/ 6516 h 10000"/>
                  <a:gd name="connsiteX211" fmla="*/ 7296 w 10000"/>
                  <a:gd name="connsiteY211" fmla="*/ 6472 h 10000"/>
                  <a:gd name="connsiteX212" fmla="*/ 7323 w 10000"/>
                  <a:gd name="connsiteY212" fmla="*/ 6447 h 10000"/>
                  <a:gd name="connsiteX213" fmla="*/ 7350 w 10000"/>
                  <a:gd name="connsiteY213" fmla="*/ 6447 h 10000"/>
                  <a:gd name="connsiteX214" fmla="*/ 7382 w 10000"/>
                  <a:gd name="connsiteY214" fmla="*/ 6466 h 10000"/>
                  <a:gd name="connsiteX215" fmla="*/ 7409 w 10000"/>
                  <a:gd name="connsiteY215" fmla="*/ 6509 h 10000"/>
                  <a:gd name="connsiteX216" fmla="*/ 7440 w 10000"/>
                  <a:gd name="connsiteY216" fmla="*/ 6578 h 10000"/>
                  <a:gd name="connsiteX217" fmla="*/ 7467 w 10000"/>
                  <a:gd name="connsiteY217" fmla="*/ 6677 h 10000"/>
                  <a:gd name="connsiteX218" fmla="*/ 7494 w 10000"/>
                  <a:gd name="connsiteY218" fmla="*/ 6814 h 10000"/>
                  <a:gd name="connsiteX219" fmla="*/ 7526 w 10000"/>
                  <a:gd name="connsiteY219" fmla="*/ 7006 h 10000"/>
                  <a:gd name="connsiteX220" fmla="*/ 7553 w 10000"/>
                  <a:gd name="connsiteY220" fmla="*/ 7273 h 10000"/>
                  <a:gd name="connsiteX221" fmla="*/ 7584 w 10000"/>
                  <a:gd name="connsiteY221" fmla="*/ 7696 h 10000"/>
                  <a:gd name="connsiteX222" fmla="*/ 7612 w 10000"/>
                  <a:gd name="connsiteY222" fmla="*/ 8584 h 10000"/>
                  <a:gd name="connsiteX223" fmla="*/ 7639 w 10000"/>
                  <a:gd name="connsiteY223" fmla="*/ 8814 h 10000"/>
                  <a:gd name="connsiteX224" fmla="*/ 7670 w 10000"/>
                  <a:gd name="connsiteY224" fmla="*/ 7770 h 10000"/>
                  <a:gd name="connsiteX225" fmla="*/ 7697 w 10000"/>
                  <a:gd name="connsiteY225" fmla="*/ 7317 h 10000"/>
                  <a:gd name="connsiteX226" fmla="*/ 7729 w 10000"/>
                  <a:gd name="connsiteY226" fmla="*/ 7031 h 10000"/>
                  <a:gd name="connsiteX227" fmla="*/ 7756 w 10000"/>
                  <a:gd name="connsiteY227" fmla="*/ 6839 h 10000"/>
                  <a:gd name="connsiteX228" fmla="*/ 7783 w 10000"/>
                  <a:gd name="connsiteY228" fmla="*/ 6696 h 10000"/>
                  <a:gd name="connsiteX229" fmla="*/ 7810 w 10000"/>
                  <a:gd name="connsiteY229" fmla="*/ 6590 h 10000"/>
                  <a:gd name="connsiteX230" fmla="*/ 7841 w 10000"/>
                  <a:gd name="connsiteY230" fmla="*/ 6522 h 10000"/>
                  <a:gd name="connsiteX231" fmla="*/ 7868 w 10000"/>
                  <a:gd name="connsiteY231" fmla="*/ 6472 h 10000"/>
                  <a:gd name="connsiteX232" fmla="*/ 7900 w 10000"/>
                  <a:gd name="connsiteY232" fmla="*/ 6447 h 10000"/>
                  <a:gd name="connsiteX233" fmla="*/ 7927 w 10000"/>
                  <a:gd name="connsiteY233" fmla="*/ 6447 h 10000"/>
                  <a:gd name="connsiteX234" fmla="*/ 7954 w 10000"/>
                  <a:gd name="connsiteY234" fmla="*/ 6466 h 10000"/>
                  <a:gd name="connsiteX235" fmla="*/ 7986 w 10000"/>
                  <a:gd name="connsiteY235" fmla="*/ 6509 h 10000"/>
                  <a:gd name="connsiteX236" fmla="*/ 8013 w 10000"/>
                  <a:gd name="connsiteY236" fmla="*/ 6578 h 10000"/>
                  <a:gd name="connsiteX237" fmla="*/ 8044 w 10000"/>
                  <a:gd name="connsiteY237" fmla="*/ 6683 h 10000"/>
                  <a:gd name="connsiteX238" fmla="*/ 8071 w 10000"/>
                  <a:gd name="connsiteY238" fmla="*/ 6820 h 10000"/>
                  <a:gd name="connsiteX239" fmla="*/ 8098 w 10000"/>
                  <a:gd name="connsiteY239" fmla="*/ 7006 h 10000"/>
                  <a:gd name="connsiteX240" fmla="*/ 8130 w 10000"/>
                  <a:gd name="connsiteY240" fmla="*/ 7280 h 10000"/>
                  <a:gd name="connsiteX241" fmla="*/ 8157 w 10000"/>
                  <a:gd name="connsiteY241" fmla="*/ 7714 h 10000"/>
                  <a:gd name="connsiteX242" fmla="*/ 8188 w 10000"/>
                  <a:gd name="connsiteY242" fmla="*/ 8671 h 10000"/>
                  <a:gd name="connsiteX243" fmla="*/ 8215 w 10000"/>
                  <a:gd name="connsiteY243" fmla="*/ 8696 h 10000"/>
                  <a:gd name="connsiteX244" fmla="*/ 8242 w 10000"/>
                  <a:gd name="connsiteY244" fmla="*/ 7720 h 10000"/>
                  <a:gd name="connsiteX245" fmla="*/ 8274 w 10000"/>
                  <a:gd name="connsiteY245" fmla="*/ 7286 h 10000"/>
                  <a:gd name="connsiteX246" fmla="*/ 8301 w 10000"/>
                  <a:gd name="connsiteY246" fmla="*/ 7006 h 10000"/>
                  <a:gd name="connsiteX247" fmla="*/ 8328 w 10000"/>
                  <a:gd name="connsiteY247" fmla="*/ 6820 h 10000"/>
                  <a:gd name="connsiteX248" fmla="*/ 8360 w 10000"/>
                  <a:gd name="connsiteY248" fmla="*/ 6683 h 10000"/>
                  <a:gd name="connsiteX249" fmla="*/ 8387 w 10000"/>
                  <a:gd name="connsiteY249" fmla="*/ 6584 h 10000"/>
                  <a:gd name="connsiteX250" fmla="*/ 8418 w 10000"/>
                  <a:gd name="connsiteY250" fmla="*/ 6516 h 10000"/>
                  <a:gd name="connsiteX251" fmla="*/ 8445 w 10000"/>
                  <a:gd name="connsiteY251" fmla="*/ 6472 h 10000"/>
                  <a:gd name="connsiteX252" fmla="*/ 8472 w 10000"/>
                  <a:gd name="connsiteY252" fmla="*/ 6453 h 10000"/>
                  <a:gd name="connsiteX253" fmla="*/ 8504 w 10000"/>
                  <a:gd name="connsiteY253" fmla="*/ 6460 h 10000"/>
                  <a:gd name="connsiteX254" fmla="*/ 8531 w 10000"/>
                  <a:gd name="connsiteY254" fmla="*/ 6491 h 10000"/>
                  <a:gd name="connsiteX255" fmla="*/ 8562 w 10000"/>
                  <a:gd name="connsiteY255" fmla="*/ 6553 h 10000"/>
                  <a:gd name="connsiteX256" fmla="*/ 8589 w 10000"/>
                  <a:gd name="connsiteY256" fmla="*/ 6640 h 10000"/>
                  <a:gd name="connsiteX257" fmla="*/ 8616 w 10000"/>
                  <a:gd name="connsiteY257" fmla="*/ 6770 h 10000"/>
                  <a:gd name="connsiteX258" fmla="*/ 8648 w 10000"/>
                  <a:gd name="connsiteY258" fmla="*/ 6944 h 10000"/>
                  <a:gd name="connsiteX259" fmla="*/ 8675 w 10000"/>
                  <a:gd name="connsiteY259" fmla="*/ 7205 h 10000"/>
                  <a:gd name="connsiteX260" fmla="*/ 8707 w 10000"/>
                  <a:gd name="connsiteY260" fmla="*/ 7615 h 10000"/>
                  <a:gd name="connsiteX261" fmla="*/ 8734 w 10000"/>
                  <a:gd name="connsiteY261" fmla="*/ 8460 h 10000"/>
                  <a:gd name="connsiteX262" fmla="*/ 8761 w 10000"/>
                  <a:gd name="connsiteY262" fmla="*/ 8839 h 10000"/>
                  <a:gd name="connsiteX263" fmla="*/ 8788 w 10000"/>
                  <a:gd name="connsiteY263" fmla="*/ 7733 h 10000"/>
                  <a:gd name="connsiteX264" fmla="*/ 8819 w 10000"/>
                  <a:gd name="connsiteY264" fmla="*/ 7267 h 10000"/>
                  <a:gd name="connsiteX265" fmla="*/ 8851 w 10000"/>
                  <a:gd name="connsiteY265" fmla="*/ 6981 h 10000"/>
                  <a:gd name="connsiteX266" fmla="*/ 8878 w 10000"/>
                  <a:gd name="connsiteY266" fmla="*/ 6783 h 10000"/>
                  <a:gd name="connsiteX267" fmla="*/ 8905 w 10000"/>
                  <a:gd name="connsiteY267" fmla="*/ 6646 h 10000"/>
                  <a:gd name="connsiteX268" fmla="*/ 8932 w 10000"/>
                  <a:gd name="connsiteY268" fmla="*/ 6547 h 10000"/>
                  <a:gd name="connsiteX269" fmla="*/ 8963 w 10000"/>
                  <a:gd name="connsiteY269" fmla="*/ 6484 h 10000"/>
                  <a:gd name="connsiteX270" fmla="*/ 8991 w 10000"/>
                  <a:gd name="connsiteY270" fmla="*/ 6453 h 10000"/>
                  <a:gd name="connsiteX271" fmla="*/ 9022 w 10000"/>
                  <a:gd name="connsiteY271" fmla="*/ 6447 h 10000"/>
                  <a:gd name="connsiteX272" fmla="*/ 9049 w 10000"/>
                  <a:gd name="connsiteY272" fmla="*/ 6472 h 10000"/>
                  <a:gd name="connsiteX273" fmla="*/ 9076 w 10000"/>
                  <a:gd name="connsiteY273" fmla="*/ 6528 h 10000"/>
                  <a:gd name="connsiteX274" fmla="*/ 9108 w 10000"/>
                  <a:gd name="connsiteY274" fmla="*/ 6621 h 10000"/>
                  <a:gd name="connsiteX275" fmla="*/ 9135 w 10000"/>
                  <a:gd name="connsiteY275" fmla="*/ 6758 h 10000"/>
                  <a:gd name="connsiteX276" fmla="*/ 9166 w 10000"/>
                  <a:gd name="connsiteY276" fmla="*/ 6957 h 10000"/>
                  <a:gd name="connsiteX277" fmla="*/ 9193 w 10000"/>
                  <a:gd name="connsiteY277" fmla="*/ 7267 h 10000"/>
                  <a:gd name="connsiteX278" fmla="*/ 9220 w 10000"/>
                  <a:gd name="connsiteY278" fmla="*/ 7814 h 10000"/>
                  <a:gd name="connsiteX279" fmla="*/ 9252 w 10000"/>
                  <a:gd name="connsiteY279" fmla="*/ 9863 h 10000"/>
                  <a:gd name="connsiteX280" fmla="*/ 9279 w 10000"/>
                  <a:gd name="connsiteY280" fmla="*/ 7988 h 10000"/>
                  <a:gd name="connsiteX281" fmla="*/ 9306 w 10000"/>
                  <a:gd name="connsiteY281" fmla="*/ 7335 h 10000"/>
                  <a:gd name="connsiteX282" fmla="*/ 9338 w 10000"/>
                  <a:gd name="connsiteY282" fmla="*/ 6988 h 10000"/>
                  <a:gd name="connsiteX283" fmla="*/ 9365 w 10000"/>
                  <a:gd name="connsiteY283" fmla="*/ 6758 h 10000"/>
                  <a:gd name="connsiteX284" fmla="*/ 9396 w 10000"/>
                  <a:gd name="connsiteY284" fmla="*/ 6602 h 10000"/>
                  <a:gd name="connsiteX285" fmla="*/ 9423 w 10000"/>
                  <a:gd name="connsiteY285" fmla="*/ 6503 h 10000"/>
                  <a:gd name="connsiteX286" fmla="*/ 9450 w 10000"/>
                  <a:gd name="connsiteY286" fmla="*/ 6447 h 10000"/>
                  <a:gd name="connsiteX287" fmla="*/ 9482 w 10000"/>
                  <a:gd name="connsiteY287" fmla="*/ 6435 h 10000"/>
                  <a:gd name="connsiteX288" fmla="*/ 9509 w 10000"/>
                  <a:gd name="connsiteY288" fmla="*/ 6460 h 10000"/>
                  <a:gd name="connsiteX289" fmla="*/ 9540 w 10000"/>
                  <a:gd name="connsiteY289" fmla="*/ 6534 h 10000"/>
                  <a:gd name="connsiteX290" fmla="*/ 9567 w 10000"/>
                  <a:gd name="connsiteY290" fmla="*/ 6665 h 10000"/>
                  <a:gd name="connsiteX291" fmla="*/ 9594 w 10000"/>
                  <a:gd name="connsiteY291" fmla="*/ 6882 h 10000"/>
                  <a:gd name="connsiteX292" fmla="*/ 9626 w 10000"/>
                  <a:gd name="connsiteY292" fmla="*/ 7242 h 10000"/>
                  <a:gd name="connsiteX293" fmla="*/ 9653 w 10000"/>
                  <a:gd name="connsiteY293" fmla="*/ 7981 h 10000"/>
                  <a:gd name="connsiteX294" fmla="*/ 9680 w 10000"/>
                  <a:gd name="connsiteY294" fmla="*/ 8820 h 10000"/>
                  <a:gd name="connsiteX295" fmla="*/ 9712 w 10000"/>
                  <a:gd name="connsiteY295" fmla="*/ 7484 h 10000"/>
                  <a:gd name="connsiteX296" fmla="*/ 9739 w 10000"/>
                  <a:gd name="connsiteY296" fmla="*/ 7012 h 10000"/>
                  <a:gd name="connsiteX297" fmla="*/ 9766 w 10000"/>
                  <a:gd name="connsiteY297" fmla="*/ 6758 h 10000"/>
                  <a:gd name="connsiteX298" fmla="*/ 9797 w 10000"/>
                  <a:gd name="connsiteY298" fmla="*/ 6615 h 10000"/>
                  <a:gd name="connsiteX299" fmla="*/ 9824 w 10000"/>
                  <a:gd name="connsiteY299" fmla="*/ 6559 h 10000"/>
                  <a:gd name="connsiteX300" fmla="*/ 9856 w 10000"/>
                  <a:gd name="connsiteY300" fmla="*/ 6590 h 10000"/>
                  <a:gd name="connsiteX301" fmla="*/ 9883 w 10000"/>
                  <a:gd name="connsiteY301" fmla="*/ 6708 h 10000"/>
                  <a:gd name="connsiteX302" fmla="*/ 9910 w 10000"/>
                  <a:gd name="connsiteY302" fmla="*/ 6950 h 10000"/>
                  <a:gd name="connsiteX303" fmla="*/ 9941 w 10000"/>
                  <a:gd name="connsiteY303" fmla="*/ 7404 h 10000"/>
                  <a:gd name="connsiteX304" fmla="*/ 9968 w 10000"/>
                  <a:gd name="connsiteY304" fmla="*/ 8516 h 10000"/>
                  <a:gd name="connsiteX305" fmla="*/ 10000 w 10000"/>
                  <a:gd name="connsiteY30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73 w 10000"/>
                  <a:gd name="connsiteY84" fmla="*/ 6 h 10000"/>
                  <a:gd name="connsiteX85" fmla="*/ 3700 w 10000"/>
                  <a:gd name="connsiteY85" fmla="*/ 6 h 10000"/>
                  <a:gd name="connsiteX86" fmla="*/ 3731 w 10000"/>
                  <a:gd name="connsiteY86" fmla="*/ 0 h 10000"/>
                  <a:gd name="connsiteX87" fmla="*/ 3758 w 10000"/>
                  <a:gd name="connsiteY87" fmla="*/ 0 h 10000"/>
                  <a:gd name="connsiteX88" fmla="*/ 3785 w 10000"/>
                  <a:gd name="connsiteY88" fmla="*/ 6 h 10000"/>
                  <a:gd name="connsiteX89" fmla="*/ 3817 w 10000"/>
                  <a:gd name="connsiteY89" fmla="*/ 12 h 10000"/>
                  <a:gd name="connsiteX90" fmla="*/ 3844 w 10000"/>
                  <a:gd name="connsiteY90" fmla="*/ 19 h 10000"/>
                  <a:gd name="connsiteX91" fmla="*/ 3876 w 10000"/>
                  <a:gd name="connsiteY91" fmla="*/ 31 h 10000"/>
                  <a:gd name="connsiteX92" fmla="*/ 3903 w 10000"/>
                  <a:gd name="connsiteY92" fmla="*/ 43 h 10000"/>
                  <a:gd name="connsiteX93" fmla="*/ 3930 w 10000"/>
                  <a:gd name="connsiteY93" fmla="*/ 62 h 10000"/>
                  <a:gd name="connsiteX94" fmla="*/ 3957 w 10000"/>
                  <a:gd name="connsiteY94" fmla="*/ 81 h 10000"/>
                  <a:gd name="connsiteX95" fmla="*/ 3988 w 10000"/>
                  <a:gd name="connsiteY95" fmla="*/ 106 h 10000"/>
                  <a:gd name="connsiteX96" fmla="*/ 4015 w 10000"/>
                  <a:gd name="connsiteY96" fmla="*/ 130 h 10000"/>
                  <a:gd name="connsiteX97" fmla="*/ 4047 w 10000"/>
                  <a:gd name="connsiteY97" fmla="*/ 155 h 10000"/>
                  <a:gd name="connsiteX98" fmla="*/ 4074 w 10000"/>
                  <a:gd name="connsiteY98" fmla="*/ 186 h 10000"/>
                  <a:gd name="connsiteX99" fmla="*/ 4101 w 10000"/>
                  <a:gd name="connsiteY99" fmla="*/ 217 h 10000"/>
                  <a:gd name="connsiteX100" fmla="*/ 4132 w 10000"/>
                  <a:gd name="connsiteY100" fmla="*/ 255 h 10000"/>
                  <a:gd name="connsiteX101" fmla="*/ 4160 w 10000"/>
                  <a:gd name="connsiteY101" fmla="*/ 292 h 10000"/>
                  <a:gd name="connsiteX102" fmla="*/ 4191 w 10000"/>
                  <a:gd name="connsiteY102" fmla="*/ 329 h 10000"/>
                  <a:gd name="connsiteX103" fmla="*/ 4218 w 10000"/>
                  <a:gd name="connsiteY103" fmla="*/ 373 h 10000"/>
                  <a:gd name="connsiteX104" fmla="*/ 4245 w 10000"/>
                  <a:gd name="connsiteY104" fmla="*/ 422 h 10000"/>
                  <a:gd name="connsiteX105" fmla="*/ 4277 w 10000"/>
                  <a:gd name="connsiteY105" fmla="*/ 466 h 10000"/>
                  <a:gd name="connsiteX106" fmla="*/ 4304 w 10000"/>
                  <a:gd name="connsiteY106" fmla="*/ 522 h 10000"/>
                  <a:gd name="connsiteX107" fmla="*/ 4335 w 10000"/>
                  <a:gd name="connsiteY107" fmla="*/ 571 h 10000"/>
                  <a:gd name="connsiteX108" fmla="*/ 4362 w 10000"/>
                  <a:gd name="connsiteY108" fmla="*/ 634 h 10000"/>
                  <a:gd name="connsiteX109" fmla="*/ 4389 w 10000"/>
                  <a:gd name="connsiteY109" fmla="*/ 689 h 10000"/>
                  <a:gd name="connsiteX110" fmla="*/ 4421 w 10000"/>
                  <a:gd name="connsiteY110" fmla="*/ 752 h 10000"/>
                  <a:gd name="connsiteX111" fmla="*/ 4448 w 10000"/>
                  <a:gd name="connsiteY111" fmla="*/ 820 h 10000"/>
                  <a:gd name="connsiteX112" fmla="*/ 4475 w 10000"/>
                  <a:gd name="connsiteY112" fmla="*/ 888 h 10000"/>
                  <a:gd name="connsiteX113" fmla="*/ 4507 w 10000"/>
                  <a:gd name="connsiteY113" fmla="*/ 957 h 10000"/>
                  <a:gd name="connsiteX114" fmla="*/ 4534 w 10000"/>
                  <a:gd name="connsiteY114" fmla="*/ 1037 h 10000"/>
                  <a:gd name="connsiteX115" fmla="*/ 4565 w 10000"/>
                  <a:gd name="connsiteY115" fmla="*/ 1118 h 10000"/>
                  <a:gd name="connsiteX116" fmla="*/ 4592 w 10000"/>
                  <a:gd name="connsiteY116" fmla="*/ 1199 h 10000"/>
                  <a:gd name="connsiteX117" fmla="*/ 4619 w 10000"/>
                  <a:gd name="connsiteY117" fmla="*/ 1286 h 10000"/>
                  <a:gd name="connsiteX118" fmla="*/ 4651 w 10000"/>
                  <a:gd name="connsiteY118" fmla="*/ 1373 h 10000"/>
                  <a:gd name="connsiteX119" fmla="*/ 4678 w 10000"/>
                  <a:gd name="connsiteY119" fmla="*/ 1472 h 10000"/>
                  <a:gd name="connsiteX120" fmla="*/ 4709 w 10000"/>
                  <a:gd name="connsiteY120" fmla="*/ 1565 h 10000"/>
                  <a:gd name="connsiteX121" fmla="*/ 4736 w 10000"/>
                  <a:gd name="connsiteY121" fmla="*/ 1671 h 10000"/>
                  <a:gd name="connsiteX122" fmla="*/ 4763 w 10000"/>
                  <a:gd name="connsiteY122" fmla="*/ 1776 h 10000"/>
                  <a:gd name="connsiteX123" fmla="*/ 4795 w 10000"/>
                  <a:gd name="connsiteY123" fmla="*/ 1894 h 10000"/>
                  <a:gd name="connsiteX124" fmla="*/ 4822 w 10000"/>
                  <a:gd name="connsiteY124" fmla="*/ 2012 h 10000"/>
                  <a:gd name="connsiteX125" fmla="*/ 4854 w 10000"/>
                  <a:gd name="connsiteY125" fmla="*/ 2137 h 10000"/>
                  <a:gd name="connsiteX126" fmla="*/ 4881 w 10000"/>
                  <a:gd name="connsiteY126" fmla="*/ 2267 h 10000"/>
                  <a:gd name="connsiteX127" fmla="*/ 4908 w 10000"/>
                  <a:gd name="connsiteY127" fmla="*/ 2404 h 10000"/>
                  <a:gd name="connsiteX128" fmla="*/ 4935 w 10000"/>
                  <a:gd name="connsiteY128" fmla="*/ 2553 h 10000"/>
                  <a:gd name="connsiteX129" fmla="*/ 4966 w 10000"/>
                  <a:gd name="connsiteY129" fmla="*/ 2708 h 10000"/>
                  <a:gd name="connsiteX130" fmla="*/ 4993 w 10000"/>
                  <a:gd name="connsiteY130" fmla="*/ 2870 h 10000"/>
                  <a:gd name="connsiteX131" fmla="*/ 5025 w 10000"/>
                  <a:gd name="connsiteY131" fmla="*/ 3043 h 10000"/>
                  <a:gd name="connsiteX132" fmla="*/ 5052 w 10000"/>
                  <a:gd name="connsiteY132" fmla="*/ 3230 h 10000"/>
                  <a:gd name="connsiteX133" fmla="*/ 5079 w 10000"/>
                  <a:gd name="connsiteY133" fmla="*/ 3429 h 10000"/>
                  <a:gd name="connsiteX134" fmla="*/ 5110 w 10000"/>
                  <a:gd name="connsiteY134" fmla="*/ 3646 h 10000"/>
                  <a:gd name="connsiteX135" fmla="*/ 5137 w 10000"/>
                  <a:gd name="connsiteY135" fmla="*/ 3882 h 10000"/>
                  <a:gd name="connsiteX136" fmla="*/ 5169 w 10000"/>
                  <a:gd name="connsiteY136" fmla="*/ 4143 h 10000"/>
                  <a:gd name="connsiteX137" fmla="*/ 5196 w 10000"/>
                  <a:gd name="connsiteY137" fmla="*/ 4441 h 10000"/>
                  <a:gd name="connsiteX138" fmla="*/ 5223 w 10000"/>
                  <a:gd name="connsiteY138" fmla="*/ 4789 h 10000"/>
                  <a:gd name="connsiteX139" fmla="*/ 5255 w 10000"/>
                  <a:gd name="connsiteY139" fmla="*/ 5205 h 10000"/>
                  <a:gd name="connsiteX140" fmla="*/ 5282 w 10000"/>
                  <a:gd name="connsiteY140" fmla="*/ 5758 h 10000"/>
                  <a:gd name="connsiteX141" fmla="*/ 5313 w 10000"/>
                  <a:gd name="connsiteY141" fmla="*/ 6671 h 10000"/>
                  <a:gd name="connsiteX142" fmla="*/ 5340 w 10000"/>
                  <a:gd name="connsiteY142" fmla="*/ 7776 h 10000"/>
                  <a:gd name="connsiteX143" fmla="*/ 5367 w 10000"/>
                  <a:gd name="connsiteY143" fmla="*/ 6565 h 10000"/>
                  <a:gd name="connsiteX144" fmla="*/ 5399 w 10000"/>
                  <a:gd name="connsiteY144" fmla="*/ 6255 h 10000"/>
                  <a:gd name="connsiteX145" fmla="*/ 5426 w 10000"/>
                  <a:gd name="connsiteY145" fmla="*/ 6155 h 10000"/>
                  <a:gd name="connsiteX146" fmla="*/ 5453 w 10000"/>
                  <a:gd name="connsiteY146" fmla="*/ 6180 h 10000"/>
                  <a:gd name="connsiteX147" fmla="*/ 5484 w 10000"/>
                  <a:gd name="connsiteY147" fmla="*/ 6286 h 10000"/>
                  <a:gd name="connsiteX148" fmla="*/ 5511 w 10000"/>
                  <a:gd name="connsiteY148" fmla="*/ 6484 h 10000"/>
                  <a:gd name="connsiteX149" fmla="*/ 5539 w 10000"/>
                  <a:gd name="connsiteY149" fmla="*/ 6801 h 10000"/>
                  <a:gd name="connsiteX150" fmla="*/ 5570 w 10000"/>
                  <a:gd name="connsiteY150" fmla="*/ 7373 h 10000"/>
                  <a:gd name="connsiteX151" fmla="*/ 5597 w 10000"/>
                  <a:gd name="connsiteY151" fmla="*/ 9447 h 10000"/>
                  <a:gd name="connsiteX152" fmla="*/ 5629 w 10000"/>
                  <a:gd name="connsiteY152" fmla="*/ 7621 h 10000"/>
                  <a:gd name="connsiteX153" fmla="*/ 5656 w 10000"/>
                  <a:gd name="connsiteY153" fmla="*/ 7012 h 10000"/>
                  <a:gd name="connsiteX154" fmla="*/ 5683 w 10000"/>
                  <a:gd name="connsiteY154" fmla="*/ 6708 h 10000"/>
                  <a:gd name="connsiteX155" fmla="*/ 5714 w 10000"/>
                  <a:gd name="connsiteY155" fmla="*/ 6534 h 10000"/>
                  <a:gd name="connsiteX156" fmla="*/ 5741 w 10000"/>
                  <a:gd name="connsiteY156" fmla="*/ 6429 h 10000"/>
                  <a:gd name="connsiteX157" fmla="*/ 5773 w 10000"/>
                  <a:gd name="connsiteY157" fmla="*/ 6385 h 10000"/>
                  <a:gd name="connsiteX158" fmla="*/ 5800 w 10000"/>
                  <a:gd name="connsiteY158" fmla="*/ 6385 h 10000"/>
                  <a:gd name="connsiteX159" fmla="*/ 5827 w 10000"/>
                  <a:gd name="connsiteY159" fmla="*/ 6429 h 10000"/>
                  <a:gd name="connsiteX160" fmla="*/ 5858 w 10000"/>
                  <a:gd name="connsiteY160" fmla="*/ 6516 h 10000"/>
                  <a:gd name="connsiteX161" fmla="*/ 5886 w 10000"/>
                  <a:gd name="connsiteY161" fmla="*/ 6646 h 10000"/>
                  <a:gd name="connsiteX162" fmla="*/ 5913 w 10000"/>
                  <a:gd name="connsiteY162" fmla="*/ 6845 h 10000"/>
                  <a:gd name="connsiteX163" fmla="*/ 5944 w 10000"/>
                  <a:gd name="connsiteY163" fmla="*/ 7149 h 10000"/>
                  <a:gd name="connsiteX164" fmla="*/ 5971 w 10000"/>
                  <a:gd name="connsiteY164" fmla="*/ 7658 h 10000"/>
                  <a:gd name="connsiteX165" fmla="*/ 6003 w 10000"/>
                  <a:gd name="connsiteY165" fmla="*/ 9093 h 10000"/>
                  <a:gd name="connsiteX166" fmla="*/ 6030 w 10000"/>
                  <a:gd name="connsiteY166" fmla="*/ 8106 h 10000"/>
                  <a:gd name="connsiteX167" fmla="*/ 6057 w 10000"/>
                  <a:gd name="connsiteY167" fmla="*/ 7385 h 10000"/>
                  <a:gd name="connsiteX168" fmla="*/ 6088 w 10000"/>
                  <a:gd name="connsiteY168" fmla="*/ 7019 h 10000"/>
                  <a:gd name="connsiteX169" fmla="*/ 6115 w 10000"/>
                  <a:gd name="connsiteY169" fmla="*/ 6789 h 10000"/>
                  <a:gd name="connsiteX170" fmla="*/ 6147 w 10000"/>
                  <a:gd name="connsiteY170" fmla="*/ 6634 h 10000"/>
                  <a:gd name="connsiteX171" fmla="*/ 6174 w 10000"/>
                  <a:gd name="connsiteY171" fmla="*/ 6534 h 10000"/>
                  <a:gd name="connsiteX172" fmla="*/ 6201 w 10000"/>
                  <a:gd name="connsiteY172" fmla="*/ 6472 h 10000"/>
                  <a:gd name="connsiteX173" fmla="*/ 6233 w 10000"/>
                  <a:gd name="connsiteY173" fmla="*/ 6441 h 10000"/>
                  <a:gd name="connsiteX174" fmla="*/ 6260 w 10000"/>
                  <a:gd name="connsiteY174" fmla="*/ 6435 h 10000"/>
                  <a:gd name="connsiteX175" fmla="*/ 6291 w 10000"/>
                  <a:gd name="connsiteY175" fmla="*/ 6460 h 10000"/>
                  <a:gd name="connsiteX176" fmla="*/ 6318 w 10000"/>
                  <a:gd name="connsiteY176" fmla="*/ 6516 h 10000"/>
                  <a:gd name="connsiteX177" fmla="*/ 6345 w 10000"/>
                  <a:gd name="connsiteY177" fmla="*/ 6609 h 10000"/>
                  <a:gd name="connsiteX178" fmla="*/ 6372 w 10000"/>
                  <a:gd name="connsiteY178" fmla="*/ 6733 h 10000"/>
                  <a:gd name="connsiteX179" fmla="*/ 6404 w 10000"/>
                  <a:gd name="connsiteY179" fmla="*/ 6919 h 10000"/>
                  <a:gd name="connsiteX180" fmla="*/ 6431 w 10000"/>
                  <a:gd name="connsiteY180" fmla="*/ 7186 h 10000"/>
                  <a:gd name="connsiteX181" fmla="*/ 6462 w 10000"/>
                  <a:gd name="connsiteY181" fmla="*/ 7596 h 10000"/>
                  <a:gd name="connsiteX182" fmla="*/ 6489 w 10000"/>
                  <a:gd name="connsiteY182" fmla="*/ 8466 h 10000"/>
                  <a:gd name="connsiteX183" fmla="*/ 6516 w 10000"/>
                  <a:gd name="connsiteY183" fmla="*/ 8801 h 10000"/>
                  <a:gd name="connsiteX184" fmla="*/ 6548 w 10000"/>
                  <a:gd name="connsiteY184" fmla="*/ 7714 h 10000"/>
                  <a:gd name="connsiteX185" fmla="*/ 6575 w 10000"/>
                  <a:gd name="connsiteY185" fmla="*/ 7261 h 10000"/>
                  <a:gd name="connsiteX186" fmla="*/ 6607 w 10000"/>
                  <a:gd name="connsiteY186" fmla="*/ 6981 h 10000"/>
                  <a:gd name="connsiteX187" fmla="*/ 6634 w 10000"/>
                  <a:gd name="connsiteY187" fmla="*/ 6795 h 10000"/>
                  <a:gd name="connsiteX188" fmla="*/ 6661 w 10000"/>
                  <a:gd name="connsiteY188" fmla="*/ 6658 h 10000"/>
                  <a:gd name="connsiteX189" fmla="*/ 6692 w 10000"/>
                  <a:gd name="connsiteY189" fmla="*/ 6559 h 10000"/>
                  <a:gd name="connsiteX190" fmla="*/ 6719 w 10000"/>
                  <a:gd name="connsiteY190" fmla="*/ 6497 h 10000"/>
                  <a:gd name="connsiteX191" fmla="*/ 6751 w 10000"/>
                  <a:gd name="connsiteY191" fmla="*/ 6460 h 10000"/>
                  <a:gd name="connsiteX192" fmla="*/ 6778 w 10000"/>
                  <a:gd name="connsiteY192" fmla="*/ 6453 h 10000"/>
                  <a:gd name="connsiteX193" fmla="*/ 6805 w 10000"/>
                  <a:gd name="connsiteY193" fmla="*/ 6460 h 10000"/>
                  <a:gd name="connsiteX194" fmla="*/ 6836 w 10000"/>
                  <a:gd name="connsiteY194" fmla="*/ 6503 h 10000"/>
                  <a:gd name="connsiteX195" fmla="*/ 6863 w 10000"/>
                  <a:gd name="connsiteY195" fmla="*/ 6565 h 10000"/>
                  <a:gd name="connsiteX196" fmla="*/ 6890 w 10000"/>
                  <a:gd name="connsiteY196" fmla="*/ 6658 h 10000"/>
                  <a:gd name="connsiteX197" fmla="*/ 6922 w 10000"/>
                  <a:gd name="connsiteY197" fmla="*/ 6789 h 10000"/>
                  <a:gd name="connsiteX198" fmla="*/ 6949 w 10000"/>
                  <a:gd name="connsiteY198" fmla="*/ 6975 h 10000"/>
                  <a:gd name="connsiteX199" fmla="*/ 6981 w 10000"/>
                  <a:gd name="connsiteY199" fmla="*/ 7236 h 10000"/>
                  <a:gd name="connsiteX200" fmla="*/ 7008 w 10000"/>
                  <a:gd name="connsiteY200" fmla="*/ 7634 h 10000"/>
                  <a:gd name="connsiteX201" fmla="*/ 7035 w 10000"/>
                  <a:gd name="connsiteY201" fmla="*/ 8460 h 10000"/>
                  <a:gd name="connsiteX202" fmla="*/ 7066 w 10000"/>
                  <a:gd name="connsiteY202" fmla="*/ 8969 h 10000"/>
                  <a:gd name="connsiteX203" fmla="*/ 7093 w 10000"/>
                  <a:gd name="connsiteY203" fmla="*/ 7801 h 10000"/>
                  <a:gd name="connsiteX204" fmla="*/ 7125 w 10000"/>
                  <a:gd name="connsiteY204" fmla="*/ 7329 h 10000"/>
                  <a:gd name="connsiteX205" fmla="*/ 7152 w 10000"/>
                  <a:gd name="connsiteY205" fmla="*/ 7037 h 10000"/>
                  <a:gd name="connsiteX206" fmla="*/ 7179 w 10000"/>
                  <a:gd name="connsiteY206" fmla="*/ 6839 h 10000"/>
                  <a:gd name="connsiteX207" fmla="*/ 7210 w 10000"/>
                  <a:gd name="connsiteY207" fmla="*/ 6696 h 10000"/>
                  <a:gd name="connsiteX208" fmla="*/ 7237 w 10000"/>
                  <a:gd name="connsiteY208" fmla="*/ 6590 h 10000"/>
                  <a:gd name="connsiteX209" fmla="*/ 7269 w 10000"/>
                  <a:gd name="connsiteY209" fmla="*/ 6516 h 10000"/>
                  <a:gd name="connsiteX210" fmla="*/ 7296 w 10000"/>
                  <a:gd name="connsiteY210" fmla="*/ 6472 h 10000"/>
                  <a:gd name="connsiteX211" fmla="*/ 7323 w 10000"/>
                  <a:gd name="connsiteY211" fmla="*/ 6447 h 10000"/>
                  <a:gd name="connsiteX212" fmla="*/ 7350 w 10000"/>
                  <a:gd name="connsiteY212" fmla="*/ 6447 h 10000"/>
                  <a:gd name="connsiteX213" fmla="*/ 7382 w 10000"/>
                  <a:gd name="connsiteY213" fmla="*/ 6466 h 10000"/>
                  <a:gd name="connsiteX214" fmla="*/ 7409 w 10000"/>
                  <a:gd name="connsiteY214" fmla="*/ 6509 h 10000"/>
                  <a:gd name="connsiteX215" fmla="*/ 7440 w 10000"/>
                  <a:gd name="connsiteY215" fmla="*/ 6578 h 10000"/>
                  <a:gd name="connsiteX216" fmla="*/ 7467 w 10000"/>
                  <a:gd name="connsiteY216" fmla="*/ 6677 h 10000"/>
                  <a:gd name="connsiteX217" fmla="*/ 7494 w 10000"/>
                  <a:gd name="connsiteY217" fmla="*/ 6814 h 10000"/>
                  <a:gd name="connsiteX218" fmla="*/ 7526 w 10000"/>
                  <a:gd name="connsiteY218" fmla="*/ 7006 h 10000"/>
                  <a:gd name="connsiteX219" fmla="*/ 7553 w 10000"/>
                  <a:gd name="connsiteY219" fmla="*/ 7273 h 10000"/>
                  <a:gd name="connsiteX220" fmla="*/ 7584 w 10000"/>
                  <a:gd name="connsiteY220" fmla="*/ 7696 h 10000"/>
                  <a:gd name="connsiteX221" fmla="*/ 7612 w 10000"/>
                  <a:gd name="connsiteY221" fmla="*/ 8584 h 10000"/>
                  <a:gd name="connsiteX222" fmla="*/ 7639 w 10000"/>
                  <a:gd name="connsiteY222" fmla="*/ 8814 h 10000"/>
                  <a:gd name="connsiteX223" fmla="*/ 7670 w 10000"/>
                  <a:gd name="connsiteY223" fmla="*/ 7770 h 10000"/>
                  <a:gd name="connsiteX224" fmla="*/ 7697 w 10000"/>
                  <a:gd name="connsiteY224" fmla="*/ 7317 h 10000"/>
                  <a:gd name="connsiteX225" fmla="*/ 7729 w 10000"/>
                  <a:gd name="connsiteY225" fmla="*/ 7031 h 10000"/>
                  <a:gd name="connsiteX226" fmla="*/ 7756 w 10000"/>
                  <a:gd name="connsiteY226" fmla="*/ 6839 h 10000"/>
                  <a:gd name="connsiteX227" fmla="*/ 7783 w 10000"/>
                  <a:gd name="connsiteY227" fmla="*/ 6696 h 10000"/>
                  <a:gd name="connsiteX228" fmla="*/ 7810 w 10000"/>
                  <a:gd name="connsiteY228" fmla="*/ 6590 h 10000"/>
                  <a:gd name="connsiteX229" fmla="*/ 7841 w 10000"/>
                  <a:gd name="connsiteY229" fmla="*/ 6522 h 10000"/>
                  <a:gd name="connsiteX230" fmla="*/ 7868 w 10000"/>
                  <a:gd name="connsiteY230" fmla="*/ 6472 h 10000"/>
                  <a:gd name="connsiteX231" fmla="*/ 7900 w 10000"/>
                  <a:gd name="connsiteY231" fmla="*/ 6447 h 10000"/>
                  <a:gd name="connsiteX232" fmla="*/ 7927 w 10000"/>
                  <a:gd name="connsiteY232" fmla="*/ 6447 h 10000"/>
                  <a:gd name="connsiteX233" fmla="*/ 7954 w 10000"/>
                  <a:gd name="connsiteY233" fmla="*/ 6466 h 10000"/>
                  <a:gd name="connsiteX234" fmla="*/ 7986 w 10000"/>
                  <a:gd name="connsiteY234" fmla="*/ 6509 h 10000"/>
                  <a:gd name="connsiteX235" fmla="*/ 8013 w 10000"/>
                  <a:gd name="connsiteY235" fmla="*/ 6578 h 10000"/>
                  <a:gd name="connsiteX236" fmla="*/ 8044 w 10000"/>
                  <a:gd name="connsiteY236" fmla="*/ 6683 h 10000"/>
                  <a:gd name="connsiteX237" fmla="*/ 8071 w 10000"/>
                  <a:gd name="connsiteY237" fmla="*/ 6820 h 10000"/>
                  <a:gd name="connsiteX238" fmla="*/ 8098 w 10000"/>
                  <a:gd name="connsiteY238" fmla="*/ 7006 h 10000"/>
                  <a:gd name="connsiteX239" fmla="*/ 8130 w 10000"/>
                  <a:gd name="connsiteY239" fmla="*/ 7280 h 10000"/>
                  <a:gd name="connsiteX240" fmla="*/ 8157 w 10000"/>
                  <a:gd name="connsiteY240" fmla="*/ 7714 h 10000"/>
                  <a:gd name="connsiteX241" fmla="*/ 8188 w 10000"/>
                  <a:gd name="connsiteY241" fmla="*/ 8671 h 10000"/>
                  <a:gd name="connsiteX242" fmla="*/ 8215 w 10000"/>
                  <a:gd name="connsiteY242" fmla="*/ 8696 h 10000"/>
                  <a:gd name="connsiteX243" fmla="*/ 8242 w 10000"/>
                  <a:gd name="connsiteY243" fmla="*/ 7720 h 10000"/>
                  <a:gd name="connsiteX244" fmla="*/ 8274 w 10000"/>
                  <a:gd name="connsiteY244" fmla="*/ 7286 h 10000"/>
                  <a:gd name="connsiteX245" fmla="*/ 8301 w 10000"/>
                  <a:gd name="connsiteY245" fmla="*/ 7006 h 10000"/>
                  <a:gd name="connsiteX246" fmla="*/ 8328 w 10000"/>
                  <a:gd name="connsiteY246" fmla="*/ 6820 h 10000"/>
                  <a:gd name="connsiteX247" fmla="*/ 8360 w 10000"/>
                  <a:gd name="connsiteY247" fmla="*/ 6683 h 10000"/>
                  <a:gd name="connsiteX248" fmla="*/ 8387 w 10000"/>
                  <a:gd name="connsiteY248" fmla="*/ 6584 h 10000"/>
                  <a:gd name="connsiteX249" fmla="*/ 8418 w 10000"/>
                  <a:gd name="connsiteY249" fmla="*/ 6516 h 10000"/>
                  <a:gd name="connsiteX250" fmla="*/ 8445 w 10000"/>
                  <a:gd name="connsiteY250" fmla="*/ 6472 h 10000"/>
                  <a:gd name="connsiteX251" fmla="*/ 8472 w 10000"/>
                  <a:gd name="connsiteY251" fmla="*/ 6453 h 10000"/>
                  <a:gd name="connsiteX252" fmla="*/ 8504 w 10000"/>
                  <a:gd name="connsiteY252" fmla="*/ 6460 h 10000"/>
                  <a:gd name="connsiteX253" fmla="*/ 8531 w 10000"/>
                  <a:gd name="connsiteY253" fmla="*/ 6491 h 10000"/>
                  <a:gd name="connsiteX254" fmla="*/ 8562 w 10000"/>
                  <a:gd name="connsiteY254" fmla="*/ 6553 h 10000"/>
                  <a:gd name="connsiteX255" fmla="*/ 8589 w 10000"/>
                  <a:gd name="connsiteY255" fmla="*/ 6640 h 10000"/>
                  <a:gd name="connsiteX256" fmla="*/ 8616 w 10000"/>
                  <a:gd name="connsiteY256" fmla="*/ 6770 h 10000"/>
                  <a:gd name="connsiteX257" fmla="*/ 8648 w 10000"/>
                  <a:gd name="connsiteY257" fmla="*/ 6944 h 10000"/>
                  <a:gd name="connsiteX258" fmla="*/ 8675 w 10000"/>
                  <a:gd name="connsiteY258" fmla="*/ 7205 h 10000"/>
                  <a:gd name="connsiteX259" fmla="*/ 8707 w 10000"/>
                  <a:gd name="connsiteY259" fmla="*/ 7615 h 10000"/>
                  <a:gd name="connsiteX260" fmla="*/ 8734 w 10000"/>
                  <a:gd name="connsiteY260" fmla="*/ 8460 h 10000"/>
                  <a:gd name="connsiteX261" fmla="*/ 8761 w 10000"/>
                  <a:gd name="connsiteY261" fmla="*/ 8839 h 10000"/>
                  <a:gd name="connsiteX262" fmla="*/ 8788 w 10000"/>
                  <a:gd name="connsiteY262" fmla="*/ 7733 h 10000"/>
                  <a:gd name="connsiteX263" fmla="*/ 8819 w 10000"/>
                  <a:gd name="connsiteY263" fmla="*/ 7267 h 10000"/>
                  <a:gd name="connsiteX264" fmla="*/ 8851 w 10000"/>
                  <a:gd name="connsiteY264" fmla="*/ 6981 h 10000"/>
                  <a:gd name="connsiteX265" fmla="*/ 8878 w 10000"/>
                  <a:gd name="connsiteY265" fmla="*/ 6783 h 10000"/>
                  <a:gd name="connsiteX266" fmla="*/ 8905 w 10000"/>
                  <a:gd name="connsiteY266" fmla="*/ 6646 h 10000"/>
                  <a:gd name="connsiteX267" fmla="*/ 8932 w 10000"/>
                  <a:gd name="connsiteY267" fmla="*/ 6547 h 10000"/>
                  <a:gd name="connsiteX268" fmla="*/ 8963 w 10000"/>
                  <a:gd name="connsiteY268" fmla="*/ 6484 h 10000"/>
                  <a:gd name="connsiteX269" fmla="*/ 8991 w 10000"/>
                  <a:gd name="connsiteY269" fmla="*/ 6453 h 10000"/>
                  <a:gd name="connsiteX270" fmla="*/ 9022 w 10000"/>
                  <a:gd name="connsiteY270" fmla="*/ 6447 h 10000"/>
                  <a:gd name="connsiteX271" fmla="*/ 9049 w 10000"/>
                  <a:gd name="connsiteY271" fmla="*/ 6472 h 10000"/>
                  <a:gd name="connsiteX272" fmla="*/ 9076 w 10000"/>
                  <a:gd name="connsiteY272" fmla="*/ 6528 h 10000"/>
                  <a:gd name="connsiteX273" fmla="*/ 9108 w 10000"/>
                  <a:gd name="connsiteY273" fmla="*/ 6621 h 10000"/>
                  <a:gd name="connsiteX274" fmla="*/ 9135 w 10000"/>
                  <a:gd name="connsiteY274" fmla="*/ 6758 h 10000"/>
                  <a:gd name="connsiteX275" fmla="*/ 9166 w 10000"/>
                  <a:gd name="connsiteY275" fmla="*/ 6957 h 10000"/>
                  <a:gd name="connsiteX276" fmla="*/ 9193 w 10000"/>
                  <a:gd name="connsiteY276" fmla="*/ 7267 h 10000"/>
                  <a:gd name="connsiteX277" fmla="*/ 9220 w 10000"/>
                  <a:gd name="connsiteY277" fmla="*/ 7814 h 10000"/>
                  <a:gd name="connsiteX278" fmla="*/ 9252 w 10000"/>
                  <a:gd name="connsiteY278" fmla="*/ 9863 h 10000"/>
                  <a:gd name="connsiteX279" fmla="*/ 9279 w 10000"/>
                  <a:gd name="connsiteY279" fmla="*/ 7988 h 10000"/>
                  <a:gd name="connsiteX280" fmla="*/ 9306 w 10000"/>
                  <a:gd name="connsiteY280" fmla="*/ 7335 h 10000"/>
                  <a:gd name="connsiteX281" fmla="*/ 9338 w 10000"/>
                  <a:gd name="connsiteY281" fmla="*/ 6988 h 10000"/>
                  <a:gd name="connsiteX282" fmla="*/ 9365 w 10000"/>
                  <a:gd name="connsiteY282" fmla="*/ 6758 h 10000"/>
                  <a:gd name="connsiteX283" fmla="*/ 9396 w 10000"/>
                  <a:gd name="connsiteY283" fmla="*/ 6602 h 10000"/>
                  <a:gd name="connsiteX284" fmla="*/ 9423 w 10000"/>
                  <a:gd name="connsiteY284" fmla="*/ 6503 h 10000"/>
                  <a:gd name="connsiteX285" fmla="*/ 9450 w 10000"/>
                  <a:gd name="connsiteY285" fmla="*/ 6447 h 10000"/>
                  <a:gd name="connsiteX286" fmla="*/ 9482 w 10000"/>
                  <a:gd name="connsiteY286" fmla="*/ 6435 h 10000"/>
                  <a:gd name="connsiteX287" fmla="*/ 9509 w 10000"/>
                  <a:gd name="connsiteY287" fmla="*/ 6460 h 10000"/>
                  <a:gd name="connsiteX288" fmla="*/ 9540 w 10000"/>
                  <a:gd name="connsiteY288" fmla="*/ 6534 h 10000"/>
                  <a:gd name="connsiteX289" fmla="*/ 9567 w 10000"/>
                  <a:gd name="connsiteY289" fmla="*/ 6665 h 10000"/>
                  <a:gd name="connsiteX290" fmla="*/ 9594 w 10000"/>
                  <a:gd name="connsiteY290" fmla="*/ 6882 h 10000"/>
                  <a:gd name="connsiteX291" fmla="*/ 9626 w 10000"/>
                  <a:gd name="connsiteY291" fmla="*/ 7242 h 10000"/>
                  <a:gd name="connsiteX292" fmla="*/ 9653 w 10000"/>
                  <a:gd name="connsiteY292" fmla="*/ 7981 h 10000"/>
                  <a:gd name="connsiteX293" fmla="*/ 9680 w 10000"/>
                  <a:gd name="connsiteY293" fmla="*/ 8820 h 10000"/>
                  <a:gd name="connsiteX294" fmla="*/ 9712 w 10000"/>
                  <a:gd name="connsiteY294" fmla="*/ 7484 h 10000"/>
                  <a:gd name="connsiteX295" fmla="*/ 9739 w 10000"/>
                  <a:gd name="connsiteY295" fmla="*/ 7012 h 10000"/>
                  <a:gd name="connsiteX296" fmla="*/ 9766 w 10000"/>
                  <a:gd name="connsiteY296" fmla="*/ 6758 h 10000"/>
                  <a:gd name="connsiteX297" fmla="*/ 9797 w 10000"/>
                  <a:gd name="connsiteY297" fmla="*/ 6615 h 10000"/>
                  <a:gd name="connsiteX298" fmla="*/ 9824 w 10000"/>
                  <a:gd name="connsiteY298" fmla="*/ 6559 h 10000"/>
                  <a:gd name="connsiteX299" fmla="*/ 9856 w 10000"/>
                  <a:gd name="connsiteY299" fmla="*/ 6590 h 10000"/>
                  <a:gd name="connsiteX300" fmla="*/ 9883 w 10000"/>
                  <a:gd name="connsiteY300" fmla="*/ 6708 h 10000"/>
                  <a:gd name="connsiteX301" fmla="*/ 9910 w 10000"/>
                  <a:gd name="connsiteY301" fmla="*/ 6950 h 10000"/>
                  <a:gd name="connsiteX302" fmla="*/ 9941 w 10000"/>
                  <a:gd name="connsiteY302" fmla="*/ 7404 h 10000"/>
                  <a:gd name="connsiteX303" fmla="*/ 9968 w 10000"/>
                  <a:gd name="connsiteY303" fmla="*/ 8516 h 10000"/>
                  <a:gd name="connsiteX304" fmla="*/ 10000 w 10000"/>
                  <a:gd name="connsiteY30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73 w 10000"/>
                  <a:gd name="connsiteY83" fmla="*/ 6 h 10000"/>
                  <a:gd name="connsiteX84" fmla="*/ 3700 w 10000"/>
                  <a:gd name="connsiteY84" fmla="*/ 6 h 10000"/>
                  <a:gd name="connsiteX85" fmla="*/ 3731 w 10000"/>
                  <a:gd name="connsiteY85" fmla="*/ 0 h 10000"/>
                  <a:gd name="connsiteX86" fmla="*/ 3758 w 10000"/>
                  <a:gd name="connsiteY86" fmla="*/ 0 h 10000"/>
                  <a:gd name="connsiteX87" fmla="*/ 3785 w 10000"/>
                  <a:gd name="connsiteY87" fmla="*/ 6 h 10000"/>
                  <a:gd name="connsiteX88" fmla="*/ 3817 w 10000"/>
                  <a:gd name="connsiteY88" fmla="*/ 12 h 10000"/>
                  <a:gd name="connsiteX89" fmla="*/ 3844 w 10000"/>
                  <a:gd name="connsiteY89" fmla="*/ 19 h 10000"/>
                  <a:gd name="connsiteX90" fmla="*/ 3876 w 10000"/>
                  <a:gd name="connsiteY90" fmla="*/ 31 h 10000"/>
                  <a:gd name="connsiteX91" fmla="*/ 3903 w 10000"/>
                  <a:gd name="connsiteY91" fmla="*/ 43 h 10000"/>
                  <a:gd name="connsiteX92" fmla="*/ 3930 w 10000"/>
                  <a:gd name="connsiteY92" fmla="*/ 62 h 10000"/>
                  <a:gd name="connsiteX93" fmla="*/ 3957 w 10000"/>
                  <a:gd name="connsiteY93" fmla="*/ 81 h 10000"/>
                  <a:gd name="connsiteX94" fmla="*/ 3988 w 10000"/>
                  <a:gd name="connsiteY94" fmla="*/ 106 h 10000"/>
                  <a:gd name="connsiteX95" fmla="*/ 4015 w 10000"/>
                  <a:gd name="connsiteY95" fmla="*/ 130 h 10000"/>
                  <a:gd name="connsiteX96" fmla="*/ 4047 w 10000"/>
                  <a:gd name="connsiteY96" fmla="*/ 155 h 10000"/>
                  <a:gd name="connsiteX97" fmla="*/ 4074 w 10000"/>
                  <a:gd name="connsiteY97" fmla="*/ 186 h 10000"/>
                  <a:gd name="connsiteX98" fmla="*/ 4101 w 10000"/>
                  <a:gd name="connsiteY98" fmla="*/ 217 h 10000"/>
                  <a:gd name="connsiteX99" fmla="*/ 4132 w 10000"/>
                  <a:gd name="connsiteY99" fmla="*/ 255 h 10000"/>
                  <a:gd name="connsiteX100" fmla="*/ 4160 w 10000"/>
                  <a:gd name="connsiteY100" fmla="*/ 292 h 10000"/>
                  <a:gd name="connsiteX101" fmla="*/ 4191 w 10000"/>
                  <a:gd name="connsiteY101" fmla="*/ 329 h 10000"/>
                  <a:gd name="connsiteX102" fmla="*/ 4218 w 10000"/>
                  <a:gd name="connsiteY102" fmla="*/ 373 h 10000"/>
                  <a:gd name="connsiteX103" fmla="*/ 4245 w 10000"/>
                  <a:gd name="connsiteY103" fmla="*/ 422 h 10000"/>
                  <a:gd name="connsiteX104" fmla="*/ 4277 w 10000"/>
                  <a:gd name="connsiteY104" fmla="*/ 466 h 10000"/>
                  <a:gd name="connsiteX105" fmla="*/ 4304 w 10000"/>
                  <a:gd name="connsiteY105" fmla="*/ 522 h 10000"/>
                  <a:gd name="connsiteX106" fmla="*/ 4335 w 10000"/>
                  <a:gd name="connsiteY106" fmla="*/ 571 h 10000"/>
                  <a:gd name="connsiteX107" fmla="*/ 4362 w 10000"/>
                  <a:gd name="connsiteY107" fmla="*/ 634 h 10000"/>
                  <a:gd name="connsiteX108" fmla="*/ 4389 w 10000"/>
                  <a:gd name="connsiteY108" fmla="*/ 689 h 10000"/>
                  <a:gd name="connsiteX109" fmla="*/ 4421 w 10000"/>
                  <a:gd name="connsiteY109" fmla="*/ 752 h 10000"/>
                  <a:gd name="connsiteX110" fmla="*/ 4448 w 10000"/>
                  <a:gd name="connsiteY110" fmla="*/ 820 h 10000"/>
                  <a:gd name="connsiteX111" fmla="*/ 4475 w 10000"/>
                  <a:gd name="connsiteY111" fmla="*/ 888 h 10000"/>
                  <a:gd name="connsiteX112" fmla="*/ 4507 w 10000"/>
                  <a:gd name="connsiteY112" fmla="*/ 957 h 10000"/>
                  <a:gd name="connsiteX113" fmla="*/ 4534 w 10000"/>
                  <a:gd name="connsiteY113" fmla="*/ 1037 h 10000"/>
                  <a:gd name="connsiteX114" fmla="*/ 4565 w 10000"/>
                  <a:gd name="connsiteY114" fmla="*/ 1118 h 10000"/>
                  <a:gd name="connsiteX115" fmla="*/ 4592 w 10000"/>
                  <a:gd name="connsiteY115" fmla="*/ 1199 h 10000"/>
                  <a:gd name="connsiteX116" fmla="*/ 4619 w 10000"/>
                  <a:gd name="connsiteY116" fmla="*/ 1286 h 10000"/>
                  <a:gd name="connsiteX117" fmla="*/ 4651 w 10000"/>
                  <a:gd name="connsiteY117" fmla="*/ 1373 h 10000"/>
                  <a:gd name="connsiteX118" fmla="*/ 4678 w 10000"/>
                  <a:gd name="connsiteY118" fmla="*/ 1472 h 10000"/>
                  <a:gd name="connsiteX119" fmla="*/ 4709 w 10000"/>
                  <a:gd name="connsiteY119" fmla="*/ 1565 h 10000"/>
                  <a:gd name="connsiteX120" fmla="*/ 4736 w 10000"/>
                  <a:gd name="connsiteY120" fmla="*/ 1671 h 10000"/>
                  <a:gd name="connsiteX121" fmla="*/ 4763 w 10000"/>
                  <a:gd name="connsiteY121" fmla="*/ 1776 h 10000"/>
                  <a:gd name="connsiteX122" fmla="*/ 4795 w 10000"/>
                  <a:gd name="connsiteY122" fmla="*/ 1894 h 10000"/>
                  <a:gd name="connsiteX123" fmla="*/ 4822 w 10000"/>
                  <a:gd name="connsiteY123" fmla="*/ 2012 h 10000"/>
                  <a:gd name="connsiteX124" fmla="*/ 4854 w 10000"/>
                  <a:gd name="connsiteY124" fmla="*/ 2137 h 10000"/>
                  <a:gd name="connsiteX125" fmla="*/ 4881 w 10000"/>
                  <a:gd name="connsiteY125" fmla="*/ 2267 h 10000"/>
                  <a:gd name="connsiteX126" fmla="*/ 4908 w 10000"/>
                  <a:gd name="connsiteY126" fmla="*/ 2404 h 10000"/>
                  <a:gd name="connsiteX127" fmla="*/ 4935 w 10000"/>
                  <a:gd name="connsiteY127" fmla="*/ 2553 h 10000"/>
                  <a:gd name="connsiteX128" fmla="*/ 4966 w 10000"/>
                  <a:gd name="connsiteY128" fmla="*/ 2708 h 10000"/>
                  <a:gd name="connsiteX129" fmla="*/ 4993 w 10000"/>
                  <a:gd name="connsiteY129" fmla="*/ 2870 h 10000"/>
                  <a:gd name="connsiteX130" fmla="*/ 5025 w 10000"/>
                  <a:gd name="connsiteY130" fmla="*/ 3043 h 10000"/>
                  <a:gd name="connsiteX131" fmla="*/ 5052 w 10000"/>
                  <a:gd name="connsiteY131" fmla="*/ 3230 h 10000"/>
                  <a:gd name="connsiteX132" fmla="*/ 5079 w 10000"/>
                  <a:gd name="connsiteY132" fmla="*/ 3429 h 10000"/>
                  <a:gd name="connsiteX133" fmla="*/ 5110 w 10000"/>
                  <a:gd name="connsiteY133" fmla="*/ 3646 h 10000"/>
                  <a:gd name="connsiteX134" fmla="*/ 5137 w 10000"/>
                  <a:gd name="connsiteY134" fmla="*/ 3882 h 10000"/>
                  <a:gd name="connsiteX135" fmla="*/ 5169 w 10000"/>
                  <a:gd name="connsiteY135" fmla="*/ 4143 h 10000"/>
                  <a:gd name="connsiteX136" fmla="*/ 5196 w 10000"/>
                  <a:gd name="connsiteY136" fmla="*/ 4441 h 10000"/>
                  <a:gd name="connsiteX137" fmla="*/ 5223 w 10000"/>
                  <a:gd name="connsiteY137" fmla="*/ 4789 h 10000"/>
                  <a:gd name="connsiteX138" fmla="*/ 5255 w 10000"/>
                  <a:gd name="connsiteY138" fmla="*/ 5205 h 10000"/>
                  <a:gd name="connsiteX139" fmla="*/ 5282 w 10000"/>
                  <a:gd name="connsiteY139" fmla="*/ 5758 h 10000"/>
                  <a:gd name="connsiteX140" fmla="*/ 5313 w 10000"/>
                  <a:gd name="connsiteY140" fmla="*/ 6671 h 10000"/>
                  <a:gd name="connsiteX141" fmla="*/ 5340 w 10000"/>
                  <a:gd name="connsiteY141" fmla="*/ 7776 h 10000"/>
                  <a:gd name="connsiteX142" fmla="*/ 5367 w 10000"/>
                  <a:gd name="connsiteY142" fmla="*/ 6565 h 10000"/>
                  <a:gd name="connsiteX143" fmla="*/ 5399 w 10000"/>
                  <a:gd name="connsiteY143" fmla="*/ 6255 h 10000"/>
                  <a:gd name="connsiteX144" fmla="*/ 5426 w 10000"/>
                  <a:gd name="connsiteY144" fmla="*/ 6155 h 10000"/>
                  <a:gd name="connsiteX145" fmla="*/ 5453 w 10000"/>
                  <a:gd name="connsiteY145" fmla="*/ 6180 h 10000"/>
                  <a:gd name="connsiteX146" fmla="*/ 5484 w 10000"/>
                  <a:gd name="connsiteY146" fmla="*/ 6286 h 10000"/>
                  <a:gd name="connsiteX147" fmla="*/ 5511 w 10000"/>
                  <a:gd name="connsiteY147" fmla="*/ 6484 h 10000"/>
                  <a:gd name="connsiteX148" fmla="*/ 5539 w 10000"/>
                  <a:gd name="connsiteY148" fmla="*/ 6801 h 10000"/>
                  <a:gd name="connsiteX149" fmla="*/ 5570 w 10000"/>
                  <a:gd name="connsiteY149" fmla="*/ 7373 h 10000"/>
                  <a:gd name="connsiteX150" fmla="*/ 5597 w 10000"/>
                  <a:gd name="connsiteY150" fmla="*/ 9447 h 10000"/>
                  <a:gd name="connsiteX151" fmla="*/ 5629 w 10000"/>
                  <a:gd name="connsiteY151" fmla="*/ 7621 h 10000"/>
                  <a:gd name="connsiteX152" fmla="*/ 5656 w 10000"/>
                  <a:gd name="connsiteY152" fmla="*/ 7012 h 10000"/>
                  <a:gd name="connsiteX153" fmla="*/ 5683 w 10000"/>
                  <a:gd name="connsiteY153" fmla="*/ 6708 h 10000"/>
                  <a:gd name="connsiteX154" fmla="*/ 5714 w 10000"/>
                  <a:gd name="connsiteY154" fmla="*/ 6534 h 10000"/>
                  <a:gd name="connsiteX155" fmla="*/ 5741 w 10000"/>
                  <a:gd name="connsiteY155" fmla="*/ 6429 h 10000"/>
                  <a:gd name="connsiteX156" fmla="*/ 5773 w 10000"/>
                  <a:gd name="connsiteY156" fmla="*/ 6385 h 10000"/>
                  <a:gd name="connsiteX157" fmla="*/ 5800 w 10000"/>
                  <a:gd name="connsiteY157" fmla="*/ 6385 h 10000"/>
                  <a:gd name="connsiteX158" fmla="*/ 5827 w 10000"/>
                  <a:gd name="connsiteY158" fmla="*/ 6429 h 10000"/>
                  <a:gd name="connsiteX159" fmla="*/ 5858 w 10000"/>
                  <a:gd name="connsiteY159" fmla="*/ 6516 h 10000"/>
                  <a:gd name="connsiteX160" fmla="*/ 5886 w 10000"/>
                  <a:gd name="connsiteY160" fmla="*/ 6646 h 10000"/>
                  <a:gd name="connsiteX161" fmla="*/ 5913 w 10000"/>
                  <a:gd name="connsiteY161" fmla="*/ 6845 h 10000"/>
                  <a:gd name="connsiteX162" fmla="*/ 5944 w 10000"/>
                  <a:gd name="connsiteY162" fmla="*/ 7149 h 10000"/>
                  <a:gd name="connsiteX163" fmla="*/ 5971 w 10000"/>
                  <a:gd name="connsiteY163" fmla="*/ 7658 h 10000"/>
                  <a:gd name="connsiteX164" fmla="*/ 6003 w 10000"/>
                  <a:gd name="connsiteY164" fmla="*/ 9093 h 10000"/>
                  <a:gd name="connsiteX165" fmla="*/ 6030 w 10000"/>
                  <a:gd name="connsiteY165" fmla="*/ 8106 h 10000"/>
                  <a:gd name="connsiteX166" fmla="*/ 6057 w 10000"/>
                  <a:gd name="connsiteY166" fmla="*/ 7385 h 10000"/>
                  <a:gd name="connsiteX167" fmla="*/ 6088 w 10000"/>
                  <a:gd name="connsiteY167" fmla="*/ 7019 h 10000"/>
                  <a:gd name="connsiteX168" fmla="*/ 6115 w 10000"/>
                  <a:gd name="connsiteY168" fmla="*/ 6789 h 10000"/>
                  <a:gd name="connsiteX169" fmla="*/ 6147 w 10000"/>
                  <a:gd name="connsiteY169" fmla="*/ 6634 h 10000"/>
                  <a:gd name="connsiteX170" fmla="*/ 6174 w 10000"/>
                  <a:gd name="connsiteY170" fmla="*/ 6534 h 10000"/>
                  <a:gd name="connsiteX171" fmla="*/ 6201 w 10000"/>
                  <a:gd name="connsiteY171" fmla="*/ 6472 h 10000"/>
                  <a:gd name="connsiteX172" fmla="*/ 6233 w 10000"/>
                  <a:gd name="connsiteY172" fmla="*/ 6441 h 10000"/>
                  <a:gd name="connsiteX173" fmla="*/ 6260 w 10000"/>
                  <a:gd name="connsiteY173" fmla="*/ 6435 h 10000"/>
                  <a:gd name="connsiteX174" fmla="*/ 6291 w 10000"/>
                  <a:gd name="connsiteY174" fmla="*/ 6460 h 10000"/>
                  <a:gd name="connsiteX175" fmla="*/ 6318 w 10000"/>
                  <a:gd name="connsiteY175" fmla="*/ 6516 h 10000"/>
                  <a:gd name="connsiteX176" fmla="*/ 6345 w 10000"/>
                  <a:gd name="connsiteY176" fmla="*/ 6609 h 10000"/>
                  <a:gd name="connsiteX177" fmla="*/ 6372 w 10000"/>
                  <a:gd name="connsiteY177" fmla="*/ 6733 h 10000"/>
                  <a:gd name="connsiteX178" fmla="*/ 6404 w 10000"/>
                  <a:gd name="connsiteY178" fmla="*/ 6919 h 10000"/>
                  <a:gd name="connsiteX179" fmla="*/ 6431 w 10000"/>
                  <a:gd name="connsiteY179" fmla="*/ 7186 h 10000"/>
                  <a:gd name="connsiteX180" fmla="*/ 6462 w 10000"/>
                  <a:gd name="connsiteY180" fmla="*/ 7596 h 10000"/>
                  <a:gd name="connsiteX181" fmla="*/ 6489 w 10000"/>
                  <a:gd name="connsiteY181" fmla="*/ 8466 h 10000"/>
                  <a:gd name="connsiteX182" fmla="*/ 6516 w 10000"/>
                  <a:gd name="connsiteY182" fmla="*/ 8801 h 10000"/>
                  <a:gd name="connsiteX183" fmla="*/ 6548 w 10000"/>
                  <a:gd name="connsiteY183" fmla="*/ 7714 h 10000"/>
                  <a:gd name="connsiteX184" fmla="*/ 6575 w 10000"/>
                  <a:gd name="connsiteY184" fmla="*/ 7261 h 10000"/>
                  <a:gd name="connsiteX185" fmla="*/ 6607 w 10000"/>
                  <a:gd name="connsiteY185" fmla="*/ 6981 h 10000"/>
                  <a:gd name="connsiteX186" fmla="*/ 6634 w 10000"/>
                  <a:gd name="connsiteY186" fmla="*/ 6795 h 10000"/>
                  <a:gd name="connsiteX187" fmla="*/ 6661 w 10000"/>
                  <a:gd name="connsiteY187" fmla="*/ 6658 h 10000"/>
                  <a:gd name="connsiteX188" fmla="*/ 6692 w 10000"/>
                  <a:gd name="connsiteY188" fmla="*/ 6559 h 10000"/>
                  <a:gd name="connsiteX189" fmla="*/ 6719 w 10000"/>
                  <a:gd name="connsiteY189" fmla="*/ 6497 h 10000"/>
                  <a:gd name="connsiteX190" fmla="*/ 6751 w 10000"/>
                  <a:gd name="connsiteY190" fmla="*/ 6460 h 10000"/>
                  <a:gd name="connsiteX191" fmla="*/ 6778 w 10000"/>
                  <a:gd name="connsiteY191" fmla="*/ 6453 h 10000"/>
                  <a:gd name="connsiteX192" fmla="*/ 6805 w 10000"/>
                  <a:gd name="connsiteY192" fmla="*/ 6460 h 10000"/>
                  <a:gd name="connsiteX193" fmla="*/ 6836 w 10000"/>
                  <a:gd name="connsiteY193" fmla="*/ 6503 h 10000"/>
                  <a:gd name="connsiteX194" fmla="*/ 6863 w 10000"/>
                  <a:gd name="connsiteY194" fmla="*/ 6565 h 10000"/>
                  <a:gd name="connsiteX195" fmla="*/ 6890 w 10000"/>
                  <a:gd name="connsiteY195" fmla="*/ 6658 h 10000"/>
                  <a:gd name="connsiteX196" fmla="*/ 6922 w 10000"/>
                  <a:gd name="connsiteY196" fmla="*/ 6789 h 10000"/>
                  <a:gd name="connsiteX197" fmla="*/ 6949 w 10000"/>
                  <a:gd name="connsiteY197" fmla="*/ 6975 h 10000"/>
                  <a:gd name="connsiteX198" fmla="*/ 6981 w 10000"/>
                  <a:gd name="connsiteY198" fmla="*/ 7236 h 10000"/>
                  <a:gd name="connsiteX199" fmla="*/ 7008 w 10000"/>
                  <a:gd name="connsiteY199" fmla="*/ 7634 h 10000"/>
                  <a:gd name="connsiteX200" fmla="*/ 7035 w 10000"/>
                  <a:gd name="connsiteY200" fmla="*/ 8460 h 10000"/>
                  <a:gd name="connsiteX201" fmla="*/ 7066 w 10000"/>
                  <a:gd name="connsiteY201" fmla="*/ 8969 h 10000"/>
                  <a:gd name="connsiteX202" fmla="*/ 7093 w 10000"/>
                  <a:gd name="connsiteY202" fmla="*/ 7801 h 10000"/>
                  <a:gd name="connsiteX203" fmla="*/ 7125 w 10000"/>
                  <a:gd name="connsiteY203" fmla="*/ 7329 h 10000"/>
                  <a:gd name="connsiteX204" fmla="*/ 7152 w 10000"/>
                  <a:gd name="connsiteY204" fmla="*/ 7037 h 10000"/>
                  <a:gd name="connsiteX205" fmla="*/ 7179 w 10000"/>
                  <a:gd name="connsiteY205" fmla="*/ 6839 h 10000"/>
                  <a:gd name="connsiteX206" fmla="*/ 7210 w 10000"/>
                  <a:gd name="connsiteY206" fmla="*/ 6696 h 10000"/>
                  <a:gd name="connsiteX207" fmla="*/ 7237 w 10000"/>
                  <a:gd name="connsiteY207" fmla="*/ 6590 h 10000"/>
                  <a:gd name="connsiteX208" fmla="*/ 7269 w 10000"/>
                  <a:gd name="connsiteY208" fmla="*/ 6516 h 10000"/>
                  <a:gd name="connsiteX209" fmla="*/ 7296 w 10000"/>
                  <a:gd name="connsiteY209" fmla="*/ 6472 h 10000"/>
                  <a:gd name="connsiteX210" fmla="*/ 7323 w 10000"/>
                  <a:gd name="connsiteY210" fmla="*/ 6447 h 10000"/>
                  <a:gd name="connsiteX211" fmla="*/ 7350 w 10000"/>
                  <a:gd name="connsiteY211" fmla="*/ 6447 h 10000"/>
                  <a:gd name="connsiteX212" fmla="*/ 7382 w 10000"/>
                  <a:gd name="connsiteY212" fmla="*/ 6466 h 10000"/>
                  <a:gd name="connsiteX213" fmla="*/ 7409 w 10000"/>
                  <a:gd name="connsiteY213" fmla="*/ 6509 h 10000"/>
                  <a:gd name="connsiteX214" fmla="*/ 7440 w 10000"/>
                  <a:gd name="connsiteY214" fmla="*/ 6578 h 10000"/>
                  <a:gd name="connsiteX215" fmla="*/ 7467 w 10000"/>
                  <a:gd name="connsiteY215" fmla="*/ 6677 h 10000"/>
                  <a:gd name="connsiteX216" fmla="*/ 7494 w 10000"/>
                  <a:gd name="connsiteY216" fmla="*/ 6814 h 10000"/>
                  <a:gd name="connsiteX217" fmla="*/ 7526 w 10000"/>
                  <a:gd name="connsiteY217" fmla="*/ 7006 h 10000"/>
                  <a:gd name="connsiteX218" fmla="*/ 7553 w 10000"/>
                  <a:gd name="connsiteY218" fmla="*/ 7273 h 10000"/>
                  <a:gd name="connsiteX219" fmla="*/ 7584 w 10000"/>
                  <a:gd name="connsiteY219" fmla="*/ 7696 h 10000"/>
                  <a:gd name="connsiteX220" fmla="*/ 7612 w 10000"/>
                  <a:gd name="connsiteY220" fmla="*/ 8584 h 10000"/>
                  <a:gd name="connsiteX221" fmla="*/ 7639 w 10000"/>
                  <a:gd name="connsiteY221" fmla="*/ 8814 h 10000"/>
                  <a:gd name="connsiteX222" fmla="*/ 7670 w 10000"/>
                  <a:gd name="connsiteY222" fmla="*/ 7770 h 10000"/>
                  <a:gd name="connsiteX223" fmla="*/ 7697 w 10000"/>
                  <a:gd name="connsiteY223" fmla="*/ 7317 h 10000"/>
                  <a:gd name="connsiteX224" fmla="*/ 7729 w 10000"/>
                  <a:gd name="connsiteY224" fmla="*/ 7031 h 10000"/>
                  <a:gd name="connsiteX225" fmla="*/ 7756 w 10000"/>
                  <a:gd name="connsiteY225" fmla="*/ 6839 h 10000"/>
                  <a:gd name="connsiteX226" fmla="*/ 7783 w 10000"/>
                  <a:gd name="connsiteY226" fmla="*/ 6696 h 10000"/>
                  <a:gd name="connsiteX227" fmla="*/ 7810 w 10000"/>
                  <a:gd name="connsiteY227" fmla="*/ 6590 h 10000"/>
                  <a:gd name="connsiteX228" fmla="*/ 7841 w 10000"/>
                  <a:gd name="connsiteY228" fmla="*/ 6522 h 10000"/>
                  <a:gd name="connsiteX229" fmla="*/ 7868 w 10000"/>
                  <a:gd name="connsiteY229" fmla="*/ 6472 h 10000"/>
                  <a:gd name="connsiteX230" fmla="*/ 7900 w 10000"/>
                  <a:gd name="connsiteY230" fmla="*/ 6447 h 10000"/>
                  <a:gd name="connsiteX231" fmla="*/ 7927 w 10000"/>
                  <a:gd name="connsiteY231" fmla="*/ 6447 h 10000"/>
                  <a:gd name="connsiteX232" fmla="*/ 7954 w 10000"/>
                  <a:gd name="connsiteY232" fmla="*/ 6466 h 10000"/>
                  <a:gd name="connsiteX233" fmla="*/ 7986 w 10000"/>
                  <a:gd name="connsiteY233" fmla="*/ 6509 h 10000"/>
                  <a:gd name="connsiteX234" fmla="*/ 8013 w 10000"/>
                  <a:gd name="connsiteY234" fmla="*/ 6578 h 10000"/>
                  <a:gd name="connsiteX235" fmla="*/ 8044 w 10000"/>
                  <a:gd name="connsiteY235" fmla="*/ 6683 h 10000"/>
                  <a:gd name="connsiteX236" fmla="*/ 8071 w 10000"/>
                  <a:gd name="connsiteY236" fmla="*/ 6820 h 10000"/>
                  <a:gd name="connsiteX237" fmla="*/ 8098 w 10000"/>
                  <a:gd name="connsiteY237" fmla="*/ 7006 h 10000"/>
                  <a:gd name="connsiteX238" fmla="*/ 8130 w 10000"/>
                  <a:gd name="connsiteY238" fmla="*/ 7280 h 10000"/>
                  <a:gd name="connsiteX239" fmla="*/ 8157 w 10000"/>
                  <a:gd name="connsiteY239" fmla="*/ 7714 h 10000"/>
                  <a:gd name="connsiteX240" fmla="*/ 8188 w 10000"/>
                  <a:gd name="connsiteY240" fmla="*/ 8671 h 10000"/>
                  <a:gd name="connsiteX241" fmla="*/ 8215 w 10000"/>
                  <a:gd name="connsiteY241" fmla="*/ 8696 h 10000"/>
                  <a:gd name="connsiteX242" fmla="*/ 8242 w 10000"/>
                  <a:gd name="connsiteY242" fmla="*/ 7720 h 10000"/>
                  <a:gd name="connsiteX243" fmla="*/ 8274 w 10000"/>
                  <a:gd name="connsiteY243" fmla="*/ 7286 h 10000"/>
                  <a:gd name="connsiteX244" fmla="*/ 8301 w 10000"/>
                  <a:gd name="connsiteY244" fmla="*/ 7006 h 10000"/>
                  <a:gd name="connsiteX245" fmla="*/ 8328 w 10000"/>
                  <a:gd name="connsiteY245" fmla="*/ 6820 h 10000"/>
                  <a:gd name="connsiteX246" fmla="*/ 8360 w 10000"/>
                  <a:gd name="connsiteY246" fmla="*/ 6683 h 10000"/>
                  <a:gd name="connsiteX247" fmla="*/ 8387 w 10000"/>
                  <a:gd name="connsiteY247" fmla="*/ 6584 h 10000"/>
                  <a:gd name="connsiteX248" fmla="*/ 8418 w 10000"/>
                  <a:gd name="connsiteY248" fmla="*/ 6516 h 10000"/>
                  <a:gd name="connsiteX249" fmla="*/ 8445 w 10000"/>
                  <a:gd name="connsiteY249" fmla="*/ 6472 h 10000"/>
                  <a:gd name="connsiteX250" fmla="*/ 8472 w 10000"/>
                  <a:gd name="connsiteY250" fmla="*/ 6453 h 10000"/>
                  <a:gd name="connsiteX251" fmla="*/ 8504 w 10000"/>
                  <a:gd name="connsiteY251" fmla="*/ 6460 h 10000"/>
                  <a:gd name="connsiteX252" fmla="*/ 8531 w 10000"/>
                  <a:gd name="connsiteY252" fmla="*/ 6491 h 10000"/>
                  <a:gd name="connsiteX253" fmla="*/ 8562 w 10000"/>
                  <a:gd name="connsiteY253" fmla="*/ 6553 h 10000"/>
                  <a:gd name="connsiteX254" fmla="*/ 8589 w 10000"/>
                  <a:gd name="connsiteY254" fmla="*/ 6640 h 10000"/>
                  <a:gd name="connsiteX255" fmla="*/ 8616 w 10000"/>
                  <a:gd name="connsiteY255" fmla="*/ 6770 h 10000"/>
                  <a:gd name="connsiteX256" fmla="*/ 8648 w 10000"/>
                  <a:gd name="connsiteY256" fmla="*/ 6944 h 10000"/>
                  <a:gd name="connsiteX257" fmla="*/ 8675 w 10000"/>
                  <a:gd name="connsiteY257" fmla="*/ 7205 h 10000"/>
                  <a:gd name="connsiteX258" fmla="*/ 8707 w 10000"/>
                  <a:gd name="connsiteY258" fmla="*/ 7615 h 10000"/>
                  <a:gd name="connsiteX259" fmla="*/ 8734 w 10000"/>
                  <a:gd name="connsiteY259" fmla="*/ 8460 h 10000"/>
                  <a:gd name="connsiteX260" fmla="*/ 8761 w 10000"/>
                  <a:gd name="connsiteY260" fmla="*/ 8839 h 10000"/>
                  <a:gd name="connsiteX261" fmla="*/ 8788 w 10000"/>
                  <a:gd name="connsiteY261" fmla="*/ 7733 h 10000"/>
                  <a:gd name="connsiteX262" fmla="*/ 8819 w 10000"/>
                  <a:gd name="connsiteY262" fmla="*/ 7267 h 10000"/>
                  <a:gd name="connsiteX263" fmla="*/ 8851 w 10000"/>
                  <a:gd name="connsiteY263" fmla="*/ 6981 h 10000"/>
                  <a:gd name="connsiteX264" fmla="*/ 8878 w 10000"/>
                  <a:gd name="connsiteY264" fmla="*/ 6783 h 10000"/>
                  <a:gd name="connsiteX265" fmla="*/ 8905 w 10000"/>
                  <a:gd name="connsiteY265" fmla="*/ 6646 h 10000"/>
                  <a:gd name="connsiteX266" fmla="*/ 8932 w 10000"/>
                  <a:gd name="connsiteY266" fmla="*/ 6547 h 10000"/>
                  <a:gd name="connsiteX267" fmla="*/ 8963 w 10000"/>
                  <a:gd name="connsiteY267" fmla="*/ 6484 h 10000"/>
                  <a:gd name="connsiteX268" fmla="*/ 8991 w 10000"/>
                  <a:gd name="connsiteY268" fmla="*/ 6453 h 10000"/>
                  <a:gd name="connsiteX269" fmla="*/ 9022 w 10000"/>
                  <a:gd name="connsiteY269" fmla="*/ 6447 h 10000"/>
                  <a:gd name="connsiteX270" fmla="*/ 9049 w 10000"/>
                  <a:gd name="connsiteY270" fmla="*/ 6472 h 10000"/>
                  <a:gd name="connsiteX271" fmla="*/ 9076 w 10000"/>
                  <a:gd name="connsiteY271" fmla="*/ 6528 h 10000"/>
                  <a:gd name="connsiteX272" fmla="*/ 9108 w 10000"/>
                  <a:gd name="connsiteY272" fmla="*/ 6621 h 10000"/>
                  <a:gd name="connsiteX273" fmla="*/ 9135 w 10000"/>
                  <a:gd name="connsiteY273" fmla="*/ 6758 h 10000"/>
                  <a:gd name="connsiteX274" fmla="*/ 9166 w 10000"/>
                  <a:gd name="connsiteY274" fmla="*/ 6957 h 10000"/>
                  <a:gd name="connsiteX275" fmla="*/ 9193 w 10000"/>
                  <a:gd name="connsiteY275" fmla="*/ 7267 h 10000"/>
                  <a:gd name="connsiteX276" fmla="*/ 9220 w 10000"/>
                  <a:gd name="connsiteY276" fmla="*/ 7814 h 10000"/>
                  <a:gd name="connsiteX277" fmla="*/ 9252 w 10000"/>
                  <a:gd name="connsiteY277" fmla="*/ 9863 h 10000"/>
                  <a:gd name="connsiteX278" fmla="*/ 9279 w 10000"/>
                  <a:gd name="connsiteY278" fmla="*/ 7988 h 10000"/>
                  <a:gd name="connsiteX279" fmla="*/ 9306 w 10000"/>
                  <a:gd name="connsiteY279" fmla="*/ 7335 h 10000"/>
                  <a:gd name="connsiteX280" fmla="*/ 9338 w 10000"/>
                  <a:gd name="connsiteY280" fmla="*/ 6988 h 10000"/>
                  <a:gd name="connsiteX281" fmla="*/ 9365 w 10000"/>
                  <a:gd name="connsiteY281" fmla="*/ 6758 h 10000"/>
                  <a:gd name="connsiteX282" fmla="*/ 9396 w 10000"/>
                  <a:gd name="connsiteY282" fmla="*/ 6602 h 10000"/>
                  <a:gd name="connsiteX283" fmla="*/ 9423 w 10000"/>
                  <a:gd name="connsiteY283" fmla="*/ 6503 h 10000"/>
                  <a:gd name="connsiteX284" fmla="*/ 9450 w 10000"/>
                  <a:gd name="connsiteY284" fmla="*/ 6447 h 10000"/>
                  <a:gd name="connsiteX285" fmla="*/ 9482 w 10000"/>
                  <a:gd name="connsiteY285" fmla="*/ 6435 h 10000"/>
                  <a:gd name="connsiteX286" fmla="*/ 9509 w 10000"/>
                  <a:gd name="connsiteY286" fmla="*/ 6460 h 10000"/>
                  <a:gd name="connsiteX287" fmla="*/ 9540 w 10000"/>
                  <a:gd name="connsiteY287" fmla="*/ 6534 h 10000"/>
                  <a:gd name="connsiteX288" fmla="*/ 9567 w 10000"/>
                  <a:gd name="connsiteY288" fmla="*/ 6665 h 10000"/>
                  <a:gd name="connsiteX289" fmla="*/ 9594 w 10000"/>
                  <a:gd name="connsiteY289" fmla="*/ 6882 h 10000"/>
                  <a:gd name="connsiteX290" fmla="*/ 9626 w 10000"/>
                  <a:gd name="connsiteY290" fmla="*/ 7242 h 10000"/>
                  <a:gd name="connsiteX291" fmla="*/ 9653 w 10000"/>
                  <a:gd name="connsiteY291" fmla="*/ 7981 h 10000"/>
                  <a:gd name="connsiteX292" fmla="*/ 9680 w 10000"/>
                  <a:gd name="connsiteY292" fmla="*/ 8820 h 10000"/>
                  <a:gd name="connsiteX293" fmla="*/ 9712 w 10000"/>
                  <a:gd name="connsiteY293" fmla="*/ 7484 h 10000"/>
                  <a:gd name="connsiteX294" fmla="*/ 9739 w 10000"/>
                  <a:gd name="connsiteY294" fmla="*/ 7012 h 10000"/>
                  <a:gd name="connsiteX295" fmla="*/ 9766 w 10000"/>
                  <a:gd name="connsiteY295" fmla="*/ 6758 h 10000"/>
                  <a:gd name="connsiteX296" fmla="*/ 9797 w 10000"/>
                  <a:gd name="connsiteY296" fmla="*/ 6615 h 10000"/>
                  <a:gd name="connsiteX297" fmla="*/ 9824 w 10000"/>
                  <a:gd name="connsiteY297" fmla="*/ 6559 h 10000"/>
                  <a:gd name="connsiteX298" fmla="*/ 9856 w 10000"/>
                  <a:gd name="connsiteY298" fmla="*/ 6590 h 10000"/>
                  <a:gd name="connsiteX299" fmla="*/ 9883 w 10000"/>
                  <a:gd name="connsiteY299" fmla="*/ 6708 h 10000"/>
                  <a:gd name="connsiteX300" fmla="*/ 9910 w 10000"/>
                  <a:gd name="connsiteY300" fmla="*/ 6950 h 10000"/>
                  <a:gd name="connsiteX301" fmla="*/ 9941 w 10000"/>
                  <a:gd name="connsiteY301" fmla="*/ 7404 h 10000"/>
                  <a:gd name="connsiteX302" fmla="*/ 9968 w 10000"/>
                  <a:gd name="connsiteY302" fmla="*/ 8516 h 10000"/>
                  <a:gd name="connsiteX303" fmla="*/ 10000 w 10000"/>
                  <a:gd name="connsiteY303" fmla="*/ 825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8" y="9530"/>
                      <a:pt x="15" y="9060"/>
                      <a:pt x="23" y="8590"/>
                    </a:cubicBezTo>
                    <a:cubicBezTo>
                      <a:pt x="32" y="8484"/>
                      <a:pt x="41" y="8379"/>
                      <a:pt x="50" y="8273"/>
                    </a:cubicBezTo>
                    <a:lnTo>
                      <a:pt x="77" y="8366"/>
                    </a:lnTo>
                    <a:lnTo>
                      <a:pt x="104" y="8975"/>
                    </a:lnTo>
                    <a:cubicBezTo>
                      <a:pt x="114" y="9308"/>
                      <a:pt x="125" y="9642"/>
                      <a:pt x="135" y="9975"/>
                    </a:cubicBezTo>
                    <a:lnTo>
                      <a:pt x="162" y="8658"/>
                    </a:lnTo>
                    <a:cubicBezTo>
                      <a:pt x="173" y="8575"/>
                      <a:pt x="183" y="8493"/>
                      <a:pt x="194" y="8410"/>
                    </a:cubicBezTo>
                    <a:cubicBezTo>
                      <a:pt x="203" y="8460"/>
                      <a:pt x="212" y="8509"/>
                      <a:pt x="221" y="8559"/>
                    </a:cubicBezTo>
                    <a:cubicBezTo>
                      <a:pt x="230" y="8807"/>
                      <a:pt x="239" y="9056"/>
                      <a:pt x="248" y="9304"/>
                    </a:cubicBezTo>
                    <a:cubicBezTo>
                      <a:pt x="258" y="9441"/>
                      <a:pt x="269" y="9577"/>
                      <a:pt x="279" y="9714"/>
                    </a:cubicBezTo>
                    <a:lnTo>
                      <a:pt x="306" y="8739"/>
                    </a:lnTo>
                    <a:cubicBezTo>
                      <a:pt x="317" y="8677"/>
                      <a:pt x="327" y="8615"/>
                      <a:pt x="338" y="8553"/>
                    </a:cubicBezTo>
                    <a:cubicBezTo>
                      <a:pt x="347" y="8627"/>
                      <a:pt x="356" y="8702"/>
                      <a:pt x="365" y="8776"/>
                    </a:cubicBezTo>
                    <a:cubicBezTo>
                      <a:pt x="374" y="9101"/>
                      <a:pt x="383" y="9427"/>
                      <a:pt x="392" y="9752"/>
                    </a:cubicBezTo>
                    <a:cubicBezTo>
                      <a:pt x="403" y="9659"/>
                      <a:pt x="413" y="9565"/>
                      <a:pt x="424" y="9472"/>
                    </a:cubicBezTo>
                    <a:cubicBezTo>
                      <a:pt x="433" y="9221"/>
                      <a:pt x="442" y="8971"/>
                      <a:pt x="451" y="8720"/>
                    </a:cubicBezTo>
                    <a:cubicBezTo>
                      <a:pt x="461" y="8656"/>
                      <a:pt x="472" y="8592"/>
                      <a:pt x="482" y="8528"/>
                    </a:cubicBezTo>
                    <a:cubicBezTo>
                      <a:pt x="491" y="8538"/>
                      <a:pt x="500" y="8549"/>
                      <a:pt x="509" y="8559"/>
                    </a:cubicBezTo>
                    <a:lnTo>
                      <a:pt x="536" y="8640"/>
                    </a:lnTo>
                    <a:cubicBezTo>
                      <a:pt x="547" y="8588"/>
                      <a:pt x="557" y="8536"/>
                      <a:pt x="568" y="8484"/>
                    </a:cubicBezTo>
                    <a:cubicBezTo>
                      <a:pt x="577" y="8316"/>
                      <a:pt x="586" y="8149"/>
                      <a:pt x="595" y="7981"/>
                    </a:cubicBezTo>
                    <a:cubicBezTo>
                      <a:pt x="604" y="7778"/>
                      <a:pt x="613" y="7576"/>
                      <a:pt x="622" y="7373"/>
                    </a:cubicBezTo>
                    <a:cubicBezTo>
                      <a:pt x="632" y="7187"/>
                      <a:pt x="643" y="7000"/>
                      <a:pt x="653" y="6814"/>
                    </a:cubicBezTo>
                    <a:cubicBezTo>
                      <a:pt x="662" y="6650"/>
                      <a:pt x="671" y="6487"/>
                      <a:pt x="680" y="6323"/>
                    </a:cubicBezTo>
                    <a:cubicBezTo>
                      <a:pt x="691" y="6180"/>
                      <a:pt x="701" y="6037"/>
                      <a:pt x="712" y="5894"/>
                    </a:cubicBezTo>
                    <a:lnTo>
                      <a:pt x="739" y="5516"/>
                    </a:lnTo>
                    <a:cubicBezTo>
                      <a:pt x="748" y="5398"/>
                      <a:pt x="757" y="5279"/>
                      <a:pt x="766" y="5161"/>
                    </a:cubicBezTo>
                    <a:cubicBezTo>
                      <a:pt x="777" y="5054"/>
                      <a:pt x="787" y="4946"/>
                      <a:pt x="798" y="4839"/>
                    </a:cubicBezTo>
                    <a:cubicBezTo>
                      <a:pt x="807" y="4737"/>
                      <a:pt x="816" y="4636"/>
                      <a:pt x="825" y="4534"/>
                    </a:cubicBezTo>
                    <a:cubicBezTo>
                      <a:pt x="835" y="4439"/>
                      <a:pt x="846" y="4343"/>
                      <a:pt x="856" y="4248"/>
                    </a:cubicBezTo>
                    <a:cubicBezTo>
                      <a:pt x="865" y="4161"/>
                      <a:pt x="874" y="4075"/>
                      <a:pt x="883" y="3988"/>
                    </a:cubicBezTo>
                    <a:lnTo>
                      <a:pt x="910" y="3745"/>
                    </a:lnTo>
                    <a:cubicBezTo>
                      <a:pt x="921" y="3671"/>
                      <a:pt x="931" y="3596"/>
                      <a:pt x="942" y="3522"/>
                    </a:cubicBezTo>
                    <a:cubicBezTo>
                      <a:pt x="951" y="3454"/>
                      <a:pt x="960" y="3385"/>
                      <a:pt x="969" y="3317"/>
                    </a:cubicBezTo>
                    <a:cubicBezTo>
                      <a:pt x="978" y="3255"/>
                      <a:pt x="987" y="3192"/>
                      <a:pt x="996" y="3130"/>
                    </a:cubicBezTo>
                    <a:cubicBezTo>
                      <a:pt x="1006" y="3070"/>
                      <a:pt x="1017" y="3010"/>
                      <a:pt x="1027" y="2950"/>
                    </a:cubicBezTo>
                    <a:cubicBezTo>
                      <a:pt x="1036" y="2896"/>
                      <a:pt x="1046" y="2843"/>
                      <a:pt x="1055" y="2789"/>
                    </a:cubicBezTo>
                    <a:cubicBezTo>
                      <a:pt x="1064" y="2737"/>
                      <a:pt x="1073" y="2686"/>
                      <a:pt x="1082" y="2634"/>
                    </a:cubicBezTo>
                    <a:cubicBezTo>
                      <a:pt x="1092" y="2586"/>
                      <a:pt x="1103" y="2539"/>
                      <a:pt x="1113" y="2491"/>
                    </a:cubicBezTo>
                    <a:cubicBezTo>
                      <a:pt x="1122" y="2443"/>
                      <a:pt x="1131" y="2396"/>
                      <a:pt x="1140" y="2348"/>
                    </a:cubicBezTo>
                    <a:cubicBezTo>
                      <a:pt x="1151" y="2304"/>
                      <a:pt x="1161" y="2261"/>
                      <a:pt x="1172" y="2217"/>
                    </a:cubicBezTo>
                    <a:cubicBezTo>
                      <a:pt x="1181" y="2174"/>
                      <a:pt x="1190" y="2130"/>
                      <a:pt x="1199" y="2087"/>
                    </a:cubicBezTo>
                    <a:cubicBezTo>
                      <a:pt x="1208" y="2048"/>
                      <a:pt x="1217" y="2008"/>
                      <a:pt x="1226" y="1969"/>
                    </a:cubicBezTo>
                    <a:cubicBezTo>
                      <a:pt x="1236" y="1930"/>
                      <a:pt x="1247" y="1890"/>
                      <a:pt x="1257" y="1851"/>
                    </a:cubicBezTo>
                    <a:cubicBezTo>
                      <a:pt x="1266" y="1816"/>
                      <a:pt x="1275" y="1780"/>
                      <a:pt x="1284" y="1745"/>
                    </a:cubicBezTo>
                    <a:cubicBezTo>
                      <a:pt x="1295" y="1710"/>
                      <a:pt x="1305" y="1675"/>
                      <a:pt x="1316" y="1640"/>
                    </a:cubicBezTo>
                    <a:cubicBezTo>
                      <a:pt x="1325" y="1605"/>
                      <a:pt x="1334" y="1569"/>
                      <a:pt x="1343" y="1534"/>
                    </a:cubicBezTo>
                    <a:lnTo>
                      <a:pt x="1370" y="1441"/>
                    </a:lnTo>
                    <a:lnTo>
                      <a:pt x="1397" y="1348"/>
                    </a:lnTo>
                    <a:cubicBezTo>
                      <a:pt x="1408" y="1319"/>
                      <a:pt x="1418" y="1290"/>
                      <a:pt x="1429" y="1261"/>
                    </a:cubicBezTo>
                    <a:cubicBezTo>
                      <a:pt x="1439" y="1232"/>
                      <a:pt x="1450" y="1203"/>
                      <a:pt x="1460" y="1174"/>
                    </a:cubicBezTo>
                    <a:lnTo>
                      <a:pt x="1487" y="1093"/>
                    </a:lnTo>
                    <a:lnTo>
                      <a:pt x="1514" y="1012"/>
                    </a:lnTo>
                    <a:cubicBezTo>
                      <a:pt x="1523" y="987"/>
                      <a:pt x="1532" y="963"/>
                      <a:pt x="1541" y="938"/>
                    </a:cubicBezTo>
                    <a:cubicBezTo>
                      <a:pt x="1552" y="915"/>
                      <a:pt x="1562" y="893"/>
                      <a:pt x="1573" y="870"/>
                    </a:cubicBezTo>
                    <a:lnTo>
                      <a:pt x="1600" y="801"/>
                    </a:lnTo>
                    <a:cubicBezTo>
                      <a:pt x="1610" y="780"/>
                      <a:pt x="1621" y="760"/>
                      <a:pt x="1631" y="739"/>
                    </a:cubicBezTo>
                    <a:cubicBezTo>
                      <a:pt x="1640" y="718"/>
                      <a:pt x="1649" y="698"/>
                      <a:pt x="1658" y="677"/>
                    </a:cubicBezTo>
                    <a:cubicBezTo>
                      <a:pt x="1667" y="656"/>
                      <a:pt x="1676" y="636"/>
                      <a:pt x="1685" y="615"/>
                    </a:cubicBezTo>
                    <a:cubicBezTo>
                      <a:pt x="1696" y="596"/>
                      <a:pt x="1706" y="578"/>
                      <a:pt x="1717" y="559"/>
                    </a:cubicBezTo>
                    <a:cubicBezTo>
                      <a:pt x="1726" y="542"/>
                      <a:pt x="1735" y="526"/>
                      <a:pt x="1744" y="509"/>
                    </a:cubicBezTo>
                    <a:cubicBezTo>
                      <a:pt x="1755" y="493"/>
                      <a:pt x="1765" y="476"/>
                      <a:pt x="1776" y="460"/>
                    </a:cubicBezTo>
                    <a:cubicBezTo>
                      <a:pt x="1785" y="443"/>
                      <a:pt x="1794" y="427"/>
                      <a:pt x="1803" y="410"/>
                    </a:cubicBezTo>
                    <a:cubicBezTo>
                      <a:pt x="1812" y="395"/>
                      <a:pt x="1821" y="381"/>
                      <a:pt x="1830" y="366"/>
                    </a:cubicBezTo>
                    <a:cubicBezTo>
                      <a:pt x="1840" y="352"/>
                      <a:pt x="1851" y="337"/>
                      <a:pt x="1861" y="323"/>
                    </a:cubicBezTo>
                    <a:cubicBezTo>
                      <a:pt x="1870" y="311"/>
                      <a:pt x="1879" y="298"/>
                      <a:pt x="1888" y="286"/>
                    </a:cubicBezTo>
                    <a:lnTo>
                      <a:pt x="1920" y="248"/>
                    </a:lnTo>
                    <a:cubicBezTo>
                      <a:pt x="1929" y="236"/>
                      <a:pt x="1938" y="223"/>
                      <a:pt x="1947" y="211"/>
                    </a:cubicBezTo>
                    <a:cubicBezTo>
                      <a:pt x="1956" y="201"/>
                      <a:pt x="1965" y="190"/>
                      <a:pt x="1974" y="180"/>
                    </a:cubicBezTo>
                    <a:lnTo>
                      <a:pt x="2005" y="149"/>
                    </a:lnTo>
                    <a:cubicBezTo>
                      <a:pt x="2014" y="141"/>
                      <a:pt x="2023" y="132"/>
                      <a:pt x="2032" y="124"/>
                    </a:cubicBezTo>
                    <a:cubicBezTo>
                      <a:pt x="2041" y="116"/>
                      <a:pt x="2050" y="107"/>
                      <a:pt x="2059" y="99"/>
                    </a:cubicBezTo>
                    <a:cubicBezTo>
                      <a:pt x="2070" y="91"/>
                      <a:pt x="2080" y="83"/>
                      <a:pt x="2091" y="75"/>
                    </a:cubicBezTo>
                    <a:cubicBezTo>
                      <a:pt x="2100" y="71"/>
                      <a:pt x="2109" y="66"/>
                      <a:pt x="2118" y="62"/>
                    </a:cubicBezTo>
                    <a:cubicBezTo>
                      <a:pt x="2129" y="56"/>
                      <a:pt x="2139" y="49"/>
                      <a:pt x="2150" y="43"/>
                    </a:cubicBezTo>
                    <a:lnTo>
                      <a:pt x="2177" y="31"/>
                    </a:lnTo>
                    <a:lnTo>
                      <a:pt x="2204" y="19"/>
                    </a:lnTo>
                    <a:cubicBezTo>
                      <a:pt x="2214" y="17"/>
                      <a:pt x="2225" y="14"/>
                      <a:pt x="2235" y="12"/>
                    </a:cubicBezTo>
                    <a:lnTo>
                      <a:pt x="2262" y="6"/>
                    </a:lnTo>
                    <a:lnTo>
                      <a:pt x="2294" y="0"/>
                    </a:lnTo>
                    <a:lnTo>
                      <a:pt x="2321" y="6"/>
                    </a:lnTo>
                    <a:lnTo>
                      <a:pt x="2348" y="6"/>
                    </a:lnTo>
                    <a:lnTo>
                      <a:pt x="3673" y="6"/>
                    </a:lnTo>
                    <a:lnTo>
                      <a:pt x="3700" y="6"/>
                    </a:lnTo>
                    <a:lnTo>
                      <a:pt x="3731" y="0"/>
                    </a:lnTo>
                    <a:lnTo>
                      <a:pt x="3758" y="0"/>
                    </a:lnTo>
                    <a:lnTo>
                      <a:pt x="3785" y="6"/>
                    </a:lnTo>
                    <a:lnTo>
                      <a:pt x="3817" y="12"/>
                    </a:lnTo>
                    <a:cubicBezTo>
                      <a:pt x="3826" y="14"/>
                      <a:pt x="3835" y="17"/>
                      <a:pt x="3844" y="19"/>
                    </a:cubicBezTo>
                    <a:cubicBezTo>
                      <a:pt x="3855" y="23"/>
                      <a:pt x="3865" y="27"/>
                      <a:pt x="3876" y="31"/>
                    </a:cubicBezTo>
                    <a:lnTo>
                      <a:pt x="3903" y="43"/>
                    </a:lnTo>
                    <a:cubicBezTo>
                      <a:pt x="3912" y="49"/>
                      <a:pt x="3921" y="56"/>
                      <a:pt x="3930" y="62"/>
                    </a:cubicBezTo>
                    <a:cubicBezTo>
                      <a:pt x="3939" y="68"/>
                      <a:pt x="3948" y="75"/>
                      <a:pt x="3957" y="81"/>
                    </a:cubicBezTo>
                    <a:lnTo>
                      <a:pt x="3988" y="106"/>
                    </a:lnTo>
                    <a:lnTo>
                      <a:pt x="4015" y="130"/>
                    </a:lnTo>
                    <a:cubicBezTo>
                      <a:pt x="4026" y="138"/>
                      <a:pt x="4036" y="147"/>
                      <a:pt x="4047" y="155"/>
                    </a:cubicBezTo>
                    <a:cubicBezTo>
                      <a:pt x="4056" y="165"/>
                      <a:pt x="4065" y="176"/>
                      <a:pt x="4074" y="186"/>
                    </a:cubicBezTo>
                    <a:cubicBezTo>
                      <a:pt x="4083" y="196"/>
                      <a:pt x="4092" y="207"/>
                      <a:pt x="4101" y="217"/>
                    </a:cubicBezTo>
                    <a:cubicBezTo>
                      <a:pt x="4111" y="230"/>
                      <a:pt x="4122" y="242"/>
                      <a:pt x="4132" y="255"/>
                    </a:cubicBezTo>
                    <a:cubicBezTo>
                      <a:pt x="4141" y="267"/>
                      <a:pt x="4151" y="280"/>
                      <a:pt x="4160" y="292"/>
                    </a:cubicBezTo>
                    <a:lnTo>
                      <a:pt x="4191" y="329"/>
                    </a:lnTo>
                    <a:cubicBezTo>
                      <a:pt x="4200" y="344"/>
                      <a:pt x="4209" y="358"/>
                      <a:pt x="4218" y="373"/>
                    </a:cubicBezTo>
                    <a:cubicBezTo>
                      <a:pt x="4227" y="389"/>
                      <a:pt x="4236" y="406"/>
                      <a:pt x="4245" y="422"/>
                    </a:cubicBezTo>
                    <a:cubicBezTo>
                      <a:pt x="4256" y="437"/>
                      <a:pt x="4266" y="451"/>
                      <a:pt x="4277" y="466"/>
                    </a:cubicBezTo>
                    <a:cubicBezTo>
                      <a:pt x="4286" y="485"/>
                      <a:pt x="4295" y="503"/>
                      <a:pt x="4304" y="522"/>
                    </a:cubicBezTo>
                    <a:cubicBezTo>
                      <a:pt x="4314" y="538"/>
                      <a:pt x="4325" y="555"/>
                      <a:pt x="4335" y="571"/>
                    </a:cubicBezTo>
                    <a:lnTo>
                      <a:pt x="4362" y="634"/>
                    </a:lnTo>
                    <a:cubicBezTo>
                      <a:pt x="4371" y="652"/>
                      <a:pt x="4380" y="671"/>
                      <a:pt x="4389" y="689"/>
                    </a:cubicBezTo>
                    <a:cubicBezTo>
                      <a:pt x="4400" y="710"/>
                      <a:pt x="4410" y="731"/>
                      <a:pt x="4421" y="752"/>
                    </a:cubicBezTo>
                    <a:cubicBezTo>
                      <a:pt x="4430" y="775"/>
                      <a:pt x="4439" y="797"/>
                      <a:pt x="4448" y="820"/>
                    </a:cubicBezTo>
                    <a:cubicBezTo>
                      <a:pt x="4457" y="843"/>
                      <a:pt x="4466" y="865"/>
                      <a:pt x="4475" y="888"/>
                    </a:cubicBezTo>
                    <a:cubicBezTo>
                      <a:pt x="4486" y="911"/>
                      <a:pt x="4496" y="934"/>
                      <a:pt x="4507" y="957"/>
                    </a:cubicBezTo>
                    <a:cubicBezTo>
                      <a:pt x="4516" y="984"/>
                      <a:pt x="4525" y="1010"/>
                      <a:pt x="4534" y="1037"/>
                    </a:cubicBezTo>
                    <a:cubicBezTo>
                      <a:pt x="4544" y="1064"/>
                      <a:pt x="4555" y="1091"/>
                      <a:pt x="4565" y="1118"/>
                    </a:cubicBezTo>
                    <a:lnTo>
                      <a:pt x="4592" y="1199"/>
                    </a:lnTo>
                    <a:lnTo>
                      <a:pt x="4619" y="1286"/>
                    </a:lnTo>
                    <a:cubicBezTo>
                      <a:pt x="4630" y="1315"/>
                      <a:pt x="4640" y="1344"/>
                      <a:pt x="4651" y="1373"/>
                    </a:cubicBezTo>
                    <a:lnTo>
                      <a:pt x="4678" y="1472"/>
                    </a:lnTo>
                    <a:cubicBezTo>
                      <a:pt x="4688" y="1503"/>
                      <a:pt x="4699" y="1534"/>
                      <a:pt x="4709" y="1565"/>
                    </a:cubicBezTo>
                    <a:cubicBezTo>
                      <a:pt x="4718" y="1600"/>
                      <a:pt x="4727" y="1636"/>
                      <a:pt x="4736" y="1671"/>
                    </a:cubicBezTo>
                    <a:lnTo>
                      <a:pt x="4763" y="1776"/>
                    </a:lnTo>
                    <a:cubicBezTo>
                      <a:pt x="4774" y="1815"/>
                      <a:pt x="4784" y="1855"/>
                      <a:pt x="4795" y="1894"/>
                    </a:cubicBezTo>
                    <a:cubicBezTo>
                      <a:pt x="4804" y="1933"/>
                      <a:pt x="4813" y="1973"/>
                      <a:pt x="4822" y="2012"/>
                    </a:cubicBezTo>
                    <a:cubicBezTo>
                      <a:pt x="4833" y="2054"/>
                      <a:pt x="4843" y="2095"/>
                      <a:pt x="4854" y="2137"/>
                    </a:cubicBezTo>
                    <a:cubicBezTo>
                      <a:pt x="4863" y="2180"/>
                      <a:pt x="4872" y="2224"/>
                      <a:pt x="4881" y="2267"/>
                    </a:cubicBezTo>
                    <a:cubicBezTo>
                      <a:pt x="4890" y="2313"/>
                      <a:pt x="4899" y="2358"/>
                      <a:pt x="4908" y="2404"/>
                    </a:cubicBezTo>
                    <a:cubicBezTo>
                      <a:pt x="4917" y="2454"/>
                      <a:pt x="4926" y="2503"/>
                      <a:pt x="4935" y="2553"/>
                    </a:cubicBezTo>
                    <a:cubicBezTo>
                      <a:pt x="4945" y="2605"/>
                      <a:pt x="4956" y="2656"/>
                      <a:pt x="4966" y="2708"/>
                    </a:cubicBezTo>
                    <a:lnTo>
                      <a:pt x="4993" y="2870"/>
                    </a:lnTo>
                    <a:cubicBezTo>
                      <a:pt x="5004" y="2928"/>
                      <a:pt x="5014" y="2985"/>
                      <a:pt x="5025" y="3043"/>
                    </a:cubicBezTo>
                    <a:cubicBezTo>
                      <a:pt x="5034" y="3105"/>
                      <a:pt x="5043" y="3168"/>
                      <a:pt x="5052" y="3230"/>
                    </a:cubicBezTo>
                    <a:cubicBezTo>
                      <a:pt x="5061" y="3296"/>
                      <a:pt x="5070" y="3363"/>
                      <a:pt x="5079" y="3429"/>
                    </a:cubicBezTo>
                    <a:cubicBezTo>
                      <a:pt x="5089" y="3501"/>
                      <a:pt x="5100" y="3574"/>
                      <a:pt x="5110" y="3646"/>
                    </a:cubicBezTo>
                    <a:cubicBezTo>
                      <a:pt x="5119" y="3725"/>
                      <a:pt x="5128" y="3803"/>
                      <a:pt x="5137" y="3882"/>
                    </a:cubicBezTo>
                    <a:cubicBezTo>
                      <a:pt x="5148" y="3969"/>
                      <a:pt x="5158" y="4056"/>
                      <a:pt x="5169" y="4143"/>
                    </a:cubicBezTo>
                    <a:cubicBezTo>
                      <a:pt x="5178" y="4242"/>
                      <a:pt x="5187" y="4342"/>
                      <a:pt x="5196" y="4441"/>
                    </a:cubicBezTo>
                    <a:lnTo>
                      <a:pt x="5223" y="4789"/>
                    </a:lnTo>
                    <a:cubicBezTo>
                      <a:pt x="5234" y="4928"/>
                      <a:pt x="5244" y="5066"/>
                      <a:pt x="5255" y="5205"/>
                    </a:cubicBezTo>
                    <a:cubicBezTo>
                      <a:pt x="5264" y="5389"/>
                      <a:pt x="5273" y="5574"/>
                      <a:pt x="5282" y="5758"/>
                    </a:cubicBezTo>
                    <a:cubicBezTo>
                      <a:pt x="5292" y="6062"/>
                      <a:pt x="5303" y="6367"/>
                      <a:pt x="5313" y="6671"/>
                    </a:cubicBezTo>
                    <a:cubicBezTo>
                      <a:pt x="5322" y="7039"/>
                      <a:pt x="5331" y="7408"/>
                      <a:pt x="5340" y="7776"/>
                    </a:cubicBezTo>
                    <a:cubicBezTo>
                      <a:pt x="5349" y="7372"/>
                      <a:pt x="5358" y="6969"/>
                      <a:pt x="5367" y="6565"/>
                    </a:cubicBezTo>
                    <a:cubicBezTo>
                      <a:pt x="5378" y="6462"/>
                      <a:pt x="5388" y="6358"/>
                      <a:pt x="5399" y="6255"/>
                    </a:cubicBezTo>
                    <a:cubicBezTo>
                      <a:pt x="5408" y="6222"/>
                      <a:pt x="5417" y="6188"/>
                      <a:pt x="5426" y="6155"/>
                    </a:cubicBezTo>
                    <a:cubicBezTo>
                      <a:pt x="5435" y="6163"/>
                      <a:pt x="5444" y="6172"/>
                      <a:pt x="5453" y="6180"/>
                    </a:cubicBezTo>
                    <a:cubicBezTo>
                      <a:pt x="5463" y="6215"/>
                      <a:pt x="5474" y="6251"/>
                      <a:pt x="5484" y="6286"/>
                    </a:cubicBezTo>
                    <a:lnTo>
                      <a:pt x="5511" y="6484"/>
                    </a:lnTo>
                    <a:cubicBezTo>
                      <a:pt x="5520" y="6590"/>
                      <a:pt x="5530" y="6695"/>
                      <a:pt x="5539" y="6801"/>
                    </a:cubicBezTo>
                    <a:cubicBezTo>
                      <a:pt x="5549" y="6992"/>
                      <a:pt x="5560" y="7182"/>
                      <a:pt x="5570" y="7373"/>
                    </a:cubicBezTo>
                    <a:cubicBezTo>
                      <a:pt x="5579" y="8064"/>
                      <a:pt x="5588" y="8756"/>
                      <a:pt x="5597" y="9447"/>
                    </a:cubicBezTo>
                    <a:cubicBezTo>
                      <a:pt x="5608" y="8838"/>
                      <a:pt x="5618" y="8230"/>
                      <a:pt x="5629" y="7621"/>
                    </a:cubicBezTo>
                    <a:lnTo>
                      <a:pt x="5656" y="7012"/>
                    </a:lnTo>
                    <a:cubicBezTo>
                      <a:pt x="5665" y="6911"/>
                      <a:pt x="5674" y="6809"/>
                      <a:pt x="5683" y="6708"/>
                    </a:cubicBezTo>
                    <a:cubicBezTo>
                      <a:pt x="5693" y="6650"/>
                      <a:pt x="5704" y="6592"/>
                      <a:pt x="5714" y="6534"/>
                    </a:cubicBezTo>
                    <a:lnTo>
                      <a:pt x="5741" y="6429"/>
                    </a:lnTo>
                    <a:cubicBezTo>
                      <a:pt x="5752" y="6414"/>
                      <a:pt x="5762" y="6400"/>
                      <a:pt x="5773" y="6385"/>
                    </a:cubicBezTo>
                    <a:lnTo>
                      <a:pt x="5800" y="6385"/>
                    </a:lnTo>
                    <a:cubicBezTo>
                      <a:pt x="5809" y="6400"/>
                      <a:pt x="5818" y="6414"/>
                      <a:pt x="5827" y="6429"/>
                    </a:cubicBezTo>
                    <a:cubicBezTo>
                      <a:pt x="5837" y="6458"/>
                      <a:pt x="5848" y="6487"/>
                      <a:pt x="5858" y="6516"/>
                    </a:cubicBezTo>
                    <a:cubicBezTo>
                      <a:pt x="5867" y="6559"/>
                      <a:pt x="5877" y="6603"/>
                      <a:pt x="5886" y="6646"/>
                    </a:cubicBezTo>
                    <a:cubicBezTo>
                      <a:pt x="5895" y="6712"/>
                      <a:pt x="5904" y="6779"/>
                      <a:pt x="5913" y="6845"/>
                    </a:cubicBezTo>
                    <a:cubicBezTo>
                      <a:pt x="5923" y="6946"/>
                      <a:pt x="5934" y="7048"/>
                      <a:pt x="5944" y="7149"/>
                    </a:cubicBezTo>
                    <a:cubicBezTo>
                      <a:pt x="5953" y="7319"/>
                      <a:pt x="5962" y="7488"/>
                      <a:pt x="5971" y="7658"/>
                    </a:cubicBezTo>
                    <a:cubicBezTo>
                      <a:pt x="5982" y="8136"/>
                      <a:pt x="5992" y="8615"/>
                      <a:pt x="6003" y="9093"/>
                    </a:cubicBezTo>
                    <a:lnTo>
                      <a:pt x="6030" y="8106"/>
                    </a:lnTo>
                    <a:cubicBezTo>
                      <a:pt x="6039" y="7866"/>
                      <a:pt x="6048" y="7625"/>
                      <a:pt x="6057" y="7385"/>
                    </a:cubicBezTo>
                    <a:cubicBezTo>
                      <a:pt x="6067" y="7263"/>
                      <a:pt x="6078" y="7141"/>
                      <a:pt x="6088" y="7019"/>
                    </a:cubicBezTo>
                    <a:cubicBezTo>
                      <a:pt x="6097" y="6942"/>
                      <a:pt x="6106" y="6866"/>
                      <a:pt x="6115" y="6789"/>
                    </a:cubicBezTo>
                    <a:cubicBezTo>
                      <a:pt x="6126" y="6737"/>
                      <a:pt x="6136" y="6686"/>
                      <a:pt x="6147" y="6634"/>
                    </a:cubicBezTo>
                    <a:cubicBezTo>
                      <a:pt x="6156" y="6601"/>
                      <a:pt x="6165" y="6567"/>
                      <a:pt x="6174" y="6534"/>
                    </a:cubicBezTo>
                    <a:cubicBezTo>
                      <a:pt x="6183" y="6513"/>
                      <a:pt x="6192" y="6493"/>
                      <a:pt x="6201" y="6472"/>
                    </a:cubicBezTo>
                    <a:cubicBezTo>
                      <a:pt x="6212" y="6462"/>
                      <a:pt x="6222" y="6451"/>
                      <a:pt x="6233" y="6441"/>
                    </a:cubicBezTo>
                    <a:lnTo>
                      <a:pt x="6260" y="6435"/>
                    </a:lnTo>
                    <a:lnTo>
                      <a:pt x="6291" y="6460"/>
                    </a:lnTo>
                    <a:cubicBezTo>
                      <a:pt x="6300" y="6479"/>
                      <a:pt x="6309" y="6497"/>
                      <a:pt x="6318" y="6516"/>
                    </a:cubicBezTo>
                    <a:lnTo>
                      <a:pt x="6345" y="6609"/>
                    </a:lnTo>
                    <a:cubicBezTo>
                      <a:pt x="6354" y="6650"/>
                      <a:pt x="6363" y="6692"/>
                      <a:pt x="6372" y="6733"/>
                    </a:cubicBezTo>
                    <a:cubicBezTo>
                      <a:pt x="6383" y="6795"/>
                      <a:pt x="6393" y="6857"/>
                      <a:pt x="6404" y="6919"/>
                    </a:cubicBezTo>
                    <a:lnTo>
                      <a:pt x="6431" y="7186"/>
                    </a:lnTo>
                    <a:cubicBezTo>
                      <a:pt x="6441" y="7323"/>
                      <a:pt x="6452" y="7459"/>
                      <a:pt x="6462" y="7596"/>
                    </a:cubicBezTo>
                    <a:lnTo>
                      <a:pt x="6489" y="8466"/>
                    </a:lnTo>
                    <a:cubicBezTo>
                      <a:pt x="6498" y="8578"/>
                      <a:pt x="6507" y="8689"/>
                      <a:pt x="6516" y="8801"/>
                    </a:cubicBezTo>
                    <a:cubicBezTo>
                      <a:pt x="6527" y="8439"/>
                      <a:pt x="6537" y="8076"/>
                      <a:pt x="6548" y="7714"/>
                    </a:cubicBezTo>
                    <a:lnTo>
                      <a:pt x="6575" y="7261"/>
                    </a:lnTo>
                    <a:cubicBezTo>
                      <a:pt x="6586" y="7168"/>
                      <a:pt x="6596" y="7074"/>
                      <a:pt x="6607" y="6981"/>
                    </a:cubicBezTo>
                    <a:lnTo>
                      <a:pt x="6634" y="6795"/>
                    </a:lnTo>
                    <a:cubicBezTo>
                      <a:pt x="6643" y="6749"/>
                      <a:pt x="6652" y="6704"/>
                      <a:pt x="6661" y="6658"/>
                    </a:cubicBezTo>
                    <a:cubicBezTo>
                      <a:pt x="6671" y="6625"/>
                      <a:pt x="6682" y="6592"/>
                      <a:pt x="6692" y="6559"/>
                    </a:cubicBezTo>
                    <a:cubicBezTo>
                      <a:pt x="6701" y="6538"/>
                      <a:pt x="6710" y="6518"/>
                      <a:pt x="6719" y="6497"/>
                    </a:cubicBezTo>
                    <a:cubicBezTo>
                      <a:pt x="6730" y="6485"/>
                      <a:pt x="6740" y="6472"/>
                      <a:pt x="6751" y="6460"/>
                    </a:cubicBezTo>
                    <a:cubicBezTo>
                      <a:pt x="6760" y="6458"/>
                      <a:pt x="6769" y="6455"/>
                      <a:pt x="6778" y="6453"/>
                    </a:cubicBezTo>
                    <a:cubicBezTo>
                      <a:pt x="6787" y="6455"/>
                      <a:pt x="6796" y="6458"/>
                      <a:pt x="6805" y="6460"/>
                    </a:cubicBezTo>
                    <a:cubicBezTo>
                      <a:pt x="6815" y="6474"/>
                      <a:pt x="6826" y="6489"/>
                      <a:pt x="6836" y="6503"/>
                    </a:cubicBezTo>
                    <a:cubicBezTo>
                      <a:pt x="6845" y="6524"/>
                      <a:pt x="6854" y="6544"/>
                      <a:pt x="6863" y="6565"/>
                    </a:cubicBezTo>
                    <a:lnTo>
                      <a:pt x="6890" y="6658"/>
                    </a:lnTo>
                    <a:cubicBezTo>
                      <a:pt x="6901" y="6702"/>
                      <a:pt x="6911" y="6745"/>
                      <a:pt x="6922" y="6789"/>
                    </a:cubicBezTo>
                    <a:lnTo>
                      <a:pt x="6949" y="6975"/>
                    </a:lnTo>
                    <a:cubicBezTo>
                      <a:pt x="6960" y="7062"/>
                      <a:pt x="6970" y="7149"/>
                      <a:pt x="6981" y="7236"/>
                    </a:cubicBezTo>
                    <a:cubicBezTo>
                      <a:pt x="6990" y="7369"/>
                      <a:pt x="6999" y="7501"/>
                      <a:pt x="7008" y="7634"/>
                    </a:cubicBezTo>
                    <a:cubicBezTo>
                      <a:pt x="7017" y="7909"/>
                      <a:pt x="7026" y="8185"/>
                      <a:pt x="7035" y="8460"/>
                    </a:cubicBezTo>
                    <a:cubicBezTo>
                      <a:pt x="7045" y="8630"/>
                      <a:pt x="7056" y="8799"/>
                      <a:pt x="7066" y="8969"/>
                    </a:cubicBezTo>
                    <a:cubicBezTo>
                      <a:pt x="7075" y="8580"/>
                      <a:pt x="7084" y="8190"/>
                      <a:pt x="7093" y="7801"/>
                    </a:cubicBezTo>
                    <a:cubicBezTo>
                      <a:pt x="7104" y="7644"/>
                      <a:pt x="7114" y="7486"/>
                      <a:pt x="7125" y="7329"/>
                    </a:cubicBezTo>
                    <a:cubicBezTo>
                      <a:pt x="7134" y="7232"/>
                      <a:pt x="7143" y="7134"/>
                      <a:pt x="7152" y="7037"/>
                    </a:cubicBezTo>
                    <a:lnTo>
                      <a:pt x="7179" y="6839"/>
                    </a:lnTo>
                    <a:cubicBezTo>
                      <a:pt x="7189" y="6791"/>
                      <a:pt x="7200" y="6744"/>
                      <a:pt x="7210" y="6696"/>
                    </a:cubicBezTo>
                    <a:cubicBezTo>
                      <a:pt x="7219" y="6661"/>
                      <a:pt x="7228" y="6625"/>
                      <a:pt x="7237" y="6590"/>
                    </a:cubicBezTo>
                    <a:cubicBezTo>
                      <a:pt x="7248" y="6565"/>
                      <a:pt x="7258" y="6541"/>
                      <a:pt x="7269" y="6516"/>
                    </a:cubicBezTo>
                    <a:cubicBezTo>
                      <a:pt x="7278" y="6501"/>
                      <a:pt x="7287" y="6487"/>
                      <a:pt x="7296" y="6472"/>
                    </a:cubicBezTo>
                    <a:cubicBezTo>
                      <a:pt x="7305" y="6464"/>
                      <a:pt x="7314" y="6455"/>
                      <a:pt x="7323" y="6447"/>
                    </a:cubicBezTo>
                    <a:lnTo>
                      <a:pt x="7350" y="6447"/>
                    </a:lnTo>
                    <a:cubicBezTo>
                      <a:pt x="7361" y="6453"/>
                      <a:pt x="7371" y="6460"/>
                      <a:pt x="7382" y="6466"/>
                    </a:cubicBezTo>
                    <a:cubicBezTo>
                      <a:pt x="7391" y="6480"/>
                      <a:pt x="7400" y="6495"/>
                      <a:pt x="7409" y="6509"/>
                    </a:cubicBezTo>
                    <a:cubicBezTo>
                      <a:pt x="7419" y="6532"/>
                      <a:pt x="7430" y="6555"/>
                      <a:pt x="7440" y="6578"/>
                    </a:cubicBezTo>
                    <a:lnTo>
                      <a:pt x="7467" y="6677"/>
                    </a:lnTo>
                    <a:cubicBezTo>
                      <a:pt x="7476" y="6723"/>
                      <a:pt x="7485" y="6768"/>
                      <a:pt x="7494" y="6814"/>
                    </a:cubicBezTo>
                    <a:cubicBezTo>
                      <a:pt x="7505" y="6878"/>
                      <a:pt x="7515" y="6942"/>
                      <a:pt x="7526" y="7006"/>
                    </a:cubicBezTo>
                    <a:lnTo>
                      <a:pt x="7553" y="7273"/>
                    </a:lnTo>
                    <a:cubicBezTo>
                      <a:pt x="7563" y="7414"/>
                      <a:pt x="7574" y="7555"/>
                      <a:pt x="7584" y="7696"/>
                    </a:cubicBezTo>
                    <a:cubicBezTo>
                      <a:pt x="7593" y="7992"/>
                      <a:pt x="7603" y="8288"/>
                      <a:pt x="7612" y="8584"/>
                    </a:cubicBezTo>
                    <a:cubicBezTo>
                      <a:pt x="7621" y="8661"/>
                      <a:pt x="7630" y="8737"/>
                      <a:pt x="7639" y="8814"/>
                    </a:cubicBezTo>
                    <a:cubicBezTo>
                      <a:pt x="7649" y="8466"/>
                      <a:pt x="7660" y="8118"/>
                      <a:pt x="7670" y="7770"/>
                    </a:cubicBezTo>
                    <a:lnTo>
                      <a:pt x="7697" y="7317"/>
                    </a:lnTo>
                    <a:cubicBezTo>
                      <a:pt x="7708" y="7222"/>
                      <a:pt x="7718" y="7126"/>
                      <a:pt x="7729" y="7031"/>
                    </a:cubicBezTo>
                    <a:lnTo>
                      <a:pt x="7756" y="6839"/>
                    </a:lnTo>
                    <a:cubicBezTo>
                      <a:pt x="7765" y="6791"/>
                      <a:pt x="7774" y="6744"/>
                      <a:pt x="7783" y="6696"/>
                    </a:cubicBezTo>
                    <a:cubicBezTo>
                      <a:pt x="7792" y="6661"/>
                      <a:pt x="7801" y="6625"/>
                      <a:pt x="7810" y="6590"/>
                    </a:cubicBezTo>
                    <a:cubicBezTo>
                      <a:pt x="7820" y="6567"/>
                      <a:pt x="7831" y="6545"/>
                      <a:pt x="7841" y="6522"/>
                    </a:cubicBezTo>
                    <a:cubicBezTo>
                      <a:pt x="7850" y="6505"/>
                      <a:pt x="7859" y="6489"/>
                      <a:pt x="7868" y="6472"/>
                    </a:cubicBezTo>
                    <a:cubicBezTo>
                      <a:pt x="7879" y="6464"/>
                      <a:pt x="7889" y="6455"/>
                      <a:pt x="7900" y="6447"/>
                    </a:cubicBezTo>
                    <a:lnTo>
                      <a:pt x="7927" y="6447"/>
                    </a:lnTo>
                    <a:cubicBezTo>
                      <a:pt x="7936" y="6453"/>
                      <a:pt x="7945" y="6460"/>
                      <a:pt x="7954" y="6466"/>
                    </a:cubicBezTo>
                    <a:cubicBezTo>
                      <a:pt x="7965" y="6480"/>
                      <a:pt x="7975" y="6495"/>
                      <a:pt x="7986" y="6509"/>
                    </a:cubicBezTo>
                    <a:lnTo>
                      <a:pt x="8013" y="6578"/>
                    </a:lnTo>
                    <a:cubicBezTo>
                      <a:pt x="8023" y="6613"/>
                      <a:pt x="8034" y="6648"/>
                      <a:pt x="8044" y="6683"/>
                    </a:cubicBezTo>
                    <a:cubicBezTo>
                      <a:pt x="8053" y="6729"/>
                      <a:pt x="8062" y="6774"/>
                      <a:pt x="8071" y="6820"/>
                    </a:cubicBezTo>
                    <a:lnTo>
                      <a:pt x="8098" y="7006"/>
                    </a:lnTo>
                    <a:cubicBezTo>
                      <a:pt x="8109" y="7097"/>
                      <a:pt x="8119" y="7189"/>
                      <a:pt x="8130" y="7280"/>
                    </a:cubicBezTo>
                    <a:cubicBezTo>
                      <a:pt x="8139" y="7425"/>
                      <a:pt x="8148" y="7569"/>
                      <a:pt x="8157" y="7714"/>
                    </a:cubicBezTo>
                    <a:cubicBezTo>
                      <a:pt x="8167" y="8033"/>
                      <a:pt x="8178" y="8352"/>
                      <a:pt x="8188" y="8671"/>
                    </a:cubicBezTo>
                    <a:cubicBezTo>
                      <a:pt x="8197" y="8679"/>
                      <a:pt x="8206" y="8688"/>
                      <a:pt x="8215" y="8696"/>
                    </a:cubicBezTo>
                    <a:cubicBezTo>
                      <a:pt x="8224" y="8371"/>
                      <a:pt x="8233" y="8045"/>
                      <a:pt x="8242" y="7720"/>
                    </a:cubicBezTo>
                    <a:cubicBezTo>
                      <a:pt x="8253" y="7575"/>
                      <a:pt x="8263" y="7431"/>
                      <a:pt x="8274" y="7286"/>
                    </a:cubicBezTo>
                    <a:cubicBezTo>
                      <a:pt x="8283" y="7193"/>
                      <a:pt x="8292" y="7099"/>
                      <a:pt x="8301" y="7006"/>
                    </a:cubicBezTo>
                    <a:lnTo>
                      <a:pt x="8328" y="6820"/>
                    </a:lnTo>
                    <a:cubicBezTo>
                      <a:pt x="8339" y="6774"/>
                      <a:pt x="8349" y="6729"/>
                      <a:pt x="8360" y="6683"/>
                    </a:cubicBezTo>
                    <a:lnTo>
                      <a:pt x="8387" y="6584"/>
                    </a:lnTo>
                    <a:cubicBezTo>
                      <a:pt x="8397" y="6561"/>
                      <a:pt x="8408" y="6539"/>
                      <a:pt x="8418" y="6516"/>
                    </a:cubicBezTo>
                    <a:cubicBezTo>
                      <a:pt x="8427" y="6501"/>
                      <a:pt x="8436" y="6487"/>
                      <a:pt x="8445" y="6472"/>
                    </a:cubicBezTo>
                    <a:cubicBezTo>
                      <a:pt x="8454" y="6466"/>
                      <a:pt x="8463" y="6459"/>
                      <a:pt x="8472" y="6453"/>
                    </a:cubicBezTo>
                    <a:cubicBezTo>
                      <a:pt x="8483" y="6455"/>
                      <a:pt x="8493" y="6458"/>
                      <a:pt x="8504" y="6460"/>
                    </a:cubicBezTo>
                    <a:cubicBezTo>
                      <a:pt x="8513" y="6470"/>
                      <a:pt x="8522" y="6481"/>
                      <a:pt x="8531" y="6491"/>
                    </a:cubicBezTo>
                    <a:cubicBezTo>
                      <a:pt x="8541" y="6512"/>
                      <a:pt x="8552" y="6532"/>
                      <a:pt x="8562" y="6553"/>
                    </a:cubicBezTo>
                    <a:lnTo>
                      <a:pt x="8589" y="6640"/>
                    </a:lnTo>
                    <a:cubicBezTo>
                      <a:pt x="8598" y="6683"/>
                      <a:pt x="8607" y="6727"/>
                      <a:pt x="8616" y="6770"/>
                    </a:cubicBezTo>
                    <a:cubicBezTo>
                      <a:pt x="8627" y="6828"/>
                      <a:pt x="8637" y="6886"/>
                      <a:pt x="8648" y="6944"/>
                    </a:cubicBezTo>
                    <a:lnTo>
                      <a:pt x="8675" y="7205"/>
                    </a:lnTo>
                    <a:cubicBezTo>
                      <a:pt x="8686" y="7342"/>
                      <a:pt x="8696" y="7478"/>
                      <a:pt x="8707" y="7615"/>
                    </a:cubicBezTo>
                    <a:cubicBezTo>
                      <a:pt x="8716" y="7897"/>
                      <a:pt x="8725" y="8178"/>
                      <a:pt x="8734" y="8460"/>
                    </a:cubicBezTo>
                    <a:cubicBezTo>
                      <a:pt x="8743" y="8586"/>
                      <a:pt x="8752" y="8713"/>
                      <a:pt x="8761" y="8839"/>
                    </a:cubicBezTo>
                    <a:cubicBezTo>
                      <a:pt x="8770" y="8470"/>
                      <a:pt x="8779" y="8102"/>
                      <a:pt x="8788" y="7733"/>
                    </a:cubicBezTo>
                    <a:cubicBezTo>
                      <a:pt x="8798" y="7578"/>
                      <a:pt x="8809" y="7422"/>
                      <a:pt x="8819" y="7267"/>
                    </a:cubicBezTo>
                    <a:cubicBezTo>
                      <a:pt x="8830" y="7172"/>
                      <a:pt x="8840" y="7076"/>
                      <a:pt x="8851" y="6981"/>
                    </a:cubicBezTo>
                    <a:lnTo>
                      <a:pt x="8878" y="6783"/>
                    </a:lnTo>
                    <a:cubicBezTo>
                      <a:pt x="8887" y="6737"/>
                      <a:pt x="8896" y="6692"/>
                      <a:pt x="8905" y="6646"/>
                    </a:cubicBezTo>
                    <a:lnTo>
                      <a:pt x="8932" y="6547"/>
                    </a:lnTo>
                    <a:cubicBezTo>
                      <a:pt x="8942" y="6526"/>
                      <a:pt x="8953" y="6505"/>
                      <a:pt x="8963" y="6484"/>
                    </a:cubicBezTo>
                    <a:lnTo>
                      <a:pt x="8991" y="6453"/>
                    </a:lnTo>
                    <a:lnTo>
                      <a:pt x="9022" y="6447"/>
                    </a:lnTo>
                    <a:cubicBezTo>
                      <a:pt x="9031" y="6455"/>
                      <a:pt x="9040" y="6464"/>
                      <a:pt x="9049" y="6472"/>
                    </a:cubicBezTo>
                    <a:cubicBezTo>
                      <a:pt x="9058" y="6491"/>
                      <a:pt x="9067" y="6509"/>
                      <a:pt x="9076" y="6528"/>
                    </a:cubicBezTo>
                    <a:cubicBezTo>
                      <a:pt x="9087" y="6559"/>
                      <a:pt x="9097" y="6590"/>
                      <a:pt x="9108" y="6621"/>
                    </a:cubicBezTo>
                    <a:cubicBezTo>
                      <a:pt x="9117" y="6667"/>
                      <a:pt x="9126" y="6712"/>
                      <a:pt x="9135" y="6758"/>
                    </a:cubicBezTo>
                    <a:cubicBezTo>
                      <a:pt x="9145" y="6824"/>
                      <a:pt x="9156" y="6891"/>
                      <a:pt x="9166" y="6957"/>
                    </a:cubicBezTo>
                    <a:cubicBezTo>
                      <a:pt x="9175" y="7060"/>
                      <a:pt x="9184" y="7164"/>
                      <a:pt x="9193" y="7267"/>
                    </a:cubicBezTo>
                    <a:cubicBezTo>
                      <a:pt x="9202" y="7449"/>
                      <a:pt x="9211" y="7632"/>
                      <a:pt x="9220" y="7814"/>
                    </a:cubicBezTo>
                    <a:cubicBezTo>
                      <a:pt x="9231" y="8497"/>
                      <a:pt x="9241" y="9180"/>
                      <a:pt x="9252" y="9863"/>
                    </a:cubicBezTo>
                    <a:lnTo>
                      <a:pt x="9279" y="7988"/>
                    </a:lnTo>
                    <a:cubicBezTo>
                      <a:pt x="9288" y="7770"/>
                      <a:pt x="9297" y="7553"/>
                      <a:pt x="9306" y="7335"/>
                    </a:cubicBezTo>
                    <a:cubicBezTo>
                      <a:pt x="9317" y="7219"/>
                      <a:pt x="9327" y="7104"/>
                      <a:pt x="9338" y="6988"/>
                    </a:cubicBezTo>
                    <a:cubicBezTo>
                      <a:pt x="9347" y="6911"/>
                      <a:pt x="9356" y="6835"/>
                      <a:pt x="9365" y="6758"/>
                    </a:cubicBezTo>
                    <a:cubicBezTo>
                      <a:pt x="9375" y="6706"/>
                      <a:pt x="9386" y="6654"/>
                      <a:pt x="9396" y="6602"/>
                    </a:cubicBezTo>
                    <a:lnTo>
                      <a:pt x="9423" y="6503"/>
                    </a:lnTo>
                    <a:cubicBezTo>
                      <a:pt x="9432" y="6484"/>
                      <a:pt x="9441" y="6466"/>
                      <a:pt x="9450" y="6447"/>
                    </a:cubicBezTo>
                    <a:cubicBezTo>
                      <a:pt x="9461" y="6443"/>
                      <a:pt x="9471" y="6439"/>
                      <a:pt x="9482" y="6435"/>
                    </a:cubicBezTo>
                    <a:cubicBezTo>
                      <a:pt x="9491" y="6443"/>
                      <a:pt x="9500" y="6452"/>
                      <a:pt x="9509" y="6460"/>
                    </a:cubicBezTo>
                    <a:cubicBezTo>
                      <a:pt x="9519" y="6485"/>
                      <a:pt x="9530" y="6509"/>
                      <a:pt x="9540" y="6534"/>
                    </a:cubicBezTo>
                    <a:cubicBezTo>
                      <a:pt x="9549" y="6578"/>
                      <a:pt x="9558" y="6621"/>
                      <a:pt x="9567" y="6665"/>
                    </a:cubicBezTo>
                    <a:cubicBezTo>
                      <a:pt x="9576" y="6737"/>
                      <a:pt x="9585" y="6810"/>
                      <a:pt x="9594" y="6882"/>
                    </a:cubicBezTo>
                    <a:cubicBezTo>
                      <a:pt x="9605" y="7002"/>
                      <a:pt x="9615" y="7122"/>
                      <a:pt x="9626" y="7242"/>
                    </a:cubicBezTo>
                    <a:cubicBezTo>
                      <a:pt x="9635" y="7488"/>
                      <a:pt x="9644" y="7735"/>
                      <a:pt x="9653" y="7981"/>
                    </a:cubicBezTo>
                    <a:cubicBezTo>
                      <a:pt x="9662" y="8261"/>
                      <a:pt x="9671" y="8540"/>
                      <a:pt x="9680" y="8820"/>
                    </a:cubicBezTo>
                    <a:cubicBezTo>
                      <a:pt x="9691" y="8375"/>
                      <a:pt x="9701" y="7929"/>
                      <a:pt x="9712" y="7484"/>
                    </a:cubicBezTo>
                    <a:cubicBezTo>
                      <a:pt x="9721" y="7327"/>
                      <a:pt x="9730" y="7169"/>
                      <a:pt x="9739" y="7012"/>
                    </a:cubicBezTo>
                    <a:cubicBezTo>
                      <a:pt x="9748" y="6927"/>
                      <a:pt x="9757" y="6843"/>
                      <a:pt x="9766" y="6758"/>
                    </a:cubicBezTo>
                    <a:cubicBezTo>
                      <a:pt x="9776" y="6710"/>
                      <a:pt x="9787" y="6663"/>
                      <a:pt x="9797" y="6615"/>
                    </a:cubicBezTo>
                    <a:cubicBezTo>
                      <a:pt x="9806" y="6596"/>
                      <a:pt x="9815" y="6578"/>
                      <a:pt x="9824" y="6559"/>
                    </a:cubicBezTo>
                    <a:cubicBezTo>
                      <a:pt x="9835" y="6569"/>
                      <a:pt x="9845" y="6580"/>
                      <a:pt x="9856" y="6590"/>
                    </a:cubicBezTo>
                    <a:cubicBezTo>
                      <a:pt x="9865" y="6629"/>
                      <a:pt x="9874" y="6669"/>
                      <a:pt x="9883" y="6708"/>
                    </a:cubicBezTo>
                    <a:cubicBezTo>
                      <a:pt x="9892" y="6789"/>
                      <a:pt x="9901" y="6869"/>
                      <a:pt x="9910" y="6950"/>
                    </a:cubicBezTo>
                    <a:cubicBezTo>
                      <a:pt x="9920" y="7101"/>
                      <a:pt x="9931" y="7253"/>
                      <a:pt x="9941" y="7404"/>
                    </a:cubicBezTo>
                    <a:cubicBezTo>
                      <a:pt x="9950" y="7775"/>
                      <a:pt x="9959" y="8145"/>
                      <a:pt x="9968" y="8516"/>
                    </a:cubicBezTo>
                    <a:cubicBezTo>
                      <a:pt x="9979" y="8429"/>
                      <a:pt x="9989" y="8342"/>
                      <a:pt x="10000" y="8255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5" name="Freeform: Shape 134"/>
              <p:cNvSpPr>
                <a:spLocks/>
              </p:cNvSpPr>
              <p:nvPr/>
            </p:nvSpPr>
            <p:spPr bwMode="auto">
              <a:xfrm flipH="1">
                <a:off x="6493414" y="5021567"/>
                <a:ext cx="674713" cy="645587"/>
              </a:xfrm>
              <a:custGeom>
                <a:avLst/>
                <a:gdLst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0 w 694246"/>
                  <a:gd name="connsiteY43" fmla="*/ 877914 h 877914"/>
                  <a:gd name="connsiteX44" fmla="*/ 694246 w 694246"/>
                  <a:gd name="connsiteY44" fmla="*/ 877914 h 877914"/>
                  <a:gd name="connsiteX45" fmla="*/ 689493 w 694246"/>
                  <a:gd name="connsiteY45" fmla="*/ 759431 h 877914"/>
                  <a:gd name="connsiteX46" fmla="*/ 672332 w 694246"/>
                  <a:gd name="connsiteY46" fmla="*/ 391909 h 877914"/>
                  <a:gd name="connsiteX47" fmla="*/ 661557 w 694246"/>
                  <a:gd name="connsiteY47" fmla="*/ 182489 h 877914"/>
                  <a:gd name="connsiteX48" fmla="*/ 649186 w 694246"/>
                  <a:gd name="connsiteY48" fmla="*/ 96989 h 877914"/>
                  <a:gd name="connsiteX49" fmla="*/ 638411 w 694246"/>
                  <a:gd name="connsiteY49" fmla="*/ 51413 h 877914"/>
                  <a:gd name="connsiteX50" fmla="*/ 627636 w 694246"/>
                  <a:gd name="connsiteY50" fmla="*/ 29191 h 877914"/>
                  <a:gd name="connsiteX51" fmla="*/ 614865 w 694246"/>
                  <a:gd name="connsiteY51" fmla="*/ 23352 h 877914"/>
                  <a:gd name="connsiteX52" fmla="*/ 604090 w 694246"/>
                  <a:gd name="connsiteY52" fmla="*/ 33899 h 877914"/>
                  <a:gd name="connsiteX53" fmla="*/ 591719 w 694246"/>
                  <a:gd name="connsiteY53" fmla="*/ 60830 h 877914"/>
                  <a:gd name="connsiteX54" fmla="*/ 580944 w 694246"/>
                  <a:gd name="connsiteY54" fmla="*/ 108665 h 877914"/>
                  <a:gd name="connsiteX55" fmla="*/ 570169 w 694246"/>
                  <a:gd name="connsiteY55" fmla="*/ 197555 h 877914"/>
                  <a:gd name="connsiteX56" fmla="*/ 557398 w 694246"/>
                  <a:gd name="connsiteY56" fmla="*/ 449161 h 877914"/>
                  <a:gd name="connsiteX57" fmla="*/ 546623 w 694246"/>
                  <a:gd name="connsiteY57" fmla="*/ 291154 h 877914"/>
                  <a:gd name="connsiteX58" fmla="*/ 535848 w 694246"/>
                  <a:gd name="connsiteY58" fmla="*/ 151980 h 877914"/>
                  <a:gd name="connsiteX59" fmla="*/ 523078 w 694246"/>
                  <a:gd name="connsiteY59" fmla="*/ 84182 h 877914"/>
                  <a:gd name="connsiteX60" fmla="*/ 512302 w 694246"/>
                  <a:gd name="connsiteY60" fmla="*/ 43315 h 877914"/>
                  <a:gd name="connsiteX61" fmla="*/ 501527 w 694246"/>
                  <a:gd name="connsiteY61" fmla="*/ 18644 h 877914"/>
                  <a:gd name="connsiteX62" fmla="*/ 489156 w 694246"/>
                  <a:gd name="connsiteY62" fmla="*/ 4708 h 877914"/>
                  <a:gd name="connsiteX63" fmla="*/ 478381 w 694246"/>
                  <a:gd name="connsiteY63" fmla="*/ 0 h 877914"/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694246 w 694246"/>
                  <a:gd name="connsiteY43" fmla="*/ 877914 h 877914"/>
                  <a:gd name="connsiteX44" fmla="*/ 689493 w 694246"/>
                  <a:gd name="connsiteY44" fmla="*/ 759431 h 877914"/>
                  <a:gd name="connsiteX45" fmla="*/ 672332 w 694246"/>
                  <a:gd name="connsiteY45" fmla="*/ 391909 h 877914"/>
                  <a:gd name="connsiteX46" fmla="*/ 661557 w 694246"/>
                  <a:gd name="connsiteY46" fmla="*/ 182489 h 877914"/>
                  <a:gd name="connsiteX47" fmla="*/ 649186 w 694246"/>
                  <a:gd name="connsiteY47" fmla="*/ 96989 h 877914"/>
                  <a:gd name="connsiteX48" fmla="*/ 638411 w 694246"/>
                  <a:gd name="connsiteY48" fmla="*/ 51413 h 877914"/>
                  <a:gd name="connsiteX49" fmla="*/ 627636 w 694246"/>
                  <a:gd name="connsiteY49" fmla="*/ 29191 h 877914"/>
                  <a:gd name="connsiteX50" fmla="*/ 614865 w 694246"/>
                  <a:gd name="connsiteY50" fmla="*/ 23352 h 877914"/>
                  <a:gd name="connsiteX51" fmla="*/ 604090 w 694246"/>
                  <a:gd name="connsiteY51" fmla="*/ 33899 h 877914"/>
                  <a:gd name="connsiteX52" fmla="*/ 591719 w 694246"/>
                  <a:gd name="connsiteY52" fmla="*/ 60830 h 877914"/>
                  <a:gd name="connsiteX53" fmla="*/ 580944 w 694246"/>
                  <a:gd name="connsiteY53" fmla="*/ 108665 h 877914"/>
                  <a:gd name="connsiteX54" fmla="*/ 570169 w 694246"/>
                  <a:gd name="connsiteY54" fmla="*/ 197555 h 877914"/>
                  <a:gd name="connsiteX55" fmla="*/ 557398 w 694246"/>
                  <a:gd name="connsiteY55" fmla="*/ 449161 h 877914"/>
                  <a:gd name="connsiteX56" fmla="*/ 546623 w 694246"/>
                  <a:gd name="connsiteY56" fmla="*/ 291154 h 877914"/>
                  <a:gd name="connsiteX57" fmla="*/ 535848 w 694246"/>
                  <a:gd name="connsiteY57" fmla="*/ 151980 h 877914"/>
                  <a:gd name="connsiteX58" fmla="*/ 523078 w 694246"/>
                  <a:gd name="connsiteY58" fmla="*/ 84182 h 877914"/>
                  <a:gd name="connsiteX59" fmla="*/ 512302 w 694246"/>
                  <a:gd name="connsiteY59" fmla="*/ 43315 h 877914"/>
                  <a:gd name="connsiteX60" fmla="*/ 501527 w 694246"/>
                  <a:gd name="connsiteY60" fmla="*/ 18644 h 877914"/>
                  <a:gd name="connsiteX61" fmla="*/ 489156 w 694246"/>
                  <a:gd name="connsiteY61" fmla="*/ 4708 h 877914"/>
                  <a:gd name="connsiteX62" fmla="*/ 478381 w 694246"/>
                  <a:gd name="connsiteY62" fmla="*/ 0 h 877914"/>
                  <a:gd name="connsiteX0" fmla="*/ 478381 w 689493"/>
                  <a:gd name="connsiteY0" fmla="*/ 0 h 759431"/>
                  <a:gd name="connsiteX1" fmla="*/ 465610 w 689493"/>
                  <a:gd name="connsiteY1" fmla="*/ 2260 h 759431"/>
                  <a:gd name="connsiteX2" fmla="*/ 454835 w 689493"/>
                  <a:gd name="connsiteY2" fmla="*/ 12806 h 759431"/>
                  <a:gd name="connsiteX3" fmla="*/ 444060 w 689493"/>
                  <a:gd name="connsiteY3" fmla="*/ 31451 h 759431"/>
                  <a:gd name="connsiteX4" fmla="*/ 431689 w 689493"/>
                  <a:gd name="connsiteY4" fmla="*/ 60830 h 759431"/>
                  <a:gd name="connsiteX5" fmla="*/ 420914 w 689493"/>
                  <a:gd name="connsiteY5" fmla="*/ 104145 h 759431"/>
                  <a:gd name="connsiteX6" fmla="*/ 408143 w 689493"/>
                  <a:gd name="connsiteY6" fmla="*/ 169495 h 759431"/>
                  <a:gd name="connsiteX7" fmla="*/ 397368 w 689493"/>
                  <a:gd name="connsiteY7" fmla="*/ 292473 h 759431"/>
                  <a:gd name="connsiteX8" fmla="*/ 386593 w 689493"/>
                  <a:gd name="connsiteY8" fmla="*/ 645587 h 759431"/>
                  <a:gd name="connsiteX9" fmla="*/ 373823 w 689493"/>
                  <a:gd name="connsiteY9" fmla="*/ 259704 h 759431"/>
                  <a:gd name="connsiteX10" fmla="*/ 363048 w 689493"/>
                  <a:gd name="connsiteY10" fmla="*/ 156688 h 759431"/>
                  <a:gd name="connsiteX11" fmla="*/ 352272 w 689493"/>
                  <a:gd name="connsiteY11" fmla="*/ 98307 h 759431"/>
                  <a:gd name="connsiteX12" fmla="*/ 339901 w 689493"/>
                  <a:gd name="connsiteY12" fmla="*/ 60830 h 759431"/>
                  <a:gd name="connsiteX13" fmla="*/ 329126 w 689493"/>
                  <a:gd name="connsiteY13" fmla="*/ 35029 h 759431"/>
                  <a:gd name="connsiteX14" fmla="*/ 316356 w 689493"/>
                  <a:gd name="connsiteY14" fmla="*/ 17514 h 759431"/>
                  <a:gd name="connsiteX15" fmla="*/ 305580 w 689493"/>
                  <a:gd name="connsiteY15" fmla="*/ 6968 h 759431"/>
                  <a:gd name="connsiteX16" fmla="*/ 294805 w 689493"/>
                  <a:gd name="connsiteY16" fmla="*/ 2260 h 759431"/>
                  <a:gd name="connsiteX17" fmla="*/ 282434 w 689493"/>
                  <a:gd name="connsiteY17" fmla="*/ 3390 h 759431"/>
                  <a:gd name="connsiteX18" fmla="*/ 271260 w 689493"/>
                  <a:gd name="connsiteY18" fmla="*/ 9228 h 759431"/>
                  <a:gd name="connsiteX19" fmla="*/ 258888 w 689493"/>
                  <a:gd name="connsiteY19" fmla="*/ 21093 h 759431"/>
                  <a:gd name="connsiteX20" fmla="*/ 248113 w 689493"/>
                  <a:gd name="connsiteY20" fmla="*/ 39737 h 759431"/>
                  <a:gd name="connsiteX21" fmla="*/ 237338 w 689493"/>
                  <a:gd name="connsiteY21" fmla="*/ 65538 h 759431"/>
                  <a:gd name="connsiteX22" fmla="*/ 226563 w 689493"/>
                  <a:gd name="connsiteY22" fmla="*/ 102827 h 759431"/>
                  <a:gd name="connsiteX23" fmla="*/ 213793 w 689493"/>
                  <a:gd name="connsiteY23" fmla="*/ 156688 h 759431"/>
                  <a:gd name="connsiteX24" fmla="*/ 201421 w 689493"/>
                  <a:gd name="connsiteY24" fmla="*/ 244449 h 759431"/>
                  <a:gd name="connsiteX25" fmla="*/ 190646 w 689493"/>
                  <a:gd name="connsiteY25" fmla="*/ 452739 h 759431"/>
                  <a:gd name="connsiteX26" fmla="*/ 179871 w 689493"/>
                  <a:gd name="connsiteY26" fmla="*/ 381363 h 759431"/>
                  <a:gd name="connsiteX27" fmla="*/ 169096 w 689493"/>
                  <a:gd name="connsiteY27" fmla="*/ 222226 h 759431"/>
                  <a:gd name="connsiteX28" fmla="*/ 156326 w 689493"/>
                  <a:gd name="connsiteY28" fmla="*/ 145012 h 759431"/>
                  <a:gd name="connsiteX29" fmla="*/ 145550 w 689493"/>
                  <a:gd name="connsiteY29" fmla="*/ 95859 h 759431"/>
                  <a:gd name="connsiteX30" fmla="*/ 132780 w 689493"/>
                  <a:gd name="connsiteY30" fmla="*/ 63090 h 759431"/>
                  <a:gd name="connsiteX31" fmla="*/ 122005 w 689493"/>
                  <a:gd name="connsiteY31" fmla="*/ 38607 h 759431"/>
                  <a:gd name="connsiteX32" fmla="*/ 111230 w 689493"/>
                  <a:gd name="connsiteY32" fmla="*/ 22223 h 759431"/>
                  <a:gd name="connsiteX33" fmla="*/ 98858 w 689493"/>
                  <a:gd name="connsiteY33" fmla="*/ 10546 h 759431"/>
                  <a:gd name="connsiteX34" fmla="*/ 88083 w 689493"/>
                  <a:gd name="connsiteY34" fmla="*/ 4708 h 759431"/>
                  <a:gd name="connsiteX35" fmla="*/ 75313 w 689493"/>
                  <a:gd name="connsiteY35" fmla="*/ 3390 h 759431"/>
                  <a:gd name="connsiteX36" fmla="*/ 64538 w 689493"/>
                  <a:gd name="connsiteY36" fmla="*/ 6968 h 759431"/>
                  <a:gd name="connsiteX37" fmla="*/ 53763 w 689493"/>
                  <a:gd name="connsiteY37" fmla="*/ 15254 h 759431"/>
                  <a:gd name="connsiteX38" fmla="*/ 41391 w 689493"/>
                  <a:gd name="connsiteY38" fmla="*/ 28061 h 759431"/>
                  <a:gd name="connsiteX39" fmla="*/ 30616 w 689493"/>
                  <a:gd name="connsiteY39" fmla="*/ 46705 h 759431"/>
                  <a:gd name="connsiteX40" fmla="*/ 17846 w 689493"/>
                  <a:gd name="connsiteY40" fmla="*/ 72506 h 759431"/>
                  <a:gd name="connsiteX41" fmla="*/ 7071 w 689493"/>
                  <a:gd name="connsiteY41" fmla="*/ 107535 h 759431"/>
                  <a:gd name="connsiteX42" fmla="*/ 0 w 689493"/>
                  <a:gd name="connsiteY42" fmla="*/ 142137 h 759431"/>
                  <a:gd name="connsiteX43" fmla="*/ 689493 w 689493"/>
                  <a:gd name="connsiteY43" fmla="*/ 759431 h 759431"/>
                  <a:gd name="connsiteX44" fmla="*/ 672332 w 689493"/>
                  <a:gd name="connsiteY44" fmla="*/ 391909 h 759431"/>
                  <a:gd name="connsiteX45" fmla="*/ 661557 w 689493"/>
                  <a:gd name="connsiteY45" fmla="*/ 182489 h 759431"/>
                  <a:gd name="connsiteX46" fmla="*/ 649186 w 689493"/>
                  <a:gd name="connsiteY46" fmla="*/ 96989 h 759431"/>
                  <a:gd name="connsiteX47" fmla="*/ 638411 w 689493"/>
                  <a:gd name="connsiteY47" fmla="*/ 51413 h 759431"/>
                  <a:gd name="connsiteX48" fmla="*/ 627636 w 689493"/>
                  <a:gd name="connsiteY48" fmla="*/ 29191 h 759431"/>
                  <a:gd name="connsiteX49" fmla="*/ 614865 w 689493"/>
                  <a:gd name="connsiteY49" fmla="*/ 23352 h 759431"/>
                  <a:gd name="connsiteX50" fmla="*/ 604090 w 689493"/>
                  <a:gd name="connsiteY50" fmla="*/ 33899 h 759431"/>
                  <a:gd name="connsiteX51" fmla="*/ 591719 w 689493"/>
                  <a:gd name="connsiteY51" fmla="*/ 60830 h 759431"/>
                  <a:gd name="connsiteX52" fmla="*/ 580944 w 689493"/>
                  <a:gd name="connsiteY52" fmla="*/ 108665 h 759431"/>
                  <a:gd name="connsiteX53" fmla="*/ 570169 w 689493"/>
                  <a:gd name="connsiteY53" fmla="*/ 197555 h 759431"/>
                  <a:gd name="connsiteX54" fmla="*/ 557398 w 689493"/>
                  <a:gd name="connsiteY54" fmla="*/ 449161 h 759431"/>
                  <a:gd name="connsiteX55" fmla="*/ 546623 w 689493"/>
                  <a:gd name="connsiteY55" fmla="*/ 291154 h 759431"/>
                  <a:gd name="connsiteX56" fmla="*/ 535848 w 689493"/>
                  <a:gd name="connsiteY56" fmla="*/ 151980 h 759431"/>
                  <a:gd name="connsiteX57" fmla="*/ 523078 w 689493"/>
                  <a:gd name="connsiteY57" fmla="*/ 84182 h 759431"/>
                  <a:gd name="connsiteX58" fmla="*/ 512302 w 689493"/>
                  <a:gd name="connsiteY58" fmla="*/ 43315 h 759431"/>
                  <a:gd name="connsiteX59" fmla="*/ 501527 w 689493"/>
                  <a:gd name="connsiteY59" fmla="*/ 18644 h 759431"/>
                  <a:gd name="connsiteX60" fmla="*/ 489156 w 689493"/>
                  <a:gd name="connsiteY60" fmla="*/ 4708 h 759431"/>
                  <a:gd name="connsiteX61" fmla="*/ 478381 w 689493"/>
                  <a:gd name="connsiteY61" fmla="*/ 0 h 759431"/>
                  <a:gd name="connsiteX0" fmla="*/ 689493 w 780933"/>
                  <a:gd name="connsiteY0" fmla="*/ 759431 h 850871"/>
                  <a:gd name="connsiteX1" fmla="*/ 672332 w 780933"/>
                  <a:gd name="connsiteY1" fmla="*/ 391909 h 850871"/>
                  <a:gd name="connsiteX2" fmla="*/ 661557 w 780933"/>
                  <a:gd name="connsiteY2" fmla="*/ 182489 h 850871"/>
                  <a:gd name="connsiteX3" fmla="*/ 649186 w 780933"/>
                  <a:gd name="connsiteY3" fmla="*/ 96989 h 850871"/>
                  <a:gd name="connsiteX4" fmla="*/ 638411 w 780933"/>
                  <a:gd name="connsiteY4" fmla="*/ 51413 h 850871"/>
                  <a:gd name="connsiteX5" fmla="*/ 627636 w 780933"/>
                  <a:gd name="connsiteY5" fmla="*/ 29191 h 850871"/>
                  <a:gd name="connsiteX6" fmla="*/ 614865 w 780933"/>
                  <a:gd name="connsiteY6" fmla="*/ 23352 h 850871"/>
                  <a:gd name="connsiteX7" fmla="*/ 604090 w 780933"/>
                  <a:gd name="connsiteY7" fmla="*/ 33899 h 850871"/>
                  <a:gd name="connsiteX8" fmla="*/ 591719 w 780933"/>
                  <a:gd name="connsiteY8" fmla="*/ 60830 h 850871"/>
                  <a:gd name="connsiteX9" fmla="*/ 580944 w 780933"/>
                  <a:gd name="connsiteY9" fmla="*/ 108665 h 850871"/>
                  <a:gd name="connsiteX10" fmla="*/ 570169 w 780933"/>
                  <a:gd name="connsiteY10" fmla="*/ 197555 h 850871"/>
                  <a:gd name="connsiteX11" fmla="*/ 557398 w 780933"/>
                  <a:gd name="connsiteY11" fmla="*/ 449161 h 850871"/>
                  <a:gd name="connsiteX12" fmla="*/ 546623 w 780933"/>
                  <a:gd name="connsiteY12" fmla="*/ 291154 h 850871"/>
                  <a:gd name="connsiteX13" fmla="*/ 535848 w 780933"/>
                  <a:gd name="connsiteY13" fmla="*/ 151980 h 850871"/>
                  <a:gd name="connsiteX14" fmla="*/ 523078 w 780933"/>
                  <a:gd name="connsiteY14" fmla="*/ 84182 h 850871"/>
                  <a:gd name="connsiteX15" fmla="*/ 512302 w 780933"/>
                  <a:gd name="connsiteY15" fmla="*/ 43315 h 850871"/>
                  <a:gd name="connsiteX16" fmla="*/ 501527 w 780933"/>
                  <a:gd name="connsiteY16" fmla="*/ 18644 h 850871"/>
                  <a:gd name="connsiteX17" fmla="*/ 489156 w 780933"/>
                  <a:gd name="connsiteY17" fmla="*/ 4708 h 850871"/>
                  <a:gd name="connsiteX18" fmla="*/ 478381 w 780933"/>
                  <a:gd name="connsiteY18" fmla="*/ 0 h 850871"/>
                  <a:gd name="connsiteX19" fmla="*/ 465610 w 780933"/>
                  <a:gd name="connsiteY19" fmla="*/ 2260 h 850871"/>
                  <a:gd name="connsiteX20" fmla="*/ 454835 w 780933"/>
                  <a:gd name="connsiteY20" fmla="*/ 12806 h 850871"/>
                  <a:gd name="connsiteX21" fmla="*/ 444060 w 780933"/>
                  <a:gd name="connsiteY21" fmla="*/ 31451 h 850871"/>
                  <a:gd name="connsiteX22" fmla="*/ 431689 w 780933"/>
                  <a:gd name="connsiteY22" fmla="*/ 60830 h 850871"/>
                  <a:gd name="connsiteX23" fmla="*/ 420914 w 780933"/>
                  <a:gd name="connsiteY23" fmla="*/ 104145 h 850871"/>
                  <a:gd name="connsiteX24" fmla="*/ 408143 w 780933"/>
                  <a:gd name="connsiteY24" fmla="*/ 169495 h 850871"/>
                  <a:gd name="connsiteX25" fmla="*/ 397368 w 780933"/>
                  <a:gd name="connsiteY25" fmla="*/ 292473 h 850871"/>
                  <a:gd name="connsiteX26" fmla="*/ 386593 w 780933"/>
                  <a:gd name="connsiteY26" fmla="*/ 645587 h 850871"/>
                  <a:gd name="connsiteX27" fmla="*/ 373823 w 780933"/>
                  <a:gd name="connsiteY27" fmla="*/ 259704 h 850871"/>
                  <a:gd name="connsiteX28" fmla="*/ 363048 w 780933"/>
                  <a:gd name="connsiteY28" fmla="*/ 156688 h 850871"/>
                  <a:gd name="connsiteX29" fmla="*/ 352272 w 780933"/>
                  <a:gd name="connsiteY29" fmla="*/ 98307 h 850871"/>
                  <a:gd name="connsiteX30" fmla="*/ 339901 w 780933"/>
                  <a:gd name="connsiteY30" fmla="*/ 60830 h 850871"/>
                  <a:gd name="connsiteX31" fmla="*/ 329126 w 780933"/>
                  <a:gd name="connsiteY31" fmla="*/ 35029 h 850871"/>
                  <a:gd name="connsiteX32" fmla="*/ 316356 w 780933"/>
                  <a:gd name="connsiteY32" fmla="*/ 17514 h 850871"/>
                  <a:gd name="connsiteX33" fmla="*/ 305580 w 780933"/>
                  <a:gd name="connsiteY33" fmla="*/ 6968 h 850871"/>
                  <a:gd name="connsiteX34" fmla="*/ 294805 w 780933"/>
                  <a:gd name="connsiteY34" fmla="*/ 2260 h 850871"/>
                  <a:gd name="connsiteX35" fmla="*/ 282434 w 780933"/>
                  <a:gd name="connsiteY35" fmla="*/ 3390 h 850871"/>
                  <a:gd name="connsiteX36" fmla="*/ 271260 w 780933"/>
                  <a:gd name="connsiteY36" fmla="*/ 9228 h 850871"/>
                  <a:gd name="connsiteX37" fmla="*/ 258888 w 780933"/>
                  <a:gd name="connsiteY37" fmla="*/ 21093 h 850871"/>
                  <a:gd name="connsiteX38" fmla="*/ 248113 w 780933"/>
                  <a:gd name="connsiteY38" fmla="*/ 39737 h 850871"/>
                  <a:gd name="connsiteX39" fmla="*/ 237338 w 780933"/>
                  <a:gd name="connsiteY39" fmla="*/ 65538 h 850871"/>
                  <a:gd name="connsiteX40" fmla="*/ 226563 w 780933"/>
                  <a:gd name="connsiteY40" fmla="*/ 102827 h 850871"/>
                  <a:gd name="connsiteX41" fmla="*/ 213793 w 780933"/>
                  <a:gd name="connsiteY41" fmla="*/ 156688 h 850871"/>
                  <a:gd name="connsiteX42" fmla="*/ 201421 w 780933"/>
                  <a:gd name="connsiteY42" fmla="*/ 244449 h 850871"/>
                  <a:gd name="connsiteX43" fmla="*/ 190646 w 780933"/>
                  <a:gd name="connsiteY43" fmla="*/ 452739 h 850871"/>
                  <a:gd name="connsiteX44" fmla="*/ 179871 w 780933"/>
                  <a:gd name="connsiteY44" fmla="*/ 381363 h 850871"/>
                  <a:gd name="connsiteX45" fmla="*/ 169096 w 780933"/>
                  <a:gd name="connsiteY45" fmla="*/ 222226 h 850871"/>
                  <a:gd name="connsiteX46" fmla="*/ 156326 w 780933"/>
                  <a:gd name="connsiteY46" fmla="*/ 145012 h 850871"/>
                  <a:gd name="connsiteX47" fmla="*/ 145550 w 780933"/>
                  <a:gd name="connsiteY47" fmla="*/ 95859 h 850871"/>
                  <a:gd name="connsiteX48" fmla="*/ 132780 w 780933"/>
                  <a:gd name="connsiteY48" fmla="*/ 63090 h 850871"/>
                  <a:gd name="connsiteX49" fmla="*/ 122005 w 780933"/>
                  <a:gd name="connsiteY49" fmla="*/ 38607 h 850871"/>
                  <a:gd name="connsiteX50" fmla="*/ 111230 w 780933"/>
                  <a:gd name="connsiteY50" fmla="*/ 22223 h 850871"/>
                  <a:gd name="connsiteX51" fmla="*/ 98858 w 780933"/>
                  <a:gd name="connsiteY51" fmla="*/ 10546 h 850871"/>
                  <a:gd name="connsiteX52" fmla="*/ 88083 w 780933"/>
                  <a:gd name="connsiteY52" fmla="*/ 4708 h 850871"/>
                  <a:gd name="connsiteX53" fmla="*/ 75313 w 780933"/>
                  <a:gd name="connsiteY53" fmla="*/ 3390 h 850871"/>
                  <a:gd name="connsiteX54" fmla="*/ 64538 w 780933"/>
                  <a:gd name="connsiteY54" fmla="*/ 6968 h 850871"/>
                  <a:gd name="connsiteX55" fmla="*/ 53763 w 780933"/>
                  <a:gd name="connsiteY55" fmla="*/ 15254 h 850871"/>
                  <a:gd name="connsiteX56" fmla="*/ 41391 w 780933"/>
                  <a:gd name="connsiteY56" fmla="*/ 28061 h 850871"/>
                  <a:gd name="connsiteX57" fmla="*/ 30616 w 780933"/>
                  <a:gd name="connsiteY57" fmla="*/ 46705 h 850871"/>
                  <a:gd name="connsiteX58" fmla="*/ 17846 w 780933"/>
                  <a:gd name="connsiteY58" fmla="*/ 72506 h 850871"/>
                  <a:gd name="connsiteX59" fmla="*/ 7071 w 780933"/>
                  <a:gd name="connsiteY59" fmla="*/ 107535 h 850871"/>
                  <a:gd name="connsiteX60" fmla="*/ 0 w 780933"/>
                  <a:gd name="connsiteY60" fmla="*/ 142137 h 850871"/>
                  <a:gd name="connsiteX61" fmla="*/ 780933 w 780933"/>
                  <a:gd name="connsiteY61" fmla="*/ 850871 h 850871"/>
                  <a:gd name="connsiteX0" fmla="*/ 689493 w 689493"/>
                  <a:gd name="connsiteY0" fmla="*/ 759431 h 759431"/>
                  <a:gd name="connsiteX1" fmla="*/ 672332 w 689493"/>
                  <a:gd name="connsiteY1" fmla="*/ 391909 h 759431"/>
                  <a:gd name="connsiteX2" fmla="*/ 661557 w 689493"/>
                  <a:gd name="connsiteY2" fmla="*/ 182489 h 759431"/>
                  <a:gd name="connsiteX3" fmla="*/ 649186 w 689493"/>
                  <a:gd name="connsiteY3" fmla="*/ 96989 h 759431"/>
                  <a:gd name="connsiteX4" fmla="*/ 638411 w 689493"/>
                  <a:gd name="connsiteY4" fmla="*/ 51413 h 759431"/>
                  <a:gd name="connsiteX5" fmla="*/ 627636 w 689493"/>
                  <a:gd name="connsiteY5" fmla="*/ 29191 h 759431"/>
                  <a:gd name="connsiteX6" fmla="*/ 614865 w 689493"/>
                  <a:gd name="connsiteY6" fmla="*/ 23352 h 759431"/>
                  <a:gd name="connsiteX7" fmla="*/ 604090 w 689493"/>
                  <a:gd name="connsiteY7" fmla="*/ 33899 h 759431"/>
                  <a:gd name="connsiteX8" fmla="*/ 591719 w 689493"/>
                  <a:gd name="connsiteY8" fmla="*/ 60830 h 759431"/>
                  <a:gd name="connsiteX9" fmla="*/ 580944 w 689493"/>
                  <a:gd name="connsiteY9" fmla="*/ 108665 h 759431"/>
                  <a:gd name="connsiteX10" fmla="*/ 570169 w 689493"/>
                  <a:gd name="connsiteY10" fmla="*/ 197555 h 759431"/>
                  <a:gd name="connsiteX11" fmla="*/ 557398 w 689493"/>
                  <a:gd name="connsiteY11" fmla="*/ 449161 h 759431"/>
                  <a:gd name="connsiteX12" fmla="*/ 546623 w 689493"/>
                  <a:gd name="connsiteY12" fmla="*/ 291154 h 759431"/>
                  <a:gd name="connsiteX13" fmla="*/ 535848 w 689493"/>
                  <a:gd name="connsiteY13" fmla="*/ 151980 h 759431"/>
                  <a:gd name="connsiteX14" fmla="*/ 523078 w 689493"/>
                  <a:gd name="connsiteY14" fmla="*/ 84182 h 759431"/>
                  <a:gd name="connsiteX15" fmla="*/ 512302 w 689493"/>
                  <a:gd name="connsiteY15" fmla="*/ 43315 h 759431"/>
                  <a:gd name="connsiteX16" fmla="*/ 501527 w 689493"/>
                  <a:gd name="connsiteY16" fmla="*/ 18644 h 759431"/>
                  <a:gd name="connsiteX17" fmla="*/ 489156 w 689493"/>
                  <a:gd name="connsiteY17" fmla="*/ 4708 h 759431"/>
                  <a:gd name="connsiteX18" fmla="*/ 478381 w 689493"/>
                  <a:gd name="connsiteY18" fmla="*/ 0 h 759431"/>
                  <a:gd name="connsiteX19" fmla="*/ 465610 w 689493"/>
                  <a:gd name="connsiteY19" fmla="*/ 2260 h 759431"/>
                  <a:gd name="connsiteX20" fmla="*/ 454835 w 689493"/>
                  <a:gd name="connsiteY20" fmla="*/ 12806 h 759431"/>
                  <a:gd name="connsiteX21" fmla="*/ 444060 w 689493"/>
                  <a:gd name="connsiteY21" fmla="*/ 31451 h 759431"/>
                  <a:gd name="connsiteX22" fmla="*/ 431689 w 689493"/>
                  <a:gd name="connsiteY22" fmla="*/ 60830 h 759431"/>
                  <a:gd name="connsiteX23" fmla="*/ 420914 w 689493"/>
                  <a:gd name="connsiteY23" fmla="*/ 104145 h 759431"/>
                  <a:gd name="connsiteX24" fmla="*/ 408143 w 689493"/>
                  <a:gd name="connsiteY24" fmla="*/ 169495 h 759431"/>
                  <a:gd name="connsiteX25" fmla="*/ 397368 w 689493"/>
                  <a:gd name="connsiteY25" fmla="*/ 292473 h 759431"/>
                  <a:gd name="connsiteX26" fmla="*/ 386593 w 689493"/>
                  <a:gd name="connsiteY26" fmla="*/ 645587 h 759431"/>
                  <a:gd name="connsiteX27" fmla="*/ 373823 w 689493"/>
                  <a:gd name="connsiteY27" fmla="*/ 259704 h 759431"/>
                  <a:gd name="connsiteX28" fmla="*/ 363048 w 689493"/>
                  <a:gd name="connsiteY28" fmla="*/ 156688 h 759431"/>
                  <a:gd name="connsiteX29" fmla="*/ 352272 w 689493"/>
                  <a:gd name="connsiteY29" fmla="*/ 98307 h 759431"/>
                  <a:gd name="connsiteX30" fmla="*/ 339901 w 689493"/>
                  <a:gd name="connsiteY30" fmla="*/ 60830 h 759431"/>
                  <a:gd name="connsiteX31" fmla="*/ 329126 w 689493"/>
                  <a:gd name="connsiteY31" fmla="*/ 35029 h 759431"/>
                  <a:gd name="connsiteX32" fmla="*/ 316356 w 689493"/>
                  <a:gd name="connsiteY32" fmla="*/ 17514 h 759431"/>
                  <a:gd name="connsiteX33" fmla="*/ 305580 w 689493"/>
                  <a:gd name="connsiteY33" fmla="*/ 6968 h 759431"/>
                  <a:gd name="connsiteX34" fmla="*/ 294805 w 689493"/>
                  <a:gd name="connsiteY34" fmla="*/ 2260 h 759431"/>
                  <a:gd name="connsiteX35" fmla="*/ 282434 w 689493"/>
                  <a:gd name="connsiteY35" fmla="*/ 3390 h 759431"/>
                  <a:gd name="connsiteX36" fmla="*/ 271260 w 689493"/>
                  <a:gd name="connsiteY36" fmla="*/ 9228 h 759431"/>
                  <a:gd name="connsiteX37" fmla="*/ 258888 w 689493"/>
                  <a:gd name="connsiteY37" fmla="*/ 21093 h 759431"/>
                  <a:gd name="connsiteX38" fmla="*/ 248113 w 689493"/>
                  <a:gd name="connsiteY38" fmla="*/ 39737 h 759431"/>
                  <a:gd name="connsiteX39" fmla="*/ 237338 w 689493"/>
                  <a:gd name="connsiteY39" fmla="*/ 65538 h 759431"/>
                  <a:gd name="connsiteX40" fmla="*/ 226563 w 689493"/>
                  <a:gd name="connsiteY40" fmla="*/ 102827 h 759431"/>
                  <a:gd name="connsiteX41" fmla="*/ 213793 w 689493"/>
                  <a:gd name="connsiteY41" fmla="*/ 156688 h 759431"/>
                  <a:gd name="connsiteX42" fmla="*/ 201421 w 689493"/>
                  <a:gd name="connsiteY42" fmla="*/ 244449 h 759431"/>
                  <a:gd name="connsiteX43" fmla="*/ 190646 w 689493"/>
                  <a:gd name="connsiteY43" fmla="*/ 452739 h 759431"/>
                  <a:gd name="connsiteX44" fmla="*/ 179871 w 689493"/>
                  <a:gd name="connsiteY44" fmla="*/ 381363 h 759431"/>
                  <a:gd name="connsiteX45" fmla="*/ 169096 w 689493"/>
                  <a:gd name="connsiteY45" fmla="*/ 222226 h 759431"/>
                  <a:gd name="connsiteX46" fmla="*/ 156326 w 689493"/>
                  <a:gd name="connsiteY46" fmla="*/ 145012 h 759431"/>
                  <a:gd name="connsiteX47" fmla="*/ 145550 w 689493"/>
                  <a:gd name="connsiteY47" fmla="*/ 95859 h 759431"/>
                  <a:gd name="connsiteX48" fmla="*/ 132780 w 689493"/>
                  <a:gd name="connsiteY48" fmla="*/ 63090 h 759431"/>
                  <a:gd name="connsiteX49" fmla="*/ 122005 w 689493"/>
                  <a:gd name="connsiteY49" fmla="*/ 38607 h 759431"/>
                  <a:gd name="connsiteX50" fmla="*/ 111230 w 689493"/>
                  <a:gd name="connsiteY50" fmla="*/ 22223 h 759431"/>
                  <a:gd name="connsiteX51" fmla="*/ 98858 w 689493"/>
                  <a:gd name="connsiteY51" fmla="*/ 10546 h 759431"/>
                  <a:gd name="connsiteX52" fmla="*/ 88083 w 689493"/>
                  <a:gd name="connsiteY52" fmla="*/ 4708 h 759431"/>
                  <a:gd name="connsiteX53" fmla="*/ 75313 w 689493"/>
                  <a:gd name="connsiteY53" fmla="*/ 3390 h 759431"/>
                  <a:gd name="connsiteX54" fmla="*/ 64538 w 689493"/>
                  <a:gd name="connsiteY54" fmla="*/ 6968 h 759431"/>
                  <a:gd name="connsiteX55" fmla="*/ 53763 w 689493"/>
                  <a:gd name="connsiteY55" fmla="*/ 15254 h 759431"/>
                  <a:gd name="connsiteX56" fmla="*/ 41391 w 689493"/>
                  <a:gd name="connsiteY56" fmla="*/ 28061 h 759431"/>
                  <a:gd name="connsiteX57" fmla="*/ 30616 w 689493"/>
                  <a:gd name="connsiteY57" fmla="*/ 46705 h 759431"/>
                  <a:gd name="connsiteX58" fmla="*/ 17846 w 689493"/>
                  <a:gd name="connsiteY58" fmla="*/ 72506 h 759431"/>
                  <a:gd name="connsiteX59" fmla="*/ 7071 w 689493"/>
                  <a:gd name="connsiteY59" fmla="*/ 107535 h 759431"/>
                  <a:gd name="connsiteX60" fmla="*/ 0 w 689493"/>
                  <a:gd name="connsiteY60" fmla="*/ 142137 h 759431"/>
                  <a:gd name="connsiteX0" fmla="*/ 672332 w 672332"/>
                  <a:gd name="connsiteY0" fmla="*/ 391909 h 645587"/>
                  <a:gd name="connsiteX1" fmla="*/ 661557 w 672332"/>
                  <a:gd name="connsiteY1" fmla="*/ 182489 h 645587"/>
                  <a:gd name="connsiteX2" fmla="*/ 649186 w 672332"/>
                  <a:gd name="connsiteY2" fmla="*/ 96989 h 645587"/>
                  <a:gd name="connsiteX3" fmla="*/ 638411 w 672332"/>
                  <a:gd name="connsiteY3" fmla="*/ 51413 h 645587"/>
                  <a:gd name="connsiteX4" fmla="*/ 627636 w 672332"/>
                  <a:gd name="connsiteY4" fmla="*/ 29191 h 645587"/>
                  <a:gd name="connsiteX5" fmla="*/ 614865 w 672332"/>
                  <a:gd name="connsiteY5" fmla="*/ 23352 h 645587"/>
                  <a:gd name="connsiteX6" fmla="*/ 604090 w 672332"/>
                  <a:gd name="connsiteY6" fmla="*/ 33899 h 645587"/>
                  <a:gd name="connsiteX7" fmla="*/ 591719 w 672332"/>
                  <a:gd name="connsiteY7" fmla="*/ 60830 h 645587"/>
                  <a:gd name="connsiteX8" fmla="*/ 580944 w 672332"/>
                  <a:gd name="connsiteY8" fmla="*/ 108665 h 645587"/>
                  <a:gd name="connsiteX9" fmla="*/ 570169 w 672332"/>
                  <a:gd name="connsiteY9" fmla="*/ 197555 h 645587"/>
                  <a:gd name="connsiteX10" fmla="*/ 557398 w 672332"/>
                  <a:gd name="connsiteY10" fmla="*/ 449161 h 645587"/>
                  <a:gd name="connsiteX11" fmla="*/ 546623 w 672332"/>
                  <a:gd name="connsiteY11" fmla="*/ 291154 h 645587"/>
                  <a:gd name="connsiteX12" fmla="*/ 535848 w 672332"/>
                  <a:gd name="connsiteY12" fmla="*/ 151980 h 645587"/>
                  <a:gd name="connsiteX13" fmla="*/ 523078 w 672332"/>
                  <a:gd name="connsiteY13" fmla="*/ 84182 h 645587"/>
                  <a:gd name="connsiteX14" fmla="*/ 512302 w 672332"/>
                  <a:gd name="connsiteY14" fmla="*/ 43315 h 645587"/>
                  <a:gd name="connsiteX15" fmla="*/ 501527 w 672332"/>
                  <a:gd name="connsiteY15" fmla="*/ 18644 h 645587"/>
                  <a:gd name="connsiteX16" fmla="*/ 489156 w 672332"/>
                  <a:gd name="connsiteY16" fmla="*/ 4708 h 645587"/>
                  <a:gd name="connsiteX17" fmla="*/ 478381 w 672332"/>
                  <a:gd name="connsiteY17" fmla="*/ 0 h 645587"/>
                  <a:gd name="connsiteX18" fmla="*/ 465610 w 672332"/>
                  <a:gd name="connsiteY18" fmla="*/ 2260 h 645587"/>
                  <a:gd name="connsiteX19" fmla="*/ 454835 w 672332"/>
                  <a:gd name="connsiteY19" fmla="*/ 12806 h 645587"/>
                  <a:gd name="connsiteX20" fmla="*/ 444060 w 672332"/>
                  <a:gd name="connsiteY20" fmla="*/ 31451 h 645587"/>
                  <a:gd name="connsiteX21" fmla="*/ 431689 w 672332"/>
                  <a:gd name="connsiteY21" fmla="*/ 60830 h 645587"/>
                  <a:gd name="connsiteX22" fmla="*/ 420914 w 672332"/>
                  <a:gd name="connsiteY22" fmla="*/ 104145 h 645587"/>
                  <a:gd name="connsiteX23" fmla="*/ 408143 w 672332"/>
                  <a:gd name="connsiteY23" fmla="*/ 169495 h 645587"/>
                  <a:gd name="connsiteX24" fmla="*/ 397368 w 672332"/>
                  <a:gd name="connsiteY24" fmla="*/ 292473 h 645587"/>
                  <a:gd name="connsiteX25" fmla="*/ 386593 w 672332"/>
                  <a:gd name="connsiteY25" fmla="*/ 645587 h 645587"/>
                  <a:gd name="connsiteX26" fmla="*/ 373823 w 672332"/>
                  <a:gd name="connsiteY26" fmla="*/ 259704 h 645587"/>
                  <a:gd name="connsiteX27" fmla="*/ 363048 w 672332"/>
                  <a:gd name="connsiteY27" fmla="*/ 156688 h 645587"/>
                  <a:gd name="connsiteX28" fmla="*/ 352272 w 672332"/>
                  <a:gd name="connsiteY28" fmla="*/ 98307 h 645587"/>
                  <a:gd name="connsiteX29" fmla="*/ 339901 w 672332"/>
                  <a:gd name="connsiteY29" fmla="*/ 60830 h 645587"/>
                  <a:gd name="connsiteX30" fmla="*/ 329126 w 672332"/>
                  <a:gd name="connsiteY30" fmla="*/ 35029 h 645587"/>
                  <a:gd name="connsiteX31" fmla="*/ 316356 w 672332"/>
                  <a:gd name="connsiteY31" fmla="*/ 17514 h 645587"/>
                  <a:gd name="connsiteX32" fmla="*/ 305580 w 672332"/>
                  <a:gd name="connsiteY32" fmla="*/ 6968 h 645587"/>
                  <a:gd name="connsiteX33" fmla="*/ 294805 w 672332"/>
                  <a:gd name="connsiteY33" fmla="*/ 2260 h 645587"/>
                  <a:gd name="connsiteX34" fmla="*/ 282434 w 672332"/>
                  <a:gd name="connsiteY34" fmla="*/ 3390 h 645587"/>
                  <a:gd name="connsiteX35" fmla="*/ 271260 w 672332"/>
                  <a:gd name="connsiteY35" fmla="*/ 9228 h 645587"/>
                  <a:gd name="connsiteX36" fmla="*/ 258888 w 672332"/>
                  <a:gd name="connsiteY36" fmla="*/ 21093 h 645587"/>
                  <a:gd name="connsiteX37" fmla="*/ 248113 w 672332"/>
                  <a:gd name="connsiteY37" fmla="*/ 39737 h 645587"/>
                  <a:gd name="connsiteX38" fmla="*/ 237338 w 672332"/>
                  <a:gd name="connsiteY38" fmla="*/ 65538 h 645587"/>
                  <a:gd name="connsiteX39" fmla="*/ 226563 w 672332"/>
                  <a:gd name="connsiteY39" fmla="*/ 102827 h 645587"/>
                  <a:gd name="connsiteX40" fmla="*/ 213793 w 672332"/>
                  <a:gd name="connsiteY40" fmla="*/ 156688 h 645587"/>
                  <a:gd name="connsiteX41" fmla="*/ 201421 w 672332"/>
                  <a:gd name="connsiteY41" fmla="*/ 244449 h 645587"/>
                  <a:gd name="connsiteX42" fmla="*/ 190646 w 672332"/>
                  <a:gd name="connsiteY42" fmla="*/ 452739 h 645587"/>
                  <a:gd name="connsiteX43" fmla="*/ 179871 w 672332"/>
                  <a:gd name="connsiteY43" fmla="*/ 381363 h 645587"/>
                  <a:gd name="connsiteX44" fmla="*/ 169096 w 672332"/>
                  <a:gd name="connsiteY44" fmla="*/ 222226 h 645587"/>
                  <a:gd name="connsiteX45" fmla="*/ 156326 w 672332"/>
                  <a:gd name="connsiteY45" fmla="*/ 145012 h 645587"/>
                  <a:gd name="connsiteX46" fmla="*/ 145550 w 672332"/>
                  <a:gd name="connsiteY46" fmla="*/ 95859 h 645587"/>
                  <a:gd name="connsiteX47" fmla="*/ 132780 w 672332"/>
                  <a:gd name="connsiteY47" fmla="*/ 63090 h 645587"/>
                  <a:gd name="connsiteX48" fmla="*/ 122005 w 672332"/>
                  <a:gd name="connsiteY48" fmla="*/ 38607 h 645587"/>
                  <a:gd name="connsiteX49" fmla="*/ 111230 w 672332"/>
                  <a:gd name="connsiteY49" fmla="*/ 22223 h 645587"/>
                  <a:gd name="connsiteX50" fmla="*/ 98858 w 672332"/>
                  <a:gd name="connsiteY50" fmla="*/ 10546 h 645587"/>
                  <a:gd name="connsiteX51" fmla="*/ 88083 w 672332"/>
                  <a:gd name="connsiteY51" fmla="*/ 4708 h 645587"/>
                  <a:gd name="connsiteX52" fmla="*/ 75313 w 672332"/>
                  <a:gd name="connsiteY52" fmla="*/ 3390 h 645587"/>
                  <a:gd name="connsiteX53" fmla="*/ 64538 w 672332"/>
                  <a:gd name="connsiteY53" fmla="*/ 6968 h 645587"/>
                  <a:gd name="connsiteX54" fmla="*/ 53763 w 672332"/>
                  <a:gd name="connsiteY54" fmla="*/ 15254 h 645587"/>
                  <a:gd name="connsiteX55" fmla="*/ 41391 w 672332"/>
                  <a:gd name="connsiteY55" fmla="*/ 28061 h 645587"/>
                  <a:gd name="connsiteX56" fmla="*/ 30616 w 672332"/>
                  <a:gd name="connsiteY56" fmla="*/ 46705 h 645587"/>
                  <a:gd name="connsiteX57" fmla="*/ 17846 w 672332"/>
                  <a:gd name="connsiteY57" fmla="*/ 72506 h 645587"/>
                  <a:gd name="connsiteX58" fmla="*/ 7071 w 672332"/>
                  <a:gd name="connsiteY58" fmla="*/ 107535 h 645587"/>
                  <a:gd name="connsiteX59" fmla="*/ 0 w 672332"/>
                  <a:gd name="connsiteY59" fmla="*/ 142137 h 645587"/>
                  <a:gd name="connsiteX0" fmla="*/ 674713 w 674713"/>
                  <a:gd name="connsiteY0" fmla="*/ 363334 h 645587"/>
                  <a:gd name="connsiteX1" fmla="*/ 661557 w 674713"/>
                  <a:gd name="connsiteY1" fmla="*/ 182489 h 645587"/>
                  <a:gd name="connsiteX2" fmla="*/ 649186 w 674713"/>
                  <a:gd name="connsiteY2" fmla="*/ 96989 h 645587"/>
                  <a:gd name="connsiteX3" fmla="*/ 638411 w 674713"/>
                  <a:gd name="connsiteY3" fmla="*/ 51413 h 645587"/>
                  <a:gd name="connsiteX4" fmla="*/ 627636 w 674713"/>
                  <a:gd name="connsiteY4" fmla="*/ 29191 h 645587"/>
                  <a:gd name="connsiteX5" fmla="*/ 614865 w 674713"/>
                  <a:gd name="connsiteY5" fmla="*/ 23352 h 645587"/>
                  <a:gd name="connsiteX6" fmla="*/ 604090 w 674713"/>
                  <a:gd name="connsiteY6" fmla="*/ 33899 h 645587"/>
                  <a:gd name="connsiteX7" fmla="*/ 591719 w 674713"/>
                  <a:gd name="connsiteY7" fmla="*/ 60830 h 645587"/>
                  <a:gd name="connsiteX8" fmla="*/ 580944 w 674713"/>
                  <a:gd name="connsiteY8" fmla="*/ 108665 h 645587"/>
                  <a:gd name="connsiteX9" fmla="*/ 570169 w 674713"/>
                  <a:gd name="connsiteY9" fmla="*/ 197555 h 645587"/>
                  <a:gd name="connsiteX10" fmla="*/ 557398 w 674713"/>
                  <a:gd name="connsiteY10" fmla="*/ 449161 h 645587"/>
                  <a:gd name="connsiteX11" fmla="*/ 546623 w 674713"/>
                  <a:gd name="connsiteY11" fmla="*/ 291154 h 645587"/>
                  <a:gd name="connsiteX12" fmla="*/ 535848 w 674713"/>
                  <a:gd name="connsiteY12" fmla="*/ 151980 h 645587"/>
                  <a:gd name="connsiteX13" fmla="*/ 523078 w 674713"/>
                  <a:gd name="connsiteY13" fmla="*/ 84182 h 645587"/>
                  <a:gd name="connsiteX14" fmla="*/ 512302 w 674713"/>
                  <a:gd name="connsiteY14" fmla="*/ 43315 h 645587"/>
                  <a:gd name="connsiteX15" fmla="*/ 501527 w 674713"/>
                  <a:gd name="connsiteY15" fmla="*/ 18644 h 645587"/>
                  <a:gd name="connsiteX16" fmla="*/ 489156 w 674713"/>
                  <a:gd name="connsiteY16" fmla="*/ 4708 h 645587"/>
                  <a:gd name="connsiteX17" fmla="*/ 478381 w 674713"/>
                  <a:gd name="connsiteY17" fmla="*/ 0 h 645587"/>
                  <a:gd name="connsiteX18" fmla="*/ 465610 w 674713"/>
                  <a:gd name="connsiteY18" fmla="*/ 2260 h 645587"/>
                  <a:gd name="connsiteX19" fmla="*/ 454835 w 674713"/>
                  <a:gd name="connsiteY19" fmla="*/ 12806 h 645587"/>
                  <a:gd name="connsiteX20" fmla="*/ 444060 w 674713"/>
                  <a:gd name="connsiteY20" fmla="*/ 31451 h 645587"/>
                  <a:gd name="connsiteX21" fmla="*/ 431689 w 674713"/>
                  <a:gd name="connsiteY21" fmla="*/ 60830 h 645587"/>
                  <a:gd name="connsiteX22" fmla="*/ 420914 w 674713"/>
                  <a:gd name="connsiteY22" fmla="*/ 104145 h 645587"/>
                  <a:gd name="connsiteX23" fmla="*/ 408143 w 674713"/>
                  <a:gd name="connsiteY23" fmla="*/ 169495 h 645587"/>
                  <a:gd name="connsiteX24" fmla="*/ 397368 w 674713"/>
                  <a:gd name="connsiteY24" fmla="*/ 292473 h 645587"/>
                  <a:gd name="connsiteX25" fmla="*/ 386593 w 674713"/>
                  <a:gd name="connsiteY25" fmla="*/ 645587 h 645587"/>
                  <a:gd name="connsiteX26" fmla="*/ 373823 w 674713"/>
                  <a:gd name="connsiteY26" fmla="*/ 259704 h 645587"/>
                  <a:gd name="connsiteX27" fmla="*/ 363048 w 674713"/>
                  <a:gd name="connsiteY27" fmla="*/ 156688 h 645587"/>
                  <a:gd name="connsiteX28" fmla="*/ 352272 w 674713"/>
                  <a:gd name="connsiteY28" fmla="*/ 98307 h 645587"/>
                  <a:gd name="connsiteX29" fmla="*/ 339901 w 674713"/>
                  <a:gd name="connsiteY29" fmla="*/ 60830 h 645587"/>
                  <a:gd name="connsiteX30" fmla="*/ 329126 w 674713"/>
                  <a:gd name="connsiteY30" fmla="*/ 35029 h 645587"/>
                  <a:gd name="connsiteX31" fmla="*/ 316356 w 674713"/>
                  <a:gd name="connsiteY31" fmla="*/ 17514 h 645587"/>
                  <a:gd name="connsiteX32" fmla="*/ 305580 w 674713"/>
                  <a:gd name="connsiteY32" fmla="*/ 6968 h 645587"/>
                  <a:gd name="connsiteX33" fmla="*/ 294805 w 674713"/>
                  <a:gd name="connsiteY33" fmla="*/ 2260 h 645587"/>
                  <a:gd name="connsiteX34" fmla="*/ 282434 w 674713"/>
                  <a:gd name="connsiteY34" fmla="*/ 3390 h 645587"/>
                  <a:gd name="connsiteX35" fmla="*/ 271260 w 674713"/>
                  <a:gd name="connsiteY35" fmla="*/ 9228 h 645587"/>
                  <a:gd name="connsiteX36" fmla="*/ 258888 w 674713"/>
                  <a:gd name="connsiteY36" fmla="*/ 21093 h 645587"/>
                  <a:gd name="connsiteX37" fmla="*/ 248113 w 674713"/>
                  <a:gd name="connsiteY37" fmla="*/ 39737 h 645587"/>
                  <a:gd name="connsiteX38" fmla="*/ 237338 w 674713"/>
                  <a:gd name="connsiteY38" fmla="*/ 65538 h 645587"/>
                  <a:gd name="connsiteX39" fmla="*/ 226563 w 674713"/>
                  <a:gd name="connsiteY39" fmla="*/ 102827 h 645587"/>
                  <a:gd name="connsiteX40" fmla="*/ 213793 w 674713"/>
                  <a:gd name="connsiteY40" fmla="*/ 156688 h 645587"/>
                  <a:gd name="connsiteX41" fmla="*/ 201421 w 674713"/>
                  <a:gd name="connsiteY41" fmla="*/ 244449 h 645587"/>
                  <a:gd name="connsiteX42" fmla="*/ 190646 w 674713"/>
                  <a:gd name="connsiteY42" fmla="*/ 452739 h 645587"/>
                  <a:gd name="connsiteX43" fmla="*/ 179871 w 674713"/>
                  <a:gd name="connsiteY43" fmla="*/ 381363 h 645587"/>
                  <a:gd name="connsiteX44" fmla="*/ 169096 w 674713"/>
                  <a:gd name="connsiteY44" fmla="*/ 222226 h 645587"/>
                  <a:gd name="connsiteX45" fmla="*/ 156326 w 674713"/>
                  <a:gd name="connsiteY45" fmla="*/ 145012 h 645587"/>
                  <a:gd name="connsiteX46" fmla="*/ 145550 w 674713"/>
                  <a:gd name="connsiteY46" fmla="*/ 95859 h 645587"/>
                  <a:gd name="connsiteX47" fmla="*/ 132780 w 674713"/>
                  <a:gd name="connsiteY47" fmla="*/ 63090 h 645587"/>
                  <a:gd name="connsiteX48" fmla="*/ 122005 w 674713"/>
                  <a:gd name="connsiteY48" fmla="*/ 38607 h 645587"/>
                  <a:gd name="connsiteX49" fmla="*/ 111230 w 674713"/>
                  <a:gd name="connsiteY49" fmla="*/ 22223 h 645587"/>
                  <a:gd name="connsiteX50" fmla="*/ 98858 w 674713"/>
                  <a:gd name="connsiteY50" fmla="*/ 10546 h 645587"/>
                  <a:gd name="connsiteX51" fmla="*/ 88083 w 674713"/>
                  <a:gd name="connsiteY51" fmla="*/ 4708 h 645587"/>
                  <a:gd name="connsiteX52" fmla="*/ 75313 w 674713"/>
                  <a:gd name="connsiteY52" fmla="*/ 3390 h 645587"/>
                  <a:gd name="connsiteX53" fmla="*/ 64538 w 674713"/>
                  <a:gd name="connsiteY53" fmla="*/ 6968 h 645587"/>
                  <a:gd name="connsiteX54" fmla="*/ 53763 w 674713"/>
                  <a:gd name="connsiteY54" fmla="*/ 15254 h 645587"/>
                  <a:gd name="connsiteX55" fmla="*/ 41391 w 674713"/>
                  <a:gd name="connsiteY55" fmla="*/ 28061 h 645587"/>
                  <a:gd name="connsiteX56" fmla="*/ 30616 w 674713"/>
                  <a:gd name="connsiteY56" fmla="*/ 46705 h 645587"/>
                  <a:gd name="connsiteX57" fmla="*/ 17846 w 674713"/>
                  <a:gd name="connsiteY57" fmla="*/ 72506 h 645587"/>
                  <a:gd name="connsiteX58" fmla="*/ 7071 w 674713"/>
                  <a:gd name="connsiteY58" fmla="*/ 107535 h 645587"/>
                  <a:gd name="connsiteX59" fmla="*/ 0 w 674713"/>
                  <a:gd name="connsiteY59" fmla="*/ 142137 h 6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74713" h="645587">
                    <a:moveTo>
                      <a:pt x="674713" y="363334"/>
                    </a:moveTo>
                    <a:cubicBezTo>
                      <a:pt x="671122" y="293465"/>
                      <a:pt x="665149" y="252359"/>
                      <a:pt x="661557" y="182489"/>
                    </a:cubicBezTo>
                    <a:cubicBezTo>
                      <a:pt x="657567" y="154052"/>
                      <a:pt x="653177" y="125426"/>
                      <a:pt x="649186" y="96989"/>
                    </a:cubicBezTo>
                    <a:cubicBezTo>
                      <a:pt x="645594" y="81734"/>
                      <a:pt x="642003" y="66668"/>
                      <a:pt x="638411" y="51413"/>
                    </a:cubicBezTo>
                    <a:cubicBezTo>
                      <a:pt x="634819" y="44069"/>
                      <a:pt x="631228" y="36535"/>
                      <a:pt x="627636" y="29191"/>
                    </a:cubicBezTo>
                    <a:cubicBezTo>
                      <a:pt x="623246" y="27307"/>
                      <a:pt x="619255" y="25236"/>
                      <a:pt x="614865" y="23352"/>
                    </a:cubicBezTo>
                    <a:cubicBezTo>
                      <a:pt x="611274" y="26931"/>
                      <a:pt x="607682" y="30321"/>
                      <a:pt x="604090" y="33899"/>
                    </a:cubicBezTo>
                    <a:cubicBezTo>
                      <a:pt x="600099" y="42939"/>
                      <a:pt x="595710" y="51790"/>
                      <a:pt x="591719" y="60830"/>
                    </a:cubicBezTo>
                    <a:cubicBezTo>
                      <a:pt x="588127" y="76838"/>
                      <a:pt x="584535" y="92657"/>
                      <a:pt x="580944" y="108665"/>
                    </a:cubicBezTo>
                    <a:cubicBezTo>
                      <a:pt x="577352" y="138232"/>
                      <a:pt x="573760" y="167988"/>
                      <a:pt x="570169" y="197555"/>
                    </a:cubicBezTo>
                    <a:cubicBezTo>
                      <a:pt x="565779" y="281361"/>
                      <a:pt x="561788" y="365355"/>
                      <a:pt x="557398" y="449161"/>
                    </a:cubicBezTo>
                    <a:cubicBezTo>
                      <a:pt x="553807" y="396429"/>
                      <a:pt x="550215" y="343886"/>
                      <a:pt x="546623" y="291154"/>
                    </a:cubicBezTo>
                    <a:cubicBezTo>
                      <a:pt x="543031" y="244826"/>
                      <a:pt x="539440" y="198309"/>
                      <a:pt x="535848" y="151980"/>
                    </a:cubicBezTo>
                    <a:cubicBezTo>
                      <a:pt x="531458" y="129381"/>
                      <a:pt x="527467" y="106782"/>
                      <a:pt x="523078" y="84182"/>
                    </a:cubicBezTo>
                    <a:cubicBezTo>
                      <a:pt x="519486" y="70623"/>
                      <a:pt x="515894" y="56875"/>
                      <a:pt x="512302" y="43315"/>
                    </a:cubicBezTo>
                    <a:cubicBezTo>
                      <a:pt x="508711" y="35029"/>
                      <a:pt x="505119" y="26931"/>
                      <a:pt x="501527" y="18644"/>
                    </a:cubicBezTo>
                    <a:cubicBezTo>
                      <a:pt x="497537" y="13936"/>
                      <a:pt x="493147" y="9416"/>
                      <a:pt x="489156" y="4708"/>
                    </a:cubicBezTo>
                    <a:cubicBezTo>
                      <a:pt x="485564" y="3201"/>
                      <a:pt x="481973" y="1507"/>
                      <a:pt x="478381" y="0"/>
                    </a:cubicBezTo>
                    <a:lnTo>
                      <a:pt x="465610" y="2260"/>
                    </a:lnTo>
                    <a:cubicBezTo>
                      <a:pt x="462019" y="5838"/>
                      <a:pt x="458427" y="9228"/>
                      <a:pt x="454835" y="12806"/>
                    </a:cubicBezTo>
                    <a:lnTo>
                      <a:pt x="444060" y="31451"/>
                    </a:lnTo>
                    <a:cubicBezTo>
                      <a:pt x="440070" y="41244"/>
                      <a:pt x="435680" y="51037"/>
                      <a:pt x="431689" y="60830"/>
                    </a:cubicBezTo>
                    <a:cubicBezTo>
                      <a:pt x="428097" y="75331"/>
                      <a:pt x="424505" y="89644"/>
                      <a:pt x="420914" y="104145"/>
                    </a:cubicBezTo>
                    <a:cubicBezTo>
                      <a:pt x="416524" y="125991"/>
                      <a:pt x="412533" y="147649"/>
                      <a:pt x="408143" y="169495"/>
                    </a:cubicBezTo>
                    <a:cubicBezTo>
                      <a:pt x="404552" y="210550"/>
                      <a:pt x="400960" y="251417"/>
                      <a:pt x="397368" y="292473"/>
                    </a:cubicBezTo>
                    <a:lnTo>
                      <a:pt x="386593" y="645587"/>
                    </a:lnTo>
                    <a:cubicBezTo>
                      <a:pt x="382203" y="516959"/>
                      <a:pt x="378213" y="388331"/>
                      <a:pt x="373823" y="259704"/>
                    </a:cubicBezTo>
                    <a:cubicBezTo>
                      <a:pt x="370231" y="225428"/>
                      <a:pt x="366639" y="190964"/>
                      <a:pt x="363048" y="156688"/>
                    </a:cubicBezTo>
                    <a:cubicBezTo>
                      <a:pt x="359456" y="137291"/>
                      <a:pt x="355864" y="117705"/>
                      <a:pt x="352272" y="98307"/>
                    </a:cubicBezTo>
                    <a:cubicBezTo>
                      <a:pt x="348282" y="85877"/>
                      <a:pt x="343892" y="73259"/>
                      <a:pt x="339901" y="60830"/>
                    </a:cubicBezTo>
                    <a:cubicBezTo>
                      <a:pt x="336309" y="52167"/>
                      <a:pt x="332718" y="43692"/>
                      <a:pt x="329126" y="35029"/>
                    </a:cubicBezTo>
                    <a:cubicBezTo>
                      <a:pt x="324736" y="29191"/>
                      <a:pt x="320745" y="23352"/>
                      <a:pt x="316356" y="17514"/>
                    </a:cubicBezTo>
                    <a:cubicBezTo>
                      <a:pt x="312764" y="13936"/>
                      <a:pt x="309172" y="10546"/>
                      <a:pt x="305580" y="6968"/>
                    </a:cubicBezTo>
                    <a:cubicBezTo>
                      <a:pt x="301989" y="5461"/>
                      <a:pt x="298397" y="3766"/>
                      <a:pt x="294805" y="2260"/>
                    </a:cubicBezTo>
                    <a:lnTo>
                      <a:pt x="282434" y="3390"/>
                    </a:lnTo>
                    <a:lnTo>
                      <a:pt x="271260" y="9228"/>
                    </a:lnTo>
                    <a:cubicBezTo>
                      <a:pt x="267269" y="13183"/>
                      <a:pt x="262879" y="17138"/>
                      <a:pt x="258888" y="21093"/>
                    </a:cubicBezTo>
                    <a:lnTo>
                      <a:pt x="248113" y="39737"/>
                    </a:lnTo>
                    <a:cubicBezTo>
                      <a:pt x="244522" y="48400"/>
                      <a:pt x="240930" y="56875"/>
                      <a:pt x="237338" y="65538"/>
                    </a:cubicBezTo>
                    <a:lnTo>
                      <a:pt x="226563" y="102827"/>
                    </a:lnTo>
                    <a:cubicBezTo>
                      <a:pt x="222173" y="120718"/>
                      <a:pt x="218183" y="138797"/>
                      <a:pt x="213793" y="156688"/>
                    </a:cubicBezTo>
                    <a:cubicBezTo>
                      <a:pt x="209802" y="185879"/>
                      <a:pt x="205412" y="215258"/>
                      <a:pt x="201421" y="244449"/>
                    </a:cubicBezTo>
                    <a:cubicBezTo>
                      <a:pt x="197830" y="313942"/>
                      <a:pt x="194238" y="383246"/>
                      <a:pt x="190646" y="452739"/>
                    </a:cubicBezTo>
                    <a:cubicBezTo>
                      <a:pt x="187055" y="429010"/>
                      <a:pt x="183463" y="405092"/>
                      <a:pt x="179871" y="381363"/>
                    </a:cubicBezTo>
                    <a:cubicBezTo>
                      <a:pt x="176279" y="328255"/>
                      <a:pt x="172688" y="275335"/>
                      <a:pt x="169096" y="222226"/>
                    </a:cubicBezTo>
                    <a:cubicBezTo>
                      <a:pt x="164706" y="196426"/>
                      <a:pt x="160715" y="170813"/>
                      <a:pt x="156326" y="145012"/>
                    </a:cubicBezTo>
                    <a:lnTo>
                      <a:pt x="145550" y="95859"/>
                    </a:lnTo>
                    <a:cubicBezTo>
                      <a:pt x="141161" y="84936"/>
                      <a:pt x="137170" y="74013"/>
                      <a:pt x="132780" y="63090"/>
                    </a:cubicBezTo>
                    <a:cubicBezTo>
                      <a:pt x="129188" y="54992"/>
                      <a:pt x="125597" y="46705"/>
                      <a:pt x="122005" y="38607"/>
                    </a:cubicBezTo>
                    <a:lnTo>
                      <a:pt x="111230" y="22223"/>
                    </a:lnTo>
                    <a:cubicBezTo>
                      <a:pt x="107239" y="18268"/>
                      <a:pt x="102849" y="14501"/>
                      <a:pt x="98858" y="10546"/>
                    </a:cubicBezTo>
                    <a:cubicBezTo>
                      <a:pt x="95267" y="8663"/>
                      <a:pt x="91675" y="6591"/>
                      <a:pt x="88083" y="4708"/>
                    </a:cubicBezTo>
                    <a:cubicBezTo>
                      <a:pt x="83693" y="4331"/>
                      <a:pt x="79703" y="3766"/>
                      <a:pt x="75313" y="3390"/>
                    </a:cubicBezTo>
                    <a:cubicBezTo>
                      <a:pt x="71721" y="4520"/>
                      <a:pt x="68129" y="5838"/>
                      <a:pt x="64538" y="6968"/>
                    </a:cubicBezTo>
                    <a:cubicBezTo>
                      <a:pt x="60946" y="9793"/>
                      <a:pt x="57354" y="12430"/>
                      <a:pt x="53763" y="15254"/>
                    </a:cubicBezTo>
                    <a:cubicBezTo>
                      <a:pt x="49772" y="19586"/>
                      <a:pt x="45382" y="23729"/>
                      <a:pt x="41391" y="28061"/>
                    </a:cubicBezTo>
                    <a:lnTo>
                      <a:pt x="30616" y="46705"/>
                    </a:lnTo>
                    <a:cubicBezTo>
                      <a:pt x="26226" y="55368"/>
                      <a:pt x="22236" y="63843"/>
                      <a:pt x="17846" y="72506"/>
                    </a:cubicBezTo>
                    <a:lnTo>
                      <a:pt x="7071" y="107535"/>
                    </a:lnTo>
                    <a:lnTo>
                      <a:pt x="0" y="142137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620126" y="3444199"/>
              <a:ext cx="4022715" cy="903154"/>
              <a:chOff x="2387049" y="3828158"/>
              <a:chExt cx="4781078" cy="1883275"/>
            </a:xfrm>
          </p:grpSpPr>
          <p:sp>
            <p:nvSpPr>
              <p:cNvPr id="137" name="Freeform 98"/>
              <p:cNvSpPr>
                <a:spLocks/>
              </p:cNvSpPr>
              <p:nvPr/>
            </p:nvSpPr>
            <p:spPr bwMode="auto">
              <a:xfrm>
                <a:off x="2387049" y="5334778"/>
                <a:ext cx="48559" cy="376655"/>
              </a:xfrm>
              <a:custGeom>
                <a:avLst/>
                <a:gdLst>
                  <a:gd name="T0" fmla="*/ 0 w 27"/>
                  <a:gd name="T1" fmla="*/ 322 h 322"/>
                  <a:gd name="T2" fmla="*/ 6 w 27"/>
                  <a:gd name="T3" fmla="*/ 74 h 322"/>
                  <a:gd name="T4" fmla="*/ 12 w 27"/>
                  <a:gd name="T5" fmla="*/ 0 h 322"/>
                  <a:gd name="T6" fmla="*/ 18 w 27"/>
                  <a:gd name="T7" fmla="*/ 1 h 322"/>
                  <a:gd name="T8" fmla="*/ 25 w 27"/>
                  <a:gd name="T9" fmla="*/ 72 h 322"/>
                  <a:gd name="T10" fmla="*/ 27 w 27"/>
                  <a:gd name="T11" fmla="*/ 322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22">
                    <a:moveTo>
                      <a:pt x="0" y="322"/>
                    </a:moveTo>
                    <a:lnTo>
                      <a:pt x="6" y="74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5" y="72"/>
                    </a:lnTo>
                    <a:lnTo>
                      <a:pt x="27" y="322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8" name="Freeform 99"/>
              <p:cNvSpPr>
                <a:spLocks/>
              </p:cNvSpPr>
              <p:nvPr/>
            </p:nvSpPr>
            <p:spPr bwMode="auto">
              <a:xfrm>
                <a:off x="2449995" y="5360512"/>
                <a:ext cx="46760" cy="350921"/>
              </a:xfrm>
              <a:custGeom>
                <a:avLst/>
                <a:gdLst>
                  <a:gd name="T0" fmla="*/ 0 w 26"/>
                  <a:gd name="T1" fmla="*/ 300 h 300"/>
                  <a:gd name="T2" fmla="*/ 3 w 26"/>
                  <a:gd name="T3" fmla="*/ 63 h 300"/>
                  <a:gd name="T4" fmla="*/ 9 w 26"/>
                  <a:gd name="T5" fmla="*/ 0 h 300"/>
                  <a:gd name="T6" fmla="*/ 15 w 26"/>
                  <a:gd name="T7" fmla="*/ 8 h 300"/>
                  <a:gd name="T8" fmla="*/ 21 w 26"/>
                  <a:gd name="T9" fmla="*/ 90 h 300"/>
                  <a:gd name="T10" fmla="*/ 26 w 26"/>
                  <a:gd name="T11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00">
                    <a:moveTo>
                      <a:pt x="0" y="300"/>
                    </a:moveTo>
                    <a:lnTo>
                      <a:pt x="3" y="63"/>
                    </a:lnTo>
                    <a:lnTo>
                      <a:pt x="9" y="0"/>
                    </a:lnTo>
                    <a:lnTo>
                      <a:pt x="15" y="8"/>
                    </a:lnTo>
                    <a:lnTo>
                      <a:pt x="21" y="90"/>
                    </a:lnTo>
                    <a:lnTo>
                      <a:pt x="26" y="300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9" name="Freeform 100"/>
              <p:cNvSpPr>
                <a:spLocks/>
              </p:cNvSpPr>
              <p:nvPr/>
            </p:nvSpPr>
            <p:spPr bwMode="auto">
              <a:xfrm>
                <a:off x="2503948" y="3828158"/>
                <a:ext cx="3990773" cy="1883275"/>
              </a:xfrm>
              <a:custGeom>
                <a:avLst/>
                <a:gdLst>
                  <a:gd name="T0" fmla="*/ 30 w 2219"/>
                  <a:gd name="T1" fmla="*/ 1606 h 1610"/>
                  <a:gd name="T2" fmla="*/ 68 w 2219"/>
                  <a:gd name="T3" fmla="*/ 1407 h 1610"/>
                  <a:gd name="T4" fmla="*/ 107 w 2219"/>
                  <a:gd name="T5" fmla="*/ 1373 h 1610"/>
                  <a:gd name="T6" fmla="*/ 145 w 2219"/>
                  <a:gd name="T7" fmla="*/ 1097 h 1610"/>
                  <a:gd name="T8" fmla="*/ 183 w 2219"/>
                  <a:gd name="T9" fmla="*/ 730 h 1610"/>
                  <a:gd name="T10" fmla="*/ 221 w 2219"/>
                  <a:gd name="T11" fmla="*/ 504 h 1610"/>
                  <a:gd name="T12" fmla="*/ 260 w 2219"/>
                  <a:gd name="T13" fmla="*/ 357 h 1610"/>
                  <a:gd name="T14" fmla="*/ 298 w 2219"/>
                  <a:gd name="T15" fmla="*/ 247 h 1610"/>
                  <a:gd name="T16" fmla="*/ 336 w 2219"/>
                  <a:gd name="T17" fmla="*/ 163 h 1610"/>
                  <a:gd name="T18" fmla="*/ 374 w 2219"/>
                  <a:gd name="T19" fmla="*/ 99 h 1610"/>
                  <a:gd name="T20" fmla="*/ 413 w 2219"/>
                  <a:gd name="T21" fmla="*/ 52 h 1610"/>
                  <a:gd name="T22" fmla="*/ 451 w 2219"/>
                  <a:gd name="T23" fmla="*/ 20 h 1610"/>
                  <a:gd name="T24" fmla="*/ 489 w 2219"/>
                  <a:gd name="T25" fmla="*/ 3 h 1610"/>
                  <a:gd name="T26" fmla="*/ 528 w 2219"/>
                  <a:gd name="T27" fmla="*/ 2 h 1610"/>
                  <a:gd name="T28" fmla="*/ 566 w 2219"/>
                  <a:gd name="T29" fmla="*/ 20 h 1610"/>
                  <a:gd name="T30" fmla="*/ 604 w 2219"/>
                  <a:gd name="T31" fmla="*/ 67 h 1610"/>
                  <a:gd name="T32" fmla="*/ 643 w 2219"/>
                  <a:gd name="T33" fmla="*/ 180 h 1610"/>
                  <a:gd name="T34" fmla="*/ 681 w 2219"/>
                  <a:gd name="T35" fmla="*/ 320 h 1610"/>
                  <a:gd name="T36" fmla="*/ 719 w 2219"/>
                  <a:gd name="T37" fmla="*/ 106 h 1610"/>
                  <a:gd name="T38" fmla="*/ 757 w 2219"/>
                  <a:gd name="T39" fmla="*/ 37 h 1610"/>
                  <a:gd name="T40" fmla="*/ 796 w 2219"/>
                  <a:gd name="T41" fmla="*/ 7 h 1610"/>
                  <a:gd name="T42" fmla="*/ 834 w 2219"/>
                  <a:gd name="T43" fmla="*/ 0 h 1610"/>
                  <a:gd name="T44" fmla="*/ 872 w 2219"/>
                  <a:gd name="T45" fmla="*/ 10 h 1610"/>
                  <a:gd name="T46" fmla="*/ 910 w 2219"/>
                  <a:gd name="T47" fmla="*/ 35 h 1610"/>
                  <a:gd name="T48" fmla="*/ 949 w 2219"/>
                  <a:gd name="T49" fmla="*/ 75 h 1610"/>
                  <a:gd name="T50" fmla="*/ 987 w 2219"/>
                  <a:gd name="T51" fmla="*/ 132 h 1610"/>
                  <a:gd name="T52" fmla="*/ 1025 w 2219"/>
                  <a:gd name="T53" fmla="*/ 207 h 1610"/>
                  <a:gd name="T54" fmla="*/ 1064 w 2219"/>
                  <a:gd name="T55" fmla="*/ 305 h 1610"/>
                  <a:gd name="T56" fmla="*/ 1102 w 2219"/>
                  <a:gd name="T57" fmla="*/ 436 h 1610"/>
                  <a:gd name="T58" fmla="*/ 1140 w 2219"/>
                  <a:gd name="T59" fmla="*/ 625 h 1610"/>
                  <a:gd name="T60" fmla="*/ 1179 w 2219"/>
                  <a:gd name="T61" fmla="*/ 1074 h 1610"/>
                  <a:gd name="T62" fmla="*/ 1217 w 2219"/>
                  <a:gd name="T63" fmla="*/ 1012 h 1610"/>
                  <a:gd name="T64" fmla="*/ 1255 w 2219"/>
                  <a:gd name="T65" fmla="*/ 1129 h 1610"/>
                  <a:gd name="T66" fmla="*/ 1293 w 2219"/>
                  <a:gd name="T67" fmla="*/ 1035 h 1610"/>
                  <a:gd name="T68" fmla="*/ 1332 w 2219"/>
                  <a:gd name="T69" fmla="*/ 1464 h 1610"/>
                  <a:gd name="T70" fmla="*/ 1370 w 2219"/>
                  <a:gd name="T71" fmla="*/ 1052 h 1610"/>
                  <a:gd name="T72" fmla="*/ 1408 w 2219"/>
                  <a:gd name="T73" fmla="*/ 1064 h 1610"/>
                  <a:gd name="T74" fmla="*/ 1446 w 2219"/>
                  <a:gd name="T75" fmla="*/ 1417 h 1610"/>
                  <a:gd name="T76" fmla="*/ 1485 w 2219"/>
                  <a:gd name="T77" fmla="*/ 1056 h 1610"/>
                  <a:gd name="T78" fmla="*/ 1523 w 2219"/>
                  <a:gd name="T79" fmla="*/ 1057 h 1610"/>
                  <a:gd name="T80" fmla="*/ 1561 w 2219"/>
                  <a:gd name="T81" fmla="*/ 1362 h 1610"/>
                  <a:gd name="T82" fmla="*/ 1600 w 2219"/>
                  <a:gd name="T83" fmla="*/ 1078 h 1610"/>
                  <a:gd name="T84" fmla="*/ 1638 w 2219"/>
                  <a:gd name="T85" fmla="*/ 1041 h 1610"/>
                  <a:gd name="T86" fmla="*/ 1676 w 2219"/>
                  <a:gd name="T87" fmla="*/ 1171 h 1610"/>
                  <a:gd name="T88" fmla="*/ 1715 w 2219"/>
                  <a:gd name="T89" fmla="*/ 1132 h 1610"/>
                  <a:gd name="T90" fmla="*/ 1753 w 2219"/>
                  <a:gd name="T91" fmla="*/ 1038 h 1610"/>
                  <a:gd name="T92" fmla="*/ 1791 w 2219"/>
                  <a:gd name="T93" fmla="*/ 1098 h 1610"/>
                  <a:gd name="T94" fmla="*/ 1829 w 2219"/>
                  <a:gd name="T95" fmla="*/ 1243 h 1610"/>
                  <a:gd name="T96" fmla="*/ 1868 w 2219"/>
                  <a:gd name="T97" fmla="*/ 1049 h 1610"/>
                  <a:gd name="T98" fmla="*/ 1906 w 2219"/>
                  <a:gd name="T99" fmla="*/ 1069 h 1610"/>
                  <a:gd name="T100" fmla="*/ 1944 w 2219"/>
                  <a:gd name="T101" fmla="*/ 1423 h 1610"/>
                  <a:gd name="T102" fmla="*/ 1982 w 2219"/>
                  <a:gd name="T103" fmla="*/ 1054 h 1610"/>
                  <a:gd name="T104" fmla="*/ 2021 w 2219"/>
                  <a:gd name="T105" fmla="*/ 1066 h 1610"/>
                  <a:gd name="T106" fmla="*/ 2059 w 2219"/>
                  <a:gd name="T107" fmla="*/ 1286 h 1610"/>
                  <a:gd name="T108" fmla="*/ 2097 w 2219"/>
                  <a:gd name="T109" fmla="*/ 1038 h 1610"/>
                  <a:gd name="T110" fmla="*/ 2136 w 2219"/>
                  <a:gd name="T111" fmla="*/ 1166 h 1610"/>
                  <a:gd name="T112" fmla="*/ 2174 w 2219"/>
                  <a:gd name="T113" fmla="*/ 1065 h 1610"/>
                  <a:gd name="T114" fmla="*/ 2212 w 2219"/>
                  <a:gd name="T115" fmla="*/ 1371 h 161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10 w 10000"/>
                  <a:gd name="connsiteY105" fmla="*/ 3261 h 10000"/>
                  <a:gd name="connsiteX106" fmla="*/ 3069 w 10000"/>
                  <a:gd name="connsiteY106" fmla="*/ 1988 h 10000"/>
                  <a:gd name="connsiteX107" fmla="*/ 3096 w 10000"/>
                  <a:gd name="connsiteY107" fmla="*/ 1565 h 10000"/>
                  <a:gd name="connsiteX108" fmla="*/ 3128 w 10000"/>
                  <a:gd name="connsiteY108" fmla="*/ 1286 h 10000"/>
                  <a:gd name="connsiteX109" fmla="*/ 3155 w 10000"/>
                  <a:gd name="connsiteY109" fmla="*/ 1075 h 10000"/>
                  <a:gd name="connsiteX110" fmla="*/ 3182 w 10000"/>
                  <a:gd name="connsiteY110" fmla="*/ 907 h 10000"/>
                  <a:gd name="connsiteX111" fmla="*/ 3213 w 10000"/>
                  <a:gd name="connsiteY111" fmla="*/ 770 h 10000"/>
                  <a:gd name="connsiteX112" fmla="*/ 3240 w 10000"/>
                  <a:gd name="connsiteY112" fmla="*/ 658 h 10000"/>
                  <a:gd name="connsiteX113" fmla="*/ 3267 w 10000"/>
                  <a:gd name="connsiteY113" fmla="*/ 559 h 10000"/>
                  <a:gd name="connsiteX114" fmla="*/ 3299 w 10000"/>
                  <a:gd name="connsiteY114" fmla="*/ 478 h 10000"/>
                  <a:gd name="connsiteX115" fmla="*/ 3326 w 10000"/>
                  <a:gd name="connsiteY115" fmla="*/ 404 h 10000"/>
                  <a:gd name="connsiteX116" fmla="*/ 3357 w 10000"/>
                  <a:gd name="connsiteY116" fmla="*/ 335 h 10000"/>
                  <a:gd name="connsiteX117" fmla="*/ 3384 w 10000"/>
                  <a:gd name="connsiteY117" fmla="*/ 280 h 10000"/>
                  <a:gd name="connsiteX118" fmla="*/ 3411 w 10000"/>
                  <a:gd name="connsiteY118" fmla="*/ 230 h 10000"/>
                  <a:gd name="connsiteX119" fmla="*/ 3443 w 10000"/>
                  <a:gd name="connsiteY119" fmla="*/ 186 h 10000"/>
                  <a:gd name="connsiteX120" fmla="*/ 3470 w 10000"/>
                  <a:gd name="connsiteY120" fmla="*/ 149 h 10000"/>
                  <a:gd name="connsiteX121" fmla="*/ 3497 w 10000"/>
                  <a:gd name="connsiteY121" fmla="*/ 118 h 10000"/>
                  <a:gd name="connsiteX122" fmla="*/ 3529 w 10000"/>
                  <a:gd name="connsiteY122" fmla="*/ 87 h 10000"/>
                  <a:gd name="connsiteX123" fmla="*/ 3556 w 10000"/>
                  <a:gd name="connsiteY123" fmla="*/ 68 h 10000"/>
                  <a:gd name="connsiteX124" fmla="*/ 3587 w 10000"/>
                  <a:gd name="connsiteY124" fmla="*/ 43 h 10000"/>
                  <a:gd name="connsiteX125" fmla="*/ 3614 w 10000"/>
                  <a:gd name="connsiteY125" fmla="*/ 31 h 10000"/>
                  <a:gd name="connsiteX126" fmla="*/ 3641 w 10000"/>
                  <a:gd name="connsiteY126" fmla="*/ 19 h 10000"/>
                  <a:gd name="connsiteX127" fmla="*/ 3673 w 10000"/>
                  <a:gd name="connsiteY127" fmla="*/ 6 h 10000"/>
                  <a:gd name="connsiteX128" fmla="*/ 3700 w 10000"/>
                  <a:gd name="connsiteY128" fmla="*/ 6 h 10000"/>
                  <a:gd name="connsiteX129" fmla="*/ 3731 w 10000"/>
                  <a:gd name="connsiteY129" fmla="*/ 0 h 10000"/>
                  <a:gd name="connsiteX130" fmla="*/ 3758 w 10000"/>
                  <a:gd name="connsiteY130" fmla="*/ 0 h 10000"/>
                  <a:gd name="connsiteX131" fmla="*/ 3785 w 10000"/>
                  <a:gd name="connsiteY131" fmla="*/ 6 h 10000"/>
                  <a:gd name="connsiteX132" fmla="*/ 3817 w 10000"/>
                  <a:gd name="connsiteY132" fmla="*/ 12 h 10000"/>
                  <a:gd name="connsiteX133" fmla="*/ 3844 w 10000"/>
                  <a:gd name="connsiteY133" fmla="*/ 19 h 10000"/>
                  <a:gd name="connsiteX134" fmla="*/ 3876 w 10000"/>
                  <a:gd name="connsiteY134" fmla="*/ 31 h 10000"/>
                  <a:gd name="connsiteX135" fmla="*/ 3903 w 10000"/>
                  <a:gd name="connsiteY135" fmla="*/ 43 h 10000"/>
                  <a:gd name="connsiteX136" fmla="*/ 3930 w 10000"/>
                  <a:gd name="connsiteY136" fmla="*/ 62 h 10000"/>
                  <a:gd name="connsiteX137" fmla="*/ 3957 w 10000"/>
                  <a:gd name="connsiteY137" fmla="*/ 81 h 10000"/>
                  <a:gd name="connsiteX138" fmla="*/ 3988 w 10000"/>
                  <a:gd name="connsiteY138" fmla="*/ 106 h 10000"/>
                  <a:gd name="connsiteX139" fmla="*/ 4015 w 10000"/>
                  <a:gd name="connsiteY139" fmla="*/ 130 h 10000"/>
                  <a:gd name="connsiteX140" fmla="*/ 4047 w 10000"/>
                  <a:gd name="connsiteY140" fmla="*/ 155 h 10000"/>
                  <a:gd name="connsiteX141" fmla="*/ 4074 w 10000"/>
                  <a:gd name="connsiteY141" fmla="*/ 186 h 10000"/>
                  <a:gd name="connsiteX142" fmla="*/ 4101 w 10000"/>
                  <a:gd name="connsiteY142" fmla="*/ 217 h 10000"/>
                  <a:gd name="connsiteX143" fmla="*/ 4132 w 10000"/>
                  <a:gd name="connsiteY143" fmla="*/ 255 h 10000"/>
                  <a:gd name="connsiteX144" fmla="*/ 4160 w 10000"/>
                  <a:gd name="connsiteY144" fmla="*/ 292 h 10000"/>
                  <a:gd name="connsiteX145" fmla="*/ 4191 w 10000"/>
                  <a:gd name="connsiteY145" fmla="*/ 329 h 10000"/>
                  <a:gd name="connsiteX146" fmla="*/ 4218 w 10000"/>
                  <a:gd name="connsiteY146" fmla="*/ 373 h 10000"/>
                  <a:gd name="connsiteX147" fmla="*/ 4245 w 10000"/>
                  <a:gd name="connsiteY147" fmla="*/ 422 h 10000"/>
                  <a:gd name="connsiteX148" fmla="*/ 4277 w 10000"/>
                  <a:gd name="connsiteY148" fmla="*/ 466 h 10000"/>
                  <a:gd name="connsiteX149" fmla="*/ 4304 w 10000"/>
                  <a:gd name="connsiteY149" fmla="*/ 522 h 10000"/>
                  <a:gd name="connsiteX150" fmla="*/ 4335 w 10000"/>
                  <a:gd name="connsiteY150" fmla="*/ 571 h 10000"/>
                  <a:gd name="connsiteX151" fmla="*/ 4362 w 10000"/>
                  <a:gd name="connsiteY151" fmla="*/ 634 h 10000"/>
                  <a:gd name="connsiteX152" fmla="*/ 4389 w 10000"/>
                  <a:gd name="connsiteY152" fmla="*/ 689 h 10000"/>
                  <a:gd name="connsiteX153" fmla="*/ 4421 w 10000"/>
                  <a:gd name="connsiteY153" fmla="*/ 752 h 10000"/>
                  <a:gd name="connsiteX154" fmla="*/ 4448 w 10000"/>
                  <a:gd name="connsiteY154" fmla="*/ 820 h 10000"/>
                  <a:gd name="connsiteX155" fmla="*/ 4475 w 10000"/>
                  <a:gd name="connsiteY155" fmla="*/ 888 h 10000"/>
                  <a:gd name="connsiteX156" fmla="*/ 4507 w 10000"/>
                  <a:gd name="connsiteY156" fmla="*/ 957 h 10000"/>
                  <a:gd name="connsiteX157" fmla="*/ 4534 w 10000"/>
                  <a:gd name="connsiteY157" fmla="*/ 1037 h 10000"/>
                  <a:gd name="connsiteX158" fmla="*/ 4565 w 10000"/>
                  <a:gd name="connsiteY158" fmla="*/ 1118 h 10000"/>
                  <a:gd name="connsiteX159" fmla="*/ 4592 w 10000"/>
                  <a:gd name="connsiteY159" fmla="*/ 1199 h 10000"/>
                  <a:gd name="connsiteX160" fmla="*/ 4619 w 10000"/>
                  <a:gd name="connsiteY160" fmla="*/ 1286 h 10000"/>
                  <a:gd name="connsiteX161" fmla="*/ 4651 w 10000"/>
                  <a:gd name="connsiteY161" fmla="*/ 1373 h 10000"/>
                  <a:gd name="connsiteX162" fmla="*/ 4678 w 10000"/>
                  <a:gd name="connsiteY162" fmla="*/ 1472 h 10000"/>
                  <a:gd name="connsiteX163" fmla="*/ 4709 w 10000"/>
                  <a:gd name="connsiteY163" fmla="*/ 1565 h 10000"/>
                  <a:gd name="connsiteX164" fmla="*/ 4736 w 10000"/>
                  <a:gd name="connsiteY164" fmla="*/ 1671 h 10000"/>
                  <a:gd name="connsiteX165" fmla="*/ 4763 w 10000"/>
                  <a:gd name="connsiteY165" fmla="*/ 1776 h 10000"/>
                  <a:gd name="connsiteX166" fmla="*/ 4795 w 10000"/>
                  <a:gd name="connsiteY166" fmla="*/ 1894 h 10000"/>
                  <a:gd name="connsiteX167" fmla="*/ 4822 w 10000"/>
                  <a:gd name="connsiteY167" fmla="*/ 2012 h 10000"/>
                  <a:gd name="connsiteX168" fmla="*/ 4854 w 10000"/>
                  <a:gd name="connsiteY168" fmla="*/ 2137 h 10000"/>
                  <a:gd name="connsiteX169" fmla="*/ 4881 w 10000"/>
                  <a:gd name="connsiteY169" fmla="*/ 2267 h 10000"/>
                  <a:gd name="connsiteX170" fmla="*/ 4908 w 10000"/>
                  <a:gd name="connsiteY170" fmla="*/ 2404 h 10000"/>
                  <a:gd name="connsiteX171" fmla="*/ 4935 w 10000"/>
                  <a:gd name="connsiteY171" fmla="*/ 2553 h 10000"/>
                  <a:gd name="connsiteX172" fmla="*/ 4966 w 10000"/>
                  <a:gd name="connsiteY172" fmla="*/ 2708 h 10000"/>
                  <a:gd name="connsiteX173" fmla="*/ 4993 w 10000"/>
                  <a:gd name="connsiteY173" fmla="*/ 2870 h 10000"/>
                  <a:gd name="connsiteX174" fmla="*/ 5025 w 10000"/>
                  <a:gd name="connsiteY174" fmla="*/ 3043 h 10000"/>
                  <a:gd name="connsiteX175" fmla="*/ 5052 w 10000"/>
                  <a:gd name="connsiteY175" fmla="*/ 3230 h 10000"/>
                  <a:gd name="connsiteX176" fmla="*/ 5079 w 10000"/>
                  <a:gd name="connsiteY176" fmla="*/ 3429 h 10000"/>
                  <a:gd name="connsiteX177" fmla="*/ 5110 w 10000"/>
                  <a:gd name="connsiteY177" fmla="*/ 3646 h 10000"/>
                  <a:gd name="connsiteX178" fmla="*/ 5137 w 10000"/>
                  <a:gd name="connsiteY178" fmla="*/ 3882 h 10000"/>
                  <a:gd name="connsiteX179" fmla="*/ 5169 w 10000"/>
                  <a:gd name="connsiteY179" fmla="*/ 4143 h 10000"/>
                  <a:gd name="connsiteX180" fmla="*/ 5196 w 10000"/>
                  <a:gd name="connsiteY180" fmla="*/ 4441 h 10000"/>
                  <a:gd name="connsiteX181" fmla="*/ 5223 w 10000"/>
                  <a:gd name="connsiteY181" fmla="*/ 4789 h 10000"/>
                  <a:gd name="connsiteX182" fmla="*/ 5255 w 10000"/>
                  <a:gd name="connsiteY182" fmla="*/ 5205 h 10000"/>
                  <a:gd name="connsiteX183" fmla="*/ 5282 w 10000"/>
                  <a:gd name="connsiteY183" fmla="*/ 5758 h 10000"/>
                  <a:gd name="connsiteX184" fmla="*/ 5313 w 10000"/>
                  <a:gd name="connsiteY184" fmla="*/ 6671 h 10000"/>
                  <a:gd name="connsiteX185" fmla="*/ 5340 w 10000"/>
                  <a:gd name="connsiteY185" fmla="*/ 7776 h 10000"/>
                  <a:gd name="connsiteX186" fmla="*/ 5367 w 10000"/>
                  <a:gd name="connsiteY186" fmla="*/ 6565 h 10000"/>
                  <a:gd name="connsiteX187" fmla="*/ 5399 w 10000"/>
                  <a:gd name="connsiteY187" fmla="*/ 6255 h 10000"/>
                  <a:gd name="connsiteX188" fmla="*/ 5426 w 10000"/>
                  <a:gd name="connsiteY188" fmla="*/ 6155 h 10000"/>
                  <a:gd name="connsiteX189" fmla="*/ 5453 w 10000"/>
                  <a:gd name="connsiteY189" fmla="*/ 6180 h 10000"/>
                  <a:gd name="connsiteX190" fmla="*/ 5484 w 10000"/>
                  <a:gd name="connsiteY190" fmla="*/ 6286 h 10000"/>
                  <a:gd name="connsiteX191" fmla="*/ 5511 w 10000"/>
                  <a:gd name="connsiteY191" fmla="*/ 6484 h 10000"/>
                  <a:gd name="connsiteX192" fmla="*/ 5539 w 10000"/>
                  <a:gd name="connsiteY192" fmla="*/ 6801 h 10000"/>
                  <a:gd name="connsiteX193" fmla="*/ 5570 w 10000"/>
                  <a:gd name="connsiteY193" fmla="*/ 7373 h 10000"/>
                  <a:gd name="connsiteX194" fmla="*/ 5597 w 10000"/>
                  <a:gd name="connsiteY194" fmla="*/ 9447 h 10000"/>
                  <a:gd name="connsiteX195" fmla="*/ 5629 w 10000"/>
                  <a:gd name="connsiteY195" fmla="*/ 7621 h 10000"/>
                  <a:gd name="connsiteX196" fmla="*/ 5656 w 10000"/>
                  <a:gd name="connsiteY196" fmla="*/ 7012 h 10000"/>
                  <a:gd name="connsiteX197" fmla="*/ 5683 w 10000"/>
                  <a:gd name="connsiteY197" fmla="*/ 6708 h 10000"/>
                  <a:gd name="connsiteX198" fmla="*/ 5714 w 10000"/>
                  <a:gd name="connsiteY198" fmla="*/ 6534 h 10000"/>
                  <a:gd name="connsiteX199" fmla="*/ 5741 w 10000"/>
                  <a:gd name="connsiteY199" fmla="*/ 6429 h 10000"/>
                  <a:gd name="connsiteX200" fmla="*/ 5773 w 10000"/>
                  <a:gd name="connsiteY200" fmla="*/ 6385 h 10000"/>
                  <a:gd name="connsiteX201" fmla="*/ 5800 w 10000"/>
                  <a:gd name="connsiteY201" fmla="*/ 6385 h 10000"/>
                  <a:gd name="connsiteX202" fmla="*/ 5827 w 10000"/>
                  <a:gd name="connsiteY202" fmla="*/ 6429 h 10000"/>
                  <a:gd name="connsiteX203" fmla="*/ 5858 w 10000"/>
                  <a:gd name="connsiteY203" fmla="*/ 6516 h 10000"/>
                  <a:gd name="connsiteX204" fmla="*/ 5886 w 10000"/>
                  <a:gd name="connsiteY204" fmla="*/ 6646 h 10000"/>
                  <a:gd name="connsiteX205" fmla="*/ 5913 w 10000"/>
                  <a:gd name="connsiteY205" fmla="*/ 6845 h 10000"/>
                  <a:gd name="connsiteX206" fmla="*/ 5944 w 10000"/>
                  <a:gd name="connsiteY206" fmla="*/ 7149 h 10000"/>
                  <a:gd name="connsiteX207" fmla="*/ 5971 w 10000"/>
                  <a:gd name="connsiteY207" fmla="*/ 7658 h 10000"/>
                  <a:gd name="connsiteX208" fmla="*/ 6003 w 10000"/>
                  <a:gd name="connsiteY208" fmla="*/ 9093 h 10000"/>
                  <a:gd name="connsiteX209" fmla="*/ 6030 w 10000"/>
                  <a:gd name="connsiteY209" fmla="*/ 8106 h 10000"/>
                  <a:gd name="connsiteX210" fmla="*/ 6057 w 10000"/>
                  <a:gd name="connsiteY210" fmla="*/ 7385 h 10000"/>
                  <a:gd name="connsiteX211" fmla="*/ 6088 w 10000"/>
                  <a:gd name="connsiteY211" fmla="*/ 7019 h 10000"/>
                  <a:gd name="connsiteX212" fmla="*/ 6115 w 10000"/>
                  <a:gd name="connsiteY212" fmla="*/ 6789 h 10000"/>
                  <a:gd name="connsiteX213" fmla="*/ 6147 w 10000"/>
                  <a:gd name="connsiteY213" fmla="*/ 6634 h 10000"/>
                  <a:gd name="connsiteX214" fmla="*/ 6174 w 10000"/>
                  <a:gd name="connsiteY214" fmla="*/ 6534 h 10000"/>
                  <a:gd name="connsiteX215" fmla="*/ 6201 w 10000"/>
                  <a:gd name="connsiteY215" fmla="*/ 6472 h 10000"/>
                  <a:gd name="connsiteX216" fmla="*/ 6233 w 10000"/>
                  <a:gd name="connsiteY216" fmla="*/ 6441 h 10000"/>
                  <a:gd name="connsiteX217" fmla="*/ 6260 w 10000"/>
                  <a:gd name="connsiteY217" fmla="*/ 6435 h 10000"/>
                  <a:gd name="connsiteX218" fmla="*/ 6291 w 10000"/>
                  <a:gd name="connsiteY218" fmla="*/ 6460 h 10000"/>
                  <a:gd name="connsiteX219" fmla="*/ 6318 w 10000"/>
                  <a:gd name="connsiteY219" fmla="*/ 6516 h 10000"/>
                  <a:gd name="connsiteX220" fmla="*/ 6345 w 10000"/>
                  <a:gd name="connsiteY220" fmla="*/ 6609 h 10000"/>
                  <a:gd name="connsiteX221" fmla="*/ 6372 w 10000"/>
                  <a:gd name="connsiteY221" fmla="*/ 6733 h 10000"/>
                  <a:gd name="connsiteX222" fmla="*/ 6404 w 10000"/>
                  <a:gd name="connsiteY222" fmla="*/ 6919 h 10000"/>
                  <a:gd name="connsiteX223" fmla="*/ 6431 w 10000"/>
                  <a:gd name="connsiteY223" fmla="*/ 7186 h 10000"/>
                  <a:gd name="connsiteX224" fmla="*/ 6462 w 10000"/>
                  <a:gd name="connsiteY224" fmla="*/ 7596 h 10000"/>
                  <a:gd name="connsiteX225" fmla="*/ 6489 w 10000"/>
                  <a:gd name="connsiteY225" fmla="*/ 8466 h 10000"/>
                  <a:gd name="connsiteX226" fmla="*/ 6516 w 10000"/>
                  <a:gd name="connsiteY226" fmla="*/ 8801 h 10000"/>
                  <a:gd name="connsiteX227" fmla="*/ 6548 w 10000"/>
                  <a:gd name="connsiteY227" fmla="*/ 7714 h 10000"/>
                  <a:gd name="connsiteX228" fmla="*/ 6575 w 10000"/>
                  <a:gd name="connsiteY228" fmla="*/ 7261 h 10000"/>
                  <a:gd name="connsiteX229" fmla="*/ 6607 w 10000"/>
                  <a:gd name="connsiteY229" fmla="*/ 6981 h 10000"/>
                  <a:gd name="connsiteX230" fmla="*/ 6634 w 10000"/>
                  <a:gd name="connsiteY230" fmla="*/ 6795 h 10000"/>
                  <a:gd name="connsiteX231" fmla="*/ 6661 w 10000"/>
                  <a:gd name="connsiteY231" fmla="*/ 6658 h 10000"/>
                  <a:gd name="connsiteX232" fmla="*/ 6692 w 10000"/>
                  <a:gd name="connsiteY232" fmla="*/ 6559 h 10000"/>
                  <a:gd name="connsiteX233" fmla="*/ 6719 w 10000"/>
                  <a:gd name="connsiteY233" fmla="*/ 6497 h 10000"/>
                  <a:gd name="connsiteX234" fmla="*/ 6751 w 10000"/>
                  <a:gd name="connsiteY234" fmla="*/ 6460 h 10000"/>
                  <a:gd name="connsiteX235" fmla="*/ 6778 w 10000"/>
                  <a:gd name="connsiteY235" fmla="*/ 6453 h 10000"/>
                  <a:gd name="connsiteX236" fmla="*/ 6805 w 10000"/>
                  <a:gd name="connsiteY236" fmla="*/ 6460 h 10000"/>
                  <a:gd name="connsiteX237" fmla="*/ 6836 w 10000"/>
                  <a:gd name="connsiteY237" fmla="*/ 6503 h 10000"/>
                  <a:gd name="connsiteX238" fmla="*/ 6863 w 10000"/>
                  <a:gd name="connsiteY238" fmla="*/ 6565 h 10000"/>
                  <a:gd name="connsiteX239" fmla="*/ 6890 w 10000"/>
                  <a:gd name="connsiteY239" fmla="*/ 6658 h 10000"/>
                  <a:gd name="connsiteX240" fmla="*/ 6922 w 10000"/>
                  <a:gd name="connsiteY240" fmla="*/ 6789 h 10000"/>
                  <a:gd name="connsiteX241" fmla="*/ 6949 w 10000"/>
                  <a:gd name="connsiteY241" fmla="*/ 6975 h 10000"/>
                  <a:gd name="connsiteX242" fmla="*/ 6981 w 10000"/>
                  <a:gd name="connsiteY242" fmla="*/ 7236 h 10000"/>
                  <a:gd name="connsiteX243" fmla="*/ 7008 w 10000"/>
                  <a:gd name="connsiteY243" fmla="*/ 7634 h 10000"/>
                  <a:gd name="connsiteX244" fmla="*/ 7035 w 10000"/>
                  <a:gd name="connsiteY244" fmla="*/ 8460 h 10000"/>
                  <a:gd name="connsiteX245" fmla="*/ 7066 w 10000"/>
                  <a:gd name="connsiteY245" fmla="*/ 8969 h 10000"/>
                  <a:gd name="connsiteX246" fmla="*/ 7093 w 10000"/>
                  <a:gd name="connsiteY246" fmla="*/ 7801 h 10000"/>
                  <a:gd name="connsiteX247" fmla="*/ 7125 w 10000"/>
                  <a:gd name="connsiteY247" fmla="*/ 7329 h 10000"/>
                  <a:gd name="connsiteX248" fmla="*/ 7152 w 10000"/>
                  <a:gd name="connsiteY248" fmla="*/ 7037 h 10000"/>
                  <a:gd name="connsiteX249" fmla="*/ 7179 w 10000"/>
                  <a:gd name="connsiteY249" fmla="*/ 6839 h 10000"/>
                  <a:gd name="connsiteX250" fmla="*/ 7210 w 10000"/>
                  <a:gd name="connsiteY250" fmla="*/ 6696 h 10000"/>
                  <a:gd name="connsiteX251" fmla="*/ 7237 w 10000"/>
                  <a:gd name="connsiteY251" fmla="*/ 6590 h 10000"/>
                  <a:gd name="connsiteX252" fmla="*/ 7269 w 10000"/>
                  <a:gd name="connsiteY252" fmla="*/ 6516 h 10000"/>
                  <a:gd name="connsiteX253" fmla="*/ 7296 w 10000"/>
                  <a:gd name="connsiteY253" fmla="*/ 6472 h 10000"/>
                  <a:gd name="connsiteX254" fmla="*/ 7323 w 10000"/>
                  <a:gd name="connsiteY254" fmla="*/ 6447 h 10000"/>
                  <a:gd name="connsiteX255" fmla="*/ 7350 w 10000"/>
                  <a:gd name="connsiteY255" fmla="*/ 6447 h 10000"/>
                  <a:gd name="connsiteX256" fmla="*/ 7382 w 10000"/>
                  <a:gd name="connsiteY256" fmla="*/ 6466 h 10000"/>
                  <a:gd name="connsiteX257" fmla="*/ 7409 w 10000"/>
                  <a:gd name="connsiteY257" fmla="*/ 6509 h 10000"/>
                  <a:gd name="connsiteX258" fmla="*/ 7440 w 10000"/>
                  <a:gd name="connsiteY258" fmla="*/ 6578 h 10000"/>
                  <a:gd name="connsiteX259" fmla="*/ 7467 w 10000"/>
                  <a:gd name="connsiteY259" fmla="*/ 6677 h 10000"/>
                  <a:gd name="connsiteX260" fmla="*/ 7494 w 10000"/>
                  <a:gd name="connsiteY260" fmla="*/ 6814 h 10000"/>
                  <a:gd name="connsiteX261" fmla="*/ 7526 w 10000"/>
                  <a:gd name="connsiteY261" fmla="*/ 7006 h 10000"/>
                  <a:gd name="connsiteX262" fmla="*/ 7553 w 10000"/>
                  <a:gd name="connsiteY262" fmla="*/ 7273 h 10000"/>
                  <a:gd name="connsiteX263" fmla="*/ 7584 w 10000"/>
                  <a:gd name="connsiteY263" fmla="*/ 7696 h 10000"/>
                  <a:gd name="connsiteX264" fmla="*/ 7612 w 10000"/>
                  <a:gd name="connsiteY264" fmla="*/ 8584 h 10000"/>
                  <a:gd name="connsiteX265" fmla="*/ 7639 w 10000"/>
                  <a:gd name="connsiteY265" fmla="*/ 8814 h 10000"/>
                  <a:gd name="connsiteX266" fmla="*/ 7670 w 10000"/>
                  <a:gd name="connsiteY266" fmla="*/ 7770 h 10000"/>
                  <a:gd name="connsiteX267" fmla="*/ 7697 w 10000"/>
                  <a:gd name="connsiteY267" fmla="*/ 7317 h 10000"/>
                  <a:gd name="connsiteX268" fmla="*/ 7729 w 10000"/>
                  <a:gd name="connsiteY268" fmla="*/ 7031 h 10000"/>
                  <a:gd name="connsiteX269" fmla="*/ 7756 w 10000"/>
                  <a:gd name="connsiteY269" fmla="*/ 6839 h 10000"/>
                  <a:gd name="connsiteX270" fmla="*/ 7783 w 10000"/>
                  <a:gd name="connsiteY270" fmla="*/ 6696 h 10000"/>
                  <a:gd name="connsiteX271" fmla="*/ 7810 w 10000"/>
                  <a:gd name="connsiteY271" fmla="*/ 6590 h 10000"/>
                  <a:gd name="connsiteX272" fmla="*/ 7841 w 10000"/>
                  <a:gd name="connsiteY272" fmla="*/ 6522 h 10000"/>
                  <a:gd name="connsiteX273" fmla="*/ 7868 w 10000"/>
                  <a:gd name="connsiteY273" fmla="*/ 6472 h 10000"/>
                  <a:gd name="connsiteX274" fmla="*/ 7900 w 10000"/>
                  <a:gd name="connsiteY274" fmla="*/ 6447 h 10000"/>
                  <a:gd name="connsiteX275" fmla="*/ 7927 w 10000"/>
                  <a:gd name="connsiteY275" fmla="*/ 6447 h 10000"/>
                  <a:gd name="connsiteX276" fmla="*/ 7954 w 10000"/>
                  <a:gd name="connsiteY276" fmla="*/ 6466 h 10000"/>
                  <a:gd name="connsiteX277" fmla="*/ 7986 w 10000"/>
                  <a:gd name="connsiteY277" fmla="*/ 6509 h 10000"/>
                  <a:gd name="connsiteX278" fmla="*/ 8013 w 10000"/>
                  <a:gd name="connsiteY278" fmla="*/ 6578 h 10000"/>
                  <a:gd name="connsiteX279" fmla="*/ 8044 w 10000"/>
                  <a:gd name="connsiteY279" fmla="*/ 6683 h 10000"/>
                  <a:gd name="connsiteX280" fmla="*/ 8071 w 10000"/>
                  <a:gd name="connsiteY280" fmla="*/ 6820 h 10000"/>
                  <a:gd name="connsiteX281" fmla="*/ 8098 w 10000"/>
                  <a:gd name="connsiteY281" fmla="*/ 7006 h 10000"/>
                  <a:gd name="connsiteX282" fmla="*/ 8130 w 10000"/>
                  <a:gd name="connsiteY282" fmla="*/ 7280 h 10000"/>
                  <a:gd name="connsiteX283" fmla="*/ 8157 w 10000"/>
                  <a:gd name="connsiteY283" fmla="*/ 7714 h 10000"/>
                  <a:gd name="connsiteX284" fmla="*/ 8188 w 10000"/>
                  <a:gd name="connsiteY284" fmla="*/ 8671 h 10000"/>
                  <a:gd name="connsiteX285" fmla="*/ 8215 w 10000"/>
                  <a:gd name="connsiteY285" fmla="*/ 8696 h 10000"/>
                  <a:gd name="connsiteX286" fmla="*/ 8242 w 10000"/>
                  <a:gd name="connsiteY286" fmla="*/ 7720 h 10000"/>
                  <a:gd name="connsiteX287" fmla="*/ 8274 w 10000"/>
                  <a:gd name="connsiteY287" fmla="*/ 7286 h 10000"/>
                  <a:gd name="connsiteX288" fmla="*/ 8301 w 10000"/>
                  <a:gd name="connsiteY288" fmla="*/ 7006 h 10000"/>
                  <a:gd name="connsiteX289" fmla="*/ 8328 w 10000"/>
                  <a:gd name="connsiteY289" fmla="*/ 6820 h 10000"/>
                  <a:gd name="connsiteX290" fmla="*/ 8360 w 10000"/>
                  <a:gd name="connsiteY290" fmla="*/ 6683 h 10000"/>
                  <a:gd name="connsiteX291" fmla="*/ 8387 w 10000"/>
                  <a:gd name="connsiteY291" fmla="*/ 6584 h 10000"/>
                  <a:gd name="connsiteX292" fmla="*/ 8418 w 10000"/>
                  <a:gd name="connsiteY292" fmla="*/ 6516 h 10000"/>
                  <a:gd name="connsiteX293" fmla="*/ 8445 w 10000"/>
                  <a:gd name="connsiteY293" fmla="*/ 6472 h 10000"/>
                  <a:gd name="connsiteX294" fmla="*/ 8472 w 10000"/>
                  <a:gd name="connsiteY294" fmla="*/ 6453 h 10000"/>
                  <a:gd name="connsiteX295" fmla="*/ 8504 w 10000"/>
                  <a:gd name="connsiteY295" fmla="*/ 6460 h 10000"/>
                  <a:gd name="connsiteX296" fmla="*/ 8531 w 10000"/>
                  <a:gd name="connsiteY296" fmla="*/ 6491 h 10000"/>
                  <a:gd name="connsiteX297" fmla="*/ 8562 w 10000"/>
                  <a:gd name="connsiteY297" fmla="*/ 6553 h 10000"/>
                  <a:gd name="connsiteX298" fmla="*/ 8589 w 10000"/>
                  <a:gd name="connsiteY298" fmla="*/ 6640 h 10000"/>
                  <a:gd name="connsiteX299" fmla="*/ 8616 w 10000"/>
                  <a:gd name="connsiteY299" fmla="*/ 6770 h 10000"/>
                  <a:gd name="connsiteX300" fmla="*/ 8648 w 10000"/>
                  <a:gd name="connsiteY300" fmla="*/ 6944 h 10000"/>
                  <a:gd name="connsiteX301" fmla="*/ 8675 w 10000"/>
                  <a:gd name="connsiteY301" fmla="*/ 7205 h 10000"/>
                  <a:gd name="connsiteX302" fmla="*/ 8707 w 10000"/>
                  <a:gd name="connsiteY302" fmla="*/ 7615 h 10000"/>
                  <a:gd name="connsiteX303" fmla="*/ 8734 w 10000"/>
                  <a:gd name="connsiteY303" fmla="*/ 8460 h 10000"/>
                  <a:gd name="connsiteX304" fmla="*/ 8761 w 10000"/>
                  <a:gd name="connsiteY304" fmla="*/ 8839 h 10000"/>
                  <a:gd name="connsiteX305" fmla="*/ 8788 w 10000"/>
                  <a:gd name="connsiteY305" fmla="*/ 7733 h 10000"/>
                  <a:gd name="connsiteX306" fmla="*/ 8819 w 10000"/>
                  <a:gd name="connsiteY306" fmla="*/ 7267 h 10000"/>
                  <a:gd name="connsiteX307" fmla="*/ 8851 w 10000"/>
                  <a:gd name="connsiteY307" fmla="*/ 6981 h 10000"/>
                  <a:gd name="connsiteX308" fmla="*/ 8878 w 10000"/>
                  <a:gd name="connsiteY308" fmla="*/ 6783 h 10000"/>
                  <a:gd name="connsiteX309" fmla="*/ 8905 w 10000"/>
                  <a:gd name="connsiteY309" fmla="*/ 6646 h 10000"/>
                  <a:gd name="connsiteX310" fmla="*/ 8932 w 10000"/>
                  <a:gd name="connsiteY310" fmla="*/ 6547 h 10000"/>
                  <a:gd name="connsiteX311" fmla="*/ 8963 w 10000"/>
                  <a:gd name="connsiteY311" fmla="*/ 6484 h 10000"/>
                  <a:gd name="connsiteX312" fmla="*/ 8991 w 10000"/>
                  <a:gd name="connsiteY312" fmla="*/ 6453 h 10000"/>
                  <a:gd name="connsiteX313" fmla="*/ 9022 w 10000"/>
                  <a:gd name="connsiteY313" fmla="*/ 6447 h 10000"/>
                  <a:gd name="connsiteX314" fmla="*/ 9049 w 10000"/>
                  <a:gd name="connsiteY314" fmla="*/ 6472 h 10000"/>
                  <a:gd name="connsiteX315" fmla="*/ 9076 w 10000"/>
                  <a:gd name="connsiteY315" fmla="*/ 6528 h 10000"/>
                  <a:gd name="connsiteX316" fmla="*/ 9108 w 10000"/>
                  <a:gd name="connsiteY316" fmla="*/ 6621 h 10000"/>
                  <a:gd name="connsiteX317" fmla="*/ 9135 w 10000"/>
                  <a:gd name="connsiteY317" fmla="*/ 6758 h 10000"/>
                  <a:gd name="connsiteX318" fmla="*/ 9166 w 10000"/>
                  <a:gd name="connsiteY318" fmla="*/ 6957 h 10000"/>
                  <a:gd name="connsiteX319" fmla="*/ 9193 w 10000"/>
                  <a:gd name="connsiteY319" fmla="*/ 7267 h 10000"/>
                  <a:gd name="connsiteX320" fmla="*/ 9220 w 10000"/>
                  <a:gd name="connsiteY320" fmla="*/ 7814 h 10000"/>
                  <a:gd name="connsiteX321" fmla="*/ 9252 w 10000"/>
                  <a:gd name="connsiteY321" fmla="*/ 9863 h 10000"/>
                  <a:gd name="connsiteX322" fmla="*/ 9279 w 10000"/>
                  <a:gd name="connsiteY322" fmla="*/ 7988 h 10000"/>
                  <a:gd name="connsiteX323" fmla="*/ 9306 w 10000"/>
                  <a:gd name="connsiteY323" fmla="*/ 7335 h 10000"/>
                  <a:gd name="connsiteX324" fmla="*/ 9338 w 10000"/>
                  <a:gd name="connsiteY324" fmla="*/ 6988 h 10000"/>
                  <a:gd name="connsiteX325" fmla="*/ 9365 w 10000"/>
                  <a:gd name="connsiteY325" fmla="*/ 6758 h 10000"/>
                  <a:gd name="connsiteX326" fmla="*/ 9396 w 10000"/>
                  <a:gd name="connsiteY326" fmla="*/ 6602 h 10000"/>
                  <a:gd name="connsiteX327" fmla="*/ 9423 w 10000"/>
                  <a:gd name="connsiteY327" fmla="*/ 6503 h 10000"/>
                  <a:gd name="connsiteX328" fmla="*/ 9450 w 10000"/>
                  <a:gd name="connsiteY328" fmla="*/ 6447 h 10000"/>
                  <a:gd name="connsiteX329" fmla="*/ 9482 w 10000"/>
                  <a:gd name="connsiteY329" fmla="*/ 6435 h 10000"/>
                  <a:gd name="connsiteX330" fmla="*/ 9509 w 10000"/>
                  <a:gd name="connsiteY330" fmla="*/ 6460 h 10000"/>
                  <a:gd name="connsiteX331" fmla="*/ 9540 w 10000"/>
                  <a:gd name="connsiteY331" fmla="*/ 6534 h 10000"/>
                  <a:gd name="connsiteX332" fmla="*/ 9567 w 10000"/>
                  <a:gd name="connsiteY332" fmla="*/ 6665 h 10000"/>
                  <a:gd name="connsiteX333" fmla="*/ 9594 w 10000"/>
                  <a:gd name="connsiteY333" fmla="*/ 6882 h 10000"/>
                  <a:gd name="connsiteX334" fmla="*/ 9626 w 10000"/>
                  <a:gd name="connsiteY334" fmla="*/ 7242 h 10000"/>
                  <a:gd name="connsiteX335" fmla="*/ 9653 w 10000"/>
                  <a:gd name="connsiteY335" fmla="*/ 7981 h 10000"/>
                  <a:gd name="connsiteX336" fmla="*/ 9680 w 10000"/>
                  <a:gd name="connsiteY336" fmla="*/ 8820 h 10000"/>
                  <a:gd name="connsiteX337" fmla="*/ 9712 w 10000"/>
                  <a:gd name="connsiteY337" fmla="*/ 7484 h 10000"/>
                  <a:gd name="connsiteX338" fmla="*/ 9739 w 10000"/>
                  <a:gd name="connsiteY338" fmla="*/ 7012 h 10000"/>
                  <a:gd name="connsiteX339" fmla="*/ 9766 w 10000"/>
                  <a:gd name="connsiteY339" fmla="*/ 6758 h 10000"/>
                  <a:gd name="connsiteX340" fmla="*/ 9797 w 10000"/>
                  <a:gd name="connsiteY340" fmla="*/ 6615 h 10000"/>
                  <a:gd name="connsiteX341" fmla="*/ 9824 w 10000"/>
                  <a:gd name="connsiteY341" fmla="*/ 6559 h 10000"/>
                  <a:gd name="connsiteX342" fmla="*/ 9856 w 10000"/>
                  <a:gd name="connsiteY342" fmla="*/ 6590 h 10000"/>
                  <a:gd name="connsiteX343" fmla="*/ 9883 w 10000"/>
                  <a:gd name="connsiteY343" fmla="*/ 6708 h 10000"/>
                  <a:gd name="connsiteX344" fmla="*/ 9910 w 10000"/>
                  <a:gd name="connsiteY344" fmla="*/ 6950 h 10000"/>
                  <a:gd name="connsiteX345" fmla="*/ 9941 w 10000"/>
                  <a:gd name="connsiteY345" fmla="*/ 7404 h 10000"/>
                  <a:gd name="connsiteX346" fmla="*/ 9968 w 10000"/>
                  <a:gd name="connsiteY346" fmla="*/ 8516 h 10000"/>
                  <a:gd name="connsiteX347" fmla="*/ 10000 w 10000"/>
                  <a:gd name="connsiteY34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69 w 10000"/>
                  <a:gd name="connsiteY105" fmla="*/ 1988 h 10000"/>
                  <a:gd name="connsiteX106" fmla="*/ 3096 w 10000"/>
                  <a:gd name="connsiteY106" fmla="*/ 1565 h 10000"/>
                  <a:gd name="connsiteX107" fmla="*/ 3128 w 10000"/>
                  <a:gd name="connsiteY107" fmla="*/ 1286 h 10000"/>
                  <a:gd name="connsiteX108" fmla="*/ 3155 w 10000"/>
                  <a:gd name="connsiteY108" fmla="*/ 1075 h 10000"/>
                  <a:gd name="connsiteX109" fmla="*/ 3182 w 10000"/>
                  <a:gd name="connsiteY109" fmla="*/ 907 h 10000"/>
                  <a:gd name="connsiteX110" fmla="*/ 3213 w 10000"/>
                  <a:gd name="connsiteY110" fmla="*/ 770 h 10000"/>
                  <a:gd name="connsiteX111" fmla="*/ 3240 w 10000"/>
                  <a:gd name="connsiteY111" fmla="*/ 658 h 10000"/>
                  <a:gd name="connsiteX112" fmla="*/ 3267 w 10000"/>
                  <a:gd name="connsiteY112" fmla="*/ 559 h 10000"/>
                  <a:gd name="connsiteX113" fmla="*/ 3299 w 10000"/>
                  <a:gd name="connsiteY113" fmla="*/ 478 h 10000"/>
                  <a:gd name="connsiteX114" fmla="*/ 3326 w 10000"/>
                  <a:gd name="connsiteY114" fmla="*/ 404 h 10000"/>
                  <a:gd name="connsiteX115" fmla="*/ 3357 w 10000"/>
                  <a:gd name="connsiteY115" fmla="*/ 335 h 10000"/>
                  <a:gd name="connsiteX116" fmla="*/ 3384 w 10000"/>
                  <a:gd name="connsiteY116" fmla="*/ 280 h 10000"/>
                  <a:gd name="connsiteX117" fmla="*/ 3411 w 10000"/>
                  <a:gd name="connsiteY117" fmla="*/ 230 h 10000"/>
                  <a:gd name="connsiteX118" fmla="*/ 3443 w 10000"/>
                  <a:gd name="connsiteY118" fmla="*/ 186 h 10000"/>
                  <a:gd name="connsiteX119" fmla="*/ 3470 w 10000"/>
                  <a:gd name="connsiteY119" fmla="*/ 149 h 10000"/>
                  <a:gd name="connsiteX120" fmla="*/ 3497 w 10000"/>
                  <a:gd name="connsiteY120" fmla="*/ 118 h 10000"/>
                  <a:gd name="connsiteX121" fmla="*/ 3529 w 10000"/>
                  <a:gd name="connsiteY121" fmla="*/ 87 h 10000"/>
                  <a:gd name="connsiteX122" fmla="*/ 3556 w 10000"/>
                  <a:gd name="connsiteY122" fmla="*/ 68 h 10000"/>
                  <a:gd name="connsiteX123" fmla="*/ 3587 w 10000"/>
                  <a:gd name="connsiteY123" fmla="*/ 43 h 10000"/>
                  <a:gd name="connsiteX124" fmla="*/ 3614 w 10000"/>
                  <a:gd name="connsiteY124" fmla="*/ 31 h 10000"/>
                  <a:gd name="connsiteX125" fmla="*/ 3641 w 10000"/>
                  <a:gd name="connsiteY125" fmla="*/ 19 h 10000"/>
                  <a:gd name="connsiteX126" fmla="*/ 3673 w 10000"/>
                  <a:gd name="connsiteY126" fmla="*/ 6 h 10000"/>
                  <a:gd name="connsiteX127" fmla="*/ 3700 w 10000"/>
                  <a:gd name="connsiteY127" fmla="*/ 6 h 10000"/>
                  <a:gd name="connsiteX128" fmla="*/ 3731 w 10000"/>
                  <a:gd name="connsiteY128" fmla="*/ 0 h 10000"/>
                  <a:gd name="connsiteX129" fmla="*/ 3758 w 10000"/>
                  <a:gd name="connsiteY129" fmla="*/ 0 h 10000"/>
                  <a:gd name="connsiteX130" fmla="*/ 3785 w 10000"/>
                  <a:gd name="connsiteY130" fmla="*/ 6 h 10000"/>
                  <a:gd name="connsiteX131" fmla="*/ 3817 w 10000"/>
                  <a:gd name="connsiteY131" fmla="*/ 12 h 10000"/>
                  <a:gd name="connsiteX132" fmla="*/ 3844 w 10000"/>
                  <a:gd name="connsiteY132" fmla="*/ 19 h 10000"/>
                  <a:gd name="connsiteX133" fmla="*/ 3876 w 10000"/>
                  <a:gd name="connsiteY133" fmla="*/ 31 h 10000"/>
                  <a:gd name="connsiteX134" fmla="*/ 3903 w 10000"/>
                  <a:gd name="connsiteY134" fmla="*/ 43 h 10000"/>
                  <a:gd name="connsiteX135" fmla="*/ 3930 w 10000"/>
                  <a:gd name="connsiteY135" fmla="*/ 62 h 10000"/>
                  <a:gd name="connsiteX136" fmla="*/ 3957 w 10000"/>
                  <a:gd name="connsiteY136" fmla="*/ 81 h 10000"/>
                  <a:gd name="connsiteX137" fmla="*/ 3988 w 10000"/>
                  <a:gd name="connsiteY137" fmla="*/ 106 h 10000"/>
                  <a:gd name="connsiteX138" fmla="*/ 4015 w 10000"/>
                  <a:gd name="connsiteY138" fmla="*/ 130 h 10000"/>
                  <a:gd name="connsiteX139" fmla="*/ 4047 w 10000"/>
                  <a:gd name="connsiteY139" fmla="*/ 155 h 10000"/>
                  <a:gd name="connsiteX140" fmla="*/ 4074 w 10000"/>
                  <a:gd name="connsiteY140" fmla="*/ 186 h 10000"/>
                  <a:gd name="connsiteX141" fmla="*/ 4101 w 10000"/>
                  <a:gd name="connsiteY141" fmla="*/ 217 h 10000"/>
                  <a:gd name="connsiteX142" fmla="*/ 4132 w 10000"/>
                  <a:gd name="connsiteY142" fmla="*/ 255 h 10000"/>
                  <a:gd name="connsiteX143" fmla="*/ 4160 w 10000"/>
                  <a:gd name="connsiteY143" fmla="*/ 292 h 10000"/>
                  <a:gd name="connsiteX144" fmla="*/ 4191 w 10000"/>
                  <a:gd name="connsiteY144" fmla="*/ 329 h 10000"/>
                  <a:gd name="connsiteX145" fmla="*/ 4218 w 10000"/>
                  <a:gd name="connsiteY145" fmla="*/ 373 h 10000"/>
                  <a:gd name="connsiteX146" fmla="*/ 4245 w 10000"/>
                  <a:gd name="connsiteY146" fmla="*/ 422 h 10000"/>
                  <a:gd name="connsiteX147" fmla="*/ 4277 w 10000"/>
                  <a:gd name="connsiteY147" fmla="*/ 466 h 10000"/>
                  <a:gd name="connsiteX148" fmla="*/ 4304 w 10000"/>
                  <a:gd name="connsiteY148" fmla="*/ 522 h 10000"/>
                  <a:gd name="connsiteX149" fmla="*/ 4335 w 10000"/>
                  <a:gd name="connsiteY149" fmla="*/ 571 h 10000"/>
                  <a:gd name="connsiteX150" fmla="*/ 4362 w 10000"/>
                  <a:gd name="connsiteY150" fmla="*/ 634 h 10000"/>
                  <a:gd name="connsiteX151" fmla="*/ 4389 w 10000"/>
                  <a:gd name="connsiteY151" fmla="*/ 689 h 10000"/>
                  <a:gd name="connsiteX152" fmla="*/ 4421 w 10000"/>
                  <a:gd name="connsiteY152" fmla="*/ 752 h 10000"/>
                  <a:gd name="connsiteX153" fmla="*/ 4448 w 10000"/>
                  <a:gd name="connsiteY153" fmla="*/ 820 h 10000"/>
                  <a:gd name="connsiteX154" fmla="*/ 4475 w 10000"/>
                  <a:gd name="connsiteY154" fmla="*/ 888 h 10000"/>
                  <a:gd name="connsiteX155" fmla="*/ 4507 w 10000"/>
                  <a:gd name="connsiteY155" fmla="*/ 957 h 10000"/>
                  <a:gd name="connsiteX156" fmla="*/ 4534 w 10000"/>
                  <a:gd name="connsiteY156" fmla="*/ 1037 h 10000"/>
                  <a:gd name="connsiteX157" fmla="*/ 4565 w 10000"/>
                  <a:gd name="connsiteY157" fmla="*/ 1118 h 10000"/>
                  <a:gd name="connsiteX158" fmla="*/ 4592 w 10000"/>
                  <a:gd name="connsiteY158" fmla="*/ 1199 h 10000"/>
                  <a:gd name="connsiteX159" fmla="*/ 4619 w 10000"/>
                  <a:gd name="connsiteY159" fmla="*/ 1286 h 10000"/>
                  <a:gd name="connsiteX160" fmla="*/ 4651 w 10000"/>
                  <a:gd name="connsiteY160" fmla="*/ 1373 h 10000"/>
                  <a:gd name="connsiteX161" fmla="*/ 4678 w 10000"/>
                  <a:gd name="connsiteY161" fmla="*/ 1472 h 10000"/>
                  <a:gd name="connsiteX162" fmla="*/ 4709 w 10000"/>
                  <a:gd name="connsiteY162" fmla="*/ 1565 h 10000"/>
                  <a:gd name="connsiteX163" fmla="*/ 4736 w 10000"/>
                  <a:gd name="connsiteY163" fmla="*/ 1671 h 10000"/>
                  <a:gd name="connsiteX164" fmla="*/ 4763 w 10000"/>
                  <a:gd name="connsiteY164" fmla="*/ 1776 h 10000"/>
                  <a:gd name="connsiteX165" fmla="*/ 4795 w 10000"/>
                  <a:gd name="connsiteY165" fmla="*/ 1894 h 10000"/>
                  <a:gd name="connsiteX166" fmla="*/ 4822 w 10000"/>
                  <a:gd name="connsiteY166" fmla="*/ 2012 h 10000"/>
                  <a:gd name="connsiteX167" fmla="*/ 4854 w 10000"/>
                  <a:gd name="connsiteY167" fmla="*/ 2137 h 10000"/>
                  <a:gd name="connsiteX168" fmla="*/ 4881 w 10000"/>
                  <a:gd name="connsiteY168" fmla="*/ 2267 h 10000"/>
                  <a:gd name="connsiteX169" fmla="*/ 4908 w 10000"/>
                  <a:gd name="connsiteY169" fmla="*/ 2404 h 10000"/>
                  <a:gd name="connsiteX170" fmla="*/ 4935 w 10000"/>
                  <a:gd name="connsiteY170" fmla="*/ 2553 h 10000"/>
                  <a:gd name="connsiteX171" fmla="*/ 4966 w 10000"/>
                  <a:gd name="connsiteY171" fmla="*/ 2708 h 10000"/>
                  <a:gd name="connsiteX172" fmla="*/ 4993 w 10000"/>
                  <a:gd name="connsiteY172" fmla="*/ 2870 h 10000"/>
                  <a:gd name="connsiteX173" fmla="*/ 5025 w 10000"/>
                  <a:gd name="connsiteY173" fmla="*/ 3043 h 10000"/>
                  <a:gd name="connsiteX174" fmla="*/ 5052 w 10000"/>
                  <a:gd name="connsiteY174" fmla="*/ 3230 h 10000"/>
                  <a:gd name="connsiteX175" fmla="*/ 5079 w 10000"/>
                  <a:gd name="connsiteY175" fmla="*/ 3429 h 10000"/>
                  <a:gd name="connsiteX176" fmla="*/ 5110 w 10000"/>
                  <a:gd name="connsiteY176" fmla="*/ 3646 h 10000"/>
                  <a:gd name="connsiteX177" fmla="*/ 5137 w 10000"/>
                  <a:gd name="connsiteY177" fmla="*/ 3882 h 10000"/>
                  <a:gd name="connsiteX178" fmla="*/ 5169 w 10000"/>
                  <a:gd name="connsiteY178" fmla="*/ 4143 h 10000"/>
                  <a:gd name="connsiteX179" fmla="*/ 5196 w 10000"/>
                  <a:gd name="connsiteY179" fmla="*/ 4441 h 10000"/>
                  <a:gd name="connsiteX180" fmla="*/ 5223 w 10000"/>
                  <a:gd name="connsiteY180" fmla="*/ 4789 h 10000"/>
                  <a:gd name="connsiteX181" fmla="*/ 5255 w 10000"/>
                  <a:gd name="connsiteY181" fmla="*/ 5205 h 10000"/>
                  <a:gd name="connsiteX182" fmla="*/ 5282 w 10000"/>
                  <a:gd name="connsiteY182" fmla="*/ 5758 h 10000"/>
                  <a:gd name="connsiteX183" fmla="*/ 5313 w 10000"/>
                  <a:gd name="connsiteY183" fmla="*/ 6671 h 10000"/>
                  <a:gd name="connsiteX184" fmla="*/ 5340 w 10000"/>
                  <a:gd name="connsiteY184" fmla="*/ 7776 h 10000"/>
                  <a:gd name="connsiteX185" fmla="*/ 5367 w 10000"/>
                  <a:gd name="connsiteY185" fmla="*/ 6565 h 10000"/>
                  <a:gd name="connsiteX186" fmla="*/ 5399 w 10000"/>
                  <a:gd name="connsiteY186" fmla="*/ 6255 h 10000"/>
                  <a:gd name="connsiteX187" fmla="*/ 5426 w 10000"/>
                  <a:gd name="connsiteY187" fmla="*/ 6155 h 10000"/>
                  <a:gd name="connsiteX188" fmla="*/ 5453 w 10000"/>
                  <a:gd name="connsiteY188" fmla="*/ 6180 h 10000"/>
                  <a:gd name="connsiteX189" fmla="*/ 5484 w 10000"/>
                  <a:gd name="connsiteY189" fmla="*/ 6286 h 10000"/>
                  <a:gd name="connsiteX190" fmla="*/ 5511 w 10000"/>
                  <a:gd name="connsiteY190" fmla="*/ 6484 h 10000"/>
                  <a:gd name="connsiteX191" fmla="*/ 5539 w 10000"/>
                  <a:gd name="connsiteY191" fmla="*/ 6801 h 10000"/>
                  <a:gd name="connsiteX192" fmla="*/ 5570 w 10000"/>
                  <a:gd name="connsiteY192" fmla="*/ 7373 h 10000"/>
                  <a:gd name="connsiteX193" fmla="*/ 5597 w 10000"/>
                  <a:gd name="connsiteY193" fmla="*/ 9447 h 10000"/>
                  <a:gd name="connsiteX194" fmla="*/ 5629 w 10000"/>
                  <a:gd name="connsiteY194" fmla="*/ 7621 h 10000"/>
                  <a:gd name="connsiteX195" fmla="*/ 5656 w 10000"/>
                  <a:gd name="connsiteY195" fmla="*/ 7012 h 10000"/>
                  <a:gd name="connsiteX196" fmla="*/ 5683 w 10000"/>
                  <a:gd name="connsiteY196" fmla="*/ 6708 h 10000"/>
                  <a:gd name="connsiteX197" fmla="*/ 5714 w 10000"/>
                  <a:gd name="connsiteY197" fmla="*/ 6534 h 10000"/>
                  <a:gd name="connsiteX198" fmla="*/ 5741 w 10000"/>
                  <a:gd name="connsiteY198" fmla="*/ 6429 h 10000"/>
                  <a:gd name="connsiteX199" fmla="*/ 5773 w 10000"/>
                  <a:gd name="connsiteY199" fmla="*/ 6385 h 10000"/>
                  <a:gd name="connsiteX200" fmla="*/ 5800 w 10000"/>
                  <a:gd name="connsiteY200" fmla="*/ 6385 h 10000"/>
                  <a:gd name="connsiteX201" fmla="*/ 5827 w 10000"/>
                  <a:gd name="connsiteY201" fmla="*/ 6429 h 10000"/>
                  <a:gd name="connsiteX202" fmla="*/ 5858 w 10000"/>
                  <a:gd name="connsiteY202" fmla="*/ 6516 h 10000"/>
                  <a:gd name="connsiteX203" fmla="*/ 5886 w 10000"/>
                  <a:gd name="connsiteY203" fmla="*/ 6646 h 10000"/>
                  <a:gd name="connsiteX204" fmla="*/ 5913 w 10000"/>
                  <a:gd name="connsiteY204" fmla="*/ 6845 h 10000"/>
                  <a:gd name="connsiteX205" fmla="*/ 5944 w 10000"/>
                  <a:gd name="connsiteY205" fmla="*/ 7149 h 10000"/>
                  <a:gd name="connsiteX206" fmla="*/ 5971 w 10000"/>
                  <a:gd name="connsiteY206" fmla="*/ 7658 h 10000"/>
                  <a:gd name="connsiteX207" fmla="*/ 6003 w 10000"/>
                  <a:gd name="connsiteY207" fmla="*/ 9093 h 10000"/>
                  <a:gd name="connsiteX208" fmla="*/ 6030 w 10000"/>
                  <a:gd name="connsiteY208" fmla="*/ 8106 h 10000"/>
                  <a:gd name="connsiteX209" fmla="*/ 6057 w 10000"/>
                  <a:gd name="connsiteY209" fmla="*/ 7385 h 10000"/>
                  <a:gd name="connsiteX210" fmla="*/ 6088 w 10000"/>
                  <a:gd name="connsiteY210" fmla="*/ 7019 h 10000"/>
                  <a:gd name="connsiteX211" fmla="*/ 6115 w 10000"/>
                  <a:gd name="connsiteY211" fmla="*/ 6789 h 10000"/>
                  <a:gd name="connsiteX212" fmla="*/ 6147 w 10000"/>
                  <a:gd name="connsiteY212" fmla="*/ 6634 h 10000"/>
                  <a:gd name="connsiteX213" fmla="*/ 6174 w 10000"/>
                  <a:gd name="connsiteY213" fmla="*/ 6534 h 10000"/>
                  <a:gd name="connsiteX214" fmla="*/ 6201 w 10000"/>
                  <a:gd name="connsiteY214" fmla="*/ 6472 h 10000"/>
                  <a:gd name="connsiteX215" fmla="*/ 6233 w 10000"/>
                  <a:gd name="connsiteY215" fmla="*/ 6441 h 10000"/>
                  <a:gd name="connsiteX216" fmla="*/ 6260 w 10000"/>
                  <a:gd name="connsiteY216" fmla="*/ 6435 h 10000"/>
                  <a:gd name="connsiteX217" fmla="*/ 6291 w 10000"/>
                  <a:gd name="connsiteY217" fmla="*/ 6460 h 10000"/>
                  <a:gd name="connsiteX218" fmla="*/ 6318 w 10000"/>
                  <a:gd name="connsiteY218" fmla="*/ 6516 h 10000"/>
                  <a:gd name="connsiteX219" fmla="*/ 6345 w 10000"/>
                  <a:gd name="connsiteY219" fmla="*/ 6609 h 10000"/>
                  <a:gd name="connsiteX220" fmla="*/ 6372 w 10000"/>
                  <a:gd name="connsiteY220" fmla="*/ 6733 h 10000"/>
                  <a:gd name="connsiteX221" fmla="*/ 6404 w 10000"/>
                  <a:gd name="connsiteY221" fmla="*/ 6919 h 10000"/>
                  <a:gd name="connsiteX222" fmla="*/ 6431 w 10000"/>
                  <a:gd name="connsiteY222" fmla="*/ 7186 h 10000"/>
                  <a:gd name="connsiteX223" fmla="*/ 6462 w 10000"/>
                  <a:gd name="connsiteY223" fmla="*/ 7596 h 10000"/>
                  <a:gd name="connsiteX224" fmla="*/ 6489 w 10000"/>
                  <a:gd name="connsiteY224" fmla="*/ 8466 h 10000"/>
                  <a:gd name="connsiteX225" fmla="*/ 6516 w 10000"/>
                  <a:gd name="connsiteY225" fmla="*/ 8801 h 10000"/>
                  <a:gd name="connsiteX226" fmla="*/ 6548 w 10000"/>
                  <a:gd name="connsiteY226" fmla="*/ 7714 h 10000"/>
                  <a:gd name="connsiteX227" fmla="*/ 6575 w 10000"/>
                  <a:gd name="connsiteY227" fmla="*/ 7261 h 10000"/>
                  <a:gd name="connsiteX228" fmla="*/ 6607 w 10000"/>
                  <a:gd name="connsiteY228" fmla="*/ 6981 h 10000"/>
                  <a:gd name="connsiteX229" fmla="*/ 6634 w 10000"/>
                  <a:gd name="connsiteY229" fmla="*/ 6795 h 10000"/>
                  <a:gd name="connsiteX230" fmla="*/ 6661 w 10000"/>
                  <a:gd name="connsiteY230" fmla="*/ 6658 h 10000"/>
                  <a:gd name="connsiteX231" fmla="*/ 6692 w 10000"/>
                  <a:gd name="connsiteY231" fmla="*/ 6559 h 10000"/>
                  <a:gd name="connsiteX232" fmla="*/ 6719 w 10000"/>
                  <a:gd name="connsiteY232" fmla="*/ 6497 h 10000"/>
                  <a:gd name="connsiteX233" fmla="*/ 6751 w 10000"/>
                  <a:gd name="connsiteY233" fmla="*/ 6460 h 10000"/>
                  <a:gd name="connsiteX234" fmla="*/ 6778 w 10000"/>
                  <a:gd name="connsiteY234" fmla="*/ 6453 h 10000"/>
                  <a:gd name="connsiteX235" fmla="*/ 6805 w 10000"/>
                  <a:gd name="connsiteY235" fmla="*/ 6460 h 10000"/>
                  <a:gd name="connsiteX236" fmla="*/ 6836 w 10000"/>
                  <a:gd name="connsiteY236" fmla="*/ 6503 h 10000"/>
                  <a:gd name="connsiteX237" fmla="*/ 6863 w 10000"/>
                  <a:gd name="connsiteY237" fmla="*/ 6565 h 10000"/>
                  <a:gd name="connsiteX238" fmla="*/ 6890 w 10000"/>
                  <a:gd name="connsiteY238" fmla="*/ 6658 h 10000"/>
                  <a:gd name="connsiteX239" fmla="*/ 6922 w 10000"/>
                  <a:gd name="connsiteY239" fmla="*/ 6789 h 10000"/>
                  <a:gd name="connsiteX240" fmla="*/ 6949 w 10000"/>
                  <a:gd name="connsiteY240" fmla="*/ 6975 h 10000"/>
                  <a:gd name="connsiteX241" fmla="*/ 6981 w 10000"/>
                  <a:gd name="connsiteY241" fmla="*/ 7236 h 10000"/>
                  <a:gd name="connsiteX242" fmla="*/ 7008 w 10000"/>
                  <a:gd name="connsiteY242" fmla="*/ 7634 h 10000"/>
                  <a:gd name="connsiteX243" fmla="*/ 7035 w 10000"/>
                  <a:gd name="connsiteY243" fmla="*/ 8460 h 10000"/>
                  <a:gd name="connsiteX244" fmla="*/ 7066 w 10000"/>
                  <a:gd name="connsiteY244" fmla="*/ 8969 h 10000"/>
                  <a:gd name="connsiteX245" fmla="*/ 7093 w 10000"/>
                  <a:gd name="connsiteY245" fmla="*/ 7801 h 10000"/>
                  <a:gd name="connsiteX246" fmla="*/ 7125 w 10000"/>
                  <a:gd name="connsiteY246" fmla="*/ 7329 h 10000"/>
                  <a:gd name="connsiteX247" fmla="*/ 7152 w 10000"/>
                  <a:gd name="connsiteY247" fmla="*/ 7037 h 10000"/>
                  <a:gd name="connsiteX248" fmla="*/ 7179 w 10000"/>
                  <a:gd name="connsiteY248" fmla="*/ 6839 h 10000"/>
                  <a:gd name="connsiteX249" fmla="*/ 7210 w 10000"/>
                  <a:gd name="connsiteY249" fmla="*/ 6696 h 10000"/>
                  <a:gd name="connsiteX250" fmla="*/ 7237 w 10000"/>
                  <a:gd name="connsiteY250" fmla="*/ 6590 h 10000"/>
                  <a:gd name="connsiteX251" fmla="*/ 7269 w 10000"/>
                  <a:gd name="connsiteY251" fmla="*/ 6516 h 10000"/>
                  <a:gd name="connsiteX252" fmla="*/ 7296 w 10000"/>
                  <a:gd name="connsiteY252" fmla="*/ 6472 h 10000"/>
                  <a:gd name="connsiteX253" fmla="*/ 7323 w 10000"/>
                  <a:gd name="connsiteY253" fmla="*/ 6447 h 10000"/>
                  <a:gd name="connsiteX254" fmla="*/ 7350 w 10000"/>
                  <a:gd name="connsiteY254" fmla="*/ 6447 h 10000"/>
                  <a:gd name="connsiteX255" fmla="*/ 7382 w 10000"/>
                  <a:gd name="connsiteY255" fmla="*/ 6466 h 10000"/>
                  <a:gd name="connsiteX256" fmla="*/ 7409 w 10000"/>
                  <a:gd name="connsiteY256" fmla="*/ 6509 h 10000"/>
                  <a:gd name="connsiteX257" fmla="*/ 7440 w 10000"/>
                  <a:gd name="connsiteY257" fmla="*/ 6578 h 10000"/>
                  <a:gd name="connsiteX258" fmla="*/ 7467 w 10000"/>
                  <a:gd name="connsiteY258" fmla="*/ 6677 h 10000"/>
                  <a:gd name="connsiteX259" fmla="*/ 7494 w 10000"/>
                  <a:gd name="connsiteY259" fmla="*/ 6814 h 10000"/>
                  <a:gd name="connsiteX260" fmla="*/ 7526 w 10000"/>
                  <a:gd name="connsiteY260" fmla="*/ 7006 h 10000"/>
                  <a:gd name="connsiteX261" fmla="*/ 7553 w 10000"/>
                  <a:gd name="connsiteY261" fmla="*/ 7273 h 10000"/>
                  <a:gd name="connsiteX262" fmla="*/ 7584 w 10000"/>
                  <a:gd name="connsiteY262" fmla="*/ 7696 h 10000"/>
                  <a:gd name="connsiteX263" fmla="*/ 7612 w 10000"/>
                  <a:gd name="connsiteY263" fmla="*/ 8584 h 10000"/>
                  <a:gd name="connsiteX264" fmla="*/ 7639 w 10000"/>
                  <a:gd name="connsiteY264" fmla="*/ 8814 h 10000"/>
                  <a:gd name="connsiteX265" fmla="*/ 7670 w 10000"/>
                  <a:gd name="connsiteY265" fmla="*/ 7770 h 10000"/>
                  <a:gd name="connsiteX266" fmla="*/ 7697 w 10000"/>
                  <a:gd name="connsiteY266" fmla="*/ 7317 h 10000"/>
                  <a:gd name="connsiteX267" fmla="*/ 7729 w 10000"/>
                  <a:gd name="connsiteY267" fmla="*/ 7031 h 10000"/>
                  <a:gd name="connsiteX268" fmla="*/ 7756 w 10000"/>
                  <a:gd name="connsiteY268" fmla="*/ 6839 h 10000"/>
                  <a:gd name="connsiteX269" fmla="*/ 7783 w 10000"/>
                  <a:gd name="connsiteY269" fmla="*/ 6696 h 10000"/>
                  <a:gd name="connsiteX270" fmla="*/ 7810 w 10000"/>
                  <a:gd name="connsiteY270" fmla="*/ 6590 h 10000"/>
                  <a:gd name="connsiteX271" fmla="*/ 7841 w 10000"/>
                  <a:gd name="connsiteY271" fmla="*/ 6522 h 10000"/>
                  <a:gd name="connsiteX272" fmla="*/ 7868 w 10000"/>
                  <a:gd name="connsiteY272" fmla="*/ 6472 h 10000"/>
                  <a:gd name="connsiteX273" fmla="*/ 7900 w 10000"/>
                  <a:gd name="connsiteY273" fmla="*/ 6447 h 10000"/>
                  <a:gd name="connsiteX274" fmla="*/ 7927 w 10000"/>
                  <a:gd name="connsiteY274" fmla="*/ 6447 h 10000"/>
                  <a:gd name="connsiteX275" fmla="*/ 7954 w 10000"/>
                  <a:gd name="connsiteY275" fmla="*/ 6466 h 10000"/>
                  <a:gd name="connsiteX276" fmla="*/ 7986 w 10000"/>
                  <a:gd name="connsiteY276" fmla="*/ 6509 h 10000"/>
                  <a:gd name="connsiteX277" fmla="*/ 8013 w 10000"/>
                  <a:gd name="connsiteY277" fmla="*/ 6578 h 10000"/>
                  <a:gd name="connsiteX278" fmla="*/ 8044 w 10000"/>
                  <a:gd name="connsiteY278" fmla="*/ 6683 h 10000"/>
                  <a:gd name="connsiteX279" fmla="*/ 8071 w 10000"/>
                  <a:gd name="connsiteY279" fmla="*/ 6820 h 10000"/>
                  <a:gd name="connsiteX280" fmla="*/ 8098 w 10000"/>
                  <a:gd name="connsiteY280" fmla="*/ 7006 h 10000"/>
                  <a:gd name="connsiteX281" fmla="*/ 8130 w 10000"/>
                  <a:gd name="connsiteY281" fmla="*/ 7280 h 10000"/>
                  <a:gd name="connsiteX282" fmla="*/ 8157 w 10000"/>
                  <a:gd name="connsiteY282" fmla="*/ 7714 h 10000"/>
                  <a:gd name="connsiteX283" fmla="*/ 8188 w 10000"/>
                  <a:gd name="connsiteY283" fmla="*/ 8671 h 10000"/>
                  <a:gd name="connsiteX284" fmla="*/ 8215 w 10000"/>
                  <a:gd name="connsiteY284" fmla="*/ 8696 h 10000"/>
                  <a:gd name="connsiteX285" fmla="*/ 8242 w 10000"/>
                  <a:gd name="connsiteY285" fmla="*/ 7720 h 10000"/>
                  <a:gd name="connsiteX286" fmla="*/ 8274 w 10000"/>
                  <a:gd name="connsiteY286" fmla="*/ 7286 h 10000"/>
                  <a:gd name="connsiteX287" fmla="*/ 8301 w 10000"/>
                  <a:gd name="connsiteY287" fmla="*/ 7006 h 10000"/>
                  <a:gd name="connsiteX288" fmla="*/ 8328 w 10000"/>
                  <a:gd name="connsiteY288" fmla="*/ 6820 h 10000"/>
                  <a:gd name="connsiteX289" fmla="*/ 8360 w 10000"/>
                  <a:gd name="connsiteY289" fmla="*/ 6683 h 10000"/>
                  <a:gd name="connsiteX290" fmla="*/ 8387 w 10000"/>
                  <a:gd name="connsiteY290" fmla="*/ 6584 h 10000"/>
                  <a:gd name="connsiteX291" fmla="*/ 8418 w 10000"/>
                  <a:gd name="connsiteY291" fmla="*/ 6516 h 10000"/>
                  <a:gd name="connsiteX292" fmla="*/ 8445 w 10000"/>
                  <a:gd name="connsiteY292" fmla="*/ 6472 h 10000"/>
                  <a:gd name="connsiteX293" fmla="*/ 8472 w 10000"/>
                  <a:gd name="connsiteY293" fmla="*/ 6453 h 10000"/>
                  <a:gd name="connsiteX294" fmla="*/ 8504 w 10000"/>
                  <a:gd name="connsiteY294" fmla="*/ 6460 h 10000"/>
                  <a:gd name="connsiteX295" fmla="*/ 8531 w 10000"/>
                  <a:gd name="connsiteY295" fmla="*/ 6491 h 10000"/>
                  <a:gd name="connsiteX296" fmla="*/ 8562 w 10000"/>
                  <a:gd name="connsiteY296" fmla="*/ 6553 h 10000"/>
                  <a:gd name="connsiteX297" fmla="*/ 8589 w 10000"/>
                  <a:gd name="connsiteY297" fmla="*/ 6640 h 10000"/>
                  <a:gd name="connsiteX298" fmla="*/ 8616 w 10000"/>
                  <a:gd name="connsiteY298" fmla="*/ 6770 h 10000"/>
                  <a:gd name="connsiteX299" fmla="*/ 8648 w 10000"/>
                  <a:gd name="connsiteY299" fmla="*/ 6944 h 10000"/>
                  <a:gd name="connsiteX300" fmla="*/ 8675 w 10000"/>
                  <a:gd name="connsiteY300" fmla="*/ 7205 h 10000"/>
                  <a:gd name="connsiteX301" fmla="*/ 8707 w 10000"/>
                  <a:gd name="connsiteY301" fmla="*/ 7615 h 10000"/>
                  <a:gd name="connsiteX302" fmla="*/ 8734 w 10000"/>
                  <a:gd name="connsiteY302" fmla="*/ 8460 h 10000"/>
                  <a:gd name="connsiteX303" fmla="*/ 8761 w 10000"/>
                  <a:gd name="connsiteY303" fmla="*/ 8839 h 10000"/>
                  <a:gd name="connsiteX304" fmla="*/ 8788 w 10000"/>
                  <a:gd name="connsiteY304" fmla="*/ 7733 h 10000"/>
                  <a:gd name="connsiteX305" fmla="*/ 8819 w 10000"/>
                  <a:gd name="connsiteY305" fmla="*/ 7267 h 10000"/>
                  <a:gd name="connsiteX306" fmla="*/ 8851 w 10000"/>
                  <a:gd name="connsiteY306" fmla="*/ 6981 h 10000"/>
                  <a:gd name="connsiteX307" fmla="*/ 8878 w 10000"/>
                  <a:gd name="connsiteY307" fmla="*/ 6783 h 10000"/>
                  <a:gd name="connsiteX308" fmla="*/ 8905 w 10000"/>
                  <a:gd name="connsiteY308" fmla="*/ 6646 h 10000"/>
                  <a:gd name="connsiteX309" fmla="*/ 8932 w 10000"/>
                  <a:gd name="connsiteY309" fmla="*/ 6547 h 10000"/>
                  <a:gd name="connsiteX310" fmla="*/ 8963 w 10000"/>
                  <a:gd name="connsiteY310" fmla="*/ 6484 h 10000"/>
                  <a:gd name="connsiteX311" fmla="*/ 8991 w 10000"/>
                  <a:gd name="connsiteY311" fmla="*/ 6453 h 10000"/>
                  <a:gd name="connsiteX312" fmla="*/ 9022 w 10000"/>
                  <a:gd name="connsiteY312" fmla="*/ 6447 h 10000"/>
                  <a:gd name="connsiteX313" fmla="*/ 9049 w 10000"/>
                  <a:gd name="connsiteY313" fmla="*/ 6472 h 10000"/>
                  <a:gd name="connsiteX314" fmla="*/ 9076 w 10000"/>
                  <a:gd name="connsiteY314" fmla="*/ 6528 h 10000"/>
                  <a:gd name="connsiteX315" fmla="*/ 9108 w 10000"/>
                  <a:gd name="connsiteY315" fmla="*/ 6621 h 10000"/>
                  <a:gd name="connsiteX316" fmla="*/ 9135 w 10000"/>
                  <a:gd name="connsiteY316" fmla="*/ 6758 h 10000"/>
                  <a:gd name="connsiteX317" fmla="*/ 9166 w 10000"/>
                  <a:gd name="connsiteY317" fmla="*/ 6957 h 10000"/>
                  <a:gd name="connsiteX318" fmla="*/ 9193 w 10000"/>
                  <a:gd name="connsiteY318" fmla="*/ 7267 h 10000"/>
                  <a:gd name="connsiteX319" fmla="*/ 9220 w 10000"/>
                  <a:gd name="connsiteY319" fmla="*/ 7814 h 10000"/>
                  <a:gd name="connsiteX320" fmla="*/ 9252 w 10000"/>
                  <a:gd name="connsiteY320" fmla="*/ 9863 h 10000"/>
                  <a:gd name="connsiteX321" fmla="*/ 9279 w 10000"/>
                  <a:gd name="connsiteY321" fmla="*/ 7988 h 10000"/>
                  <a:gd name="connsiteX322" fmla="*/ 9306 w 10000"/>
                  <a:gd name="connsiteY322" fmla="*/ 7335 h 10000"/>
                  <a:gd name="connsiteX323" fmla="*/ 9338 w 10000"/>
                  <a:gd name="connsiteY323" fmla="*/ 6988 h 10000"/>
                  <a:gd name="connsiteX324" fmla="*/ 9365 w 10000"/>
                  <a:gd name="connsiteY324" fmla="*/ 6758 h 10000"/>
                  <a:gd name="connsiteX325" fmla="*/ 9396 w 10000"/>
                  <a:gd name="connsiteY325" fmla="*/ 6602 h 10000"/>
                  <a:gd name="connsiteX326" fmla="*/ 9423 w 10000"/>
                  <a:gd name="connsiteY326" fmla="*/ 6503 h 10000"/>
                  <a:gd name="connsiteX327" fmla="*/ 9450 w 10000"/>
                  <a:gd name="connsiteY327" fmla="*/ 6447 h 10000"/>
                  <a:gd name="connsiteX328" fmla="*/ 9482 w 10000"/>
                  <a:gd name="connsiteY328" fmla="*/ 6435 h 10000"/>
                  <a:gd name="connsiteX329" fmla="*/ 9509 w 10000"/>
                  <a:gd name="connsiteY329" fmla="*/ 6460 h 10000"/>
                  <a:gd name="connsiteX330" fmla="*/ 9540 w 10000"/>
                  <a:gd name="connsiteY330" fmla="*/ 6534 h 10000"/>
                  <a:gd name="connsiteX331" fmla="*/ 9567 w 10000"/>
                  <a:gd name="connsiteY331" fmla="*/ 6665 h 10000"/>
                  <a:gd name="connsiteX332" fmla="*/ 9594 w 10000"/>
                  <a:gd name="connsiteY332" fmla="*/ 6882 h 10000"/>
                  <a:gd name="connsiteX333" fmla="*/ 9626 w 10000"/>
                  <a:gd name="connsiteY333" fmla="*/ 7242 h 10000"/>
                  <a:gd name="connsiteX334" fmla="*/ 9653 w 10000"/>
                  <a:gd name="connsiteY334" fmla="*/ 7981 h 10000"/>
                  <a:gd name="connsiteX335" fmla="*/ 9680 w 10000"/>
                  <a:gd name="connsiteY335" fmla="*/ 8820 h 10000"/>
                  <a:gd name="connsiteX336" fmla="*/ 9712 w 10000"/>
                  <a:gd name="connsiteY336" fmla="*/ 7484 h 10000"/>
                  <a:gd name="connsiteX337" fmla="*/ 9739 w 10000"/>
                  <a:gd name="connsiteY337" fmla="*/ 7012 h 10000"/>
                  <a:gd name="connsiteX338" fmla="*/ 9766 w 10000"/>
                  <a:gd name="connsiteY338" fmla="*/ 6758 h 10000"/>
                  <a:gd name="connsiteX339" fmla="*/ 9797 w 10000"/>
                  <a:gd name="connsiteY339" fmla="*/ 6615 h 10000"/>
                  <a:gd name="connsiteX340" fmla="*/ 9824 w 10000"/>
                  <a:gd name="connsiteY340" fmla="*/ 6559 h 10000"/>
                  <a:gd name="connsiteX341" fmla="*/ 9856 w 10000"/>
                  <a:gd name="connsiteY341" fmla="*/ 6590 h 10000"/>
                  <a:gd name="connsiteX342" fmla="*/ 9883 w 10000"/>
                  <a:gd name="connsiteY342" fmla="*/ 6708 h 10000"/>
                  <a:gd name="connsiteX343" fmla="*/ 9910 w 10000"/>
                  <a:gd name="connsiteY343" fmla="*/ 6950 h 10000"/>
                  <a:gd name="connsiteX344" fmla="*/ 9941 w 10000"/>
                  <a:gd name="connsiteY344" fmla="*/ 7404 h 10000"/>
                  <a:gd name="connsiteX345" fmla="*/ 9968 w 10000"/>
                  <a:gd name="connsiteY345" fmla="*/ 8516 h 10000"/>
                  <a:gd name="connsiteX346" fmla="*/ 10000 w 10000"/>
                  <a:gd name="connsiteY34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2983 w 10000"/>
                  <a:gd name="connsiteY104" fmla="*/ 2124 h 10000"/>
                  <a:gd name="connsiteX105" fmla="*/ 3096 w 10000"/>
                  <a:gd name="connsiteY105" fmla="*/ 1565 h 10000"/>
                  <a:gd name="connsiteX106" fmla="*/ 3128 w 10000"/>
                  <a:gd name="connsiteY106" fmla="*/ 1286 h 10000"/>
                  <a:gd name="connsiteX107" fmla="*/ 3155 w 10000"/>
                  <a:gd name="connsiteY107" fmla="*/ 1075 h 10000"/>
                  <a:gd name="connsiteX108" fmla="*/ 3182 w 10000"/>
                  <a:gd name="connsiteY108" fmla="*/ 907 h 10000"/>
                  <a:gd name="connsiteX109" fmla="*/ 3213 w 10000"/>
                  <a:gd name="connsiteY109" fmla="*/ 770 h 10000"/>
                  <a:gd name="connsiteX110" fmla="*/ 3240 w 10000"/>
                  <a:gd name="connsiteY110" fmla="*/ 658 h 10000"/>
                  <a:gd name="connsiteX111" fmla="*/ 3267 w 10000"/>
                  <a:gd name="connsiteY111" fmla="*/ 559 h 10000"/>
                  <a:gd name="connsiteX112" fmla="*/ 3299 w 10000"/>
                  <a:gd name="connsiteY112" fmla="*/ 478 h 10000"/>
                  <a:gd name="connsiteX113" fmla="*/ 3326 w 10000"/>
                  <a:gd name="connsiteY113" fmla="*/ 404 h 10000"/>
                  <a:gd name="connsiteX114" fmla="*/ 3357 w 10000"/>
                  <a:gd name="connsiteY114" fmla="*/ 335 h 10000"/>
                  <a:gd name="connsiteX115" fmla="*/ 3384 w 10000"/>
                  <a:gd name="connsiteY115" fmla="*/ 280 h 10000"/>
                  <a:gd name="connsiteX116" fmla="*/ 3411 w 10000"/>
                  <a:gd name="connsiteY116" fmla="*/ 230 h 10000"/>
                  <a:gd name="connsiteX117" fmla="*/ 3443 w 10000"/>
                  <a:gd name="connsiteY117" fmla="*/ 186 h 10000"/>
                  <a:gd name="connsiteX118" fmla="*/ 3470 w 10000"/>
                  <a:gd name="connsiteY118" fmla="*/ 149 h 10000"/>
                  <a:gd name="connsiteX119" fmla="*/ 3497 w 10000"/>
                  <a:gd name="connsiteY119" fmla="*/ 118 h 10000"/>
                  <a:gd name="connsiteX120" fmla="*/ 3529 w 10000"/>
                  <a:gd name="connsiteY120" fmla="*/ 87 h 10000"/>
                  <a:gd name="connsiteX121" fmla="*/ 3556 w 10000"/>
                  <a:gd name="connsiteY121" fmla="*/ 68 h 10000"/>
                  <a:gd name="connsiteX122" fmla="*/ 3587 w 10000"/>
                  <a:gd name="connsiteY122" fmla="*/ 43 h 10000"/>
                  <a:gd name="connsiteX123" fmla="*/ 3614 w 10000"/>
                  <a:gd name="connsiteY123" fmla="*/ 31 h 10000"/>
                  <a:gd name="connsiteX124" fmla="*/ 3641 w 10000"/>
                  <a:gd name="connsiteY124" fmla="*/ 19 h 10000"/>
                  <a:gd name="connsiteX125" fmla="*/ 3673 w 10000"/>
                  <a:gd name="connsiteY125" fmla="*/ 6 h 10000"/>
                  <a:gd name="connsiteX126" fmla="*/ 3700 w 10000"/>
                  <a:gd name="connsiteY126" fmla="*/ 6 h 10000"/>
                  <a:gd name="connsiteX127" fmla="*/ 3731 w 10000"/>
                  <a:gd name="connsiteY127" fmla="*/ 0 h 10000"/>
                  <a:gd name="connsiteX128" fmla="*/ 3758 w 10000"/>
                  <a:gd name="connsiteY128" fmla="*/ 0 h 10000"/>
                  <a:gd name="connsiteX129" fmla="*/ 3785 w 10000"/>
                  <a:gd name="connsiteY129" fmla="*/ 6 h 10000"/>
                  <a:gd name="connsiteX130" fmla="*/ 3817 w 10000"/>
                  <a:gd name="connsiteY130" fmla="*/ 12 h 10000"/>
                  <a:gd name="connsiteX131" fmla="*/ 3844 w 10000"/>
                  <a:gd name="connsiteY131" fmla="*/ 19 h 10000"/>
                  <a:gd name="connsiteX132" fmla="*/ 3876 w 10000"/>
                  <a:gd name="connsiteY132" fmla="*/ 31 h 10000"/>
                  <a:gd name="connsiteX133" fmla="*/ 3903 w 10000"/>
                  <a:gd name="connsiteY133" fmla="*/ 43 h 10000"/>
                  <a:gd name="connsiteX134" fmla="*/ 3930 w 10000"/>
                  <a:gd name="connsiteY134" fmla="*/ 62 h 10000"/>
                  <a:gd name="connsiteX135" fmla="*/ 3957 w 10000"/>
                  <a:gd name="connsiteY135" fmla="*/ 81 h 10000"/>
                  <a:gd name="connsiteX136" fmla="*/ 3988 w 10000"/>
                  <a:gd name="connsiteY136" fmla="*/ 106 h 10000"/>
                  <a:gd name="connsiteX137" fmla="*/ 4015 w 10000"/>
                  <a:gd name="connsiteY137" fmla="*/ 130 h 10000"/>
                  <a:gd name="connsiteX138" fmla="*/ 4047 w 10000"/>
                  <a:gd name="connsiteY138" fmla="*/ 155 h 10000"/>
                  <a:gd name="connsiteX139" fmla="*/ 4074 w 10000"/>
                  <a:gd name="connsiteY139" fmla="*/ 186 h 10000"/>
                  <a:gd name="connsiteX140" fmla="*/ 4101 w 10000"/>
                  <a:gd name="connsiteY140" fmla="*/ 217 h 10000"/>
                  <a:gd name="connsiteX141" fmla="*/ 4132 w 10000"/>
                  <a:gd name="connsiteY141" fmla="*/ 255 h 10000"/>
                  <a:gd name="connsiteX142" fmla="*/ 4160 w 10000"/>
                  <a:gd name="connsiteY142" fmla="*/ 292 h 10000"/>
                  <a:gd name="connsiteX143" fmla="*/ 4191 w 10000"/>
                  <a:gd name="connsiteY143" fmla="*/ 329 h 10000"/>
                  <a:gd name="connsiteX144" fmla="*/ 4218 w 10000"/>
                  <a:gd name="connsiteY144" fmla="*/ 373 h 10000"/>
                  <a:gd name="connsiteX145" fmla="*/ 4245 w 10000"/>
                  <a:gd name="connsiteY145" fmla="*/ 422 h 10000"/>
                  <a:gd name="connsiteX146" fmla="*/ 4277 w 10000"/>
                  <a:gd name="connsiteY146" fmla="*/ 466 h 10000"/>
                  <a:gd name="connsiteX147" fmla="*/ 4304 w 10000"/>
                  <a:gd name="connsiteY147" fmla="*/ 522 h 10000"/>
                  <a:gd name="connsiteX148" fmla="*/ 4335 w 10000"/>
                  <a:gd name="connsiteY148" fmla="*/ 571 h 10000"/>
                  <a:gd name="connsiteX149" fmla="*/ 4362 w 10000"/>
                  <a:gd name="connsiteY149" fmla="*/ 634 h 10000"/>
                  <a:gd name="connsiteX150" fmla="*/ 4389 w 10000"/>
                  <a:gd name="connsiteY150" fmla="*/ 689 h 10000"/>
                  <a:gd name="connsiteX151" fmla="*/ 4421 w 10000"/>
                  <a:gd name="connsiteY151" fmla="*/ 752 h 10000"/>
                  <a:gd name="connsiteX152" fmla="*/ 4448 w 10000"/>
                  <a:gd name="connsiteY152" fmla="*/ 820 h 10000"/>
                  <a:gd name="connsiteX153" fmla="*/ 4475 w 10000"/>
                  <a:gd name="connsiteY153" fmla="*/ 888 h 10000"/>
                  <a:gd name="connsiteX154" fmla="*/ 4507 w 10000"/>
                  <a:gd name="connsiteY154" fmla="*/ 957 h 10000"/>
                  <a:gd name="connsiteX155" fmla="*/ 4534 w 10000"/>
                  <a:gd name="connsiteY155" fmla="*/ 1037 h 10000"/>
                  <a:gd name="connsiteX156" fmla="*/ 4565 w 10000"/>
                  <a:gd name="connsiteY156" fmla="*/ 1118 h 10000"/>
                  <a:gd name="connsiteX157" fmla="*/ 4592 w 10000"/>
                  <a:gd name="connsiteY157" fmla="*/ 1199 h 10000"/>
                  <a:gd name="connsiteX158" fmla="*/ 4619 w 10000"/>
                  <a:gd name="connsiteY158" fmla="*/ 1286 h 10000"/>
                  <a:gd name="connsiteX159" fmla="*/ 4651 w 10000"/>
                  <a:gd name="connsiteY159" fmla="*/ 1373 h 10000"/>
                  <a:gd name="connsiteX160" fmla="*/ 4678 w 10000"/>
                  <a:gd name="connsiteY160" fmla="*/ 1472 h 10000"/>
                  <a:gd name="connsiteX161" fmla="*/ 4709 w 10000"/>
                  <a:gd name="connsiteY161" fmla="*/ 1565 h 10000"/>
                  <a:gd name="connsiteX162" fmla="*/ 4736 w 10000"/>
                  <a:gd name="connsiteY162" fmla="*/ 1671 h 10000"/>
                  <a:gd name="connsiteX163" fmla="*/ 4763 w 10000"/>
                  <a:gd name="connsiteY163" fmla="*/ 1776 h 10000"/>
                  <a:gd name="connsiteX164" fmla="*/ 4795 w 10000"/>
                  <a:gd name="connsiteY164" fmla="*/ 1894 h 10000"/>
                  <a:gd name="connsiteX165" fmla="*/ 4822 w 10000"/>
                  <a:gd name="connsiteY165" fmla="*/ 2012 h 10000"/>
                  <a:gd name="connsiteX166" fmla="*/ 4854 w 10000"/>
                  <a:gd name="connsiteY166" fmla="*/ 2137 h 10000"/>
                  <a:gd name="connsiteX167" fmla="*/ 4881 w 10000"/>
                  <a:gd name="connsiteY167" fmla="*/ 2267 h 10000"/>
                  <a:gd name="connsiteX168" fmla="*/ 4908 w 10000"/>
                  <a:gd name="connsiteY168" fmla="*/ 2404 h 10000"/>
                  <a:gd name="connsiteX169" fmla="*/ 4935 w 10000"/>
                  <a:gd name="connsiteY169" fmla="*/ 2553 h 10000"/>
                  <a:gd name="connsiteX170" fmla="*/ 4966 w 10000"/>
                  <a:gd name="connsiteY170" fmla="*/ 2708 h 10000"/>
                  <a:gd name="connsiteX171" fmla="*/ 4993 w 10000"/>
                  <a:gd name="connsiteY171" fmla="*/ 2870 h 10000"/>
                  <a:gd name="connsiteX172" fmla="*/ 5025 w 10000"/>
                  <a:gd name="connsiteY172" fmla="*/ 3043 h 10000"/>
                  <a:gd name="connsiteX173" fmla="*/ 5052 w 10000"/>
                  <a:gd name="connsiteY173" fmla="*/ 3230 h 10000"/>
                  <a:gd name="connsiteX174" fmla="*/ 5079 w 10000"/>
                  <a:gd name="connsiteY174" fmla="*/ 3429 h 10000"/>
                  <a:gd name="connsiteX175" fmla="*/ 5110 w 10000"/>
                  <a:gd name="connsiteY175" fmla="*/ 3646 h 10000"/>
                  <a:gd name="connsiteX176" fmla="*/ 5137 w 10000"/>
                  <a:gd name="connsiteY176" fmla="*/ 3882 h 10000"/>
                  <a:gd name="connsiteX177" fmla="*/ 5169 w 10000"/>
                  <a:gd name="connsiteY177" fmla="*/ 4143 h 10000"/>
                  <a:gd name="connsiteX178" fmla="*/ 5196 w 10000"/>
                  <a:gd name="connsiteY178" fmla="*/ 4441 h 10000"/>
                  <a:gd name="connsiteX179" fmla="*/ 5223 w 10000"/>
                  <a:gd name="connsiteY179" fmla="*/ 4789 h 10000"/>
                  <a:gd name="connsiteX180" fmla="*/ 5255 w 10000"/>
                  <a:gd name="connsiteY180" fmla="*/ 5205 h 10000"/>
                  <a:gd name="connsiteX181" fmla="*/ 5282 w 10000"/>
                  <a:gd name="connsiteY181" fmla="*/ 5758 h 10000"/>
                  <a:gd name="connsiteX182" fmla="*/ 5313 w 10000"/>
                  <a:gd name="connsiteY182" fmla="*/ 6671 h 10000"/>
                  <a:gd name="connsiteX183" fmla="*/ 5340 w 10000"/>
                  <a:gd name="connsiteY183" fmla="*/ 7776 h 10000"/>
                  <a:gd name="connsiteX184" fmla="*/ 5367 w 10000"/>
                  <a:gd name="connsiteY184" fmla="*/ 6565 h 10000"/>
                  <a:gd name="connsiteX185" fmla="*/ 5399 w 10000"/>
                  <a:gd name="connsiteY185" fmla="*/ 6255 h 10000"/>
                  <a:gd name="connsiteX186" fmla="*/ 5426 w 10000"/>
                  <a:gd name="connsiteY186" fmla="*/ 6155 h 10000"/>
                  <a:gd name="connsiteX187" fmla="*/ 5453 w 10000"/>
                  <a:gd name="connsiteY187" fmla="*/ 6180 h 10000"/>
                  <a:gd name="connsiteX188" fmla="*/ 5484 w 10000"/>
                  <a:gd name="connsiteY188" fmla="*/ 6286 h 10000"/>
                  <a:gd name="connsiteX189" fmla="*/ 5511 w 10000"/>
                  <a:gd name="connsiteY189" fmla="*/ 6484 h 10000"/>
                  <a:gd name="connsiteX190" fmla="*/ 5539 w 10000"/>
                  <a:gd name="connsiteY190" fmla="*/ 6801 h 10000"/>
                  <a:gd name="connsiteX191" fmla="*/ 5570 w 10000"/>
                  <a:gd name="connsiteY191" fmla="*/ 7373 h 10000"/>
                  <a:gd name="connsiteX192" fmla="*/ 5597 w 10000"/>
                  <a:gd name="connsiteY192" fmla="*/ 9447 h 10000"/>
                  <a:gd name="connsiteX193" fmla="*/ 5629 w 10000"/>
                  <a:gd name="connsiteY193" fmla="*/ 7621 h 10000"/>
                  <a:gd name="connsiteX194" fmla="*/ 5656 w 10000"/>
                  <a:gd name="connsiteY194" fmla="*/ 7012 h 10000"/>
                  <a:gd name="connsiteX195" fmla="*/ 5683 w 10000"/>
                  <a:gd name="connsiteY195" fmla="*/ 6708 h 10000"/>
                  <a:gd name="connsiteX196" fmla="*/ 5714 w 10000"/>
                  <a:gd name="connsiteY196" fmla="*/ 6534 h 10000"/>
                  <a:gd name="connsiteX197" fmla="*/ 5741 w 10000"/>
                  <a:gd name="connsiteY197" fmla="*/ 6429 h 10000"/>
                  <a:gd name="connsiteX198" fmla="*/ 5773 w 10000"/>
                  <a:gd name="connsiteY198" fmla="*/ 6385 h 10000"/>
                  <a:gd name="connsiteX199" fmla="*/ 5800 w 10000"/>
                  <a:gd name="connsiteY199" fmla="*/ 6385 h 10000"/>
                  <a:gd name="connsiteX200" fmla="*/ 5827 w 10000"/>
                  <a:gd name="connsiteY200" fmla="*/ 6429 h 10000"/>
                  <a:gd name="connsiteX201" fmla="*/ 5858 w 10000"/>
                  <a:gd name="connsiteY201" fmla="*/ 6516 h 10000"/>
                  <a:gd name="connsiteX202" fmla="*/ 5886 w 10000"/>
                  <a:gd name="connsiteY202" fmla="*/ 6646 h 10000"/>
                  <a:gd name="connsiteX203" fmla="*/ 5913 w 10000"/>
                  <a:gd name="connsiteY203" fmla="*/ 6845 h 10000"/>
                  <a:gd name="connsiteX204" fmla="*/ 5944 w 10000"/>
                  <a:gd name="connsiteY204" fmla="*/ 7149 h 10000"/>
                  <a:gd name="connsiteX205" fmla="*/ 5971 w 10000"/>
                  <a:gd name="connsiteY205" fmla="*/ 7658 h 10000"/>
                  <a:gd name="connsiteX206" fmla="*/ 6003 w 10000"/>
                  <a:gd name="connsiteY206" fmla="*/ 9093 h 10000"/>
                  <a:gd name="connsiteX207" fmla="*/ 6030 w 10000"/>
                  <a:gd name="connsiteY207" fmla="*/ 8106 h 10000"/>
                  <a:gd name="connsiteX208" fmla="*/ 6057 w 10000"/>
                  <a:gd name="connsiteY208" fmla="*/ 7385 h 10000"/>
                  <a:gd name="connsiteX209" fmla="*/ 6088 w 10000"/>
                  <a:gd name="connsiteY209" fmla="*/ 7019 h 10000"/>
                  <a:gd name="connsiteX210" fmla="*/ 6115 w 10000"/>
                  <a:gd name="connsiteY210" fmla="*/ 6789 h 10000"/>
                  <a:gd name="connsiteX211" fmla="*/ 6147 w 10000"/>
                  <a:gd name="connsiteY211" fmla="*/ 6634 h 10000"/>
                  <a:gd name="connsiteX212" fmla="*/ 6174 w 10000"/>
                  <a:gd name="connsiteY212" fmla="*/ 6534 h 10000"/>
                  <a:gd name="connsiteX213" fmla="*/ 6201 w 10000"/>
                  <a:gd name="connsiteY213" fmla="*/ 6472 h 10000"/>
                  <a:gd name="connsiteX214" fmla="*/ 6233 w 10000"/>
                  <a:gd name="connsiteY214" fmla="*/ 6441 h 10000"/>
                  <a:gd name="connsiteX215" fmla="*/ 6260 w 10000"/>
                  <a:gd name="connsiteY215" fmla="*/ 6435 h 10000"/>
                  <a:gd name="connsiteX216" fmla="*/ 6291 w 10000"/>
                  <a:gd name="connsiteY216" fmla="*/ 6460 h 10000"/>
                  <a:gd name="connsiteX217" fmla="*/ 6318 w 10000"/>
                  <a:gd name="connsiteY217" fmla="*/ 6516 h 10000"/>
                  <a:gd name="connsiteX218" fmla="*/ 6345 w 10000"/>
                  <a:gd name="connsiteY218" fmla="*/ 6609 h 10000"/>
                  <a:gd name="connsiteX219" fmla="*/ 6372 w 10000"/>
                  <a:gd name="connsiteY219" fmla="*/ 6733 h 10000"/>
                  <a:gd name="connsiteX220" fmla="*/ 6404 w 10000"/>
                  <a:gd name="connsiteY220" fmla="*/ 6919 h 10000"/>
                  <a:gd name="connsiteX221" fmla="*/ 6431 w 10000"/>
                  <a:gd name="connsiteY221" fmla="*/ 7186 h 10000"/>
                  <a:gd name="connsiteX222" fmla="*/ 6462 w 10000"/>
                  <a:gd name="connsiteY222" fmla="*/ 7596 h 10000"/>
                  <a:gd name="connsiteX223" fmla="*/ 6489 w 10000"/>
                  <a:gd name="connsiteY223" fmla="*/ 8466 h 10000"/>
                  <a:gd name="connsiteX224" fmla="*/ 6516 w 10000"/>
                  <a:gd name="connsiteY224" fmla="*/ 8801 h 10000"/>
                  <a:gd name="connsiteX225" fmla="*/ 6548 w 10000"/>
                  <a:gd name="connsiteY225" fmla="*/ 7714 h 10000"/>
                  <a:gd name="connsiteX226" fmla="*/ 6575 w 10000"/>
                  <a:gd name="connsiteY226" fmla="*/ 7261 h 10000"/>
                  <a:gd name="connsiteX227" fmla="*/ 6607 w 10000"/>
                  <a:gd name="connsiteY227" fmla="*/ 6981 h 10000"/>
                  <a:gd name="connsiteX228" fmla="*/ 6634 w 10000"/>
                  <a:gd name="connsiteY228" fmla="*/ 6795 h 10000"/>
                  <a:gd name="connsiteX229" fmla="*/ 6661 w 10000"/>
                  <a:gd name="connsiteY229" fmla="*/ 6658 h 10000"/>
                  <a:gd name="connsiteX230" fmla="*/ 6692 w 10000"/>
                  <a:gd name="connsiteY230" fmla="*/ 6559 h 10000"/>
                  <a:gd name="connsiteX231" fmla="*/ 6719 w 10000"/>
                  <a:gd name="connsiteY231" fmla="*/ 6497 h 10000"/>
                  <a:gd name="connsiteX232" fmla="*/ 6751 w 10000"/>
                  <a:gd name="connsiteY232" fmla="*/ 6460 h 10000"/>
                  <a:gd name="connsiteX233" fmla="*/ 6778 w 10000"/>
                  <a:gd name="connsiteY233" fmla="*/ 6453 h 10000"/>
                  <a:gd name="connsiteX234" fmla="*/ 6805 w 10000"/>
                  <a:gd name="connsiteY234" fmla="*/ 6460 h 10000"/>
                  <a:gd name="connsiteX235" fmla="*/ 6836 w 10000"/>
                  <a:gd name="connsiteY235" fmla="*/ 6503 h 10000"/>
                  <a:gd name="connsiteX236" fmla="*/ 6863 w 10000"/>
                  <a:gd name="connsiteY236" fmla="*/ 6565 h 10000"/>
                  <a:gd name="connsiteX237" fmla="*/ 6890 w 10000"/>
                  <a:gd name="connsiteY237" fmla="*/ 6658 h 10000"/>
                  <a:gd name="connsiteX238" fmla="*/ 6922 w 10000"/>
                  <a:gd name="connsiteY238" fmla="*/ 6789 h 10000"/>
                  <a:gd name="connsiteX239" fmla="*/ 6949 w 10000"/>
                  <a:gd name="connsiteY239" fmla="*/ 6975 h 10000"/>
                  <a:gd name="connsiteX240" fmla="*/ 6981 w 10000"/>
                  <a:gd name="connsiteY240" fmla="*/ 7236 h 10000"/>
                  <a:gd name="connsiteX241" fmla="*/ 7008 w 10000"/>
                  <a:gd name="connsiteY241" fmla="*/ 7634 h 10000"/>
                  <a:gd name="connsiteX242" fmla="*/ 7035 w 10000"/>
                  <a:gd name="connsiteY242" fmla="*/ 8460 h 10000"/>
                  <a:gd name="connsiteX243" fmla="*/ 7066 w 10000"/>
                  <a:gd name="connsiteY243" fmla="*/ 8969 h 10000"/>
                  <a:gd name="connsiteX244" fmla="*/ 7093 w 10000"/>
                  <a:gd name="connsiteY244" fmla="*/ 7801 h 10000"/>
                  <a:gd name="connsiteX245" fmla="*/ 7125 w 10000"/>
                  <a:gd name="connsiteY245" fmla="*/ 7329 h 10000"/>
                  <a:gd name="connsiteX246" fmla="*/ 7152 w 10000"/>
                  <a:gd name="connsiteY246" fmla="*/ 7037 h 10000"/>
                  <a:gd name="connsiteX247" fmla="*/ 7179 w 10000"/>
                  <a:gd name="connsiteY247" fmla="*/ 6839 h 10000"/>
                  <a:gd name="connsiteX248" fmla="*/ 7210 w 10000"/>
                  <a:gd name="connsiteY248" fmla="*/ 6696 h 10000"/>
                  <a:gd name="connsiteX249" fmla="*/ 7237 w 10000"/>
                  <a:gd name="connsiteY249" fmla="*/ 6590 h 10000"/>
                  <a:gd name="connsiteX250" fmla="*/ 7269 w 10000"/>
                  <a:gd name="connsiteY250" fmla="*/ 6516 h 10000"/>
                  <a:gd name="connsiteX251" fmla="*/ 7296 w 10000"/>
                  <a:gd name="connsiteY251" fmla="*/ 6472 h 10000"/>
                  <a:gd name="connsiteX252" fmla="*/ 7323 w 10000"/>
                  <a:gd name="connsiteY252" fmla="*/ 6447 h 10000"/>
                  <a:gd name="connsiteX253" fmla="*/ 7350 w 10000"/>
                  <a:gd name="connsiteY253" fmla="*/ 6447 h 10000"/>
                  <a:gd name="connsiteX254" fmla="*/ 7382 w 10000"/>
                  <a:gd name="connsiteY254" fmla="*/ 6466 h 10000"/>
                  <a:gd name="connsiteX255" fmla="*/ 7409 w 10000"/>
                  <a:gd name="connsiteY255" fmla="*/ 6509 h 10000"/>
                  <a:gd name="connsiteX256" fmla="*/ 7440 w 10000"/>
                  <a:gd name="connsiteY256" fmla="*/ 6578 h 10000"/>
                  <a:gd name="connsiteX257" fmla="*/ 7467 w 10000"/>
                  <a:gd name="connsiteY257" fmla="*/ 6677 h 10000"/>
                  <a:gd name="connsiteX258" fmla="*/ 7494 w 10000"/>
                  <a:gd name="connsiteY258" fmla="*/ 6814 h 10000"/>
                  <a:gd name="connsiteX259" fmla="*/ 7526 w 10000"/>
                  <a:gd name="connsiteY259" fmla="*/ 7006 h 10000"/>
                  <a:gd name="connsiteX260" fmla="*/ 7553 w 10000"/>
                  <a:gd name="connsiteY260" fmla="*/ 7273 h 10000"/>
                  <a:gd name="connsiteX261" fmla="*/ 7584 w 10000"/>
                  <a:gd name="connsiteY261" fmla="*/ 7696 h 10000"/>
                  <a:gd name="connsiteX262" fmla="*/ 7612 w 10000"/>
                  <a:gd name="connsiteY262" fmla="*/ 8584 h 10000"/>
                  <a:gd name="connsiteX263" fmla="*/ 7639 w 10000"/>
                  <a:gd name="connsiteY263" fmla="*/ 8814 h 10000"/>
                  <a:gd name="connsiteX264" fmla="*/ 7670 w 10000"/>
                  <a:gd name="connsiteY264" fmla="*/ 7770 h 10000"/>
                  <a:gd name="connsiteX265" fmla="*/ 7697 w 10000"/>
                  <a:gd name="connsiteY265" fmla="*/ 7317 h 10000"/>
                  <a:gd name="connsiteX266" fmla="*/ 7729 w 10000"/>
                  <a:gd name="connsiteY266" fmla="*/ 7031 h 10000"/>
                  <a:gd name="connsiteX267" fmla="*/ 7756 w 10000"/>
                  <a:gd name="connsiteY267" fmla="*/ 6839 h 10000"/>
                  <a:gd name="connsiteX268" fmla="*/ 7783 w 10000"/>
                  <a:gd name="connsiteY268" fmla="*/ 6696 h 10000"/>
                  <a:gd name="connsiteX269" fmla="*/ 7810 w 10000"/>
                  <a:gd name="connsiteY269" fmla="*/ 6590 h 10000"/>
                  <a:gd name="connsiteX270" fmla="*/ 7841 w 10000"/>
                  <a:gd name="connsiteY270" fmla="*/ 6522 h 10000"/>
                  <a:gd name="connsiteX271" fmla="*/ 7868 w 10000"/>
                  <a:gd name="connsiteY271" fmla="*/ 6472 h 10000"/>
                  <a:gd name="connsiteX272" fmla="*/ 7900 w 10000"/>
                  <a:gd name="connsiteY272" fmla="*/ 6447 h 10000"/>
                  <a:gd name="connsiteX273" fmla="*/ 7927 w 10000"/>
                  <a:gd name="connsiteY273" fmla="*/ 6447 h 10000"/>
                  <a:gd name="connsiteX274" fmla="*/ 7954 w 10000"/>
                  <a:gd name="connsiteY274" fmla="*/ 6466 h 10000"/>
                  <a:gd name="connsiteX275" fmla="*/ 7986 w 10000"/>
                  <a:gd name="connsiteY275" fmla="*/ 6509 h 10000"/>
                  <a:gd name="connsiteX276" fmla="*/ 8013 w 10000"/>
                  <a:gd name="connsiteY276" fmla="*/ 6578 h 10000"/>
                  <a:gd name="connsiteX277" fmla="*/ 8044 w 10000"/>
                  <a:gd name="connsiteY277" fmla="*/ 6683 h 10000"/>
                  <a:gd name="connsiteX278" fmla="*/ 8071 w 10000"/>
                  <a:gd name="connsiteY278" fmla="*/ 6820 h 10000"/>
                  <a:gd name="connsiteX279" fmla="*/ 8098 w 10000"/>
                  <a:gd name="connsiteY279" fmla="*/ 7006 h 10000"/>
                  <a:gd name="connsiteX280" fmla="*/ 8130 w 10000"/>
                  <a:gd name="connsiteY280" fmla="*/ 7280 h 10000"/>
                  <a:gd name="connsiteX281" fmla="*/ 8157 w 10000"/>
                  <a:gd name="connsiteY281" fmla="*/ 7714 h 10000"/>
                  <a:gd name="connsiteX282" fmla="*/ 8188 w 10000"/>
                  <a:gd name="connsiteY282" fmla="*/ 8671 h 10000"/>
                  <a:gd name="connsiteX283" fmla="*/ 8215 w 10000"/>
                  <a:gd name="connsiteY283" fmla="*/ 8696 h 10000"/>
                  <a:gd name="connsiteX284" fmla="*/ 8242 w 10000"/>
                  <a:gd name="connsiteY284" fmla="*/ 7720 h 10000"/>
                  <a:gd name="connsiteX285" fmla="*/ 8274 w 10000"/>
                  <a:gd name="connsiteY285" fmla="*/ 7286 h 10000"/>
                  <a:gd name="connsiteX286" fmla="*/ 8301 w 10000"/>
                  <a:gd name="connsiteY286" fmla="*/ 7006 h 10000"/>
                  <a:gd name="connsiteX287" fmla="*/ 8328 w 10000"/>
                  <a:gd name="connsiteY287" fmla="*/ 6820 h 10000"/>
                  <a:gd name="connsiteX288" fmla="*/ 8360 w 10000"/>
                  <a:gd name="connsiteY288" fmla="*/ 6683 h 10000"/>
                  <a:gd name="connsiteX289" fmla="*/ 8387 w 10000"/>
                  <a:gd name="connsiteY289" fmla="*/ 6584 h 10000"/>
                  <a:gd name="connsiteX290" fmla="*/ 8418 w 10000"/>
                  <a:gd name="connsiteY290" fmla="*/ 6516 h 10000"/>
                  <a:gd name="connsiteX291" fmla="*/ 8445 w 10000"/>
                  <a:gd name="connsiteY291" fmla="*/ 6472 h 10000"/>
                  <a:gd name="connsiteX292" fmla="*/ 8472 w 10000"/>
                  <a:gd name="connsiteY292" fmla="*/ 6453 h 10000"/>
                  <a:gd name="connsiteX293" fmla="*/ 8504 w 10000"/>
                  <a:gd name="connsiteY293" fmla="*/ 6460 h 10000"/>
                  <a:gd name="connsiteX294" fmla="*/ 8531 w 10000"/>
                  <a:gd name="connsiteY294" fmla="*/ 6491 h 10000"/>
                  <a:gd name="connsiteX295" fmla="*/ 8562 w 10000"/>
                  <a:gd name="connsiteY295" fmla="*/ 6553 h 10000"/>
                  <a:gd name="connsiteX296" fmla="*/ 8589 w 10000"/>
                  <a:gd name="connsiteY296" fmla="*/ 6640 h 10000"/>
                  <a:gd name="connsiteX297" fmla="*/ 8616 w 10000"/>
                  <a:gd name="connsiteY297" fmla="*/ 6770 h 10000"/>
                  <a:gd name="connsiteX298" fmla="*/ 8648 w 10000"/>
                  <a:gd name="connsiteY298" fmla="*/ 6944 h 10000"/>
                  <a:gd name="connsiteX299" fmla="*/ 8675 w 10000"/>
                  <a:gd name="connsiteY299" fmla="*/ 7205 h 10000"/>
                  <a:gd name="connsiteX300" fmla="*/ 8707 w 10000"/>
                  <a:gd name="connsiteY300" fmla="*/ 7615 h 10000"/>
                  <a:gd name="connsiteX301" fmla="*/ 8734 w 10000"/>
                  <a:gd name="connsiteY301" fmla="*/ 8460 h 10000"/>
                  <a:gd name="connsiteX302" fmla="*/ 8761 w 10000"/>
                  <a:gd name="connsiteY302" fmla="*/ 8839 h 10000"/>
                  <a:gd name="connsiteX303" fmla="*/ 8788 w 10000"/>
                  <a:gd name="connsiteY303" fmla="*/ 7733 h 10000"/>
                  <a:gd name="connsiteX304" fmla="*/ 8819 w 10000"/>
                  <a:gd name="connsiteY304" fmla="*/ 7267 h 10000"/>
                  <a:gd name="connsiteX305" fmla="*/ 8851 w 10000"/>
                  <a:gd name="connsiteY305" fmla="*/ 6981 h 10000"/>
                  <a:gd name="connsiteX306" fmla="*/ 8878 w 10000"/>
                  <a:gd name="connsiteY306" fmla="*/ 6783 h 10000"/>
                  <a:gd name="connsiteX307" fmla="*/ 8905 w 10000"/>
                  <a:gd name="connsiteY307" fmla="*/ 6646 h 10000"/>
                  <a:gd name="connsiteX308" fmla="*/ 8932 w 10000"/>
                  <a:gd name="connsiteY308" fmla="*/ 6547 h 10000"/>
                  <a:gd name="connsiteX309" fmla="*/ 8963 w 10000"/>
                  <a:gd name="connsiteY309" fmla="*/ 6484 h 10000"/>
                  <a:gd name="connsiteX310" fmla="*/ 8991 w 10000"/>
                  <a:gd name="connsiteY310" fmla="*/ 6453 h 10000"/>
                  <a:gd name="connsiteX311" fmla="*/ 9022 w 10000"/>
                  <a:gd name="connsiteY311" fmla="*/ 6447 h 10000"/>
                  <a:gd name="connsiteX312" fmla="*/ 9049 w 10000"/>
                  <a:gd name="connsiteY312" fmla="*/ 6472 h 10000"/>
                  <a:gd name="connsiteX313" fmla="*/ 9076 w 10000"/>
                  <a:gd name="connsiteY313" fmla="*/ 6528 h 10000"/>
                  <a:gd name="connsiteX314" fmla="*/ 9108 w 10000"/>
                  <a:gd name="connsiteY314" fmla="*/ 6621 h 10000"/>
                  <a:gd name="connsiteX315" fmla="*/ 9135 w 10000"/>
                  <a:gd name="connsiteY315" fmla="*/ 6758 h 10000"/>
                  <a:gd name="connsiteX316" fmla="*/ 9166 w 10000"/>
                  <a:gd name="connsiteY316" fmla="*/ 6957 h 10000"/>
                  <a:gd name="connsiteX317" fmla="*/ 9193 w 10000"/>
                  <a:gd name="connsiteY317" fmla="*/ 7267 h 10000"/>
                  <a:gd name="connsiteX318" fmla="*/ 9220 w 10000"/>
                  <a:gd name="connsiteY318" fmla="*/ 7814 h 10000"/>
                  <a:gd name="connsiteX319" fmla="*/ 9252 w 10000"/>
                  <a:gd name="connsiteY319" fmla="*/ 9863 h 10000"/>
                  <a:gd name="connsiteX320" fmla="*/ 9279 w 10000"/>
                  <a:gd name="connsiteY320" fmla="*/ 7988 h 10000"/>
                  <a:gd name="connsiteX321" fmla="*/ 9306 w 10000"/>
                  <a:gd name="connsiteY321" fmla="*/ 7335 h 10000"/>
                  <a:gd name="connsiteX322" fmla="*/ 9338 w 10000"/>
                  <a:gd name="connsiteY322" fmla="*/ 6988 h 10000"/>
                  <a:gd name="connsiteX323" fmla="*/ 9365 w 10000"/>
                  <a:gd name="connsiteY323" fmla="*/ 6758 h 10000"/>
                  <a:gd name="connsiteX324" fmla="*/ 9396 w 10000"/>
                  <a:gd name="connsiteY324" fmla="*/ 6602 h 10000"/>
                  <a:gd name="connsiteX325" fmla="*/ 9423 w 10000"/>
                  <a:gd name="connsiteY325" fmla="*/ 6503 h 10000"/>
                  <a:gd name="connsiteX326" fmla="*/ 9450 w 10000"/>
                  <a:gd name="connsiteY326" fmla="*/ 6447 h 10000"/>
                  <a:gd name="connsiteX327" fmla="*/ 9482 w 10000"/>
                  <a:gd name="connsiteY327" fmla="*/ 6435 h 10000"/>
                  <a:gd name="connsiteX328" fmla="*/ 9509 w 10000"/>
                  <a:gd name="connsiteY328" fmla="*/ 6460 h 10000"/>
                  <a:gd name="connsiteX329" fmla="*/ 9540 w 10000"/>
                  <a:gd name="connsiteY329" fmla="*/ 6534 h 10000"/>
                  <a:gd name="connsiteX330" fmla="*/ 9567 w 10000"/>
                  <a:gd name="connsiteY330" fmla="*/ 6665 h 10000"/>
                  <a:gd name="connsiteX331" fmla="*/ 9594 w 10000"/>
                  <a:gd name="connsiteY331" fmla="*/ 6882 h 10000"/>
                  <a:gd name="connsiteX332" fmla="*/ 9626 w 10000"/>
                  <a:gd name="connsiteY332" fmla="*/ 7242 h 10000"/>
                  <a:gd name="connsiteX333" fmla="*/ 9653 w 10000"/>
                  <a:gd name="connsiteY333" fmla="*/ 7981 h 10000"/>
                  <a:gd name="connsiteX334" fmla="*/ 9680 w 10000"/>
                  <a:gd name="connsiteY334" fmla="*/ 8820 h 10000"/>
                  <a:gd name="connsiteX335" fmla="*/ 9712 w 10000"/>
                  <a:gd name="connsiteY335" fmla="*/ 7484 h 10000"/>
                  <a:gd name="connsiteX336" fmla="*/ 9739 w 10000"/>
                  <a:gd name="connsiteY336" fmla="*/ 7012 h 10000"/>
                  <a:gd name="connsiteX337" fmla="*/ 9766 w 10000"/>
                  <a:gd name="connsiteY337" fmla="*/ 6758 h 10000"/>
                  <a:gd name="connsiteX338" fmla="*/ 9797 w 10000"/>
                  <a:gd name="connsiteY338" fmla="*/ 6615 h 10000"/>
                  <a:gd name="connsiteX339" fmla="*/ 9824 w 10000"/>
                  <a:gd name="connsiteY339" fmla="*/ 6559 h 10000"/>
                  <a:gd name="connsiteX340" fmla="*/ 9856 w 10000"/>
                  <a:gd name="connsiteY340" fmla="*/ 6590 h 10000"/>
                  <a:gd name="connsiteX341" fmla="*/ 9883 w 10000"/>
                  <a:gd name="connsiteY341" fmla="*/ 6708 h 10000"/>
                  <a:gd name="connsiteX342" fmla="*/ 9910 w 10000"/>
                  <a:gd name="connsiteY342" fmla="*/ 6950 h 10000"/>
                  <a:gd name="connsiteX343" fmla="*/ 9941 w 10000"/>
                  <a:gd name="connsiteY343" fmla="*/ 7404 h 10000"/>
                  <a:gd name="connsiteX344" fmla="*/ 9968 w 10000"/>
                  <a:gd name="connsiteY344" fmla="*/ 8516 h 10000"/>
                  <a:gd name="connsiteX345" fmla="*/ 10000 w 10000"/>
                  <a:gd name="connsiteY34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096 w 10000"/>
                  <a:gd name="connsiteY104" fmla="*/ 1565 h 10000"/>
                  <a:gd name="connsiteX105" fmla="*/ 3128 w 10000"/>
                  <a:gd name="connsiteY105" fmla="*/ 1286 h 10000"/>
                  <a:gd name="connsiteX106" fmla="*/ 3155 w 10000"/>
                  <a:gd name="connsiteY106" fmla="*/ 1075 h 10000"/>
                  <a:gd name="connsiteX107" fmla="*/ 3182 w 10000"/>
                  <a:gd name="connsiteY107" fmla="*/ 907 h 10000"/>
                  <a:gd name="connsiteX108" fmla="*/ 3213 w 10000"/>
                  <a:gd name="connsiteY108" fmla="*/ 770 h 10000"/>
                  <a:gd name="connsiteX109" fmla="*/ 3240 w 10000"/>
                  <a:gd name="connsiteY109" fmla="*/ 658 h 10000"/>
                  <a:gd name="connsiteX110" fmla="*/ 3267 w 10000"/>
                  <a:gd name="connsiteY110" fmla="*/ 559 h 10000"/>
                  <a:gd name="connsiteX111" fmla="*/ 3299 w 10000"/>
                  <a:gd name="connsiteY111" fmla="*/ 478 h 10000"/>
                  <a:gd name="connsiteX112" fmla="*/ 3326 w 10000"/>
                  <a:gd name="connsiteY112" fmla="*/ 404 h 10000"/>
                  <a:gd name="connsiteX113" fmla="*/ 3357 w 10000"/>
                  <a:gd name="connsiteY113" fmla="*/ 335 h 10000"/>
                  <a:gd name="connsiteX114" fmla="*/ 3384 w 10000"/>
                  <a:gd name="connsiteY114" fmla="*/ 280 h 10000"/>
                  <a:gd name="connsiteX115" fmla="*/ 3411 w 10000"/>
                  <a:gd name="connsiteY115" fmla="*/ 230 h 10000"/>
                  <a:gd name="connsiteX116" fmla="*/ 3443 w 10000"/>
                  <a:gd name="connsiteY116" fmla="*/ 186 h 10000"/>
                  <a:gd name="connsiteX117" fmla="*/ 3470 w 10000"/>
                  <a:gd name="connsiteY117" fmla="*/ 149 h 10000"/>
                  <a:gd name="connsiteX118" fmla="*/ 3497 w 10000"/>
                  <a:gd name="connsiteY118" fmla="*/ 118 h 10000"/>
                  <a:gd name="connsiteX119" fmla="*/ 3529 w 10000"/>
                  <a:gd name="connsiteY119" fmla="*/ 87 h 10000"/>
                  <a:gd name="connsiteX120" fmla="*/ 3556 w 10000"/>
                  <a:gd name="connsiteY120" fmla="*/ 68 h 10000"/>
                  <a:gd name="connsiteX121" fmla="*/ 3587 w 10000"/>
                  <a:gd name="connsiteY121" fmla="*/ 43 h 10000"/>
                  <a:gd name="connsiteX122" fmla="*/ 3614 w 10000"/>
                  <a:gd name="connsiteY122" fmla="*/ 31 h 10000"/>
                  <a:gd name="connsiteX123" fmla="*/ 3641 w 10000"/>
                  <a:gd name="connsiteY123" fmla="*/ 19 h 10000"/>
                  <a:gd name="connsiteX124" fmla="*/ 3673 w 10000"/>
                  <a:gd name="connsiteY124" fmla="*/ 6 h 10000"/>
                  <a:gd name="connsiteX125" fmla="*/ 3700 w 10000"/>
                  <a:gd name="connsiteY125" fmla="*/ 6 h 10000"/>
                  <a:gd name="connsiteX126" fmla="*/ 3731 w 10000"/>
                  <a:gd name="connsiteY126" fmla="*/ 0 h 10000"/>
                  <a:gd name="connsiteX127" fmla="*/ 3758 w 10000"/>
                  <a:gd name="connsiteY127" fmla="*/ 0 h 10000"/>
                  <a:gd name="connsiteX128" fmla="*/ 3785 w 10000"/>
                  <a:gd name="connsiteY128" fmla="*/ 6 h 10000"/>
                  <a:gd name="connsiteX129" fmla="*/ 3817 w 10000"/>
                  <a:gd name="connsiteY129" fmla="*/ 12 h 10000"/>
                  <a:gd name="connsiteX130" fmla="*/ 3844 w 10000"/>
                  <a:gd name="connsiteY130" fmla="*/ 19 h 10000"/>
                  <a:gd name="connsiteX131" fmla="*/ 3876 w 10000"/>
                  <a:gd name="connsiteY131" fmla="*/ 31 h 10000"/>
                  <a:gd name="connsiteX132" fmla="*/ 3903 w 10000"/>
                  <a:gd name="connsiteY132" fmla="*/ 43 h 10000"/>
                  <a:gd name="connsiteX133" fmla="*/ 3930 w 10000"/>
                  <a:gd name="connsiteY133" fmla="*/ 62 h 10000"/>
                  <a:gd name="connsiteX134" fmla="*/ 3957 w 10000"/>
                  <a:gd name="connsiteY134" fmla="*/ 81 h 10000"/>
                  <a:gd name="connsiteX135" fmla="*/ 3988 w 10000"/>
                  <a:gd name="connsiteY135" fmla="*/ 106 h 10000"/>
                  <a:gd name="connsiteX136" fmla="*/ 4015 w 10000"/>
                  <a:gd name="connsiteY136" fmla="*/ 130 h 10000"/>
                  <a:gd name="connsiteX137" fmla="*/ 4047 w 10000"/>
                  <a:gd name="connsiteY137" fmla="*/ 155 h 10000"/>
                  <a:gd name="connsiteX138" fmla="*/ 4074 w 10000"/>
                  <a:gd name="connsiteY138" fmla="*/ 186 h 10000"/>
                  <a:gd name="connsiteX139" fmla="*/ 4101 w 10000"/>
                  <a:gd name="connsiteY139" fmla="*/ 217 h 10000"/>
                  <a:gd name="connsiteX140" fmla="*/ 4132 w 10000"/>
                  <a:gd name="connsiteY140" fmla="*/ 255 h 10000"/>
                  <a:gd name="connsiteX141" fmla="*/ 4160 w 10000"/>
                  <a:gd name="connsiteY141" fmla="*/ 292 h 10000"/>
                  <a:gd name="connsiteX142" fmla="*/ 4191 w 10000"/>
                  <a:gd name="connsiteY142" fmla="*/ 329 h 10000"/>
                  <a:gd name="connsiteX143" fmla="*/ 4218 w 10000"/>
                  <a:gd name="connsiteY143" fmla="*/ 373 h 10000"/>
                  <a:gd name="connsiteX144" fmla="*/ 4245 w 10000"/>
                  <a:gd name="connsiteY144" fmla="*/ 422 h 10000"/>
                  <a:gd name="connsiteX145" fmla="*/ 4277 w 10000"/>
                  <a:gd name="connsiteY145" fmla="*/ 466 h 10000"/>
                  <a:gd name="connsiteX146" fmla="*/ 4304 w 10000"/>
                  <a:gd name="connsiteY146" fmla="*/ 522 h 10000"/>
                  <a:gd name="connsiteX147" fmla="*/ 4335 w 10000"/>
                  <a:gd name="connsiteY147" fmla="*/ 571 h 10000"/>
                  <a:gd name="connsiteX148" fmla="*/ 4362 w 10000"/>
                  <a:gd name="connsiteY148" fmla="*/ 634 h 10000"/>
                  <a:gd name="connsiteX149" fmla="*/ 4389 w 10000"/>
                  <a:gd name="connsiteY149" fmla="*/ 689 h 10000"/>
                  <a:gd name="connsiteX150" fmla="*/ 4421 w 10000"/>
                  <a:gd name="connsiteY150" fmla="*/ 752 h 10000"/>
                  <a:gd name="connsiteX151" fmla="*/ 4448 w 10000"/>
                  <a:gd name="connsiteY151" fmla="*/ 820 h 10000"/>
                  <a:gd name="connsiteX152" fmla="*/ 4475 w 10000"/>
                  <a:gd name="connsiteY152" fmla="*/ 888 h 10000"/>
                  <a:gd name="connsiteX153" fmla="*/ 4507 w 10000"/>
                  <a:gd name="connsiteY153" fmla="*/ 957 h 10000"/>
                  <a:gd name="connsiteX154" fmla="*/ 4534 w 10000"/>
                  <a:gd name="connsiteY154" fmla="*/ 1037 h 10000"/>
                  <a:gd name="connsiteX155" fmla="*/ 4565 w 10000"/>
                  <a:gd name="connsiteY155" fmla="*/ 1118 h 10000"/>
                  <a:gd name="connsiteX156" fmla="*/ 4592 w 10000"/>
                  <a:gd name="connsiteY156" fmla="*/ 1199 h 10000"/>
                  <a:gd name="connsiteX157" fmla="*/ 4619 w 10000"/>
                  <a:gd name="connsiteY157" fmla="*/ 1286 h 10000"/>
                  <a:gd name="connsiteX158" fmla="*/ 4651 w 10000"/>
                  <a:gd name="connsiteY158" fmla="*/ 1373 h 10000"/>
                  <a:gd name="connsiteX159" fmla="*/ 4678 w 10000"/>
                  <a:gd name="connsiteY159" fmla="*/ 1472 h 10000"/>
                  <a:gd name="connsiteX160" fmla="*/ 4709 w 10000"/>
                  <a:gd name="connsiteY160" fmla="*/ 1565 h 10000"/>
                  <a:gd name="connsiteX161" fmla="*/ 4736 w 10000"/>
                  <a:gd name="connsiteY161" fmla="*/ 1671 h 10000"/>
                  <a:gd name="connsiteX162" fmla="*/ 4763 w 10000"/>
                  <a:gd name="connsiteY162" fmla="*/ 1776 h 10000"/>
                  <a:gd name="connsiteX163" fmla="*/ 4795 w 10000"/>
                  <a:gd name="connsiteY163" fmla="*/ 1894 h 10000"/>
                  <a:gd name="connsiteX164" fmla="*/ 4822 w 10000"/>
                  <a:gd name="connsiteY164" fmla="*/ 2012 h 10000"/>
                  <a:gd name="connsiteX165" fmla="*/ 4854 w 10000"/>
                  <a:gd name="connsiteY165" fmla="*/ 2137 h 10000"/>
                  <a:gd name="connsiteX166" fmla="*/ 4881 w 10000"/>
                  <a:gd name="connsiteY166" fmla="*/ 2267 h 10000"/>
                  <a:gd name="connsiteX167" fmla="*/ 4908 w 10000"/>
                  <a:gd name="connsiteY167" fmla="*/ 2404 h 10000"/>
                  <a:gd name="connsiteX168" fmla="*/ 4935 w 10000"/>
                  <a:gd name="connsiteY168" fmla="*/ 2553 h 10000"/>
                  <a:gd name="connsiteX169" fmla="*/ 4966 w 10000"/>
                  <a:gd name="connsiteY169" fmla="*/ 2708 h 10000"/>
                  <a:gd name="connsiteX170" fmla="*/ 4993 w 10000"/>
                  <a:gd name="connsiteY170" fmla="*/ 2870 h 10000"/>
                  <a:gd name="connsiteX171" fmla="*/ 5025 w 10000"/>
                  <a:gd name="connsiteY171" fmla="*/ 3043 h 10000"/>
                  <a:gd name="connsiteX172" fmla="*/ 5052 w 10000"/>
                  <a:gd name="connsiteY172" fmla="*/ 3230 h 10000"/>
                  <a:gd name="connsiteX173" fmla="*/ 5079 w 10000"/>
                  <a:gd name="connsiteY173" fmla="*/ 3429 h 10000"/>
                  <a:gd name="connsiteX174" fmla="*/ 5110 w 10000"/>
                  <a:gd name="connsiteY174" fmla="*/ 3646 h 10000"/>
                  <a:gd name="connsiteX175" fmla="*/ 5137 w 10000"/>
                  <a:gd name="connsiteY175" fmla="*/ 3882 h 10000"/>
                  <a:gd name="connsiteX176" fmla="*/ 5169 w 10000"/>
                  <a:gd name="connsiteY176" fmla="*/ 4143 h 10000"/>
                  <a:gd name="connsiteX177" fmla="*/ 5196 w 10000"/>
                  <a:gd name="connsiteY177" fmla="*/ 4441 h 10000"/>
                  <a:gd name="connsiteX178" fmla="*/ 5223 w 10000"/>
                  <a:gd name="connsiteY178" fmla="*/ 4789 h 10000"/>
                  <a:gd name="connsiteX179" fmla="*/ 5255 w 10000"/>
                  <a:gd name="connsiteY179" fmla="*/ 5205 h 10000"/>
                  <a:gd name="connsiteX180" fmla="*/ 5282 w 10000"/>
                  <a:gd name="connsiteY180" fmla="*/ 5758 h 10000"/>
                  <a:gd name="connsiteX181" fmla="*/ 5313 w 10000"/>
                  <a:gd name="connsiteY181" fmla="*/ 6671 h 10000"/>
                  <a:gd name="connsiteX182" fmla="*/ 5340 w 10000"/>
                  <a:gd name="connsiteY182" fmla="*/ 7776 h 10000"/>
                  <a:gd name="connsiteX183" fmla="*/ 5367 w 10000"/>
                  <a:gd name="connsiteY183" fmla="*/ 6565 h 10000"/>
                  <a:gd name="connsiteX184" fmla="*/ 5399 w 10000"/>
                  <a:gd name="connsiteY184" fmla="*/ 6255 h 10000"/>
                  <a:gd name="connsiteX185" fmla="*/ 5426 w 10000"/>
                  <a:gd name="connsiteY185" fmla="*/ 6155 h 10000"/>
                  <a:gd name="connsiteX186" fmla="*/ 5453 w 10000"/>
                  <a:gd name="connsiteY186" fmla="*/ 6180 h 10000"/>
                  <a:gd name="connsiteX187" fmla="*/ 5484 w 10000"/>
                  <a:gd name="connsiteY187" fmla="*/ 6286 h 10000"/>
                  <a:gd name="connsiteX188" fmla="*/ 5511 w 10000"/>
                  <a:gd name="connsiteY188" fmla="*/ 6484 h 10000"/>
                  <a:gd name="connsiteX189" fmla="*/ 5539 w 10000"/>
                  <a:gd name="connsiteY189" fmla="*/ 6801 h 10000"/>
                  <a:gd name="connsiteX190" fmla="*/ 5570 w 10000"/>
                  <a:gd name="connsiteY190" fmla="*/ 7373 h 10000"/>
                  <a:gd name="connsiteX191" fmla="*/ 5597 w 10000"/>
                  <a:gd name="connsiteY191" fmla="*/ 9447 h 10000"/>
                  <a:gd name="connsiteX192" fmla="*/ 5629 w 10000"/>
                  <a:gd name="connsiteY192" fmla="*/ 7621 h 10000"/>
                  <a:gd name="connsiteX193" fmla="*/ 5656 w 10000"/>
                  <a:gd name="connsiteY193" fmla="*/ 7012 h 10000"/>
                  <a:gd name="connsiteX194" fmla="*/ 5683 w 10000"/>
                  <a:gd name="connsiteY194" fmla="*/ 6708 h 10000"/>
                  <a:gd name="connsiteX195" fmla="*/ 5714 w 10000"/>
                  <a:gd name="connsiteY195" fmla="*/ 6534 h 10000"/>
                  <a:gd name="connsiteX196" fmla="*/ 5741 w 10000"/>
                  <a:gd name="connsiteY196" fmla="*/ 6429 h 10000"/>
                  <a:gd name="connsiteX197" fmla="*/ 5773 w 10000"/>
                  <a:gd name="connsiteY197" fmla="*/ 6385 h 10000"/>
                  <a:gd name="connsiteX198" fmla="*/ 5800 w 10000"/>
                  <a:gd name="connsiteY198" fmla="*/ 6385 h 10000"/>
                  <a:gd name="connsiteX199" fmla="*/ 5827 w 10000"/>
                  <a:gd name="connsiteY199" fmla="*/ 6429 h 10000"/>
                  <a:gd name="connsiteX200" fmla="*/ 5858 w 10000"/>
                  <a:gd name="connsiteY200" fmla="*/ 6516 h 10000"/>
                  <a:gd name="connsiteX201" fmla="*/ 5886 w 10000"/>
                  <a:gd name="connsiteY201" fmla="*/ 6646 h 10000"/>
                  <a:gd name="connsiteX202" fmla="*/ 5913 w 10000"/>
                  <a:gd name="connsiteY202" fmla="*/ 6845 h 10000"/>
                  <a:gd name="connsiteX203" fmla="*/ 5944 w 10000"/>
                  <a:gd name="connsiteY203" fmla="*/ 7149 h 10000"/>
                  <a:gd name="connsiteX204" fmla="*/ 5971 w 10000"/>
                  <a:gd name="connsiteY204" fmla="*/ 7658 h 10000"/>
                  <a:gd name="connsiteX205" fmla="*/ 6003 w 10000"/>
                  <a:gd name="connsiteY205" fmla="*/ 9093 h 10000"/>
                  <a:gd name="connsiteX206" fmla="*/ 6030 w 10000"/>
                  <a:gd name="connsiteY206" fmla="*/ 8106 h 10000"/>
                  <a:gd name="connsiteX207" fmla="*/ 6057 w 10000"/>
                  <a:gd name="connsiteY207" fmla="*/ 7385 h 10000"/>
                  <a:gd name="connsiteX208" fmla="*/ 6088 w 10000"/>
                  <a:gd name="connsiteY208" fmla="*/ 7019 h 10000"/>
                  <a:gd name="connsiteX209" fmla="*/ 6115 w 10000"/>
                  <a:gd name="connsiteY209" fmla="*/ 6789 h 10000"/>
                  <a:gd name="connsiteX210" fmla="*/ 6147 w 10000"/>
                  <a:gd name="connsiteY210" fmla="*/ 6634 h 10000"/>
                  <a:gd name="connsiteX211" fmla="*/ 6174 w 10000"/>
                  <a:gd name="connsiteY211" fmla="*/ 6534 h 10000"/>
                  <a:gd name="connsiteX212" fmla="*/ 6201 w 10000"/>
                  <a:gd name="connsiteY212" fmla="*/ 6472 h 10000"/>
                  <a:gd name="connsiteX213" fmla="*/ 6233 w 10000"/>
                  <a:gd name="connsiteY213" fmla="*/ 6441 h 10000"/>
                  <a:gd name="connsiteX214" fmla="*/ 6260 w 10000"/>
                  <a:gd name="connsiteY214" fmla="*/ 6435 h 10000"/>
                  <a:gd name="connsiteX215" fmla="*/ 6291 w 10000"/>
                  <a:gd name="connsiteY215" fmla="*/ 6460 h 10000"/>
                  <a:gd name="connsiteX216" fmla="*/ 6318 w 10000"/>
                  <a:gd name="connsiteY216" fmla="*/ 6516 h 10000"/>
                  <a:gd name="connsiteX217" fmla="*/ 6345 w 10000"/>
                  <a:gd name="connsiteY217" fmla="*/ 6609 h 10000"/>
                  <a:gd name="connsiteX218" fmla="*/ 6372 w 10000"/>
                  <a:gd name="connsiteY218" fmla="*/ 6733 h 10000"/>
                  <a:gd name="connsiteX219" fmla="*/ 6404 w 10000"/>
                  <a:gd name="connsiteY219" fmla="*/ 6919 h 10000"/>
                  <a:gd name="connsiteX220" fmla="*/ 6431 w 10000"/>
                  <a:gd name="connsiteY220" fmla="*/ 7186 h 10000"/>
                  <a:gd name="connsiteX221" fmla="*/ 6462 w 10000"/>
                  <a:gd name="connsiteY221" fmla="*/ 7596 h 10000"/>
                  <a:gd name="connsiteX222" fmla="*/ 6489 w 10000"/>
                  <a:gd name="connsiteY222" fmla="*/ 8466 h 10000"/>
                  <a:gd name="connsiteX223" fmla="*/ 6516 w 10000"/>
                  <a:gd name="connsiteY223" fmla="*/ 8801 h 10000"/>
                  <a:gd name="connsiteX224" fmla="*/ 6548 w 10000"/>
                  <a:gd name="connsiteY224" fmla="*/ 7714 h 10000"/>
                  <a:gd name="connsiteX225" fmla="*/ 6575 w 10000"/>
                  <a:gd name="connsiteY225" fmla="*/ 7261 h 10000"/>
                  <a:gd name="connsiteX226" fmla="*/ 6607 w 10000"/>
                  <a:gd name="connsiteY226" fmla="*/ 6981 h 10000"/>
                  <a:gd name="connsiteX227" fmla="*/ 6634 w 10000"/>
                  <a:gd name="connsiteY227" fmla="*/ 6795 h 10000"/>
                  <a:gd name="connsiteX228" fmla="*/ 6661 w 10000"/>
                  <a:gd name="connsiteY228" fmla="*/ 6658 h 10000"/>
                  <a:gd name="connsiteX229" fmla="*/ 6692 w 10000"/>
                  <a:gd name="connsiteY229" fmla="*/ 6559 h 10000"/>
                  <a:gd name="connsiteX230" fmla="*/ 6719 w 10000"/>
                  <a:gd name="connsiteY230" fmla="*/ 6497 h 10000"/>
                  <a:gd name="connsiteX231" fmla="*/ 6751 w 10000"/>
                  <a:gd name="connsiteY231" fmla="*/ 6460 h 10000"/>
                  <a:gd name="connsiteX232" fmla="*/ 6778 w 10000"/>
                  <a:gd name="connsiteY232" fmla="*/ 6453 h 10000"/>
                  <a:gd name="connsiteX233" fmla="*/ 6805 w 10000"/>
                  <a:gd name="connsiteY233" fmla="*/ 6460 h 10000"/>
                  <a:gd name="connsiteX234" fmla="*/ 6836 w 10000"/>
                  <a:gd name="connsiteY234" fmla="*/ 6503 h 10000"/>
                  <a:gd name="connsiteX235" fmla="*/ 6863 w 10000"/>
                  <a:gd name="connsiteY235" fmla="*/ 6565 h 10000"/>
                  <a:gd name="connsiteX236" fmla="*/ 6890 w 10000"/>
                  <a:gd name="connsiteY236" fmla="*/ 6658 h 10000"/>
                  <a:gd name="connsiteX237" fmla="*/ 6922 w 10000"/>
                  <a:gd name="connsiteY237" fmla="*/ 6789 h 10000"/>
                  <a:gd name="connsiteX238" fmla="*/ 6949 w 10000"/>
                  <a:gd name="connsiteY238" fmla="*/ 6975 h 10000"/>
                  <a:gd name="connsiteX239" fmla="*/ 6981 w 10000"/>
                  <a:gd name="connsiteY239" fmla="*/ 7236 h 10000"/>
                  <a:gd name="connsiteX240" fmla="*/ 7008 w 10000"/>
                  <a:gd name="connsiteY240" fmla="*/ 7634 h 10000"/>
                  <a:gd name="connsiteX241" fmla="*/ 7035 w 10000"/>
                  <a:gd name="connsiteY241" fmla="*/ 8460 h 10000"/>
                  <a:gd name="connsiteX242" fmla="*/ 7066 w 10000"/>
                  <a:gd name="connsiteY242" fmla="*/ 8969 h 10000"/>
                  <a:gd name="connsiteX243" fmla="*/ 7093 w 10000"/>
                  <a:gd name="connsiteY243" fmla="*/ 7801 h 10000"/>
                  <a:gd name="connsiteX244" fmla="*/ 7125 w 10000"/>
                  <a:gd name="connsiteY244" fmla="*/ 7329 h 10000"/>
                  <a:gd name="connsiteX245" fmla="*/ 7152 w 10000"/>
                  <a:gd name="connsiteY245" fmla="*/ 7037 h 10000"/>
                  <a:gd name="connsiteX246" fmla="*/ 7179 w 10000"/>
                  <a:gd name="connsiteY246" fmla="*/ 6839 h 10000"/>
                  <a:gd name="connsiteX247" fmla="*/ 7210 w 10000"/>
                  <a:gd name="connsiteY247" fmla="*/ 6696 h 10000"/>
                  <a:gd name="connsiteX248" fmla="*/ 7237 w 10000"/>
                  <a:gd name="connsiteY248" fmla="*/ 6590 h 10000"/>
                  <a:gd name="connsiteX249" fmla="*/ 7269 w 10000"/>
                  <a:gd name="connsiteY249" fmla="*/ 6516 h 10000"/>
                  <a:gd name="connsiteX250" fmla="*/ 7296 w 10000"/>
                  <a:gd name="connsiteY250" fmla="*/ 6472 h 10000"/>
                  <a:gd name="connsiteX251" fmla="*/ 7323 w 10000"/>
                  <a:gd name="connsiteY251" fmla="*/ 6447 h 10000"/>
                  <a:gd name="connsiteX252" fmla="*/ 7350 w 10000"/>
                  <a:gd name="connsiteY252" fmla="*/ 6447 h 10000"/>
                  <a:gd name="connsiteX253" fmla="*/ 7382 w 10000"/>
                  <a:gd name="connsiteY253" fmla="*/ 6466 h 10000"/>
                  <a:gd name="connsiteX254" fmla="*/ 7409 w 10000"/>
                  <a:gd name="connsiteY254" fmla="*/ 6509 h 10000"/>
                  <a:gd name="connsiteX255" fmla="*/ 7440 w 10000"/>
                  <a:gd name="connsiteY255" fmla="*/ 6578 h 10000"/>
                  <a:gd name="connsiteX256" fmla="*/ 7467 w 10000"/>
                  <a:gd name="connsiteY256" fmla="*/ 6677 h 10000"/>
                  <a:gd name="connsiteX257" fmla="*/ 7494 w 10000"/>
                  <a:gd name="connsiteY257" fmla="*/ 6814 h 10000"/>
                  <a:gd name="connsiteX258" fmla="*/ 7526 w 10000"/>
                  <a:gd name="connsiteY258" fmla="*/ 7006 h 10000"/>
                  <a:gd name="connsiteX259" fmla="*/ 7553 w 10000"/>
                  <a:gd name="connsiteY259" fmla="*/ 7273 h 10000"/>
                  <a:gd name="connsiteX260" fmla="*/ 7584 w 10000"/>
                  <a:gd name="connsiteY260" fmla="*/ 7696 h 10000"/>
                  <a:gd name="connsiteX261" fmla="*/ 7612 w 10000"/>
                  <a:gd name="connsiteY261" fmla="*/ 8584 h 10000"/>
                  <a:gd name="connsiteX262" fmla="*/ 7639 w 10000"/>
                  <a:gd name="connsiteY262" fmla="*/ 8814 h 10000"/>
                  <a:gd name="connsiteX263" fmla="*/ 7670 w 10000"/>
                  <a:gd name="connsiteY263" fmla="*/ 7770 h 10000"/>
                  <a:gd name="connsiteX264" fmla="*/ 7697 w 10000"/>
                  <a:gd name="connsiteY264" fmla="*/ 7317 h 10000"/>
                  <a:gd name="connsiteX265" fmla="*/ 7729 w 10000"/>
                  <a:gd name="connsiteY265" fmla="*/ 7031 h 10000"/>
                  <a:gd name="connsiteX266" fmla="*/ 7756 w 10000"/>
                  <a:gd name="connsiteY266" fmla="*/ 6839 h 10000"/>
                  <a:gd name="connsiteX267" fmla="*/ 7783 w 10000"/>
                  <a:gd name="connsiteY267" fmla="*/ 6696 h 10000"/>
                  <a:gd name="connsiteX268" fmla="*/ 7810 w 10000"/>
                  <a:gd name="connsiteY268" fmla="*/ 6590 h 10000"/>
                  <a:gd name="connsiteX269" fmla="*/ 7841 w 10000"/>
                  <a:gd name="connsiteY269" fmla="*/ 6522 h 10000"/>
                  <a:gd name="connsiteX270" fmla="*/ 7868 w 10000"/>
                  <a:gd name="connsiteY270" fmla="*/ 6472 h 10000"/>
                  <a:gd name="connsiteX271" fmla="*/ 7900 w 10000"/>
                  <a:gd name="connsiteY271" fmla="*/ 6447 h 10000"/>
                  <a:gd name="connsiteX272" fmla="*/ 7927 w 10000"/>
                  <a:gd name="connsiteY272" fmla="*/ 6447 h 10000"/>
                  <a:gd name="connsiteX273" fmla="*/ 7954 w 10000"/>
                  <a:gd name="connsiteY273" fmla="*/ 6466 h 10000"/>
                  <a:gd name="connsiteX274" fmla="*/ 7986 w 10000"/>
                  <a:gd name="connsiteY274" fmla="*/ 6509 h 10000"/>
                  <a:gd name="connsiteX275" fmla="*/ 8013 w 10000"/>
                  <a:gd name="connsiteY275" fmla="*/ 6578 h 10000"/>
                  <a:gd name="connsiteX276" fmla="*/ 8044 w 10000"/>
                  <a:gd name="connsiteY276" fmla="*/ 6683 h 10000"/>
                  <a:gd name="connsiteX277" fmla="*/ 8071 w 10000"/>
                  <a:gd name="connsiteY277" fmla="*/ 6820 h 10000"/>
                  <a:gd name="connsiteX278" fmla="*/ 8098 w 10000"/>
                  <a:gd name="connsiteY278" fmla="*/ 7006 h 10000"/>
                  <a:gd name="connsiteX279" fmla="*/ 8130 w 10000"/>
                  <a:gd name="connsiteY279" fmla="*/ 7280 h 10000"/>
                  <a:gd name="connsiteX280" fmla="*/ 8157 w 10000"/>
                  <a:gd name="connsiteY280" fmla="*/ 7714 h 10000"/>
                  <a:gd name="connsiteX281" fmla="*/ 8188 w 10000"/>
                  <a:gd name="connsiteY281" fmla="*/ 8671 h 10000"/>
                  <a:gd name="connsiteX282" fmla="*/ 8215 w 10000"/>
                  <a:gd name="connsiteY282" fmla="*/ 8696 h 10000"/>
                  <a:gd name="connsiteX283" fmla="*/ 8242 w 10000"/>
                  <a:gd name="connsiteY283" fmla="*/ 7720 h 10000"/>
                  <a:gd name="connsiteX284" fmla="*/ 8274 w 10000"/>
                  <a:gd name="connsiteY284" fmla="*/ 7286 h 10000"/>
                  <a:gd name="connsiteX285" fmla="*/ 8301 w 10000"/>
                  <a:gd name="connsiteY285" fmla="*/ 7006 h 10000"/>
                  <a:gd name="connsiteX286" fmla="*/ 8328 w 10000"/>
                  <a:gd name="connsiteY286" fmla="*/ 6820 h 10000"/>
                  <a:gd name="connsiteX287" fmla="*/ 8360 w 10000"/>
                  <a:gd name="connsiteY287" fmla="*/ 6683 h 10000"/>
                  <a:gd name="connsiteX288" fmla="*/ 8387 w 10000"/>
                  <a:gd name="connsiteY288" fmla="*/ 6584 h 10000"/>
                  <a:gd name="connsiteX289" fmla="*/ 8418 w 10000"/>
                  <a:gd name="connsiteY289" fmla="*/ 6516 h 10000"/>
                  <a:gd name="connsiteX290" fmla="*/ 8445 w 10000"/>
                  <a:gd name="connsiteY290" fmla="*/ 6472 h 10000"/>
                  <a:gd name="connsiteX291" fmla="*/ 8472 w 10000"/>
                  <a:gd name="connsiteY291" fmla="*/ 6453 h 10000"/>
                  <a:gd name="connsiteX292" fmla="*/ 8504 w 10000"/>
                  <a:gd name="connsiteY292" fmla="*/ 6460 h 10000"/>
                  <a:gd name="connsiteX293" fmla="*/ 8531 w 10000"/>
                  <a:gd name="connsiteY293" fmla="*/ 6491 h 10000"/>
                  <a:gd name="connsiteX294" fmla="*/ 8562 w 10000"/>
                  <a:gd name="connsiteY294" fmla="*/ 6553 h 10000"/>
                  <a:gd name="connsiteX295" fmla="*/ 8589 w 10000"/>
                  <a:gd name="connsiteY295" fmla="*/ 6640 h 10000"/>
                  <a:gd name="connsiteX296" fmla="*/ 8616 w 10000"/>
                  <a:gd name="connsiteY296" fmla="*/ 6770 h 10000"/>
                  <a:gd name="connsiteX297" fmla="*/ 8648 w 10000"/>
                  <a:gd name="connsiteY297" fmla="*/ 6944 h 10000"/>
                  <a:gd name="connsiteX298" fmla="*/ 8675 w 10000"/>
                  <a:gd name="connsiteY298" fmla="*/ 7205 h 10000"/>
                  <a:gd name="connsiteX299" fmla="*/ 8707 w 10000"/>
                  <a:gd name="connsiteY299" fmla="*/ 7615 h 10000"/>
                  <a:gd name="connsiteX300" fmla="*/ 8734 w 10000"/>
                  <a:gd name="connsiteY300" fmla="*/ 8460 h 10000"/>
                  <a:gd name="connsiteX301" fmla="*/ 8761 w 10000"/>
                  <a:gd name="connsiteY301" fmla="*/ 8839 h 10000"/>
                  <a:gd name="connsiteX302" fmla="*/ 8788 w 10000"/>
                  <a:gd name="connsiteY302" fmla="*/ 7733 h 10000"/>
                  <a:gd name="connsiteX303" fmla="*/ 8819 w 10000"/>
                  <a:gd name="connsiteY303" fmla="*/ 7267 h 10000"/>
                  <a:gd name="connsiteX304" fmla="*/ 8851 w 10000"/>
                  <a:gd name="connsiteY304" fmla="*/ 6981 h 10000"/>
                  <a:gd name="connsiteX305" fmla="*/ 8878 w 10000"/>
                  <a:gd name="connsiteY305" fmla="*/ 6783 h 10000"/>
                  <a:gd name="connsiteX306" fmla="*/ 8905 w 10000"/>
                  <a:gd name="connsiteY306" fmla="*/ 6646 h 10000"/>
                  <a:gd name="connsiteX307" fmla="*/ 8932 w 10000"/>
                  <a:gd name="connsiteY307" fmla="*/ 6547 h 10000"/>
                  <a:gd name="connsiteX308" fmla="*/ 8963 w 10000"/>
                  <a:gd name="connsiteY308" fmla="*/ 6484 h 10000"/>
                  <a:gd name="connsiteX309" fmla="*/ 8991 w 10000"/>
                  <a:gd name="connsiteY309" fmla="*/ 6453 h 10000"/>
                  <a:gd name="connsiteX310" fmla="*/ 9022 w 10000"/>
                  <a:gd name="connsiteY310" fmla="*/ 6447 h 10000"/>
                  <a:gd name="connsiteX311" fmla="*/ 9049 w 10000"/>
                  <a:gd name="connsiteY311" fmla="*/ 6472 h 10000"/>
                  <a:gd name="connsiteX312" fmla="*/ 9076 w 10000"/>
                  <a:gd name="connsiteY312" fmla="*/ 6528 h 10000"/>
                  <a:gd name="connsiteX313" fmla="*/ 9108 w 10000"/>
                  <a:gd name="connsiteY313" fmla="*/ 6621 h 10000"/>
                  <a:gd name="connsiteX314" fmla="*/ 9135 w 10000"/>
                  <a:gd name="connsiteY314" fmla="*/ 6758 h 10000"/>
                  <a:gd name="connsiteX315" fmla="*/ 9166 w 10000"/>
                  <a:gd name="connsiteY315" fmla="*/ 6957 h 10000"/>
                  <a:gd name="connsiteX316" fmla="*/ 9193 w 10000"/>
                  <a:gd name="connsiteY316" fmla="*/ 7267 h 10000"/>
                  <a:gd name="connsiteX317" fmla="*/ 9220 w 10000"/>
                  <a:gd name="connsiteY317" fmla="*/ 7814 h 10000"/>
                  <a:gd name="connsiteX318" fmla="*/ 9252 w 10000"/>
                  <a:gd name="connsiteY318" fmla="*/ 9863 h 10000"/>
                  <a:gd name="connsiteX319" fmla="*/ 9279 w 10000"/>
                  <a:gd name="connsiteY319" fmla="*/ 7988 h 10000"/>
                  <a:gd name="connsiteX320" fmla="*/ 9306 w 10000"/>
                  <a:gd name="connsiteY320" fmla="*/ 7335 h 10000"/>
                  <a:gd name="connsiteX321" fmla="*/ 9338 w 10000"/>
                  <a:gd name="connsiteY321" fmla="*/ 6988 h 10000"/>
                  <a:gd name="connsiteX322" fmla="*/ 9365 w 10000"/>
                  <a:gd name="connsiteY322" fmla="*/ 6758 h 10000"/>
                  <a:gd name="connsiteX323" fmla="*/ 9396 w 10000"/>
                  <a:gd name="connsiteY323" fmla="*/ 6602 h 10000"/>
                  <a:gd name="connsiteX324" fmla="*/ 9423 w 10000"/>
                  <a:gd name="connsiteY324" fmla="*/ 6503 h 10000"/>
                  <a:gd name="connsiteX325" fmla="*/ 9450 w 10000"/>
                  <a:gd name="connsiteY325" fmla="*/ 6447 h 10000"/>
                  <a:gd name="connsiteX326" fmla="*/ 9482 w 10000"/>
                  <a:gd name="connsiteY326" fmla="*/ 6435 h 10000"/>
                  <a:gd name="connsiteX327" fmla="*/ 9509 w 10000"/>
                  <a:gd name="connsiteY327" fmla="*/ 6460 h 10000"/>
                  <a:gd name="connsiteX328" fmla="*/ 9540 w 10000"/>
                  <a:gd name="connsiteY328" fmla="*/ 6534 h 10000"/>
                  <a:gd name="connsiteX329" fmla="*/ 9567 w 10000"/>
                  <a:gd name="connsiteY329" fmla="*/ 6665 h 10000"/>
                  <a:gd name="connsiteX330" fmla="*/ 9594 w 10000"/>
                  <a:gd name="connsiteY330" fmla="*/ 6882 h 10000"/>
                  <a:gd name="connsiteX331" fmla="*/ 9626 w 10000"/>
                  <a:gd name="connsiteY331" fmla="*/ 7242 h 10000"/>
                  <a:gd name="connsiteX332" fmla="*/ 9653 w 10000"/>
                  <a:gd name="connsiteY332" fmla="*/ 7981 h 10000"/>
                  <a:gd name="connsiteX333" fmla="*/ 9680 w 10000"/>
                  <a:gd name="connsiteY333" fmla="*/ 8820 h 10000"/>
                  <a:gd name="connsiteX334" fmla="*/ 9712 w 10000"/>
                  <a:gd name="connsiteY334" fmla="*/ 7484 h 10000"/>
                  <a:gd name="connsiteX335" fmla="*/ 9739 w 10000"/>
                  <a:gd name="connsiteY335" fmla="*/ 7012 h 10000"/>
                  <a:gd name="connsiteX336" fmla="*/ 9766 w 10000"/>
                  <a:gd name="connsiteY336" fmla="*/ 6758 h 10000"/>
                  <a:gd name="connsiteX337" fmla="*/ 9797 w 10000"/>
                  <a:gd name="connsiteY337" fmla="*/ 6615 h 10000"/>
                  <a:gd name="connsiteX338" fmla="*/ 9824 w 10000"/>
                  <a:gd name="connsiteY338" fmla="*/ 6559 h 10000"/>
                  <a:gd name="connsiteX339" fmla="*/ 9856 w 10000"/>
                  <a:gd name="connsiteY339" fmla="*/ 6590 h 10000"/>
                  <a:gd name="connsiteX340" fmla="*/ 9883 w 10000"/>
                  <a:gd name="connsiteY340" fmla="*/ 6708 h 10000"/>
                  <a:gd name="connsiteX341" fmla="*/ 9910 w 10000"/>
                  <a:gd name="connsiteY341" fmla="*/ 6950 h 10000"/>
                  <a:gd name="connsiteX342" fmla="*/ 9941 w 10000"/>
                  <a:gd name="connsiteY342" fmla="*/ 7404 h 10000"/>
                  <a:gd name="connsiteX343" fmla="*/ 9968 w 10000"/>
                  <a:gd name="connsiteY343" fmla="*/ 8516 h 10000"/>
                  <a:gd name="connsiteX344" fmla="*/ 10000 w 10000"/>
                  <a:gd name="connsiteY34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2952 w 10000"/>
                  <a:gd name="connsiteY103" fmla="*/ 1652 h 10000"/>
                  <a:gd name="connsiteX104" fmla="*/ 3128 w 10000"/>
                  <a:gd name="connsiteY104" fmla="*/ 1286 h 10000"/>
                  <a:gd name="connsiteX105" fmla="*/ 3155 w 10000"/>
                  <a:gd name="connsiteY105" fmla="*/ 1075 h 10000"/>
                  <a:gd name="connsiteX106" fmla="*/ 3182 w 10000"/>
                  <a:gd name="connsiteY106" fmla="*/ 907 h 10000"/>
                  <a:gd name="connsiteX107" fmla="*/ 3213 w 10000"/>
                  <a:gd name="connsiteY107" fmla="*/ 770 h 10000"/>
                  <a:gd name="connsiteX108" fmla="*/ 3240 w 10000"/>
                  <a:gd name="connsiteY108" fmla="*/ 658 h 10000"/>
                  <a:gd name="connsiteX109" fmla="*/ 3267 w 10000"/>
                  <a:gd name="connsiteY109" fmla="*/ 559 h 10000"/>
                  <a:gd name="connsiteX110" fmla="*/ 3299 w 10000"/>
                  <a:gd name="connsiteY110" fmla="*/ 478 h 10000"/>
                  <a:gd name="connsiteX111" fmla="*/ 3326 w 10000"/>
                  <a:gd name="connsiteY111" fmla="*/ 404 h 10000"/>
                  <a:gd name="connsiteX112" fmla="*/ 3357 w 10000"/>
                  <a:gd name="connsiteY112" fmla="*/ 335 h 10000"/>
                  <a:gd name="connsiteX113" fmla="*/ 3384 w 10000"/>
                  <a:gd name="connsiteY113" fmla="*/ 280 h 10000"/>
                  <a:gd name="connsiteX114" fmla="*/ 3411 w 10000"/>
                  <a:gd name="connsiteY114" fmla="*/ 230 h 10000"/>
                  <a:gd name="connsiteX115" fmla="*/ 3443 w 10000"/>
                  <a:gd name="connsiteY115" fmla="*/ 186 h 10000"/>
                  <a:gd name="connsiteX116" fmla="*/ 3470 w 10000"/>
                  <a:gd name="connsiteY116" fmla="*/ 149 h 10000"/>
                  <a:gd name="connsiteX117" fmla="*/ 3497 w 10000"/>
                  <a:gd name="connsiteY117" fmla="*/ 118 h 10000"/>
                  <a:gd name="connsiteX118" fmla="*/ 3529 w 10000"/>
                  <a:gd name="connsiteY118" fmla="*/ 87 h 10000"/>
                  <a:gd name="connsiteX119" fmla="*/ 3556 w 10000"/>
                  <a:gd name="connsiteY119" fmla="*/ 68 h 10000"/>
                  <a:gd name="connsiteX120" fmla="*/ 3587 w 10000"/>
                  <a:gd name="connsiteY120" fmla="*/ 43 h 10000"/>
                  <a:gd name="connsiteX121" fmla="*/ 3614 w 10000"/>
                  <a:gd name="connsiteY121" fmla="*/ 31 h 10000"/>
                  <a:gd name="connsiteX122" fmla="*/ 3641 w 10000"/>
                  <a:gd name="connsiteY122" fmla="*/ 19 h 10000"/>
                  <a:gd name="connsiteX123" fmla="*/ 3673 w 10000"/>
                  <a:gd name="connsiteY123" fmla="*/ 6 h 10000"/>
                  <a:gd name="connsiteX124" fmla="*/ 3700 w 10000"/>
                  <a:gd name="connsiteY124" fmla="*/ 6 h 10000"/>
                  <a:gd name="connsiteX125" fmla="*/ 3731 w 10000"/>
                  <a:gd name="connsiteY125" fmla="*/ 0 h 10000"/>
                  <a:gd name="connsiteX126" fmla="*/ 3758 w 10000"/>
                  <a:gd name="connsiteY126" fmla="*/ 0 h 10000"/>
                  <a:gd name="connsiteX127" fmla="*/ 3785 w 10000"/>
                  <a:gd name="connsiteY127" fmla="*/ 6 h 10000"/>
                  <a:gd name="connsiteX128" fmla="*/ 3817 w 10000"/>
                  <a:gd name="connsiteY128" fmla="*/ 12 h 10000"/>
                  <a:gd name="connsiteX129" fmla="*/ 3844 w 10000"/>
                  <a:gd name="connsiteY129" fmla="*/ 19 h 10000"/>
                  <a:gd name="connsiteX130" fmla="*/ 3876 w 10000"/>
                  <a:gd name="connsiteY130" fmla="*/ 31 h 10000"/>
                  <a:gd name="connsiteX131" fmla="*/ 3903 w 10000"/>
                  <a:gd name="connsiteY131" fmla="*/ 43 h 10000"/>
                  <a:gd name="connsiteX132" fmla="*/ 3930 w 10000"/>
                  <a:gd name="connsiteY132" fmla="*/ 62 h 10000"/>
                  <a:gd name="connsiteX133" fmla="*/ 3957 w 10000"/>
                  <a:gd name="connsiteY133" fmla="*/ 81 h 10000"/>
                  <a:gd name="connsiteX134" fmla="*/ 3988 w 10000"/>
                  <a:gd name="connsiteY134" fmla="*/ 106 h 10000"/>
                  <a:gd name="connsiteX135" fmla="*/ 4015 w 10000"/>
                  <a:gd name="connsiteY135" fmla="*/ 130 h 10000"/>
                  <a:gd name="connsiteX136" fmla="*/ 4047 w 10000"/>
                  <a:gd name="connsiteY136" fmla="*/ 155 h 10000"/>
                  <a:gd name="connsiteX137" fmla="*/ 4074 w 10000"/>
                  <a:gd name="connsiteY137" fmla="*/ 186 h 10000"/>
                  <a:gd name="connsiteX138" fmla="*/ 4101 w 10000"/>
                  <a:gd name="connsiteY138" fmla="*/ 217 h 10000"/>
                  <a:gd name="connsiteX139" fmla="*/ 4132 w 10000"/>
                  <a:gd name="connsiteY139" fmla="*/ 255 h 10000"/>
                  <a:gd name="connsiteX140" fmla="*/ 4160 w 10000"/>
                  <a:gd name="connsiteY140" fmla="*/ 292 h 10000"/>
                  <a:gd name="connsiteX141" fmla="*/ 4191 w 10000"/>
                  <a:gd name="connsiteY141" fmla="*/ 329 h 10000"/>
                  <a:gd name="connsiteX142" fmla="*/ 4218 w 10000"/>
                  <a:gd name="connsiteY142" fmla="*/ 373 h 10000"/>
                  <a:gd name="connsiteX143" fmla="*/ 4245 w 10000"/>
                  <a:gd name="connsiteY143" fmla="*/ 422 h 10000"/>
                  <a:gd name="connsiteX144" fmla="*/ 4277 w 10000"/>
                  <a:gd name="connsiteY144" fmla="*/ 466 h 10000"/>
                  <a:gd name="connsiteX145" fmla="*/ 4304 w 10000"/>
                  <a:gd name="connsiteY145" fmla="*/ 522 h 10000"/>
                  <a:gd name="connsiteX146" fmla="*/ 4335 w 10000"/>
                  <a:gd name="connsiteY146" fmla="*/ 571 h 10000"/>
                  <a:gd name="connsiteX147" fmla="*/ 4362 w 10000"/>
                  <a:gd name="connsiteY147" fmla="*/ 634 h 10000"/>
                  <a:gd name="connsiteX148" fmla="*/ 4389 w 10000"/>
                  <a:gd name="connsiteY148" fmla="*/ 689 h 10000"/>
                  <a:gd name="connsiteX149" fmla="*/ 4421 w 10000"/>
                  <a:gd name="connsiteY149" fmla="*/ 752 h 10000"/>
                  <a:gd name="connsiteX150" fmla="*/ 4448 w 10000"/>
                  <a:gd name="connsiteY150" fmla="*/ 820 h 10000"/>
                  <a:gd name="connsiteX151" fmla="*/ 4475 w 10000"/>
                  <a:gd name="connsiteY151" fmla="*/ 888 h 10000"/>
                  <a:gd name="connsiteX152" fmla="*/ 4507 w 10000"/>
                  <a:gd name="connsiteY152" fmla="*/ 957 h 10000"/>
                  <a:gd name="connsiteX153" fmla="*/ 4534 w 10000"/>
                  <a:gd name="connsiteY153" fmla="*/ 1037 h 10000"/>
                  <a:gd name="connsiteX154" fmla="*/ 4565 w 10000"/>
                  <a:gd name="connsiteY154" fmla="*/ 1118 h 10000"/>
                  <a:gd name="connsiteX155" fmla="*/ 4592 w 10000"/>
                  <a:gd name="connsiteY155" fmla="*/ 1199 h 10000"/>
                  <a:gd name="connsiteX156" fmla="*/ 4619 w 10000"/>
                  <a:gd name="connsiteY156" fmla="*/ 1286 h 10000"/>
                  <a:gd name="connsiteX157" fmla="*/ 4651 w 10000"/>
                  <a:gd name="connsiteY157" fmla="*/ 1373 h 10000"/>
                  <a:gd name="connsiteX158" fmla="*/ 4678 w 10000"/>
                  <a:gd name="connsiteY158" fmla="*/ 1472 h 10000"/>
                  <a:gd name="connsiteX159" fmla="*/ 4709 w 10000"/>
                  <a:gd name="connsiteY159" fmla="*/ 1565 h 10000"/>
                  <a:gd name="connsiteX160" fmla="*/ 4736 w 10000"/>
                  <a:gd name="connsiteY160" fmla="*/ 1671 h 10000"/>
                  <a:gd name="connsiteX161" fmla="*/ 4763 w 10000"/>
                  <a:gd name="connsiteY161" fmla="*/ 1776 h 10000"/>
                  <a:gd name="connsiteX162" fmla="*/ 4795 w 10000"/>
                  <a:gd name="connsiteY162" fmla="*/ 1894 h 10000"/>
                  <a:gd name="connsiteX163" fmla="*/ 4822 w 10000"/>
                  <a:gd name="connsiteY163" fmla="*/ 2012 h 10000"/>
                  <a:gd name="connsiteX164" fmla="*/ 4854 w 10000"/>
                  <a:gd name="connsiteY164" fmla="*/ 2137 h 10000"/>
                  <a:gd name="connsiteX165" fmla="*/ 4881 w 10000"/>
                  <a:gd name="connsiteY165" fmla="*/ 2267 h 10000"/>
                  <a:gd name="connsiteX166" fmla="*/ 4908 w 10000"/>
                  <a:gd name="connsiteY166" fmla="*/ 2404 h 10000"/>
                  <a:gd name="connsiteX167" fmla="*/ 4935 w 10000"/>
                  <a:gd name="connsiteY167" fmla="*/ 2553 h 10000"/>
                  <a:gd name="connsiteX168" fmla="*/ 4966 w 10000"/>
                  <a:gd name="connsiteY168" fmla="*/ 2708 h 10000"/>
                  <a:gd name="connsiteX169" fmla="*/ 4993 w 10000"/>
                  <a:gd name="connsiteY169" fmla="*/ 2870 h 10000"/>
                  <a:gd name="connsiteX170" fmla="*/ 5025 w 10000"/>
                  <a:gd name="connsiteY170" fmla="*/ 3043 h 10000"/>
                  <a:gd name="connsiteX171" fmla="*/ 5052 w 10000"/>
                  <a:gd name="connsiteY171" fmla="*/ 3230 h 10000"/>
                  <a:gd name="connsiteX172" fmla="*/ 5079 w 10000"/>
                  <a:gd name="connsiteY172" fmla="*/ 3429 h 10000"/>
                  <a:gd name="connsiteX173" fmla="*/ 5110 w 10000"/>
                  <a:gd name="connsiteY173" fmla="*/ 3646 h 10000"/>
                  <a:gd name="connsiteX174" fmla="*/ 5137 w 10000"/>
                  <a:gd name="connsiteY174" fmla="*/ 3882 h 10000"/>
                  <a:gd name="connsiteX175" fmla="*/ 5169 w 10000"/>
                  <a:gd name="connsiteY175" fmla="*/ 4143 h 10000"/>
                  <a:gd name="connsiteX176" fmla="*/ 5196 w 10000"/>
                  <a:gd name="connsiteY176" fmla="*/ 4441 h 10000"/>
                  <a:gd name="connsiteX177" fmla="*/ 5223 w 10000"/>
                  <a:gd name="connsiteY177" fmla="*/ 4789 h 10000"/>
                  <a:gd name="connsiteX178" fmla="*/ 5255 w 10000"/>
                  <a:gd name="connsiteY178" fmla="*/ 5205 h 10000"/>
                  <a:gd name="connsiteX179" fmla="*/ 5282 w 10000"/>
                  <a:gd name="connsiteY179" fmla="*/ 5758 h 10000"/>
                  <a:gd name="connsiteX180" fmla="*/ 5313 w 10000"/>
                  <a:gd name="connsiteY180" fmla="*/ 6671 h 10000"/>
                  <a:gd name="connsiteX181" fmla="*/ 5340 w 10000"/>
                  <a:gd name="connsiteY181" fmla="*/ 7776 h 10000"/>
                  <a:gd name="connsiteX182" fmla="*/ 5367 w 10000"/>
                  <a:gd name="connsiteY182" fmla="*/ 6565 h 10000"/>
                  <a:gd name="connsiteX183" fmla="*/ 5399 w 10000"/>
                  <a:gd name="connsiteY183" fmla="*/ 6255 h 10000"/>
                  <a:gd name="connsiteX184" fmla="*/ 5426 w 10000"/>
                  <a:gd name="connsiteY184" fmla="*/ 6155 h 10000"/>
                  <a:gd name="connsiteX185" fmla="*/ 5453 w 10000"/>
                  <a:gd name="connsiteY185" fmla="*/ 6180 h 10000"/>
                  <a:gd name="connsiteX186" fmla="*/ 5484 w 10000"/>
                  <a:gd name="connsiteY186" fmla="*/ 6286 h 10000"/>
                  <a:gd name="connsiteX187" fmla="*/ 5511 w 10000"/>
                  <a:gd name="connsiteY187" fmla="*/ 6484 h 10000"/>
                  <a:gd name="connsiteX188" fmla="*/ 5539 w 10000"/>
                  <a:gd name="connsiteY188" fmla="*/ 6801 h 10000"/>
                  <a:gd name="connsiteX189" fmla="*/ 5570 w 10000"/>
                  <a:gd name="connsiteY189" fmla="*/ 7373 h 10000"/>
                  <a:gd name="connsiteX190" fmla="*/ 5597 w 10000"/>
                  <a:gd name="connsiteY190" fmla="*/ 9447 h 10000"/>
                  <a:gd name="connsiteX191" fmla="*/ 5629 w 10000"/>
                  <a:gd name="connsiteY191" fmla="*/ 7621 h 10000"/>
                  <a:gd name="connsiteX192" fmla="*/ 5656 w 10000"/>
                  <a:gd name="connsiteY192" fmla="*/ 7012 h 10000"/>
                  <a:gd name="connsiteX193" fmla="*/ 5683 w 10000"/>
                  <a:gd name="connsiteY193" fmla="*/ 6708 h 10000"/>
                  <a:gd name="connsiteX194" fmla="*/ 5714 w 10000"/>
                  <a:gd name="connsiteY194" fmla="*/ 6534 h 10000"/>
                  <a:gd name="connsiteX195" fmla="*/ 5741 w 10000"/>
                  <a:gd name="connsiteY195" fmla="*/ 6429 h 10000"/>
                  <a:gd name="connsiteX196" fmla="*/ 5773 w 10000"/>
                  <a:gd name="connsiteY196" fmla="*/ 6385 h 10000"/>
                  <a:gd name="connsiteX197" fmla="*/ 5800 w 10000"/>
                  <a:gd name="connsiteY197" fmla="*/ 6385 h 10000"/>
                  <a:gd name="connsiteX198" fmla="*/ 5827 w 10000"/>
                  <a:gd name="connsiteY198" fmla="*/ 6429 h 10000"/>
                  <a:gd name="connsiteX199" fmla="*/ 5858 w 10000"/>
                  <a:gd name="connsiteY199" fmla="*/ 6516 h 10000"/>
                  <a:gd name="connsiteX200" fmla="*/ 5886 w 10000"/>
                  <a:gd name="connsiteY200" fmla="*/ 6646 h 10000"/>
                  <a:gd name="connsiteX201" fmla="*/ 5913 w 10000"/>
                  <a:gd name="connsiteY201" fmla="*/ 6845 h 10000"/>
                  <a:gd name="connsiteX202" fmla="*/ 5944 w 10000"/>
                  <a:gd name="connsiteY202" fmla="*/ 7149 h 10000"/>
                  <a:gd name="connsiteX203" fmla="*/ 5971 w 10000"/>
                  <a:gd name="connsiteY203" fmla="*/ 7658 h 10000"/>
                  <a:gd name="connsiteX204" fmla="*/ 6003 w 10000"/>
                  <a:gd name="connsiteY204" fmla="*/ 9093 h 10000"/>
                  <a:gd name="connsiteX205" fmla="*/ 6030 w 10000"/>
                  <a:gd name="connsiteY205" fmla="*/ 8106 h 10000"/>
                  <a:gd name="connsiteX206" fmla="*/ 6057 w 10000"/>
                  <a:gd name="connsiteY206" fmla="*/ 7385 h 10000"/>
                  <a:gd name="connsiteX207" fmla="*/ 6088 w 10000"/>
                  <a:gd name="connsiteY207" fmla="*/ 7019 h 10000"/>
                  <a:gd name="connsiteX208" fmla="*/ 6115 w 10000"/>
                  <a:gd name="connsiteY208" fmla="*/ 6789 h 10000"/>
                  <a:gd name="connsiteX209" fmla="*/ 6147 w 10000"/>
                  <a:gd name="connsiteY209" fmla="*/ 6634 h 10000"/>
                  <a:gd name="connsiteX210" fmla="*/ 6174 w 10000"/>
                  <a:gd name="connsiteY210" fmla="*/ 6534 h 10000"/>
                  <a:gd name="connsiteX211" fmla="*/ 6201 w 10000"/>
                  <a:gd name="connsiteY211" fmla="*/ 6472 h 10000"/>
                  <a:gd name="connsiteX212" fmla="*/ 6233 w 10000"/>
                  <a:gd name="connsiteY212" fmla="*/ 6441 h 10000"/>
                  <a:gd name="connsiteX213" fmla="*/ 6260 w 10000"/>
                  <a:gd name="connsiteY213" fmla="*/ 6435 h 10000"/>
                  <a:gd name="connsiteX214" fmla="*/ 6291 w 10000"/>
                  <a:gd name="connsiteY214" fmla="*/ 6460 h 10000"/>
                  <a:gd name="connsiteX215" fmla="*/ 6318 w 10000"/>
                  <a:gd name="connsiteY215" fmla="*/ 6516 h 10000"/>
                  <a:gd name="connsiteX216" fmla="*/ 6345 w 10000"/>
                  <a:gd name="connsiteY216" fmla="*/ 6609 h 10000"/>
                  <a:gd name="connsiteX217" fmla="*/ 6372 w 10000"/>
                  <a:gd name="connsiteY217" fmla="*/ 6733 h 10000"/>
                  <a:gd name="connsiteX218" fmla="*/ 6404 w 10000"/>
                  <a:gd name="connsiteY218" fmla="*/ 6919 h 10000"/>
                  <a:gd name="connsiteX219" fmla="*/ 6431 w 10000"/>
                  <a:gd name="connsiteY219" fmla="*/ 7186 h 10000"/>
                  <a:gd name="connsiteX220" fmla="*/ 6462 w 10000"/>
                  <a:gd name="connsiteY220" fmla="*/ 7596 h 10000"/>
                  <a:gd name="connsiteX221" fmla="*/ 6489 w 10000"/>
                  <a:gd name="connsiteY221" fmla="*/ 8466 h 10000"/>
                  <a:gd name="connsiteX222" fmla="*/ 6516 w 10000"/>
                  <a:gd name="connsiteY222" fmla="*/ 8801 h 10000"/>
                  <a:gd name="connsiteX223" fmla="*/ 6548 w 10000"/>
                  <a:gd name="connsiteY223" fmla="*/ 7714 h 10000"/>
                  <a:gd name="connsiteX224" fmla="*/ 6575 w 10000"/>
                  <a:gd name="connsiteY224" fmla="*/ 7261 h 10000"/>
                  <a:gd name="connsiteX225" fmla="*/ 6607 w 10000"/>
                  <a:gd name="connsiteY225" fmla="*/ 6981 h 10000"/>
                  <a:gd name="connsiteX226" fmla="*/ 6634 w 10000"/>
                  <a:gd name="connsiteY226" fmla="*/ 6795 h 10000"/>
                  <a:gd name="connsiteX227" fmla="*/ 6661 w 10000"/>
                  <a:gd name="connsiteY227" fmla="*/ 6658 h 10000"/>
                  <a:gd name="connsiteX228" fmla="*/ 6692 w 10000"/>
                  <a:gd name="connsiteY228" fmla="*/ 6559 h 10000"/>
                  <a:gd name="connsiteX229" fmla="*/ 6719 w 10000"/>
                  <a:gd name="connsiteY229" fmla="*/ 6497 h 10000"/>
                  <a:gd name="connsiteX230" fmla="*/ 6751 w 10000"/>
                  <a:gd name="connsiteY230" fmla="*/ 6460 h 10000"/>
                  <a:gd name="connsiteX231" fmla="*/ 6778 w 10000"/>
                  <a:gd name="connsiteY231" fmla="*/ 6453 h 10000"/>
                  <a:gd name="connsiteX232" fmla="*/ 6805 w 10000"/>
                  <a:gd name="connsiteY232" fmla="*/ 6460 h 10000"/>
                  <a:gd name="connsiteX233" fmla="*/ 6836 w 10000"/>
                  <a:gd name="connsiteY233" fmla="*/ 6503 h 10000"/>
                  <a:gd name="connsiteX234" fmla="*/ 6863 w 10000"/>
                  <a:gd name="connsiteY234" fmla="*/ 6565 h 10000"/>
                  <a:gd name="connsiteX235" fmla="*/ 6890 w 10000"/>
                  <a:gd name="connsiteY235" fmla="*/ 6658 h 10000"/>
                  <a:gd name="connsiteX236" fmla="*/ 6922 w 10000"/>
                  <a:gd name="connsiteY236" fmla="*/ 6789 h 10000"/>
                  <a:gd name="connsiteX237" fmla="*/ 6949 w 10000"/>
                  <a:gd name="connsiteY237" fmla="*/ 6975 h 10000"/>
                  <a:gd name="connsiteX238" fmla="*/ 6981 w 10000"/>
                  <a:gd name="connsiteY238" fmla="*/ 7236 h 10000"/>
                  <a:gd name="connsiteX239" fmla="*/ 7008 w 10000"/>
                  <a:gd name="connsiteY239" fmla="*/ 7634 h 10000"/>
                  <a:gd name="connsiteX240" fmla="*/ 7035 w 10000"/>
                  <a:gd name="connsiteY240" fmla="*/ 8460 h 10000"/>
                  <a:gd name="connsiteX241" fmla="*/ 7066 w 10000"/>
                  <a:gd name="connsiteY241" fmla="*/ 8969 h 10000"/>
                  <a:gd name="connsiteX242" fmla="*/ 7093 w 10000"/>
                  <a:gd name="connsiteY242" fmla="*/ 7801 h 10000"/>
                  <a:gd name="connsiteX243" fmla="*/ 7125 w 10000"/>
                  <a:gd name="connsiteY243" fmla="*/ 7329 h 10000"/>
                  <a:gd name="connsiteX244" fmla="*/ 7152 w 10000"/>
                  <a:gd name="connsiteY244" fmla="*/ 7037 h 10000"/>
                  <a:gd name="connsiteX245" fmla="*/ 7179 w 10000"/>
                  <a:gd name="connsiteY245" fmla="*/ 6839 h 10000"/>
                  <a:gd name="connsiteX246" fmla="*/ 7210 w 10000"/>
                  <a:gd name="connsiteY246" fmla="*/ 6696 h 10000"/>
                  <a:gd name="connsiteX247" fmla="*/ 7237 w 10000"/>
                  <a:gd name="connsiteY247" fmla="*/ 6590 h 10000"/>
                  <a:gd name="connsiteX248" fmla="*/ 7269 w 10000"/>
                  <a:gd name="connsiteY248" fmla="*/ 6516 h 10000"/>
                  <a:gd name="connsiteX249" fmla="*/ 7296 w 10000"/>
                  <a:gd name="connsiteY249" fmla="*/ 6472 h 10000"/>
                  <a:gd name="connsiteX250" fmla="*/ 7323 w 10000"/>
                  <a:gd name="connsiteY250" fmla="*/ 6447 h 10000"/>
                  <a:gd name="connsiteX251" fmla="*/ 7350 w 10000"/>
                  <a:gd name="connsiteY251" fmla="*/ 6447 h 10000"/>
                  <a:gd name="connsiteX252" fmla="*/ 7382 w 10000"/>
                  <a:gd name="connsiteY252" fmla="*/ 6466 h 10000"/>
                  <a:gd name="connsiteX253" fmla="*/ 7409 w 10000"/>
                  <a:gd name="connsiteY253" fmla="*/ 6509 h 10000"/>
                  <a:gd name="connsiteX254" fmla="*/ 7440 w 10000"/>
                  <a:gd name="connsiteY254" fmla="*/ 6578 h 10000"/>
                  <a:gd name="connsiteX255" fmla="*/ 7467 w 10000"/>
                  <a:gd name="connsiteY255" fmla="*/ 6677 h 10000"/>
                  <a:gd name="connsiteX256" fmla="*/ 7494 w 10000"/>
                  <a:gd name="connsiteY256" fmla="*/ 6814 h 10000"/>
                  <a:gd name="connsiteX257" fmla="*/ 7526 w 10000"/>
                  <a:gd name="connsiteY257" fmla="*/ 7006 h 10000"/>
                  <a:gd name="connsiteX258" fmla="*/ 7553 w 10000"/>
                  <a:gd name="connsiteY258" fmla="*/ 7273 h 10000"/>
                  <a:gd name="connsiteX259" fmla="*/ 7584 w 10000"/>
                  <a:gd name="connsiteY259" fmla="*/ 7696 h 10000"/>
                  <a:gd name="connsiteX260" fmla="*/ 7612 w 10000"/>
                  <a:gd name="connsiteY260" fmla="*/ 8584 h 10000"/>
                  <a:gd name="connsiteX261" fmla="*/ 7639 w 10000"/>
                  <a:gd name="connsiteY261" fmla="*/ 8814 h 10000"/>
                  <a:gd name="connsiteX262" fmla="*/ 7670 w 10000"/>
                  <a:gd name="connsiteY262" fmla="*/ 7770 h 10000"/>
                  <a:gd name="connsiteX263" fmla="*/ 7697 w 10000"/>
                  <a:gd name="connsiteY263" fmla="*/ 7317 h 10000"/>
                  <a:gd name="connsiteX264" fmla="*/ 7729 w 10000"/>
                  <a:gd name="connsiteY264" fmla="*/ 7031 h 10000"/>
                  <a:gd name="connsiteX265" fmla="*/ 7756 w 10000"/>
                  <a:gd name="connsiteY265" fmla="*/ 6839 h 10000"/>
                  <a:gd name="connsiteX266" fmla="*/ 7783 w 10000"/>
                  <a:gd name="connsiteY266" fmla="*/ 6696 h 10000"/>
                  <a:gd name="connsiteX267" fmla="*/ 7810 w 10000"/>
                  <a:gd name="connsiteY267" fmla="*/ 6590 h 10000"/>
                  <a:gd name="connsiteX268" fmla="*/ 7841 w 10000"/>
                  <a:gd name="connsiteY268" fmla="*/ 6522 h 10000"/>
                  <a:gd name="connsiteX269" fmla="*/ 7868 w 10000"/>
                  <a:gd name="connsiteY269" fmla="*/ 6472 h 10000"/>
                  <a:gd name="connsiteX270" fmla="*/ 7900 w 10000"/>
                  <a:gd name="connsiteY270" fmla="*/ 6447 h 10000"/>
                  <a:gd name="connsiteX271" fmla="*/ 7927 w 10000"/>
                  <a:gd name="connsiteY271" fmla="*/ 6447 h 10000"/>
                  <a:gd name="connsiteX272" fmla="*/ 7954 w 10000"/>
                  <a:gd name="connsiteY272" fmla="*/ 6466 h 10000"/>
                  <a:gd name="connsiteX273" fmla="*/ 7986 w 10000"/>
                  <a:gd name="connsiteY273" fmla="*/ 6509 h 10000"/>
                  <a:gd name="connsiteX274" fmla="*/ 8013 w 10000"/>
                  <a:gd name="connsiteY274" fmla="*/ 6578 h 10000"/>
                  <a:gd name="connsiteX275" fmla="*/ 8044 w 10000"/>
                  <a:gd name="connsiteY275" fmla="*/ 6683 h 10000"/>
                  <a:gd name="connsiteX276" fmla="*/ 8071 w 10000"/>
                  <a:gd name="connsiteY276" fmla="*/ 6820 h 10000"/>
                  <a:gd name="connsiteX277" fmla="*/ 8098 w 10000"/>
                  <a:gd name="connsiteY277" fmla="*/ 7006 h 10000"/>
                  <a:gd name="connsiteX278" fmla="*/ 8130 w 10000"/>
                  <a:gd name="connsiteY278" fmla="*/ 7280 h 10000"/>
                  <a:gd name="connsiteX279" fmla="*/ 8157 w 10000"/>
                  <a:gd name="connsiteY279" fmla="*/ 7714 h 10000"/>
                  <a:gd name="connsiteX280" fmla="*/ 8188 w 10000"/>
                  <a:gd name="connsiteY280" fmla="*/ 8671 h 10000"/>
                  <a:gd name="connsiteX281" fmla="*/ 8215 w 10000"/>
                  <a:gd name="connsiteY281" fmla="*/ 8696 h 10000"/>
                  <a:gd name="connsiteX282" fmla="*/ 8242 w 10000"/>
                  <a:gd name="connsiteY282" fmla="*/ 7720 h 10000"/>
                  <a:gd name="connsiteX283" fmla="*/ 8274 w 10000"/>
                  <a:gd name="connsiteY283" fmla="*/ 7286 h 10000"/>
                  <a:gd name="connsiteX284" fmla="*/ 8301 w 10000"/>
                  <a:gd name="connsiteY284" fmla="*/ 7006 h 10000"/>
                  <a:gd name="connsiteX285" fmla="*/ 8328 w 10000"/>
                  <a:gd name="connsiteY285" fmla="*/ 6820 h 10000"/>
                  <a:gd name="connsiteX286" fmla="*/ 8360 w 10000"/>
                  <a:gd name="connsiteY286" fmla="*/ 6683 h 10000"/>
                  <a:gd name="connsiteX287" fmla="*/ 8387 w 10000"/>
                  <a:gd name="connsiteY287" fmla="*/ 6584 h 10000"/>
                  <a:gd name="connsiteX288" fmla="*/ 8418 w 10000"/>
                  <a:gd name="connsiteY288" fmla="*/ 6516 h 10000"/>
                  <a:gd name="connsiteX289" fmla="*/ 8445 w 10000"/>
                  <a:gd name="connsiteY289" fmla="*/ 6472 h 10000"/>
                  <a:gd name="connsiteX290" fmla="*/ 8472 w 10000"/>
                  <a:gd name="connsiteY290" fmla="*/ 6453 h 10000"/>
                  <a:gd name="connsiteX291" fmla="*/ 8504 w 10000"/>
                  <a:gd name="connsiteY291" fmla="*/ 6460 h 10000"/>
                  <a:gd name="connsiteX292" fmla="*/ 8531 w 10000"/>
                  <a:gd name="connsiteY292" fmla="*/ 6491 h 10000"/>
                  <a:gd name="connsiteX293" fmla="*/ 8562 w 10000"/>
                  <a:gd name="connsiteY293" fmla="*/ 6553 h 10000"/>
                  <a:gd name="connsiteX294" fmla="*/ 8589 w 10000"/>
                  <a:gd name="connsiteY294" fmla="*/ 6640 h 10000"/>
                  <a:gd name="connsiteX295" fmla="*/ 8616 w 10000"/>
                  <a:gd name="connsiteY295" fmla="*/ 6770 h 10000"/>
                  <a:gd name="connsiteX296" fmla="*/ 8648 w 10000"/>
                  <a:gd name="connsiteY296" fmla="*/ 6944 h 10000"/>
                  <a:gd name="connsiteX297" fmla="*/ 8675 w 10000"/>
                  <a:gd name="connsiteY297" fmla="*/ 7205 h 10000"/>
                  <a:gd name="connsiteX298" fmla="*/ 8707 w 10000"/>
                  <a:gd name="connsiteY298" fmla="*/ 7615 h 10000"/>
                  <a:gd name="connsiteX299" fmla="*/ 8734 w 10000"/>
                  <a:gd name="connsiteY299" fmla="*/ 8460 h 10000"/>
                  <a:gd name="connsiteX300" fmla="*/ 8761 w 10000"/>
                  <a:gd name="connsiteY300" fmla="*/ 8839 h 10000"/>
                  <a:gd name="connsiteX301" fmla="*/ 8788 w 10000"/>
                  <a:gd name="connsiteY301" fmla="*/ 7733 h 10000"/>
                  <a:gd name="connsiteX302" fmla="*/ 8819 w 10000"/>
                  <a:gd name="connsiteY302" fmla="*/ 7267 h 10000"/>
                  <a:gd name="connsiteX303" fmla="*/ 8851 w 10000"/>
                  <a:gd name="connsiteY303" fmla="*/ 6981 h 10000"/>
                  <a:gd name="connsiteX304" fmla="*/ 8878 w 10000"/>
                  <a:gd name="connsiteY304" fmla="*/ 6783 h 10000"/>
                  <a:gd name="connsiteX305" fmla="*/ 8905 w 10000"/>
                  <a:gd name="connsiteY305" fmla="*/ 6646 h 10000"/>
                  <a:gd name="connsiteX306" fmla="*/ 8932 w 10000"/>
                  <a:gd name="connsiteY306" fmla="*/ 6547 h 10000"/>
                  <a:gd name="connsiteX307" fmla="*/ 8963 w 10000"/>
                  <a:gd name="connsiteY307" fmla="*/ 6484 h 10000"/>
                  <a:gd name="connsiteX308" fmla="*/ 8991 w 10000"/>
                  <a:gd name="connsiteY308" fmla="*/ 6453 h 10000"/>
                  <a:gd name="connsiteX309" fmla="*/ 9022 w 10000"/>
                  <a:gd name="connsiteY309" fmla="*/ 6447 h 10000"/>
                  <a:gd name="connsiteX310" fmla="*/ 9049 w 10000"/>
                  <a:gd name="connsiteY310" fmla="*/ 6472 h 10000"/>
                  <a:gd name="connsiteX311" fmla="*/ 9076 w 10000"/>
                  <a:gd name="connsiteY311" fmla="*/ 6528 h 10000"/>
                  <a:gd name="connsiteX312" fmla="*/ 9108 w 10000"/>
                  <a:gd name="connsiteY312" fmla="*/ 6621 h 10000"/>
                  <a:gd name="connsiteX313" fmla="*/ 9135 w 10000"/>
                  <a:gd name="connsiteY313" fmla="*/ 6758 h 10000"/>
                  <a:gd name="connsiteX314" fmla="*/ 9166 w 10000"/>
                  <a:gd name="connsiteY314" fmla="*/ 6957 h 10000"/>
                  <a:gd name="connsiteX315" fmla="*/ 9193 w 10000"/>
                  <a:gd name="connsiteY315" fmla="*/ 7267 h 10000"/>
                  <a:gd name="connsiteX316" fmla="*/ 9220 w 10000"/>
                  <a:gd name="connsiteY316" fmla="*/ 7814 h 10000"/>
                  <a:gd name="connsiteX317" fmla="*/ 9252 w 10000"/>
                  <a:gd name="connsiteY317" fmla="*/ 9863 h 10000"/>
                  <a:gd name="connsiteX318" fmla="*/ 9279 w 10000"/>
                  <a:gd name="connsiteY318" fmla="*/ 7988 h 10000"/>
                  <a:gd name="connsiteX319" fmla="*/ 9306 w 10000"/>
                  <a:gd name="connsiteY319" fmla="*/ 7335 h 10000"/>
                  <a:gd name="connsiteX320" fmla="*/ 9338 w 10000"/>
                  <a:gd name="connsiteY320" fmla="*/ 6988 h 10000"/>
                  <a:gd name="connsiteX321" fmla="*/ 9365 w 10000"/>
                  <a:gd name="connsiteY321" fmla="*/ 6758 h 10000"/>
                  <a:gd name="connsiteX322" fmla="*/ 9396 w 10000"/>
                  <a:gd name="connsiteY322" fmla="*/ 6602 h 10000"/>
                  <a:gd name="connsiteX323" fmla="*/ 9423 w 10000"/>
                  <a:gd name="connsiteY323" fmla="*/ 6503 h 10000"/>
                  <a:gd name="connsiteX324" fmla="*/ 9450 w 10000"/>
                  <a:gd name="connsiteY324" fmla="*/ 6447 h 10000"/>
                  <a:gd name="connsiteX325" fmla="*/ 9482 w 10000"/>
                  <a:gd name="connsiteY325" fmla="*/ 6435 h 10000"/>
                  <a:gd name="connsiteX326" fmla="*/ 9509 w 10000"/>
                  <a:gd name="connsiteY326" fmla="*/ 6460 h 10000"/>
                  <a:gd name="connsiteX327" fmla="*/ 9540 w 10000"/>
                  <a:gd name="connsiteY327" fmla="*/ 6534 h 10000"/>
                  <a:gd name="connsiteX328" fmla="*/ 9567 w 10000"/>
                  <a:gd name="connsiteY328" fmla="*/ 6665 h 10000"/>
                  <a:gd name="connsiteX329" fmla="*/ 9594 w 10000"/>
                  <a:gd name="connsiteY329" fmla="*/ 6882 h 10000"/>
                  <a:gd name="connsiteX330" fmla="*/ 9626 w 10000"/>
                  <a:gd name="connsiteY330" fmla="*/ 7242 h 10000"/>
                  <a:gd name="connsiteX331" fmla="*/ 9653 w 10000"/>
                  <a:gd name="connsiteY331" fmla="*/ 7981 h 10000"/>
                  <a:gd name="connsiteX332" fmla="*/ 9680 w 10000"/>
                  <a:gd name="connsiteY332" fmla="*/ 8820 h 10000"/>
                  <a:gd name="connsiteX333" fmla="*/ 9712 w 10000"/>
                  <a:gd name="connsiteY333" fmla="*/ 7484 h 10000"/>
                  <a:gd name="connsiteX334" fmla="*/ 9739 w 10000"/>
                  <a:gd name="connsiteY334" fmla="*/ 7012 h 10000"/>
                  <a:gd name="connsiteX335" fmla="*/ 9766 w 10000"/>
                  <a:gd name="connsiteY335" fmla="*/ 6758 h 10000"/>
                  <a:gd name="connsiteX336" fmla="*/ 9797 w 10000"/>
                  <a:gd name="connsiteY336" fmla="*/ 6615 h 10000"/>
                  <a:gd name="connsiteX337" fmla="*/ 9824 w 10000"/>
                  <a:gd name="connsiteY337" fmla="*/ 6559 h 10000"/>
                  <a:gd name="connsiteX338" fmla="*/ 9856 w 10000"/>
                  <a:gd name="connsiteY338" fmla="*/ 6590 h 10000"/>
                  <a:gd name="connsiteX339" fmla="*/ 9883 w 10000"/>
                  <a:gd name="connsiteY339" fmla="*/ 6708 h 10000"/>
                  <a:gd name="connsiteX340" fmla="*/ 9910 w 10000"/>
                  <a:gd name="connsiteY340" fmla="*/ 6950 h 10000"/>
                  <a:gd name="connsiteX341" fmla="*/ 9941 w 10000"/>
                  <a:gd name="connsiteY341" fmla="*/ 7404 h 10000"/>
                  <a:gd name="connsiteX342" fmla="*/ 9968 w 10000"/>
                  <a:gd name="connsiteY342" fmla="*/ 8516 h 10000"/>
                  <a:gd name="connsiteX343" fmla="*/ 10000 w 10000"/>
                  <a:gd name="connsiteY34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2925 w 10000"/>
                  <a:gd name="connsiteY102" fmla="*/ 1342 h 10000"/>
                  <a:gd name="connsiteX103" fmla="*/ 3128 w 10000"/>
                  <a:gd name="connsiteY103" fmla="*/ 1286 h 10000"/>
                  <a:gd name="connsiteX104" fmla="*/ 3155 w 10000"/>
                  <a:gd name="connsiteY104" fmla="*/ 1075 h 10000"/>
                  <a:gd name="connsiteX105" fmla="*/ 3182 w 10000"/>
                  <a:gd name="connsiteY105" fmla="*/ 907 h 10000"/>
                  <a:gd name="connsiteX106" fmla="*/ 3213 w 10000"/>
                  <a:gd name="connsiteY106" fmla="*/ 770 h 10000"/>
                  <a:gd name="connsiteX107" fmla="*/ 3240 w 10000"/>
                  <a:gd name="connsiteY107" fmla="*/ 658 h 10000"/>
                  <a:gd name="connsiteX108" fmla="*/ 3267 w 10000"/>
                  <a:gd name="connsiteY108" fmla="*/ 559 h 10000"/>
                  <a:gd name="connsiteX109" fmla="*/ 3299 w 10000"/>
                  <a:gd name="connsiteY109" fmla="*/ 478 h 10000"/>
                  <a:gd name="connsiteX110" fmla="*/ 3326 w 10000"/>
                  <a:gd name="connsiteY110" fmla="*/ 404 h 10000"/>
                  <a:gd name="connsiteX111" fmla="*/ 3357 w 10000"/>
                  <a:gd name="connsiteY111" fmla="*/ 335 h 10000"/>
                  <a:gd name="connsiteX112" fmla="*/ 3384 w 10000"/>
                  <a:gd name="connsiteY112" fmla="*/ 280 h 10000"/>
                  <a:gd name="connsiteX113" fmla="*/ 3411 w 10000"/>
                  <a:gd name="connsiteY113" fmla="*/ 230 h 10000"/>
                  <a:gd name="connsiteX114" fmla="*/ 3443 w 10000"/>
                  <a:gd name="connsiteY114" fmla="*/ 186 h 10000"/>
                  <a:gd name="connsiteX115" fmla="*/ 3470 w 10000"/>
                  <a:gd name="connsiteY115" fmla="*/ 149 h 10000"/>
                  <a:gd name="connsiteX116" fmla="*/ 3497 w 10000"/>
                  <a:gd name="connsiteY116" fmla="*/ 118 h 10000"/>
                  <a:gd name="connsiteX117" fmla="*/ 3529 w 10000"/>
                  <a:gd name="connsiteY117" fmla="*/ 87 h 10000"/>
                  <a:gd name="connsiteX118" fmla="*/ 3556 w 10000"/>
                  <a:gd name="connsiteY118" fmla="*/ 68 h 10000"/>
                  <a:gd name="connsiteX119" fmla="*/ 3587 w 10000"/>
                  <a:gd name="connsiteY119" fmla="*/ 43 h 10000"/>
                  <a:gd name="connsiteX120" fmla="*/ 3614 w 10000"/>
                  <a:gd name="connsiteY120" fmla="*/ 31 h 10000"/>
                  <a:gd name="connsiteX121" fmla="*/ 3641 w 10000"/>
                  <a:gd name="connsiteY121" fmla="*/ 19 h 10000"/>
                  <a:gd name="connsiteX122" fmla="*/ 3673 w 10000"/>
                  <a:gd name="connsiteY122" fmla="*/ 6 h 10000"/>
                  <a:gd name="connsiteX123" fmla="*/ 3700 w 10000"/>
                  <a:gd name="connsiteY123" fmla="*/ 6 h 10000"/>
                  <a:gd name="connsiteX124" fmla="*/ 3731 w 10000"/>
                  <a:gd name="connsiteY124" fmla="*/ 0 h 10000"/>
                  <a:gd name="connsiteX125" fmla="*/ 3758 w 10000"/>
                  <a:gd name="connsiteY125" fmla="*/ 0 h 10000"/>
                  <a:gd name="connsiteX126" fmla="*/ 3785 w 10000"/>
                  <a:gd name="connsiteY126" fmla="*/ 6 h 10000"/>
                  <a:gd name="connsiteX127" fmla="*/ 3817 w 10000"/>
                  <a:gd name="connsiteY127" fmla="*/ 12 h 10000"/>
                  <a:gd name="connsiteX128" fmla="*/ 3844 w 10000"/>
                  <a:gd name="connsiteY128" fmla="*/ 19 h 10000"/>
                  <a:gd name="connsiteX129" fmla="*/ 3876 w 10000"/>
                  <a:gd name="connsiteY129" fmla="*/ 31 h 10000"/>
                  <a:gd name="connsiteX130" fmla="*/ 3903 w 10000"/>
                  <a:gd name="connsiteY130" fmla="*/ 43 h 10000"/>
                  <a:gd name="connsiteX131" fmla="*/ 3930 w 10000"/>
                  <a:gd name="connsiteY131" fmla="*/ 62 h 10000"/>
                  <a:gd name="connsiteX132" fmla="*/ 3957 w 10000"/>
                  <a:gd name="connsiteY132" fmla="*/ 81 h 10000"/>
                  <a:gd name="connsiteX133" fmla="*/ 3988 w 10000"/>
                  <a:gd name="connsiteY133" fmla="*/ 106 h 10000"/>
                  <a:gd name="connsiteX134" fmla="*/ 4015 w 10000"/>
                  <a:gd name="connsiteY134" fmla="*/ 130 h 10000"/>
                  <a:gd name="connsiteX135" fmla="*/ 4047 w 10000"/>
                  <a:gd name="connsiteY135" fmla="*/ 155 h 10000"/>
                  <a:gd name="connsiteX136" fmla="*/ 4074 w 10000"/>
                  <a:gd name="connsiteY136" fmla="*/ 186 h 10000"/>
                  <a:gd name="connsiteX137" fmla="*/ 4101 w 10000"/>
                  <a:gd name="connsiteY137" fmla="*/ 217 h 10000"/>
                  <a:gd name="connsiteX138" fmla="*/ 4132 w 10000"/>
                  <a:gd name="connsiteY138" fmla="*/ 255 h 10000"/>
                  <a:gd name="connsiteX139" fmla="*/ 4160 w 10000"/>
                  <a:gd name="connsiteY139" fmla="*/ 292 h 10000"/>
                  <a:gd name="connsiteX140" fmla="*/ 4191 w 10000"/>
                  <a:gd name="connsiteY140" fmla="*/ 329 h 10000"/>
                  <a:gd name="connsiteX141" fmla="*/ 4218 w 10000"/>
                  <a:gd name="connsiteY141" fmla="*/ 373 h 10000"/>
                  <a:gd name="connsiteX142" fmla="*/ 4245 w 10000"/>
                  <a:gd name="connsiteY142" fmla="*/ 422 h 10000"/>
                  <a:gd name="connsiteX143" fmla="*/ 4277 w 10000"/>
                  <a:gd name="connsiteY143" fmla="*/ 466 h 10000"/>
                  <a:gd name="connsiteX144" fmla="*/ 4304 w 10000"/>
                  <a:gd name="connsiteY144" fmla="*/ 522 h 10000"/>
                  <a:gd name="connsiteX145" fmla="*/ 4335 w 10000"/>
                  <a:gd name="connsiteY145" fmla="*/ 571 h 10000"/>
                  <a:gd name="connsiteX146" fmla="*/ 4362 w 10000"/>
                  <a:gd name="connsiteY146" fmla="*/ 634 h 10000"/>
                  <a:gd name="connsiteX147" fmla="*/ 4389 w 10000"/>
                  <a:gd name="connsiteY147" fmla="*/ 689 h 10000"/>
                  <a:gd name="connsiteX148" fmla="*/ 4421 w 10000"/>
                  <a:gd name="connsiteY148" fmla="*/ 752 h 10000"/>
                  <a:gd name="connsiteX149" fmla="*/ 4448 w 10000"/>
                  <a:gd name="connsiteY149" fmla="*/ 820 h 10000"/>
                  <a:gd name="connsiteX150" fmla="*/ 4475 w 10000"/>
                  <a:gd name="connsiteY150" fmla="*/ 888 h 10000"/>
                  <a:gd name="connsiteX151" fmla="*/ 4507 w 10000"/>
                  <a:gd name="connsiteY151" fmla="*/ 957 h 10000"/>
                  <a:gd name="connsiteX152" fmla="*/ 4534 w 10000"/>
                  <a:gd name="connsiteY152" fmla="*/ 1037 h 10000"/>
                  <a:gd name="connsiteX153" fmla="*/ 4565 w 10000"/>
                  <a:gd name="connsiteY153" fmla="*/ 1118 h 10000"/>
                  <a:gd name="connsiteX154" fmla="*/ 4592 w 10000"/>
                  <a:gd name="connsiteY154" fmla="*/ 1199 h 10000"/>
                  <a:gd name="connsiteX155" fmla="*/ 4619 w 10000"/>
                  <a:gd name="connsiteY155" fmla="*/ 1286 h 10000"/>
                  <a:gd name="connsiteX156" fmla="*/ 4651 w 10000"/>
                  <a:gd name="connsiteY156" fmla="*/ 1373 h 10000"/>
                  <a:gd name="connsiteX157" fmla="*/ 4678 w 10000"/>
                  <a:gd name="connsiteY157" fmla="*/ 1472 h 10000"/>
                  <a:gd name="connsiteX158" fmla="*/ 4709 w 10000"/>
                  <a:gd name="connsiteY158" fmla="*/ 1565 h 10000"/>
                  <a:gd name="connsiteX159" fmla="*/ 4736 w 10000"/>
                  <a:gd name="connsiteY159" fmla="*/ 1671 h 10000"/>
                  <a:gd name="connsiteX160" fmla="*/ 4763 w 10000"/>
                  <a:gd name="connsiteY160" fmla="*/ 1776 h 10000"/>
                  <a:gd name="connsiteX161" fmla="*/ 4795 w 10000"/>
                  <a:gd name="connsiteY161" fmla="*/ 1894 h 10000"/>
                  <a:gd name="connsiteX162" fmla="*/ 4822 w 10000"/>
                  <a:gd name="connsiteY162" fmla="*/ 2012 h 10000"/>
                  <a:gd name="connsiteX163" fmla="*/ 4854 w 10000"/>
                  <a:gd name="connsiteY163" fmla="*/ 2137 h 10000"/>
                  <a:gd name="connsiteX164" fmla="*/ 4881 w 10000"/>
                  <a:gd name="connsiteY164" fmla="*/ 2267 h 10000"/>
                  <a:gd name="connsiteX165" fmla="*/ 4908 w 10000"/>
                  <a:gd name="connsiteY165" fmla="*/ 2404 h 10000"/>
                  <a:gd name="connsiteX166" fmla="*/ 4935 w 10000"/>
                  <a:gd name="connsiteY166" fmla="*/ 2553 h 10000"/>
                  <a:gd name="connsiteX167" fmla="*/ 4966 w 10000"/>
                  <a:gd name="connsiteY167" fmla="*/ 2708 h 10000"/>
                  <a:gd name="connsiteX168" fmla="*/ 4993 w 10000"/>
                  <a:gd name="connsiteY168" fmla="*/ 2870 h 10000"/>
                  <a:gd name="connsiteX169" fmla="*/ 5025 w 10000"/>
                  <a:gd name="connsiteY169" fmla="*/ 3043 h 10000"/>
                  <a:gd name="connsiteX170" fmla="*/ 5052 w 10000"/>
                  <a:gd name="connsiteY170" fmla="*/ 3230 h 10000"/>
                  <a:gd name="connsiteX171" fmla="*/ 5079 w 10000"/>
                  <a:gd name="connsiteY171" fmla="*/ 3429 h 10000"/>
                  <a:gd name="connsiteX172" fmla="*/ 5110 w 10000"/>
                  <a:gd name="connsiteY172" fmla="*/ 3646 h 10000"/>
                  <a:gd name="connsiteX173" fmla="*/ 5137 w 10000"/>
                  <a:gd name="connsiteY173" fmla="*/ 3882 h 10000"/>
                  <a:gd name="connsiteX174" fmla="*/ 5169 w 10000"/>
                  <a:gd name="connsiteY174" fmla="*/ 4143 h 10000"/>
                  <a:gd name="connsiteX175" fmla="*/ 5196 w 10000"/>
                  <a:gd name="connsiteY175" fmla="*/ 4441 h 10000"/>
                  <a:gd name="connsiteX176" fmla="*/ 5223 w 10000"/>
                  <a:gd name="connsiteY176" fmla="*/ 4789 h 10000"/>
                  <a:gd name="connsiteX177" fmla="*/ 5255 w 10000"/>
                  <a:gd name="connsiteY177" fmla="*/ 5205 h 10000"/>
                  <a:gd name="connsiteX178" fmla="*/ 5282 w 10000"/>
                  <a:gd name="connsiteY178" fmla="*/ 5758 h 10000"/>
                  <a:gd name="connsiteX179" fmla="*/ 5313 w 10000"/>
                  <a:gd name="connsiteY179" fmla="*/ 6671 h 10000"/>
                  <a:gd name="connsiteX180" fmla="*/ 5340 w 10000"/>
                  <a:gd name="connsiteY180" fmla="*/ 7776 h 10000"/>
                  <a:gd name="connsiteX181" fmla="*/ 5367 w 10000"/>
                  <a:gd name="connsiteY181" fmla="*/ 6565 h 10000"/>
                  <a:gd name="connsiteX182" fmla="*/ 5399 w 10000"/>
                  <a:gd name="connsiteY182" fmla="*/ 6255 h 10000"/>
                  <a:gd name="connsiteX183" fmla="*/ 5426 w 10000"/>
                  <a:gd name="connsiteY183" fmla="*/ 6155 h 10000"/>
                  <a:gd name="connsiteX184" fmla="*/ 5453 w 10000"/>
                  <a:gd name="connsiteY184" fmla="*/ 6180 h 10000"/>
                  <a:gd name="connsiteX185" fmla="*/ 5484 w 10000"/>
                  <a:gd name="connsiteY185" fmla="*/ 6286 h 10000"/>
                  <a:gd name="connsiteX186" fmla="*/ 5511 w 10000"/>
                  <a:gd name="connsiteY186" fmla="*/ 6484 h 10000"/>
                  <a:gd name="connsiteX187" fmla="*/ 5539 w 10000"/>
                  <a:gd name="connsiteY187" fmla="*/ 6801 h 10000"/>
                  <a:gd name="connsiteX188" fmla="*/ 5570 w 10000"/>
                  <a:gd name="connsiteY188" fmla="*/ 7373 h 10000"/>
                  <a:gd name="connsiteX189" fmla="*/ 5597 w 10000"/>
                  <a:gd name="connsiteY189" fmla="*/ 9447 h 10000"/>
                  <a:gd name="connsiteX190" fmla="*/ 5629 w 10000"/>
                  <a:gd name="connsiteY190" fmla="*/ 7621 h 10000"/>
                  <a:gd name="connsiteX191" fmla="*/ 5656 w 10000"/>
                  <a:gd name="connsiteY191" fmla="*/ 7012 h 10000"/>
                  <a:gd name="connsiteX192" fmla="*/ 5683 w 10000"/>
                  <a:gd name="connsiteY192" fmla="*/ 6708 h 10000"/>
                  <a:gd name="connsiteX193" fmla="*/ 5714 w 10000"/>
                  <a:gd name="connsiteY193" fmla="*/ 6534 h 10000"/>
                  <a:gd name="connsiteX194" fmla="*/ 5741 w 10000"/>
                  <a:gd name="connsiteY194" fmla="*/ 6429 h 10000"/>
                  <a:gd name="connsiteX195" fmla="*/ 5773 w 10000"/>
                  <a:gd name="connsiteY195" fmla="*/ 6385 h 10000"/>
                  <a:gd name="connsiteX196" fmla="*/ 5800 w 10000"/>
                  <a:gd name="connsiteY196" fmla="*/ 6385 h 10000"/>
                  <a:gd name="connsiteX197" fmla="*/ 5827 w 10000"/>
                  <a:gd name="connsiteY197" fmla="*/ 6429 h 10000"/>
                  <a:gd name="connsiteX198" fmla="*/ 5858 w 10000"/>
                  <a:gd name="connsiteY198" fmla="*/ 6516 h 10000"/>
                  <a:gd name="connsiteX199" fmla="*/ 5886 w 10000"/>
                  <a:gd name="connsiteY199" fmla="*/ 6646 h 10000"/>
                  <a:gd name="connsiteX200" fmla="*/ 5913 w 10000"/>
                  <a:gd name="connsiteY200" fmla="*/ 6845 h 10000"/>
                  <a:gd name="connsiteX201" fmla="*/ 5944 w 10000"/>
                  <a:gd name="connsiteY201" fmla="*/ 7149 h 10000"/>
                  <a:gd name="connsiteX202" fmla="*/ 5971 w 10000"/>
                  <a:gd name="connsiteY202" fmla="*/ 7658 h 10000"/>
                  <a:gd name="connsiteX203" fmla="*/ 6003 w 10000"/>
                  <a:gd name="connsiteY203" fmla="*/ 9093 h 10000"/>
                  <a:gd name="connsiteX204" fmla="*/ 6030 w 10000"/>
                  <a:gd name="connsiteY204" fmla="*/ 8106 h 10000"/>
                  <a:gd name="connsiteX205" fmla="*/ 6057 w 10000"/>
                  <a:gd name="connsiteY205" fmla="*/ 7385 h 10000"/>
                  <a:gd name="connsiteX206" fmla="*/ 6088 w 10000"/>
                  <a:gd name="connsiteY206" fmla="*/ 7019 h 10000"/>
                  <a:gd name="connsiteX207" fmla="*/ 6115 w 10000"/>
                  <a:gd name="connsiteY207" fmla="*/ 6789 h 10000"/>
                  <a:gd name="connsiteX208" fmla="*/ 6147 w 10000"/>
                  <a:gd name="connsiteY208" fmla="*/ 6634 h 10000"/>
                  <a:gd name="connsiteX209" fmla="*/ 6174 w 10000"/>
                  <a:gd name="connsiteY209" fmla="*/ 6534 h 10000"/>
                  <a:gd name="connsiteX210" fmla="*/ 6201 w 10000"/>
                  <a:gd name="connsiteY210" fmla="*/ 6472 h 10000"/>
                  <a:gd name="connsiteX211" fmla="*/ 6233 w 10000"/>
                  <a:gd name="connsiteY211" fmla="*/ 6441 h 10000"/>
                  <a:gd name="connsiteX212" fmla="*/ 6260 w 10000"/>
                  <a:gd name="connsiteY212" fmla="*/ 6435 h 10000"/>
                  <a:gd name="connsiteX213" fmla="*/ 6291 w 10000"/>
                  <a:gd name="connsiteY213" fmla="*/ 6460 h 10000"/>
                  <a:gd name="connsiteX214" fmla="*/ 6318 w 10000"/>
                  <a:gd name="connsiteY214" fmla="*/ 6516 h 10000"/>
                  <a:gd name="connsiteX215" fmla="*/ 6345 w 10000"/>
                  <a:gd name="connsiteY215" fmla="*/ 6609 h 10000"/>
                  <a:gd name="connsiteX216" fmla="*/ 6372 w 10000"/>
                  <a:gd name="connsiteY216" fmla="*/ 6733 h 10000"/>
                  <a:gd name="connsiteX217" fmla="*/ 6404 w 10000"/>
                  <a:gd name="connsiteY217" fmla="*/ 6919 h 10000"/>
                  <a:gd name="connsiteX218" fmla="*/ 6431 w 10000"/>
                  <a:gd name="connsiteY218" fmla="*/ 7186 h 10000"/>
                  <a:gd name="connsiteX219" fmla="*/ 6462 w 10000"/>
                  <a:gd name="connsiteY219" fmla="*/ 7596 h 10000"/>
                  <a:gd name="connsiteX220" fmla="*/ 6489 w 10000"/>
                  <a:gd name="connsiteY220" fmla="*/ 8466 h 10000"/>
                  <a:gd name="connsiteX221" fmla="*/ 6516 w 10000"/>
                  <a:gd name="connsiteY221" fmla="*/ 8801 h 10000"/>
                  <a:gd name="connsiteX222" fmla="*/ 6548 w 10000"/>
                  <a:gd name="connsiteY222" fmla="*/ 7714 h 10000"/>
                  <a:gd name="connsiteX223" fmla="*/ 6575 w 10000"/>
                  <a:gd name="connsiteY223" fmla="*/ 7261 h 10000"/>
                  <a:gd name="connsiteX224" fmla="*/ 6607 w 10000"/>
                  <a:gd name="connsiteY224" fmla="*/ 6981 h 10000"/>
                  <a:gd name="connsiteX225" fmla="*/ 6634 w 10000"/>
                  <a:gd name="connsiteY225" fmla="*/ 6795 h 10000"/>
                  <a:gd name="connsiteX226" fmla="*/ 6661 w 10000"/>
                  <a:gd name="connsiteY226" fmla="*/ 6658 h 10000"/>
                  <a:gd name="connsiteX227" fmla="*/ 6692 w 10000"/>
                  <a:gd name="connsiteY227" fmla="*/ 6559 h 10000"/>
                  <a:gd name="connsiteX228" fmla="*/ 6719 w 10000"/>
                  <a:gd name="connsiteY228" fmla="*/ 6497 h 10000"/>
                  <a:gd name="connsiteX229" fmla="*/ 6751 w 10000"/>
                  <a:gd name="connsiteY229" fmla="*/ 6460 h 10000"/>
                  <a:gd name="connsiteX230" fmla="*/ 6778 w 10000"/>
                  <a:gd name="connsiteY230" fmla="*/ 6453 h 10000"/>
                  <a:gd name="connsiteX231" fmla="*/ 6805 w 10000"/>
                  <a:gd name="connsiteY231" fmla="*/ 6460 h 10000"/>
                  <a:gd name="connsiteX232" fmla="*/ 6836 w 10000"/>
                  <a:gd name="connsiteY232" fmla="*/ 6503 h 10000"/>
                  <a:gd name="connsiteX233" fmla="*/ 6863 w 10000"/>
                  <a:gd name="connsiteY233" fmla="*/ 6565 h 10000"/>
                  <a:gd name="connsiteX234" fmla="*/ 6890 w 10000"/>
                  <a:gd name="connsiteY234" fmla="*/ 6658 h 10000"/>
                  <a:gd name="connsiteX235" fmla="*/ 6922 w 10000"/>
                  <a:gd name="connsiteY235" fmla="*/ 6789 h 10000"/>
                  <a:gd name="connsiteX236" fmla="*/ 6949 w 10000"/>
                  <a:gd name="connsiteY236" fmla="*/ 6975 h 10000"/>
                  <a:gd name="connsiteX237" fmla="*/ 6981 w 10000"/>
                  <a:gd name="connsiteY237" fmla="*/ 7236 h 10000"/>
                  <a:gd name="connsiteX238" fmla="*/ 7008 w 10000"/>
                  <a:gd name="connsiteY238" fmla="*/ 7634 h 10000"/>
                  <a:gd name="connsiteX239" fmla="*/ 7035 w 10000"/>
                  <a:gd name="connsiteY239" fmla="*/ 8460 h 10000"/>
                  <a:gd name="connsiteX240" fmla="*/ 7066 w 10000"/>
                  <a:gd name="connsiteY240" fmla="*/ 8969 h 10000"/>
                  <a:gd name="connsiteX241" fmla="*/ 7093 w 10000"/>
                  <a:gd name="connsiteY241" fmla="*/ 7801 h 10000"/>
                  <a:gd name="connsiteX242" fmla="*/ 7125 w 10000"/>
                  <a:gd name="connsiteY242" fmla="*/ 7329 h 10000"/>
                  <a:gd name="connsiteX243" fmla="*/ 7152 w 10000"/>
                  <a:gd name="connsiteY243" fmla="*/ 7037 h 10000"/>
                  <a:gd name="connsiteX244" fmla="*/ 7179 w 10000"/>
                  <a:gd name="connsiteY244" fmla="*/ 6839 h 10000"/>
                  <a:gd name="connsiteX245" fmla="*/ 7210 w 10000"/>
                  <a:gd name="connsiteY245" fmla="*/ 6696 h 10000"/>
                  <a:gd name="connsiteX246" fmla="*/ 7237 w 10000"/>
                  <a:gd name="connsiteY246" fmla="*/ 6590 h 10000"/>
                  <a:gd name="connsiteX247" fmla="*/ 7269 w 10000"/>
                  <a:gd name="connsiteY247" fmla="*/ 6516 h 10000"/>
                  <a:gd name="connsiteX248" fmla="*/ 7296 w 10000"/>
                  <a:gd name="connsiteY248" fmla="*/ 6472 h 10000"/>
                  <a:gd name="connsiteX249" fmla="*/ 7323 w 10000"/>
                  <a:gd name="connsiteY249" fmla="*/ 6447 h 10000"/>
                  <a:gd name="connsiteX250" fmla="*/ 7350 w 10000"/>
                  <a:gd name="connsiteY250" fmla="*/ 6447 h 10000"/>
                  <a:gd name="connsiteX251" fmla="*/ 7382 w 10000"/>
                  <a:gd name="connsiteY251" fmla="*/ 6466 h 10000"/>
                  <a:gd name="connsiteX252" fmla="*/ 7409 w 10000"/>
                  <a:gd name="connsiteY252" fmla="*/ 6509 h 10000"/>
                  <a:gd name="connsiteX253" fmla="*/ 7440 w 10000"/>
                  <a:gd name="connsiteY253" fmla="*/ 6578 h 10000"/>
                  <a:gd name="connsiteX254" fmla="*/ 7467 w 10000"/>
                  <a:gd name="connsiteY254" fmla="*/ 6677 h 10000"/>
                  <a:gd name="connsiteX255" fmla="*/ 7494 w 10000"/>
                  <a:gd name="connsiteY255" fmla="*/ 6814 h 10000"/>
                  <a:gd name="connsiteX256" fmla="*/ 7526 w 10000"/>
                  <a:gd name="connsiteY256" fmla="*/ 7006 h 10000"/>
                  <a:gd name="connsiteX257" fmla="*/ 7553 w 10000"/>
                  <a:gd name="connsiteY257" fmla="*/ 7273 h 10000"/>
                  <a:gd name="connsiteX258" fmla="*/ 7584 w 10000"/>
                  <a:gd name="connsiteY258" fmla="*/ 7696 h 10000"/>
                  <a:gd name="connsiteX259" fmla="*/ 7612 w 10000"/>
                  <a:gd name="connsiteY259" fmla="*/ 8584 h 10000"/>
                  <a:gd name="connsiteX260" fmla="*/ 7639 w 10000"/>
                  <a:gd name="connsiteY260" fmla="*/ 8814 h 10000"/>
                  <a:gd name="connsiteX261" fmla="*/ 7670 w 10000"/>
                  <a:gd name="connsiteY261" fmla="*/ 7770 h 10000"/>
                  <a:gd name="connsiteX262" fmla="*/ 7697 w 10000"/>
                  <a:gd name="connsiteY262" fmla="*/ 7317 h 10000"/>
                  <a:gd name="connsiteX263" fmla="*/ 7729 w 10000"/>
                  <a:gd name="connsiteY263" fmla="*/ 7031 h 10000"/>
                  <a:gd name="connsiteX264" fmla="*/ 7756 w 10000"/>
                  <a:gd name="connsiteY264" fmla="*/ 6839 h 10000"/>
                  <a:gd name="connsiteX265" fmla="*/ 7783 w 10000"/>
                  <a:gd name="connsiteY265" fmla="*/ 6696 h 10000"/>
                  <a:gd name="connsiteX266" fmla="*/ 7810 w 10000"/>
                  <a:gd name="connsiteY266" fmla="*/ 6590 h 10000"/>
                  <a:gd name="connsiteX267" fmla="*/ 7841 w 10000"/>
                  <a:gd name="connsiteY267" fmla="*/ 6522 h 10000"/>
                  <a:gd name="connsiteX268" fmla="*/ 7868 w 10000"/>
                  <a:gd name="connsiteY268" fmla="*/ 6472 h 10000"/>
                  <a:gd name="connsiteX269" fmla="*/ 7900 w 10000"/>
                  <a:gd name="connsiteY269" fmla="*/ 6447 h 10000"/>
                  <a:gd name="connsiteX270" fmla="*/ 7927 w 10000"/>
                  <a:gd name="connsiteY270" fmla="*/ 6447 h 10000"/>
                  <a:gd name="connsiteX271" fmla="*/ 7954 w 10000"/>
                  <a:gd name="connsiteY271" fmla="*/ 6466 h 10000"/>
                  <a:gd name="connsiteX272" fmla="*/ 7986 w 10000"/>
                  <a:gd name="connsiteY272" fmla="*/ 6509 h 10000"/>
                  <a:gd name="connsiteX273" fmla="*/ 8013 w 10000"/>
                  <a:gd name="connsiteY273" fmla="*/ 6578 h 10000"/>
                  <a:gd name="connsiteX274" fmla="*/ 8044 w 10000"/>
                  <a:gd name="connsiteY274" fmla="*/ 6683 h 10000"/>
                  <a:gd name="connsiteX275" fmla="*/ 8071 w 10000"/>
                  <a:gd name="connsiteY275" fmla="*/ 6820 h 10000"/>
                  <a:gd name="connsiteX276" fmla="*/ 8098 w 10000"/>
                  <a:gd name="connsiteY276" fmla="*/ 7006 h 10000"/>
                  <a:gd name="connsiteX277" fmla="*/ 8130 w 10000"/>
                  <a:gd name="connsiteY277" fmla="*/ 7280 h 10000"/>
                  <a:gd name="connsiteX278" fmla="*/ 8157 w 10000"/>
                  <a:gd name="connsiteY278" fmla="*/ 7714 h 10000"/>
                  <a:gd name="connsiteX279" fmla="*/ 8188 w 10000"/>
                  <a:gd name="connsiteY279" fmla="*/ 8671 h 10000"/>
                  <a:gd name="connsiteX280" fmla="*/ 8215 w 10000"/>
                  <a:gd name="connsiteY280" fmla="*/ 8696 h 10000"/>
                  <a:gd name="connsiteX281" fmla="*/ 8242 w 10000"/>
                  <a:gd name="connsiteY281" fmla="*/ 7720 h 10000"/>
                  <a:gd name="connsiteX282" fmla="*/ 8274 w 10000"/>
                  <a:gd name="connsiteY282" fmla="*/ 7286 h 10000"/>
                  <a:gd name="connsiteX283" fmla="*/ 8301 w 10000"/>
                  <a:gd name="connsiteY283" fmla="*/ 7006 h 10000"/>
                  <a:gd name="connsiteX284" fmla="*/ 8328 w 10000"/>
                  <a:gd name="connsiteY284" fmla="*/ 6820 h 10000"/>
                  <a:gd name="connsiteX285" fmla="*/ 8360 w 10000"/>
                  <a:gd name="connsiteY285" fmla="*/ 6683 h 10000"/>
                  <a:gd name="connsiteX286" fmla="*/ 8387 w 10000"/>
                  <a:gd name="connsiteY286" fmla="*/ 6584 h 10000"/>
                  <a:gd name="connsiteX287" fmla="*/ 8418 w 10000"/>
                  <a:gd name="connsiteY287" fmla="*/ 6516 h 10000"/>
                  <a:gd name="connsiteX288" fmla="*/ 8445 w 10000"/>
                  <a:gd name="connsiteY288" fmla="*/ 6472 h 10000"/>
                  <a:gd name="connsiteX289" fmla="*/ 8472 w 10000"/>
                  <a:gd name="connsiteY289" fmla="*/ 6453 h 10000"/>
                  <a:gd name="connsiteX290" fmla="*/ 8504 w 10000"/>
                  <a:gd name="connsiteY290" fmla="*/ 6460 h 10000"/>
                  <a:gd name="connsiteX291" fmla="*/ 8531 w 10000"/>
                  <a:gd name="connsiteY291" fmla="*/ 6491 h 10000"/>
                  <a:gd name="connsiteX292" fmla="*/ 8562 w 10000"/>
                  <a:gd name="connsiteY292" fmla="*/ 6553 h 10000"/>
                  <a:gd name="connsiteX293" fmla="*/ 8589 w 10000"/>
                  <a:gd name="connsiteY293" fmla="*/ 6640 h 10000"/>
                  <a:gd name="connsiteX294" fmla="*/ 8616 w 10000"/>
                  <a:gd name="connsiteY294" fmla="*/ 6770 h 10000"/>
                  <a:gd name="connsiteX295" fmla="*/ 8648 w 10000"/>
                  <a:gd name="connsiteY295" fmla="*/ 6944 h 10000"/>
                  <a:gd name="connsiteX296" fmla="*/ 8675 w 10000"/>
                  <a:gd name="connsiteY296" fmla="*/ 7205 h 10000"/>
                  <a:gd name="connsiteX297" fmla="*/ 8707 w 10000"/>
                  <a:gd name="connsiteY297" fmla="*/ 7615 h 10000"/>
                  <a:gd name="connsiteX298" fmla="*/ 8734 w 10000"/>
                  <a:gd name="connsiteY298" fmla="*/ 8460 h 10000"/>
                  <a:gd name="connsiteX299" fmla="*/ 8761 w 10000"/>
                  <a:gd name="connsiteY299" fmla="*/ 8839 h 10000"/>
                  <a:gd name="connsiteX300" fmla="*/ 8788 w 10000"/>
                  <a:gd name="connsiteY300" fmla="*/ 7733 h 10000"/>
                  <a:gd name="connsiteX301" fmla="*/ 8819 w 10000"/>
                  <a:gd name="connsiteY301" fmla="*/ 7267 h 10000"/>
                  <a:gd name="connsiteX302" fmla="*/ 8851 w 10000"/>
                  <a:gd name="connsiteY302" fmla="*/ 6981 h 10000"/>
                  <a:gd name="connsiteX303" fmla="*/ 8878 w 10000"/>
                  <a:gd name="connsiteY303" fmla="*/ 6783 h 10000"/>
                  <a:gd name="connsiteX304" fmla="*/ 8905 w 10000"/>
                  <a:gd name="connsiteY304" fmla="*/ 6646 h 10000"/>
                  <a:gd name="connsiteX305" fmla="*/ 8932 w 10000"/>
                  <a:gd name="connsiteY305" fmla="*/ 6547 h 10000"/>
                  <a:gd name="connsiteX306" fmla="*/ 8963 w 10000"/>
                  <a:gd name="connsiteY306" fmla="*/ 6484 h 10000"/>
                  <a:gd name="connsiteX307" fmla="*/ 8991 w 10000"/>
                  <a:gd name="connsiteY307" fmla="*/ 6453 h 10000"/>
                  <a:gd name="connsiteX308" fmla="*/ 9022 w 10000"/>
                  <a:gd name="connsiteY308" fmla="*/ 6447 h 10000"/>
                  <a:gd name="connsiteX309" fmla="*/ 9049 w 10000"/>
                  <a:gd name="connsiteY309" fmla="*/ 6472 h 10000"/>
                  <a:gd name="connsiteX310" fmla="*/ 9076 w 10000"/>
                  <a:gd name="connsiteY310" fmla="*/ 6528 h 10000"/>
                  <a:gd name="connsiteX311" fmla="*/ 9108 w 10000"/>
                  <a:gd name="connsiteY311" fmla="*/ 6621 h 10000"/>
                  <a:gd name="connsiteX312" fmla="*/ 9135 w 10000"/>
                  <a:gd name="connsiteY312" fmla="*/ 6758 h 10000"/>
                  <a:gd name="connsiteX313" fmla="*/ 9166 w 10000"/>
                  <a:gd name="connsiteY313" fmla="*/ 6957 h 10000"/>
                  <a:gd name="connsiteX314" fmla="*/ 9193 w 10000"/>
                  <a:gd name="connsiteY314" fmla="*/ 7267 h 10000"/>
                  <a:gd name="connsiteX315" fmla="*/ 9220 w 10000"/>
                  <a:gd name="connsiteY315" fmla="*/ 7814 h 10000"/>
                  <a:gd name="connsiteX316" fmla="*/ 9252 w 10000"/>
                  <a:gd name="connsiteY316" fmla="*/ 9863 h 10000"/>
                  <a:gd name="connsiteX317" fmla="*/ 9279 w 10000"/>
                  <a:gd name="connsiteY317" fmla="*/ 7988 h 10000"/>
                  <a:gd name="connsiteX318" fmla="*/ 9306 w 10000"/>
                  <a:gd name="connsiteY318" fmla="*/ 7335 h 10000"/>
                  <a:gd name="connsiteX319" fmla="*/ 9338 w 10000"/>
                  <a:gd name="connsiteY319" fmla="*/ 6988 h 10000"/>
                  <a:gd name="connsiteX320" fmla="*/ 9365 w 10000"/>
                  <a:gd name="connsiteY320" fmla="*/ 6758 h 10000"/>
                  <a:gd name="connsiteX321" fmla="*/ 9396 w 10000"/>
                  <a:gd name="connsiteY321" fmla="*/ 6602 h 10000"/>
                  <a:gd name="connsiteX322" fmla="*/ 9423 w 10000"/>
                  <a:gd name="connsiteY322" fmla="*/ 6503 h 10000"/>
                  <a:gd name="connsiteX323" fmla="*/ 9450 w 10000"/>
                  <a:gd name="connsiteY323" fmla="*/ 6447 h 10000"/>
                  <a:gd name="connsiteX324" fmla="*/ 9482 w 10000"/>
                  <a:gd name="connsiteY324" fmla="*/ 6435 h 10000"/>
                  <a:gd name="connsiteX325" fmla="*/ 9509 w 10000"/>
                  <a:gd name="connsiteY325" fmla="*/ 6460 h 10000"/>
                  <a:gd name="connsiteX326" fmla="*/ 9540 w 10000"/>
                  <a:gd name="connsiteY326" fmla="*/ 6534 h 10000"/>
                  <a:gd name="connsiteX327" fmla="*/ 9567 w 10000"/>
                  <a:gd name="connsiteY327" fmla="*/ 6665 h 10000"/>
                  <a:gd name="connsiteX328" fmla="*/ 9594 w 10000"/>
                  <a:gd name="connsiteY328" fmla="*/ 6882 h 10000"/>
                  <a:gd name="connsiteX329" fmla="*/ 9626 w 10000"/>
                  <a:gd name="connsiteY329" fmla="*/ 7242 h 10000"/>
                  <a:gd name="connsiteX330" fmla="*/ 9653 w 10000"/>
                  <a:gd name="connsiteY330" fmla="*/ 7981 h 10000"/>
                  <a:gd name="connsiteX331" fmla="*/ 9680 w 10000"/>
                  <a:gd name="connsiteY331" fmla="*/ 8820 h 10000"/>
                  <a:gd name="connsiteX332" fmla="*/ 9712 w 10000"/>
                  <a:gd name="connsiteY332" fmla="*/ 7484 h 10000"/>
                  <a:gd name="connsiteX333" fmla="*/ 9739 w 10000"/>
                  <a:gd name="connsiteY333" fmla="*/ 7012 h 10000"/>
                  <a:gd name="connsiteX334" fmla="*/ 9766 w 10000"/>
                  <a:gd name="connsiteY334" fmla="*/ 6758 h 10000"/>
                  <a:gd name="connsiteX335" fmla="*/ 9797 w 10000"/>
                  <a:gd name="connsiteY335" fmla="*/ 6615 h 10000"/>
                  <a:gd name="connsiteX336" fmla="*/ 9824 w 10000"/>
                  <a:gd name="connsiteY336" fmla="*/ 6559 h 10000"/>
                  <a:gd name="connsiteX337" fmla="*/ 9856 w 10000"/>
                  <a:gd name="connsiteY337" fmla="*/ 6590 h 10000"/>
                  <a:gd name="connsiteX338" fmla="*/ 9883 w 10000"/>
                  <a:gd name="connsiteY338" fmla="*/ 6708 h 10000"/>
                  <a:gd name="connsiteX339" fmla="*/ 9910 w 10000"/>
                  <a:gd name="connsiteY339" fmla="*/ 6950 h 10000"/>
                  <a:gd name="connsiteX340" fmla="*/ 9941 w 10000"/>
                  <a:gd name="connsiteY340" fmla="*/ 7404 h 10000"/>
                  <a:gd name="connsiteX341" fmla="*/ 9968 w 10000"/>
                  <a:gd name="connsiteY341" fmla="*/ 8516 h 10000"/>
                  <a:gd name="connsiteX342" fmla="*/ 10000 w 10000"/>
                  <a:gd name="connsiteY34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2898 w 10000"/>
                  <a:gd name="connsiteY101" fmla="*/ 1118 h 10000"/>
                  <a:gd name="connsiteX102" fmla="*/ 3128 w 10000"/>
                  <a:gd name="connsiteY102" fmla="*/ 1286 h 10000"/>
                  <a:gd name="connsiteX103" fmla="*/ 3155 w 10000"/>
                  <a:gd name="connsiteY103" fmla="*/ 1075 h 10000"/>
                  <a:gd name="connsiteX104" fmla="*/ 3182 w 10000"/>
                  <a:gd name="connsiteY104" fmla="*/ 907 h 10000"/>
                  <a:gd name="connsiteX105" fmla="*/ 3213 w 10000"/>
                  <a:gd name="connsiteY105" fmla="*/ 770 h 10000"/>
                  <a:gd name="connsiteX106" fmla="*/ 3240 w 10000"/>
                  <a:gd name="connsiteY106" fmla="*/ 658 h 10000"/>
                  <a:gd name="connsiteX107" fmla="*/ 3267 w 10000"/>
                  <a:gd name="connsiteY107" fmla="*/ 559 h 10000"/>
                  <a:gd name="connsiteX108" fmla="*/ 3299 w 10000"/>
                  <a:gd name="connsiteY108" fmla="*/ 478 h 10000"/>
                  <a:gd name="connsiteX109" fmla="*/ 3326 w 10000"/>
                  <a:gd name="connsiteY109" fmla="*/ 404 h 10000"/>
                  <a:gd name="connsiteX110" fmla="*/ 3357 w 10000"/>
                  <a:gd name="connsiteY110" fmla="*/ 335 h 10000"/>
                  <a:gd name="connsiteX111" fmla="*/ 3384 w 10000"/>
                  <a:gd name="connsiteY111" fmla="*/ 280 h 10000"/>
                  <a:gd name="connsiteX112" fmla="*/ 3411 w 10000"/>
                  <a:gd name="connsiteY112" fmla="*/ 230 h 10000"/>
                  <a:gd name="connsiteX113" fmla="*/ 3443 w 10000"/>
                  <a:gd name="connsiteY113" fmla="*/ 186 h 10000"/>
                  <a:gd name="connsiteX114" fmla="*/ 3470 w 10000"/>
                  <a:gd name="connsiteY114" fmla="*/ 149 h 10000"/>
                  <a:gd name="connsiteX115" fmla="*/ 3497 w 10000"/>
                  <a:gd name="connsiteY115" fmla="*/ 118 h 10000"/>
                  <a:gd name="connsiteX116" fmla="*/ 3529 w 10000"/>
                  <a:gd name="connsiteY116" fmla="*/ 87 h 10000"/>
                  <a:gd name="connsiteX117" fmla="*/ 3556 w 10000"/>
                  <a:gd name="connsiteY117" fmla="*/ 68 h 10000"/>
                  <a:gd name="connsiteX118" fmla="*/ 3587 w 10000"/>
                  <a:gd name="connsiteY118" fmla="*/ 43 h 10000"/>
                  <a:gd name="connsiteX119" fmla="*/ 3614 w 10000"/>
                  <a:gd name="connsiteY119" fmla="*/ 31 h 10000"/>
                  <a:gd name="connsiteX120" fmla="*/ 3641 w 10000"/>
                  <a:gd name="connsiteY120" fmla="*/ 19 h 10000"/>
                  <a:gd name="connsiteX121" fmla="*/ 3673 w 10000"/>
                  <a:gd name="connsiteY121" fmla="*/ 6 h 10000"/>
                  <a:gd name="connsiteX122" fmla="*/ 3700 w 10000"/>
                  <a:gd name="connsiteY122" fmla="*/ 6 h 10000"/>
                  <a:gd name="connsiteX123" fmla="*/ 3731 w 10000"/>
                  <a:gd name="connsiteY123" fmla="*/ 0 h 10000"/>
                  <a:gd name="connsiteX124" fmla="*/ 3758 w 10000"/>
                  <a:gd name="connsiteY124" fmla="*/ 0 h 10000"/>
                  <a:gd name="connsiteX125" fmla="*/ 3785 w 10000"/>
                  <a:gd name="connsiteY125" fmla="*/ 6 h 10000"/>
                  <a:gd name="connsiteX126" fmla="*/ 3817 w 10000"/>
                  <a:gd name="connsiteY126" fmla="*/ 12 h 10000"/>
                  <a:gd name="connsiteX127" fmla="*/ 3844 w 10000"/>
                  <a:gd name="connsiteY127" fmla="*/ 19 h 10000"/>
                  <a:gd name="connsiteX128" fmla="*/ 3876 w 10000"/>
                  <a:gd name="connsiteY128" fmla="*/ 31 h 10000"/>
                  <a:gd name="connsiteX129" fmla="*/ 3903 w 10000"/>
                  <a:gd name="connsiteY129" fmla="*/ 43 h 10000"/>
                  <a:gd name="connsiteX130" fmla="*/ 3930 w 10000"/>
                  <a:gd name="connsiteY130" fmla="*/ 62 h 10000"/>
                  <a:gd name="connsiteX131" fmla="*/ 3957 w 10000"/>
                  <a:gd name="connsiteY131" fmla="*/ 81 h 10000"/>
                  <a:gd name="connsiteX132" fmla="*/ 3988 w 10000"/>
                  <a:gd name="connsiteY132" fmla="*/ 106 h 10000"/>
                  <a:gd name="connsiteX133" fmla="*/ 4015 w 10000"/>
                  <a:gd name="connsiteY133" fmla="*/ 130 h 10000"/>
                  <a:gd name="connsiteX134" fmla="*/ 4047 w 10000"/>
                  <a:gd name="connsiteY134" fmla="*/ 155 h 10000"/>
                  <a:gd name="connsiteX135" fmla="*/ 4074 w 10000"/>
                  <a:gd name="connsiteY135" fmla="*/ 186 h 10000"/>
                  <a:gd name="connsiteX136" fmla="*/ 4101 w 10000"/>
                  <a:gd name="connsiteY136" fmla="*/ 217 h 10000"/>
                  <a:gd name="connsiteX137" fmla="*/ 4132 w 10000"/>
                  <a:gd name="connsiteY137" fmla="*/ 255 h 10000"/>
                  <a:gd name="connsiteX138" fmla="*/ 4160 w 10000"/>
                  <a:gd name="connsiteY138" fmla="*/ 292 h 10000"/>
                  <a:gd name="connsiteX139" fmla="*/ 4191 w 10000"/>
                  <a:gd name="connsiteY139" fmla="*/ 329 h 10000"/>
                  <a:gd name="connsiteX140" fmla="*/ 4218 w 10000"/>
                  <a:gd name="connsiteY140" fmla="*/ 373 h 10000"/>
                  <a:gd name="connsiteX141" fmla="*/ 4245 w 10000"/>
                  <a:gd name="connsiteY141" fmla="*/ 422 h 10000"/>
                  <a:gd name="connsiteX142" fmla="*/ 4277 w 10000"/>
                  <a:gd name="connsiteY142" fmla="*/ 466 h 10000"/>
                  <a:gd name="connsiteX143" fmla="*/ 4304 w 10000"/>
                  <a:gd name="connsiteY143" fmla="*/ 522 h 10000"/>
                  <a:gd name="connsiteX144" fmla="*/ 4335 w 10000"/>
                  <a:gd name="connsiteY144" fmla="*/ 571 h 10000"/>
                  <a:gd name="connsiteX145" fmla="*/ 4362 w 10000"/>
                  <a:gd name="connsiteY145" fmla="*/ 634 h 10000"/>
                  <a:gd name="connsiteX146" fmla="*/ 4389 w 10000"/>
                  <a:gd name="connsiteY146" fmla="*/ 689 h 10000"/>
                  <a:gd name="connsiteX147" fmla="*/ 4421 w 10000"/>
                  <a:gd name="connsiteY147" fmla="*/ 752 h 10000"/>
                  <a:gd name="connsiteX148" fmla="*/ 4448 w 10000"/>
                  <a:gd name="connsiteY148" fmla="*/ 820 h 10000"/>
                  <a:gd name="connsiteX149" fmla="*/ 4475 w 10000"/>
                  <a:gd name="connsiteY149" fmla="*/ 888 h 10000"/>
                  <a:gd name="connsiteX150" fmla="*/ 4507 w 10000"/>
                  <a:gd name="connsiteY150" fmla="*/ 957 h 10000"/>
                  <a:gd name="connsiteX151" fmla="*/ 4534 w 10000"/>
                  <a:gd name="connsiteY151" fmla="*/ 1037 h 10000"/>
                  <a:gd name="connsiteX152" fmla="*/ 4565 w 10000"/>
                  <a:gd name="connsiteY152" fmla="*/ 1118 h 10000"/>
                  <a:gd name="connsiteX153" fmla="*/ 4592 w 10000"/>
                  <a:gd name="connsiteY153" fmla="*/ 1199 h 10000"/>
                  <a:gd name="connsiteX154" fmla="*/ 4619 w 10000"/>
                  <a:gd name="connsiteY154" fmla="*/ 1286 h 10000"/>
                  <a:gd name="connsiteX155" fmla="*/ 4651 w 10000"/>
                  <a:gd name="connsiteY155" fmla="*/ 1373 h 10000"/>
                  <a:gd name="connsiteX156" fmla="*/ 4678 w 10000"/>
                  <a:gd name="connsiteY156" fmla="*/ 1472 h 10000"/>
                  <a:gd name="connsiteX157" fmla="*/ 4709 w 10000"/>
                  <a:gd name="connsiteY157" fmla="*/ 1565 h 10000"/>
                  <a:gd name="connsiteX158" fmla="*/ 4736 w 10000"/>
                  <a:gd name="connsiteY158" fmla="*/ 1671 h 10000"/>
                  <a:gd name="connsiteX159" fmla="*/ 4763 w 10000"/>
                  <a:gd name="connsiteY159" fmla="*/ 1776 h 10000"/>
                  <a:gd name="connsiteX160" fmla="*/ 4795 w 10000"/>
                  <a:gd name="connsiteY160" fmla="*/ 1894 h 10000"/>
                  <a:gd name="connsiteX161" fmla="*/ 4822 w 10000"/>
                  <a:gd name="connsiteY161" fmla="*/ 2012 h 10000"/>
                  <a:gd name="connsiteX162" fmla="*/ 4854 w 10000"/>
                  <a:gd name="connsiteY162" fmla="*/ 2137 h 10000"/>
                  <a:gd name="connsiteX163" fmla="*/ 4881 w 10000"/>
                  <a:gd name="connsiteY163" fmla="*/ 2267 h 10000"/>
                  <a:gd name="connsiteX164" fmla="*/ 4908 w 10000"/>
                  <a:gd name="connsiteY164" fmla="*/ 2404 h 10000"/>
                  <a:gd name="connsiteX165" fmla="*/ 4935 w 10000"/>
                  <a:gd name="connsiteY165" fmla="*/ 2553 h 10000"/>
                  <a:gd name="connsiteX166" fmla="*/ 4966 w 10000"/>
                  <a:gd name="connsiteY166" fmla="*/ 2708 h 10000"/>
                  <a:gd name="connsiteX167" fmla="*/ 4993 w 10000"/>
                  <a:gd name="connsiteY167" fmla="*/ 2870 h 10000"/>
                  <a:gd name="connsiteX168" fmla="*/ 5025 w 10000"/>
                  <a:gd name="connsiteY168" fmla="*/ 3043 h 10000"/>
                  <a:gd name="connsiteX169" fmla="*/ 5052 w 10000"/>
                  <a:gd name="connsiteY169" fmla="*/ 3230 h 10000"/>
                  <a:gd name="connsiteX170" fmla="*/ 5079 w 10000"/>
                  <a:gd name="connsiteY170" fmla="*/ 3429 h 10000"/>
                  <a:gd name="connsiteX171" fmla="*/ 5110 w 10000"/>
                  <a:gd name="connsiteY171" fmla="*/ 3646 h 10000"/>
                  <a:gd name="connsiteX172" fmla="*/ 5137 w 10000"/>
                  <a:gd name="connsiteY172" fmla="*/ 3882 h 10000"/>
                  <a:gd name="connsiteX173" fmla="*/ 5169 w 10000"/>
                  <a:gd name="connsiteY173" fmla="*/ 4143 h 10000"/>
                  <a:gd name="connsiteX174" fmla="*/ 5196 w 10000"/>
                  <a:gd name="connsiteY174" fmla="*/ 4441 h 10000"/>
                  <a:gd name="connsiteX175" fmla="*/ 5223 w 10000"/>
                  <a:gd name="connsiteY175" fmla="*/ 4789 h 10000"/>
                  <a:gd name="connsiteX176" fmla="*/ 5255 w 10000"/>
                  <a:gd name="connsiteY176" fmla="*/ 5205 h 10000"/>
                  <a:gd name="connsiteX177" fmla="*/ 5282 w 10000"/>
                  <a:gd name="connsiteY177" fmla="*/ 5758 h 10000"/>
                  <a:gd name="connsiteX178" fmla="*/ 5313 w 10000"/>
                  <a:gd name="connsiteY178" fmla="*/ 6671 h 10000"/>
                  <a:gd name="connsiteX179" fmla="*/ 5340 w 10000"/>
                  <a:gd name="connsiteY179" fmla="*/ 7776 h 10000"/>
                  <a:gd name="connsiteX180" fmla="*/ 5367 w 10000"/>
                  <a:gd name="connsiteY180" fmla="*/ 6565 h 10000"/>
                  <a:gd name="connsiteX181" fmla="*/ 5399 w 10000"/>
                  <a:gd name="connsiteY181" fmla="*/ 6255 h 10000"/>
                  <a:gd name="connsiteX182" fmla="*/ 5426 w 10000"/>
                  <a:gd name="connsiteY182" fmla="*/ 6155 h 10000"/>
                  <a:gd name="connsiteX183" fmla="*/ 5453 w 10000"/>
                  <a:gd name="connsiteY183" fmla="*/ 6180 h 10000"/>
                  <a:gd name="connsiteX184" fmla="*/ 5484 w 10000"/>
                  <a:gd name="connsiteY184" fmla="*/ 6286 h 10000"/>
                  <a:gd name="connsiteX185" fmla="*/ 5511 w 10000"/>
                  <a:gd name="connsiteY185" fmla="*/ 6484 h 10000"/>
                  <a:gd name="connsiteX186" fmla="*/ 5539 w 10000"/>
                  <a:gd name="connsiteY186" fmla="*/ 6801 h 10000"/>
                  <a:gd name="connsiteX187" fmla="*/ 5570 w 10000"/>
                  <a:gd name="connsiteY187" fmla="*/ 7373 h 10000"/>
                  <a:gd name="connsiteX188" fmla="*/ 5597 w 10000"/>
                  <a:gd name="connsiteY188" fmla="*/ 9447 h 10000"/>
                  <a:gd name="connsiteX189" fmla="*/ 5629 w 10000"/>
                  <a:gd name="connsiteY189" fmla="*/ 7621 h 10000"/>
                  <a:gd name="connsiteX190" fmla="*/ 5656 w 10000"/>
                  <a:gd name="connsiteY190" fmla="*/ 7012 h 10000"/>
                  <a:gd name="connsiteX191" fmla="*/ 5683 w 10000"/>
                  <a:gd name="connsiteY191" fmla="*/ 6708 h 10000"/>
                  <a:gd name="connsiteX192" fmla="*/ 5714 w 10000"/>
                  <a:gd name="connsiteY192" fmla="*/ 6534 h 10000"/>
                  <a:gd name="connsiteX193" fmla="*/ 5741 w 10000"/>
                  <a:gd name="connsiteY193" fmla="*/ 6429 h 10000"/>
                  <a:gd name="connsiteX194" fmla="*/ 5773 w 10000"/>
                  <a:gd name="connsiteY194" fmla="*/ 6385 h 10000"/>
                  <a:gd name="connsiteX195" fmla="*/ 5800 w 10000"/>
                  <a:gd name="connsiteY195" fmla="*/ 6385 h 10000"/>
                  <a:gd name="connsiteX196" fmla="*/ 5827 w 10000"/>
                  <a:gd name="connsiteY196" fmla="*/ 6429 h 10000"/>
                  <a:gd name="connsiteX197" fmla="*/ 5858 w 10000"/>
                  <a:gd name="connsiteY197" fmla="*/ 6516 h 10000"/>
                  <a:gd name="connsiteX198" fmla="*/ 5886 w 10000"/>
                  <a:gd name="connsiteY198" fmla="*/ 6646 h 10000"/>
                  <a:gd name="connsiteX199" fmla="*/ 5913 w 10000"/>
                  <a:gd name="connsiteY199" fmla="*/ 6845 h 10000"/>
                  <a:gd name="connsiteX200" fmla="*/ 5944 w 10000"/>
                  <a:gd name="connsiteY200" fmla="*/ 7149 h 10000"/>
                  <a:gd name="connsiteX201" fmla="*/ 5971 w 10000"/>
                  <a:gd name="connsiteY201" fmla="*/ 7658 h 10000"/>
                  <a:gd name="connsiteX202" fmla="*/ 6003 w 10000"/>
                  <a:gd name="connsiteY202" fmla="*/ 9093 h 10000"/>
                  <a:gd name="connsiteX203" fmla="*/ 6030 w 10000"/>
                  <a:gd name="connsiteY203" fmla="*/ 8106 h 10000"/>
                  <a:gd name="connsiteX204" fmla="*/ 6057 w 10000"/>
                  <a:gd name="connsiteY204" fmla="*/ 7385 h 10000"/>
                  <a:gd name="connsiteX205" fmla="*/ 6088 w 10000"/>
                  <a:gd name="connsiteY205" fmla="*/ 7019 h 10000"/>
                  <a:gd name="connsiteX206" fmla="*/ 6115 w 10000"/>
                  <a:gd name="connsiteY206" fmla="*/ 6789 h 10000"/>
                  <a:gd name="connsiteX207" fmla="*/ 6147 w 10000"/>
                  <a:gd name="connsiteY207" fmla="*/ 6634 h 10000"/>
                  <a:gd name="connsiteX208" fmla="*/ 6174 w 10000"/>
                  <a:gd name="connsiteY208" fmla="*/ 6534 h 10000"/>
                  <a:gd name="connsiteX209" fmla="*/ 6201 w 10000"/>
                  <a:gd name="connsiteY209" fmla="*/ 6472 h 10000"/>
                  <a:gd name="connsiteX210" fmla="*/ 6233 w 10000"/>
                  <a:gd name="connsiteY210" fmla="*/ 6441 h 10000"/>
                  <a:gd name="connsiteX211" fmla="*/ 6260 w 10000"/>
                  <a:gd name="connsiteY211" fmla="*/ 6435 h 10000"/>
                  <a:gd name="connsiteX212" fmla="*/ 6291 w 10000"/>
                  <a:gd name="connsiteY212" fmla="*/ 6460 h 10000"/>
                  <a:gd name="connsiteX213" fmla="*/ 6318 w 10000"/>
                  <a:gd name="connsiteY213" fmla="*/ 6516 h 10000"/>
                  <a:gd name="connsiteX214" fmla="*/ 6345 w 10000"/>
                  <a:gd name="connsiteY214" fmla="*/ 6609 h 10000"/>
                  <a:gd name="connsiteX215" fmla="*/ 6372 w 10000"/>
                  <a:gd name="connsiteY215" fmla="*/ 6733 h 10000"/>
                  <a:gd name="connsiteX216" fmla="*/ 6404 w 10000"/>
                  <a:gd name="connsiteY216" fmla="*/ 6919 h 10000"/>
                  <a:gd name="connsiteX217" fmla="*/ 6431 w 10000"/>
                  <a:gd name="connsiteY217" fmla="*/ 7186 h 10000"/>
                  <a:gd name="connsiteX218" fmla="*/ 6462 w 10000"/>
                  <a:gd name="connsiteY218" fmla="*/ 7596 h 10000"/>
                  <a:gd name="connsiteX219" fmla="*/ 6489 w 10000"/>
                  <a:gd name="connsiteY219" fmla="*/ 8466 h 10000"/>
                  <a:gd name="connsiteX220" fmla="*/ 6516 w 10000"/>
                  <a:gd name="connsiteY220" fmla="*/ 8801 h 10000"/>
                  <a:gd name="connsiteX221" fmla="*/ 6548 w 10000"/>
                  <a:gd name="connsiteY221" fmla="*/ 7714 h 10000"/>
                  <a:gd name="connsiteX222" fmla="*/ 6575 w 10000"/>
                  <a:gd name="connsiteY222" fmla="*/ 7261 h 10000"/>
                  <a:gd name="connsiteX223" fmla="*/ 6607 w 10000"/>
                  <a:gd name="connsiteY223" fmla="*/ 6981 h 10000"/>
                  <a:gd name="connsiteX224" fmla="*/ 6634 w 10000"/>
                  <a:gd name="connsiteY224" fmla="*/ 6795 h 10000"/>
                  <a:gd name="connsiteX225" fmla="*/ 6661 w 10000"/>
                  <a:gd name="connsiteY225" fmla="*/ 6658 h 10000"/>
                  <a:gd name="connsiteX226" fmla="*/ 6692 w 10000"/>
                  <a:gd name="connsiteY226" fmla="*/ 6559 h 10000"/>
                  <a:gd name="connsiteX227" fmla="*/ 6719 w 10000"/>
                  <a:gd name="connsiteY227" fmla="*/ 6497 h 10000"/>
                  <a:gd name="connsiteX228" fmla="*/ 6751 w 10000"/>
                  <a:gd name="connsiteY228" fmla="*/ 6460 h 10000"/>
                  <a:gd name="connsiteX229" fmla="*/ 6778 w 10000"/>
                  <a:gd name="connsiteY229" fmla="*/ 6453 h 10000"/>
                  <a:gd name="connsiteX230" fmla="*/ 6805 w 10000"/>
                  <a:gd name="connsiteY230" fmla="*/ 6460 h 10000"/>
                  <a:gd name="connsiteX231" fmla="*/ 6836 w 10000"/>
                  <a:gd name="connsiteY231" fmla="*/ 6503 h 10000"/>
                  <a:gd name="connsiteX232" fmla="*/ 6863 w 10000"/>
                  <a:gd name="connsiteY232" fmla="*/ 6565 h 10000"/>
                  <a:gd name="connsiteX233" fmla="*/ 6890 w 10000"/>
                  <a:gd name="connsiteY233" fmla="*/ 6658 h 10000"/>
                  <a:gd name="connsiteX234" fmla="*/ 6922 w 10000"/>
                  <a:gd name="connsiteY234" fmla="*/ 6789 h 10000"/>
                  <a:gd name="connsiteX235" fmla="*/ 6949 w 10000"/>
                  <a:gd name="connsiteY235" fmla="*/ 6975 h 10000"/>
                  <a:gd name="connsiteX236" fmla="*/ 6981 w 10000"/>
                  <a:gd name="connsiteY236" fmla="*/ 7236 h 10000"/>
                  <a:gd name="connsiteX237" fmla="*/ 7008 w 10000"/>
                  <a:gd name="connsiteY237" fmla="*/ 7634 h 10000"/>
                  <a:gd name="connsiteX238" fmla="*/ 7035 w 10000"/>
                  <a:gd name="connsiteY238" fmla="*/ 8460 h 10000"/>
                  <a:gd name="connsiteX239" fmla="*/ 7066 w 10000"/>
                  <a:gd name="connsiteY239" fmla="*/ 8969 h 10000"/>
                  <a:gd name="connsiteX240" fmla="*/ 7093 w 10000"/>
                  <a:gd name="connsiteY240" fmla="*/ 7801 h 10000"/>
                  <a:gd name="connsiteX241" fmla="*/ 7125 w 10000"/>
                  <a:gd name="connsiteY241" fmla="*/ 7329 h 10000"/>
                  <a:gd name="connsiteX242" fmla="*/ 7152 w 10000"/>
                  <a:gd name="connsiteY242" fmla="*/ 7037 h 10000"/>
                  <a:gd name="connsiteX243" fmla="*/ 7179 w 10000"/>
                  <a:gd name="connsiteY243" fmla="*/ 6839 h 10000"/>
                  <a:gd name="connsiteX244" fmla="*/ 7210 w 10000"/>
                  <a:gd name="connsiteY244" fmla="*/ 6696 h 10000"/>
                  <a:gd name="connsiteX245" fmla="*/ 7237 w 10000"/>
                  <a:gd name="connsiteY245" fmla="*/ 6590 h 10000"/>
                  <a:gd name="connsiteX246" fmla="*/ 7269 w 10000"/>
                  <a:gd name="connsiteY246" fmla="*/ 6516 h 10000"/>
                  <a:gd name="connsiteX247" fmla="*/ 7296 w 10000"/>
                  <a:gd name="connsiteY247" fmla="*/ 6472 h 10000"/>
                  <a:gd name="connsiteX248" fmla="*/ 7323 w 10000"/>
                  <a:gd name="connsiteY248" fmla="*/ 6447 h 10000"/>
                  <a:gd name="connsiteX249" fmla="*/ 7350 w 10000"/>
                  <a:gd name="connsiteY249" fmla="*/ 6447 h 10000"/>
                  <a:gd name="connsiteX250" fmla="*/ 7382 w 10000"/>
                  <a:gd name="connsiteY250" fmla="*/ 6466 h 10000"/>
                  <a:gd name="connsiteX251" fmla="*/ 7409 w 10000"/>
                  <a:gd name="connsiteY251" fmla="*/ 6509 h 10000"/>
                  <a:gd name="connsiteX252" fmla="*/ 7440 w 10000"/>
                  <a:gd name="connsiteY252" fmla="*/ 6578 h 10000"/>
                  <a:gd name="connsiteX253" fmla="*/ 7467 w 10000"/>
                  <a:gd name="connsiteY253" fmla="*/ 6677 h 10000"/>
                  <a:gd name="connsiteX254" fmla="*/ 7494 w 10000"/>
                  <a:gd name="connsiteY254" fmla="*/ 6814 h 10000"/>
                  <a:gd name="connsiteX255" fmla="*/ 7526 w 10000"/>
                  <a:gd name="connsiteY255" fmla="*/ 7006 h 10000"/>
                  <a:gd name="connsiteX256" fmla="*/ 7553 w 10000"/>
                  <a:gd name="connsiteY256" fmla="*/ 7273 h 10000"/>
                  <a:gd name="connsiteX257" fmla="*/ 7584 w 10000"/>
                  <a:gd name="connsiteY257" fmla="*/ 7696 h 10000"/>
                  <a:gd name="connsiteX258" fmla="*/ 7612 w 10000"/>
                  <a:gd name="connsiteY258" fmla="*/ 8584 h 10000"/>
                  <a:gd name="connsiteX259" fmla="*/ 7639 w 10000"/>
                  <a:gd name="connsiteY259" fmla="*/ 8814 h 10000"/>
                  <a:gd name="connsiteX260" fmla="*/ 7670 w 10000"/>
                  <a:gd name="connsiteY260" fmla="*/ 7770 h 10000"/>
                  <a:gd name="connsiteX261" fmla="*/ 7697 w 10000"/>
                  <a:gd name="connsiteY261" fmla="*/ 7317 h 10000"/>
                  <a:gd name="connsiteX262" fmla="*/ 7729 w 10000"/>
                  <a:gd name="connsiteY262" fmla="*/ 7031 h 10000"/>
                  <a:gd name="connsiteX263" fmla="*/ 7756 w 10000"/>
                  <a:gd name="connsiteY263" fmla="*/ 6839 h 10000"/>
                  <a:gd name="connsiteX264" fmla="*/ 7783 w 10000"/>
                  <a:gd name="connsiteY264" fmla="*/ 6696 h 10000"/>
                  <a:gd name="connsiteX265" fmla="*/ 7810 w 10000"/>
                  <a:gd name="connsiteY265" fmla="*/ 6590 h 10000"/>
                  <a:gd name="connsiteX266" fmla="*/ 7841 w 10000"/>
                  <a:gd name="connsiteY266" fmla="*/ 6522 h 10000"/>
                  <a:gd name="connsiteX267" fmla="*/ 7868 w 10000"/>
                  <a:gd name="connsiteY267" fmla="*/ 6472 h 10000"/>
                  <a:gd name="connsiteX268" fmla="*/ 7900 w 10000"/>
                  <a:gd name="connsiteY268" fmla="*/ 6447 h 10000"/>
                  <a:gd name="connsiteX269" fmla="*/ 7927 w 10000"/>
                  <a:gd name="connsiteY269" fmla="*/ 6447 h 10000"/>
                  <a:gd name="connsiteX270" fmla="*/ 7954 w 10000"/>
                  <a:gd name="connsiteY270" fmla="*/ 6466 h 10000"/>
                  <a:gd name="connsiteX271" fmla="*/ 7986 w 10000"/>
                  <a:gd name="connsiteY271" fmla="*/ 6509 h 10000"/>
                  <a:gd name="connsiteX272" fmla="*/ 8013 w 10000"/>
                  <a:gd name="connsiteY272" fmla="*/ 6578 h 10000"/>
                  <a:gd name="connsiteX273" fmla="*/ 8044 w 10000"/>
                  <a:gd name="connsiteY273" fmla="*/ 6683 h 10000"/>
                  <a:gd name="connsiteX274" fmla="*/ 8071 w 10000"/>
                  <a:gd name="connsiteY274" fmla="*/ 6820 h 10000"/>
                  <a:gd name="connsiteX275" fmla="*/ 8098 w 10000"/>
                  <a:gd name="connsiteY275" fmla="*/ 7006 h 10000"/>
                  <a:gd name="connsiteX276" fmla="*/ 8130 w 10000"/>
                  <a:gd name="connsiteY276" fmla="*/ 7280 h 10000"/>
                  <a:gd name="connsiteX277" fmla="*/ 8157 w 10000"/>
                  <a:gd name="connsiteY277" fmla="*/ 7714 h 10000"/>
                  <a:gd name="connsiteX278" fmla="*/ 8188 w 10000"/>
                  <a:gd name="connsiteY278" fmla="*/ 8671 h 10000"/>
                  <a:gd name="connsiteX279" fmla="*/ 8215 w 10000"/>
                  <a:gd name="connsiteY279" fmla="*/ 8696 h 10000"/>
                  <a:gd name="connsiteX280" fmla="*/ 8242 w 10000"/>
                  <a:gd name="connsiteY280" fmla="*/ 7720 h 10000"/>
                  <a:gd name="connsiteX281" fmla="*/ 8274 w 10000"/>
                  <a:gd name="connsiteY281" fmla="*/ 7286 h 10000"/>
                  <a:gd name="connsiteX282" fmla="*/ 8301 w 10000"/>
                  <a:gd name="connsiteY282" fmla="*/ 7006 h 10000"/>
                  <a:gd name="connsiteX283" fmla="*/ 8328 w 10000"/>
                  <a:gd name="connsiteY283" fmla="*/ 6820 h 10000"/>
                  <a:gd name="connsiteX284" fmla="*/ 8360 w 10000"/>
                  <a:gd name="connsiteY284" fmla="*/ 6683 h 10000"/>
                  <a:gd name="connsiteX285" fmla="*/ 8387 w 10000"/>
                  <a:gd name="connsiteY285" fmla="*/ 6584 h 10000"/>
                  <a:gd name="connsiteX286" fmla="*/ 8418 w 10000"/>
                  <a:gd name="connsiteY286" fmla="*/ 6516 h 10000"/>
                  <a:gd name="connsiteX287" fmla="*/ 8445 w 10000"/>
                  <a:gd name="connsiteY287" fmla="*/ 6472 h 10000"/>
                  <a:gd name="connsiteX288" fmla="*/ 8472 w 10000"/>
                  <a:gd name="connsiteY288" fmla="*/ 6453 h 10000"/>
                  <a:gd name="connsiteX289" fmla="*/ 8504 w 10000"/>
                  <a:gd name="connsiteY289" fmla="*/ 6460 h 10000"/>
                  <a:gd name="connsiteX290" fmla="*/ 8531 w 10000"/>
                  <a:gd name="connsiteY290" fmla="*/ 6491 h 10000"/>
                  <a:gd name="connsiteX291" fmla="*/ 8562 w 10000"/>
                  <a:gd name="connsiteY291" fmla="*/ 6553 h 10000"/>
                  <a:gd name="connsiteX292" fmla="*/ 8589 w 10000"/>
                  <a:gd name="connsiteY292" fmla="*/ 6640 h 10000"/>
                  <a:gd name="connsiteX293" fmla="*/ 8616 w 10000"/>
                  <a:gd name="connsiteY293" fmla="*/ 6770 h 10000"/>
                  <a:gd name="connsiteX294" fmla="*/ 8648 w 10000"/>
                  <a:gd name="connsiteY294" fmla="*/ 6944 h 10000"/>
                  <a:gd name="connsiteX295" fmla="*/ 8675 w 10000"/>
                  <a:gd name="connsiteY295" fmla="*/ 7205 h 10000"/>
                  <a:gd name="connsiteX296" fmla="*/ 8707 w 10000"/>
                  <a:gd name="connsiteY296" fmla="*/ 7615 h 10000"/>
                  <a:gd name="connsiteX297" fmla="*/ 8734 w 10000"/>
                  <a:gd name="connsiteY297" fmla="*/ 8460 h 10000"/>
                  <a:gd name="connsiteX298" fmla="*/ 8761 w 10000"/>
                  <a:gd name="connsiteY298" fmla="*/ 8839 h 10000"/>
                  <a:gd name="connsiteX299" fmla="*/ 8788 w 10000"/>
                  <a:gd name="connsiteY299" fmla="*/ 7733 h 10000"/>
                  <a:gd name="connsiteX300" fmla="*/ 8819 w 10000"/>
                  <a:gd name="connsiteY300" fmla="*/ 7267 h 10000"/>
                  <a:gd name="connsiteX301" fmla="*/ 8851 w 10000"/>
                  <a:gd name="connsiteY301" fmla="*/ 6981 h 10000"/>
                  <a:gd name="connsiteX302" fmla="*/ 8878 w 10000"/>
                  <a:gd name="connsiteY302" fmla="*/ 6783 h 10000"/>
                  <a:gd name="connsiteX303" fmla="*/ 8905 w 10000"/>
                  <a:gd name="connsiteY303" fmla="*/ 6646 h 10000"/>
                  <a:gd name="connsiteX304" fmla="*/ 8932 w 10000"/>
                  <a:gd name="connsiteY304" fmla="*/ 6547 h 10000"/>
                  <a:gd name="connsiteX305" fmla="*/ 8963 w 10000"/>
                  <a:gd name="connsiteY305" fmla="*/ 6484 h 10000"/>
                  <a:gd name="connsiteX306" fmla="*/ 8991 w 10000"/>
                  <a:gd name="connsiteY306" fmla="*/ 6453 h 10000"/>
                  <a:gd name="connsiteX307" fmla="*/ 9022 w 10000"/>
                  <a:gd name="connsiteY307" fmla="*/ 6447 h 10000"/>
                  <a:gd name="connsiteX308" fmla="*/ 9049 w 10000"/>
                  <a:gd name="connsiteY308" fmla="*/ 6472 h 10000"/>
                  <a:gd name="connsiteX309" fmla="*/ 9076 w 10000"/>
                  <a:gd name="connsiteY309" fmla="*/ 6528 h 10000"/>
                  <a:gd name="connsiteX310" fmla="*/ 9108 w 10000"/>
                  <a:gd name="connsiteY310" fmla="*/ 6621 h 10000"/>
                  <a:gd name="connsiteX311" fmla="*/ 9135 w 10000"/>
                  <a:gd name="connsiteY311" fmla="*/ 6758 h 10000"/>
                  <a:gd name="connsiteX312" fmla="*/ 9166 w 10000"/>
                  <a:gd name="connsiteY312" fmla="*/ 6957 h 10000"/>
                  <a:gd name="connsiteX313" fmla="*/ 9193 w 10000"/>
                  <a:gd name="connsiteY313" fmla="*/ 7267 h 10000"/>
                  <a:gd name="connsiteX314" fmla="*/ 9220 w 10000"/>
                  <a:gd name="connsiteY314" fmla="*/ 7814 h 10000"/>
                  <a:gd name="connsiteX315" fmla="*/ 9252 w 10000"/>
                  <a:gd name="connsiteY315" fmla="*/ 9863 h 10000"/>
                  <a:gd name="connsiteX316" fmla="*/ 9279 w 10000"/>
                  <a:gd name="connsiteY316" fmla="*/ 7988 h 10000"/>
                  <a:gd name="connsiteX317" fmla="*/ 9306 w 10000"/>
                  <a:gd name="connsiteY317" fmla="*/ 7335 h 10000"/>
                  <a:gd name="connsiteX318" fmla="*/ 9338 w 10000"/>
                  <a:gd name="connsiteY318" fmla="*/ 6988 h 10000"/>
                  <a:gd name="connsiteX319" fmla="*/ 9365 w 10000"/>
                  <a:gd name="connsiteY319" fmla="*/ 6758 h 10000"/>
                  <a:gd name="connsiteX320" fmla="*/ 9396 w 10000"/>
                  <a:gd name="connsiteY320" fmla="*/ 6602 h 10000"/>
                  <a:gd name="connsiteX321" fmla="*/ 9423 w 10000"/>
                  <a:gd name="connsiteY321" fmla="*/ 6503 h 10000"/>
                  <a:gd name="connsiteX322" fmla="*/ 9450 w 10000"/>
                  <a:gd name="connsiteY322" fmla="*/ 6447 h 10000"/>
                  <a:gd name="connsiteX323" fmla="*/ 9482 w 10000"/>
                  <a:gd name="connsiteY323" fmla="*/ 6435 h 10000"/>
                  <a:gd name="connsiteX324" fmla="*/ 9509 w 10000"/>
                  <a:gd name="connsiteY324" fmla="*/ 6460 h 10000"/>
                  <a:gd name="connsiteX325" fmla="*/ 9540 w 10000"/>
                  <a:gd name="connsiteY325" fmla="*/ 6534 h 10000"/>
                  <a:gd name="connsiteX326" fmla="*/ 9567 w 10000"/>
                  <a:gd name="connsiteY326" fmla="*/ 6665 h 10000"/>
                  <a:gd name="connsiteX327" fmla="*/ 9594 w 10000"/>
                  <a:gd name="connsiteY327" fmla="*/ 6882 h 10000"/>
                  <a:gd name="connsiteX328" fmla="*/ 9626 w 10000"/>
                  <a:gd name="connsiteY328" fmla="*/ 7242 h 10000"/>
                  <a:gd name="connsiteX329" fmla="*/ 9653 w 10000"/>
                  <a:gd name="connsiteY329" fmla="*/ 7981 h 10000"/>
                  <a:gd name="connsiteX330" fmla="*/ 9680 w 10000"/>
                  <a:gd name="connsiteY330" fmla="*/ 8820 h 10000"/>
                  <a:gd name="connsiteX331" fmla="*/ 9712 w 10000"/>
                  <a:gd name="connsiteY331" fmla="*/ 7484 h 10000"/>
                  <a:gd name="connsiteX332" fmla="*/ 9739 w 10000"/>
                  <a:gd name="connsiteY332" fmla="*/ 7012 h 10000"/>
                  <a:gd name="connsiteX333" fmla="*/ 9766 w 10000"/>
                  <a:gd name="connsiteY333" fmla="*/ 6758 h 10000"/>
                  <a:gd name="connsiteX334" fmla="*/ 9797 w 10000"/>
                  <a:gd name="connsiteY334" fmla="*/ 6615 h 10000"/>
                  <a:gd name="connsiteX335" fmla="*/ 9824 w 10000"/>
                  <a:gd name="connsiteY335" fmla="*/ 6559 h 10000"/>
                  <a:gd name="connsiteX336" fmla="*/ 9856 w 10000"/>
                  <a:gd name="connsiteY336" fmla="*/ 6590 h 10000"/>
                  <a:gd name="connsiteX337" fmla="*/ 9883 w 10000"/>
                  <a:gd name="connsiteY337" fmla="*/ 6708 h 10000"/>
                  <a:gd name="connsiteX338" fmla="*/ 9910 w 10000"/>
                  <a:gd name="connsiteY338" fmla="*/ 6950 h 10000"/>
                  <a:gd name="connsiteX339" fmla="*/ 9941 w 10000"/>
                  <a:gd name="connsiteY339" fmla="*/ 7404 h 10000"/>
                  <a:gd name="connsiteX340" fmla="*/ 9968 w 10000"/>
                  <a:gd name="connsiteY340" fmla="*/ 8516 h 10000"/>
                  <a:gd name="connsiteX341" fmla="*/ 10000 w 10000"/>
                  <a:gd name="connsiteY34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2866 w 10000"/>
                  <a:gd name="connsiteY100" fmla="*/ 944 h 10000"/>
                  <a:gd name="connsiteX101" fmla="*/ 3128 w 10000"/>
                  <a:gd name="connsiteY101" fmla="*/ 1286 h 10000"/>
                  <a:gd name="connsiteX102" fmla="*/ 3155 w 10000"/>
                  <a:gd name="connsiteY102" fmla="*/ 1075 h 10000"/>
                  <a:gd name="connsiteX103" fmla="*/ 3182 w 10000"/>
                  <a:gd name="connsiteY103" fmla="*/ 907 h 10000"/>
                  <a:gd name="connsiteX104" fmla="*/ 3213 w 10000"/>
                  <a:gd name="connsiteY104" fmla="*/ 770 h 10000"/>
                  <a:gd name="connsiteX105" fmla="*/ 3240 w 10000"/>
                  <a:gd name="connsiteY105" fmla="*/ 658 h 10000"/>
                  <a:gd name="connsiteX106" fmla="*/ 3267 w 10000"/>
                  <a:gd name="connsiteY106" fmla="*/ 559 h 10000"/>
                  <a:gd name="connsiteX107" fmla="*/ 3299 w 10000"/>
                  <a:gd name="connsiteY107" fmla="*/ 478 h 10000"/>
                  <a:gd name="connsiteX108" fmla="*/ 3326 w 10000"/>
                  <a:gd name="connsiteY108" fmla="*/ 404 h 10000"/>
                  <a:gd name="connsiteX109" fmla="*/ 3357 w 10000"/>
                  <a:gd name="connsiteY109" fmla="*/ 335 h 10000"/>
                  <a:gd name="connsiteX110" fmla="*/ 3384 w 10000"/>
                  <a:gd name="connsiteY110" fmla="*/ 280 h 10000"/>
                  <a:gd name="connsiteX111" fmla="*/ 3411 w 10000"/>
                  <a:gd name="connsiteY111" fmla="*/ 230 h 10000"/>
                  <a:gd name="connsiteX112" fmla="*/ 3443 w 10000"/>
                  <a:gd name="connsiteY112" fmla="*/ 186 h 10000"/>
                  <a:gd name="connsiteX113" fmla="*/ 3470 w 10000"/>
                  <a:gd name="connsiteY113" fmla="*/ 149 h 10000"/>
                  <a:gd name="connsiteX114" fmla="*/ 3497 w 10000"/>
                  <a:gd name="connsiteY114" fmla="*/ 118 h 10000"/>
                  <a:gd name="connsiteX115" fmla="*/ 3529 w 10000"/>
                  <a:gd name="connsiteY115" fmla="*/ 87 h 10000"/>
                  <a:gd name="connsiteX116" fmla="*/ 3556 w 10000"/>
                  <a:gd name="connsiteY116" fmla="*/ 68 h 10000"/>
                  <a:gd name="connsiteX117" fmla="*/ 3587 w 10000"/>
                  <a:gd name="connsiteY117" fmla="*/ 43 h 10000"/>
                  <a:gd name="connsiteX118" fmla="*/ 3614 w 10000"/>
                  <a:gd name="connsiteY118" fmla="*/ 31 h 10000"/>
                  <a:gd name="connsiteX119" fmla="*/ 3641 w 10000"/>
                  <a:gd name="connsiteY119" fmla="*/ 19 h 10000"/>
                  <a:gd name="connsiteX120" fmla="*/ 3673 w 10000"/>
                  <a:gd name="connsiteY120" fmla="*/ 6 h 10000"/>
                  <a:gd name="connsiteX121" fmla="*/ 3700 w 10000"/>
                  <a:gd name="connsiteY121" fmla="*/ 6 h 10000"/>
                  <a:gd name="connsiteX122" fmla="*/ 3731 w 10000"/>
                  <a:gd name="connsiteY122" fmla="*/ 0 h 10000"/>
                  <a:gd name="connsiteX123" fmla="*/ 3758 w 10000"/>
                  <a:gd name="connsiteY123" fmla="*/ 0 h 10000"/>
                  <a:gd name="connsiteX124" fmla="*/ 3785 w 10000"/>
                  <a:gd name="connsiteY124" fmla="*/ 6 h 10000"/>
                  <a:gd name="connsiteX125" fmla="*/ 3817 w 10000"/>
                  <a:gd name="connsiteY125" fmla="*/ 12 h 10000"/>
                  <a:gd name="connsiteX126" fmla="*/ 3844 w 10000"/>
                  <a:gd name="connsiteY126" fmla="*/ 19 h 10000"/>
                  <a:gd name="connsiteX127" fmla="*/ 3876 w 10000"/>
                  <a:gd name="connsiteY127" fmla="*/ 31 h 10000"/>
                  <a:gd name="connsiteX128" fmla="*/ 3903 w 10000"/>
                  <a:gd name="connsiteY128" fmla="*/ 43 h 10000"/>
                  <a:gd name="connsiteX129" fmla="*/ 3930 w 10000"/>
                  <a:gd name="connsiteY129" fmla="*/ 62 h 10000"/>
                  <a:gd name="connsiteX130" fmla="*/ 3957 w 10000"/>
                  <a:gd name="connsiteY130" fmla="*/ 81 h 10000"/>
                  <a:gd name="connsiteX131" fmla="*/ 3988 w 10000"/>
                  <a:gd name="connsiteY131" fmla="*/ 106 h 10000"/>
                  <a:gd name="connsiteX132" fmla="*/ 4015 w 10000"/>
                  <a:gd name="connsiteY132" fmla="*/ 130 h 10000"/>
                  <a:gd name="connsiteX133" fmla="*/ 4047 w 10000"/>
                  <a:gd name="connsiteY133" fmla="*/ 155 h 10000"/>
                  <a:gd name="connsiteX134" fmla="*/ 4074 w 10000"/>
                  <a:gd name="connsiteY134" fmla="*/ 186 h 10000"/>
                  <a:gd name="connsiteX135" fmla="*/ 4101 w 10000"/>
                  <a:gd name="connsiteY135" fmla="*/ 217 h 10000"/>
                  <a:gd name="connsiteX136" fmla="*/ 4132 w 10000"/>
                  <a:gd name="connsiteY136" fmla="*/ 255 h 10000"/>
                  <a:gd name="connsiteX137" fmla="*/ 4160 w 10000"/>
                  <a:gd name="connsiteY137" fmla="*/ 292 h 10000"/>
                  <a:gd name="connsiteX138" fmla="*/ 4191 w 10000"/>
                  <a:gd name="connsiteY138" fmla="*/ 329 h 10000"/>
                  <a:gd name="connsiteX139" fmla="*/ 4218 w 10000"/>
                  <a:gd name="connsiteY139" fmla="*/ 373 h 10000"/>
                  <a:gd name="connsiteX140" fmla="*/ 4245 w 10000"/>
                  <a:gd name="connsiteY140" fmla="*/ 422 h 10000"/>
                  <a:gd name="connsiteX141" fmla="*/ 4277 w 10000"/>
                  <a:gd name="connsiteY141" fmla="*/ 466 h 10000"/>
                  <a:gd name="connsiteX142" fmla="*/ 4304 w 10000"/>
                  <a:gd name="connsiteY142" fmla="*/ 522 h 10000"/>
                  <a:gd name="connsiteX143" fmla="*/ 4335 w 10000"/>
                  <a:gd name="connsiteY143" fmla="*/ 571 h 10000"/>
                  <a:gd name="connsiteX144" fmla="*/ 4362 w 10000"/>
                  <a:gd name="connsiteY144" fmla="*/ 634 h 10000"/>
                  <a:gd name="connsiteX145" fmla="*/ 4389 w 10000"/>
                  <a:gd name="connsiteY145" fmla="*/ 689 h 10000"/>
                  <a:gd name="connsiteX146" fmla="*/ 4421 w 10000"/>
                  <a:gd name="connsiteY146" fmla="*/ 752 h 10000"/>
                  <a:gd name="connsiteX147" fmla="*/ 4448 w 10000"/>
                  <a:gd name="connsiteY147" fmla="*/ 820 h 10000"/>
                  <a:gd name="connsiteX148" fmla="*/ 4475 w 10000"/>
                  <a:gd name="connsiteY148" fmla="*/ 888 h 10000"/>
                  <a:gd name="connsiteX149" fmla="*/ 4507 w 10000"/>
                  <a:gd name="connsiteY149" fmla="*/ 957 h 10000"/>
                  <a:gd name="connsiteX150" fmla="*/ 4534 w 10000"/>
                  <a:gd name="connsiteY150" fmla="*/ 1037 h 10000"/>
                  <a:gd name="connsiteX151" fmla="*/ 4565 w 10000"/>
                  <a:gd name="connsiteY151" fmla="*/ 1118 h 10000"/>
                  <a:gd name="connsiteX152" fmla="*/ 4592 w 10000"/>
                  <a:gd name="connsiteY152" fmla="*/ 1199 h 10000"/>
                  <a:gd name="connsiteX153" fmla="*/ 4619 w 10000"/>
                  <a:gd name="connsiteY153" fmla="*/ 1286 h 10000"/>
                  <a:gd name="connsiteX154" fmla="*/ 4651 w 10000"/>
                  <a:gd name="connsiteY154" fmla="*/ 1373 h 10000"/>
                  <a:gd name="connsiteX155" fmla="*/ 4678 w 10000"/>
                  <a:gd name="connsiteY155" fmla="*/ 1472 h 10000"/>
                  <a:gd name="connsiteX156" fmla="*/ 4709 w 10000"/>
                  <a:gd name="connsiteY156" fmla="*/ 1565 h 10000"/>
                  <a:gd name="connsiteX157" fmla="*/ 4736 w 10000"/>
                  <a:gd name="connsiteY157" fmla="*/ 1671 h 10000"/>
                  <a:gd name="connsiteX158" fmla="*/ 4763 w 10000"/>
                  <a:gd name="connsiteY158" fmla="*/ 1776 h 10000"/>
                  <a:gd name="connsiteX159" fmla="*/ 4795 w 10000"/>
                  <a:gd name="connsiteY159" fmla="*/ 1894 h 10000"/>
                  <a:gd name="connsiteX160" fmla="*/ 4822 w 10000"/>
                  <a:gd name="connsiteY160" fmla="*/ 2012 h 10000"/>
                  <a:gd name="connsiteX161" fmla="*/ 4854 w 10000"/>
                  <a:gd name="connsiteY161" fmla="*/ 2137 h 10000"/>
                  <a:gd name="connsiteX162" fmla="*/ 4881 w 10000"/>
                  <a:gd name="connsiteY162" fmla="*/ 2267 h 10000"/>
                  <a:gd name="connsiteX163" fmla="*/ 4908 w 10000"/>
                  <a:gd name="connsiteY163" fmla="*/ 2404 h 10000"/>
                  <a:gd name="connsiteX164" fmla="*/ 4935 w 10000"/>
                  <a:gd name="connsiteY164" fmla="*/ 2553 h 10000"/>
                  <a:gd name="connsiteX165" fmla="*/ 4966 w 10000"/>
                  <a:gd name="connsiteY165" fmla="*/ 2708 h 10000"/>
                  <a:gd name="connsiteX166" fmla="*/ 4993 w 10000"/>
                  <a:gd name="connsiteY166" fmla="*/ 2870 h 10000"/>
                  <a:gd name="connsiteX167" fmla="*/ 5025 w 10000"/>
                  <a:gd name="connsiteY167" fmla="*/ 3043 h 10000"/>
                  <a:gd name="connsiteX168" fmla="*/ 5052 w 10000"/>
                  <a:gd name="connsiteY168" fmla="*/ 3230 h 10000"/>
                  <a:gd name="connsiteX169" fmla="*/ 5079 w 10000"/>
                  <a:gd name="connsiteY169" fmla="*/ 3429 h 10000"/>
                  <a:gd name="connsiteX170" fmla="*/ 5110 w 10000"/>
                  <a:gd name="connsiteY170" fmla="*/ 3646 h 10000"/>
                  <a:gd name="connsiteX171" fmla="*/ 5137 w 10000"/>
                  <a:gd name="connsiteY171" fmla="*/ 3882 h 10000"/>
                  <a:gd name="connsiteX172" fmla="*/ 5169 w 10000"/>
                  <a:gd name="connsiteY172" fmla="*/ 4143 h 10000"/>
                  <a:gd name="connsiteX173" fmla="*/ 5196 w 10000"/>
                  <a:gd name="connsiteY173" fmla="*/ 4441 h 10000"/>
                  <a:gd name="connsiteX174" fmla="*/ 5223 w 10000"/>
                  <a:gd name="connsiteY174" fmla="*/ 4789 h 10000"/>
                  <a:gd name="connsiteX175" fmla="*/ 5255 w 10000"/>
                  <a:gd name="connsiteY175" fmla="*/ 5205 h 10000"/>
                  <a:gd name="connsiteX176" fmla="*/ 5282 w 10000"/>
                  <a:gd name="connsiteY176" fmla="*/ 5758 h 10000"/>
                  <a:gd name="connsiteX177" fmla="*/ 5313 w 10000"/>
                  <a:gd name="connsiteY177" fmla="*/ 6671 h 10000"/>
                  <a:gd name="connsiteX178" fmla="*/ 5340 w 10000"/>
                  <a:gd name="connsiteY178" fmla="*/ 7776 h 10000"/>
                  <a:gd name="connsiteX179" fmla="*/ 5367 w 10000"/>
                  <a:gd name="connsiteY179" fmla="*/ 6565 h 10000"/>
                  <a:gd name="connsiteX180" fmla="*/ 5399 w 10000"/>
                  <a:gd name="connsiteY180" fmla="*/ 6255 h 10000"/>
                  <a:gd name="connsiteX181" fmla="*/ 5426 w 10000"/>
                  <a:gd name="connsiteY181" fmla="*/ 6155 h 10000"/>
                  <a:gd name="connsiteX182" fmla="*/ 5453 w 10000"/>
                  <a:gd name="connsiteY182" fmla="*/ 6180 h 10000"/>
                  <a:gd name="connsiteX183" fmla="*/ 5484 w 10000"/>
                  <a:gd name="connsiteY183" fmla="*/ 6286 h 10000"/>
                  <a:gd name="connsiteX184" fmla="*/ 5511 w 10000"/>
                  <a:gd name="connsiteY184" fmla="*/ 6484 h 10000"/>
                  <a:gd name="connsiteX185" fmla="*/ 5539 w 10000"/>
                  <a:gd name="connsiteY185" fmla="*/ 6801 h 10000"/>
                  <a:gd name="connsiteX186" fmla="*/ 5570 w 10000"/>
                  <a:gd name="connsiteY186" fmla="*/ 7373 h 10000"/>
                  <a:gd name="connsiteX187" fmla="*/ 5597 w 10000"/>
                  <a:gd name="connsiteY187" fmla="*/ 9447 h 10000"/>
                  <a:gd name="connsiteX188" fmla="*/ 5629 w 10000"/>
                  <a:gd name="connsiteY188" fmla="*/ 7621 h 10000"/>
                  <a:gd name="connsiteX189" fmla="*/ 5656 w 10000"/>
                  <a:gd name="connsiteY189" fmla="*/ 7012 h 10000"/>
                  <a:gd name="connsiteX190" fmla="*/ 5683 w 10000"/>
                  <a:gd name="connsiteY190" fmla="*/ 6708 h 10000"/>
                  <a:gd name="connsiteX191" fmla="*/ 5714 w 10000"/>
                  <a:gd name="connsiteY191" fmla="*/ 6534 h 10000"/>
                  <a:gd name="connsiteX192" fmla="*/ 5741 w 10000"/>
                  <a:gd name="connsiteY192" fmla="*/ 6429 h 10000"/>
                  <a:gd name="connsiteX193" fmla="*/ 5773 w 10000"/>
                  <a:gd name="connsiteY193" fmla="*/ 6385 h 10000"/>
                  <a:gd name="connsiteX194" fmla="*/ 5800 w 10000"/>
                  <a:gd name="connsiteY194" fmla="*/ 6385 h 10000"/>
                  <a:gd name="connsiteX195" fmla="*/ 5827 w 10000"/>
                  <a:gd name="connsiteY195" fmla="*/ 6429 h 10000"/>
                  <a:gd name="connsiteX196" fmla="*/ 5858 w 10000"/>
                  <a:gd name="connsiteY196" fmla="*/ 6516 h 10000"/>
                  <a:gd name="connsiteX197" fmla="*/ 5886 w 10000"/>
                  <a:gd name="connsiteY197" fmla="*/ 6646 h 10000"/>
                  <a:gd name="connsiteX198" fmla="*/ 5913 w 10000"/>
                  <a:gd name="connsiteY198" fmla="*/ 6845 h 10000"/>
                  <a:gd name="connsiteX199" fmla="*/ 5944 w 10000"/>
                  <a:gd name="connsiteY199" fmla="*/ 7149 h 10000"/>
                  <a:gd name="connsiteX200" fmla="*/ 5971 w 10000"/>
                  <a:gd name="connsiteY200" fmla="*/ 7658 h 10000"/>
                  <a:gd name="connsiteX201" fmla="*/ 6003 w 10000"/>
                  <a:gd name="connsiteY201" fmla="*/ 9093 h 10000"/>
                  <a:gd name="connsiteX202" fmla="*/ 6030 w 10000"/>
                  <a:gd name="connsiteY202" fmla="*/ 8106 h 10000"/>
                  <a:gd name="connsiteX203" fmla="*/ 6057 w 10000"/>
                  <a:gd name="connsiteY203" fmla="*/ 7385 h 10000"/>
                  <a:gd name="connsiteX204" fmla="*/ 6088 w 10000"/>
                  <a:gd name="connsiteY204" fmla="*/ 7019 h 10000"/>
                  <a:gd name="connsiteX205" fmla="*/ 6115 w 10000"/>
                  <a:gd name="connsiteY205" fmla="*/ 6789 h 10000"/>
                  <a:gd name="connsiteX206" fmla="*/ 6147 w 10000"/>
                  <a:gd name="connsiteY206" fmla="*/ 6634 h 10000"/>
                  <a:gd name="connsiteX207" fmla="*/ 6174 w 10000"/>
                  <a:gd name="connsiteY207" fmla="*/ 6534 h 10000"/>
                  <a:gd name="connsiteX208" fmla="*/ 6201 w 10000"/>
                  <a:gd name="connsiteY208" fmla="*/ 6472 h 10000"/>
                  <a:gd name="connsiteX209" fmla="*/ 6233 w 10000"/>
                  <a:gd name="connsiteY209" fmla="*/ 6441 h 10000"/>
                  <a:gd name="connsiteX210" fmla="*/ 6260 w 10000"/>
                  <a:gd name="connsiteY210" fmla="*/ 6435 h 10000"/>
                  <a:gd name="connsiteX211" fmla="*/ 6291 w 10000"/>
                  <a:gd name="connsiteY211" fmla="*/ 6460 h 10000"/>
                  <a:gd name="connsiteX212" fmla="*/ 6318 w 10000"/>
                  <a:gd name="connsiteY212" fmla="*/ 6516 h 10000"/>
                  <a:gd name="connsiteX213" fmla="*/ 6345 w 10000"/>
                  <a:gd name="connsiteY213" fmla="*/ 6609 h 10000"/>
                  <a:gd name="connsiteX214" fmla="*/ 6372 w 10000"/>
                  <a:gd name="connsiteY214" fmla="*/ 6733 h 10000"/>
                  <a:gd name="connsiteX215" fmla="*/ 6404 w 10000"/>
                  <a:gd name="connsiteY215" fmla="*/ 6919 h 10000"/>
                  <a:gd name="connsiteX216" fmla="*/ 6431 w 10000"/>
                  <a:gd name="connsiteY216" fmla="*/ 7186 h 10000"/>
                  <a:gd name="connsiteX217" fmla="*/ 6462 w 10000"/>
                  <a:gd name="connsiteY217" fmla="*/ 7596 h 10000"/>
                  <a:gd name="connsiteX218" fmla="*/ 6489 w 10000"/>
                  <a:gd name="connsiteY218" fmla="*/ 8466 h 10000"/>
                  <a:gd name="connsiteX219" fmla="*/ 6516 w 10000"/>
                  <a:gd name="connsiteY219" fmla="*/ 8801 h 10000"/>
                  <a:gd name="connsiteX220" fmla="*/ 6548 w 10000"/>
                  <a:gd name="connsiteY220" fmla="*/ 7714 h 10000"/>
                  <a:gd name="connsiteX221" fmla="*/ 6575 w 10000"/>
                  <a:gd name="connsiteY221" fmla="*/ 7261 h 10000"/>
                  <a:gd name="connsiteX222" fmla="*/ 6607 w 10000"/>
                  <a:gd name="connsiteY222" fmla="*/ 6981 h 10000"/>
                  <a:gd name="connsiteX223" fmla="*/ 6634 w 10000"/>
                  <a:gd name="connsiteY223" fmla="*/ 6795 h 10000"/>
                  <a:gd name="connsiteX224" fmla="*/ 6661 w 10000"/>
                  <a:gd name="connsiteY224" fmla="*/ 6658 h 10000"/>
                  <a:gd name="connsiteX225" fmla="*/ 6692 w 10000"/>
                  <a:gd name="connsiteY225" fmla="*/ 6559 h 10000"/>
                  <a:gd name="connsiteX226" fmla="*/ 6719 w 10000"/>
                  <a:gd name="connsiteY226" fmla="*/ 6497 h 10000"/>
                  <a:gd name="connsiteX227" fmla="*/ 6751 w 10000"/>
                  <a:gd name="connsiteY227" fmla="*/ 6460 h 10000"/>
                  <a:gd name="connsiteX228" fmla="*/ 6778 w 10000"/>
                  <a:gd name="connsiteY228" fmla="*/ 6453 h 10000"/>
                  <a:gd name="connsiteX229" fmla="*/ 6805 w 10000"/>
                  <a:gd name="connsiteY229" fmla="*/ 6460 h 10000"/>
                  <a:gd name="connsiteX230" fmla="*/ 6836 w 10000"/>
                  <a:gd name="connsiteY230" fmla="*/ 6503 h 10000"/>
                  <a:gd name="connsiteX231" fmla="*/ 6863 w 10000"/>
                  <a:gd name="connsiteY231" fmla="*/ 6565 h 10000"/>
                  <a:gd name="connsiteX232" fmla="*/ 6890 w 10000"/>
                  <a:gd name="connsiteY232" fmla="*/ 6658 h 10000"/>
                  <a:gd name="connsiteX233" fmla="*/ 6922 w 10000"/>
                  <a:gd name="connsiteY233" fmla="*/ 6789 h 10000"/>
                  <a:gd name="connsiteX234" fmla="*/ 6949 w 10000"/>
                  <a:gd name="connsiteY234" fmla="*/ 6975 h 10000"/>
                  <a:gd name="connsiteX235" fmla="*/ 6981 w 10000"/>
                  <a:gd name="connsiteY235" fmla="*/ 7236 h 10000"/>
                  <a:gd name="connsiteX236" fmla="*/ 7008 w 10000"/>
                  <a:gd name="connsiteY236" fmla="*/ 7634 h 10000"/>
                  <a:gd name="connsiteX237" fmla="*/ 7035 w 10000"/>
                  <a:gd name="connsiteY237" fmla="*/ 8460 h 10000"/>
                  <a:gd name="connsiteX238" fmla="*/ 7066 w 10000"/>
                  <a:gd name="connsiteY238" fmla="*/ 8969 h 10000"/>
                  <a:gd name="connsiteX239" fmla="*/ 7093 w 10000"/>
                  <a:gd name="connsiteY239" fmla="*/ 7801 h 10000"/>
                  <a:gd name="connsiteX240" fmla="*/ 7125 w 10000"/>
                  <a:gd name="connsiteY240" fmla="*/ 7329 h 10000"/>
                  <a:gd name="connsiteX241" fmla="*/ 7152 w 10000"/>
                  <a:gd name="connsiteY241" fmla="*/ 7037 h 10000"/>
                  <a:gd name="connsiteX242" fmla="*/ 7179 w 10000"/>
                  <a:gd name="connsiteY242" fmla="*/ 6839 h 10000"/>
                  <a:gd name="connsiteX243" fmla="*/ 7210 w 10000"/>
                  <a:gd name="connsiteY243" fmla="*/ 6696 h 10000"/>
                  <a:gd name="connsiteX244" fmla="*/ 7237 w 10000"/>
                  <a:gd name="connsiteY244" fmla="*/ 6590 h 10000"/>
                  <a:gd name="connsiteX245" fmla="*/ 7269 w 10000"/>
                  <a:gd name="connsiteY245" fmla="*/ 6516 h 10000"/>
                  <a:gd name="connsiteX246" fmla="*/ 7296 w 10000"/>
                  <a:gd name="connsiteY246" fmla="*/ 6472 h 10000"/>
                  <a:gd name="connsiteX247" fmla="*/ 7323 w 10000"/>
                  <a:gd name="connsiteY247" fmla="*/ 6447 h 10000"/>
                  <a:gd name="connsiteX248" fmla="*/ 7350 w 10000"/>
                  <a:gd name="connsiteY248" fmla="*/ 6447 h 10000"/>
                  <a:gd name="connsiteX249" fmla="*/ 7382 w 10000"/>
                  <a:gd name="connsiteY249" fmla="*/ 6466 h 10000"/>
                  <a:gd name="connsiteX250" fmla="*/ 7409 w 10000"/>
                  <a:gd name="connsiteY250" fmla="*/ 6509 h 10000"/>
                  <a:gd name="connsiteX251" fmla="*/ 7440 w 10000"/>
                  <a:gd name="connsiteY251" fmla="*/ 6578 h 10000"/>
                  <a:gd name="connsiteX252" fmla="*/ 7467 w 10000"/>
                  <a:gd name="connsiteY252" fmla="*/ 6677 h 10000"/>
                  <a:gd name="connsiteX253" fmla="*/ 7494 w 10000"/>
                  <a:gd name="connsiteY253" fmla="*/ 6814 h 10000"/>
                  <a:gd name="connsiteX254" fmla="*/ 7526 w 10000"/>
                  <a:gd name="connsiteY254" fmla="*/ 7006 h 10000"/>
                  <a:gd name="connsiteX255" fmla="*/ 7553 w 10000"/>
                  <a:gd name="connsiteY255" fmla="*/ 7273 h 10000"/>
                  <a:gd name="connsiteX256" fmla="*/ 7584 w 10000"/>
                  <a:gd name="connsiteY256" fmla="*/ 7696 h 10000"/>
                  <a:gd name="connsiteX257" fmla="*/ 7612 w 10000"/>
                  <a:gd name="connsiteY257" fmla="*/ 8584 h 10000"/>
                  <a:gd name="connsiteX258" fmla="*/ 7639 w 10000"/>
                  <a:gd name="connsiteY258" fmla="*/ 8814 h 10000"/>
                  <a:gd name="connsiteX259" fmla="*/ 7670 w 10000"/>
                  <a:gd name="connsiteY259" fmla="*/ 7770 h 10000"/>
                  <a:gd name="connsiteX260" fmla="*/ 7697 w 10000"/>
                  <a:gd name="connsiteY260" fmla="*/ 7317 h 10000"/>
                  <a:gd name="connsiteX261" fmla="*/ 7729 w 10000"/>
                  <a:gd name="connsiteY261" fmla="*/ 7031 h 10000"/>
                  <a:gd name="connsiteX262" fmla="*/ 7756 w 10000"/>
                  <a:gd name="connsiteY262" fmla="*/ 6839 h 10000"/>
                  <a:gd name="connsiteX263" fmla="*/ 7783 w 10000"/>
                  <a:gd name="connsiteY263" fmla="*/ 6696 h 10000"/>
                  <a:gd name="connsiteX264" fmla="*/ 7810 w 10000"/>
                  <a:gd name="connsiteY264" fmla="*/ 6590 h 10000"/>
                  <a:gd name="connsiteX265" fmla="*/ 7841 w 10000"/>
                  <a:gd name="connsiteY265" fmla="*/ 6522 h 10000"/>
                  <a:gd name="connsiteX266" fmla="*/ 7868 w 10000"/>
                  <a:gd name="connsiteY266" fmla="*/ 6472 h 10000"/>
                  <a:gd name="connsiteX267" fmla="*/ 7900 w 10000"/>
                  <a:gd name="connsiteY267" fmla="*/ 6447 h 10000"/>
                  <a:gd name="connsiteX268" fmla="*/ 7927 w 10000"/>
                  <a:gd name="connsiteY268" fmla="*/ 6447 h 10000"/>
                  <a:gd name="connsiteX269" fmla="*/ 7954 w 10000"/>
                  <a:gd name="connsiteY269" fmla="*/ 6466 h 10000"/>
                  <a:gd name="connsiteX270" fmla="*/ 7986 w 10000"/>
                  <a:gd name="connsiteY270" fmla="*/ 6509 h 10000"/>
                  <a:gd name="connsiteX271" fmla="*/ 8013 w 10000"/>
                  <a:gd name="connsiteY271" fmla="*/ 6578 h 10000"/>
                  <a:gd name="connsiteX272" fmla="*/ 8044 w 10000"/>
                  <a:gd name="connsiteY272" fmla="*/ 6683 h 10000"/>
                  <a:gd name="connsiteX273" fmla="*/ 8071 w 10000"/>
                  <a:gd name="connsiteY273" fmla="*/ 6820 h 10000"/>
                  <a:gd name="connsiteX274" fmla="*/ 8098 w 10000"/>
                  <a:gd name="connsiteY274" fmla="*/ 7006 h 10000"/>
                  <a:gd name="connsiteX275" fmla="*/ 8130 w 10000"/>
                  <a:gd name="connsiteY275" fmla="*/ 7280 h 10000"/>
                  <a:gd name="connsiteX276" fmla="*/ 8157 w 10000"/>
                  <a:gd name="connsiteY276" fmla="*/ 7714 h 10000"/>
                  <a:gd name="connsiteX277" fmla="*/ 8188 w 10000"/>
                  <a:gd name="connsiteY277" fmla="*/ 8671 h 10000"/>
                  <a:gd name="connsiteX278" fmla="*/ 8215 w 10000"/>
                  <a:gd name="connsiteY278" fmla="*/ 8696 h 10000"/>
                  <a:gd name="connsiteX279" fmla="*/ 8242 w 10000"/>
                  <a:gd name="connsiteY279" fmla="*/ 7720 h 10000"/>
                  <a:gd name="connsiteX280" fmla="*/ 8274 w 10000"/>
                  <a:gd name="connsiteY280" fmla="*/ 7286 h 10000"/>
                  <a:gd name="connsiteX281" fmla="*/ 8301 w 10000"/>
                  <a:gd name="connsiteY281" fmla="*/ 7006 h 10000"/>
                  <a:gd name="connsiteX282" fmla="*/ 8328 w 10000"/>
                  <a:gd name="connsiteY282" fmla="*/ 6820 h 10000"/>
                  <a:gd name="connsiteX283" fmla="*/ 8360 w 10000"/>
                  <a:gd name="connsiteY283" fmla="*/ 6683 h 10000"/>
                  <a:gd name="connsiteX284" fmla="*/ 8387 w 10000"/>
                  <a:gd name="connsiteY284" fmla="*/ 6584 h 10000"/>
                  <a:gd name="connsiteX285" fmla="*/ 8418 w 10000"/>
                  <a:gd name="connsiteY285" fmla="*/ 6516 h 10000"/>
                  <a:gd name="connsiteX286" fmla="*/ 8445 w 10000"/>
                  <a:gd name="connsiteY286" fmla="*/ 6472 h 10000"/>
                  <a:gd name="connsiteX287" fmla="*/ 8472 w 10000"/>
                  <a:gd name="connsiteY287" fmla="*/ 6453 h 10000"/>
                  <a:gd name="connsiteX288" fmla="*/ 8504 w 10000"/>
                  <a:gd name="connsiteY288" fmla="*/ 6460 h 10000"/>
                  <a:gd name="connsiteX289" fmla="*/ 8531 w 10000"/>
                  <a:gd name="connsiteY289" fmla="*/ 6491 h 10000"/>
                  <a:gd name="connsiteX290" fmla="*/ 8562 w 10000"/>
                  <a:gd name="connsiteY290" fmla="*/ 6553 h 10000"/>
                  <a:gd name="connsiteX291" fmla="*/ 8589 w 10000"/>
                  <a:gd name="connsiteY291" fmla="*/ 6640 h 10000"/>
                  <a:gd name="connsiteX292" fmla="*/ 8616 w 10000"/>
                  <a:gd name="connsiteY292" fmla="*/ 6770 h 10000"/>
                  <a:gd name="connsiteX293" fmla="*/ 8648 w 10000"/>
                  <a:gd name="connsiteY293" fmla="*/ 6944 h 10000"/>
                  <a:gd name="connsiteX294" fmla="*/ 8675 w 10000"/>
                  <a:gd name="connsiteY294" fmla="*/ 7205 h 10000"/>
                  <a:gd name="connsiteX295" fmla="*/ 8707 w 10000"/>
                  <a:gd name="connsiteY295" fmla="*/ 7615 h 10000"/>
                  <a:gd name="connsiteX296" fmla="*/ 8734 w 10000"/>
                  <a:gd name="connsiteY296" fmla="*/ 8460 h 10000"/>
                  <a:gd name="connsiteX297" fmla="*/ 8761 w 10000"/>
                  <a:gd name="connsiteY297" fmla="*/ 8839 h 10000"/>
                  <a:gd name="connsiteX298" fmla="*/ 8788 w 10000"/>
                  <a:gd name="connsiteY298" fmla="*/ 7733 h 10000"/>
                  <a:gd name="connsiteX299" fmla="*/ 8819 w 10000"/>
                  <a:gd name="connsiteY299" fmla="*/ 7267 h 10000"/>
                  <a:gd name="connsiteX300" fmla="*/ 8851 w 10000"/>
                  <a:gd name="connsiteY300" fmla="*/ 6981 h 10000"/>
                  <a:gd name="connsiteX301" fmla="*/ 8878 w 10000"/>
                  <a:gd name="connsiteY301" fmla="*/ 6783 h 10000"/>
                  <a:gd name="connsiteX302" fmla="*/ 8905 w 10000"/>
                  <a:gd name="connsiteY302" fmla="*/ 6646 h 10000"/>
                  <a:gd name="connsiteX303" fmla="*/ 8932 w 10000"/>
                  <a:gd name="connsiteY303" fmla="*/ 6547 h 10000"/>
                  <a:gd name="connsiteX304" fmla="*/ 8963 w 10000"/>
                  <a:gd name="connsiteY304" fmla="*/ 6484 h 10000"/>
                  <a:gd name="connsiteX305" fmla="*/ 8991 w 10000"/>
                  <a:gd name="connsiteY305" fmla="*/ 6453 h 10000"/>
                  <a:gd name="connsiteX306" fmla="*/ 9022 w 10000"/>
                  <a:gd name="connsiteY306" fmla="*/ 6447 h 10000"/>
                  <a:gd name="connsiteX307" fmla="*/ 9049 w 10000"/>
                  <a:gd name="connsiteY307" fmla="*/ 6472 h 10000"/>
                  <a:gd name="connsiteX308" fmla="*/ 9076 w 10000"/>
                  <a:gd name="connsiteY308" fmla="*/ 6528 h 10000"/>
                  <a:gd name="connsiteX309" fmla="*/ 9108 w 10000"/>
                  <a:gd name="connsiteY309" fmla="*/ 6621 h 10000"/>
                  <a:gd name="connsiteX310" fmla="*/ 9135 w 10000"/>
                  <a:gd name="connsiteY310" fmla="*/ 6758 h 10000"/>
                  <a:gd name="connsiteX311" fmla="*/ 9166 w 10000"/>
                  <a:gd name="connsiteY311" fmla="*/ 6957 h 10000"/>
                  <a:gd name="connsiteX312" fmla="*/ 9193 w 10000"/>
                  <a:gd name="connsiteY312" fmla="*/ 7267 h 10000"/>
                  <a:gd name="connsiteX313" fmla="*/ 9220 w 10000"/>
                  <a:gd name="connsiteY313" fmla="*/ 7814 h 10000"/>
                  <a:gd name="connsiteX314" fmla="*/ 9252 w 10000"/>
                  <a:gd name="connsiteY314" fmla="*/ 9863 h 10000"/>
                  <a:gd name="connsiteX315" fmla="*/ 9279 w 10000"/>
                  <a:gd name="connsiteY315" fmla="*/ 7988 h 10000"/>
                  <a:gd name="connsiteX316" fmla="*/ 9306 w 10000"/>
                  <a:gd name="connsiteY316" fmla="*/ 7335 h 10000"/>
                  <a:gd name="connsiteX317" fmla="*/ 9338 w 10000"/>
                  <a:gd name="connsiteY317" fmla="*/ 6988 h 10000"/>
                  <a:gd name="connsiteX318" fmla="*/ 9365 w 10000"/>
                  <a:gd name="connsiteY318" fmla="*/ 6758 h 10000"/>
                  <a:gd name="connsiteX319" fmla="*/ 9396 w 10000"/>
                  <a:gd name="connsiteY319" fmla="*/ 6602 h 10000"/>
                  <a:gd name="connsiteX320" fmla="*/ 9423 w 10000"/>
                  <a:gd name="connsiteY320" fmla="*/ 6503 h 10000"/>
                  <a:gd name="connsiteX321" fmla="*/ 9450 w 10000"/>
                  <a:gd name="connsiteY321" fmla="*/ 6447 h 10000"/>
                  <a:gd name="connsiteX322" fmla="*/ 9482 w 10000"/>
                  <a:gd name="connsiteY322" fmla="*/ 6435 h 10000"/>
                  <a:gd name="connsiteX323" fmla="*/ 9509 w 10000"/>
                  <a:gd name="connsiteY323" fmla="*/ 6460 h 10000"/>
                  <a:gd name="connsiteX324" fmla="*/ 9540 w 10000"/>
                  <a:gd name="connsiteY324" fmla="*/ 6534 h 10000"/>
                  <a:gd name="connsiteX325" fmla="*/ 9567 w 10000"/>
                  <a:gd name="connsiteY325" fmla="*/ 6665 h 10000"/>
                  <a:gd name="connsiteX326" fmla="*/ 9594 w 10000"/>
                  <a:gd name="connsiteY326" fmla="*/ 6882 h 10000"/>
                  <a:gd name="connsiteX327" fmla="*/ 9626 w 10000"/>
                  <a:gd name="connsiteY327" fmla="*/ 7242 h 10000"/>
                  <a:gd name="connsiteX328" fmla="*/ 9653 w 10000"/>
                  <a:gd name="connsiteY328" fmla="*/ 7981 h 10000"/>
                  <a:gd name="connsiteX329" fmla="*/ 9680 w 10000"/>
                  <a:gd name="connsiteY329" fmla="*/ 8820 h 10000"/>
                  <a:gd name="connsiteX330" fmla="*/ 9712 w 10000"/>
                  <a:gd name="connsiteY330" fmla="*/ 7484 h 10000"/>
                  <a:gd name="connsiteX331" fmla="*/ 9739 w 10000"/>
                  <a:gd name="connsiteY331" fmla="*/ 7012 h 10000"/>
                  <a:gd name="connsiteX332" fmla="*/ 9766 w 10000"/>
                  <a:gd name="connsiteY332" fmla="*/ 6758 h 10000"/>
                  <a:gd name="connsiteX333" fmla="*/ 9797 w 10000"/>
                  <a:gd name="connsiteY333" fmla="*/ 6615 h 10000"/>
                  <a:gd name="connsiteX334" fmla="*/ 9824 w 10000"/>
                  <a:gd name="connsiteY334" fmla="*/ 6559 h 10000"/>
                  <a:gd name="connsiteX335" fmla="*/ 9856 w 10000"/>
                  <a:gd name="connsiteY335" fmla="*/ 6590 h 10000"/>
                  <a:gd name="connsiteX336" fmla="*/ 9883 w 10000"/>
                  <a:gd name="connsiteY336" fmla="*/ 6708 h 10000"/>
                  <a:gd name="connsiteX337" fmla="*/ 9910 w 10000"/>
                  <a:gd name="connsiteY337" fmla="*/ 6950 h 10000"/>
                  <a:gd name="connsiteX338" fmla="*/ 9941 w 10000"/>
                  <a:gd name="connsiteY338" fmla="*/ 7404 h 10000"/>
                  <a:gd name="connsiteX339" fmla="*/ 9968 w 10000"/>
                  <a:gd name="connsiteY339" fmla="*/ 8516 h 10000"/>
                  <a:gd name="connsiteX340" fmla="*/ 10000 w 10000"/>
                  <a:gd name="connsiteY34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2839 w 10000"/>
                  <a:gd name="connsiteY99" fmla="*/ 801 h 10000"/>
                  <a:gd name="connsiteX100" fmla="*/ 3128 w 10000"/>
                  <a:gd name="connsiteY100" fmla="*/ 1286 h 10000"/>
                  <a:gd name="connsiteX101" fmla="*/ 3155 w 10000"/>
                  <a:gd name="connsiteY101" fmla="*/ 1075 h 10000"/>
                  <a:gd name="connsiteX102" fmla="*/ 3182 w 10000"/>
                  <a:gd name="connsiteY102" fmla="*/ 907 h 10000"/>
                  <a:gd name="connsiteX103" fmla="*/ 3213 w 10000"/>
                  <a:gd name="connsiteY103" fmla="*/ 770 h 10000"/>
                  <a:gd name="connsiteX104" fmla="*/ 3240 w 10000"/>
                  <a:gd name="connsiteY104" fmla="*/ 658 h 10000"/>
                  <a:gd name="connsiteX105" fmla="*/ 3267 w 10000"/>
                  <a:gd name="connsiteY105" fmla="*/ 559 h 10000"/>
                  <a:gd name="connsiteX106" fmla="*/ 3299 w 10000"/>
                  <a:gd name="connsiteY106" fmla="*/ 478 h 10000"/>
                  <a:gd name="connsiteX107" fmla="*/ 3326 w 10000"/>
                  <a:gd name="connsiteY107" fmla="*/ 404 h 10000"/>
                  <a:gd name="connsiteX108" fmla="*/ 3357 w 10000"/>
                  <a:gd name="connsiteY108" fmla="*/ 335 h 10000"/>
                  <a:gd name="connsiteX109" fmla="*/ 3384 w 10000"/>
                  <a:gd name="connsiteY109" fmla="*/ 280 h 10000"/>
                  <a:gd name="connsiteX110" fmla="*/ 3411 w 10000"/>
                  <a:gd name="connsiteY110" fmla="*/ 230 h 10000"/>
                  <a:gd name="connsiteX111" fmla="*/ 3443 w 10000"/>
                  <a:gd name="connsiteY111" fmla="*/ 186 h 10000"/>
                  <a:gd name="connsiteX112" fmla="*/ 3470 w 10000"/>
                  <a:gd name="connsiteY112" fmla="*/ 149 h 10000"/>
                  <a:gd name="connsiteX113" fmla="*/ 3497 w 10000"/>
                  <a:gd name="connsiteY113" fmla="*/ 118 h 10000"/>
                  <a:gd name="connsiteX114" fmla="*/ 3529 w 10000"/>
                  <a:gd name="connsiteY114" fmla="*/ 87 h 10000"/>
                  <a:gd name="connsiteX115" fmla="*/ 3556 w 10000"/>
                  <a:gd name="connsiteY115" fmla="*/ 68 h 10000"/>
                  <a:gd name="connsiteX116" fmla="*/ 3587 w 10000"/>
                  <a:gd name="connsiteY116" fmla="*/ 43 h 10000"/>
                  <a:gd name="connsiteX117" fmla="*/ 3614 w 10000"/>
                  <a:gd name="connsiteY117" fmla="*/ 31 h 10000"/>
                  <a:gd name="connsiteX118" fmla="*/ 3641 w 10000"/>
                  <a:gd name="connsiteY118" fmla="*/ 19 h 10000"/>
                  <a:gd name="connsiteX119" fmla="*/ 3673 w 10000"/>
                  <a:gd name="connsiteY119" fmla="*/ 6 h 10000"/>
                  <a:gd name="connsiteX120" fmla="*/ 3700 w 10000"/>
                  <a:gd name="connsiteY120" fmla="*/ 6 h 10000"/>
                  <a:gd name="connsiteX121" fmla="*/ 3731 w 10000"/>
                  <a:gd name="connsiteY121" fmla="*/ 0 h 10000"/>
                  <a:gd name="connsiteX122" fmla="*/ 3758 w 10000"/>
                  <a:gd name="connsiteY122" fmla="*/ 0 h 10000"/>
                  <a:gd name="connsiteX123" fmla="*/ 3785 w 10000"/>
                  <a:gd name="connsiteY123" fmla="*/ 6 h 10000"/>
                  <a:gd name="connsiteX124" fmla="*/ 3817 w 10000"/>
                  <a:gd name="connsiteY124" fmla="*/ 12 h 10000"/>
                  <a:gd name="connsiteX125" fmla="*/ 3844 w 10000"/>
                  <a:gd name="connsiteY125" fmla="*/ 19 h 10000"/>
                  <a:gd name="connsiteX126" fmla="*/ 3876 w 10000"/>
                  <a:gd name="connsiteY126" fmla="*/ 31 h 10000"/>
                  <a:gd name="connsiteX127" fmla="*/ 3903 w 10000"/>
                  <a:gd name="connsiteY127" fmla="*/ 43 h 10000"/>
                  <a:gd name="connsiteX128" fmla="*/ 3930 w 10000"/>
                  <a:gd name="connsiteY128" fmla="*/ 62 h 10000"/>
                  <a:gd name="connsiteX129" fmla="*/ 3957 w 10000"/>
                  <a:gd name="connsiteY129" fmla="*/ 81 h 10000"/>
                  <a:gd name="connsiteX130" fmla="*/ 3988 w 10000"/>
                  <a:gd name="connsiteY130" fmla="*/ 106 h 10000"/>
                  <a:gd name="connsiteX131" fmla="*/ 4015 w 10000"/>
                  <a:gd name="connsiteY131" fmla="*/ 130 h 10000"/>
                  <a:gd name="connsiteX132" fmla="*/ 4047 w 10000"/>
                  <a:gd name="connsiteY132" fmla="*/ 155 h 10000"/>
                  <a:gd name="connsiteX133" fmla="*/ 4074 w 10000"/>
                  <a:gd name="connsiteY133" fmla="*/ 186 h 10000"/>
                  <a:gd name="connsiteX134" fmla="*/ 4101 w 10000"/>
                  <a:gd name="connsiteY134" fmla="*/ 217 h 10000"/>
                  <a:gd name="connsiteX135" fmla="*/ 4132 w 10000"/>
                  <a:gd name="connsiteY135" fmla="*/ 255 h 10000"/>
                  <a:gd name="connsiteX136" fmla="*/ 4160 w 10000"/>
                  <a:gd name="connsiteY136" fmla="*/ 292 h 10000"/>
                  <a:gd name="connsiteX137" fmla="*/ 4191 w 10000"/>
                  <a:gd name="connsiteY137" fmla="*/ 329 h 10000"/>
                  <a:gd name="connsiteX138" fmla="*/ 4218 w 10000"/>
                  <a:gd name="connsiteY138" fmla="*/ 373 h 10000"/>
                  <a:gd name="connsiteX139" fmla="*/ 4245 w 10000"/>
                  <a:gd name="connsiteY139" fmla="*/ 422 h 10000"/>
                  <a:gd name="connsiteX140" fmla="*/ 4277 w 10000"/>
                  <a:gd name="connsiteY140" fmla="*/ 466 h 10000"/>
                  <a:gd name="connsiteX141" fmla="*/ 4304 w 10000"/>
                  <a:gd name="connsiteY141" fmla="*/ 522 h 10000"/>
                  <a:gd name="connsiteX142" fmla="*/ 4335 w 10000"/>
                  <a:gd name="connsiteY142" fmla="*/ 571 h 10000"/>
                  <a:gd name="connsiteX143" fmla="*/ 4362 w 10000"/>
                  <a:gd name="connsiteY143" fmla="*/ 634 h 10000"/>
                  <a:gd name="connsiteX144" fmla="*/ 4389 w 10000"/>
                  <a:gd name="connsiteY144" fmla="*/ 689 h 10000"/>
                  <a:gd name="connsiteX145" fmla="*/ 4421 w 10000"/>
                  <a:gd name="connsiteY145" fmla="*/ 752 h 10000"/>
                  <a:gd name="connsiteX146" fmla="*/ 4448 w 10000"/>
                  <a:gd name="connsiteY146" fmla="*/ 820 h 10000"/>
                  <a:gd name="connsiteX147" fmla="*/ 4475 w 10000"/>
                  <a:gd name="connsiteY147" fmla="*/ 888 h 10000"/>
                  <a:gd name="connsiteX148" fmla="*/ 4507 w 10000"/>
                  <a:gd name="connsiteY148" fmla="*/ 957 h 10000"/>
                  <a:gd name="connsiteX149" fmla="*/ 4534 w 10000"/>
                  <a:gd name="connsiteY149" fmla="*/ 1037 h 10000"/>
                  <a:gd name="connsiteX150" fmla="*/ 4565 w 10000"/>
                  <a:gd name="connsiteY150" fmla="*/ 1118 h 10000"/>
                  <a:gd name="connsiteX151" fmla="*/ 4592 w 10000"/>
                  <a:gd name="connsiteY151" fmla="*/ 1199 h 10000"/>
                  <a:gd name="connsiteX152" fmla="*/ 4619 w 10000"/>
                  <a:gd name="connsiteY152" fmla="*/ 1286 h 10000"/>
                  <a:gd name="connsiteX153" fmla="*/ 4651 w 10000"/>
                  <a:gd name="connsiteY153" fmla="*/ 1373 h 10000"/>
                  <a:gd name="connsiteX154" fmla="*/ 4678 w 10000"/>
                  <a:gd name="connsiteY154" fmla="*/ 1472 h 10000"/>
                  <a:gd name="connsiteX155" fmla="*/ 4709 w 10000"/>
                  <a:gd name="connsiteY155" fmla="*/ 1565 h 10000"/>
                  <a:gd name="connsiteX156" fmla="*/ 4736 w 10000"/>
                  <a:gd name="connsiteY156" fmla="*/ 1671 h 10000"/>
                  <a:gd name="connsiteX157" fmla="*/ 4763 w 10000"/>
                  <a:gd name="connsiteY157" fmla="*/ 1776 h 10000"/>
                  <a:gd name="connsiteX158" fmla="*/ 4795 w 10000"/>
                  <a:gd name="connsiteY158" fmla="*/ 1894 h 10000"/>
                  <a:gd name="connsiteX159" fmla="*/ 4822 w 10000"/>
                  <a:gd name="connsiteY159" fmla="*/ 2012 h 10000"/>
                  <a:gd name="connsiteX160" fmla="*/ 4854 w 10000"/>
                  <a:gd name="connsiteY160" fmla="*/ 2137 h 10000"/>
                  <a:gd name="connsiteX161" fmla="*/ 4881 w 10000"/>
                  <a:gd name="connsiteY161" fmla="*/ 2267 h 10000"/>
                  <a:gd name="connsiteX162" fmla="*/ 4908 w 10000"/>
                  <a:gd name="connsiteY162" fmla="*/ 2404 h 10000"/>
                  <a:gd name="connsiteX163" fmla="*/ 4935 w 10000"/>
                  <a:gd name="connsiteY163" fmla="*/ 2553 h 10000"/>
                  <a:gd name="connsiteX164" fmla="*/ 4966 w 10000"/>
                  <a:gd name="connsiteY164" fmla="*/ 2708 h 10000"/>
                  <a:gd name="connsiteX165" fmla="*/ 4993 w 10000"/>
                  <a:gd name="connsiteY165" fmla="*/ 2870 h 10000"/>
                  <a:gd name="connsiteX166" fmla="*/ 5025 w 10000"/>
                  <a:gd name="connsiteY166" fmla="*/ 3043 h 10000"/>
                  <a:gd name="connsiteX167" fmla="*/ 5052 w 10000"/>
                  <a:gd name="connsiteY167" fmla="*/ 3230 h 10000"/>
                  <a:gd name="connsiteX168" fmla="*/ 5079 w 10000"/>
                  <a:gd name="connsiteY168" fmla="*/ 3429 h 10000"/>
                  <a:gd name="connsiteX169" fmla="*/ 5110 w 10000"/>
                  <a:gd name="connsiteY169" fmla="*/ 3646 h 10000"/>
                  <a:gd name="connsiteX170" fmla="*/ 5137 w 10000"/>
                  <a:gd name="connsiteY170" fmla="*/ 3882 h 10000"/>
                  <a:gd name="connsiteX171" fmla="*/ 5169 w 10000"/>
                  <a:gd name="connsiteY171" fmla="*/ 4143 h 10000"/>
                  <a:gd name="connsiteX172" fmla="*/ 5196 w 10000"/>
                  <a:gd name="connsiteY172" fmla="*/ 4441 h 10000"/>
                  <a:gd name="connsiteX173" fmla="*/ 5223 w 10000"/>
                  <a:gd name="connsiteY173" fmla="*/ 4789 h 10000"/>
                  <a:gd name="connsiteX174" fmla="*/ 5255 w 10000"/>
                  <a:gd name="connsiteY174" fmla="*/ 5205 h 10000"/>
                  <a:gd name="connsiteX175" fmla="*/ 5282 w 10000"/>
                  <a:gd name="connsiteY175" fmla="*/ 5758 h 10000"/>
                  <a:gd name="connsiteX176" fmla="*/ 5313 w 10000"/>
                  <a:gd name="connsiteY176" fmla="*/ 6671 h 10000"/>
                  <a:gd name="connsiteX177" fmla="*/ 5340 w 10000"/>
                  <a:gd name="connsiteY177" fmla="*/ 7776 h 10000"/>
                  <a:gd name="connsiteX178" fmla="*/ 5367 w 10000"/>
                  <a:gd name="connsiteY178" fmla="*/ 6565 h 10000"/>
                  <a:gd name="connsiteX179" fmla="*/ 5399 w 10000"/>
                  <a:gd name="connsiteY179" fmla="*/ 6255 h 10000"/>
                  <a:gd name="connsiteX180" fmla="*/ 5426 w 10000"/>
                  <a:gd name="connsiteY180" fmla="*/ 6155 h 10000"/>
                  <a:gd name="connsiteX181" fmla="*/ 5453 w 10000"/>
                  <a:gd name="connsiteY181" fmla="*/ 6180 h 10000"/>
                  <a:gd name="connsiteX182" fmla="*/ 5484 w 10000"/>
                  <a:gd name="connsiteY182" fmla="*/ 6286 h 10000"/>
                  <a:gd name="connsiteX183" fmla="*/ 5511 w 10000"/>
                  <a:gd name="connsiteY183" fmla="*/ 6484 h 10000"/>
                  <a:gd name="connsiteX184" fmla="*/ 5539 w 10000"/>
                  <a:gd name="connsiteY184" fmla="*/ 6801 h 10000"/>
                  <a:gd name="connsiteX185" fmla="*/ 5570 w 10000"/>
                  <a:gd name="connsiteY185" fmla="*/ 7373 h 10000"/>
                  <a:gd name="connsiteX186" fmla="*/ 5597 w 10000"/>
                  <a:gd name="connsiteY186" fmla="*/ 9447 h 10000"/>
                  <a:gd name="connsiteX187" fmla="*/ 5629 w 10000"/>
                  <a:gd name="connsiteY187" fmla="*/ 7621 h 10000"/>
                  <a:gd name="connsiteX188" fmla="*/ 5656 w 10000"/>
                  <a:gd name="connsiteY188" fmla="*/ 7012 h 10000"/>
                  <a:gd name="connsiteX189" fmla="*/ 5683 w 10000"/>
                  <a:gd name="connsiteY189" fmla="*/ 6708 h 10000"/>
                  <a:gd name="connsiteX190" fmla="*/ 5714 w 10000"/>
                  <a:gd name="connsiteY190" fmla="*/ 6534 h 10000"/>
                  <a:gd name="connsiteX191" fmla="*/ 5741 w 10000"/>
                  <a:gd name="connsiteY191" fmla="*/ 6429 h 10000"/>
                  <a:gd name="connsiteX192" fmla="*/ 5773 w 10000"/>
                  <a:gd name="connsiteY192" fmla="*/ 6385 h 10000"/>
                  <a:gd name="connsiteX193" fmla="*/ 5800 w 10000"/>
                  <a:gd name="connsiteY193" fmla="*/ 6385 h 10000"/>
                  <a:gd name="connsiteX194" fmla="*/ 5827 w 10000"/>
                  <a:gd name="connsiteY194" fmla="*/ 6429 h 10000"/>
                  <a:gd name="connsiteX195" fmla="*/ 5858 w 10000"/>
                  <a:gd name="connsiteY195" fmla="*/ 6516 h 10000"/>
                  <a:gd name="connsiteX196" fmla="*/ 5886 w 10000"/>
                  <a:gd name="connsiteY196" fmla="*/ 6646 h 10000"/>
                  <a:gd name="connsiteX197" fmla="*/ 5913 w 10000"/>
                  <a:gd name="connsiteY197" fmla="*/ 6845 h 10000"/>
                  <a:gd name="connsiteX198" fmla="*/ 5944 w 10000"/>
                  <a:gd name="connsiteY198" fmla="*/ 7149 h 10000"/>
                  <a:gd name="connsiteX199" fmla="*/ 5971 w 10000"/>
                  <a:gd name="connsiteY199" fmla="*/ 7658 h 10000"/>
                  <a:gd name="connsiteX200" fmla="*/ 6003 w 10000"/>
                  <a:gd name="connsiteY200" fmla="*/ 9093 h 10000"/>
                  <a:gd name="connsiteX201" fmla="*/ 6030 w 10000"/>
                  <a:gd name="connsiteY201" fmla="*/ 8106 h 10000"/>
                  <a:gd name="connsiteX202" fmla="*/ 6057 w 10000"/>
                  <a:gd name="connsiteY202" fmla="*/ 7385 h 10000"/>
                  <a:gd name="connsiteX203" fmla="*/ 6088 w 10000"/>
                  <a:gd name="connsiteY203" fmla="*/ 7019 h 10000"/>
                  <a:gd name="connsiteX204" fmla="*/ 6115 w 10000"/>
                  <a:gd name="connsiteY204" fmla="*/ 6789 h 10000"/>
                  <a:gd name="connsiteX205" fmla="*/ 6147 w 10000"/>
                  <a:gd name="connsiteY205" fmla="*/ 6634 h 10000"/>
                  <a:gd name="connsiteX206" fmla="*/ 6174 w 10000"/>
                  <a:gd name="connsiteY206" fmla="*/ 6534 h 10000"/>
                  <a:gd name="connsiteX207" fmla="*/ 6201 w 10000"/>
                  <a:gd name="connsiteY207" fmla="*/ 6472 h 10000"/>
                  <a:gd name="connsiteX208" fmla="*/ 6233 w 10000"/>
                  <a:gd name="connsiteY208" fmla="*/ 6441 h 10000"/>
                  <a:gd name="connsiteX209" fmla="*/ 6260 w 10000"/>
                  <a:gd name="connsiteY209" fmla="*/ 6435 h 10000"/>
                  <a:gd name="connsiteX210" fmla="*/ 6291 w 10000"/>
                  <a:gd name="connsiteY210" fmla="*/ 6460 h 10000"/>
                  <a:gd name="connsiteX211" fmla="*/ 6318 w 10000"/>
                  <a:gd name="connsiteY211" fmla="*/ 6516 h 10000"/>
                  <a:gd name="connsiteX212" fmla="*/ 6345 w 10000"/>
                  <a:gd name="connsiteY212" fmla="*/ 6609 h 10000"/>
                  <a:gd name="connsiteX213" fmla="*/ 6372 w 10000"/>
                  <a:gd name="connsiteY213" fmla="*/ 6733 h 10000"/>
                  <a:gd name="connsiteX214" fmla="*/ 6404 w 10000"/>
                  <a:gd name="connsiteY214" fmla="*/ 6919 h 10000"/>
                  <a:gd name="connsiteX215" fmla="*/ 6431 w 10000"/>
                  <a:gd name="connsiteY215" fmla="*/ 7186 h 10000"/>
                  <a:gd name="connsiteX216" fmla="*/ 6462 w 10000"/>
                  <a:gd name="connsiteY216" fmla="*/ 7596 h 10000"/>
                  <a:gd name="connsiteX217" fmla="*/ 6489 w 10000"/>
                  <a:gd name="connsiteY217" fmla="*/ 8466 h 10000"/>
                  <a:gd name="connsiteX218" fmla="*/ 6516 w 10000"/>
                  <a:gd name="connsiteY218" fmla="*/ 8801 h 10000"/>
                  <a:gd name="connsiteX219" fmla="*/ 6548 w 10000"/>
                  <a:gd name="connsiteY219" fmla="*/ 7714 h 10000"/>
                  <a:gd name="connsiteX220" fmla="*/ 6575 w 10000"/>
                  <a:gd name="connsiteY220" fmla="*/ 7261 h 10000"/>
                  <a:gd name="connsiteX221" fmla="*/ 6607 w 10000"/>
                  <a:gd name="connsiteY221" fmla="*/ 6981 h 10000"/>
                  <a:gd name="connsiteX222" fmla="*/ 6634 w 10000"/>
                  <a:gd name="connsiteY222" fmla="*/ 6795 h 10000"/>
                  <a:gd name="connsiteX223" fmla="*/ 6661 w 10000"/>
                  <a:gd name="connsiteY223" fmla="*/ 6658 h 10000"/>
                  <a:gd name="connsiteX224" fmla="*/ 6692 w 10000"/>
                  <a:gd name="connsiteY224" fmla="*/ 6559 h 10000"/>
                  <a:gd name="connsiteX225" fmla="*/ 6719 w 10000"/>
                  <a:gd name="connsiteY225" fmla="*/ 6497 h 10000"/>
                  <a:gd name="connsiteX226" fmla="*/ 6751 w 10000"/>
                  <a:gd name="connsiteY226" fmla="*/ 6460 h 10000"/>
                  <a:gd name="connsiteX227" fmla="*/ 6778 w 10000"/>
                  <a:gd name="connsiteY227" fmla="*/ 6453 h 10000"/>
                  <a:gd name="connsiteX228" fmla="*/ 6805 w 10000"/>
                  <a:gd name="connsiteY228" fmla="*/ 6460 h 10000"/>
                  <a:gd name="connsiteX229" fmla="*/ 6836 w 10000"/>
                  <a:gd name="connsiteY229" fmla="*/ 6503 h 10000"/>
                  <a:gd name="connsiteX230" fmla="*/ 6863 w 10000"/>
                  <a:gd name="connsiteY230" fmla="*/ 6565 h 10000"/>
                  <a:gd name="connsiteX231" fmla="*/ 6890 w 10000"/>
                  <a:gd name="connsiteY231" fmla="*/ 6658 h 10000"/>
                  <a:gd name="connsiteX232" fmla="*/ 6922 w 10000"/>
                  <a:gd name="connsiteY232" fmla="*/ 6789 h 10000"/>
                  <a:gd name="connsiteX233" fmla="*/ 6949 w 10000"/>
                  <a:gd name="connsiteY233" fmla="*/ 6975 h 10000"/>
                  <a:gd name="connsiteX234" fmla="*/ 6981 w 10000"/>
                  <a:gd name="connsiteY234" fmla="*/ 7236 h 10000"/>
                  <a:gd name="connsiteX235" fmla="*/ 7008 w 10000"/>
                  <a:gd name="connsiteY235" fmla="*/ 7634 h 10000"/>
                  <a:gd name="connsiteX236" fmla="*/ 7035 w 10000"/>
                  <a:gd name="connsiteY236" fmla="*/ 8460 h 10000"/>
                  <a:gd name="connsiteX237" fmla="*/ 7066 w 10000"/>
                  <a:gd name="connsiteY237" fmla="*/ 8969 h 10000"/>
                  <a:gd name="connsiteX238" fmla="*/ 7093 w 10000"/>
                  <a:gd name="connsiteY238" fmla="*/ 7801 h 10000"/>
                  <a:gd name="connsiteX239" fmla="*/ 7125 w 10000"/>
                  <a:gd name="connsiteY239" fmla="*/ 7329 h 10000"/>
                  <a:gd name="connsiteX240" fmla="*/ 7152 w 10000"/>
                  <a:gd name="connsiteY240" fmla="*/ 7037 h 10000"/>
                  <a:gd name="connsiteX241" fmla="*/ 7179 w 10000"/>
                  <a:gd name="connsiteY241" fmla="*/ 6839 h 10000"/>
                  <a:gd name="connsiteX242" fmla="*/ 7210 w 10000"/>
                  <a:gd name="connsiteY242" fmla="*/ 6696 h 10000"/>
                  <a:gd name="connsiteX243" fmla="*/ 7237 w 10000"/>
                  <a:gd name="connsiteY243" fmla="*/ 6590 h 10000"/>
                  <a:gd name="connsiteX244" fmla="*/ 7269 w 10000"/>
                  <a:gd name="connsiteY244" fmla="*/ 6516 h 10000"/>
                  <a:gd name="connsiteX245" fmla="*/ 7296 w 10000"/>
                  <a:gd name="connsiteY245" fmla="*/ 6472 h 10000"/>
                  <a:gd name="connsiteX246" fmla="*/ 7323 w 10000"/>
                  <a:gd name="connsiteY246" fmla="*/ 6447 h 10000"/>
                  <a:gd name="connsiteX247" fmla="*/ 7350 w 10000"/>
                  <a:gd name="connsiteY247" fmla="*/ 6447 h 10000"/>
                  <a:gd name="connsiteX248" fmla="*/ 7382 w 10000"/>
                  <a:gd name="connsiteY248" fmla="*/ 6466 h 10000"/>
                  <a:gd name="connsiteX249" fmla="*/ 7409 w 10000"/>
                  <a:gd name="connsiteY249" fmla="*/ 6509 h 10000"/>
                  <a:gd name="connsiteX250" fmla="*/ 7440 w 10000"/>
                  <a:gd name="connsiteY250" fmla="*/ 6578 h 10000"/>
                  <a:gd name="connsiteX251" fmla="*/ 7467 w 10000"/>
                  <a:gd name="connsiteY251" fmla="*/ 6677 h 10000"/>
                  <a:gd name="connsiteX252" fmla="*/ 7494 w 10000"/>
                  <a:gd name="connsiteY252" fmla="*/ 6814 h 10000"/>
                  <a:gd name="connsiteX253" fmla="*/ 7526 w 10000"/>
                  <a:gd name="connsiteY253" fmla="*/ 7006 h 10000"/>
                  <a:gd name="connsiteX254" fmla="*/ 7553 w 10000"/>
                  <a:gd name="connsiteY254" fmla="*/ 7273 h 10000"/>
                  <a:gd name="connsiteX255" fmla="*/ 7584 w 10000"/>
                  <a:gd name="connsiteY255" fmla="*/ 7696 h 10000"/>
                  <a:gd name="connsiteX256" fmla="*/ 7612 w 10000"/>
                  <a:gd name="connsiteY256" fmla="*/ 8584 h 10000"/>
                  <a:gd name="connsiteX257" fmla="*/ 7639 w 10000"/>
                  <a:gd name="connsiteY257" fmla="*/ 8814 h 10000"/>
                  <a:gd name="connsiteX258" fmla="*/ 7670 w 10000"/>
                  <a:gd name="connsiteY258" fmla="*/ 7770 h 10000"/>
                  <a:gd name="connsiteX259" fmla="*/ 7697 w 10000"/>
                  <a:gd name="connsiteY259" fmla="*/ 7317 h 10000"/>
                  <a:gd name="connsiteX260" fmla="*/ 7729 w 10000"/>
                  <a:gd name="connsiteY260" fmla="*/ 7031 h 10000"/>
                  <a:gd name="connsiteX261" fmla="*/ 7756 w 10000"/>
                  <a:gd name="connsiteY261" fmla="*/ 6839 h 10000"/>
                  <a:gd name="connsiteX262" fmla="*/ 7783 w 10000"/>
                  <a:gd name="connsiteY262" fmla="*/ 6696 h 10000"/>
                  <a:gd name="connsiteX263" fmla="*/ 7810 w 10000"/>
                  <a:gd name="connsiteY263" fmla="*/ 6590 h 10000"/>
                  <a:gd name="connsiteX264" fmla="*/ 7841 w 10000"/>
                  <a:gd name="connsiteY264" fmla="*/ 6522 h 10000"/>
                  <a:gd name="connsiteX265" fmla="*/ 7868 w 10000"/>
                  <a:gd name="connsiteY265" fmla="*/ 6472 h 10000"/>
                  <a:gd name="connsiteX266" fmla="*/ 7900 w 10000"/>
                  <a:gd name="connsiteY266" fmla="*/ 6447 h 10000"/>
                  <a:gd name="connsiteX267" fmla="*/ 7927 w 10000"/>
                  <a:gd name="connsiteY267" fmla="*/ 6447 h 10000"/>
                  <a:gd name="connsiteX268" fmla="*/ 7954 w 10000"/>
                  <a:gd name="connsiteY268" fmla="*/ 6466 h 10000"/>
                  <a:gd name="connsiteX269" fmla="*/ 7986 w 10000"/>
                  <a:gd name="connsiteY269" fmla="*/ 6509 h 10000"/>
                  <a:gd name="connsiteX270" fmla="*/ 8013 w 10000"/>
                  <a:gd name="connsiteY270" fmla="*/ 6578 h 10000"/>
                  <a:gd name="connsiteX271" fmla="*/ 8044 w 10000"/>
                  <a:gd name="connsiteY271" fmla="*/ 6683 h 10000"/>
                  <a:gd name="connsiteX272" fmla="*/ 8071 w 10000"/>
                  <a:gd name="connsiteY272" fmla="*/ 6820 h 10000"/>
                  <a:gd name="connsiteX273" fmla="*/ 8098 w 10000"/>
                  <a:gd name="connsiteY273" fmla="*/ 7006 h 10000"/>
                  <a:gd name="connsiteX274" fmla="*/ 8130 w 10000"/>
                  <a:gd name="connsiteY274" fmla="*/ 7280 h 10000"/>
                  <a:gd name="connsiteX275" fmla="*/ 8157 w 10000"/>
                  <a:gd name="connsiteY275" fmla="*/ 7714 h 10000"/>
                  <a:gd name="connsiteX276" fmla="*/ 8188 w 10000"/>
                  <a:gd name="connsiteY276" fmla="*/ 8671 h 10000"/>
                  <a:gd name="connsiteX277" fmla="*/ 8215 w 10000"/>
                  <a:gd name="connsiteY277" fmla="*/ 8696 h 10000"/>
                  <a:gd name="connsiteX278" fmla="*/ 8242 w 10000"/>
                  <a:gd name="connsiteY278" fmla="*/ 7720 h 10000"/>
                  <a:gd name="connsiteX279" fmla="*/ 8274 w 10000"/>
                  <a:gd name="connsiteY279" fmla="*/ 7286 h 10000"/>
                  <a:gd name="connsiteX280" fmla="*/ 8301 w 10000"/>
                  <a:gd name="connsiteY280" fmla="*/ 7006 h 10000"/>
                  <a:gd name="connsiteX281" fmla="*/ 8328 w 10000"/>
                  <a:gd name="connsiteY281" fmla="*/ 6820 h 10000"/>
                  <a:gd name="connsiteX282" fmla="*/ 8360 w 10000"/>
                  <a:gd name="connsiteY282" fmla="*/ 6683 h 10000"/>
                  <a:gd name="connsiteX283" fmla="*/ 8387 w 10000"/>
                  <a:gd name="connsiteY283" fmla="*/ 6584 h 10000"/>
                  <a:gd name="connsiteX284" fmla="*/ 8418 w 10000"/>
                  <a:gd name="connsiteY284" fmla="*/ 6516 h 10000"/>
                  <a:gd name="connsiteX285" fmla="*/ 8445 w 10000"/>
                  <a:gd name="connsiteY285" fmla="*/ 6472 h 10000"/>
                  <a:gd name="connsiteX286" fmla="*/ 8472 w 10000"/>
                  <a:gd name="connsiteY286" fmla="*/ 6453 h 10000"/>
                  <a:gd name="connsiteX287" fmla="*/ 8504 w 10000"/>
                  <a:gd name="connsiteY287" fmla="*/ 6460 h 10000"/>
                  <a:gd name="connsiteX288" fmla="*/ 8531 w 10000"/>
                  <a:gd name="connsiteY288" fmla="*/ 6491 h 10000"/>
                  <a:gd name="connsiteX289" fmla="*/ 8562 w 10000"/>
                  <a:gd name="connsiteY289" fmla="*/ 6553 h 10000"/>
                  <a:gd name="connsiteX290" fmla="*/ 8589 w 10000"/>
                  <a:gd name="connsiteY290" fmla="*/ 6640 h 10000"/>
                  <a:gd name="connsiteX291" fmla="*/ 8616 w 10000"/>
                  <a:gd name="connsiteY291" fmla="*/ 6770 h 10000"/>
                  <a:gd name="connsiteX292" fmla="*/ 8648 w 10000"/>
                  <a:gd name="connsiteY292" fmla="*/ 6944 h 10000"/>
                  <a:gd name="connsiteX293" fmla="*/ 8675 w 10000"/>
                  <a:gd name="connsiteY293" fmla="*/ 7205 h 10000"/>
                  <a:gd name="connsiteX294" fmla="*/ 8707 w 10000"/>
                  <a:gd name="connsiteY294" fmla="*/ 7615 h 10000"/>
                  <a:gd name="connsiteX295" fmla="*/ 8734 w 10000"/>
                  <a:gd name="connsiteY295" fmla="*/ 8460 h 10000"/>
                  <a:gd name="connsiteX296" fmla="*/ 8761 w 10000"/>
                  <a:gd name="connsiteY296" fmla="*/ 8839 h 10000"/>
                  <a:gd name="connsiteX297" fmla="*/ 8788 w 10000"/>
                  <a:gd name="connsiteY297" fmla="*/ 7733 h 10000"/>
                  <a:gd name="connsiteX298" fmla="*/ 8819 w 10000"/>
                  <a:gd name="connsiteY298" fmla="*/ 7267 h 10000"/>
                  <a:gd name="connsiteX299" fmla="*/ 8851 w 10000"/>
                  <a:gd name="connsiteY299" fmla="*/ 6981 h 10000"/>
                  <a:gd name="connsiteX300" fmla="*/ 8878 w 10000"/>
                  <a:gd name="connsiteY300" fmla="*/ 6783 h 10000"/>
                  <a:gd name="connsiteX301" fmla="*/ 8905 w 10000"/>
                  <a:gd name="connsiteY301" fmla="*/ 6646 h 10000"/>
                  <a:gd name="connsiteX302" fmla="*/ 8932 w 10000"/>
                  <a:gd name="connsiteY302" fmla="*/ 6547 h 10000"/>
                  <a:gd name="connsiteX303" fmla="*/ 8963 w 10000"/>
                  <a:gd name="connsiteY303" fmla="*/ 6484 h 10000"/>
                  <a:gd name="connsiteX304" fmla="*/ 8991 w 10000"/>
                  <a:gd name="connsiteY304" fmla="*/ 6453 h 10000"/>
                  <a:gd name="connsiteX305" fmla="*/ 9022 w 10000"/>
                  <a:gd name="connsiteY305" fmla="*/ 6447 h 10000"/>
                  <a:gd name="connsiteX306" fmla="*/ 9049 w 10000"/>
                  <a:gd name="connsiteY306" fmla="*/ 6472 h 10000"/>
                  <a:gd name="connsiteX307" fmla="*/ 9076 w 10000"/>
                  <a:gd name="connsiteY307" fmla="*/ 6528 h 10000"/>
                  <a:gd name="connsiteX308" fmla="*/ 9108 w 10000"/>
                  <a:gd name="connsiteY308" fmla="*/ 6621 h 10000"/>
                  <a:gd name="connsiteX309" fmla="*/ 9135 w 10000"/>
                  <a:gd name="connsiteY309" fmla="*/ 6758 h 10000"/>
                  <a:gd name="connsiteX310" fmla="*/ 9166 w 10000"/>
                  <a:gd name="connsiteY310" fmla="*/ 6957 h 10000"/>
                  <a:gd name="connsiteX311" fmla="*/ 9193 w 10000"/>
                  <a:gd name="connsiteY311" fmla="*/ 7267 h 10000"/>
                  <a:gd name="connsiteX312" fmla="*/ 9220 w 10000"/>
                  <a:gd name="connsiteY312" fmla="*/ 7814 h 10000"/>
                  <a:gd name="connsiteX313" fmla="*/ 9252 w 10000"/>
                  <a:gd name="connsiteY313" fmla="*/ 9863 h 10000"/>
                  <a:gd name="connsiteX314" fmla="*/ 9279 w 10000"/>
                  <a:gd name="connsiteY314" fmla="*/ 7988 h 10000"/>
                  <a:gd name="connsiteX315" fmla="*/ 9306 w 10000"/>
                  <a:gd name="connsiteY315" fmla="*/ 7335 h 10000"/>
                  <a:gd name="connsiteX316" fmla="*/ 9338 w 10000"/>
                  <a:gd name="connsiteY316" fmla="*/ 6988 h 10000"/>
                  <a:gd name="connsiteX317" fmla="*/ 9365 w 10000"/>
                  <a:gd name="connsiteY317" fmla="*/ 6758 h 10000"/>
                  <a:gd name="connsiteX318" fmla="*/ 9396 w 10000"/>
                  <a:gd name="connsiteY318" fmla="*/ 6602 h 10000"/>
                  <a:gd name="connsiteX319" fmla="*/ 9423 w 10000"/>
                  <a:gd name="connsiteY319" fmla="*/ 6503 h 10000"/>
                  <a:gd name="connsiteX320" fmla="*/ 9450 w 10000"/>
                  <a:gd name="connsiteY320" fmla="*/ 6447 h 10000"/>
                  <a:gd name="connsiteX321" fmla="*/ 9482 w 10000"/>
                  <a:gd name="connsiteY321" fmla="*/ 6435 h 10000"/>
                  <a:gd name="connsiteX322" fmla="*/ 9509 w 10000"/>
                  <a:gd name="connsiteY322" fmla="*/ 6460 h 10000"/>
                  <a:gd name="connsiteX323" fmla="*/ 9540 w 10000"/>
                  <a:gd name="connsiteY323" fmla="*/ 6534 h 10000"/>
                  <a:gd name="connsiteX324" fmla="*/ 9567 w 10000"/>
                  <a:gd name="connsiteY324" fmla="*/ 6665 h 10000"/>
                  <a:gd name="connsiteX325" fmla="*/ 9594 w 10000"/>
                  <a:gd name="connsiteY325" fmla="*/ 6882 h 10000"/>
                  <a:gd name="connsiteX326" fmla="*/ 9626 w 10000"/>
                  <a:gd name="connsiteY326" fmla="*/ 7242 h 10000"/>
                  <a:gd name="connsiteX327" fmla="*/ 9653 w 10000"/>
                  <a:gd name="connsiteY327" fmla="*/ 7981 h 10000"/>
                  <a:gd name="connsiteX328" fmla="*/ 9680 w 10000"/>
                  <a:gd name="connsiteY328" fmla="*/ 8820 h 10000"/>
                  <a:gd name="connsiteX329" fmla="*/ 9712 w 10000"/>
                  <a:gd name="connsiteY329" fmla="*/ 7484 h 10000"/>
                  <a:gd name="connsiteX330" fmla="*/ 9739 w 10000"/>
                  <a:gd name="connsiteY330" fmla="*/ 7012 h 10000"/>
                  <a:gd name="connsiteX331" fmla="*/ 9766 w 10000"/>
                  <a:gd name="connsiteY331" fmla="*/ 6758 h 10000"/>
                  <a:gd name="connsiteX332" fmla="*/ 9797 w 10000"/>
                  <a:gd name="connsiteY332" fmla="*/ 6615 h 10000"/>
                  <a:gd name="connsiteX333" fmla="*/ 9824 w 10000"/>
                  <a:gd name="connsiteY333" fmla="*/ 6559 h 10000"/>
                  <a:gd name="connsiteX334" fmla="*/ 9856 w 10000"/>
                  <a:gd name="connsiteY334" fmla="*/ 6590 h 10000"/>
                  <a:gd name="connsiteX335" fmla="*/ 9883 w 10000"/>
                  <a:gd name="connsiteY335" fmla="*/ 6708 h 10000"/>
                  <a:gd name="connsiteX336" fmla="*/ 9910 w 10000"/>
                  <a:gd name="connsiteY336" fmla="*/ 6950 h 10000"/>
                  <a:gd name="connsiteX337" fmla="*/ 9941 w 10000"/>
                  <a:gd name="connsiteY337" fmla="*/ 7404 h 10000"/>
                  <a:gd name="connsiteX338" fmla="*/ 9968 w 10000"/>
                  <a:gd name="connsiteY338" fmla="*/ 8516 h 10000"/>
                  <a:gd name="connsiteX339" fmla="*/ 10000 w 10000"/>
                  <a:gd name="connsiteY33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28 w 10000"/>
                  <a:gd name="connsiteY99" fmla="*/ 1286 h 10000"/>
                  <a:gd name="connsiteX100" fmla="*/ 3155 w 10000"/>
                  <a:gd name="connsiteY100" fmla="*/ 1075 h 10000"/>
                  <a:gd name="connsiteX101" fmla="*/ 3182 w 10000"/>
                  <a:gd name="connsiteY101" fmla="*/ 907 h 10000"/>
                  <a:gd name="connsiteX102" fmla="*/ 3213 w 10000"/>
                  <a:gd name="connsiteY102" fmla="*/ 770 h 10000"/>
                  <a:gd name="connsiteX103" fmla="*/ 3240 w 10000"/>
                  <a:gd name="connsiteY103" fmla="*/ 658 h 10000"/>
                  <a:gd name="connsiteX104" fmla="*/ 3267 w 10000"/>
                  <a:gd name="connsiteY104" fmla="*/ 559 h 10000"/>
                  <a:gd name="connsiteX105" fmla="*/ 3299 w 10000"/>
                  <a:gd name="connsiteY105" fmla="*/ 478 h 10000"/>
                  <a:gd name="connsiteX106" fmla="*/ 3326 w 10000"/>
                  <a:gd name="connsiteY106" fmla="*/ 404 h 10000"/>
                  <a:gd name="connsiteX107" fmla="*/ 3357 w 10000"/>
                  <a:gd name="connsiteY107" fmla="*/ 335 h 10000"/>
                  <a:gd name="connsiteX108" fmla="*/ 3384 w 10000"/>
                  <a:gd name="connsiteY108" fmla="*/ 280 h 10000"/>
                  <a:gd name="connsiteX109" fmla="*/ 3411 w 10000"/>
                  <a:gd name="connsiteY109" fmla="*/ 230 h 10000"/>
                  <a:gd name="connsiteX110" fmla="*/ 3443 w 10000"/>
                  <a:gd name="connsiteY110" fmla="*/ 186 h 10000"/>
                  <a:gd name="connsiteX111" fmla="*/ 3470 w 10000"/>
                  <a:gd name="connsiteY111" fmla="*/ 149 h 10000"/>
                  <a:gd name="connsiteX112" fmla="*/ 3497 w 10000"/>
                  <a:gd name="connsiteY112" fmla="*/ 118 h 10000"/>
                  <a:gd name="connsiteX113" fmla="*/ 3529 w 10000"/>
                  <a:gd name="connsiteY113" fmla="*/ 87 h 10000"/>
                  <a:gd name="connsiteX114" fmla="*/ 3556 w 10000"/>
                  <a:gd name="connsiteY114" fmla="*/ 68 h 10000"/>
                  <a:gd name="connsiteX115" fmla="*/ 3587 w 10000"/>
                  <a:gd name="connsiteY115" fmla="*/ 43 h 10000"/>
                  <a:gd name="connsiteX116" fmla="*/ 3614 w 10000"/>
                  <a:gd name="connsiteY116" fmla="*/ 31 h 10000"/>
                  <a:gd name="connsiteX117" fmla="*/ 3641 w 10000"/>
                  <a:gd name="connsiteY117" fmla="*/ 19 h 10000"/>
                  <a:gd name="connsiteX118" fmla="*/ 3673 w 10000"/>
                  <a:gd name="connsiteY118" fmla="*/ 6 h 10000"/>
                  <a:gd name="connsiteX119" fmla="*/ 3700 w 10000"/>
                  <a:gd name="connsiteY119" fmla="*/ 6 h 10000"/>
                  <a:gd name="connsiteX120" fmla="*/ 3731 w 10000"/>
                  <a:gd name="connsiteY120" fmla="*/ 0 h 10000"/>
                  <a:gd name="connsiteX121" fmla="*/ 3758 w 10000"/>
                  <a:gd name="connsiteY121" fmla="*/ 0 h 10000"/>
                  <a:gd name="connsiteX122" fmla="*/ 3785 w 10000"/>
                  <a:gd name="connsiteY122" fmla="*/ 6 h 10000"/>
                  <a:gd name="connsiteX123" fmla="*/ 3817 w 10000"/>
                  <a:gd name="connsiteY123" fmla="*/ 12 h 10000"/>
                  <a:gd name="connsiteX124" fmla="*/ 3844 w 10000"/>
                  <a:gd name="connsiteY124" fmla="*/ 19 h 10000"/>
                  <a:gd name="connsiteX125" fmla="*/ 3876 w 10000"/>
                  <a:gd name="connsiteY125" fmla="*/ 31 h 10000"/>
                  <a:gd name="connsiteX126" fmla="*/ 3903 w 10000"/>
                  <a:gd name="connsiteY126" fmla="*/ 43 h 10000"/>
                  <a:gd name="connsiteX127" fmla="*/ 3930 w 10000"/>
                  <a:gd name="connsiteY127" fmla="*/ 62 h 10000"/>
                  <a:gd name="connsiteX128" fmla="*/ 3957 w 10000"/>
                  <a:gd name="connsiteY128" fmla="*/ 81 h 10000"/>
                  <a:gd name="connsiteX129" fmla="*/ 3988 w 10000"/>
                  <a:gd name="connsiteY129" fmla="*/ 106 h 10000"/>
                  <a:gd name="connsiteX130" fmla="*/ 4015 w 10000"/>
                  <a:gd name="connsiteY130" fmla="*/ 130 h 10000"/>
                  <a:gd name="connsiteX131" fmla="*/ 4047 w 10000"/>
                  <a:gd name="connsiteY131" fmla="*/ 155 h 10000"/>
                  <a:gd name="connsiteX132" fmla="*/ 4074 w 10000"/>
                  <a:gd name="connsiteY132" fmla="*/ 186 h 10000"/>
                  <a:gd name="connsiteX133" fmla="*/ 4101 w 10000"/>
                  <a:gd name="connsiteY133" fmla="*/ 217 h 10000"/>
                  <a:gd name="connsiteX134" fmla="*/ 4132 w 10000"/>
                  <a:gd name="connsiteY134" fmla="*/ 255 h 10000"/>
                  <a:gd name="connsiteX135" fmla="*/ 4160 w 10000"/>
                  <a:gd name="connsiteY135" fmla="*/ 292 h 10000"/>
                  <a:gd name="connsiteX136" fmla="*/ 4191 w 10000"/>
                  <a:gd name="connsiteY136" fmla="*/ 329 h 10000"/>
                  <a:gd name="connsiteX137" fmla="*/ 4218 w 10000"/>
                  <a:gd name="connsiteY137" fmla="*/ 373 h 10000"/>
                  <a:gd name="connsiteX138" fmla="*/ 4245 w 10000"/>
                  <a:gd name="connsiteY138" fmla="*/ 422 h 10000"/>
                  <a:gd name="connsiteX139" fmla="*/ 4277 w 10000"/>
                  <a:gd name="connsiteY139" fmla="*/ 466 h 10000"/>
                  <a:gd name="connsiteX140" fmla="*/ 4304 w 10000"/>
                  <a:gd name="connsiteY140" fmla="*/ 522 h 10000"/>
                  <a:gd name="connsiteX141" fmla="*/ 4335 w 10000"/>
                  <a:gd name="connsiteY141" fmla="*/ 571 h 10000"/>
                  <a:gd name="connsiteX142" fmla="*/ 4362 w 10000"/>
                  <a:gd name="connsiteY142" fmla="*/ 634 h 10000"/>
                  <a:gd name="connsiteX143" fmla="*/ 4389 w 10000"/>
                  <a:gd name="connsiteY143" fmla="*/ 689 h 10000"/>
                  <a:gd name="connsiteX144" fmla="*/ 4421 w 10000"/>
                  <a:gd name="connsiteY144" fmla="*/ 752 h 10000"/>
                  <a:gd name="connsiteX145" fmla="*/ 4448 w 10000"/>
                  <a:gd name="connsiteY145" fmla="*/ 820 h 10000"/>
                  <a:gd name="connsiteX146" fmla="*/ 4475 w 10000"/>
                  <a:gd name="connsiteY146" fmla="*/ 888 h 10000"/>
                  <a:gd name="connsiteX147" fmla="*/ 4507 w 10000"/>
                  <a:gd name="connsiteY147" fmla="*/ 957 h 10000"/>
                  <a:gd name="connsiteX148" fmla="*/ 4534 w 10000"/>
                  <a:gd name="connsiteY148" fmla="*/ 1037 h 10000"/>
                  <a:gd name="connsiteX149" fmla="*/ 4565 w 10000"/>
                  <a:gd name="connsiteY149" fmla="*/ 1118 h 10000"/>
                  <a:gd name="connsiteX150" fmla="*/ 4592 w 10000"/>
                  <a:gd name="connsiteY150" fmla="*/ 1199 h 10000"/>
                  <a:gd name="connsiteX151" fmla="*/ 4619 w 10000"/>
                  <a:gd name="connsiteY151" fmla="*/ 1286 h 10000"/>
                  <a:gd name="connsiteX152" fmla="*/ 4651 w 10000"/>
                  <a:gd name="connsiteY152" fmla="*/ 1373 h 10000"/>
                  <a:gd name="connsiteX153" fmla="*/ 4678 w 10000"/>
                  <a:gd name="connsiteY153" fmla="*/ 1472 h 10000"/>
                  <a:gd name="connsiteX154" fmla="*/ 4709 w 10000"/>
                  <a:gd name="connsiteY154" fmla="*/ 1565 h 10000"/>
                  <a:gd name="connsiteX155" fmla="*/ 4736 w 10000"/>
                  <a:gd name="connsiteY155" fmla="*/ 1671 h 10000"/>
                  <a:gd name="connsiteX156" fmla="*/ 4763 w 10000"/>
                  <a:gd name="connsiteY156" fmla="*/ 1776 h 10000"/>
                  <a:gd name="connsiteX157" fmla="*/ 4795 w 10000"/>
                  <a:gd name="connsiteY157" fmla="*/ 1894 h 10000"/>
                  <a:gd name="connsiteX158" fmla="*/ 4822 w 10000"/>
                  <a:gd name="connsiteY158" fmla="*/ 2012 h 10000"/>
                  <a:gd name="connsiteX159" fmla="*/ 4854 w 10000"/>
                  <a:gd name="connsiteY159" fmla="*/ 2137 h 10000"/>
                  <a:gd name="connsiteX160" fmla="*/ 4881 w 10000"/>
                  <a:gd name="connsiteY160" fmla="*/ 2267 h 10000"/>
                  <a:gd name="connsiteX161" fmla="*/ 4908 w 10000"/>
                  <a:gd name="connsiteY161" fmla="*/ 2404 h 10000"/>
                  <a:gd name="connsiteX162" fmla="*/ 4935 w 10000"/>
                  <a:gd name="connsiteY162" fmla="*/ 2553 h 10000"/>
                  <a:gd name="connsiteX163" fmla="*/ 4966 w 10000"/>
                  <a:gd name="connsiteY163" fmla="*/ 2708 h 10000"/>
                  <a:gd name="connsiteX164" fmla="*/ 4993 w 10000"/>
                  <a:gd name="connsiteY164" fmla="*/ 2870 h 10000"/>
                  <a:gd name="connsiteX165" fmla="*/ 5025 w 10000"/>
                  <a:gd name="connsiteY165" fmla="*/ 3043 h 10000"/>
                  <a:gd name="connsiteX166" fmla="*/ 5052 w 10000"/>
                  <a:gd name="connsiteY166" fmla="*/ 3230 h 10000"/>
                  <a:gd name="connsiteX167" fmla="*/ 5079 w 10000"/>
                  <a:gd name="connsiteY167" fmla="*/ 3429 h 10000"/>
                  <a:gd name="connsiteX168" fmla="*/ 5110 w 10000"/>
                  <a:gd name="connsiteY168" fmla="*/ 3646 h 10000"/>
                  <a:gd name="connsiteX169" fmla="*/ 5137 w 10000"/>
                  <a:gd name="connsiteY169" fmla="*/ 3882 h 10000"/>
                  <a:gd name="connsiteX170" fmla="*/ 5169 w 10000"/>
                  <a:gd name="connsiteY170" fmla="*/ 4143 h 10000"/>
                  <a:gd name="connsiteX171" fmla="*/ 5196 w 10000"/>
                  <a:gd name="connsiteY171" fmla="*/ 4441 h 10000"/>
                  <a:gd name="connsiteX172" fmla="*/ 5223 w 10000"/>
                  <a:gd name="connsiteY172" fmla="*/ 4789 h 10000"/>
                  <a:gd name="connsiteX173" fmla="*/ 5255 w 10000"/>
                  <a:gd name="connsiteY173" fmla="*/ 5205 h 10000"/>
                  <a:gd name="connsiteX174" fmla="*/ 5282 w 10000"/>
                  <a:gd name="connsiteY174" fmla="*/ 5758 h 10000"/>
                  <a:gd name="connsiteX175" fmla="*/ 5313 w 10000"/>
                  <a:gd name="connsiteY175" fmla="*/ 6671 h 10000"/>
                  <a:gd name="connsiteX176" fmla="*/ 5340 w 10000"/>
                  <a:gd name="connsiteY176" fmla="*/ 7776 h 10000"/>
                  <a:gd name="connsiteX177" fmla="*/ 5367 w 10000"/>
                  <a:gd name="connsiteY177" fmla="*/ 6565 h 10000"/>
                  <a:gd name="connsiteX178" fmla="*/ 5399 w 10000"/>
                  <a:gd name="connsiteY178" fmla="*/ 6255 h 10000"/>
                  <a:gd name="connsiteX179" fmla="*/ 5426 w 10000"/>
                  <a:gd name="connsiteY179" fmla="*/ 6155 h 10000"/>
                  <a:gd name="connsiteX180" fmla="*/ 5453 w 10000"/>
                  <a:gd name="connsiteY180" fmla="*/ 6180 h 10000"/>
                  <a:gd name="connsiteX181" fmla="*/ 5484 w 10000"/>
                  <a:gd name="connsiteY181" fmla="*/ 6286 h 10000"/>
                  <a:gd name="connsiteX182" fmla="*/ 5511 w 10000"/>
                  <a:gd name="connsiteY182" fmla="*/ 6484 h 10000"/>
                  <a:gd name="connsiteX183" fmla="*/ 5539 w 10000"/>
                  <a:gd name="connsiteY183" fmla="*/ 6801 h 10000"/>
                  <a:gd name="connsiteX184" fmla="*/ 5570 w 10000"/>
                  <a:gd name="connsiteY184" fmla="*/ 7373 h 10000"/>
                  <a:gd name="connsiteX185" fmla="*/ 5597 w 10000"/>
                  <a:gd name="connsiteY185" fmla="*/ 9447 h 10000"/>
                  <a:gd name="connsiteX186" fmla="*/ 5629 w 10000"/>
                  <a:gd name="connsiteY186" fmla="*/ 7621 h 10000"/>
                  <a:gd name="connsiteX187" fmla="*/ 5656 w 10000"/>
                  <a:gd name="connsiteY187" fmla="*/ 7012 h 10000"/>
                  <a:gd name="connsiteX188" fmla="*/ 5683 w 10000"/>
                  <a:gd name="connsiteY188" fmla="*/ 6708 h 10000"/>
                  <a:gd name="connsiteX189" fmla="*/ 5714 w 10000"/>
                  <a:gd name="connsiteY189" fmla="*/ 6534 h 10000"/>
                  <a:gd name="connsiteX190" fmla="*/ 5741 w 10000"/>
                  <a:gd name="connsiteY190" fmla="*/ 6429 h 10000"/>
                  <a:gd name="connsiteX191" fmla="*/ 5773 w 10000"/>
                  <a:gd name="connsiteY191" fmla="*/ 6385 h 10000"/>
                  <a:gd name="connsiteX192" fmla="*/ 5800 w 10000"/>
                  <a:gd name="connsiteY192" fmla="*/ 6385 h 10000"/>
                  <a:gd name="connsiteX193" fmla="*/ 5827 w 10000"/>
                  <a:gd name="connsiteY193" fmla="*/ 6429 h 10000"/>
                  <a:gd name="connsiteX194" fmla="*/ 5858 w 10000"/>
                  <a:gd name="connsiteY194" fmla="*/ 6516 h 10000"/>
                  <a:gd name="connsiteX195" fmla="*/ 5886 w 10000"/>
                  <a:gd name="connsiteY195" fmla="*/ 6646 h 10000"/>
                  <a:gd name="connsiteX196" fmla="*/ 5913 w 10000"/>
                  <a:gd name="connsiteY196" fmla="*/ 6845 h 10000"/>
                  <a:gd name="connsiteX197" fmla="*/ 5944 w 10000"/>
                  <a:gd name="connsiteY197" fmla="*/ 7149 h 10000"/>
                  <a:gd name="connsiteX198" fmla="*/ 5971 w 10000"/>
                  <a:gd name="connsiteY198" fmla="*/ 7658 h 10000"/>
                  <a:gd name="connsiteX199" fmla="*/ 6003 w 10000"/>
                  <a:gd name="connsiteY199" fmla="*/ 9093 h 10000"/>
                  <a:gd name="connsiteX200" fmla="*/ 6030 w 10000"/>
                  <a:gd name="connsiteY200" fmla="*/ 8106 h 10000"/>
                  <a:gd name="connsiteX201" fmla="*/ 6057 w 10000"/>
                  <a:gd name="connsiteY201" fmla="*/ 7385 h 10000"/>
                  <a:gd name="connsiteX202" fmla="*/ 6088 w 10000"/>
                  <a:gd name="connsiteY202" fmla="*/ 7019 h 10000"/>
                  <a:gd name="connsiteX203" fmla="*/ 6115 w 10000"/>
                  <a:gd name="connsiteY203" fmla="*/ 6789 h 10000"/>
                  <a:gd name="connsiteX204" fmla="*/ 6147 w 10000"/>
                  <a:gd name="connsiteY204" fmla="*/ 6634 h 10000"/>
                  <a:gd name="connsiteX205" fmla="*/ 6174 w 10000"/>
                  <a:gd name="connsiteY205" fmla="*/ 6534 h 10000"/>
                  <a:gd name="connsiteX206" fmla="*/ 6201 w 10000"/>
                  <a:gd name="connsiteY206" fmla="*/ 6472 h 10000"/>
                  <a:gd name="connsiteX207" fmla="*/ 6233 w 10000"/>
                  <a:gd name="connsiteY207" fmla="*/ 6441 h 10000"/>
                  <a:gd name="connsiteX208" fmla="*/ 6260 w 10000"/>
                  <a:gd name="connsiteY208" fmla="*/ 6435 h 10000"/>
                  <a:gd name="connsiteX209" fmla="*/ 6291 w 10000"/>
                  <a:gd name="connsiteY209" fmla="*/ 6460 h 10000"/>
                  <a:gd name="connsiteX210" fmla="*/ 6318 w 10000"/>
                  <a:gd name="connsiteY210" fmla="*/ 6516 h 10000"/>
                  <a:gd name="connsiteX211" fmla="*/ 6345 w 10000"/>
                  <a:gd name="connsiteY211" fmla="*/ 6609 h 10000"/>
                  <a:gd name="connsiteX212" fmla="*/ 6372 w 10000"/>
                  <a:gd name="connsiteY212" fmla="*/ 6733 h 10000"/>
                  <a:gd name="connsiteX213" fmla="*/ 6404 w 10000"/>
                  <a:gd name="connsiteY213" fmla="*/ 6919 h 10000"/>
                  <a:gd name="connsiteX214" fmla="*/ 6431 w 10000"/>
                  <a:gd name="connsiteY214" fmla="*/ 7186 h 10000"/>
                  <a:gd name="connsiteX215" fmla="*/ 6462 w 10000"/>
                  <a:gd name="connsiteY215" fmla="*/ 7596 h 10000"/>
                  <a:gd name="connsiteX216" fmla="*/ 6489 w 10000"/>
                  <a:gd name="connsiteY216" fmla="*/ 8466 h 10000"/>
                  <a:gd name="connsiteX217" fmla="*/ 6516 w 10000"/>
                  <a:gd name="connsiteY217" fmla="*/ 8801 h 10000"/>
                  <a:gd name="connsiteX218" fmla="*/ 6548 w 10000"/>
                  <a:gd name="connsiteY218" fmla="*/ 7714 h 10000"/>
                  <a:gd name="connsiteX219" fmla="*/ 6575 w 10000"/>
                  <a:gd name="connsiteY219" fmla="*/ 7261 h 10000"/>
                  <a:gd name="connsiteX220" fmla="*/ 6607 w 10000"/>
                  <a:gd name="connsiteY220" fmla="*/ 6981 h 10000"/>
                  <a:gd name="connsiteX221" fmla="*/ 6634 w 10000"/>
                  <a:gd name="connsiteY221" fmla="*/ 6795 h 10000"/>
                  <a:gd name="connsiteX222" fmla="*/ 6661 w 10000"/>
                  <a:gd name="connsiteY222" fmla="*/ 6658 h 10000"/>
                  <a:gd name="connsiteX223" fmla="*/ 6692 w 10000"/>
                  <a:gd name="connsiteY223" fmla="*/ 6559 h 10000"/>
                  <a:gd name="connsiteX224" fmla="*/ 6719 w 10000"/>
                  <a:gd name="connsiteY224" fmla="*/ 6497 h 10000"/>
                  <a:gd name="connsiteX225" fmla="*/ 6751 w 10000"/>
                  <a:gd name="connsiteY225" fmla="*/ 6460 h 10000"/>
                  <a:gd name="connsiteX226" fmla="*/ 6778 w 10000"/>
                  <a:gd name="connsiteY226" fmla="*/ 6453 h 10000"/>
                  <a:gd name="connsiteX227" fmla="*/ 6805 w 10000"/>
                  <a:gd name="connsiteY227" fmla="*/ 6460 h 10000"/>
                  <a:gd name="connsiteX228" fmla="*/ 6836 w 10000"/>
                  <a:gd name="connsiteY228" fmla="*/ 6503 h 10000"/>
                  <a:gd name="connsiteX229" fmla="*/ 6863 w 10000"/>
                  <a:gd name="connsiteY229" fmla="*/ 6565 h 10000"/>
                  <a:gd name="connsiteX230" fmla="*/ 6890 w 10000"/>
                  <a:gd name="connsiteY230" fmla="*/ 6658 h 10000"/>
                  <a:gd name="connsiteX231" fmla="*/ 6922 w 10000"/>
                  <a:gd name="connsiteY231" fmla="*/ 6789 h 10000"/>
                  <a:gd name="connsiteX232" fmla="*/ 6949 w 10000"/>
                  <a:gd name="connsiteY232" fmla="*/ 6975 h 10000"/>
                  <a:gd name="connsiteX233" fmla="*/ 6981 w 10000"/>
                  <a:gd name="connsiteY233" fmla="*/ 7236 h 10000"/>
                  <a:gd name="connsiteX234" fmla="*/ 7008 w 10000"/>
                  <a:gd name="connsiteY234" fmla="*/ 7634 h 10000"/>
                  <a:gd name="connsiteX235" fmla="*/ 7035 w 10000"/>
                  <a:gd name="connsiteY235" fmla="*/ 8460 h 10000"/>
                  <a:gd name="connsiteX236" fmla="*/ 7066 w 10000"/>
                  <a:gd name="connsiteY236" fmla="*/ 8969 h 10000"/>
                  <a:gd name="connsiteX237" fmla="*/ 7093 w 10000"/>
                  <a:gd name="connsiteY237" fmla="*/ 7801 h 10000"/>
                  <a:gd name="connsiteX238" fmla="*/ 7125 w 10000"/>
                  <a:gd name="connsiteY238" fmla="*/ 7329 h 10000"/>
                  <a:gd name="connsiteX239" fmla="*/ 7152 w 10000"/>
                  <a:gd name="connsiteY239" fmla="*/ 7037 h 10000"/>
                  <a:gd name="connsiteX240" fmla="*/ 7179 w 10000"/>
                  <a:gd name="connsiteY240" fmla="*/ 6839 h 10000"/>
                  <a:gd name="connsiteX241" fmla="*/ 7210 w 10000"/>
                  <a:gd name="connsiteY241" fmla="*/ 6696 h 10000"/>
                  <a:gd name="connsiteX242" fmla="*/ 7237 w 10000"/>
                  <a:gd name="connsiteY242" fmla="*/ 6590 h 10000"/>
                  <a:gd name="connsiteX243" fmla="*/ 7269 w 10000"/>
                  <a:gd name="connsiteY243" fmla="*/ 6516 h 10000"/>
                  <a:gd name="connsiteX244" fmla="*/ 7296 w 10000"/>
                  <a:gd name="connsiteY244" fmla="*/ 6472 h 10000"/>
                  <a:gd name="connsiteX245" fmla="*/ 7323 w 10000"/>
                  <a:gd name="connsiteY245" fmla="*/ 6447 h 10000"/>
                  <a:gd name="connsiteX246" fmla="*/ 7350 w 10000"/>
                  <a:gd name="connsiteY246" fmla="*/ 6447 h 10000"/>
                  <a:gd name="connsiteX247" fmla="*/ 7382 w 10000"/>
                  <a:gd name="connsiteY247" fmla="*/ 6466 h 10000"/>
                  <a:gd name="connsiteX248" fmla="*/ 7409 w 10000"/>
                  <a:gd name="connsiteY248" fmla="*/ 6509 h 10000"/>
                  <a:gd name="connsiteX249" fmla="*/ 7440 w 10000"/>
                  <a:gd name="connsiteY249" fmla="*/ 6578 h 10000"/>
                  <a:gd name="connsiteX250" fmla="*/ 7467 w 10000"/>
                  <a:gd name="connsiteY250" fmla="*/ 6677 h 10000"/>
                  <a:gd name="connsiteX251" fmla="*/ 7494 w 10000"/>
                  <a:gd name="connsiteY251" fmla="*/ 6814 h 10000"/>
                  <a:gd name="connsiteX252" fmla="*/ 7526 w 10000"/>
                  <a:gd name="connsiteY252" fmla="*/ 7006 h 10000"/>
                  <a:gd name="connsiteX253" fmla="*/ 7553 w 10000"/>
                  <a:gd name="connsiteY253" fmla="*/ 7273 h 10000"/>
                  <a:gd name="connsiteX254" fmla="*/ 7584 w 10000"/>
                  <a:gd name="connsiteY254" fmla="*/ 7696 h 10000"/>
                  <a:gd name="connsiteX255" fmla="*/ 7612 w 10000"/>
                  <a:gd name="connsiteY255" fmla="*/ 8584 h 10000"/>
                  <a:gd name="connsiteX256" fmla="*/ 7639 w 10000"/>
                  <a:gd name="connsiteY256" fmla="*/ 8814 h 10000"/>
                  <a:gd name="connsiteX257" fmla="*/ 7670 w 10000"/>
                  <a:gd name="connsiteY257" fmla="*/ 7770 h 10000"/>
                  <a:gd name="connsiteX258" fmla="*/ 7697 w 10000"/>
                  <a:gd name="connsiteY258" fmla="*/ 7317 h 10000"/>
                  <a:gd name="connsiteX259" fmla="*/ 7729 w 10000"/>
                  <a:gd name="connsiteY259" fmla="*/ 7031 h 10000"/>
                  <a:gd name="connsiteX260" fmla="*/ 7756 w 10000"/>
                  <a:gd name="connsiteY260" fmla="*/ 6839 h 10000"/>
                  <a:gd name="connsiteX261" fmla="*/ 7783 w 10000"/>
                  <a:gd name="connsiteY261" fmla="*/ 6696 h 10000"/>
                  <a:gd name="connsiteX262" fmla="*/ 7810 w 10000"/>
                  <a:gd name="connsiteY262" fmla="*/ 6590 h 10000"/>
                  <a:gd name="connsiteX263" fmla="*/ 7841 w 10000"/>
                  <a:gd name="connsiteY263" fmla="*/ 6522 h 10000"/>
                  <a:gd name="connsiteX264" fmla="*/ 7868 w 10000"/>
                  <a:gd name="connsiteY264" fmla="*/ 6472 h 10000"/>
                  <a:gd name="connsiteX265" fmla="*/ 7900 w 10000"/>
                  <a:gd name="connsiteY265" fmla="*/ 6447 h 10000"/>
                  <a:gd name="connsiteX266" fmla="*/ 7927 w 10000"/>
                  <a:gd name="connsiteY266" fmla="*/ 6447 h 10000"/>
                  <a:gd name="connsiteX267" fmla="*/ 7954 w 10000"/>
                  <a:gd name="connsiteY267" fmla="*/ 6466 h 10000"/>
                  <a:gd name="connsiteX268" fmla="*/ 7986 w 10000"/>
                  <a:gd name="connsiteY268" fmla="*/ 6509 h 10000"/>
                  <a:gd name="connsiteX269" fmla="*/ 8013 w 10000"/>
                  <a:gd name="connsiteY269" fmla="*/ 6578 h 10000"/>
                  <a:gd name="connsiteX270" fmla="*/ 8044 w 10000"/>
                  <a:gd name="connsiteY270" fmla="*/ 6683 h 10000"/>
                  <a:gd name="connsiteX271" fmla="*/ 8071 w 10000"/>
                  <a:gd name="connsiteY271" fmla="*/ 6820 h 10000"/>
                  <a:gd name="connsiteX272" fmla="*/ 8098 w 10000"/>
                  <a:gd name="connsiteY272" fmla="*/ 7006 h 10000"/>
                  <a:gd name="connsiteX273" fmla="*/ 8130 w 10000"/>
                  <a:gd name="connsiteY273" fmla="*/ 7280 h 10000"/>
                  <a:gd name="connsiteX274" fmla="*/ 8157 w 10000"/>
                  <a:gd name="connsiteY274" fmla="*/ 7714 h 10000"/>
                  <a:gd name="connsiteX275" fmla="*/ 8188 w 10000"/>
                  <a:gd name="connsiteY275" fmla="*/ 8671 h 10000"/>
                  <a:gd name="connsiteX276" fmla="*/ 8215 w 10000"/>
                  <a:gd name="connsiteY276" fmla="*/ 8696 h 10000"/>
                  <a:gd name="connsiteX277" fmla="*/ 8242 w 10000"/>
                  <a:gd name="connsiteY277" fmla="*/ 7720 h 10000"/>
                  <a:gd name="connsiteX278" fmla="*/ 8274 w 10000"/>
                  <a:gd name="connsiteY278" fmla="*/ 7286 h 10000"/>
                  <a:gd name="connsiteX279" fmla="*/ 8301 w 10000"/>
                  <a:gd name="connsiteY279" fmla="*/ 7006 h 10000"/>
                  <a:gd name="connsiteX280" fmla="*/ 8328 w 10000"/>
                  <a:gd name="connsiteY280" fmla="*/ 6820 h 10000"/>
                  <a:gd name="connsiteX281" fmla="*/ 8360 w 10000"/>
                  <a:gd name="connsiteY281" fmla="*/ 6683 h 10000"/>
                  <a:gd name="connsiteX282" fmla="*/ 8387 w 10000"/>
                  <a:gd name="connsiteY282" fmla="*/ 6584 h 10000"/>
                  <a:gd name="connsiteX283" fmla="*/ 8418 w 10000"/>
                  <a:gd name="connsiteY283" fmla="*/ 6516 h 10000"/>
                  <a:gd name="connsiteX284" fmla="*/ 8445 w 10000"/>
                  <a:gd name="connsiteY284" fmla="*/ 6472 h 10000"/>
                  <a:gd name="connsiteX285" fmla="*/ 8472 w 10000"/>
                  <a:gd name="connsiteY285" fmla="*/ 6453 h 10000"/>
                  <a:gd name="connsiteX286" fmla="*/ 8504 w 10000"/>
                  <a:gd name="connsiteY286" fmla="*/ 6460 h 10000"/>
                  <a:gd name="connsiteX287" fmla="*/ 8531 w 10000"/>
                  <a:gd name="connsiteY287" fmla="*/ 6491 h 10000"/>
                  <a:gd name="connsiteX288" fmla="*/ 8562 w 10000"/>
                  <a:gd name="connsiteY288" fmla="*/ 6553 h 10000"/>
                  <a:gd name="connsiteX289" fmla="*/ 8589 w 10000"/>
                  <a:gd name="connsiteY289" fmla="*/ 6640 h 10000"/>
                  <a:gd name="connsiteX290" fmla="*/ 8616 w 10000"/>
                  <a:gd name="connsiteY290" fmla="*/ 6770 h 10000"/>
                  <a:gd name="connsiteX291" fmla="*/ 8648 w 10000"/>
                  <a:gd name="connsiteY291" fmla="*/ 6944 h 10000"/>
                  <a:gd name="connsiteX292" fmla="*/ 8675 w 10000"/>
                  <a:gd name="connsiteY292" fmla="*/ 7205 h 10000"/>
                  <a:gd name="connsiteX293" fmla="*/ 8707 w 10000"/>
                  <a:gd name="connsiteY293" fmla="*/ 7615 h 10000"/>
                  <a:gd name="connsiteX294" fmla="*/ 8734 w 10000"/>
                  <a:gd name="connsiteY294" fmla="*/ 8460 h 10000"/>
                  <a:gd name="connsiteX295" fmla="*/ 8761 w 10000"/>
                  <a:gd name="connsiteY295" fmla="*/ 8839 h 10000"/>
                  <a:gd name="connsiteX296" fmla="*/ 8788 w 10000"/>
                  <a:gd name="connsiteY296" fmla="*/ 7733 h 10000"/>
                  <a:gd name="connsiteX297" fmla="*/ 8819 w 10000"/>
                  <a:gd name="connsiteY297" fmla="*/ 7267 h 10000"/>
                  <a:gd name="connsiteX298" fmla="*/ 8851 w 10000"/>
                  <a:gd name="connsiteY298" fmla="*/ 6981 h 10000"/>
                  <a:gd name="connsiteX299" fmla="*/ 8878 w 10000"/>
                  <a:gd name="connsiteY299" fmla="*/ 6783 h 10000"/>
                  <a:gd name="connsiteX300" fmla="*/ 8905 w 10000"/>
                  <a:gd name="connsiteY300" fmla="*/ 6646 h 10000"/>
                  <a:gd name="connsiteX301" fmla="*/ 8932 w 10000"/>
                  <a:gd name="connsiteY301" fmla="*/ 6547 h 10000"/>
                  <a:gd name="connsiteX302" fmla="*/ 8963 w 10000"/>
                  <a:gd name="connsiteY302" fmla="*/ 6484 h 10000"/>
                  <a:gd name="connsiteX303" fmla="*/ 8991 w 10000"/>
                  <a:gd name="connsiteY303" fmla="*/ 6453 h 10000"/>
                  <a:gd name="connsiteX304" fmla="*/ 9022 w 10000"/>
                  <a:gd name="connsiteY304" fmla="*/ 6447 h 10000"/>
                  <a:gd name="connsiteX305" fmla="*/ 9049 w 10000"/>
                  <a:gd name="connsiteY305" fmla="*/ 6472 h 10000"/>
                  <a:gd name="connsiteX306" fmla="*/ 9076 w 10000"/>
                  <a:gd name="connsiteY306" fmla="*/ 6528 h 10000"/>
                  <a:gd name="connsiteX307" fmla="*/ 9108 w 10000"/>
                  <a:gd name="connsiteY307" fmla="*/ 6621 h 10000"/>
                  <a:gd name="connsiteX308" fmla="*/ 9135 w 10000"/>
                  <a:gd name="connsiteY308" fmla="*/ 6758 h 10000"/>
                  <a:gd name="connsiteX309" fmla="*/ 9166 w 10000"/>
                  <a:gd name="connsiteY309" fmla="*/ 6957 h 10000"/>
                  <a:gd name="connsiteX310" fmla="*/ 9193 w 10000"/>
                  <a:gd name="connsiteY310" fmla="*/ 7267 h 10000"/>
                  <a:gd name="connsiteX311" fmla="*/ 9220 w 10000"/>
                  <a:gd name="connsiteY311" fmla="*/ 7814 h 10000"/>
                  <a:gd name="connsiteX312" fmla="*/ 9252 w 10000"/>
                  <a:gd name="connsiteY312" fmla="*/ 9863 h 10000"/>
                  <a:gd name="connsiteX313" fmla="*/ 9279 w 10000"/>
                  <a:gd name="connsiteY313" fmla="*/ 7988 h 10000"/>
                  <a:gd name="connsiteX314" fmla="*/ 9306 w 10000"/>
                  <a:gd name="connsiteY314" fmla="*/ 7335 h 10000"/>
                  <a:gd name="connsiteX315" fmla="*/ 9338 w 10000"/>
                  <a:gd name="connsiteY315" fmla="*/ 6988 h 10000"/>
                  <a:gd name="connsiteX316" fmla="*/ 9365 w 10000"/>
                  <a:gd name="connsiteY316" fmla="*/ 6758 h 10000"/>
                  <a:gd name="connsiteX317" fmla="*/ 9396 w 10000"/>
                  <a:gd name="connsiteY317" fmla="*/ 6602 h 10000"/>
                  <a:gd name="connsiteX318" fmla="*/ 9423 w 10000"/>
                  <a:gd name="connsiteY318" fmla="*/ 6503 h 10000"/>
                  <a:gd name="connsiteX319" fmla="*/ 9450 w 10000"/>
                  <a:gd name="connsiteY319" fmla="*/ 6447 h 10000"/>
                  <a:gd name="connsiteX320" fmla="*/ 9482 w 10000"/>
                  <a:gd name="connsiteY320" fmla="*/ 6435 h 10000"/>
                  <a:gd name="connsiteX321" fmla="*/ 9509 w 10000"/>
                  <a:gd name="connsiteY321" fmla="*/ 6460 h 10000"/>
                  <a:gd name="connsiteX322" fmla="*/ 9540 w 10000"/>
                  <a:gd name="connsiteY322" fmla="*/ 6534 h 10000"/>
                  <a:gd name="connsiteX323" fmla="*/ 9567 w 10000"/>
                  <a:gd name="connsiteY323" fmla="*/ 6665 h 10000"/>
                  <a:gd name="connsiteX324" fmla="*/ 9594 w 10000"/>
                  <a:gd name="connsiteY324" fmla="*/ 6882 h 10000"/>
                  <a:gd name="connsiteX325" fmla="*/ 9626 w 10000"/>
                  <a:gd name="connsiteY325" fmla="*/ 7242 h 10000"/>
                  <a:gd name="connsiteX326" fmla="*/ 9653 w 10000"/>
                  <a:gd name="connsiteY326" fmla="*/ 7981 h 10000"/>
                  <a:gd name="connsiteX327" fmla="*/ 9680 w 10000"/>
                  <a:gd name="connsiteY327" fmla="*/ 8820 h 10000"/>
                  <a:gd name="connsiteX328" fmla="*/ 9712 w 10000"/>
                  <a:gd name="connsiteY328" fmla="*/ 7484 h 10000"/>
                  <a:gd name="connsiteX329" fmla="*/ 9739 w 10000"/>
                  <a:gd name="connsiteY329" fmla="*/ 7012 h 10000"/>
                  <a:gd name="connsiteX330" fmla="*/ 9766 w 10000"/>
                  <a:gd name="connsiteY330" fmla="*/ 6758 h 10000"/>
                  <a:gd name="connsiteX331" fmla="*/ 9797 w 10000"/>
                  <a:gd name="connsiteY331" fmla="*/ 6615 h 10000"/>
                  <a:gd name="connsiteX332" fmla="*/ 9824 w 10000"/>
                  <a:gd name="connsiteY332" fmla="*/ 6559 h 10000"/>
                  <a:gd name="connsiteX333" fmla="*/ 9856 w 10000"/>
                  <a:gd name="connsiteY333" fmla="*/ 6590 h 10000"/>
                  <a:gd name="connsiteX334" fmla="*/ 9883 w 10000"/>
                  <a:gd name="connsiteY334" fmla="*/ 6708 h 10000"/>
                  <a:gd name="connsiteX335" fmla="*/ 9910 w 10000"/>
                  <a:gd name="connsiteY335" fmla="*/ 6950 h 10000"/>
                  <a:gd name="connsiteX336" fmla="*/ 9941 w 10000"/>
                  <a:gd name="connsiteY336" fmla="*/ 7404 h 10000"/>
                  <a:gd name="connsiteX337" fmla="*/ 9968 w 10000"/>
                  <a:gd name="connsiteY337" fmla="*/ 8516 h 10000"/>
                  <a:gd name="connsiteX338" fmla="*/ 10000 w 10000"/>
                  <a:gd name="connsiteY33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182 w 10000"/>
                  <a:gd name="connsiteY100" fmla="*/ 907 h 10000"/>
                  <a:gd name="connsiteX101" fmla="*/ 3213 w 10000"/>
                  <a:gd name="connsiteY101" fmla="*/ 770 h 10000"/>
                  <a:gd name="connsiteX102" fmla="*/ 3240 w 10000"/>
                  <a:gd name="connsiteY102" fmla="*/ 658 h 10000"/>
                  <a:gd name="connsiteX103" fmla="*/ 3267 w 10000"/>
                  <a:gd name="connsiteY103" fmla="*/ 559 h 10000"/>
                  <a:gd name="connsiteX104" fmla="*/ 3299 w 10000"/>
                  <a:gd name="connsiteY104" fmla="*/ 478 h 10000"/>
                  <a:gd name="connsiteX105" fmla="*/ 3326 w 10000"/>
                  <a:gd name="connsiteY105" fmla="*/ 404 h 10000"/>
                  <a:gd name="connsiteX106" fmla="*/ 3357 w 10000"/>
                  <a:gd name="connsiteY106" fmla="*/ 335 h 10000"/>
                  <a:gd name="connsiteX107" fmla="*/ 3384 w 10000"/>
                  <a:gd name="connsiteY107" fmla="*/ 280 h 10000"/>
                  <a:gd name="connsiteX108" fmla="*/ 3411 w 10000"/>
                  <a:gd name="connsiteY108" fmla="*/ 230 h 10000"/>
                  <a:gd name="connsiteX109" fmla="*/ 3443 w 10000"/>
                  <a:gd name="connsiteY109" fmla="*/ 186 h 10000"/>
                  <a:gd name="connsiteX110" fmla="*/ 3470 w 10000"/>
                  <a:gd name="connsiteY110" fmla="*/ 149 h 10000"/>
                  <a:gd name="connsiteX111" fmla="*/ 3497 w 10000"/>
                  <a:gd name="connsiteY111" fmla="*/ 118 h 10000"/>
                  <a:gd name="connsiteX112" fmla="*/ 3529 w 10000"/>
                  <a:gd name="connsiteY112" fmla="*/ 87 h 10000"/>
                  <a:gd name="connsiteX113" fmla="*/ 3556 w 10000"/>
                  <a:gd name="connsiteY113" fmla="*/ 68 h 10000"/>
                  <a:gd name="connsiteX114" fmla="*/ 3587 w 10000"/>
                  <a:gd name="connsiteY114" fmla="*/ 43 h 10000"/>
                  <a:gd name="connsiteX115" fmla="*/ 3614 w 10000"/>
                  <a:gd name="connsiteY115" fmla="*/ 31 h 10000"/>
                  <a:gd name="connsiteX116" fmla="*/ 3641 w 10000"/>
                  <a:gd name="connsiteY116" fmla="*/ 19 h 10000"/>
                  <a:gd name="connsiteX117" fmla="*/ 3673 w 10000"/>
                  <a:gd name="connsiteY117" fmla="*/ 6 h 10000"/>
                  <a:gd name="connsiteX118" fmla="*/ 3700 w 10000"/>
                  <a:gd name="connsiteY118" fmla="*/ 6 h 10000"/>
                  <a:gd name="connsiteX119" fmla="*/ 3731 w 10000"/>
                  <a:gd name="connsiteY119" fmla="*/ 0 h 10000"/>
                  <a:gd name="connsiteX120" fmla="*/ 3758 w 10000"/>
                  <a:gd name="connsiteY120" fmla="*/ 0 h 10000"/>
                  <a:gd name="connsiteX121" fmla="*/ 3785 w 10000"/>
                  <a:gd name="connsiteY121" fmla="*/ 6 h 10000"/>
                  <a:gd name="connsiteX122" fmla="*/ 3817 w 10000"/>
                  <a:gd name="connsiteY122" fmla="*/ 12 h 10000"/>
                  <a:gd name="connsiteX123" fmla="*/ 3844 w 10000"/>
                  <a:gd name="connsiteY123" fmla="*/ 19 h 10000"/>
                  <a:gd name="connsiteX124" fmla="*/ 3876 w 10000"/>
                  <a:gd name="connsiteY124" fmla="*/ 31 h 10000"/>
                  <a:gd name="connsiteX125" fmla="*/ 3903 w 10000"/>
                  <a:gd name="connsiteY125" fmla="*/ 43 h 10000"/>
                  <a:gd name="connsiteX126" fmla="*/ 3930 w 10000"/>
                  <a:gd name="connsiteY126" fmla="*/ 62 h 10000"/>
                  <a:gd name="connsiteX127" fmla="*/ 3957 w 10000"/>
                  <a:gd name="connsiteY127" fmla="*/ 81 h 10000"/>
                  <a:gd name="connsiteX128" fmla="*/ 3988 w 10000"/>
                  <a:gd name="connsiteY128" fmla="*/ 106 h 10000"/>
                  <a:gd name="connsiteX129" fmla="*/ 4015 w 10000"/>
                  <a:gd name="connsiteY129" fmla="*/ 130 h 10000"/>
                  <a:gd name="connsiteX130" fmla="*/ 4047 w 10000"/>
                  <a:gd name="connsiteY130" fmla="*/ 155 h 10000"/>
                  <a:gd name="connsiteX131" fmla="*/ 4074 w 10000"/>
                  <a:gd name="connsiteY131" fmla="*/ 186 h 10000"/>
                  <a:gd name="connsiteX132" fmla="*/ 4101 w 10000"/>
                  <a:gd name="connsiteY132" fmla="*/ 217 h 10000"/>
                  <a:gd name="connsiteX133" fmla="*/ 4132 w 10000"/>
                  <a:gd name="connsiteY133" fmla="*/ 255 h 10000"/>
                  <a:gd name="connsiteX134" fmla="*/ 4160 w 10000"/>
                  <a:gd name="connsiteY134" fmla="*/ 292 h 10000"/>
                  <a:gd name="connsiteX135" fmla="*/ 4191 w 10000"/>
                  <a:gd name="connsiteY135" fmla="*/ 329 h 10000"/>
                  <a:gd name="connsiteX136" fmla="*/ 4218 w 10000"/>
                  <a:gd name="connsiteY136" fmla="*/ 373 h 10000"/>
                  <a:gd name="connsiteX137" fmla="*/ 4245 w 10000"/>
                  <a:gd name="connsiteY137" fmla="*/ 422 h 10000"/>
                  <a:gd name="connsiteX138" fmla="*/ 4277 w 10000"/>
                  <a:gd name="connsiteY138" fmla="*/ 466 h 10000"/>
                  <a:gd name="connsiteX139" fmla="*/ 4304 w 10000"/>
                  <a:gd name="connsiteY139" fmla="*/ 522 h 10000"/>
                  <a:gd name="connsiteX140" fmla="*/ 4335 w 10000"/>
                  <a:gd name="connsiteY140" fmla="*/ 571 h 10000"/>
                  <a:gd name="connsiteX141" fmla="*/ 4362 w 10000"/>
                  <a:gd name="connsiteY141" fmla="*/ 634 h 10000"/>
                  <a:gd name="connsiteX142" fmla="*/ 4389 w 10000"/>
                  <a:gd name="connsiteY142" fmla="*/ 689 h 10000"/>
                  <a:gd name="connsiteX143" fmla="*/ 4421 w 10000"/>
                  <a:gd name="connsiteY143" fmla="*/ 752 h 10000"/>
                  <a:gd name="connsiteX144" fmla="*/ 4448 w 10000"/>
                  <a:gd name="connsiteY144" fmla="*/ 820 h 10000"/>
                  <a:gd name="connsiteX145" fmla="*/ 4475 w 10000"/>
                  <a:gd name="connsiteY145" fmla="*/ 888 h 10000"/>
                  <a:gd name="connsiteX146" fmla="*/ 4507 w 10000"/>
                  <a:gd name="connsiteY146" fmla="*/ 957 h 10000"/>
                  <a:gd name="connsiteX147" fmla="*/ 4534 w 10000"/>
                  <a:gd name="connsiteY147" fmla="*/ 1037 h 10000"/>
                  <a:gd name="connsiteX148" fmla="*/ 4565 w 10000"/>
                  <a:gd name="connsiteY148" fmla="*/ 1118 h 10000"/>
                  <a:gd name="connsiteX149" fmla="*/ 4592 w 10000"/>
                  <a:gd name="connsiteY149" fmla="*/ 1199 h 10000"/>
                  <a:gd name="connsiteX150" fmla="*/ 4619 w 10000"/>
                  <a:gd name="connsiteY150" fmla="*/ 1286 h 10000"/>
                  <a:gd name="connsiteX151" fmla="*/ 4651 w 10000"/>
                  <a:gd name="connsiteY151" fmla="*/ 1373 h 10000"/>
                  <a:gd name="connsiteX152" fmla="*/ 4678 w 10000"/>
                  <a:gd name="connsiteY152" fmla="*/ 1472 h 10000"/>
                  <a:gd name="connsiteX153" fmla="*/ 4709 w 10000"/>
                  <a:gd name="connsiteY153" fmla="*/ 1565 h 10000"/>
                  <a:gd name="connsiteX154" fmla="*/ 4736 w 10000"/>
                  <a:gd name="connsiteY154" fmla="*/ 1671 h 10000"/>
                  <a:gd name="connsiteX155" fmla="*/ 4763 w 10000"/>
                  <a:gd name="connsiteY155" fmla="*/ 1776 h 10000"/>
                  <a:gd name="connsiteX156" fmla="*/ 4795 w 10000"/>
                  <a:gd name="connsiteY156" fmla="*/ 1894 h 10000"/>
                  <a:gd name="connsiteX157" fmla="*/ 4822 w 10000"/>
                  <a:gd name="connsiteY157" fmla="*/ 2012 h 10000"/>
                  <a:gd name="connsiteX158" fmla="*/ 4854 w 10000"/>
                  <a:gd name="connsiteY158" fmla="*/ 2137 h 10000"/>
                  <a:gd name="connsiteX159" fmla="*/ 4881 w 10000"/>
                  <a:gd name="connsiteY159" fmla="*/ 2267 h 10000"/>
                  <a:gd name="connsiteX160" fmla="*/ 4908 w 10000"/>
                  <a:gd name="connsiteY160" fmla="*/ 2404 h 10000"/>
                  <a:gd name="connsiteX161" fmla="*/ 4935 w 10000"/>
                  <a:gd name="connsiteY161" fmla="*/ 2553 h 10000"/>
                  <a:gd name="connsiteX162" fmla="*/ 4966 w 10000"/>
                  <a:gd name="connsiteY162" fmla="*/ 2708 h 10000"/>
                  <a:gd name="connsiteX163" fmla="*/ 4993 w 10000"/>
                  <a:gd name="connsiteY163" fmla="*/ 2870 h 10000"/>
                  <a:gd name="connsiteX164" fmla="*/ 5025 w 10000"/>
                  <a:gd name="connsiteY164" fmla="*/ 3043 h 10000"/>
                  <a:gd name="connsiteX165" fmla="*/ 5052 w 10000"/>
                  <a:gd name="connsiteY165" fmla="*/ 3230 h 10000"/>
                  <a:gd name="connsiteX166" fmla="*/ 5079 w 10000"/>
                  <a:gd name="connsiteY166" fmla="*/ 3429 h 10000"/>
                  <a:gd name="connsiteX167" fmla="*/ 5110 w 10000"/>
                  <a:gd name="connsiteY167" fmla="*/ 3646 h 10000"/>
                  <a:gd name="connsiteX168" fmla="*/ 5137 w 10000"/>
                  <a:gd name="connsiteY168" fmla="*/ 3882 h 10000"/>
                  <a:gd name="connsiteX169" fmla="*/ 5169 w 10000"/>
                  <a:gd name="connsiteY169" fmla="*/ 4143 h 10000"/>
                  <a:gd name="connsiteX170" fmla="*/ 5196 w 10000"/>
                  <a:gd name="connsiteY170" fmla="*/ 4441 h 10000"/>
                  <a:gd name="connsiteX171" fmla="*/ 5223 w 10000"/>
                  <a:gd name="connsiteY171" fmla="*/ 4789 h 10000"/>
                  <a:gd name="connsiteX172" fmla="*/ 5255 w 10000"/>
                  <a:gd name="connsiteY172" fmla="*/ 5205 h 10000"/>
                  <a:gd name="connsiteX173" fmla="*/ 5282 w 10000"/>
                  <a:gd name="connsiteY173" fmla="*/ 5758 h 10000"/>
                  <a:gd name="connsiteX174" fmla="*/ 5313 w 10000"/>
                  <a:gd name="connsiteY174" fmla="*/ 6671 h 10000"/>
                  <a:gd name="connsiteX175" fmla="*/ 5340 w 10000"/>
                  <a:gd name="connsiteY175" fmla="*/ 7776 h 10000"/>
                  <a:gd name="connsiteX176" fmla="*/ 5367 w 10000"/>
                  <a:gd name="connsiteY176" fmla="*/ 6565 h 10000"/>
                  <a:gd name="connsiteX177" fmla="*/ 5399 w 10000"/>
                  <a:gd name="connsiteY177" fmla="*/ 6255 h 10000"/>
                  <a:gd name="connsiteX178" fmla="*/ 5426 w 10000"/>
                  <a:gd name="connsiteY178" fmla="*/ 6155 h 10000"/>
                  <a:gd name="connsiteX179" fmla="*/ 5453 w 10000"/>
                  <a:gd name="connsiteY179" fmla="*/ 6180 h 10000"/>
                  <a:gd name="connsiteX180" fmla="*/ 5484 w 10000"/>
                  <a:gd name="connsiteY180" fmla="*/ 6286 h 10000"/>
                  <a:gd name="connsiteX181" fmla="*/ 5511 w 10000"/>
                  <a:gd name="connsiteY181" fmla="*/ 6484 h 10000"/>
                  <a:gd name="connsiteX182" fmla="*/ 5539 w 10000"/>
                  <a:gd name="connsiteY182" fmla="*/ 6801 h 10000"/>
                  <a:gd name="connsiteX183" fmla="*/ 5570 w 10000"/>
                  <a:gd name="connsiteY183" fmla="*/ 7373 h 10000"/>
                  <a:gd name="connsiteX184" fmla="*/ 5597 w 10000"/>
                  <a:gd name="connsiteY184" fmla="*/ 9447 h 10000"/>
                  <a:gd name="connsiteX185" fmla="*/ 5629 w 10000"/>
                  <a:gd name="connsiteY185" fmla="*/ 7621 h 10000"/>
                  <a:gd name="connsiteX186" fmla="*/ 5656 w 10000"/>
                  <a:gd name="connsiteY186" fmla="*/ 7012 h 10000"/>
                  <a:gd name="connsiteX187" fmla="*/ 5683 w 10000"/>
                  <a:gd name="connsiteY187" fmla="*/ 6708 h 10000"/>
                  <a:gd name="connsiteX188" fmla="*/ 5714 w 10000"/>
                  <a:gd name="connsiteY188" fmla="*/ 6534 h 10000"/>
                  <a:gd name="connsiteX189" fmla="*/ 5741 w 10000"/>
                  <a:gd name="connsiteY189" fmla="*/ 6429 h 10000"/>
                  <a:gd name="connsiteX190" fmla="*/ 5773 w 10000"/>
                  <a:gd name="connsiteY190" fmla="*/ 6385 h 10000"/>
                  <a:gd name="connsiteX191" fmla="*/ 5800 w 10000"/>
                  <a:gd name="connsiteY191" fmla="*/ 6385 h 10000"/>
                  <a:gd name="connsiteX192" fmla="*/ 5827 w 10000"/>
                  <a:gd name="connsiteY192" fmla="*/ 6429 h 10000"/>
                  <a:gd name="connsiteX193" fmla="*/ 5858 w 10000"/>
                  <a:gd name="connsiteY193" fmla="*/ 6516 h 10000"/>
                  <a:gd name="connsiteX194" fmla="*/ 5886 w 10000"/>
                  <a:gd name="connsiteY194" fmla="*/ 6646 h 10000"/>
                  <a:gd name="connsiteX195" fmla="*/ 5913 w 10000"/>
                  <a:gd name="connsiteY195" fmla="*/ 6845 h 10000"/>
                  <a:gd name="connsiteX196" fmla="*/ 5944 w 10000"/>
                  <a:gd name="connsiteY196" fmla="*/ 7149 h 10000"/>
                  <a:gd name="connsiteX197" fmla="*/ 5971 w 10000"/>
                  <a:gd name="connsiteY197" fmla="*/ 7658 h 10000"/>
                  <a:gd name="connsiteX198" fmla="*/ 6003 w 10000"/>
                  <a:gd name="connsiteY198" fmla="*/ 9093 h 10000"/>
                  <a:gd name="connsiteX199" fmla="*/ 6030 w 10000"/>
                  <a:gd name="connsiteY199" fmla="*/ 8106 h 10000"/>
                  <a:gd name="connsiteX200" fmla="*/ 6057 w 10000"/>
                  <a:gd name="connsiteY200" fmla="*/ 7385 h 10000"/>
                  <a:gd name="connsiteX201" fmla="*/ 6088 w 10000"/>
                  <a:gd name="connsiteY201" fmla="*/ 7019 h 10000"/>
                  <a:gd name="connsiteX202" fmla="*/ 6115 w 10000"/>
                  <a:gd name="connsiteY202" fmla="*/ 6789 h 10000"/>
                  <a:gd name="connsiteX203" fmla="*/ 6147 w 10000"/>
                  <a:gd name="connsiteY203" fmla="*/ 6634 h 10000"/>
                  <a:gd name="connsiteX204" fmla="*/ 6174 w 10000"/>
                  <a:gd name="connsiteY204" fmla="*/ 6534 h 10000"/>
                  <a:gd name="connsiteX205" fmla="*/ 6201 w 10000"/>
                  <a:gd name="connsiteY205" fmla="*/ 6472 h 10000"/>
                  <a:gd name="connsiteX206" fmla="*/ 6233 w 10000"/>
                  <a:gd name="connsiteY206" fmla="*/ 6441 h 10000"/>
                  <a:gd name="connsiteX207" fmla="*/ 6260 w 10000"/>
                  <a:gd name="connsiteY207" fmla="*/ 6435 h 10000"/>
                  <a:gd name="connsiteX208" fmla="*/ 6291 w 10000"/>
                  <a:gd name="connsiteY208" fmla="*/ 6460 h 10000"/>
                  <a:gd name="connsiteX209" fmla="*/ 6318 w 10000"/>
                  <a:gd name="connsiteY209" fmla="*/ 6516 h 10000"/>
                  <a:gd name="connsiteX210" fmla="*/ 6345 w 10000"/>
                  <a:gd name="connsiteY210" fmla="*/ 6609 h 10000"/>
                  <a:gd name="connsiteX211" fmla="*/ 6372 w 10000"/>
                  <a:gd name="connsiteY211" fmla="*/ 6733 h 10000"/>
                  <a:gd name="connsiteX212" fmla="*/ 6404 w 10000"/>
                  <a:gd name="connsiteY212" fmla="*/ 6919 h 10000"/>
                  <a:gd name="connsiteX213" fmla="*/ 6431 w 10000"/>
                  <a:gd name="connsiteY213" fmla="*/ 7186 h 10000"/>
                  <a:gd name="connsiteX214" fmla="*/ 6462 w 10000"/>
                  <a:gd name="connsiteY214" fmla="*/ 7596 h 10000"/>
                  <a:gd name="connsiteX215" fmla="*/ 6489 w 10000"/>
                  <a:gd name="connsiteY215" fmla="*/ 8466 h 10000"/>
                  <a:gd name="connsiteX216" fmla="*/ 6516 w 10000"/>
                  <a:gd name="connsiteY216" fmla="*/ 8801 h 10000"/>
                  <a:gd name="connsiteX217" fmla="*/ 6548 w 10000"/>
                  <a:gd name="connsiteY217" fmla="*/ 7714 h 10000"/>
                  <a:gd name="connsiteX218" fmla="*/ 6575 w 10000"/>
                  <a:gd name="connsiteY218" fmla="*/ 7261 h 10000"/>
                  <a:gd name="connsiteX219" fmla="*/ 6607 w 10000"/>
                  <a:gd name="connsiteY219" fmla="*/ 6981 h 10000"/>
                  <a:gd name="connsiteX220" fmla="*/ 6634 w 10000"/>
                  <a:gd name="connsiteY220" fmla="*/ 6795 h 10000"/>
                  <a:gd name="connsiteX221" fmla="*/ 6661 w 10000"/>
                  <a:gd name="connsiteY221" fmla="*/ 6658 h 10000"/>
                  <a:gd name="connsiteX222" fmla="*/ 6692 w 10000"/>
                  <a:gd name="connsiteY222" fmla="*/ 6559 h 10000"/>
                  <a:gd name="connsiteX223" fmla="*/ 6719 w 10000"/>
                  <a:gd name="connsiteY223" fmla="*/ 6497 h 10000"/>
                  <a:gd name="connsiteX224" fmla="*/ 6751 w 10000"/>
                  <a:gd name="connsiteY224" fmla="*/ 6460 h 10000"/>
                  <a:gd name="connsiteX225" fmla="*/ 6778 w 10000"/>
                  <a:gd name="connsiteY225" fmla="*/ 6453 h 10000"/>
                  <a:gd name="connsiteX226" fmla="*/ 6805 w 10000"/>
                  <a:gd name="connsiteY226" fmla="*/ 6460 h 10000"/>
                  <a:gd name="connsiteX227" fmla="*/ 6836 w 10000"/>
                  <a:gd name="connsiteY227" fmla="*/ 6503 h 10000"/>
                  <a:gd name="connsiteX228" fmla="*/ 6863 w 10000"/>
                  <a:gd name="connsiteY228" fmla="*/ 6565 h 10000"/>
                  <a:gd name="connsiteX229" fmla="*/ 6890 w 10000"/>
                  <a:gd name="connsiteY229" fmla="*/ 6658 h 10000"/>
                  <a:gd name="connsiteX230" fmla="*/ 6922 w 10000"/>
                  <a:gd name="connsiteY230" fmla="*/ 6789 h 10000"/>
                  <a:gd name="connsiteX231" fmla="*/ 6949 w 10000"/>
                  <a:gd name="connsiteY231" fmla="*/ 6975 h 10000"/>
                  <a:gd name="connsiteX232" fmla="*/ 6981 w 10000"/>
                  <a:gd name="connsiteY232" fmla="*/ 7236 h 10000"/>
                  <a:gd name="connsiteX233" fmla="*/ 7008 w 10000"/>
                  <a:gd name="connsiteY233" fmla="*/ 7634 h 10000"/>
                  <a:gd name="connsiteX234" fmla="*/ 7035 w 10000"/>
                  <a:gd name="connsiteY234" fmla="*/ 8460 h 10000"/>
                  <a:gd name="connsiteX235" fmla="*/ 7066 w 10000"/>
                  <a:gd name="connsiteY235" fmla="*/ 8969 h 10000"/>
                  <a:gd name="connsiteX236" fmla="*/ 7093 w 10000"/>
                  <a:gd name="connsiteY236" fmla="*/ 7801 h 10000"/>
                  <a:gd name="connsiteX237" fmla="*/ 7125 w 10000"/>
                  <a:gd name="connsiteY237" fmla="*/ 7329 h 10000"/>
                  <a:gd name="connsiteX238" fmla="*/ 7152 w 10000"/>
                  <a:gd name="connsiteY238" fmla="*/ 7037 h 10000"/>
                  <a:gd name="connsiteX239" fmla="*/ 7179 w 10000"/>
                  <a:gd name="connsiteY239" fmla="*/ 6839 h 10000"/>
                  <a:gd name="connsiteX240" fmla="*/ 7210 w 10000"/>
                  <a:gd name="connsiteY240" fmla="*/ 6696 h 10000"/>
                  <a:gd name="connsiteX241" fmla="*/ 7237 w 10000"/>
                  <a:gd name="connsiteY241" fmla="*/ 6590 h 10000"/>
                  <a:gd name="connsiteX242" fmla="*/ 7269 w 10000"/>
                  <a:gd name="connsiteY242" fmla="*/ 6516 h 10000"/>
                  <a:gd name="connsiteX243" fmla="*/ 7296 w 10000"/>
                  <a:gd name="connsiteY243" fmla="*/ 6472 h 10000"/>
                  <a:gd name="connsiteX244" fmla="*/ 7323 w 10000"/>
                  <a:gd name="connsiteY244" fmla="*/ 6447 h 10000"/>
                  <a:gd name="connsiteX245" fmla="*/ 7350 w 10000"/>
                  <a:gd name="connsiteY245" fmla="*/ 6447 h 10000"/>
                  <a:gd name="connsiteX246" fmla="*/ 7382 w 10000"/>
                  <a:gd name="connsiteY246" fmla="*/ 6466 h 10000"/>
                  <a:gd name="connsiteX247" fmla="*/ 7409 w 10000"/>
                  <a:gd name="connsiteY247" fmla="*/ 6509 h 10000"/>
                  <a:gd name="connsiteX248" fmla="*/ 7440 w 10000"/>
                  <a:gd name="connsiteY248" fmla="*/ 6578 h 10000"/>
                  <a:gd name="connsiteX249" fmla="*/ 7467 w 10000"/>
                  <a:gd name="connsiteY249" fmla="*/ 6677 h 10000"/>
                  <a:gd name="connsiteX250" fmla="*/ 7494 w 10000"/>
                  <a:gd name="connsiteY250" fmla="*/ 6814 h 10000"/>
                  <a:gd name="connsiteX251" fmla="*/ 7526 w 10000"/>
                  <a:gd name="connsiteY251" fmla="*/ 7006 h 10000"/>
                  <a:gd name="connsiteX252" fmla="*/ 7553 w 10000"/>
                  <a:gd name="connsiteY252" fmla="*/ 7273 h 10000"/>
                  <a:gd name="connsiteX253" fmla="*/ 7584 w 10000"/>
                  <a:gd name="connsiteY253" fmla="*/ 7696 h 10000"/>
                  <a:gd name="connsiteX254" fmla="*/ 7612 w 10000"/>
                  <a:gd name="connsiteY254" fmla="*/ 8584 h 10000"/>
                  <a:gd name="connsiteX255" fmla="*/ 7639 w 10000"/>
                  <a:gd name="connsiteY255" fmla="*/ 8814 h 10000"/>
                  <a:gd name="connsiteX256" fmla="*/ 7670 w 10000"/>
                  <a:gd name="connsiteY256" fmla="*/ 7770 h 10000"/>
                  <a:gd name="connsiteX257" fmla="*/ 7697 w 10000"/>
                  <a:gd name="connsiteY257" fmla="*/ 7317 h 10000"/>
                  <a:gd name="connsiteX258" fmla="*/ 7729 w 10000"/>
                  <a:gd name="connsiteY258" fmla="*/ 7031 h 10000"/>
                  <a:gd name="connsiteX259" fmla="*/ 7756 w 10000"/>
                  <a:gd name="connsiteY259" fmla="*/ 6839 h 10000"/>
                  <a:gd name="connsiteX260" fmla="*/ 7783 w 10000"/>
                  <a:gd name="connsiteY260" fmla="*/ 6696 h 10000"/>
                  <a:gd name="connsiteX261" fmla="*/ 7810 w 10000"/>
                  <a:gd name="connsiteY261" fmla="*/ 6590 h 10000"/>
                  <a:gd name="connsiteX262" fmla="*/ 7841 w 10000"/>
                  <a:gd name="connsiteY262" fmla="*/ 6522 h 10000"/>
                  <a:gd name="connsiteX263" fmla="*/ 7868 w 10000"/>
                  <a:gd name="connsiteY263" fmla="*/ 6472 h 10000"/>
                  <a:gd name="connsiteX264" fmla="*/ 7900 w 10000"/>
                  <a:gd name="connsiteY264" fmla="*/ 6447 h 10000"/>
                  <a:gd name="connsiteX265" fmla="*/ 7927 w 10000"/>
                  <a:gd name="connsiteY265" fmla="*/ 6447 h 10000"/>
                  <a:gd name="connsiteX266" fmla="*/ 7954 w 10000"/>
                  <a:gd name="connsiteY266" fmla="*/ 6466 h 10000"/>
                  <a:gd name="connsiteX267" fmla="*/ 7986 w 10000"/>
                  <a:gd name="connsiteY267" fmla="*/ 6509 h 10000"/>
                  <a:gd name="connsiteX268" fmla="*/ 8013 w 10000"/>
                  <a:gd name="connsiteY268" fmla="*/ 6578 h 10000"/>
                  <a:gd name="connsiteX269" fmla="*/ 8044 w 10000"/>
                  <a:gd name="connsiteY269" fmla="*/ 6683 h 10000"/>
                  <a:gd name="connsiteX270" fmla="*/ 8071 w 10000"/>
                  <a:gd name="connsiteY270" fmla="*/ 6820 h 10000"/>
                  <a:gd name="connsiteX271" fmla="*/ 8098 w 10000"/>
                  <a:gd name="connsiteY271" fmla="*/ 7006 h 10000"/>
                  <a:gd name="connsiteX272" fmla="*/ 8130 w 10000"/>
                  <a:gd name="connsiteY272" fmla="*/ 7280 h 10000"/>
                  <a:gd name="connsiteX273" fmla="*/ 8157 w 10000"/>
                  <a:gd name="connsiteY273" fmla="*/ 7714 h 10000"/>
                  <a:gd name="connsiteX274" fmla="*/ 8188 w 10000"/>
                  <a:gd name="connsiteY274" fmla="*/ 8671 h 10000"/>
                  <a:gd name="connsiteX275" fmla="*/ 8215 w 10000"/>
                  <a:gd name="connsiteY275" fmla="*/ 8696 h 10000"/>
                  <a:gd name="connsiteX276" fmla="*/ 8242 w 10000"/>
                  <a:gd name="connsiteY276" fmla="*/ 7720 h 10000"/>
                  <a:gd name="connsiteX277" fmla="*/ 8274 w 10000"/>
                  <a:gd name="connsiteY277" fmla="*/ 7286 h 10000"/>
                  <a:gd name="connsiteX278" fmla="*/ 8301 w 10000"/>
                  <a:gd name="connsiteY278" fmla="*/ 7006 h 10000"/>
                  <a:gd name="connsiteX279" fmla="*/ 8328 w 10000"/>
                  <a:gd name="connsiteY279" fmla="*/ 6820 h 10000"/>
                  <a:gd name="connsiteX280" fmla="*/ 8360 w 10000"/>
                  <a:gd name="connsiteY280" fmla="*/ 6683 h 10000"/>
                  <a:gd name="connsiteX281" fmla="*/ 8387 w 10000"/>
                  <a:gd name="connsiteY281" fmla="*/ 6584 h 10000"/>
                  <a:gd name="connsiteX282" fmla="*/ 8418 w 10000"/>
                  <a:gd name="connsiteY282" fmla="*/ 6516 h 10000"/>
                  <a:gd name="connsiteX283" fmla="*/ 8445 w 10000"/>
                  <a:gd name="connsiteY283" fmla="*/ 6472 h 10000"/>
                  <a:gd name="connsiteX284" fmla="*/ 8472 w 10000"/>
                  <a:gd name="connsiteY284" fmla="*/ 6453 h 10000"/>
                  <a:gd name="connsiteX285" fmla="*/ 8504 w 10000"/>
                  <a:gd name="connsiteY285" fmla="*/ 6460 h 10000"/>
                  <a:gd name="connsiteX286" fmla="*/ 8531 w 10000"/>
                  <a:gd name="connsiteY286" fmla="*/ 6491 h 10000"/>
                  <a:gd name="connsiteX287" fmla="*/ 8562 w 10000"/>
                  <a:gd name="connsiteY287" fmla="*/ 6553 h 10000"/>
                  <a:gd name="connsiteX288" fmla="*/ 8589 w 10000"/>
                  <a:gd name="connsiteY288" fmla="*/ 6640 h 10000"/>
                  <a:gd name="connsiteX289" fmla="*/ 8616 w 10000"/>
                  <a:gd name="connsiteY289" fmla="*/ 6770 h 10000"/>
                  <a:gd name="connsiteX290" fmla="*/ 8648 w 10000"/>
                  <a:gd name="connsiteY290" fmla="*/ 6944 h 10000"/>
                  <a:gd name="connsiteX291" fmla="*/ 8675 w 10000"/>
                  <a:gd name="connsiteY291" fmla="*/ 7205 h 10000"/>
                  <a:gd name="connsiteX292" fmla="*/ 8707 w 10000"/>
                  <a:gd name="connsiteY292" fmla="*/ 7615 h 10000"/>
                  <a:gd name="connsiteX293" fmla="*/ 8734 w 10000"/>
                  <a:gd name="connsiteY293" fmla="*/ 8460 h 10000"/>
                  <a:gd name="connsiteX294" fmla="*/ 8761 w 10000"/>
                  <a:gd name="connsiteY294" fmla="*/ 8839 h 10000"/>
                  <a:gd name="connsiteX295" fmla="*/ 8788 w 10000"/>
                  <a:gd name="connsiteY295" fmla="*/ 7733 h 10000"/>
                  <a:gd name="connsiteX296" fmla="*/ 8819 w 10000"/>
                  <a:gd name="connsiteY296" fmla="*/ 7267 h 10000"/>
                  <a:gd name="connsiteX297" fmla="*/ 8851 w 10000"/>
                  <a:gd name="connsiteY297" fmla="*/ 6981 h 10000"/>
                  <a:gd name="connsiteX298" fmla="*/ 8878 w 10000"/>
                  <a:gd name="connsiteY298" fmla="*/ 6783 h 10000"/>
                  <a:gd name="connsiteX299" fmla="*/ 8905 w 10000"/>
                  <a:gd name="connsiteY299" fmla="*/ 6646 h 10000"/>
                  <a:gd name="connsiteX300" fmla="*/ 8932 w 10000"/>
                  <a:gd name="connsiteY300" fmla="*/ 6547 h 10000"/>
                  <a:gd name="connsiteX301" fmla="*/ 8963 w 10000"/>
                  <a:gd name="connsiteY301" fmla="*/ 6484 h 10000"/>
                  <a:gd name="connsiteX302" fmla="*/ 8991 w 10000"/>
                  <a:gd name="connsiteY302" fmla="*/ 6453 h 10000"/>
                  <a:gd name="connsiteX303" fmla="*/ 9022 w 10000"/>
                  <a:gd name="connsiteY303" fmla="*/ 6447 h 10000"/>
                  <a:gd name="connsiteX304" fmla="*/ 9049 w 10000"/>
                  <a:gd name="connsiteY304" fmla="*/ 6472 h 10000"/>
                  <a:gd name="connsiteX305" fmla="*/ 9076 w 10000"/>
                  <a:gd name="connsiteY305" fmla="*/ 6528 h 10000"/>
                  <a:gd name="connsiteX306" fmla="*/ 9108 w 10000"/>
                  <a:gd name="connsiteY306" fmla="*/ 6621 h 10000"/>
                  <a:gd name="connsiteX307" fmla="*/ 9135 w 10000"/>
                  <a:gd name="connsiteY307" fmla="*/ 6758 h 10000"/>
                  <a:gd name="connsiteX308" fmla="*/ 9166 w 10000"/>
                  <a:gd name="connsiteY308" fmla="*/ 6957 h 10000"/>
                  <a:gd name="connsiteX309" fmla="*/ 9193 w 10000"/>
                  <a:gd name="connsiteY309" fmla="*/ 7267 h 10000"/>
                  <a:gd name="connsiteX310" fmla="*/ 9220 w 10000"/>
                  <a:gd name="connsiteY310" fmla="*/ 7814 h 10000"/>
                  <a:gd name="connsiteX311" fmla="*/ 9252 w 10000"/>
                  <a:gd name="connsiteY311" fmla="*/ 9863 h 10000"/>
                  <a:gd name="connsiteX312" fmla="*/ 9279 w 10000"/>
                  <a:gd name="connsiteY312" fmla="*/ 7988 h 10000"/>
                  <a:gd name="connsiteX313" fmla="*/ 9306 w 10000"/>
                  <a:gd name="connsiteY313" fmla="*/ 7335 h 10000"/>
                  <a:gd name="connsiteX314" fmla="*/ 9338 w 10000"/>
                  <a:gd name="connsiteY314" fmla="*/ 6988 h 10000"/>
                  <a:gd name="connsiteX315" fmla="*/ 9365 w 10000"/>
                  <a:gd name="connsiteY315" fmla="*/ 6758 h 10000"/>
                  <a:gd name="connsiteX316" fmla="*/ 9396 w 10000"/>
                  <a:gd name="connsiteY316" fmla="*/ 6602 h 10000"/>
                  <a:gd name="connsiteX317" fmla="*/ 9423 w 10000"/>
                  <a:gd name="connsiteY317" fmla="*/ 6503 h 10000"/>
                  <a:gd name="connsiteX318" fmla="*/ 9450 w 10000"/>
                  <a:gd name="connsiteY318" fmla="*/ 6447 h 10000"/>
                  <a:gd name="connsiteX319" fmla="*/ 9482 w 10000"/>
                  <a:gd name="connsiteY319" fmla="*/ 6435 h 10000"/>
                  <a:gd name="connsiteX320" fmla="*/ 9509 w 10000"/>
                  <a:gd name="connsiteY320" fmla="*/ 6460 h 10000"/>
                  <a:gd name="connsiteX321" fmla="*/ 9540 w 10000"/>
                  <a:gd name="connsiteY321" fmla="*/ 6534 h 10000"/>
                  <a:gd name="connsiteX322" fmla="*/ 9567 w 10000"/>
                  <a:gd name="connsiteY322" fmla="*/ 6665 h 10000"/>
                  <a:gd name="connsiteX323" fmla="*/ 9594 w 10000"/>
                  <a:gd name="connsiteY323" fmla="*/ 6882 h 10000"/>
                  <a:gd name="connsiteX324" fmla="*/ 9626 w 10000"/>
                  <a:gd name="connsiteY324" fmla="*/ 7242 h 10000"/>
                  <a:gd name="connsiteX325" fmla="*/ 9653 w 10000"/>
                  <a:gd name="connsiteY325" fmla="*/ 7981 h 10000"/>
                  <a:gd name="connsiteX326" fmla="*/ 9680 w 10000"/>
                  <a:gd name="connsiteY326" fmla="*/ 8820 h 10000"/>
                  <a:gd name="connsiteX327" fmla="*/ 9712 w 10000"/>
                  <a:gd name="connsiteY327" fmla="*/ 7484 h 10000"/>
                  <a:gd name="connsiteX328" fmla="*/ 9739 w 10000"/>
                  <a:gd name="connsiteY328" fmla="*/ 7012 h 10000"/>
                  <a:gd name="connsiteX329" fmla="*/ 9766 w 10000"/>
                  <a:gd name="connsiteY329" fmla="*/ 6758 h 10000"/>
                  <a:gd name="connsiteX330" fmla="*/ 9797 w 10000"/>
                  <a:gd name="connsiteY330" fmla="*/ 6615 h 10000"/>
                  <a:gd name="connsiteX331" fmla="*/ 9824 w 10000"/>
                  <a:gd name="connsiteY331" fmla="*/ 6559 h 10000"/>
                  <a:gd name="connsiteX332" fmla="*/ 9856 w 10000"/>
                  <a:gd name="connsiteY332" fmla="*/ 6590 h 10000"/>
                  <a:gd name="connsiteX333" fmla="*/ 9883 w 10000"/>
                  <a:gd name="connsiteY333" fmla="*/ 6708 h 10000"/>
                  <a:gd name="connsiteX334" fmla="*/ 9910 w 10000"/>
                  <a:gd name="connsiteY334" fmla="*/ 6950 h 10000"/>
                  <a:gd name="connsiteX335" fmla="*/ 9941 w 10000"/>
                  <a:gd name="connsiteY335" fmla="*/ 7404 h 10000"/>
                  <a:gd name="connsiteX336" fmla="*/ 9968 w 10000"/>
                  <a:gd name="connsiteY336" fmla="*/ 8516 h 10000"/>
                  <a:gd name="connsiteX337" fmla="*/ 10000 w 10000"/>
                  <a:gd name="connsiteY33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155 w 10000"/>
                  <a:gd name="connsiteY99" fmla="*/ 1075 h 10000"/>
                  <a:gd name="connsiteX100" fmla="*/ 3213 w 10000"/>
                  <a:gd name="connsiteY100" fmla="*/ 770 h 10000"/>
                  <a:gd name="connsiteX101" fmla="*/ 3240 w 10000"/>
                  <a:gd name="connsiteY101" fmla="*/ 658 h 10000"/>
                  <a:gd name="connsiteX102" fmla="*/ 3267 w 10000"/>
                  <a:gd name="connsiteY102" fmla="*/ 559 h 10000"/>
                  <a:gd name="connsiteX103" fmla="*/ 3299 w 10000"/>
                  <a:gd name="connsiteY103" fmla="*/ 478 h 10000"/>
                  <a:gd name="connsiteX104" fmla="*/ 3326 w 10000"/>
                  <a:gd name="connsiteY104" fmla="*/ 404 h 10000"/>
                  <a:gd name="connsiteX105" fmla="*/ 3357 w 10000"/>
                  <a:gd name="connsiteY105" fmla="*/ 335 h 10000"/>
                  <a:gd name="connsiteX106" fmla="*/ 3384 w 10000"/>
                  <a:gd name="connsiteY106" fmla="*/ 280 h 10000"/>
                  <a:gd name="connsiteX107" fmla="*/ 3411 w 10000"/>
                  <a:gd name="connsiteY107" fmla="*/ 230 h 10000"/>
                  <a:gd name="connsiteX108" fmla="*/ 3443 w 10000"/>
                  <a:gd name="connsiteY108" fmla="*/ 186 h 10000"/>
                  <a:gd name="connsiteX109" fmla="*/ 3470 w 10000"/>
                  <a:gd name="connsiteY109" fmla="*/ 149 h 10000"/>
                  <a:gd name="connsiteX110" fmla="*/ 3497 w 10000"/>
                  <a:gd name="connsiteY110" fmla="*/ 118 h 10000"/>
                  <a:gd name="connsiteX111" fmla="*/ 3529 w 10000"/>
                  <a:gd name="connsiteY111" fmla="*/ 87 h 10000"/>
                  <a:gd name="connsiteX112" fmla="*/ 3556 w 10000"/>
                  <a:gd name="connsiteY112" fmla="*/ 68 h 10000"/>
                  <a:gd name="connsiteX113" fmla="*/ 3587 w 10000"/>
                  <a:gd name="connsiteY113" fmla="*/ 43 h 10000"/>
                  <a:gd name="connsiteX114" fmla="*/ 3614 w 10000"/>
                  <a:gd name="connsiteY114" fmla="*/ 31 h 10000"/>
                  <a:gd name="connsiteX115" fmla="*/ 3641 w 10000"/>
                  <a:gd name="connsiteY115" fmla="*/ 19 h 10000"/>
                  <a:gd name="connsiteX116" fmla="*/ 3673 w 10000"/>
                  <a:gd name="connsiteY116" fmla="*/ 6 h 10000"/>
                  <a:gd name="connsiteX117" fmla="*/ 3700 w 10000"/>
                  <a:gd name="connsiteY117" fmla="*/ 6 h 10000"/>
                  <a:gd name="connsiteX118" fmla="*/ 3731 w 10000"/>
                  <a:gd name="connsiteY118" fmla="*/ 0 h 10000"/>
                  <a:gd name="connsiteX119" fmla="*/ 3758 w 10000"/>
                  <a:gd name="connsiteY119" fmla="*/ 0 h 10000"/>
                  <a:gd name="connsiteX120" fmla="*/ 3785 w 10000"/>
                  <a:gd name="connsiteY120" fmla="*/ 6 h 10000"/>
                  <a:gd name="connsiteX121" fmla="*/ 3817 w 10000"/>
                  <a:gd name="connsiteY121" fmla="*/ 12 h 10000"/>
                  <a:gd name="connsiteX122" fmla="*/ 3844 w 10000"/>
                  <a:gd name="connsiteY122" fmla="*/ 19 h 10000"/>
                  <a:gd name="connsiteX123" fmla="*/ 3876 w 10000"/>
                  <a:gd name="connsiteY123" fmla="*/ 31 h 10000"/>
                  <a:gd name="connsiteX124" fmla="*/ 3903 w 10000"/>
                  <a:gd name="connsiteY124" fmla="*/ 43 h 10000"/>
                  <a:gd name="connsiteX125" fmla="*/ 3930 w 10000"/>
                  <a:gd name="connsiteY125" fmla="*/ 62 h 10000"/>
                  <a:gd name="connsiteX126" fmla="*/ 3957 w 10000"/>
                  <a:gd name="connsiteY126" fmla="*/ 81 h 10000"/>
                  <a:gd name="connsiteX127" fmla="*/ 3988 w 10000"/>
                  <a:gd name="connsiteY127" fmla="*/ 106 h 10000"/>
                  <a:gd name="connsiteX128" fmla="*/ 4015 w 10000"/>
                  <a:gd name="connsiteY128" fmla="*/ 130 h 10000"/>
                  <a:gd name="connsiteX129" fmla="*/ 4047 w 10000"/>
                  <a:gd name="connsiteY129" fmla="*/ 155 h 10000"/>
                  <a:gd name="connsiteX130" fmla="*/ 4074 w 10000"/>
                  <a:gd name="connsiteY130" fmla="*/ 186 h 10000"/>
                  <a:gd name="connsiteX131" fmla="*/ 4101 w 10000"/>
                  <a:gd name="connsiteY131" fmla="*/ 217 h 10000"/>
                  <a:gd name="connsiteX132" fmla="*/ 4132 w 10000"/>
                  <a:gd name="connsiteY132" fmla="*/ 255 h 10000"/>
                  <a:gd name="connsiteX133" fmla="*/ 4160 w 10000"/>
                  <a:gd name="connsiteY133" fmla="*/ 292 h 10000"/>
                  <a:gd name="connsiteX134" fmla="*/ 4191 w 10000"/>
                  <a:gd name="connsiteY134" fmla="*/ 329 h 10000"/>
                  <a:gd name="connsiteX135" fmla="*/ 4218 w 10000"/>
                  <a:gd name="connsiteY135" fmla="*/ 373 h 10000"/>
                  <a:gd name="connsiteX136" fmla="*/ 4245 w 10000"/>
                  <a:gd name="connsiteY136" fmla="*/ 422 h 10000"/>
                  <a:gd name="connsiteX137" fmla="*/ 4277 w 10000"/>
                  <a:gd name="connsiteY137" fmla="*/ 466 h 10000"/>
                  <a:gd name="connsiteX138" fmla="*/ 4304 w 10000"/>
                  <a:gd name="connsiteY138" fmla="*/ 522 h 10000"/>
                  <a:gd name="connsiteX139" fmla="*/ 4335 w 10000"/>
                  <a:gd name="connsiteY139" fmla="*/ 571 h 10000"/>
                  <a:gd name="connsiteX140" fmla="*/ 4362 w 10000"/>
                  <a:gd name="connsiteY140" fmla="*/ 634 h 10000"/>
                  <a:gd name="connsiteX141" fmla="*/ 4389 w 10000"/>
                  <a:gd name="connsiteY141" fmla="*/ 689 h 10000"/>
                  <a:gd name="connsiteX142" fmla="*/ 4421 w 10000"/>
                  <a:gd name="connsiteY142" fmla="*/ 752 h 10000"/>
                  <a:gd name="connsiteX143" fmla="*/ 4448 w 10000"/>
                  <a:gd name="connsiteY143" fmla="*/ 820 h 10000"/>
                  <a:gd name="connsiteX144" fmla="*/ 4475 w 10000"/>
                  <a:gd name="connsiteY144" fmla="*/ 888 h 10000"/>
                  <a:gd name="connsiteX145" fmla="*/ 4507 w 10000"/>
                  <a:gd name="connsiteY145" fmla="*/ 957 h 10000"/>
                  <a:gd name="connsiteX146" fmla="*/ 4534 w 10000"/>
                  <a:gd name="connsiteY146" fmla="*/ 1037 h 10000"/>
                  <a:gd name="connsiteX147" fmla="*/ 4565 w 10000"/>
                  <a:gd name="connsiteY147" fmla="*/ 1118 h 10000"/>
                  <a:gd name="connsiteX148" fmla="*/ 4592 w 10000"/>
                  <a:gd name="connsiteY148" fmla="*/ 1199 h 10000"/>
                  <a:gd name="connsiteX149" fmla="*/ 4619 w 10000"/>
                  <a:gd name="connsiteY149" fmla="*/ 1286 h 10000"/>
                  <a:gd name="connsiteX150" fmla="*/ 4651 w 10000"/>
                  <a:gd name="connsiteY150" fmla="*/ 1373 h 10000"/>
                  <a:gd name="connsiteX151" fmla="*/ 4678 w 10000"/>
                  <a:gd name="connsiteY151" fmla="*/ 1472 h 10000"/>
                  <a:gd name="connsiteX152" fmla="*/ 4709 w 10000"/>
                  <a:gd name="connsiteY152" fmla="*/ 1565 h 10000"/>
                  <a:gd name="connsiteX153" fmla="*/ 4736 w 10000"/>
                  <a:gd name="connsiteY153" fmla="*/ 1671 h 10000"/>
                  <a:gd name="connsiteX154" fmla="*/ 4763 w 10000"/>
                  <a:gd name="connsiteY154" fmla="*/ 1776 h 10000"/>
                  <a:gd name="connsiteX155" fmla="*/ 4795 w 10000"/>
                  <a:gd name="connsiteY155" fmla="*/ 1894 h 10000"/>
                  <a:gd name="connsiteX156" fmla="*/ 4822 w 10000"/>
                  <a:gd name="connsiteY156" fmla="*/ 2012 h 10000"/>
                  <a:gd name="connsiteX157" fmla="*/ 4854 w 10000"/>
                  <a:gd name="connsiteY157" fmla="*/ 2137 h 10000"/>
                  <a:gd name="connsiteX158" fmla="*/ 4881 w 10000"/>
                  <a:gd name="connsiteY158" fmla="*/ 2267 h 10000"/>
                  <a:gd name="connsiteX159" fmla="*/ 4908 w 10000"/>
                  <a:gd name="connsiteY159" fmla="*/ 2404 h 10000"/>
                  <a:gd name="connsiteX160" fmla="*/ 4935 w 10000"/>
                  <a:gd name="connsiteY160" fmla="*/ 2553 h 10000"/>
                  <a:gd name="connsiteX161" fmla="*/ 4966 w 10000"/>
                  <a:gd name="connsiteY161" fmla="*/ 2708 h 10000"/>
                  <a:gd name="connsiteX162" fmla="*/ 4993 w 10000"/>
                  <a:gd name="connsiteY162" fmla="*/ 2870 h 10000"/>
                  <a:gd name="connsiteX163" fmla="*/ 5025 w 10000"/>
                  <a:gd name="connsiteY163" fmla="*/ 3043 h 10000"/>
                  <a:gd name="connsiteX164" fmla="*/ 5052 w 10000"/>
                  <a:gd name="connsiteY164" fmla="*/ 3230 h 10000"/>
                  <a:gd name="connsiteX165" fmla="*/ 5079 w 10000"/>
                  <a:gd name="connsiteY165" fmla="*/ 3429 h 10000"/>
                  <a:gd name="connsiteX166" fmla="*/ 5110 w 10000"/>
                  <a:gd name="connsiteY166" fmla="*/ 3646 h 10000"/>
                  <a:gd name="connsiteX167" fmla="*/ 5137 w 10000"/>
                  <a:gd name="connsiteY167" fmla="*/ 3882 h 10000"/>
                  <a:gd name="connsiteX168" fmla="*/ 5169 w 10000"/>
                  <a:gd name="connsiteY168" fmla="*/ 4143 h 10000"/>
                  <a:gd name="connsiteX169" fmla="*/ 5196 w 10000"/>
                  <a:gd name="connsiteY169" fmla="*/ 4441 h 10000"/>
                  <a:gd name="connsiteX170" fmla="*/ 5223 w 10000"/>
                  <a:gd name="connsiteY170" fmla="*/ 4789 h 10000"/>
                  <a:gd name="connsiteX171" fmla="*/ 5255 w 10000"/>
                  <a:gd name="connsiteY171" fmla="*/ 5205 h 10000"/>
                  <a:gd name="connsiteX172" fmla="*/ 5282 w 10000"/>
                  <a:gd name="connsiteY172" fmla="*/ 5758 h 10000"/>
                  <a:gd name="connsiteX173" fmla="*/ 5313 w 10000"/>
                  <a:gd name="connsiteY173" fmla="*/ 6671 h 10000"/>
                  <a:gd name="connsiteX174" fmla="*/ 5340 w 10000"/>
                  <a:gd name="connsiteY174" fmla="*/ 7776 h 10000"/>
                  <a:gd name="connsiteX175" fmla="*/ 5367 w 10000"/>
                  <a:gd name="connsiteY175" fmla="*/ 6565 h 10000"/>
                  <a:gd name="connsiteX176" fmla="*/ 5399 w 10000"/>
                  <a:gd name="connsiteY176" fmla="*/ 6255 h 10000"/>
                  <a:gd name="connsiteX177" fmla="*/ 5426 w 10000"/>
                  <a:gd name="connsiteY177" fmla="*/ 6155 h 10000"/>
                  <a:gd name="connsiteX178" fmla="*/ 5453 w 10000"/>
                  <a:gd name="connsiteY178" fmla="*/ 6180 h 10000"/>
                  <a:gd name="connsiteX179" fmla="*/ 5484 w 10000"/>
                  <a:gd name="connsiteY179" fmla="*/ 6286 h 10000"/>
                  <a:gd name="connsiteX180" fmla="*/ 5511 w 10000"/>
                  <a:gd name="connsiteY180" fmla="*/ 6484 h 10000"/>
                  <a:gd name="connsiteX181" fmla="*/ 5539 w 10000"/>
                  <a:gd name="connsiteY181" fmla="*/ 6801 h 10000"/>
                  <a:gd name="connsiteX182" fmla="*/ 5570 w 10000"/>
                  <a:gd name="connsiteY182" fmla="*/ 7373 h 10000"/>
                  <a:gd name="connsiteX183" fmla="*/ 5597 w 10000"/>
                  <a:gd name="connsiteY183" fmla="*/ 9447 h 10000"/>
                  <a:gd name="connsiteX184" fmla="*/ 5629 w 10000"/>
                  <a:gd name="connsiteY184" fmla="*/ 7621 h 10000"/>
                  <a:gd name="connsiteX185" fmla="*/ 5656 w 10000"/>
                  <a:gd name="connsiteY185" fmla="*/ 7012 h 10000"/>
                  <a:gd name="connsiteX186" fmla="*/ 5683 w 10000"/>
                  <a:gd name="connsiteY186" fmla="*/ 6708 h 10000"/>
                  <a:gd name="connsiteX187" fmla="*/ 5714 w 10000"/>
                  <a:gd name="connsiteY187" fmla="*/ 6534 h 10000"/>
                  <a:gd name="connsiteX188" fmla="*/ 5741 w 10000"/>
                  <a:gd name="connsiteY188" fmla="*/ 6429 h 10000"/>
                  <a:gd name="connsiteX189" fmla="*/ 5773 w 10000"/>
                  <a:gd name="connsiteY189" fmla="*/ 6385 h 10000"/>
                  <a:gd name="connsiteX190" fmla="*/ 5800 w 10000"/>
                  <a:gd name="connsiteY190" fmla="*/ 6385 h 10000"/>
                  <a:gd name="connsiteX191" fmla="*/ 5827 w 10000"/>
                  <a:gd name="connsiteY191" fmla="*/ 6429 h 10000"/>
                  <a:gd name="connsiteX192" fmla="*/ 5858 w 10000"/>
                  <a:gd name="connsiteY192" fmla="*/ 6516 h 10000"/>
                  <a:gd name="connsiteX193" fmla="*/ 5886 w 10000"/>
                  <a:gd name="connsiteY193" fmla="*/ 6646 h 10000"/>
                  <a:gd name="connsiteX194" fmla="*/ 5913 w 10000"/>
                  <a:gd name="connsiteY194" fmla="*/ 6845 h 10000"/>
                  <a:gd name="connsiteX195" fmla="*/ 5944 w 10000"/>
                  <a:gd name="connsiteY195" fmla="*/ 7149 h 10000"/>
                  <a:gd name="connsiteX196" fmla="*/ 5971 w 10000"/>
                  <a:gd name="connsiteY196" fmla="*/ 7658 h 10000"/>
                  <a:gd name="connsiteX197" fmla="*/ 6003 w 10000"/>
                  <a:gd name="connsiteY197" fmla="*/ 9093 h 10000"/>
                  <a:gd name="connsiteX198" fmla="*/ 6030 w 10000"/>
                  <a:gd name="connsiteY198" fmla="*/ 8106 h 10000"/>
                  <a:gd name="connsiteX199" fmla="*/ 6057 w 10000"/>
                  <a:gd name="connsiteY199" fmla="*/ 7385 h 10000"/>
                  <a:gd name="connsiteX200" fmla="*/ 6088 w 10000"/>
                  <a:gd name="connsiteY200" fmla="*/ 7019 h 10000"/>
                  <a:gd name="connsiteX201" fmla="*/ 6115 w 10000"/>
                  <a:gd name="connsiteY201" fmla="*/ 6789 h 10000"/>
                  <a:gd name="connsiteX202" fmla="*/ 6147 w 10000"/>
                  <a:gd name="connsiteY202" fmla="*/ 6634 h 10000"/>
                  <a:gd name="connsiteX203" fmla="*/ 6174 w 10000"/>
                  <a:gd name="connsiteY203" fmla="*/ 6534 h 10000"/>
                  <a:gd name="connsiteX204" fmla="*/ 6201 w 10000"/>
                  <a:gd name="connsiteY204" fmla="*/ 6472 h 10000"/>
                  <a:gd name="connsiteX205" fmla="*/ 6233 w 10000"/>
                  <a:gd name="connsiteY205" fmla="*/ 6441 h 10000"/>
                  <a:gd name="connsiteX206" fmla="*/ 6260 w 10000"/>
                  <a:gd name="connsiteY206" fmla="*/ 6435 h 10000"/>
                  <a:gd name="connsiteX207" fmla="*/ 6291 w 10000"/>
                  <a:gd name="connsiteY207" fmla="*/ 6460 h 10000"/>
                  <a:gd name="connsiteX208" fmla="*/ 6318 w 10000"/>
                  <a:gd name="connsiteY208" fmla="*/ 6516 h 10000"/>
                  <a:gd name="connsiteX209" fmla="*/ 6345 w 10000"/>
                  <a:gd name="connsiteY209" fmla="*/ 6609 h 10000"/>
                  <a:gd name="connsiteX210" fmla="*/ 6372 w 10000"/>
                  <a:gd name="connsiteY210" fmla="*/ 6733 h 10000"/>
                  <a:gd name="connsiteX211" fmla="*/ 6404 w 10000"/>
                  <a:gd name="connsiteY211" fmla="*/ 6919 h 10000"/>
                  <a:gd name="connsiteX212" fmla="*/ 6431 w 10000"/>
                  <a:gd name="connsiteY212" fmla="*/ 7186 h 10000"/>
                  <a:gd name="connsiteX213" fmla="*/ 6462 w 10000"/>
                  <a:gd name="connsiteY213" fmla="*/ 7596 h 10000"/>
                  <a:gd name="connsiteX214" fmla="*/ 6489 w 10000"/>
                  <a:gd name="connsiteY214" fmla="*/ 8466 h 10000"/>
                  <a:gd name="connsiteX215" fmla="*/ 6516 w 10000"/>
                  <a:gd name="connsiteY215" fmla="*/ 8801 h 10000"/>
                  <a:gd name="connsiteX216" fmla="*/ 6548 w 10000"/>
                  <a:gd name="connsiteY216" fmla="*/ 7714 h 10000"/>
                  <a:gd name="connsiteX217" fmla="*/ 6575 w 10000"/>
                  <a:gd name="connsiteY217" fmla="*/ 7261 h 10000"/>
                  <a:gd name="connsiteX218" fmla="*/ 6607 w 10000"/>
                  <a:gd name="connsiteY218" fmla="*/ 6981 h 10000"/>
                  <a:gd name="connsiteX219" fmla="*/ 6634 w 10000"/>
                  <a:gd name="connsiteY219" fmla="*/ 6795 h 10000"/>
                  <a:gd name="connsiteX220" fmla="*/ 6661 w 10000"/>
                  <a:gd name="connsiteY220" fmla="*/ 6658 h 10000"/>
                  <a:gd name="connsiteX221" fmla="*/ 6692 w 10000"/>
                  <a:gd name="connsiteY221" fmla="*/ 6559 h 10000"/>
                  <a:gd name="connsiteX222" fmla="*/ 6719 w 10000"/>
                  <a:gd name="connsiteY222" fmla="*/ 6497 h 10000"/>
                  <a:gd name="connsiteX223" fmla="*/ 6751 w 10000"/>
                  <a:gd name="connsiteY223" fmla="*/ 6460 h 10000"/>
                  <a:gd name="connsiteX224" fmla="*/ 6778 w 10000"/>
                  <a:gd name="connsiteY224" fmla="*/ 6453 h 10000"/>
                  <a:gd name="connsiteX225" fmla="*/ 6805 w 10000"/>
                  <a:gd name="connsiteY225" fmla="*/ 6460 h 10000"/>
                  <a:gd name="connsiteX226" fmla="*/ 6836 w 10000"/>
                  <a:gd name="connsiteY226" fmla="*/ 6503 h 10000"/>
                  <a:gd name="connsiteX227" fmla="*/ 6863 w 10000"/>
                  <a:gd name="connsiteY227" fmla="*/ 6565 h 10000"/>
                  <a:gd name="connsiteX228" fmla="*/ 6890 w 10000"/>
                  <a:gd name="connsiteY228" fmla="*/ 6658 h 10000"/>
                  <a:gd name="connsiteX229" fmla="*/ 6922 w 10000"/>
                  <a:gd name="connsiteY229" fmla="*/ 6789 h 10000"/>
                  <a:gd name="connsiteX230" fmla="*/ 6949 w 10000"/>
                  <a:gd name="connsiteY230" fmla="*/ 6975 h 10000"/>
                  <a:gd name="connsiteX231" fmla="*/ 6981 w 10000"/>
                  <a:gd name="connsiteY231" fmla="*/ 7236 h 10000"/>
                  <a:gd name="connsiteX232" fmla="*/ 7008 w 10000"/>
                  <a:gd name="connsiteY232" fmla="*/ 7634 h 10000"/>
                  <a:gd name="connsiteX233" fmla="*/ 7035 w 10000"/>
                  <a:gd name="connsiteY233" fmla="*/ 8460 h 10000"/>
                  <a:gd name="connsiteX234" fmla="*/ 7066 w 10000"/>
                  <a:gd name="connsiteY234" fmla="*/ 8969 h 10000"/>
                  <a:gd name="connsiteX235" fmla="*/ 7093 w 10000"/>
                  <a:gd name="connsiteY235" fmla="*/ 7801 h 10000"/>
                  <a:gd name="connsiteX236" fmla="*/ 7125 w 10000"/>
                  <a:gd name="connsiteY236" fmla="*/ 7329 h 10000"/>
                  <a:gd name="connsiteX237" fmla="*/ 7152 w 10000"/>
                  <a:gd name="connsiteY237" fmla="*/ 7037 h 10000"/>
                  <a:gd name="connsiteX238" fmla="*/ 7179 w 10000"/>
                  <a:gd name="connsiteY238" fmla="*/ 6839 h 10000"/>
                  <a:gd name="connsiteX239" fmla="*/ 7210 w 10000"/>
                  <a:gd name="connsiteY239" fmla="*/ 6696 h 10000"/>
                  <a:gd name="connsiteX240" fmla="*/ 7237 w 10000"/>
                  <a:gd name="connsiteY240" fmla="*/ 6590 h 10000"/>
                  <a:gd name="connsiteX241" fmla="*/ 7269 w 10000"/>
                  <a:gd name="connsiteY241" fmla="*/ 6516 h 10000"/>
                  <a:gd name="connsiteX242" fmla="*/ 7296 w 10000"/>
                  <a:gd name="connsiteY242" fmla="*/ 6472 h 10000"/>
                  <a:gd name="connsiteX243" fmla="*/ 7323 w 10000"/>
                  <a:gd name="connsiteY243" fmla="*/ 6447 h 10000"/>
                  <a:gd name="connsiteX244" fmla="*/ 7350 w 10000"/>
                  <a:gd name="connsiteY244" fmla="*/ 6447 h 10000"/>
                  <a:gd name="connsiteX245" fmla="*/ 7382 w 10000"/>
                  <a:gd name="connsiteY245" fmla="*/ 6466 h 10000"/>
                  <a:gd name="connsiteX246" fmla="*/ 7409 w 10000"/>
                  <a:gd name="connsiteY246" fmla="*/ 6509 h 10000"/>
                  <a:gd name="connsiteX247" fmla="*/ 7440 w 10000"/>
                  <a:gd name="connsiteY247" fmla="*/ 6578 h 10000"/>
                  <a:gd name="connsiteX248" fmla="*/ 7467 w 10000"/>
                  <a:gd name="connsiteY248" fmla="*/ 6677 h 10000"/>
                  <a:gd name="connsiteX249" fmla="*/ 7494 w 10000"/>
                  <a:gd name="connsiteY249" fmla="*/ 6814 h 10000"/>
                  <a:gd name="connsiteX250" fmla="*/ 7526 w 10000"/>
                  <a:gd name="connsiteY250" fmla="*/ 7006 h 10000"/>
                  <a:gd name="connsiteX251" fmla="*/ 7553 w 10000"/>
                  <a:gd name="connsiteY251" fmla="*/ 7273 h 10000"/>
                  <a:gd name="connsiteX252" fmla="*/ 7584 w 10000"/>
                  <a:gd name="connsiteY252" fmla="*/ 7696 h 10000"/>
                  <a:gd name="connsiteX253" fmla="*/ 7612 w 10000"/>
                  <a:gd name="connsiteY253" fmla="*/ 8584 h 10000"/>
                  <a:gd name="connsiteX254" fmla="*/ 7639 w 10000"/>
                  <a:gd name="connsiteY254" fmla="*/ 8814 h 10000"/>
                  <a:gd name="connsiteX255" fmla="*/ 7670 w 10000"/>
                  <a:gd name="connsiteY255" fmla="*/ 7770 h 10000"/>
                  <a:gd name="connsiteX256" fmla="*/ 7697 w 10000"/>
                  <a:gd name="connsiteY256" fmla="*/ 7317 h 10000"/>
                  <a:gd name="connsiteX257" fmla="*/ 7729 w 10000"/>
                  <a:gd name="connsiteY257" fmla="*/ 7031 h 10000"/>
                  <a:gd name="connsiteX258" fmla="*/ 7756 w 10000"/>
                  <a:gd name="connsiteY258" fmla="*/ 6839 h 10000"/>
                  <a:gd name="connsiteX259" fmla="*/ 7783 w 10000"/>
                  <a:gd name="connsiteY259" fmla="*/ 6696 h 10000"/>
                  <a:gd name="connsiteX260" fmla="*/ 7810 w 10000"/>
                  <a:gd name="connsiteY260" fmla="*/ 6590 h 10000"/>
                  <a:gd name="connsiteX261" fmla="*/ 7841 w 10000"/>
                  <a:gd name="connsiteY261" fmla="*/ 6522 h 10000"/>
                  <a:gd name="connsiteX262" fmla="*/ 7868 w 10000"/>
                  <a:gd name="connsiteY262" fmla="*/ 6472 h 10000"/>
                  <a:gd name="connsiteX263" fmla="*/ 7900 w 10000"/>
                  <a:gd name="connsiteY263" fmla="*/ 6447 h 10000"/>
                  <a:gd name="connsiteX264" fmla="*/ 7927 w 10000"/>
                  <a:gd name="connsiteY264" fmla="*/ 6447 h 10000"/>
                  <a:gd name="connsiteX265" fmla="*/ 7954 w 10000"/>
                  <a:gd name="connsiteY265" fmla="*/ 6466 h 10000"/>
                  <a:gd name="connsiteX266" fmla="*/ 7986 w 10000"/>
                  <a:gd name="connsiteY266" fmla="*/ 6509 h 10000"/>
                  <a:gd name="connsiteX267" fmla="*/ 8013 w 10000"/>
                  <a:gd name="connsiteY267" fmla="*/ 6578 h 10000"/>
                  <a:gd name="connsiteX268" fmla="*/ 8044 w 10000"/>
                  <a:gd name="connsiteY268" fmla="*/ 6683 h 10000"/>
                  <a:gd name="connsiteX269" fmla="*/ 8071 w 10000"/>
                  <a:gd name="connsiteY269" fmla="*/ 6820 h 10000"/>
                  <a:gd name="connsiteX270" fmla="*/ 8098 w 10000"/>
                  <a:gd name="connsiteY270" fmla="*/ 7006 h 10000"/>
                  <a:gd name="connsiteX271" fmla="*/ 8130 w 10000"/>
                  <a:gd name="connsiteY271" fmla="*/ 7280 h 10000"/>
                  <a:gd name="connsiteX272" fmla="*/ 8157 w 10000"/>
                  <a:gd name="connsiteY272" fmla="*/ 7714 h 10000"/>
                  <a:gd name="connsiteX273" fmla="*/ 8188 w 10000"/>
                  <a:gd name="connsiteY273" fmla="*/ 8671 h 10000"/>
                  <a:gd name="connsiteX274" fmla="*/ 8215 w 10000"/>
                  <a:gd name="connsiteY274" fmla="*/ 8696 h 10000"/>
                  <a:gd name="connsiteX275" fmla="*/ 8242 w 10000"/>
                  <a:gd name="connsiteY275" fmla="*/ 7720 h 10000"/>
                  <a:gd name="connsiteX276" fmla="*/ 8274 w 10000"/>
                  <a:gd name="connsiteY276" fmla="*/ 7286 h 10000"/>
                  <a:gd name="connsiteX277" fmla="*/ 8301 w 10000"/>
                  <a:gd name="connsiteY277" fmla="*/ 7006 h 10000"/>
                  <a:gd name="connsiteX278" fmla="*/ 8328 w 10000"/>
                  <a:gd name="connsiteY278" fmla="*/ 6820 h 10000"/>
                  <a:gd name="connsiteX279" fmla="*/ 8360 w 10000"/>
                  <a:gd name="connsiteY279" fmla="*/ 6683 h 10000"/>
                  <a:gd name="connsiteX280" fmla="*/ 8387 w 10000"/>
                  <a:gd name="connsiteY280" fmla="*/ 6584 h 10000"/>
                  <a:gd name="connsiteX281" fmla="*/ 8418 w 10000"/>
                  <a:gd name="connsiteY281" fmla="*/ 6516 h 10000"/>
                  <a:gd name="connsiteX282" fmla="*/ 8445 w 10000"/>
                  <a:gd name="connsiteY282" fmla="*/ 6472 h 10000"/>
                  <a:gd name="connsiteX283" fmla="*/ 8472 w 10000"/>
                  <a:gd name="connsiteY283" fmla="*/ 6453 h 10000"/>
                  <a:gd name="connsiteX284" fmla="*/ 8504 w 10000"/>
                  <a:gd name="connsiteY284" fmla="*/ 6460 h 10000"/>
                  <a:gd name="connsiteX285" fmla="*/ 8531 w 10000"/>
                  <a:gd name="connsiteY285" fmla="*/ 6491 h 10000"/>
                  <a:gd name="connsiteX286" fmla="*/ 8562 w 10000"/>
                  <a:gd name="connsiteY286" fmla="*/ 6553 h 10000"/>
                  <a:gd name="connsiteX287" fmla="*/ 8589 w 10000"/>
                  <a:gd name="connsiteY287" fmla="*/ 6640 h 10000"/>
                  <a:gd name="connsiteX288" fmla="*/ 8616 w 10000"/>
                  <a:gd name="connsiteY288" fmla="*/ 6770 h 10000"/>
                  <a:gd name="connsiteX289" fmla="*/ 8648 w 10000"/>
                  <a:gd name="connsiteY289" fmla="*/ 6944 h 10000"/>
                  <a:gd name="connsiteX290" fmla="*/ 8675 w 10000"/>
                  <a:gd name="connsiteY290" fmla="*/ 7205 h 10000"/>
                  <a:gd name="connsiteX291" fmla="*/ 8707 w 10000"/>
                  <a:gd name="connsiteY291" fmla="*/ 7615 h 10000"/>
                  <a:gd name="connsiteX292" fmla="*/ 8734 w 10000"/>
                  <a:gd name="connsiteY292" fmla="*/ 8460 h 10000"/>
                  <a:gd name="connsiteX293" fmla="*/ 8761 w 10000"/>
                  <a:gd name="connsiteY293" fmla="*/ 8839 h 10000"/>
                  <a:gd name="connsiteX294" fmla="*/ 8788 w 10000"/>
                  <a:gd name="connsiteY294" fmla="*/ 7733 h 10000"/>
                  <a:gd name="connsiteX295" fmla="*/ 8819 w 10000"/>
                  <a:gd name="connsiteY295" fmla="*/ 7267 h 10000"/>
                  <a:gd name="connsiteX296" fmla="*/ 8851 w 10000"/>
                  <a:gd name="connsiteY296" fmla="*/ 6981 h 10000"/>
                  <a:gd name="connsiteX297" fmla="*/ 8878 w 10000"/>
                  <a:gd name="connsiteY297" fmla="*/ 6783 h 10000"/>
                  <a:gd name="connsiteX298" fmla="*/ 8905 w 10000"/>
                  <a:gd name="connsiteY298" fmla="*/ 6646 h 10000"/>
                  <a:gd name="connsiteX299" fmla="*/ 8932 w 10000"/>
                  <a:gd name="connsiteY299" fmla="*/ 6547 h 10000"/>
                  <a:gd name="connsiteX300" fmla="*/ 8963 w 10000"/>
                  <a:gd name="connsiteY300" fmla="*/ 6484 h 10000"/>
                  <a:gd name="connsiteX301" fmla="*/ 8991 w 10000"/>
                  <a:gd name="connsiteY301" fmla="*/ 6453 h 10000"/>
                  <a:gd name="connsiteX302" fmla="*/ 9022 w 10000"/>
                  <a:gd name="connsiteY302" fmla="*/ 6447 h 10000"/>
                  <a:gd name="connsiteX303" fmla="*/ 9049 w 10000"/>
                  <a:gd name="connsiteY303" fmla="*/ 6472 h 10000"/>
                  <a:gd name="connsiteX304" fmla="*/ 9076 w 10000"/>
                  <a:gd name="connsiteY304" fmla="*/ 6528 h 10000"/>
                  <a:gd name="connsiteX305" fmla="*/ 9108 w 10000"/>
                  <a:gd name="connsiteY305" fmla="*/ 6621 h 10000"/>
                  <a:gd name="connsiteX306" fmla="*/ 9135 w 10000"/>
                  <a:gd name="connsiteY306" fmla="*/ 6758 h 10000"/>
                  <a:gd name="connsiteX307" fmla="*/ 9166 w 10000"/>
                  <a:gd name="connsiteY307" fmla="*/ 6957 h 10000"/>
                  <a:gd name="connsiteX308" fmla="*/ 9193 w 10000"/>
                  <a:gd name="connsiteY308" fmla="*/ 7267 h 10000"/>
                  <a:gd name="connsiteX309" fmla="*/ 9220 w 10000"/>
                  <a:gd name="connsiteY309" fmla="*/ 7814 h 10000"/>
                  <a:gd name="connsiteX310" fmla="*/ 9252 w 10000"/>
                  <a:gd name="connsiteY310" fmla="*/ 9863 h 10000"/>
                  <a:gd name="connsiteX311" fmla="*/ 9279 w 10000"/>
                  <a:gd name="connsiteY311" fmla="*/ 7988 h 10000"/>
                  <a:gd name="connsiteX312" fmla="*/ 9306 w 10000"/>
                  <a:gd name="connsiteY312" fmla="*/ 7335 h 10000"/>
                  <a:gd name="connsiteX313" fmla="*/ 9338 w 10000"/>
                  <a:gd name="connsiteY313" fmla="*/ 6988 h 10000"/>
                  <a:gd name="connsiteX314" fmla="*/ 9365 w 10000"/>
                  <a:gd name="connsiteY314" fmla="*/ 6758 h 10000"/>
                  <a:gd name="connsiteX315" fmla="*/ 9396 w 10000"/>
                  <a:gd name="connsiteY315" fmla="*/ 6602 h 10000"/>
                  <a:gd name="connsiteX316" fmla="*/ 9423 w 10000"/>
                  <a:gd name="connsiteY316" fmla="*/ 6503 h 10000"/>
                  <a:gd name="connsiteX317" fmla="*/ 9450 w 10000"/>
                  <a:gd name="connsiteY317" fmla="*/ 6447 h 10000"/>
                  <a:gd name="connsiteX318" fmla="*/ 9482 w 10000"/>
                  <a:gd name="connsiteY318" fmla="*/ 6435 h 10000"/>
                  <a:gd name="connsiteX319" fmla="*/ 9509 w 10000"/>
                  <a:gd name="connsiteY319" fmla="*/ 6460 h 10000"/>
                  <a:gd name="connsiteX320" fmla="*/ 9540 w 10000"/>
                  <a:gd name="connsiteY320" fmla="*/ 6534 h 10000"/>
                  <a:gd name="connsiteX321" fmla="*/ 9567 w 10000"/>
                  <a:gd name="connsiteY321" fmla="*/ 6665 h 10000"/>
                  <a:gd name="connsiteX322" fmla="*/ 9594 w 10000"/>
                  <a:gd name="connsiteY322" fmla="*/ 6882 h 10000"/>
                  <a:gd name="connsiteX323" fmla="*/ 9626 w 10000"/>
                  <a:gd name="connsiteY323" fmla="*/ 7242 h 10000"/>
                  <a:gd name="connsiteX324" fmla="*/ 9653 w 10000"/>
                  <a:gd name="connsiteY324" fmla="*/ 7981 h 10000"/>
                  <a:gd name="connsiteX325" fmla="*/ 9680 w 10000"/>
                  <a:gd name="connsiteY325" fmla="*/ 8820 h 10000"/>
                  <a:gd name="connsiteX326" fmla="*/ 9712 w 10000"/>
                  <a:gd name="connsiteY326" fmla="*/ 7484 h 10000"/>
                  <a:gd name="connsiteX327" fmla="*/ 9739 w 10000"/>
                  <a:gd name="connsiteY327" fmla="*/ 7012 h 10000"/>
                  <a:gd name="connsiteX328" fmla="*/ 9766 w 10000"/>
                  <a:gd name="connsiteY328" fmla="*/ 6758 h 10000"/>
                  <a:gd name="connsiteX329" fmla="*/ 9797 w 10000"/>
                  <a:gd name="connsiteY329" fmla="*/ 6615 h 10000"/>
                  <a:gd name="connsiteX330" fmla="*/ 9824 w 10000"/>
                  <a:gd name="connsiteY330" fmla="*/ 6559 h 10000"/>
                  <a:gd name="connsiteX331" fmla="*/ 9856 w 10000"/>
                  <a:gd name="connsiteY331" fmla="*/ 6590 h 10000"/>
                  <a:gd name="connsiteX332" fmla="*/ 9883 w 10000"/>
                  <a:gd name="connsiteY332" fmla="*/ 6708 h 10000"/>
                  <a:gd name="connsiteX333" fmla="*/ 9910 w 10000"/>
                  <a:gd name="connsiteY333" fmla="*/ 6950 h 10000"/>
                  <a:gd name="connsiteX334" fmla="*/ 9941 w 10000"/>
                  <a:gd name="connsiteY334" fmla="*/ 7404 h 10000"/>
                  <a:gd name="connsiteX335" fmla="*/ 9968 w 10000"/>
                  <a:gd name="connsiteY335" fmla="*/ 8516 h 10000"/>
                  <a:gd name="connsiteX336" fmla="*/ 10000 w 10000"/>
                  <a:gd name="connsiteY33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40 w 10000"/>
                  <a:gd name="connsiteY100" fmla="*/ 658 h 10000"/>
                  <a:gd name="connsiteX101" fmla="*/ 3267 w 10000"/>
                  <a:gd name="connsiteY101" fmla="*/ 559 h 10000"/>
                  <a:gd name="connsiteX102" fmla="*/ 3299 w 10000"/>
                  <a:gd name="connsiteY102" fmla="*/ 478 h 10000"/>
                  <a:gd name="connsiteX103" fmla="*/ 3326 w 10000"/>
                  <a:gd name="connsiteY103" fmla="*/ 404 h 10000"/>
                  <a:gd name="connsiteX104" fmla="*/ 3357 w 10000"/>
                  <a:gd name="connsiteY104" fmla="*/ 335 h 10000"/>
                  <a:gd name="connsiteX105" fmla="*/ 3384 w 10000"/>
                  <a:gd name="connsiteY105" fmla="*/ 280 h 10000"/>
                  <a:gd name="connsiteX106" fmla="*/ 3411 w 10000"/>
                  <a:gd name="connsiteY106" fmla="*/ 230 h 10000"/>
                  <a:gd name="connsiteX107" fmla="*/ 3443 w 10000"/>
                  <a:gd name="connsiteY107" fmla="*/ 186 h 10000"/>
                  <a:gd name="connsiteX108" fmla="*/ 3470 w 10000"/>
                  <a:gd name="connsiteY108" fmla="*/ 149 h 10000"/>
                  <a:gd name="connsiteX109" fmla="*/ 3497 w 10000"/>
                  <a:gd name="connsiteY109" fmla="*/ 118 h 10000"/>
                  <a:gd name="connsiteX110" fmla="*/ 3529 w 10000"/>
                  <a:gd name="connsiteY110" fmla="*/ 87 h 10000"/>
                  <a:gd name="connsiteX111" fmla="*/ 3556 w 10000"/>
                  <a:gd name="connsiteY111" fmla="*/ 68 h 10000"/>
                  <a:gd name="connsiteX112" fmla="*/ 3587 w 10000"/>
                  <a:gd name="connsiteY112" fmla="*/ 43 h 10000"/>
                  <a:gd name="connsiteX113" fmla="*/ 3614 w 10000"/>
                  <a:gd name="connsiteY113" fmla="*/ 31 h 10000"/>
                  <a:gd name="connsiteX114" fmla="*/ 3641 w 10000"/>
                  <a:gd name="connsiteY114" fmla="*/ 19 h 10000"/>
                  <a:gd name="connsiteX115" fmla="*/ 3673 w 10000"/>
                  <a:gd name="connsiteY115" fmla="*/ 6 h 10000"/>
                  <a:gd name="connsiteX116" fmla="*/ 3700 w 10000"/>
                  <a:gd name="connsiteY116" fmla="*/ 6 h 10000"/>
                  <a:gd name="connsiteX117" fmla="*/ 3731 w 10000"/>
                  <a:gd name="connsiteY117" fmla="*/ 0 h 10000"/>
                  <a:gd name="connsiteX118" fmla="*/ 3758 w 10000"/>
                  <a:gd name="connsiteY118" fmla="*/ 0 h 10000"/>
                  <a:gd name="connsiteX119" fmla="*/ 3785 w 10000"/>
                  <a:gd name="connsiteY119" fmla="*/ 6 h 10000"/>
                  <a:gd name="connsiteX120" fmla="*/ 3817 w 10000"/>
                  <a:gd name="connsiteY120" fmla="*/ 12 h 10000"/>
                  <a:gd name="connsiteX121" fmla="*/ 3844 w 10000"/>
                  <a:gd name="connsiteY121" fmla="*/ 19 h 10000"/>
                  <a:gd name="connsiteX122" fmla="*/ 3876 w 10000"/>
                  <a:gd name="connsiteY122" fmla="*/ 31 h 10000"/>
                  <a:gd name="connsiteX123" fmla="*/ 3903 w 10000"/>
                  <a:gd name="connsiteY123" fmla="*/ 43 h 10000"/>
                  <a:gd name="connsiteX124" fmla="*/ 3930 w 10000"/>
                  <a:gd name="connsiteY124" fmla="*/ 62 h 10000"/>
                  <a:gd name="connsiteX125" fmla="*/ 3957 w 10000"/>
                  <a:gd name="connsiteY125" fmla="*/ 81 h 10000"/>
                  <a:gd name="connsiteX126" fmla="*/ 3988 w 10000"/>
                  <a:gd name="connsiteY126" fmla="*/ 106 h 10000"/>
                  <a:gd name="connsiteX127" fmla="*/ 4015 w 10000"/>
                  <a:gd name="connsiteY127" fmla="*/ 130 h 10000"/>
                  <a:gd name="connsiteX128" fmla="*/ 4047 w 10000"/>
                  <a:gd name="connsiteY128" fmla="*/ 155 h 10000"/>
                  <a:gd name="connsiteX129" fmla="*/ 4074 w 10000"/>
                  <a:gd name="connsiteY129" fmla="*/ 186 h 10000"/>
                  <a:gd name="connsiteX130" fmla="*/ 4101 w 10000"/>
                  <a:gd name="connsiteY130" fmla="*/ 217 h 10000"/>
                  <a:gd name="connsiteX131" fmla="*/ 4132 w 10000"/>
                  <a:gd name="connsiteY131" fmla="*/ 255 h 10000"/>
                  <a:gd name="connsiteX132" fmla="*/ 4160 w 10000"/>
                  <a:gd name="connsiteY132" fmla="*/ 292 h 10000"/>
                  <a:gd name="connsiteX133" fmla="*/ 4191 w 10000"/>
                  <a:gd name="connsiteY133" fmla="*/ 329 h 10000"/>
                  <a:gd name="connsiteX134" fmla="*/ 4218 w 10000"/>
                  <a:gd name="connsiteY134" fmla="*/ 373 h 10000"/>
                  <a:gd name="connsiteX135" fmla="*/ 4245 w 10000"/>
                  <a:gd name="connsiteY135" fmla="*/ 422 h 10000"/>
                  <a:gd name="connsiteX136" fmla="*/ 4277 w 10000"/>
                  <a:gd name="connsiteY136" fmla="*/ 466 h 10000"/>
                  <a:gd name="connsiteX137" fmla="*/ 4304 w 10000"/>
                  <a:gd name="connsiteY137" fmla="*/ 522 h 10000"/>
                  <a:gd name="connsiteX138" fmla="*/ 4335 w 10000"/>
                  <a:gd name="connsiteY138" fmla="*/ 571 h 10000"/>
                  <a:gd name="connsiteX139" fmla="*/ 4362 w 10000"/>
                  <a:gd name="connsiteY139" fmla="*/ 634 h 10000"/>
                  <a:gd name="connsiteX140" fmla="*/ 4389 w 10000"/>
                  <a:gd name="connsiteY140" fmla="*/ 689 h 10000"/>
                  <a:gd name="connsiteX141" fmla="*/ 4421 w 10000"/>
                  <a:gd name="connsiteY141" fmla="*/ 752 h 10000"/>
                  <a:gd name="connsiteX142" fmla="*/ 4448 w 10000"/>
                  <a:gd name="connsiteY142" fmla="*/ 820 h 10000"/>
                  <a:gd name="connsiteX143" fmla="*/ 4475 w 10000"/>
                  <a:gd name="connsiteY143" fmla="*/ 888 h 10000"/>
                  <a:gd name="connsiteX144" fmla="*/ 4507 w 10000"/>
                  <a:gd name="connsiteY144" fmla="*/ 957 h 10000"/>
                  <a:gd name="connsiteX145" fmla="*/ 4534 w 10000"/>
                  <a:gd name="connsiteY145" fmla="*/ 1037 h 10000"/>
                  <a:gd name="connsiteX146" fmla="*/ 4565 w 10000"/>
                  <a:gd name="connsiteY146" fmla="*/ 1118 h 10000"/>
                  <a:gd name="connsiteX147" fmla="*/ 4592 w 10000"/>
                  <a:gd name="connsiteY147" fmla="*/ 1199 h 10000"/>
                  <a:gd name="connsiteX148" fmla="*/ 4619 w 10000"/>
                  <a:gd name="connsiteY148" fmla="*/ 1286 h 10000"/>
                  <a:gd name="connsiteX149" fmla="*/ 4651 w 10000"/>
                  <a:gd name="connsiteY149" fmla="*/ 1373 h 10000"/>
                  <a:gd name="connsiteX150" fmla="*/ 4678 w 10000"/>
                  <a:gd name="connsiteY150" fmla="*/ 1472 h 10000"/>
                  <a:gd name="connsiteX151" fmla="*/ 4709 w 10000"/>
                  <a:gd name="connsiteY151" fmla="*/ 1565 h 10000"/>
                  <a:gd name="connsiteX152" fmla="*/ 4736 w 10000"/>
                  <a:gd name="connsiteY152" fmla="*/ 1671 h 10000"/>
                  <a:gd name="connsiteX153" fmla="*/ 4763 w 10000"/>
                  <a:gd name="connsiteY153" fmla="*/ 1776 h 10000"/>
                  <a:gd name="connsiteX154" fmla="*/ 4795 w 10000"/>
                  <a:gd name="connsiteY154" fmla="*/ 1894 h 10000"/>
                  <a:gd name="connsiteX155" fmla="*/ 4822 w 10000"/>
                  <a:gd name="connsiteY155" fmla="*/ 2012 h 10000"/>
                  <a:gd name="connsiteX156" fmla="*/ 4854 w 10000"/>
                  <a:gd name="connsiteY156" fmla="*/ 2137 h 10000"/>
                  <a:gd name="connsiteX157" fmla="*/ 4881 w 10000"/>
                  <a:gd name="connsiteY157" fmla="*/ 2267 h 10000"/>
                  <a:gd name="connsiteX158" fmla="*/ 4908 w 10000"/>
                  <a:gd name="connsiteY158" fmla="*/ 2404 h 10000"/>
                  <a:gd name="connsiteX159" fmla="*/ 4935 w 10000"/>
                  <a:gd name="connsiteY159" fmla="*/ 2553 h 10000"/>
                  <a:gd name="connsiteX160" fmla="*/ 4966 w 10000"/>
                  <a:gd name="connsiteY160" fmla="*/ 2708 h 10000"/>
                  <a:gd name="connsiteX161" fmla="*/ 4993 w 10000"/>
                  <a:gd name="connsiteY161" fmla="*/ 2870 h 10000"/>
                  <a:gd name="connsiteX162" fmla="*/ 5025 w 10000"/>
                  <a:gd name="connsiteY162" fmla="*/ 3043 h 10000"/>
                  <a:gd name="connsiteX163" fmla="*/ 5052 w 10000"/>
                  <a:gd name="connsiteY163" fmla="*/ 3230 h 10000"/>
                  <a:gd name="connsiteX164" fmla="*/ 5079 w 10000"/>
                  <a:gd name="connsiteY164" fmla="*/ 3429 h 10000"/>
                  <a:gd name="connsiteX165" fmla="*/ 5110 w 10000"/>
                  <a:gd name="connsiteY165" fmla="*/ 3646 h 10000"/>
                  <a:gd name="connsiteX166" fmla="*/ 5137 w 10000"/>
                  <a:gd name="connsiteY166" fmla="*/ 3882 h 10000"/>
                  <a:gd name="connsiteX167" fmla="*/ 5169 w 10000"/>
                  <a:gd name="connsiteY167" fmla="*/ 4143 h 10000"/>
                  <a:gd name="connsiteX168" fmla="*/ 5196 w 10000"/>
                  <a:gd name="connsiteY168" fmla="*/ 4441 h 10000"/>
                  <a:gd name="connsiteX169" fmla="*/ 5223 w 10000"/>
                  <a:gd name="connsiteY169" fmla="*/ 4789 h 10000"/>
                  <a:gd name="connsiteX170" fmla="*/ 5255 w 10000"/>
                  <a:gd name="connsiteY170" fmla="*/ 5205 h 10000"/>
                  <a:gd name="connsiteX171" fmla="*/ 5282 w 10000"/>
                  <a:gd name="connsiteY171" fmla="*/ 5758 h 10000"/>
                  <a:gd name="connsiteX172" fmla="*/ 5313 w 10000"/>
                  <a:gd name="connsiteY172" fmla="*/ 6671 h 10000"/>
                  <a:gd name="connsiteX173" fmla="*/ 5340 w 10000"/>
                  <a:gd name="connsiteY173" fmla="*/ 7776 h 10000"/>
                  <a:gd name="connsiteX174" fmla="*/ 5367 w 10000"/>
                  <a:gd name="connsiteY174" fmla="*/ 6565 h 10000"/>
                  <a:gd name="connsiteX175" fmla="*/ 5399 w 10000"/>
                  <a:gd name="connsiteY175" fmla="*/ 6255 h 10000"/>
                  <a:gd name="connsiteX176" fmla="*/ 5426 w 10000"/>
                  <a:gd name="connsiteY176" fmla="*/ 6155 h 10000"/>
                  <a:gd name="connsiteX177" fmla="*/ 5453 w 10000"/>
                  <a:gd name="connsiteY177" fmla="*/ 6180 h 10000"/>
                  <a:gd name="connsiteX178" fmla="*/ 5484 w 10000"/>
                  <a:gd name="connsiteY178" fmla="*/ 6286 h 10000"/>
                  <a:gd name="connsiteX179" fmla="*/ 5511 w 10000"/>
                  <a:gd name="connsiteY179" fmla="*/ 6484 h 10000"/>
                  <a:gd name="connsiteX180" fmla="*/ 5539 w 10000"/>
                  <a:gd name="connsiteY180" fmla="*/ 6801 h 10000"/>
                  <a:gd name="connsiteX181" fmla="*/ 5570 w 10000"/>
                  <a:gd name="connsiteY181" fmla="*/ 7373 h 10000"/>
                  <a:gd name="connsiteX182" fmla="*/ 5597 w 10000"/>
                  <a:gd name="connsiteY182" fmla="*/ 9447 h 10000"/>
                  <a:gd name="connsiteX183" fmla="*/ 5629 w 10000"/>
                  <a:gd name="connsiteY183" fmla="*/ 7621 h 10000"/>
                  <a:gd name="connsiteX184" fmla="*/ 5656 w 10000"/>
                  <a:gd name="connsiteY184" fmla="*/ 7012 h 10000"/>
                  <a:gd name="connsiteX185" fmla="*/ 5683 w 10000"/>
                  <a:gd name="connsiteY185" fmla="*/ 6708 h 10000"/>
                  <a:gd name="connsiteX186" fmla="*/ 5714 w 10000"/>
                  <a:gd name="connsiteY186" fmla="*/ 6534 h 10000"/>
                  <a:gd name="connsiteX187" fmla="*/ 5741 w 10000"/>
                  <a:gd name="connsiteY187" fmla="*/ 6429 h 10000"/>
                  <a:gd name="connsiteX188" fmla="*/ 5773 w 10000"/>
                  <a:gd name="connsiteY188" fmla="*/ 6385 h 10000"/>
                  <a:gd name="connsiteX189" fmla="*/ 5800 w 10000"/>
                  <a:gd name="connsiteY189" fmla="*/ 6385 h 10000"/>
                  <a:gd name="connsiteX190" fmla="*/ 5827 w 10000"/>
                  <a:gd name="connsiteY190" fmla="*/ 6429 h 10000"/>
                  <a:gd name="connsiteX191" fmla="*/ 5858 w 10000"/>
                  <a:gd name="connsiteY191" fmla="*/ 6516 h 10000"/>
                  <a:gd name="connsiteX192" fmla="*/ 5886 w 10000"/>
                  <a:gd name="connsiteY192" fmla="*/ 6646 h 10000"/>
                  <a:gd name="connsiteX193" fmla="*/ 5913 w 10000"/>
                  <a:gd name="connsiteY193" fmla="*/ 6845 h 10000"/>
                  <a:gd name="connsiteX194" fmla="*/ 5944 w 10000"/>
                  <a:gd name="connsiteY194" fmla="*/ 7149 h 10000"/>
                  <a:gd name="connsiteX195" fmla="*/ 5971 w 10000"/>
                  <a:gd name="connsiteY195" fmla="*/ 7658 h 10000"/>
                  <a:gd name="connsiteX196" fmla="*/ 6003 w 10000"/>
                  <a:gd name="connsiteY196" fmla="*/ 9093 h 10000"/>
                  <a:gd name="connsiteX197" fmla="*/ 6030 w 10000"/>
                  <a:gd name="connsiteY197" fmla="*/ 8106 h 10000"/>
                  <a:gd name="connsiteX198" fmla="*/ 6057 w 10000"/>
                  <a:gd name="connsiteY198" fmla="*/ 7385 h 10000"/>
                  <a:gd name="connsiteX199" fmla="*/ 6088 w 10000"/>
                  <a:gd name="connsiteY199" fmla="*/ 7019 h 10000"/>
                  <a:gd name="connsiteX200" fmla="*/ 6115 w 10000"/>
                  <a:gd name="connsiteY200" fmla="*/ 6789 h 10000"/>
                  <a:gd name="connsiteX201" fmla="*/ 6147 w 10000"/>
                  <a:gd name="connsiteY201" fmla="*/ 6634 h 10000"/>
                  <a:gd name="connsiteX202" fmla="*/ 6174 w 10000"/>
                  <a:gd name="connsiteY202" fmla="*/ 6534 h 10000"/>
                  <a:gd name="connsiteX203" fmla="*/ 6201 w 10000"/>
                  <a:gd name="connsiteY203" fmla="*/ 6472 h 10000"/>
                  <a:gd name="connsiteX204" fmla="*/ 6233 w 10000"/>
                  <a:gd name="connsiteY204" fmla="*/ 6441 h 10000"/>
                  <a:gd name="connsiteX205" fmla="*/ 6260 w 10000"/>
                  <a:gd name="connsiteY205" fmla="*/ 6435 h 10000"/>
                  <a:gd name="connsiteX206" fmla="*/ 6291 w 10000"/>
                  <a:gd name="connsiteY206" fmla="*/ 6460 h 10000"/>
                  <a:gd name="connsiteX207" fmla="*/ 6318 w 10000"/>
                  <a:gd name="connsiteY207" fmla="*/ 6516 h 10000"/>
                  <a:gd name="connsiteX208" fmla="*/ 6345 w 10000"/>
                  <a:gd name="connsiteY208" fmla="*/ 6609 h 10000"/>
                  <a:gd name="connsiteX209" fmla="*/ 6372 w 10000"/>
                  <a:gd name="connsiteY209" fmla="*/ 6733 h 10000"/>
                  <a:gd name="connsiteX210" fmla="*/ 6404 w 10000"/>
                  <a:gd name="connsiteY210" fmla="*/ 6919 h 10000"/>
                  <a:gd name="connsiteX211" fmla="*/ 6431 w 10000"/>
                  <a:gd name="connsiteY211" fmla="*/ 7186 h 10000"/>
                  <a:gd name="connsiteX212" fmla="*/ 6462 w 10000"/>
                  <a:gd name="connsiteY212" fmla="*/ 7596 h 10000"/>
                  <a:gd name="connsiteX213" fmla="*/ 6489 w 10000"/>
                  <a:gd name="connsiteY213" fmla="*/ 8466 h 10000"/>
                  <a:gd name="connsiteX214" fmla="*/ 6516 w 10000"/>
                  <a:gd name="connsiteY214" fmla="*/ 8801 h 10000"/>
                  <a:gd name="connsiteX215" fmla="*/ 6548 w 10000"/>
                  <a:gd name="connsiteY215" fmla="*/ 7714 h 10000"/>
                  <a:gd name="connsiteX216" fmla="*/ 6575 w 10000"/>
                  <a:gd name="connsiteY216" fmla="*/ 7261 h 10000"/>
                  <a:gd name="connsiteX217" fmla="*/ 6607 w 10000"/>
                  <a:gd name="connsiteY217" fmla="*/ 6981 h 10000"/>
                  <a:gd name="connsiteX218" fmla="*/ 6634 w 10000"/>
                  <a:gd name="connsiteY218" fmla="*/ 6795 h 10000"/>
                  <a:gd name="connsiteX219" fmla="*/ 6661 w 10000"/>
                  <a:gd name="connsiteY219" fmla="*/ 6658 h 10000"/>
                  <a:gd name="connsiteX220" fmla="*/ 6692 w 10000"/>
                  <a:gd name="connsiteY220" fmla="*/ 6559 h 10000"/>
                  <a:gd name="connsiteX221" fmla="*/ 6719 w 10000"/>
                  <a:gd name="connsiteY221" fmla="*/ 6497 h 10000"/>
                  <a:gd name="connsiteX222" fmla="*/ 6751 w 10000"/>
                  <a:gd name="connsiteY222" fmla="*/ 6460 h 10000"/>
                  <a:gd name="connsiteX223" fmla="*/ 6778 w 10000"/>
                  <a:gd name="connsiteY223" fmla="*/ 6453 h 10000"/>
                  <a:gd name="connsiteX224" fmla="*/ 6805 w 10000"/>
                  <a:gd name="connsiteY224" fmla="*/ 6460 h 10000"/>
                  <a:gd name="connsiteX225" fmla="*/ 6836 w 10000"/>
                  <a:gd name="connsiteY225" fmla="*/ 6503 h 10000"/>
                  <a:gd name="connsiteX226" fmla="*/ 6863 w 10000"/>
                  <a:gd name="connsiteY226" fmla="*/ 6565 h 10000"/>
                  <a:gd name="connsiteX227" fmla="*/ 6890 w 10000"/>
                  <a:gd name="connsiteY227" fmla="*/ 6658 h 10000"/>
                  <a:gd name="connsiteX228" fmla="*/ 6922 w 10000"/>
                  <a:gd name="connsiteY228" fmla="*/ 6789 h 10000"/>
                  <a:gd name="connsiteX229" fmla="*/ 6949 w 10000"/>
                  <a:gd name="connsiteY229" fmla="*/ 6975 h 10000"/>
                  <a:gd name="connsiteX230" fmla="*/ 6981 w 10000"/>
                  <a:gd name="connsiteY230" fmla="*/ 7236 h 10000"/>
                  <a:gd name="connsiteX231" fmla="*/ 7008 w 10000"/>
                  <a:gd name="connsiteY231" fmla="*/ 7634 h 10000"/>
                  <a:gd name="connsiteX232" fmla="*/ 7035 w 10000"/>
                  <a:gd name="connsiteY232" fmla="*/ 8460 h 10000"/>
                  <a:gd name="connsiteX233" fmla="*/ 7066 w 10000"/>
                  <a:gd name="connsiteY233" fmla="*/ 8969 h 10000"/>
                  <a:gd name="connsiteX234" fmla="*/ 7093 w 10000"/>
                  <a:gd name="connsiteY234" fmla="*/ 7801 h 10000"/>
                  <a:gd name="connsiteX235" fmla="*/ 7125 w 10000"/>
                  <a:gd name="connsiteY235" fmla="*/ 7329 h 10000"/>
                  <a:gd name="connsiteX236" fmla="*/ 7152 w 10000"/>
                  <a:gd name="connsiteY236" fmla="*/ 7037 h 10000"/>
                  <a:gd name="connsiteX237" fmla="*/ 7179 w 10000"/>
                  <a:gd name="connsiteY237" fmla="*/ 6839 h 10000"/>
                  <a:gd name="connsiteX238" fmla="*/ 7210 w 10000"/>
                  <a:gd name="connsiteY238" fmla="*/ 6696 h 10000"/>
                  <a:gd name="connsiteX239" fmla="*/ 7237 w 10000"/>
                  <a:gd name="connsiteY239" fmla="*/ 6590 h 10000"/>
                  <a:gd name="connsiteX240" fmla="*/ 7269 w 10000"/>
                  <a:gd name="connsiteY240" fmla="*/ 6516 h 10000"/>
                  <a:gd name="connsiteX241" fmla="*/ 7296 w 10000"/>
                  <a:gd name="connsiteY241" fmla="*/ 6472 h 10000"/>
                  <a:gd name="connsiteX242" fmla="*/ 7323 w 10000"/>
                  <a:gd name="connsiteY242" fmla="*/ 6447 h 10000"/>
                  <a:gd name="connsiteX243" fmla="*/ 7350 w 10000"/>
                  <a:gd name="connsiteY243" fmla="*/ 6447 h 10000"/>
                  <a:gd name="connsiteX244" fmla="*/ 7382 w 10000"/>
                  <a:gd name="connsiteY244" fmla="*/ 6466 h 10000"/>
                  <a:gd name="connsiteX245" fmla="*/ 7409 w 10000"/>
                  <a:gd name="connsiteY245" fmla="*/ 6509 h 10000"/>
                  <a:gd name="connsiteX246" fmla="*/ 7440 w 10000"/>
                  <a:gd name="connsiteY246" fmla="*/ 6578 h 10000"/>
                  <a:gd name="connsiteX247" fmla="*/ 7467 w 10000"/>
                  <a:gd name="connsiteY247" fmla="*/ 6677 h 10000"/>
                  <a:gd name="connsiteX248" fmla="*/ 7494 w 10000"/>
                  <a:gd name="connsiteY248" fmla="*/ 6814 h 10000"/>
                  <a:gd name="connsiteX249" fmla="*/ 7526 w 10000"/>
                  <a:gd name="connsiteY249" fmla="*/ 7006 h 10000"/>
                  <a:gd name="connsiteX250" fmla="*/ 7553 w 10000"/>
                  <a:gd name="connsiteY250" fmla="*/ 7273 h 10000"/>
                  <a:gd name="connsiteX251" fmla="*/ 7584 w 10000"/>
                  <a:gd name="connsiteY251" fmla="*/ 7696 h 10000"/>
                  <a:gd name="connsiteX252" fmla="*/ 7612 w 10000"/>
                  <a:gd name="connsiteY252" fmla="*/ 8584 h 10000"/>
                  <a:gd name="connsiteX253" fmla="*/ 7639 w 10000"/>
                  <a:gd name="connsiteY253" fmla="*/ 8814 h 10000"/>
                  <a:gd name="connsiteX254" fmla="*/ 7670 w 10000"/>
                  <a:gd name="connsiteY254" fmla="*/ 7770 h 10000"/>
                  <a:gd name="connsiteX255" fmla="*/ 7697 w 10000"/>
                  <a:gd name="connsiteY255" fmla="*/ 7317 h 10000"/>
                  <a:gd name="connsiteX256" fmla="*/ 7729 w 10000"/>
                  <a:gd name="connsiteY256" fmla="*/ 7031 h 10000"/>
                  <a:gd name="connsiteX257" fmla="*/ 7756 w 10000"/>
                  <a:gd name="connsiteY257" fmla="*/ 6839 h 10000"/>
                  <a:gd name="connsiteX258" fmla="*/ 7783 w 10000"/>
                  <a:gd name="connsiteY258" fmla="*/ 6696 h 10000"/>
                  <a:gd name="connsiteX259" fmla="*/ 7810 w 10000"/>
                  <a:gd name="connsiteY259" fmla="*/ 6590 h 10000"/>
                  <a:gd name="connsiteX260" fmla="*/ 7841 w 10000"/>
                  <a:gd name="connsiteY260" fmla="*/ 6522 h 10000"/>
                  <a:gd name="connsiteX261" fmla="*/ 7868 w 10000"/>
                  <a:gd name="connsiteY261" fmla="*/ 6472 h 10000"/>
                  <a:gd name="connsiteX262" fmla="*/ 7900 w 10000"/>
                  <a:gd name="connsiteY262" fmla="*/ 6447 h 10000"/>
                  <a:gd name="connsiteX263" fmla="*/ 7927 w 10000"/>
                  <a:gd name="connsiteY263" fmla="*/ 6447 h 10000"/>
                  <a:gd name="connsiteX264" fmla="*/ 7954 w 10000"/>
                  <a:gd name="connsiteY264" fmla="*/ 6466 h 10000"/>
                  <a:gd name="connsiteX265" fmla="*/ 7986 w 10000"/>
                  <a:gd name="connsiteY265" fmla="*/ 6509 h 10000"/>
                  <a:gd name="connsiteX266" fmla="*/ 8013 w 10000"/>
                  <a:gd name="connsiteY266" fmla="*/ 6578 h 10000"/>
                  <a:gd name="connsiteX267" fmla="*/ 8044 w 10000"/>
                  <a:gd name="connsiteY267" fmla="*/ 6683 h 10000"/>
                  <a:gd name="connsiteX268" fmla="*/ 8071 w 10000"/>
                  <a:gd name="connsiteY268" fmla="*/ 6820 h 10000"/>
                  <a:gd name="connsiteX269" fmla="*/ 8098 w 10000"/>
                  <a:gd name="connsiteY269" fmla="*/ 7006 h 10000"/>
                  <a:gd name="connsiteX270" fmla="*/ 8130 w 10000"/>
                  <a:gd name="connsiteY270" fmla="*/ 7280 h 10000"/>
                  <a:gd name="connsiteX271" fmla="*/ 8157 w 10000"/>
                  <a:gd name="connsiteY271" fmla="*/ 7714 h 10000"/>
                  <a:gd name="connsiteX272" fmla="*/ 8188 w 10000"/>
                  <a:gd name="connsiteY272" fmla="*/ 8671 h 10000"/>
                  <a:gd name="connsiteX273" fmla="*/ 8215 w 10000"/>
                  <a:gd name="connsiteY273" fmla="*/ 8696 h 10000"/>
                  <a:gd name="connsiteX274" fmla="*/ 8242 w 10000"/>
                  <a:gd name="connsiteY274" fmla="*/ 7720 h 10000"/>
                  <a:gd name="connsiteX275" fmla="*/ 8274 w 10000"/>
                  <a:gd name="connsiteY275" fmla="*/ 7286 h 10000"/>
                  <a:gd name="connsiteX276" fmla="*/ 8301 w 10000"/>
                  <a:gd name="connsiteY276" fmla="*/ 7006 h 10000"/>
                  <a:gd name="connsiteX277" fmla="*/ 8328 w 10000"/>
                  <a:gd name="connsiteY277" fmla="*/ 6820 h 10000"/>
                  <a:gd name="connsiteX278" fmla="*/ 8360 w 10000"/>
                  <a:gd name="connsiteY278" fmla="*/ 6683 h 10000"/>
                  <a:gd name="connsiteX279" fmla="*/ 8387 w 10000"/>
                  <a:gd name="connsiteY279" fmla="*/ 6584 h 10000"/>
                  <a:gd name="connsiteX280" fmla="*/ 8418 w 10000"/>
                  <a:gd name="connsiteY280" fmla="*/ 6516 h 10000"/>
                  <a:gd name="connsiteX281" fmla="*/ 8445 w 10000"/>
                  <a:gd name="connsiteY281" fmla="*/ 6472 h 10000"/>
                  <a:gd name="connsiteX282" fmla="*/ 8472 w 10000"/>
                  <a:gd name="connsiteY282" fmla="*/ 6453 h 10000"/>
                  <a:gd name="connsiteX283" fmla="*/ 8504 w 10000"/>
                  <a:gd name="connsiteY283" fmla="*/ 6460 h 10000"/>
                  <a:gd name="connsiteX284" fmla="*/ 8531 w 10000"/>
                  <a:gd name="connsiteY284" fmla="*/ 6491 h 10000"/>
                  <a:gd name="connsiteX285" fmla="*/ 8562 w 10000"/>
                  <a:gd name="connsiteY285" fmla="*/ 6553 h 10000"/>
                  <a:gd name="connsiteX286" fmla="*/ 8589 w 10000"/>
                  <a:gd name="connsiteY286" fmla="*/ 6640 h 10000"/>
                  <a:gd name="connsiteX287" fmla="*/ 8616 w 10000"/>
                  <a:gd name="connsiteY287" fmla="*/ 6770 h 10000"/>
                  <a:gd name="connsiteX288" fmla="*/ 8648 w 10000"/>
                  <a:gd name="connsiteY288" fmla="*/ 6944 h 10000"/>
                  <a:gd name="connsiteX289" fmla="*/ 8675 w 10000"/>
                  <a:gd name="connsiteY289" fmla="*/ 7205 h 10000"/>
                  <a:gd name="connsiteX290" fmla="*/ 8707 w 10000"/>
                  <a:gd name="connsiteY290" fmla="*/ 7615 h 10000"/>
                  <a:gd name="connsiteX291" fmla="*/ 8734 w 10000"/>
                  <a:gd name="connsiteY291" fmla="*/ 8460 h 10000"/>
                  <a:gd name="connsiteX292" fmla="*/ 8761 w 10000"/>
                  <a:gd name="connsiteY292" fmla="*/ 8839 h 10000"/>
                  <a:gd name="connsiteX293" fmla="*/ 8788 w 10000"/>
                  <a:gd name="connsiteY293" fmla="*/ 7733 h 10000"/>
                  <a:gd name="connsiteX294" fmla="*/ 8819 w 10000"/>
                  <a:gd name="connsiteY294" fmla="*/ 7267 h 10000"/>
                  <a:gd name="connsiteX295" fmla="*/ 8851 w 10000"/>
                  <a:gd name="connsiteY295" fmla="*/ 6981 h 10000"/>
                  <a:gd name="connsiteX296" fmla="*/ 8878 w 10000"/>
                  <a:gd name="connsiteY296" fmla="*/ 6783 h 10000"/>
                  <a:gd name="connsiteX297" fmla="*/ 8905 w 10000"/>
                  <a:gd name="connsiteY297" fmla="*/ 6646 h 10000"/>
                  <a:gd name="connsiteX298" fmla="*/ 8932 w 10000"/>
                  <a:gd name="connsiteY298" fmla="*/ 6547 h 10000"/>
                  <a:gd name="connsiteX299" fmla="*/ 8963 w 10000"/>
                  <a:gd name="connsiteY299" fmla="*/ 6484 h 10000"/>
                  <a:gd name="connsiteX300" fmla="*/ 8991 w 10000"/>
                  <a:gd name="connsiteY300" fmla="*/ 6453 h 10000"/>
                  <a:gd name="connsiteX301" fmla="*/ 9022 w 10000"/>
                  <a:gd name="connsiteY301" fmla="*/ 6447 h 10000"/>
                  <a:gd name="connsiteX302" fmla="*/ 9049 w 10000"/>
                  <a:gd name="connsiteY302" fmla="*/ 6472 h 10000"/>
                  <a:gd name="connsiteX303" fmla="*/ 9076 w 10000"/>
                  <a:gd name="connsiteY303" fmla="*/ 6528 h 10000"/>
                  <a:gd name="connsiteX304" fmla="*/ 9108 w 10000"/>
                  <a:gd name="connsiteY304" fmla="*/ 6621 h 10000"/>
                  <a:gd name="connsiteX305" fmla="*/ 9135 w 10000"/>
                  <a:gd name="connsiteY305" fmla="*/ 6758 h 10000"/>
                  <a:gd name="connsiteX306" fmla="*/ 9166 w 10000"/>
                  <a:gd name="connsiteY306" fmla="*/ 6957 h 10000"/>
                  <a:gd name="connsiteX307" fmla="*/ 9193 w 10000"/>
                  <a:gd name="connsiteY307" fmla="*/ 7267 h 10000"/>
                  <a:gd name="connsiteX308" fmla="*/ 9220 w 10000"/>
                  <a:gd name="connsiteY308" fmla="*/ 7814 h 10000"/>
                  <a:gd name="connsiteX309" fmla="*/ 9252 w 10000"/>
                  <a:gd name="connsiteY309" fmla="*/ 9863 h 10000"/>
                  <a:gd name="connsiteX310" fmla="*/ 9279 w 10000"/>
                  <a:gd name="connsiteY310" fmla="*/ 7988 h 10000"/>
                  <a:gd name="connsiteX311" fmla="*/ 9306 w 10000"/>
                  <a:gd name="connsiteY311" fmla="*/ 7335 h 10000"/>
                  <a:gd name="connsiteX312" fmla="*/ 9338 w 10000"/>
                  <a:gd name="connsiteY312" fmla="*/ 6988 h 10000"/>
                  <a:gd name="connsiteX313" fmla="*/ 9365 w 10000"/>
                  <a:gd name="connsiteY313" fmla="*/ 6758 h 10000"/>
                  <a:gd name="connsiteX314" fmla="*/ 9396 w 10000"/>
                  <a:gd name="connsiteY314" fmla="*/ 6602 h 10000"/>
                  <a:gd name="connsiteX315" fmla="*/ 9423 w 10000"/>
                  <a:gd name="connsiteY315" fmla="*/ 6503 h 10000"/>
                  <a:gd name="connsiteX316" fmla="*/ 9450 w 10000"/>
                  <a:gd name="connsiteY316" fmla="*/ 6447 h 10000"/>
                  <a:gd name="connsiteX317" fmla="*/ 9482 w 10000"/>
                  <a:gd name="connsiteY317" fmla="*/ 6435 h 10000"/>
                  <a:gd name="connsiteX318" fmla="*/ 9509 w 10000"/>
                  <a:gd name="connsiteY318" fmla="*/ 6460 h 10000"/>
                  <a:gd name="connsiteX319" fmla="*/ 9540 w 10000"/>
                  <a:gd name="connsiteY319" fmla="*/ 6534 h 10000"/>
                  <a:gd name="connsiteX320" fmla="*/ 9567 w 10000"/>
                  <a:gd name="connsiteY320" fmla="*/ 6665 h 10000"/>
                  <a:gd name="connsiteX321" fmla="*/ 9594 w 10000"/>
                  <a:gd name="connsiteY321" fmla="*/ 6882 h 10000"/>
                  <a:gd name="connsiteX322" fmla="*/ 9626 w 10000"/>
                  <a:gd name="connsiteY322" fmla="*/ 7242 h 10000"/>
                  <a:gd name="connsiteX323" fmla="*/ 9653 w 10000"/>
                  <a:gd name="connsiteY323" fmla="*/ 7981 h 10000"/>
                  <a:gd name="connsiteX324" fmla="*/ 9680 w 10000"/>
                  <a:gd name="connsiteY324" fmla="*/ 8820 h 10000"/>
                  <a:gd name="connsiteX325" fmla="*/ 9712 w 10000"/>
                  <a:gd name="connsiteY325" fmla="*/ 7484 h 10000"/>
                  <a:gd name="connsiteX326" fmla="*/ 9739 w 10000"/>
                  <a:gd name="connsiteY326" fmla="*/ 7012 h 10000"/>
                  <a:gd name="connsiteX327" fmla="*/ 9766 w 10000"/>
                  <a:gd name="connsiteY327" fmla="*/ 6758 h 10000"/>
                  <a:gd name="connsiteX328" fmla="*/ 9797 w 10000"/>
                  <a:gd name="connsiteY328" fmla="*/ 6615 h 10000"/>
                  <a:gd name="connsiteX329" fmla="*/ 9824 w 10000"/>
                  <a:gd name="connsiteY329" fmla="*/ 6559 h 10000"/>
                  <a:gd name="connsiteX330" fmla="*/ 9856 w 10000"/>
                  <a:gd name="connsiteY330" fmla="*/ 6590 h 10000"/>
                  <a:gd name="connsiteX331" fmla="*/ 9883 w 10000"/>
                  <a:gd name="connsiteY331" fmla="*/ 6708 h 10000"/>
                  <a:gd name="connsiteX332" fmla="*/ 9910 w 10000"/>
                  <a:gd name="connsiteY332" fmla="*/ 6950 h 10000"/>
                  <a:gd name="connsiteX333" fmla="*/ 9941 w 10000"/>
                  <a:gd name="connsiteY333" fmla="*/ 7404 h 10000"/>
                  <a:gd name="connsiteX334" fmla="*/ 9968 w 10000"/>
                  <a:gd name="connsiteY334" fmla="*/ 8516 h 10000"/>
                  <a:gd name="connsiteX335" fmla="*/ 10000 w 10000"/>
                  <a:gd name="connsiteY33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13 w 10000"/>
                  <a:gd name="connsiteY99" fmla="*/ 770 h 10000"/>
                  <a:gd name="connsiteX100" fmla="*/ 3267 w 10000"/>
                  <a:gd name="connsiteY100" fmla="*/ 559 h 10000"/>
                  <a:gd name="connsiteX101" fmla="*/ 3299 w 10000"/>
                  <a:gd name="connsiteY101" fmla="*/ 478 h 10000"/>
                  <a:gd name="connsiteX102" fmla="*/ 3326 w 10000"/>
                  <a:gd name="connsiteY102" fmla="*/ 404 h 10000"/>
                  <a:gd name="connsiteX103" fmla="*/ 3357 w 10000"/>
                  <a:gd name="connsiteY103" fmla="*/ 335 h 10000"/>
                  <a:gd name="connsiteX104" fmla="*/ 3384 w 10000"/>
                  <a:gd name="connsiteY104" fmla="*/ 280 h 10000"/>
                  <a:gd name="connsiteX105" fmla="*/ 3411 w 10000"/>
                  <a:gd name="connsiteY105" fmla="*/ 230 h 10000"/>
                  <a:gd name="connsiteX106" fmla="*/ 3443 w 10000"/>
                  <a:gd name="connsiteY106" fmla="*/ 186 h 10000"/>
                  <a:gd name="connsiteX107" fmla="*/ 3470 w 10000"/>
                  <a:gd name="connsiteY107" fmla="*/ 149 h 10000"/>
                  <a:gd name="connsiteX108" fmla="*/ 3497 w 10000"/>
                  <a:gd name="connsiteY108" fmla="*/ 118 h 10000"/>
                  <a:gd name="connsiteX109" fmla="*/ 3529 w 10000"/>
                  <a:gd name="connsiteY109" fmla="*/ 87 h 10000"/>
                  <a:gd name="connsiteX110" fmla="*/ 3556 w 10000"/>
                  <a:gd name="connsiteY110" fmla="*/ 68 h 10000"/>
                  <a:gd name="connsiteX111" fmla="*/ 3587 w 10000"/>
                  <a:gd name="connsiteY111" fmla="*/ 43 h 10000"/>
                  <a:gd name="connsiteX112" fmla="*/ 3614 w 10000"/>
                  <a:gd name="connsiteY112" fmla="*/ 31 h 10000"/>
                  <a:gd name="connsiteX113" fmla="*/ 3641 w 10000"/>
                  <a:gd name="connsiteY113" fmla="*/ 19 h 10000"/>
                  <a:gd name="connsiteX114" fmla="*/ 3673 w 10000"/>
                  <a:gd name="connsiteY114" fmla="*/ 6 h 10000"/>
                  <a:gd name="connsiteX115" fmla="*/ 3700 w 10000"/>
                  <a:gd name="connsiteY115" fmla="*/ 6 h 10000"/>
                  <a:gd name="connsiteX116" fmla="*/ 3731 w 10000"/>
                  <a:gd name="connsiteY116" fmla="*/ 0 h 10000"/>
                  <a:gd name="connsiteX117" fmla="*/ 3758 w 10000"/>
                  <a:gd name="connsiteY117" fmla="*/ 0 h 10000"/>
                  <a:gd name="connsiteX118" fmla="*/ 3785 w 10000"/>
                  <a:gd name="connsiteY118" fmla="*/ 6 h 10000"/>
                  <a:gd name="connsiteX119" fmla="*/ 3817 w 10000"/>
                  <a:gd name="connsiteY119" fmla="*/ 12 h 10000"/>
                  <a:gd name="connsiteX120" fmla="*/ 3844 w 10000"/>
                  <a:gd name="connsiteY120" fmla="*/ 19 h 10000"/>
                  <a:gd name="connsiteX121" fmla="*/ 3876 w 10000"/>
                  <a:gd name="connsiteY121" fmla="*/ 31 h 10000"/>
                  <a:gd name="connsiteX122" fmla="*/ 3903 w 10000"/>
                  <a:gd name="connsiteY122" fmla="*/ 43 h 10000"/>
                  <a:gd name="connsiteX123" fmla="*/ 3930 w 10000"/>
                  <a:gd name="connsiteY123" fmla="*/ 62 h 10000"/>
                  <a:gd name="connsiteX124" fmla="*/ 3957 w 10000"/>
                  <a:gd name="connsiteY124" fmla="*/ 81 h 10000"/>
                  <a:gd name="connsiteX125" fmla="*/ 3988 w 10000"/>
                  <a:gd name="connsiteY125" fmla="*/ 106 h 10000"/>
                  <a:gd name="connsiteX126" fmla="*/ 4015 w 10000"/>
                  <a:gd name="connsiteY126" fmla="*/ 130 h 10000"/>
                  <a:gd name="connsiteX127" fmla="*/ 4047 w 10000"/>
                  <a:gd name="connsiteY127" fmla="*/ 155 h 10000"/>
                  <a:gd name="connsiteX128" fmla="*/ 4074 w 10000"/>
                  <a:gd name="connsiteY128" fmla="*/ 186 h 10000"/>
                  <a:gd name="connsiteX129" fmla="*/ 4101 w 10000"/>
                  <a:gd name="connsiteY129" fmla="*/ 217 h 10000"/>
                  <a:gd name="connsiteX130" fmla="*/ 4132 w 10000"/>
                  <a:gd name="connsiteY130" fmla="*/ 255 h 10000"/>
                  <a:gd name="connsiteX131" fmla="*/ 4160 w 10000"/>
                  <a:gd name="connsiteY131" fmla="*/ 292 h 10000"/>
                  <a:gd name="connsiteX132" fmla="*/ 4191 w 10000"/>
                  <a:gd name="connsiteY132" fmla="*/ 329 h 10000"/>
                  <a:gd name="connsiteX133" fmla="*/ 4218 w 10000"/>
                  <a:gd name="connsiteY133" fmla="*/ 373 h 10000"/>
                  <a:gd name="connsiteX134" fmla="*/ 4245 w 10000"/>
                  <a:gd name="connsiteY134" fmla="*/ 422 h 10000"/>
                  <a:gd name="connsiteX135" fmla="*/ 4277 w 10000"/>
                  <a:gd name="connsiteY135" fmla="*/ 466 h 10000"/>
                  <a:gd name="connsiteX136" fmla="*/ 4304 w 10000"/>
                  <a:gd name="connsiteY136" fmla="*/ 522 h 10000"/>
                  <a:gd name="connsiteX137" fmla="*/ 4335 w 10000"/>
                  <a:gd name="connsiteY137" fmla="*/ 571 h 10000"/>
                  <a:gd name="connsiteX138" fmla="*/ 4362 w 10000"/>
                  <a:gd name="connsiteY138" fmla="*/ 634 h 10000"/>
                  <a:gd name="connsiteX139" fmla="*/ 4389 w 10000"/>
                  <a:gd name="connsiteY139" fmla="*/ 689 h 10000"/>
                  <a:gd name="connsiteX140" fmla="*/ 4421 w 10000"/>
                  <a:gd name="connsiteY140" fmla="*/ 752 h 10000"/>
                  <a:gd name="connsiteX141" fmla="*/ 4448 w 10000"/>
                  <a:gd name="connsiteY141" fmla="*/ 820 h 10000"/>
                  <a:gd name="connsiteX142" fmla="*/ 4475 w 10000"/>
                  <a:gd name="connsiteY142" fmla="*/ 888 h 10000"/>
                  <a:gd name="connsiteX143" fmla="*/ 4507 w 10000"/>
                  <a:gd name="connsiteY143" fmla="*/ 957 h 10000"/>
                  <a:gd name="connsiteX144" fmla="*/ 4534 w 10000"/>
                  <a:gd name="connsiteY144" fmla="*/ 1037 h 10000"/>
                  <a:gd name="connsiteX145" fmla="*/ 4565 w 10000"/>
                  <a:gd name="connsiteY145" fmla="*/ 1118 h 10000"/>
                  <a:gd name="connsiteX146" fmla="*/ 4592 w 10000"/>
                  <a:gd name="connsiteY146" fmla="*/ 1199 h 10000"/>
                  <a:gd name="connsiteX147" fmla="*/ 4619 w 10000"/>
                  <a:gd name="connsiteY147" fmla="*/ 1286 h 10000"/>
                  <a:gd name="connsiteX148" fmla="*/ 4651 w 10000"/>
                  <a:gd name="connsiteY148" fmla="*/ 1373 h 10000"/>
                  <a:gd name="connsiteX149" fmla="*/ 4678 w 10000"/>
                  <a:gd name="connsiteY149" fmla="*/ 1472 h 10000"/>
                  <a:gd name="connsiteX150" fmla="*/ 4709 w 10000"/>
                  <a:gd name="connsiteY150" fmla="*/ 1565 h 10000"/>
                  <a:gd name="connsiteX151" fmla="*/ 4736 w 10000"/>
                  <a:gd name="connsiteY151" fmla="*/ 1671 h 10000"/>
                  <a:gd name="connsiteX152" fmla="*/ 4763 w 10000"/>
                  <a:gd name="connsiteY152" fmla="*/ 1776 h 10000"/>
                  <a:gd name="connsiteX153" fmla="*/ 4795 w 10000"/>
                  <a:gd name="connsiteY153" fmla="*/ 1894 h 10000"/>
                  <a:gd name="connsiteX154" fmla="*/ 4822 w 10000"/>
                  <a:gd name="connsiteY154" fmla="*/ 2012 h 10000"/>
                  <a:gd name="connsiteX155" fmla="*/ 4854 w 10000"/>
                  <a:gd name="connsiteY155" fmla="*/ 2137 h 10000"/>
                  <a:gd name="connsiteX156" fmla="*/ 4881 w 10000"/>
                  <a:gd name="connsiteY156" fmla="*/ 2267 h 10000"/>
                  <a:gd name="connsiteX157" fmla="*/ 4908 w 10000"/>
                  <a:gd name="connsiteY157" fmla="*/ 2404 h 10000"/>
                  <a:gd name="connsiteX158" fmla="*/ 4935 w 10000"/>
                  <a:gd name="connsiteY158" fmla="*/ 2553 h 10000"/>
                  <a:gd name="connsiteX159" fmla="*/ 4966 w 10000"/>
                  <a:gd name="connsiteY159" fmla="*/ 2708 h 10000"/>
                  <a:gd name="connsiteX160" fmla="*/ 4993 w 10000"/>
                  <a:gd name="connsiteY160" fmla="*/ 2870 h 10000"/>
                  <a:gd name="connsiteX161" fmla="*/ 5025 w 10000"/>
                  <a:gd name="connsiteY161" fmla="*/ 3043 h 10000"/>
                  <a:gd name="connsiteX162" fmla="*/ 5052 w 10000"/>
                  <a:gd name="connsiteY162" fmla="*/ 3230 h 10000"/>
                  <a:gd name="connsiteX163" fmla="*/ 5079 w 10000"/>
                  <a:gd name="connsiteY163" fmla="*/ 3429 h 10000"/>
                  <a:gd name="connsiteX164" fmla="*/ 5110 w 10000"/>
                  <a:gd name="connsiteY164" fmla="*/ 3646 h 10000"/>
                  <a:gd name="connsiteX165" fmla="*/ 5137 w 10000"/>
                  <a:gd name="connsiteY165" fmla="*/ 3882 h 10000"/>
                  <a:gd name="connsiteX166" fmla="*/ 5169 w 10000"/>
                  <a:gd name="connsiteY166" fmla="*/ 4143 h 10000"/>
                  <a:gd name="connsiteX167" fmla="*/ 5196 w 10000"/>
                  <a:gd name="connsiteY167" fmla="*/ 4441 h 10000"/>
                  <a:gd name="connsiteX168" fmla="*/ 5223 w 10000"/>
                  <a:gd name="connsiteY168" fmla="*/ 4789 h 10000"/>
                  <a:gd name="connsiteX169" fmla="*/ 5255 w 10000"/>
                  <a:gd name="connsiteY169" fmla="*/ 5205 h 10000"/>
                  <a:gd name="connsiteX170" fmla="*/ 5282 w 10000"/>
                  <a:gd name="connsiteY170" fmla="*/ 5758 h 10000"/>
                  <a:gd name="connsiteX171" fmla="*/ 5313 w 10000"/>
                  <a:gd name="connsiteY171" fmla="*/ 6671 h 10000"/>
                  <a:gd name="connsiteX172" fmla="*/ 5340 w 10000"/>
                  <a:gd name="connsiteY172" fmla="*/ 7776 h 10000"/>
                  <a:gd name="connsiteX173" fmla="*/ 5367 w 10000"/>
                  <a:gd name="connsiteY173" fmla="*/ 6565 h 10000"/>
                  <a:gd name="connsiteX174" fmla="*/ 5399 w 10000"/>
                  <a:gd name="connsiteY174" fmla="*/ 6255 h 10000"/>
                  <a:gd name="connsiteX175" fmla="*/ 5426 w 10000"/>
                  <a:gd name="connsiteY175" fmla="*/ 6155 h 10000"/>
                  <a:gd name="connsiteX176" fmla="*/ 5453 w 10000"/>
                  <a:gd name="connsiteY176" fmla="*/ 6180 h 10000"/>
                  <a:gd name="connsiteX177" fmla="*/ 5484 w 10000"/>
                  <a:gd name="connsiteY177" fmla="*/ 6286 h 10000"/>
                  <a:gd name="connsiteX178" fmla="*/ 5511 w 10000"/>
                  <a:gd name="connsiteY178" fmla="*/ 6484 h 10000"/>
                  <a:gd name="connsiteX179" fmla="*/ 5539 w 10000"/>
                  <a:gd name="connsiteY179" fmla="*/ 6801 h 10000"/>
                  <a:gd name="connsiteX180" fmla="*/ 5570 w 10000"/>
                  <a:gd name="connsiteY180" fmla="*/ 7373 h 10000"/>
                  <a:gd name="connsiteX181" fmla="*/ 5597 w 10000"/>
                  <a:gd name="connsiteY181" fmla="*/ 9447 h 10000"/>
                  <a:gd name="connsiteX182" fmla="*/ 5629 w 10000"/>
                  <a:gd name="connsiteY182" fmla="*/ 7621 h 10000"/>
                  <a:gd name="connsiteX183" fmla="*/ 5656 w 10000"/>
                  <a:gd name="connsiteY183" fmla="*/ 7012 h 10000"/>
                  <a:gd name="connsiteX184" fmla="*/ 5683 w 10000"/>
                  <a:gd name="connsiteY184" fmla="*/ 6708 h 10000"/>
                  <a:gd name="connsiteX185" fmla="*/ 5714 w 10000"/>
                  <a:gd name="connsiteY185" fmla="*/ 6534 h 10000"/>
                  <a:gd name="connsiteX186" fmla="*/ 5741 w 10000"/>
                  <a:gd name="connsiteY186" fmla="*/ 6429 h 10000"/>
                  <a:gd name="connsiteX187" fmla="*/ 5773 w 10000"/>
                  <a:gd name="connsiteY187" fmla="*/ 6385 h 10000"/>
                  <a:gd name="connsiteX188" fmla="*/ 5800 w 10000"/>
                  <a:gd name="connsiteY188" fmla="*/ 6385 h 10000"/>
                  <a:gd name="connsiteX189" fmla="*/ 5827 w 10000"/>
                  <a:gd name="connsiteY189" fmla="*/ 6429 h 10000"/>
                  <a:gd name="connsiteX190" fmla="*/ 5858 w 10000"/>
                  <a:gd name="connsiteY190" fmla="*/ 6516 h 10000"/>
                  <a:gd name="connsiteX191" fmla="*/ 5886 w 10000"/>
                  <a:gd name="connsiteY191" fmla="*/ 6646 h 10000"/>
                  <a:gd name="connsiteX192" fmla="*/ 5913 w 10000"/>
                  <a:gd name="connsiteY192" fmla="*/ 6845 h 10000"/>
                  <a:gd name="connsiteX193" fmla="*/ 5944 w 10000"/>
                  <a:gd name="connsiteY193" fmla="*/ 7149 h 10000"/>
                  <a:gd name="connsiteX194" fmla="*/ 5971 w 10000"/>
                  <a:gd name="connsiteY194" fmla="*/ 7658 h 10000"/>
                  <a:gd name="connsiteX195" fmla="*/ 6003 w 10000"/>
                  <a:gd name="connsiteY195" fmla="*/ 9093 h 10000"/>
                  <a:gd name="connsiteX196" fmla="*/ 6030 w 10000"/>
                  <a:gd name="connsiteY196" fmla="*/ 8106 h 10000"/>
                  <a:gd name="connsiteX197" fmla="*/ 6057 w 10000"/>
                  <a:gd name="connsiteY197" fmla="*/ 7385 h 10000"/>
                  <a:gd name="connsiteX198" fmla="*/ 6088 w 10000"/>
                  <a:gd name="connsiteY198" fmla="*/ 7019 h 10000"/>
                  <a:gd name="connsiteX199" fmla="*/ 6115 w 10000"/>
                  <a:gd name="connsiteY199" fmla="*/ 6789 h 10000"/>
                  <a:gd name="connsiteX200" fmla="*/ 6147 w 10000"/>
                  <a:gd name="connsiteY200" fmla="*/ 6634 h 10000"/>
                  <a:gd name="connsiteX201" fmla="*/ 6174 w 10000"/>
                  <a:gd name="connsiteY201" fmla="*/ 6534 h 10000"/>
                  <a:gd name="connsiteX202" fmla="*/ 6201 w 10000"/>
                  <a:gd name="connsiteY202" fmla="*/ 6472 h 10000"/>
                  <a:gd name="connsiteX203" fmla="*/ 6233 w 10000"/>
                  <a:gd name="connsiteY203" fmla="*/ 6441 h 10000"/>
                  <a:gd name="connsiteX204" fmla="*/ 6260 w 10000"/>
                  <a:gd name="connsiteY204" fmla="*/ 6435 h 10000"/>
                  <a:gd name="connsiteX205" fmla="*/ 6291 w 10000"/>
                  <a:gd name="connsiteY205" fmla="*/ 6460 h 10000"/>
                  <a:gd name="connsiteX206" fmla="*/ 6318 w 10000"/>
                  <a:gd name="connsiteY206" fmla="*/ 6516 h 10000"/>
                  <a:gd name="connsiteX207" fmla="*/ 6345 w 10000"/>
                  <a:gd name="connsiteY207" fmla="*/ 6609 h 10000"/>
                  <a:gd name="connsiteX208" fmla="*/ 6372 w 10000"/>
                  <a:gd name="connsiteY208" fmla="*/ 6733 h 10000"/>
                  <a:gd name="connsiteX209" fmla="*/ 6404 w 10000"/>
                  <a:gd name="connsiteY209" fmla="*/ 6919 h 10000"/>
                  <a:gd name="connsiteX210" fmla="*/ 6431 w 10000"/>
                  <a:gd name="connsiteY210" fmla="*/ 7186 h 10000"/>
                  <a:gd name="connsiteX211" fmla="*/ 6462 w 10000"/>
                  <a:gd name="connsiteY211" fmla="*/ 7596 h 10000"/>
                  <a:gd name="connsiteX212" fmla="*/ 6489 w 10000"/>
                  <a:gd name="connsiteY212" fmla="*/ 8466 h 10000"/>
                  <a:gd name="connsiteX213" fmla="*/ 6516 w 10000"/>
                  <a:gd name="connsiteY213" fmla="*/ 8801 h 10000"/>
                  <a:gd name="connsiteX214" fmla="*/ 6548 w 10000"/>
                  <a:gd name="connsiteY214" fmla="*/ 7714 h 10000"/>
                  <a:gd name="connsiteX215" fmla="*/ 6575 w 10000"/>
                  <a:gd name="connsiteY215" fmla="*/ 7261 h 10000"/>
                  <a:gd name="connsiteX216" fmla="*/ 6607 w 10000"/>
                  <a:gd name="connsiteY216" fmla="*/ 6981 h 10000"/>
                  <a:gd name="connsiteX217" fmla="*/ 6634 w 10000"/>
                  <a:gd name="connsiteY217" fmla="*/ 6795 h 10000"/>
                  <a:gd name="connsiteX218" fmla="*/ 6661 w 10000"/>
                  <a:gd name="connsiteY218" fmla="*/ 6658 h 10000"/>
                  <a:gd name="connsiteX219" fmla="*/ 6692 w 10000"/>
                  <a:gd name="connsiteY219" fmla="*/ 6559 h 10000"/>
                  <a:gd name="connsiteX220" fmla="*/ 6719 w 10000"/>
                  <a:gd name="connsiteY220" fmla="*/ 6497 h 10000"/>
                  <a:gd name="connsiteX221" fmla="*/ 6751 w 10000"/>
                  <a:gd name="connsiteY221" fmla="*/ 6460 h 10000"/>
                  <a:gd name="connsiteX222" fmla="*/ 6778 w 10000"/>
                  <a:gd name="connsiteY222" fmla="*/ 6453 h 10000"/>
                  <a:gd name="connsiteX223" fmla="*/ 6805 w 10000"/>
                  <a:gd name="connsiteY223" fmla="*/ 6460 h 10000"/>
                  <a:gd name="connsiteX224" fmla="*/ 6836 w 10000"/>
                  <a:gd name="connsiteY224" fmla="*/ 6503 h 10000"/>
                  <a:gd name="connsiteX225" fmla="*/ 6863 w 10000"/>
                  <a:gd name="connsiteY225" fmla="*/ 6565 h 10000"/>
                  <a:gd name="connsiteX226" fmla="*/ 6890 w 10000"/>
                  <a:gd name="connsiteY226" fmla="*/ 6658 h 10000"/>
                  <a:gd name="connsiteX227" fmla="*/ 6922 w 10000"/>
                  <a:gd name="connsiteY227" fmla="*/ 6789 h 10000"/>
                  <a:gd name="connsiteX228" fmla="*/ 6949 w 10000"/>
                  <a:gd name="connsiteY228" fmla="*/ 6975 h 10000"/>
                  <a:gd name="connsiteX229" fmla="*/ 6981 w 10000"/>
                  <a:gd name="connsiteY229" fmla="*/ 7236 h 10000"/>
                  <a:gd name="connsiteX230" fmla="*/ 7008 w 10000"/>
                  <a:gd name="connsiteY230" fmla="*/ 7634 h 10000"/>
                  <a:gd name="connsiteX231" fmla="*/ 7035 w 10000"/>
                  <a:gd name="connsiteY231" fmla="*/ 8460 h 10000"/>
                  <a:gd name="connsiteX232" fmla="*/ 7066 w 10000"/>
                  <a:gd name="connsiteY232" fmla="*/ 8969 h 10000"/>
                  <a:gd name="connsiteX233" fmla="*/ 7093 w 10000"/>
                  <a:gd name="connsiteY233" fmla="*/ 7801 h 10000"/>
                  <a:gd name="connsiteX234" fmla="*/ 7125 w 10000"/>
                  <a:gd name="connsiteY234" fmla="*/ 7329 h 10000"/>
                  <a:gd name="connsiteX235" fmla="*/ 7152 w 10000"/>
                  <a:gd name="connsiteY235" fmla="*/ 7037 h 10000"/>
                  <a:gd name="connsiteX236" fmla="*/ 7179 w 10000"/>
                  <a:gd name="connsiteY236" fmla="*/ 6839 h 10000"/>
                  <a:gd name="connsiteX237" fmla="*/ 7210 w 10000"/>
                  <a:gd name="connsiteY237" fmla="*/ 6696 h 10000"/>
                  <a:gd name="connsiteX238" fmla="*/ 7237 w 10000"/>
                  <a:gd name="connsiteY238" fmla="*/ 6590 h 10000"/>
                  <a:gd name="connsiteX239" fmla="*/ 7269 w 10000"/>
                  <a:gd name="connsiteY239" fmla="*/ 6516 h 10000"/>
                  <a:gd name="connsiteX240" fmla="*/ 7296 w 10000"/>
                  <a:gd name="connsiteY240" fmla="*/ 6472 h 10000"/>
                  <a:gd name="connsiteX241" fmla="*/ 7323 w 10000"/>
                  <a:gd name="connsiteY241" fmla="*/ 6447 h 10000"/>
                  <a:gd name="connsiteX242" fmla="*/ 7350 w 10000"/>
                  <a:gd name="connsiteY242" fmla="*/ 6447 h 10000"/>
                  <a:gd name="connsiteX243" fmla="*/ 7382 w 10000"/>
                  <a:gd name="connsiteY243" fmla="*/ 6466 h 10000"/>
                  <a:gd name="connsiteX244" fmla="*/ 7409 w 10000"/>
                  <a:gd name="connsiteY244" fmla="*/ 6509 h 10000"/>
                  <a:gd name="connsiteX245" fmla="*/ 7440 w 10000"/>
                  <a:gd name="connsiteY245" fmla="*/ 6578 h 10000"/>
                  <a:gd name="connsiteX246" fmla="*/ 7467 w 10000"/>
                  <a:gd name="connsiteY246" fmla="*/ 6677 h 10000"/>
                  <a:gd name="connsiteX247" fmla="*/ 7494 w 10000"/>
                  <a:gd name="connsiteY247" fmla="*/ 6814 h 10000"/>
                  <a:gd name="connsiteX248" fmla="*/ 7526 w 10000"/>
                  <a:gd name="connsiteY248" fmla="*/ 7006 h 10000"/>
                  <a:gd name="connsiteX249" fmla="*/ 7553 w 10000"/>
                  <a:gd name="connsiteY249" fmla="*/ 7273 h 10000"/>
                  <a:gd name="connsiteX250" fmla="*/ 7584 w 10000"/>
                  <a:gd name="connsiteY250" fmla="*/ 7696 h 10000"/>
                  <a:gd name="connsiteX251" fmla="*/ 7612 w 10000"/>
                  <a:gd name="connsiteY251" fmla="*/ 8584 h 10000"/>
                  <a:gd name="connsiteX252" fmla="*/ 7639 w 10000"/>
                  <a:gd name="connsiteY252" fmla="*/ 8814 h 10000"/>
                  <a:gd name="connsiteX253" fmla="*/ 7670 w 10000"/>
                  <a:gd name="connsiteY253" fmla="*/ 7770 h 10000"/>
                  <a:gd name="connsiteX254" fmla="*/ 7697 w 10000"/>
                  <a:gd name="connsiteY254" fmla="*/ 7317 h 10000"/>
                  <a:gd name="connsiteX255" fmla="*/ 7729 w 10000"/>
                  <a:gd name="connsiteY255" fmla="*/ 7031 h 10000"/>
                  <a:gd name="connsiteX256" fmla="*/ 7756 w 10000"/>
                  <a:gd name="connsiteY256" fmla="*/ 6839 h 10000"/>
                  <a:gd name="connsiteX257" fmla="*/ 7783 w 10000"/>
                  <a:gd name="connsiteY257" fmla="*/ 6696 h 10000"/>
                  <a:gd name="connsiteX258" fmla="*/ 7810 w 10000"/>
                  <a:gd name="connsiteY258" fmla="*/ 6590 h 10000"/>
                  <a:gd name="connsiteX259" fmla="*/ 7841 w 10000"/>
                  <a:gd name="connsiteY259" fmla="*/ 6522 h 10000"/>
                  <a:gd name="connsiteX260" fmla="*/ 7868 w 10000"/>
                  <a:gd name="connsiteY260" fmla="*/ 6472 h 10000"/>
                  <a:gd name="connsiteX261" fmla="*/ 7900 w 10000"/>
                  <a:gd name="connsiteY261" fmla="*/ 6447 h 10000"/>
                  <a:gd name="connsiteX262" fmla="*/ 7927 w 10000"/>
                  <a:gd name="connsiteY262" fmla="*/ 6447 h 10000"/>
                  <a:gd name="connsiteX263" fmla="*/ 7954 w 10000"/>
                  <a:gd name="connsiteY263" fmla="*/ 6466 h 10000"/>
                  <a:gd name="connsiteX264" fmla="*/ 7986 w 10000"/>
                  <a:gd name="connsiteY264" fmla="*/ 6509 h 10000"/>
                  <a:gd name="connsiteX265" fmla="*/ 8013 w 10000"/>
                  <a:gd name="connsiteY265" fmla="*/ 6578 h 10000"/>
                  <a:gd name="connsiteX266" fmla="*/ 8044 w 10000"/>
                  <a:gd name="connsiteY266" fmla="*/ 6683 h 10000"/>
                  <a:gd name="connsiteX267" fmla="*/ 8071 w 10000"/>
                  <a:gd name="connsiteY267" fmla="*/ 6820 h 10000"/>
                  <a:gd name="connsiteX268" fmla="*/ 8098 w 10000"/>
                  <a:gd name="connsiteY268" fmla="*/ 7006 h 10000"/>
                  <a:gd name="connsiteX269" fmla="*/ 8130 w 10000"/>
                  <a:gd name="connsiteY269" fmla="*/ 7280 h 10000"/>
                  <a:gd name="connsiteX270" fmla="*/ 8157 w 10000"/>
                  <a:gd name="connsiteY270" fmla="*/ 7714 h 10000"/>
                  <a:gd name="connsiteX271" fmla="*/ 8188 w 10000"/>
                  <a:gd name="connsiteY271" fmla="*/ 8671 h 10000"/>
                  <a:gd name="connsiteX272" fmla="*/ 8215 w 10000"/>
                  <a:gd name="connsiteY272" fmla="*/ 8696 h 10000"/>
                  <a:gd name="connsiteX273" fmla="*/ 8242 w 10000"/>
                  <a:gd name="connsiteY273" fmla="*/ 7720 h 10000"/>
                  <a:gd name="connsiteX274" fmla="*/ 8274 w 10000"/>
                  <a:gd name="connsiteY274" fmla="*/ 7286 h 10000"/>
                  <a:gd name="connsiteX275" fmla="*/ 8301 w 10000"/>
                  <a:gd name="connsiteY275" fmla="*/ 7006 h 10000"/>
                  <a:gd name="connsiteX276" fmla="*/ 8328 w 10000"/>
                  <a:gd name="connsiteY276" fmla="*/ 6820 h 10000"/>
                  <a:gd name="connsiteX277" fmla="*/ 8360 w 10000"/>
                  <a:gd name="connsiteY277" fmla="*/ 6683 h 10000"/>
                  <a:gd name="connsiteX278" fmla="*/ 8387 w 10000"/>
                  <a:gd name="connsiteY278" fmla="*/ 6584 h 10000"/>
                  <a:gd name="connsiteX279" fmla="*/ 8418 w 10000"/>
                  <a:gd name="connsiteY279" fmla="*/ 6516 h 10000"/>
                  <a:gd name="connsiteX280" fmla="*/ 8445 w 10000"/>
                  <a:gd name="connsiteY280" fmla="*/ 6472 h 10000"/>
                  <a:gd name="connsiteX281" fmla="*/ 8472 w 10000"/>
                  <a:gd name="connsiteY281" fmla="*/ 6453 h 10000"/>
                  <a:gd name="connsiteX282" fmla="*/ 8504 w 10000"/>
                  <a:gd name="connsiteY282" fmla="*/ 6460 h 10000"/>
                  <a:gd name="connsiteX283" fmla="*/ 8531 w 10000"/>
                  <a:gd name="connsiteY283" fmla="*/ 6491 h 10000"/>
                  <a:gd name="connsiteX284" fmla="*/ 8562 w 10000"/>
                  <a:gd name="connsiteY284" fmla="*/ 6553 h 10000"/>
                  <a:gd name="connsiteX285" fmla="*/ 8589 w 10000"/>
                  <a:gd name="connsiteY285" fmla="*/ 6640 h 10000"/>
                  <a:gd name="connsiteX286" fmla="*/ 8616 w 10000"/>
                  <a:gd name="connsiteY286" fmla="*/ 6770 h 10000"/>
                  <a:gd name="connsiteX287" fmla="*/ 8648 w 10000"/>
                  <a:gd name="connsiteY287" fmla="*/ 6944 h 10000"/>
                  <a:gd name="connsiteX288" fmla="*/ 8675 w 10000"/>
                  <a:gd name="connsiteY288" fmla="*/ 7205 h 10000"/>
                  <a:gd name="connsiteX289" fmla="*/ 8707 w 10000"/>
                  <a:gd name="connsiteY289" fmla="*/ 7615 h 10000"/>
                  <a:gd name="connsiteX290" fmla="*/ 8734 w 10000"/>
                  <a:gd name="connsiteY290" fmla="*/ 8460 h 10000"/>
                  <a:gd name="connsiteX291" fmla="*/ 8761 w 10000"/>
                  <a:gd name="connsiteY291" fmla="*/ 8839 h 10000"/>
                  <a:gd name="connsiteX292" fmla="*/ 8788 w 10000"/>
                  <a:gd name="connsiteY292" fmla="*/ 7733 h 10000"/>
                  <a:gd name="connsiteX293" fmla="*/ 8819 w 10000"/>
                  <a:gd name="connsiteY293" fmla="*/ 7267 h 10000"/>
                  <a:gd name="connsiteX294" fmla="*/ 8851 w 10000"/>
                  <a:gd name="connsiteY294" fmla="*/ 6981 h 10000"/>
                  <a:gd name="connsiteX295" fmla="*/ 8878 w 10000"/>
                  <a:gd name="connsiteY295" fmla="*/ 6783 h 10000"/>
                  <a:gd name="connsiteX296" fmla="*/ 8905 w 10000"/>
                  <a:gd name="connsiteY296" fmla="*/ 6646 h 10000"/>
                  <a:gd name="connsiteX297" fmla="*/ 8932 w 10000"/>
                  <a:gd name="connsiteY297" fmla="*/ 6547 h 10000"/>
                  <a:gd name="connsiteX298" fmla="*/ 8963 w 10000"/>
                  <a:gd name="connsiteY298" fmla="*/ 6484 h 10000"/>
                  <a:gd name="connsiteX299" fmla="*/ 8991 w 10000"/>
                  <a:gd name="connsiteY299" fmla="*/ 6453 h 10000"/>
                  <a:gd name="connsiteX300" fmla="*/ 9022 w 10000"/>
                  <a:gd name="connsiteY300" fmla="*/ 6447 h 10000"/>
                  <a:gd name="connsiteX301" fmla="*/ 9049 w 10000"/>
                  <a:gd name="connsiteY301" fmla="*/ 6472 h 10000"/>
                  <a:gd name="connsiteX302" fmla="*/ 9076 w 10000"/>
                  <a:gd name="connsiteY302" fmla="*/ 6528 h 10000"/>
                  <a:gd name="connsiteX303" fmla="*/ 9108 w 10000"/>
                  <a:gd name="connsiteY303" fmla="*/ 6621 h 10000"/>
                  <a:gd name="connsiteX304" fmla="*/ 9135 w 10000"/>
                  <a:gd name="connsiteY304" fmla="*/ 6758 h 10000"/>
                  <a:gd name="connsiteX305" fmla="*/ 9166 w 10000"/>
                  <a:gd name="connsiteY305" fmla="*/ 6957 h 10000"/>
                  <a:gd name="connsiteX306" fmla="*/ 9193 w 10000"/>
                  <a:gd name="connsiteY306" fmla="*/ 7267 h 10000"/>
                  <a:gd name="connsiteX307" fmla="*/ 9220 w 10000"/>
                  <a:gd name="connsiteY307" fmla="*/ 7814 h 10000"/>
                  <a:gd name="connsiteX308" fmla="*/ 9252 w 10000"/>
                  <a:gd name="connsiteY308" fmla="*/ 9863 h 10000"/>
                  <a:gd name="connsiteX309" fmla="*/ 9279 w 10000"/>
                  <a:gd name="connsiteY309" fmla="*/ 7988 h 10000"/>
                  <a:gd name="connsiteX310" fmla="*/ 9306 w 10000"/>
                  <a:gd name="connsiteY310" fmla="*/ 7335 h 10000"/>
                  <a:gd name="connsiteX311" fmla="*/ 9338 w 10000"/>
                  <a:gd name="connsiteY311" fmla="*/ 6988 h 10000"/>
                  <a:gd name="connsiteX312" fmla="*/ 9365 w 10000"/>
                  <a:gd name="connsiteY312" fmla="*/ 6758 h 10000"/>
                  <a:gd name="connsiteX313" fmla="*/ 9396 w 10000"/>
                  <a:gd name="connsiteY313" fmla="*/ 6602 h 10000"/>
                  <a:gd name="connsiteX314" fmla="*/ 9423 w 10000"/>
                  <a:gd name="connsiteY314" fmla="*/ 6503 h 10000"/>
                  <a:gd name="connsiteX315" fmla="*/ 9450 w 10000"/>
                  <a:gd name="connsiteY315" fmla="*/ 6447 h 10000"/>
                  <a:gd name="connsiteX316" fmla="*/ 9482 w 10000"/>
                  <a:gd name="connsiteY316" fmla="*/ 6435 h 10000"/>
                  <a:gd name="connsiteX317" fmla="*/ 9509 w 10000"/>
                  <a:gd name="connsiteY317" fmla="*/ 6460 h 10000"/>
                  <a:gd name="connsiteX318" fmla="*/ 9540 w 10000"/>
                  <a:gd name="connsiteY318" fmla="*/ 6534 h 10000"/>
                  <a:gd name="connsiteX319" fmla="*/ 9567 w 10000"/>
                  <a:gd name="connsiteY319" fmla="*/ 6665 h 10000"/>
                  <a:gd name="connsiteX320" fmla="*/ 9594 w 10000"/>
                  <a:gd name="connsiteY320" fmla="*/ 6882 h 10000"/>
                  <a:gd name="connsiteX321" fmla="*/ 9626 w 10000"/>
                  <a:gd name="connsiteY321" fmla="*/ 7242 h 10000"/>
                  <a:gd name="connsiteX322" fmla="*/ 9653 w 10000"/>
                  <a:gd name="connsiteY322" fmla="*/ 7981 h 10000"/>
                  <a:gd name="connsiteX323" fmla="*/ 9680 w 10000"/>
                  <a:gd name="connsiteY323" fmla="*/ 8820 h 10000"/>
                  <a:gd name="connsiteX324" fmla="*/ 9712 w 10000"/>
                  <a:gd name="connsiteY324" fmla="*/ 7484 h 10000"/>
                  <a:gd name="connsiteX325" fmla="*/ 9739 w 10000"/>
                  <a:gd name="connsiteY325" fmla="*/ 7012 h 10000"/>
                  <a:gd name="connsiteX326" fmla="*/ 9766 w 10000"/>
                  <a:gd name="connsiteY326" fmla="*/ 6758 h 10000"/>
                  <a:gd name="connsiteX327" fmla="*/ 9797 w 10000"/>
                  <a:gd name="connsiteY327" fmla="*/ 6615 h 10000"/>
                  <a:gd name="connsiteX328" fmla="*/ 9824 w 10000"/>
                  <a:gd name="connsiteY328" fmla="*/ 6559 h 10000"/>
                  <a:gd name="connsiteX329" fmla="*/ 9856 w 10000"/>
                  <a:gd name="connsiteY329" fmla="*/ 6590 h 10000"/>
                  <a:gd name="connsiteX330" fmla="*/ 9883 w 10000"/>
                  <a:gd name="connsiteY330" fmla="*/ 6708 h 10000"/>
                  <a:gd name="connsiteX331" fmla="*/ 9910 w 10000"/>
                  <a:gd name="connsiteY331" fmla="*/ 6950 h 10000"/>
                  <a:gd name="connsiteX332" fmla="*/ 9941 w 10000"/>
                  <a:gd name="connsiteY332" fmla="*/ 7404 h 10000"/>
                  <a:gd name="connsiteX333" fmla="*/ 9968 w 10000"/>
                  <a:gd name="connsiteY333" fmla="*/ 8516 h 10000"/>
                  <a:gd name="connsiteX334" fmla="*/ 10000 w 10000"/>
                  <a:gd name="connsiteY33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2808 w 10000"/>
                  <a:gd name="connsiteY98" fmla="*/ 683 h 10000"/>
                  <a:gd name="connsiteX99" fmla="*/ 3267 w 10000"/>
                  <a:gd name="connsiteY99" fmla="*/ 559 h 10000"/>
                  <a:gd name="connsiteX100" fmla="*/ 3299 w 10000"/>
                  <a:gd name="connsiteY100" fmla="*/ 478 h 10000"/>
                  <a:gd name="connsiteX101" fmla="*/ 3326 w 10000"/>
                  <a:gd name="connsiteY101" fmla="*/ 404 h 10000"/>
                  <a:gd name="connsiteX102" fmla="*/ 3357 w 10000"/>
                  <a:gd name="connsiteY102" fmla="*/ 335 h 10000"/>
                  <a:gd name="connsiteX103" fmla="*/ 3384 w 10000"/>
                  <a:gd name="connsiteY103" fmla="*/ 280 h 10000"/>
                  <a:gd name="connsiteX104" fmla="*/ 3411 w 10000"/>
                  <a:gd name="connsiteY104" fmla="*/ 230 h 10000"/>
                  <a:gd name="connsiteX105" fmla="*/ 3443 w 10000"/>
                  <a:gd name="connsiteY105" fmla="*/ 186 h 10000"/>
                  <a:gd name="connsiteX106" fmla="*/ 3470 w 10000"/>
                  <a:gd name="connsiteY106" fmla="*/ 149 h 10000"/>
                  <a:gd name="connsiteX107" fmla="*/ 3497 w 10000"/>
                  <a:gd name="connsiteY107" fmla="*/ 118 h 10000"/>
                  <a:gd name="connsiteX108" fmla="*/ 3529 w 10000"/>
                  <a:gd name="connsiteY108" fmla="*/ 87 h 10000"/>
                  <a:gd name="connsiteX109" fmla="*/ 3556 w 10000"/>
                  <a:gd name="connsiteY109" fmla="*/ 68 h 10000"/>
                  <a:gd name="connsiteX110" fmla="*/ 3587 w 10000"/>
                  <a:gd name="connsiteY110" fmla="*/ 43 h 10000"/>
                  <a:gd name="connsiteX111" fmla="*/ 3614 w 10000"/>
                  <a:gd name="connsiteY111" fmla="*/ 31 h 10000"/>
                  <a:gd name="connsiteX112" fmla="*/ 3641 w 10000"/>
                  <a:gd name="connsiteY112" fmla="*/ 19 h 10000"/>
                  <a:gd name="connsiteX113" fmla="*/ 3673 w 10000"/>
                  <a:gd name="connsiteY113" fmla="*/ 6 h 10000"/>
                  <a:gd name="connsiteX114" fmla="*/ 3700 w 10000"/>
                  <a:gd name="connsiteY114" fmla="*/ 6 h 10000"/>
                  <a:gd name="connsiteX115" fmla="*/ 3731 w 10000"/>
                  <a:gd name="connsiteY115" fmla="*/ 0 h 10000"/>
                  <a:gd name="connsiteX116" fmla="*/ 3758 w 10000"/>
                  <a:gd name="connsiteY116" fmla="*/ 0 h 10000"/>
                  <a:gd name="connsiteX117" fmla="*/ 3785 w 10000"/>
                  <a:gd name="connsiteY117" fmla="*/ 6 h 10000"/>
                  <a:gd name="connsiteX118" fmla="*/ 3817 w 10000"/>
                  <a:gd name="connsiteY118" fmla="*/ 12 h 10000"/>
                  <a:gd name="connsiteX119" fmla="*/ 3844 w 10000"/>
                  <a:gd name="connsiteY119" fmla="*/ 19 h 10000"/>
                  <a:gd name="connsiteX120" fmla="*/ 3876 w 10000"/>
                  <a:gd name="connsiteY120" fmla="*/ 31 h 10000"/>
                  <a:gd name="connsiteX121" fmla="*/ 3903 w 10000"/>
                  <a:gd name="connsiteY121" fmla="*/ 43 h 10000"/>
                  <a:gd name="connsiteX122" fmla="*/ 3930 w 10000"/>
                  <a:gd name="connsiteY122" fmla="*/ 62 h 10000"/>
                  <a:gd name="connsiteX123" fmla="*/ 3957 w 10000"/>
                  <a:gd name="connsiteY123" fmla="*/ 81 h 10000"/>
                  <a:gd name="connsiteX124" fmla="*/ 3988 w 10000"/>
                  <a:gd name="connsiteY124" fmla="*/ 106 h 10000"/>
                  <a:gd name="connsiteX125" fmla="*/ 4015 w 10000"/>
                  <a:gd name="connsiteY125" fmla="*/ 130 h 10000"/>
                  <a:gd name="connsiteX126" fmla="*/ 4047 w 10000"/>
                  <a:gd name="connsiteY126" fmla="*/ 155 h 10000"/>
                  <a:gd name="connsiteX127" fmla="*/ 4074 w 10000"/>
                  <a:gd name="connsiteY127" fmla="*/ 186 h 10000"/>
                  <a:gd name="connsiteX128" fmla="*/ 4101 w 10000"/>
                  <a:gd name="connsiteY128" fmla="*/ 217 h 10000"/>
                  <a:gd name="connsiteX129" fmla="*/ 4132 w 10000"/>
                  <a:gd name="connsiteY129" fmla="*/ 255 h 10000"/>
                  <a:gd name="connsiteX130" fmla="*/ 4160 w 10000"/>
                  <a:gd name="connsiteY130" fmla="*/ 292 h 10000"/>
                  <a:gd name="connsiteX131" fmla="*/ 4191 w 10000"/>
                  <a:gd name="connsiteY131" fmla="*/ 329 h 10000"/>
                  <a:gd name="connsiteX132" fmla="*/ 4218 w 10000"/>
                  <a:gd name="connsiteY132" fmla="*/ 373 h 10000"/>
                  <a:gd name="connsiteX133" fmla="*/ 4245 w 10000"/>
                  <a:gd name="connsiteY133" fmla="*/ 422 h 10000"/>
                  <a:gd name="connsiteX134" fmla="*/ 4277 w 10000"/>
                  <a:gd name="connsiteY134" fmla="*/ 466 h 10000"/>
                  <a:gd name="connsiteX135" fmla="*/ 4304 w 10000"/>
                  <a:gd name="connsiteY135" fmla="*/ 522 h 10000"/>
                  <a:gd name="connsiteX136" fmla="*/ 4335 w 10000"/>
                  <a:gd name="connsiteY136" fmla="*/ 571 h 10000"/>
                  <a:gd name="connsiteX137" fmla="*/ 4362 w 10000"/>
                  <a:gd name="connsiteY137" fmla="*/ 634 h 10000"/>
                  <a:gd name="connsiteX138" fmla="*/ 4389 w 10000"/>
                  <a:gd name="connsiteY138" fmla="*/ 689 h 10000"/>
                  <a:gd name="connsiteX139" fmla="*/ 4421 w 10000"/>
                  <a:gd name="connsiteY139" fmla="*/ 752 h 10000"/>
                  <a:gd name="connsiteX140" fmla="*/ 4448 w 10000"/>
                  <a:gd name="connsiteY140" fmla="*/ 820 h 10000"/>
                  <a:gd name="connsiteX141" fmla="*/ 4475 w 10000"/>
                  <a:gd name="connsiteY141" fmla="*/ 888 h 10000"/>
                  <a:gd name="connsiteX142" fmla="*/ 4507 w 10000"/>
                  <a:gd name="connsiteY142" fmla="*/ 957 h 10000"/>
                  <a:gd name="connsiteX143" fmla="*/ 4534 w 10000"/>
                  <a:gd name="connsiteY143" fmla="*/ 1037 h 10000"/>
                  <a:gd name="connsiteX144" fmla="*/ 4565 w 10000"/>
                  <a:gd name="connsiteY144" fmla="*/ 1118 h 10000"/>
                  <a:gd name="connsiteX145" fmla="*/ 4592 w 10000"/>
                  <a:gd name="connsiteY145" fmla="*/ 1199 h 10000"/>
                  <a:gd name="connsiteX146" fmla="*/ 4619 w 10000"/>
                  <a:gd name="connsiteY146" fmla="*/ 1286 h 10000"/>
                  <a:gd name="connsiteX147" fmla="*/ 4651 w 10000"/>
                  <a:gd name="connsiteY147" fmla="*/ 1373 h 10000"/>
                  <a:gd name="connsiteX148" fmla="*/ 4678 w 10000"/>
                  <a:gd name="connsiteY148" fmla="*/ 1472 h 10000"/>
                  <a:gd name="connsiteX149" fmla="*/ 4709 w 10000"/>
                  <a:gd name="connsiteY149" fmla="*/ 1565 h 10000"/>
                  <a:gd name="connsiteX150" fmla="*/ 4736 w 10000"/>
                  <a:gd name="connsiteY150" fmla="*/ 1671 h 10000"/>
                  <a:gd name="connsiteX151" fmla="*/ 4763 w 10000"/>
                  <a:gd name="connsiteY151" fmla="*/ 1776 h 10000"/>
                  <a:gd name="connsiteX152" fmla="*/ 4795 w 10000"/>
                  <a:gd name="connsiteY152" fmla="*/ 1894 h 10000"/>
                  <a:gd name="connsiteX153" fmla="*/ 4822 w 10000"/>
                  <a:gd name="connsiteY153" fmla="*/ 2012 h 10000"/>
                  <a:gd name="connsiteX154" fmla="*/ 4854 w 10000"/>
                  <a:gd name="connsiteY154" fmla="*/ 2137 h 10000"/>
                  <a:gd name="connsiteX155" fmla="*/ 4881 w 10000"/>
                  <a:gd name="connsiteY155" fmla="*/ 2267 h 10000"/>
                  <a:gd name="connsiteX156" fmla="*/ 4908 w 10000"/>
                  <a:gd name="connsiteY156" fmla="*/ 2404 h 10000"/>
                  <a:gd name="connsiteX157" fmla="*/ 4935 w 10000"/>
                  <a:gd name="connsiteY157" fmla="*/ 2553 h 10000"/>
                  <a:gd name="connsiteX158" fmla="*/ 4966 w 10000"/>
                  <a:gd name="connsiteY158" fmla="*/ 2708 h 10000"/>
                  <a:gd name="connsiteX159" fmla="*/ 4993 w 10000"/>
                  <a:gd name="connsiteY159" fmla="*/ 2870 h 10000"/>
                  <a:gd name="connsiteX160" fmla="*/ 5025 w 10000"/>
                  <a:gd name="connsiteY160" fmla="*/ 3043 h 10000"/>
                  <a:gd name="connsiteX161" fmla="*/ 5052 w 10000"/>
                  <a:gd name="connsiteY161" fmla="*/ 3230 h 10000"/>
                  <a:gd name="connsiteX162" fmla="*/ 5079 w 10000"/>
                  <a:gd name="connsiteY162" fmla="*/ 3429 h 10000"/>
                  <a:gd name="connsiteX163" fmla="*/ 5110 w 10000"/>
                  <a:gd name="connsiteY163" fmla="*/ 3646 h 10000"/>
                  <a:gd name="connsiteX164" fmla="*/ 5137 w 10000"/>
                  <a:gd name="connsiteY164" fmla="*/ 3882 h 10000"/>
                  <a:gd name="connsiteX165" fmla="*/ 5169 w 10000"/>
                  <a:gd name="connsiteY165" fmla="*/ 4143 h 10000"/>
                  <a:gd name="connsiteX166" fmla="*/ 5196 w 10000"/>
                  <a:gd name="connsiteY166" fmla="*/ 4441 h 10000"/>
                  <a:gd name="connsiteX167" fmla="*/ 5223 w 10000"/>
                  <a:gd name="connsiteY167" fmla="*/ 4789 h 10000"/>
                  <a:gd name="connsiteX168" fmla="*/ 5255 w 10000"/>
                  <a:gd name="connsiteY168" fmla="*/ 5205 h 10000"/>
                  <a:gd name="connsiteX169" fmla="*/ 5282 w 10000"/>
                  <a:gd name="connsiteY169" fmla="*/ 5758 h 10000"/>
                  <a:gd name="connsiteX170" fmla="*/ 5313 w 10000"/>
                  <a:gd name="connsiteY170" fmla="*/ 6671 h 10000"/>
                  <a:gd name="connsiteX171" fmla="*/ 5340 w 10000"/>
                  <a:gd name="connsiteY171" fmla="*/ 7776 h 10000"/>
                  <a:gd name="connsiteX172" fmla="*/ 5367 w 10000"/>
                  <a:gd name="connsiteY172" fmla="*/ 6565 h 10000"/>
                  <a:gd name="connsiteX173" fmla="*/ 5399 w 10000"/>
                  <a:gd name="connsiteY173" fmla="*/ 6255 h 10000"/>
                  <a:gd name="connsiteX174" fmla="*/ 5426 w 10000"/>
                  <a:gd name="connsiteY174" fmla="*/ 6155 h 10000"/>
                  <a:gd name="connsiteX175" fmla="*/ 5453 w 10000"/>
                  <a:gd name="connsiteY175" fmla="*/ 6180 h 10000"/>
                  <a:gd name="connsiteX176" fmla="*/ 5484 w 10000"/>
                  <a:gd name="connsiteY176" fmla="*/ 6286 h 10000"/>
                  <a:gd name="connsiteX177" fmla="*/ 5511 w 10000"/>
                  <a:gd name="connsiteY177" fmla="*/ 6484 h 10000"/>
                  <a:gd name="connsiteX178" fmla="*/ 5539 w 10000"/>
                  <a:gd name="connsiteY178" fmla="*/ 6801 h 10000"/>
                  <a:gd name="connsiteX179" fmla="*/ 5570 w 10000"/>
                  <a:gd name="connsiteY179" fmla="*/ 7373 h 10000"/>
                  <a:gd name="connsiteX180" fmla="*/ 5597 w 10000"/>
                  <a:gd name="connsiteY180" fmla="*/ 9447 h 10000"/>
                  <a:gd name="connsiteX181" fmla="*/ 5629 w 10000"/>
                  <a:gd name="connsiteY181" fmla="*/ 7621 h 10000"/>
                  <a:gd name="connsiteX182" fmla="*/ 5656 w 10000"/>
                  <a:gd name="connsiteY182" fmla="*/ 7012 h 10000"/>
                  <a:gd name="connsiteX183" fmla="*/ 5683 w 10000"/>
                  <a:gd name="connsiteY183" fmla="*/ 6708 h 10000"/>
                  <a:gd name="connsiteX184" fmla="*/ 5714 w 10000"/>
                  <a:gd name="connsiteY184" fmla="*/ 6534 h 10000"/>
                  <a:gd name="connsiteX185" fmla="*/ 5741 w 10000"/>
                  <a:gd name="connsiteY185" fmla="*/ 6429 h 10000"/>
                  <a:gd name="connsiteX186" fmla="*/ 5773 w 10000"/>
                  <a:gd name="connsiteY186" fmla="*/ 6385 h 10000"/>
                  <a:gd name="connsiteX187" fmla="*/ 5800 w 10000"/>
                  <a:gd name="connsiteY187" fmla="*/ 6385 h 10000"/>
                  <a:gd name="connsiteX188" fmla="*/ 5827 w 10000"/>
                  <a:gd name="connsiteY188" fmla="*/ 6429 h 10000"/>
                  <a:gd name="connsiteX189" fmla="*/ 5858 w 10000"/>
                  <a:gd name="connsiteY189" fmla="*/ 6516 h 10000"/>
                  <a:gd name="connsiteX190" fmla="*/ 5886 w 10000"/>
                  <a:gd name="connsiteY190" fmla="*/ 6646 h 10000"/>
                  <a:gd name="connsiteX191" fmla="*/ 5913 w 10000"/>
                  <a:gd name="connsiteY191" fmla="*/ 6845 h 10000"/>
                  <a:gd name="connsiteX192" fmla="*/ 5944 w 10000"/>
                  <a:gd name="connsiteY192" fmla="*/ 7149 h 10000"/>
                  <a:gd name="connsiteX193" fmla="*/ 5971 w 10000"/>
                  <a:gd name="connsiteY193" fmla="*/ 7658 h 10000"/>
                  <a:gd name="connsiteX194" fmla="*/ 6003 w 10000"/>
                  <a:gd name="connsiteY194" fmla="*/ 9093 h 10000"/>
                  <a:gd name="connsiteX195" fmla="*/ 6030 w 10000"/>
                  <a:gd name="connsiteY195" fmla="*/ 8106 h 10000"/>
                  <a:gd name="connsiteX196" fmla="*/ 6057 w 10000"/>
                  <a:gd name="connsiteY196" fmla="*/ 7385 h 10000"/>
                  <a:gd name="connsiteX197" fmla="*/ 6088 w 10000"/>
                  <a:gd name="connsiteY197" fmla="*/ 7019 h 10000"/>
                  <a:gd name="connsiteX198" fmla="*/ 6115 w 10000"/>
                  <a:gd name="connsiteY198" fmla="*/ 6789 h 10000"/>
                  <a:gd name="connsiteX199" fmla="*/ 6147 w 10000"/>
                  <a:gd name="connsiteY199" fmla="*/ 6634 h 10000"/>
                  <a:gd name="connsiteX200" fmla="*/ 6174 w 10000"/>
                  <a:gd name="connsiteY200" fmla="*/ 6534 h 10000"/>
                  <a:gd name="connsiteX201" fmla="*/ 6201 w 10000"/>
                  <a:gd name="connsiteY201" fmla="*/ 6472 h 10000"/>
                  <a:gd name="connsiteX202" fmla="*/ 6233 w 10000"/>
                  <a:gd name="connsiteY202" fmla="*/ 6441 h 10000"/>
                  <a:gd name="connsiteX203" fmla="*/ 6260 w 10000"/>
                  <a:gd name="connsiteY203" fmla="*/ 6435 h 10000"/>
                  <a:gd name="connsiteX204" fmla="*/ 6291 w 10000"/>
                  <a:gd name="connsiteY204" fmla="*/ 6460 h 10000"/>
                  <a:gd name="connsiteX205" fmla="*/ 6318 w 10000"/>
                  <a:gd name="connsiteY205" fmla="*/ 6516 h 10000"/>
                  <a:gd name="connsiteX206" fmla="*/ 6345 w 10000"/>
                  <a:gd name="connsiteY206" fmla="*/ 6609 h 10000"/>
                  <a:gd name="connsiteX207" fmla="*/ 6372 w 10000"/>
                  <a:gd name="connsiteY207" fmla="*/ 6733 h 10000"/>
                  <a:gd name="connsiteX208" fmla="*/ 6404 w 10000"/>
                  <a:gd name="connsiteY208" fmla="*/ 6919 h 10000"/>
                  <a:gd name="connsiteX209" fmla="*/ 6431 w 10000"/>
                  <a:gd name="connsiteY209" fmla="*/ 7186 h 10000"/>
                  <a:gd name="connsiteX210" fmla="*/ 6462 w 10000"/>
                  <a:gd name="connsiteY210" fmla="*/ 7596 h 10000"/>
                  <a:gd name="connsiteX211" fmla="*/ 6489 w 10000"/>
                  <a:gd name="connsiteY211" fmla="*/ 8466 h 10000"/>
                  <a:gd name="connsiteX212" fmla="*/ 6516 w 10000"/>
                  <a:gd name="connsiteY212" fmla="*/ 8801 h 10000"/>
                  <a:gd name="connsiteX213" fmla="*/ 6548 w 10000"/>
                  <a:gd name="connsiteY213" fmla="*/ 7714 h 10000"/>
                  <a:gd name="connsiteX214" fmla="*/ 6575 w 10000"/>
                  <a:gd name="connsiteY214" fmla="*/ 7261 h 10000"/>
                  <a:gd name="connsiteX215" fmla="*/ 6607 w 10000"/>
                  <a:gd name="connsiteY215" fmla="*/ 6981 h 10000"/>
                  <a:gd name="connsiteX216" fmla="*/ 6634 w 10000"/>
                  <a:gd name="connsiteY216" fmla="*/ 6795 h 10000"/>
                  <a:gd name="connsiteX217" fmla="*/ 6661 w 10000"/>
                  <a:gd name="connsiteY217" fmla="*/ 6658 h 10000"/>
                  <a:gd name="connsiteX218" fmla="*/ 6692 w 10000"/>
                  <a:gd name="connsiteY218" fmla="*/ 6559 h 10000"/>
                  <a:gd name="connsiteX219" fmla="*/ 6719 w 10000"/>
                  <a:gd name="connsiteY219" fmla="*/ 6497 h 10000"/>
                  <a:gd name="connsiteX220" fmla="*/ 6751 w 10000"/>
                  <a:gd name="connsiteY220" fmla="*/ 6460 h 10000"/>
                  <a:gd name="connsiteX221" fmla="*/ 6778 w 10000"/>
                  <a:gd name="connsiteY221" fmla="*/ 6453 h 10000"/>
                  <a:gd name="connsiteX222" fmla="*/ 6805 w 10000"/>
                  <a:gd name="connsiteY222" fmla="*/ 6460 h 10000"/>
                  <a:gd name="connsiteX223" fmla="*/ 6836 w 10000"/>
                  <a:gd name="connsiteY223" fmla="*/ 6503 h 10000"/>
                  <a:gd name="connsiteX224" fmla="*/ 6863 w 10000"/>
                  <a:gd name="connsiteY224" fmla="*/ 6565 h 10000"/>
                  <a:gd name="connsiteX225" fmla="*/ 6890 w 10000"/>
                  <a:gd name="connsiteY225" fmla="*/ 6658 h 10000"/>
                  <a:gd name="connsiteX226" fmla="*/ 6922 w 10000"/>
                  <a:gd name="connsiteY226" fmla="*/ 6789 h 10000"/>
                  <a:gd name="connsiteX227" fmla="*/ 6949 w 10000"/>
                  <a:gd name="connsiteY227" fmla="*/ 6975 h 10000"/>
                  <a:gd name="connsiteX228" fmla="*/ 6981 w 10000"/>
                  <a:gd name="connsiteY228" fmla="*/ 7236 h 10000"/>
                  <a:gd name="connsiteX229" fmla="*/ 7008 w 10000"/>
                  <a:gd name="connsiteY229" fmla="*/ 7634 h 10000"/>
                  <a:gd name="connsiteX230" fmla="*/ 7035 w 10000"/>
                  <a:gd name="connsiteY230" fmla="*/ 8460 h 10000"/>
                  <a:gd name="connsiteX231" fmla="*/ 7066 w 10000"/>
                  <a:gd name="connsiteY231" fmla="*/ 8969 h 10000"/>
                  <a:gd name="connsiteX232" fmla="*/ 7093 w 10000"/>
                  <a:gd name="connsiteY232" fmla="*/ 7801 h 10000"/>
                  <a:gd name="connsiteX233" fmla="*/ 7125 w 10000"/>
                  <a:gd name="connsiteY233" fmla="*/ 7329 h 10000"/>
                  <a:gd name="connsiteX234" fmla="*/ 7152 w 10000"/>
                  <a:gd name="connsiteY234" fmla="*/ 7037 h 10000"/>
                  <a:gd name="connsiteX235" fmla="*/ 7179 w 10000"/>
                  <a:gd name="connsiteY235" fmla="*/ 6839 h 10000"/>
                  <a:gd name="connsiteX236" fmla="*/ 7210 w 10000"/>
                  <a:gd name="connsiteY236" fmla="*/ 6696 h 10000"/>
                  <a:gd name="connsiteX237" fmla="*/ 7237 w 10000"/>
                  <a:gd name="connsiteY237" fmla="*/ 6590 h 10000"/>
                  <a:gd name="connsiteX238" fmla="*/ 7269 w 10000"/>
                  <a:gd name="connsiteY238" fmla="*/ 6516 h 10000"/>
                  <a:gd name="connsiteX239" fmla="*/ 7296 w 10000"/>
                  <a:gd name="connsiteY239" fmla="*/ 6472 h 10000"/>
                  <a:gd name="connsiteX240" fmla="*/ 7323 w 10000"/>
                  <a:gd name="connsiteY240" fmla="*/ 6447 h 10000"/>
                  <a:gd name="connsiteX241" fmla="*/ 7350 w 10000"/>
                  <a:gd name="connsiteY241" fmla="*/ 6447 h 10000"/>
                  <a:gd name="connsiteX242" fmla="*/ 7382 w 10000"/>
                  <a:gd name="connsiteY242" fmla="*/ 6466 h 10000"/>
                  <a:gd name="connsiteX243" fmla="*/ 7409 w 10000"/>
                  <a:gd name="connsiteY243" fmla="*/ 6509 h 10000"/>
                  <a:gd name="connsiteX244" fmla="*/ 7440 w 10000"/>
                  <a:gd name="connsiteY244" fmla="*/ 6578 h 10000"/>
                  <a:gd name="connsiteX245" fmla="*/ 7467 w 10000"/>
                  <a:gd name="connsiteY245" fmla="*/ 6677 h 10000"/>
                  <a:gd name="connsiteX246" fmla="*/ 7494 w 10000"/>
                  <a:gd name="connsiteY246" fmla="*/ 6814 h 10000"/>
                  <a:gd name="connsiteX247" fmla="*/ 7526 w 10000"/>
                  <a:gd name="connsiteY247" fmla="*/ 7006 h 10000"/>
                  <a:gd name="connsiteX248" fmla="*/ 7553 w 10000"/>
                  <a:gd name="connsiteY248" fmla="*/ 7273 h 10000"/>
                  <a:gd name="connsiteX249" fmla="*/ 7584 w 10000"/>
                  <a:gd name="connsiteY249" fmla="*/ 7696 h 10000"/>
                  <a:gd name="connsiteX250" fmla="*/ 7612 w 10000"/>
                  <a:gd name="connsiteY250" fmla="*/ 8584 h 10000"/>
                  <a:gd name="connsiteX251" fmla="*/ 7639 w 10000"/>
                  <a:gd name="connsiteY251" fmla="*/ 8814 h 10000"/>
                  <a:gd name="connsiteX252" fmla="*/ 7670 w 10000"/>
                  <a:gd name="connsiteY252" fmla="*/ 7770 h 10000"/>
                  <a:gd name="connsiteX253" fmla="*/ 7697 w 10000"/>
                  <a:gd name="connsiteY253" fmla="*/ 7317 h 10000"/>
                  <a:gd name="connsiteX254" fmla="*/ 7729 w 10000"/>
                  <a:gd name="connsiteY254" fmla="*/ 7031 h 10000"/>
                  <a:gd name="connsiteX255" fmla="*/ 7756 w 10000"/>
                  <a:gd name="connsiteY255" fmla="*/ 6839 h 10000"/>
                  <a:gd name="connsiteX256" fmla="*/ 7783 w 10000"/>
                  <a:gd name="connsiteY256" fmla="*/ 6696 h 10000"/>
                  <a:gd name="connsiteX257" fmla="*/ 7810 w 10000"/>
                  <a:gd name="connsiteY257" fmla="*/ 6590 h 10000"/>
                  <a:gd name="connsiteX258" fmla="*/ 7841 w 10000"/>
                  <a:gd name="connsiteY258" fmla="*/ 6522 h 10000"/>
                  <a:gd name="connsiteX259" fmla="*/ 7868 w 10000"/>
                  <a:gd name="connsiteY259" fmla="*/ 6472 h 10000"/>
                  <a:gd name="connsiteX260" fmla="*/ 7900 w 10000"/>
                  <a:gd name="connsiteY260" fmla="*/ 6447 h 10000"/>
                  <a:gd name="connsiteX261" fmla="*/ 7927 w 10000"/>
                  <a:gd name="connsiteY261" fmla="*/ 6447 h 10000"/>
                  <a:gd name="connsiteX262" fmla="*/ 7954 w 10000"/>
                  <a:gd name="connsiteY262" fmla="*/ 6466 h 10000"/>
                  <a:gd name="connsiteX263" fmla="*/ 7986 w 10000"/>
                  <a:gd name="connsiteY263" fmla="*/ 6509 h 10000"/>
                  <a:gd name="connsiteX264" fmla="*/ 8013 w 10000"/>
                  <a:gd name="connsiteY264" fmla="*/ 6578 h 10000"/>
                  <a:gd name="connsiteX265" fmla="*/ 8044 w 10000"/>
                  <a:gd name="connsiteY265" fmla="*/ 6683 h 10000"/>
                  <a:gd name="connsiteX266" fmla="*/ 8071 w 10000"/>
                  <a:gd name="connsiteY266" fmla="*/ 6820 h 10000"/>
                  <a:gd name="connsiteX267" fmla="*/ 8098 w 10000"/>
                  <a:gd name="connsiteY267" fmla="*/ 7006 h 10000"/>
                  <a:gd name="connsiteX268" fmla="*/ 8130 w 10000"/>
                  <a:gd name="connsiteY268" fmla="*/ 7280 h 10000"/>
                  <a:gd name="connsiteX269" fmla="*/ 8157 w 10000"/>
                  <a:gd name="connsiteY269" fmla="*/ 7714 h 10000"/>
                  <a:gd name="connsiteX270" fmla="*/ 8188 w 10000"/>
                  <a:gd name="connsiteY270" fmla="*/ 8671 h 10000"/>
                  <a:gd name="connsiteX271" fmla="*/ 8215 w 10000"/>
                  <a:gd name="connsiteY271" fmla="*/ 8696 h 10000"/>
                  <a:gd name="connsiteX272" fmla="*/ 8242 w 10000"/>
                  <a:gd name="connsiteY272" fmla="*/ 7720 h 10000"/>
                  <a:gd name="connsiteX273" fmla="*/ 8274 w 10000"/>
                  <a:gd name="connsiteY273" fmla="*/ 7286 h 10000"/>
                  <a:gd name="connsiteX274" fmla="*/ 8301 w 10000"/>
                  <a:gd name="connsiteY274" fmla="*/ 7006 h 10000"/>
                  <a:gd name="connsiteX275" fmla="*/ 8328 w 10000"/>
                  <a:gd name="connsiteY275" fmla="*/ 6820 h 10000"/>
                  <a:gd name="connsiteX276" fmla="*/ 8360 w 10000"/>
                  <a:gd name="connsiteY276" fmla="*/ 6683 h 10000"/>
                  <a:gd name="connsiteX277" fmla="*/ 8387 w 10000"/>
                  <a:gd name="connsiteY277" fmla="*/ 6584 h 10000"/>
                  <a:gd name="connsiteX278" fmla="*/ 8418 w 10000"/>
                  <a:gd name="connsiteY278" fmla="*/ 6516 h 10000"/>
                  <a:gd name="connsiteX279" fmla="*/ 8445 w 10000"/>
                  <a:gd name="connsiteY279" fmla="*/ 6472 h 10000"/>
                  <a:gd name="connsiteX280" fmla="*/ 8472 w 10000"/>
                  <a:gd name="connsiteY280" fmla="*/ 6453 h 10000"/>
                  <a:gd name="connsiteX281" fmla="*/ 8504 w 10000"/>
                  <a:gd name="connsiteY281" fmla="*/ 6460 h 10000"/>
                  <a:gd name="connsiteX282" fmla="*/ 8531 w 10000"/>
                  <a:gd name="connsiteY282" fmla="*/ 6491 h 10000"/>
                  <a:gd name="connsiteX283" fmla="*/ 8562 w 10000"/>
                  <a:gd name="connsiteY283" fmla="*/ 6553 h 10000"/>
                  <a:gd name="connsiteX284" fmla="*/ 8589 w 10000"/>
                  <a:gd name="connsiteY284" fmla="*/ 6640 h 10000"/>
                  <a:gd name="connsiteX285" fmla="*/ 8616 w 10000"/>
                  <a:gd name="connsiteY285" fmla="*/ 6770 h 10000"/>
                  <a:gd name="connsiteX286" fmla="*/ 8648 w 10000"/>
                  <a:gd name="connsiteY286" fmla="*/ 6944 h 10000"/>
                  <a:gd name="connsiteX287" fmla="*/ 8675 w 10000"/>
                  <a:gd name="connsiteY287" fmla="*/ 7205 h 10000"/>
                  <a:gd name="connsiteX288" fmla="*/ 8707 w 10000"/>
                  <a:gd name="connsiteY288" fmla="*/ 7615 h 10000"/>
                  <a:gd name="connsiteX289" fmla="*/ 8734 w 10000"/>
                  <a:gd name="connsiteY289" fmla="*/ 8460 h 10000"/>
                  <a:gd name="connsiteX290" fmla="*/ 8761 w 10000"/>
                  <a:gd name="connsiteY290" fmla="*/ 8839 h 10000"/>
                  <a:gd name="connsiteX291" fmla="*/ 8788 w 10000"/>
                  <a:gd name="connsiteY291" fmla="*/ 7733 h 10000"/>
                  <a:gd name="connsiteX292" fmla="*/ 8819 w 10000"/>
                  <a:gd name="connsiteY292" fmla="*/ 7267 h 10000"/>
                  <a:gd name="connsiteX293" fmla="*/ 8851 w 10000"/>
                  <a:gd name="connsiteY293" fmla="*/ 6981 h 10000"/>
                  <a:gd name="connsiteX294" fmla="*/ 8878 w 10000"/>
                  <a:gd name="connsiteY294" fmla="*/ 6783 h 10000"/>
                  <a:gd name="connsiteX295" fmla="*/ 8905 w 10000"/>
                  <a:gd name="connsiteY295" fmla="*/ 6646 h 10000"/>
                  <a:gd name="connsiteX296" fmla="*/ 8932 w 10000"/>
                  <a:gd name="connsiteY296" fmla="*/ 6547 h 10000"/>
                  <a:gd name="connsiteX297" fmla="*/ 8963 w 10000"/>
                  <a:gd name="connsiteY297" fmla="*/ 6484 h 10000"/>
                  <a:gd name="connsiteX298" fmla="*/ 8991 w 10000"/>
                  <a:gd name="connsiteY298" fmla="*/ 6453 h 10000"/>
                  <a:gd name="connsiteX299" fmla="*/ 9022 w 10000"/>
                  <a:gd name="connsiteY299" fmla="*/ 6447 h 10000"/>
                  <a:gd name="connsiteX300" fmla="*/ 9049 w 10000"/>
                  <a:gd name="connsiteY300" fmla="*/ 6472 h 10000"/>
                  <a:gd name="connsiteX301" fmla="*/ 9076 w 10000"/>
                  <a:gd name="connsiteY301" fmla="*/ 6528 h 10000"/>
                  <a:gd name="connsiteX302" fmla="*/ 9108 w 10000"/>
                  <a:gd name="connsiteY302" fmla="*/ 6621 h 10000"/>
                  <a:gd name="connsiteX303" fmla="*/ 9135 w 10000"/>
                  <a:gd name="connsiteY303" fmla="*/ 6758 h 10000"/>
                  <a:gd name="connsiteX304" fmla="*/ 9166 w 10000"/>
                  <a:gd name="connsiteY304" fmla="*/ 6957 h 10000"/>
                  <a:gd name="connsiteX305" fmla="*/ 9193 w 10000"/>
                  <a:gd name="connsiteY305" fmla="*/ 7267 h 10000"/>
                  <a:gd name="connsiteX306" fmla="*/ 9220 w 10000"/>
                  <a:gd name="connsiteY306" fmla="*/ 7814 h 10000"/>
                  <a:gd name="connsiteX307" fmla="*/ 9252 w 10000"/>
                  <a:gd name="connsiteY307" fmla="*/ 9863 h 10000"/>
                  <a:gd name="connsiteX308" fmla="*/ 9279 w 10000"/>
                  <a:gd name="connsiteY308" fmla="*/ 7988 h 10000"/>
                  <a:gd name="connsiteX309" fmla="*/ 9306 w 10000"/>
                  <a:gd name="connsiteY309" fmla="*/ 7335 h 10000"/>
                  <a:gd name="connsiteX310" fmla="*/ 9338 w 10000"/>
                  <a:gd name="connsiteY310" fmla="*/ 6988 h 10000"/>
                  <a:gd name="connsiteX311" fmla="*/ 9365 w 10000"/>
                  <a:gd name="connsiteY311" fmla="*/ 6758 h 10000"/>
                  <a:gd name="connsiteX312" fmla="*/ 9396 w 10000"/>
                  <a:gd name="connsiteY312" fmla="*/ 6602 h 10000"/>
                  <a:gd name="connsiteX313" fmla="*/ 9423 w 10000"/>
                  <a:gd name="connsiteY313" fmla="*/ 6503 h 10000"/>
                  <a:gd name="connsiteX314" fmla="*/ 9450 w 10000"/>
                  <a:gd name="connsiteY314" fmla="*/ 6447 h 10000"/>
                  <a:gd name="connsiteX315" fmla="*/ 9482 w 10000"/>
                  <a:gd name="connsiteY315" fmla="*/ 6435 h 10000"/>
                  <a:gd name="connsiteX316" fmla="*/ 9509 w 10000"/>
                  <a:gd name="connsiteY316" fmla="*/ 6460 h 10000"/>
                  <a:gd name="connsiteX317" fmla="*/ 9540 w 10000"/>
                  <a:gd name="connsiteY317" fmla="*/ 6534 h 10000"/>
                  <a:gd name="connsiteX318" fmla="*/ 9567 w 10000"/>
                  <a:gd name="connsiteY318" fmla="*/ 6665 h 10000"/>
                  <a:gd name="connsiteX319" fmla="*/ 9594 w 10000"/>
                  <a:gd name="connsiteY319" fmla="*/ 6882 h 10000"/>
                  <a:gd name="connsiteX320" fmla="*/ 9626 w 10000"/>
                  <a:gd name="connsiteY320" fmla="*/ 7242 h 10000"/>
                  <a:gd name="connsiteX321" fmla="*/ 9653 w 10000"/>
                  <a:gd name="connsiteY321" fmla="*/ 7981 h 10000"/>
                  <a:gd name="connsiteX322" fmla="*/ 9680 w 10000"/>
                  <a:gd name="connsiteY322" fmla="*/ 8820 h 10000"/>
                  <a:gd name="connsiteX323" fmla="*/ 9712 w 10000"/>
                  <a:gd name="connsiteY323" fmla="*/ 7484 h 10000"/>
                  <a:gd name="connsiteX324" fmla="*/ 9739 w 10000"/>
                  <a:gd name="connsiteY324" fmla="*/ 7012 h 10000"/>
                  <a:gd name="connsiteX325" fmla="*/ 9766 w 10000"/>
                  <a:gd name="connsiteY325" fmla="*/ 6758 h 10000"/>
                  <a:gd name="connsiteX326" fmla="*/ 9797 w 10000"/>
                  <a:gd name="connsiteY326" fmla="*/ 6615 h 10000"/>
                  <a:gd name="connsiteX327" fmla="*/ 9824 w 10000"/>
                  <a:gd name="connsiteY327" fmla="*/ 6559 h 10000"/>
                  <a:gd name="connsiteX328" fmla="*/ 9856 w 10000"/>
                  <a:gd name="connsiteY328" fmla="*/ 6590 h 10000"/>
                  <a:gd name="connsiteX329" fmla="*/ 9883 w 10000"/>
                  <a:gd name="connsiteY329" fmla="*/ 6708 h 10000"/>
                  <a:gd name="connsiteX330" fmla="*/ 9910 w 10000"/>
                  <a:gd name="connsiteY330" fmla="*/ 6950 h 10000"/>
                  <a:gd name="connsiteX331" fmla="*/ 9941 w 10000"/>
                  <a:gd name="connsiteY331" fmla="*/ 7404 h 10000"/>
                  <a:gd name="connsiteX332" fmla="*/ 9968 w 10000"/>
                  <a:gd name="connsiteY332" fmla="*/ 8516 h 10000"/>
                  <a:gd name="connsiteX333" fmla="*/ 10000 w 10000"/>
                  <a:gd name="connsiteY33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2781 w 10000"/>
                  <a:gd name="connsiteY97" fmla="*/ 584 h 10000"/>
                  <a:gd name="connsiteX98" fmla="*/ 3267 w 10000"/>
                  <a:gd name="connsiteY98" fmla="*/ 559 h 10000"/>
                  <a:gd name="connsiteX99" fmla="*/ 3299 w 10000"/>
                  <a:gd name="connsiteY99" fmla="*/ 478 h 10000"/>
                  <a:gd name="connsiteX100" fmla="*/ 3326 w 10000"/>
                  <a:gd name="connsiteY100" fmla="*/ 404 h 10000"/>
                  <a:gd name="connsiteX101" fmla="*/ 3357 w 10000"/>
                  <a:gd name="connsiteY101" fmla="*/ 335 h 10000"/>
                  <a:gd name="connsiteX102" fmla="*/ 3384 w 10000"/>
                  <a:gd name="connsiteY102" fmla="*/ 280 h 10000"/>
                  <a:gd name="connsiteX103" fmla="*/ 3411 w 10000"/>
                  <a:gd name="connsiteY103" fmla="*/ 230 h 10000"/>
                  <a:gd name="connsiteX104" fmla="*/ 3443 w 10000"/>
                  <a:gd name="connsiteY104" fmla="*/ 186 h 10000"/>
                  <a:gd name="connsiteX105" fmla="*/ 3470 w 10000"/>
                  <a:gd name="connsiteY105" fmla="*/ 149 h 10000"/>
                  <a:gd name="connsiteX106" fmla="*/ 3497 w 10000"/>
                  <a:gd name="connsiteY106" fmla="*/ 118 h 10000"/>
                  <a:gd name="connsiteX107" fmla="*/ 3529 w 10000"/>
                  <a:gd name="connsiteY107" fmla="*/ 87 h 10000"/>
                  <a:gd name="connsiteX108" fmla="*/ 3556 w 10000"/>
                  <a:gd name="connsiteY108" fmla="*/ 68 h 10000"/>
                  <a:gd name="connsiteX109" fmla="*/ 3587 w 10000"/>
                  <a:gd name="connsiteY109" fmla="*/ 43 h 10000"/>
                  <a:gd name="connsiteX110" fmla="*/ 3614 w 10000"/>
                  <a:gd name="connsiteY110" fmla="*/ 31 h 10000"/>
                  <a:gd name="connsiteX111" fmla="*/ 3641 w 10000"/>
                  <a:gd name="connsiteY111" fmla="*/ 19 h 10000"/>
                  <a:gd name="connsiteX112" fmla="*/ 3673 w 10000"/>
                  <a:gd name="connsiteY112" fmla="*/ 6 h 10000"/>
                  <a:gd name="connsiteX113" fmla="*/ 3700 w 10000"/>
                  <a:gd name="connsiteY113" fmla="*/ 6 h 10000"/>
                  <a:gd name="connsiteX114" fmla="*/ 3731 w 10000"/>
                  <a:gd name="connsiteY114" fmla="*/ 0 h 10000"/>
                  <a:gd name="connsiteX115" fmla="*/ 3758 w 10000"/>
                  <a:gd name="connsiteY115" fmla="*/ 0 h 10000"/>
                  <a:gd name="connsiteX116" fmla="*/ 3785 w 10000"/>
                  <a:gd name="connsiteY116" fmla="*/ 6 h 10000"/>
                  <a:gd name="connsiteX117" fmla="*/ 3817 w 10000"/>
                  <a:gd name="connsiteY117" fmla="*/ 12 h 10000"/>
                  <a:gd name="connsiteX118" fmla="*/ 3844 w 10000"/>
                  <a:gd name="connsiteY118" fmla="*/ 19 h 10000"/>
                  <a:gd name="connsiteX119" fmla="*/ 3876 w 10000"/>
                  <a:gd name="connsiteY119" fmla="*/ 31 h 10000"/>
                  <a:gd name="connsiteX120" fmla="*/ 3903 w 10000"/>
                  <a:gd name="connsiteY120" fmla="*/ 43 h 10000"/>
                  <a:gd name="connsiteX121" fmla="*/ 3930 w 10000"/>
                  <a:gd name="connsiteY121" fmla="*/ 62 h 10000"/>
                  <a:gd name="connsiteX122" fmla="*/ 3957 w 10000"/>
                  <a:gd name="connsiteY122" fmla="*/ 81 h 10000"/>
                  <a:gd name="connsiteX123" fmla="*/ 3988 w 10000"/>
                  <a:gd name="connsiteY123" fmla="*/ 106 h 10000"/>
                  <a:gd name="connsiteX124" fmla="*/ 4015 w 10000"/>
                  <a:gd name="connsiteY124" fmla="*/ 130 h 10000"/>
                  <a:gd name="connsiteX125" fmla="*/ 4047 w 10000"/>
                  <a:gd name="connsiteY125" fmla="*/ 155 h 10000"/>
                  <a:gd name="connsiteX126" fmla="*/ 4074 w 10000"/>
                  <a:gd name="connsiteY126" fmla="*/ 186 h 10000"/>
                  <a:gd name="connsiteX127" fmla="*/ 4101 w 10000"/>
                  <a:gd name="connsiteY127" fmla="*/ 217 h 10000"/>
                  <a:gd name="connsiteX128" fmla="*/ 4132 w 10000"/>
                  <a:gd name="connsiteY128" fmla="*/ 255 h 10000"/>
                  <a:gd name="connsiteX129" fmla="*/ 4160 w 10000"/>
                  <a:gd name="connsiteY129" fmla="*/ 292 h 10000"/>
                  <a:gd name="connsiteX130" fmla="*/ 4191 w 10000"/>
                  <a:gd name="connsiteY130" fmla="*/ 329 h 10000"/>
                  <a:gd name="connsiteX131" fmla="*/ 4218 w 10000"/>
                  <a:gd name="connsiteY131" fmla="*/ 373 h 10000"/>
                  <a:gd name="connsiteX132" fmla="*/ 4245 w 10000"/>
                  <a:gd name="connsiteY132" fmla="*/ 422 h 10000"/>
                  <a:gd name="connsiteX133" fmla="*/ 4277 w 10000"/>
                  <a:gd name="connsiteY133" fmla="*/ 466 h 10000"/>
                  <a:gd name="connsiteX134" fmla="*/ 4304 w 10000"/>
                  <a:gd name="connsiteY134" fmla="*/ 522 h 10000"/>
                  <a:gd name="connsiteX135" fmla="*/ 4335 w 10000"/>
                  <a:gd name="connsiteY135" fmla="*/ 571 h 10000"/>
                  <a:gd name="connsiteX136" fmla="*/ 4362 w 10000"/>
                  <a:gd name="connsiteY136" fmla="*/ 634 h 10000"/>
                  <a:gd name="connsiteX137" fmla="*/ 4389 w 10000"/>
                  <a:gd name="connsiteY137" fmla="*/ 689 h 10000"/>
                  <a:gd name="connsiteX138" fmla="*/ 4421 w 10000"/>
                  <a:gd name="connsiteY138" fmla="*/ 752 h 10000"/>
                  <a:gd name="connsiteX139" fmla="*/ 4448 w 10000"/>
                  <a:gd name="connsiteY139" fmla="*/ 820 h 10000"/>
                  <a:gd name="connsiteX140" fmla="*/ 4475 w 10000"/>
                  <a:gd name="connsiteY140" fmla="*/ 888 h 10000"/>
                  <a:gd name="connsiteX141" fmla="*/ 4507 w 10000"/>
                  <a:gd name="connsiteY141" fmla="*/ 957 h 10000"/>
                  <a:gd name="connsiteX142" fmla="*/ 4534 w 10000"/>
                  <a:gd name="connsiteY142" fmla="*/ 1037 h 10000"/>
                  <a:gd name="connsiteX143" fmla="*/ 4565 w 10000"/>
                  <a:gd name="connsiteY143" fmla="*/ 1118 h 10000"/>
                  <a:gd name="connsiteX144" fmla="*/ 4592 w 10000"/>
                  <a:gd name="connsiteY144" fmla="*/ 1199 h 10000"/>
                  <a:gd name="connsiteX145" fmla="*/ 4619 w 10000"/>
                  <a:gd name="connsiteY145" fmla="*/ 1286 h 10000"/>
                  <a:gd name="connsiteX146" fmla="*/ 4651 w 10000"/>
                  <a:gd name="connsiteY146" fmla="*/ 1373 h 10000"/>
                  <a:gd name="connsiteX147" fmla="*/ 4678 w 10000"/>
                  <a:gd name="connsiteY147" fmla="*/ 1472 h 10000"/>
                  <a:gd name="connsiteX148" fmla="*/ 4709 w 10000"/>
                  <a:gd name="connsiteY148" fmla="*/ 1565 h 10000"/>
                  <a:gd name="connsiteX149" fmla="*/ 4736 w 10000"/>
                  <a:gd name="connsiteY149" fmla="*/ 1671 h 10000"/>
                  <a:gd name="connsiteX150" fmla="*/ 4763 w 10000"/>
                  <a:gd name="connsiteY150" fmla="*/ 1776 h 10000"/>
                  <a:gd name="connsiteX151" fmla="*/ 4795 w 10000"/>
                  <a:gd name="connsiteY151" fmla="*/ 1894 h 10000"/>
                  <a:gd name="connsiteX152" fmla="*/ 4822 w 10000"/>
                  <a:gd name="connsiteY152" fmla="*/ 2012 h 10000"/>
                  <a:gd name="connsiteX153" fmla="*/ 4854 w 10000"/>
                  <a:gd name="connsiteY153" fmla="*/ 2137 h 10000"/>
                  <a:gd name="connsiteX154" fmla="*/ 4881 w 10000"/>
                  <a:gd name="connsiteY154" fmla="*/ 2267 h 10000"/>
                  <a:gd name="connsiteX155" fmla="*/ 4908 w 10000"/>
                  <a:gd name="connsiteY155" fmla="*/ 2404 h 10000"/>
                  <a:gd name="connsiteX156" fmla="*/ 4935 w 10000"/>
                  <a:gd name="connsiteY156" fmla="*/ 2553 h 10000"/>
                  <a:gd name="connsiteX157" fmla="*/ 4966 w 10000"/>
                  <a:gd name="connsiteY157" fmla="*/ 2708 h 10000"/>
                  <a:gd name="connsiteX158" fmla="*/ 4993 w 10000"/>
                  <a:gd name="connsiteY158" fmla="*/ 2870 h 10000"/>
                  <a:gd name="connsiteX159" fmla="*/ 5025 w 10000"/>
                  <a:gd name="connsiteY159" fmla="*/ 3043 h 10000"/>
                  <a:gd name="connsiteX160" fmla="*/ 5052 w 10000"/>
                  <a:gd name="connsiteY160" fmla="*/ 3230 h 10000"/>
                  <a:gd name="connsiteX161" fmla="*/ 5079 w 10000"/>
                  <a:gd name="connsiteY161" fmla="*/ 3429 h 10000"/>
                  <a:gd name="connsiteX162" fmla="*/ 5110 w 10000"/>
                  <a:gd name="connsiteY162" fmla="*/ 3646 h 10000"/>
                  <a:gd name="connsiteX163" fmla="*/ 5137 w 10000"/>
                  <a:gd name="connsiteY163" fmla="*/ 3882 h 10000"/>
                  <a:gd name="connsiteX164" fmla="*/ 5169 w 10000"/>
                  <a:gd name="connsiteY164" fmla="*/ 4143 h 10000"/>
                  <a:gd name="connsiteX165" fmla="*/ 5196 w 10000"/>
                  <a:gd name="connsiteY165" fmla="*/ 4441 h 10000"/>
                  <a:gd name="connsiteX166" fmla="*/ 5223 w 10000"/>
                  <a:gd name="connsiteY166" fmla="*/ 4789 h 10000"/>
                  <a:gd name="connsiteX167" fmla="*/ 5255 w 10000"/>
                  <a:gd name="connsiteY167" fmla="*/ 5205 h 10000"/>
                  <a:gd name="connsiteX168" fmla="*/ 5282 w 10000"/>
                  <a:gd name="connsiteY168" fmla="*/ 5758 h 10000"/>
                  <a:gd name="connsiteX169" fmla="*/ 5313 w 10000"/>
                  <a:gd name="connsiteY169" fmla="*/ 6671 h 10000"/>
                  <a:gd name="connsiteX170" fmla="*/ 5340 w 10000"/>
                  <a:gd name="connsiteY170" fmla="*/ 7776 h 10000"/>
                  <a:gd name="connsiteX171" fmla="*/ 5367 w 10000"/>
                  <a:gd name="connsiteY171" fmla="*/ 6565 h 10000"/>
                  <a:gd name="connsiteX172" fmla="*/ 5399 w 10000"/>
                  <a:gd name="connsiteY172" fmla="*/ 6255 h 10000"/>
                  <a:gd name="connsiteX173" fmla="*/ 5426 w 10000"/>
                  <a:gd name="connsiteY173" fmla="*/ 6155 h 10000"/>
                  <a:gd name="connsiteX174" fmla="*/ 5453 w 10000"/>
                  <a:gd name="connsiteY174" fmla="*/ 6180 h 10000"/>
                  <a:gd name="connsiteX175" fmla="*/ 5484 w 10000"/>
                  <a:gd name="connsiteY175" fmla="*/ 6286 h 10000"/>
                  <a:gd name="connsiteX176" fmla="*/ 5511 w 10000"/>
                  <a:gd name="connsiteY176" fmla="*/ 6484 h 10000"/>
                  <a:gd name="connsiteX177" fmla="*/ 5539 w 10000"/>
                  <a:gd name="connsiteY177" fmla="*/ 6801 h 10000"/>
                  <a:gd name="connsiteX178" fmla="*/ 5570 w 10000"/>
                  <a:gd name="connsiteY178" fmla="*/ 7373 h 10000"/>
                  <a:gd name="connsiteX179" fmla="*/ 5597 w 10000"/>
                  <a:gd name="connsiteY179" fmla="*/ 9447 h 10000"/>
                  <a:gd name="connsiteX180" fmla="*/ 5629 w 10000"/>
                  <a:gd name="connsiteY180" fmla="*/ 7621 h 10000"/>
                  <a:gd name="connsiteX181" fmla="*/ 5656 w 10000"/>
                  <a:gd name="connsiteY181" fmla="*/ 7012 h 10000"/>
                  <a:gd name="connsiteX182" fmla="*/ 5683 w 10000"/>
                  <a:gd name="connsiteY182" fmla="*/ 6708 h 10000"/>
                  <a:gd name="connsiteX183" fmla="*/ 5714 w 10000"/>
                  <a:gd name="connsiteY183" fmla="*/ 6534 h 10000"/>
                  <a:gd name="connsiteX184" fmla="*/ 5741 w 10000"/>
                  <a:gd name="connsiteY184" fmla="*/ 6429 h 10000"/>
                  <a:gd name="connsiteX185" fmla="*/ 5773 w 10000"/>
                  <a:gd name="connsiteY185" fmla="*/ 6385 h 10000"/>
                  <a:gd name="connsiteX186" fmla="*/ 5800 w 10000"/>
                  <a:gd name="connsiteY186" fmla="*/ 6385 h 10000"/>
                  <a:gd name="connsiteX187" fmla="*/ 5827 w 10000"/>
                  <a:gd name="connsiteY187" fmla="*/ 6429 h 10000"/>
                  <a:gd name="connsiteX188" fmla="*/ 5858 w 10000"/>
                  <a:gd name="connsiteY188" fmla="*/ 6516 h 10000"/>
                  <a:gd name="connsiteX189" fmla="*/ 5886 w 10000"/>
                  <a:gd name="connsiteY189" fmla="*/ 6646 h 10000"/>
                  <a:gd name="connsiteX190" fmla="*/ 5913 w 10000"/>
                  <a:gd name="connsiteY190" fmla="*/ 6845 h 10000"/>
                  <a:gd name="connsiteX191" fmla="*/ 5944 w 10000"/>
                  <a:gd name="connsiteY191" fmla="*/ 7149 h 10000"/>
                  <a:gd name="connsiteX192" fmla="*/ 5971 w 10000"/>
                  <a:gd name="connsiteY192" fmla="*/ 7658 h 10000"/>
                  <a:gd name="connsiteX193" fmla="*/ 6003 w 10000"/>
                  <a:gd name="connsiteY193" fmla="*/ 9093 h 10000"/>
                  <a:gd name="connsiteX194" fmla="*/ 6030 w 10000"/>
                  <a:gd name="connsiteY194" fmla="*/ 8106 h 10000"/>
                  <a:gd name="connsiteX195" fmla="*/ 6057 w 10000"/>
                  <a:gd name="connsiteY195" fmla="*/ 7385 h 10000"/>
                  <a:gd name="connsiteX196" fmla="*/ 6088 w 10000"/>
                  <a:gd name="connsiteY196" fmla="*/ 7019 h 10000"/>
                  <a:gd name="connsiteX197" fmla="*/ 6115 w 10000"/>
                  <a:gd name="connsiteY197" fmla="*/ 6789 h 10000"/>
                  <a:gd name="connsiteX198" fmla="*/ 6147 w 10000"/>
                  <a:gd name="connsiteY198" fmla="*/ 6634 h 10000"/>
                  <a:gd name="connsiteX199" fmla="*/ 6174 w 10000"/>
                  <a:gd name="connsiteY199" fmla="*/ 6534 h 10000"/>
                  <a:gd name="connsiteX200" fmla="*/ 6201 w 10000"/>
                  <a:gd name="connsiteY200" fmla="*/ 6472 h 10000"/>
                  <a:gd name="connsiteX201" fmla="*/ 6233 w 10000"/>
                  <a:gd name="connsiteY201" fmla="*/ 6441 h 10000"/>
                  <a:gd name="connsiteX202" fmla="*/ 6260 w 10000"/>
                  <a:gd name="connsiteY202" fmla="*/ 6435 h 10000"/>
                  <a:gd name="connsiteX203" fmla="*/ 6291 w 10000"/>
                  <a:gd name="connsiteY203" fmla="*/ 6460 h 10000"/>
                  <a:gd name="connsiteX204" fmla="*/ 6318 w 10000"/>
                  <a:gd name="connsiteY204" fmla="*/ 6516 h 10000"/>
                  <a:gd name="connsiteX205" fmla="*/ 6345 w 10000"/>
                  <a:gd name="connsiteY205" fmla="*/ 6609 h 10000"/>
                  <a:gd name="connsiteX206" fmla="*/ 6372 w 10000"/>
                  <a:gd name="connsiteY206" fmla="*/ 6733 h 10000"/>
                  <a:gd name="connsiteX207" fmla="*/ 6404 w 10000"/>
                  <a:gd name="connsiteY207" fmla="*/ 6919 h 10000"/>
                  <a:gd name="connsiteX208" fmla="*/ 6431 w 10000"/>
                  <a:gd name="connsiteY208" fmla="*/ 7186 h 10000"/>
                  <a:gd name="connsiteX209" fmla="*/ 6462 w 10000"/>
                  <a:gd name="connsiteY209" fmla="*/ 7596 h 10000"/>
                  <a:gd name="connsiteX210" fmla="*/ 6489 w 10000"/>
                  <a:gd name="connsiteY210" fmla="*/ 8466 h 10000"/>
                  <a:gd name="connsiteX211" fmla="*/ 6516 w 10000"/>
                  <a:gd name="connsiteY211" fmla="*/ 8801 h 10000"/>
                  <a:gd name="connsiteX212" fmla="*/ 6548 w 10000"/>
                  <a:gd name="connsiteY212" fmla="*/ 7714 h 10000"/>
                  <a:gd name="connsiteX213" fmla="*/ 6575 w 10000"/>
                  <a:gd name="connsiteY213" fmla="*/ 7261 h 10000"/>
                  <a:gd name="connsiteX214" fmla="*/ 6607 w 10000"/>
                  <a:gd name="connsiteY214" fmla="*/ 6981 h 10000"/>
                  <a:gd name="connsiteX215" fmla="*/ 6634 w 10000"/>
                  <a:gd name="connsiteY215" fmla="*/ 6795 h 10000"/>
                  <a:gd name="connsiteX216" fmla="*/ 6661 w 10000"/>
                  <a:gd name="connsiteY216" fmla="*/ 6658 h 10000"/>
                  <a:gd name="connsiteX217" fmla="*/ 6692 w 10000"/>
                  <a:gd name="connsiteY217" fmla="*/ 6559 h 10000"/>
                  <a:gd name="connsiteX218" fmla="*/ 6719 w 10000"/>
                  <a:gd name="connsiteY218" fmla="*/ 6497 h 10000"/>
                  <a:gd name="connsiteX219" fmla="*/ 6751 w 10000"/>
                  <a:gd name="connsiteY219" fmla="*/ 6460 h 10000"/>
                  <a:gd name="connsiteX220" fmla="*/ 6778 w 10000"/>
                  <a:gd name="connsiteY220" fmla="*/ 6453 h 10000"/>
                  <a:gd name="connsiteX221" fmla="*/ 6805 w 10000"/>
                  <a:gd name="connsiteY221" fmla="*/ 6460 h 10000"/>
                  <a:gd name="connsiteX222" fmla="*/ 6836 w 10000"/>
                  <a:gd name="connsiteY222" fmla="*/ 6503 h 10000"/>
                  <a:gd name="connsiteX223" fmla="*/ 6863 w 10000"/>
                  <a:gd name="connsiteY223" fmla="*/ 6565 h 10000"/>
                  <a:gd name="connsiteX224" fmla="*/ 6890 w 10000"/>
                  <a:gd name="connsiteY224" fmla="*/ 6658 h 10000"/>
                  <a:gd name="connsiteX225" fmla="*/ 6922 w 10000"/>
                  <a:gd name="connsiteY225" fmla="*/ 6789 h 10000"/>
                  <a:gd name="connsiteX226" fmla="*/ 6949 w 10000"/>
                  <a:gd name="connsiteY226" fmla="*/ 6975 h 10000"/>
                  <a:gd name="connsiteX227" fmla="*/ 6981 w 10000"/>
                  <a:gd name="connsiteY227" fmla="*/ 7236 h 10000"/>
                  <a:gd name="connsiteX228" fmla="*/ 7008 w 10000"/>
                  <a:gd name="connsiteY228" fmla="*/ 7634 h 10000"/>
                  <a:gd name="connsiteX229" fmla="*/ 7035 w 10000"/>
                  <a:gd name="connsiteY229" fmla="*/ 8460 h 10000"/>
                  <a:gd name="connsiteX230" fmla="*/ 7066 w 10000"/>
                  <a:gd name="connsiteY230" fmla="*/ 8969 h 10000"/>
                  <a:gd name="connsiteX231" fmla="*/ 7093 w 10000"/>
                  <a:gd name="connsiteY231" fmla="*/ 7801 h 10000"/>
                  <a:gd name="connsiteX232" fmla="*/ 7125 w 10000"/>
                  <a:gd name="connsiteY232" fmla="*/ 7329 h 10000"/>
                  <a:gd name="connsiteX233" fmla="*/ 7152 w 10000"/>
                  <a:gd name="connsiteY233" fmla="*/ 7037 h 10000"/>
                  <a:gd name="connsiteX234" fmla="*/ 7179 w 10000"/>
                  <a:gd name="connsiteY234" fmla="*/ 6839 h 10000"/>
                  <a:gd name="connsiteX235" fmla="*/ 7210 w 10000"/>
                  <a:gd name="connsiteY235" fmla="*/ 6696 h 10000"/>
                  <a:gd name="connsiteX236" fmla="*/ 7237 w 10000"/>
                  <a:gd name="connsiteY236" fmla="*/ 6590 h 10000"/>
                  <a:gd name="connsiteX237" fmla="*/ 7269 w 10000"/>
                  <a:gd name="connsiteY237" fmla="*/ 6516 h 10000"/>
                  <a:gd name="connsiteX238" fmla="*/ 7296 w 10000"/>
                  <a:gd name="connsiteY238" fmla="*/ 6472 h 10000"/>
                  <a:gd name="connsiteX239" fmla="*/ 7323 w 10000"/>
                  <a:gd name="connsiteY239" fmla="*/ 6447 h 10000"/>
                  <a:gd name="connsiteX240" fmla="*/ 7350 w 10000"/>
                  <a:gd name="connsiteY240" fmla="*/ 6447 h 10000"/>
                  <a:gd name="connsiteX241" fmla="*/ 7382 w 10000"/>
                  <a:gd name="connsiteY241" fmla="*/ 6466 h 10000"/>
                  <a:gd name="connsiteX242" fmla="*/ 7409 w 10000"/>
                  <a:gd name="connsiteY242" fmla="*/ 6509 h 10000"/>
                  <a:gd name="connsiteX243" fmla="*/ 7440 w 10000"/>
                  <a:gd name="connsiteY243" fmla="*/ 6578 h 10000"/>
                  <a:gd name="connsiteX244" fmla="*/ 7467 w 10000"/>
                  <a:gd name="connsiteY244" fmla="*/ 6677 h 10000"/>
                  <a:gd name="connsiteX245" fmla="*/ 7494 w 10000"/>
                  <a:gd name="connsiteY245" fmla="*/ 6814 h 10000"/>
                  <a:gd name="connsiteX246" fmla="*/ 7526 w 10000"/>
                  <a:gd name="connsiteY246" fmla="*/ 7006 h 10000"/>
                  <a:gd name="connsiteX247" fmla="*/ 7553 w 10000"/>
                  <a:gd name="connsiteY247" fmla="*/ 7273 h 10000"/>
                  <a:gd name="connsiteX248" fmla="*/ 7584 w 10000"/>
                  <a:gd name="connsiteY248" fmla="*/ 7696 h 10000"/>
                  <a:gd name="connsiteX249" fmla="*/ 7612 w 10000"/>
                  <a:gd name="connsiteY249" fmla="*/ 8584 h 10000"/>
                  <a:gd name="connsiteX250" fmla="*/ 7639 w 10000"/>
                  <a:gd name="connsiteY250" fmla="*/ 8814 h 10000"/>
                  <a:gd name="connsiteX251" fmla="*/ 7670 w 10000"/>
                  <a:gd name="connsiteY251" fmla="*/ 7770 h 10000"/>
                  <a:gd name="connsiteX252" fmla="*/ 7697 w 10000"/>
                  <a:gd name="connsiteY252" fmla="*/ 7317 h 10000"/>
                  <a:gd name="connsiteX253" fmla="*/ 7729 w 10000"/>
                  <a:gd name="connsiteY253" fmla="*/ 7031 h 10000"/>
                  <a:gd name="connsiteX254" fmla="*/ 7756 w 10000"/>
                  <a:gd name="connsiteY254" fmla="*/ 6839 h 10000"/>
                  <a:gd name="connsiteX255" fmla="*/ 7783 w 10000"/>
                  <a:gd name="connsiteY255" fmla="*/ 6696 h 10000"/>
                  <a:gd name="connsiteX256" fmla="*/ 7810 w 10000"/>
                  <a:gd name="connsiteY256" fmla="*/ 6590 h 10000"/>
                  <a:gd name="connsiteX257" fmla="*/ 7841 w 10000"/>
                  <a:gd name="connsiteY257" fmla="*/ 6522 h 10000"/>
                  <a:gd name="connsiteX258" fmla="*/ 7868 w 10000"/>
                  <a:gd name="connsiteY258" fmla="*/ 6472 h 10000"/>
                  <a:gd name="connsiteX259" fmla="*/ 7900 w 10000"/>
                  <a:gd name="connsiteY259" fmla="*/ 6447 h 10000"/>
                  <a:gd name="connsiteX260" fmla="*/ 7927 w 10000"/>
                  <a:gd name="connsiteY260" fmla="*/ 6447 h 10000"/>
                  <a:gd name="connsiteX261" fmla="*/ 7954 w 10000"/>
                  <a:gd name="connsiteY261" fmla="*/ 6466 h 10000"/>
                  <a:gd name="connsiteX262" fmla="*/ 7986 w 10000"/>
                  <a:gd name="connsiteY262" fmla="*/ 6509 h 10000"/>
                  <a:gd name="connsiteX263" fmla="*/ 8013 w 10000"/>
                  <a:gd name="connsiteY263" fmla="*/ 6578 h 10000"/>
                  <a:gd name="connsiteX264" fmla="*/ 8044 w 10000"/>
                  <a:gd name="connsiteY264" fmla="*/ 6683 h 10000"/>
                  <a:gd name="connsiteX265" fmla="*/ 8071 w 10000"/>
                  <a:gd name="connsiteY265" fmla="*/ 6820 h 10000"/>
                  <a:gd name="connsiteX266" fmla="*/ 8098 w 10000"/>
                  <a:gd name="connsiteY266" fmla="*/ 7006 h 10000"/>
                  <a:gd name="connsiteX267" fmla="*/ 8130 w 10000"/>
                  <a:gd name="connsiteY267" fmla="*/ 7280 h 10000"/>
                  <a:gd name="connsiteX268" fmla="*/ 8157 w 10000"/>
                  <a:gd name="connsiteY268" fmla="*/ 7714 h 10000"/>
                  <a:gd name="connsiteX269" fmla="*/ 8188 w 10000"/>
                  <a:gd name="connsiteY269" fmla="*/ 8671 h 10000"/>
                  <a:gd name="connsiteX270" fmla="*/ 8215 w 10000"/>
                  <a:gd name="connsiteY270" fmla="*/ 8696 h 10000"/>
                  <a:gd name="connsiteX271" fmla="*/ 8242 w 10000"/>
                  <a:gd name="connsiteY271" fmla="*/ 7720 h 10000"/>
                  <a:gd name="connsiteX272" fmla="*/ 8274 w 10000"/>
                  <a:gd name="connsiteY272" fmla="*/ 7286 h 10000"/>
                  <a:gd name="connsiteX273" fmla="*/ 8301 w 10000"/>
                  <a:gd name="connsiteY273" fmla="*/ 7006 h 10000"/>
                  <a:gd name="connsiteX274" fmla="*/ 8328 w 10000"/>
                  <a:gd name="connsiteY274" fmla="*/ 6820 h 10000"/>
                  <a:gd name="connsiteX275" fmla="*/ 8360 w 10000"/>
                  <a:gd name="connsiteY275" fmla="*/ 6683 h 10000"/>
                  <a:gd name="connsiteX276" fmla="*/ 8387 w 10000"/>
                  <a:gd name="connsiteY276" fmla="*/ 6584 h 10000"/>
                  <a:gd name="connsiteX277" fmla="*/ 8418 w 10000"/>
                  <a:gd name="connsiteY277" fmla="*/ 6516 h 10000"/>
                  <a:gd name="connsiteX278" fmla="*/ 8445 w 10000"/>
                  <a:gd name="connsiteY278" fmla="*/ 6472 h 10000"/>
                  <a:gd name="connsiteX279" fmla="*/ 8472 w 10000"/>
                  <a:gd name="connsiteY279" fmla="*/ 6453 h 10000"/>
                  <a:gd name="connsiteX280" fmla="*/ 8504 w 10000"/>
                  <a:gd name="connsiteY280" fmla="*/ 6460 h 10000"/>
                  <a:gd name="connsiteX281" fmla="*/ 8531 w 10000"/>
                  <a:gd name="connsiteY281" fmla="*/ 6491 h 10000"/>
                  <a:gd name="connsiteX282" fmla="*/ 8562 w 10000"/>
                  <a:gd name="connsiteY282" fmla="*/ 6553 h 10000"/>
                  <a:gd name="connsiteX283" fmla="*/ 8589 w 10000"/>
                  <a:gd name="connsiteY283" fmla="*/ 6640 h 10000"/>
                  <a:gd name="connsiteX284" fmla="*/ 8616 w 10000"/>
                  <a:gd name="connsiteY284" fmla="*/ 6770 h 10000"/>
                  <a:gd name="connsiteX285" fmla="*/ 8648 w 10000"/>
                  <a:gd name="connsiteY285" fmla="*/ 6944 h 10000"/>
                  <a:gd name="connsiteX286" fmla="*/ 8675 w 10000"/>
                  <a:gd name="connsiteY286" fmla="*/ 7205 h 10000"/>
                  <a:gd name="connsiteX287" fmla="*/ 8707 w 10000"/>
                  <a:gd name="connsiteY287" fmla="*/ 7615 h 10000"/>
                  <a:gd name="connsiteX288" fmla="*/ 8734 w 10000"/>
                  <a:gd name="connsiteY288" fmla="*/ 8460 h 10000"/>
                  <a:gd name="connsiteX289" fmla="*/ 8761 w 10000"/>
                  <a:gd name="connsiteY289" fmla="*/ 8839 h 10000"/>
                  <a:gd name="connsiteX290" fmla="*/ 8788 w 10000"/>
                  <a:gd name="connsiteY290" fmla="*/ 7733 h 10000"/>
                  <a:gd name="connsiteX291" fmla="*/ 8819 w 10000"/>
                  <a:gd name="connsiteY291" fmla="*/ 7267 h 10000"/>
                  <a:gd name="connsiteX292" fmla="*/ 8851 w 10000"/>
                  <a:gd name="connsiteY292" fmla="*/ 6981 h 10000"/>
                  <a:gd name="connsiteX293" fmla="*/ 8878 w 10000"/>
                  <a:gd name="connsiteY293" fmla="*/ 6783 h 10000"/>
                  <a:gd name="connsiteX294" fmla="*/ 8905 w 10000"/>
                  <a:gd name="connsiteY294" fmla="*/ 6646 h 10000"/>
                  <a:gd name="connsiteX295" fmla="*/ 8932 w 10000"/>
                  <a:gd name="connsiteY295" fmla="*/ 6547 h 10000"/>
                  <a:gd name="connsiteX296" fmla="*/ 8963 w 10000"/>
                  <a:gd name="connsiteY296" fmla="*/ 6484 h 10000"/>
                  <a:gd name="connsiteX297" fmla="*/ 8991 w 10000"/>
                  <a:gd name="connsiteY297" fmla="*/ 6453 h 10000"/>
                  <a:gd name="connsiteX298" fmla="*/ 9022 w 10000"/>
                  <a:gd name="connsiteY298" fmla="*/ 6447 h 10000"/>
                  <a:gd name="connsiteX299" fmla="*/ 9049 w 10000"/>
                  <a:gd name="connsiteY299" fmla="*/ 6472 h 10000"/>
                  <a:gd name="connsiteX300" fmla="*/ 9076 w 10000"/>
                  <a:gd name="connsiteY300" fmla="*/ 6528 h 10000"/>
                  <a:gd name="connsiteX301" fmla="*/ 9108 w 10000"/>
                  <a:gd name="connsiteY301" fmla="*/ 6621 h 10000"/>
                  <a:gd name="connsiteX302" fmla="*/ 9135 w 10000"/>
                  <a:gd name="connsiteY302" fmla="*/ 6758 h 10000"/>
                  <a:gd name="connsiteX303" fmla="*/ 9166 w 10000"/>
                  <a:gd name="connsiteY303" fmla="*/ 6957 h 10000"/>
                  <a:gd name="connsiteX304" fmla="*/ 9193 w 10000"/>
                  <a:gd name="connsiteY304" fmla="*/ 7267 h 10000"/>
                  <a:gd name="connsiteX305" fmla="*/ 9220 w 10000"/>
                  <a:gd name="connsiteY305" fmla="*/ 7814 h 10000"/>
                  <a:gd name="connsiteX306" fmla="*/ 9252 w 10000"/>
                  <a:gd name="connsiteY306" fmla="*/ 9863 h 10000"/>
                  <a:gd name="connsiteX307" fmla="*/ 9279 w 10000"/>
                  <a:gd name="connsiteY307" fmla="*/ 7988 h 10000"/>
                  <a:gd name="connsiteX308" fmla="*/ 9306 w 10000"/>
                  <a:gd name="connsiteY308" fmla="*/ 7335 h 10000"/>
                  <a:gd name="connsiteX309" fmla="*/ 9338 w 10000"/>
                  <a:gd name="connsiteY309" fmla="*/ 6988 h 10000"/>
                  <a:gd name="connsiteX310" fmla="*/ 9365 w 10000"/>
                  <a:gd name="connsiteY310" fmla="*/ 6758 h 10000"/>
                  <a:gd name="connsiteX311" fmla="*/ 9396 w 10000"/>
                  <a:gd name="connsiteY311" fmla="*/ 6602 h 10000"/>
                  <a:gd name="connsiteX312" fmla="*/ 9423 w 10000"/>
                  <a:gd name="connsiteY312" fmla="*/ 6503 h 10000"/>
                  <a:gd name="connsiteX313" fmla="*/ 9450 w 10000"/>
                  <a:gd name="connsiteY313" fmla="*/ 6447 h 10000"/>
                  <a:gd name="connsiteX314" fmla="*/ 9482 w 10000"/>
                  <a:gd name="connsiteY314" fmla="*/ 6435 h 10000"/>
                  <a:gd name="connsiteX315" fmla="*/ 9509 w 10000"/>
                  <a:gd name="connsiteY315" fmla="*/ 6460 h 10000"/>
                  <a:gd name="connsiteX316" fmla="*/ 9540 w 10000"/>
                  <a:gd name="connsiteY316" fmla="*/ 6534 h 10000"/>
                  <a:gd name="connsiteX317" fmla="*/ 9567 w 10000"/>
                  <a:gd name="connsiteY317" fmla="*/ 6665 h 10000"/>
                  <a:gd name="connsiteX318" fmla="*/ 9594 w 10000"/>
                  <a:gd name="connsiteY318" fmla="*/ 6882 h 10000"/>
                  <a:gd name="connsiteX319" fmla="*/ 9626 w 10000"/>
                  <a:gd name="connsiteY319" fmla="*/ 7242 h 10000"/>
                  <a:gd name="connsiteX320" fmla="*/ 9653 w 10000"/>
                  <a:gd name="connsiteY320" fmla="*/ 7981 h 10000"/>
                  <a:gd name="connsiteX321" fmla="*/ 9680 w 10000"/>
                  <a:gd name="connsiteY321" fmla="*/ 8820 h 10000"/>
                  <a:gd name="connsiteX322" fmla="*/ 9712 w 10000"/>
                  <a:gd name="connsiteY322" fmla="*/ 7484 h 10000"/>
                  <a:gd name="connsiteX323" fmla="*/ 9739 w 10000"/>
                  <a:gd name="connsiteY323" fmla="*/ 7012 h 10000"/>
                  <a:gd name="connsiteX324" fmla="*/ 9766 w 10000"/>
                  <a:gd name="connsiteY324" fmla="*/ 6758 h 10000"/>
                  <a:gd name="connsiteX325" fmla="*/ 9797 w 10000"/>
                  <a:gd name="connsiteY325" fmla="*/ 6615 h 10000"/>
                  <a:gd name="connsiteX326" fmla="*/ 9824 w 10000"/>
                  <a:gd name="connsiteY326" fmla="*/ 6559 h 10000"/>
                  <a:gd name="connsiteX327" fmla="*/ 9856 w 10000"/>
                  <a:gd name="connsiteY327" fmla="*/ 6590 h 10000"/>
                  <a:gd name="connsiteX328" fmla="*/ 9883 w 10000"/>
                  <a:gd name="connsiteY328" fmla="*/ 6708 h 10000"/>
                  <a:gd name="connsiteX329" fmla="*/ 9910 w 10000"/>
                  <a:gd name="connsiteY329" fmla="*/ 6950 h 10000"/>
                  <a:gd name="connsiteX330" fmla="*/ 9941 w 10000"/>
                  <a:gd name="connsiteY330" fmla="*/ 7404 h 10000"/>
                  <a:gd name="connsiteX331" fmla="*/ 9968 w 10000"/>
                  <a:gd name="connsiteY331" fmla="*/ 8516 h 10000"/>
                  <a:gd name="connsiteX332" fmla="*/ 10000 w 10000"/>
                  <a:gd name="connsiteY33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2753 w 10000"/>
                  <a:gd name="connsiteY96" fmla="*/ 497 h 10000"/>
                  <a:gd name="connsiteX97" fmla="*/ 3267 w 10000"/>
                  <a:gd name="connsiteY97" fmla="*/ 559 h 10000"/>
                  <a:gd name="connsiteX98" fmla="*/ 3299 w 10000"/>
                  <a:gd name="connsiteY98" fmla="*/ 478 h 10000"/>
                  <a:gd name="connsiteX99" fmla="*/ 3326 w 10000"/>
                  <a:gd name="connsiteY99" fmla="*/ 404 h 10000"/>
                  <a:gd name="connsiteX100" fmla="*/ 3357 w 10000"/>
                  <a:gd name="connsiteY100" fmla="*/ 335 h 10000"/>
                  <a:gd name="connsiteX101" fmla="*/ 3384 w 10000"/>
                  <a:gd name="connsiteY101" fmla="*/ 280 h 10000"/>
                  <a:gd name="connsiteX102" fmla="*/ 3411 w 10000"/>
                  <a:gd name="connsiteY102" fmla="*/ 230 h 10000"/>
                  <a:gd name="connsiteX103" fmla="*/ 3443 w 10000"/>
                  <a:gd name="connsiteY103" fmla="*/ 186 h 10000"/>
                  <a:gd name="connsiteX104" fmla="*/ 3470 w 10000"/>
                  <a:gd name="connsiteY104" fmla="*/ 149 h 10000"/>
                  <a:gd name="connsiteX105" fmla="*/ 3497 w 10000"/>
                  <a:gd name="connsiteY105" fmla="*/ 118 h 10000"/>
                  <a:gd name="connsiteX106" fmla="*/ 3529 w 10000"/>
                  <a:gd name="connsiteY106" fmla="*/ 87 h 10000"/>
                  <a:gd name="connsiteX107" fmla="*/ 3556 w 10000"/>
                  <a:gd name="connsiteY107" fmla="*/ 68 h 10000"/>
                  <a:gd name="connsiteX108" fmla="*/ 3587 w 10000"/>
                  <a:gd name="connsiteY108" fmla="*/ 43 h 10000"/>
                  <a:gd name="connsiteX109" fmla="*/ 3614 w 10000"/>
                  <a:gd name="connsiteY109" fmla="*/ 31 h 10000"/>
                  <a:gd name="connsiteX110" fmla="*/ 3641 w 10000"/>
                  <a:gd name="connsiteY110" fmla="*/ 19 h 10000"/>
                  <a:gd name="connsiteX111" fmla="*/ 3673 w 10000"/>
                  <a:gd name="connsiteY111" fmla="*/ 6 h 10000"/>
                  <a:gd name="connsiteX112" fmla="*/ 3700 w 10000"/>
                  <a:gd name="connsiteY112" fmla="*/ 6 h 10000"/>
                  <a:gd name="connsiteX113" fmla="*/ 3731 w 10000"/>
                  <a:gd name="connsiteY113" fmla="*/ 0 h 10000"/>
                  <a:gd name="connsiteX114" fmla="*/ 3758 w 10000"/>
                  <a:gd name="connsiteY114" fmla="*/ 0 h 10000"/>
                  <a:gd name="connsiteX115" fmla="*/ 3785 w 10000"/>
                  <a:gd name="connsiteY115" fmla="*/ 6 h 10000"/>
                  <a:gd name="connsiteX116" fmla="*/ 3817 w 10000"/>
                  <a:gd name="connsiteY116" fmla="*/ 12 h 10000"/>
                  <a:gd name="connsiteX117" fmla="*/ 3844 w 10000"/>
                  <a:gd name="connsiteY117" fmla="*/ 19 h 10000"/>
                  <a:gd name="connsiteX118" fmla="*/ 3876 w 10000"/>
                  <a:gd name="connsiteY118" fmla="*/ 31 h 10000"/>
                  <a:gd name="connsiteX119" fmla="*/ 3903 w 10000"/>
                  <a:gd name="connsiteY119" fmla="*/ 43 h 10000"/>
                  <a:gd name="connsiteX120" fmla="*/ 3930 w 10000"/>
                  <a:gd name="connsiteY120" fmla="*/ 62 h 10000"/>
                  <a:gd name="connsiteX121" fmla="*/ 3957 w 10000"/>
                  <a:gd name="connsiteY121" fmla="*/ 81 h 10000"/>
                  <a:gd name="connsiteX122" fmla="*/ 3988 w 10000"/>
                  <a:gd name="connsiteY122" fmla="*/ 106 h 10000"/>
                  <a:gd name="connsiteX123" fmla="*/ 4015 w 10000"/>
                  <a:gd name="connsiteY123" fmla="*/ 130 h 10000"/>
                  <a:gd name="connsiteX124" fmla="*/ 4047 w 10000"/>
                  <a:gd name="connsiteY124" fmla="*/ 155 h 10000"/>
                  <a:gd name="connsiteX125" fmla="*/ 4074 w 10000"/>
                  <a:gd name="connsiteY125" fmla="*/ 186 h 10000"/>
                  <a:gd name="connsiteX126" fmla="*/ 4101 w 10000"/>
                  <a:gd name="connsiteY126" fmla="*/ 217 h 10000"/>
                  <a:gd name="connsiteX127" fmla="*/ 4132 w 10000"/>
                  <a:gd name="connsiteY127" fmla="*/ 255 h 10000"/>
                  <a:gd name="connsiteX128" fmla="*/ 4160 w 10000"/>
                  <a:gd name="connsiteY128" fmla="*/ 292 h 10000"/>
                  <a:gd name="connsiteX129" fmla="*/ 4191 w 10000"/>
                  <a:gd name="connsiteY129" fmla="*/ 329 h 10000"/>
                  <a:gd name="connsiteX130" fmla="*/ 4218 w 10000"/>
                  <a:gd name="connsiteY130" fmla="*/ 373 h 10000"/>
                  <a:gd name="connsiteX131" fmla="*/ 4245 w 10000"/>
                  <a:gd name="connsiteY131" fmla="*/ 422 h 10000"/>
                  <a:gd name="connsiteX132" fmla="*/ 4277 w 10000"/>
                  <a:gd name="connsiteY132" fmla="*/ 466 h 10000"/>
                  <a:gd name="connsiteX133" fmla="*/ 4304 w 10000"/>
                  <a:gd name="connsiteY133" fmla="*/ 522 h 10000"/>
                  <a:gd name="connsiteX134" fmla="*/ 4335 w 10000"/>
                  <a:gd name="connsiteY134" fmla="*/ 571 h 10000"/>
                  <a:gd name="connsiteX135" fmla="*/ 4362 w 10000"/>
                  <a:gd name="connsiteY135" fmla="*/ 634 h 10000"/>
                  <a:gd name="connsiteX136" fmla="*/ 4389 w 10000"/>
                  <a:gd name="connsiteY136" fmla="*/ 689 h 10000"/>
                  <a:gd name="connsiteX137" fmla="*/ 4421 w 10000"/>
                  <a:gd name="connsiteY137" fmla="*/ 752 h 10000"/>
                  <a:gd name="connsiteX138" fmla="*/ 4448 w 10000"/>
                  <a:gd name="connsiteY138" fmla="*/ 820 h 10000"/>
                  <a:gd name="connsiteX139" fmla="*/ 4475 w 10000"/>
                  <a:gd name="connsiteY139" fmla="*/ 888 h 10000"/>
                  <a:gd name="connsiteX140" fmla="*/ 4507 w 10000"/>
                  <a:gd name="connsiteY140" fmla="*/ 957 h 10000"/>
                  <a:gd name="connsiteX141" fmla="*/ 4534 w 10000"/>
                  <a:gd name="connsiteY141" fmla="*/ 1037 h 10000"/>
                  <a:gd name="connsiteX142" fmla="*/ 4565 w 10000"/>
                  <a:gd name="connsiteY142" fmla="*/ 1118 h 10000"/>
                  <a:gd name="connsiteX143" fmla="*/ 4592 w 10000"/>
                  <a:gd name="connsiteY143" fmla="*/ 1199 h 10000"/>
                  <a:gd name="connsiteX144" fmla="*/ 4619 w 10000"/>
                  <a:gd name="connsiteY144" fmla="*/ 1286 h 10000"/>
                  <a:gd name="connsiteX145" fmla="*/ 4651 w 10000"/>
                  <a:gd name="connsiteY145" fmla="*/ 1373 h 10000"/>
                  <a:gd name="connsiteX146" fmla="*/ 4678 w 10000"/>
                  <a:gd name="connsiteY146" fmla="*/ 1472 h 10000"/>
                  <a:gd name="connsiteX147" fmla="*/ 4709 w 10000"/>
                  <a:gd name="connsiteY147" fmla="*/ 1565 h 10000"/>
                  <a:gd name="connsiteX148" fmla="*/ 4736 w 10000"/>
                  <a:gd name="connsiteY148" fmla="*/ 1671 h 10000"/>
                  <a:gd name="connsiteX149" fmla="*/ 4763 w 10000"/>
                  <a:gd name="connsiteY149" fmla="*/ 1776 h 10000"/>
                  <a:gd name="connsiteX150" fmla="*/ 4795 w 10000"/>
                  <a:gd name="connsiteY150" fmla="*/ 1894 h 10000"/>
                  <a:gd name="connsiteX151" fmla="*/ 4822 w 10000"/>
                  <a:gd name="connsiteY151" fmla="*/ 2012 h 10000"/>
                  <a:gd name="connsiteX152" fmla="*/ 4854 w 10000"/>
                  <a:gd name="connsiteY152" fmla="*/ 2137 h 10000"/>
                  <a:gd name="connsiteX153" fmla="*/ 4881 w 10000"/>
                  <a:gd name="connsiteY153" fmla="*/ 2267 h 10000"/>
                  <a:gd name="connsiteX154" fmla="*/ 4908 w 10000"/>
                  <a:gd name="connsiteY154" fmla="*/ 2404 h 10000"/>
                  <a:gd name="connsiteX155" fmla="*/ 4935 w 10000"/>
                  <a:gd name="connsiteY155" fmla="*/ 2553 h 10000"/>
                  <a:gd name="connsiteX156" fmla="*/ 4966 w 10000"/>
                  <a:gd name="connsiteY156" fmla="*/ 2708 h 10000"/>
                  <a:gd name="connsiteX157" fmla="*/ 4993 w 10000"/>
                  <a:gd name="connsiteY157" fmla="*/ 2870 h 10000"/>
                  <a:gd name="connsiteX158" fmla="*/ 5025 w 10000"/>
                  <a:gd name="connsiteY158" fmla="*/ 3043 h 10000"/>
                  <a:gd name="connsiteX159" fmla="*/ 5052 w 10000"/>
                  <a:gd name="connsiteY159" fmla="*/ 3230 h 10000"/>
                  <a:gd name="connsiteX160" fmla="*/ 5079 w 10000"/>
                  <a:gd name="connsiteY160" fmla="*/ 3429 h 10000"/>
                  <a:gd name="connsiteX161" fmla="*/ 5110 w 10000"/>
                  <a:gd name="connsiteY161" fmla="*/ 3646 h 10000"/>
                  <a:gd name="connsiteX162" fmla="*/ 5137 w 10000"/>
                  <a:gd name="connsiteY162" fmla="*/ 3882 h 10000"/>
                  <a:gd name="connsiteX163" fmla="*/ 5169 w 10000"/>
                  <a:gd name="connsiteY163" fmla="*/ 4143 h 10000"/>
                  <a:gd name="connsiteX164" fmla="*/ 5196 w 10000"/>
                  <a:gd name="connsiteY164" fmla="*/ 4441 h 10000"/>
                  <a:gd name="connsiteX165" fmla="*/ 5223 w 10000"/>
                  <a:gd name="connsiteY165" fmla="*/ 4789 h 10000"/>
                  <a:gd name="connsiteX166" fmla="*/ 5255 w 10000"/>
                  <a:gd name="connsiteY166" fmla="*/ 5205 h 10000"/>
                  <a:gd name="connsiteX167" fmla="*/ 5282 w 10000"/>
                  <a:gd name="connsiteY167" fmla="*/ 5758 h 10000"/>
                  <a:gd name="connsiteX168" fmla="*/ 5313 w 10000"/>
                  <a:gd name="connsiteY168" fmla="*/ 6671 h 10000"/>
                  <a:gd name="connsiteX169" fmla="*/ 5340 w 10000"/>
                  <a:gd name="connsiteY169" fmla="*/ 7776 h 10000"/>
                  <a:gd name="connsiteX170" fmla="*/ 5367 w 10000"/>
                  <a:gd name="connsiteY170" fmla="*/ 6565 h 10000"/>
                  <a:gd name="connsiteX171" fmla="*/ 5399 w 10000"/>
                  <a:gd name="connsiteY171" fmla="*/ 6255 h 10000"/>
                  <a:gd name="connsiteX172" fmla="*/ 5426 w 10000"/>
                  <a:gd name="connsiteY172" fmla="*/ 6155 h 10000"/>
                  <a:gd name="connsiteX173" fmla="*/ 5453 w 10000"/>
                  <a:gd name="connsiteY173" fmla="*/ 6180 h 10000"/>
                  <a:gd name="connsiteX174" fmla="*/ 5484 w 10000"/>
                  <a:gd name="connsiteY174" fmla="*/ 6286 h 10000"/>
                  <a:gd name="connsiteX175" fmla="*/ 5511 w 10000"/>
                  <a:gd name="connsiteY175" fmla="*/ 6484 h 10000"/>
                  <a:gd name="connsiteX176" fmla="*/ 5539 w 10000"/>
                  <a:gd name="connsiteY176" fmla="*/ 6801 h 10000"/>
                  <a:gd name="connsiteX177" fmla="*/ 5570 w 10000"/>
                  <a:gd name="connsiteY177" fmla="*/ 7373 h 10000"/>
                  <a:gd name="connsiteX178" fmla="*/ 5597 w 10000"/>
                  <a:gd name="connsiteY178" fmla="*/ 9447 h 10000"/>
                  <a:gd name="connsiteX179" fmla="*/ 5629 w 10000"/>
                  <a:gd name="connsiteY179" fmla="*/ 7621 h 10000"/>
                  <a:gd name="connsiteX180" fmla="*/ 5656 w 10000"/>
                  <a:gd name="connsiteY180" fmla="*/ 7012 h 10000"/>
                  <a:gd name="connsiteX181" fmla="*/ 5683 w 10000"/>
                  <a:gd name="connsiteY181" fmla="*/ 6708 h 10000"/>
                  <a:gd name="connsiteX182" fmla="*/ 5714 w 10000"/>
                  <a:gd name="connsiteY182" fmla="*/ 6534 h 10000"/>
                  <a:gd name="connsiteX183" fmla="*/ 5741 w 10000"/>
                  <a:gd name="connsiteY183" fmla="*/ 6429 h 10000"/>
                  <a:gd name="connsiteX184" fmla="*/ 5773 w 10000"/>
                  <a:gd name="connsiteY184" fmla="*/ 6385 h 10000"/>
                  <a:gd name="connsiteX185" fmla="*/ 5800 w 10000"/>
                  <a:gd name="connsiteY185" fmla="*/ 6385 h 10000"/>
                  <a:gd name="connsiteX186" fmla="*/ 5827 w 10000"/>
                  <a:gd name="connsiteY186" fmla="*/ 6429 h 10000"/>
                  <a:gd name="connsiteX187" fmla="*/ 5858 w 10000"/>
                  <a:gd name="connsiteY187" fmla="*/ 6516 h 10000"/>
                  <a:gd name="connsiteX188" fmla="*/ 5886 w 10000"/>
                  <a:gd name="connsiteY188" fmla="*/ 6646 h 10000"/>
                  <a:gd name="connsiteX189" fmla="*/ 5913 w 10000"/>
                  <a:gd name="connsiteY189" fmla="*/ 6845 h 10000"/>
                  <a:gd name="connsiteX190" fmla="*/ 5944 w 10000"/>
                  <a:gd name="connsiteY190" fmla="*/ 7149 h 10000"/>
                  <a:gd name="connsiteX191" fmla="*/ 5971 w 10000"/>
                  <a:gd name="connsiteY191" fmla="*/ 7658 h 10000"/>
                  <a:gd name="connsiteX192" fmla="*/ 6003 w 10000"/>
                  <a:gd name="connsiteY192" fmla="*/ 9093 h 10000"/>
                  <a:gd name="connsiteX193" fmla="*/ 6030 w 10000"/>
                  <a:gd name="connsiteY193" fmla="*/ 8106 h 10000"/>
                  <a:gd name="connsiteX194" fmla="*/ 6057 w 10000"/>
                  <a:gd name="connsiteY194" fmla="*/ 7385 h 10000"/>
                  <a:gd name="connsiteX195" fmla="*/ 6088 w 10000"/>
                  <a:gd name="connsiteY195" fmla="*/ 7019 h 10000"/>
                  <a:gd name="connsiteX196" fmla="*/ 6115 w 10000"/>
                  <a:gd name="connsiteY196" fmla="*/ 6789 h 10000"/>
                  <a:gd name="connsiteX197" fmla="*/ 6147 w 10000"/>
                  <a:gd name="connsiteY197" fmla="*/ 6634 h 10000"/>
                  <a:gd name="connsiteX198" fmla="*/ 6174 w 10000"/>
                  <a:gd name="connsiteY198" fmla="*/ 6534 h 10000"/>
                  <a:gd name="connsiteX199" fmla="*/ 6201 w 10000"/>
                  <a:gd name="connsiteY199" fmla="*/ 6472 h 10000"/>
                  <a:gd name="connsiteX200" fmla="*/ 6233 w 10000"/>
                  <a:gd name="connsiteY200" fmla="*/ 6441 h 10000"/>
                  <a:gd name="connsiteX201" fmla="*/ 6260 w 10000"/>
                  <a:gd name="connsiteY201" fmla="*/ 6435 h 10000"/>
                  <a:gd name="connsiteX202" fmla="*/ 6291 w 10000"/>
                  <a:gd name="connsiteY202" fmla="*/ 6460 h 10000"/>
                  <a:gd name="connsiteX203" fmla="*/ 6318 w 10000"/>
                  <a:gd name="connsiteY203" fmla="*/ 6516 h 10000"/>
                  <a:gd name="connsiteX204" fmla="*/ 6345 w 10000"/>
                  <a:gd name="connsiteY204" fmla="*/ 6609 h 10000"/>
                  <a:gd name="connsiteX205" fmla="*/ 6372 w 10000"/>
                  <a:gd name="connsiteY205" fmla="*/ 6733 h 10000"/>
                  <a:gd name="connsiteX206" fmla="*/ 6404 w 10000"/>
                  <a:gd name="connsiteY206" fmla="*/ 6919 h 10000"/>
                  <a:gd name="connsiteX207" fmla="*/ 6431 w 10000"/>
                  <a:gd name="connsiteY207" fmla="*/ 7186 h 10000"/>
                  <a:gd name="connsiteX208" fmla="*/ 6462 w 10000"/>
                  <a:gd name="connsiteY208" fmla="*/ 7596 h 10000"/>
                  <a:gd name="connsiteX209" fmla="*/ 6489 w 10000"/>
                  <a:gd name="connsiteY209" fmla="*/ 8466 h 10000"/>
                  <a:gd name="connsiteX210" fmla="*/ 6516 w 10000"/>
                  <a:gd name="connsiteY210" fmla="*/ 8801 h 10000"/>
                  <a:gd name="connsiteX211" fmla="*/ 6548 w 10000"/>
                  <a:gd name="connsiteY211" fmla="*/ 7714 h 10000"/>
                  <a:gd name="connsiteX212" fmla="*/ 6575 w 10000"/>
                  <a:gd name="connsiteY212" fmla="*/ 7261 h 10000"/>
                  <a:gd name="connsiteX213" fmla="*/ 6607 w 10000"/>
                  <a:gd name="connsiteY213" fmla="*/ 6981 h 10000"/>
                  <a:gd name="connsiteX214" fmla="*/ 6634 w 10000"/>
                  <a:gd name="connsiteY214" fmla="*/ 6795 h 10000"/>
                  <a:gd name="connsiteX215" fmla="*/ 6661 w 10000"/>
                  <a:gd name="connsiteY215" fmla="*/ 6658 h 10000"/>
                  <a:gd name="connsiteX216" fmla="*/ 6692 w 10000"/>
                  <a:gd name="connsiteY216" fmla="*/ 6559 h 10000"/>
                  <a:gd name="connsiteX217" fmla="*/ 6719 w 10000"/>
                  <a:gd name="connsiteY217" fmla="*/ 6497 h 10000"/>
                  <a:gd name="connsiteX218" fmla="*/ 6751 w 10000"/>
                  <a:gd name="connsiteY218" fmla="*/ 6460 h 10000"/>
                  <a:gd name="connsiteX219" fmla="*/ 6778 w 10000"/>
                  <a:gd name="connsiteY219" fmla="*/ 6453 h 10000"/>
                  <a:gd name="connsiteX220" fmla="*/ 6805 w 10000"/>
                  <a:gd name="connsiteY220" fmla="*/ 6460 h 10000"/>
                  <a:gd name="connsiteX221" fmla="*/ 6836 w 10000"/>
                  <a:gd name="connsiteY221" fmla="*/ 6503 h 10000"/>
                  <a:gd name="connsiteX222" fmla="*/ 6863 w 10000"/>
                  <a:gd name="connsiteY222" fmla="*/ 6565 h 10000"/>
                  <a:gd name="connsiteX223" fmla="*/ 6890 w 10000"/>
                  <a:gd name="connsiteY223" fmla="*/ 6658 h 10000"/>
                  <a:gd name="connsiteX224" fmla="*/ 6922 w 10000"/>
                  <a:gd name="connsiteY224" fmla="*/ 6789 h 10000"/>
                  <a:gd name="connsiteX225" fmla="*/ 6949 w 10000"/>
                  <a:gd name="connsiteY225" fmla="*/ 6975 h 10000"/>
                  <a:gd name="connsiteX226" fmla="*/ 6981 w 10000"/>
                  <a:gd name="connsiteY226" fmla="*/ 7236 h 10000"/>
                  <a:gd name="connsiteX227" fmla="*/ 7008 w 10000"/>
                  <a:gd name="connsiteY227" fmla="*/ 7634 h 10000"/>
                  <a:gd name="connsiteX228" fmla="*/ 7035 w 10000"/>
                  <a:gd name="connsiteY228" fmla="*/ 8460 h 10000"/>
                  <a:gd name="connsiteX229" fmla="*/ 7066 w 10000"/>
                  <a:gd name="connsiteY229" fmla="*/ 8969 h 10000"/>
                  <a:gd name="connsiteX230" fmla="*/ 7093 w 10000"/>
                  <a:gd name="connsiteY230" fmla="*/ 7801 h 10000"/>
                  <a:gd name="connsiteX231" fmla="*/ 7125 w 10000"/>
                  <a:gd name="connsiteY231" fmla="*/ 7329 h 10000"/>
                  <a:gd name="connsiteX232" fmla="*/ 7152 w 10000"/>
                  <a:gd name="connsiteY232" fmla="*/ 7037 h 10000"/>
                  <a:gd name="connsiteX233" fmla="*/ 7179 w 10000"/>
                  <a:gd name="connsiteY233" fmla="*/ 6839 h 10000"/>
                  <a:gd name="connsiteX234" fmla="*/ 7210 w 10000"/>
                  <a:gd name="connsiteY234" fmla="*/ 6696 h 10000"/>
                  <a:gd name="connsiteX235" fmla="*/ 7237 w 10000"/>
                  <a:gd name="connsiteY235" fmla="*/ 6590 h 10000"/>
                  <a:gd name="connsiteX236" fmla="*/ 7269 w 10000"/>
                  <a:gd name="connsiteY236" fmla="*/ 6516 h 10000"/>
                  <a:gd name="connsiteX237" fmla="*/ 7296 w 10000"/>
                  <a:gd name="connsiteY237" fmla="*/ 6472 h 10000"/>
                  <a:gd name="connsiteX238" fmla="*/ 7323 w 10000"/>
                  <a:gd name="connsiteY238" fmla="*/ 6447 h 10000"/>
                  <a:gd name="connsiteX239" fmla="*/ 7350 w 10000"/>
                  <a:gd name="connsiteY239" fmla="*/ 6447 h 10000"/>
                  <a:gd name="connsiteX240" fmla="*/ 7382 w 10000"/>
                  <a:gd name="connsiteY240" fmla="*/ 6466 h 10000"/>
                  <a:gd name="connsiteX241" fmla="*/ 7409 w 10000"/>
                  <a:gd name="connsiteY241" fmla="*/ 6509 h 10000"/>
                  <a:gd name="connsiteX242" fmla="*/ 7440 w 10000"/>
                  <a:gd name="connsiteY242" fmla="*/ 6578 h 10000"/>
                  <a:gd name="connsiteX243" fmla="*/ 7467 w 10000"/>
                  <a:gd name="connsiteY243" fmla="*/ 6677 h 10000"/>
                  <a:gd name="connsiteX244" fmla="*/ 7494 w 10000"/>
                  <a:gd name="connsiteY244" fmla="*/ 6814 h 10000"/>
                  <a:gd name="connsiteX245" fmla="*/ 7526 w 10000"/>
                  <a:gd name="connsiteY245" fmla="*/ 7006 h 10000"/>
                  <a:gd name="connsiteX246" fmla="*/ 7553 w 10000"/>
                  <a:gd name="connsiteY246" fmla="*/ 7273 h 10000"/>
                  <a:gd name="connsiteX247" fmla="*/ 7584 w 10000"/>
                  <a:gd name="connsiteY247" fmla="*/ 7696 h 10000"/>
                  <a:gd name="connsiteX248" fmla="*/ 7612 w 10000"/>
                  <a:gd name="connsiteY248" fmla="*/ 8584 h 10000"/>
                  <a:gd name="connsiteX249" fmla="*/ 7639 w 10000"/>
                  <a:gd name="connsiteY249" fmla="*/ 8814 h 10000"/>
                  <a:gd name="connsiteX250" fmla="*/ 7670 w 10000"/>
                  <a:gd name="connsiteY250" fmla="*/ 7770 h 10000"/>
                  <a:gd name="connsiteX251" fmla="*/ 7697 w 10000"/>
                  <a:gd name="connsiteY251" fmla="*/ 7317 h 10000"/>
                  <a:gd name="connsiteX252" fmla="*/ 7729 w 10000"/>
                  <a:gd name="connsiteY252" fmla="*/ 7031 h 10000"/>
                  <a:gd name="connsiteX253" fmla="*/ 7756 w 10000"/>
                  <a:gd name="connsiteY253" fmla="*/ 6839 h 10000"/>
                  <a:gd name="connsiteX254" fmla="*/ 7783 w 10000"/>
                  <a:gd name="connsiteY254" fmla="*/ 6696 h 10000"/>
                  <a:gd name="connsiteX255" fmla="*/ 7810 w 10000"/>
                  <a:gd name="connsiteY255" fmla="*/ 6590 h 10000"/>
                  <a:gd name="connsiteX256" fmla="*/ 7841 w 10000"/>
                  <a:gd name="connsiteY256" fmla="*/ 6522 h 10000"/>
                  <a:gd name="connsiteX257" fmla="*/ 7868 w 10000"/>
                  <a:gd name="connsiteY257" fmla="*/ 6472 h 10000"/>
                  <a:gd name="connsiteX258" fmla="*/ 7900 w 10000"/>
                  <a:gd name="connsiteY258" fmla="*/ 6447 h 10000"/>
                  <a:gd name="connsiteX259" fmla="*/ 7927 w 10000"/>
                  <a:gd name="connsiteY259" fmla="*/ 6447 h 10000"/>
                  <a:gd name="connsiteX260" fmla="*/ 7954 w 10000"/>
                  <a:gd name="connsiteY260" fmla="*/ 6466 h 10000"/>
                  <a:gd name="connsiteX261" fmla="*/ 7986 w 10000"/>
                  <a:gd name="connsiteY261" fmla="*/ 6509 h 10000"/>
                  <a:gd name="connsiteX262" fmla="*/ 8013 w 10000"/>
                  <a:gd name="connsiteY262" fmla="*/ 6578 h 10000"/>
                  <a:gd name="connsiteX263" fmla="*/ 8044 w 10000"/>
                  <a:gd name="connsiteY263" fmla="*/ 6683 h 10000"/>
                  <a:gd name="connsiteX264" fmla="*/ 8071 w 10000"/>
                  <a:gd name="connsiteY264" fmla="*/ 6820 h 10000"/>
                  <a:gd name="connsiteX265" fmla="*/ 8098 w 10000"/>
                  <a:gd name="connsiteY265" fmla="*/ 7006 h 10000"/>
                  <a:gd name="connsiteX266" fmla="*/ 8130 w 10000"/>
                  <a:gd name="connsiteY266" fmla="*/ 7280 h 10000"/>
                  <a:gd name="connsiteX267" fmla="*/ 8157 w 10000"/>
                  <a:gd name="connsiteY267" fmla="*/ 7714 h 10000"/>
                  <a:gd name="connsiteX268" fmla="*/ 8188 w 10000"/>
                  <a:gd name="connsiteY268" fmla="*/ 8671 h 10000"/>
                  <a:gd name="connsiteX269" fmla="*/ 8215 w 10000"/>
                  <a:gd name="connsiteY269" fmla="*/ 8696 h 10000"/>
                  <a:gd name="connsiteX270" fmla="*/ 8242 w 10000"/>
                  <a:gd name="connsiteY270" fmla="*/ 7720 h 10000"/>
                  <a:gd name="connsiteX271" fmla="*/ 8274 w 10000"/>
                  <a:gd name="connsiteY271" fmla="*/ 7286 h 10000"/>
                  <a:gd name="connsiteX272" fmla="*/ 8301 w 10000"/>
                  <a:gd name="connsiteY272" fmla="*/ 7006 h 10000"/>
                  <a:gd name="connsiteX273" fmla="*/ 8328 w 10000"/>
                  <a:gd name="connsiteY273" fmla="*/ 6820 h 10000"/>
                  <a:gd name="connsiteX274" fmla="*/ 8360 w 10000"/>
                  <a:gd name="connsiteY274" fmla="*/ 6683 h 10000"/>
                  <a:gd name="connsiteX275" fmla="*/ 8387 w 10000"/>
                  <a:gd name="connsiteY275" fmla="*/ 6584 h 10000"/>
                  <a:gd name="connsiteX276" fmla="*/ 8418 w 10000"/>
                  <a:gd name="connsiteY276" fmla="*/ 6516 h 10000"/>
                  <a:gd name="connsiteX277" fmla="*/ 8445 w 10000"/>
                  <a:gd name="connsiteY277" fmla="*/ 6472 h 10000"/>
                  <a:gd name="connsiteX278" fmla="*/ 8472 w 10000"/>
                  <a:gd name="connsiteY278" fmla="*/ 6453 h 10000"/>
                  <a:gd name="connsiteX279" fmla="*/ 8504 w 10000"/>
                  <a:gd name="connsiteY279" fmla="*/ 6460 h 10000"/>
                  <a:gd name="connsiteX280" fmla="*/ 8531 w 10000"/>
                  <a:gd name="connsiteY280" fmla="*/ 6491 h 10000"/>
                  <a:gd name="connsiteX281" fmla="*/ 8562 w 10000"/>
                  <a:gd name="connsiteY281" fmla="*/ 6553 h 10000"/>
                  <a:gd name="connsiteX282" fmla="*/ 8589 w 10000"/>
                  <a:gd name="connsiteY282" fmla="*/ 6640 h 10000"/>
                  <a:gd name="connsiteX283" fmla="*/ 8616 w 10000"/>
                  <a:gd name="connsiteY283" fmla="*/ 6770 h 10000"/>
                  <a:gd name="connsiteX284" fmla="*/ 8648 w 10000"/>
                  <a:gd name="connsiteY284" fmla="*/ 6944 h 10000"/>
                  <a:gd name="connsiteX285" fmla="*/ 8675 w 10000"/>
                  <a:gd name="connsiteY285" fmla="*/ 7205 h 10000"/>
                  <a:gd name="connsiteX286" fmla="*/ 8707 w 10000"/>
                  <a:gd name="connsiteY286" fmla="*/ 7615 h 10000"/>
                  <a:gd name="connsiteX287" fmla="*/ 8734 w 10000"/>
                  <a:gd name="connsiteY287" fmla="*/ 8460 h 10000"/>
                  <a:gd name="connsiteX288" fmla="*/ 8761 w 10000"/>
                  <a:gd name="connsiteY288" fmla="*/ 8839 h 10000"/>
                  <a:gd name="connsiteX289" fmla="*/ 8788 w 10000"/>
                  <a:gd name="connsiteY289" fmla="*/ 7733 h 10000"/>
                  <a:gd name="connsiteX290" fmla="*/ 8819 w 10000"/>
                  <a:gd name="connsiteY290" fmla="*/ 7267 h 10000"/>
                  <a:gd name="connsiteX291" fmla="*/ 8851 w 10000"/>
                  <a:gd name="connsiteY291" fmla="*/ 6981 h 10000"/>
                  <a:gd name="connsiteX292" fmla="*/ 8878 w 10000"/>
                  <a:gd name="connsiteY292" fmla="*/ 6783 h 10000"/>
                  <a:gd name="connsiteX293" fmla="*/ 8905 w 10000"/>
                  <a:gd name="connsiteY293" fmla="*/ 6646 h 10000"/>
                  <a:gd name="connsiteX294" fmla="*/ 8932 w 10000"/>
                  <a:gd name="connsiteY294" fmla="*/ 6547 h 10000"/>
                  <a:gd name="connsiteX295" fmla="*/ 8963 w 10000"/>
                  <a:gd name="connsiteY295" fmla="*/ 6484 h 10000"/>
                  <a:gd name="connsiteX296" fmla="*/ 8991 w 10000"/>
                  <a:gd name="connsiteY296" fmla="*/ 6453 h 10000"/>
                  <a:gd name="connsiteX297" fmla="*/ 9022 w 10000"/>
                  <a:gd name="connsiteY297" fmla="*/ 6447 h 10000"/>
                  <a:gd name="connsiteX298" fmla="*/ 9049 w 10000"/>
                  <a:gd name="connsiteY298" fmla="*/ 6472 h 10000"/>
                  <a:gd name="connsiteX299" fmla="*/ 9076 w 10000"/>
                  <a:gd name="connsiteY299" fmla="*/ 6528 h 10000"/>
                  <a:gd name="connsiteX300" fmla="*/ 9108 w 10000"/>
                  <a:gd name="connsiteY300" fmla="*/ 6621 h 10000"/>
                  <a:gd name="connsiteX301" fmla="*/ 9135 w 10000"/>
                  <a:gd name="connsiteY301" fmla="*/ 6758 h 10000"/>
                  <a:gd name="connsiteX302" fmla="*/ 9166 w 10000"/>
                  <a:gd name="connsiteY302" fmla="*/ 6957 h 10000"/>
                  <a:gd name="connsiteX303" fmla="*/ 9193 w 10000"/>
                  <a:gd name="connsiteY303" fmla="*/ 7267 h 10000"/>
                  <a:gd name="connsiteX304" fmla="*/ 9220 w 10000"/>
                  <a:gd name="connsiteY304" fmla="*/ 7814 h 10000"/>
                  <a:gd name="connsiteX305" fmla="*/ 9252 w 10000"/>
                  <a:gd name="connsiteY305" fmla="*/ 9863 h 10000"/>
                  <a:gd name="connsiteX306" fmla="*/ 9279 w 10000"/>
                  <a:gd name="connsiteY306" fmla="*/ 7988 h 10000"/>
                  <a:gd name="connsiteX307" fmla="*/ 9306 w 10000"/>
                  <a:gd name="connsiteY307" fmla="*/ 7335 h 10000"/>
                  <a:gd name="connsiteX308" fmla="*/ 9338 w 10000"/>
                  <a:gd name="connsiteY308" fmla="*/ 6988 h 10000"/>
                  <a:gd name="connsiteX309" fmla="*/ 9365 w 10000"/>
                  <a:gd name="connsiteY309" fmla="*/ 6758 h 10000"/>
                  <a:gd name="connsiteX310" fmla="*/ 9396 w 10000"/>
                  <a:gd name="connsiteY310" fmla="*/ 6602 h 10000"/>
                  <a:gd name="connsiteX311" fmla="*/ 9423 w 10000"/>
                  <a:gd name="connsiteY311" fmla="*/ 6503 h 10000"/>
                  <a:gd name="connsiteX312" fmla="*/ 9450 w 10000"/>
                  <a:gd name="connsiteY312" fmla="*/ 6447 h 10000"/>
                  <a:gd name="connsiteX313" fmla="*/ 9482 w 10000"/>
                  <a:gd name="connsiteY313" fmla="*/ 6435 h 10000"/>
                  <a:gd name="connsiteX314" fmla="*/ 9509 w 10000"/>
                  <a:gd name="connsiteY314" fmla="*/ 6460 h 10000"/>
                  <a:gd name="connsiteX315" fmla="*/ 9540 w 10000"/>
                  <a:gd name="connsiteY315" fmla="*/ 6534 h 10000"/>
                  <a:gd name="connsiteX316" fmla="*/ 9567 w 10000"/>
                  <a:gd name="connsiteY316" fmla="*/ 6665 h 10000"/>
                  <a:gd name="connsiteX317" fmla="*/ 9594 w 10000"/>
                  <a:gd name="connsiteY317" fmla="*/ 6882 h 10000"/>
                  <a:gd name="connsiteX318" fmla="*/ 9626 w 10000"/>
                  <a:gd name="connsiteY318" fmla="*/ 7242 h 10000"/>
                  <a:gd name="connsiteX319" fmla="*/ 9653 w 10000"/>
                  <a:gd name="connsiteY319" fmla="*/ 7981 h 10000"/>
                  <a:gd name="connsiteX320" fmla="*/ 9680 w 10000"/>
                  <a:gd name="connsiteY320" fmla="*/ 8820 h 10000"/>
                  <a:gd name="connsiteX321" fmla="*/ 9712 w 10000"/>
                  <a:gd name="connsiteY321" fmla="*/ 7484 h 10000"/>
                  <a:gd name="connsiteX322" fmla="*/ 9739 w 10000"/>
                  <a:gd name="connsiteY322" fmla="*/ 7012 h 10000"/>
                  <a:gd name="connsiteX323" fmla="*/ 9766 w 10000"/>
                  <a:gd name="connsiteY323" fmla="*/ 6758 h 10000"/>
                  <a:gd name="connsiteX324" fmla="*/ 9797 w 10000"/>
                  <a:gd name="connsiteY324" fmla="*/ 6615 h 10000"/>
                  <a:gd name="connsiteX325" fmla="*/ 9824 w 10000"/>
                  <a:gd name="connsiteY325" fmla="*/ 6559 h 10000"/>
                  <a:gd name="connsiteX326" fmla="*/ 9856 w 10000"/>
                  <a:gd name="connsiteY326" fmla="*/ 6590 h 10000"/>
                  <a:gd name="connsiteX327" fmla="*/ 9883 w 10000"/>
                  <a:gd name="connsiteY327" fmla="*/ 6708 h 10000"/>
                  <a:gd name="connsiteX328" fmla="*/ 9910 w 10000"/>
                  <a:gd name="connsiteY328" fmla="*/ 6950 h 10000"/>
                  <a:gd name="connsiteX329" fmla="*/ 9941 w 10000"/>
                  <a:gd name="connsiteY329" fmla="*/ 7404 h 10000"/>
                  <a:gd name="connsiteX330" fmla="*/ 9968 w 10000"/>
                  <a:gd name="connsiteY330" fmla="*/ 8516 h 10000"/>
                  <a:gd name="connsiteX331" fmla="*/ 10000 w 10000"/>
                  <a:gd name="connsiteY33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299 w 10000"/>
                  <a:gd name="connsiteY97" fmla="*/ 478 h 10000"/>
                  <a:gd name="connsiteX98" fmla="*/ 3326 w 10000"/>
                  <a:gd name="connsiteY98" fmla="*/ 404 h 10000"/>
                  <a:gd name="connsiteX99" fmla="*/ 3357 w 10000"/>
                  <a:gd name="connsiteY99" fmla="*/ 335 h 10000"/>
                  <a:gd name="connsiteX100" fmla="*/ 3384 w 10000"/>
                  <a:gd name="connsiteY100" fmla="*/ 280 h 10000"/>
                  <a:gd name="connsiteX101" fmla="*/ 3411 w 10000"/>
                  <a:gd name="connsiteY101" fmla="*/ 230 h 10000"/>
                  <a:gd name="connsiteX102" fmla="*/ 3443 w 10000"/>
                  <a:gd name="connsiteY102" fmla="*/ 186 h 10000"/>
                  <a:gd name="connsiteX103" fmla="*/ 3470 w 10000"/>
                  <a:gd name="connsiteY103" fmla="*/ 149 h 10000"/>
                  <a:gd name="connsiteX104" fmla="*/ 3497 w 10000"/>
                  <a:gd name="connsiteY104" fmla="*/ 118 h 10000"/>
                  <a:gd name="connsiteX105" fmla="*/ 3529 w 10000"/>
                  <a:gd name="connsiteY105" fmla="*/ 87 h 10000"/>
                  <a:gd name="connsiteX106" fmla="*/ 3556 w 10000"/>
                  <a:gd name="connsiteY106" fmla="*/ 68 h 10000"/>
                  <a:gd name="connsiteX107" fmla="*/ 3587 w 10000"/>
                  <a:gd name="connsiteY107" fmla="*/ 43 h 10000"/>
                  <a:gd name="connsiteX108" fmla="*/ 3614 w 10000"/>
                  <a:gd name="connsiteY108" fmla="*/ 31 h 10000"/>
                  <a:gd name="connsiteX109" fmla="*/ 3641 w 10000"/>
                  <a:gd name="connsiteY109" fmla="*/ 19 h 10000"/>
                  <a:gd name="connsiteX110" fmla="*/ 3673 w 10000"/>
                  <a:gd name="connsiteY110" fmla="*/ 6 h 10000"/>
                  <a:gd name="connsiteX111" fmla="*/ 3700 w 10000"/>
                  <a:gd name="connsiteY111" fmla="*/ 6 h 10000"/>
                  <a:gd name="connsiteX112" fmla="*/ 3731 w 10000"/>
                  <a:gd name="connsiteY112" fmla="*/ 0 h 10000"/>
                  <a:gd name="connsiteX113" fmla="*/ 3758 w 10000"/>
                  <a:gd name="connsiteY113" fmla="*/ 0 h 10000"/>
                  <a:gd name="connsiteX114" fmla="*/ 3785 w 10000"/>
                  <a:gd name="connsiteY114" fmla="*/ 6 h 10000"/>
                  <a:gd name="connsiteX115" fmla="*/ 3817 w 10000"/>
                  <a:gd name="connsiteY115" fmla="*/ 12 h 10000"/>
                  <a:gd name="connsiteX116" fmla="*/ 3844 w 10000"/>
                  <a:gd name="connsiteY116" fmla="*/ 19 h 10000"/>
                  <a:gd name="connsiteX117" fmla="*/ 3876 w 10000"/>
                  <a:gd name="connsiteY117" fmla="*/ 31 h 10000"/>
                  <a:gd name="connsiteX118" fmla="*/ 3903 w 10000"/>
                  <a:gd name="connsiteY118" fmla="*/ 43 h 10000"/>
                  <a:gd name="connsiteX119" fmla="*/ 3930 w 10000"/>
                  <a:gd name="connsiteY119" fmla="*/ 62 h 10000"/>
                  <a:gd name="connsiteX120" fmla="*/ 3957 w 10000"/>
                  <a:gd name="connsiteY120" fmla="*/ 81 h 10000"/>
                  <a:gd name="connsiteX121" fmla="*/ 3988 w 10000"/>
                  <a:gd name="connsiteY121" fmla="*/ 106 h 10000"/>
                  <a:gd name="connsiteX122" fmla="*/ 4015 w 10000"/>
                  <a:gd name="connsiteY122" fmla="*/ 130 h 10000"/>
                  <a:gd name="connsiteX123" fmla="*/ 4047 w 10000"/>
                  <a:gd name="connsiteY123" fmla="*/ 155 h 10000"/>
                  <a:gd name="connsiteX124" fmla="*/ 4074 w 10000"/>
                  <a:gd name="connsiteY124" fmla="*/ 186 h 10000"/>
                  <a:gd name="connsiteX125" fmla="*/ 4101 w 10000"/>
                  <a:gd name="connsiteY125" fmla="*/ 217 h 10000"/>
                  <a:gd name="connsiteX126" fmla="*/ 4132 w 10000"/>
                  <a:gd name="connsiteY126" fmla="*/ 255 h 10000"/>
                  <a:gd name="connsiteX127" fmla="*/ 4160 w 10000"/>
                  <a:gd name="connsiteY127" fmla="*/ 292 h 10000"/>
                  <a:gd name="connsiteX128" fmla="*/ 4191 w 10000"/>
                  <a:gd name="connsiteY128" fmla="*/ 329 h 10000"/>
                  <a:gd name="connsiteX129" fmla="*/ 4218 w 10000"/>
                  <a:gd name="connsiteY129" fmla="*/ 373 h 10000"/>
                  <a:gd name="connsiteX130" fmla="*/ 4245 w 10000"/>
                  <a:gd name="connsiteY130" fmla="*/ 422 h 10000"/>
                  <a:gd name="connsiteX131" fmla="*/ 4277 w 10000"/>
                  <a:gd name="connsiteY131" fmla="*/ 466 h 10000"/>
                  <a:gd name="connsiteX132" fmla="*/ 4304 w 10000"/>
                  <a:gd name="connsiteY132" fmla="*/ 522 h 10000"/>
                  <a:gd name="connsiteX133" fmla="*/ 4335 w 10000"/>
                  <a:gd name="connsiteY133" fmla="*/ 571 h 10000"/>
                  <a:gd name="connsiteX134" fmla="*/ 4362 w 10000"/>
                  <a:gd name="connsiteY134" fmla="*/ 634 h 10000"/>
                  <a:gd name="connsiteX135" fmla="*/ 4389 w 10000"/>
                  <a:gd name="connsiteY135" fmla="*/ 689 h 10000"/>
                  <a:gd name="connsiteX136" fmla="*/ 4421 w 10000"/>
                  <a:gd name="connsiteY136" fmla="*/ 752 h 10000"/>
                  <a:gd name="connsiteX137" fmla="*/ 4448 w 10000"/>
                  <a:gd name="connsiteY137" fmla="*/ 820 h 10000"/>
                  <a:gd name="connsiteX138" fmla="*/ 4475 w 10000"/>
                  <a:gd name="connsiteY138" fmla="*/ 888 h 10000"/>
                  <a:gd name="connsiteX139" fmla="*/ 4507 w 10000"/>
                  <a:gd name="connsiteY139" fmla="*/ 957 h 10000"/>
                  <a:gd name="connsiteX140" fmla="*/ 4534 w 10000"/>
                  <a:gd name="connsiteY140" fmla="*/ 1037 h 10000"/>
                  <a:gd name="connsiteX141" fmla="*/ 4565 w 10000"/>
                  <a:gd name="connsiteY141" fmla="*/ 1118 h 10000"/>
                  <a:gd name="connsiteX142" fmla="*/ 4592 w 10000"/>
                  <a:gd name="connsiteY142" fmla="*/ 1199 h 10000"/>
                  <a:gd name="connsiteX143" fmla="*/ 4619 w 10000"/>
                  <a:gd name="connsiteY143" fmla="*/ 1286 h 10000"/>
                  <a:gd name="connsiteX144" fmla="*/ 4651 w 10000"/>
                  <a:gd name="connsiteY144" fmla="*/ 1373 h 10000"/>
                  <a:gd name="connsiteX145" fmla="*/ 4678 w 10000"/>
                  <a:gd name="connsiteY145" fmla="*/ 1472 h 10000"/>
                  <a:gd name="connsiteX146" fmla="*/ 4709 w 10000"/>
                  <a:gd name="connsiteY146" fmla="*/ 1565 h 10000"/>
                  <a:gd name="connsiteX147" fmla="*/ 4736 w 10000"/>
                  <a:gd name="connsiteY147" fmla="*/ 1671 h 10000"/>
                  <a:gd name="connsiteX148" fmla="*/ 4763 w 10000"/>
                  <a:gd name="connsiteY148" fmla="*/ 1776 h 10000"/>
                  <a:gd name="connsiteX149" fmla="*/ 4795 w 10000"/>
                  <a:gd name="connsiteY149" fmla="*/ 1894 h 10000"/>
                  <a:gd name="connsiteX150" fmla="*/ 4822 w 10000"/>
                  <a:gd name="connsiteY150" fmla="*/ 2012 h 10000"/>
                  <a:gd name="connsiteX151" fmla="*/ 4854 w 10000"/>
                  <a:gd name="connsiteY151" fmla="*/ 2137 h 10000"/>
                  <a:gd name="connsiteX152" fmla="*/ 4881 w 10000"/>
                  <a:gd name="connsiteY152" fmla="*/ 2267 h 10000"/>
                  <a:gd name="connsiteX153" fmla="*/ 4908 w 10000"/>
                  <a:gd name="connsiteY153" fmla="*/ 2404 h 10000"/>
                  <a:gd name="connsiteX154" fmla="*/ 4935 w 10000"/>
                  <a:gd name="connsiteY154" fmla="*/ 2553 h 10000"/>
                  <a:gd name="connsiteX155" fmla="*/ 4966 w 10000"/>
                  <a:gd name="connsiteY155" fmla="*/ 2708 h 10000"/>
                  <a:gd name="connsiteX156" fmla="*/ 4993 w 10000"/>
                  <a:gd name="connsiteY156" fmla="*/ 2870 h 10000"/>
                  <a:gd name="connsiteX157" fmla="*/ 5025 w 10000"/>
                  <a:gd name="connsiteY157" fmla="*/ 3043 h 10000"/>
                  <a:gd name="connsiteX158" fmla="*/ 5052 w 10000"/>
                  <a:gd name="connsiteY158" fmla="*/ 3230 h 10000"/>
                  <a:gd name="connsiteX159" fmla="*/ 5079 w 10000"/>
                  <a:gd name="connsiteY159" fmla="*/ 3429 h 10000"/>
                  <a:gd name="connsiteX160" fmla="*/ 5110 w 10000"/>
                  <a:gd name="connsiteY160" fmla="*/ 3646 h 10000"/>
                  <a:gd name="connsiteX161" fmla="*/ 5137 w 10000"/>
                  <a:gd name="connsiteY161" fmla="*/ 3882 h 10000"/>
                  <a:gd name="connsiteX162" fmla="*/ 5169 w 10000"/>
                  <a:gd name="connsiteY162" fmla="*/ 4143 h 10000"/>
                  <a:gd name="connsiteX163" fmla="*/ 5196 w 10000"/>
                  <a:gd name="connsiteY163" fmla="*/ 4441 h 10000"/>
                  <a:gd name="connsiteX164" fmla="*/ 5223 w 10000"/>
                  <a:gd name="connsiteY164" fmla="*/ 4789 h 10000"/>
                  <a:gd name="connsiteX165" fmla="*/ 5255 w 10000"/>
                  <a:gd name="connsiteY165" fmla="*/ 5205 h 10000"/>
                  <a:gd name="connsiteX166" fmla="*/ 5282 w 10000"/>
                  <a:gd name="connsiteY166" fmla="*/ 5758 h 10000"/>
                  <a:gd name="connsiteX167" fmla="*/ 5313 w 10000"/>
                  <a:gd name="connsiteY167" fmla="*/ 6671 h 10000"/>
                  <a:gd name="connsiteX168" fmla="*/ 5340 w 10000"/>
                  <a:gd name="connsiteY168" fmla="*/ 7776 h 10000"/>
                  <a:gd name="connsiteX169" fmla="*/ 5367 w 10000"/>
                  <a:gd name="connsiteY169" fmla="*/ 6565 h 10000"/>
                  <a:gd name="connsiteX170" fmla="*/ 5399 w 10000"/>
                  <a:gd name="connsiteY170" fmla="*/ 6255 h 10000"/>
                  <a:gd name="connsiteX171" fmla="*/ 5426 w 10000"/>
                  <a:gd name="connsiteY171" fmla="*/ 6155 h 10000"/>
                  <a:gd name="connsiteX172" fmla="*/ 5453 w 10000"/>
                  <a:gd name="connsiteY172" fmla="*/ 6180 h 10000"/>
                  <a:gd name="connsiteX173" fmla="*/ 5484 w 10000"/>
                  <a:gd name="connsiteY173" fmla="*/ 6286 h 10000"/>
                  <a:gd name="connsiteX174" fmla="*/ 5511 w 10000"/>
                  <a:gd name="connsiteY174" fmla="*/ 6484 h 10000"/>
                  <a:gd name="connsiteX175" fmla="*/ 5539 w 10000"/>
                  <a:gd name="connsiteY175" fmla="*/ 6801 h 10000"/>
                  <a:gd name="connsiteX176" fmla="*/ 5570 w 10000"/>
                  <a:gd name="connsiteY176" fmla="*/ 7373 h 10000"/>
                  <a:gd name="connsiteX177" fmla="*/ 5597 w 10000"/>
                  <a:gd name="connsiteY177" fmla="*/ 9447 h 10000"/>
                  <a:gd name="connsiteX178" fmla="*/ 5629 w 10000"/>
                  <a:gd name="connsiteY178" fmla="*/ 7621 h 10000"/>
                  <a:gd name="connsiteX179" fmla="*/ 5656 w 10000"/>
                  <a:gd name="connsiteY179" fmla="*/ 7012 h 10000"/>
                  <a:gd name="connsiteX180" fmla="*/ 5683 w 10000"/>
                  <a:gd name="connsiteY180" fmla="*/ 6708 h 10000"/>
                  <a:gd name="connsiteX181" fmla="*/ 5714 w 10000"/>
                  <a:gd name="connsiteY181" fmla="*/ 6534 h 10000"/>
                  <a:gd name="connsiteX182" fmla="*/ 5741 w 10000"/>
                  <a:gd name="connsiteY182" fmla="*/ 6429 h 10000"/>
                  <a:gd name="connsiteX183" fmla="*/ 5773 w 10000"/>
                  <a:gd name="connsiteY183" fmla="*/ 6385 h 10000"/>
                  <a:gd name="connsiteX184" fmla="*/ 5800 w 10000"/>
                  <a:gd name="connsiteY184" fmla="*/ 6385 h 10000"/>
                  <a:gd name="connsiteX185" fmla="*/ 5827 w 10000"/>
                  <a:gd name="connsiteY185" fmla="*/ 6429 h 10000"/>
                  <a:gd name="connsiteX186" fmla="*/ 5858 w 10000"/>
                  <a:gd name="connsiteY186" fmla="*/ 6516 h 10000"/>
                  <a:gd name="connsiteX187" fmla="*/ 5886 w 10000"/>
                  <a:gd name="connsiteY187" fmla="*/ 6646 h 10000"/>
                  <a:gd name="connsiteX188" fmla="*/ 5913 w 10000"/>
                  <a:gd name="connsiteY188" fmla="*/ 6845 h 10000"/>
                  <a:gd name="connsiteX189" fmla="*/ 5944 w 10000"/>
                  <a:gd name="connsiteY189" fmla="*/ 7149 h 10000"/>
                  <a:gd name="connsiteX190" fmla="*/ 5971 w 10000"/>
                  <a:gd name="connsiteY190" fmla="*/ 7658 h 10000"/>
                  <a:gd name="connsiteX191" fmla="*/ 6003 w 10000"/>
                  <a:gd name="connsiteY191" fmla="*/ 9093 h 10000"/>
                  <a:gd name="connsiteX192" fmla="*/ 6030 w 10000"/>
                  <a:gd name="connsiteY192" fmla="*/ 8106 h 10000"/>
                  <a:gd name="connsiteX193" fmla="*/ 6057 w 10000"/>
                  <a:gd name="connsiteY193" fmla="*/ 7385 h 10000"/>
                  <a:gd name="connsiteX194" fmla="*/ 6088 w 10000"/>
                  <a:gd name="connsiteY194" fmla="*/ 7019 h 10000"/>
                  <a:gd name="connsiteX195" fmla="*/ 6115 w 10000"/>
                  <a:gd name="connsiteY195" fmla="*/ 6789 h 10000"/>
                  <a:gd name="connsiteX196" fmla="*/ 6147 w 10000"/>
                  <a:gd name="connsiteY196" fmla="*/ 6634 h 10000"/>
                  <a:gd name="connsiteX197" fmla="*/ 6174 w 10000"/>
                  <a:gd name="connsiteY197" fmla="*/ 6534 h 10000"/>
                  <a:gd name="connsiteX198" fmla="*/ 6201 w 10000"/>
                  <a:gd name="connsiteY198" fmla="*/ 6472 h 10000"/>
                  <a:gd name="connsiteX199" fmla="*/ 6233 w 10000"/>
                  <a:gd name="connsiteY199" fmla="*/ 6441 h 10000"/>
                  <a:gd name="connsiteX200" fmla="*/ 6260 w 10000"/>
                  <a:gd name="connsiteY200" fmla="*/ 6435 h 10000"/>
                  <a:gd name="connsiteX201" fmla="*/ 6291 w 10000"/>
                  <a:gd name="connsiteY201" fmla="*/ 6460 h 10000"/>
                  <a:gd name="connsiteX202" fmla="*/ 6318 w 10000"/>
                  <a:gd name="connsiteY202" fmla="*/ 6516 h 10000"/>
                  <a:gd name="connsiteX203" fmla="*/ 6345 w 10000"/>
                  <a:gd name="connsiteY203" fmla="*/ 6609 h 10000"/>
                  <a:gd name="connsiteX204" fmla="*/ 6372 w 10000"/>
                  <a:gd name="connsiteY204" fmla="*/ 6733 h 10000"/>
                  <a:gd name="connsiteX205" fmla="*/ 6404 w 10000"/>
                  <a:gd name="connsiteY205" fmla="*/ 6919 h 10000"/>
                  <a:gd name="connsiteX206" fmla="*/ 6431 w 10000"/>
                  <a:gd name="connsiteY206" fmla="*/ 7186 h 10000"/>
                  <a:gd name="connsiteX207" fmla="*/ 6462 w 10000"/>
                  <a:gd name="connsiteY207" fmla="*/ 7596 h 10000"/>
                  <a:gd name="connsiteX208" fmla="*/ 6489 w 10000"/>
                  <a:gd name="connsiteY208" fmla="*/ 8466 h 10000"/>
                  <a:gd name="connsiteX209" fmla="*/ 6516 w 10000"/>
                  <a:gd name="connsiteY209" fmla="*/ 8801 h 10000"/>
                  <a:gd name="connsiteX210" fmla="*/ 6548 w 10000"/>
                  <a:gd name="connsiteY210" fmla="*/ 7714 h 10000"/>
                  <a:gd name="connsiteX211" fmla="*/ 6575 w 10000"/>
                  <a:gd name="connsiteY211" fmla="*/ 7261 h 10000"/>
                  <a:gd name="connsiteX212" fmla="*/ 6607 w 10000"/>
                  <a:gd name="connsiteY212" fmla="*/ 6981 h 10000"/>
                  <a:gd name="connsiteX213" fmla="*/ 6634 w 10000"/>
                  <a:gd name="connsiteY213" fmla="*/ 6795 h 10000"/>
                  <a:gd name="connsiteX214" fmla="*/ 6661 w 10000"/>
                  <a:gd name="connsiteY214" fmla="*/ 6658 h 10000"/>
                  <a:gd name="connsiteX215" fmla="*/ 6692 w 10000"/>
                  <a:gd name="connsiteY215" fmla="*/ 6559 h 10000"/>
                  <a:gd name="connsiteX216" fmla="*/ 6719 w 10000"/>
                  <a:gd name="connsiteY216" fmla="*/ 6497 h 10000"/>
                  <a:gd name="connsiteX217" fmla="*/ 6751 w 10000"/>
                  <a:gd name="connsiteY217" fmla="*/ 6460 h 10000"/>
                  <a:gd name="connsiteX218" fmla="*/ 6778 w 10000"/>
                  <a:gd name="connsiteY218" fmla="*/ 6453 h 10000"/>
                  <a:gd name="connsiteX219" fmla="*/ 6805 w 10000"/>
                  <a:gd name="connsiteY219" fmla="*/ 6460 h 10000"/>
                  <a:gd name="connsiteX220" fmla="*/ 6836 w 10000"/>
                  <a:gd name="connsiteY220" fmla="*/ 6503 h 10000"/>
                  <a:gd name="connsiteX221" fmla="*/ 6863 w 10000"/>
                  <a:gd name="connsiteY221" fmla="*/ 6565 h 10000"/>
                  <a:gd name="connsiteX222" fmla="*/ 6890 w 10000"/>
                  <a:gd name="connsiteY222" fmla="*/ 6658 h 10000"/>
                  <a:gd name="connsiteX223" fmla="*/ 6922 w 10000"/>
                  <a:gd name="connsiteY223" fmla="*/ 6789 h 10000"/>
                  <a:gd name="connsiteX224" fmla="*/ 6949 w 10000"/>
                  <a:gd name="connsiteY224" fmla="*/ 6975 h 10000"/>
                  <a:gd name="connsiteX225" fmla="*/ 6981 w 10000"/>
                  <a:gd name="connsiteY225" fmla="*/ 7236 h 10000"/>
                  <a:gd name="connsiteX226" fmla="*/ 7008 w 10000"/>
                  <a:gd name="connsiteY226" fmla="*/ 7634 h 10000"/>
                  <a:gd name="connsiteX227" fmla="*/ 7035 w 10000"/>
                  <a:gd name="connsiteY227" fmla="*/ 8460 h 10000"/>
                  <a:gd name="connsiteX228" fmla="*/ 7066 w 10000"/>
                  <a:gd name="connsiteY228" fmla="*/ 8969 h 10000"/>
                  <a:gd name="connsiteX229" fmla="*/ 7093 w 10000"/>
                  <a:gd name="connsiteY229" fmla="*/ 7801 h 10000"/>
                  <a:gd name="connsiteX230" fmla="*/ 7125 w 10000"/>
                  <a:gd name="connsiteY230" fmla="*/ 7329 h 10000"/>
                  <a:gd name="connsiteX231" fmla="*/ 7152 w 10000"/>
                  <a:gd name="connsiteY231" fmla="*/ 7037 h 10000"/>
                  <a:gd name="connsiteX232" fmla="*/ 7179 w 10000"/>
                  <a:gd name="connsiteY232" fmla="*/ 6839 h 10000"/>
                  <a:gd name="connsiteX233" fmla="*/ 7210 w 10000"/>
                  <a:gd name="connsiteY233" fmla="*/ 6696 h 10000"/>
                  <a:gd name="connsiteX234" fmla="*/ 7237 w 10000"/>
                  <a:gd name="connsiteY234" fmla="*/ 6590 h 10000"/>
                  <a:gd name="connsiteX235" fmla="*/ 7269 w 10000"/>
                  <a:gd name="connsiteY235" fmla="*/ 6516 h 10000"/>
                  <a:gd name="connsiteX236" fmla="*/ 7296 w 10000"/>
                  <a:gd name="connsiteY236" fmla="*/ 6472 h 10000"/>
                  <a:gd name="connsiteX237" fmla="*/ 7323 w 10000"/>
                  <a:gd name="connsiteY237" fmla="*/ 6447 h 10000"/>
                  <a:gd name="connsiteX238" fmla="*/ 7350 w 10000"/>
                  <a:gd name="connsiteY238" fmla="*/ 6447 h 10000"/>
                  <a:gd name="connsiteX239" fmla="*/ 7382 w 10000"/>
                  <a:gd name="connsiteY239" fmla="*/ 6466 h 10000"/>
                  <a:gd name="connsiteX240" fmla="*/ 7409 w 10000"/>
                  <a:gd name="connsiteY240" fmla="*/ 6509 h 10000"/>
                  <a:gd name="connsiteX241" fmla="*/ 7440 w 10000"/>
                  <a:gd name="connsiteY241" fmla="*/ 6578 h 10000"/>
                  <a:gd name="connsiteX242" fmla="*/ 7467 w 10000"/>
                  <a:gd name="connsiteY242" fmla="*/ 6677 h 10000"/>
                  <a:gd name="connsiteX243" fmla="*/ 7494 w 10000"/>
                  <a:gd name="connsiteY243" fmla="*/ 6814 h 10000"/>
                  <a:gd name="connsiteX244" fmla="*/ 7526 w 10000"/>
                  <a:gd name="connsiteY244" fmla="*/ 7006 h 10000"/>
                  <a:gd name="connsiteX245" fmla="*/ 7553 w 10000"/>
                  <a:gd name="connsiteY245" fmla="*/ 7273 h 10000"/>
                  <a:gd name="connsiteX246" fmla="*/ 7584 w 10000"/>
                  <a:gd name="connsiteY246" fmla="*/ 7696 h 10000"/>
                  <a:gd name="connsiteX247" fmla="*/ 7612 w 10000"/>
                  <a:gd name="connsiteY247" fmla="*/ 8584 h 10000"/>
                  <a:gd name="connsiteX248" fmla="*/ 7639 w 10000"/>
                  <a:gd name="connsiteY248" fmla="*/ 8814 h 10000"/>
                  <a:gd name="connsiteX249" fmla="*/ 7670 w 10000"/>
                  <a:gd name="connsiteY249" fmla="*/ 7770 h 10000"/>
                  <a:gd name="connsiteX250" fmla="*/ 7697 w 10000"/>
                  <a:gd name="connsiteY250" fmla="*/ 7317 h 10000"/>
                  <a:gd name="connsiteX251" fmla="*/ 7729 w 10000"/>
                  <a:gd name="connsiteY251" fmla="*/ 7031 h 10000"/>
                  <a:gd name="connsiteX252" fmla="*/ 7756 w 10000"/>
                  <a:gd name="connsiteY252" fmla="*/ 6839 h 10000"/>
                  <a:gd name="connsiteX253" fmla="*/ 7783 w 10000"/>
                  <a:gd name="connsiteY253" fmla="*/ 6696 h 10000"/>
                  <a:gd name="connsiteX254" fmla="*/ 7810 w 10000"/>
                  <a:gd name="connsiteY254" fmla="*/ 6590 h 10000"/>
                  <a:gd name="connsiteX255" fmla="*/ 7841 w 10000"/>
                  <a:gd name="connsiteY255" fmla="*/ 6522 h 10000"/>
                  <a:gd name="connsiteX256" fmla="*/ 7868 w 10000"/>
                  <a:gd name="connsiteY256" fmla="*/ 6472 h 10000"/>
                  <a:gd name="connsiteX257" fmla="*/ 7900 w 10000"/>
                  <a:gd name="connsiteY257" fmla="*/ 6447 h 10000"/>
                  <a:gd name="connsiteX258" fmla="*/ 7927 w 10000"/>
                  <a:gd name="connsiteY258" fmla="*/ 6447 h 10000"/>
                  <a:gd name="connsiteX259" fmla="*/ 7954 w 10000"/>
                  <a:gd name="connsiteY259" fmla="*/ 6466 h 10000"/>
                  <a:gd name="connsiteX260" fmla="*/ 7986 w 10000"/>
                  <a:gd name="connsiteY260" fmla="*/ 6509 h 10000"/>
                  <a:gd name="connsiteX261" fmla="*/ 8013 w 10000"/>
                  <a:gd name="connsiteY261" fmla="*/ 6578 h 10000"/>
                  <a:gd name="connsiteX262" fmla="*/ 8044 w 10000"/>
                  <a:gd name="connsiteY262" fmla="*/ 6683 h 10000"/>
                  <a:gd name="connsiteX263" fmla="*/ 8071 w 10000"/>
                  <a:gd name="connsiteY263" fmla="*/ 6820 h 10000"/>
                  <a:gd name="connsiteX264" fmla="*/ 8098 w 10000"/>
                  <a:gd name="connsiteY264" fmla="*/ 7006 h 10000"/>
                  <a:gd name="connsiteX265" fmla="*/ 8130 w 10000"/>
                  <a:gd name="connsiteY265" fmla="*/ 7280 h 10000"/>
                  <a:gd name="connsiteX266" fmla="*/ 8157 w 10000"/>
                  <a:gd name="connsiteY266" fmla="*/ 7714 h 10000"/>
                  <a:gd name="connsiteX267" fmla="*/ 8188 w 10000"/>
                  <a:gd name="connsiteY267" fmla="*/ 8671 h 10000"/>
                  <a:gd name="connsiteX268" fmla="*/ 8215 w 10000"/>
                  <a:gd name="connsiteY268" fmla="*/ 8696 h 10000"/>
                  <a:gd name="connsiteX269" fmla="*/ 8242 w 10000"/>
                  <a:gd name="connsiteY269" fmla="*/ 7720 h 10000"/>
                  <a:gd name="connsiteX270" fmla="*/ 8274 w 10000"/>
                  <a:gd name="connsiteY270" fmla="*/ 7286 h 10000"/>
                  <a:gd name="connsiteX271" fmla="*/ 8301 w 10000"/>
                  <a:gd name="connsiteY271" fmla="*/ 7006 h 10000"/>
                  <a:gd name="connsiteX272" fmla="*/ 8328 w 10000"/>
                  <a:gd name="connsiteY272" fmla="*/ 6820 h 10000"/>
                  <a:gd name="connsiteX273" fmla="*/ 8360 w 10000"/>
                  <a:gd name="connsiteY273" fmla="*/ 6683 h 10000"/>
                  <a:gd name="connsiteX274" fmla="*/ 8387 w 10000"/>
                  <a:gd name="connsiteY274" fmla="*/ 6584 h 10000"/>
                  <a:gd name="connsiteX275" fmla="*/ 8418 w 10000"/>
                  <a:gd name="connsiteY275" fmla="*/ 6516 h 10000"/>
                  <a:gd name="connsiteX276" fmla="*/ 8445 w 10000"/>
                  <a:gd name="connsiteY276" fmla="*/ 6472 h 10000"/>
                  <a:gd name="connsiteX277" fmla="*/ 8472 w 10000"/>
                  <a:gd name="connsiteY277" fmla="*/ 6453 h 10000"/>
                  <a:gd name="connsiteX278" fmla="*/ 8504 w 10000"/>
                  <a:gd name="connsiteY278" fmla="*/ 6460 h 10000"/>
                  <a:gd name="connsiteX279" fmla="*/ 8531 w 10000"/>
                  <a:gd name="connsiteY279" fmla="*/ 6491 h 10000"/>
                  <a:gd name="connsiteX280" fmla="*/ 8562 w 10000"/>
                  <a:gd name="connsiteY280" fmla="*/ 6553 h 10000"/>
                  <a:gd name="connsiteX281" fmla="*/ 8589 w 10000"/>
                  <a:gd name="connsiteY281" fmla="*/ 6640 h 10000"/>
                  <a:gd name="connsiteX282" fmla="*/ 8616 w 10000"/>
                  <a:gd name="connsiteY282" fmla="*/ 6770 h 10000"/>
                  <a:gd name="connsiteX283" fmla="*/ 8648 w 10000"/>
                  <a:gd name="connsiteY283" fmla="*/ 6944 h 10000"/>
                  <a:gd name="connsiteX284" fmla="*/ 8675 w 10000"/>
                  <a:gd name="connsiteY284" fmla="*/ 7205 h 10000"/>
                  <a:gd name="connsiteX285" fmla="*/ 8707 w 10000"/>
                  <a:gd name="connsiteY285" fmla="*/ 7615 h 10000"/>
                  <a:gd name="connsiteX286" fmla="*/ 8734 w 10000"/>
                  <a:gd name="connsiteY286" fmla="*/ 8460 h 10000"/>
                  <a:gd name="connsiteX287" fmla="*/ 8761 w 10000"/>
                  <a:gd name="connsiteY287" fmla="*/ 8839 h 10000"/>
                  <a:gd name="connsiteX288" fmla="*/ 8788 w 10000"/>
                  <a:gd name="connsiteY288" fmla="*/ 7733 h 10000"/>
                  <a:gd name="connsiteX289" fmla="*/ 8819 w 10000"/>
                  <a:gd name="connsiteY289" fmla="*/ 7267 h 10000"/>
                  <a:gd name="connsiteX290" fmla="*/ 8851 w 10000"/>
                  <a:gd name="connsiteY290" fmla="*/ 6981 h 10000"/>
                  <a:gd name="connsiteX291" fmla="*/ 8878 w 10000"/>
                  <a:gd name="connsiteY291" fmla="*/ 6783 h 10000"/>
                  <a:gd name="connsiteX292" fmla="*/ 8905 w 10000"/>
                  <a:gd name="connsiteY292" fmla="*/ 6646 h 10000"/>
                  <a:gd name="connsiteX293" fmla="*/ 8932 w 10000"/>
                  <a:gd name="connsiteY293" fmla="*/ 6547 h 10000"/>
                  <a:gd name="connsiteX294" fmla="*/ 8963 w 10000"/>
                  <a:gd name="connsiteY294" fmla="*/ 6484 h 10000"/>
                  <a:gd name="connsiteX295" fmla="*/ 8991 w 10000"/>
                  <a:gd name="connsiteY295" fmla="*/ 6453 h 10000"/>
                  <a:gd name="connsiteX296" fmla="*/ 9022 w 10000"/>
                  <a:gd name="connsiteY296" fmla="*/ 6447 h 10000"/>
                  <a:gd name="connsiteX297" fmla="*/ 9049 w 10000"/>
                  <a:gd name="connsiteY297" fmla="*/ 6472 h 10000"/>
                  <a:gd name="connsiteX298" fmla="*/ 9076 w 10000"/>
                  <a:gd name="connsiteY298" fmla="*/ 6528 h 10000"/>
                  <a:gd name="connsiteX299" fmla="*/ 9108 w 10000"/>
                  <a:gd name="connsiteY299" fmla="*/ 6621 h 10000"/>
                  <a:gd name="connsiteX300" fmla="*/ 9135 w 10000"/>
                  <a:gd name="connsiteY300" fmla="*/ 6758 h 10000"/>
                  <a:gd name="connsiteX301" fmla="*/ 9166 w 10000"/>
                  <a:gd name="connsiteY301" fmla="*/ 6957 h 10000"/>
                  <a:gd name="connsiteX302" fmla="*/ 9193 w 10000"/>
                  <a:gd name="connsiteY302" fmla="*/ 7267 h 10000"/>
                  <a:gd name="connsiteX303" fmla="*/ 9220 w 10000"/>
                  <a:gd name="connsiteY303" fmla="*/ 7814 h 10000"/>
                  <a:gd name="connsiteX304" fmla="*/ 9252 w 10000"/>
                  <a:gd name="connsiteY304" fmla="*/ 9863 h 10000"/>
                  <a:gd name="connsiteX305" fmla="*/ 9279 w 10000"/>
                  <a:gd name="connsiteY305" fmla="*/ 7988 h 10000"/>
                  <a:gd name="connsiteX306" fmla="*/ 9306 w 10000"/>
                  <a:gd name="connsiteY306" fmla="*/ 7335 h 10000"/>
                  <a:gd name="connsiteX307" fmla="*/ 9338 w 10000"/>
                  <a:gd name="connsiteY307" fmla="*/ 6988 h 10000"/>
                  <a:gd name="connsiteX308" fmla="*/ 9365 w 10000"/>
                  <a:gd name="connsiteY308" fmla="*/ 6758 h 10000"/>
                  <a:gd name="connsiteX309" fmla="*/ 9396 w 10000"/>
                  <a:gd name="connsiteY309" fmla="*/ 6602 h 10000"/>
                  <a:gd name="connsiteX310" fmla="*/ 9423 w 10000"/>
                  <a:gd name="connsiteY310" fmla="*/ 6503 h 10000"/>
                  <a:gd name="connsiteX311" fmla="*/ 9450 w 10000"/>
                  <a:gd name="connsiteY311" fmla="*/ 6447 h 10000"/>
                  <a:gd name="connsiteX312" fmla="*/ 9482 w 10000"/>
                  <a:gd name="connsiteY312" fmla="*/ 6435 h 10000"/>
                  <a:gd name="connsiteX313" fmla="*/ 9509 w 10000"/>
                  <a:gd name="connsiteY313" fmla="*/ 6460 h 10000"/>
                  <a:gd name="connsiteX314" fmla="*/ 9540 w 10000"/>
                  <a:gd name="connsiteY314" fmla="*/ 6534 h 10000"/>
                  <a:gd name="connsiteX315" fmla="*/ 9567 w 10000"/>
                  <a:gd name="connsiteY315" fmla="*/ 6665 h 10000"/>
                  <a:gd name="connsiteX316" fmla="*/ 9594 w 10000"/>
                  <a:gd name="connsiteY316" fmla="*/ 6882 h 10000"/>
                  <a:gd name="connsiteX317" fmla="*/ 9626 w 10000"/>
                  <a:gd name="connsiteY317" fmla="*/ 7242 h 10000"/>
                  <a:gd name="connsiteX318" fmla="*/ 9653 w 10000"/>
                  <a:gd name="connsiteY318" fmla="*/ 7981 h 10000"/>
                  <a:gd name="connsiteX319" fmla="*/ 9680 w 10000"/>
                  <a:gd name="connsiteY319" fmla="*/ 8820 h 10000"/>
                  <a:gd name="connsiteX320" fmla="*/ 9712 w 10000"/>
                  <a:gd name="connsiteY320" fmla="*/ 7484 h 10000"/>
                  <a:gd name="connsiteX321" fmla="*/ 9739 w 10000"/>
                  <a:gd name="connsiteY321" fmla="*/ 7012 h 10000"/>
                  <a:gd name="connsiteX322" fmla="*/ 9766 w 10000"/>
                  <a:gd name="connsiteY322" fmla="*/ 6758 h 10000"/>
                  <a:gd name="connsiteX323" fmla="*/ 9797 w 10000"/>
                  <a:gd name="connsiteY323" fmla="*/ 6615 h 10000"/>
                  <a:gd name="connsiteX324" fmla="*/ 9824 w 10000"/>
                  <a:gd name="connsiteY324" fmla="*/ 6559 h 10000"/>
                  <a:gd name="connsiteX325" fmla="*/ 9856 w 10000"/>
                  <a:gd name="connsiteY325" fmla="*/ 6590 h 10000"/>
                  <a:gd name="connsiteX326" fmla="*/ 9883 w 10000"/>
                  <a:gd name="connsiteY326" fmla="*/ 6708 h 10000"/>
                  <a:gd name="connsiteX327" fmla="*/ 9910 w 10000"/>
                  <a:gd name="connsiteY327" fmla="*/ 6950 h 10000"/>
                  <a:gd name="connsiteX328" fmla="*/ 9941 w 10000"/>
                  <a:gd name="connsiteY328" fmla="*/ 7404 h 10000"/>
                  <a:gd name="connsiteX329" fmla="*/ 9968 w 10000"/>
                  <a:gd name="connsiteY329" fmla="*/ 8516 h 10000"/>
                  <a:gd name="connsiteX330" fmla="*/ 10000 w 10000"/>
                  <a:gd name="connsiteY33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267 w 10000"/>
                  <a:gd name="connsiteY96" fmla="*/ 559 h 10000"/>
                  <a:gd name="connsiteX97" fmla="*/ 3326 w 10000"/>
                  <a:gd name="connsiteY97" fmla="*/ 404 h 10000"/>
                  <a:gd name="connsiteX98" fmla="*/ 3357 w 10000"/>
                  <a:gd name="connsiteY98" fmla="*/ 335 h 10000"/>
                  <a:gd name="connsiteX99" fmla="*/ 3384 w 10000"/>
                  <a:gd name="connsiteY99" fmla="*/ 280 h 10000"/>
                  <a:gd name="connsiteX100" fmla="*/ 3411 w 10000"/>
                  <a:gd name="connsiteY100" fmla="*/ 230 h 10000"/>
                  <a:gd name="connsiteX101" fmla="*/ 3443 w 10000"/>
                  <a:gd name="connsiteY101" fmla="*/ 186 h 10000"/>
                  <a:gd name="connsiteX102" fmla="*/ 3470 w 10000"/>
                  <a:gd name="connsiteY102" fmla="*/ 149 h 10000"/>
                  <a:gd name="connsiteX103" fmla="*/ 3497 w 10000"/>
                  <a:gd name="connsiteY103" fmla="*/ 118 h 10000"/>
                  <a:gd name="connsiteX104" fmla="*/ 3529 w 10000"/>
                  <a:gd name="connsiteY104" fmla="*/ 87 h 10000"/>
                  <a:gd name="connsiteX105" fmla="*/ 3556 w 10000"/>
                  <a:gd name="connsiteY105" fmla="*/ 68 h 10000"/>
                  <a:gd name="connsiteX106" fmla="*/ 3587 w 10000"/>
                  <a:gd name="connsiteY106" fmla="*/ 43 h 10000"/>
                  <a:gd name="connsiteX107" fmla="*/ 3614 w 10000"/>
                  <a:gd name="connsiteY107" fmla="*/ 31 h 10000"/>
                  <a:gd name="connsiteX108" fmla="*/ 3641 w 10000"/>
                  <a:gd name="connsiteY108" fmla="*/ 19 h 10000"/>
                  <a:gd name="connsiteX109" fmla="*/ 3673 w 10000"/>
                  <a:gd name="connsiteY109" fmla="*/ 6 h 10000"/>
                  <a:gd name="connsiteX110" fmla="*/ 3700 w 10000"/>
                  <a:gd name="connsiteY110" fmla="*/ 6 h 10000"/>
                  <a:gd name="connsiteX111" fmla="*/ 3731 w 10000"/>
                  <a:gd name="connsiteY111" fmla="*/ 0 h 10000"/>
                  <a:gd name="connsiteX112" fmla="*/ 3758 w 10000"/>
                  <a:gd name="connsiteY112" fmla="*/ 0 h 10000"/>
                  <a:gd name="connsiteX113" fmla="*/ 3785 w 10000"/>
                  <a:gd name="connsiteY113" fmla="*/ 6 h 10000"/>
                  <a:gd name="connsiteX114" fmla="*/ 3817 w 10000"/>
                  <a:gd name="connsiteY114" fmla="*/ 12 h 10000"/>
                  <a:gd name="connsiteX115" fmla="*/ 3844 w 10000"/>
                  <a:gd name="connsiteY115" fmla="*/ 19 h 10000"/>
                  <a:gd name="connsiteX116" fmla="*/ 3876 w 10000"/>
                  <a:gd name="connsiteY116" fmla="*/ 31 h 10000"/>
                  <a:gd name="connsiteX117" fmla="*/ 3903 w 10000"/>
                  <a:gd name="connsiteY117" fmla="*/ 43 h 10000"/>
                  <a:gd name="connsiteX118" fmla="*/ 3930 w 10000"/>
                  <a:gd name="connsiteY118" fmla="*/ 62 h 10000"/>
                  <a:gd name="connsiteX119" fmla="*/ 3957 w 10000"/>
                  <a:gd name="connsiteY119" fmla="*/ 81 h 10000"/>
                  <a:gd name="connsiteX120" fmla="*/ 3988 w 10000"/>
                  <a:gd name="connsiteY120" fmla="*/ 106 h 10000"/>
                  <a:gd name="connsiteX121" fmla="*/ 4015 w 10000"/>
                  <a:gd name="connsiteY121" fmla="*/ 130 h 10000"/>
                  <a:gd name="connsiteX122" fmla="*/ 4047 w 10000"/>
                  <a:gd name="connsiteY122" fmla="*/ 155 h 10000"/>
                  <a:gd name="connsiteX123" fmla="*/ 4074 w 10000"/>
                  <a:gd name="connsiteY123" fmla="*/ 186 h 10000"/>
                  <a:gd name="connsiteX124" fmla="*/ 4101 w 10000"/>
                  <a:gd name="connsiteY124" fmla="*/ 217 h 10000"/>
                  <a:gd name="connsiteX125" fmla="*/ 4132 w 10000"/>
                  <a:gd name="connsiteY125" fmla="*/ 255 h 10000"/>
                  <a:gd name="connsiteX126" fmla="*/ 4160 w 10000"/>
                  <a:gd name="connsiteY126" fmla="*/ 292 h 10000"/>
                  <a:gd name="connsiteX127" fmla="*/ 4191 w 10000"/>
                  <a:gd name="connsiteY127" fmla="*/ 329 h 10000"/>
                  <a:gd name="connsiteX128" fmla="*/ 4218 w 10000"/>
                  <a:gd name="connsiteY128" fmla="*/ 373 h 10000"/>
                  <a:gd name="connsiteX129" fmla="*/ 4245 w 10000"/>
                  <a:gd name="connsiteY129" fmla="*/ 422 h 10000"/>
                  <a:gd name="connsiteX130" fmla="*/ 4277 w 10000"/>
                  <a:gd name="connsiteY130" fmla="*/ 466 h 10000"/>
                  <a:gd name="connsiteX131" fmla="*/ 4304 w 10000"/>
                  <a:gd name="connsiteY131" fmla="*/ 522 h 10000"/>
                  <a:gd name="connsiteX132" fmla="*/ 4335 w 10000"/>
                  <a:gd name="connsiteY132" fmla="*/ 571 h 10000"/>
                  <a:gd name="connsiteX133" fmla="*/ 4362 w 10000"/>
                  <a:gd name="connsiteY133" fmla="*/ 634 h 10000"/>
                  <a:gd name="connsiteX134" fmla="*/ 4389 w 10000"/>
                  <a:gd name="connsiteY134" fmla="*/ 689 h 10000"/>
                  <a:gd name="connsiteX135" fmla="*/ 4421 w 10000"/>
                  <a:gd name="connsiteY135" fmla="*/ 752 h 10000"/>
                  <a:gd name="connsiteX136" fmla="*/ 4448 w 10000"/>
                  <a:gd name="connsiteY136" fmla="*/ 820 h 10000"/>
                  <a:gd name="connsiteX137" fmla="*/ 4475 w 10000"/>
                  <a:gd name="connsiteY137" fmla="*/ 888 h 10000"/>
                  <a:gd name="connsiteX138" fmla="*/ 4507 w 10000"/>
                  <a:gd name="connsiteY138" fmla="*/ 957 h 10000"/>
                  <a:gd name="connsiteX139" fmla="*/ 4534 w 10000"/>
                  <a:gd name="connsiteY139" fmla="*/ 1037 h 10000"/>
                  <a:gd name="connsiteX140" fmla="*/ 4565 w 10000"/>
                  <a:gd name="connsiteY140" fmla="*/ 1118 h 10000"/>
                  <a:gd name="connsiteX141" fmla="*/ 4592 w 10000"/>
                  <a:gd name="connsiteY141" fmla="*/ 1199 h 10000"/>
                  <a:gd name="connsiteX142" fmla="*/ 4619 w 10000"/>
                  <a:gd name="connsiteY142" fmla="*/ 1286 h 10000"/>
                  <a:gd name="connsiteX143" fmla="*/ 4651 w 10000"/>
                  <a:gd name="connsiteY143" fmla="*/ 1373 h 10000"/>
                  <a:gd name="connsiteX144" fmla="*/ 4678 w 10000"/>
                  <a:gd name="connsiteY144" fmla="*/ 1472 h 10000"/>
                  <a:gd name="connsiteX145" fmla="*/ 4709 w 10000"/>
                  <a:gd name="connsiteY145" fmla="*/ 1565 h 10000"/>
                  <a:gd name="connsiteX146" fmla="*/ 4736 w 10000"/>
                  <a:gd name="connsiteY146" fmla="*/ 1671 h 10000"/>
                  <a:gd name="connsiteX147" fmla="*/ 4763 w 10000"/>
                  <a:gd name="connsiteY147" fmla="*/ 1776 h 10000"/>
                  <a:gd name="connsiteX148" fmla="*/ 4795 w 10000"/>
                  <a:gd name="connsiteY148" fmla="*/ 1894 h 10000"/>
                  <a:gd name="connsiteX149" fmla="*/ 4822 w 10000"/>
                  <a:gd name="connsiteY149" fmla="*/ 2012 h 10000"/>
                  <a:gd name="connsiteX150" fmla="*/ 4854 w 10000"/>
                  <a:gd name="connsiteY150" fmla="*/ 2137 h 10000"/>
                  <a:gd name="connsiteX151" fmla="*/ 4881 w 10000"/>
                  <a:gd name="connsiteY151" fmla="*/ 2267 h 10000"/>
                  <a:gd name="connsiteX152" fmla="*/ 4908 w 10000"/>
                  <a:gd name="connsiteY152" fmla="*/ 2404 h 10000"/>
                  <a:gd name="connsiteX153" fmla="*/ 4935 w 10000"/>
                  <a:gd name="connsiteY153" fmla="*/ 2553 h 10000"/>
                  <a:gd name="connsiteX154" fmla="*/ 4966 w 10000"/>
                  <a:gd name="connsiteY154" fmla="*/ 2708 h 10000"/>
                  <a:gd name="connsiteX155" fmla="*/ 4993 w 10000"/>
                  <a:gd name="connsiteY155" fmla="*/ 2870 h 10000"/>
                  <a:gd name="connsiteX156" fmla="*/ 5025 w 10000"/>
                  <a:gd name="connsiteY156" fmla="*/ 3043 h 10000"/>
                  <a:gd name="connsiteX157" fmla="*/ 5052 w 10000"/>
                  <a:gd name="connsiteY157" fmla="*/ 3230 h 10000"/>
                  <a:gd name="connsiteX158" fmla="*/ 5079 w 10000"/>
                  <a:gd name="connsiteY158" fmla="*/ 3429 h 10000"/>
                  <a:gd name="connsiteX159" fmla="*/ 5110 w 10000"/>
                  <a:gd name="connsiteY159" fmla="*/ 3646 h 10000"/>
                  <a:gd name="connsiteX160" fmla="*/ 5137 w 10000"/>
                  <a:gd name="connsiteY160" fmla="*/ 3882 h 10000"/>
                  <a:gd name="connsiteX161" fmla="*/ 5169 w 10000"/>
                  <a:gd name="connsiteY161" fmla="*/ 4143 h 10000"/>
                  <a:gd name="connsiteX162" fmla="*/ 5196 w 10000"/>
                  <a:gd name="connsiteY162" fmla="*/ 4441 h 10000"/>
                  <a:gd name="connsiteX163" fmla="*/ 5223 w 10000"/>
                  <a:gd name="connsiteY163" fmla="*/ 4789 h 10000"/>
                  <a:gd name="connsiteX164" fmla="*/ 5255 w 10000"/>
                  <a:gd name="connsiteY164" fmla="*/ 5205 h 10000"/>
                  <a:gd name="connsiteX165" fmla="*/ 5282 w 10000"/>
                  <a:gd name="connsiteY165" fmla="*/ 5758 h 10000"/>
                  <a:gd name="connsiteX166" fmla="*/ 5313 w 10000"/>
                  <a:gd name="connsiteY166" fmla="*/ 6671 h 10000"/>
                  <a:gd name="connsiteX167" fmla="*/ 5340 w 10000"/>
                  <a:gd name="connsiteY167" fmla="*/ 7776 h 10000"/>
                  <a:gd name="connsiteX168" fmla="*/ 5367 w 10000"/>
                  <a:gd name="connsiteY168" fmla="*/ 6565 h 10000"/>
                  <a:gd name="connsiteX169" fmla="*/ 5399 w 10000"/>
                  <a:gd name="connsiteY169" fmla="*/ 6255 h 10000"/>
                  <a:gd name="connsiteX170" fmla="*/ 5426 w 10000"/>
                  <a:gd name="connsiteY170" fmla="*/ 6155 h 10000"/>
                  <a:gd name="connsiteX171" fmla="*/ 5453 w 10000"/>
                  <a:gd name="connsiteY171" fmla="*/ 6180 h 10000"/>
                  <a:gd name="connsiteX172" fmla="*/ 5484 w 10000"/>
                  <a:gd name="connsiteY172" fmla="*/ 6286 h 10000"/>
                  <a:gd name="connsiteX173" fmla="*/ 5511 w 10000"/>
                  <a:gd name="connsiteY173" fmla="*/ 6484 h 10000"/>
                  <a:gd name="connsiteX174" fmla="*/ 5539 w 10000"/>
                  <a:gd name="connsiteY174" fmla="*/ 6801 h 10000"/>
                  <a:gd name="connsiteX175" fmla="*/ 5570 w 10000"/>
                  <a:gd name="connsiteY175" fmla="*/ 7373 h 10000"/>
                  <a:gd name="connsiteX176" fmla="*/ 5597 w 10000"/>
                  <a:gd name="connsiteY176" fmla="*/ 9447 h 10000"/>
                  <a:gd name="connsiteX177" fmla="*/ 5629 w 10000"/>
                  <a:gd name="connsiteY177" fmla="*/ 7621 h 10000"/>
                  <a:gd name="connsiteX178" fmla="*/ 5656 w 10000"/>
                  <a:gd name="connsiteY178" fmla="*/ 7012 h 10000"/>
                  <a:gd name="connsiteX179" fmla="*/ 5683 w 10000"/>
                  <a:gd name="connsiteY179" fmla="*/ 6708 h 10000"/>
                  <a:gd name="connsiteX180" fmla="*/ 5714 w 10000"/>
                  <a:gd name="connsiteY180" fmla="*/ 6534 h 10000"/>
                  <a:gd name="connsiteX181" fmla="*/ 5741 w 10000"/>
                  <a:gd name="connsiteY181" fmla="*/ 6429 h 10000"/>
                  <a:gd name="connsiteX182" fmla="*/ 5773 w 10000"/>
                  <a:gd name="connsiteY182" fmla="*/ 6385 h 10000"/>
                  <a:gd name="connsiteX183" fmla="*/ 5800 w 10000"/>
                  <a:gd name="connsiteY183" fmla="*/ 6385 h 10000"/>
                  <a:gd name="connsiteX184" fmla="*/ 5827 w 10000"/>
                  <a:gd name="connsiteY184" fmla="*/ 6429 h 10000"/>
                  <a:gd name="connsiteX185" fmla="*/ 5858 w 10000"/>
                  <a:gd name="connsiteY185" fmla="*/ 6516 h 10000"/>
                  <a:gd name="connsiteX186" fmla="*/ 5886 w 10000"/>
                  <a:gd name="connsiteY186" fmla="*/ 6646 h 10000"/>
                  <a:gd name="connsiteX187" fmla="*/ 5913 w 10000"/>
                  <a:gd name="connsiteY187" fmla="*/ 6845 h 10000"/>
                  <a:gd name="connsiteX188" fmla="*/ 5944 w 10000"/>
                  <a:gd name="connsiteY188" fmla="*/ 7149 h 10000"/>
                  <a:gd name="connsiteX189" fmla="*/ 5971 w 10000"/>
                  <a:gd name="connsiteY189" fmla="*/ 7658 h 10000"/>
                  <a:gd name="connsiteX190" fmla="*/ 6003 w 10000"/>
                  <a:gd name="connsiteY190" fmla="*/ 9093 h 10000"/>
                  <a:gd name="connsiteX191" fmla="*/ 6030 w 10000"/>
                  <a:gd name="connsiteY191" fmla="*/ 8106 h 10000"/>
                  <a:gd name="connsiteX192" fmla="*/ 6057 w 10000"/>
                  <a:gd name="connsiteY192" fmla="*/ 7385 h 10000"/>
                  <a:gd name="connsiteX193" fmla="*/ 6088 w 10000"/>
                  <a:gd name="connsiteY193" fmla="*/ 7019 h 10000"/>
                  <a:gd name="connsiteX194" fmla="*/ 6115 w 10000"/>
                  <a:gd name="connsiteY194" fmla="*/ 6789 h 10000"/>
                  <a:gd name="connsiteX195" fmla="*/ 6147 w 10000"/>
                  <a:gd name="connsiteY195" fmla="*/ 6634 h 10000"/>
                  <a:gd name="connsiteX196" fmla="*/ 6174 w 10000"/>
                  <a:gd name="connsiteY196" fmla="*/ 6534 h 10000"/>
                  <a:gd name="connsiteX197" fmla="*/ 6201 w 10000"/>
                  <a:gd name="connsiteY197" fmla="*/ 6472 h 10000"/>
                  <a:gd name="connsiteX198" fmla="*/ 6233 w 10000"/>
                  <a:gd name="connsiteY198" fmla="*/ 6441 h 10000"/>
                  <a:gd name="connsiteX199" fmla="*/ 6260 w 10000"/>
                  <a:gd name="connsiteY199" fmla="*/ 6435 h 10000"/>
                  <a:gd name="connsiteX200" fmla="*/ 6291 w 10000"/>
                  <a:gd name="connsiteY200" fmla="*/ 6460 h 10000"/>
                  <a:gd name="connsiteX201" fmla="*/ 6318 w 10000"/>
                  <a:gd name="connsiteY201" fmla="*/ 6516 h 10000"/>
                  <a:gd name="connsiteX202" fmla="*/ 6345 w 10000"/>
                  <a:gd name="connsiteY202" fmla="*/ 6609 h 10000"/>
                  <a:gd name="connsiteX203" fmla="*/ 6372 w 10000"/>
                  <a:gd name="connsiteY203" fmla="*/ 6733 h 10000"/>
                  <a:gd name="connsiteX204" fmla="*/ 6404 w 10000"/>
                  <a:gd name="connsiteY204" fmla="*/ 6919 h 10000"/>
                  <a:gd name="connsiteX205" fmla="*/ 6431 w 10000"/>
                  <a:gd name="connsiteY205" fmla="*/ 7186 h 10000"/>
                  <a:gd name="connsiteX206" fmla="*/ 6462 w 10000"/>
                  <a:gd name="connsiteY206" fmla="*/ 7596 h 10000"/>
                  <a:gd name="connsiteX207" fmla="*/ 6489 w 10000"/>
                  <a:gd name="connsiteY207" fmla="*/ 8466 h 10000"/>
                  <a:gd name="connsiteX208" fmla="*/ 6516 w 10000"/>
                  <a:gd name="connsiteY208" fmla="*/ 8801 h 10000"/>
                  <a:gd name="connsiteX209" fmla="*/ 6548 w 10000"/>
                  <a:gd name="connsiteY209" fmla="*/ 7714 h 10000"/>
                  <a:gd name="connsiteX210" fmla="*/ 6575 w 10000"/>
                  <a:gd name="connsiteY210" fmla="*/ 7261 h 10000"/>
                  <a:gd name="connsiteX211" fmla="*/ 6607 w 10000"/>
                  <a:gd name="connsiteY211" fmla="*/ 6981 h 10000"/>
                  <a:gd name="connsiteX212" fmla="*/ 6634 w 10000"/>
                  <a:gd name="connsiteY212" fmla="*/ 6795 h 10000"/>
                  <a:gd name="connsiteX213" fmla="*/ 6661 w 10000"/>
                  <a:gd name="connsiteY213" fmla="*/ 6658 h 10000"/>
                  <a:gd name="connsiteX214" fmla="*/ 6692 w 10000"/>
                  <a:gd name="connsiteY214" fmla="*/ 6559 h 10000"/>
                  <a:gd name="connsiteX215" fmla="*/ 6719 w 10000"/>
                  <a:gd name="connsiteY215" fmla="*/ 6497 h 10000"/>
                  <a:gd name="connsiteX216" fmla="*/ 6751 w 10000"/>
                  <a:gd name="connsiteY216" fmla="*/ 6460 h 10000"/>
                  <a:gd name="connsiteX217" fmla="*/ 6778 w 10000"/>
                  <a:gd name="connsiteY217" fmla="*/ 6453 h 10000"/>
                  <a:gd name="connsiteX218" fmla="*/ 6805 w 10000"/>
                  <a:gd name="connsiteY218" fmla="*/ 6460 h 10000"/>
                  <a:gd name="connsiteX219" fmla="*/ 6836 w 10000"/>
                  <a:gd name="connsiteY219" fmla="*/ 6503 h 10000"/>
                  <a:gd name="connsiteX220" fmla="*/ 6863 w 10000"/>
                  <a:gd name="connsiteY220" fmla="*/ 6565 h 10000"/>
                  <a:gd name="connsiteX221" fmla="*/ 6890 w 10000"/>
                  <a:gd name="connsiteY221" fmla="*/ 6658 h 10000"/>
                  <a:gd name="connsiteX222" fmla="*/ 6922 w 10000"/>
                  <a:gd name="connsiteY222" fmla="*/ 6789 h 10000"/>
                  <a:gd name="connsiteX223" fmla="*/ 6949 w 10000"/>
                  <a:gd name="connsiteY223" fmla="*/ 6975 h 10000"/>
                  <a:gd name="connsiteX224" fmla="*/ 6981 w 10000"/>
                  <a:gd name="connsiteY224" fmla="*/ 7236 h 10000"/>
                  <a:gd name="connsiteX225" fmla="*/ 7008 w 10000"/>
                  <a:gd name="connsiteY225" fmla="*/ 7634 h 10000"/>
                  <a:gd name="connsiteX226" fmla="*/ 7035 w 10000"/>
                  <a:gd name="connsiteY226" fmla="*/ 8460 h 10000"/>
                  <a:gd name="connsiteX227" fmla="*/ 7066 w 10000"/>
                  <a:gd name="connsiteY227" fmla="*/ 8969 h 10000"/>
                  <a:gd name="connsiteX228" fmla="*/ 7093 w 10000"/>
                  <a:gd name="connsiteY228" fmla="*/ 7801 h 10000"/>
                  <a:gd name="connsiteX229" fmla="*/ 7125 w 10000"/>
                  <a:gd name="connsiteY229" fmla="*/ 7329 h 10000"/>
                  <a:gd name="connsiteX230" fmla="*/ 7152 w 10000"/>
                  <a:gd name="connsiteY230" fmla="*/ 7037 h 10000"/>
                  <a:gd name="connsiteX231" fmla="*/ 7179 w 10000"/>
                  <a:gd name="connsiteY231" fmla="*/ 6839 h 10000"/>
                  <a:gd name="connsiteX232" fmla="*/ 7210 w 10000"/>
                  <a:gd name="connsiteY232" fmla="*/ 6696 h 10000"/>
                  <a:gd name="connsiteX233" fmla="*/ 7237 w 10000"/>
                  <a:gd name="connsiteY233" fmla="*/ 6590 h 10000"/>
                  <a:gd name="connsiteX234" fmla="*/ 7269 w 10000"/>
                  <a:gd name="connsiteY234" fmla="*/ 6516 h 10000"/>
                  <a:gd name="connsiteX235" fmla="*/ 7296 w 10000"/>
                  <a:gd name="connsiteY235" fmla="*/ 6472 h 10000"/>
                  <a:gd name="connsiteX236" fmla="*/ 7323 w 10000"/>
                  <a:gd name="connsiteY236" fmla="*/ 6447 h 10000"/>
                  <a:gd name="connsiteX237" fmla="*/ 7350 w 10000"/>
                  <a:gd name="connsiteY237" fmla="*/ 6447 h 10000"/>
                  <a:gd name="connsiteX238" fmla="*/ 7382 w 10000"/>
                  <a:gd name="connsiteY238" fmla="*/ 6466 h 10000"/>
                  <a:gd name="connsiteX239" fmla="*/ 7409 w 10000"/>
                  <a:gd name="connsiteY239" fmla="*/ 6509 h 10000"/>
                  <a:gd name="connsiteX240" fmla="*/ 7440 w 10000"/>
                  <a:gd name="connsiteY240" fmla="*/ 6578 h 10000"/>
                  <a:gd name="connsiteX241" fmla="*/ 7467 w 10000"/>
                  <a:gd name="connsiteY241" fmla="*/ 6677 h 10000"/>
                  <a:gd name="connsiteX242" fmla="*/ 7494 w 10000"/>
                  <a:gd name="connsiteY242" fmla="*/ 6814 h 10000"/>
                  <a:gd name="connsiteX243" fmla="*/ 7526 w 10000"/>
                  <a:gd name="connsiteY243" fmla="*/ 7006 h 10000"/>
                  <a:gd name="connsiteX244" fmla="*/ 7553 w 10000"/>
                  <a:gd name="connsiteY244" fmla="*/ 7273 h 10000"/>
                  <a:gd name="connsiteX245" fmla="*/ 7584 w 10000"/>
                  <a:gd name="connsiteY245" fmla="*/ 7696 h 10000"/>
                  <a:gd name="connsiteX246" fmla="*/ 7612 w 10000"/>
                  <a:gd name="connsiteY246" fmla="*/ 8584 h 10000"/>
                  <a:gd name="connsiteX247" fmla="*/ 7639 w 10000"/>
                  <a:gd name="connsiteY247" fmla="*/ 8814 h 10000"/>
                  <a:gd name="connsiteX248" fmla="*/ 7670 w 10000"/>
                  <a:gd name="connsiteY248" fmla="*/ 7770 h 10000"/>
                  <a:gd name="connsiteX249" fmla="*/ 7697 w 10000"/>
                  <a:gd name="connsiteY249" fmla="*/ 7317 h 10000"/>
                  <a:gd name="connsiteX250" fmla="*/ 7729 w 10000"/>
                  <a:gd name="connsiteY250" fmla="*/ 7031 h 10000"/>
                  <a:gd name="connsiteX251" fmla="*/ 7756 w 10000"/>
                  <a:gd name="connsiteY251" fmla="*/ 6839 h 10000"/>
                  <a:gd name="connsiteX252" fmla="*/ 7783 w 10000"/>
                  <a:gd name="connsiteY252" fmla="*/ 6696 h 10000"/>
                  <a:gd name="connsiteX253" fmla="*/ 7810 w 10000"/>
                  <a:gd name="connsiteY253" fmla="*/ 6590 h 10000"/>
                  <a:gd name="connsiteX254" fmla="*/ 7841 w 10000"/>
                  <a:gd name="connsiteY254" fmla="*/ 6522 h 10000"/>
                  <a:gd name="connsiteX255" fmla="*/ 7868 w 10000"/>
                  <a:gd name="connsiteY255" fmla="*/ 6472 h 10000"/>
                  <a:gd name="connsiteX256" fmla="*/ 7900 w 10000"/>
                  <a:gd name="connsiteY256" fmla="*/ 6447 h 10000"/>
                  <a:gd name="connsiteX257" fmla="*/ 7927 w 10000"/>
                  <a:gd name="connsiteY257" fmla="*/ 6447 h 10000"/>
                  <a:gd name="connsiteX258" fmla="*/ 7954 w 10000"/>
                  <a:gd name="connsiteY258" fmla="*/ 6466 h 10000"/>
                  <a:gd name="connsiteX259" fmla="*/ 7986 w 10000"/>
                  <a:gd name="connsiteY259" fmla="*/ 6509 h 10000"/>
                  <a:gd name="connsiteX260" fmla="*/ 8013 w 10000"/>
                  <a:gd name="connsiteY260" fmla="*/ 6578 h 10000"/>
                  <a:gd name="connsiteX261" fmla="*/ 8044 w 10000"/>
                  <a:gd name="connsiteY261" fmla="*/ 6683 h 10000"/>
                  <a:gd name="connsiteX262" fmla="*/ 8071 w 10000"/>
                  <a:gd name="connsiteY262" fmla="*/ 6820 h 10000"/>
                  <a:gd name="connsiteX263" fmla="*/ 8098 w 10000"/>
                  <a:gd name="connsiteY263" fmla="*/ 7006 h 10000"/>
                  <a:gd name="connsiteX264" fmla="*/ 8130 w 10000"/>
                  <a:gd name="connsiteY264" fmla="*/ 7280 h 10000"/>
                  <a:gd name="connsiteX265" fmla="*/ 8157 w 10000"/>
                  <a:gd name="connsiteY265" fmla="*/ 7714 h 10000"/>
                  <a:gd name="connsiteX266" fmla="*/ 8188 w 10000"/>
                  <a:gd name="connsiteY266" fmla="*/ 8671 h 10000"/>
                  <a:gd name="connsiteX267" fmla="*/ 8215 w 10000"/>
                  <a:gd name="connsiteY267" fmla="*/ 8696 h 10000"/>
                  <a:gd name="connsiteX268" fmla="*/ 8242 w 10000"/>
                  <a:gd name="connsiteY268" fmla="*/ 7720 h 10000"/>
                  <a:gd name="connsiteX269" fmla="*/ 8274 w 10000"/>
                  <a:gd name="connsiteY269" fmla="*/ 7286 h 10000"/>
                  <a:gd name="connsiteX270" fmla="*/ 8301 w 10000"/>
                  <a:gd name="connsiteY270" fmla="*/ 7006 h 10000"/>
                  <a:gd name="connsiteX271" fmla="*/ 8328 w 10000"/>
                  <a:gd name="connsiteY271" fmla="*/ 6820 h 10000"/>
                  <a:gd name="connsiteX272" fmla="*/ 8360 w 10000"/>
                  <a:gd name="connsiteY272" fmla="*/ 6683 h 10000"/>
                  <a:gd name="connsiteX273" fmla="*/ 8387 w 10000"/>
                  <a:gd name="connsiteY273" fmla="*/ 6584 h 10000"/>
                  <a:gd name="connsiteX274" fmla="*/ 8418 w 10000"/>
                  <a:gd name="connsiteY274" fmla="*/ 6516 h 10000"/>
                  <a:gd name="connsiteX275" fmla="*/ 8445 w 10000"/>
                  <a:gd name="connsiteY275" fmla="*/ 6472 h 10000"/>
                  <a:gd name="connsiteX276" fmla="*/ 8472 w 10000"/>
                  <a:gd name="connsiteY276" fmla="*/ 6453 h 10000"/>
                  <a:gd name="connsiteX277" fmla="*/ 8504 w 10000"/>
                  <a:gd name="connsiteY277" fmla="*/ 6460 h 10000"/>
                  <a:gd name="connsiteX278" fmla="*/ 8531 w 10000"/>
                  <a:gd name="connsiteY278" fmla="*/ 6491 h 10000"/>
                  <a:gd name="connsiteX279" fmla="*/ 8562 w 10000"/>
                  <a:gd name="connsiteY279" fmla="*/ 6553 h 10000"/>
                  <a:gd name="connsiteX280" fmla="*/ 8589 w 10000"/>
                  <a:gd name="connsiteY280" fmla="*/ 6640 h 10000"/>
                  <a:gd name="connsiteX281" fmla="*/ 8616 w 10000"/>
                  <a:gd name="connsiteY281" fmla="*/ 6770 h 10000"/>
                  <a:gd name="connsiteX282" fmla="*/ 8648 w 10000"/>
                  <a:gd name="connsiteY282" fmla="*/ 6944 h 10000"/>
                  <a:gd name="connsiteX283" fmla="*/ 8675 w 10000"/>
                  <a:gd name="connsiteY283" fmla="*/ 7205 h 10000"/>
                  <a:gd name="connsiteX284" fmla="*/ 8707 w 10000"/>
                  <a:gd name="connsiteY284" fmla="*/ 7615 h 10000"/>
                  <a:gd name="connsiteX285" fmla="*/ 8734 w 10000"/>
                  <a:gd name="connsiteY285" fmla="*/ 8460 h 10000"/>
                  <a:gd name="connsiteX286" fmla="*/ 8761 w 10000"/>
                  <a:gd name="connsiteY286" fmla="*/ 8839 h 10000"/>
                  <a:gd name="connsiteX287" fmla="*/ 8788 w 10000"/>
                  <a:gd name="connsiteY287" fmla="*/ 7733 h 10000"/>
                  <a:gd name="connsiteX288" fmla="*/ 8819 w 10000"/>
                  <a:gd name="connsiteY288" fmla="*/ 7267 h 10000"/>
                  <a:gd name="connsiteX289" fmla="*/ 8851 w 10000"/>
                  <a:gd name="connsiteY289" fmla="*/ 6981 h 10000"/>
                  <a:gd name="connsiteX290" fmla="*/ 8878 w 10000"/>
                  <a:gd name="connsiteY290" fmla="*/ 6783 h 10000"/>
                  <a:gd name="connsiteX291" fmla="*/ 8905 w 10000"/>
                  <a:gd name="connsiteY291" fmla="*/ 6646 h 10000"/>
                  <a:gd name="connsiteX292" fmla="*/ 8932 w 10000"/>
                  <a:gd name="connsiteY292" fmla="*/ 6547 h 10000"/>
                  <a:gd name="connsiteX293" fmla="*/ 8963 w 10000"/>
                  <a:gd name="connsiteY293" fmla="*/ 6484 h 10000"/>
                  <a:gd name="connsiteX294" fmla="*/ 8991 w 10000"/>
                  <a:gd name="connsiteY294" fmla="*/ 6453 h 10000"/>
                  <a:gd name="connsiteX295" fmla="*/ 9022 w 10000"/>
                  <a:gd name="connsiteY295" fmla="*/ 6447 h 10000"/>
                  <a:gd name="connsiteX296" fmla="*/ 9049 w 10000"/>
                  <a:gd name="connsiteY296" fmla="*/ 6472 h 10000"/>
                  <a:gd name="connsiteX297" fmla="*/ 9076 w 10000"/>
                  <a:gd name="connsiteY297" fmla="*/ 6528 h 10000"/>
                  <a:gd name="connsiteX298" fmla="*/ 9108 w 10000"/>
                  <a:gd name="connsiteY298" fmla="*/ 6621 h 10000"/>
                  <a:gd name="connsiteX299" fmla="*/ 9135 w 10000"/>
                  <a:gd name="connsiteY299" fmla="*/ 6758 h 10000"/>
                  <a:gd name="connsiteX300" fmla="*/ 9166 w 10000"/>
                  <a:gd name="connsiteY300" fmla="*/ 6957 h 10000"/>
                  <a:gd name="connsiteX301" fmla="*/ 9193 w 10000"/>
                  <a:gd name="connsiteY301" fmla="*/ 7267 h 10000"/>
                  <a:gd name="connsiteX302" fmla="*/ 9220 w 10000"/>
                  <a:gd name="connsiteY302" fmla="*/ 7814 h 10000"/>
                  <a:gd name="connsiteX303" fmla="*/ 9252 w 10000"/>
                  <a:gd name="connsiteY303" fmla="*/ 9863 h 10000"/>
                  <a:gd name="connsiteX304" fmla="*/ 9279 w 10000"/>
                  <a:gd name="connsiteY304" fmla="*/ 7988 h 10000"/>
                  <a:gd name="connsiteX305" fmla="*/ 9306 w 10000"/>
                  <a:gd name="connsiteY305" fmla="*/ 7335 h 10000"/>
                  <a:gd name="connsiteX306" fmla="*/ 9338 w 10000"/>
                  <a:gd name="connsiteY306" fmla="*/ 6988 h 10000"/>
                  <a:gd name="connsiteX307" fmla="*/ 9365 w 10000"/>
                  <a:gd name="connsiteY307" fmla="*/ 6758 h 10000"/>
                  <a:gd name="connsiteX308" fmla="*/ 9396 w 10000"/>
                  <a:gd name="connsiteY308" fmla="*/ 6602 h 10000"/>
                  <a:gd name="connsiteX309" fmla="*/ 9423 w 10000"/>
                  <a:gd name="connsiteY309" fmla="*/ 6503 h 10000"/>
                  <a:gd name="connsiteX310" fmla="*/ 9450 w 10000"/>
                  <a:gd name="connsiteY310" fmla="*/ 6447 h 10000"/>
                  <a:gd name="connsiteX311" fmla="*/ 9482 w 10000"/>
                  <a:gd name="connsiteY311" fmla="*/ 6435 h 10000"/>
                  <a:gd name="connsiteX312" fmla="*/ 9509 w 10000"/>
                  <a:gd name="connsiteY312" fmla="*/ 6460 h 10000"/>
                  <a:gd name="connsiteX313" fmla="*/ 9540 w 10000"/>
                  <a:gd name="connsiteY313" fmla="*/ 6534 h 10000"/>
                  <a:gd name="connsiteX314" fmla="*/ 9567 w 10000"/>
                  <a:gd name="connsiteY314" fmla="*/ 6665 h 10000"/>
                  <a:gd name="connsiteX315" fmla="*/ 9594 w 10000"/>
                  <a:gd name="connsiteY315" fmla="*/ 6882 h 10000"/>
                  <a:gd name="connsiteX316" fmla="*/ 9626 w 10000"/>
                  <a:gd name="connsiteY316" fmla="*/ 7242 h 10000"/>
                  <a:gd name="connsiteX317" fmla="*/ 9653 w 10000"/>
                  <a:gd name="connsiteY317" fmla="*/ 7981 h 10000"/>
                  <a:gd name="connsiteX318" fmla="*/ 9680 w 10000"/>
                  <a:gd name="connsiteY318" fmla="*/ 8820 h 10000"/>
                  <a:gd name="connsiteX319" fmla="*/ 9712 w 10000"/>
                  <a:gd name="connsiteY319" fmla="*/ 7484 h 10000"/>
                  <a:gd name="connsiteX320" fmla="*/ 9739 w 10000"/>
                  <a:gd name="connsiteY320" fmla="*/ 7012 h 10000"/>
                  <a:gd name="connsiteX321" fmla="*/ 9766 w 10000"/>
                  <a:gd name="connsiteY321" fmla="*/ 6758 h 10000"/>
                  <a:gd name="connsiteX322" fmla="*/ 9797 w 10000"/>
                  <a:gd name="connsiteY322" fmla="*/ 6615 h 10000"/>
                  <a:gd name="connsiteX323" fmla="*/ 9824 w 10000"/>
                  <a:gd name="connsiteY323" fmla="*/ 6559 h 10000"/>
                  <a:gd name="connsiteX324" fmla="*/ 9856 w 10000"/>
                  <a:gd name="connsiteY324" fmla="*/ 6590 h 10000"/>
                  <a:gd name="connsiteX325" fmla="*/ 9883 w 10000"/>
                  <a:gd name="connsiteY325" fmla="*/ 6708 h 10000"/>
                  <a:gd name="connsiteX326" fmla="*/ 9910 w 10000"/>
                  <a:gd name="connsiteY326" fmla="*/ 6950 h 10000"/>
                  <a:gd name="connsiteX327" fmla="*/ 9941 w 10000"/>
                  <a:gd name="connsiteY327" fmla="*/ 7404 h 10000"/>
                  <a:gd name="connsiteX328" fmla="*/ 9968 w 10000"/>
                  <a:gd name="connsiteY328" fmla="*/ 8516 h 10000"/>
                  <a:gd name="connsiteX329" fmla="*/ 10000 w 10000"/>
                  <a:gd name="connsiteY32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57 w 10000"/>
                  <a:gd name="connsiteY97" fmla="*/ 335 h 10000"/>
                  <a:gd name="connsiteX98" fmla="*/ 3384 w 10000"/>
                  <a:gd name="connsiteY98" fmla="*/ 280 h 10000"/>
                  <a:gd name="connsiteX99" fmla="*/ 3411 w 10000"/>
                  <a:gd name="connsiteY99" fmla="*/ 230 h 10000"/>
                  <a:gd name="connsiteX100" fmla="*/ 3443 w 10000"/>
                  <a:gd name="connsiteY100" fmla="*/ 186 h 10000"/>
                  <a:gd name="connsiteX101" fmla="*/ 3470 w 10000"/>
                  <a:gd name="connsiteY101" fmla="*/ 149 h 10000"/>
                  <a:gd name="connsiteX102" fmla="*/ 3497 w 10000"/>
                  <a:gd name="connsiteY102" fmla="*/ 118 h 10000"/>
                  <a:gd name="connsiteX103" fmla="*/ 3529 w 10000"/>
                  <a:gd name="connsiteY103" fmla="*/ 87 h 10000"/>
                  <a:gd name="connsiteX104" fmla="*/ 3556 w 10000"/>
                  <a:gd name="connsiteY104" fmla="*/ 68 h 10000"/>
                  <a:gd name="connsiteX105" fmla="*/ 3587 w 10000"/>
                  <a:gd name="connsiteY105" fmla="*/ 43 h 10000"/>
                  <a:gd name="connsiteX106" fmla="*/ 3614 w 10000"/>
                  <a:gd name="connsiteY106" fmla="*/ 31 h 10000"/>
                  <a:gd name="connsiteX107" fmla="*/ 3641 w 10000"/>
                  <a:gd name="connsiteY107" fmla="*/ 19 h 10000"/>
                  <a:gd name="connsiteX108" fmla="*/ 3673 w 10000"/>
                  <a:gd name="connsiteY108" fmla="*/ 6 h 10000"/>
                  <a:gd name="connsiteX109" fmla="*/ 3700 w 10000"/>
                  <a:gd name="connsiteY109" fmla="*/ 6 h 10000"/>
                  <a:gd name="connsiteX110" fmla="*/ 3731 w 10000"/>
                  <a:gd name="connsiteY110" fmla="*/ 0 h 10000"/>
                  <a:gd name="connsiteX111" fmla="*/ 3758 w 10000"/>
                  <a:gd name="connsiteY111" fmla="*/ 0 h 10000"/>
                  <a:gd name="connsiteX112" fmla="*/ 3785 w 10000"/>
                  <a:gd name="connsiteY112" fmla="*/ 6 h 10000"/>
                  <a:gd name="connsiteX113" fmla="*/ 3817 w 10000"/>
                  <a:gd name="connsiteY113" fmla="*/ 12 h 10000"/>
                  <a:gd name="connsiteX114" fmla="*/ 3844 w 10000"/>
                  <a:gd name="connsiteY114" fmla="*/ 19 h 10000"/>
                  <a:gd name="connsiteX115" fmla="*/ 3876 w 10000"/>
                  <a:gd name="connsiteY115" fmla="*/ 31 h 10000"/>
                  <a:gd name="connsiteX116" fmla="*/ 3903 w 10000"/>
                  <a:gd name="connsiteY116" fmla="*/ 43 h 10000"/>
                  <a:gd name="connsiteX117" fmla="*/ 3930 w 10000"/>
                  <a:gd name="connsiteY117" fmla="*/ 62 h 10000"/>
                  <a:gd name="connsiteX118" fmla="*/ 3957 w 10000"/>
                  <a:gd name="connsiteY118" fmla="*/ 81 h 10000"/>
                  <a:gd name="connsiteX119" fmla="*/ 3988 w 10000"/>
                  <a:gd name="connsiteY119" fmla="*/ 106 h 10000"/>
                  <a:gd name="connsiteX120" fmla="*/ 4015 w 10000"/>
                  <a:gd name="connsiteY120" fmla="*/ 130 h 10000"/>
                  <a:gd name="connsiteX121" fmla="*/ 4047 w 10000"/>
                  <a:gd name="connsiteY121" fmla="*/ 155 h 10000"/>
                  <a:gd name="connsiteX122" fmla="*/ 4074 w 10000"/>
                  <a:gd name="connsiteY122" fmla="*/ 186 h 10000"/>
                  <a:gd name="connsiteX123" fmla="*/ 4101 w 10000"/>
                  <a:gd name="connsiteY123" fmla="*/ 217 h 10000"/>
                  <a:gd name="connsiteX124" fmla="*/ 4132 w 10000"/>
                  <a:gd name="connsiteY124" fmla="*/ 255 h 10000"/>
                  <a:gd name="connsiteX125" fmla="*/ 4160 w 10000"/>
                  <a:gd name="connsiteY125" fmla="*/ 292 h 10000"/>
                  <a:gd name="connsiteX126" fmla="*/ 4191 w 10000"/>
                  <a:gd name="connsiteY126" fmla="*/ 329 h 10000"/>
                  <a:gd name="connsiteX127" fmla="*/ 4218 w 10000"/>
                  <a:gd name="connsiteY127" fmla="*/ 373 h 10000"/>
                  <a:gd name="connsiteX128" fmla="*/ 4245 w 10000"/>
                  <a:gd name="connsiteY128" fmla="*/ 422 h 10000"/>
                  <a:gd name="connsiteX129" fmla="*/ 4277 w 10000"/>
                  <a:gd name="connsiteY129" fmla="*/ 466 h 10000"/>
                  <a:gd name="connsiteX130" fmla="*/ 4304 w 10000"/>
                  <a:gd name="connsiteY130" fmla="*/ 522 h 10000"/>
                  <a:gd name="connsiteX131" fmla="*/ 4335 w 10000"/>
                  <a:gd name="connsiteY131" fmla="*/ 571 h 10000"/>
                  <a:gd name="connsiteX132" fmla="*/ 4362 w 10000"/>
                  <a:gd name="connsiteY132" fmla="*/ 634 h 10000"/>
                  <a:gd name="connsiteX133" fmla="*/ 4389 w 10000"/>
                  <a:gd name="connsiteY133" fmla="*/ 689 h 10000"/>
                  <a:gd name="connsiteX134" fmla="*/ 4421 w 10000"/>
                  <a:gd name="connsiteY134" fmla="*/ 752 h 10000"/>
                  <a:gd name="connsiteX135" fmla="*/ 4448 w 10000"/>
                  <a:gd name="connsiteY135" fmla="*/ 820 h 10000"/>
                  <a:gd name="connsiteX136" fmla="*/ 4475 w 10000"/>
                  <a:gd name="connsiteY136" fmla="*/ 888 h 10000"/>
                  <a:gd name="connsiteX137" fmla="*/ 4507 w 10000"/>
                  <a:gd name="connsiteY137" fmla="*/ 957 h 10000"/>
                  <a:gd name="connsiteX138" fmla="*/ 4534 w 10000"/>
                  <a:gd name="connsiteY138" fmla="*/ 1037 h 10000"/>
                  <a:gd name="connsiteX139" fmla="*/ 4565 w 10000"/>
                  <a:gd name="connsiteY139" fmla="*/ 1118 h 10000"/>
                  <a:gd name="connsiteX140" fmla="*/ 4592 w 10000"/>
                  <a:gd name="connsiteY140" fmla="*/ 1199 h 10000"/>
                  <a:gd name="connsiteX141" fmla="*/ 4619 w 10000"/>
                  <a:gd name="connsiteY141" fmla="*/ 1286 h 10000"/>
                  <a:gd name="connsiteX142" fmla="*/ 4651 w 10000"/>
                  <a:gd name="connsiteY142" fmla="*/ 1373 h 10000"/>
                  <a:gd name="connsiteX143" fmla="*/ 4678 w 10000"/>
                  <a:gd name="connsiteY143" fmla="*/ 1472 h 10000"/>
                  <a:gd name="connsiteX144" fmla="*/ 4709 w 10000"/>
                  <a:gd name="connsiteY144" fmla="*/ 1565 h 10000"/>
                  <a:gd name="connsiteX145" fmla="*/ 4736 w 10000"/>
                  <a:gd name="connsiteY145" fmla="*/ 1671 h 10000"/>
                  <a:gd name="connsiteX146" fmla="*/ 4763 w 10000"/>
                  <a:gd name="connsiteY146" fmla="*/ 1776 h 10000"/>
                  <a:gd name="connsiteX147" fmla="*/ 4795 w 10000"/>
                  <a:gd name="connsiteY147" fmla="*/ 1894 h 10000"/>
                  <a:gd name="connsiteX148" fmla="*/ 4822 w 10000"/>
                  <a:gd name="connsiteY148" fmla="*/ 2012 h 10000"/>
                  <a:gd name="connsiteX149" fmla="*/ 4854 w 10000"/>
                  <a:gd name="connsiteY149" fmla="*/ 2137 h 10000"/>
                  <a:gd name="connsiteX150" fmla="*/ 4881 w 10000"/>
                  <a:gd name="connsiteY150" fmla="*/ 2267 h 10000"/>
                  <a:gd name="connsiteX151" fmla="*/ 4908 w 10000"/>
                  <a:gd name="connsiteY151" fmla="*/ 2404 h 10000"/>
                  <a:gd name="connsiteX152" fmla="*/ 4935 w 10000"/>
                  <a:gd name="connsiteY152" fmla="*/ 2553 h 10000"/>
                  <a:gd name="connsiteX153" fmla="*/ 4966 w 10000"/>
                  <a:gd name="connsiteY153" fmla="*/ 2708 h 10000"/>
                  <a:gd name="connsiteX154" fmla="*/ 4993 w 10000"/>
                  <a:gd name="connsiteY154" fmla="*/ 2870 h 10000"/>
                  <a:gd name="connsiteX155" fmla="*/ 5025 w 10000"/>
                  <a:gd name="connsiteY155" fmla="*/ 3043 h 10000"/>
                  <a:gd name="connsiteX156" fmla="*/ 5052 w 10000"/>
                  <a:gd name="connsiteY156" fmla="*/ 3230 h 10000"/>
                  <a:gd name="connsiteX157" fmla="*/ 5079 w 10000"/>
                  <a:gd name="connsiteY157" fmla="*/ 3429 h 10000"/>
                  <a:gd name="connsiteX158" fmla="*/ 5110 w 10000"/>
                  <a:gd name="connsiteY158" fmla="*/ 3646 h 10000"/>
                  <a:gd name="connsiteX159" fmla="*/ 5137 w 10000"/>
                  <a:gd name="connsiteY159" fmla="*/ 3882 h 10000"/>
                  <a:gd name="connsiteX160" fmla="*/ 5169 w 10000"/>
                  <a:gd name="connsiteY160" fmla="*/ 4143 h 10000"/>
                  <a:gd name="connsiteX161" fmla="*/ 5196 w 10000"/>
                  <a:gd name="connsiteY161" fmla="*/ 4441 h 10000"/>
                  <a:gd name="connsiteX162" fmla="*/ 5223 w 10000"/>
                  <a:gd name="connsiteY162" fmla="*/ 4789 h 10000"/>
                  <a:gd name="connsiteX163" fmla="*/ 5255 w 10000"/>
                  <a:gd name="connsiteY163" fmla="*/ 5205 h 10000"/>
                  <a:gd name="connsiteX164" fmla="*/ 5282 w 10000"/>
                  <a:gd name="connsiteY164" fmla="*/ 5758 h 10000"/>
                  <a:gd name="connsiteX165" fmla="*/ 5313 w 10000"/>
                  <a:gd name="connsiteY165" fmla="*/ 6671 h 10000"/>
                  <a:gd name="connsiteX166" fmla="*/ 5340 w 10000"/>
                  <a:gd name="connsiteY166" fmla="*/ 7776 h 10000"/>
                  <a:gd name="connsiteX167" fmla="*/ 5367 w 10000"/>
                  <a:gd name="connsiteY167" fmla="*/ 6565 h 10000"/>
                  <a:gd name="connsiteX168" fmla="*/ 5399 w 10000"/>
                  <a:gd name="connsiteY168" fmla="*/ 6255 h 10000"/>
                  <a:gd name="connsiteX169" fmla="*/ 5426 w 10000"/>
                  <a:gd name="connsiteY169" fmla="*/ 6155 h 10000"/>
                  <a:gd name="connsiteX170" fmla="*/ 5453 w 10000"/>
                  <a:gd name="connsiteY170" fmla="*/ 6180 h 10000"/>
                  <a:gd name="connsiteX171" fmla="*/ 5484 w 10000"/>
                  <a:gd name="connsiteY171" fmla="*/ 6286 h 10000"/>
                  <a:gd name="connsiteX172" fmla="*/ 5511 w 10000"/>
                  <a:gd name="connsiteY172" fmla="*/ 6484 h 10000"/>
                  <a:gd name="connsiteX173" fmla="*/ 5539 w 10000"/>
                  <a:gd name="connsiteY173" fmla="*/ 6801 h 10000"/>
                  <a:gd name="connsiteX174" fmla="*/ 5570 w 10000"/>
                  <a:gd name="connsiteY174" fmla="*/ 7373 h 10000"/>
                  <a:gd name="connsiteX175" fmla="*/ 5597 w 10000"/>
                  <a:gd name="connsiteY175" fmla="*/ 9447 h 10000"/>
                  <a:gd name="connsiteX176" fmla="*/ 5629 w 10000"/>
                  <a:gd name="connsiteY176" fmla="*/ 7621 h 10000"/>
                  <a:gd name="connsiteX177" fmla="*/ 5656 w 10000"/>
                  <a:gd name="connsiteY177" fmla="*/ 7012 h 10000"/>
                  <a:gd name="connsiteX178" fmla="*/ 5683 w 10000"/>
                  <a:gd name="connsiteY178" fmla="*/ 6708 h 10000"/>
                  <a:gd name="connsiteX179" fmla="*/ 5714 w 10000"/>
                  <a:gd name="connsiteY179" fmla="*/ 6534 h 10000"/>
                  <a:gd name="connsiteX180" fmla="*/ 5741 w 10000"/>
                  <a:gd name="connsiteY180" fmla="*/ 6429 h 10000"/>
                  <a:gd name="connsiteX181" fmla="*/ 5773 w 10000"/>
                  <a:gd name="connsiteY181" fmla="*/ 6385 h 10000"/>
                  <a:gd name="connsiteX182" fmla="*/ 5800 w 10000"/>
                  <a:gd name="connsiteY182" fmla="*/ 6385 h 10000"/>
                  <a:gd name="connsiteX183" fmla="*/ 5827 w 10000"/>
                  <a:gd name="connsiteY183" fmla="*/ 6429 h 10000"/>
                  <a:gd name="connsiteX184" fmla="*/ 5858 w 10000"/>
                  <a:gd name="connsiteY184" fmla="*/ 6516 h 10000"/>
                  <a:gd name="connsiteX185" fmla="*/ 5886 w 10000"/>
                  <a:gd name="connsiteY185" fmla="*/ 6646 h 10000"/>
                  <a:gd name="connsiteX186" fmla="*/ 5913 w 10000"/>
                  <a:gd name="connsiteY186" fmla="*/ 6845 h 10000"/>
                  <a:gd name="connsiteX187" fmla="*/ 5944 w 10000"/>
                  <a:gd name="connsiteY187" fmla="*/ 7149 h 10000"/>
                  <a:gd name="connsiteX188" fmla="*/ 5971 w 10000"/>
                  <a:gd name="connsiteY188" fmla="*/ 7658 h 10000"/>
                  <a:gd name="connsiteX189" fmla="*/ 6003 w 10000"/>
                  <a:gd name="connsiteY189" fmla="*/ 9093 h 10000"/>
                  <a:gd name="connsiteX190" fmla="*/ 6030 w 10000"/>
                  <a:gd name="connsiteY190" fmla="*/ 8106 h 10000"/>
                  <a:gd name="connsiteX191" fmla="*/ 6057 w 10000"/>
                  <a:gd name="connsiteY191" fmla="*/ 7385 h 10000"/>
                  <a:gd name="connsiteX192" fmla="*/ 6088 w 10000"/>
                  <a:gd name="connsiteY192" fmla="*/ 7019 h 10000"/>
                  <a:gd name="connsiteX193" fmla="*/ 6115 w 10000"/>
                  <a:gd name="connsiteY193" fmla="*/ 6789 h 10000"/>
                  <a:gd name="connsiteX194" fmla="*/ 6147 w 10000"/>
                  <a:gd name="connsiteY194" fmla="*/ 6634 h 10000"/>
                  <a:gd name="connsiteX195" fmla="*/ 6174 w 10000"/>
                  <a:gd name="connsiteY195" fmla="*/ 6534 h 10000"/>
                  <a:gd name="connsiteX196" fmla="*/ 6201 w 10000"/>
                  <a:gd name="connsiteY196" fmla="*/ 6472 h 10000"/>
                  <a:gd name="connsiteX197" fmla="*/ 6233 w 10000"/>
                  <a:gd name="connsiteY197" fmla="*/ 6441 h 10000"/>
                  <a:gd name="connsiteX198" fmla="*/ 6260 w 10000"/>
                  <a:gd name="connsiteY198" fmla="*/ 6435 h 10000"/>
                  <a:gd name="connsiteX199" fmla="*/ 6291 w 10000"/>
                  <a:gd name="connsiteY199" fmla="*/ 6460 h 10000"/>
                  <a:gd name="connsiteX200" fmla="*/ 6318 w 10000"/>
                  <a:gd name="connsiteY200" fmla="*/ 6516 h 10000"/>
                  <a:gd name="connsiteX201" fmla="*/ 6345 w 10000"/>
                  <a:gd name="connsiteY201" fmla="*/ 6609 h 10000"/>
                  <a:gd name="connsiteX202" fmla="*/ 6372 w 10000"/>
                  <a:gd name="connsiteY202" fmla="*/ 6733 h 10000"/>
                  <a:gd name="connsiteX203" fmla="*/ 6404 w 10000"/>
                  <a:gd name="connsiteY203" fmla="*/ 6919 h 10000"/>
                  <a:gd name="connsiteX204" fmla="*/ 6431 w 10000"/>
                  <a:gd name="connsiteY204" fmla="*/ 7186 h 10000"/>
                  <a:gd name="connsiteX205" fmla="*/ 6462 w 10000"/>
                  <a:gd name="connsiteY205" fmla="*/ 7596 h 10000"/>
                  <a:gd name="connsiteX206" fmla="*/ 6489 w 10000"/>
                  <a:gd name="connsiteY206" fmla="*/ 8466 h 10000"/>
                  <a:gd name="connsiteX207" fmla="*/ 6516 w 10000"/>
                  <a:gd name="connsiteY207" fmla="*/ 8801 h 10000"/>
                  <a:gd name="connsiteX208" fmla="*/ 6548 w 10000"/>
                  <a:gd name="connsiteY208" fmla="*/ 7714 h 10000"/>
                  <a:gd name="connsiteX209" fmla="*/ 6575 w 10000"/>
                  <a:gd name="connsiteY209" fmla="*/ 7261 h 10000"/>
                  <a:gd name="connsiteX210" fmla="*/ 6607 w 10000"/>
                  <a:gd name="connsiteY210" fmla="*/ 6981 h 10000"/>
                  <a:gd name="connsiteX211" fmla="*/ 6634 w 10000"/>
                  <a:gd name="connsiteY211" fmla="*/ 6795 h 10000"/>
                  <a:gd name="connsiteX212" fmla="*/ 6661 w 10000"/>
                  <a:gd name="connsiteY212" fmla="*/ 6658 h 10000"/>
                  <a:gd name="connsiteX213" fmla="*/ 6692 w 10000"/>
                  <a:gd name="connsiteY213" fmla="*/ 6559 h 10000"/>
                  <a:gd name="connsiteX214" fmla="*/ 6719 w 10000"/>
                  <a:gd name="connsiteY214" fmla="*/ 6497 h 10000"/>
                  <a:gd name="connsiteX215" fmla="*/ 6751 w 10000"/>
                  <a:gd name="connsiteY215" fmla="*/ 6460 h 10000"/>
                  <a:gd name="connsiteX216" fmla="*/ 6778 w 10000"/>
                  <a:gd name="connsiteY216" fmla="*/ 6453 h 10000"/>
                  <a:gd name="connsiteX217" fmla="*/ 6805 w 10000"/>
                  <a:gd name="connsiteY217" fmla="*/ 6460 h 10000"/>
                  <a:gd name="connsiteX218" fmla="*/ 6836 w 10000"/>
                  <a:gd name="connsiteY218" fmla="*/ 6503 h 10000"/>
                  <a:gd name="connsiteX219" fmla="*/ 6863 w 10000"/>
                  <a:gd name="connsiteY219" fmla="*/ 6565 h 10000"/>
                  <a:gd name="connsiteX220" fmla="*/ 6890 w 10000"/>
                  <a:gd name="connsiteY220" fmla="*/ 6658 h 10000"/>
                  <a:gd name="connsiteX221" fmla="*/ 6922 w 10000"/>
                  <a:gd name="connsiteY221" fmla="*/ 6789 h 10000"/>
                  <a:gd name="connsiteX222" fmla="*/ 6949 w 10000"/>
                  <a:gd name="connsiteY222" fmla="*/ 6975 h 10000"/>
                  <a:gd name="connsiteX223" fmla="*/ 6981 w 10000"/>
                  <a:gd name="connsiteY223" fmla="*/ 7236 h 10000"/>
                  <a:gd name="connsiteX224" fmla="*/ 7008 w 10000"/>
                  <a:gd name="connsiteY224" fmla="*/ 7634 h 10000"/>
                  <a:gd name="connsiteX225" fmla="*/ 7035 w 10000"/>
                  <a:gd name="connsiteY225" fmla="*/ 8460 h 10000"/>
                  <a:gd name="connsiteX226" fmla="*/ 7066 w 10000"/>
                  <a:gd name="connsiteY226" fmla="*/ 8969 h 10000"/>
                  <a:gd name="connsiteX227" fmla="*/ 7093 w 10000"/>
                  <a:gd name="connsiteY227" fmla="*/ 7801 h 10000"/>
                  <a:gd name="connsiteX228" fmla="*/ 7125 w 10000"/>
                  <a:gd name="connsiteY228" fmla="*/ 7329 h 10000"/>
                  <a:gd name="connsiteX229" fmla="*/ 7152 w 10000"/>
                  <a:gd name="connsiteY229" fmla="*/ 7037 h 10000"/>
                  <a:gd name="connsiteX230" fmla="*/ 7179 w 10000"/>
                  <a:gd name="connsiteY230" fmla="*/ 6839 h 10000"/>
                  <a:gd name="connsiteX231" fmla="*/ 7210 w 10000"/>
                  <a:gd name="connsiteY231" fmla="*/ 6696 h 10000"/>
                  <a:gd name="connsiteX232" fmla="*/ 7237 w 10000"/>
                  <a:gd name="connsiteY232" fmla="*/ 6590 h 10000"/>
                  <a:gd name="connsiteX233" fmla="*/ 7269 w 10000"/>
                  <a:gd name="connsiteY233" fmla="*/ 6516 h 10000"/>
                  <a:gd name="connsiteX234" fmla="*/ 7296 w 10000"/>
                  <a:gd name="connsiteY234" fmla="*/ 6472 h 10000"/>
                  <a:gd name="connsiteX235" fmla="*/ 7323 w 10000"/>
                  <a:gd name="connsiteY235" fmla="*/ 6447 h 10000"/>
                  <a:gd name="connsiteX236" fmla="*/ 7350 w 10000"/>
                  <a:gd name="connsiteY236" fmla="*/ 6447 h 10000"/>
                  <a:gd name="connsiteX237" fmla="*/ 7382 w 10000"/>
                  <a:gd name="connsiteY237" fmla="*/ 6466 h 10000"/>
                  <a:gd name="connsiteX238" fmla="*/ 7409 w 10000"/>
                  <a:gd name="connsiteY238" fmla="*/ 6509 h 10000"/>
                  <a:gd name="connsiteX239" fmla="*/ 7440 w 10000"/>
                  <a:gd name="connsiteY239" fmla="*/ 6578 h 10000"/>
                  <a:gd name="connsiteX240" fmla="*/ 7467 w 10000"/>
                  <a:gd name="connsiteY240" fmla="*/ 6677 h 10000"/>
                  <a:gd name="connsiteX241" fmla="*/ 7494 w 10000"/>
                  <a:gd name="connsiteY241" fmla="*/ 6814 h 10000"/>
                  <a:gd name="connsiteX242" fmla="*/ 7526 w 10000"/>
                  <a:gd name="connsiteY242" fmla="*/ 7006 h 10000"/>
                  <a:gd name="connsiteX243" fmla="*/ 7553 w 10000"/>
                  <a:gd name="connsiteY243" fmla="*/ 7273 h 10000"/>
                  <a:gd name="connsiteX244" fmla="*/ 7584 w 10000"/>
                  <a:gd name="connsiteY244" fmla="*/ 7696 h 10000"/>
                  <a:gd name="connsiteX245" fmla="*/ 7612 w 10000"/>
                  <a:gd name="connsiteY245" fmla="*/ 8584 h 10000"/>
                  <a:gd name="connsiteX246" fmla="*/ 7639 w 10000"/>
                  <a:gd name="connsiteY246" fmla="*/ 8814 h 10000"/>
                  <a:gd name="connsiteX247" fmla="*/ 7670 w 10000"/>
                  <a:gd name="connsiteY247" fmla="*/ 7770 h 10000"/>
                  <a:gd name="connsiteX248" fmla="*/ 7697 w 10000"/>
                  <a:gd name="connsiteY248" fmla="*/ 7317 h 10000"/>
                  <a:gd name="connsiteX249" fmla="*/ 7729 w 10000"/>
                  <a:gd name="connsiteY249" fmla="*/ 7031 h 10000"/>
                  <a:gd name="connsiteX250" fmla="*/ 7756 w 10000"/>
                  <a:gd name="connsiteY250" fmla="*/ 6839 h 10000"/>
                  <a:gd name="connsiteX251" fmla="*/ 7783 w 10000"/>
                  <a:gd name="connsiteY251" fmla="*/ 6696 h 10000"/>
                  <a:gd name="connsiteX252" fmla="*/ 7810 w 10000"/>
                  <a:gd name="connsiteY252" fmla="*/ 6590 h 10000"/>
                  <a:gd name="connsiteX253" fmla="*/ 7841 w 10000"/>
                  <a:gd name="connsiteY253" fmla="*/ 6522 h 10000"/>
                  <a:gd name="connsiteX254" fmla="*/ 7868 w 10000"/>
                  <a:gd name="connsiteY254" fmla="*/ 6472 h 10000"/>
                  <a:gd name="connsiteX255" fmla="*/ 7900 w 10000"/>
                  <a:gd name="connsiteY255" fmla="*/ 6447 h 10000"/>
                  <a:gd name="connsiteX256" fmla="*/ 7927 w 10000"/>
                  <a:gd name="connsiteY256" fmla="*/ 6447 h 10000"/>
                  <a:gd name="connsiteX257" fmla="*/ 7954 w 10000"/>
                  <a:gd name="connsiteY257" fmla="*/ 6466 h 10000"/>
                  <a:gd name="connsiteX258" fmla="*/ 7986 w 10000"/>
                  <a:gd name="connsiteY258" fmla="*/ 6509 h 10000"/>
                  <a:gd name="connsiteX259" fmla="*/ 8013 w 10000"/>
                  <a:gd name="connsiteY259" fmla="*/ 6578 h 10000"/>
                  <a:gd name="connsiteX260" fmla="*/ 8044 w 10000"/>
                  <a:gd name="connsiteY260" fmla="*/ 6683 h 10000"/>
                  <a:gd name="connsiteX261" fmla="*/ 8071 w 10000"/>
                  <a:gd name="connsiteY261" fmla="*/ 6820 h 10000"/>
                  <a:gd name="connsiteX262" fmla="*/ 8098 w 10000"/>
                  <a:gd name="connsiteY262" fmla="*/ 7006 h 10000"/>
                  <a:gd name="connsiteX263" fmla="*/ 8130 w 10000"/>
                  <a:gd name="connsiteY263" fmla="*/ 7280 h 10000"/>
                  <a:gd name="connsiteX264" fmla="*/ 8157 w 10000"/>
                  <a:gd name="connsiteY264" fmla="*/ 7714 h 10000"/>
                  <a:gd name="connsiteX265" fmla="*/ 8188 w 10000"/>
                  <a:gd name="connsiteY265" fmla="*/ 8671 h 10000"/>
                  <a:gd name="connsiteX266" fmla="*/ 8215 w 10000"/>
                  <a:gd name="connsiteY266" fmla="*/ 8696 h 10000"/>
                  <a:gd name="connsiteX267" fmla="*/ 8242 w 10000"/>
                  <a:gd name="connsiteY267" fmla="*/ 7720 h 10000"/>
                  <a:gd name="connsiteX268" fmla="*/ 8274 w 10000"/>
                  <a:gd name="connsiteY268" fmla="*/ 7286 h 10000"/>
                  <a:gd name="connsiteX269" fmla="*/ 8301 w 10000"/>
                  <a:gd name="connsiteY269" fmla="*/ 7006 h 10000"/>
                  <a:gd name="connsiteX270" fmla="*/ 8328 w 10000"/>
                  <a:gd name="connsiteY270" fmla="*/ 6820 h 10000"/>
                  <a:gd name="connsiteX271" fmla="*/ 8360 w 10000"/>
                  <a:gd name="connsiteY271" fmla="*/ 6683 h 10000"/>
                  <a:gd name="connsiteX272" fmla="*/ 8387 w 10000"/>
                  <a:gd name="connsiteY272" fmla="*/ 6584 h 10000"/>
                  <a:gd name="connsiteX273" fmla="*/ 8418 w 10000"/>
                  <a:gd name="connsiteY273" fmla="*/ 6516 h 10000"/>
                  <a:gd name="connsiteX274" fmla="*/ 8445 w 10000"/>
                  <a:gd name="connsiteY274" fmla="*/ 6472 h 10000"/>
                  <a:gd name="connsiteX275" fmla="*/ 8472 w 10000"/>
                  <a:gd name="connsiteY275" fmla="*/ 6453 h 10000"/>
                  <a:gd name="connsiteX276" fmla="*/ 8504 w 10000"/>
                  <a:gd name="connsiteY276" fmla="*/ 6460 h 10000"/>
                  <a:gd name="connsiteX277" fmla="*/ 8531 w 10000"/>
                  <a:gd name="connsiteY277" fmla="*/ 6491 h 10000"/>
                  <a:gd name="connsiteX278" fmla="*/ 8562 w 10000"/>
                  <a:gd name="connsiteY278" fmla="*/ 6553 h 10000"/>
                  <a:gd name="connsiteX279" fmla="*/ 8589 w 10000"/>
                  <a:gd name="connsiteY279" fmla="*/ 6640 h 10000"/>
                  <a:gd name="connsiteX280" fmla="*/ 8616 w 10000"/>
                  <a:gd name="connsiteY280" fmla="*/ 6770 h 10000"/>
                  <a:gd name="connsiteX281" fmla="*/ 8648 w 10000"/>
                  <a:gd name="connsiteY281" fmla="*/ 6944 h 10000"/>
                  <a:gd name="connsiteX282" fmla="*/ 8675 w 10000"/>
                  <a:gd name="connsiteY282" fmla="*/ 7205 h 10000"/>
                  <a:gd name="connsiteX283" fmla="*/ 8707 w 10000"/>
                  <a:gd name="connsiteY283" fmla="*/ 7615 h 10000"/>
                  <a:gd name="connsiteX284" fmla="*/ 8734 w 10000"/>
                  <a:gd name="connsiteY284" fmla="*/ 8460 h 10000"/>
                  <a:gd name="connsiteX285" fmla="*/ 8761 w 10000"/>
                  <a:gd name="connsiteY285" fmla="*/ 8839 h 10000"/>
                  <a:gd name="connsiteX286" fmla="*/ 8788 w 10000"/>
                  <a:gd name="connsiteY286" fmla="*/ 7733 h 10000"/>
                  <a:gd name="connsiteX287" fmla="*/ 8819 w 10000"/>
                  <a:gd name="connsiteY287" fmla="*/ 7267 h 10000"/>
                  <a:gd name="connsiteX288" fmla="*/ 8851 w 10000"/>
                  <a:gd name="connsiteY288" fmla="*/ 6981 h 10000"/>
                  <a:gd name="connsiteX289" fmla="*/ 8878 w 10000"/>
                  <a:gd name="connsiteY289" fmla="*/ 6783 h 10000"/>
                  <a:gd name="connsiteX290" fmla="*/ 8905 w 10000"/>
                  <a:gd name="connsiteY290" fmla="*/ 6646 h 10000"/>
                  <a:gd name="connsiteX291" fmla="*/ 8932 w 10000"/>
                  <a:gd name="connsiteY291" fmla="*/ 6547 h 10000"/>
                  <a:gd name="connsiteX292" fmla="*/ 8963 w 10000"/>
                  <a:gd name="connsiteY292" fmla="*/ 6484 h 10000"/>
                  <a:gd name="connsiteX293" fmla="*/ 8991 w 10000"/>
                  <a:gd name="connsiteY293" fmla="*/ 6453 h 10000"/>
                  <a:gd name="connsiteX294" fmla="*/ 9022 w 10000"/>
                  <a:gd name="connsiteY294" fmla="*/ 6447 h 10000"/>
                  <a:gd name="connsiteX295" fmla="*/ 9049 w 10000"/>
                  <a:gd name="connsiteY295" fmla="*/ 6472 h 10000"/>
                  <a:gd name="connsiteX296" fmla="*/ 9076 w 10000"/>
                  <a:gd name="connsiteY296" fmla="*/ 6528 h 10000"/>
                  <a:gd name="connsiteX297" fmla="*/ 9108 w 10000"/>
                  <a:gd name="connsiteY297" fmla="*/ 6621 h 10000"/>
                  <a:gd name="connsiteX298" fmla="*/ 9135 w 10000"/>
                  <a:gd name="connsiteY298" fmla="*/ 6758 h 10000"/>
                  <a:gd name="connsiteX299" fmla="*/ 9166 w 10000"/>
                  <a:gd name="connsiteY299" fmla="*/ 6957 h 10000"/>
                  <a:gd name="connsiteX300" fmla="*/ 9193 w 10000"/>
                  <a:gd name="connsiteY300" fmla="*/ 7267 h 10000"/>
                  <a:gd name="connsiteX301" fmla="*/ 9220 w 10000"/>
                  <a:gd name="connsiteY301" fmla="*/ 7814 h 10000"/>
                  <a:gd name="connsiteX302" fmla="*/ 9252 w 10000"/>
                  <a:gd name="connsiteY302" fmla="*/ 9863 h 10000"/>
                  <a:gd name="connsiteX303" fmla="*/ 9279 w 10000"/>
                  <a:gd name="connsiteY303" fmla="*/ 7988 h 10000"/>
                  <a:gd name="connsiteX304" fmla="*/ 9306 w 10000"/>
                  <a:gd name="connsiteY304" fmla="*/ 7335 h 10000"/>
                  <a:gd name="connsiteX305" fmla="*/ 9338 w 10000"/>
                  <a:gd name="connsiteY305" fmla="*/ 6988 h 10000"/>
                  <a:gd name="connsiteX306" fmla="*/ 9365 w 10000"/>
                  <a:gd name="connsiteY306" fmla="*/ 6758 h 10000"/>
                  <a:gd name="connsiteX307" fmla="*/ 9396 w 10000"/>
                  <a:gd name="connsiteY307" fmla="*/ 6602 h 10000"/>
                  <a:gd name="connsiteX308" fmla="*/ 9423 w 10000"/>
                  <a:gd name="connsiteY308" fmla="*/ 6503 h 10000"/>
                  <a:gd name="connsiteX309" fmla="*/ 9450 w 10000"/>
                  <a:gd name="connsiteY309" fmla="*/ 6447 h 10000"/>
                  <a:gd name="connsiteX310" fmla="*/ 9482 w 10000"/>
                  <a:gd name="connsiteY310" fmla="*/ 6435 h 10000"/>
                  <a:gd name="connsiteX311" fmla="*/ 9509 w 10000"/>
                  <a:gd name="connsiteY311" fmla="*/ 6460 h 10000"/>
                  <a:gd name="connsiteX312" fmla="*/ 9540 w 10000"/>
                  <a:gd name="connsiteY312" fmla="*/ 6534 h 10000"/>
                  <a:gd name="connsiteX313" fmla="*/ 9567 w 10000"/>
                  <a:gd name="connsiteY313" fmla="*/ 6665 h 10000"/>
                  <a:gd name="connsiteX314" fmla="*/ 9594 w 10000"/>
                  <a:gd name="connsiteY314" fmla="*/ 6882 h 10000"/>
                  <a:gd name="connsiteX315" fmla="*/ 9626 w 10000"/>
                  <a:gd name="connsiteY315" fmla="*/ 7242 h 10000"/>
                  <a:gd name="connsiteX316" fmla="*/ 9653 w 10000"/>
                  <a:gd name="connsiteY316" fmla="*/ 7981 h 10000"/>
                  <a:gd name="connsiteX317" fmla="*/ 9680 w 10000"/>
                  <a:gd name="connsiteY317" fmla="*/ 8820 h 10000"/>
                  <a:gd name="connsiteX318" fmla="*/ 9712 w 10000"/>
                  <a:gd name="connsiteY318" fmla="*/ 7484 h 10000"/>
                  <a:gd name="connsiteX319" fmla="*/ 9739 w 10000"/>
                  <a:gd name="connsiteY319" fmla="*/ 7012 h 10000"/>
                  <a:gd name="connsiteX320" fmla="*/ 9766 w 10000"/>
                  <a:gd name="connsiteY320" fmla="*/ 6758 h 10000"/>
                  <a:gd name="connsiteX321" fmla="*/ 9797 w 10000"/>
                  <a:gd name="connsiteY321" fmla="*/ 6615 h 10000"/>
                  <a:gd name="connsiteX322" fmla="*/ 9824 w 10000"/>
                  <a:gd name="connsiteY322" fmla="*/ 6559 h 10000"/>
                  <a:gd name="connsiteX323" fmla="*/ 9856 w 10000"/>
                  <a:gd name="connsiteY323" fmla="*/ 6590 h 10000"/>
                  <a:gd name="connsiteX324" fmla="*/ 9883 w 10000"/>
                  <a:gd name="connsiteY324" fmla="*/ 6708 h 10000"/>
                  <a:gd name="connsiteX325" fmla="*/ 9910 w 10000"/>
                  <a:gd name="connsiteY325" fmla="*/ 6950 h 10000"/>
                  <a:gd name="connsiteX326" fmla="*/ 9941 w 10000"/>
                  <a:gd name="connsiteY326" fmla="*/ 7404 h 10000"/>
                  <a:gd name="connsiteX327" fmla="*/ 9968 w 10000"/>
                  <a:gd name="connsiteY327" fmla="*/ 8516 h 10000"/>
                  <a:gd name="connsiteX328" fmla="*/ 10000 w 10000"/>
                  <a:gd name="connsiteY32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2722 w 10000"/>
                  <a:gd name="connsiteY95" fmla="*/ 416 h 10000"/>
                  <a:gd name="connsiteX96" fmla="*/ 3326 w 10000"/>
                  <a:gd name="connsiteY96" fmla="*/ 404 h 10000"/>
                  <a:gd name="connsiteX97" fmla="*/ 3384 w 10000"/>
                  <a:gd name="connsiteY97" fmla="*/ 280 h 10000"/>
                  <a:gd name="connsiteX98" fmla="*/ 3411 w 10000"/>
                  <a:gd name="connsiteY98" fmla="*/ 230 h 10000"/>
                  <a:gd name="connsiteX99" fmla="*/ 3443 w 10000"/>
                  <a:gd name="connsiteY99" fmla="*/ 186 h 10000"/>
                  <a:gd name="connsiteX100" fmla="*/ 3470 w 10000"/>
                  <a:gd name="connsiteY100" fmla="*/ 149 h 10000"/>
                  <a:gd name="connsiteX101" fmla="*/ 3497 w 10000"/>
                  <a:gd name="connsiteY101" fmla="*/ 118 h 10000"/>
                  <a:gd name="connsiteX102" fmla="*/ 3529 w 10000"/>
                  <a:gd name="connsiteY102" fmla="*/ 87 h 10000"/>
                  <a:gd name="connsiteX103" fmla="*/ 3556 w 10000"/>
                  <a:gd name="connsiteY103" fmla="*/ 68 h 10000"/>
                  <a:gd name="connsiteX104" fmla="*/ 3587 w 10000"/>
                  <a:gd name="connsiteY104" fmla="*/ 43 h 10000"/>
                  <a:gd name="connsiteX105" fmla="*/ 3614 w 10000"/>
                  <a:gd name="connsiteY105" fmla="*/ 31 h 10000"/>
                  <a:gd name="connsiteX106" fmla="*/ 3641 w 10000"/>
                  <a:gd name="connsiteY106" fmla="*/ 19 h 10000"/>
                  <a:gd name="connsiteX107" fmla="*/ 3673 w 10000"/>
                  <a:gd name="connsiteY107" fmla="*/ 6 h 10000"/>
                  <a:gd name="connsiteX108" fmla="*/ 3700 w 10000"/>
                  <a:gd name="connsiteY108" fmla="*/ 6 h 10000"/>
                  <a:gd name="connsiteX109" fmla="*/ 3731 w 10000"/>
                  <a:gd name="connsiteY109" fmla="*/ 0 h 10000"/>
                  <a:gd name="connsiteX110" fmla="*/ 3758 w 10000"/>
                  <a:gd name="connsiteY110" fmla="*/ 0 h 10000"/>
                  <a:gd name="connsiteX111" fmla="*/ 3785 w 10000"/>
                  <a:gd name="connsiteY111" fmla="*/ 6 h 10000"/>
                  <a:gd name="connsiteX112" fmla="*/ 3817 w 10000"/>
                  <a:gd name="connsiteY112" fmla="*/ 12 h 10000"/>
                  <a:gd name="connsiteX113" fmla="*/ 3844 w 10000"/>
                  <a:gd name="connsiteY113" fmla="*/ 19 h 10000"/>
                  <a:gd name="connsiteX114" fmla="*/ 3876 w 10000"/>
                  <a:gd name="connsiteY114" fmla="*/ 31 h 10000"/>
                  <a:gd name="connsiteX115" fmla="*/ 3903 w 10000"/>
                  <a:gd name="connsiteY115" fmla="*/ 43 h 10000"/>
                  <a:gd name="connsiteX116" fmla="*/ 3930 w 10000"/>
                  <a:gd name="connsiteY116" fmla="*/ 62 h 10000"/>
                  <a:gd name="connsiteX117" fmla="*/ 3957 w 10000"/>
                  <a:gd name="connsiteY117" fmla="*/ 81 h 10000"/>
                  <a:gd name="connsiteX118" fmla="*/ 3988 w 10000"/>
                  <a:gd name="connsiteY118" fmla="*/ 106 h 10000"/>
                  <a:gd name="connsiteX119" fmla="*/ 4015 w 10000"/>
                  <a:gd name="connsiteY119" fmla="*/ 130 h 10000"/>
                  <a:gd name="connsiteX120" fmla="*/ 4047 w 10000"/>
                  <a:gd name="connsiteY120" fmla="*/ 155 h 10000"/>
                  <a:gd name="connsiteX121" fmla="*/ 4074 w 10000"/>
                  <a:gd name="connsiteY121" fmla="*/ 186 h 10000"/>
                  <a:gd name="connsiteX122" fmla="*/ 4101 w 10000"/>
                  <a:gd name="connsiteY122" fmla="*/ 217 h 10000"/>
                  <a:gd name="connsiteX123" fmla="*/ 4132 w 10000"/>
                  <a:gd name="connsiteY123" fmla="*/ 255 h 10000"/>
                  <a:gd name="connsiteX124" fmla="*/ 4160 w 10000"/>
                  <a:gd name="connsiteY124" fmla="*/ 292 h 10000"/>
                  <a:gd name="connsiteX125" fmla="*/ 4191 w 10000"/>
                  <a:gd name="connsiteY125" fmla="*/ 329 h 10000"/>
                  <a:gd name="connsiteX126" fmla="*/ 4218 w 10000"/>
                  <a:gd name="connsiteY126" fmla="*/ 373 h 10000"/>
                  <a:gd name="connsiteX127" fmla="*/ 4245 w 10000"/>
                  <a:gd name="connsiteY127" fmla="*/ 422 h 10000"/>
                  <a:gd name="connsiteX128" fmla="*/ 4277 w 10000"/>
                  <a:gd name="connsiteY128" fmla="*/ 466 h 10000"/>
                  <a:gd name="connsiteX129" fmla="*/ 4304 w 10000"/>
                  <a:gd name="connsiteY129" fmla="*/ 522 h 10000"/>
                  <a:gd name="connsiteX130" fmla="*/ 4335 w 10000"/>
                  <a:gd name="connsiteY130" fmla="*/ 571 h 10000"/>
                  <a:gd name="connsiteX131" fmla="*/ 4362 w 10000"/>
                  <a:gd name="connsiteY131" fmla="*/ 634 h 10000"/>
                  <a:gd name="connsiteX132" fmla="*/ 4389 w 10000"/>
                  <a:gd name="connsiteY132" fmla="*/ 689 h 10000"/>
                  <a:gd name="connsiteX133" fmla="*/ 4421 w 10000"/>
                  <a:gd name="connsiteY133" fmla="*/ 752 h 10000"/>
                  <a:gd name="connsiteX134" fmla="*/ 4448 w 10000"/>
                  <a:gd name="connsiteY134" fmla="*/ 820 h 10000"/>
                  <a:gd name="connsiteX135" fmla="*/ 4475 w 10000"/>
                  <a:gd name="connsiteY135" fmla="*/ 888 h 10000"/>
                  <a:gd name="connsiteX136" fmla="*/ 4507 w 10000"/>
                  <a:gd name="connsiteY136" fmla="*/ 957 h 10000"/>
                  <a:gd name="connsiteX137" fmla="*/ 4534 w 10000"/>
                  <a:gd name="connsiteY137" fmla="*/ 1037 h 10000"/>
                  <a:gd name="connsiteX138" fmla="*/ 4565 w 10000"/>
                  <a:gd name="connsiteY138" fmla="*/ 1118 h 10000"/>
                  <a:gd name="connsiteX139" fmla="*/ 4592 w 10000"/>
                  <a:gd name="connsiteY139" fmla="*/ 1199 h 10000"/>
                  <a:gd name="connsiteX140" fmla="*/ 4619 w 10000"/>
                  <a:gd name="connsiteY140" fmla="*/ 1286 h 10000"/>
                  <a:gd name="connsiteX141" fmla="*/ 4651 w 10000"/>
                  <a:gd name="connsiteY141" fmla="*/ 1373 h 10000"/>
                  <a:gd name="connsiteX142" fmla="*/ 4678 w 10000"/>
                  <a:gd name="connsiteY142" fmla="*/ 1472 h 10000"/>
                  <a:gd name="connsiteX143" fmla="*/ 4709 w 10000"/>
                  <a:gd name="connsiteY143" fmla="*/ 1565 h 10000"/>
                  <a:gd name="connsiteX144" fmla="*/ 4736 w 10000"/>
                  <a:gd name="connsiteY144" fmla="*/ 1671 h 10000"/>
                  <a:gd name="connsiteX145" fmla="*/ 4763 w 10000"/>
                  <a:gd name="connsiteY145" fmla="*/ 1776 h 10000"/>
                  <a:gd name="connsiteX146" fmla="*/ 4795 w 10000"/>
                  <a:gd name="connsiteY146" fmla="*/ 1894 h 10000"/>
                  <a:gd name="connsiteX147" fmla="*/ 4822 w 10000"/>
                  <a:gd name="connsiteY147" fmla="*/ 2012 h 10000"/>
                  <a:gd name="connsiteX148" fmla="*/ 4854 w 10000"/>
                  <a:gd name="connsiteY148" fmla="*/ 2137 h 10000"/>
                  <a:gd name="connsiteX149" fmla="*/ 4881 w 10000"/>
                  <a:gd name="connsiteY149" fmla="*/ 2267 h 10000"/>
                  <a:gd name="connsiteX150" fmla="*/ 4908 w 10000"/>
                  <a:gd name="connsiteY150" fmla="*/ 2404 h 10000"/>
                  <a:gd name="connsiteX151" fmla="*/ 4935 w 10000"/>
                  <a:gd name="connsiteY151" fmla="*/ 2553 h 10000"/>
                  <a:gd name="connsiteX152" fmla="*/ 4966 w 10000"/>
                  <a:gd name="connsiteY152" fmla="*/ 2708 h 10000"/>
                  <a:gd name="connsiteX153" fmla="*/ 4993 w 10000"/>
                  <a:gd name="connsiteY153" fmla="*/ 2870 h 10000"/>
                  <a:gd name="connsiteX154" fmla="*/ 5025 w 10000"/>
                  <a:gd name="connsiteY154" fmla="*/ 3043 h 10000"/>
                  <a:gd name="connsiteX155" fmla="*/ 5052 w 10000"/>
                  <a:gd name="connsiteY155" fmla="*/ 3230 h 10000"/>
                  <a:gd name="connsiteX156" fmla="*/ 5079 w 10000"/>
                  <a:gd name="connsiteY156" fmla="*/ 3429 h 10000"/>
                  <a:gd name="connsiteX157" fmla="*/ 5110 w 10000"/>
                  <a:gd name="connsiteY157" fmla="*/ 3646 h 10000"/>
                  <a:gd name="connsiteX158" fmla="*/ 5137 w 10000"/>
                  <a:gd name="connsiteY158" fmla="*/ 3882 h 10000"/>
                  <a:gd name="connsiteX159" fmla="*/ 5169 w 10000"/>
                  <a:gd name="connsiteY159" fmla="*/ 4143 h 10000"/>
                  <a:gd name="connsiteX160" fmla="*/ 5196 w 10000"/>
                  <a:gd name="connsiteY160" fmla="*/ 4441 h 10000"/>
                  <a:gd name="connsiteX161" fmla="*/ 5223 w 10000"/>
                  <a:gd name="connsiteY161" fmla="*/ 4789 h 10000"/>
                  <a:gd name="connsiteX162" fmla="*/ 5255 w 10000"/>
                  <a:gd name="connsiteY162" fmla="*/ 5205 h 10000"/>
                  <a:gd name="connsiteX163" fmla="*/ 5282 w 10000"/>
                  <a:gd name="connsiteY163" fmla="*/ 5758 h 10000"/>
                  <a:gd name="connsiteX164" fmla="*/ 5313 w 10000"/>
                  <a:gd name="connsiteY164" fmla="*/ 6671 h 10000"/>
                  <a:gd name="connsiteX165" fmla="*/ 5340 w 10000"/>
                  <a:gd name="connsiteY165" fmla="*/ 7776 h 10000"/>
                  <a:gd name="connsiteX166" fmla="*/ 5367 w 10000"/>
                  <a:gd name="connsiteY166" fmla="*/ 6565 h 10000"/>
                  <a:gd name="connsiteX167" fmla="*/ 5399 w 10000"/>
                  <a:gd name="connsiteY167" fmla="*/ 6255 h 10000"/>
                  <a:gd name="connsiteX168" fmla="*/ 5426 w 10000"/>
                  <a:gd name="connsiteY168" fmla="*/ 6155 h 10000"/>
                  <a:gd name="connsiteX169" fmla="*/ 5453 w 10000"/>
                  <a:gd name="connsiteY169" fmla="*/ 6180 h 10000"/>
                  <a:gd name="connsiteX170" fmla="*/ 5484 w 10000"/>
                  <a:gd name="connsiteY170" fmla="*/ 6286 h 10000"/>
                  <a:gd name="connsiteX171" fmla="*/ 5511 w 10000"/>
                  <a:gd name="connsiteY171" fmla="*/ 6484 h 10000"/>
                  <a:gd name="connsiteX172" fmla="*/ 5539 w 10000"/>
                  <a:gd name="connsiteY172" fmla="*/ 6801 h 10000"/>
                  <a:gd name="connsiteX173" fmla="*/ 5570 w 10000"/>
                  <a:gd name="connsiteY173" fmla="*/ 7373 h 10000"/>
                  <a:gd name="connsiteX174" fmla="*/ 5597 w 10000"/>
                  <a:gd name="connsiteY174" fmla="*/ 9447 h 10000"/>
                  <a:gd name="connsiteX175" fmla="*/ 5629 w 10000"/>
                  <a:gd name="connsiteY175" fmla="*/ 7621 h 10000"/>
                  <a:gd name="connsiteX176" fmla="*/ 5656 w 10000"/>
                  <a:gd name="connsiteY176" fmla="*/ 7012 h 10000"/>
                  <a:gd name="connsiteX177" fmla="*/ 5683 w 10000"/>
                  <a:gd name="connsiteY177" fmla="*/ 6708 h 10000"/>
                  <a:gd name="connsiteX178" fmla="*/ 5714 w 10000"/>
                  <a:gd name="connsiteY178" fmla="*/ 6534 h 10000"/>
                  <a:gd name="connsiteX179" fmla="*/ 5741 w 10000"/>
                  <a:gd name="connsiteY179" fmla="*/ 6429 h 10000"/>
                  <a:gd name="connsiteX180" fmla="*/ 5773 w 10000"/>
                  <a:gd name="connsiteY180" fmla="*/ 6385 h 10000"/>
                  <a:gd name="connsiteX181" fmla="*/ 5800 w 10000"/>
                  <a:gd name="connsiteY181" fmla="*/ 6385 h 10000"/>
                  <a:gd name="connsiteX182" fmla="*/ 5827 w 10000"/>
                  <a:gd name="connsiteY182" fmla="*/ 6429 h 10000"/>
                  <a:gd name="connsiteX183" fmla="*/ 5858 w 10000"/>
                  <a:gd name="connsiteY183" fmla="*/ 6516 h 10000"/>
                  <a:gd name="connsiteX184" fmla="*/ 5886 w 10000"/>
                  <a:gd name="connsiteY184" fmla="*/ 6646 h 10000"/>
                  <a:gd name="connsiteX185" fmla="*/ 5913 w 10000"/>
                  <a:gd name="connsiteY185" fmla="*/ 6845 h 10000"/>
                  <a:gd name="connsiteX186" fmla="*/ 5944 w 10000"/>
                  <a:gd name="connsiteY186" fmla="*/ 7149 h 10000"/>
                  <a:gd name="connsiteX187" fmla="*/ 5971 w 10000"/>
                  <a:gd name="connsiteY187" fmla="*/ 7658 h 10000"/>
                  <a:gd name="connsiteX188" fmla="*/ 6003 w 10000"/>
                  <a:gd name="connsiteY188" fmla="*/ 9093 h 10000"/>
                  <a:gd name="connsiteX189" fmla="*/ 6030 w 10000"/>
                  <a:gd name="connsiteY189" fmla="*/ 8106 h 10000"/>
                  <a:gd name="connsiteX190" fmla="*/ 6057 w 10000"/>
                  <a:gd name="connsiteY190" fmla="*/ 7385 h 10000"/>
                  <a:gd name="connsiteX191" fmla="*/ 6088 w 10000"/>
                  <a:gd name="connsiteY191" fmla="*/ 7019 h 10000"/>
                  <a:gd name="connsiteX192" fmla="*/ 6115 w 10000"/>
                  <a:gd name="connsiteY192" fmla="*/ 6789 h 10000"/>
                  <a:gd name="connsiteX193" fmla="*/ 6147 w 10000"/>
                  <a:gd name="connsiteY193" fmla="*/ 6634 h 10000"/>
                  <a:gd name="connsiteX194" fmla="*/ 6174 w 10000"/>
                  <a:gd name="connsiteY194" fmla="*/ 6534 h 10000"/>
                  <a:gd name="connsiteX195" fmla="*/ 6201 w 10000"/>
                  <a:gd name="connsiteY195" fmla="*/ 6472 h 10000"/>
                  <a:gd name="connsiteX196" fmla="*/ 6233 w 10000"/>
                  <a:gd name="connsiteY196" fmla="*/ 6441 h 10000"/>
                  <a:gd name="connsiteX197" fmla="*/ 6260 w 10000"/>
                  <a:gd name="connsiteY197" fmla="*/ 6435 h 10000"/>
                  <a:gd name="connsiteX198" fmla="*/ 6291 w 10000"/>
                  <a:gd name="connsiteY198" fmla="*/ 6460 h 10000"/>
                  <a:gd name="connsiteX199" fmla="*/ 6318 w 10000"/>
                  <a:gd name="connsiteY199" fmla="*/ 6516 h 10000"/>
                  <a:gd name="connsiteX200" fmla="*/ 6345 w 10000"/>
                  <a:gd name="connsiteY200" fmla="*/ 6609 h 10000"/>
                  <a:gd name="connsiteX201" fmla="*/ 6372 w 10000"/>
                  <a:gd name="connsiteY201" fmla="*/ 6733 h 10000"/>
                  <a:gd name="connsiteX202" fmla="*/ 6404 w 10000"/>
                  <a:gd name="connsiteY202" fmla="*/ 6919 h 10000"/>
                  <a:gd name="connsiteX203" fmla="*/ 6431 w 10000"/>
                  <a:gd name="connsiteY203" fmla="*/ 7186 h 10000"/>
                  <a:gd name="connsiteX204" fmla="*/ 6462 w 10000"/>
                  <a:gd name="connsiteY204" fmla="*/ 7596 h 10000"/>
                  <a:gd name="connsiteX205" fmla="*/ 6489 w 10000"/>
                  <a:gd name="connsiteY205" fmla="*/ 8466 h 10000"/>
                  <a:gd name="connsiteX206" fmla="*/ 6516 w 10000"/>
                  <a:gd name="connsiteY206" fmla="*/ 8801 h 10000"/>
                  <a:gd name="connsiteX207" fmla="*/ 6548 w 10000"/>
                  <a:gd name="connsiteY207" fmla="*/ 7714 h 10000"/>
                  <a:gd name="connsiteX208" fmla="*/ 6575 w 10000"/>
                  <a:gd name="connsiteY208" fmla="*/ 7261 h 10000"/>
                  <a:gd name="connsiteX209" fmla="*/ 6607 w 10000"/>
                  <a:gd name="connsiteY209" fmla="*/ 6981 h 10000"/>
                  <a:gd name="connsiteX210" fmla="*/ 6634 w 10000"/>
                  <a:gd name="connsiteY210" fmla="*/ 6795 h 10000"/>
                  <a:gd name="connsiteX211" fmla="*/ 6661 w 10000"/>
                  <a:gd name="connsiteY211" fmla="*/ 6658 h 10000"/>
                  <a:gd name="connsiteX212" fmla="*/ 6692 w 10000"/>
                  <a:gd name="connsiteY212" fmla="*/ 6559 h 10000"/>
                  <a:gd name="connsiteX213" fmla="*/ 6719 w 10000"/>
                  <a:gd name="connsiteY213" fmla="*/ 6497 h 10000"/>
                  <a:gd name="connsiteX214" fmla="*/ 6751 w 10000"/>
                  <a:gd name="connsiteY214" fmla="*/ 6460 h 10000"/>
                  <a:gd name="connsiteX215" fmla="*/ 6778 w 10000"/>
                  <a:gd name="connsiteY215" fmla="*/ 6453 h 10000"/>
                  <a:gd name="connsiteX216" fmla="*/ 6805 w 10000"/>
                  <a:gd name="connsiteY216" fmla="*/ 6460 h 10000"/>
                  <a:gd name="connsiteX217" fmla="*/ 6836 w 10000"/>
                  <a:gd name="connsiteY217" fmla="*/ 6503 h 10000"/>
                  <a:gd name="connsiteX218" fmla="*/ 6863 w 10000"/>
                  <a:gd name="connsiteY218" fmla="*/ 6565 h 10000"/>
                  <a:gd name="connsiteX219" fmla="*/ 6890 w 10000"/>
                  <a:gd name="connsiteY219" fmla="*/ 6658 h 10000"/>
                  <a:gd name="connsiteX220" fmla="*/ 6922 w 10000"/>
                  <a:gd name="connsiteY220" fmla="*/ 6789 h 10000"/>
                  <a:gd name="connsiteX221" fmla="*/ 6949 w 10000"/>
                  <a:gd name="connsiteY221" fmla="*/ 6975 h 10000"/>
                  <a:gd name="connsiteX222" fmla="*/ 6981 w 10000"/>
                  <a:gd name="connsiteY222" fmla="*/ 7236 h 10000"/>
                  <a:gd name="connsiteX223" fmla="*/ 7008 w 10000"/>
                  <a:gd name="connsiteY223" fmla="*/ 7634 h 10000"/>
                  <a:gd name="connsiteX224" fmla="*/ 7035 w 10000"/>
                  <a:gd name="connsiteY224" fmla="*/ 8460 h 10000"/>
                  <a:gd name="connsiteX225" fmla="*/ 7066 w 10000"/>
                  <a:gd name="connsiteY225" fmla="*/ 8969 h 10000"/>
                  <a:gd name="connsiteX226" fmla="*/ 7093 w 10000"/>
                  <a:gd name="connsiteY226" fmla="*/ 7801 h 10000"/>
                  <a:gd name="connsiteX227" fmla="*/ 7125 w 10000"/>
                  <a:gd name="connsiteY227" fmla="*/ 7329 h 10000"/>
                  <a:gd name="connsiteX228" fmla="*/ 7152 w 10000"/>
                  <a:gd name="connsiteY228" fmla="*/ 7037 h 10000"/>
                  <a:gd name="connsiteX229" fmla="*/ 7179 w 10000"/>
                  <a:gd name="connsiteY229" fmla="*/ 6839 h 10000"/>
                  <a:gd name="connsiteX230" fmla="*/ 7210 w 10000"/>
                  <a:gd name="connsiteY230" fmla="*/ 6696 h 10000"/>
                  <a:gd name="connsiteX231" fmla="*/ 7237 w 10000"/>
                  <a:gd name="connsiteY231" fmla="*/ 6590 h 10000"/>
                  <a:gd name="connsiteX232" fmla="*/ 7269 w 10000"/>
                  <a:gd name="connsiteY232" fmla="*/ 6516 h 10000"/>
                  <a:gd name="connsiteX233" fmla="*/ 7296 w 10000"/>
                  <a:gd name="connsiteY233" fmla="*/ 6472 h 10000"/>
                  <a:gd name="connsiteX234" fmla="*/ 7323 w 10000"/>
                  <a:gd name="connsiteY234" fmla="*/ 6447 h 10000"/>
                  <a:gd name="connsiteX235" fmla="*/ 7350 w 10000"/>
                  <a:gd name="connsiteY235" fmla="*/ 6447 h 10000"/>
                  <a:gd name="connsiteX236" fmla="*/ 7382 w 10000"/>
                  <a:gd name="connsiteY236" fmla="*/ 6466 h 10000"/>
                  <a:gd name="connsiteX237" fmla="*/ 7409 w 10000"/>
                  <a:gd name="connsiteY237" fmla="*/ 6509 h 10000"/>
                  <a:gd name="connsiteX238" fmla="*/ 7440 w 10000"/>
                  <a:gd name="connsiteY238" fmla="*/ 6578 h 10000"/>
                  <a:gd name="connsiteX239" fmla="*/ 7467 w 10000"/>
                  <a:gd name="connsiteY239" fmla="*/ 6677 h 10000"/>
                  <a:gd name="connsiteX240" fmla="*/ 7494 w 10000"/>
                  <a:gd name="connsiteY240" fmla="*/ 6814 h 10000"/>
                  <a:gd name="connsiteX241" fmla="*/ 7526 w 10000"/>
                  <a:gd name="connsiteY241" fmla="*/ 7006 h 10000"/>
                  <a:gd name="connsiteX242" fmla="*/ 7553 w 10000"/>
                  <a:gd name="connsiteY242" fmla="*/ 7273 h 10000"/>
                  <a:gd name="connsiteX243" fmla="*/ 7584 w 10000"/>
                  <a:gd name="connsiteY243" fmla="*/ 7696 h 10000"/>
                  <a:gd name="connsiteX244" fmla="*/ 7612 w 10000"/>
                  <a:gd name="connsiteY244" fmla="*/ 8584 h 10000"/>
                  <a:gd name="connsiteX245" fmla="*/ 7639 w 10000"/>
                  <a:gd name="connsiteY245" fmla="*/ 8814 h 10000"/>
                  <a:gd name="connsiteX246" fmla="*/ 7670 w 10000"/>
                  <a:gd name="connsiteY246" fmla="*/ 7770 h 10000"/>
                  <a:gd name="connsiteX247" fmla="*/ 7697 w 10000"/>
                  <a:gd name="connsiteY247" fmla="*/ 7317 h 10000"/>
                  <a:gd name="connsiteX248" fmla="*/ 7729 w 10000"/>
                  <a:gd name="connsiteY248" fmla="*/ 7031 h 10000"/>
                  <a:gd name="connsiteX249" fmla="*/ 7756 w 10000"/>
                  <a:gd name="connsiteY249" fmla="*/ 6839 h 10000"/>
                  <a:gd name="connsiteX250" fmla="*/ 7783 w 10000"/>
                  <a:gd name="connsiteY250" fmla="*/ 6696 h 10000"/>
                  <a:gd name="connsiteX251" fmla="*/ 7810 w 10000"/>
                  <a:gd name="connsiteY251" fmla="*/ 6590 h 10000"/>
                  <a:gd name="connsiteX252" fmla="*/ 7841 w 10000"/>
                  <a:gd name="connsiteY252" fmla="*/ 6522 h 10000"/>
                  <a:gd name="connsiteX253" fmla="*/ 7868 w 10000"/>
                  <a:gd name="connsiteY253" fmla="*/ 6472 h 10000"/>
                  <a:gd name="connsiteX254" fmla="*/ 7900 w 10000"/>
                  <a:gd name="connsiteY254" fmla="*/ 6447 h 10000"/>
                  <a:gd name="connsiteX255" fmla="*/ 7927 w 10000"/>
                  <a:gd name="connsiteY255" fmla="*/ 6447 h 10000"/>
                  <a:gd name="connsiteX256" fmla="*/ 7954 w 10000"/>
                  <a:gd name="connsiteY256" fmla="*/ 6466 h 10000"/>
                  <a:gd name="connsiteX257" fmla="*/ 7986 w 10000"/>
                  <a:gd name="connsiteY257" fmla="*/ 6509 h 10000"/>
                  <a:gd name="connsiteX258" fmla="*/ 8013 w 10000"/>
                  <a:gd name="connsiteY258" fmla="*/ 6578 h 10000"/>
                  <a:gd name="connsiteX259" fmla="*/ 8044 w 10000"/>
                  <a:gd name="connsiteY259" fmla="*/ 6683 h 10000"/>
                  <a:gd name="connsiteX260" fmla="*/ 8071 w 10000"/>
                  <a:gd name="connsiteY260" fmla="*/ 6820 h 10000"/>
                  <a:gd name="connsiteX261" fmla="*/ 8098 w 10000"/>
                  <a:gd name="connsiteY261" fmla="*/ 7006 h 10000"/>
                  <a:gd name="connsiteX262" fmla="*/ 8130 w 10000"/>
                  <a:gd name="connsiteY262" fmla="*/ 7280 h 10000"/>
                  <a:gd name="connsiteX263" fmla="*/ 8157 w 10000"/>
                  <a:gd name="connsiteY263" fmla="*/ 7714 h 10000"/>
                  <a:gd name="connsiteX264" fmla="*/ 8188 w 10000"/>
                  <a:gd name="connsiteY264" fmla="*/ 8671 h 10000"/>
                  <a:gd name="connsiteX265" fmla="*/ 8215 w 10000"/>
                  <a:gd name="connsiteY265" fmla="*/ 8696 h 10000"/>
                  <a:gd name="connsiteX266" fmla="*/ 8242 w 10000"/>
                  <a:gd name="connsiteY266" fmla="*/ 7720 h 10000"/>
                  <a:gd name="connsiteX267" fmla="*/ 8274 w 10000"/>
                  <a:gd name="connsiteY267" fmla="*/ 7286 h 10000"/>
                  <a:gd name="connsiteX268" fmla="*/ 8301 w 10000"/>
                  <a:gd name="connsiteY268" fmla="*/ 7006 h 10000"/>
                  <a:gd name="connsiteX269" fmla="*/ 8328 w 10000"/>
                  <a:gd name="connsiteY269" fmla="*/ 6820 h 10000"/>
                  <a:gd name="connsiteX270" fmla="*/ 8360 w 10000"/>
                  <a:gd name="connsiteY270" fmla="*/ 6683 h 10000"/>
                  <a:gd name="connsiteX271" fmla="*/ 8387 w 10000"/>
                  <a:gd name="connsiteY271" fmla="*/ 6584 h 10000"/>
                  <a:gd name="connsiteX272" fmla="*/ 8418 w 10000"/>
                  <a:gd name="connsiteY272" fmla="*/ 6516 h 10000"/>
                  <a:gd name="connsiteX273" fmla="*/ 8445 w 10000"/>
                  <a:gd name="connsiteY273" fmla="*/ 6472 h 10000"/>
                  <a:gd name="connsiteX274" fmla="*/ 8472 w 10000"/>
                  <a:gd name="connsiteY274" fmla="*/ 6453 h 10000"/>
                  <a:gd name="connsiteX275" fmla="*/ 8504 w 10000"/>
                  <a:gd name="connsiteY275" fmla="*/ 6460 h 10000"/>
                  <a:gd name="connsiteX276" fmla="*/ 8531 w 10000"/>
                  <a:gd name="connsiteY276" fmla="*/ 6491 h 10000"/>
                  <a:gd name="connsiteX277" fmla="*/ 8562 w 10000"/>
                  <a:gd name="connsiteY277" fmla="*/ 6553 h 10000"/>
                  <a:gd name="connsiteX278" fmla="*/ 8589 w 10000"/>
                  <a:gd name="connsiteY278" fmla="*/ 6640 h 10000"/>
                  <a:gd name="connsiteX279" fmla="*/ 8616 w 10000"/>
                  <a:gd name="connsiteY279" fmla="*/ 6770 h 10000"/>
                  <a:gd name="connsiteX280" fmla="*/ 8648 w 10000"/>
                  <a:gd name="connsiteY280" fmla="*/ 6944 h 10000"/>
                  <a:gd name="connsiteX281" fmla="*/ 8675 w 10000"/>
                  <a:gd name="connsiteY281" fmla="*/ 7205 h 10000"/>
                  <a:gd name="connsiteX282" fmla="*/ 8707 w 10000"/>
                  <a:gd name="connsiteY282" fmla="*/ 7615 h 10000"/>
                  <a:gd name="connsiteX283" fmla="*/ 8734 w 10000"/>
                  <a:gd name="connsiteY283" fmla="*/ 8460 h 10000"/>
                  <a:gd name="connsiteX284" fmla="*/ 8761 w 10000"/>
                  <a:gd name="connsiteY284" fmla="*/ 8839 h 10000"/>
                  <a:gd name="connsiteX285" fmla="*/ 8788 w 10000"/>
                  <a:gd name="connsiteY285" fmla="*/ 7733 h 10000"/>
                  <a:gd name="connsiteX286" fmla="*/ 8819 w 10000"/>
                  <a:gd name="connsiteY286" fmla="*/ 7267 h 10000"/>
                  <a:gd name="connsiteX287" fmla="*/ 8851 w 10000"/>
                  <a:gd name="connsiteY287" fmla="*/ 6981 h 10000"/>
                  <a:gd name="connsiteX288" fmla="*/ 8878 w 10000"/>
                  <a:gd name="connsiteY288" fmla="*/ 6783 h 10000"/>
                  <a:gd name="connsiteX289" fmla="*/ 8905 w 10000"/>
                  <a:gd name="connsiteY289" fmla="*/ 6646 h 10000"/>
                  <a:gd name="connsiteX290" fmla="*/ 8932 w 10000"/>
                  <a:gd name="connsiteY290" fmla="*/ 6547 h 10000"/>
                  <a:gd name="connsiteX291" fmla="*/ 8963 w 10000"/>
                  <a:gd name="connsiteY291" fmla="*/ 6484 h 10000"/>
                  <a:gd name="connsiteX292" fmla="*/ 8991 w 10000"/>
                  <a:gd name="connsiteY292" fmla="*/ 6453 h 10000"/>
                  <a:gd name="connsiteX293" fmla="*/ 9022 w 10000"/>
                  <a:gd name="connsiteY293" fmla="*/ 6447 h 10000"/>
                  <a:gd name="connsiteX294" fmla="*/ 9049 w 10000"/>
                  <a:gd name="connsiteY294" fmla="*/ 6472 h 10000"/>
                  <a:gd name="connsiteX295" fmla="*/ 9076 w 10000"/>
                  <a:gd name="connsiteY295" fmla="*/ 6528 h 10000"/>
                  <a:gd name="connsiteX296" fmla="*/ 9108 w 10000"/>
                  <a:gd name="connsiteY296" fmla="*/ 6621 h 10000"/>
                  <a:gd name="connsiteX297" fmla="*/ 9135 w 10000"/>
                  <a:gd name="connsiteY297" fmla="*/ 6758 h 10000"/>
                  <a:gd name="connsiteX298" fmla="*/ 9166 w 10000"/>
                  <a:gd name="connsiteY298" fmla="*/ 6957 h 10000"/>
                  <a:gd name="connsiteX299" fmla="*/ 9193 w 10000"/>
                  <a:gd name="connsiteY299" fmla="*/ 7267 h 10000"/>
                  <a:gd name="connsiteX300" fmla="*/ 9220 w 10000"/>
                  <a:gd name="connsiteY300" fmla="*/ 7814 h 10000"/>
                  <a:gd name="connsiteX301" fmla="*/ 9252 w 10000"/>
                  <a:gd name="connsiteY301" fmla="*/ 9863 h 10000"/>
                  <a:gd name="connsiteX302" fmla="*/ 9279 w 10000"/>
                  <a:gd name="connsiteY302" fmla="*/ 7988 h 10000"/>
                  <a:gd name="connsiteX303" fmla="*/ 9306 w 10000"/>
                  <a:gd name="connsiteY303" fmla="*/ 7335 h 10000"/>
                  <a:gd name="connsiteX304" fmla="*/ 9338 w 10000"/>
                  <a:gd name="connsiteY304" fmla="*/ 6988 h 10000"/>
                  <a:gd name="connsiteX305" fmla="*/ 9365 w 10000"/>
                  <a:gd name="connsiteY305" fmla="*/ 6758 h 10000"/>
                  <a:gd name="connsiteX306" fmla="*/ 9396 w 10000"/>
                  <a:gd name="connsiteY306" fmla="*/ 6602 h 10000"/>
                  <a:gd name="connsiteX307" fmla="*/ 9423 w 10000"/>
                  <a:gd name="connsiteY307" fmla="*/ 6503 h 10000"/>
                  <a:gd name="connsiteX308" fmla="*/ 9450 w 10000"/>
                  <a:gd name="connsiteY308" fmla="*/ 6447 h 10000"/>
                  <a:gd name="connsiteX309" fmla="*/ 9482 w 10000"/>
                  <a:gd name="connsiteY309" fmla="*/ 6435 h 10000"/>
                  <a:gd name="connsiteX310" fmla="*/ 9509 w 10000"/>
                  <a:gd name="connsiteY310" fmla="*/ 6460 h 10000"/>
                  <a:gd name="connsiteX311" fmla="*/ 9540 w 10000"/>
                  <a:gd name="connsiteY311" fmla="*/ 6534 h 10000"/>
                  <a:gd name="connsiteX312" fmla="*/ 9567 w 10000"/>
                  <a:gd name="connsiteY312" fmla="*/ 6665 h 10000"/>
                  <a:gd name="connsiteX313" fmla="*/ 9594 w 10000"/>
                  <a:gd name="connsiteY313" fmla="*/ 6882 h 10000"/>
                  <a:gd name="connsiteX314" fmla="*/ 9626 w 10000"/>
                  <a:gd name="connsiteY314" fmla="*/ 7242 h 10000"/>
                  <a:gd name="connsiteX315" fmla="*/ 9653 w 10000"/>
                  <a:gd name="connsiteY315" fmla="*/ 7981 h 10000"/>
                  <a:gd name="connsiteX316" fmla="*/ 9680 w 10000"/>
                  <a:gd name="connsiteY316" fmla="*/ 8820 h 10000"/>
                  <a:gd name="connsiteX317" fmla="*/ 9712 w 10000"/>
                  <a:gd name="connsiteY317" fmla="*/ 7484 h 10000"/>
                  <a:gd name="connsiteX318" fmla="*/ 9739 w 10000"/>
                  <a:gd name="connsiteY318" fmla="*/ 7012 h 10000"/>
                  <a:gd name="connsiteX319" fmla="*/ 9766 w 10000"/>
                  <a:gd name="connsiteY319" fmla="*/ 6758 h 10000"/>
                  <a:gd name="connsiteX320" fmla="*/ 9797 w 10000"/>
                  <a:gd name="connsiteY320" fmla="*/ 6615 h 10000"/>
                  <a:gd name="connsiteX321" fmla="*/ 9824 w 10000"/>
                  <a:gd name="connsiteY321" fmla="*/ 6559 h 10000"/>
                  <a:gd name="connsiteX322" fmla="*/ 9856 w 10000"/>
                  <a:gd name="connsiteY322" fmla="*/ 6590 h 10000"/>
                  <a:gd name="connsiteX323" fmla="*/ 9883 w 10000"/>
                  <a:gd name="connsiteY323" fmla="*/ 6708 h 10000"/>
                  <a:gd name="connsiteX324" fmla="*/ 9910 w 10000"/>
                  <a:gd name="connsiteY324" fmla="*/ 6950 h 10000"/>
                  <a:gd name="connsiteX325" fmla="*/ 9941 w 10000"/>
                  <a:gd name="connsiteY325" fmla="*/ 7404 h 10000"/>
                  <a:gd name="connsiteX326" fmla="*/ 9968 w 10000"/>
                  <a:gd name="connsiteY326" fmla="*/ 8516 h 10000"/>
                  <a:gd name="connsiteX327" fmla="*/ 10000 w 10000"/>
                  <a:gd name="connsiteY32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2695 w 10000"/>
                  <a:gd name="connsiteY94" fmla="*/ 354 h 10000"/>
                  <a:gd name="connsiteX95" fmla="*/ 3326 w 10000"/>
                  <a:gd name="connsiteY95" fmla="*/ 404 h 10000"/>
                  <a:gd name="connsiteX96" fmla="*/ 3384 w 10000"/>
                  <a:gd name="connsiteY96" fmla="*/ 280 h 10000"/>
                  <a:gd name="connsiteX97" fmla="*/ 3411 w 10000"/>
                  <a:gd name="connsiteY97" fmla="*/ 230 h 10000"/>
                  <a:gd name="connsiteX98" fmla="*/ 3443 w 10000"/>
                  <a:gd name="connsiteY98" fmla="*/ 186 h 10000"/>
                  <a:gd name="connsiteX99" fmla="*/ 3470 w 10000"/>
                  <a:gd name="connsiteY99" fmla="*/ 149 h 10000"/>
                  <a:gd name="connsiteX100" fmla="*/ 3497 w 10000"/>
                  <a:gd name="connsiteY100" fmla="*/ 118 h 10000"/>
                  <a:gd name="connsiteX101" fmla="*/ 3529 w 10000"/>
                  <a:gd name="connsiteY101" fmla="*/ 87 h 10000"/>
                  <a:gd name="connsiteX102" fmla="*/ 3556 w 10000"/>
                  <a:gd name="connsiteY102" fmla="*/ 68 h 10000"/>
                  <a:gd name="connsiteX103" fmla="*/ 3587 w 10000"/>
                  <a:gd name="connsiteY103" fmla="*/ 43 h 10000"/>
                  <a:gd name="connsiteX104" fmla="*/ 3614 w 10000"/>
                  <a:gd name="connsiteY104" fmla="*/ 31 h 10000"/>
                  <a:gd name="connsiteX105" fmla="*/ 3641 w 10000"/>
                  <a:gd name="connsiteY105" fmla="*/ 19 h 10000"/>
                  <a:gd name="connsiteX106" fmla="*/ 3673 w 10000"/>
                  <a:gd name="connsiteY106" fmla="*/ 6 h 10000"/>
                  <a:gd name="connsiteX107" fmla="*/ 3700 w 10000"/>
                  <a:gd name="connsiteY107" fmla="*/ 6 h 10000"/>
                  <a:gd name="connsiteX108" fmla="*/ 3731 w 10000"/>
                  <a:gd name="connsiteY108" fmla="*/ 0 h 10000"/>
                  <a:gd name="connsiteX109" fmla="*/ 3758 w 10000"/>
                  <a:gd name="connsiteY109" fmla="*/ 0 h 10000"/>
                  <a:gd name="connsiteX110" fmla="*/ 3785 w 10000"/>
                  <a:gd name="connsiteY110" fmla="*/ 6 h 10000"/>
                  <a:gd name="connsiteX111" fmla="*/ 3817 w 10000"/>
                  <a:gd name="connsiteY111" fmla="*/ 12 h 10000"/>
                  <a:gd name="connsiteX112" fmla="*/ 3844 w 10000"/>
                  <a:gd name="connsiteY112" fmla="*/ 19 h 10000"/>
                  <a:gd name="connsiteX113" fmla="*/ 3876 w 10000"/>
                  <a:gd name="connsiteY113" fmla="*/ 31 h 10000"/>
                  <a:gd name="connsiteX114" fmla="*/ 3903 w 10000"/>
                  <a:gd name="connsiteY114" fmla="*/ 43 h 10000"/>
                  <a:gd name="connsiteX115" fmla="*/ 3930 w 10000"/>
                  <a:gd name="connsiteY115" fmla="*/ 62 h 10000"/>
                  <a:gd name="connsiteX116" fmla="*/ 3957 w 10000"/>
                  <a:gd name="connsiteY116" fmla="*/ 81 h 10000"/>
                  <a:gd name="connsiteX117" fmla="*/ 3988 w 10000"/>
                  <a:gd name="connsiteY117" fmla="*/ 106 h 10000"/>
                  <a:gd name="connsiteX118" fmla="*/ 4015 w 10000"/>
                  <a:gd name="connsiteY118" fmla="*/ 130 h 10000"/>
                  <a:gd name="connsiteX119" fmla="*/ 4047 w 10000"/>
                  <a:gd name="connsiteY119" fmla="*/ 155 h 10000"/>
                  <a:gd name="connsiteX120" fmla="*/ 4074 w 10000"/>
                  <a:gd name="connsiteY120" fmla="*/ 186 h 10000"/>
                  <a:gd name="connsiteX121" fmla="*/ 4101 w 10000"/>
                  <a:gd name="connsiteY121" fmla="*/ 217 h 10000"/>
                  <a:gd name="connsiteX122" fmla="*/ 4132 w 10000"/>
                  <a:gd name="connsiteY122" fmla="*/ 255 h 10000"/>
                  <a:gd name="connsiteX123" fmla="*/ 4160 w 10000"/>
                  <a:gd name="connsiteY123" fmla="*/ 292 h 10000"/>
                  <a:gd name="connsiteX124" fmla="*/ 4191 w 10000"/>
                  <a:gd name="connsiteY124" fmla="*/ 329 h 10000"/>
                  <a:gd name="connsiteX125" fmla="*/ 4218 w 10000"/>
                  <a:gd name="connsiteY125" fmla="*/ 373 h 10000"/>
                  <a:gd name="connsiteX126" fmla="*/ 4245 w 10000"/>
                  <a:gd name="connsiteY126" fmla="*/ 422 h 10000"/>
                  <a:gd name="connsiteX127" fmla="*/ 4277 w 10000"/>
                  <a:gd name="connsiteY127" fmla="*/ 466 h 10000"/>
                  <a:gd name="connsiteX128" fmla="*/ 4304 w 10000"/>
                  <a:gd name="connsiteY128" fmla="*/ 522 h 10000"/>
                  <a:gd name="connsiteX129" fmla="*/ 4335 w 10000"/>
                  <a:gd name="connsiteY129" fmla="*/ 571 h 10000"/>
                  <a:gd name="connsiteX130" fmla="*/ 4362 w 10000"/>
                  <a:gd name="connsiteY130" fmla="*/ 634 h 10000"/>
                  <a:gd name="connsiteX131" fmla="*/ 4389 w 10000"/>
                  <a:gd name="connsiteY131" fmla="*/ 689 h 10000"/>
                  <a:gd name="connsiteX132" fmla="*/ 4421 w 10000"/>
                  <a:gd name="connsiteY132" fmla="*/ 752 h 10000"/>
                  <a:gd name="connsiteX133" fmla="*/ 4448 w 10000"/>
                  <a:gd name="connsiteY133" fmla="*/ 820 h 10000"/>
                  <a:gd name="connsiteX134" fmla="*/ 4475 w 10000"/>
                  <a:gd name="connsiteY134" fmla="*/ 888 h 10000"/>
                  <a:gd name="connsiteX135" fmla="*/ 4507 w 10000"/>
                  <a:gd name="connsiteY135" fmla="*/ 957 h 10000"/>
                  <a:gd name="connsiteX136" fmla="*/ 4534 w 10000"/>
                  <a:gd name="connsiteY136" fmla="*/ 1037 h 10000"/>
                  <a:gd name="connsiteX137" fmla="*/ 4565 w 10000"/>
                  <a:gd name="connsiteY137" fmla="*/ 1118 h 10000"/>
                  <a:gd name="connsiteX138" fmla="*/ 4592 w 10000"/>
                  <a:gd name="connsiteY138" fmla="*/ 1199 h 10000"/>
                  <a:gd name="connsiteX139" fmla="*/ 4619 w 10000"/>
                  <a:gd name="connsiteY139" fmla="*/ 1286 h 10000"/>
                  <a:gd name="connsiteX140" fmla="*/ 4651 w 10000"/>
                  <a:gd name="connsiteY140" fmla="*/ 1373 h 10000"/>
                  <a:gd name="connsiteX141" fmla="*/ 4678 w 10000"/>
                  <a:gd name="connsiteY141" fmla="*/ 1472 h 10000"/>
                  <a:gd name="connsiteX142" fmla="*/ 4709 w 10000"/>
                  <a:gd name="connsiteY142" fmla="*/ 1565 h 10000"/>
                  <a:gd name="connsiteX143" fmla="*/ 4736 w 10000"/>
                  <a:gd name="connsiteY143" fmla="*/ 1671 h 10000"/>
                  <a:gd name="connsiteX144" fmla="*/ 4763 w 10000"/>
                  <a:gd name="connsiteY144" fmla="*/ 1776 h 10000"/>
                  <a:gd name="connsiteX145" fmla="*/ 4795 w 10000"/>
                  <a:gd name="connsiteY145" fmla="*/ 1894 h 10000"/>
                  <a:gd name="connsiteX146" fmla="*/ 4822 w 10000"/>
                  <a:gd name="connsiteY146" fmla="*/ 2012 h 10000"/>
                  <a:gd name="connsiteX147" fmla="*/ 4854 w 10000"/>
                  <a:gd name="connsiteY147" fmla="*/ 2137 h 10000"/>
                  <a:gd name="connsiteX148" fmla="*/ 4881 w 10000"/>
                  <a:gd name="connsiteY148" fmla="*/ 2267 h 10000"/>
                  <a:gd name="connsiteX149" fmla="*/ 4908 w 10000"/>
                  <a:gd name="connsiteY149" fmla="*/ 2404 h 10000"/>
                  <a:gd name="connsiteX150" fmla="*/ 4935 w 10000"/>
                  <a:gd name="connsiteY150" fmla="*/ 2553 h 10000"/>
                  <a:gd name="connsiteX151" fmla="*/ 4966 w 10000"/>
                  <a:gd name="connsiteY151" fmla="*/ 2708 h 10000"/>
                  <a:gd name="connsiteX152" fmla="*/ 4993 w 10000"/>
                  <a:gd name="connsiteY152" fmla="*/ 2870 h 10000"/>
                  <a:gd name="connsiteX153" fmla="*/ 5025 w 10000"/>
                  <a:gd name="connsiteY153" fmla="*/ 3043 h 10000"/>
                  <a:gd name="connsiteX154" fmla="*/ 5052 w 10000"/>
                  <a:gd name="connsiteY154" fmla="*/ 3230 h 10000"/>
                  <a:gd name="connsiteX155" fmla="*/ 5079 w 10000"/>
                  <a:gd name="connsiteY155" fmla="*/ 3429 h 10000"/>
                  <a:gd name="connsiteX156" fmla="*/ 5110 w 10000"/>
                  <a:gd name="connsiteY156" fmla="*/ 3646 h 10000"/>
                  <a:gd name="connsiteX157" fmla="*/ 5137 w 10000"/>
                  <a:gd name="connsiteY157" fmla="*/ 3882 h 10000"/>
                  <a:gd name="connsiteX158" fmla="*/ 5169 w 10000"/>
                  <a:gd name="connsiteY158" fmla="*/ 4143 h 10000"/>
                  <a:gd name="connsiteX159" fmla="*/ 5196 w 10000"/>
                  <a:gd name="connsiteY159" fmla="*/ 4441 h 10000"/>
                  <a:gd name="connsiteX160" fmla="*/ 5223 w 10000"/>
                  <a:gd name="connsiteY160" fmla="*/ 4789 h 10000"/>
                  <a:gd name="connsiteX161" fmla="*/ 5255 w 10000"/>
                  <a:gd name="connsiteY161" fmla="*/ 5205 h 10000"/>
                  <a:gd name="connsiteX162" fmla="*/ 5282 w 10000"/>
                  <a:gd name="connsiteY162" fmla="*/ 5758 h 10000"/>
                  <a:gd name="connsiteX163" fmla="*/ 5313 w 10000"/>
                  <a:gd name="connsiteY163" fmla="*/ 6671 h 10000"/>
                  <a:gd name="connsiteX164" fmla="*/ 5340 w 10000"/>
                  <a:gd name="connsiteY164" fmla="*/ 7776 h 10000"/>
                  <a:gd name="connsiteX165" fmla="*/ 5367 w 10000"/>
                  <a:gd name="connsiteY165" fmla="*/ 6565 h 10000"/>
                  <a:gd name="connsiteX166" fmla="*/ 5399 w 10000"/>
                  <a:gd name="connsiteY166" fmla="*/ 6255 h 10000"/>
                  <a:gd name="connsiteX167" fmla="*/ 5426 w 10000"/>
                  <a:gd name="connsiteY167" fmla="*/ 6155 h 10000"/>
                  <a:gd name="connsiteX168" fmla="*/ 5453 w 10000"/>
                  <a:gd name="connsiteY168" fmla="*/ 6180 h 10000"/>
                  <a:gd name="connsiteX169" fmla="*/ 5484 w 10000"/>
                  <a:gd name="connsiteY169" fmla="*/ 6286 h 10000"/>
                  <a:gd name="connsiteX170" fmla="*/ 5511 w 10000"/>
                  <a:gd name="connsiteY170" fmla="*/ 6484 h 10000"/>
                  <a:gd name="connsiteX171" fmla="*/ 5539 w 10000"/>
                  <a:gd name="connsiteY171" fmla="*/ 6801 h 10000"/>
                  <a:gd name="connsiteX172" fmla="*/ 5570 w 10000"/>
                  <a:gd name="connsiteY172" fmla="*/ 7373 h 10000"/>
                  <a:gd name="connsiteX173" fmla="*/ 5597 w 10000"/>
                  <a:gd name="connsiteY173" fmla="*/ 9447 h 10000"/>
                  <a:gd name="connsiteX174" fmla="*/ 5629 w 10000"/>
                  <a:gd name="connsiteY174" fmla="*/ 7621 h 10000"/>
                  <a:gd name="connsiteX175" fmla="*/ 5656 w 10000"/>
                  <a:gd name="connsiteY175" fmla="*/ 7012 h 10000"/>
                  <a:gd name="connsiteX176" fmla="*/ 5683 w 10000"/>
                  <a:gd name="connsiteY176" fmla="*/ 6708 h 10000"/>
                  <a:gd name="connsiteX177" fmla="*/ 5714 w 10000"/>
                  <a:gd name="connsiteY177" fmla="*/ 6534 h 10000"/>
                  <a:gd name="connsiteX178" fmla="*/ 5741 w 10000"/>
                  <a:gd name="connsiteY178" fmla="*/ 6429 h 10000"/>
                  <a:gd name="connsiteX179" fmla="*/ 5773 w 10000"/>
                  <a:gd name="connsiteY179" fmla="*/ 6385 h 10000"/>
                  <a:gd name="connsiteX180" fmla="*/ 5800 w 10000"/>
                  <a:gd name="connsiteY180" fmla="*/ 6385 h 10000"/>
                  <a:gd name="connsiteX181" fmla="*/ 5827 w 10000"/>
                  <a:gd name="connsiteY181" fmla="*/ 6429 h 10000"/>
                  <a:gd name="connsiteX182" fmla="*/ 5858 w 10000"/>
                  <a:gd name="connsiteY182" fmla="*/ 6516 h 10000"/>
                  <a:gd name="connsiteX183" fmla="*/ 5886 w 10000"/>
                  <a:gd name="connsiteY183" fmla="*/ 6646 h 10000"/>
                  <a:gd name="connsiteX184" fmla="*/ 5913 w 10000"/>
                  <a:gd name="connsiteY184" fmla="*/ 6845 h 10000"/>
                  <a:gd name="connsiteX185" fmla="*/ 5944 w 10000"/>
                  <a:gd name="connsiteY185" fmla="*/ 7149 h 10000"/>
                  <a:gd name="connsiteX186" fmla="*/ 5971 w 10000"/>
                  <a:gd name="connsiteY186" fmla="*/ 7658 h 10000"/>
                  <a:gd name="connsiteX187" fmla="*/ 6003 w 10000"/>
                  <a:gd name="connsiteY187" fmla="*/ 9093 h 10000"/>
                  <a:gd name="connsiteX188" fmla="*/ 6030 w 10000"/>
                  <a:gd name="connsiteY188" fmla="*/ 8106 h 10000"/>
                  <a:gd name="connsiteX189" fmla="*/ 6057 w 10000"/>
                  <a:gd name="connsiteY189" fmla="*/ 7385 h 10000"/>
                  <a:gd name="connsiteX190" fmla="*/ 6088 w 10000"/>
                  <a:gd name="connsiteY190" fmla="*/ 7019 h 10000"/>
                  <a:gd name="connsiteX191" fmla="*/ 6115 w 10000"/>
                  <a:gd name="connsiteY191" fmla="*/ 6789 h 10000"/>
                  <a:gd name="connsiteX192" fmla="*/ 6147 w 10000"/>
                  <a:gd name="connsiteY192" fmla="*/ 6634 h 10000"/>
                  <a:gd name="connsiteX193" fmla="*/ 6174 w 10000"/>
                  <a:gd name="connsiteY193" fmla="*/ 6534 h 10000"/>
                  <a:gd name="connsiteX194" fmla="*/ 6201 w 10000"/>
                  <a:gd name="connsiteY194" fmla="*/ 6472 h 10000"/>
                  <a:gd name="connsiteX195" fmla="*/ 6233 w 10000"/>
                  <a:gd name="connsiteY195" fmla="*/ 6441 h 10000"/>
                  <a:gd name="connsiteX196" fmla="*/ 6260 w 10000"/>
                  <a:gd name="connsiteY196" fmla="*/ 6435 h 10000"/>
                  <a:gd name="connsiteX197" fmla="*/ 6291 w 10000"/>
                  <a:gd name="connsiteY197" fmla="*/ 6460 h 10000"/>
                  <a:gd name="connsiteX198" fmla="*/ 6318 w 10000"/>
                  <a:gd name="connsiteY198" fmla="*/ 6516 h 10000"/>
                  <a:gd name="connsiteX199" fmla="*/ 6345 w 10000"/>
                  <a:gd name="connsiteY199" fmla="*/ 6609 h 10000"/>
                  <a:gd name="connsiteX200" fmla="*/ 6372 w 10000"/>
                  <a:gd name="connsiteY200" fmla="*/ 6733 h 10000"/>
                  <a:gd name="connsiteX201" fmla="*/ 6404 w 10000"/>
                  <a:gd name="connsiteY201" fmla="*/ 6919 h 10000"/>
                  <a:gd name="connsiteX202" fmla="*/ 6431 w 10000"/>
                  <a:gd name="connsiteY202" fmla="*/ 7186 h 10000"/>
                  <a:gd name="connsiteX203" fmla="*/ 6462 w 10000"/>
                  <a:gd name="connsiteY203" fmla="*/ 7596 h 10000"/>
                  <a:gd name="connsiteX204" fmla="*/ 6489 w 10000"/>
                  <a:gd name="connsiteY204" fmla="*/ 8466 h 10000"/>
                  <a:gd name="connsiteX205" fmla="*/ 6516 w 10000"/>
                  <a:gd name="connsiteY205" fmla="*/ 8801 h 10000"/>
                  <a:gd name="connsiteX206" fmla="*/ 6548 w 10000"/>
                  <a:gd name="connsiteY206" fmla="*/ 7714 h 10000"/>
                  <a:gd name="connsiteX207" fmla="*/ 6575 w 10000"/>
                  <a:gd name="connsiteY207" fmla="*/ 7261 h 10000"/>
                  <a:gd name="connsiteX208" fmla="*/ 6607 w 10000"/>
                  <a:gd name="connsiteY208" fmla="*/ 6981 h 10000"/>
                  <a:gd name="connsiteX209" fmla="*/ 6634 w 10000"/>
                  <a:gd name="connsiteY209" fmla="*/ 6795 h 10000"/>
                  <a:gd name="connsiteX210" fmla="*/ 6661 w 10000"/>
                  <a:gd name="connsiteY210" fmla="*/ 6658 h 10000"/>
                  <a:gd name="connsiteX211" fmla="*/ 6692 w 10000"/>
                  <a:gd name="connsiteY211" fmla="*/ 6559 h 10000"/>
                  <a:gd name="connsiteX212" fmla="*/ 6719 w 10000"/>
                  <a:gd name="connsiteY212" fmla="*/ 6497 h 10000"/>
                  <a:gd name="connsiteX213" fmla="*/ 6751 w 10000"/>
                  <a:gd name="connsiteY213" fmla="*/ 6460 h 10000"/>
                  <a:gd name="connsiteX214" fmla="*/ 6778 w 10000"/>
                  <a:gd name="connsiteY214" fmla="*/ 6453 h 10000"/>
                  <a:gd name="connsiteX215" fmla="*/ 6805 w 10000"/>
                  <a:gd name="connsiteY215" fmla="*/ 6460 h 10000"/>
                  <a:gd name="connsiteX216" fmla="*/ 6836 w 10000"/>
                  <a:gd name="connsiteY216" fmla="*/ 6503 h 10000"/>
                  <a:gd name="connsiteX217" fmla="*/ 6863 w 10000"/>
                  <a:gd name="connsiteY217" fmla="*/ 6565 h 10000"/>
                  <a:gd name="connsiteX218" fmla="*/ 6890 w 10000"/>
                  <a:gd name="connsiteY218" fmla="*/ 6658 h 10000"/>
                  <a:gd name="connsiteX219" fmla="*/ 6922 w 10000"/>
                  <a:gd name="connsiteY219" fmla="*/ 6789 h 10000"/>
                  <a:gd name="connsiteX220" fmla="*/ 6949 w 10000"/>
                  <a:gd name="connsiteY220" fmla="*/ 6975 h 10000"/>
                  <a:gd name="connsiteX221" fmla="*/ 6981 w 10000"/>
                  <a:gd name="connsiteY221" fmla="*/ 7236 h 10000"/>
                  <a:gd name="connsiteX222" fmla="*/ 7008 w 10000"/>
                  <a:gd name="connsiteY222" fmla="*/ 7634 h 10000"/>
                  <a:gd name="connsiteX223" fmla="*/ 7035 w 10000"/>
                  <a:gd name="connsiteY223" fmla="*/ 8460 h 10000"/>
                  <a:gd name="connsiteX224" fmla="*/ 7066 w 10000"/>
                  <a:gd name="connsiteY224" fmla="*/ 8969 h 10000"/>
                  <a:gd name="connsiteX225" fmla="*/ 7093 w 10000"/>
                  <a:gd name="connsiteY225" fmla="*/ 7801 h 10000"/>
                  <a:gd name="connsiteX226" fmla="*/ 7125 w 10000"/>
                  <a:gd name="connsiteY226" fmla="*/ 7329 h 10000"/>
                  <a:gd name="connsiteX227" fmla="*/ 7152 w 10000"/>
                  <a:gd name="connsiteY227" fmla="*/ 7037 h 10000"/>
                  <a:gd name="connsiteX228" fmla="*/ 7179 w 10000"/>
                  <a:gd name="connsiteY228" fmla="*/ 6839 h 10000"/>
                  <a:gd name="connsiteX229" fmla="*/ 7210 w 10000"/>
                  <a:gd name="connsiteY229" fmla="*/ 6696 h 10000"/>
                  <a:gd name="connsiteX230" fmla="*/ 7237 w 10000"/>
                  <a:gd name="connsiteY230" fmla="*/ 6590 h 10000"/>
                  <a:gd name="connsiteX231" fmla="*/ 7269 w 10000"/>
                  <a:gd name="connsiteY231" fmla="*/ 6516 h 10000"/>
                  <a:gd name="connsiteX232" fmla="*/ 7296 w 10000"/>
                  <a:gd name="connsiteY232" fmla="*/ 6472 h 10000"/>
                  <a:gd name="connsiteX233" fmla="*/ 7323 w 10000"/>
                  <a:gd name="connsiteY233" fmla="*/ 6447 h 10000"/>
                  <a:gd name="connsiteX234" fmla="*/ 7350 w 10000"/>
                  <a:gd name="connsiteY234" fmla="*/ 6447 h 10000"/>
                  <a:gd name="connsiteX235" fmla="*/ 7382 w 10000"/>
                  <a:gd name="connsiteY235" fmla="*/ 6466 h 10000"/>
                  <a:gd name="connsiteX236" fmla="*/ 7409 w 10000"/>
                  <a:gd name="connsiteY236" fmla="*/ 6509 h 10000"/>
                  <a:gd name="connsiteX237" fmla="*/ 7440 w 10000"/>
                  <a:gd name="connsiteY237" fmla="*/ 6578 h 10000"/>
                  <a:gd name="connsiteX238" fmla="*/ 7467 w 10000"/>
                  <a:gd name="connsiteY238" fmla="*/ 6677 h 10000"/>
                  <a:gd name="connsiteX239" fmla="*/ 7494 w 10000"/>
                  <a:gd name="connsiteY239" fmla="*/ 6814 h 10000"/>
                  <a:gd name="connsiteX240" fmla="*/ 7526 w 10000"/>
                  <a:gd name="connsiteY240" fmla="*/ 7006 h 10000"/>
                  <a:gd name="connsiteX241" fmla="*/ 7553 w 10000"/>
                  <a:gd name="connsiteY241" fmla="*/ 7273 h 10000"/>
                  <a:gd name="connsiteX242" fmla="*/ 7584 w 10000"/>
                  <a:gd name="connsiteY242" fmla="*/ 7696 h 10000"/>
                  <a:gd name="connsiteX243" fmla="*/ 7612 w 10000"/>
                  <a:gd name="connsiteY243" fmla="*/ 8584 h 10000"/>
                  <a:gd name="connsiteX244" fmla="*/ 7639 w 10000"/>
                  <a:gd name="connsiteY244" fmla="*/ 8814 h 10000"/>
                  <a:gd name="connsiteX245" fmla="*/ 7670 w 10000"/>
                  <a:gd name="connsiteY245" fmla="*/ 7770 h 10000"/>
                  <a:gd name="connsiteX246" fmla="*/ 7697 w 10000"/>
                  <a:gd name="connsiteY246" fmla="*/ 7317 h 10000"/>
                  <a:gd name="connsiteX247" fmla="*/ 7729 w 10000"/>
                  <a:gd name="connsiteY247" fmla="*/ 7031 h 10000"/>
                  <a:gd name="connsiteX248" fmla="*/ 7756 w 10000"/>
                  <a:gd name="connsiteY248" fmla="*/ 6839 h 10000"/>
                  <a:gd name="connsiteX249" fmla="*/ 7783 w 10000"/>
                  <a:gd name="connsiteY249" fmla="*/ 6696 h 10000"/>
                  <a:gd name="connsiteX250" fmla="*/ 7810 w 10000"/>
                  <a:gd name="connsiteY250" fmla="*/ 6590 h 10000"/>
                  <a:gd name="connsiteX251" fmla="*/ 7841 w 10000"/>
                  <a:gd name="connsiteY251" fmla="*/ 6522 h 10000"/>
                  <a:gd name="connsiteX252" fmla="*/ 7868 w 10000"/>
                  <a:gd name="connsiteY252" fmla="*/ 6472 h 10000"/>
                  <a:gd name="connsiteX253" fmla="*/ 7900 w 10000"/>
                  <a:gd name="connsiteY253" fmla="*/ 6447 h 10000"/>
                  <a:gd name="connsiteX254" fmla="*/ 7927 w 10000"/>
                  <a:gd name="connsiteY254" fmla="*/ 6447 h 10000"/>
                  <a:gd name="connsiteX255" fmla="*/ 7954 w 10000"/>
                  <a:gd name="connsiteY255" fmla="*/ 6466 h 10000"/>
                  <a:gd name="connsiteX256" fmla="*/ 7986 w 10000"/>
                  <a:gd name="connsiteY256" fmla="*/ 6509 h 10000"/>
                  <a:gd name="connsiteX257" fmla="*/ 8013 w 10000"/>
                  <a:gd name="connsiteY257" fmla="*/ 6578 h 10000"/>
                  <a:gd name="connsiteX258" fmla="*/ 8044 w 10000"/>
                  <a:gd name="connsiteY258" fmla="*/ 6683 h 10000"/>
                  <a:gd name="connsiteX259" fmla="*/ 8071 w 10000"/>
                  <a:gd name="connsiteY259" fmla="*/ 6820 h 10000"/>
                  <a:gd name="connsiteX260" fmla="*/ 8098 w 10000"/>
                  <a:gd name="connsiteY260" fmla="*/ 7006 h 10000"/>
                  <a:gd name="connsiteX261" fmla="*/ 8130 w 10000"/>
                  <a:gd name="connsiteY261" fmla="*/ 7280 h 10000"/>
                  <a:gd name="connsiteX262" fmla="*/ 8157 w 10000"/>
                  <a:gd name="connsiteY262" fmla="*/ 7714 h 10000"/>
                  <a:gd name="connsiteX263" fmla="*/ 8188 w 10000"/>
                  <a:gd name="connsiteY263" fmla="*/ 8671 h 10000"/>
                  <a:gd name="connsiteX264" fmla="*/ 8215 w 10000"/>
                  <a:gd name="connsiteY264" fmla="*/ 8696 h 10000"/>
                  <a:gd name="connsiteX265" fmla="*/ 8242 w 10000"/>
                  <a:gd name="connsiteY265" fmla="*/ 7720 h 10000"/>
                  <a:gd name="connsiteX266" fmla="*/ 8274 w 10000"/>
                  <a:gd name="connsiteY266" fmla="*/ 7286 h 10000"/>
                  <a:gd name="connsiteX267" fmla="*/ 8301 w 10000"/>
                  <a:gd name="connsiteY267" fmla="*/ 7006 h 10000"/>
                  <a:gd name="connsiteX268" fmla="*/ 8328 w 10000"/>
                  <a:gd name="connsiteY268" fmla="*/ 6820 h 10000"/>
                  <a:gd name="connsiteX269" fmla="*/ 8360 w 10000"/>
                  <a:gd name="connsiteY269" fmla="*/ 6683 h 10000"/>
                  <a:gd name="connsiteX270" fmla="*/ 8387 w 10000"/>
                  <a:gd name="connsiteY270" fmla="*/ 6584 h 10000"/>
                  <a:gd name="connsiteX271" fmla="*/ 8418 w 10000"/>
                  <a:gd name="connsiteY271" fmla="*/ 6516 h 10000"/>
                  <a:gd name="connsiteX272" fmla="*/ 8445 w 10000"/>
                  <a:gd name="connsiteY272" fmla="*/ 6472 h 10000"/>
                  <a:gd name="connsiteX273" fmla="*/ 8472 w 10000"/>
                  <a:gd name="connsiteY273" fmla="*/ 6453 h 10000"/>
                  <a:gd name="connsiteX274" fmla="*/ 8504 w 10000"/>
                  <a:gd name="connsiteY274" fmla="*/ 6460 h 10000"/>
                  <a:gd name="connsiteX275" fmla="*/ 8531 w 10000"/>
                  <a:gd name="connsiteY275" fmla="*/ 6491 h 10000"/>
                  <a:gd name="connsiteX276" fmla="*/ 8562 w 10000"/>
                  <a:gd name="connsiteY276" fmla="*/ 6553 h 10000"/>
                  <a:gd name="connsiteX277" fmla="*/ 8589 w 10000"/>
                  <a:gd name="connsiteY277" fmla="*/ 6640 h 10000"/>
                  <a:gd name="connsiteX278" fmla="*/ 8616 w 10000"/>
                  <a:gd name="connsiteY278" fmla="*/ 6770 h 10000"/>
                  <a:gd name="connsiteX279" fmla="*/ 8648 w 10000"/>
                  <a:gd name="connsiteY279" fmla="*/ 6944 h 10000"/>
                  <a:gd name="connsiteX280" fmla="*/ 8675 w 10000"/>
                  <a:gd name="connsiteY280" fmla="*/ 7205 h 10000"/>
                  <a:gd name="connsiteX281" fmla="*/ 8707 w 10000"/>
                  <a:gd name="connsiteY281" fmla="*/ 7615 h 10000"/>
                  <a:gd name="connsiteX282" fmla="*/ 8734 w 10000"/>
                  <a:gd name="connsiteY282" fmla="*/ 8460 h 10000"/>
                  <a:gd name="connsiteX283" fmla="*/ 8761 w 10000"/>
                  <a:gd name="connsiteY283" fmla="*/ 8839 h 10000"/>
                  <a:gd name="connsiteX284" fmla="*/ 8788 w 10000"/>
                  <a:gd name="connsiteY284" fmla="*/ 7733 h 10000"/>
                  <a:gd name="connsiteX285" fmla="*/ 8819 w 10000"/>
                  <a:gd name="connsiteY285" fmla="*/ 7267 h 10000"/>
                  <a:gd name="connsiteX286" fmla="*/ 8851 w 10000"/>
                  <a:gd name="connsiteY286" fmla="*/ 6981 h 10000"/>
                  <a:gd name="connsiteX287" fmla="*/ 8878 w 10000"/>
                  <a:gd name="connsiteY287" fmla="*/ 6783 h 10000"/>
                  <a:gd name="connsiteX288" fmla="*/ 8905 w 10000"/>
                  <a:gd name="connsiteY288" fmla="*/ 6646 h 10000"/>
                  <a:gd name="connsiteX289" fmla="*/ 8932 w 10000"/>
                  <a:gd name="connsiteY289" fmla="*/ 6547 h 10000"/>
                  <a:gd name="connsiteX290" fmla="*/ 8963 w 10000"/>
                  <a:gd name="connsiteY290" fmla="*/ 6484 h 10000"/>
                  <a:gd name="connsiteX291" fmla="*/ 8991 w 10000"/>
                  <a:gd name="connsiteY291" fmla="*/ 6453 h 10000"/>
                  <a:gd name="connsiteX292" fmla="*/ 9022 w 10000"/>
                  <a:gd name="connsiteY292" fmla="*/ 6447 h 10000"/>
                  <a:gd name="connsiteX293" fmla="*/ 9049 w 10000"/>
                  <a:gd name="connsiteY293" fmla="*/ 6472 h 10000"/>
                  <a:gd name="connsiteX294" fmla="*/ 9076 w 10000"/>
                  <a:gd name="connsiteY294" fmla="*/ 6528 h 10000"/>
                  <a:gd name="connsiteX295" fmla="*/ 9108 w 10000"/>
                  <a:gd name="connsiteY295" fmla="*/ 6621 h 10000"/>
                  <a:gd name="connsiteX296" fmla="*/ 9135 w 10000"/>
                  <a:gd name="connsiteY296" fmla="*/ 6758 h 10000"/>
                  <a:gd name="connsiteX297" fmla="*/ 9166 w 10000"/>
                  <a:gd name="connsiteY297" fmla="*/ 6957 h 10000"/>
                  <a:gd name="connsiteX298" fmla="*/ 9193 w 10000"/>
                  <a:gd name="connsiteY298" fmla="*/ 7267 h 10000"/>
                  <a:gd name="connsiteX299" fmla="*/ 9220 w 10000"/>
                  <a:gd name="connsiteY299" fmla="*/ 7814 h 10000"/>
                  <a:gd name="connsiteX300" fmla="*/ 9252 w 10000"/>
                  <a:gd name="connsiteY300" fmla="*/ 9863 h 10000"/>
                  <a:gd name="connsiteX301" fmla="*/ 9279 w 10000"/>
                  <a:gd name="connsiteY301" fmla="*/ 7988 h 10000"/>
                  <a:gd name="connsiteX302" fmla="*/ 9306 w 10000"/>
                  <a:gd name="connsiteY302" fmla="*/ 7335 h 10000"/>
                  <a:gd name="connsiteX303" fmla="*/ 9338 w 10000"/>
                  <a:gd name="connsiteY303" fmla="*/ 6988 h 10000"/>
                  <a:gd name="connsiteX304" fmla="*/ 9365 w 10000"/>
                  <a:gd name="connsiteY304" fmla="*/ 6758 h 10000"/>
                  <a:gd name="connsiteX305" fmla="*/ 9396 w 10000"/>
                  <a:gd name="connsiteY305" fmla="*/ 6602 h 10000"/>
                  <a:gd name="connsiteX306" fmla="*/ 9423 w 10000"/>
                  <a:gd name="connsiteY306" fmla="*/ 6503 h 10000"/>
                  <a:gd name="connsiteX307" fmla="*/ 9450 w 10000"/>
                  <a:gd name="connsiteY307" fmla="*/ 6447 h 10000"/>
                  <a:gd name="connsiteX308" fmla="*/ 9482 w 10000"/>
                  <a:gd name="connsiteY308" fmla="*/ 6435 h 10000"/>
                  <a:gd name="connsiteX309" fmla="*/ 9509 w 10000"/>
                  <a:gd name="connsiteY309" fmla="*/ 6460 h 10000"/>
                  <a:gd name="connsiteX310" fmla="*/ 9540 w 10000"/>
                  <a:gd name="connsiteY310" fmla="*/ 6534 h 10000"/>
                  <a:gd name="connsiteX311" fmla="*/ 9567 w 10000"/>
                  <a:gd name="connsiteY311" fmla="*/ 6665 h 10000"/>
                  <a:gd name="connsiteX312" fmla="*/ 9594 w 10000"/>
                  <a:gd name="connsiteY312" fmla="*/ 6882 h 10000"/>
                  <a:gd name="connsiteX313" fmla="*/ 9626 w 10000"/>
                  <a:gd name="connsiteY313" fmla="*/ 7242 h 10000"/>
                  <a:gd name="connsiteX314" fmla="*/ 9653 w 10000"/>
                  <a:gd name="connsiteY314" fmla="*/ 7981 h 10000"/>
                  <a:gd name="connsiteX315" fmla="*/ 9680 w 10000"/>
                  <a:gd name="connsiteY315" fmla="*/ 8820 h 10000"/>
                  <a:gd name="connsiteX316" fmla="*/ 9712 w 10000"/>
                  <a:gd name="connsiteY316" fmla="*/ 7484 h 10000"/>
                  <a:gd name="connsiteX317" fmla="*/ 9739 w 10000"/>
                  <a:gd name="connsiteY317" fmla="*/ 7012 h 10000"/>
                  <a:gd name="connsiteX318" fmla="*/ 9766 w 10000"/>
                  <a:gd name="connsiteY318" fmla="*/ 6758 h 10000"/>
                  <a:gd name="connsiteX319" fmla="*/ 9797 w 10000"/>
                  <a:gd name="connsiteY319" fmla="*/ 6615 h 10000"/>
                  <a:gd name="connsiteX320" fmla="*/ 9824 w 10000"/>
                  <a:gd name="connsiteY320" fmla="*/ 6559 h 10000"/>
                  <a:gd name="connsiteX321" fmla="*/ 9856 w 10000"/>
                  <a:gd name="connsiteY321" fmla="*/ 6590 h 10000"/>
                  <a:gd name="connsiteX322" fmla="*/ 9883 w 10000"/>
                  <a:gd name="connsiteY322" fmla="*/ 6708 h 10000"/>
                  <a:gd name="connsiteX323" fmla="*/ 9910 w 10000"/>
                  <a:gd name="connsiteY323" fmla="*/ 6950 h 10000"/>
                  <a:gd name="connsiteX324" fmla="*/ 9941 w 10000"/>
                  <a:gd name="connsiteY324" fmla="*/ 7404 h 10000"/>
                  <a:gd name="connsiteX325" fmla="*/ 9968 w 10000"/>
                  <a:gd name="connsiteY325" fmla="*/ 8516 h 10000"/>
                  <a:gd name="connsiteX326" fmla="*/ 10000 w 10000"/>
                  <a:gd name="connsiteY32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2663 w 10000"/>
                  <a:gd name="connsiteY93" fmla="*/ 292 h 10000"/>
                  <a:gd name="connsiteX94" fmla="*/ 3326 w 10000"/>
                  <a:gd name="connsiteY94" fmla="*/ 404 h 10000"/>
                  <a:gd name="connsiteX95" fmla="*/ 3384 w 10000"/>
                  <a:gd name="connsiteY95" fmla="*/ 280 h 10000"/>
                  <a:gd name="connsiteX96" fmla="*/ 3411 w 10000"/>
                  <a:gd name="connsiteY96" fmla="*/ 230 h 10000"/>
                  <a:gd name="connsiteX97" fmla="*/ 3443 w 10000"/>
                  <a:gd name="connsiteY97" fmla="*/ 186 h 10000"/>
                  <a:gd name="connsiteX98" fmla="*/ 3470 w 10000"/>
                  <a:gd name="connsiteY98" fmla="*/ 149 h 10000"/>
                  <a:gd name="connsiteX99" fmla="*/ 3497 w 10000"/>
                  <a:gd name="connsiteY99" fmla="*/ 118 h 10000"/>
                  <a:gd name="connsiteX100" fmla="*/ 3529 w 10000"/>
                  <a:gd name="connsiteY100" fmla="*/ 87 h 10000"/>
                  <a:gd name="connsiteX101" fmla="*/ 3556 w 10000"/>
                  <a:gd name="connsiteY101" fmla="*/ 68 h 10000"/>
                  <a:gd name="connsiteX102" fmla="*/ 3587 w 10000"/>
                  <a:gd name="connsiteY102" fmla="*/ 43 h 10000"/>
                  <a:gd name="connsiteX103" fmla="*/ 3614 w 10000"/>
                  <a:gd name="connsiteY103" fmla="*/ 31 h 10000"/>
                  <a:gd name="connsiteX104" fmla="*/ 3641 w 10000"/>
                  <a:gd name="connsiteY104" fmla="*/ 19 h 10000"/>
                  <a:gd name="connsiteX105" fmla="*/ 3673 w 10000"/>
                  <a:gd name="connsiteY105" fmla="*/ 6 h 10000"/>
                  <a:gd name="connsiteX106" fmla="*/ 3700 w 10000"/>
                  <a:gd name="connsiteY106" fmla="*/ 6 h 10000"/>
                  <a:gd name="connsiteX107" fmla="*/ 3731 w 10000"/>
                  <a:gd name="connsiteY107" fmla="*/ 0 h 10000"/>
                  <a:gd name="connsiteX108" fmla="*/ 3758 w 10000"/>
                  <a:gd name="connsiteY108" fmla="*/ 0 h 10000"/>
                  <a:gd name="connsiteX109" fmla="*/ 3785 w 10000"/>
                  <a:gd name="connsiteY109" fmla="*/ 6 h 10000"/>
                  <a:gd name="connsiteX110" fmla="*/ 3817 w 10000"/>
                  <a:gd name="connsiteY110" fmla="*/ 12 h 10000"/>
                  <a:gd name="connsiteX111" fmla="*/ 3844 w 10000"/>
                  <a:gd name="connsiteY111" fmla="*/ 19 h 10000"/>
                  <a:gd name="connsiteX112" fmla="*/ 3876 w 10000"/>
                  <a:gd name="connsiteY112" fmla="*/ 31 h 10000"/>
                  <a:gd name="connsiteX113" fmla="*/ 3903 w 10000"/>
                  <a:gd name="connsiteY113" fmla="*/ 43 h 10000"/>
                  <a:gd name="connsiteX114" fmla="*/ 3930 w 10000"/>
                  <a:gd name="connsiteY114" fmla="*/ 62 h 10000"/>
                  <a:gd name="connsiteX115" fmla="*/ 3957 w 10000"/>
                  <a:gd name="connsiteY115" fmla="*/ 81 h 10000"/>
                  <a:gd name="connsiteX116" fmla="*/ 3988 w 10000"/>
                  <a:gd name="connsiteY116" fmla="*/ 106 h 10000"/>
                  <a:gd name="connsiteX117" fmla="*/ 4015 w 10000"/>
                  <a:gd name="connsiteY117" fmla="*/ 130 h 10000"/>
                  <a:gd name="connsiteX118" fmla="*/ 4047 w 10000"/>
                  <a:gd name="connsiteY118" fmla="*/ 155 h 10000"/>
                  <a:gd name="connsiteX119" fmla="*/ 4074 w 10000"/>
                  <a:gd name="connsiteY119" fmla="*/ 186 h 10000"/>
                  <a:gd name="connsiteX120" fmla="*/ 4101 w 10000"/>
                  <a:gd name="connsiteY120" fmla="*/ 217 h 10000"/>
                  <a:gd name="connsiteX121" fmla="*/ 4132 w 10000"/>
                  <a:gd name="connsiteY121" fmla="*/ 255 h 10000"/>
                  <a:gd name="connsiteX122" fmla="*/ 4160 w 10000"/>
                  <a:gd name="connsiteY122" fmla="*/ 292 h 10000"/>
                  <a:gd name="connsiteX123" fmla="*/ 4191 w 10000"/>
                  <a:gd name="connsiteY123" fmla="*/ 329 h 10000"/>
                  <a:gd name="connsiteX124" fmla="*/ 4218 w 10000"/>
                  <a:gd name="connsiteY124" fmla="*/ 373 h 10000"/>
                  <a:gd name="connsiteX125" fmla="*/ 4245 w 10000"/>
                  <a:gd name="connsiteY125" fmla="*/ 422 h 10000"/>
                  <a:gd name="connsiteX126" fmla="*/ 4277 w 10000"/>
                  <a:gd name="connsiteY126" fmla="*/ 466 h 10000"/>
                  <a:gd name="connsiteX127" fmla="*/ 4304 w 10000"/>
                  <a:gd name="connsiteY127" fmla="*/ 522 h 10000"/>
                  <a:gd name="connsiteX128" fmla="*/ 4335 w 10000"/>
                  <a:gd name="connsiteY128" fmla="*/ 571 h 10000"/>
                  <a:gd name="connsiteX129" fmla="*/ 4362 w 10000"/>
                  <a:gd name="connsiteY129" fmla="*/ 634 h 10000"/>
                  <a:gd name="connsiteX130" fmla="*/ 4389 w 10000"/>
                  <a:gd name="connsiteY130" fmla="*/ 689 h 10000"/>
                  <a:gd name="connsiteX131" fmla="*/ 4421 w 10000"/>
                  <a:gd name="connsiteY131" fmla="*/ 752 h 10000"/>
                  <a:gd name="connsiteX132" fmla="*/ 4448 w 10000"/>
                  <a:gd name="connsiteY132" fmla="*/ 820 h 10000"/>
                  <a:gd name="connsiteX133" fmla="*/ 4475 w 10000"/>
                  <a:gd name="connsiteY133" fmla="*/ 888 h 10000"/>
                  <a:gd name="connsiteX134" fmla="*/ 4507 w 10000"/>
                  <a:gd name="connsiteY134" fmla="*/ 957 h 10000"/>
                  <a:gd name="connsiteX135" fmla="*/ 4534 w 10000"/>
                  <a:gd name="connsiteY135" fmla="*/ 1037 h 10000"/>
                  <a:gd name="connsiteX136" fmla="*/ 4565 w 10000"/>
                  <a:gd name="connsiteY136" fmla="*/ 1118 h 10000"/>
                  <a:gd name="connsiteX137" fmla="*/ 4592 w 10000"/>
                  <a:gd name="connsiteY137" fmla="*/ 1199 h 10000"/>
                  <a:gd name="connsiteX138" fmla="*/ 4619 w 10000"/>
                  <a:gd name="connsiteY138" fmla="*/ 1286 h 10000"/>
                  <a:gd name="connsiteX139" fmla="*/ 4651 w 10000"/>
                  <a:gd name="connsiteY139" fmla="*/ 1373 h 10000"/>
                  <a:gd name="connsiteX140" fmla="*/ 4678 w 10000"/>
                  <a:gd name="connsiteY140" fmla="*/ 1472 h 10000"/>
                  <a:gd name="connsiteX141" fmla="*/ 4709 w 10000"/>
                  <a:gd name="connsiteY141" fmla="*/ 1565 h 10000"/>
                  <a:gd name="connsiteX142" fmla="*/ 4736 w 10000"/>
                  <a:gd name="connsiteY142" fmla="*/ 1671 h 10000"/>
                  <a:gd name="connsiteX143" fmla="*/ 4763 w 10000"/>
                  <a:gd name="connsiteY143" fmla="*/ 1776 h 10000"/>
                  <a:gd name="connsiteX144" fmla="*/ 4795 w 10000"/>
                  <a:gd name="connsiteY144" fmla="*/ 1894 h 10000"/>
                  <a:gd name="connsiteX145" fmla="*/ 4822 w 10000"/>
                  <a:gd name="connsiteY145" fmla="*/ 2012 h 10000"/>
                  <a:gd name="connsiteX146" fmla="*/ 4854 w 10000"/>
                  <a:gd name="connsiteY146" fmla="*/ 2137 h 10000"/>
                  <a:gd name="connsiteX147" fmla="*/ 4881 w 10000"/>
                  <a:gd name="connsiteY147" fmla="*/ 2267 h 10000"/>
                  <a:gd name="connsiteX148" fmla="*/ 4908 w 10000"/>
                  <a:gd name="connsiteY148" fmla="*/ 2404 h 10000"/>
                  <a:gd name="connsiteX149" fmla="*/ 4935 w 10000"/>
                  <a:gd name="connsiteY149" fmla="*/ 2553 h 10000"/>
                  <a:gd name="connsiteX150" fmla="*/ 4966 w 10000"/>
                  <a:gd name="connsiteY150" fmla="*/ 2708 h 10000"/>
                  <a:gd name="connsiteX151" fmla="*/ 4993 w 10000"/>
                  <a:gd name="connsiteY151" fmla="*/ 2870 h 10000"/>
                  <a:gd name="connsiteX152" fmla="*/ 5025 w 10000"/>
                  <a:gd name="connsiteY152" fmla="*/ 3043 h 10000"/>
                  <a:gd name="connsiteX153" fmla="*/ 5052 w 10000"/>
                  <a:gd name="connsiteY153" fmla="*/ 3230 h 10000"/>
                  <a:gd name="connsiteX154" fmla="*/ 5079 w 10000"/>
                  <a:gd name="connsiteY154" fmla="*/ 3429 h 10000"/>
                  <a:gd name="connsiteX155" fmla="*/ 5110 w 10000"/>
                  <a:gd name="connsiteY155" fmla="*/ 3646 h 10000"/>
                  <a:gd name="connsiteX156" fmla="*/ 5137 w 10000"/>
                  <a:gd name="connsiteY156" fmla="*/ 3882 h 10000"/>
                  <a:gd name="connsiteX157" fmla="*/ 5169 w 10000"/>
                  <a:gd name="connsiteY157" fmla="*/ 4143 h 10000"/>
                  <a:gd name="connsiteX158" fmla="*/ 5196 w 10000"/>
                  <a:gd name="connsiteY158" fmla="*/ 4441 h 10000"/>
                  <a:gd name="connsiteX159" fmla="*/ 5223 w 10000"/>
                  <a:gd name="connsiteY159" fmla="*/ 4789 h 10000"/>
                  <a:gd name="connsiteX160" fmla="*/ 5255 w 10000"/>
                  <a:gd name="connsiteY160" fmla="*/ 5205 h 10000"/>
                  <a:gd name="connsiteX161" fmla="*/ 5282 w 10000"/>
                  <a:gd name="connsiteY161" fmla="*/ 5758 h 10000"/>
                  <a:gd name="connsiteX162" fmla="*/ 5313 w 10000"/>
                  <a:gd name="connsiteY162" fmla="*/ 6671 h 10000"/>
                  <a:gd name="connsiteX163" fmla="*/ 5340 w 10000"/>
                  <a:gd name="connsiteY163" fmla="*/ 7776 h 10000"/>
                  <a:gd name="connsiteX164" fmla="*/ 5367 w 10000"/>
                  <a:gd name="connsiteY164" fmla="*/ 6565 h 10000"/>
                  <a:gd name="connsiteX165" fmla="*/ 5399 w 10000"/>
                  <a:gd name="connsiteY165" fmla="*/ 6255 h 10000"/>
                  <a:gd name="connsiteX166" fmla="*/ 5426 w 10000"/>
                  <a:gd name="connsiteY166" fmla="*/ 6155 h 10000"/>
                  <a:gd name="connsiteX167" fmla="*/ 5453 w 10000"/>
                  <a:gd name="connsiteY167" fmla="*/ 6180 h 10000"/>
                  <a:gd name="connsiteX168" fmla="*/ 5484 w 10000"/>
                  <a:gd name="connsiteY168" fmla="*/ 6286 h 10000"/>
                  <a:gd name="connsiteX169" fmla="*/ 5511 w 10000"/>
                  <a:gd name="connsiteY169" fmla="*/ 6484 h 10000"/>
                  <a:gd name="connsiteX170" fmla="*/ 5539 w 10000"/>
                  <a:gd name="connsiteY170" fmla="*/ 6801 h 10000"/>
                  <a:gd name="connsiteX171" fmla="*/ 5570 w 10000"/>
                  <a:gd name="connsiteY171" fmla="*/ 7373 h 10000"/>
                  <a:gd name="connsiteX172" fmla="*/ 5597 w 10000"/>
                  <a:gd name="connsiteY172" fmla="*/ 9447 h 10000"/>
                  <a:gd name="connsiteX173" fmla="*/ 5629 w 10000"/>
                  <a:gd name="connsiteY173" fmla="*/ 7621 h 10000"/>
                  <a:gd name="connsiteX174" fmla="*/ 5656 w 10000"/>
                  <a:gd name="connsiteY174" fmla="*/ 7012 h 10000"/>
                  <a:gd name="connsiteX175" fmla="*/ 5683 w 10000"/>
                  <a:gd name="connsiteY175" fmla="*/ 6708 h 10000"/>
                  <a:gd name="connsiteX176" fmla="*/ 5714 w 10000"/>
                  <a:gd name="connsiteY176" fmla="*/ 6534 h 10000"/>
                  <a:gd name="connsiteX177" fmla="*/ 5741 w 10000"/>
                  <a:gd name="connsiteY177" fmla="*/ 6429 h 10000"/>
                  <a:gd name="connsiteX178" fmla="*/ 5773 w 10000"/>
                  <a:gd name="connsiteY178" fmla="*/ 6385 h 10000"/>
                  <a:gd name="connsiteX179" fmla="*/ 5800 w 10000"/>
                  <a:gd name="connsiteY179" fmla="*/ 6385 h 10000"/>
                  <a:gd name="connsiteX180" fmla="*/ 5827 w 10000"/>
                  <a:gd name="connsiteY180" fmla="*/ 6429 h 10000"/>
                  <a:gd name="connsiteX181" fmla="*/ 5858 w 10000"/>
                  <a:gd name="connsiteY181" fmla="*/ 6516 h 10000"/>
                  <a:gd name="connsiteX182" fmla="*/ 5886 w 10000"/>
                  <a:gd name="connsiteY182" fmla="*/ 6646 h 10000"/>
                  <a:gd name="connsiteX183" fmla="*/ 5913 w 10000"/>
                  <a:gd name="connsiteY183" fmla="*/ 6845 h 10000"/>
                  <a:gd name="connsiteX184" fmla="*/ 5944 w 10000"/>
                  <a:gd name="connsiteY184" fmla="*/ 7149 h 10000"/>
                  <a:gd name="connsiteX185" fmla="*/ 5971 w 10000"/>
                  <a:gd name="connsiteY185" fmla="*/ 7658 h 10000"/>
                  <a:gd name="connsiteX186" fmla="*/ 6003 w 10000"/>
                  <a:gd name="connsiteY186" fmla="*/ 9093 h 10000"/>
                  <a:gd name="connsiteX187" fmla="*/ 6030 w 10000"/>
                  <a:gd name="connsiteY187" fmla="*/ 8106 h 10000"/>
                  <a:gd name="connsiteX188" fmla="*/ 6057 w 10000"/>
                  <a:gd name="connsiteY188" fmla="*/ 7385 h 10000"/>
                  <a:gd name="connsiteX189" fmla="*/ 6088 w 10000"/>
                  <a:gd name="connsiteY189" fmla="*/ 7019 h 10000"/>
                  <a:gd name="connsiteX190" fmla="*/ 6115 w 10000"/>
                  <a:gd name="connsiteY190" fmla="*/ 6789 h 10000"/>
                  <a:gd name="connsiteX191" fmla="*/ 6147 w 10000"/>
                  <a:gd name="connsiteY191" fmla="*/ 6634 h 10000"/>
                  <a:gd name="connsiteX192" fmla="*/ 6174 w 10000"/>
                  <a:gd name="connsiteY192" fmla="*/ 6534 h 10000"/>
                  <a:gd name="connsiteX193" fmla="*/ 6201 w 10000"/>
                  <a:gd name="connsiteY193" fmla="*/ 6472 h 10000"/>
                  <a:gd name="connsiteX194" fmla="*/ 6233 w 10000"/>
                  <a:gd name="connsiteY194" fmla="*/ 6441 h 10000"/>
                  <a:gd name="connsiteX195" fmla="*/ 6260 w 10000"/>
                  <a:gd name="connsiteY195" fmla="*/ 6435 h 10000"/>
                  <a:gd name="connsiteX196" fmla="*/ 6291 w 10000"/>
                  <a:gd name="connsiteY196" fmla="*/ 6460 h 10000"/>
                  <a:gd name="connsiteX197" fmla="*/ 6318 w 10000"/>
                  <a:gd name="connsiteY197" fmla="*/ 6516 h 10000"/>
                  <a:gd name="connsiteX198" fmla="*/ 6345 w 10000"/>
                  <a:gd name="connsiteY198" fmla="*/ 6609 h 10000"/>
                  <a:gd name="connsiteX199" fmla="*/ 6372 w 10000"/>
                  <a:gd name="connsiteY199" fmla="*/ 6733 h 10000"/>
                  <a:gd name="connsiteX200" fmla="*/ 6404 w 10000"/>
                  <a:gd name="connsiteY200" fmla="*/ 6919 h 10000"/>
                  <a:gd name="connsiteX201" fmla="*/ 6431 w 10000"/>
                  <a:gd name="connsiteY201" fmla="*/ 7186 h 10000"/>
                  <a:gd name="connsiteX202" fmla="*/ 6462 w 10000"/>
                  <a:gd name="connsiteY202" fmla="*/ 7596 h 10000"/>
                  <a:gd name="connsiteX203" fmla="*/ 6489 w 10000"/>
                  <a:gd name="connsiteY203" fmla="*/ 8466 h 10000"/>
                  <a:gd name="connsiteX204" fmla="*/ 6516 w 10000"/>
                  <a:gd name="connsiteY204" fmla="*/ 8801 h 10000"/>
                  <a:gd name="connsiteX205" fmla="*/ 6548 w 10000"/>
                  <a:gd name="connsiteY205" fmla="*/ 7714 h 10000"/>
                  <a:gd name="connsiteX206" fmla="*/ 6575 w 10000"/>
                  <a:gd name="connsiteY206" fmla="*/ 7261 h 10000"/>
                  <a:gd name="connsiteX207" fmla="*/ 6607 w 10000"/>
                  <a:gd name="connsiteY207" fmla="*/ 6981 h 10000"/>
                  <a:gd name="connsiteX208" fmla="*/ 6634 w 10000"/>
                  <a:gd name="connsiteY208" fmla="*/ 6795 h 10000"/>
                  <a:gd name="connsiteX209" fmla="*/ 6661 w 10000"/>
                  <a:gd name="connsiteY209" fmla="*/ 6658 h 10000"/>
                  <a:gd name="connsiteX210" fmla="*/ 6692 w 10000"/>
                  <a:gd name="connsiteY210" fmla="*/ 6559 h 10000"/>
                  <a:gd name="connsiteX211" fmla="*/ 6719 w 10000"/>
                  <a:gd name="connsiteY211" fmla="*/ 6497 h 10000"/>
                  <a:gd name="connsiteX212" fmla="*/ 6751 w 10000"/>
                  <a:gd name="connsiteY212" fmla="*/ 6460 h 10000"/>
                  <a:gd name="connsiteX213" fmla="*/ 6778 w 10000"/>
                  <a:gd name="connsiteY213" fmla="*/ 6453 h 10000"/>
                  <a:gd name="connsiteX214" fmla="*/ 6805 w 10000"/>
                  <a:gd name="connsiteY214" fmla="*/ 6460 h 10000"/>
                  <a:gd name="connsiteX215" fmla="*/ 6836 w 10000"/>
                  <a:gd name="connsiteY215" fmla="*/ 6503 h 10000"/>
                  <a:gd name="connsiteX216" fmla="*/ 6863 w 10000"/>
                  <a:gd name="connsiteY216" fmla="*/ 6565 h 10000"/>
                  <a:gd name="connsiteX217" fmla="*/ 6890 w 10000"/>
                  <a:gd name="connsiteY217" fmla="*/ 6658 h 10000"/>
                  <a:gd name="connsiteX218" fmla="*/ 6922 w 10000"/>
                  <a:gd name="connsiteY218" fmla="*/ 6789 h 10000"/>
                  <a:gd name="connsiteX219" fmla="*/ 6949 w 10000"/>
                  <a:gd name="connsiteY219" fmla="*/ 6975 h 10000"/>
                  <a:gd name="connsiteX220" fmla="*/ 6981 w 10000"/>
                  <a:gd name="connsiteY220" fmla="*/ 7236 h 10000"/>
                  <a:gd name="connsiteX221" fmla="*/ 7008 w 10000"/>
                  <a:gd name="connsiteY221" fmla="*/ 7634 h 10000"/>
                  <a:gd name="connsiteX222" fmla="*/ 7035 w 10000"/>
                  <a:gd name="connsiteY222" fmla="*/ 8460 h 10000"/>
                  <a:gd name="connsiteX223" fmla="*/ 7066 w 10000"/>
                  <a:gd name="connsiteY223" fmla="*/ 8969 h 10000"/>
                  <a:gd name="connsiteX224" fmla="*/ 7093 w 10000"/>
                  <a:gd name="connsiteY224" fmla="*/ 7801 h 10000"/>
                  <a:gd name="connsiteX225" fmla="*/ 7125 w 10000"/>
                  <a:gd name="connsiteY225" fmla="*/ 7329 h 10000"/>
                  <a:gd name="connsiteX226" fmla="*/ 7152 w 10000"/>
                  <a:gd name="connsiteY226" fmla="*/ 7037 h 10000"/>
                  <a:gd name="connsiteX227" fmla="*/ 7179 w 10000"/>
                  <a:gd name="connsiteY227" fmla="*/ 6839 h 10000"/>
                  <a:gd name="connsiteX228" fmla="*/ 7210 w 10000"/>
                  <a:gd name="connsiteY228" fmla="*/ 6696 h 10000"/>
                  <a:gd name="connsiteX229" fmla="*/ 7237 w 10000"/>
                  <a:gd name="connsiteY229" fmla="*/ 6590 h 10000"/>
                  <a:gd name="connsiteX230" fmla="*/ 7269 w 10000"/>
                  <a:gd name="connsiteY230" fmla="*/ 6516 h 10000"/>
                  <a:gd name="connsiteX231" fmla="*/ 7296 w 10000"/>
                  <a:gd name="connsiteY231" fmla="*/ 6472 h 10000"/>
                  <a:gd name="connsiteX232" fmla="*/ 7323 w 10000"/>
                  <a:gd name="connsiteY232" fmla="*/ 6447 h 10000"/>
                  <a:gd name="connsiteX233" fmla="*/ 7350 w 10000"/>
                  <a:gd name="connsiteY233" fmla="*/ 6447 h 10000"/>
                  <a:gd name="connsiteX234" fmla="*/ 7382 w 10000"/>
                  <a:gd name="connsiteY234" fmla="*/ 6466 h 10000"/>
                  <a:gd name="connsiteX235" fmla="*/ 7409 w 10000"/>
                  <a:gd name="connsiteY235" fmla="*/ 6509 h 10000"/>
                  <a:gd name="connsiteX236" fmla="*/ 7440 w 10000"/>
                  <a:gd name="connsiteY236" fmla="*/ 6578 h 10000"/>
                  <a:gd name="connsiteX237" fmla="*/ 7467 w 10000"/>
                  <a:gd name="connsiteY237" fmla="*/ 6677 h 10000"/>
                  <a:gd name="connsiteX238" fmla="*/ 7494 w 10000"/>
                  <a:gd name="connsiteY238" fmla="*/ 6814 h 10000"/>
                  <a:gd name="connsiteX239" fmla="*/ 7526 w 10000"/>
                  <a:gd name="connsiteY239" fmla="*/ 7006 h 10000"/>
                  <a:gd name="connsiteX240" fmla="*/ 7553 w 10000"/>
                  <a:gd name="connsiteY240" fmla="*/ 7273 h 10000"/>
                  <a:gd name="connsiteX241" fmla="*/ 7584 w 10000"/>
                  <a:gd name="connsiteY241" fmla="*/ 7696 h 10000"/>
                  <a:gd name="connsiteX242" fmla="*/ 7612 w 10000"/>
                  <a:gd name="connsiteY242" fmla="*/ 8584 h 10000"/>
                  <a:gd name="connsiteX243" fmla="*/ 7639 w 10000"/>
                  <a:gd name="connsiteY243" fmla="*/ 8814 h 10000"/>
                  <a:gd name="connsiteX244" fmla="*/ 7670 w 10000"/>
                  <a:gd name="connsiteY244" fmla="*/ 7770 h 10000"/>
                  <a:gd name="connsiteX245" fmla="*/ 7697 w 10000"/>
                  <a:gd name="connsiteY245" fmla="*/ 7317 h 10000"/>
                  <a:gd name="connsiteX246" fmla="*/ 7729 w 10000"/>
                  <a:gd name="connsiteY246" fmla="*/ 7031 h 10000"/>
                  <a:gd name="connsiteX247" fmla="*/ 7756 w 10000"/>
                  <a:gd name="connsiteY247" fmla="*/ 6839 h 10000"/>
                  <a:gd name="connsiteX248" fmla="*/ 7783 w 10000"/>
                  <a:gd name="connsiteY248" fmla="*/ 6696 h 10000"/>
                  <a:gd name="connsiteX249" fmla="*/ 7810 w 10000"/>
                  <a:gd name="connsiteY249" fmla="*/ 6590 h 10000"/>
                  <a:gd name="connsiteX250" fmla="*/ 7841 w 10000"/>
                  <a:gd name="connsiteY250" fmla="*/ 6522 h 10000"/>
                  <a:gd name="connsiteX251" fmla="*/ 7868 w 10000"/>
                  <a:gd name="connsiteY251" fmla="*/ 6472 h 10000"/>
                  <a:gd name="connsiteX252" fmla="*/ 7900 w 10000"/>
                  <a:gd name="connsiteY252" fmla="*/ 6447 h 10000"/>
                  <a:gd name="connsiteX253" fmla="*/ 7927 w 10000"/>
                  <a:gd name="connsiteY253" fmla="*/ 6447 h 10000"/>
                  <a:gd name="connsiteX254" fmla="*/ 7954 w 10000"/>
                  <a:gd name="connsiteY254" fmla="*/ 6466 h 10000"/>
                  <a:gd name="connsiteX255" fmla="*/ 7986 w 10000"/>
                  <a:gd name="connsiteY255" fmla="*/ 6509 h 10000"/>
                  <a:gd name="connsiteX256" fmla="*/ 8013 w 10000"/>
                  <a:gd name="connsiteY256" fmla="*/ 6578 h 10000"/>
                  <a:gd name="connsiteX257" fmla="*/ 8044 w 10000"/>
                  <a:gd name="connsiteY257" fmla="*/ 6683 h 10000"/>
                  <a:gd name="connsiteX258" fmla="*/ 8071 w 10000"/>
                  <a:gd name="connsiteY258" fmla="*/ 6820 h 10000"/>
                  <a:gd name="connsiteX259" fmla="*/ 8098 w 10000"/>
                  <a:gd name="connsiteY259" fmla="*/ 7006 h 10000"/>
                  <a:gd name="connsiteX260" fmla="*/ 8130 w 10000"/>
                  <a:gd name="connsiteY260" fmla="*/ 7280 h 10000"/>
                  <a:gd name="connsiteX261" fmla="*/ 8157 w 10000"/>
                  <a:gd name="connsiteY261" fmla="*/ 7714 h 10000"/>
                  <a:gd name="connsiteX262" fmla="*/ 8188 w 10000"/>
                  <a:gd name="connsiteY262" fmla="*/ 8671 h 10000"/>
                  <a:gd name="connsiteX263" fmla="*/ 8215 w 10000"/>
                  <a:gd name="connsiteY263" fmla="*/ 8696 h 10000"/>
                  <a:gd name="connsiteX264" fmla="*/ 8242 w 10000"/>
                  <a:gd name="connsiteY264" fmla="*/ 7720 h 10000"/>
                  <a:gd name="connsiteX265" fmla="*/ 8274 w 10000"/>
                  <a:gd name="connsiteY265" fmla="*/ 7286 h 10000"/>
                  <a:gd name="connsiteX266" fmla="*/ 8301 w 10000"/>
                  <a:gd name="connsiteY266" fmla="*/ 7006 h 10000"/>
                  <a:gd name="connsiteX267" fmla="*/ 8328 w 10000"/>
                  <a:gd name="connsiteY267" fmla="*/ 6820 h 10000"/>
                  <a:gd name="connsiteX268" fmla="*/ 8360 w 10000"/>
                  <a:gd name="connsiteY268" fmla="*/ 6683 h 10000"/>
                  <a:gd name="connsiteX269" fmla="*/ 8387 w 10000"/>
                  <a:gd name="connsiteY269" fmla="*/ 6584 h 10000"/>
                  <a:gd name="connsiteX270" fmla="*/ 8418 w 10000"/>
                  <a:gd name="connsiteY270" fmla="*/ 6516 h 10000"/>
                  <a:gd name="connsiteX271" fmla="*/ 8445 w 10000"/>
                  <a:gd name="connsiteY271" fmla="*/ 6472 h 10000"/>
                  <a:gd name="connsiteX272" fmla="*/ 8472 w 10000"/>
                  <a:gd name="connsiteY272" fmla="*/ 6453 h 10000"/>
                  <a:gd name="connsiteX273" fmla="*/ 8504 w 10000"/>
                  <a:gd name="connsiteY273" fmla="*/ 6460 h 10000"/>
                  <a:gd name="connsiteX274" fmla="*/ 8531 w 10000"/>
                  <a:gd name="connsiteY274" fmla="*/ 6491 h 10000"/>
                  <a:gd name="connsiteX275" fmla="*/ 8562 w 10000"/>
                  <a:gd name="connsiteY275" fmla="*/ 6553 h 10000"/>
                  <a:gd name="connsiteX276" fmla="*/ 8589 w 10000"/>
                  <a:gd name="connsiteY276" fmla="*/ 6640 h 10000"/>
                  <a:gd name="connsiteX277" fmla="*/ 8616 w 10000"/>
                  <a:gd name="connsiteY277" fmla="*/ 6770 h 10000"/>
                  <a:gd name="connsiteX278" fmla="*/ 8648 w 10000"/>
                  <a:gd name="connsiteY278" fmla="*/ 6944 h 10000"/>
                  <a:gd name="connsiteX279" fmla="*/ 8675 w 10000"/>
                  <a:gd name="connsiteY279" fmla="*/ 7205 h 10000"/>
                  <a:gd name="connsiteX280" fmla="*/ 8707 w 10000"/>
                  <a:gd name="connsiteY280" fmla="*/ 7615 h 10000"/>
                  <a:gd name="connsiteX281" fmla="*/ 8734 w 10000"/>
                  <a:gd name="connsiteY281" fmla="*/ 8460 h 10000"/>
                  <a:gd name="connsiteX282" fmla="*/ 8761 w 10000"/>
                  <a:gd name="connsiteY282" fmla="*/ 8839 h 10000"/>
                  <a:gd name="connsiteX283" fmla="*/ 8788 w 10000"/>
                  <a:gd name="connsiteY283" fmla="*/ 7733 h 10000"/>
                  <a:gd name="connsiteX284" fmla="*/ 8819 w 10000"/>
                  <a:gd name="connsiteY284" fmla="*/ 7267 h 10000"/>
                  <a:gd name="connsiteX285" fmla="*/ 8851 w 10000"/>
                  <a:gd name="connsiteY285" fmla="*/ 6981 h 10000"/>
                  <a:gd name="connsiteX286" fmla="*/ 8878 w 10000"/>
                  <a:gd name="connsiteY286" fmla="*/ 6783 h 10000"/>
                  <a:gd name="connsiteX287" fmla="*/ 8905 w 10000"/>
                  <a:gd name="connsiteY287" fmla="*/ 6646 h 10000"/>
                  <a:gd name="connsiteX288" fmla="*/ 8932 w 10000"/>
                  <a:gd name="connsiteY288" fmla="*/ 6547 h 10000"/>
                  <a:gd name="connsiteX289" fmla="*/ 8963 w 10000"/>
                  <a:gd name="connsiteY289" fmla="*/ 6484 h 10000"/>
                  <a:gd name="connsiteX290" fmla="*/ 8991 w 10000"/>
                  <a:gd name="connsiteY290" fmla="*/ 6453 h 10000"/>
                  <a:gd name="connsiteX291" fmla="*/ 9022 w 10000"/>
                  <a:gd name="connsiteY291" fmla="*/ 6447 h 10000"/>
                  <a:gd name="connsiteX292" fmla="*/ 9049 w 10000"/>
                  <a:gd name="connsiteY292" fmla="*/ 6472 h 10000"/>
                  <a:gd name="connsiteX293" fmla="*/ 9076 w 10000"/>
                  <a:gd name="connsiteY293" fmla="*/ 6528 h 10000"/>
                  <a:gd name="connsiteX294" fmla="*/ 9108 w 10000"/>
                  <a:gd name="connsiteY294" fmla="*/ 6621 h 10000"/>
                  <a:gd name="connsiteX295" fmla="*/ 9135 w 10000"/>
                  <a:gd name="connsiteY295" fmla="*/ 6758 h 10000"/>
                  <a:gd name="connsiteX296" fmla="*/ 9166 w 10000"/>
                  <a:gd name="connsiteY296" fmla="*/ 6957 h 10000"/>
                  <a:gd name="connsiteX297" fmla="*/ 9193 w 10000"/>
                  <a:gd name="connsiteY297" fmla="*/ 7267 h 10000"/>
                  <a:gd name="connsiteX298" fmla="*/ 9220 w 10000"/>
                  <a:gd name="connsiteY298" fmla="*/ 7814 h 10000"/>
                  <a:gd name="connsiteX299" fmla="*/ 9252 w 10000"/>
                  <a:gd name="connsiteY299" fmla="*/ 9863 h 10000"/>
                  <a:gd name="connsiteX300" fmla="*/ 9279 w 10000"/>
                  <a:gd name="connsiteY300" fmla="*/ 7988 h 10000"/>
                  <a:gd name="connsiteX301" fmla="*/ 9306 w 10000"/>
                  <a:gd name="connsiteY301" fmla="*/ 7335 h 10000"/>
                  <a:gd name="connsiteX302" fmla="*/ 9338 w 10000"/>
                  <a:gd name="connsiteY302" fmla="*/ 6988 h 10000"/>
                  <a:gd name="connsiteX303" fmla="*/ 9365 w 10000"/>
                  <a:gd name="connsiteY303" fmla="*/ 6758 h 10000"/>
                  <a:gd name="connsiteX304" fmla="*/ 9396 w 10000"/>
                  <a:gd name="connsiteY304" fmla="*/ 6602 h 10000"/>
                  <a:gd name="connsiteX305" fmla="*/ 9423 w 10000"/>
                  <a:gd name="connsiteY305" fmla="*/ 6503 h 10000"/>
                  <a:gd name="connsiteX306" fmla="*/ 9450 w 10000"/>
                  <a:gd name="connsiteY306" fmla="*/ 6447 h 10000"/>
                  <a:gd name="connsiteX307" fmla="*/ 9482 w 10000"/>
                  <a:gd name="connsiteY307" fmla="*/ 6435 h 10000"/>
                  <a:gd name="connsiteX308" fmla="*/ 9509 w 10000"/>
                  <a:gd name="connsiteY308" fmla="*/ 6460 h 10000"/>
                  <a:gd name="connsiteX309" fmla="*/ 9540 w 10000"/>
                  <a:gd name="connsiteY309" fmla="*/ 6534 h 10000"/>
                  <a:gd name="connsiteX310" fmla="*/ 9567 w 10000"/>
                  <a:gd name="connsiteY310" fmla="*/ 6665 h 10000"/>
                  <a:gd name="connsiteX311" fmla="*/ 9594 w 10000"/>
                  <a:gd name="connsiteY311" fmla="*/ 6882 h 10000"/>
                  <a:gd name="connsiteX312" fmla="*/ 9626 w 10000"/>
                  <a:gd name="connsiteY312" fmla="*/ 7242 h 10000"/>
                  <a:gd name="connsiteX313" fmla="*/ 9653 w 10000"/>
                  <a:gd name="connsiteY313" fmla="*/ 7981 h 10000"/>
                  <a:gd name="connsiteX314" fmla="*/ 9680 w 10000"/>
                  <a:gd name="connsiteY314" fmla="*/ 8820 h 10000"/>
                  <a:gd name="connsiteX315" fmla="*/ 9712 w 10000"/>
                  <a:gd name="connsiteY315" fmla="*/ 7484 h 10000"/>
                  <a:gd name="connsiteX316" fmla="*/ 9739 w 10000"/>
                  <a:gd name="connsiteY316" fmla="*/ 7012 h 10000"/>
                  <a:gd name="connsiteX317" fmla="*/ 9766 w 10000"/>
                  <a:gd name="connsiteY317" fmla="*/ 6758 h 10000"/>
                  <a:gd name="connsiteX318" fmla="*/ 9797 w 10000"/>
                  <a:gd name="connsiteY318" fmla="*/ 6615 h 10000"/>
                  <a:gd name="connsiteX319" fmla="*/ 9824 w 10000"/>
                  <a:gd name="connsiteY319" fmla="*/ 6559 h 10000"/>
                  <a:gd name="connsiteX320" fmla="*/ 9856 w 10000"/>
                  <a:gd name="connsiteY320" fmla="*/ 6590 h 10000"/>
                  <a:gd name="connsiteX321" fmla="*/ 9883 w 10000"/>
                  <a:gd name="connsiteY321" fmla="*/ 6708 h 10000"/>
                  <a:gd name="connsiteX322" fmla="*/ 9910 w 10000"/>
                  <a:gd name="connsiteY322" fmla="*/ 6950 h 10000"/>
                  <a:gd name="connsiteX323" fmla="*/ 9941 w 10000"/>
                  <a:gd name="connsiteY323" fmla="*/ 7404 h 10000"/>
                  <a:gd name="connsiteX324" fmla="*/ 9968 w 10000"/>
                  <a:gd name="connsiteY324" fmla="*/ 8516 h 10000"/>
                  <a:gd name="connsiteX325" fmla="*/ 10000 w 10000"/>
                  <a:gd name="connsiteY32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2636 w 10000"/>
                  <a:gd name="connsiteY92" fmla="*/ 242 h 10000"/>
                  <a:gd name="connsiteX93" fmla="*/ 3326 w 10000"/>
                  <a:gd name="connsiteY93" fmla="*/ 404 h 10000"/>
                  <a:gd name="connsiteX94" fmla="*/ 3384 w 10000"/>
                  <a:gd name="connsiteY94" fmla="*/ 280 h 10000"/>
                  <a:gd name="connsiteX95" fmla="*/ 3411 w 10000"/>
                  <a:gd name="connsiteY95" fmla="*/ 230 h 10000"/>
                  <a:gd name="connsiteX96" fmla="*/ 3443 w 10000"/>
                  <a:gd name="connsiteY96" fmla="*/ 186 h 10000"/>
                  <a:gd name="connsiteX97" fmla="*/ 3470 w 10000"/>
                  <a:gd name="connsiteY97" fmla="*/ 149 h 10000"/>
                  <a:gd name="connsiteX98" fmla="*/ 3497 w 10000"/>
                  <a:gd name="connsiteY98" fmla="*/ 118 h 10000"/>
                  <a:gd name="connsiteX99" fmla="*/ 3529 w 10000"/>
                  <a:gd name="connsiteY99" fmla="*/ 87 h 10000"/>
                  <a:gd name="connsiteX100" fmla="*/ 3556 w 10000"/>
                  <a:gd name="connsiteY100" fmla="*/ 68 h 10000"/>
                  <a:gd name="connsiteX101" fmla="*/ 3587 w 10000"/>
                  <a:gd name="connsiteY101" fmla="*/ 43 h 10000"/>
                  <a:gd name="connsiteX102" fmla="*/ 3614 w 10000"/>
                  <a:gd name="connsiteY102" fmla="*/ 31 h 10000"/>
                  <a:gd name="connsiteX103" fmla="*/ 3641 w 10000"/>
                  <a:gd name="connsiteY103" fmla="*/ 19 h 10000"/>
                  <a:gd name="connsiteX104" fmla="*/ 3673 w 10000"/>
                  <a:gd name="connsiteY104" fmla="*/ 6 h 10000"/>
                  <a:gd name="connsiteX105" fmla="*/ 3700 w 10000"/>
                  <a:gd name="connsiteY105" fmla="*/ 6 h 10000"/>
                  <a:gd name="connsiteX106" fmla="*/ 3731 w 10000"/>
                  <a:gd name="connsiteY106" fmla="*/ 0 h 10000"/>
                  <a:gd name="connsiteX107" fmla="*/ 3758 w 10000"/>
                  <a:gd name="connsiteY107" fmla="*/ 0 h 10000"/>
                  <a:gd name="connsiteX108" fmla="*/ 3785 w 10000"/>
                  <a:gd name="connsiteY108" fmla="*/ 6 h 10000"/>
                  <a:gd name="connsiteX109" fmla="*/ 3817 w 10000"/>
                  <a:gd name="connsiteY109" fmla="*/ 12 h 10000"/>
                  <a:gd name="connsiteX110" fmla="*/ 3844 w 10000"/>
                  <a:gd name="connsiteY110" fmla="*/ 19 h 10000"/>
                  <a:gd name="connsiteX111" fmla="*/ 3876 w 10000"/>
                  <a:gd name="connsiteY111" fmla="*/ 31 h 10000"/>
                  <a:gd name="connsiteX112" fmla="*/ 3903 w 10000"/>
                  <a:gd name="connsiteY112" fmla="*/ 43 h 10000"/>
                  <a:gd name="connsiteX113" fmla="*/ 3930 w 10000"/>
                  <a:gd name="connsiteY113" fmla="*/ 62 h 10000"/>
                  <a:gd name="connsiteX114" fmla="*/ 3957 w 10000"/>
                  <a:gd name="connsiteY114" fmla="*/ 81 h 10000"/>
                  <a:gd name="connsiteX115" fmla="*/ 3988 w 10000"/>
                  <a:gd name="connsiteY115" fmla="*/ 106 h 10000"/>
                  <a:gd name="connsiteX116" fmla="*/ 4015 w 10000"/>
                  <a:gd name="connsiteY116" fmla="*/ 130 h 10000"/>
                  <a:gd name="connsiteX117" fmla="*/ 4047 w 10000"/>
                  <a:gd name="connsiteY117" fmla="*/ 155 h 10000"/>
                  <a:gd name="connsiteX118" fmla="*/ 4074 w 10000"/>
                  <a:gd name="connsiteY118" fmla="*/ 186 h 10000"/>
                  <a:gd name="connsiteX119" fmla="*/ 4101 w 10000"/>
                  <a:gd name="connsiteY119" fmla="*/ 217 h 10000"/>
                  <a:gd name="connsiteX120" fmla="*/ 4132 w 10000"/>
                  <a:gd name="connsiteY120" fmla="*/ 255 h 10000"/>
                  <a:gd name="connsiteX121" fmla="*/ 4160 w 10000"/>
                  <a:gd name="connsiteY121" fmla="*/ 292 h 10000"/>
                  <a:gd name="connsiteX122" fmla="*/ 4191 w 10000"/>
                  <a:gd name="connsiteY122" fmla="*/ 329 h 10000"/>
                  <a:gd name="connsiteX123" fmla="*/ 4218 w 10000"/>
                  <a:gd name="connsiteY123" fmla="*/ 373 h 10000"/>
                  <a:gd name="connsiteX124" fmla="*/ 4245 w 10000"/>
                  <a:gd name="connsiteY124" fmla="*/ 422 h 10000"/>
                  <a:gd name="connsiteX125" fmla="*/ 4277 w 10000"/>
                  <a:gd name="connsiteY125" fmla="*/ 466 h 10000"/>
                  <a:gd name="connsiteX126" fmla="*/ 4304 w 10000"/>
                  <a:gd name="connsiteY126" fmla="*/ 522 h 10000"/>
                  <a:gd name="connsiteX127" fmla="*/ 4335 w 10000"/>
                  <a:gd name="connsiteY127" fmla="*/ 571 h 10000"/>
                  <a:gd name="connsiteX128" fmla="*/ 4362 w 10000"/>
                  <a:gd name="connsiteY128" fmla="*/ 634 h 10000"/>
                  <a:gd name="connsiteX129" fmla="*/ 4389 w 10000"/>
                  <a:gd name="connsiteY129" fmla="*/ 689 h 10000"/>
                  <a:gd name="connsiteX130" fmla="*/ 4421 w 10000"/>
                  <a:gd name="connsiteY130" fmla="*/ 752 h 10000"/>
                  <a:gd name="connsiteX131" fmla="*/ 4448 w 10000"/>
                  <a:gd name="connsiteY131" fmla="*/ 820 h 10000"/>
                  <a:gd name="connsiteX132" fmla="*/ 4475 w 10000"/>
                  <a:gd name="connsiteY132" fmla="*/ 888 h 10000"/>
                  <a:gd name="connsiteX133" fmla="*/ 4507 w 10000"/>
                  <a:gd name="connsiteY133" fmla="*/ 957 h 10000"/>
                  <a:gd name="connsiteX134" fmla="*/ 4534 w 10000"/>
                  <a:gd name="connsiteY134" fmla="*/ 1037 h 10000"/>
                  <a:gd name="connsiteX135" fmla="*/ 4565 w 10000"/>
                  <a:gd name="connsiteY135" fmla="*/ 1118 h 10000"/>
                  <a:gd name="connsiteX136" fmla="*/ 4592 w 10000"/>
                  <a:gd name="connsiteY136" fmla="*/ 1199 h 10000"/>
                  <a:gd name="connsiteX137" fmla="*/ 4619 w 10000"/>
                  <a:gd name="connsiteY137" fmla="*/ 1286 h 10000"/>
                  <a:gd name="connsiteX138" fmla="*/ 4651 w 10000"/>
                  <a:gd name="connsiteY138" fmla="*/ 1373 h 10000"/>
                  <a:gd name="connsiteX139" fmla="*/ 4678 w 10000"/>
                  <a:gd name="connsiteY139" fmla="*/ 1472 h 10000"/>
                  <a:gd name="connsiteX140" fmla="*/ 4709 w 10000"/>
                  <a:gd name="connsiteY140" fmla="*/ 1565 h 10000"/>
                  <a:gd name="connsiteX141" fmla="*/ 4736 w 10000"/>
                  <a:gd name="connsiteY141" fmla="*/ 1671 h 10000"/>
                  <a:gd name="connsiteX142" fmla="*/ 4763 w 10000"/>
                  <a:gd name="connsiteY142" fmla="*/ 1776 h 10000"/>
                  <a:gd name="connsiteX143" fmla="*/ 4795 w 10000"/>
                  <a:gd name="connsiteY143" fmla="*/ 1894 h 10000"/>
                  <a:gd name="connsiteX144" fmla="*/ 4822 w 10000"/>
                  <a:gd name="connsiteY144" fmla="*/ 2012 h 10000"/>
                  <a:gd name="connsiteX145" fmla="*/ 4854 w 10000"/>
                  <a:gd name="connsiteY145" fmla="*/ 2137 h 10000"/>
                  <a:gd name="connsiteX146" fmla="*/ 4881 w 10000"/>
                  <a:gd name="connsiteY146" fmla="*/ 2267 h 10000"/>
                  <a:gd name="connsiteX147" fmla="*/ 4908 w 10000"/>
                  <a:gd name="connsiteY147" fmla="*/ 2404 h 10000"/>
                  <a:gd name="connsiteX148" fmla="*/ 4935 w 10000"/>
                  <a:gd name="connsiteY148" fmla="*/ 2553 h 10000"/>
                  <a:gd name="connsiteX149" fmla="*/ 4966 w 10000"/>
                  <a:gd name="connsiteY149" fmla="*/ 2708 h 10000"/>
                  <a:gd name="connsiteX150" fmla="*/ 4993 w 10000"/>
                  <a:gd name="connsiteY150" fmla="*/ 2870 h 10000"/>
                  <a:gd name="connsiteX151" fmla="*/ 5025 w 10000"/>
                  <a:gd name="connsiteY151" fmla="*/ 3043 h 10000"/>
                  <a:gd name="connsiteX152" fmla="*/ 5052 w 10000"/>
                  <a:gd name="connsiteY152" fmla="*/ 3230 h 10000"/>
                  <a:gd name="connsiteX153" fmla="*/ 5079 w 10000"/>
                  <a:gd name="connsiteY153" fmla="*/ 3429 h 10000"/>
                  <a:gd name="connsiteX154" fmla="*/ 5110 w 10000"/>
                  <a:gd name="connsiteY154" fmla="*/ 3646 h 10000"/>
                  <a:gd name="connsiteX155" fmla="*/ 5137 w 10000"/>
                  <a:gd name="connsiteY155" fmla="*/ 3882 h 10000"/>
                  <a:gd name="connsiteX156" fmla="*/ 5169 w 10000"/>
                  <a:gd name="connsiteY156" fmla="*/ 4143 h 10000"/>
                  <a:gd name="connsiteX157" fmla="*/ 5196 w 10000"/>
                  <a:gd name="connsiteY157" fmla="*/ 4441 h 10000"/>
                  <a:gd name="connsiteX158" fmla="*/ 5223 w 10000"/>
                  <a:gd name="connsiteY158" fmla="*/ 4789 h 10000"/>
                  <a:gd name="connsiteX159" fmla="*/ 5255 w 10000"/>
                  <a:gd name="connsiteY159" fmla="*/ 5205 h 10000"/>
                  <a:gd name="connsiteX160" fmla="*/ 5282 w 10000"/>
                  <a:gd name="connsiteY160" fmla="*/ 5758 h 10000"/>
                  <a:gd name="connsiteX161" fmla="*/ 5313 w 10000"/>
                  <a:gd name="connsiteY161" fmla="*/ 6671 h 10000"/>
                  <a:gd name="connsiteX162" fmla="*/ 5340 w 10000"/>
                  <a:gd name="connsiteY162" fmla="*/ 7776 h 10000"/>
                  <a:gd name="connsiteX163" fmla="*/ 5367 w 10000"/>
                  <a:gd name="connsiteY163" fmla="*/ 6565 h 10000"/>
                  <a:gd name="connsiteX164" fmla="*/ 5399 w 10000"/>
                  <a:gd name="connsiteY164" fmla="*/ 6255 h 10000"/>
                  <a:gd name="connsiteX165" fmla="*/ 5426 w 10000"/>
                  <a:gd name="connsiteY165" fmla="*/ 6155 h 10000"/>
                  <a:gd name="connsiteX166" fmla="*/ 5453 w 10000"/>
                  <a:gd name="connsiteY166" fmla="*/ 6180 h 10000"/>
                  <a:gd name="connsiteX167" fmla="*/ 5484 w 10000"/>
                  <a:gd name="connsiteY167" fmla="*/ 6286 h 10000"/>
                  <a:gd name="connsiteX168" fmla="*/ 5511 w 10000"/>
                  <a:gd name="connsiteY168" fmla="*/ 6484 h 10000"/>
                  <a:gd name="connsiteX169" fmla="*/ 5539 w 10000"/>
                  <a:gd name="connsiteY169" fmla="*/ 6801 h 10000"/>
                  <a:gd name="connsiteX170" fmla="*/ 5570 w 10000"/>
                  <a:gd name="connsiteY170" fmla="*/ 7373 h 10000"/>
                  <a:gd name="connsiteX171" fmla="*/ 5597 w 10000"/>
                  <a:gd name="connsiteY171" fmla="*/ 9447 h 10000"/>
                  <a:gd name="connsiteX172" fmla="*/ 5629 w 10000"/>
                  <a:gd name="connsiteY172" fmla="*/ 7621 h 10000"/>
                  <a:gd name="connsiteX173" fmla="*/ 5656 w 10000"/>
                  <a:gd name="connsiteY173" fmla="*/ 7012 h 10000"/>
                  <a:gd name="connsiteX174" fmla="*/ 5683 w 10000"/>
                  <a:gd name="connsiteY174" fmla="*/ 6708 h 10000"/>
                  <a:gd name="connsiteX175" fmla="*/ 5714 w 10000"/>
                  <a:gd name="connsiteY175" fmla="*/ 6534 h 10000"/>
                  <a:gd name="connsiteX176" fmla="*/ 5741 w 10000"/>
                  <a:gd name="connsiteY176" fmla="*/ 6429 h 10000"/>
                  <a:gd name="connsiteX177" fmla="*/ 5773 w 10000"/>
                  <a:gd name="connsiteY177" fmla="*/ 6385 h 10000"/>
                  <a:gd name="connsiteX178" fmla="*/ 5800 w 10000"/>
                  <a:gd name="connsiteY178" fmla="*/ 6385 h 10000"/>
                  <a:gd name="connsiteX179" fmla="*/ 5827 w 10000"/>
                  <a:gd name="connsiteY179" fmla="*/ 6429 h 10000"/>
                  <a:gd name="connsiteX180" fmla="*/ 5858 w 10000"/>
                  <a:gd name="connsiteY180" fmla="*/ 6516 h 10000"/>
                  <a:gd name="connsiteX181" fmla="*/ 5886 w 10000"/>
                  <a:gd name="connsiteY181" fmla="*/ 6646 h 10000"/>
                  <a:gd name="connsiteX182" fmla="*/ 5913 w 10000"/>
                  <a:gd name="connsiteY182" fmla="*/ 6845 h 10000"/>
                  <a:gd name="connsiteX183" fmla="*/ 5944 w 10000"/>
                  <a:gd name="connsiteY183" fmla="*/ 7149 h 10000"/>
                  <a:gd name="connsiteX184" fmla="*/ 5971 w 10000"/>
                  <a:gd name="connsiteY184" fmla="*/ 7658 h 10000"/>
                  <a:gd name="connsiteX185" fmla="*/ 6003 w 10000"/>
                  <a:gd name="connsiteY185" fmla="*/ 9093 h 10000"/>
                  <a:gd name="connsiteX186" fmla="*/ 6030 w 10000"/>
                  <a:gd name="connsiteY186" fmla="*/ 8106 h 10000"/>
                  <a:gd name="connsiteX187" fmla="*/ 6057 w 10000"/>
                  <a:gd name="connsiteY187" fmla="*/ 7385 h 10000"/>
                  <a:gd name="connsiteX188" fmla="*/ 6088 w 10000"/>
                  <a:gd name="connsiteY188" fmla="*/ 7019 h 10000"/>
                  <a:gd name="connsiteX189" fmla="*/ 6115 w 10000"/>
                  <a:gd name="connsiteY189" fmla="*/ 6789 h 10000"/>
                  <a:gd name="connsiteX190" fmla="*/ 6147 w 10000"/>
                  <a:gd name="connsiteY190" fmla="*/ 6634 h 10000"/>
                  <a:gd name="connsiteX191" fmla="*/ 6174 w 10000"/>
                  <a:gd name="connsiteY191" fmla="*/ 6534 h 10000"/>
                  <a:gd name="connsiteX192" fmla="*/ 6201 w 10000"/>
                  <a:gd name="connsiteY192" fmla="*/ 6472 h 10000"/>
                  <a:gd name="connsiteX193" fmla="*/ 6233 w 10000"/>
                  <a:gd name="connsiteY193" fmla="*/ 6441 h 10000"/>
                  <a:gd name="connsiteX194" fmla="*/ 6260 w 10000"/>
                  <a:gd name="connsiteY194" fmla="*/ 6435 h 10000"/>
                  <a:gd name="connsiteX195" fmla="*/ 6291 w 10000"/>
                  <a:gd name="connsiteY195" fmla="*/ 6460 h 10000"/>
                  <a:gd name="connsiteX196" fmla="*/ 6318 w 10000"/>
                  <a:gd name="connsiteY196" fmla="*/ 6516 h 10000"/>
                  <a:gd name="connsiteX197" fmla="*/ 6345 w 10000"/>
                  <a:gd name="connsiteY197" fmla="*/ 6609 h 10000"/>
                  <a:gd name="connsiteX198" fmla="*/ 6372 w 10000"/>
                  <a:gd name="connsiteY198" fmla="*/ 6733 h 10000"/>
                  <a:gd name="connsiteX199" fmla="*/ 6404 w 10000"/>
                  <a:gd name="connsiteY199" fmla="*/ 6919 h 10000"/>
                  <a:gd name="connsiteX200" fmla="*/ 6431 w 10000"/>
                  <a:gd name="connsiteY200" fmla="*/ 7186 h 10000"/>
                  <a:gd name="connsiteX201" fmla="*/ 6462 w 10000"/>
                  <a:gd name="connsiteY201" fmla="*/ 7596 h 10000"/>
                  <a:gd name="connsiteX202" fmla="*/ 6489 w 10000"/>
                  <a:gd name="connsiteY202" fmla="*/ 8466 h 10000"/>
                  <a:gd name="connsiteX203" fmla="*/ 6516 w 10000"/>
                  <a:gd name="connsiteY203" fmla="*/ 8801 h 10000"/>
                  <a:gd name="connsiteX204" fmla="*/ 6548 w 10000"/>
                  <a:gd name="connsiteY204" fmla="*/ 7714 h 10000"/>
                  <a:gd name="connsiteX205" fmla="*/ 6575 w 10000"/>
                  <a:gd name="connsiteY205" fmla="*/ 7261 h 10000"/>
                  <a:gd name="connsiteX206" fmla="*/ 6607 w 10000"/>
                  <a:gd name="connsiteY206" fmla="*/ 6981 h 10000"/>
                  <a:gd name="connsiteX207" fmla="*/ 6634 w 10000"/>
                  <a:gd name="connsiteY207" fmla="*/ 6795 h 10000"/>
                  <a:gd name="connsiteX208" fmla="*/ 6661 w 10000"/>
                  <a:gd name="connsiteY208" fmla="*/ 6658 h 10000"/>
                  <a:gd name="connsiteX209" fmla="*/ 6692 w 10000"/>
                  <a:gd name="connsiteY209" fmla="*/ 6559 h 10000"/>
                  <a:gd name="connsiteX210" fmla="*/ 6719 w 10000"/>
                  <a:gd name="connsiteY210" fmla="*/ 6497 h 10000"/>
                  <a:gd name="connsiteX211" fmla="*/ 6751 w 10000"/>
                  <a:gd name="connsiteY211" fmla="*/ 6460 h 10000"/>
                  <a:gd name="connsiteX212" fmla="*/ 6778 w 10000"/>
                  <a:gd name="connsiteY212" fmla="*/ 6453 h 10000"/>
                  <a:gd name="connsiteX213" fmla="*/ 6805 w 10000"/>
                  <a:gd name="connsiteY213" fmla="*/ 6460 h 10000"/>
                  <a:gd name="connsiteX214" fmla="*/ 6836 w 10000"/>
                  <a:gd name="connsiteY214" fmla="*/ 6503 h 10000"/>
                  <a:gd name="connsiteX215" fmla="*/ 6863 w 10000"/>
                  <a:gd name="connsiteY215" fmla="*/ 6565 h 10000"/>
                  <a:gd name="connsiteX216" fmla="*/ 6890 w 10000"/>
                  <a:gd name="connsiteY216" fmla="*/ 6658 h 10000"/>
                  <a:gd name="connsiteX217" fmla="*/ 6922 w 10000"/>
                  <a:gd name="connsiteY217" fmla="*/ 6789 h 10000"/>
                  <a:gd name="connsiteX218" fmla="*/ 6949 w 10000"/>
                  <a:gd name="connsiteY218" fmla="*/ 6975 h 10000"/>
                  <a:gd name="connsiteX219" fmla="*/ 6981 w 10000"/>
                  <a:gd name="connsiteY219" fmla="*/ 7236 h 10000"/>
                  <a:gd name="connsiteX220" fmla="*/ 7008 w 10000"/>
                  <a:gd name="connsiteY220" fmla="*/ 7634 h 10000"/>
                  <a:gd name="connsiteX221" fmla="*/ 7035 w 10000"/>
                  <a:gd name="connsiteY221" fmla="*/ 8460 h 10000"/>
                  <a:gd name="connsiteX222" fmla="*/ 7066 w 10000"/>
                  <a:gd name="connsiteY222" fmla="*/ 8969 h 10000"/>
                  <a:gd name="connsiteX223" fmla="*/ 7093 w 10000"/>
                  <a:gd name="connsiteY223" fmla="*/ 7801 h 10000"/>
                  <a:gd name="connsiteX224" fmla="*/ 7125 w 10000"/>
                  <a:gd name="connsiteY224" fmla="*/ 7329 h 10000"/>
                  <a:gd name="connsiteX225" fmla="*/ 7152 w 10000"/>
                  <a:gd name="connsiteY225" fmla="*/ 7037 h 10000"/>
                  <a:gd name="connsiteX226" fmla="*/ 7179 w 10000"/>
                  <a:gd name="connsiteY226" fmla="*/ 6839 h 10000"/>
                  <a:gd name="connsiteX227" fmla="*/ 7210 w 10000"/>
                  <a:gd name="connsiteY227" fmla="*/ 6696 h 10000"/>
                  <a:gd name="connsiteX228" fmla="*/ 7237 w 10000"/>
                  <a:gd name="connsiteY228" fmla="*/ 6590 h 10000"/>
                  <a:gd name="connsiteX229" fmla="*/ 7269 w 10000"/>
                  <a:gd name="connsiteY229" fmla="*/ 6516 h 10000"/>
                  <a:gd name="connsiteX230" fmla="*/ 7296 w 10000"/>
                  <a:gd name="connsiteY230" fmla="*/ 6472 h 10000"/>
                  <a:gd name="connsiteX231" fmla="*/ 7323 w 10000"/>
                  <a:gd name="connsiteY231" fmla="*/ 6447 h 10000"/>
                  <a:gd name="connsiteX232" fmla="*/ 7350 w 10000"/>
                  <a:gd name="connsiteY232" fmla="*/ 6447 h 10000"/>
                  <a:gd name="connsiteX233" fmla="*/ 7382 w 10000"/>
                  <a:gd name="connsiteY233" fmla="*/ 6466 h 10000"/>
                  <a:gd name="connsiteX234" fmla="*/ 7409 w 10000"/>
                  <a:gd name="connsiteY234" fmla="*/ 6509 h 10000"/>
                  <a:gd name="connsiteX235" fmla="*/ 7440 w 10000"/>
                  <a:gd name="connsiteY235" fmla="*/ 6578 h 10000"/>
                  <a:gd name="connsiteX236" fmla="*/ 7467 w 10000"/>
                  <a:gd name="connsiteY236" fmla="*/ 6677 h 10000"/>
                  <a:gd name="connsiteX237" fmla="*/ 7494 w 10000"/>
                  <a:gd name="connsiteY237" fmla="*/ 6814 h 10000"/>
                  <a:gd name="connsiteX238" fmla="*/ 7526 w 10000"/>
                  <a:gd name="connsiteY238" fmla="*/ 7006 h 10000"/>
                  <a:gd name="connsiteX239" fmla="*/ 7553 w 10000"/>
                  <a:gd name="connsiteY239" fmla="*/ 7273 h 10000"/>
                  <a:gd name="connsiteX240" fmla="*/ 7584 w 10000"/>
                  <a:gd name="connsiteY240" fmla="*/ 7696 h 10000"/>
                  <a:gd name="connsiteX241" fmla="*/ 7612 w 10000"/>
                  <a:gd name="connsiteY241" fmla="*/ 8584 h 10000"/>
                  <a:gd name="connsiteX242" fmla="*/ 7639 w 10000"/>
                  <a:gd name="connsiteY242" fmla="*/ 8814 h 10000"/>
                  <a:gd name="connsiteX243" fmla="*/ 7670 w 10000"/>
                  <a:gd name="connsiteY243" fmla="*/ 7770 h 10000"/>
                  <a:gd name="connsiteX244" fmla="*/ 7697 w 10000"/>
                  <a:gd name="connsiteY244" fmla="*/ 7317 h 10000"/>
                  <a:gd name="connsiteX245" fmla="*/ 7729 w 10000"/>
                  <a:gd name="connsiteY245" fmla="*/ 7031 h 10000"/>
                  <a:gd name="connsiteX246" fmla="*/ 7756 w 10000"/>
                  <a:gd name="connsiteY246" fmla="*/ 6839 h 10000"/>
                  <a:gd name="connsiteX247" fmla="*/ 7783 w 10000"/>
                  <a:gd name="connsiteY247" fmla="*/ 6696 h 10000"/>
                  <a:gd name="connsiteX248" fmla="*/ 7810 w 10000"/>
                  <a:gd name="connsiteY248" fmla="*/ 6590 h 10000"/>
                  <a:gd name="connsiteX249" fmla="*/ 7841 w 10000"/>
                  <a:gd name="connsiteY249" fmla="*/ 6522 h 10000"/>
                  <a:gd name="connsiteX250" fmla="*/ 7868 w 10000"/>
                  <a:gd name="connsiteY250" fmla="*/ 6472 h 10000"/>
                  <a:gd name="connsiteX251" fmla="*/ 7900 w 10000"/>
                  <a:gd name="connsiteY251" fmla="*/ 6447 h 10000"/>
                  <a:gd name="connsiteX252" fmla="*/ 7927 w 10000"/>
                  <a:gd name="connsiteY252" fmla="*/ 6447 h 10000"/>
                  <a:gd name="connsiteX253" fmla="*/ 7954 w 10000"/>
                  <a:gd name="connsiteY253" fmla="*/ 6466 h 10000"/>
                  <a:gd name="connsiteX254" fmla="*/ 7986 w 10000"/>
                  <a:gd name="connsiteY254" fmla="*/ 6509 h 10000"/>
                  <a:gd name="connsiteX255" fmla="*/ 8013 w 10000"/>
                  <a:gd name="connsiteY255" fmla="*/ 6578 h 10000"/>
                  <a:gd name="connsiteX256" fmla="*/ 8044 w 10000"/>
                  <a:gd name="connsiteY256" fmla="*/ 6683 h 10000"/>
                  <a:gd name="connsiteX257" fmla="*/ 8071 w 10000"/>
                  <a:gd name="connsiteY257" fmla="*/ 6820 h 10000"/>
                  <a:gd name="connsiteX258" fmla="*/ 8098 w 10000"/>
                  <a:gd name="connsiteY258" fmla="*/ 7006 h 10000"/>
                  <a:gd name="connsiteX259" fmla="*/ 8130 w 10000"/>
                  <a:gd name="connsiteY259" fmla="*/ 7280 h 10000"/>
                  <a:gd name="connsiteX260" fmla="*/ 8157 w 10000"/>
                  <a:gd name="connsiteY260" fmla="*/ 7714 h 10000"/>
                  <a:gd name="connsiteX261" fmla="*/ 8188 w 10000"/>
                  <a:gd name="connsiteY261" fmla="*/ 8671 h 10000"/>
                  <a:gd name="connsiteX262" fmla="*/ 8215 w 10000"/>
                  <a:gd name="connsiteY262" fmla="*/ 8696 h 10000"/>
                  <a:gd name="connsiteX263" fmla="*/ 8242 w 10000"/>
                  <a:gd name="connsiteY263" fmla="*/ 7720 h 10000"/>
                  <a:gd name="connsiteX264" fmla="*/ 8274 w 10000"/>
                  <a:gd name="connsiteY264" fmla="*/ 7286 h 10000"/>
                  <a:gd name="connsiteX265" fmla="*/ 8301 w 10000"/>
                  <a:gd name="connsiteY265" fmla="*/ 7006 h 10000"/>
                  <a:gd name="connsiteX266" fmla="*/ 8328 w 10000"/>
                  <a:gd name="connsiteY266" fmla="*/ 6820 h 10000"/>
                  <a:gd name="connsiteX267" fmla="*/ 8360 w 10000"/>
                  <a:gd name="connsiteY267" fmla="*/ 6683 h 10000"/>
                  <a:gd name="connsiteX268" fmla="*/ 8387 w 10000"/>
                  <a:gd name="connsiteY268" fmla="*/ 6584 h 10000"/>
                  <a:gd name="connsiteX269" fmla="*/ 8418 w 10000"/>
                  <a:gd name="connsiteY269" fmla="*/ 6516 h 10000"/>
                  <a:gd name="connsiteX270" fmla="*/ 8445 w 10000"/>
                  <a:gd name="connsiteY270" fmla="*/ 6472 h 10000"/>
                  <a:gd name="connsiteX271" fmla="*/ 8472 w 10000"/>
                  <a:gd name="connsiteY271" fmla="*/ 6453 h 10000"/>
                  <a:gd name="connsiteX272" fmla="*/ 8504 w 10000"/>
                  <a:gd name="connsiteY272" fmla="*/ 6460 h 10000"/>
                  <a:gd name="connsiteX273" fmla="*/ 8531 w 10000"/>
                  <a:gd name="connsiteY273" fmla="*/ 6491 h 10000"/>
                  <a:gd name="connsiteX274" fmla="*/ 8562 w 10000"/>
                  <a:gd name="connsiteY274" fmla="*/ 6553 h 10000"/>
                  <a:gd name="connsiteX275" fmla="*/ 8589 w 10000"/>
                  <a:gd name="connsiteY275" fmla="*/ 6640 h 10000"/>
                  <a:gd name="connsiteX276" fmla="*/ 8616 w 10000"/>
                  <a:gd name="connsiteY276" fmla="*/ 6770 h 10000"/>
                  <a:gd name="connsiteX277" fmla="*/ 8648 w 10000"/>
                  <a:gd name="connsiteY277" fmla="*/ 6944 h 10000"/>
                  <a:gd name="connsiteX278" fmla="*/ 8675 w 10000"/>
                  <a:gd name="connsiteY278" fmla="*/ 7205 h 10000"/>
                  <a:gd name="connsiteX279" fmla="*/ 8707 w 10000"/>
                  <a:gd name="connsiteY279" fmla="*/ 7615 h 10000"/>
                  <a:gd name="connsiteX280" fmla="*/ 8734 w 10000"/>
                  <a:gd name="connsiteY280" fmla="*/ 8460 h 10000"/>
                  <a:gd name="connsiteX281" fmla="*/ 8761 w 10000"/>
                  <a:gd name="connsiteY281" fmla="*/ 8839 h 10000"/>
                  <a:gd name="connsiteX282" fmla="*/ 8788 w 10000"/>
                  <a:gd name="connsiteY282" fmla="*/ 7733 h 10000"/>
                  <a:gd name="connsiteX283" fmla="*/ 8819 w 10000"/>
                  <a:gd name="connsiteY283" fmla="*/ 7267 h 10000"/>
                  <a:gd name="connsiteX284" fmla="*/ 8851 w 10000"/>
                  <a:gd name="connsiteY284" fmla="*/ 6981 h 10000"/>
                  <a:gd name="connsiteX285" fmla="*/ 8878 w 10000"/>
                  <a:gd name="connsiteY285" fmla="*/ 6783 h 10000"/>
                  <a:gd name="connsiteX286" fmla="*/ 8905 w 10000"/>
                  <a:gd name="connsiteY286" fmla="*/ 6646 h 10000"/>
                  <a:gd name="connsiteX287" fmla="*/ 8932 w 10000"/>
                  <a:gd name="connsiteY287" fmla="*/ 6547 h 10000"/>
                  <a:gd name="connsiteX288" fmla="*/ 8963 w 10000"/>
                  <a:gd name="connsiteY288" fmla="*/ 6484 h 10000"/>
                  <a:gd name="connsiteX289" fmla="*/ 8991 w 10000"/>
                  <a:gd name="connsiteY289" fmla="*/ 6453 h 10000"/>
                  <a:gd name="connsiteX290" fmla="*/ 9022 w 10000"/>
                  <a:gd name="connsiteY290" fmla="*/ 6447 h 10000"/>
                  <a:gd name="connsiteX291" fmla="*/ 9049 w 10000"/>
                  <a:gd name="connsiteY291" fmla="*/ 6472 h 10000"/>
                  <a:gd name="connsiteX292" fmla="*/ 9076 w 10000"/>
                  <a:gd name="connsiteY292" fmla="*/ 6528 h 10000"/>
                  <a:gd name="connsiteX293" fmla="*/ 9108 w 10000"/>
                  <a:gd name="connsiteY293" fmla="*/ 6621 h 10000"/>
                  <a:gd name="connsiteX294" fmla="*/ 9135 w 10000"/>
                  <a:gd name="connsiteY294" fmla="*/ 6758 h 10000"/>
                  <a:gd name="connsiteX295" fmla="*/ 9166 w 10000"/>
                  <a:gd name="connsiteY295" fmla="*/ 6957 h 10000"/>
                  <a:gd name="connsiteX296" fmla="*/ 9193 w 10000"/>
                  <a:gd name="connsiteY296" fmla="*/ 7267 h 10000"/>
                  <a:gd name="connsiteX297" fmla="*/ 9220 w 10000"/>
                  <a:gd name="connsiteY297" fmla="*/ 7814 h 10000"/>
                  <a:gd name="connsiteX298" fmla="*/ 9252 w 10000"/>
                  <a:gd name="connsiteY298" fmla="*/ 9863 h 10000"/>
                  <a:gd name="connsiteX299" fmla="*/ 9279 w 10000"/>
                  <a:gd name="connsiteY299" fmla="*/ 7988 h 10000"/>
                  <a:gd name="connsiteX300" fmla="*/ 9306 w 10000"/>
                  <a:gd name="connsiteY300" fmla="*/ 7335 h 10000"/>
                  <a:gd name="connsiteX301" fmla="*/ 9338 w 10000"/>
                  <a:gd name="connsiteY301" fmla="*/ 6988 h 10000"/>
                  <a:gd name="connsiteX302" fmla="*/ 9365 w 10000"/>
                  <a:gd name="connsiteY302" fmla="*/ 6758 h 10000"/>
                  <a:gd name="connsiteX303" fmla="*/ 9396 w 10000"/>
                  <a:gd name="connsiteY303" fmla="*/ 6602 h 10000"/>
                  <a:gd name="connsiteX304" fmla="*/ 9423 w 10000"/>
                  <a:gd name="connsiteY304" fmla="*/ 6503 h 10000"/>
                  <a:gd name="connsiteX305" fmla="*/ 9450 w 10000"/>
                  <a:gd name="connsiteY305" fmla="*/ 6447 h 10000"/>
                  <a:gd name="connsiteX306" fmla="*/ 9482 w 10000"/>
                  <a:gd name="connsiteY306" fmla="*/ 6435 h 10000"/>
                  <a:gd name="connsiteX307" fmla="*/ 9509 w 10000"/>
                  <a:gd name="connsiteY307" fmla="*/ 6460 h 10000"/>
                  <a:gd name="connsiteX308" fmla="*/ 9540 w 10000"/>
                  <a:gd name="connsiteY308" fmla="*/ 6534 h 10000"/>
                  <a:gd name="connsiteX309" fmla="*/ 9567 w 10000"/>
                  <a:gd name="connsiteY309" fmla="*/ 6665 h 10000"/>
                  <a:gd name="connsiteX310" fmla="*/ 9594 w 10000"/>
                  <a:gd name="connsiteY310" fmla="*/ 6882 h 10000"/>
                  <a:gd name="connsiteX311" fmla="*/ 9626 w 10000"/>
                  <a:gd name="connsiteY311" fmla="*/ 7242 h 10000"/>
                  <a:gd name="connsiteX312" fmla="*/ 9653 w 10000"/>
                  <a:gd name="connsiteY312" fmla="*/ 7981 h 10000"/>
                  <a:gd name="connsiteX313" fmla="*/ 9680 w 10000"/>
                  <a:gd name="connsiteY313" fmla="*/ 8820 h 10000"/>
                  <a:gd name="connsiteX314" fmla="*/ 9712 w 10000"/>
                  <a:gd name="connsiteY314" fmla="*/ 7484 h 10000"/>
                  <a:gd name="connsiteX315" fmla="*/ 9739 w 10000"/>
                  <a:gd name="connsiteY315" fmla="*/ 7012 h 10000"/>
                  <a:gd name="connsiteX316" fmla="*/ 9766 w 10000"/>
                  <a:gd name="connsiteY316" fmla="*/ 6758 h 10000"/>
                  <a:gd name="connsiteX317" fmla="*/ 9797 w 10000"/>
                  <a:gd name="connsiteY317" fmla="*/ 6615 h 10000"/>
                  <a:gd name="connsiteX318" fmla="*/ 9824 w 10000"/>
                  <a:gd name="connsiteY318" fmla="*/ 6559 h 10000"/>
                  <a:gd name="connsiteX319" fmla="*/ 9856 w 10000"/>
                  <a:gd name="connsiteY319" fmla="*/ 6590 h 10000"/>
                  <a:gd name="connsiteX320" fmla="*/ 9883 w 10000"/>
                  <a:gd name="connsiteY320" fmla="*/ 6708 h 10000"/>
                  <a:gd name="connsiteX321" fmla="*/ 9910 w 10000"/>
                  <a:gd name="connsiteY321" fmla="*/ 6950 h 10000"/>
                  <a:gd name="connsiteX322" fmla="*/ 9941 w 10000"/>
                  <a:gd name="connsiteY322" fmla="*/ 7404 h 10000"/>
                  <a:gd name="connsiteX323" fmla="*/ 9968 w 10000"/>
                  <a:gd name="connsiteY323" fmla="*/ 8516 h 10000"/>
                  <a:gd name="connsiteX324" fmla="*/ 10000 w 10000"/>
                  <a:gd name="connsiteY32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26 w 10000"/>
                  <a:gd name="connsiteY92" fmla="*/ 404 h 10000"/>
                  <a:gd name="connsiteX93" fmla="*/ 3384 w 10000"/>
                  <a:gd name="connsiteY93" fmla="*/ 280 h 10000"/>
                  <a:gd name="connsiteX94" fmla="*/ 3411 w 10000"/>
                  <a:gd name="connsiteY94" fmla="*/ 230 h 10000"/>
                  <a:gd name="connsiteX95" fmla="*/ 3443 w 10000"/>
                  <a:gd name="connsiteY95" fmla="*/ 186 h 10000"/>
                  <a:gd name="connsiteX96" fmla="*/ 3470 w 10000"/>
                  <a:gd name="connsiteY96" fmla="*/ 149 h 10000"/>
                  <a:gd name="connsiteX97" fmla="*/ 3497 w 10000"/>
                  <a:gd name="connsiteY97" fmla="*/ 118 h 10000"/>
                  <a:gd name="connsiteX98" fmla="*/ 3529 w 10000"/>
                  <a:gd name="connsiteY98" fmla="*/ 87 h 10000"/>
                  <a:gd name="connsiteX99" fmla="*/ 3556 w 10000"/>
                  <a:gd name="connsiteY99" fmla="*/ 68 h 10000"/>
                  <a:gd name="connsiteX100" fmla="*/ 3587 w 10000"/>
                  <a:gd name="connsiteY100" fmla="*/ 43 h 10000"/>
                  <a:gd name="connsiteX101" fmla="*/ 3614 w 10000"/>
                  <a:gd name="connsiteY101" fmla="*/ 31 h 10000"/>
                  <a:gd name="connsiteX102" fmla="*/ 3641 w 10000"/>
                  <a:gd name="connsiteY102" fmla="*/ 19 h 10000"/>
                  <a:gd name="connsiteX103" fmla="*/ 3673 w 10000"/>
                  <a:gd name="connsiteY103" fmla="*/ 6 h 10000"/>
                  <a:gd name="connsiteX104" fmla="*/ 3700 w 10000"/>
                  <a:gd name="connsiteY104" fmla="*/ 6 h 10000"/>
                  <a:gd name="connsiteX105" fmla="*/ 3731 w 10000"/>
                  <a:gd name="connsiteY105" fmla="*/ 0 h 10000"/>
                  <a:gd name="connsiteX106" fmla="*/ 3758 w 10000"/>
                  <a:gd name="connsiteY106" fmla="*/ 0 h 10000"/>
                  <a:gd name="connsiteX107" fmla="*/ 3785 w 10000"/>
                  <a:gd name="connsiteY107" fmla="*/ 6 h 10000"/>
                  <a:gd name="connsiteX108" fmla="*/ 3817 w 10000"/>
                  <a:gd name="connsiteY108" fmla="*/ 12 h 10000"/>
                  <a:gd name="connsiteX109" fmla="*/ 3844 w 10000"/>
                  <a:gd name="connsiteY109" fmla="*/ 19 h 10000"/>
                  <a:gd name="connsiteX110" fmla="*/ 3876 w 10000"/>
                  <a:gd name="connsiteY110" fmla="*/ 31 h 10000"/>
                  <a:gd name="connsiteX111" fmla="*/ 3903 w 10000"/>
                  <a:gd name="connsiteY111" fmla="*/ 43 h 10000"/>
                  <a:gd name="connsiteX112" fmla="*/ 3930 w 10000"/>
                  <a:gd name="connsiteY112" fmla="*/ 62 h 10000"/>
                  <a:gd name="connsiteX113" fmla="*/ 3957 w 10000"/>
                  <a:gd name="connsiteY113" fmla="*/ 81 h 10000"/>
                  <a:gd name="connsiteX114" fmla="*/ 3988 w 10000"/>
                  <a:gd name="connsiteY114" fmla="*/ 106 h 10000"/>
                  <a:gd name="connsiteX115" fmla="*/ 4015 w 10000"/>
                  <a:gd name="connsiteY115" fmla="*/ 130 h 10000"/>
                  <a:gd name="connsiteX116" fmla="*/ 4047 w 10000"/>
                  <a:gd name="connsiteY116" fmla="*/ 155 h 10000"/>
                  <a:gd name="connsiteX117" fmla="*/ 4074 w 10000"/>
                  <a:gd name="connsiteY117" fmla="*/ 186 h 10000"/>
                  <a:gd name="connsiteX118" fmla="*/ 4101 w 10000"/>
                  <a:gd name="connsiteY118" fmla="*/ 217 h 10000"/>
                  <a:gd name="connsiteX119" fmla="*/ 4132 w 10000"/>
                  <a:gd name="connsiteY119" fmla="*/ 255 h 10000"/>
                  <a:gd name="connsiteX120" fmla="*/ 4160 w 10000"/>
                  <a:gd name="connsiteY120" fmla="*/ 292 h 10000"/>
                  <a:gd name="connsiteX121" fmla="*/ 4191 w 10000"/>
                  <a:gd name="connsiteY121" fmla="*/ 329 h 10000"/>
                  <a:gd name="connsiteX122" fmla="*/ 4218 w 10000"/>
                  <a:gd name="connsiteY122" fmla="*/ 373 h 10000"/>
                  <a:gd name="connsiteX123" fmla="*/ 4245 w 10000"/>
                  <a:gd name="connsiteY123" fmla="*/ 422 h 10000"/>
                  <a:gd name="connsiteX124" fmla="*/ 4277 w 10000"/>
                  <a:gd name="connsiteY124" fmla="*/ 466 h 10000"/>
                  <a:gd name="connsiteX125" fmla="*/ 4304 w 10000"/>
                  <a:gd name="connsiteY125" fmla="*/ 522 h 10000"/>
                  <a:gd name="connsiteX126" fmla="*/ 4335 w 10000"/>
                  <a:gd name="connsiteY126" fmla="*/ 571 h 10000"/>
                  <a:gd name="connsiteX127" fmla="*/ 4362 w 10000"/>
                  <a:gd name="connsiteY127" fmla="*/ 634 h 10000"/>
                  <a:gd name="connsiteX128" fmla="*/ 4389 w 10000"/>
                  <a:gd name="connsiteY128" fmla="*/ 689 h 10000"/>
                  <a:gd name="connsiteX129" fmla="*/ 4421 w 10000"/>
                  <a:gd name="connsiteY129" fmla="*/ 752 h 10000"/>
                  <a:gd name="connsiteX130" fmla="*/ 4448 w 10000"/>
                  <a:gd name="connsiteY130" fmla="*/ 820 h 10000"/>
                  <a:gd name="connsiteX131" fmla="*/ 4475 w 10000"/>
                  <a:gd name="connsiteY131" fmla="*/ 888 h 10000"/>
                  <a:gd name="connsiteX132" fmla="*/ 4507 w 10000"/>
                  <a:gd name="connsiteY132" fmla="*/ 957 h 10000"/>
                  <a:gd name="connsiteX133" fmla="*/ 4534 w 10000"/>
                  <a:gd name="connsiteY133" fmla="*/ 1037 h 10000"/>
                  <a:gd name="connsiteX134" fmla="*/ 4565 w 10000"/>
                  <a:gd name="connsiteY134" fmla="*/ 1118 h 10000"/>
                  <a:gd name="connsiteX135" fmla="*/ 4592 w 10000"/>
                  <a:gd name="connsiteY135" fmla="*/ 1199 h 10000"/>
                  <a:gd name="connsiteX136" fmla="*/ 4619 w 10000"/>
                  <a:gd name="connsiteY136" fmla="*/ 1286 h 10000"/>
                  <a:gd name="connsiteX137" fmla="*/ 4651 w 10000"/>
                  <a:gd name="connsiteY137" fmla="*/ 1373 h 10000"/>
                  <a:gd name="connsiteX138" fmla="*/ 4678 w 10000"/>
                  <a:gd name="connsiteY138" fmla="*/ 1472 h 10000"/>
                  <a:gd name="connsiteX139" fmla="*/ 4709 w 10000"/>
                  <a:gd name="connsiteY139" fmla="*/ 1565 h 10000"/>
                  <a:gd name="connsiteX140" fmla="*/ 4736 w 10000"/>
                  <a:gd name="connsiteY140" fmla="*/ 1671 h 10000"/>
                  <a:gd name="connsiteX141" fmla="*/ 4763 w 10000"/>
                  <a:gd name="connsiteY141" fmla="*/ 1776 h 10000"/>
                  <a:gd name="connsiteX142" fmla="*/ 4795 w 10000"/>
                  <a:gd name="connsiteY142" fmla="*/ 1894 h 10000"/>
                  <a:gd name="connsiteX143" fmla="*/ 4822 w 10000"/>
                  <a:gd name="connsiteY143" fmla="*/ 2012 h 10000"/>
                  <a:gd name="connsiteX144" fmla="*/ 4854 w 10000"/>
                  <a:gd name="connsiteY144" fmla="*/ 2137 h 10000"/>
                  <a:gd name="connsiteX145" fmla="*/ 4881 w 10000"/>
                  <a:gd name="connsiteY145" fmla="*/ 2267 h 10000"/>
                  <a:gd name="connsiteX146" fmla="*/ 4908 w 10000"/>
                  <a:gd name="connsiteY146" fmla="*/ 2404 h 10000"/>
                  <a:gd name="connsiteX147" fmla="*/ 4935 w 10000"/>
                  <a:gd name="connsiteY147" fmla="*/ 2553 h 10000"/>
                  <a:gd name="connsiteX148" fmla="*/ 4966 w 10000"/>
                  <a:gd name="connsiteY148" fmla="*/ 2708 h 10000"/>
                  <a:gd name="connsiteX149" fmla="*/ 4993 w 10000"/>
                  <a:gd name="connsiteY149" fmla="*/ 2870 h 10000"/>
                  <a:gd name="connsiteX150" fmla="*/ 5025 w 10000"/>
                  <a:gd name="connsiteY150" fmla="*/ 3043 h 10000"/>
                  <a:gd name="connsiteX151" fmla="*/ 5052 w 10000"/>
                  <a:gd name="connsiteY151" fmla="*/ 3230 h 10000"/>
                  <a:gd name="connsiteX152" fmla="*/ 5079 w 10000"/>
                  <a:gd name="connsiteY152" fmla="*/ 3429 h 10000"/>
                  <a:gd name="connsiteX153" fmla="*/ 5110 w 10000"/>
                  <a:gd name="connsiteY153" fmla="*/ 3646 h 10000"/>
                  <a:gd name="connsiteX154" fmla="*/ 5137 w 10000"/>
                  <a:gd name="connsiteY154" fmla="*/ 3882 h 10000"/>
                  <a:gd name="connsiteX155" fmla="*/ 5169 w 10000"/>
                  <a:gd name="connsiteY155" fmla="*/ 4143 h 10000"/>
                  <a:gd name="connsiteX156" fmla="*/ 5196 w 10000"/>
                  <a:gd name="connsiteY156" fmla="*/ 4441 h 10000"/>
                  <a:gd name="connsiteX157" fmla="*/ 5223 w 10000"/>
                  <a:gd name="connsiteY157" fmla="*/ 4789 h 10000"/>
                  <a:gd name="connsiteX158" fmla="*/ 5255 w 10000"/>
                  <a:gd name="connsiteY158" fmla="*/ 5205 h 10000"/>
                  <a:gd name="connsiteX159" fmla="*/ 5282 w 10000"/>
                  <a:gd name="connsiteY159" fmla="*/ 5758 h 10000"/>
                  <a:gd name="connsiteX160" fmla="*/ 5313 w 10000"/>
                  <a:gd name="connsiteY160" fmla="*/ 6671 h 10000"/>
                  <a:gd name="connsiteX161" fmla="*/ 5340 w 10000"/>
                  <a:gd name="connsiteY161" fmla="*/ 7776 h 10000"/>
                  <a:gd name="connsiteX162" fmla="*/ 5367 w 10000"/>
                  <a:gd name="connsiteY162" fmla="*/ 6565 h 10000"/>
                  <a:gd name="connsiteX163" fmla="*/ 5399 w 10000"/>
                  <a:gd name="connsiteY163" fmla="*/ 6255 h 10000"/>
                  <a:gd name="connsiteX164" fmla="*/ 5426 w 10000"/>
                  <a:gd name="connsiteY164" fmla="*/ 6155 h 10000"/>
                  <a:gd name="connsiteX165" fmla="*/ 5453 w 10000"/>
                  <a:gd name="connsiteY165" fmla="*/ 6180 h 10000"/>
                  <a:gd name="connsiteX166" fmla="*/ 5484 w 10000"/>
                  <a:gd name="connsiteY166" fmla="*/ 6286 h 10000"/>
                  <a:gd name="connsiteX167" fmla="*/ 5511 w 10000"/>
                  <a:gd name="connsiteY167" fmla="*/ 6484 h 10000"/>
                  <a:gd name="connsiteX168" fmla="*/ 5539 w 10000"/>
                  <a:gd name="connsiteY168" fmla="*/ 6801 h 10000"/>
                  <a:gd name="connsiteX169" fmla="*/ 5570 w 10000"/>
                  <a:gd name="connsiteY169" fmla="*/ 7373 h 10000"/>
                  <a:gd name="connsiteX170" fmla="*/ 5597 w 10000"/>
                  <a:gd name="connsiteY170" fmla="*/ 9447 h 10000"/>
                  <a:gd name="connsiteX171" fmla="*/ 5629 w 10000"/>
                  <a:gd name="connsiteY171" fmla="*/ 7621 h 10000"/>
                  <a:gd name="connsiteX172" fmla="*/ 5656 w 10000"/>
                  <a:gd name="connsiteY172" fmla="*/ 7012 h 10000"/>
                  <a:gd name="connsiteX173" fmla="*/ 5683 w 10000"/>
                  <a:gd name="connsiteY173" fmla="*/ 6708 h 10000"/>
                  <a:gd name="connsiteX174" fmla="*/ 5714 w 10000"/>
                  <a:gd name="connsiteY174" fmla="*/ 6534 h 10000"/>
                  <a:gd name="connsiteX175" fmla="*/ 5741 w 10000"/>
                  <a:gd name="connsiteY175" fmla="*/ 6429 h 10000"/>
                  <a:gd name="connsiteX176" fmla="*/ 5773 w 10000"/>
                  <a:gd name="connsiteY176" fmla="*/ 6385 h 10000"/>
                  <a:gd name="connsiteX177" fmla="*/ 5800 w 10000"/>
                  <a:gd name="connsiteY177" fmla="*/ 6385 h 10000"/>
                  <a:gd name="connsiteX178" fmla="*/ 5827 w 10000"/>
                  <a:gd name="connsiteY178" fmla="*/ 6429 h 10000"/>
                  <a:gd name="connsiteX179" fmla="*/ 5858 w 10000"/>
                  <a:gd name="connsiteY179" fmla="*/ 6516 h 10000"/>
                  <a:gd name="connsiteX180" fmla="*/ 5886 w 10000"/>
                  <a:gd name="connsiteY180" fmla="*/ 6646 h 10000"/>
                  <a:gd name="connsiteX181" fmla="*/ 5913 w 10000"/>
                  <a:gd name="connsiteY181" fmla="*/ 6845 h 10000"/>
                  <a:gd name="connsiteX182" fmla="*/ 5944 w 10000"/>
                  <a:gd name="connsiteY182" fmla="*/ 7149 h 10000"/>
                  <a:gd name="connsiteX183" fmla="*/ 5971 w 10000"/>
                  <a:gd name="connsiteY183" fmla="*/ 7658 h 10000"/>
                  <a:gd name="connsiteX184" fmla="*/ 6003 w 10000"/>
                  <a:gd name="connsiteY184" fmla="*/ 9093 h 10000"/>
                  <a:gd name="connsiteX185" fmla="*/ 6030 w 10000"/>
                  <a:gd name="connsiteY185" fmla="*/ 8106 h 10000"/>
                  <a:gd name="connsiteX186" fmla="*/ 6057 w 10000"/>
                  <a:gd name="connsiteY186" fmla="*/ 7385 h 10000"/>
                  <a:gd name="connsiteX187" fmla="*/ 6088 w 10000"/>
                  <a:gd name="connsiteY187" fmla="*/ 7019 h 10000"/>
                  <a:gd name="connsiteX188" fmla="*/ 6115 w 10000"/>
                  <a:gd name="connsiteY188" fmla="*/ 6789 h 10000"/>
                  <a:gd name="connsiteX189" fmla="*/ 6147 w 10000"/>
                  <a:gd name="connsiteY189" fmla="*/ 6634 h 10000"/>
                  <a:gd name="connsiteX190" fmla="*/ 6174 w 10000"/>
                  <a:gd name="connsiteY190" fmla="*/ 6534 h 10000"/>
                  <a:gd name="connsiteX191" fmla="*/ 6201 w 10000"/>
                  <a:gd name="connsiteY191" fmla="*/ 6472 h 10000"/>
                  <a:gd name="connsiteX192" fmla="*/ 6233 w 10000"/>
                  <a:gd name="connsiteY192" fmla="*/ 6441 h 10000"/>
                  <a:gd name="connsiteX193" fmla="*/ 6260 w 10000"/>
                  <a:gd name="connsiteY193" fmla="*/ 6435 h 10000"/>
                  <a:gd name="connsiteX194" fmla="*/ 6291 w 10000"/>
                  <a:gd name="connsiteY194" fmla="*/ 6460 h 10000"/>
                  <a:gd name="connsiteX195" fmla="*/ 6318 w 10000"/>
                  <a:gd name="connsiteY195" fmla="*/ 6516 h 10000"/>
                  <a:gd name="connsiteX196" fmla="*/ 6345 w 10000"/>
                  <a:gd name="connsiteY196" fmla="*/ 6609 h 10000"/>
                  <a:gd name="connsiteX197" fmla="*/ 6372 w 10000"/>
                  <a:gd name="connsiteY197" fmla="*/ 6733 h 10000"/>
                  <a:gd name="connsiteX198" fmla="*/ 6404 w 10000"/>
                  <a:gd name="connsiteY198" fmla="*/ 6919 h 10000"/>
                  <a:gd name="connsiteX199" fmla="*/ 6431 w 10000"/>
                  <a:gd name="connsiteY199" fmla="*/ 7186 h 10000"/>
                  <a:gd name="connsiteX200" fmla="*/ 6462 w 10000"/>
                  <a:gd name="connsiteY200" fmla="*/ 7596 h 10000"/>
                  <a:gd name="connsiteX201" fmla="*/ 6489 w 10000"/>
                  <a:gd name="connsiteY201" fmla="*/ 8466 h 10000"/>
                  <a:gd name="connsiteX202" fmla="*/ 6516 w 10000"/>
                  <a:gd name="connsiteY202" fmla="*/ 8801 h 10000"/>
                  <a:gd name="connsiteX203" fmla="*/ 6548 w 10000"/>
                  <a:gd name="connsiteY203" fmla="*/ 7714 h 10000"/>
                  <a:gd name="connsiteX204" fmla="*/ 6575 w 10000"/>
                  <a:gd name="connsiteY204" fmla="*/ 7261 h 10000"/>
                  <a:gd name="connsiteX205" fmla="*/ 6607 w 10000"/>
                  <a:gd name="connsiteY205" fmla="*/ 6981 h 10000"/>
                  <a:gd name="connsiteX206" fmla="*/ 6634 w 10000"/>
                  <a:gd name="connsiteY206" fmla="*/ 6795 h 10000"/>
                  <a:gd name="connsiteX207" fmla="*/ 6661 w 10000"/>
                  <a:gd name="connsiteY207" fmla="*/ 6658 h 10000"/>
                  <a:gd name="connsiteX208" fmla="*/ 6692 w 10000"/>
                  <a:gd name="connsiteY208" fmla="*/ 6559 h 10000"/>
                  <a:gd name="connsiteX209" fmla="*/ 6719 w 10000"/>
                  <a:gd name="connsiteY209" fmla="*/ 6497 h 10000"/>
                  <a:gd name="connsiteX210" fmla="*/ 6751 w 10000"/>
                  <a:gd name="connsiteY210" fmla="*/ 6460 h 10000"/>
                  <a:gd name="connsiteX211" fmla="*/ 6778 w 10000"/>
                  <a:gd name="connsiteY211" fmla="*/ 6453 h 10000"/>
                  <a:gd name="connsiteX212" fmla="*/ 6805 w 10000"/>
                  <a:gd name="connsiteY212" fmla="*/ 6460 h 10000"/>
                  <a:gd name="connsiteX213" fmla="*/ 6836 w 10000"/>
                  <a:gd name="connsiteY213" fmla="*/ 6503 h 10000"/>
                  <a:gd name="connsiteX214" fmla="*/ 6863 w 10000"/>
                  <a:gd name="connsiteY214" fmla="*/ 6565 h 10000"/>
                  <a:gd name="connsiteX215" fmla="*/ 6890 w 10000"/>
                  <a:gd name="connsiteY215" fmla="*/ 6658 h 10000"/>
                  <a:gd name="connsiteX216" fmla="*/ 6922 w 10000"/>
                  <a:gd name="connsiteY216" fmla="*/ 6789 h 10000"/>
                  <a:gd name="connsiteX217" fmla="*/ 6949 w 10000"/>
                  <a:gd name="connsiteY217" fmla="*/ 6975 h 10000"/>
                  <a:gd name="connsiteX218" fmla="*/ 6981 w 10000"/>
                  <a:gd name="connsiteY218" fmla="*/ 7236 h 10000"/>
                  <a:gd name="connsiteX219" fmla="*/ 7008 w 10000"/>
                  <a:gd name="connsiteY219" fmla="*/ 7634 h 10000"/>
                  <a:gd name="connsiteX220" fmla="*/ 7035 w 10000"/>
                  <a:gd name="connsiteY220" fmla="*/ 8460 h 10000"/>
                  <a:gd name="connsiteX221" fmla="*/ 7066 w 10000"/>
                  <a:gd name="connsiteY221" fmla="*/ 8969 h 10000"/>
                  <a:gd name="connsiteX222" fmla="*/ 7093 w 10000"/>
                  <a:gd name="connsiteY222" fmla="*/ 7801 h 10000"/>
                  <a:gd name="connsiteX223" fmla="*/ 7125 w 10000"/>
                  <a:gd name="connsiteY223" fmla="*/ 7329 h 10000"/>
                  <a:gd name="connsiteX224" fmla="*/ 7152 w 10000"/>
                  <a:gd name="connsiteY224" fmla="*/ 7037 h 10000"/>
                  <a:gd name="connsiteX225" fmla="*/ 7179 w 10000"/>
                  <a:gd name="connsiteY225" fmla="*/ 6839 h 10000"/>
                  <a:gd name="connsiteX226" fmla="*/ 7210 w 10000"/>
                  <a:gd name="connsiteY226" fmla="*/ 6696 h 10000"/>
                  <a:gd name="connsiteX227" fmla="*/ 7237 w 10000"/>
                  <a:gd name="connsiteY227" fmla="*/ 6590 h 10000"/>
                  <a:gd name="connsiteX228" fmla="*/ 7269 w 10000"/>
                  <a:gd name="connsiteY228" fmla="*/ 6516 h 10000"/>
                  <a:gd name="connsiteX229" fmla="*/ 7296 w 10000"/>
                  <a:gd name="connsiteY229" fmla="*/ 6472 h 10000"/>
                  <a:gd name="connsiteX230" fmla="*/ 7323 w 10000"/>
                  <a:gd name="connsiteY230" fmla="*/ 6447 h 10000"/>
                  <a:gd name="connsiteX231" fmla="*/ 7350 w 10000"/>
                  <a:gd name="connsiteY231" fmla="*/ 6447 h 10000"/>
                  <a:gd name="connsiteX232" fmla="*/ 7382 w 10000"/>
                  <a:gd name="connsiteY232" fmla="*/ 6466 h 10000"/>
                  <a:gd name="connsiteX233" fmla="*/ 7409 w 10000"/>
                  <a:gd name="connsiteY233" fmla="*/ 6509 h 10000"/>
                  <a:gd name="connsiteX234" fmla="*/ 7440 w 10000"/>
                  <a:gd name="connsiteY234" fmla="*/ 6578 h 10000"/>
                  <a:gd name="connsiteX235" fmla="*/ 7467 w 10000"/>
                  <a:gd name="connsiteY235" fmla="*/ 6677 h 10000"/>
                  <a:gd name="connsiteX236" fmla="*/ 7494 w 10000"/>
                  <a:gd name="connsiteY236" fmla="*/ 6814 h 10000"/>
                  <a:gd name="connsiteX237" fmla="*/ 7526 w 10000"/>
                  <a:gd name="connsiteY237" fmla="*/ 7006 h 10000"/>
                  <a:gd name="connsiteX238" fmla="*/ 7553 w 10000"/>
                  <a:gd name="connsiteY238" fmla="*/ 7273 h 10000"/>
                  <a:gd name="connsiteX239" fmla="*/ 7584 w 10000"/>
                  <a:gd name="connsiteY239" fmla="*/ 7696 h 10000"/>
                  <a:gd name="connsiteX240" fmla="*/ 7612 w 10000"/>
                  <a:gd name="connsiteY240" fmla="*/ 8584 h 10000"/>
                  <a:gd name="connsiteX241" fmla="*/ 7639 w 10000"/>
                  <a:gd name="connsiteY241" fmla="*/ 8814 h 10000"/>
                  <a:gd name="connsiteX242" fmla="*/ 7670 w 10000"/>
                  <a:gd name="connsiteY242" fmla="*/ 7770 h 10000"/>
                  <a:gd name="connsiteX243" fmla="*/ 7697 w 10000"/>
                  <a:gd name="connsiteY243" fmla="*/ 7317 h 10000"/>
                  <a:gd name="connsiteX244" fmla="*/ 7729 w 10000"/>
                  <a:gd name="connsiteY244" fmla="*/ 7031 h 10000"/>
                  <a:gd name="connsiteX245" fmla="*/ 7756 w 10000"/>
                  <a:gd name="connsiteY245" fmla="*/ 6839 h 10000"/>
                  <a:gd name="connsiteX246" fmla="*/ 7783 w 10000"/>
                  <a:gd name="connsiteY246" fmla="*/ 6696 h 10000"/>
                  <a:gd name="connsiteX247" fmla="*/ 7810 w 10000"/>
                  <a:gd name="connsiteY247" fmla="*/ 6590 h 10000"/>
                  <a:gd name="connsiteX248" fmla="*/ 7841 w 10000"/>
                  <a:gd name="connsiteY248" fmla="*/ 6522 h 10000"/>
                  <a:gd name="connsiteX249" fmla="*/ 7868 w 10000"/>
                  <a:gd name="connsiteY249" fmla="*/ 6472 h 10000"/>
                  <a:gd name="connsiteX250" fmla="*/ 7900 w 10000"/>
                  <a:gd name="connsiteY250" fmla="*/ 6447 h 10000"/>
                  <a:gd name="connsiteX251" fmla="*/ 7927 w 10000"/>
                  <a:gd name="connsiteY251" fmla="*/ 6447 h 10000"/>
                  <a:gd name="connsiteX252" fmla="*/ 7954 w 10000"/>
                  <a:gd name="connsiteY252" fmla="*/ 6466 h 10000"/>
                  <a:gd name="connsiteX253" fmla="*/ 7986 w 10000"/>
                  <a:gd name="connsiteY253" fmla="*/ 6509 h 10000"/>
                  <a:gd name="connsiteX254" fmla="*/ 8013 w 10000"/>
                  <a:gd name="connsiteY254" fmla="*/ 6578 h 10000"/>
                  <a:gd name="connsiteX255" fmla="*/ 8044 w 10000"/>
                  <a:gd name="connsiteY255" fmla="*/ 6683 h 10000"/>
                  <a:gd name="connsiteX256" fmla="*/ 8071 w 10000"/>
                  <a:gd name="connsiteY256" fmla="*/ 6820 h 10000"/>
                  <a:gd name="connsiteX257" fmla="*/ 8098 w 10000"/>
                  <a:gd name="connsiteY257" fmla="*/ 7006 h 10000"/>
                  <a:gd name="connsiteX258" fmla="*/ 8130 w 10000"/>
                  <a:gd name="connsiteY258" fmla="*/ 7280 h 10000"/>
                  <a:gd name="connsiteX259" fmla="*/ 8157 w 10000"/>
                  <a:gd name="connsiteY259" fmla="*/ 7714 h 10000"/>
                  <a:gd name="connsiteX260" fmla="*/ 8188 w 10000"/>
                  <a:gd name="connsiteY260" fmla="*/ 8671 h 10000"/>
                  <a:gd name="connsiteX261" fmla="*/ 8215 w 10000"/>
                  <a:gd name="connsiteY261" fmla="*/ 8696 h 10000"/>
                  <a:gd name="connsiteX262" fmla="*/ 8242 w 10000"/>
                  <a:gd name="connsiteY262" fmla="*/ 7720 h 10000"/>
                  <a:gd name="connsiteX263" fmla="*/ 8274 w 10000"/>
                  <a:gd name="connsiteY263" fmla="*/ 7286 h 10000"/>
                  <a:gd name="connsiteX264" fmla="*/ 8301 w 10000"/>
                  <a:gd name="connsiteY264" fmla="*/ 7006 h 10000"/>
                  <a:gd name="connsiteX265" fmla="*/ 8328 w 10000"/>
                  <a:gd name="connsiteY265" fmla="*/ 6820 h 10000"/>
                  <a:gd name="connsiteX266" fmla="*/ 8360 w 10000"/>
                  <a:gd name="connsiteY266" fmla="*/ 6683 h 10000"/>
                  <a:gd name="connsiteX267" fmla="*/ 8387 w 10000"/>
                  <a:gd name="connsiteY267" fmla="*/ 6584 h 10000"/>
                  <a:gd name="connsiteX268" fmla="*/ 8418 w 10000"/>
                  <a:gd name="connsiteY268" fmla="*/ 6516 h 10000"/>
                  <a:gd name="connsiteX269" fmla="*/ 8445 w 10000"/>
                  <a:gd name="connsiteY269" fmla="*/ 6472 h 10000"/>
                  <a:gd name="connsiteX270" fmla="*/ 8472 w 10000"/>
                  <a:gd name="connsiteY270" fmla="*/ 6453 h 10000"/>
                  <a:gd name="connsiteX271" fmla="*/ 8504 w 10000"/>
                  <a:gd name="connsiteY271" fmla="*/ 6460 h 10000"/>
                  <a:gd name="connsiteX272" fmla="*/ 8531 w 10000"/>
                  <a:gd name="connsiteY272" fmla="*/ 6491 h 10000"/>
                  <a:gd name="connsiteX273" fmla="*/ 8562 w 10000"/>
                  <a:gd name="connsiteY273" fmla="*/ 6553 h 10000"/>
                  <a:gd name="connsiteX274" fmla="*/ 8589 w 10000"/>
                  <a:gd name="connsiteY274" fmla="*/ 6640 h 10000"/>
                  <a:gd name="connsiteX275" fmla="*/ 8616 w 10000"/>
                  <a:gd name="connsiteY275" fmla="*/ 6770 h 10000"/>
                  <a:gd name="connsiteX276" fmla="*/ 8648 w 10000"/>
                  <a:gd name="connsiteY276" fmla="*/ 6944 h 10000"/>
                  <a:gd name="connsiteX277" fmla="*/ 8675 w 10000"/>
                  <a:gd name="connsiteY277" fmla="*/ 7205 h 10000"/>
                  <a:gd name="connsiteX278" fmla="*/ 8707 w 10000"/>
                  <a:gd name="connsiteY278" fmla="*/ 7615 h 10000"/>
                  <a:gd name="connsiteX279" fmla="*/ 8734 w 10000"/>
                  <a:gd name="connsiteY279" fmla="*/ 8460 h 10000"/>
                  <a:gd name="connsiteX280" fmla="*/ 8761 w 10000"/>
                  <a:gd name="connsiteY280" fmla="*/ 8839 h 10000"/>
                  <a:gd name="connsiteX281" fmla="*/ 8788 w 10000"/>
                  <a:gd name="connsiteY281" fmla="*/ 7733 h 10000"/>
                  <a:gd name="connsiteX282" fmla="*/ 8819 w 10000"/>
                  <a:gd name="connsiteY282" fmla="*/ 7267 h 10000"/>
                  <a:gd name="connsiteX283" fmla="*/ 8851 w 10000"/>
                  <a:gd name="connsiteY283" fmla="*/ 6981 h 10000"/>
                  <a:gd name="connsiteX284" fmla="*/ 8878 w 10000"/>
                  <a:gd name="connsiteY284" fmla="*/ 6783 h 10000"/>
                  <a:gd name="connsiteX285" fmla="*/ 8905 w 10000"/>
                  <a:gd name="connsiteY285" fmla="*/ 6646 h 10000"/>
                  <a:gd name="connsiteX286" fmla="*/ 8932 w 10000"/>
                  <a:gd name="connsiteY286" fmla="*/ 6547 h 10000"/>
                  <a:gd name="connsiteX287" fmla="*/ 8963 w 10000"/>
                  <a:gd name="connsiteY287" fmla="*/ 6484 h 10000"/>
                  <a:gd name="connsiteX288" fmla="*/ 8991 w 10000"/>
                  <a:gd name="connsiteY288" fmla="*/ 6453 h 10000"/>
                  <a:gd name="connsiteX289" fmla="*/ 9022 w 10000"/>
                  <a:gd name="connsiteY289" fmla="*/ 6447 h 10000"/>
                  <a:gd name="connsiteX290" fmla="*/ 9049 w 10000"/>
                  <a:gd name="connsiteY290" fmla="*/ 6472 h 10000"/>
                  <a:gd name="connsiteX291" fmla="*/ 9076 w 10000"/>
                  <a:gd name="connsiteY291" fmla="*/ 6528 h 10000"/>
                  <a:gd name="connsiteX292" fmla="*/ 9108 w 10000"/>
                  <a:gd name="connsiteY292" fmla="*/ 6621 h 10000"/>
                  <a:gd name="connsiteX293" fmla="*/ 9135 w 10000"/>
                  <a:gd name="connsiteY293" fmla="*/ 6758 h 10000"/>
                  <a:gd name="connsiteX294" fmla="*/ 9166 w 10000"/>
                  <a:gd name="connsiteY294" fmla="*/ 6957 h 10000"/>
                  <a:gd name="connsiteX295" fmla="*/ 9193 w 10000"/>
                  <a:gd name="connsiteY295" fmla="*/ 7267 h 10000"/>
                  <a:gd name="connsiteX296" fmla="*/ 9220 w 10000"/>
                  <a:gd name="connsiteY296" fmla="*/ 7814 h 10000"/>
                  <a:gd name="connsiteX297" fmla="*/ 9252 w 10000"/>
                  <a:gd name="connsiteY297" fmla="*/ 9863 h 10000"/>
                  <a:gd name="connsiteX298" fmla="*/ 9279 w 10000"/>
                  <a:gd name="connsiteY298" fmla="*/ 7988 h 10000"/>
                  <a:gd name="connsiteX299" fmla="*/ 9306 w 10000"/>
                  <a:gd name="connsiteY299" fmla="*/ 7335 h 10000"/>
                  <a:gd name="connsiteX300" fmla="*/ 9338 w 10000"/>
                  <a:gd name="connsiteY300" fmla="*/ 6988 h 10000"/>
                  <a:gd name="connsiteX301" fmla="*/ 9365 w 10000"/>
                  <a:gd name="connsiteY301" fmla="*/ 6758 h 10000"/>
                  <a:gd name="connsiteX302" fmla="*/ 9396 w 10000"/>
                  <a:gd name="connsiteY302" fmla="*/ 6602 h 10000"/>
                  <a:gd name="connsiteX303" fmla="*/ 9423 w 10000"/>
                  <a:gd name="connsiteY303" fmla="*/ 6503 h 10000"/>
                  <a:gd name="connsiteX304" fmla="*/ 9450 w 10000"/>
                  <a:gd name="connsiteY304" fmla="*/ 6447 h 10000"/>
                  <a:gd name="connsiteX305" fmla="*/ 9482 w 10000"/>
                  <a:gd name="connsiteY305" fmla="*/ 6435 h 10000"/>
                  <a:gd name="connsiteX306" fmla="*/ 9509 w 10000"/>
                  <a:gd name="connsiteY306" fmla="*/ 6460 h 10000"/>
                  <a:gd name="connsiteX307" fmla="*/ 9540 w 10000"/>
                  <a:gd name="connsiteY307" fmla="*/ 6534 h 10000"/>
                  <a:gd name="connsiteX308" fmla="*/ 9567 w 10000"/>
                  <a:gd name="connsiteY308" fmla="*/ 6665 h 10000"/>
                  <a:gd name="connsiteX309" fmla="*/ 9594 w 10000"/>
                  <a:gd name="connsiteY309" fmla="*/ 6882 h 10000"/>
                  <a:gd name="connsiteX310" fmla="*/ 9626 w 10000"/>
                  <a:gd name="connsiteY310" fmla="*/ 7242 h 10000"/>
                  <a:gd name="connsiteX311" fmla="*/ 9653 w 10000"/>
                  <a:gd name="connsiteY311" fmla="*/ 7981 h 10000"/>
                  <a:gd name="connsiteX312" fmla="*/ 9680 w 10000"/>
                  <a:gd name="connsiteY312" fmla="*/ 8820 h 10000"/>
                  <a:gd name="connsiteX313" fmla="*/ 9712 w 10000"/>
                  <a:gd name="connsiteY313" fmla="*/ 7484 h 10000"/>
                  <a:gd name="connsiteX314" fmla="*/ 9739 w 10000"/>
                  <a:gd name="connsiteY314" fmla="*/ 7012 h 10000"/>
                  <a:gd name="connsiteX315" fmla="*/ 9766 w 10000"/>
                  <a:gd name="connsiteY315" fmla="*/ 6758 h 10000"/>
                  <a:gd name="connsiteX316" fmla="*/ 9797 w 10000"/>
                  <a:gd name="connsiteY316" fmla="*/ 6615 h 10000"/>
                  <a:gd name="connsiteX317" fmla="*/ 9824 w 10000"/>
                  <a:gd name="connsiteY317" fmla="*/ 6559 h 10000"/>
                  <a:gd name="connsiteX318" fmla="*/ 9856 w 10000"/>
                  <a:gd name="connsiteY318" fmla="*/ 6590 h 10000"/>
                  <a:gd name="connsiteX319" fmla="*/ 9883 w 10000"/>
                  <a:gd name="connsiteY319" fmla="*/ 6708 h 10000"/>
                  <a:gd name="connsiteX320" fmla="*/ 9910 w 10000"/>
                  <a:gd name="connsiteY320" fmla="*/ 6950 h 10000"/>
                  <a:gd name="connsiteX321" fmla="*/ 9941 w 10000"/>
                  <a:gd name="connsiteY321" fmla="*/ 7404 h 10000"/>
                  <a:gd name="connsiteX322" fmla="*/ 9968 w 10000"/>
                  <a:gd name="connsiteY322" fmla="*/ 8516 h 10000"/>
                  <a:gd name="connsiteX323" fmla="*/ 10000 w 10000"/>
                  <a:gd name="connsiteY32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43 w 10000"/>
                  <a:gd name="connsiteY94" fmla="*/ 186 h 10000"/>
                  <a:gd name="connsiteX95" fmla="*/ 3470 w 10000"/>
                  <a:gd name="connsiteY95" fmla="*/ 149 h 10000"/>
                  <a:gd name="connsiteX96" fmla="*/ 3497 w 10000"/>
                  <a:gd name="connsiteY96" fmla="*/ 118 h 10000"/>
                  <a:gd name="connsiteX97" fmla="*/ 3529 w 10000"/>
                  <a:gd name="connsiteY97" fmla="*/ 87 h 10000"/>
                  <a:gd name="connsiteX98" fmla="*/ 3556 w 10000"/>
                  <a:gd name="connsiteY98" fmla="*/ 68 h 10000"/>
                  <a:gd name="connsiteX99" fmla="*/ 3587 w 10000"/>
                  <a:gd name="connsiteY99" fmla="*/ 43 h 10000"/>
                  <a:gd name="connsiteX100" fmla="*/ 3614 w 10000"/>
                  <a:gd name="connsiteY100" fmla="*/ 31 h 10000"/>
                  <a:gd name="connsiteX101" fmla="*/ 3641 w 10000"/>
                  <a:gd name="connsiteY101" fmla="*/ 19 h 10000"/>
                  <a:gd name="connsiteX102" fmla="*/ 3673 w 10000"/>
                  <a:gd name="connsiteY102" fmla="*/ 6 h 10000"/>
                  <a:gd name="connsiteX103" fmla="*/ 3700 w 10000"/>
                  <a:gd name="connsiteY103" fmla="*/ 6 h 10000"/>
                  <a:gd name="connsiteX104" fmla="*/ 3731 w 10000"/>
                  <a:gd name="connsiteY104" fmla="*/ 0 h 10000"/>
                  <a:gd name="connsiteX105" fmla="*/ 3758 w 10000"/>
                  <a:gd name="connsiteY105" fmla="*/ 0 h 10000"/>
                  <a:gd name="connsiteX106" fmla="*/ 3785 w 10000"/>
                  <a:gd name="connsiteY106" fmla="*/ 6 h 10000"/>
                  <a:gd name="connsiteX107" fmla="*/ 3817 w 10000"/>
                  <a:gd name="connsiteY107" fmla="*/ 12 h 10000"/>
                  <a:gd name="connsiteX108" fmla="*/ 3844 w 10000"/>
                  <a:gd name="connsiteY108" fmla="*/ 19 h 10000"/>
                  <a:gd name="connsiteX109" fmla="*/ 3876 w 10000"/>
                  <a:gd name="connsiteY109" fmla="*/ 31 h 10000"/>
                  <a:gd name="connsiteX110" fmla="*/ 3903 w 10000"/>
                  <a:gd name="connsiteY110" fmla="*/ 43 h 10000"/>
                  <a:gd name="connsiteX111" fmla="*/ 3930 w 10000"/>
                  <a:gd name="connsiteY111" fmla="*/ 62 h 10000"/>
                  <a:gd name="connsiteX112" fmla="*/ 3957 w 10000"/>
                  <a:gd name="connsiteY112" fmla="*/ 81 h 10000"/>
                  <a:gd name="connsiteX113" fmla="*/ 3988 w 10000"/>
                  <a:gd name="connsiteY113" fmla="*/ 106 h 10000"/>
                  <a:gd name="connsiteX114" fmla="*/ 4015 w 10000"/>
                  <a:gd name="connsiteY114" fmla="*/ 130 h 10000"/>
                  <a:gd name="connsiteX115" fmla="*/ 4047 w 10000"/>
                  <a:gd name="connsiteY115" fmla="*/ 155 h 10000"/>
                  <a:gd name="connsiteX116" fmla="*/ 4074 w 10000"/>
                  <a:gd name="connsiteY116" fmla="*/ 186 h 10000"/>
                  <a:gd name="connsiteX117" fmla="*/ 4101 w 10000"/>
                  <a:gd name="connsiteY117" fmla="*/ 217 h 10000"/>
                  <a:gd name="connsiteX118" fmla="*/ 4132 w 10000"/>
                  <a:gd name="connsiteY118" fmla="*/ 255 h 10000"/>
                  <a:gd name="connsiteX119" fmla="*/ 4160 w 10000"/>
                  <a:gd name="connsiteY119" fmla="*/ 292 h 10000"/>
                  <a:gd name="connsiteX120" fmla="*/ 4191 w 10000"/>
                  <a:gd name="connsiteY120" fmla="*/ 329 h 10000"/>
                  <a:gd name="connsiteX121" fmla="*/ 4218 w 10000"/>
                  <a:gd name="connsiteY121" fmla="*/ 373 h 10000"/>
                  <a:gd name="connsiteX122" fmla="*/ 4245 w 10000"/>
                  <a:gd name="connsiteY122" fmla="*/ 422 h 10000"/>
                  <a:gd name="connsiteX123" fmla="*/ 4277 w 10000"/>
                  <a:gd name="connsiteY123" fmla="*/ 466 h 10000"/>
                  <a:gd name="connsiteX124" fmla="*/ 4304 w 10000"/>
                  <a:gd name="connsiteY124" fmla="*/ 522 h 10000"/>
                  <a:gd name="connsiteX125" fmla="*/ 4335 w 10000"/>
                  <a:gd name="connsiteY125" fmla="*/ 571 h 10000"/>
                  <a:gd name="connsiteX126" fmla="*/ 4362 w 10000"/>
                  <a:gd name="connsiteY126" fmla="*/ 634 h 10000"/>
                  <a:gd name="connsiteX127" fmla="*/ 4389 w 10000"/>
                  <a:gd name="connsiteY127" fmla="*/ 689 h 10000"/>
                  <a:gd name="connsiteX128" fmla="*/ 4421 w 10000"/>
                  <a:gd name="connsiteY128" fmla="*/ 752 h 10000"/>
                  <a:gd name="connsiteX129" fmla="*/ 4448 w 10000"/>
                  <a:gd name="connsiteY129" fmla="*/ 820 h 10000"/>
                  <a:gd name="connsiteX130" fmla="*/ 4475 w 10000"/>
                  <a:gd name="connsiteY130" fmla="*/ 888 h 10000"/>
                  <a:gd name="connsiteX131" fmla="*/ 4507 w 10000"/>
                  <a:gd name="connsiteY131" fmla="*/ 957 h 10000"/>
                  <a:gd name="connsiteX132" fmla="*/ 4534 w 10000"/>
                  <a:gd name="connsiteY132" fmla="*/ 1037 h 10000"/>
                  <a:gd name="connsiteX133" fmla="*/ 4565 w 10000"/>
                  <a:gd name="connsiteY133" fmla="*/ 1118 h 10000"/>
                  <a:gd name="connsiteX134" fmla="*/ 4592 w 10000"/>
                  <a:gd name="connsiteY134" fmla="*/ 1199 h 10000"/>
                  <a:gd name="connsiteX135" fmla="*/ 4619 w 10000"/>
                  <a:gd name="connsiteY135" fmla="*/ 1286 h 10000"/>
                  <a:gd name="connsiteX136" fmla="*/ 4651 w 10000"/>
                  <a:gd name="connsiteY136" fmla="*/ 1373 h 10000"/>
                  <a:gd name="connsiteX137" fmla="*/ 4678 w 10000"/>
                  <a:gd name="connsiteY137" fmla="*/ 1472 h 10000"/>
                  <a:gd name="connsiteX138" fmla="*/ 4709 w 10000"/>
                  <a:gd name="connsiteY138" fmla="*/ 1565 h 10000"/>
                  <a:gd name="connsiteX139" fmla="*/ 4736 w 10000"/>
                  <a:gd name="connsiteY139" fmla="*/ 1671 h 10000"/>
                  <a:gd name="connsiteX140" fmla="*/ 4763 w 10000"/>
                  <a:gd name="connsiteY140" fmla="*/ 1776 h 10000"/>
                  <a:gd name="connsiteX141" fmla="*/ 4795 w 10000"/>
                  <a:gd name="connsiteY141" fmla="*/ 1894 h 10000"/>
                  <a:gd name="connsiteX142" fmla="*/ 4822 w 10000"/>
                  <a:gd name="connsiteY142" fmla="*/ 2012 h 10000"/>
                  <a:gd name="connsiteX143" fmla="*/ 4854 w 10000"/>
                  <a:gd name="connsiteY143" fmla="*/ 2137 h 10000"/>
                  <a:gd name="connsiteX144" fmla="*/ 4881 w 10000"/>
                  <a:gd name="connsiteY144" fmla="*/ 2267 h 10000"/>
                  <a:gd name="connsiteX145" fmla="*/ 4908 w 10000"/>
                  <a:gd name="connsiteY145" fmla="*/ 2404 h 10000"/>
                  <a:gd name="connsiteX146" fmla="*/ 4935 w 10000"/>
                  <a:gd name="connsiteY146" fmla="*/ 2553 h 10000"/>
                  <a:gd name="connsiteX147" fmla="*/ 4966 w 10000"/>
                  <a:gd name="connsiteY147" fmla="*/ 2708 h 10000"/>
                  <a:gd name="connsiteX148" fmla="*/ 4993 w 10000"/>
                  <a:gd name="connsiteY148" fmla="*/ 2870 h 10000"/>
                  <a:gd name="connsiteX149" fmla="*/ 5025 w 10000"/>
                  <a:gd name="connsiteY149" fmla="*/ 3043 h 10000"/>
                  <a:gd name="connsiteX150" fmla="*/ 5052 w 10000"/>
                  <a:gd name="connsiteY150" fmla="*/ 3230 h 10000"/>
                  <a:gd name="connsiteX151" fmla="*/ 5079 w 10000"/>
                  <a:gd name="connsiteY151" fmla="*/ 3429 h 10000"/>
                  <a:gd name="connsiteX152" fmla="*/ 5110 w 10000"/>
                  <a:gd name="connsiteY152" fmla="*/ 3646 h 10000"/>
                  <a:gd name="connsiteX153" fmla="*/ 5137 w 10000"/>
                  <a:gd name="connsiteY153" fmla="*/ 3882 h 10000"/>
                  <a:gd name="connsiteX154" fmla="*/ 5169 w 10000"/>
                  <a:gd name="connsiteY154" fmla="*/ 4143 h 10000"/>
                  <a:gd name="connsiteX155" fmla="*/ 5196 w 10000"/>
                  <a:gd name="connsiteY155" fmla="*/ 4441 h 10000"/>
                  <a:gd name="connsiteX156" fmla="*/ 5223 w 10000"/>
                  <a:gd name="connsiteY156" fmla="*/ 4789 h 10000"/>
                  <a:gd name="connsiteX157" fmla="*/ 5255 w 10000"/>
                  <a:gd name="connsiteY157" fmla="*/ 5205 h 10000"/>
                  <a:gd name="connsiteX158" fmla="*/ 5282 w 10000"/>
                  <a:gd name="connsiteY158" fmla="*/ 5758 h 10000"/>
                  <a:gd name="connsiteX159" fmla="*/ 5313 w 10000"/>
                  <a:gd name="connsiteY159" fmla="*/ 6671 h 10000"/>
                  <a:gd name="connsiteX160" fmla="*/ 5340 w 10000"/>
                  <a:gd name="connsiteY160" fmla="*/ 7776 h 10000"/>
                  <a:gd name="connsiteX161" fmla="*/ 5367 w 10000"/>
                  <a:gd name="connsiteY161" fmla="*/ 6565 h 10000"/>
                  <a:gd name="connsiteX162" fmla="*/ 5399 w 10000"/>
                  <a:gd name="connsiteY162" fmla="*/ 6255 h 10000"/>
                  <a:gd name="connsiteX163" fmla="*/ 5426 w 10000"/>
                  <a:gd name="connsiteY163" fmla="*/ 6155 h 10000"/>
                  <a:gd name="connsiteX164" fmla="*/ 5453 w 10000"/>
                  <a:gd name="connsiteY164" fmla="*/ 6180 h 10000"/>
                  <a:gd name="connsiteX165" fmla="*/ 5484 w 10000"/>
                  <a:gd name="connsiteY165" fmla="*/ 6286 h 10000"/>
                  <a:gd name="connsiteX166" fmla="*/ 5511 w 10000"/>
                  <a:gd name="connsiteY166" fmla="*/ 6484 h 10000"/>
                  <a:gd name="connsiteX167" fmla="*/ 5539 w 10000"/>
                  <a:gd name="connsiteY167" fmla="*/ 6801 h 10000"/>
                  <a:gd name="connsiteX168" fmla="*/ 5570 w 10000"/>
                  <a:gd name="connsiteY168" fmla="*/ 7373 h 10000"/>
                  <a:gd name="connsiteX169" fmla="*/ 5597 w 10000"/>
                  <a:gd name="connsiteY169" fmla="*/ 9447 h 10000"/>
                  <a:gd name="connsiteX170" fmla="*/ 5629 w 10000"/>
                  <a:gd name="connsiteY170" fmla="*/ 7621 h 10000"/>
                  <a:gd name="connsiteX171" fmla="*/ 5656 w 10000"/>
                  <a:gd name="connsiteY171" fmla="*/ 7012 h 10000"/>
                  <a:gd name="connsiteX172" fmla="*/ 5683 w 10000"/>
                  <a:gd name="connsiteY172" fmla="*/ 6708 h 10000"/>
                  <a:gd name="connsiteX173" fmla="*/ 5714 w 10000"/>
                  <a:gd name="connsiteY173" fmla="*/ 6534 h 10000"/>
                  <a:gd name="connsiteX174" fmla="*/ 5741 w 10000"/>
                  <a:gd name="connsiteY174" fmla="*/ 6429 h 10000"/>
                  <a:gd name="connsiteX175" fmla="*/ 5773 w 10000"/>
                  <a:gd name="connsiteY175" fmla="*/ 6385 h 10000"/>
                  <a:gd name="connsiteX176" fmla="*/ 5800 w 10000"/>
                  <a:gd name="connsiteY176" fmla="*/ 6385 h 10000"/>
                  <a:gd name="connsiteX177" fmla="*/ 5827 w 10000"/>
                  <a:gd name="connsiteY177" fmla="*/ 6429 h 10000"/>
                  <a:gd name="connsiteX178" fmla="*/ 5858 w 10000"/>
                  <a:gd name="connsiteY178" fmla="*/ 6516 h 10000"/>
                  <a:gd name="connsiteX179" fmla="*/ 5886 w 10000"/>
                  <a:gd name="connsiteY179" fmla="*/ 6646 h 10000"/>
                  <a:gd name="connsiteX180" fmla="*/ 5913 w 10000"/>
                  <a:gd name="connsiteY180" fmla="*/ 6845 h 10000"/>
                  <a:gd name="connsiteX181" fmla="*/ 5944 w 10000"/>
                  <a:gd name="connsiteY181" fmla="*/ 7149 h 10000"/>
                  <a:gd name="connsiteX182" fmla="*/ 5971 w 10000"/>
                  <a:gd name="connsiteY182" fmla="*/ 7658 h 10000"/>
                  <a:gd name="connsiteX183" fmla="*/ 6003 w 10000"/>
                  <a:gd name="connsiteY183" fmla="*/ 9093 h 10000"/>
                  <a:gd name="connsiteX184" fmla="*/ 6030 w 10000"/>
                  <a:gd name="connsiteY184" fmla="*/ 8106 h 10000"/>
                  <a:gd name="connsiteX185" fmla="*/ 6057 w 10000"/>
                  <a:gd name="connsiteY185" fmla="*/ 7385 h 10000"/>
                  <a:gd name="connsiteX186" fmla="*/ 6088 w 10000"/>
                  <a:gd name="connsiteY186" fmla="*/ 7019 h 10000"/>
                  <a:gd name="connsiteX187" fmla="*/ 6115 w 10000"/>
                  <a:gd name="connsiteY187" fmla="*/ 6789 h 10000"/>
                  <a:gd name="connsiteX188" fmla="*/ 6147 w 10000"/>
                  <a:gd name="connsiteY188" fmla="*/ 6634 h 10000"/>
                  <a:gd name="connsiteX189" fmla="*/ 6174 w 10000"/>
                  <a:gd name="connsiteY189" fmla="*/ 6534 h 10000"/>
                  <a:gd name="connsiteX190" fmla="*/ 6201 w 10000"/>
                  <a:gd name="connsiteY190" fmla="*/ 6472 h 10000"/>
                  <a:gd name="connsiteX191" fmla="*/ 6233 w 10000"/>
                  <a:gd name="connsiteY191" fmla="*/ 6441 h 10000"/>
                  <a:gd name="connsiteX192" fmla="*/ 6260 w 10000"/>
                  <a:gd name="connsiteY192" fmla="*/ 6435 h 10000"/>
                  <a:gd name="connsiteX193" fmla="*/ 6291 w 10000"/>
                  <a:gd name="connsiteY193" fmla="*/ 6460 h 10000"/>
                  <a:gd name="connsiteX194" fmla="*/ 6318 w 10000"/>
                  <a:gd name="connsiteY194" fmla="*/ 6516 h 10000"/>
                  <a:gd name="connsiteX195" fmla="*/ 6345 w 10000"/>
                  <a:gd name="connsiteY195" fmla="*/ 6609 h 10000"/>
                  <a:gd name="connsiteX196" fmla="*/ 6372 w 10000"/>
                  <a:gd name="connsiteY196" fmla="*/ 6733 h 10000"/>
                  <a:gd name="connsiteX197" fmla="*/ 6404 w 10000"/>
                  <a:gd name="connsiteY197" fmla="*/ 6919 h 10000"/>
                  <a:gd name="connsiteX198" fmla="*/ 6431 w 10000"/>
                  <a:gd name="connsiteY198" fmla="*/ 7186 h 10000"/>
                  <a:gd name="connsiteX199" fmla="*/ 6462 w 10000"/>
                  <a:gd name="connsiteY199" fmla="*/ 7596 h 10000"/>
                  <a:gd name="connsiteX200" fmla="*/ 6489 w 10000"/>
                  <a:gd name="connsiteY200" fmla="*/ 8466 h 10000"/>
                  <a:gd name="connsiteX201" fmla="*/ 6516 w 10000"/>
                  <a:gd name="connsiteY201" fmla="*/ 8801 h 10000"/>
                  <a:gd name="connsiteX202" fmla="*/ 6548 w 10000"/>
                  <a:gd name="connsiteY202" fmla="*/ 7714 h 10000"/>
                  <a:gd name="connsiteX203" fmla="*/ 6575 w 10000"/>
                  <a:gd name="connsiteY203" fmla="*/ 7261 h 10000"/>
                  <a:gd name="connsiteX204" fmla="*/ 6607 w 10000"/>
                  <a:gd name="connsiteY204" fmla="*/ 6981 h 10000"/>
                  <a:gd name="connsiteX205" fmla="*/ 6634 w 10000"/>
                  <a:gd name="connsiteY205" fmla="*/ 6795 h 10000"/>
                  <a:gd name="connsiteX206" fmla="*/ 6661 w 10000"/>
                  <a:gd name="connsiteY206" fmla="*/ 6658 h 10000"/>
                  <a:gd name="connsiteX207" fmla="*/ 6692 w 10000"/>
                  <a:gd name="connsiteY207" fmla="*/ 6559 h 10000"/>
                  <a:gd name="connsiteX208" fmla="*/ 6719 w 10000"/>
                  <a:gd name="connsiteY208" fmla="*/ 6497 h 10000"/>
                  <a:gd name="connsiteX209" fmla="*/ 6751 w 10000"/>
                  <a:gd name="connsiteY209" fmla="*/ 6460 h 10000"/>
                  <a:gd name="connsiteX210" fmla="*/ 6778 w 10000"/>
                  <a:gd name="connsiteY210" fmla="*/ 6453 h 10000"/>
                  <a:gd name="connsiteX211" fmla="*/ 6805 w 10000"/>
                  <a:gd name="connsiteY211" fmla="*/ 6460 h 10000"/>
                  <a:gd name="connsiteX212" fmla="*/ 6836 w 10000"/>
                  <a:gd name="connsiteY212" fmla="*/ 6503 h 10000"/>
                  <a:gd name="connsiteX213" fmla="*/ 6863 w 10000"/>
                  <a:gd name="connsiteY213" fmla="*/ 6565 h 10000"/>
                  <a:gd name="connsiteX214" fmla="*/ 6890 w 10000"/>
                  <a:gd name="connsiteY214" fmla="*/ 6658 h 10000"/>
                  <a:gd name="connsiteX215" fmla="*/ 6922 w 10000"/>
                  <a:gd name="connsiteY215" fmla="*/ 6789 h 10000"/>
                  <a:gd name="connsiteX216" fmla="*/ 6949 w 10000"/>
                  <a:gd name="connsiteY216" fmla="*/ 6975 h 10000"/>
                  <a:gd name="connsiteX217" fmla="*/ 6981 w 10000"/>
                  <a:gd name="connsiteY217" fmla="*/ 7236 h 10000"/>
                  <a:gd name="connsiteX218" fmla="*/ 7008 w 10000"/>
                  <a:gd name="connsiteY218" fmla="*/ 7634 h 10000"/>
                  <a:gd name="connsiteX219" fmla="*/ 7035 w 10000"/>
                  <a:gd name="connsiteY219" fmla="*/ 8460 h 10000"/>
                  <a:gd name="connsiteX220" fmla="*/ 7066 w 10000"/>
                  <a:gd name="connsiteY220" fmla="*/ 8969 h 10000"/>
                  <a:gd name="connsiteX221" fmla="*/ 7093 w 10000"/>
                  <a:gd name="connsiteY221" fmla="*/ 7801 h 10000"/>
                  <a:gd name="connsiteX222" fmla="*/ 7125 w 10000"/>
                  <a:gd name="connsiteY222" fmla="*/ 7329 h 10000"/>
                  <a:gd name="connsiteX223" fmla="*/ 7152 w 10000"/>
                  <a:gd name="connsiteY223" fmla="*/ 7037 h 10000"/>
                  <a:gd name="connsiteX224" fmla="*/ 7179 w 10000"/>
                  <a:gd name="connsiteY224" fmla="*/ 6839 h 10000"/>
                  <a:gd name="connsiteX225" fmla="*/ 7210 w 10000"/>
                  <a:gd name="connsiteY225" fmla="*/ 6696 h 10000"/>
                  <a:gd name="connsiteX226" fmla="*/ 7237 w 10000"/>
                  <a:gd name="connsiteY226" fmla="*/ 6590 h 10000"/>
                  <a:gd name="connsiteX227" fmla="*/ 7269 w 10000"/>
                  <a:gd name="connsiteY227" fmla="*/ 6516 h 10000"/>
                  <a:gd name="connsiteX228" fmla="*/ 7296 w 10000"/>
                  <a:gd name="connsiteY228" fmla="*/ 6472 h 10000"/>
                  <a:gd name="connsiteX229" fmla="*/ 7323 w 10000"/>
                  <a:gd name="connsiteY229" fmla="*/ 6447 h 10000"/>
                  <a:gd name="connsiteX230" fmla="*/ 7350 w 10000"/>
                  <a:gd name="connsiteY230" fmla="*/ 6447 h 10000"/>
                  <a:gd name="connsiteX231" fmla="*/ 7382 w 10000"/>
                  <a:gd name="connsiteY231" fmla="*/ 6466 h 10000"/>
                  <a:gd name="connsiteX232" fmla="*/ 7409 w 10000"/>
                  <a:gd name="connsiteY232" fmla="*/ 6509 h 10000"/>
                  <a:gd name="connsiteX233" fmla="*/ 7440 w 10000"/>
                  <a:gd name="connsiteY233" fmla="*/ 6578 h 10000"/>
                  <a:gd name="connsiteX234" fmla="*/ 7467 w 10000"/>
                  <a:gd name="connsiteY234" fmla="*/ 6677 h 10000"/>
                  <a:gd name="connsiteX235" fmla="*/ 7494 w 10000"/>
                  <a:gd name="connsiteY235" fmla="*/ 6814 h 10000"/>
                  <a:gd name="connsiteX236" fmla="*/ 7526 w 10000"/>
                  <a:gd name="connsiteY236" fmla="*/ 7006 h 10000"/>
                  <a:gd name="connsiteX237" fmla="*/ 7553 w 10000"/>
                  <a:gd name="connsiteY237" fmla="*/ 7273 h 10000"/>
                  <a:gd name="connsiteX238" fmla="*/ 7584 w 10000"/>
                  <a:gd name="connsiteY238" fmla="*/ 7696 h 10000"/>
                  <a:gd name="connsiteX239" fmla="*/ 7612 w 10000"/>
                  <a:gd name="connsiteY239" fmla="*/ 8584 h 10000"/>
                  <a:gd name="connsiteX240" fmla="*/ 7639 w 10000"/>
                  <a:gd name="connsiteY240" fmla="*/ 8814 h 10000"/>
                  <a:gd name="connsiteX241" fmla="*/ 7670 w 10000"/>
                  <a:gd name="connsiteY241" fmla="*/ 7770 h 10000"/>
                  <a:gd name="connsiteX242" fmla="*/ 7697 w 10000"/>
                  <a:gd name="connsiteY242" fmla="*/ 7317 h 10000"/>
                  <a:gd name="connsiteX243" fmla="*/ 7729 w 10000"/>
                  <a:gd name="connsiteY243" fmla="*/ 7031 h 10000"/>
                  <a:gd name="connsiteX244" fmla="*/ 7756 w 10000"/>
                  <a:gd name="connsiteY244" fmla="*/ 6839 h 10000"/>
                  <a:gd name="connsiteX245" fmla="*/ 7783 w 10000"/>
                  <a:gd name="connsiteY245" fmla="*/ 6696 h 10000"/>
                  <a:gd name="connsiteX246" fmla="*/ 7810 w 10000"/>
                  <a:gd name="connsiteY246" fmla="*/ 6590 h 10000"/>
                  <a:gd name="connsiteX247" fmla="*/ 7841 w 10000"/>
                  <a:gd name="connsiteY247" fmla="*/ 6522 h 10000"/>
                  <a:gd name="connsiteX248" fmla="*/ 7868 w 10000"/>
                  <a:gd name="connsiteY248" fmla="*/ 6472 h 10000"/>
                  <a:gd name="connsiteX249" fmla="*/ 7900 w 10000"/>
                  <a:gd name="connsiteY249" fmla="*/ 6447 h 10000"/>
                  <a:gd name="connsiteX250" fmla="*/ 7927 w 10000"/>
                  <a:gd name="connsiteY250" fmla="*/ 6447 h 10000"/>
                  <a:gd name="connsiteX251" fmla="*/ 7954 w 10000"/>
                  <a:gd name="connsiteY251" fmla="*/ 6466 h 10000"/>
                  <a:gd name="connsiteX252" fmla="*/ 7986 w 10000"/>
                  <a:gd name="connsiteY252" fmla="*/ 6509 h 10000"/>
                  <a:gd name="connsiteX253" fmla="*/ 8013 w 10000"/>
                  <a:gd name="connsiteY253" fmla="*/ 6578 h 10000"/>
                  <a:gd name="connsiteX254" fmla="*/ 8044 w 10000"/>
                  <a:gd name="connsiteY254" fmla="*/ 6683 h 10000"/>
                  <a:gd name="connsiteX255" fmla="*/ 8071 w 10000"/>
                  <a:gd name="connsiteY255" fmla="*/ 6820 h 10000"/>
                  <a:gd name="connsiteX256" fmla="*/ 8098 w 10000"/>
                  <a:gd name="connsiteY256" fmla="*/ 7006 h 10000"/>
                  <a:gd name="connsiteX257" fmla="*/ 8130 w 10000"/>
                  <a:gd name="connsiteY257" fmla="*/ 7280 h 10000"/>
                  <a:gd name="connsiteX258" fmla="*/ 8157 w 10000"/>
                  <a:gd name="connsiteY258" fmla="*/ 7714 h 10000"/>
                  <a:gd name="connsiteX259" fmla="*/ 8188 w 10000"/>
                  <a:gd name="connsiteY259" fmla="*/ 8671 h 10000"/>
                  <a:gd name="connsiteX260" fmla="*/ 8215 w 10000"/>
                  <a:gd name="connsiteY260" fmla="*/ 8696 h 10000"/>
                  <a:gd name="connsiteX261" fmla="*/ 8242 w 10000"/>
                  <a:gd name="connsiteY261" fmla="*/ 7720 h 10000"/>
                  <a:gd name="connsiteX262" fmla="*/ 8274 w 10000"/>
                  <a:gd name="connsiteY262" fmla="*/ 7286 h 10000"/>
                  <a:gd name="connsiteX263" fmla="*/ 8301 w 10000"/>
                  <a:gd name="connsiteY263" fmla="*/ 7006 h 10000"/>
                  <a:gd name="connsiteX264" fmla="*/ 8328 w 10000"/>
                  <a:gd name="connsiteY264" fmla="*/ 6820 h 10000"/>
                  <a:gd name="connsiteX265" fmla="*/ 8360 w 10000"/>
                  <a:gd name="connsiteY265" fmla="*/ 6683 h 10000"/>
                  <a:gd name="connsiteX266" fmla="*/ 8387 w 10000"/>
                  <a:gd name="connsiteY266" fmla="*/ 6584 h 10000"/>
                  <a:gd name="connsiteX267" fmla="*/ 8418 w 10000"/>
                  <a:gd name="connsiteY267" fmla="*/ 6516 h 10000"/>
                  <a:gd name="connsiteX268" fmla="*/ 8445 w 10000"/>
                  <a:gd name="connsiteY268" fmla="*/ 6472 h 10000"/>
                  <a:gd name="connsiteX269" fmla="*/ 8472 w 10000"/>
                  <a:gd name="connsiteY269" fmla="*/ 6453 h 10000"/>
                  <a:gd name="connsiteX270" fmla="*/ 8504 w 10000"/>
                  <a:gd name="connsiteY270" fmla="*/ 6460 h 10000"/>
                  <a:gd name="connsiteX271" fmla="*/ 8531 w 10000"/>
                  <a:gd name="connsiteY271" fmla="*/ 6491 h 10000"/>
                  <a:gd name="connsiteX272" fmla="*/ 8562 w 10000"/>
                  <a:gd name="connsiteY272" fmla="*/ 6553 h 10000"/>
                  <a:gd name="connsiteX273" fmla="*/ 8589 w 10000"/>
                  <a:gd name="connsiteY273" fmla="*/ 6640 h 10000"/>
                  <a:gd name="connsiteX274" fmla="*/ 8616 w 10000"/>
                  <a:gd name="connsiteY274" fmla="*/ 6770 h 10000"/>
                  <a:gd name="connsiteX275" fmla="*/ 8648 w 10000"/>
                  <a:gd name="connsiteY275" fmla="*/ 6944 h 10000"/>
                  <a:gd name="connsiteX276" fmla="*/ 8675 w 10000"/>
                  <a:gd name="connsiteY276" fmla="*/ 7205 h 10000"/>
                  <a:gd name="connsiteX277" fmla="*/ 8707 w 10000"/>
                  <a:gd name="connsiteY277" fmla="*/ 7615 h 10000"/>
                  <a:gd name="connsiteX278" fmla="*/ 8734 w 10000"/>
                  <a:gd name="connsiteY278" fmla="*/ 8460 h 10000"/>
                  <a:gd name="connsiteX279" fmla="*/ 8761 w 10000"/>
                  <a:gd name="connsiteY279" fmla="*/ 8839 h 10000"/>
                  <a:gd name="connsiteX280" fmla="*/ 8788 w 10000"/>
                  <a:gd name="connsiteY280" fmla="*/ 7733 h 10000"/>
                  <a:gd name="connsiteX281" fmla="*/ 8819 w 10000"/>
                  <a:gd name="connsiteY281" fmla="*/ 7267 h 10000"/>
                  <a:gd name="connsiteX282" fmla="*/ 8851 w 10000"/>
                  <a:gd name="connsiteY282" fmla="*/ 6981 h 10000"/>
                  <a:gd name="connsiteX283" fmla="*/ 8878 w 10000"/>
                  <a:gd name="connsiteY283" fmla="*/ 6783 h 10000"/>
                  <a:gd name="connsiteX284" fmla="*/ 8905 w 10000"/>
                  <a:gd name="connsiteY284" fmla="*/ 6646 h 10000"/>
                  <a:gd name="connsiteX285" fmla="*/ 8932 w 10000"/>
                  <a:gd name="connsiteY285" fmla="*/ 6547 h 10000"/>
                  <a:gd name="connsiteX286" fmla="*/ 8963 w 10000"/>
                  <a:gd name="connsiteY286" fmla="*/ 6484 h 10000"/>
                  <a:gd name="connsiteX287" fmla="*/ 8991 w 10000"/>
                  <a:gd name="connsiteY287" fmla="*/ 6453 h 10000"/>
                  <a:gd name="connsiteX288" fmla="*/ 9022 w 10000"/>
                  <a:gd name="connsiteY288" fmla="*/ 6447 h 10000"/>
                  <a:gd name="connsiteX289" fmla="*/ 9049 w 10000"/>
                  <a:gd name="connsiteY289" fmla="*/ 6472 h 10000"/>
                  <a:gd name="connsiteX290" fmla="*/ 9076 w 10000"/>
                  <a:gd name="connsiteY290" fmla="*/ 6528 h 10000"/>
                  <a:gd name="connsiteX291" fmla="*/ 9108 w 10000"/>
                  <a:gd name="connsiteY291" fmla="*/ 6621 h 10000"/>
                  <a:gd name="connsiteX292" fmla="*/ 9135 w 10000"/>
                  <a:gd name="connsiteY292" fmla="*/ 6758 h 10000"/>
                  <a:gd name="connsiteX293" fmla="*/ 9166 w 10000"/>
                  <a:gd name="connsiteY293" fmla="*/ 6957 h 10000"/>
                  <a:gd name="connsiteX294" fmla="*/ 9193 w 10000"/>
                  <a:gd name="connsiteY294" fmla="*/ 7267 h 10000"/>
                  <a:gd name="connsiteX295" fmla="*/ 9220 w 10000"/>
                  <a:gd name="connsiteY295" fmla="*/ 7814 h 10000"/>
                  <a:gd name="connsiteX296" fmla="*/ 9252 w 10000"/>
                  <a:gd name="connsiteY296" fmla="*/ 9863 h 10000"/>
                  <a:gd name="connsiteX297" fmla="*/ 9279 w 10000"/>
                  <a:gd name="connsiteY297" fmla="*/ 7988 h 10000"/>
                  <a:gd name="connsiteX298" fmla="*/ 9306 w 10000"/>
                  <a:gd name="connsiteY298" fmla="*/ 7335 h 10000"/>
                  <a:gd name="connsiteX299" fmla="*/ 9338 w 10000"/>
                  <a:gd name="connsiteY299" fmla="*/ 6988 h 10000"/>
                  <a:gd name="connsiteX300" fmla="*/ 9365 w 10000"/>
                  <a:gd name="connsiteY300" fmla="*/ 6758 h 10000"/>
                  <a:gd name="connsiteX301" fmla="*/ 9396 w 10000"/>
                  <a:gd name="connsiteY301" fmla="*/ 6602 h 10000"/>
                  <a:gd name="connsiteX302" fmla="*/ 9423 w 10000"/>
                  <a:gd name="connsiteY302" fmla="*/ 6503 h 10000"/>
                  <a:gd name="connsiteX303" fmla="*/ 9450 w 10000"/>
                  <a:gd name="connsiteY303" fmla="*/ 6447 h 10000"/>
                  <a:gd name="connsiteX304" fmla="*/ 9482 w 10000"/>
                  <a:gd name="connsiteY304" fmla="*/ 6435 h 10000"/>
                  <a:gd name="connsiteX305" fmla="*/ 9509 w 10000"/>
                  <a:gd name="connsiteY305" fmla="*/ 6460 h 10000"/>
                  <a:gd name="connsiteX306" fmla="*/ 9540 w 10000"/>
                  <a:gd name="connsiteY306" fmla="*/ 6534 h 10000"/>
                  <a:gd name="connsiteX307" fmla="*/ 9567 w 10000"/>
                  <a:gd name="connsiteY307" fmla="*/ 6665 h 10000"/>
                  <a:gd name="connsiteX308" fmla="*/ 9594 w 10000"/>
                  <a:gd name="connsiteY308" fmla="*/ 6882 h 10000"/>
                  <a:gd name="connsiteX309" fmla="*/ 9626 w 10000"/>
                  <a:gd name="connsiteY309" fmla="*/ 7242 h 10000"/>
                  <a:gd name="connsiteX310" fmla="*/ 9653 w 10000"/>
                  <a:gd name="connsiteY310" fmla="*/ 7981 h 10000"/>
                  <a:gd name="connsiteX311" fmla="*/ 9680 w 10000"/>
                  <a:gd name="connsiteY311" fmla="*/ 8820 h 10000"/>
                  <a:gd name="connsiteX312" fmla="*/ 9712 w 10000"/>
                  <a:gd name="connsiteY312" fmla="*/ 7484 h 10000"/>
                  <a:gd name="connsiteX313" fmla="*/ 9739 w 10000"/>
                  <a:gd name="connsiteY313" fmla="*/ 7012 h 10000"/>
                  <a:gd name="connsiteX314" fmla="*/ 9766 w 10000"/>
                  <a:gd name="connsiteY314" fmla="*/ 6758 h 10000"/>
                  <a:gd name="connsiteX315" fmla="*/ 9797 w 10000"/>
                  <a:gd name="connsiteY315" fmla="*/ 6615 h 10000"/>
                  <a:gd name="connsiteX316" fmla="*/ 9824 w 10000"/>
                  <a:gd name="connsiteY316" fmla="*/ 6559 h 10000"/>
                  <a:gd name="connsiteX317" fmla="*/ 9856 w 10000"/>
                  <a:gd name="connsiteY317" fmla="*/ 6590 h 10000"/>
                  <a:gd name="connsiteX318" fmla="*/ 9883 w 10000"/>
                  <a:gd name="connsiteY318" fmla="*/ 6708 h 10000"/>
                  <a:gd name="connsiteX319" fmla="*/ 9910 w 10000"/>
                  <a:gd name="connsiteY319" fmla="*/ 6950 h 10000"/>
                  <a:gd name="connsiteX320" fmla="*/ 9941 w 10000"/>
                  <a:gd name="connsiteY320" fmla="*/ 7404 h 10000"/>
                  <a:gd name="connsiteX321" fmla="*/ 9968 w 10000"/>
                  <a:gd name="connsiteY321" fmla="*/ 8516 h 10000"/>
                  <a:gd name="connsiteX322" fmla="*/ 10000 w 10000"/>
                  <a:gd name="connsiteY32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11 w 10000"/>
                  <a:gd name="connsiteY93" fmla="*/ 230 h 10000"/>
                  <a:gd name="connsiteX94" fmla="*/ 3470 w 10000"/>
                  <a:gd name="connsiteY94" fmla="*/ 149 h 10000"/>
                  <a:gd name="connsiteX95" fmla="*/ 3497 w 10000"/>
                  <a:gd name="connsiteY95" fmla="*/ 118 h 10000"/>
                  <a:gd name="connsiteX96" fmla="*/ 3529 w 10000"/>
                  <a:gd name="connsiteY96" fmla="*/ 87 h 10000"/>
                  <a:gd name="connsiteX97" fmla="*/ 3556 w 10000"/>
                  <a:gd name="connsiteY97" fmla="*/ 68 h 10000"/>
                  <a:gd name="connsiteX98" fmla="*/ 3587 w 10000"/>
                  <a:gd name="connsiteY98" fmla="*/ 43 h 10000"/>
                  <a:gd name="connsiteX99" fmla="*/ 3614 w 10000"/>
                  <a:gd name="connsiteY99" fmla="*/ 31 h 10000"/>
                  <a:gd name="connsiteX100" fmla="*/ 3641 w 10000"/>
                  <a:gd name="connsiteY100" fmla="*/ 19 h 10000"/>
                  <a:gd name="connsiteX101" fmla="*/ 3673 w 10000"/>
                  <a:gd name="connsiteY101" fmla="*/ 6 h 10000"/>
                  <a:gd name="connsiteX102" fmla="*/ 3700 w 10000"/>
                  <a:gd name="connsiteY102" fmla="*/ 6 h 10000"/>
                  <a:gd name="connsiteX103" fmla="*/ 3731 w 10000"/>
                  <a:gd name="connsiteY103" fmla="*/ 0 h 10000"/>
                  <a:gd name="connsiteX104" fmla="*/ 3758 w 10000"/>
                  <a:gd name="connsiteY104" fmla="*/ 0 h 10000"/>
                  <a:gd name="connsiteX105" fmla="*/ 3785 w 10000"/>
                  <a:gd name="connsiteY105" fmla="*/ 6 h 10000"/>
                  <a:gd name="connsiteX106" fmla="*/ 3817 w 10000"/>
                  <a:gd name="connsiteY106" fmla="*/ 12 h 10000"/>
                  <a:gd name="connsiteX107" fmla="*/ 3844 w 10000"/>
                  <a:gd name="connsiteY107" fmla="*/ 19 h 10000"/>
                  <a:gd name="connsiteX108" fmla="*/ 3876 w 10000"/>
                  <a:gd name="connsiteY108" fmla="*/ 31 h 10000"/>
                  <a:gd name="connsiteX109" fmla="*/ 3903 w 10000"/>
                  <a:gd name="connsiteY109" fmla="*/ 43 h 10000"/>
                  <a:gd name="connsiteX110" fmla="*/ 3930 w 10000"/>
                  <a:gd name="connsiteY110" fmla="*/ 62 h 10000"/>
                  <a:gd name="connsiteX111" fmla="*/ 3957 w 10000"/>
                  <a:gd name="connsiteY111" fmla="*/ 81 h 10000"/>
                  <a:gd name="connsiteX112" fmla="*/ 3988 w 10000"/>
                  <a:gd name="connsiteY112" fmla="*/ 106 h 10000"/>
                  <a:gd name="connsiteX113" fmla="*/ 4015 w 10000"/>
                  <a:gd name="connsiteY113" fmla="*/ 130 h 10000"/>
                  <a:gd name="connsiteX114" fmla="*/ 4047 w 10000"/>
                  <a:gd name="connsiteY114" fmla="*/ 155 h 10000"/>
                  <a:gd name="connsiteX115" fmla="*/ 4074 w 10000"/>
                  <a:gd name="connsiteY115" fmla="*/ 186 h 10000"/>
                  <a:gd name="connsiteX116" fmla="*/ 4101 w 10000"/>
                  <a:gd name="connsiteY116" fmla="*/ 217 h 10000"/>
                  <a:gd name="connsiteX117" fmla="*/ 4132 w 10000"/>
                  <a:gd name="connsiteY117" fmla="*/ 255 h 10000"/>
                  <a:gd name="connsiteX118" fmla="*/ 4160 w 10000"/>
                  <a:gd name="connsiteY118" fmla="*/ 292 h 10000"/>
                  <a:gd name="connsiteX119" fmla="*/ 4191 w 10000"/>
                  <a:gd name="connsiteY119" fmla="*/ 329 h 10000"/>
                  <a:gd name="connsiteX120" fmla="*/ 4218 w 10000"/>
                  <a:gd name="connsiteY120" fmla="*/ 373 h 10000"/>
                  <a:gd name="connsiteX121" fmla="*/ 4245 w 10000"/>
                  <a:gd name="connsiteY121" fmla="*/ 422 h 10000"/>
                  <a:gd name="connsiteX122" fmla="*/ 4277 w 10000"/>
                  <a:gd name="connsiteY122" fmla="*/ 466 h 10000"/>
                  <a:gd name="connsiteX123" fmla="*/ 4304 w 10000"/>
                  <a:gd name="connsiteY123" fmla="*/ 522 h 10000"/>
                  <a:gd name="connsiteX124" fmla="*/ 4335 w 10000"/>
                  <a:gd name="connsiteY124" fmla="*/ 571 h 10000"/>
                  <a:gd name="connsiteX125" fmla="*/ 4362 w 10000"/>
                  <a:gd name="connsiteY125" fmla="*/ 634 h 10000"/>
                  <a:gd name="connsiteX126" fmla="*/ 4389 w 10000"/>
                  <a:gd name="connsiteY126" fmla="*/ 689 h 10000"/>
                  <a:gd name="connsiteX127" fmla="*/ 4421 w 10000"/>
                  <a:gd name="connsiteY127" fmla="*/ 752 h 10000"/>
                  <a:gd name="connsiteX128" fmla="*/ 4448 w 10000"/>
                  <a:gd name="connsiteY128" fmla="*/ 820 h 10000"/>
                  <a:gd name="connsiteX129" fmla="*/ 4475 w 10000"/>
                  <a:gd name="connsiteY129" fmla="*/ 888 h 10000"/>
                  <a:gd name="connsiteX130" fmla="*/ 4507 w 10000"/>
                  <a:gd name="connsiteY130" fmla="*/ 957 h 10000"/>
                  <a:gd name="connsiteX131" fmla="*/ 4534 w 10000"/>
                  <a:gd name="connsiteY131" fmla="*/ 1037 h 10000"/>
                  <a:gd name="connsiteX132" fmla="*/ 4565 w 10000"/>
                  <a:gd name="connsiteY132" fmla="*/ 1118 h 10000"/>
                  <a:gd name="connsiteX133" fmla="*/ 4592 w 10000"/>
                  <a:gd name="connsiteY133" fmla="*/ 1199 h 10000"/>
                  <a:gd name="connsiteX134" fmla="*/ 4619 w 10000"/>
                  <a:gd name="connsiteY134" fmla="*/ 1286 h 10000"/>
                  <a:gd name="connsiteX135" fmla="*/ 4651 w 10000"/>
                  <a:gd name="connsiteY135" fmla="*/ 1373 h 10000"/>
                  <a:gd name="connsiteX136" fmla="*/ 4678 w 10000"/>
                  <a:gd name="connsiteY136" fmla="*/ 1472 h 10000"/>
                  <a:gd name="connsiteX137" fmla="*/ 4709 w 10000"/>
                  <a:gd name="connsiteY137" fmla="*/ 1565 h 10000"/>
                  <a:gd name="connsiteX138" fmla="*/ 4736 w 10000"/>
                  <a:gd name="connsiteY138" fmla="*/ 1671 h 10000"/>
                  <a:gd name="connsiteX139" fmla="*/ 4763 w 10000"/>
                  <a:gd name="connsiteY139" fmla="*/ 1776 h 10000"/>
                  <a:gd name="connsiteX140" fmla="*/ 4795 w 10000"/>
                  <a:gd name="connsiteY140" fmla="*/ 1894 h 10000"/>
                  <a:gd name="connsiteX141" fmla="*/ 4822 w 10000"/>
                  <a:gd name="connsiteY141" fmla="*/ 2012 h 10000"/>
                  <a:gd name="connsiteX142" fmla="*/ 4854 w 10000"/>
                  <a:gd name="connsiteY142" fmla="*/ 2137 h 10000"/>
                  <a:gd name="connsiteX143" fmla="*/ 4881 w 10000"/>
                  <a:gd name="connsiteY143" fmla="*/ 2267 h 10000"/>
                  <a:gd name="connsiteX144" fmla="*/ 4908 w 10000"/>
                  <a:gd name="connsiteY144" fmla="*/ 2404 h 10000"/>
                  <a:gd name="connsiteX145" fmla="*/ 4935 w 10000"/>
                  <a:gd name="connsiteY145" fmla="*/ 2553 h 10000"/>
                  <a:gd name="connsiteX146" fmla="*/ 4966 w 10000"/>
                  <a:gd name="connsiteY146" fmla="*/ 2708 h 10000"/>
                  <a:gd name="connsiteX147" fmla="*/ 4993 w 10000"/>
                  <a:gd name="connsiteY147" fmla="*/ 2870 h 10000"/>
                  <a:gd name="connsiteX148" fmla="*/ 5025 w 10000"/>
                  <a:gd name="connsiteY148" fmla="*/ 3043 h 10000"/>
                  <a:gd name="connsiteX149" fmla="*/ 5052 w 10000"/>
                  <a:gd name="connsiteY149" fmla="*/ 3230 h 10000"/>
                  <a:gd name="connsiteX150" fmla="*/ 5079 w 10000"/>
                  <a:gd name="connsiteY150" fmla="*/ 3429 h 10000"/>
                  <a:gd name="connsiteX151" fmla="*/ 5110 w 10000"/>
                  <a:gd name="connsiteY151" fmla="*/ 3646 h 10000"/>
                  <a:gd name="connsiteX152" fmla="*/ 5137 w 10000"/>
                  <a:gd name="connsiteY152" fmla="*/ 3882 h 10000"/>
                  <a:gd name="connsiteX153" fmla="*/ 5169 w 10000"/>
                  <a:gd name="connsiteY153" fmla="*/ 4143 h 10000"/>
                  <a:gd name="connsiteX154" fmla="*/ 5196 w 10000"/>
                  <a:gd name="connsiteY154" fmla="*/ 4441 h 10000"/>
                  <a:gd name="connsiteX155" fmla="*/ 5223 w 10000"/>
                  <a:gd name="connsiteY155" fmla="*/ 4789 h 10000"/>
                  <a:gd name="connsiteX156" fmla="*/ 5255 w 10000"/>
                  <a:gd name="connsiteY156" fmla="*/ 5205 h 10000"/>
                  <a:gd name="connsiteX157" fmla="*/ 5282 w 10000"/>
                  <a:gd name="connsiteY157" fmla="*/ 5758 h 10000"/>
                  <a:gd name="connsiteX158" fmla="*/ 5313 w 10000"/>
                  <a:gd name="connsiteY158" fmla="*/ 6671 h 10000"/>
                  <a:gd name="connsiteX159" fmla="*/ 5340 w 10000"/>
                  <a:gd name="connsiteY159" fmla="*/ 7776 h 10000"/>
                  <a:gd name="connsiteX160" fmla="*/ 5367 w 10000"/>
                  <a:gd name="connsiteY160" fmla="*/ 6565 h 10000"/>
                  <a:gd name="connsiteX161" fmla="*/ 5399 w 10000"/>
                  <a:gd name="connsiteY161" fmla="*/ 6255 h 10000"/>
                  <a:gd name="connsiteX162" fmla="*/ 5426 w 10000"/>
                  <a:gd name="connsiteY162" fmla="*/ 6155 h 10000"/>
                  <a:gd name="connsiteX163" fmla="*/ 5453 w 10000"/>
                  <a:gd name="connsiteY163" fmla="*/ 6180 h 10000"/>
                  <a:gd name="connsiteX164" fmla="*/ 5484 w 10000"/>
                  <a:gd name="connsiteY164" fmla="*/ 6286 h 10000"/>
                  <a:gd name="connsiteX165" fmla="*/ 5511 w 10000"/>
                  <a:gd name="connsiteY165" fmla="*/ 6484 h 10000"/>
                  <a:gd name="connsiteX166" fmla="*/ 5539 w 10000"/>
                  <a:gd name="connsiteY166" fmla="*/ 6801 h 10000"/>
                  <a:gd name="connsiteX167" fmla="*/ 5570 w 10000"/>
                  <a:gd name="connsiteY167" fmla="*/ 7373 h 10000"/>
                  <a:gd name="connsiteX168" fmla="*/ 5597 w 10000"/>
                  <a:gd name="connsiteY168" fmla="*/ 9447 h 10000"/>
                  <a:gd name="connsiteX169" fmla="*/ 5629 w 10000"/>
                  <a:gd name="connsiteY169" fmla="*/ 7621 h 10000"/>
                  <a:gd name="connsiteX170" fmla="*/ 5656 w 10000"/>
                  <a:gd name="connsiteY170" fmla="*/ 7012 h 10000"/>
                  <a:gd name="connsiteX171" fmla="*/ 5683 w 10000"/>
                  <a:gd name="connsiteY171" fmla="*/ 6708 h 10000"/>
                  <a:gd name="connsiteX172" fmla="*/ 5714 w 10000"/>
                  <a:gd name="connsiteY172" fmla="*/ 6534 h 10000"/>
                  <a:gd name="connsiteX173" fmla="*/ 5741 w 10000"/>
                  <a:gd name="connsiteY173" fmla="*/ 6429 h 10000"/>
                  <a:gd name="connsiteX174" fmla="*/ 5773 w 10000"/>
                  <a:gd name="connsiteY174" fmla="*/ 6385 h 10000"/>
                  <a:gd name="connsiteX175" fmla="*/ 5800 w 10000"/>
                  <a:gd name="connsiteY175" fmla="*/ 6385 h 10000"/>
                  <a:gd name="connsiteX176" fmla="*/ 5827 w 10000"/>
                  <a:gd name="connsiteY176" fmla="*/ 6429 h 10000"/>
                  <a:gd name="connsiteX177" fmla="*/ 5858 w 10000"/>
                  <a:gd name="connsiteY177" fmla="*/ 6516 h 10000"/>
                  <a:gd name="connsiteX178" fmla="*/ 5886 w 10000"/>
                  <a:gd name="connsiteY178" fmla="*/ 6646 h 10000"/>
                  <a:gd name="connsiteX179" fmla="*/ 5913 w 10000"/>
                  <a:gd name="connsiteY179" fmla="*/ 6845 h 10000"/>
                  <a:gd name="connsiteX180" fmla="*/ 5944 w 10000"/>
                  <a:gd name="connsiteY180" fmla="*/ 7149 h 10000"/>
                  <a:gd name="connsiteX181" fmla="*/ 5971 w 10000"/>
                  <a:gd name="connsiteY181" fmla="*/ 7658 h 10000"/>
                  <a:gd name="connsiteX182" fmla="*/ 6003 w 10000"/>
                  <a:gd name="connsiteY182" fmla="*/ 9093 h 10000"/>
                  <a:gd name="connsiteX183" fmla="*/ 6030 w 10000"/>
                  <a:gd name="connsiteY183" fmla="*/ 8106 h 10000"/>
                  <a:gd name="connsiteX184" fmla="*/ 6057 w 10000"/>
                  <a:gd name="connsiteY184" fmla="*/ 7385 h 10000"/>
                  <a:gd name="connsiteX185" fmla="*/ 6088 w 10000"/>
                  <a:gd name="connsiteY185" fmla="*/ 7019 h 10000"/>
                  <a:gd name="connsiteX186" fmla="*/ 6115 w 10000"/>
                  <a:gd name="connsiteY186" fmla="*/ 6789 h 10000"/>
                  <a:gd name="connsiteX187" fmla="*/ 6147 w 10000"/>
                  <a:gd name="connsiteY187" fmla="*/ 6634 h 10000"/>
                  <a:gd name="connsiteX188" fmla="*/ 6174 w 10000"/>
                  <a:gd name="connsiteY188" fmla="*/ 6534 h 10000"/>
                  <a:gd name="connsiteX189" fmla="*/ 6201 w 10000"/>
                  <a:gd name="connsiteY189" fmla="*/ 6472 h 10000"/>
                  <a:gd name="connsiteX190" fmla="*/ 6233 w 10000"/>
                  <a:gd name="connsiteY190" fmla="*/ 6441 h 10000"/>
                  <a:gd name="connsiteX191" fmla="*/ 6260 w 10000"/>
                  <a:gd name="connsiteY191" fmla="*/ 6435 h 10000"/>
                  <a:gd name="connsiteX192" fmla="*/ 6291 w 10000"/>
                  <a:gd name="connsiteY192" fmla="*/ 6460 h 10000"/>
                  <a:gd name="connsiteX193" fmla="*/ 6318 w 10000"/>
                  <a:gd name="connsiteY193" fmla="*/ 6516 h 10000"/>
                  <a:gd name="connsiteX194" fmla="*/ 6345 w 10000"/>
                  <a:gd name="connsiteY194" fmla="*/ 6609 h 10000"/>
                  <a:gd name="connsiteX195" fmla="*/ 6372 w 10000"/>
                  <a:gd name="connsiteY195" fmla="*/ 6733 h 10000"/>
                  <a:gd name="connsiteX196" fmla="*/ 6404 w 10000"/>
                  <a:gd name="connsiteY196" fmla="*/ 6919 h 10000"/>
                  <a:gd name="connsiteX197" fmla="*/ 6431 w 10000"/>
                  <a:gd name="connsiteY197" fmla="*/ 7186 h 10000"/>
                  <a:gd name="connsiteX198" fmla="*/ 6462 w 10000"/>
                  <a:gd name="connsiteY198" fmla="*/ 7596 h 10000"/>
                  <a:gd name="connsiteX199" fmla="*/ 6489 w 10000"/>
                  <a:gd name="connsiteY199" fmla="*/ 8466 h 10000"/>
                  <a:gd name="connsiteX200" fmla="*/ 6516 w 10000"/>
                  <a:gd name="connsiteY200" fmla="*/ 8801 h 10000"/>
                  <a:gd name="connsiteX201" fmla="*/ 6548 w 10000"/>
                  <a:gd name="connsiteY201" fmla="*/ 7714 h 10000"/>
                  <a:gd name="connsiteX202" fmla="*/ 6575 w 10000"/>
                  <a:gd name="connsiteY202" fmla="*/ 7261 h 10000"/>
                  <a:gd name="connsiteX203" fmla="*/ 6607 w 10000"/>
                  <a:gd name="connsiteY203" fmla="*/ 6981 h 10000"/>
                  <a:gd name="connsiteX204" fmla="*/ 6634 w 10000"/>
                  <a:gd name="connsiteY204" fmla="*/ 6795 h 10000"/>
                  <a:gd name="connsiteX205" fmla="*/ 6661 w 10000"/>
                  <a:gd name="connsiteY205" fmla="*/ 6658 h 10000"/>
                  <a:gd name="connsiteX206" fmla="*/ 6692 w 10000"/>
                  <a:gd name="connsiteY206" fmla="*/ 6559 h 10000"/>
                  <a:gd name="connsiteX207" fmla="*/ 6719 w 10000"/>
                  <a:gd name="connsiteY207" fmla="*/ 6497 h 10000"/>
                  <a:gd name="connsiteX208" fmla="*/ 6751 w 10000"/>
                  <a:gd name="connsiteY208" fmla="*/ 6460 h 10000"/>
                  <a:gd name="connsiteX209" fmla="*/ 6778 w 10000"/>
                  <a:gd name="connsiteY209" fmla="*/ 6453 h 10000"/>
                  <a:gd name="connsiteX210" fmla="*/ 6805 w 10000"/>
                  <a:gd name="connsiteY210" fmla="*/ 6460 h 10000"/>
                  <a:gd name="connsiteX211" fmla="*/ 6836 w 10000"/>
                  <a:gd name="connsiteY211" fmla="*/ 6503 h 10000"/>
                  <a:gd name="connsiteX212" fmla="*/ 6863 w 10000"/>
                  <a:gd name="connsiteY212" fmla="*/ 6565 h 10000"/>
                  <a:gd name="connsiteX213" fmla="*/ 6890 w 10000"/>
                  <a:gd name="connsiteY213" fmla="*/ 6658 h 10000"/>
                  <a:gd name="connsiteX214" fmla="*/ 6922 w 10000"/>
                  <a:gd name="connsiteY214" fmla="*/ 6789 h 10000"/>
                  <a:gd name="connsiteX215" fmla="*/ 6949 w 10000"/>
                  <a:gd name="connsiteY215" fmla="*/ 6975 h 10000"/>
                  <a:gd name="connsiteX216" fmla="*/ 6981 w 10000"/>
                  <a:gd name="connsiteY216" fmla="*/ 7236 h 10000"/>
                  <a:gd name="connsiteX217" fmla="*/ 7008 w 10000"/>
                  <a:gd name="connsiteY217" fmla="*/ 7634 h 10000"/>
                  <a:gd name="connsiteX218" fmla="*/ 7035 w 10000"/>
                  <a:gd name="connsiteY218" fmla="*/ 8460 h 10000"/>
                  <a:gd name="connsiteX219" fmla="*/ 7066 w 10000"/>
                  <a:gd name="connsiteY219" fmla="*/ 8969 h 10000"/>
                  <a:gd name="connsiteX220" fmla="*/ 7093 w 10000"/>
                  <a:gd name="connsiteY220" fmla="*/ 7801 h 10000"/>
                  <a:gd name="connsiteX221" fmla="*/ 7125 w 10000"/>
                  <a:gd name="connsiteY221" fmla="*/ 7329 h 10000"/>
                  <a:gd name="connsiteX222" fmla="*/ 7152 w 10000"/>
                  <a:gd name="connsiteY222" fmla="*/ 7037 h 10000"/>
                  <a:gd name="connsiteX223" fmla="*/ 7179 w 10000"/>
                  <a:gd name="connsiteY223" fmla="*/ 6839 h 10000"/>
                  <a:gd name="connsiteX224" fmla="*/ 7210 w 10000"/>
                  <a:gd name="connsiteY224" fmla="*/ 6696 h 10000"/>
                  <a:gd name="connsiteX225" fmla="*/ 7237 w 10000"/>
                  <a:gd name="connsiteY225" fmla="*/ 6590 h 10000"/>
                  <a:gd name="connsiteX226" fmla="*/ 7269 w 10000"/>
                  <a:gd name="connsiteY226" fmla="*/ 6516 h 10000"/>
                  <a:gd name="connsiteX227" fmla="*/ 7296 w 10000"/>
                  <a:gd name="connsiteY227" fmla="*/ 6472 h 10000"/>
                  <a:gd name="connsiteX228" fmla="*/ 7323 w 10000"/>
                  <a:gd name="connsiteY228" fmla="*/ 6447 h 10000"/>
                  <a:gd name="connsiteX229" fmla="*/ 7350 w 10000"/>
                  <a:gd name="connsiteY229" fmla="*/ 6447 h 10000"/>
                  <a:gd name="connsiteX230" fmla="*/ 7382 w 10000"/>
                  <a:gd name="connsiteY230" fmla="*/ 6466 h 10000"/>
                  <a:gd name="connsiteX231" fmla="*/ 7409 w 10000"/>
                  <a:gd name="connsiteY231" fmla="*/ 6509 h 10000"/>
                  <a:gd name="connsiteX232" fmla="*/ 7440 w 10000"/>
                  <a:gd name="connsiteY232" fmla="*/ 6578 h 10000"/>
                  <a:gd name="connsiteX233" fmla="*/ 7467 w 10000"/>
                  <a:gd name="connsiteY233" fmla="*/ 6677 h 10000"/>
                  <a:gd name="connsiteX234" fmla="*/ 7494 w 10000"/>
                  <a:gd name="connsiteY234" fmla="*/ 6814 h 10000"/>
                  <a:gd name="connsiteX235" fmla="*/ 7526 w 10000"/>
                  <a:gd name="connsiteY235" fmla="*/ 7006 h 10000"/>
                  <a:gd name="connsiteX236" fmla="*/ 7553 w 10000"/>
                  <a:gd name="connsiteY236" fmla="*/ 7273 h 10000"/>
                  <a:gd name="connsiteX237" fmla="*/ 7584 w 10000"/>
                  <a:gd name="connsiteY237" fmla="*/ 7696 h 10000"/>
                  <a:gd name="connsiteX238" fmla="*/ 7612 w 10000"/>
                  <a:gd name="connsiteY238" fmla="*/ 8584 h 10000"/>
                  <a:gd name="connsiteX239" fmla="*/ 7639 w 10000"/>
                  <a:gd name="connsiteY239" fmla="*/ 8814 h 10000"/>
                  <a:gd name="connsiteX240" fmla="*/ 7670 w 10000"/>
                  <a:gd name="connsiteY240" fmla="*/ 7770 h 10000"/>
                  <a:gd name="connsiteX241" fmla="*/ 7697 w 10000"/>
                  <a:gd name="connsiteY241" fmla="*/ 7317 h 10000"/>
                  <a:gd name="connsiteX242" fmla="*/ 7729 w 10000"/>
                  <a:gd name="connsiteY242" fmla="*/ 7031 h 10000"/>
                  <a:gd name="connsiteX243" fmla="*/ 7756 w 10000"/>
                  <a:gd name="connsiteY243" fmla="*/ 6839 h 10000"/>
                  <a:gd name="connsiteX244" fmla="*/ 7783 w 10000"/>
                  <a:gd name="connsiteY244" fmla="*/ 6696 h 10000"/>
                  <a:gd name="connsiteX245" fmla="*/ 7810 w 10000"/>
                  <a:gd name="connsiteY245" fmla="*/ 6590 h 10000"/>
                  <a:gd name="connsiteX246" fmla="*/ 7841 w 10000"/>
                  <a:gd name="connsiteY246" fmla="*/ 6522 h 10000"/>
                  <a:gd name="connsiteX247" fmla="*/ 7868 w 10000"/>
                  <a:gd name="connsiteY247" fmla="*/ 6472 h 10000"/>
                  <a:gd name="connsiteX248" fmla="*/ 7900 w 10000"/>
                  <a:gd name="connsiteY248" fmla="*/ 6447 h 10000"/>
                  <a:gd name="connsiteX249" fmla="*/ 7927 w 10000"/>
                  <a:gd name="connsiteY249" fmla="*/ 6447 h 10000"/>
                  <a:gd name="connsiteX250" fmla="*/ 7954 w 10000"/>
                  <a:gd name="connsiteY250" fmla="*/ 6466 h 10000"/>
                  <a:gd name="connsiteX251" fmla="*/ 7986 w 10000"/>
                  <a:gd name="connsiteY251" fmla="*/ 6509 h 10000"/>
                  <a:gd name="connsiteX252" fmla="*/ 8013 w 10000"/>
                  <a:gd name="connsiteY252" fmla="*/ 6578 h 10000"/>
                  <a:gd name="connsiteX253" fmla="*/ 8044 w 10000"/>
                  <a:gd name="connsiteY253" fmla="*/ 6683 h 10000"/>
                  <a:gd name="connsiteX254" fmla="*/ 8071 w 10000"/>
                  <a:gd name="connsiteY254" fmla="*/ 6820 h 10000"/>
                  <a:gd name="connsiteX255" fmla="*/ 8098 w 10000"/>
                  <a:gd name="connsiteY255" fmla="*/ 7006 h 10000"/>
                  <a:gd name="connsiteX256" fmla="*/ 8130 w 10000"/>
                  <a:gd name="connsiteY256" fmla="*/ 7280 h 10000"/>
                  <a:gd name="connsiteX257" fmla="*/ 8157 w 10000"/>
                  <a:gd name="connsiteY257" fmla="*/ 7714 h 10000"/>
                  <a:gd name="connsiteX258" fmla="*/ 8188 w 10000"/>
                  <a:gd name="connsiteY258" fmla="*/ 8671 h 10000"/>
                  <a:gd name="connsiteX259" fmla="*/ 8215 w 10000"/>
                  <a:gd name="connsiteY259" fmla="*/ 8696 h 10000"/>
                  <a:gd name="connsiteX260" fmla="*/ 8242 w 10000"/>
                  <a:gd name="connsiteY260" fmla="*/ 7720 h 10000"/>
                  <a:gd name="connsiteX261" fmla="*/ 8274 w 10000"/>
                  <a:gd name="connsiteY261" fmla="*/ 7286 h 10000"/>
                  <a:gd name="connsiteX262" fmla="*/ 8301 w 10000"/>
                  <a:gd name="connsiteY262" fmla="*/ 7006 h 10000"/>
                  <a:gd name="connsiteX263" fmla="*/ 8328 w 10000"/>
                  <a:gd name="connsiteY263" fmla="*/ 6820 h 10000"/>
                  <a:gd name="connsiteX264" fmla="*/ 8360 w 10000"/>
                  <a:gd name="connsiteY264" fmla="*/ 6683 h 10000"/>
                  <a:gd name="connsiteX265" fmla="*/ 8387 w 10000"/>
                  <a:gd name="connsiteY265" fmla="*/ 6584 h 10000"/>
                  <a:gd name="connsiteX266" fmla="*/ 8418 w 10000"/>
                  <a:gd name="connsiteY266" fmla="*/ 6516 h 10000"/>
                  <a:gd name="connsiteX267" fmla="*/ 8445 w 10000"/>
                  <a:gd name="connsiteY267" fmla="*/ 6472 h 10000"/>
                  <a:gd name="connsiteX268" fmla="*/ 8472 w 10000"/>
                  <a:gd name="connsiteY268" fmla="*/ 6453 h 10000"/>
                  <a:gd name="connsiteX269" fmla="*/ 8504 w 10000"/>
                  <a:gd name="connsiteY269" fmla="*/ 6460 h 10000"/>
                  <a:gd name="connsiteX270" fmla="*/ 8531 w 10000"/>
                  <a:gd name="connsiteY270" fmla="*/ 6491 h 10000"/>
                  <a:gd name="connsiteX271" fmla="*/ 8562 w 10000"/>
                  <a:gd name="connsiteY271" fmla="*/ 6553 h 10000"/>
                  <a:gd name="connsiteX272" fmla="*/ 8589 w 10000"/>
                  <a:gd name="connsiteY272" fmla="*/ 6640 h 10000"/>
                  <a:gd name="connsiteX273" fmla="*/ 8616 w 10000"/>
                  <a:gd name="connsiteY273" fmla="*/ 6770 h 10000"/>
                  <a:gd name="connsiteX274" fmla="*/ 8648 w 10000"/>
                  <a:gd name="connsiteY274" fmla="*/ 6944 h 10000"/>
                  <a:gd name="connsiteX275" fmla="*/ 8675 w 10000"/>
                  <a:gd name="connsiteY275" fmla="*/ 7205 h 10000"/>
                  <a:gd name="connsiteX276" fmla="*/ 8707 w 10000"/>
                  <a:gd name="connsiteY276" fmla="*/ 7615 h 10000"/>
                  <a:gd name="connsiteX277" fmla="*/ 8734 w 10000"/>
                  <a:gd name="connsiteY277" fmla="*/ 8460 h 10000"/>
                  <a:gd name="connsiteX278" fmla="*/ 8761 w 10000"/>
                  <a:gd name="connsiteY278" fmla="*/ 8839 h 10000"/>
                  <a:gd name="connsiteX279" fmla="*/ 8788 w 10000"/>
                  <a:gd name="connsiteY279" fmla="*/ 7733 h 10000"/>
                  <a:gd name="connsiteX280" fmla="*/ 8819 w 10000"/>
                  <a:gd name="connsiteY280" fmla="*/ 7267 h 10000"/>
                  <a:gd name="connsiteX281" fmla="*/ 8851 w 10000"/>
                  <a:gd name="connsiteY281" fmla="*/ 6981 h 10000"/>
                  <a:gd name="connsiteX282" fmla="*/ 8878 w 10000"/>
                  <a:gd name="connsiteY282" fmla="*/ 6783 h 10000"/>
                  <a:gd name="connsiteX283" fmla="*/ 8905 w 10000"/>
                  <a:gd name="connsiteY283" fmla="*/ 6646 h 10000"/>
                  <a:gd name="connsiteX284" fmla="*/ 8932 w 10000"/>
                  <a:gd name="connsiteY284" fmla="*/ 6547 h 10000"/>
                  <a:gd name="connsiteX285" fmla="*/ 8963 w 10000"/>
                  <a:gd name="connsiteY285" fmla="*/ 6484 h 10000"/>
                  <a:gd name="connsiteX286" fmla="*/ 8991 w 10000"/>
                  <a:gd name="connsiteY286" fmla="*/ 6453 h 10000"/>
                  <a:gd name="connsiteX287" fmla="*/ 9022 w 10000"/>
                  <a:gd name="connsiteY287" fmla="*/ 6447 h 10000"/>
                  <a:gd name="connsiteX288" fmla="*/ 9049 w 10000"/>
                  <a:gd name="connsiteY288" fmla="*/ 6472 h 10000"/>
                  <a:gd name="connsiteX289" fmla="*/ 9076 w 10000"/>
                  <a:gd name="connsiteY289" fmla="*/ 6528 h 10000"/>
                  <a:gd name="connsiteX290" fmla="*/ 9108 w 10000"/>
                  <a:gd name="connsiteY290" fmla="*/ 6621 h 10000"/>
                  <a:gd name="connsiteX291" fmla="*/ 9135 w 10000"/>
                  <a:gd name="connsiteY291" fmla="*/ 6758 h 10000"/>
                  <a:gd name="connsiteX292" fmla="*/ 9166 w 10000"/>
                  <a:gd name="connsiteY292" fmla="*/ 6957 h 10000"/>
                  <a:gd name="connsiteX293" fmla="*/ 9193 w 10000"/>
                  <a:gd name="connsiteY293" fmla="*/ 7267 h 10000"/>
                  <a:gd name="connsiteX294" fmla="*/ 9220 w 10000"/>
                  <a:gd name="connsiteY294" fmla="*/ 7814 h 10000"/>
                  <a:gd name="connsiteX295" fmla="*/ 9252 w 10000"/>
                  <a:gd name="connsiteY295" fmla="*/ 9863 h 10000"/>
                  <a:gd name="connsiteX296" fmla="*/ 9279 w 10000"/>
                  <a:gd name="connsiteY296" fmla="*/ 7988 h 10000"/>
                  <a:gd name="connsiteX297" fmla="*/ 9306 w 10000"/>
                  <a:gd name="connsiteY297" fmla="*/ 7335 h 10000"/>
                  <a:gd name="connsiteX298" fmla="*/ 9338 w 10000"/>
                  <a:gd name="connsiteY298" fmla="*/ 6988 h 10000"/>
                  <a:gd name="connsiteX299" fmla="*/ 9365 w 10000"/>
                  <a:gd name="connsiteY299" fmla="*/ 6758 h 10000"/>
                  <a:gd name="connsiteX300" fmla="*/ 9396 w 10000"/>
                  <a:gd name="connsiteY300" fmla="*/ 6602 h 10000"/>
                  <a:gd name="connsiteX301" fmla="*/ 9423 w 10000"/>
                  <a:gd name="connsiteY301" fmla="*/ 6503 h 10000"/>
                  <a:gd name="connsiteX302" fmla="*/ 9450 w 10000"/>
                  <a:gd name="connsiteY302" fmla="*/ 6447 h 10000"/>
                  <a:gd name="connsiteX303" fmla="*/ 9482 w 10000"/>
                  <a:gd name="connsiteY303" fmla="*/ 6435 h 10000"/>
                  <a:gd name="connsiteX304" fmla="*/ 9509 w 10000"/>
                  <a:gd name="connsiteY304" fmla="*/ 6460 h 10000"/>
                  <a:gd name="connsiteX305" fmla="*/ 9540 w 10000"/>
                  <a:gd name="connsiteY305" fmla="*/ 6534 h 10000"/>
                  <a:gd name="connsiteX306" fmla="*/ 9567 w 10000"/>
                  <a:gd name="connsiteY306" fmla="*/ 6665 h 10000"/>
                  <a:gd name="connsiteX307" fmla="*/ 9594 w 10000"/>
                  <a:gd name="connsiteY307" fmla="*/ 6882 h 10000"/>
                  <a:gd name="connsiteX308" fmla="*/ 9626 w 10000"/>
                  <a:gd name="connsiteY308" fmla="*/ 7242 h 10000"/>
                  <a:gd name="connsiteX309" fmla="*/ 9653 w 10000"/>
                  <a:gd name="connsiteY309" fmla="*/ 7981 h 10000"/>
                  <a:gd name="connsiteX310" fmla="*/ 9680 w 10000"/>
                  <a:gd name="connsiteY310" fmla="*/ 8820 h 10000"/>
                  <a:gd name="connsiteX311" fmla="*/ 9712 w 10000"/>
                  <a:gd name="connsiteY311" fmla="*/ 7484 h 10000"/>
                  <a:gd name="connsiteX312" fmla="*/ 9739 w 10000"/>
                  <a:gd name="connsiteY312" fmla="*/ 7012 h 10000"/>
                  <a:gd name="connsiteX313" fmla="*/ 9766 w 10000"/>
                  <a:gd name="connsiteY313" fmla="*/ 6758 h 10000"/>
                  <a:gd name="connsiteX314" fmla="*/ 9797 w 10000"/>
                  <a:gd name="connsiteY314" fmla="*/ 6615 h 10000"/>
                  <a:gd name="connsiteX315" fmla="*/ 9824 w 10000"/>
                  <a:gd name="connsiteY315" fmla="*/ 6559 h 10000"/>
                  <a:gd name="connsiteX316" fmla="*/ 9856 w 10000"/>
                  <a:gd name="connsiteY316" fmla="*/ 6590 h 10000"/>
                  <a:gd name="connsiteX317" fmla="*/ 9883 w 10000"/>
                  <a:gd name="connsiteY317" fmla="*/ 6708 h 10000"/>
                  <a:gd name="connsiteX318" fmla="*/ 9910 w 10000"/>
                  <a:gd name="connsiteY318" fmla="*/ 6950 h 10000"/>
                  <a:gd name="connsiteX319" fmla="*/ 9941 w 10000"/>
                  <a:gd name="connsiteY319" fmla="*/ 7404 h 10000"/>
                  <a:gd name="connsiteX320" fmla="*/ 9968 w 10000"/>
                  <a:gd name="connsiteY320" fmla="*/ 8516 h 10000"/>
                  <a:gd name="connsiteX321" fmla="*/ 10000 w 10000"/>
                  <a:gd name="connsiteY32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384 w 10000"/>
                  <a:gd name="connsiteY92" fmla="*/ 280 h 10000"/>
                  <a:gd name="connsiteX93" fmla="*/ 3470 w 10000"/>
                  <a:gd name="connsiteY93" fmla="*/ 149 h 10000"/>
                  <a:gd name="connsiteX94" fmla="*/ 3497 w 10000"/>
                  <a:gd name="connsiteY94" fmla="*/ 118 h 10000"/>
                  <a:gd name="connsiteX95" fmla="*/ 3529 w 10000"/>
                  <a:gd name="connsiteY95" fmla="*/ 87 h 10000"/>
                  <a:gd name="connsiteX96" fmla="*/ 3556 w 10000"/>
                  <a:gd name="connsiteY96" fmla="*/ 68 h 10000"/>
                  <a:gd name="connsiteX97" fmla="*/ 3587 w 10000"/>
                  <a:gd name="connsiteY97" fmla="*/ 43 h 10000"/>
                  <a:gd name="connsiteX98" fmla="*/ 3614 w 10000"/>
                  <a:gd name="connsiteY98" fmla="*/ 31 h 10000"/>
                  <a:gd name="connsiteX99" fmla="*/ 3641 w 10000"/>
                  <a:gd name="connsiteY99" fmla="*/ 19 h 10000"/>
                  <a:gd name="connsiteX100" fmla="*/ 3673 w 10000"/>
                  <a:gd name="connsiteY100" fmla="*/ 6 h 10000"/>
                  <a:gd name="connsiteX101" fmla="*/ 3700 w 10000"/>
                  <a:gd name="connsiteY101" fmla="*/ 6 h 10000"/>
                  <a:gd name="connsiteX102" fmla="*/ 3731 w 10000"/>
                  <a:gd name="connsiteY102" fmla="*/ 0 h 10000"/>
                  <a:gd name="connsiteX103" fmla="*/ 3758 w 10000"/>
                  <a:gd name="connsiteY103" fmla="*/ 0 h 10000"/>
                  <a:gd name="connsiteX104" fmla="*/ 3785 w 10000"/>
                  <a:gd name="connsiteY104" fmla="*/ 6 h 10000"/>
                  <a:gd name="connsiteX105" fmla="*/ 3817 w 10000"/>
                  <a:gd name="connsiteY105" fmla="*/ 12 h 10000"/>
                  <a:gd name="connsiteX106" fmla="*/ 3844 w 10000"/>
                  <a:gd name="connsiteY106" fmla="*/ 19 h 10000"/>
                  <a:gd name="connsiteX107" fmla="*/ 3876 w 10000"/>
                  <a:gd name="connsiteY107" fmla="*/ 31 h 10000"/>
                  <a:gd name="connsiteX108" fmla="*/ 3903 w 10000"/>
                  <a:gd name="connsiteY108" fmla="*/ 43 h 10000"/>
                  <a:gd name="connsiteX109" fmla="*/ 3930 w 10000"/>
                  <a:gd name="connsiteY109" fmla="*/ 62 h 10000"/>
                  <a:gd name="connsiteX110" fmla="*/ 3957 w 10000"/>
                  <a:gd name="connsiteY110" fmla="*/ 81 h 10000"/>
                  <a:gd name="connsiteX111" fmla="*/ 3988 w 10000"/>
                  <a:gd name="connsiteY111" fmla="*/ 106 h 10000"/>
                  <a:gd name="connsiteX112" fmla="*/ 4015 w 10000"/>
                  <a:gd name="connsiteY112" fmla="*/ 130 h 10000"/>
                  <a:gd name="connsiteX113" fmla="*/ 4047 w 10000"/>
                  <a:gd name="connsiteY113" fmla="*/ 155 h 10000"/>
                  <a:gd name="connsiteX114" fmla="*/ 4074 w 10000"/>
                  <a:gd name="connsiteY114" fmla="*/ 186 h 10000"/>
                  <a:gd name="connsiteX115" fmla="*/ 4101 w 10000"/>
                  <a:gd name="connsiteY115" fmla="*/ 217 h 10000"/>
                  <a:gd name="connsiteX116" fmla="*/ 4132 w 10000"/>
                  <a:gd name="connsiteY116" fmla="*/ 255 h 10000"/>
                  <a:gd name="connsiteX117" fmla="*/ 4160 w 10000"/>
                  <a:gd name="connsiteY117" fmla="*/ 292 h 10000"/>
                  <a:gd name="connsiteX118" fmla="*/ 4191 w 10000"/>
                  <a:gd name="connsiteY118" fmla="*/ 329 h 10000"/>
                  <a:gd name="connsiteX119" fmla="*/ 4218 w 10000"/>
                  <a:gd name="connsiteY119" fmla="*/ 373 h 10000"/>
                  <a:gd name="connsiteX120" fmla="*/ 4245 w 10000"/>
                  <a:gd name="connsiteY120" fmla="*/ 422 h 10000"/>
                  <a:gd name="connsiteX121" fmla="*/ 4277 w 10000"/>
                  <a:gd name="connsiteY121" fmla="*/ 466 h 10000"/>
                  <a:gd name="connsiteX122" fmla="*/ 4304 w 10000"/>
                  <a:gd name="connsiteY122" fmla="*/ 522 h 10000"/>
                  <a:gd name="connsiteX123" fmla="*/ 4335 w 10000"/>
                  <a:gd name="connsiteY123" fmla="*/ 571 h 10000"/>
                  <a:gd name="connsiteX124" fmla="*/ 4362 w 10000"/>
                  <a:gd name="connsiteY124" fmla="*/ 634 h 10000"/>
                  <a:gd name="connsiteX125" fmla="*/ 4389 w 10000"/>
                  <a:gd name="connsiteY125" fmla="*/ 689 h 10000"/>
                  <a:gd name="connsiteX126" fmla="*/ 4421 w 10000"/>
                  <a:gd name="connsiteY126" fmla="*/ 752 h 10000"/>
                  <a:gd name="connsiteX127" fmla="*/ 4448 w 10000"/>
                  <a:gd name="connsiteY127" fmla="*/ 820 h 10000"/>
                  <a:gd name="connsiteX128" fmla="*/ 4475 w 10000"/>
                  <a:gd name="connsiteY128" fmla="*/ 888 h 10000"/>
                  <a:gd name="connsiteX129" fmla="*/ 4507 w 10000"/>
                  <a:gd name="connsiteY129" fmla="*/ 957 h 10000"/>
                  <a:gd name="connsiteX130" fmla="*/ 4534 w 10000"/>
                  <a:gd name="connsiteY130" fmla="*/ 1037 h 10000"/>
                  <a:gd name="connsiteX131" fmla="*/ 4565 w 10000"/>
                  <a:gd name="connsiteY131" fmla="*/ 1118 h 10000"/>
                  <a:gd name="connsiteX132" fmla="*/ 4592 w 10000"/>
                  <a:gd name="connsiteY132" fmla="*/ 1199 h 10000"/>
                  <a:gd name="connsiteX133" fmla="*/ 4619 w 10000"/>
                  <a:gd name="connsiteY133" fmla="*/ 1286 h 10000"/>
                  <a:gd name="connsiteX134" fmla="*/ 4651 w 10000"/>
                  <a:gd name="connsiteY134" fmla="*/ 1373 h 10000"/>
                  <a:gd name="connsiteX135" fmla="*/ 4678 w 10000"/>
                  <a:gd name="connsiteY135" fmla="*/ 1472 h 10000"/>
                  <a:gd name="connsiteX136" fmla="*/ 4709 w 10000"/>
                  <a:gd name="connsiteY136" fmla="*/ 1565 h 10000"/>
                  <a:gd name="connsiteX137" fmla="*/ 4736 w 10000"/>
                  <a:gd name="connsiteY137" fmla="*/ 1671 h 10000"/>
                  <a:gd name="connsiteX138" fmla="*/ 4763 w 10000"/>
                  <a:gd name="connsiteY138" fmla="*/ 1776 h 10000"/>
                  <a:gd name="connsiteX139" fmla="*/ 4795 w 10000"/>
                  <a:gd name="connsiteY139" fmla="*/ 1894 h 10000"/>
                  <a:gd name="connsiteX140" fmla="*/ 4822 w 10000"/>
                  <a:gd name="connsiteY140" fmla="*/ 2012 h 10000"/>
                  <a:gd name="connsiteX141" fmla="*/ 4854 w 10000"/>
                  <a:gd name="connsiteY141" fmla="*/ 2137 h 10000"/>
                  <a:gd name="connsiteX142" fmla="*/ 4881 w 10000"/>
                  <a:gd name="connsiteY142" fmla="*/ 2267 h 10000"/>
                  <a:gd name="connsiteX143" fmla="*/ 4908 w 10000"/>
                  <a:gd name="connsiteY143" fmla="*/ 2404 h 10000"/>
                  <a:gd name="connsiteX144" fmla="*/ 4935 w 10000"/>
                  <a:gd name="connsiteY144" fmla="*/ 2553 h 10000"/>
                  <a:gd name="connsiteX145" fmla="*/ 4966 w 10000"/>
                  <a:gd name="connsiteY145" fmla="*/ 2708 h 10000"/>
                  <a:gd name="connsiteX146" fmla="*/ 4993 w 10000"/>
                  <a:gd name="connsiteY146" fmla="*/ 2870 h 10000"/>
                  <a:gd name="connsiteX147" fmla="*/ 5025 w 10000"/>
                  <a:gd name="connsiteY147" fmla="*/ 3043 h 10000"/>
                  <a:gd name="connsiteX148" fmla="*/ 5052 w 10000"/>
                  <a:gd name="connsiteY148" fmla="*/ 3230 h 10000"/>
                  <a:gd name="connsiteX149" fmla="*/ 5079 w 10000"/>
                  <a:gd name="connsiteY149" fmla="*/ 3429 h 10000"/>
                  <a:gd name="connsiteX150" fmla="*/ 5110 w 10000"/>
                  <a:gd name="connsiteY150" fmla="*/ 3646 h 10000"/>
                  <a:gd name="connsiteX151" fmla="*/ 5137 w 10000"/>
                  <a:gd name="connsiteY151" fmla="*/ 3882 h 10000"/>
                  <a:gd name="connsiteX152" fmla="*/ 5169 w 10000"/>
                  <a:gd name="connsiteY152" fmla="*/ 4143 h 10000"/>
                  <a:gd name="connsiteX153" fmla="*/ 5196 w 10000"/>
                  <a:gd name="connsiteY153" fmla="*/ 4441 h 10000"/>
                  <a:gd name="connsiteX154" fmla="*/ 5223 w 10000"/>
                  <a:gd name="connsiteY154" fmla="*/ 4789 h 10000"/>
                  <a:gd name="connsiteX155" fmla="*/ 5255 w 10000"/>
                  <a:gd name="connsiteY155" fmla="*/ 5205 h 10000"/>
                  <a:gd name="connsiteX156" fmla="*/ 5282 w 10000"/>
                  <a:gd name="connsiteY156" fmla="*/ 5758 h 10000"/>
                  <a:gd name="connsiteX157" fmla="*/ 5313 w 10000"/>
                  <a:gd name="connsiteY157" fmla="*/ 6671 h 10000"/>
                  <a:gd name="connsiteX158" fmla="*/ 5340 w 10000"/>
                  <a:gd name="connsiteY158" fmla="*/ 7776 h 10000"/>
                  <a:gd name="connsiteX159" fmla="*/ 5367 w 10000"/>
                  <a:gd name="connsiteY159" fmla="*/ 6565 h 10000"/>
                  <a:gd name="connsiteX160" fmla="*/ 5399 w 10000"/>
                  <a:gd name="connsiteY160" fmla="*/ 6255 h 10000"/>
                  <a:gd name="connsiteX161" fmla="*/ 5426 w 10000"/>
                  <a:gd name="connsiteY161" fmla="*/ 6155 h 10000"/>
                  <a:gd name="connsiteX162" fmla="*/ 5453 w 10000"/>
                  <a:gd name="connsiteY162" fmla="*/ 6180 h 10000"/>
                  <a:gd name="connsiteX163" fmla="*/ 5484 w 10000"/>
                  <a:gd name="connsiteY163" fmla="*/ 6286 h 10000"/>
                  <a:gd name="connsiteX164" fmla="*/ 5511 w 10000"/>
                  <a:gd name="connsiteY164" fmla="*/ 6484 h 10000"/>
                  <a:gd name="connsiteX165" fmla="*/ 5539 w 10000"/>
                  <a:gd name="connsiteY165" fmla="*/ 6801 h 10000"/>
                  <a:gd name="connsiteX166" fmla="*/ 5570 w 10000"/>
                  <a:gd name="connsiteY166" fmla="*/ 7373 h 10000"/>
                  <a:gd name="connsiteX167" fmla="*/ 5597 w 10000"/>
                  <a:gd name="connsiteY167" fmla="*/ 9447 h 10000"/>
                  <a:gd name="connsiteX168" fmla="*/ 5629 w 10000"/>
                  <a:gd name="connsiteY168" fmla="*/ 7621 h 10000"/>
                  <a:gd name="connsiteX169" fmla="*/ 5656 w 10000"/>
                  <a:gd name="connsiteY169" fmla="*/ 7012 h 10000"/>
                  <a:gd name="connsiteX170" fmla="*/ 5683 w 10000"/>
                  <a:gd name="connsiteY170" fmla="*/ 6708 h 10000"/>
                  <a:gd name="connsiteX171" fmla="*/ 5714 w 10000"/>
                  <a:gd name="connsiteY171" fmla="*/ 6534 h 10000"/>
                  <a:gd name="connsiteX172" fmla="*/ 5741 w 10000"/>
                  <a:gd name="connsiteY172" fmla="*/ 6429 h 10000"/>
                  <a:gd name="connsiteX173" fmla="*/ 5773 w 10000"/>
                  <a:gd name="connsiteY173" fmla="*/ 6385 h 10000"/>
                  <a:gd name="connsiteX174" fmla="*/ 5800 w 10000"/>
                  <a:gd name="connsiteY174" fmla="*/ 6385 h 10000"/>
                  <a:gd name="connsiteX175" fmla="*/ 5827 w 10000"/>
                  <a:gd name="connsiteY175" fmla="*/ 6429 h 10000"/>
                  <a:gd name="connsiteX176" fmla="*/ 5858 w 10000"/>
                  <a:gd name="connsiteY176" fmla="*/ 6516 h 10000"/>
                  <a:gd name="connsiteX177" fmla="*/ 5886 w 10000"/>
                  <a:gd name="connsiteY177" fmla="*/ 6646 h 10000"/>
                  <a:gd name="connsiteX178" fmla="*/ 5913 w 10000"/>
                  <a:gd name="connsiteY178" fmla="*/ 6845 h 10000"/>
                  <a:gd name="connsiteX179" fmla="*/ 5944 w 10000"/>
                  <a:gd name="connsiteY179" fmla="*/ 7149 h 10000"/>
                  <a:gd name="connsiteX180" fmla="*/ 5971 w 10000"/>
                  <a:gd name="connsiteY180" fmla="*/ 7658 h 10000"/>
                  <a:gd name="connsiteX181" fmla="*/ 6003 w 10000"/>
                  <a:gd name="connsiteY181" fmla="*/ 9093 h 10000"/>
                  <a:gd name="connsiteX182" fmla="*/ 6030 w 10000"/>
                  <a:gd name="connsiteY182" fmla="*/ 8106 h 10000"/>
                  <a:gd name="connsiteX183" fmla="*/ 6057 w 10000"/>
                  <a:gd name="connsiteY183" fmla="*/ 7385 h 10000"/>
                  <a:gd name="connsiteX184" fmla="*/ 6088 w 10000"/>
                  <a:gd name="connsiteY184" fmla="*/ 7019 h 10000"/>
                  <a:gd name="connsiteX185" fmla="*/ 6115 w 10000"/>
                  <a:gd name="connsiteY185" fmla="*/ 6789 h 10000"/>
                  <a:gd name="connsiteX186" fmla="*/ 6147 w 10000"/>
                  <a:gd name="connsiteY186" fmla="*/ 6634 h 10000"/>
                  <a:gd name="connsiteX187" fmla="*/ 6174 w 10000"/>
                  <a:gd name="connsiteY187" fmla="*/ 6534 h 10000"/>
                  <a:gd name="connsiteX188" fmla="*/ 6201 w 10000"/>
                  <a:gd name="connsiteY188" fmla="*/ 6472 h 10000"/>
                  <a:gd name="connsiteX189" fmla="*/ 6233 w 10000"/>
                  <a:gd name="connsiteY189" fmla="*/ 6441 h 10000"/>
                  <a:gd name="connsiteX190" fmla="*/ 6260 w 10000"/>
                  <a:gd name="connsiteY190" fmla="*/ 6435 h 10000"/>
                  <a:gd name="connsiteX191" fmla="*/ 6291 w 10000"/>
                  <a:gd name="connsiteY191" fmla="*/ 6460 h 10000"/>
                  <a:gd name="connsiteX192" fmla="*/ 6318 w 10000"/>
                  <a:gd name="connsiteY192" fmla="*/ 6516 h 10000"/>
                  <a:gd name="connsiteX193" fmla="*/ 6345 w 10000"/>
                  <a:gd name="connsiteY193" fmla="*/ 6609 h 10000"/>
                  <a:gd name="connsiteX194" fmla="*/ 6372 w 10000"/>
                  <a:gd name="connsiteY194" fmla="*/ 6733 h 10000"/>
                  <a:gd name="connsiteX195" fmla="*/ 6404 w 10000"/>
                  <a:gd name="connsiteY195" fmla="*/ 6919 h 10000"/>
                  <a:gd name="connsiteX196" fmla="*/ 6431 w 10000"/>
                  <a:gd name="connsiteY196" fmla="*/ 7186 h 10000"/>
                  <a:gd name="connsiteX197" fmla="*/ 6462 w 10000"/>
                  <a:gd name="connsiteY197" fmla="*/ 7596 h 10000"/>
                  <a:gd name="connsiteX198" fmla="*/ 6489 w 10000"/>
                  <a:gd name="connsiteY198" fmla="*/ 8466 h 10000"/>
                  <a:gd name="connsiteX199" fmla="*/ 6516 w 10000"/>
                  <a:gd name="connsiteY199" fmla="*/ 8801 h 10000"/>
                  <a:gd name="connsiteX200" fmla="*/ 6548 w 10000"/>
                  <a:gd name="connsiteY200" fmla="*/ 7714 h 10000"/>
                  <a:gd name="connsiteX201" fmla="*/ 6575 w 10000"/>
                  <a:gd name="connsiteY201" fmla="*/ 7261 h 10000"/>
                  <a:gd name="connsiteX202" fmla="*/ 6607 w 10000"/>
                  <a:gd name="connsiteY202" fmla="*/ 6981 h 10000"/>
                  <a:gd name="connsiteX203" fmla="*/ 6634 w 10000"/>
                  <a:gd name="connsiteY203" fmla="*/ 6795 h 10000"/>
                  <a:gd name="connsiteX204" fmla="*/ 6661 w 10000"/>
                  <a:gd name="connsiteY204" fmla="*/ 6658 h 10000"/>
                  <a:gd name="connsiteX205" fmla="*/ 6692 w 10000"/>
                  <a:gd name="connsiteY205" fmla="*/ 6559 h 10000"/>
                  <a:gd name="connsiteX206" fmla="*/ 6719 w 10000"/>
                  <a:gd name="connsiteY206" fmla="*/ 6497 h 10000"/>
                  <a:gd name="connsiteX207" fmla="*/ 6751 w 10000"/>
                  <a:gd name="connsiteY207" fmla="*/ 6460 h 10000"/>
                  <a:gd name="connsiteX208" fmla="*/ 6778 w 10000"/>
                  <a:gd name="connsiteY208" fmla="*/ 6453 h 10000"/>
                  <a:gd name="connsiteX209" fmla="*/ 6805 w 10000"/>
                  <a:gd name="connsiteY209" fmla="*/ 6460 h 10000"/>
                  <a:gd name="connsiteX210" fmla="*/ 6836 w 10000"/>
                  <a:gd name="connsiteY210" fmla="*/ 6503 h 10000"/>
                  <a:gd name="connsiteX211" fmla="*/ 6863 w 10000"/>
                  <a:gd name="connsiteY211" fmla="*/ 6565 h 10000"/>
                  <a:gd name="connsiteX212" fmla="*/ 6890 w 10000"/>
                  <a:gd name="connsiteY212" fmla="*/ 6658 h 10000"/>
                  <a:gd name="connsiteX213" fmla="*/ 6922 w 10000"/>
                  <a:gd name="connsiteY213" fmla="*/ 6789 h 10000"/>
                  <a:gd name="connsiteX214" fmla="*/ 6949 w 10000"/>
                  <a:gd name="connsiteY214" fmla="*/ 6975 h 10000"/>
                  <a:gd name="connsiteX215" fmla="*/ 6981 w 10000"/>
                  <a:gd name="connsiteY215" fmla="*/ 7236 h 10000"/>
                  <a:gd name="connsiteX216" fmla="*/ 7008 w 10000"/>
                  <a:gd name="connsiteY216" fmla="*/ 7634 h 10000"/>
                  <a:gd name="connsiteX217" fmla="*/ 7035 w 10000"/>
                  <a:gd name="connsiteY217" fmla="*/ 8460 h 10000"/>
                  <a:gd name="connsiteX218" fmla="*/ 7066 w 10000"/>
                  <a:gd name="connsiteY218" fmla="*/ 8969 h 10000"/>
                  <a:gd name="connsiteX219" fmla="*/ 7093 w 10000"/>
                  <a:gd name="connsiteY219" fmla="*/ 7801 h 10000"/>
                  <a:gd name="connsiteX220" fmla="*/ 7125 w 10000"/>
                  <a:gd name="connsiteY220" fmla="*/ 7329 h 10000"/>
                  <a:gd name="connsiteX221" fmla="*/ 7152 w 10000"/>
                  <a:gd name="connsiteY221" fmla="*/ 7037 h 10000"/>
                  <a:gd name="connsiteX222" fmla="*/ 7179 w 10000"/>
                  <a:gd name="connsiteY222" fmla="*/ 6839 h 10000"/>
                  <a:gd name="connsiteX223" fmla="*/ 7210 w 10000"/>
                  <a:gd name="connsiteY223" fmla="*/ 6696 h 10000"/>
                  <a:gd name="connsiteX224" fmla="*/ 7237 w 10000"/>
                  <a:gd name="connsiteY224" fmla="*/ 6590 h 10000"/>
                  <a:gd name="connsiteX225" fmla="*/ 7269 w 10000"/>
                  <a:gd name="connsiteY225" fmla="*/ 6516 h 10000"/>
                  <a:gd name="connsiteX226" fmla="*/ 7296 w 10000"/>
                  <a:gd name="connsiteY226" fmla="*/ 6472 h 10000"/>
                  <a:gd name="connsiteX227" fmla="*/ 7323 w 10000"/>
                  <a:gd name="connsiteY227" fmla="*/ 6447 h 10000"/>
                  <a:gd name="connsiteX228" fmla="*/ 7350 w 10000"/>
                  <a:gd name="connsiteY228" fmla="*/ 6447 h 10000"/>
                  <a:gd name="connsiteX229" fmla="*/ 7382 w 10000"/>
                  <a:gd name="connsiteY229" fmla="*/ 6466 h 10000"/>
                  <a:gd name="connsiteX230" fmla="*/ 7409 w 10000"/>
                  <a:gd name="connsiteY230" fmla="*/ 6509 h 10000"/>
                  <a:gd name="connsiteX231" fmla="*/ 7440 w 10000"/>
                  <a:gd name="connsiteY231" fmla="*/ 6578 h 10000"/>
                  <a:gd name="connsiteX232" fmla="*/ 7467 w 10000"/>
                  <a:gd name="connsiteY232" fmla="*/ 6677 h 10000"/>
                  <a:gd name="connsiteX233" fmla="*/ 7494 w 10000"/>
                  <a:gd name="connsiteY233" fmla="*/ 6814 h 10000"/>
                  <a:gd name="connsiteX234" fmla="*/ 7526 w 10000"/>
                  <a:gd name="connsiteY234" fmla="*/ 7006 h 10000"/>
                  <a:gd name="connsiteX235" fmla="*/ 7553 w 10000"/>
                  <a:gd name="connsiteY235" fmla="*/ 7273 h 10000"/>
                  <a:gd name="connsiteX236" fmla="*/ 7584 w 10000"/>
                  <a:gd name="connsiteY236" fmla="*/ 7696 h 10000"/>
                  <a:gd name="connsiteX237" fmla="*/ 7612 w 10000"/>
                  <a:gd name="connsiteY237" fmla="*/ 8584 h 10000"/>
                  <a:gd name="connsiteX238" fmla="*/ 7639 w 10000"/>
                  <a:gd name="connsiteY238" fmla="*/ 8814 h 10000"/>
                  <a:gd name="connsiteX239" fmla="*/ 7670 w 10000"/>
                  <a:gd name="connsiteY239" fmla="*/ 7770 h 10000"/>
                  <a:gd name="connsiteX240" fmla="*/ 7697 w 10000"/>
                  <a:gd name="connsiteY240" fmla="*/ 7317 h 10000"/>
                  <a:gd name="connsiteX241" fmla="*/ 7729 w 10000"/>
                  <a:gd name="connsiteY241" fmla="*/ 7031 h 10000"/>
                  <a:gd name="connsiteX242" fmla="*/ 7756 w 10000"/>
                  <a:gd name="connsiteY242" fmla="*/ 6839 h 10000"/>
                  <a:gd name="connsiteX243" fmla="*/ 7783 w 10000"/>
                  <a:gd name="connsiteY243" fmla="*/ 6696 h 10000"/>
                  <a:gd name="connsiteX244" fmla="*/ 7810 w 10000"/>
                  <a:gd name="connsiteY244" fmla="*/ 6590 h 10000"/>
                  <a:gd name="connsiteX245" fmla="*/ 7841 w 10000"/>
                  <a:gd name="connsiteY245" fmla="*/ 6522 h 10000"/>
                  <a:gd name="connsiteX246" fmla="*/ 7868 w 10000"/>
                  <a:gd name="connsiteY246" fmla="*/ 6472 h 10000"/>
                  <a:gd name="connsiteX247" fmla="*/ 7900 w 10000"/>
                  <a:gd name="connsiteY247" fmla="*/ 6447 h 10000"/>
                  <a:gd name="connsiteX248" fmla="*/ 7927 w 10000"/>
                  <a:gd name="connsiteY248" fmla="*/ 6447 h 10000"/>
                  <a:gd name="connsiteX249" fmla="*/ 7954 w 10000"/>
                  <a:gd name="connsiteY249" fmla="*/ 6466 h 10000"/>
                  <a:gd name="connsiteX250" fmla="*/ 7986 w 10000"/>
                  <a:gd name="connsiteY250" fmla="*/ 6509 h 10000"/>
                  <a:gd name="connsiteX251" fmla="*/ 8013 w 10000"/>
                  <a:gd name="connsiteY251" fmla="*/ 6578 h 10000"/>
                  <a:gd name="connsiteX252" fmla="*/ 8044 w 10000"/>
                  <a:gd name="connsiteY252" fmla="*/ 6683 h 10000"/>
                  <a:gd name="connsiteX253" fmla="*/ 8071 w 10000"/>
                  <a:gd name="connsiteY253" fmla="*/ 6820 h 10000"/>
                  <a:gd name="connsiteX254" fmla="*/ 8098 w 10000"/>
                  <a:gd name="connsiteY254" fmla="*/ 7006 h 10000"/>
                  <a:gd name="connsiteX255" fmla="*/ 8130 w 10000"/>
                  <a:gd name="connsiteY255" fmla="*/ 7280 h 10000"/>
                  <a:gd name="connsiteX256" fmla="*/ 8157 w 10000"/>
                  <a:gd name="connsiteY256" fmla="*/ 7714 h 10000"/>
                  <a:gd name="connsiteX257" fmla="*/ 8188 w 10000"/>
                  <a:gd name="connsiteY257" fmla="*/ 8671 h 10000"/>
                  <a:gd name="connsiteX258" fmla="*/ 8215 w 10000"/>
                  <a:gd name="connsiteY258" fmla="*/ 8696 h 10000"/>
                  <a:gd name="connsiteX259" fmla="*/ 8242 w 10000"/>
                  <a:gd name="connsiteY259" fmla="*/ 7720 h 10000"/>
                  <a:gd name="connsiteX260" fmla="*/ 8274 w 10000"/>
                  <a:gd name="connsiteY260" fmla="*/ 7286 h 10000"/>
                  <a:gd name="connsiteX261" fmla="*/ 8301 w 10000"/>
                  <a:gd name="connsiteY261" fmla="*/ 7006 h 10000"/>
                  <a:gd name="connsiteX262" fmla="*/ 8328 w 10000"/>
                  <a:gd name="connsiteY262" fmla="*/ 6820 h 10000"/>
                  <a:gd name="connsiteX263" fmla="*/ 8360 w 10000"/>
                  <a:gd name="connsiteY263" fmla="*/ 6683 h 10000"/>
                  <a:gd name="connsiteX264" fmla="*/ 8387 w 10000"/>
                  <a:gd name="connsiteY264" fmla="*/ 6584 h 10000"/>
                  <a:gd name="connsiteX265" fmla="*/ 8418 w 10000"/>
                  <a:gd name="connsiteY265" fmla="*/ 6516 h 10000"/>
                  <a:gd name="connsiteX266" fmla="*/ 8445 w 10000"/>
                  <a:gd name="connsiteY266" fmla="*/ 6472 h 10000"/>
                  <a:gd name="connsiteX267" fmla="*/ 8472 w 10000"/>
                  <a:gd name="connsiteY267" fmla="*/ 6453 h 10000"/>
                  <a:gd name="connsiteX268" fmla="*/ 8504 w 10000"/>
                  <a:gd name="connsiteY268" fmla="*/ 6460 h 10000"/>
                  <a:gd name="connsiteX269" fmla="*/ 8531 w 10000"/>
                  <a:gd name="connsiteY269" fmla="*/ 6491 h 10000"/>
                  <a:gd name="connsiteX270" fmla="*/ 8562 w 10000"/>
                  <a:gd name="connsiteY270" fmla="*/ 6553 h 10000"/>
                  <a:gd name="connsiteX271" fmla="*/ 8589 w 10000"/>
                  <a:gd name="connsiteY271" fmla="*/ 6640 h 10000"/>
                  <a:gd name="connsiteX272" fmla="*/ 8616 w 10000"/>
                  <a:gd name="connsiteY272" fmla="*/ 6770 h 10000"/>
                  <a:gd name="connsiteX273" fmla="*/ 8648 w 10000"/>
                  <a:gd name="connsiteY273" fmla="*/ 6944 h 10000"/>
                  <a:gd name="connsiteX274" fmla="*/ 8675 w 10000"/>
                  <a:gd name="connsiteY274" fmla="*/ 7205 h 10000"/>
                  <a:gd name="connsiteX275" fmla="*/ 8707 w 10000"/>
                  <a:gd name="connsiteY275" fmla="*/ 7615 h 10000"/>
                  <a:gd name="connsiteX276" fmla="*/ 8734 w 10000"/>
                  <a:gd name="connsiteY276" fmla="*/ 8460 h 10000"/>
                  <a:gd name="connsiteX277" fmla="*/ 8761 w 10000"/>
                  <a:gd name="connsiteY277" fmla="*/ 8839 h 10000"/>
                  <a:gd name="connsiteX278" fmla="*/ 8788 w 10000"/>
                  <a:gd name="connsiteY278" fmla="*/ 7733 h 10000"/>
                  <a:gd name="connsiteX279" fmla="*/ 8819 w 10000"/>
                  <a:gd name="connsiteY279" fmla="*/ 7267 h 10000"/>
                  <a:gd name="connsiteX280" fmla="*/ 8851 w 10000"/>
                  <a:gd name="connsiteY280" fmla="*/ 6981 h 10000"/>
                  <a:gd name="connsiteX281" fmla="*/ 8878 w 10000"/>
                  <a:gd name="connsiteY281" fmla="*/ 6783 h 10000"/>
                  <a:gd name="connsiteX282" fmla="*/ 8905 w 10000"/>
                  <a:gd name="connsiteY282" fmla="*/ 6646 h 10000"/>
                  <a:gd name="connsiteX283" fmla="*/ 8932 w 10000"/>
                  <a:gd name="connsiteY283" fmla="*/ 6547 h 10000"/>
                  <a:gd name="connsiteX284" fmla="*/ 8963 w 10000"/>
                  <a:gd name="connsiteY284" fmla="*/ 6484 h 10000"/>
                  <a:gd name="connsiteX285" fmla="*/ 8991 w 10000"/>
                  <a:gd name="connsiteY285" fmla="*/ 6453 h 10000"/>
                  <a:gd name="connsiteX286" fmla="*/ 9022 w 10000"/>
                  <a:gd name="connsiteY286" fmla="*/ 6447 h 10000"/>
                  <a:gd name="connsiteX287" fmla="*/ 9049 w 10000"/>
                  <a:gd name="connsiteY287" fmla="*/ 6472 h 10000"/>
                  <a:gd name="connsiteX288" fmla="*/ 9076 w 10000"/>
                  <a:gd name="connsiteY288" fmla="*/ 6528 h 10000"/>
                  <a:gd name="connsiteX289" fmla="*/ 9108 w 10000"/>
                  <a:gd name="connsiteY289" fmla="*/ 6621 h 10000"/>
                  <a:gd name="connsiteX290" fmla="*/ 9135 w 10000"/>
                  <a:gd name="connsiteY290" fmla="*/ 6758 h 10000"/>
                  <a:gd name="connsiteX291" fmla="*/ 9166 w 10000"/>
                  <a:gd name="connsiteY291" fmla="*/ 6957 h 10000"/>
                  <a:gd name="connsiteX292" fmla="*/ 9193 w 10000"/>
                  <a:gd name="connsiteY292" fmla="*/ 7267 h 10000"/>
                  <a:gd name="connsiteX293" fmla="*/ 9220 w 10000"/>
                  <a:gd name="connsiteY293" fmla="*/ 7814 h 10000"/>
                  <a:gd name="connsiteX294" fmla="*/ 9252 w 10000"/>
                  <a:gd name="connsiteY294" fmla="*/ 9863 h 10000"/>
                  <a:gd name="connsiteX295" fmla="*/ 9279 w 10000"/>
                  <a:gd name="connsiteY295" fmla="*/ 7988 h 10000"/>
                  <a:gd name="connsiteX296" fmla="*/ 9306 w 10000"/>
                  <a:gd name="connsiteY296" fmla="*/ 7335 h 10000"/>
                  <a:gd name="connsiteX297" fmla="*/ 9338 w 10000"/>
                  <a:gd name="connsiteY297" fmla="*/ 6988 h 10000"/>
                  <a:gd name="connsiteX298" fmla="*/ 9365 w 10000"/>
                  <a:gd name="connsiteY298" fmla="*/ 6758 h 10000"/>
                  <a:gd name="connsiteX299" fmla="*/ 9396 w 10000"/>
                  <a:gd name="connsiteY299" fmla="*/ 6602 h 10000"/>
                  <a:gd name="connsiteX300" fmla="*/ 9423 w 10000"/>
                  <a:gd name="connsiteY300" fmla="*/ 6503 h 10000"/>
                  <a:gd name="connsiteX301" fmla="*/ 9450 w 10000"/>
                  <a:gd name="connsiteY301" fmla="*/ 6447 h 10000"/>
                  <a:gd name="connsiteX302" fmla="*/ 9482 w 10000"/>
                  <a:gd name="connsiteY302" fmla="*/ 6435 h 10000"/>
                  <a:gd name="connsiteX303" fmla="*/ 9509 w 10000"/>
                  <a:gd name="connsiteY303" fmla="*/ 6460 h 10000"/>
                  <a:gd name="connsiteX304" fmla="*/ 9540 w 10000"/>
                  <a:gd name="connsiteY304" fmla="*/ 6534 h 10000"/>
                  <a:gd name="connsiteX305" fmla="*/ 9567 w 10000"/>
                  <a:gd name="connsiteY305" fmla="*/ 6665 h 10000"/>
                  <a:gd name="connsiteX306" fmla="*/ 9594 w 10000"/>
                  <a:gd name="connsiteY306" fmla="*/ 6882 h 10000"/>
                  <a:gd name="connsiteX307" fmla="*/ 9626 w 10000"/>
                  <a:gd name="connsiteY307" fmla="*/ 7242 h 10000"/>
                  <a:gd name="connsiteX308" fmla="*/ 9653 w 10000"/>
                  <a:gd name="connsiteY308" fmla="*/ 7981 h 10000"/>
                  <a:gd name="connsiteX309" fmla="*/ 9680 w 10000"/>
                  <a:gd name="connsiteY309" fmla="*/ 8820 h 10000"/>
                  <a:gd name="connsiteX310" fmla="*/ 9712 w 10000"/>
                  <a:gd name="connsiteY310" fmla="*/ 7484 h 10000"/>
                  <a:gd name="connsiteX311" fmla="*/ 9739 w 10000"/>
                  <a:gd name="connsiteY311" fmla="*/ 7012 h 10000"/>
                  <a:gd name="connsiteX312" fmla="*/ 9766 w 10000"/>
                  <a:gd name="connsiteY312" fmla="*/ 6758 h 10000"/>
                  <a:gd name="connsiteX313" fmla="*/ 9797 w 10000"/>
                  <a:gd name="connsiteY313" fmla="*/ 6615 h 10000"/>
                  <a:gd name="connsiteX314" fmla="*/ 9824 w 10000"/>
                  <a:gd name="connsiteY314" fmla="*/ 6559 h 10000"/>
                  <a:gd name="connsiteX315" fmla="*/ 9856 w 10000"/>
                  <a:gd name="connsiteY315" fmla="*/ 6590 h 10000"/>
                  <a:gd name="connsiteX316" fmla="*/ 9883 w 10000"/>
                  <a:gd name="connsiteY316" fmla="*/ 6708 h 10000"/>
                  <a:gd name="connsiteX317" fmla="*/ 9910 w 10000"/>
                  <a:gd name="connsiteY317" fmla="*/ 6950 h 10000"/>
                  <a:gd name="connsiteX318" fmla="*/ 9941 w 10000"/>
                  <a:gd name="connsiteY318" fmla="*/ 7404 h 10000"/>
                  <a:gd name="connsiteX319" fmla="*/ 9968 w 10000"/>
                  <a:gd name="connsiteY319" fmla="*/ 8516 h 10000"/>
                  <a:gd name="connsiteX320" fmla="*/ 10000 w 10000"/>
                  <a:gd name="connsiteY32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2609 w 10000"/>
                  <a:gd name="connsiteY91" fmla="*/ 199 h 10000"/>
                  <a:gd name="connsiteX92" fmla="*/ 3470 w 10000"/>
                  <a:gd name="connsiteY92" fmla="*/ 149 h 10000"/>
                  <a:gd name="connsiteX93" fmla="*/ 3497 w 10000"/>
                  <a:gd name="connsiteY93" fmla="*/ 118 h 10000"/>
                  <a:gd name="connsiteX94" fmla="*/ 3529 w 10000"/>
                  <a:gd name="connsiteY94" fmla="*/ 87 h 10000"/>
                  <a:gd name="connsiteX95" fmla="*/ 3556 w 10000"/>
                  <a:gd name="connsiteY95" fmla="*/ 68 h 10000"/>
                  <a:gd name="connsiteX96" fmla="*/ 3587 w 10000"/>
                  <a:gd name="connsiteY96" fmla="*/ 43 h 10000"/>
                  <a:gd name="connsiteX97" fmla="*/ 3614 w 10000"/>
                  <a:gd name="connsiteY97" fmla="*/ 31 h 10000"/>
                  <a:gd name="connsiteX98" fmla="*/ 3641 w 10000"/>
                  <a:gd name="connsiteY98" fmla="*/ 19 h 10000"/>
                  <a:gd name="connsiteX99" fmla="*/ 3673 w 10000"/>
                  <a:gd name="connsiteY99" fmla="*/ 6 h 10000"/>
                  <a:gd name="connsiteX100" fmla="*/ 3700 w 10000"/>
                  <a:gd name="connsiteY100" fmla="*/ 6 h 10000"/>
                  <a:gd name="connsiteX101" fmla="*/ 3731 w 10000"/>
                  <a:gd name="connsiteY101" fmla="*/ 0 h 10000"/>
                  <a:gd name="connsiteX102" fmla="*/ 3758 w 10000"/>
                  <a:gd name="connsiteY102" fmla="*/ 0 h 10000"/>
                  <a:gd name="connsiteX103" fmla="*/ 3785 w 10000"/>
                  <a:gd name="connsiteY103" fmla="*/ 6 h 10000"/>
                  <a:gd name="connsiteX104" fmla="*/ 3817 w 10000"/>
                  <a:gd name="connsiteY104" fmla="*/ 12 h 10000"/>
                  <a:gd name="connsiteX105" fmla="*/ 3844 w 10000"/>
                  <a:gd name="connsiteY105" fmla="*/ 19 h 10000"/>
                  <a:gd name="connsiteX106" fmla="*/ 3876 w 10000"/>
                  <a:gd name="connsiteY106" fmla="*/ 31 h 10000"/>
                  <a:gd name="connsiteX107" fmla="*/ 3903 w 10000"/>
                  <a:gd name="connsiteY107" fmla="*/ 43 h 10000"/>
                  <a:gd name="connsiteX108" fmla="*/ 3930 w 10000"/>
                  <a:gd name="connsiteY108" fmla="*/ 62 h 10000"/>
                  <a:gd name="connsiteX109" fmla="*/ 3957 w 10000"/>
                  <a:gd name="connsiteY109" fmla="*/ 81 h 10000"/>
                  <a:gd name="connsiteX110" fmla="*/ 3988 w 10000"/>
                  <a:gd name="connsiteY110" fmla="*/ 106 h 10000"/>
                  <a:gd name="connsiteX111" fmla="*/ 4015 w 10000"/>
                  <a:gd name="connsiteY111" fmla="*/ 130 h 10000"/>
                  <a:gd name="connsiteX112" fmla="*/ 4047 w 10000"/>
                  <a:gd name="connsiteY112" fmla="*/ 155 h 10000"/>
                  <a:gd name="connsiteX113" fmla="*/ 4074 w 10000"/>
                  <a:gd name="connsiteY113" fmla="*/ 186 h 10000"/>
                  <a:gd name="connsiteX114" fmla="*/ 4101 w 10000"/>
                  <a:gd name="connsiteY114" fmla="*/ 217 h 10000"/>
                  <a:gd name="connsiteX115" fmla="*/ 4132 w 10000"/>
                  <a:gd name="connsiteY115" fmla="*/ 255 h 10000"/>
                  <a:gd name="connsiteX116" fmla="*/ 4160 w 10000"/>
                  <a:gd name="connsiteY116" fmla="*/ 292 h 10000"/>
                  <a:gd name="connsiteX117" fmla="*/ 4191 w 10000"/>
                  <a:gd name="connsiteY117" fmla="*/ 329 h 10000"/>
                  <a:gd name="connsiteX118" fmla="*/ 4218 w 10000"/>
                  <a:gd name="connsiteY118" fmla="*/ 373 h 10000"/>
                  <a:gd name="connsiteX119" fmla="*/ 4245 w 10000"/>
                  <a:gd name="connsiteY119" fmla="*/ 422 h 10000"/>
                  <a:gd name="connsiteX120" fmla="*/ 4277 w 10000"/>
                  <a:gd name="connsiteY120" fmla="*/ 466 h 10000"/>
                  <a:gd name="connsiteX121" fmla="*/ 4304 w 10000"/>
                  <a:gd name="connsiteY121" fmla="*/ 522 h 10000"/>
                  <a:gd name="connsiteX122" fmla="*/ 4335 w 10000"/>
                  <a:gd name="connsiteY122" fmla="*/ 571 h 10000"/>
                  <a:gd name="connsiteX123" fmla="*/ 4362 w 10000"/>
                  <a:gd name="connsiteY123" fmla="*/ 634 h 10000"/>
                  <a:gd name="connsiteX124" fmla="*/ 4389 w 10000"/>
                  <a:gd name="connsiteY124" fmla="*/ 689 h 10000"/>
                  <a:gd name="connsiteX125" fmla="*/ 4421 w 10000"/>
                  <a:gd name="connsiteY125" fmla="*/ 752 h 10000"/>
                  <a:gd name="connsiteX126" fmla="*/ 4448 w 10000"/>
                  <a:gd name="connsiteY126" fmla="*/ 820 h 10000"/>
                  <a:gd name="connsiteX127" fmla="*/ 4475 w 10000"/>
                  <a:gd name="connsiteY127" fmla="*/ 888 h 10000"/>
                  <a:gd name="connsiteX128" fmla="*/ 4507 w 10000"/>
                  <a:gd name="connsiteY128" fmla="*/ 957 h 10000"/>
                  <a:gd name="connsiteX129" fmla="*/ 4534 w 10000"/>
                  <a:gd name="connsiteY129" fmla="*/ 1037 h 10000"/>
                  <a:gd name="connsiteX130" fmla="*/ 4565 w 10000"/>
                  <a:gd name="connsiteY130" fmla="*/ 1118 h 10000"/>
                  <a:gd name="connsiteX131" fmla="*/ 4592 w 10000"/>
                  <a:gd name="connsiteY131" fmla="*/ 1199 h 10000"/>
                  <a:gd name="connsiteX132" fmla="*/ 4619 w 10000"/>
                  <a:gd name="connsiteY132" fmla="*/ 1286 h 10000"/>
                  <a:gd name="connsiteX133" fmla="*/ 4651 w 10000"/>
                  <a:gd name="connsiteY133" fmla="*/ 1373 h 10000"/>
                  <a:gd name="connsiteX134" fmla="*/ 4678 w 10000"/>
                  <a:gd name="connsiteY134" fmla="*/ 1472 h 10000"/>
                  <a:gd name="connsiteX135" fmla="*/ 4709 w 10000"/>
                  <a:gd name="connsiteY135" fmla="*/ 1565 h 10000"/>
                  <a:gd name="connsiteX136" fmla="*/ 4736 w 10000"/>
                  <a:gd name="connsiteY136" fmla="*/ 1671 h 10000"/>
                  <a:gd name="connsiteX137" fmla="*/ 4763 w 10000"/>
                  <a:gd name="connsiteY137" fmla="*/ 1776 h 10000"/>
                  <a:gd name="connsiteX138" fmla="*/ 4795 w 10000"/>
                  <a:gd name="connsiteY138" fmla="*/ 1894 h 10000"/>
                  <a:gd name="connsiteX139" fmla="*/ 4822 w 10000"/>
                  <a:gd name="connsiteY139" fmla="*/ 2012 h 10000"/>
                  <a:gd name="connsiteX140" fmla="*/ 4854 w 10000"/>
                  <a:gd name="connsiteY140" fmla="*/ 2137 h 10000"/>
                  <a:gd name="connsiteX141" fmla="*/ 4881 w 10000"/>
                  <a:gd name="connsiteY141" fmla="*/ 2267 h 10000"/>
                  <a:gd name="connsiteX142" fmla="*/ 4908 w 10000"/>
                  <a:gd name="connsiteY142" fmla="*/ 2404 h 10000"/>
                  <a:gd name="connsiteX143" fmla="*/ 4935 w 10000"/>
                  <a:gd name="connsiteY143" fmla="*/ 2553 h 10000"/>
                  <a:gd name="connsiteX144" fmla="*/ 4966 w 10000"/>
                  <a:gd name="connsiteY144" fmla="*/ 2708 h 10000"/>
                  <a:gd name="connsiteX145" fmla="*/ 4993 w 10000"/>
                  <a:gd name="connsiteY145" fmla="*/ 2870 h 10000"/>
                  <a:gd name="connsiteX146" fmla="*/ 5025 w 10000"/>
                  <a:gd name="connsiteY146" fmla="*/ 3043 h 10000"/>
                  <a:gd name="connsiteX147" fmla="*/ 5052 w 10000"/>
                  <a:gd name="connsiteY147" fmla="*/ 3230 h 10000"/>
                  <a:gd name="connsiteX148" fmla="*/ 5079 w 10000"/>
                  <a:gd name="connsiteY148" fmla="*/ 3429 h 10000"/>
                  <a:gd name="connsiteX149" fmla="*/ 5110 w 10000"/>
                  <a:gd name="connsiteY149" fmla="*/ 3646 h 10000"/>
                  <a:gd name="connsiteX150" fmla="*/ 5137 w 10000"/>
                  <a:gd name="connsiteY150" fmla="*/ 3882 h 10000"/>
                  <a:gd name="connsiteX151" fmla="*/ 5169 w 10000"/>
                  <a:gd name="connsiteY151" fmla="*/ 4143 h 10000"/>
                  <a:gd name="connsiteX152" fmla="*/ 5196 w 10000"/>
                  <a:gd name="connsiteY152" fmla="*/ 4441 h 10000"/>
                  <a:gd name="connsiteX153" fmla="*/ 5223 w 10000"/>
                  <a:gd name="connsiteY153" fmla="*/ 4789 h 10000"/>
                  <a:gd name="connsiteX154" fmla="*/ 5255 w 10000"/>
                  <a:gd name="connsiteY154" fmla="*/ 5205 h 10000"/>
                  <a:gd name="connsiteX155" fmla="*/ 5282 w 10000"/>
                  <a:gd name="connsiteY155" fmla="*/ 5758 h 10000"/>
                  <a:gd name="connsiteX156" fmla="*/ 5313 w 10000"/>
                  <a:gd name="connsiteY156" fmla="*/ 6671 h 10000"/>
                  <a:gd name="connsiteX157" fmla="*/ 5340 w 10000"/>
                  <a:gd name="connsiteY157" fmla="*/ 7776 h 10000"/>
                  <a:gd name="connsiteX158" fmla="*/ 5367 w 10000"/>
                  <a:gd name="connsiteY158" fmla="*/ 6565 h 10000"/>
                  <a:gd name="connsiteX159" fmla="*/ 5399 w 10000"/>
                  <a:gd name="connsiteY159" fmla="*/ 6255 h 10000"/>
                  <a:gd name="connsiteX160" fmla="*/ 5426 w 10000"/>
                  <a:gd name="connsiteY160" fmla="*/ 6155 h 10000"/>
                  <a:gd name="connsiteX161" fmla="*/ 5453 w 10000"/>
                  <a:gd name="connsiteY161" fmla="*/ 6180 h 10000"/>
                  <a:gd name="connsiteX162" fmla="*/ 5484 w 10000"/>
                  <a:gd name="connsiteY162" fmla="*/ 6286 h 10000"/>
                  <a:gd name="connsiteX163" fmla="*/ 5511 w 10000"/>
                  <a:gd name="connsiteY163" fmla="*/ 6484 h 10000"/>
                  <a:gd name="connsiteX164" fmla="*/ 5539 w 10000"/>
                  <a:gd name="connsiteY164" fmla="*/ 6801 h 10000"/>
                  <a:gd name="connsiteX165" fmla="*/ 5570 w 10000"/>
                  <a:gd name="connsiteY165" fmla="*/ 7373 h 10000"/>
                  <a:gd name="connsiteX166" fmla="*/ 5597 w 10000"/>
                  <a:gd name="connsiteY166" fmla="*/ 9447 h 10000"/>
                  <a:gd name="connsiteX167" fmla="*/ 5629 w 10000"/>
                  <a:gd name="connsiteY167" fmla="*/ 7621 h 10000"/>
                  <a:gd name="connsiteX168" fmla="*/ 5656 w 10000"/>
                  <a:gd name="connsiteY168" fmla="*/ 7012 h 10000"/>
                  <a:gd name="connsiteX169" fmla="*/ 5683 w 10000"/>
                  <a:gd name="connsiteY169" fmla="*/ 6708 h 10000"/>
                  <a:gd name="connsiteX170" fmla="*/ 5714 w 10000"/>
                  <a:gd name="connsiteY170" fmla="*/ 6534 h 10000"/>
                  <a:gd name="connsiteX171" fmla="*/ 5741 w 10000"/>
                  <a:gd name="connsiteY171" fmla="*/ 6429 h 10000"/>
                  <a:gd name="connsiteX172" fmla="*/ 5773 w 10000"/>
                  <a:gd name="connsiteY172" fmla="*/ 6385 h 10000"/>
                  <a:gd name="connsiteX173" fmla="*/ 5800 w 10000"/>
                  <a:gd name="connsiteY173" fmla="*/ 6385 h 10000"/>
                  <a:gd name="connsiteX174" fmla="*/ 5827 w 10000"/>
                  <a:gd name="connsiteY174" fmla="*/ 6429 h 10000"/>
                  <a:gd name="connsiteX175" fmla="*/ 5858 w 10000"/>
                  <a:gd name="connsiteY175" fmla="*/ 6516 h 10000"/>
                  <a:gd name="connsiteX176" fmla="*/ 5886 w 10000"/>
                  <a:gd name="connsiteY176" fmla="*/ 6646 h 10000"/>
                  <a:gd name="connsiteX177" fmla="*/ 5913 w 10000"/>
                  <a:gd name="connsiteY177" fmla="*/ 6845 h 10000"/>
                  <a:gd name="connsiteX178" fmla="*/ 5944 w 10000"/>
                  <a:gd name="connsiteY178" fmla="*/ 7149 h 10000"/>
                  <a:gd name="connsiteX179" fmla="*/ 5971 w 10000"/>
                  <a:gd name="connsiteY179" fmla="*/ 7658 h 10000"/>
                  <a:gd name="connsiteX180" fmla="*/ 6003 w 10000"/>
                  <a:gd name="connsiteY180" fmla="*/ 9093 h 10000"/>
                  <a:gd name="connsiteX181" fmla="*/ 6030 w 10000"/>
                  <a:gd name="connsiteY181" fmla="*/ 8106 h 10000"/>
                  <a:gd name="connsiteX182" fmla="*/ 6057 w 10000"/>
                  <a:gd name="connsiteY182" fmla="*/ 7385 h 10000"/>
                  <a:gd name="connsiteX183" fmla="*/ 6088 w 10000"/>
                  <a:gd name="connsiteY183" fmla="*/ 7019 h 10000"/>
                  <a:gd name="connsiteX184" fmla="*/ 6115 w 10000"/>
                  <a:gd name="connsiteY184" fmla="*/ 6789 h 10000"/>
                  <a:gd name="connsiteX185" fmla="*/ 6147 w 10000"/>
                  <a:gd name="connsiteY185" fmla="*/ 6634 h 10000"/>
                  <a:gd name="connsiteX186" fmla="*/ 6174 w 10000"/>
                  <a:gd name="connsiteY186" fmla="*/ 6534 h 10000"/>
                  <a:gd name="connsiteX187" fmla="*/ 6201 w 10000"/>
                  <a:gd name="connsiteY187" fmla="*/ 6472 h 10000"/>
                  <a:gd name="connsiteX188" fmla="*/ 6233 w 10000"/>
                  <a:gd name="connsiteY188" fmla="*/ 6441 h 10000"/>
                  <a:gd name="connsiteX189" fmla="*/ 6260 w 10000"/>
                  <a:gd name="connsiteY189" fmla="*/ 6435 h 10000"/>
                  <a:gd name="connsiteX190" fmla="*/ 6291 w 10000"/>
                  <a:gd name="connsiteY190" fmla="*/ 6460 h 10000"/>
                  <a:gd name="connsiteX191" fmla="*/ 6318 w 10000"/>
                  <a:gd name="connsiteY191" fmla="*/ 6516 h 10000"/>
                  <a:gd name="connsiteX192" fmla="*/ 6345 w 10000"/>
                  <a:gd name="connsiteY192" fmla="*/ 6609 h 10000"/>
                  <a:gd name="connsiteX193" fmla="*/ 6372 w 10000"/>
                  <a:gd name="connsiteY193" fmla="*/ 6733 h 10000"/>
                  <a:gd name="connsiteX194" fmla="*/ 6404 w 10000"/>
                  <a:gd name="connsiteY194" fmla="*/ 6919 h 10000"/>
                  <a:gd name="connsiteX195" fmla="*/ 6431 w 10000"/>
                  <a:gd name="connsiteY195" fmla="*/ 7186 h 10000"/>
                  <a:gd name="connsiteX196" fmla="*/ 6462 w 10000"/>
                  <a:gd name="connsiteY196" fmla="*/ 7596 h 10000"/>
                  <a:gd name="connsiteX197" fmla="*/ 6489 w 10000"/>
                  <a:gd name="connsiteY197" fmla="*/ 8466 h 10000"/>
                  <a:gd name="connsiteX198" fmla="*/ 6516 w 10000"/>
                  <a:gd name="connsiteY198" fmla="*/ 8801 h 10000"/>
                  <a:gd name="connsiteX199" fmla="*/ 6548 w 10000"/>
                  <a:gd name="connsiteY199" fmla="*/ 7714 h 10000"/>
                  <a:gd name="connsiteX200" fmla="*/ 6575 w 10000"/>
                  <a:gd name="connsiteY200" fmla="*/ 7261 h 10000"/>
                  <a:gd name="connsiteX201" fmla="*/ 6607 w 10000"/>
                  <a:gd name="connsiteY201" fmla="*/ 6981 h 10000"/>
                  <a:gd name="connsiteX202" fmla="*/ 6634 w 10000"/>
                  <a:gd name="connsiteY202" fmla="*/ 6795 h 10000"/>
                  <a:gd name="connsiteX203" fmla="*/ 6661 w 10000"/>
                  <a:gd name="connsiteY203" fmla="*/ 6658 h 10000"/>
                  <a:gd name="connsiteX204" fmla="*/ 6692 w 10000"/>
                  <a:gd name="connsiteY204" fmla="*/ 6559 h 10000"/>
                  <a:gd name="connsiteX205" fmla="*/ 6719 w 10000"/>
                  <a:gd name="connsiteY205" fmla="*/ 6497 h 10000"/>
                  <a:gd name="connsiteX206" fmla="*/ 6751 w 10000"/>
                  <a:gd name="connsiteY206" fmla="*/ 6460 h 10000"/>
                  <a:gd name="connsiteX207" fmla="*/ 6778 w 10000"/>
                  <a:gd name="connsiteY207" fmla="*/ 6453 h 10000"/>
                  <a:gd name="connsiteX208" fmla="*/ 6805 w 10000"/>
                  <a:gd name="connsiteY208" fmla="*/ 6460 h 10000"/>
                  <a:gd name="connsiteX209" fmla="*/ 6836 w 10000"/>
                  <a:gd name="connsiteY209" fmla="*/ 6503 h 10000"/>
                  <a:gd name="connsiteX210" fmla="*/ 6863 w 10000"/>
                  <a:gd name="connsiteY210" fmla="*/ 6565 h 10000"/>
                  <a:gd name="connsiteX211" fmla="*/ 6890 w 10000"/>
                  <a:gd name="connsiteY211" fmla="*/ 6658 h 10000"/>
                  <a:gd name="connsiteX212" fmla="*/ 6922 w 10000"/>
                  <a:gd name="connsiteY212" fmla="*/ 6789 h 10000"/>
                  <a:gd name="connsiteX213" fmla="*/ 6949 w 10000"/>
                  <a:gd name="connsiteY213" fmla="*/ 6975 h 10000"/>
                  <a:gd name="connsiteX214" fmla="*/ 6981 w 10000"/>
                  <a:gd name="connsiteY214" fmla="*/ 7236 h 10000"/>
                  <a:gd name="connsiteX215" fmla="*/ 7008 w 10000"/>
                  <a:gd name="connsiteY215" fmla="*/ 7634 h 10000"/>
                  <a:gd name="connsiteX216" fmla="*/ 7035 w 10000"/>
                  <a:gd name="connsiteY216" fmla="*/ 8460 h 10000"/>
                  <a:gd name="connsiteX217" fmla="*/ 7066 w 10000"/>
                  <a:gd name="connsiteY217" fmla="*/ 8969 h 10000"/>
                  <a:gd name="connsiteX218" fmla="*/ 7093 w 10000"/>
                  <a:gd name="connsiteY218" fmla="*/ 7801 h 10000"/>
                  <a:gd name="connsiteX219" fmla="*/ 7125 w 10000"/>
                  <a:gd name="connsiteY219" fmla="*/ 7329 h 10000"/>
                  <a:gd name="connsiteX220" fmla="*/ 7152 w 10000"/>
                  <a:gd name="connsiteY220" fmla="*/ 7037 h 10000"/>
                  <a:gd name="connsiteX221" fmla="*/ 7179 w 10000"/>
                  <a:gd name="connsiteY221" fmla="*/ 6839 h 10000"/>
                  <a:gd name="connsiteX222" fmla="*/ 7210 w 10000"/>
                  <a:gd name="connsiteY222" fmla="*/ 6696 h 10000"/>
                  <a:gd name="connsiteX223" fmla="*/ 7237 w 10000"/>
                  <a:gd name="connsiteY223" fmla="*/ 6590 h 10000"/>
                  <a:gd name="connsiteX224" fmla="*/ 7269 w 10000"/>
                  <a:gd name="connsiteY224" fmla="*/ 6516 h 10000"/>
                  <a:gd name="connsiteX225" fmla="*/ 7296 w 10000"/>
                  <a:gd name="connsiteY225" fmla="*/ 6472 h 10000"/>
                  <a:gd name="connsiteX226" fmla="*/ 7323 w 10000"/>
                  <a:gd name="connsiteY226" fmla="*/ 6447 h 10000"/>
                  <a:gd name="connsiteX227" fmla="*/ 7350 w 10000"/>
                  <a:gd name="connsiteY227" fmla="*/ 6447 h 10000"/>
                  <a:gd name="connsiteX228" fmla="*/ 7382 w 10000"/>
                  <a:gd name="connsiteY228" fmla="*/ 6466 h 10000"/>
                  <a:gd name="connsiteX229" fmla="*/ 7409 w 10000"/>
                  <a:gd name="connsiteY229" fmla="*/ 6509 h 10000"/>
                  <a:gd name="connsiteX230" fmla="*/ 7440 w 10000"/>
                  <a:gd name="connsiteY230" fmla="*/ 6578 h 10000"/>
                  <a:gd name="connsiteX231" fmla="*/ 7467 w 10000"/>
                  <a:gd name="connsiteY231" fmla="*/ 6677 h 10000"/>
                  <a:gd name="connsiteX232" fmla="*/ 7494 w 10000"/>
                  <a:gd name="connsiteY232" fmla="*/ 6814 h 10000"/>
                  <a:gd name="connsiteX233" fmla="*/ 7526 w 10000"/>
                  <a:gd name="connsiteY233" fmla="*/ 7006 h 10000"/>
                  <a:gd name="connsiteX234" fmla="*/ 7553 w 10000"/>
                  <a:gd name="connsiteY234" fmla="*/ 7273 h 10000"/>
                  <a:gd name="connsiteX235" fmla="*/ 7584 w 10000"/>
                  <a:gd name="connsiteY235" fmla="*/ 7696 h 10000"/>
                  <a:gd name="connsiteX236" fmla="*/ 7612 w 10000"/>
                  <a:gd name="connsiteY236" fmla="*/ 8584 h 10000"/>
                  <a:gd name="connsiteX237" fmla="*/ 7639 w 10000"/>
                  <a:gd name="connsiteY237" fmla="*/ 8814 h 10000"/>
                  <a:gd name="connsiteX238" fmla="*/ 7670 w 10000"/>
                  <a:gd name="connsiteY238" fmla="*/ 7770 h 10000"/>
                  <a:gd name="connsiteX239" fmla="*/ 7697 w 10000"/>
                  <a:gd name="connsiteY239" fmla="*/ 7317 h 10000"/>
                  <a:gd name="connsiteX240" fmla="*/ 7729 w 10000"/>
                  <a:gd name="connsiteY240" fmla="*/ 7031 h 10000"/>
                  <a:gd name="connsiteX241" fmla="*/ 7756 w 10000"/>
                  <a:gd name="connsiteY241" fmla="*/ 6839 h 10000"/>
                  <a:gd name="connsiteX242" fmla="*/ 7783 w 10000"/>
                  <a:gd name="connsiteY242" fmla="*/ 6696 h 10000"/>
                  <a:gd name="connsiteX243" fmla="*/ 7810 w 10000"/>
                  <a:gd name="connsiteY243" fmla="*/ 6590 h 10000"/>
                  <a:gd name="connsiteX244" fmla="*/ 7841 w 10000"/>
                  <a:gd name="connsiteY244" fmla="*/ 6522 h 10000"/>
                  <a:gd name="connsiteX245" fmla="*/ 7868 w 10000"/>
                  <a:gd name="connsiteY245" fmla="*/ 6472 h 10000"/>
                  <a:gd name="connsiteX246" fmla="*/ 7900 w 10000"/>
                  <a:gd name="connsiteY246" fmla="*/ 6447 h 10000"/>
                  <a:gd name="connsiteX247" fmla="*/ 7927 w 10000"/>
                  <a:gd name="connsiteY247" fmla="*/ 6447 h 10000"/>
                  <a:gd name="connsiteX248" fmla="*/ 7954 w 10000"/>
                  <a:gd name="connsiteY248" fmla="*/ 6466 h 10000"/>
                  <a:gd name="connsiteX249" fmla="*/ 7986 w 10000"/>
                  <a:gd name="connsiteY249" fmla="*/ 6509 h 10000"/>
                  <a:gd name="connsiteX250" fmla="*/ 8013 w 10000"/>
                  <a:gd name="connsiteY250" fmla="*/ 6578 h 10000"/>
                  <a:gd name="connsiteX251" fmla="*/ 8044 w 10000"/>
                  <a:gd name="connsiteY251" fmla="*/ 6683 h 10000"/>
                  <a:gd name="connsiteX252" fmla="*/ 8071 w 10000"/>
                  <a:gd name="connsiteY252" fmla="*/ 6820 h 10000"/>
                  <a:gd name="connsiteX253" fmla="*/ 8098 w 10000"/>
                  <a:gd name="connsiteY253" fmla="*/ 7006 h 10000"/>
                  <a:gd name="connsiteX254" fmla="*/ 8130 w 10000"/>
                  <a:gd name="connsiteY254" fmla="*/ 7280 h 10000"/>
                  <a:gd name="connsiteX255" fmla="*/ 8157 w 10000"/>
                  <a:gd name="connsiteY255" fmla="*/ 7714 h 10000"/>
                  <a:gd name="connsiteX256" fmla="*/ 8188 w 10000"/>
                  <a:gd name="connsiteY256" fmla="*/ 8671 h 10000"/>
                  <a:gd name="connsiteX257" fmla="*/ 8215 w 10000"/>
                  <a:gd name="connsiteY257" fmla="*/ 8696 h 10000"/>
                  <a:gd name="connsiteX258" fmla="*/ 8242 w 10000"/>
                  <a:gd name="connsiteY258" fmla="*/ 7720 h 10000"/>
                  <a:gd name="connsiteX259" fmla="*/ 8274 w 10000"/>
                  <a:gd name="connsiteY259" fmla="*/ 7286 h 10000"/>
                  <a:gd name="connsiteX260" fmla="*/ 8301 w 10000"/>
                  <a:gd name="connsiteY260" fmla="*/ 7006 h 10000"/>
                  <a:gd name="connsiteX261" fmla="*/ 8328 w 10000"/>
                  <a:gd name="connsiteY261" fmla="*/ 6820 h 10000"/>
                  <a:gd name="connsiteX262" fmla="*/ 8360 w 10000"/>
                  <a:gd name="connsiteY262" fmla="*/ 6683 h 10000"/>
                  <a:gd name="connsiteX263" fmla="*/ 8387 w 10000"/>
                  <a:gd name="connsiteY263" fmla="*/ 6584 h 10000"/>
                  <a:gd name="connsiteX264" fmla="*/ 8418 w 10000"/>
                  <a:gd name="connsiteY264" fmla="*/ 6516 h 10000"/>
                  <a:gd name="connsiteX265" fmla="*/ 8445 w 10000"/>
                  <a:gd name="connsiteY265" fmla="*/ 6472 h 10000"/>
                  <a:gd name="connsiteX266" fmla="*/ 8472 w 10000"/>
                  <a:gd name="connsiteY266" fmla="*/ 6453 h 10000"/>
                  <a:gd name="connsiteX267" fmla="*/ 8504 w 10000"/>
                  <a:gd name="connsiteY267" fmla="*/ 6460 h 10000"/>
                  <a:gd name="connsiteX268" fmla="*/ 8531 w 10000"/>
                  <a:gd name="connsiteY268" fmla="*/ 6491 h 10000"/>
                  <a:gd name="connsiteX269" fmla="*/ 8562 w 10000"/>
                  <a:gd name="connsiteY269" fmla="*/ 6553 h 10000"/>
                  <a:gd name="connsiteX270" fmla="*/ 8589 w 10000"/>
                  <a:gd name="connsiteY270" fmla="*/ 6640 h 10000"/>
                  <a:gd name="connsiteX271" fmla="*/ 8616 w 10000"/>
                  <a:gd name="connsiteY271" fmla="*/ 6770 h 10000"/>
                  <a:gd name="connsiteX272" fmla="*/ 8648 w 10000"/>
                  <a:gd name="connsiteY272" fmla="*/ 6944 h 10000"/>
                  <a:gd name="connsiteX273" fmla="*/ 8675 w 10000"/>
                  <a:gd name="connsiteY273" fmla="*/ 7205 h 10000"/>
                  <a:gd name="connsiteX274" fmla="*/ 8707 w 10000"/>
                  <a:gd name="connsiteY274" fmla="*/ 7615 h 10000"/>
                  <a:gd name="connsiteX275" fmla="*/ 8734 w 10000"/>
                  <a:gd name="connsiteY275" fmla="*/ 8460 h 10000"/>
                  <a:gd name="connsiteX276" fmla="*/ 8761 w 10000"/>
                  <a:gd name="connsiteY276" fmla="*/ 8839 h 10000"/>
                  <a:gd name="connsiteX277" fmla="*/ 8788 w 10000"/>
                  <a:gd name="connsiteY277" fmla="*/ 7733 h 10000"/>
                  <a:gd name="connsiteX278" fmla="*/ 8819 w 10000"/>
                  <a:gd name="connsiteY278" fmla="*/ 7267 h 10000"/>
                  <a:gd name="connsiteX279" fmla="*/ 8851 w 10000"/>
                  <a:gd name="connsiteY279" fmla="*/ 6981 h 10000"/>
                  <a:gd name="connsiteX280" fmla="*/ 8878 w 10000"/>
                  <a:gd name="connsiteY280" fmla="*/ 6783 h 10000"/>
                  <a:gd name="connsiteX281" fmla="*/ 8905 w 10000"/>
                  <a:gd name="connsiteY281" fmla="*/ 6646 h 10000"/>
                  <a:gd name="connsiteX282" fmla="*/ 8932 w 10000"/>
                  <a:gd name="connsiteY282" fmla="*/ 6547 h 10000"/>
                  <a:gd name="connsiteX283" fmla="*/ 8963 w 10000"/>
                  <a:gd name="connsiteY283" fmla="*/ 6484 h 10000"/>
                  <a:gd name="connsiteX284" fmla="*/ 8991 w 10000"/>
                  <a:gd name="connsiteY284" fmla="*/ 6453 h 10000"/>
                  <a:gd name="connsiteX285" fmla="*/ 9022 w 10000"/>
                  <a:gd name="connsiteY285" fmla="*/ 6447 h 10000"/>
                  <a:gd name="connsiteX286" fmla="*/ 9049 w 10000"/>
                  <a:gd name="connsiteY286" fmla="*/ 6472 h 10000"/>
                  <a:gd name="connsiteX287" fmla="*/ 9076 w 10000"/>
                  <a:gd name="connsiteY287" fmla="*/ 6528 h 10000"/>
                  <a:gd name="connsiteX288" fmla="*/ 9108 w 10000"/>
                  <a:gd name="connsiteY288" fmla="*/ 6621 h 10000"/>
                  <a:gd name="connsiteX289" fmla="*/ 9135 w 10000"/>
                  <a:gd name="connsiteY289" fmla="*/ 6758 h 10000"/>
                  <a:gd name="connsiteX290" fmla="*/ 9166 w 10000"/>
                  <a:gd name="connsiteY290" fmla="*/ 6957 h 10000"/>
                  <a:gd name="connsiteX291" fmla="*/ 9193 w 10000"/>
                  <a:gd name="connsiteY291" fmla="*/ 7267 h 10000"/>
                  <a:gd name="connsiteX292" fmla="*/ 9220 w 10000"/>
                  <a:gd name="connsiteY292" fmla="*/ 7814 h 10000"/>
                  <a:gd name="connsiteX293" fmla="*/ 9252 w 10000"/>
                  <a:gd name="connsiteY293" fmla="*/ 9863 h 10000"/>
                  <a:gd name="connsiteX294" fmla="*/ 9279 w 10000"/>
                  <a:gd name="connsiteY294" fmla="*/ 7988 h 10000"/>
                  <a:gd name="connsiteX295" fmla="*/ 9306 w 10000"/>
                  <a:gd name="connsiteY295" fmla="*/ 7335 h 10000"/>
                  <a:gd name="connsiteX296" fmla="*/ 9338 w 10000"/>
                  <a:gd name="connsiteY296" fmla="*/ 6988 h 10000"/>
                  <a:gd name="connsiteX297" fmla="*/ 9365 w 10000"/>
                  <a:gd name="connsiteY297" fmla="*/ 6758 h 10000"/>
                  <a:gd name="connsiteX298" fmla="*/ 9396 w 10000"/>
                  <a:gd name="connsiteY298" fmla="*/ 6602 h 10000"/>
                  <a:gd name="connsiteX299" fmla="*/ 9423 w 10000"/>
                  <a:gd name="connsiteY299" fmla="*/ 6503 h 10000"/>
                  <a:gd name="connsiteX300" fmla="*/ 9450 w 10000"/>
                  <a:gd name="connsiteY300" fmla="*/ 6447 h 10000"/>
                  <a:gd name="connsiteX301" fmla="*/ 9482 w 10000"/>
                  <a:gd name="connsiteY301" fmla="*/ 6435 h 10000"/>
                  <a:gd name="connsiteX302" fmla="*/ 9509 w 10000"/>
                  <a:gd name="connsiteY302" fmla="*/ 6460 h 10000"/>
                  <a:gd name="connsiteX303" fmla="*/ 9540 w 10000"/>
                  <a:gd name="connsiteY303" fmla="*/ 6534 h 10000"/>
                  <a:gd name="connsiteX304" fmla="*/ 9567 w 10000"/>
                  <a:gd name="connsiteY304" fmla="*/ 6665 h 10000"/>
                  <a:gd name="connsiteX305" fmla="*/ 9594 w 10000"/>
                  <a:gd name="connsiteY305" fmla="*/ 6882 h 10000"/>
                  <a:gd name="connsiteX306" fmla="*/ 9626 w 10000"/>
                  <a:gd name="connsiteY306" fmla="*/ 7242 h 10000"/>
                  <a:gd name="connsiteX307" fmla="*/ 9653 w 10000"/>
                  <a:gd name="connsiteY307" fmla="*/ 7981 h 10000"/>
                  <a:gd name="connsiteX308" fmla="*/ 9680 w 10000"/>
                  <a:gd name="connsiteY308" fmla="*/ 8820 h 10000"/>
                  <a:gd name="connsiteX309" fmla="*/ 9712 w 10000"/>
                  <a:gd name="connsiteY309" fmla="*/ 7484 h 10000"/>
                  <a:gd name="connsiteX310" fmla="*/ 9739 w 10000"/>
                  <a:gd name="connsiteY310" fmla="*/ 7012 h 10000"/>
                  <a:gd name="connsiteX311" fmla="*/ 9766 w 10000"/>
                  <a:gd name="connsiteY311" fmla="*/ 6758 h 10000"/>
                  <a:gd name="connsiteX312" fmla="*/ 9797 w 10000"/>
                  <a:gd name="connsiteY312" fmla="*/ 6615 h 10000"/>
                  <a:gd name="connsiteX313" fmla="*/ 9824 w 10000"/>
                  <a:gd name="connsiteY313" fmla="*/ 6559 h 10000"/>
                  <a:gd name="connsiteX314" fmla="*/ 9856 w 10000"/>
                  <a:gd name="connsiteY314" fmla="*/ 6590 h 10000"/>
                  <a:gd name="connsiteX315" fmla="*/ 9883 w 10000"/>
                  <a:gd name="connsiteY315" fmla="*/ 6708 h 10000"/>
                  <a:gd name="connsiteX316" fmla="*/ 9910 w 10000"/>
                  <a:gd name="connsiteY316" fmla="*/ 6950 h 10000"/>
                  <a:gd name="connsiteX317" fmla="*/ 9941 w 10000"/>
                  <a:gd name="connsiteY317" fmla="*/ 7404 h 10000"/>
                  <a:gd name="connsiteX318" fmla="*/ 9968 w 10000"/>
                  <a:gd name="connsiteY318" fmla="*/ 8516 h 10000"/>
                  <a:gd name="connsiteX319" fmla="*/ 10000 w 10000"/>
                  <a:gd name="connsiteY31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2578 w 10000"/>
                  <a:gd name="connsiteY90" fmla="*/ 161 h 10000"/>
                  <a:gd name="connsiteX91" fmla="*/ 3470 w 10000"/>
                  <a:gd name="connsiteY91" fmla="*/ 149 h 10000"/>
                  <a:gd name="connsiteX92" fmla="*/ 3497 w 10000"/>
                  <a:gd name="connsiteY92" fmla="*/ 118 h 10000"/>
                  <a:gd name="connsiteX93" fmla="*/ 3529 w 10000"/>
                  <a:gd name="connsiteY93" fmla="*/ 87 h 10000"/>
                  <a:gd name="connsiteX94" fmla="*/ 3556 w 10000"/>
                  <a:gd name="connsiteY94" fmla="*/ 68 h 10000"/>
                  <a:gd name="connsiteX95" fmla="*/ 3587 w 10000"/>
                  <a:gd name="connsiteY95" fmla="*/ 43 h 10000"/>
                  <a:gd name="connsiteX96" fmla="*/ 3614 w 10000"/>
                  <a:gd name="connsiteY96" fmla="*/ 31 h 10000"/>
                  <a:gd name="connsiteX97" fmla="*/ 3641 w 10000"/>
                  <a:gd name="connsiteY97" fmla="*/ 19 h 10000"/>
                  <a:gd name="connsiteX98" fmla="*/ 3673 w 10000"/>
                  <a:gd name="connsiteY98" fmla="*/ 6 h 10000"/>
                  <a:gd name="connsiteX99" fmla="*/ 3700 w 10000"/>
                  <a:gd name="connsiteY99" fmla="*/ 6 h 10000"/>
                  <a:gd name="connsiteX100" fmla="*/ 3731 w 10000"/>
                  <a:gd name="connsiteY100" fmla="*/ 0 h 10000"/>
                  <a:gd name="connsiteX101" fmla="*/ 3758 w 10000"/>
                  <a:gd name="connsiteY101" fmla="*/ 0 h 10000"/>
                  <a:gd name="connsiteX102" fmla="*/ 3785 w 10000"/>
                  <a:gd name="connsiteY102" fmla="*/ 6 h 10000"/>
                  <a:gd name="connsiteX103" fmla="*/ 3817 w 10000"/>
                  <a:gd name="connsiteY103" fmla="*/ 12 h 10000"/>
                  <a:gd name="connsiteX104" fmla="*/ 3844 w 10000"/>
                  <a:gd name="connsiteY104" fmla="*/ 19 h 10000"/>
                  <a:gd name="connsiteX105" fmla="*/ 3876 w 10000"/>
                  <a:gd name="connsiteY105" fmla="*/ 31 h 10000"/>
                  <a:gd name="connsiteX106" fmla="*/ 3903 w 10000"/>
                  <a:gd name="connsiteY106" fmla="*/ 43 h 10000"/>
                  <a:gd name="connsiteX107" fmla="*/ 3930 w 10000"/>
                  <a:gd name="connsiteY107" fmla="*/ 62 h 10000"/>
                  <a:gd name="connsiteX108" fmla="*/ 3957 w 10000"/>
                  <a:gd name="connsiteY108" fmla="*/ 81 h 10000"/>
                  <a:gd name="connsiteX109" fmla="*/ 3988 w 10000"/>
                  <a:gd name="connsiteY109" fmla="*/ 106 h 10000"/>
                  <a:gd name="connsiteX110" fmla="*/ 4015 w 10000"/>
                  <a:gd name="connsiteY110" fmla="*/ 130 h 10000"/>
                  <a:gd name="connsiteX111" fmla="*/ 4047 w 10000"/>
                  <a:gd name="connsiteY111" fmla="*/ 155 h 10000"/>
                  <a:gd name="connsiteX112" fmla="*/ 4074 w 10000"/>
                  <a:gd name="connsiteY112" fmla="*/ 186 h 10000"/>
                  <a:gd name="connsiteX113" fmla="*/ 4101 w 10000"/>
                  <a:gd name="connsiteY113" fmla="*/ 217 h 10000"/>
                  <a:gd name="connsiteX114" fmla="*/ 4132 w 10000"/>
                  <a:gd name="connsiteY114" fmla="*/ 255 h 10000"/>
                  <a:gd name="connsiteX115" fmla="*/ 4160 w 10000"/>
                  <a:gd name="connsiteY115" fmla="*/ 292 h 10000"/>
                  <a:gd name="connsiteX116" fmla="*/ 4191 w 10000"/>
                  <a:gd name="connsiteY116" fmla="*/ 329 h 10000"/>
                  <a:gd name="connsiteX117" fmla="*/ 4218 w 10000"/>
                  <a:gd name="connsiteY117" fmla="*/ 373 h 10000"/>
                  <a:gd name="connsiteX118" fmla="*/ 4245 w 10000"/>
                  <a:gd name="connsiteY118" fmla="*/ 422 h 10000"/>
                  <a:gd name="connsiteX119" fmla="*/ 4277 w 10000"/>
                  <a:gd name="connsiteY119" fmla="*/ 466 h 10000"/>
                  <a:gd name="connsiteX120" fmla="*/ 4304 w 10000"/>
                  <a:gd name="connsiteY120" fmla="*/ 522 h 10000"/>
                  <a:gd name="connsiteX121" fmla="*/ 4335 w 10000"/>
                  <a:gd name="connsiteY121" fmla="*/ 571 h 10000"/>
                  <a:gd name="connsiteX122" fmla="*/ 4362 w 10000"/>
                  <a:gd name="connsiteY122" fmla="*/ 634 h 10000"/>
                  <a:gd name="connsiteX123" fmla="*/ 4389 w 10000"/>
                  <a:gd name="connsiteY123" fmla="*/ 689 h 10000"/>
                  <a:gd name="connsiteX124" fmla="*/ 4421 w 10000"/>
                  <a:gd name="connsiteY124" fmla="*/ 752 h 10000"/>
                  <a:gd name="connsiteX125" fmla="*/ 4448 w 10000"/>
                  <a:gd name="connsiteY125" fmla="*/ 820 h 10000"/>
                  <a:gd name="connsiteX126" fmla="*/ 4475 w 10000"/>
                  <a:gd name="connsiteY126" fmla="*/ 888 h 10000"/>
                  <a:gd name="connsiteX127" fmla="*/ 4507 w 10000"/>
                  <a:gd name="connsiteY127" fmla="*/ 957 h 10000"/>
                  <a:gd name="connsiteX128" fmla="*/ 4534 w 10000"/>
                  <a:gd name="connsiteY128" fmla="*/ 1037 h 10000"/>
                  <a:gd name="connsiteX129" fmla="*/ 4565 w 10000"/>
                  <a:gd name="connsiteY129" fmla="*/ 1118 h 10000"/>
                  <a:gd name="connsiteX130" fmla="*/ 4592 w 10000"/>
                  <a:gd name="connsiteY130" fmla="*/ 1199 h 10000"/>
                  <a:gd name="connsiteX131" fmla="*/ 4619 w 10000"/>
                  <a:gd name="connsiteY131" fmla="*/ 1286 h 10000"/>
                  <a:gd name="connsiteX132" fmla="*/ 4651 w 10000"/>
                  <a:gd name="connsiteY132" fmla="*/ 1373 h 10000"/>
                  <a:gd name="connsiteX133" fmla="*/ 4678 w 10000"/>
                  <a:gd name="connsiteY133" fmla="*/ 1472 h 10000"/>
                  <a:gd name="connsiteX134" fmla="*/ 4709 w 10000"/>
                  <a:gd name="connsiteY134" fmla="*/ 1565 h 10000"/>
                  <a:gd name="connsiteX135" fmla="*/ 4736 w 10000"/>
                  <a:gd name="connsiteY135" fmla="*/ 1671 h 10000"/>
                  <a:gd name="connsiteX136" fmla="*/ 4763 w 10000"/>
                  <a:gd name="connsiteY136" fmla="*/ 1776 h 10000"/>
                  <a:gd name="connsiteX137" fmla="*/ 4795 w 10000"/>
                  <a:gd name="connsiteY137" fmla="*/ 1894 h 10000"/>
                  <a:gd name="connsiteX138" fmla="*/ 4822 w 10000"/>
                  <a:gd name="connsiteY138" fmla="*/ 2012 h 10000"/>
                  <a:gd name="connsiteX139" fmla="*/ 4854 w 10000"/>
                  <a:gd name="connsiteY139" fmla="*/ 2137 h 10000"/>
                  <a:gd name="connsiteX140" fmla="*/ 4881 w 10000"/>
                  <a:gd name="connsiteY140" fmla="*/ 2267 h 10000"/>
                  <a:gd name="connsiteX141" fmla="*/ 4908 w 10000"/>
                  <a:gd name="connsiteY141" fmla="*/ 2404 h 10000"/>
                  <a:gd name="connsiteX142" fmla="*/ 4935 w 10000"/>
                  <a:gd name="connsiteY142" fmla="*/ 2553 h 10000"/>
                  <a:gd name="connsiteX143" fmla="*/ 4966 w 10000"/>
                  <a:gd name="connsiteY143" fmla="*/ 2708 h 10000"/>
                  <a:gd name="connsiteX144" fmla="*/ 4993 w 10000"/>
                  <a:gd name="connsiteY144" fmla="*/ 2870 h 10000"/>
                  <a:gd name="connsiteX145" fmla="*/ 5025 w 10000"/>
                  <a:gd name="connsiteY145" fmla="*/ 3043 h 10000"/>
                  <a:gd name="connsiteX146" fmla="*/ 5052 w 10000"/>
                  <a:gd name="connsiteY146" fmla="*/ 3230 h 10000"/>
                  <a:gd name="connsiteX147" fmla="*/ 5079 w 10000"/>
                  <a:gd name="connsiteY147" fmla="*/ 3429 h 10000"/>
                  <a:gd name="connsiteX148" fmla="*/ 5110 w 10000"/>
                  <a:gd name="connsiteY148" fmla="*/ 3646 h 10000"/>
                  <a:gd name="connsiteX149" fmla="*/ 5137 w 10000"/>
                  <a:gd name="connsiteY149" fmla="*/ 3882 h 10000"/>
                  <a:gd name="connsiteX150" fmla="*/ 5169 w 10000"/>
                  <a:gd name="connsiteY150" fmla="*/ 4143 h 10000"/>
                  <a:gd name="connsiteX151" fmla="*/ 5196 w 10000"/>
                  <a:gd name="connsiteY151" fmla="*/ 4441 h 10000"/>
                  <a:gd name="connsiteX152" fmla="*/ 5223 w 10000"/>
                  <a:gd name="connsiteY152" fmla="*/ 4789 h 10000"/>
                  <a:gd name="connsiteX153" fmla="*/ 5255 w 10000"/>
                  <a:gd name="connsiteY153" fmla="*/ 5205 h 10000"/>
                  <a:gd name="connsiteX154" fmla="*/ 5282 w 10000"/>
                  <a:gd name="connsiteY154" fmla="*/ 5758 h 10000"/>
                  <a:gd name="connsiteX155" fmla="*/ 5313 w 10000"/>
                  <a:gd name="connsiteY155" fmla="*/ 6671 h 10000"/>
                  <a:gd name="connsiteX156" fmla="*/ 5340 w 10000"/>
                  <a:gd name="connsiteY156" fmla="*/ 7776 h 10000"/>
                  <a:gd name="connsiteX157" fmla="*/ 5367 w 10000"/>
                  <a:gd name="connsiteY157" fmla="*/ 6565 h 10000"/>
                  <a:gd name="connsiteX158" fmla="*/ 5399 w 10000"/>
                  <a:gd name="connsiteY158" fmla="*/ 6255 h 10000"/>
                  <a:gd name="connsiteX159" fmla="*/ 5426 w 10000"/>
                  <a:gd name="connsiteY159" fmla="*/ 6155 h 10000"/>
                  <a:gd name="connsiteX160" fmla="*/ 5453 w 10000"/>
                  <a:gd name="connsiteY160" fmla="*/ 6180 h 10000"/>
                  <a:gd name="connsiteX161" fmla="*/ 5484 w 10000"/>
                  <a:gd name="connsiteY161" fmla="*/ 6286 h 10000"/>
                  <a:gd name="connsiteX162" fmla="*/ 5511 w 10000"/>
                  <a:gd name="connsiteY162" fmla="*/ 6484 h 10000"/>
                  <a:gd name="connsiteX163" fmla="*/ 5539 w 10000"/>
                  <a:gd name="connsiteY163" fmla="*/ 6801 h 10000"/>
                  <a:gd name="connsiteX164" fmla="*/ 5570 w 10000"/>
                  <a:gd name="connsiteY164" fmla="*/ 7373 h 10000"/>
                  <a:gd name="connsiteX165" fmla="*/ 5597 w 10000"/>
                  <a:gd name="connsiteY165" fmla="*/ 9447 h 10000"/>
                  <a:gd name="connsiteX166" fmla="*/ 5629 w 10000"/>
                  <a:gd name="connsiteY166" fmla="*/ 7621 h 10000"/>
                  <a:gd name="connsiteX167" fmla="*/ 5656 w 10000"/>
                  <a:gd name="connsiteY167" fmla="*/ 7012 h 10000"/>
                  <a:gd name="connsiteX168" fmla="*/ 5683 w 10000"/>
                  <a:gd name="connsiteY168" fmla="*/ 6708 h 10000"/>
                  <a:gd name="connsiteX169" fmla="*/ 5714 w 10000"/>
                  <a:gd name="connsiteY169" fmla="*/ 6534 h 10000"/>
                  <a:gd name="connsiteX170" fmla="*/ 5741 w 10000"/>
                  <a:gd name="connsiteY170" fmla="*/ 6429 h 10000"/>
                  <a:gd name="connsiteX171" fmla="*/ 5773 w 10000"/>
                  <a:gd name="connsiteY171" fmla="*/ 6385 h 10000"/>
                  <a:gd name="connsiteX172" fmla="*/ 5800 w 10000"/>
                  <a:gd name="connsiteY172" fmla="*/ 6385 h 10000"/>
                  <a:gd name="connsiteX173" fmla="*/ 5827 w 10000"/>
                  <a:gd name="connsiteY173" fmla="*/ 6429 h 10000"/>
                  <a:gd name="connsiteX174" fmla="*/ 5858 w 10000"/>
                  <a:gd name="connsiteY174" fmla="*/ 6516 h 10000"/>
                  <a:gd name="connsiteX175" fmla="*/ 5886 w 10000"/>
                  <a:gd name="connsiteY175" fmla="*/ 6646 h 10000"/>
                  <a:gd name="connsiteX176" fmla="*/ 5913 w 10000"/>
                  <a:gd name="connsiteY176" fmla="*/ 6845 h 10000"/>
                  <a:gd name="connsiteX177" fmla="*/ 5944 w 10000"/>
                  <a:gd name="connsiteY177" fmla="*/ 7149 h 10000"/>
                  <a:gd name="connsiteX178" fmla="*/ 5971 w 10000"/>
                  <a:gd name="connsiteY178" fmla="*/ 7658 h 10000"/>
                  <a:gd name="connsiteX179" fmla="*/ 6003 w 10000"/>
                  <a:gd name="connsiteY179" fmla="*/ 9093 h 10000"/>
                  <a:gd name="connsiteX180" fmla="*/ 6030 w 10000"/>
                  <a:gd name="connsiteY180" fmla="*/ 8106 h 10000"/>
                  <a:gd name="connsiteX181" fmla="*/ 6057 w 10000"/>
                  <a:gd name="connsiteY181" fmla="*/ 7385 h 10000"/>
                  <a:gd name="connsiteX182" fmla="*/ 6088 w 10000"/>
                  <a:gd name="connsiteY182" fmla="*/ 7019 h 10000"/>
                  <a:gd name="connsiteX183" fmla="*/ 6115 w 10000"/>
                  <a:gd name="connsiteY183" fmla="*/ 6789 h 10000"/>
                  <a:gd name="connsiteX184" fmla="*/ 6147 w 10000"/>
                  <a:gd name="connsiteY184" fmla="*/ 6634 h 10000"/>
                  <a:gd name="connsiteX185" fmla="*/ 6174 w 10000"/>
                  <a:gd name="connsiteY185" fmla="*/ 6534 h 10000"/>
                  <a:gd name="connsiteX186" fmla="*/ 6201 w 10000"/>
                  <a:gd name="connsiteY186" fmla="*/ 6472 h 10000"/>
                  <a:gd name="connsiteX187" fmla="*/ 6233 w 10000"/>
                  <a:gd name="connsiteY187" fmla="*/ 6441 h 10000"/>
                  <a:gd name="connsiteX188" fmla="*/ 6260 w 10000"/>
                  <a:gd name="connsiteY188" fmla="*/ 6435 h 10000"/>
                  <a:gd name="connsiteX189" fmla="*/ 6291 w 10000"/>
                  <a:gd name="connsiteY189" fmla="*/ 6460 h 10000"/>
                  <a:gd name="connsiteX190" fmla="*/ 6318 w 10000"/>
                  <a:gd name="connsiteY190" fmla="*/ 6516 h 10000"/>
                  <a:gd name="connsiteX191" fmla="*/ 6345 w 10000"/>
                  <a:gd name="connsiteY191" fmla="*/ 6609 h 10000"/>
                  <a:gd name="connsiteX192" fmla="*/ 6372 w 10000"/>
                  <a:gd name="connsiteY192" fmla="*/ 6733 h 10000"/>
                  <a:gd name="connsiteX193" fmla="*/ 6404 w 10000"/>
                  <a:gd name="connsiteY193" fmla="*/ 6919 h 10000"/>
                  <a:gd name="connsiteX194" fmla="*/ 6431 w 10000"/>
                  <a:gd name="connsiteY194" fmla="*/ 7186 h 10000"/>
                  <a:gd name="connsiteX195" fmla="*/ 6462 w 10000"/>
                  <a:gd name="connsiteY195" fmla="*/ 7596 h 10000"/>
                  <a:gd name="connsiteX196" fmla="*/ 6489 w 10000"/>
                  <a:gd name="connsiteY196" fmla="*/ 8466 h 10000"/>
                  <a:gd name="connsiteX197" fmla="*/ 6516 w 10000"/>
                  <a:gd name="connsiteY197" fmla="*/ 8801 h 10000"/>
                  <a:gd name="connsiteX198" fmla="*/ 6548 w 10000"/>
                  <a:gd name="connsiteY198" fmla="*/ 7714 h 10000"/>
                  <a:gd name="connsiteX199" fmla="*/ 6575 w 10000"/>
                  <a:gd name="connsiteY199" fmla="*/ 7261 h 10000"/>
                  <a:gd name="connsiteX200" fmla="*/ 6607 w 10000"/>
                  <a:gd name="connsiteY200" fmla="*/ 6981 h 10000"/>
                  <a:gd name="connsiteX201" fmla="*/ 6634 w 10000"/>
                  <a:gd name="connsiteY201" fmla="*/ 6795 h 10000"/>
                  <a:gd name="connsiteX202" fmla="*/ 6661 w 10000"/>
                  <a:gd name="connsiteY202" fmla="*/ 6658 h 10000"/>
                  <a:gd name="connsiteX203" fmla="*/ 6692 w 10000"/>
                  <a:gd name="connsiteY203" fmla="*/ 6559 h 10000"/>
                  <a:gd name="connsiteX204" fmla="*/ 6719 w 10000"/>
                  <a:gd name="connsiteY204" fmla="*/ 6497 h 10000"/>
                  <a:gd name="connsiteX205" fmla="*/ 6751 w 10000"/>
                  <a:gd name="connsiteY205" fmla="*/ 6460 h 10000"/>
                  <a:gd name="connsiteX206" fmla="*/ 6778 w 10000"/>
                  <a:gd name="connsiteY206" fmla="*/ 6453 h 10000"/>
                  <a:gd name="connsiteX207" fmla="*/ 6805 w 10000"/>
                  <a:gd name="connsiteY207" fmla="*/ 6460 h 10000"/>
                  <a:gd name="connsiteX208" fmla="*/ 6836 w 10000"/>
                  <a:gd name="connsiteY208" fmla="*/ 6503 h 10000"/>
                  <a:gd name="connsiteX209" fmla="*/ 6863 w 10000"/>
                  <a:gd name="connsiteY209" fmla="*/ 6565 h 10000"/>
                  <a:gd name="connsiteX210" fmla="*/ 6890 w 10000"/>
                  <a:gd name="connsiteY210" fmla="*/ 6658 h 10000"/>
                  <a:gd name="connsiteX211" fmla="*/ 6922 w 10000"/>
                  <a:gd name="connsiteY211" fmla="*/ 6789 h 10000"/>
                  <a:gd name="connsiteX212" fmla="*/ 6949 w 10000"/>
                  <a:gd name="connsiteY212" fmla="*/ 6975 h 10000"/>
                  <a:gd name="connsiteX213" fmla="*/ 6981 w 10000"/>
                  <a:gd name="connsiteY213" fmla="*/ 7236 h 10000"/>
                  <a:gd name="connsiteX214" fmla="*/ 7008 w 10000"/>
                  <a:gd name="connsiteY214" fmla="*/ 7634 h 10000"/>
                  <a:gd name="connsiteX215" fmla="*/ 7035 w 10000"/>
                  <a:gd name="connsiteY215" fmla="*/ 8460 h 10000"/>
                  <a:gd name="connsiteX216" fmla="*/ 7066 w 10000"/>
                  <a:gd name="connsiteY216" fmla="*/ 8969 h 10000"/>
                  <a:gd name="connsiteX217" fmla="*/ 7093 w 10000"/>
                  <a:gd name="connsiteY217" fmla="*/ 7801 h 10000"/>
                  <a:gd name="connsiteX218" fmla="*/ 7125 w 10000"/>
                  <a:gd name="connsiteY218" fmla="*/ 7329 h 10000"/>
                  <a:gd name="connsiteX219" fmla="*/ 7152 w 10000"/>
                  <a:gd name="connsiteY219" fmla="*/ 7037 h 10000"/>
                  <a:gd name="connsiteX220" fmla="*/ 7179 w 10000"/>
                  <a:gd name="connsiteY220" fmla="*/ 6839 h 10000"/>
                  <a:gd name="connsiteX221" fmla="*/ 7210 w 10000"/>
                  <a:gd name="connsiteY221" fmla="*/ 6696 h 10000"/>
                  <a:gd name="connsiteX222" fmla="*/ 7237 w 10000"/>
                  <a:gd name="connsiteY222" fmla="*/ 6590 h 10000"/>
                  <a:gd name="connsiteX223" fmla="*/ 7269 w 10000"/>
                  <a:gd name="connsiteY223" fmla="*/ 6516 h 10000"/>
                  <a:gd name="connsiteX224" fmla="*/ 7296 w 10000"/>
                  <a:gd name="connsiteY224" fmla="*/ 6472 h 10000"/>
                  <a:gd name="connsiteX225" fmla="*/ 7323 w 10000"/>
                  <a:gd name="connsiteY225" fmla="*/ 6447 h 10000"/>
                  <a:gd name="connsiteX226" fmla="*/ 7350 w 10000"/>
                  <a:gd name="connsiteY226" fmla="*/ 6447 h 10000"/>
                  <a:gd name="connsiteX227" fmla="*/ 7382 w 10000"/>
                  <a:gd name="connsiteY227" fmla="*/ 6466 h 10000"/>
                  <a:gd name="connsiteX228" fmla="*/ 7409 w 10000"/>
                  <a:gd name="connsiteY228" fmla="*/ 6509 h 10000"/>
                  <a:gd name="connsiteX229" fmla="*/ 7440 w 10000"/>
                  <a:gd name="connsiteY229" fmla="*/ 6578 h 10000"/>
                  <a:gd name="connsiteX230" fmla="*/ 7467 w 10000"/>
                  <a:gd name="connsiteY230" fmla="*/ 6677 h 10000"/>
                  <a:gd name="connsiteX231" fmla="*/ 7494 w 10000"/>
                  <a:gd name="connsiteY231" fmla="*/ 6814 h 10000"/>
                  <a:gd name="connsiteX232" fmla="*/ 7526 w 10000"/>
                  <a:gd name="connsiteY232" fmla="*/ 7006 h 10000"/>
                  <a:gd name="connsiteX233" fmla="*/ 7553 w 10000"/>
                  <a:gd name="connsiteY233" fmla="*/ 7273 h 10000"/>
                  <a:gd name="connsiteX234" fmla="*/ 7584 w 10000"/>
                  <a:gd name="connsiteY234" fmla="*/ 7696 h 10000"/>
                  <a:gd name="connsiteX235" fmla="*/ 7612 w 10000"/>
                  <a:gd name="connsiteY235" fmla="*/ 8584 h 10000"/>
                  <a:gd name="connsiteX236" fmla="*/ 7639 w 10000"/>
                  <a:gd name="connsiteY236" fmla="*/ 8814 h 10000"/>
                  <a:gd name="connsiteX237" fmla="*/ 7670 w 10000"/>
                  <a:gd name="connsiteY237" fmla="*/ 7770 h 10000"/>
                  <a:gd name="connsiteX238" fmla="*/ 7697 w 10000"/>
                  <a:gd name="connsiteY238" fmla="*/ 7317 h 10000"/>
                  <a:gd name="connsiteX239" fmla="*/ 7729 w 10000"/>
                  <a:gd name="connsiteY239" fmla="*/ 7031 h 10000"/>
                  <a:gd name="connsiteX240" fmla="*/ 7756 w 10000"/>
                  <a:gd name="connsiteY240" fmla="*/ 6839 h 10000"/>
                  <a:gd name="connsiteX241" fmla="*/ 7783 w 10000"/>
                  <a:gd name="connsiteY241" fmla="*/ 6696 h 10000"/>
                  <a:gd name="connsiteX242" fmla="*/ 7810 w 10000"/>
                  <a:gd name="connsiteY242" fmla="*/ 6590 h 10000"/>
                  <a:gd name="connsiteX243" fmla="*/ 7841 w 10000"/>
                  <a:gd name="connsiteY243" fmla="*/ 6522 h 10000"/>
                  <a:gd name="connsiteX244" fmla="*/ 7868 w 10000"/>
                  <a:gd name="connsiteY244" fmla="*/ 6472 h 10000"/>
                  <a:gd name="connsiteX245" fmla="*/ 7900 w 10000"/>
                  <a:gd name="connsiteY245" fmla="*/ 6447 h 10000"/>
                  <a:gd name="connsiteX246" fmla="*/ 7927 w 10000"/>
                  <a:gd name="connsiteY246" fmla="*/ 6447 h 10000"/>
                  <a:gd name="connsiteX247" fmla="*/ 7954 w 10000"/>
                  <a:gd name="connsiteY247" fmla="*/ 6466 h 10000"/>
                  <a:gd name="connsiteX248" fmla="*/ 7986 w 10000"/>
                  <a:gd name="connsiteY248" fmla="*/ 6509 h 10000"/>
                  <a:gd name="connsiteX249" fmla="*/ 8013 w 10000"/>
                  <a:gd name="connsiteY249" fmla="*/ 6578 h 10000"/>
                  <a:gd name="connsiteX250" fmla="*/ 8044 w 10000"/>
                  <a:gd name="connsiteY250" fmla="*/ 6683 h 10000"/>
                  <a:gd name="connsiteX251" fmla="*/ 8071 w 10000"/>
                  <a:gd name="connsiteY251" fmla="*/ 6820 h 10000"/>
                  <a:gd name="connsiteX252" fmla="*/ 8098 w 10000"/>
                  <a:gd name="connsiteY252" fmla="*/ 7006 h 10000"/>
                  <a:gd name="connsiteX253" fmla="*/ 8130 w 10000"/>
                  <a:gd name="connsiteY253" fmla="*/ 7280 h 10000"/>
                  <a:gd name="connsiteX254" fmla="*/ 8157 w 10000"/>
                  <a:gd name="connsiteY254" fmla="*/ 7714 h 10000"/>
                  <a:gd name="connsiteX255" fmla="*/ 8188 w 10000"/>
                  <a:gd name="connsiteY255" fmla="*/ 8671 h 10000"/>
                  <a:gd name="connsiteX256" fmla="*/ 8215 w 10000"/>
                  <a:gd name="connsiteY256" fmla="*/ 8696 h 10000"/>
                  <a:gd name="connsiteX257" fmla="*/ 8242 w 10000"/>
                  <a:gd name="connsiteY257" fmla="*/ 7720 h 10000"/>
                  <a:gd name="connsiteX258" fmla="*/ 8274 w 10000"/>
                  <a:gd name="connsiteY258" fmla="*/ 7286 h 10000"/>
                  <a:gd name="connsiteX259" fmla="*/ 8301 w 10000"/>
                  <a:gd name="connsiteY259" fmla="*/ 7006 h 10000"/>
                  <a:gd name="connsiteX260" fmla="*/ 8328 w 10000"/>
                  <a:gd name="connsiteY260" fmla="*/ 6820 h 10000"/>
                  <a:gd name="connsiteX261" fmla="*/ 8360 w 10000"/>
                  <a:gd name="connsiteY261" fmla="*/ 6683 h 10000"/>
                  <a:gd name="connsiteX262" fmla="*/ 8387 w 10000"/>
                  <a:gd name="connsiteY262" fmla="*/ 6584 h 10000"/>
                  <a:gd name="connsiteX263" fmla="*/ 8418 w 10000"/>
                  <a:gd name="connsiteY263" fmla="*/ 6516 h 10000"/>
                  <a:gd name="connsiteX264" fmla="*/ 8445 w 10000"/>
                  <a:gd name="connsiteY264" fmla="*/ 6472 h 10000"/>
                  <a:gd name="connsiteX265" fmla="*/ 8472 w 10000"/>
                  <a:gd name="connsiteY265" fmla="*/ 6453 h 10000"/>
                  <a:gd name="connsiteX266" fmla="*/ 8504 w 10000"/>
                  <a:gd name="connsiteY266" fmla="*/ 6460 h 10000"/>
                  <a:gd name="connsiteX267" fmla="*/ 8531 w 10000"/>
                  <a:gd name="connsiteY267" fmla="*/ 6491 h 10000"/>
                  <a:gd name="connsiteX268" fmla="*/ 8562 w 10000"/>
                  <a:gd name="connsiteY268" fmla="*/ 6553 h 10000"/>
                  <a:gd name="connsiteX269" fmla="*/ 8589 w 10000"/>
                  <a:gd name="connsiteY269" fmla="*/ 6640 h 10000"/>
                  <a:gd name="connsiteX270" fmla="*/ 8616 w 10000"/>
                  <a:gd name="connsiteY270" fmla="*/ 6770 h 10000"/>
                  <a:gd name="connsiteX271" fmla="*/ 8648 w 10000"/>
                  <a:gd name="connsiteY271" fmla="*/ 6944 h 10000"/>
                  <a:gd name="connsiteX272" fmla="*/ 8675 w 10000"/>
                  <a:gd name="connsiteY272" fmla="*/ 7205 h 10000"/>
                  <a:gd name="connsiteX273" fmla="*/ 8707 w 10000"/>
                  <a:gd name="connsiteY273" fmla="*/ 7615 h 10000"/>
                  <a:gd name="connsiteX274" fmla="*/ 8734 w 10000"/>
                  <a:gd name="connsiteY274" fmla="*/ 8460 h 10000"/>
                  <a:gd name="connsiteX275" fmla="*/ 8761 w 10000"/>
                  <a:gd name="connsiteY275" fmla="*/ 8839 h 10000"/>
                  <a:gd name="connsiteX276" fmla="*/ 8788 w 10000"/>
                  <a:gd name="connsiteY276" fmla="*/ 7733 h 10000"/>
                  <a:gd name="connsiteX277" fmla="*/ 8819 w 10000"/>
                  <a:gd name="connsiteY277" fmla="*/ 7267 h 10000"/>
                  <a:gd name="connsiteX278" fmla="*/ 8851 w 10000"/>
                  <a:gd name="connsiteY278" fmla="*/ 6981 h 10000"/>
                  <a:gd name="connsiteX279" fmla="*/ 8878 w 10000"/>
                  <a:gd name="connsiteY279" fmla="*/ 6783 h 10000"/>
                  <a:gd name="connsiteX280" fmla="*/ 8905 w 10000"/>
                  <a:gd name="connsiteY280" fmla="*/ 6646 h 10000"/>
                  <a:gd name="connsiteX281" fmla="*/ 8932 w 10000"/>
                  <a:gd name="connsiteY281" fmla="*/ 6547 h 10000"/>
                  <a:gd name="connsiteX282" fmla="*/ 8963 w 10000"/>
                  <a:gd name="connsiteY282" fmla="*/ 6484 h 10000"/>
                  <a:gd name="connsiteX283" fmla="*/ 8991 w 10000"/>
                  <a:gd name="connsiteY283" fmla="*/ 6453 h 10000"/>
                  <a:gd name="connsiteX284" fmla="*/ 9022 w 10000"/>
                  <a:gd name="connsiteY284" fmla="*/ 6447 h 10000"/>
                  <a:gd name="connsiteX285" fmla="*/ 9049 w 10000"/>
                  <a:gd name="connsiteY285" fmla="*/ 6472 h 10000"/>
                  <a:gd name="connsiteX286" fmla="*/ 9076 w 10000"/>
                  <a:gd name="connsiteY286" fmla="*/ 6528 h 10000"/>
                  <a:gd name="connsiteX287" fmla="*/ 9108 w 10000"/>
                  <a:gd name="connsiteY287" fmla="*/ 6621 h 10000"/>
                  <a:gd name="connsiteX288" fmla="*/ 9135 w 10000"/>
                  <a:gd name="connsiteY288" fmla="*/ 6758 h 10000"/>
                  <a:gd name="connsiteX289" fmla="*/ 9166 w 10000"/>
                  <a:gd name="connsiteY289" fmla="*/ 6957 h 10000"/>
                  <a:gd name="connsiteX290" fmla="*/ 9193 w 10000"/>
                  <a:gd name="connsiteY290" fmla="*/ 7267 h 10000"/>
                  <a:gd name="connsiteX291" fmla="*/ 9220 w 10000"/>
                  <a:gd name="connsiteY291" fmla="*/ 7814 h 10000"/>
                  <a:gd name="connsiteX292" fmla="*/ 9252 w 10000"/>
                  <a:gd name="connsiteY292" fmla="*/ 9863 h 10000"/>
                  <a:gd name="connsiteX293" fmla="*/ 9279 w 10000"/>
                  <a:gd name="connsiteY293" fmla="*/ 7988 h 10000"/>
                  <a:gd name="connsiteX294" fmla="*/ 9306 w 10000"/>
                  <a:gd name="connsiteY294" fmla="*/ 7335 h 10000"/>
                  <a:gd name="connsiteX295" fmla="*/ 9338 w 10000"/>
                  <a:gd name="connsiteY295" fmla="*/ 6988 h 10000"/>
                  <a:gd name="connsiteX296" fmla="*/ 9365 w 10000"/>
                  <a:gd name="connsiteY296" fmla="*/ 6758 h 10000"/>
                  <a:gd name="connsiteX297" fmla="*/ 9396 w 10000"/>
                  <a:gd name="connsiteY297" fmla="*/ 6602 h 10000"/>
                  <a:gd name="connsiteX298" fmla="*/ 9423 w 10000"/>
                  <a:gd name="connsiteY298" fmla="*/ 6503 h 10000"/>
                  <a:gd name="connsiteX299" fmla="*/ 9450 w 10000"/>
                  <a:gd name="connsiteY299" fmla="*/ 6447 h 10000"/>
                  <a:gd name="connsiteX300" fmla="*/ 9482 w 10000"/>
                  <a:gd name="connsiteY300" fmla="*/ 6435 h 10000"/>
                  <a:gd name="connsiteX301" fmla="*/ 9509 w 10000"/>
                  <a:gd name="connsiteY301" fmla="*/ 6460 h 10000"/>
                  <a:gd name="connsiteX302" fmla="*/ 9540 w 10000"/>
                  <a:gd name="connsiteY302" fmla="*/ 6534 h 10000"/>
                  <a:gd name="connsiteX303" fmla="*/ 9567 w 10000"/>
                  <a:gd name="connsiteY303" fmla="*/ 6665 h 10000"/>
                  <a:gd name="connsiteX304" fmla="*/ 9594 w 10000"/>
                  <a:gd name="connsiteY304" fmla="*/ 6882 h 10000"/>
                  <a:gd name="connsiteX305" fmla="*/ 9626 w 10000"/>
                  <a:gd name="connsiteY305" fmla="*/ 7242 h 10000"/>
                  <a:gd name="connsiteX306" fmla="*/ 9653 w 10000"/>
                  <a:gd name="connsiteY306" fmla="*/ 7981 h 10000"/>
                  <a:gd name="connsiteX307" fmla="*/ 9680 w 10000"/>
                  <a:gd name="connsiteY307" fmla="*/ 8820 h 10000"/>
                  <a:gd name="connsiteX308" fmla="*/ 9712 w 10000"/>
                  <a:gd name="connsiteY308" fmla="*/ 7484 h 10000"/>
                  <a:gd name="connsiteX309" fmla="*/ 9739 w 10000"/>
                  <a:gd name="connsiteY309" fmla="*/ 7012 h 10000"/>
                  <a:gd name="connsiteX310" fmla="*/ 9766 w 10000"/>
                  <a:gd name="connsiteY310" fmla="*/ 6758 h 10000"/>
                  <a:gd name="connsiteX311" fmla="*/ 9797 w 10000"/>
                  <a:gd name="connsiteY311" fmla="*/ 6615 h 10000"/>
                  <a:gd name="connsiteX312" fmla="*/ 9824 w 10000"/>
                  <a:gd name="connsiteY312" fmla="*/ 6559 h 10000"/>
                  <a:gd name="connsiteX313" fmla="*/ 9856 w 10000"/>
                  <a:gd name="connsiteY313" fmla="*/ 6590 h 10000"/>
                  <a:gd name="connsiteX314" fmla="*/ 9883 w 10000"/>
                  <a:gd name="connsiteY314" fmla="*/ 6708 h 10000"/>
                  <a:gd name="connsiteX315" fmla="*/ 9910 w 10000"/>
                  <a:gd name="connsiteY315" fmla="*/ 6950 h 10000"/>
                  <a:gd name="connsiteX316" fmla="*/ 9941 w 10000"/>
                  <a:gd name="connsiteY316" fmla="*/ 7404 h 10000"/>
                  <a:gd name="connsiteX317" fmla="*/ 9968 w 10000"/>
                  <a:gd name="connsiteY317" fmla="*/ 8516 h 10000"/>
                  <a:gd name="connsiteX318" fmla="*/ 10000 w 10000"/>
                  <a:gd name="connsiteY31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2551 w 10000"/>
                  <a:gd name="connsiteY89" fmla="*/ 124 h 10000"/>
                  <a:gd name="connsiteX90" fmla="*/ 3470 w 10000"/>
                  <a:gd name="connsiteY90" fmla="*/ 149 h 10000"/>
                  <a:gd name="connsiteX91" fmla="*/ 3497 w 10000"/>
                  <a:gd name="connsiteY91" fmla="*/ 118 h 10000"/>
                  <a:gd name="connsiteX92" fmla="*/ 3529 w 10000"/>
                  <a:gd name="connsiteY92" fmla="*/ 87 h 10000"/>
                  <a:gd name="connsiteX93" fmla="*/ 3556 w 10000"/>
                  <a:gd name="connsiteY93" fmla="*/ 68 h 10000"/>
                  <a:gd name="connsiteX94" fmla="*/ 3587 w 10000"/>
                  <a:gd name="connsiteY94" fmla="*/ 43 h 10000"/>
                  <a:gd name="connsiteX95" fmla="*/ 3614 w 10000"/>
                  <a:gd name="connsiteY95" fmla="*/ 31 h 10000"/>
                  <a:gd name="connsiteX96" fmla="*/ 3641 w 10000"/>
                  <a:gd name="connsiteY96" fmla="*/ 19 h 10000"/>
                  <a:gd name="connsiteX97" fmla="*/ 3673 w 10000"/>
                  <a:gd name="connsiteY97" fmla="*/ 6 h 10000"/>
                  <a:gd name="connsiteX98" fmla="*/ 3700 w 10000"/>
                  <a:gd name="connsiteY98" fmla="*/ 6 h 10000"/>
                  <a:gd name="connsiteX99" fmla="*/ 3731 w 10000"/>
                  <a:gd name="connsiteY99" fmla="*/ 0 h 10000"/>
                  <a:gd name="connsiteX100" fmla="*/ 3758 w 10000"/>
                  <a:gd name="connsiteY100" fmla="*/ 0 h 10000"/>
                  <a:gd name="connsiteX101" fmla="*/ 3785 w 10000"/>
                  <a:gd name="connsiteY101" fmla="*/ 6 h 10000"/>
                  <a:gd name="connsiteX102" fmla="*/ 3817 w 10000"/>
                  <a:gd name="connsiteY102" fmla="*/ 12 h 10000"/>
                  <a:gd name="connsiteX103" fmla="*/ 3844 w 10000"/>
                  <a:gd name="connsiteY103" fmla="*/ 19 h 10000"/>
                  <a:gd name="connsiteX104" fmla="*/ 3876 w 10000"/>
                  <a:gd name="connsiteY104" fmla="*/ 31 h 10000"/>
                  <a:gd name="connsiteX105" fmla="*/ 3903 w 10000"/>
                  <a:gd name="connsiteY105" fmla="*/ 43 h 10000"/>
                  <a:gd name="connsiteX106" fmla="*/ 3930 w 10000"/>
                  <a:gd name="connsiteY106" fmla="*/ 62 h 10000"/>
                  <a:gd name="connsiteX107" fmla="*/ 3957 w 10000"/>
                  <a:gd name="connsiteY107" fmla="*/ 81 h 10000"/>
                  <a:gd name="connsiteX108" fmla="*/ 3988 w 10000"/>
                  <a:gd name="connsiteY108" fmla="*/ 106 h 10000"/>
                  <a:gd name="connsiteX109" fmla="*/ 4015 w 10000"/>
                  <a:gd name="connsiteY109" fmla="*/ 130 h 10000"/>
                  <a:gd name="connsiteX110" fmla="*/ 4047 w 10000"/>
                  <a:gd name="connsiteY110" fmla="*/ 155 h 10000"/>
                  <a:gd name="connsiteX111" fmla="*/ 4074 w 10000"/>
                  <a:gd name="connsiteY111" fmla="*/ 186 h 10000"/>
                  <a:gd name="connsiteX112" fmla="*/ 4101 w 10000"/>
                  <a:gd name="connsiteY112" fmla="*/ 217 h 10000"/>
                  <a:gd name="connsiteX113" fmla="*/ 4132 w 10000"/>
                  <a:gd name="connsiteY113" fmla="*/ 255 h 10000"/>
                  <a:gd name="connsiteX114" fmla="*/ 4160 w 10000"/>
                  <a:gd name="connsiteY114" fmla="*/ 292 h 10000"/>
                  <a:gd name="connsiteX115" fmla="*/ 4191 w 10000"/>
                  <a:gd name="connsiteY115" fmla="*/ 329 h 10000"/>
                  <a:gd name="connsiteX116" fmla="*/ 4218 w 10000"/>
                  <a:gd name="connsiteY116" fmla="*/ 373 h 10000"/>
                  <a:gd name="connsiteX117" fmla="*/ 4245 w 10000"/>
                  <a:gd name="connsiteY117" fmla="*/ 422 h 10000"/>
                  <a:gd name="connsiteX118" fmla="*/ 4277 w 10000"/>
                  <a:gd name="connsiteY118" fmla="*/ 466 h 10000"/>
                  <a:gd name="connsiteX119" fmla="*/ 4304 w 10000"/>
                  <a:gd name="connsiteY119" fmla="*/ 522 h 10000"/>
                  <a:gd name="connsiteX120" fmla="*/ 4335 w 10000"/>
                  <a:gd name="connsiteY120" fmla="*/ 571 h 10000"/>
                  <a:gd name="connsiteX121" fmla="*/ 4362 w 10000"/>
                  <a:gd name="connsiteY121" fmla="*/ 634 h 10000"/>
                  <a:gd name="connsiteX122" fmla="*/ 4389 w 10000"/>
                  <a:gd name="connsiteY122" fmla="*/ 689 h 10000"/>
                  <a:gd name="connsiteX123" fmla="*/ 4421 w 10000"/>
                  <a:gd name="connsiteY123" fmla="*/ 752 h 10000"/>
                  <a:gd name="connsiteX124" fmla="*/ 4448 w 10000"/>
                  <a:gd name="connsiteY124" fmla="*/ 820 h 10000"/>
                  <a:gd name="connsiteX125" fmla="*/ 4475 w 10000"/>
                  <a:gd name="connsiteY125" fmla="*/ 888 h 10000"/>
                  <a:gd name="connsiteX126" fmla="*/ 4507 w 10000"/>
                  <a:gd name="connsiteY126" fmla="*/ 957 h 10000"/>
                  <a:gd name="connsiteX127" fmla="*/ 4534 w 10000"/>
                  <a:gd name="connsiteY127" fmla="*/ 1037 h 10000"/>
                  <a:gd name="connsiteX128" fmla="*/ 4565 w 10000"/>
                  <a:gd name="connsiteY128" fmla="*/ 1118 h 10000"/>
                  <a:gd name="connsiteX129" fmla="*/ 4592 w 10000"/>
                  <a:gd name="connsiteY129" fmla="*/ 1199 h 10000"/>
                  <a:gd name="connsiteX130" fmla="*/ 4619 w 10000"/>
                  <a:gd name="connsiteY130" fmla="*/ 1286 h 10000"/>
                  <a:gd name="connsiteX131" fmla="*/ 4651 w 10000"/>
                  <a:gd name="connsiteY131" fmla="*/ 1373 h 10000"/>
                  <a:gd name="connsiteX132" fmla="*/ 4678 w 10000"/>
                  <a:gd name="connsiteY132" fmla="*/ 1472 h 10000"/>
                  <a:gd name="connsiteX133" fmla="*/ 4709 w 10000"/>
                  <a:gd name="connsiteY133" fmla="*/ 1565 h 10000"/>
                  <a:gd name="connsiteX134" fmla="*/ 4736 w 10000"/>
                  <a:gd name="connsiteY134" fmla="*/ 1671 h 10000"/>
                  <a:gd name="connsiteX135" fmla="*/ 4763 w 10000"/>
                  <a:gd name="connsiteY135" fmla="*/ 1776 h 10000"/>
                  <a:gd name="connsiteX136" fmla="*/ 4795 w 10000"/>
                  <a:gd name="connsiteY136" fmla="*/ 1894 h 10000"/>
                  <a:gd name="connsiteX137" fmla="*/ 4822 w 10000"/>
                  <a:gd name="connsiteY137" fmla="*/ 2012 h 10000"/>
                  <a:gd name="connsiteX138" fmla="*/ 4854 w 10000"/>
                  <a:gd name="connsiteY138" fmla="*/ 2137 h 10000"/>
                  <a:gd name="connsiteX139" fmla="*/ 4881 w 10000"/>
                  <a:gd name="connsiteY139" fmla="*/ 2267 h 10000"/>
                  <a:gd name="connsiteX140" fmla="*/ 4908 w 10000"/>
                  <a:gd name="connsiteY140" fmla="*/ 2404 h 10000"/>
                  <a:gd name="connsiteX141" fmla="*/ 4935 w 10000"/>
                  <a:gd name="connsiteY141" fmla="*/ 2553 h 10000"/>
                  <a:gd name="connsiteX142" fmla="*/ 4966 w 10000"/>
                  <a:gd name="connsiteY142" fmla="*/ 2708 h 10000"/>
                  <a:gd name="connsiteX143" fmla="*/ 4993 w 10000"/>
                  <a:gd name="connsiteY143" fmla="*/ 2870 h 10000"/>
                  <a:gd name="connsiteX144" fmla="*/ 5025 w 10000"/>
                  <a:gd name="connsiteY144" fmla="*/ 3043 h 10000"/>
                  <a:gd name="connsiteX145" fmla="*/ 5052 w 10000"/>
                  <a:gd name="connsiteY145" fmla="*/ 3230 h 10000"/>
                  <a:gd name="connsiteX146" fmla="*/ 5079 w 10000"/>
                  <a:gd name="connsiteY146" fmla="*/ 3429 h 10000"/>
                  <a:gd name="connsiteX147" fmla="*/ 5110 w 10000"/>
                  <a:gd name="connsiteY147" fmla="*/ 3646 h 10000"/>
                  <a:gd name="connsiteX148" fmla="*/ 5137 w 10000"/>
                  <a:gd name="connsiteY148" fmla="*/ 3882 h 10000"/>
                  <a:gd name="connsiteX149" fmla="*/ 5169 w 10000"/>
                  <a:gd name="connsiteY149" fmla="*/ 4143 h 10000"/>
                  <a:gd name="connsiteX150" fmla="*/ 5196 w 10000"/>
                  <a:gd name="connsiteY150" fmla="*/ 4441 h 10000"/>
                  <a:gd name="connsiteX151" fmla="*/ 5223 w 10000"/>
                  <a:gd name="connsiteY151" fmla="*/ 4789 h 10000"/>
                  <a:gd name="connsiteX152" fmla="*/ 5255 w 10000"/>
                  <a:gd name="connsiteY152" fmla="*/ 5205 h 10000"/>
                  <a:gd name="connsiteX153" fmla="*/ 5282 w 10000"/>
                  <a:gd name="connsiteY153" fmla="*/ 5758 h 10000"/>
                  <a:gd name="connsiteX154" fmla="*/ 5313 w 10000"/>
                  <a:gd name="connsiteY154" fmla="*/ 6671 h 10000"/>
                  <a:gd name="connsiteX155" fmla="*/ 5340 w 10000"/>
                  <a:gd name="connsiteY155" fmla="*/ 7776 h 10000"/>
                  <a:gd name="connsiteX156" fmla="*/ 5367 w 10000"/>
                  <a:gd name="connsiteY156" fmla="*/ 6565 h 10000"/>
                  <a:gd name="connsiteX157" fmla="*/ 5399 w 10000"/>
                  <a:gd name="connsiteY157" fmla="*/ 6255 h 10000"/>
                  <a:gd name="connsiteX158" fmla="*/ 5426 w 10000"/>
                  <a:gd name="connsiteY158" fmla="*/ 6155 h 10000"/>
                  <a:gd name="connsiteX159" fmla="*/ 5453 w 10000"/>
                  <a:gd name="connsiteY159" fmla="*/ 6180 h 10000"/>
                  <a:gd name="connsiteX160" fmla="*/ 5484 w 10000"/>
                  <a:gd name="connsiteY160" fmla="*/ 6286 h 10000"/>
                  <a:gd name="connsiteX161" fmla="*/ 5511 w 10000"/>
                  <a:gd name="connsiteY161" fmla="*/ 6484 h 10000"/>
                  <a:gd name="connsiteX162" fmla="*/ 5539 w 10000"/>
                  <a:gd name="connsiteY162" fmla="*/ 6801 h 10000"/>
                  <a:gd name="connsiteX163" fmla="*/ 5570 w 10000"/>
                  <a:gd name="connsiteY163" fmla="*/ 7373 h 10000"/>
                  <a:gd name="connsiteX164" fmla="*/ 5597 w 10000"/>
                  <a:gd name="connsiteY164" fmla="*/ 9447 h 10000"/>
                  <a:gd name="connsiteX165" fmla="*/ 5629 w 10000"/>
                  <a:gd name="connsiteY165" fmla="*/ 7621 h 10000"/>
                  <a:gd name="connsiteX166" fmla="*/ 5656 w 10000"/>
                  <a:gd name="connsiteY166" fmla="*/ 7012 h 10000"/>
                  <a:gd name="connsiteX167" fmla="*/ 5683 w 10000"/>
                  <a:gd name="connsiteY167" fmla="*/ 6708 h 10000"/>
                  <a:gd name="connsiteX168" fmla="*/ 5714 w 10000"/>
                  <a:gd name="connsiteY168" fmla="*/ 6534 h 10000"/>
                  <a:gd name="connsiteX169" fmla="*/ 5741 w 10000"/>
                  <a:gd name="connsiteY169" fmla="*/ 6429 h 10000"/>
                  <a:gd name="connsiteX170" fmla="*/ 5773 w 10000"/>
                  <a:gd name="connsiteY170" fmla="*/ 6385 h 10000"/>
                  <a:gd name="connsiteX171" fmla="*/ 5800 w 10000"/>
                  <a:gd name="connsiteY171" fmla="*/ 6385 h 10000"/>
                  <a:gd name="connsiteX172" fmla="*/ 5827 w 10000"/>
                  <a:gd name="connsiteY172" fmla="*/ 6429 h 10000"/>
                  <a:gd name="connsiteX173" fmla="*/ 5858 w 10000"/>
                  <a:gd name="connsiteY173" fmla="*/ 6516 h 10000"/>
                  <a:gd name="connsiteX174" fmla="*/ 5886 w 10000"/>
                  <a:gd name="connsiteY174" fmla="*/ 6646 h 10000"/>
                  <a:gd name="connsiteX175" fmla="*/ 5913 w 10000"/>
                  <a:gd name="connsiteY175" fmla="*/ 6845 h 10000"/>
                  <a:gd name="connsiteX176" fmla="*/ 5944 w 10000"/>
                  <a:gd name="connsiteY176" fmla="*/ 7149 h 10000"/>
                  <a:gd name="connsiteX177" fmla="*/ 5971 w 10000"/>
                  <a:gd name="connsiteY177" fmla="*/ 7658 h 10000"/>
                  <a:gd name="connsiteX178" fmla="*/ 6003 w 10000"/>
                  <a:gd name="connsiteY178" fmla="*/ 9093 h 10000"/>
                  <a:gd name="connsiteX179" fmla="*/ 6030 w 10000"/>
                  <a:gd name="connsiteY179" fmla="*/ 8106 h 10000"/>
                  <a:gd name="connsiteX180" fmla="*/ 6057 w 10000"/>
                  <a:gd name="connsiteY180" fmla="*/ 7385 h 10000"/>
                  <a:gd name="connsiteX181" fmla="*/ 6088 w 10000"/>
                  <a:gd name="connsiteY181" fmla="*/ 7019 h 10000"/>
                  <a:gd name="connsiteX182" fmla="*/ 6115 w 10000"/>
                  <a:gd name="connsiteY182" fmla="*/ 6789 h 10000"/>
                  <a:gd name="connsiteX183" fmla="*/ 6147 w 10000"/>
                  <a:gd name="connsiteY183" fmla="*/ 6634 h 10000"/>
                  <a:gd name="connsiteX184" fmla="*/ 6174 w 10000"/>
                  <a:gd name="connsiteY184" fmla="*/ 6534 h 10000"/>
                  <a:gd name="connsiteX185" fmla="*/ 6201 w 10000"/>
                  <a:gd name="connsiteY185" fmla="*/ 6472 h 10000"/>
                  <a:gd name="connsiteX186" fmla="*/ 6233 w 10000"/>
                  <a:gd name="connsiteY186" fmla="*/ 6441 h 10000"/>
                  <a:gd name="connsiteX187" fmla="*/ 6260 w 10000"/>
                  <a:gd name="connsiteY187" fmla="*/ 6435 h 10000"/>
                  <a:gd name="connsiteX188" fmla="*/ 6291 w 10000"/>
                  <a:gd name="connsiteY188" fmla="*/ 6460 h 10000"/>
                  <a:gd name="connsiteX189" fmla="*/ 6318 w 10000"/>
                  <a:gd name="connsiteY189" fmla="*/ 6516 h 10000"/>
                  <a:gd name="connsiteX190" fmla="*/ 6345 w 10000"/>
                  <a:gd name="connsiteY190" fmla="*/ 6609 h 10000"/>
                  <a:gd name="connsiteX191" fmla="*/ 6372 w 10000"/>
                  <a:gd name="connsiteY191" fmla="*/ 6733 h 10000"/>
                  <a:gd name="connsiteX192" fmla="*/ 6404 w 10000"/>
                  <a:gd name="connsiteY192" fmla="*/ 6919 h 10000"/>
                  <a:gd name="connsiteX193" fmla="*/ 6431 w 10000"/>
                  <a:gd name="connsiteY193" fmla="*/ 7186 h 10000"/>
                  <a:gd name="connsiteX194" fmla="*/ 6462 w 10000"/>
                  <a:gd name="connsiteY194" fmla="*/ 7596 h 10000"/>
                  <a:gd name="connsiteX195" fmla="*/ 6489 w 10000"/>
                  <a:gd name="connsiteY195" fmla="*/ 8466 h 10000"/>
                  <a:gd name="connsiteX196" fmla="*/ 6516 w 10000"/>
                  <a:gd name="connsiteY196" fmla="*/ 8801 h 10000"/>
                  <a:gd name="connsiteX197" fmla="*/ 6548 w 10000"/>
                  <a:gd name="connsiteY197" fmla="*/ 7714 h 10000"/>
                  <a:gd name="connsiteX198" fmla="*/ 6575 w 10000"/>
                  <a:gd name="connsiteY198" fmla="*/ 7261 h 10000"/>
                  <a:gd name="connsiteX199" fmla="*/ 6607 w 10000"/>
                  <a:gd name="connsiteY199" fmla="*/ 6981 h 10000"/>
                  <a:gd name="connsiteX200" fmla="*/ 6634 w 10000"/>
                  <a:gd name="connsiteY200" fmla="*/ 6795 h 10000"/>
                  <a:gd name="connsiteX201" fmla="*/ 6661 w 10000"/>
                  <a:gd name="connsiteY201" fmla="*/ 6658 h 10000"/>
                  <a:gd name="connsiteX202" fmla="*/ 6692 w 10000"/>
                  <a:gd name="connsiteY202" fmla="*/ 6559 h 10000"/>
                  <a:gd name="connsiteX203" fmla="*/ 6719 w 10000"/>
                  <a:gd name="connsiteY203" fmla="*/ 6497 h 10000"/>
                  <a:gd name="connsiteX204" fmla="*/ 6751 w 10000"/>
                  <a:gd name="connsiteY204" fmla="*/ 6460 h 10000"/>
                  <a:gd name="connsiteX205" fmla="*/ 6778 w 10000"/>
                  <a:gd name="connsiteY205" fmla="*/ 6453 h 10000"/>
                  <a:gd name="connsiteX206" fmla="*/ 6805 w 10000"/>
                  <a:gd name="connsiteY206" fmla="*/ 6460 h 10000"/>
                  <a:gd name="connsiteX207" fmla="*/ 6836 w 10000"/>
                  <a:gd name="connsiteY207" fmla="*/ 6503 h 10000"/>
                  <a:gd name="connsiteX208" fmla="*/ 6863 w 10000"/>
                  <a:gd name="connsiteY208" fmla="*/ 6565 h 10000"/>
                  <a:gd name="connsiteX209" fmla="*/ 6890 w 10000"/>
                  <a:gd name="connsiteY209" fmla="*/ 6658 h 10000"/>
                  <a:gd name="connsiteX210" fmla="*/ 6922 w 10000"/>
                  <a:gd name="connsiteY210" fmla="*/ 6789 h 10000"/>
                  <a:gd name="connsiteX211" fmla="*/ 6949 w 10000"/>
                  <a:gd name="connsiteY211" fmla="*/ 6975 h 10000"/>
                  <a:gd name="connsiteX212" fmla="*/ 6981 w 10000"/>
                  <a:gd name="connsiteY212" fmla="*/ 7236 h 10000"/>
                  <a:gd name="connsiteX213" fmla="*/ 7008 w 10000"/>
                  <a:gd name="connsiteY213" fmla="*/ 7634 h 10000"/>
                  <a:gd name="connsiteX214" fmla="*/ 7035 w 10000"/>
                  <a:gd name="connsiteY214" fmla="*/ 8460 h 10000"/>
                  <a:gd name="connsiteX215" fmla="*/ 7066 w 10000"/>
                  <a:gd name="connsiteY215" fmla="*/ 8969 h 10000"/>
                  <a:gd name="connsiteX216" fmla="*/ 7093 w 10000"/>
                  <a:gd name="connsiteY216" fmla="*/ 7801 h 10000"/>
                  <a:gd name="connsiteX217" fmla="*/ 7125 w 10000"/>
                  <a:gd name="connsiteY217" fmla="*/ 7329 h 10000"/>
                  <a:gd name="connsiteX218" fmla="*/ 7152 w 10000"/>
                  <a:gd name="connsiteY218" fmla="*/ 7037 h 10000"/>
                  <a:gd name="connsiteX219" fmla="*/ 7179 w 10000"/>
                  <a:gd name="connsiteY219" fmla="*/ 6839 h 10000"/>
                  <a:gd name="connsiteX220" fmla="*/ 7210 w 10000"/>
                  <a:gd name="connsiteY220" fmla="*/ 6696 h 10000"/>
                  <a:gd name="connsiteX221" fmla="*/ 7237 w 10000"/>
                  <a:gd name="connsiteY221" fmla="*/ 6590 h 10000"/>
                  <a:gd name="connsiteX222" fmla="*/ 7269 w 10000"/>
                  <a:gd name="connsiteY222" fmla="*/ 6516 h 10000"/>
                  <a:gd name="connsiteX223" fmla="*/ 7296 w 10000"/>
                  <a:gd name="connsiteY223" fmla="*/ 6472 h 10000"/>
                  <a:gd name="connsiteX224" fmla="*/ 7323 w 10000"/>
                  <a:gd name="connsiteY224" fmla="*/ 6447 h 10000"/>
                  <a:gd name="connsiteX225" fmla="*/ 7350 w 10000"/>
                  <a:gd name="connsiteY225" fmla="*/ 6447 h 10000"/>
                  <a:gd name="connsiteX226" fmla="*/ 7382 w 10000"/>
                  <a:gd name="connsiteY226" fmla="*/ 6466 h 10000"/>
                  <a:gd name="connsiteX227" fmla="*/ 7409 w 10000"/>
                  <a:gd name="connsiteY227" fmla="*/ 6509 h 10000"/>
                  <a:gd name="connsiteX228" fmla="*/ 7440 w 10000"/>
                  <a:gd name="connsiteY228" fmla="*/ 6578 h 10000"/>
                  <a:gd name="connsiteX229" fmla="*/ 7467 w 10000"/>
                  <a:gd name="connsiteY229" fmla="*/ 6677 h 10000"/>
                  <a:gd name="connsiteX230" fmla="*/ 7494 w 10000"/>
                  <a:gd name="connsiteY230" fmla="*/ 6814 h 10000"/>
                  <a:gd name="connsiteX231" fmla="*/ 7526 w 10000"/>
                  <a:gd name="connsiteY231" fmla="*/ 7006 h 10000"/>
                  <a:gd name="connsiteX232" fmla="*/ 7553 w 10000"/>
                  <a:gd name="connsiteY232" fmla="*/ 7273 h 10000"/>
                  <a:gd name="connsiteX233" fmla="*/ 7584 w 10000"/>
                  <a:gd name="connsiteY233" fmla="*/ 7696 h 10000"/>
                  <a:gd name="connsiteX234" fmla="*/ 7612 w 10000"/>
                  <a:gd name="connsiteY234" fmla="*/ 8584 h 10000"/>
                  <a:gd name="connsiteX235" fmla="*/ 7639 w 10000"/>
                  <a:gd name="connsiteY235" fmla="*/ 8814 h 10000"/>
                  <a:gd name="connsiteX236" fmla="*/ 7670 w 10000"/>
                  <a:gd name="connsiteY236" fmla="*/ 7770 h 10000"/>
                  <a:gd name="connsiteX237" fmla="*/ 7697 w 10000"/>
                  <a:gd name="connsiteY237" fmla="*/ 7317 h 10000"/>
                  <a:gd name="connsiteX238" fmla="*/ 7729 w 10000"/>
                  <a:gd name="connsiteY238" fmla="*/ 7031 h 10000"/>
                  <a:gd name="connsiteX239" fmla="*/ 7756 w 10000"/>
                  <a:gd name="connsiteY239" fmla="*/ 6839 h 10000"/>
                  <a:gd name="connsiteX240" fmla="*/ 7783 w 10000"/>
                  <a:gd name="connsiteY240" fmla="*/ 6696 h 10000"/>
                  <a:gd name="connsiteX241" fmla="*/ 7810 w 10000"/>
                  <a:gd name="connsiteY241" fmla="*/ 6590 h 10000"/>
                  <a:gd name="connsiteX242" fmla="*/ 7841 w 10000"/>
                  <a:gd name="connsiteY242" fmla="*/ 6522 h 10000"/>
                  <a:gd name="connsiteX243" fmla="*/ 7868 w 10000"/>
                  <a:gd name="connsiteY243" fmla="*/ 6472 h 10000"/>
                  <a:gd name="connsiteX244" fmla="*/ 7900 w 10000"/>
                  <a:gd name="connsiteY244" fmla="*/ 6447 h 10000"/>
                  <a:gd name="connsiteX245" fmla="*/ 7927 w 10000"/>
                  <a:gd name="connsiteY245" fmla="*/ 6447 h 10000"/>
                  <a:gd name="connsiteX246" fmla="*/ 7954 w 10000"/>
                  <a:gd name="connsiteY246" fmla="*/ 6466 h 10000"/>
                  <a:gd name="connsiteX247" fmla="*/ 7986 w 10000"/>
                  <a:gd name="connsiteY247" fmla="*/ 6509 h 10000"/>
                  <a:gd name="connsiteX248" fmla="*/ 8013 w 10000"/>
                  <a:gd name="connsiteY248" fmla="*/ 6578 h 10000"/>
                  <a:gd name="connsiteX249" fmla="*/ 8044 w 10000"/>
                  <a:gd name="connsiteY249" fmla="*/ 6683 h 10000"/>
                  <a:gd name="connsiteX250" fmla="*/ 8071 w 10000"/>
                  <a:gd name="connsiteY250" fmla="*/ 6820 h 10000"/>
                  <a:gd name="connsiteX251" fmla="*/ 8098 w 10000"/>
                  <a:gd name="connsiteY251" fmla="*/ 7006 h 10000"/>
                  <a:gd name="connsiteX252" fmla="*/ 8130 w 10000"/>
                  <a:gd name="connsiteY252" fmla="*/ 7280 h 10000"/>
                  <a:gd name="connsiteX253" fmla="*/ 8157 w 10000"/>
                  <a:gd name="connsiteY253" fmla="*/ 7714 h 10000"/>
                  <a:gd name="connsiteX254" fmla="*/ 8188 w 10000"/>
                  <a:gd name="connsiteY254" fmla="*/ 8671 h 10000"/>
                  <a:gd name="connsiteX255" fmla="*/ 8215 w 10000"/>
                  <a:gd name="connsiteY255" fmla="*/ 8696 h 10000"/>
                  <a:gd name="connsiteX256" fmla="*/ 8242 w 10000"/>
                  <a:gd name="connsiteY256" fmla="*/ 7720 h 10000"/>
                  <a:gd name="connsiteX257" fmla="*/ 8274 w 10000"/>
                  <a:gd name="connsiteY257" fmla="*/ 7286 h 10000"/>
                  <a:gd name="connsiteX258" fmla="*/ 8301 w 10000"/>
                  <a:gd name="connsiteY258" fmla="*/ 7006 h 10000"/>
                  <a:gd name="connsiteX259" fmla="*/ 8328 w 10000"/>
                  <a:gd name="connsiteY259" fmla="*/ 6820 h 10000"/>
                  <a:gd name="connsiteX260" fmla="*/ 8360 w 10000"/>
                  <a:gd name="connsiteY260" fmla="*/ 6683 h 10000"/>
                  <a:gd name="connsiteX261" fmla="*/ 8387 w 10000"/>
                  <a:gd name="connsiteY261" fmla="*/ 6584 h 10000"/>
                  <a:gd name="connsiteX262" fmla="*/ 8418 w 10000"/>
                  <a:gd name="connsiteY262" fmla="*/ 6516 h 10000"/>
                  <a:gd name="connsiteX263" fmla="*/ 8445 w 10000"/>
                  <a:gd name="connsiteY263" fmla="*/ 6472 h 10000"/>
                  <a:gd name="connsiteX264" fmla="*/ 8472 w 10000"/>
                  <a:gd name="connsiteY264" fmla="*/ 6453 h 10000"/>
                  <a:gd name="connsiteX265" fmla="*/ 8504 w 10000"/>
                  <a:gd name="connsiteY265" fmla="*/ 6460 h 10000"/>
                  <a:gd name="connsiteX266" fmla="*/ 8531 w 10000"/>
                  <a:gd name="connsiteY266" fmla="*/ 6491 h 10000"/>
                  <a:gd name="connsiteX267" fmla="*/ 8562 w 10000"/>
                  <a:gd name="connsiteY267" fmla="*/ 6553 h 10000"/>
                  <a:gd name="connsiteX268" fmla="*/ 8589 w 10000"/>
                  <a:gd name="connsiteY268" fmla="*/ 6640 h 10000"/>
                  <a:gd name="connsiteX269" fmla="*/ 8616 w 10000"/>
                  <a:gd name="connsiteY269" fmla="*/ 6770 h 10000"/>
                  <a:gd name="connsiteX270" fmla="*/ 8648 w 10000"/>
                  <a:gd name="connsiteY270" fmla="*/ 6944 h 10000"/>
                  <a:gd name="connsiteX271" fmla="*/ 8675 w 10000"/>
                  <a:gd name="connsiteY271" fmla="*/ 7205 h 10000"/>
                  <a:gd name="connsiteX272" fmla="*/ 8707 w 10000"/>
                  <a:gd name="connsiteY272" fmla="*/ 7615 h 10000"/>
                  <a:gd name="connsiteX273" fmla="*/ 8734 w 10000"/>
                  <a:gd name="connsiteY273" fmla="*/ 8460 h 10000"/>
                  <a:gd name="connsiteX274" fmla="*/ 8761 w 10000"/>
                  <a:gd name="connsiteY274" fmla="*/ 8839 h 10000"/>
                  <a:gd name="connsiteX275" fmla="*/ 8788 w 10000"/>
                  <a:gd name="connsiteY275" fmla="*/ 7733 h 10000"/>
                  <a:gd name="connsiteX276" fmla="*/ 8819 w 10000"/>
                  <a:gd name="connsiteY276" fmla="*/ 7267 h 10000"/>
                  <a:gd name="connsiteX277" fmla="*/ 8851 w 10000"/>
                  <a:gd name="connsiteY277" fmla="*/ 6981 h 10000"/>
                  <a:gd name="connsiteX278" fmla="*/ 8878 w 10000"/>
                  <a:gd name="connsiteY278" fmla="*/ 6783 h 10000"/>
                  <a:gd name="connsiteX279" fmla="*/ 8905 w 10000"/>
                  <a:gd name="connsiteY279" fmla="*/ 6646 h 10000"/>
                  <a:gd name="connsiteX280" fmla="*/ 8932 w 10000"/>
                  <a:gd name="connsiteY280" fmla="*/ 6547 h 10000"/>
                  <a:gd name="connsiteX281" fmla="*/ 8963 w 10000"/>
                  <a:gd name="connsiteY281" fmla="*/ 6484 h 10000"/>
                  <a:gd name="connsiteX282" fmla="*/ 8991 w 10000"/>
                  <a:gd name="connsiteY282" fmla="*/ 6453 h 10000"/>
                  <a:gd name="connsiteX283" fmla="*/ 9022 w 10000"/>
                  <a:gd name="connsiteY283" fmla="*/ 6447 h 10000"/>
                  <a:gd name="connsiteX284" fmla="*/ 9049 w 10000"/>
                  <a:gd name="connsiteY284" fmla="*/ 6472 h 10000"/>
                  <a:gd name="connsiteX285" fmla="*/ 9076 w 10000"/>
                  <a:gd name="connsiteY285" fmla="*/ 6528 h 10000"/>
                  <a:gd name="connsiteX286" fmla="*/ 9108 w 10000"/>
                  <a:gd name="connsiteY286" fmla="*/ 6621 h 10000"/>
                  <a:gd name="connsiteX287" fmla="*/ 9135 w 10000"/>
                  <a:gd name="connsiteY287" fmla="*/ 6758 h 10000"/>
                  <a:gd name="connsiteX288" fmla="*/ 9166 w 10000"/>
                  <a:gd name="connsiteY288" fmla="*/ 6957 h 10000"/>
                  <a:gd name="connsiteX289" fmla="*/ 9193 w 10000"/>
                  <a:gd name="connsiteY289" fmla="*/ 7267 h 10000"/>
                  <a:gd name="connsiteX290" fmla="*/ 9220 w 10000"/>
                  <a:gd name="connsiteY290" fmla="*/ 7814 h 10000"/>
                  <a:gd name="connsiteX291" fmla="*/ 9252 w 10000"/>
                  <a:gd name="connsiteY291" fmla="*/ 9863 h 10000"/>
                  <a:gd name="connsiteX292" fmla="*/ 9279 w 10000"/>
                  <a:gd name="connsiteY292" fmla="*/ 7988 h 10000"/>
                  <a:gd name="connsiteX293" fmla="*/ 9306 w 10000"/>
                  <a:gd name="connsiteY293" fmla="*/ 7335 h 10000"/>
                  <a:gd name="connsiteX294" fmla="*/ 9338 w 10000"/>
                  <a:gd name="connsiteY294" fmla="*/ 6988 h 10000"/>
                  <a:gd name="connsiteX295" fmla="*/ 9365 w 10000"/>
                  <a:gd name="connsiteY295" fmla="*/ 6758 h 10000"/>
                  <a:gd name="connsiteX296" fmla="*/ 9396 w 10000"/>
                  <a:gd name="connsiteY296" fmla="*/ 6602 h 10000"/>
                  <a:gd name="connsiteX297" fmla="*/ 9423 w 10000"/>
                  <a:gd name="connsiteY297" fmla="*/ 6503 h 10000"/>
                  <a:gd name="connsiteX298" fmla="*/ 9450 w 10000"/>
                  <a:gd name="connsiteY298" fmla="*/ 6447 h 10000"/>
                  <a:gd name="connsiteX299" fmla="*/ 9482 w 10000"/>
                  <a:gd name="connsiteY299" fmla="*/ 6435 h 10000"/>
                  <a:gd name="connsiteX300" fmla="*/ 9509 w 10000"/>
                  <a:gd name="connsiteY300" fmla="*/ 6460 h 10000"/>
                  <a:gd name="connsiteX301" fmla="*/ 9540 w 10000"/>
                  <a:gd name="connsiteY301" fmla="*/ 6534 h 10000"/>
                  <a:gd name="connsiteX302" fmla="*/ 9567 w 10000"/>
                  <a:gd name="connsiteY302" fmla="*/ 6665 h 10000"/>
                  <a:gd name="connsiteX303" fmla="*/ 9594 w 10000"/>
                  <a:gd name="connsiteY303" fmla="*/ 6882 h 10000"/>
                  <a:gd name="connsiteX304" fmla="*/ 9626 w 10000"/>
                  <a:gd name="connsiteY304" fmla="*/ 7242 h 10000"/>
                  <a:gd name="connsiteX305" fmla="*/ 9653 w 10000"/>
                  <a:gd name="connsiteY305" fmla="*/ 7981 h 10000"/>
                  <a:gd name="connsiteX306" fmla="*/ 9680 w 10000"/>
                  <a:gd name="connsiteY306" fmla="*/ 8820 h 10000"/>
                  <a:gd name="connsiteX307" fmla="*/ 9712 w 10000"/>
                  <a:gd name="connsiteY307" fmla="*/ 7484 h 10000"/>
                  <a:gd name="connsiteX308" fmla="*/ 9739 w 10000"/>
                  <a:gd name="connsiteY308" fmla="*/ 7012 h 10000"/>
                  <a:gd name="connsiteX309" fmla="*/ 9766 w 10000"/>
                  <a:gd name="connsiteY309" fmla="*/ 6758 h 10000"/>
                  <a:gd name="connsiteX310" fmla="*/ 9797 w 10000"/>
                  <a:gd name="connsiteY310" fmla="*/ 6615 h 10000"/>
                  <a:gd name="connsiteX311" fmla="*/ 9824 w 10000"/>
                  <a:gd name="connsiteY311" fmla="*/ 6559 h 10000"/>
                  <a:gd name="connsiteX312" fmla="*/ 9856 w 10000"/>
                  <a:gd name="connsiteY312" fmla="*/ 6590 h 10000"/>
                  <a:gd name="connsiteX313" fmla="*/ 9883 w 10000"/>
                  <a:gd name="connsiteY313" fmla="*/ 6708 h 10000"/>
                  <a:gd name="connsiteX314" fmla="*/ 9910 w 10000"/>
                  <a:gd name="connsiteY314" fmla="*/ 6950 h 10000"/>
                  <a:gd name="connsiteX315" fmla="*/ 9941 w 10000"/>
                  <a:gd name="connsiteY315" fmla="*/ 7404 h 10000"/>
                  <a:gd name="connsiteX316" fmla="*/ 9968 w 10000"/>
                  <a:gd name="connsiteY316" fmla="*/ 8516 h 10000"/>
                  <a:gd name="connsiteX317" fmla="*/ 10000 w 10000"/>
                  <a:gd name="connsiteY31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497 w 10000"/>
                  <a:gd name="connsiteY90" fmla="*/ 118 h 10000"/>
                  <a:gd name="connsiteX91" fmla="*/ 3529 w 10000"/>
                  <a:gd name="connsiteY91" fmla="*/ 87 h 10000"/>
                  <a:gd name="connsiteX92" fmla="*/ 3556 w 10000"/>
                  <a:gd name="connsiteY92" fmla="*/ 68 h 10000"/>
                  <a:gd name="connsiteX93" fmla="*/ 3587 w 10000"/>
                  <a:gd name="connsiteY93" fmla="*/ 43 h 10000"/>
                  <a:gd name="connsiteX94" fmla="*/ 3614 w 10000"/>
                  <a:gd name="connsiteY94" fmla="*/ 31 h 10000"/>
                  <a:gd name="connsiteX95" fmla="*/ 3641 w 10000"/>
                  <a:gd name="connsiteY95" fmla="*/ 19 h 10000"/>
                  <a:gd name="connsiteX96" fmla="*/ 3673 w 10000"/>
                  <a:gd name="connsiteY96" fmla="*/ 6 h 10000"/>
                  <a:gd name="connsiteX97" fmla="*/ 3700 w 10000"/>
                  <a:gd name="connsiteY97" fmla="*/ 6 h 10000"/>
                  <a:gd name="connsiteX98" fmla="*/ 3731 w 10000"/>
                  <a:gd name="connsiteY98" fmla="*/ 0 h 10000"/>
                  <a:gd name="connsiteX99" fmla="*/ 3758 w 10000"/>
                  <a:gd name="connsiteY99" fmla="*/ 0 h 10000"/>
                  <a:gd name="connsiteX100" fmla="*/ 3785 w 10000"/>
                  <a:gd name="connsiteY100" fmla="*/ 6 h 10000"/>
                  <a:gd name="connsiteX101" fmla="*/ 3817 w 10000"/>
                  <a:gd name="connsiteY101" fmla="*/ 12 h 10000"/>
                  <a:gd name="connsiteX102" fmla="*/ 3844 w 10000"/>
                  <a:gd name="connsiteY102" fmla="*/ 19 h 10000"/>
                  <a:gd name="connsiteX103" fmla="*/ 3876 w 10000"/>
                  <a:gd name="connsiteY103" fmla="*/ 31 h 10000"/>
                  <a:gd name="connsiteX104" fmla="*/ 3903 w 10000"/>
                  <a:gd name="connsiteY104" fmla="*/ 43 h 10000"/>
                  <a:gd name="connsiteX105" fmla="*/ 3930 w 10000"/>
                  <a:gd name="connsiteY105" fmla="*/ 62 h 10000"/>
                  <a:gd name="connsiteX106" fmla="*/ 3957 w 10000"/>
                  <a:gd name="connsiteY106" fmla="*/ 81 h 10000"/>
                  <a:gd name="connsiteX107" fmla="*/ 3988 w 10000"/>
                  <a:gd name="connsiteY107" fmla="*/ 106 h 10000"/>
                  <a:gd name="connsiteX108" fmla="*/ 4015 w 10000"/>
                  <a:gd name="connsiteY108" fmla="*/ 130 h 10000"/>
                  <a:gd name="connsiteX109" fmla="*/ 4047 w 10000"/>
                  <a:gd name="connsiteY109" fmla="*/ 155 h 10000"/>
                  <a:gd name="connsiteX110" fmla="*/ 4074 w 10000"/>
                  <a:gd name="connsiteY110" fmla="*/ 186 h 10000"/>
                  <a:gd name="connsiteX111" fmla="*/ 4101 w 10000"/>
                  <a:gd name="connsiteY111" fmla="*/ 217 h 10000"/>
                  <a:gd name="connsiteX112" fmla="*/ 4132 w 10000"/>
                  <a:gd name="connsiteY112" fmla="*/ 255 h 10000"/>
                  <a:gd name="connsiteX113" fmla="*/ 4160 w 10000"/>
                  <a:gd name="connsiteY113" fmla="*/ 292 h 10000"/>
                  <a:gd name="connsiteX114" fmla="*/ 4191 w 10000"/>
                  <a:gd name="connsiteY114" fmla="*/ 329 h 10000"/>
                  <a:gd name="connsiteX115" fmla="*/ 4218 w 10000"/>
                  <a:gd name="connsiteY115" fmla="*/ 373 h 10000"/>
                  <a:gd name="connsiteX116" fmla="*/ 4245 w 10000"/>
                  <a:gd name="connsiteY116" fmla="*/ 422 h 10000"/>
                  <a:gd name="connsiteX117" fmla="*/ 4277 w 10000"/>
                  <a:gd name="connsiteY117" fmla="*/ 466 h 10000"/>
                  <a:gd name="connsiteX118" fmla="*/ 4304 w 10000"/>
                  <a:gd name="connsiteY118" fmla="*/ 522 h 10000"/>
                  <a:gd name="connsiteX119" fmla="*/ 4335 w 10000"/>
                  <a:gd name="connsiteY119" fmla="*/ 571 h 10000"/>
                  <a:gd name="connsiteX120" fmla="*/ 4362 w 10000"/>
                  <a:gd name="connsiteY120" fmla="*/ 634 h 10000"/>
                  <a:gd name="connsiteX121" fmla="*/ 4389 w 10000"/>
                  <a:gd name="connsiteY121" fmla="*/ 689 h 10000"/>
                  <a:gd name="connsiteX122" fmla="*/ 4421 w 10000"/>
                  <a:gd name="connsiteY122" fmla="*/ 752 h 10000"/>
                  <a:gd name="connsiteX123" fmla="*/ 4448 w 10000"/>
                  <a:gd name="connsiteY123" fmla="*/ 820 h 10000"/>
                  <a:gd name="connsiteX124" fmla="*/ 4475 w 10000"/>
                  <a:gd name="connsiteY124" fmla="*/ 888 h 10000"/>
                  <a:gd name="connsiteX125" fmla="*/ 4507 w 10000"/>
                  <a:gd name="connsiteY125" fmla="*/ 957 h 10000"/>
                  <a:gd name="connsiteX126" fmla="*/ 4534 w 10000"/>
                  <a:gd name="connsiteY126" fmla="*/ 1037 h 10000"/>
                  <a:gd name="connsiteX127" fmla="*/ 4565 w 10000"/>
                  <a:gd name="connsiteY127" fmla="*/ 1118 h 10000"/>
                  <a:gd name="connsiteX128" fmla="*/ 4592 w 10000"/>
                  <a:gd name="connsiteY128" fmla="*/ 1199 h 10000"/>
                  <a:gd name="connsiteX129" fmla="*/ 4619 w 10000"/>
                  <a:gd name="connsiteY129" fmla="*/ 1286 h 10000"/>
                  <a:gd name="connsiteX130" fmla="*/ 4651 w 10000"/>
                  <a:gd name="connsiteY130" fmla="*/ 1373 h 10000"/>
                  <a:gd name="connsiteX131" fmla="*/ 4678 w 10000"/>
                  <a:gd name="connsiteY131" fmla="*/ 1472 h 10000"/>
                  <a:gd name="connsiteX132" fmla="*/ 4709 w 10000"/>
                  <a:gd name="connsiteY132" fmla="*/ 1565 h 10000"/>
                  <a:gd name="connsiteX133" fmla="*/ 4736 w 10000"/>
                  <a:gd name="connsiteY133" fmla="*/ 1671 h 10000"/>
                  <a:gd name="connsiteX134" fmla="*/ 4763 w 10000"/>
                  <a:gd name="connsiteY134" fmla="*/ 1776 h 10000"/>
                  <a:gd name="connsiteX135" fmla="*/ 4795 w 10000"/>
                  <a:gd name="connsiteY135" fmla="*/ 1894 h 10000"/>
                  <a:gd name="connsiteX136" fmla="*/ 4822 w 10000"/>
                  <a:gd name="connsiteY136" fmla="*/ 2012 h 10000"/>
                  <a:gd name="connsiteX137" fmla="*/ 4854 w 10000"/>
                  <a:gd name="connsiteY137" fmla="*/ 2137 h 10000"/>
                  <a:gd name="connsiteX138" fmla="*/ 4881 w 10000"/>
                  <a:gd name="connsiteY138" fmla="*/ 2267 h 10000"/>
                  <a:gd name="connsiteX139" fmla="*/ 4908 w 10000"/>
                  <a:gd name="connsiteY139" fmla="*/ 2404 h 10000"/>
                  <a:gd name="connsiteX140" fmla="*/ 4935 w 10000"/>
                  <a:gd name="connsiteY140" fmla="*/ 2553 h 10000"/>
                  <a:gd name="connsiteX141" fmla="*/ 4966 w 10000"/>
                  <a:gd name="connsiteY141" fmla="*/ 2708 h 10000"/>
                  <a:gd name="connsiteX142" fmla="*/ 4993 w 10000"/>
                  <a:gd name="connsiteY142" fmla="*/ 2870 h 10000"/>
                  <a:gd name="connsiteX143" fmla="*/ 5025 w 10000"/>
                  <a:gd name="connsiteY143" fmla="*/ 3043 h 10000"/>
                  <a:gd name="connsiteX144" fmla="*/ 5052 w 10000"/>
                  <a:gd name="connsiteY144" fmla="*/ 3230 h 10000"/>
                  <a:gd name="connsiteX145" fmla="*/ 5079 w 10000"/>
                  <a:gd name="connsiteY145" fmla="*/ 3429 h 10000"/>
                  <a:gd name="connsiteX146" fmla="*/ 5110 w 10000"/>
                  <a:gd name="connsiteY146" fmla="*/ 3646 h 10000"/>
                  <a:gd name="connsiteX147" fmla="*/ 5137 w 10000"/>
                  <a:gd name="connsiteY147" fmla="*/ 3882 h 10000"/>
                  <a:gd name="connsiteX148" fmla="*/ 5169 w 10000"/>
                  <a:gd name="connsiteY148" fmla="*/ 4143 h 10000"/>
                  <a:gd name="connsiteX149" fmla="*/ 5196 w 10000"/>
                  <a:gd name="connsiteY149" fmla="*/ 4441 h 10000"/>
                  <a:gd name="connsiteX150" fmla="*/ 5223 w 10000"/>
                  <a:gd name="connsiteY150" fmla="*/ 4789 h 10000"/>
                  <a:gd name="connsiteX151" fmla="*/ 5255 w 10000"/>
                  <a:gd name="connsiteY151" fmla="*/ 5205 h 10000"/>
                  <a:gd name="connsiteX152" fmla="*/ 5282 w 10000"/>
                  <a:gd name="connsiteY152" fmla="*/ 5758 h 10000"/>
                  <a:gd name="connsiteX153" fmla="*/ 5313 w 10000"/>
                  <a:gd name="connsiteY153" fmla="*/ 6671 h 10000"/>
                  <a:gd name="connsiteX154" fmla="*/ 5340 w 10000"/>
                  <a:gd name="connsiteY154" fmla="*/ 7776 h 10000"/>
                  <a:gd name="connsiteX155" fmla="*/ 5367 w 10000"/>
                  <a:gd name="connsiteY155" fmla="*/ 6565 h 10000"/>
                  <a:gd name="connsiteX156" fmla="*/ 5399 w 10000"/>
                  <a:gd name="connsiteY156" fmla="*/ 6255 h 10000"/>
                  <a:gd name="connsiteX157" fmla="*/ 5426 w 10000"/>
                  <a:gd name="connsiteY157" fmla="*/ 6155 h 10000"/>
                  <a:gd name="connsiteX158" fmla="*/ 5453 w 10000"/>
                  <a:gd name="connsiteY158" fmla="*/ 6180 h 10000"/>
                  <a:gd name="connsiteX159" fmla="*/ 5484 w 10000"/>
                  <a:gd name="connsiteY159" fmla="*/ 6286 h 10000"/>
                  <a:gd name="connsiteX160" fmla="*/ 5511 w 10000"/>
                  <a:gd name="connsiteY160" fmla="*/ 6484 h 10000"/>
                  <a:gd name="connsiteX161" fmla="*/ 5539 w 10000"/>
                  <a:gd name="connsiteY161" fmla="*/ 6801 h 10000"/>
                  <a:gd name="connsiteX162" fmla="*/ 5570 w 10000"/>
                  <a:gd name="connsiteY162" fmla="*/ 7373 h 10000"/>
                  <a:gd name="connsiteX163" fmla="*/ 5597 w 10000"/>
                  <a:gd name="connsiteY163" fmla="*/ 9447 h 10000"/>
                  <a:gd name="connsiteX164" fmla="*/ 5629 w 10000"/>
                  <a:gd name="connsiteY164" fmla="*/ 7621 h 10000"/>
                  <a:gd name="connsiteX165" fmla="*/ 5656 w 10000"/>
                  <a:gd name="connsiteY165" fmla="*/ 7012 h 10000"/>
                  <a:gd name="connsiteX166" fmla="*/ 5683 w 10000"/>
                  <a:gd name="connsiteY166" fmla="*/ 6708 h 10000"/>
                  <a:gd name="connsiteX167" fmla="*/ 5714 w 10000"/>
                  <a:gd name="connsiteY167" fmla="*/ 6534 h 10000"/>
                  <a:gd name="connsiteX168" fmla="*/ 5741 w 10000"/>
                  <a:gd name="connsiteY168" fmla="*/ 6429 h 10000"/>
                  <a:gd name="connsiteX169" fmla="*/ 5773 w 10000"/>
                  <a:gd name="connsiteY169" fmla="*/ 6385 h 10000"/>
                  <a:gd name="connsiteX170" fmla="*/ 5800 w 10000"/>
                  <a:gd name="connsiteY170" fmla="*/ 6385 h 10000"/>
                  <a:gd name="connsiteX171" fmla="*/ 5827 w 10000"/>
                  <a:gd name="connsiteY171" fmla="*/ 6429 h 10000"/>
                  <a:gd name="connsiteX172" fmla="*/ 5858 w 10000"/>
                  <a:gd name="connsiteY172" fmla="*/ 6516 h 10000"/>
                  <a:gd name="connsiteX173" fmla="*/ 5886 w 10000"/>
                  <a:gd name="connsiteY173" fmla="*/ 6646 h 10000"/>
                  <a:gd name="connsiteX174" fmla="*/ 5913 w 10000"/>
                  <a:gd name="connsiteY174" fmla="*/ 6845 h 10000"/>
                  <a:gd name="connsiteX175" fmla="*/ 5944 w 10000"/>
                  <a:gd name="connsiteY175" fmla="*/ 7149 h 10000"/>
                  <a:gd name="connsiteX176" fmla="*/ 5971 w 10000"/>
                  <a:gd name="connsiteY176" fmla="*/ 7658 h 10000"/>
                  <a:gd name="connsiteX177" fmla="*/ 6003 w 10000"/>
                  <a:gd name="connsiteY177" fmla="*/ 9093 h 10000"/>
                  <a:gd name="connsiteX178" fmla="*/ 6030 w 10000"/>
                  <a:gd name="connsiteY178" fmla="*/ 8106 h 10000"/>
                  <a:gd name="connsiteX179" fmla="*/ 6057 w 10000"/>
                  <a:gd name="connsiteY179" fmla="*/ 7385 h 10000"/>
                  <a:gd name="connsiteX180" fmla="*/ 6088 w 10000"/>
                  <a:gd name="connsiteY180" fmla="*/ 7019 h 10000"/>
                  <a:gd name="connsiteX181" fmla="*/ 6115 w 10000"/>
                  <a:gd name="connsiteY181" fmla="*/ 6789 h 10000"/>
                  <a:gd name="connsiteX182" fmla="*/ 6147 w 10000"/>
                  <a:gd name="connsiteY182" fmla="*/ 6634 h 10000"/>
                  <a:gd name="connsiteX183" fmla="*/ 6174 w 10000"/>
                  <a:gd name="connsiteY183" fmla="*/ 6534 h 10000"/>
                  <a:gd name="connsiteX184" fmla="*/ 6201 w 10000"/>
                  <a:gd name="connsiteY184" fmla="*/ 6472 h 10000"/>
                  <a:gd name="connsiteX185" fmla="*/ 6233 w 10000"/>
                  <a:gd name="connsiteY185" fmla="*/ 6441 h 10000"/>
                  <a:gd name="connsiteX186" fmla="*/ 6260 w 10000"/>
                  <a:gd name="connsiteY186" fmla="*/ 6435 h 10000"/>
                  <a:gd name="connsiteX187" fmla="*/ 6291 w 10000"/>
                  <a:gd name="connsiteY187" fmla="*/ 6460 h 10000"/>
                  <a:gd name="connsiteX188" fmla="*/ 6318 w 10000"/>
                  <a:gd name="connsiteY188" fmla="*/ 6516 h 10000"/>
                  <a:gd name="connsiteX189" fmla="*/ 6345 w 10000"/>
                  <a:gd name="connsiteY189" fmla="*/ 6609 h 10000"/>
                  <a:gd name="connsiteX190" fmla="*/ 6372 w 10000"/>
                  <a:gd name="connsiteY190" fmla="*/ 6733 h 10000"/>
                  <a:gd name="connsiteX191" fmla="*/ 6404 w 10000"/>
                  <a:gd name="connsiteY191" fmla="*/ 6919 h 10000"/>
                  <a:gd name="connsiteX192" fmla="*/ 6431 w 10000"/>
                  <a:gd name="connsiteY192" fmla="*/ 7186 h 10000"/>
                  <a:gd name="connsiteX193" fmla="*/ 6462 w 10000"/>
                  <a:gd name="connsiteY193" fmla="*/ 7596 h 10000"/>
                  <a:gd name="connsiteX194" fmla="*/ 6489 w 10000"/>
                  <a:gd name="connsiteY194" fmla="*/ 8466 h 10000"/>
                  <a:gd name="connsiteX195" fmla="*/ 6516 w 10000"/>
                  <a:gd name="connsiteY195" fmla="*/ 8801 h 10000"/>
                  <a:gd name="connsiteX196" fmla="*/ 6548 w 10000"/>
                  <a:gd name="connsiteY196" fmla="*/ 7714 h 10000"/>
                  <a:gd name="connsiteX197" fmla="*/ 6575 w 10000"/>
                  <a:gd name="connsiteY197" fmla="*/ 7261 h 10000"/>
                  <a:gd name="connsiteX198" fmla="*/ 6607 w 10000"/>
                  <a:gd name="connsiteY198" fmla="*/ 6981 h 10000"/>
                  <a:gd name="connsiteX199" fmla="*/ 6634 w 10000"/>
                  <a:gd name="connsiteY199" fmla="*/ 6795 h 10000"/>
                  <a:gd name="connsiteX200" fmla="*/ 6661 w 10000"/>
                  <a:gd name="connsiteY200" fmla="*/ 6658 h 10000"/>
                  <a:gd name="connsiteX201" fmla="*/ 6692 w 10000"/>
                  <a:gd name="connsiteY201" fmla="*/ 6559 h 10000"/>
                  <a:gd name="connsiteX202" fmla="*/ 6719 w 10000"/>
                  <a:gd name="connsiteY202" fmla="*/ 6497 h 10000"/>
                  <a:gd name="connsiteX203" fmla="*/ 6751 w 10000"/>
                  <a:gd name="connsiteY203" fmla="*/ 6460 h 10000"/>
                  <a:gd name="connsiteX204" fmla="*/ 6778 w 10000"/>
                  <a:gd name="connsiteY204" fmla="*/ 6453 h 10000"/>
                  <a:gd name="connsiteX205" fmla="*/ 6805 w 10000"/>
                  <a:gd name="connsiteY205" fmla="*/ 6460 h 10000"/>
                  <a:gd name="connsiteX206" fmla="*/ 6836 w 10000"/>
                  <a:gd name="connsiteY206" fmla="*/ 6503 h 10000"/>
                  <a:gd name="connsiteX207" fmla="*/ 6863 w 10000"/>
                  <a:gd name="connsiteY207" fmla="*/ 6565 h 10000"/>
                  <a:gd name="connsiteX208" fmla="*/ 6890 w 10000"/>
                  <a:gd name="connsiteY208" fmla="*/ 6658 h 10000"/>
                  <a:gd name="connsiteX209" fmla="*/ 6922 w 10000"/>
                  <a:gd name="connsiteY209" fmla="*/ 6789 h 10000"/>
                  <a:gd name="connsiteX210" fmla="*/ 6949 w 10000"/>
                  <a:gd name="connsiteY210" fmla="*/ 6975 h 10000"/>
                  <a:gd name="connsiteX211" fmla="*/ 6981 w 10000"/>
                  <a:gd name="connsiteY211" fmla="*/ 7236 h 10000"/>
                  <a:gd name="connsiteX212" fmla="*/ 7008 w 10000"/>
                  <a:gd name="connsiteY212" fmla="*/ 7634 h 10000"/>
                  <a:gd name="connsiteX213" fmla="*/ 7035 w 10000"/>
                  <a:gd name="connsiteY213" fmla="*/ 8460 h 10000"/>
                  <a:gd name="connsiteX214" fmla="*/ 7066 w 10000"/>
                  <a:gd name="connsiteY214" fmla="*/ 8969 h 10000"/>
                  <a:gd name="connsiteX215" fmla="*/ 7093 w 10000"/>
                  <a:gd name="connsiteY215" fmla="*/ 7801 h 10000"/>
                  <a:gd name="connsiteX216" fmla="*/ 7125 w 10000"/>
                  <a:gd name="connsiteY216" fmla="*/ 7329 h 10000"/>
                  <a:gd name="connsiteX217" fmla="*/ 7152 w 10000"/>
                  <a:gd name="connsiteY217" fmla="*/ 7037 h 10000"/>
                  <a:gd name="connsiteX218" fmla="*/ 7179 w 10000"/>
                  <a:gd name="connsiteY218" fmla="*/ 6839 h 10000"/>
                  <a:gd name="connsiteX219" fmla="*/ 7210 w 10000"/>
                  <a:gd name="connsiteY219" fmla="*/ 6696 h 10000"/>
                  <a:gd name="connsiteX220" fmla="*/ 7237 w 10000"/>
                  <a:gd name="connsiteY220" fmla="*/ 6590 h 10000"/>
                  <a:gd name="connsiteX221" fmla="*/ 7269 w 10000"/>
                  <a:gd name="connsiteY221" fmla="*/ 6516 h 10000"/>
                  <a:gd name="connsiteX222" fmla="*/ 7296 w 10000"/>
                  <a:gd name="connsiteY222" fmla="*/ 6472 h 10000"/>
                  <a:gd name="connsiteX223" fmla="*/ 7323 w 10000"/>
                  <a:gd name="connsiteY223" fmla="*/ 6447 h 10000"/>
                  <a:gd name="connsiteX224" fmla="*/ 7350 w 10000"/>
                  <a:gd name="connsiteY224" fmla="*/ 6447 h 10000"/>
                  <a:gd name="connsiteX225" fmla="*/ 7382 w 10000"/>
                  <a:gd name="connsiteY225" fmla="*/ 6466 h 10000"/>
                  <a:gd name="connsiteX226" fmla="*/ 7409 w 10000"/>
                  <a:gd name="connsiteY226" fmla="*/ 6509 h 10000"/>
                  <a:gd name="connsiteX227" fmla="*/ 7440 w 10000"/>
                  <a:gd name="connsiteY227" fmla="*/ 6578 h 10000"/>
                  <a:gd name="connsiteX228" fmla="*/ 7467 w 10000"/>
                  <a:gd name="connsiteY228" fmla="*/ 6677 h 10000"/>
                  <a:gd name="connsiteX229" fmla="*/ 7494 w 10000"/>
                  <a:gd name="connsiteY229" fmla="*/ 6814 h 10000"/>
                  <a:gd name="connsiteX230" fmla="*/ 7526 w 10000"/>
                  <a:gd name="connsiteY230" fmla="*/ 7006 h 10000"/>
                  <a:gd name="connsiteX231" fmla="*/ 7553 w 10000"/>
                  <a:gd name="connsiteY231" fmla="*/ 7273 h 10000"/>
                  <a:gd name="connsiteX232" fmla="*/ 7584 w 10000"/>
                  <a:gd name="connsiteY232" fmla="*/ 7696 h 10000"/>
                  <a:gd name="connsiteX233" fmla="*/ 7612 w 10000"/>
                  <a:gd name="connsiteY233" fmla="*/ 8584 h 10000"/>
                  <a:gd name="connsiteX234" fmla="*/ 7639 w 10000"/>
                  <a:gd name="connsiteY234" fmla="*/ 8814 h 10000"/>
                  <a:gd name="connsiteX235" fmla="*/ 7670 w 10000"/>
                  <a:gd name="connsiteY235" fmla="*/ 7770 h 10000"/>
                  <a:gd name="connsiteX236" fmla="*/ 7697 w 10000"/>
                  <a:gd name="connsiteY236" fmla="*/ 7317 h 10000"/>
                  <a:gd name="connsiteX237" fmla="*/ 7729 w 10000"/>
                  <a:gd name="connsiteY237" fmla="*/ 7031 h 10000"/>
                  <a:gd name="connsiteX238" fmla="*/ 7756 w 10000"/>
                  <a:gd name="connsiteY238" fmla="*/ 6839 h 10000"/>
                  <a:gd name="connsiteX239" fmla="*/ 7783 w 10000"/>
                  <a:gd name="connsiteY239" fmla="*/ 6696 h 10000"/>
                  <a:gd name="connsiteX240" fmla="*/ 7810 w 10000"/>
                  <a:gd name="connsiteY240" fmla="*/ 6590 h 10000"/>
                  <a:gd name="connsiteX241" fmla="*/ 7841 w 10000"/>
                  <a:gd name="connsiteY241" fmla="*/ 6522 h 10000"/>
                  <a:gd name="connsiteX242" fmla="*/ 7868 w 10000"/>
                  <a:gd name="connsiteY242" fmla="*/ 6472 h 10000"/>
                  <a:gd name="connsiteX243" fmla="*/ 7900 w 10000"/>
                  <a:gd name="connsiteY243" fmla="*/ 6447 h 10000"/>
                  <a:gd name="connsiteX244" fmla="*/ 7927 w 10000"/>
                  <a:gd name="connsiteY244" fmla="*/ 6447 h 10000"/>
                  <a:gd name="connsiteX245" fmla="*/ 7954 w 10000"/>
                  <a:gd name="connsiteY245" fmla="*/ 6466 h 10000"/>
                  <a:gd name="connsiteX246" fmla="*/ 7986 w 10000"/>
                  <a:gd name="connsiteY246" fmla="*/ 6509 h 10000"/>
                  <a:gd name="connsiteX247" fmla="*/ 8013 w 10000"/>
                  <a:gd name="connsiteY247" fmla="*/ 6578 h 10000"/>
                  <a:gd name="connsiteX248" fmla="*/ 8044 w 10000"/>
                  <a:gd name="connsiteY248" fmla="*/ 6683 h 10000"/>
                  <a:gd name="connsiteX249" fmla="*/ 8071 w 10000"/>
                  <a:gd name="connsiteY249" fmla="*/ 6820 h 10000"/>
                  <a:gd name="connsiteX250" fmla="*/ 8098 w 10000"/>
                  <a:gd name="connsiteY250" fmla="*/ 7006 h 10000"/>
                  <a:gd name="connsiteX251" fmla="*/ 8130 w 10000"/>
                  <a:gd name="connsiteY251" fmla="*/ 7280 h 10000"/>
                  <a:gd name="connsiteX252" fmla="*/ 8157 w 10000"/>
                  <a:gd name="connsiteY252" fmla="*/ 7714 h 10000"/>
                  <a:gd name="connsiteX253" fmla="*/ 8188 w 10000"/>
                  <a:gd name="connsiteY253" fmla="*/ 8671 h 10000"/>
                  <a:gd name="connsiteX254" fmla="*/ 8215 w 10000"/>
                  <a:gd name="connsiteY254" fmla="*/ 8696 h 10000"/>
                  <a:gd name="connsiteX255" fmla="*/ 8242 w 10000"/>
                  <a:gd name="connsiteY255" fmla="*/ 7720 h 10000"/>
                  <a:gd name="connsiteX256" fmla="*/ 8274 w 10000"/>
                  <a:gd name="connsiteY256" fmla="*/ 7286 h 10000"/>
                  <a:gd name="connsiteX257" fmla="*/ 8301 w 10000"/>
                  <a:gd name="connsiteY257" fmla="*/ 7006 h 10000"/>
                  <a:gd name="connsiteX258" fmla="*/ 8328 w 10000"/>
                  <a:gd name="connsiteY258" fmla="*/ 6820 h 10000"/>
                  <a:gd name="connsiteX259" fmla="*/ 8360 w 10000"/>
                  <a:gd name="connsiteY259" fmla="*/ 6683 h 10000"/>
                  <a:gd name="connsiteX260" fmla="*/ 8387 w 10000"/>
                  <a:gd name="connsiteY260" fmla="*/ 6584 h 10000"/>
                  <a:gd name="connsiteX261" fmla="*/ 8418 w 10000"/>
                  <a:gd name="connsiteY261" fmla="*/ 6516 h 10000"/>
                  <a:gd name="connsiteX262" fmla="*/ 8445 w 10000"/>
                  <a:gd name="connsiteY262" fmla="*/ 6472 h 10000"/>
                  <a:gd name="connsiteX263" fmla="*/ 8472 w 10000"/>
                  <a:gd name="connsiteY263" fmla="*/ 6453 h 10000"/>
                  <a:gd name="connsiteX264" fmla="*/ 8504 w 10000"/>
                  <a:gd name="connsiteY264" fmla="*/ 6460 h 10000"/>
                  <a:gd name="connsiteX265" fmla="*/ 8531 w 10000"/>
                  <a:gd name="connsiteY265" fmla="*/ 6491 h 10000"/>
                  <a:gd name="connsiteX266" fmla="*/ 8562 w 10000"/>
                  <a:gd name="connsiteY266" fmla="*/ 6553 h 10000"/>
                  <a:gd name="connsiteX267" fmla="*/ 8589 w 10000"/>
                  <a:gd name="connsiteY267" fmla="*/ 6640 h 10000"/>
                  <a:gd name="connsiteX268" fmla="*/ 8616 w 10000"/>
                  <a:gd name="connsiteY268" fmla="*/ 6770 h 10000"/>
                  <a:gd name="connsiteX269" fmla="*/ 8648 w 10000"/>
                  <a:gd name="connsiteY269" fmla="*/ 6944 h 10000"/>
                  <a:gd name="connsiteX270" fmla="*/ 8675 w 10000"/>
                  <a:gd name="connsiteY270" fmla="*/ 7205 h 10000"/>
                  <a:gd name="connsiteX271" fmla="*/ 8707 w 10000"/>
                  <a:gd name="connsiteY271" fmla="*/ 7615 h 10000"/>
                  <a:gd name="connsiteX272" fmla="*/ 8734 w 10000"/>
                  <a:gd name="connsiteY272" fmla="*/ 8460 h 10000"/>
                  <a:gd name="connsiteX273" fmla="*/ 8761 w 10000"/>
                  <a:gd name="connsiteY273" fmla="*/ 8839 h 10000"/>
                  <a:gd name="connsiteX274" fmla="*/ 8788 w 10000"/>
                  <a:gd name="connsiteY274" fmla="*/ 7733 h 10000"/>
                  <a:gd name="connsiteX275" fmla="*/ 8819 w 10000"/>
                  <a:gd name="connsiteY275" fmla="*/ 7267 h 10000"/>
                  <a:gd name="connsiteX276" fmla="*/ 8851 w 10000"/>
                  <a:gd name="connsiteY276" fmla="*/ 6981 h 10000"/>
                  <a:gd name="connsiteX277" fmla="*/ 8878 w 10000"/>
                  <a:gd name="connsiteY277" fmla="*/ 6783 h 10000"/>
                  <a:gd name="connsiteX278" fmla="*/ 8905 w 10000"/>
                  <a:gd name="connsiteY278" fmla="*/ 6646 h 10000"/>
                  <a:gd name="connsiteX279" fmla="*/ 8932 w 10000"/>
                  <a:gd name="connsiteY279" fmla="*/ 6547 h 10000"/>
                  <a:gd name="connsiteX280" fmla="*/ 8963 w 10000"/>
                  <a:gd name="connsiteY280" fmla="*/ 6484 h 10000"/>
                  <a:gd name="connsiteX281" fmla="*/ 8991 w 10000"/>
                  <a:gd name="connsiteY281" fmla="*/ 6453 h 10000"/>
                  <a:gd name="connsiteX282" fmla="*/ 9022 w 10000"/>
                  <a:gd name="connsiteY282" fmla="*/ 6447 h 10000"/>
                  <a:gd name="connsiteX283" fmla="*/ 9049 w 10000"/>
                  <a:gd name="connsiteY283" fmla="*/ 6472 h 10000"/>
                  <a:gd name="connsiteX284" fmla="*/ 9076 w 10000"/>
                  <a:gd name="connsiteY284" fmla="*/ 6528 h 10000"/>
                  <a:gd name="connsiteX285" fmla="*/ 9108 w 10000"/>
                  <a:gd name="connsiteY285" fmla="*/ 6621 h 10000"/>
                  <a:gd name="connsiteX286" fmla="*/ 9135 w 10000"/>
                  <a:gd name="connsiteY286" fmla="*/ 6758 h 10000"/>
                  <a:gd name="connsiteX287" fmla="*/ 9166 w 10000"/>
                  <a:gd name="connsiteY287" fmla="*/ 6957 h 10000"/>
                  <a:gd name="connsiteX288" fmla="*/ 9193 w 10000"/>
                  <a:gd name="connsiteY288" fmla="*/ 7267 h 10000"/>
                  <a:gd name="connsiteX289" fmla="*/ 9220 w 10000"/>
                  <a:gd name="connsiteY289" fmla="*/ 7814 h 10000"/>
                  <a:gd name="connsiteX290" fmla="*/ 9252 w 10000"/>
                  <a:gd name="connsiteY290" fmla="*/ 9863 h 10000"/>
                  <a:gd name="connsiteX291" fmla="*/ 9279 w 10000"/>
                  <a:gd name="connsiteY291" fmla="*/ 7988 h 10000"/>
                  <a:gd name="connsiteX292" fmla="*/ 9306 w 10000"/>
                  <a:gd name="connsiteY292" fmla="*/ 7335 h 10000"/>
                  <a:gd name="connsiteX293" fmla="*/ 9338 w 10000"/>
                  <a:gd name="connsiteY293" fmla="*/ 6988 h 10000"/>
                  <a:gd name="connsiteX294" fmla="*/ 9365 w 10000"/>
                  <a:gd name="connsiteY294" fmla="*/ 6758 h 10000"/>
                  <a:gd name="connsiteX295" fmla="*/ 9396 w 10000"/>
                  <a:gd name="connsiteY295" fmla="*/ 6602 h 10000"/>
                  <a:gd name="connsiteX296" fmla="*/ 9423 w 10000"/>
                  <a:gd name="connsiteY296" fmla="*/ 6503 h 10000"/>
                  <a:gd name="connsiteX297" fmla="*/ 9450 w 10000"/>
                  <a:gd name="connsiteY297" fmla="*/ 6447 h 10000"/>
                  <a:gd name="connsiteX298" fmla="*/ 9482 w 10000"/>
                  <a:gd name="connsiteY298" fmla="*/ 6435 h 10000"/>
                  <a:gd name="connsiteX299" fmla="*/ 9509 w 10000"/>
                  <a:gd name="connsiteY299" fmla="*/ 6460 h 10000"/>
                  <a:gd name="connsiteX300" fmla="*/ 9540 w 10000"/>
                  <a:gd name="connsiteY300" fmla="*/ 6534 h 10000"/>
                  <a:gd name="connsiteX301" fmla="*/ 9567 w 10000"/>
                  <a:gd name="connsiteY301" fmla="*/ 6665 h 10000"/>
                  <a:gd name="connsiteX302" fmla="*/ 9594 w 10000"/>
                  <a:gd name="connsiteY302" fmla="*/ 6882 h 10000"/>
                  <a:gd name="connsiteX303" fmla="*/ 9626 w 10000"/>
                  <a:gd name="connsiteY303" fmla="*/ 7242 h 10000"/>
                  <a:gd name="connsiteX304" fmla="*/ 9653 w 10000"/>
                  <a:gd name="connsiteY304" fmla="*/ 7981 h 10000"/>
                  <a:gd name="connsiteX305" fmla="*/ 9680 w 10000"/>
                  <a:gd name="connsiteY305" fmla="*/ 8820 h 10000"/>
                  <a:gd name="connsiteX306" fmla="*/ 9712 w 10000"/>
                  <a:gd name="connsiteY306" fmla="*/ 7484 h 10000"/>
                  <a:gd name="connsiteX307" fmla="*/ 9739 w 10000"/>
                  <a:gd name="connsiteY307" fmla="*/ 7012 h 10000"/>
                  <a:gd name="connsiteX308" fmla="*/ 9766 w 10000"/>
                  <a:gd name="connsiteY308" fmla="*/ 6758 h 10000"/>
                  <a:gd name="connsiteX309" fmla="*/ 9797 w 10000"/>
                  <a:gd name="connsiteY309" fmla="*/ 6615 h 10000"/>
                  <a:gd name="connsiteX310" fmla="*/ 9824 w 10000"/>
                  <a:gd name="connsiteY310" fmla="*/ 6559 h 10000"/>
                  <a:gd name="connsiteX311" fmla="*/ 9856 w 10000"/>
                  <a:gd name="connsiteY311" fmla="*/ 6590 h 10000"/>
                  <a:gd name="connsiteX312" fmla="*/ 9883 w 10000"/>
                  <a:gd name="connsiteY312" fmla="*/ 6708 h 10000"/>
                  <a:gd name="connsiteX313" fmla="*/ 9910 w 10000"/>
                  <a:gd name="connsiteY313" fmla="*/ 6950 h 10000"/>
                  <a:gd name="connsiteX314" fmla="*/ 9941 w 10000"/>
                  <a:gd name="connsiteY314" fmla="*/ 7404 h 10000"/>
                  <a:gd name="connsiteX315" fmla="*/ 9968 w 10000"/>
                  <a:gd name="connsiteY315" fmla="*/ 8516 h 10000"/>
                  <a:gd name="connsiteX316" fmla="*/ 10000 w 10000"/>
                  <a:gd name="connsiteY31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2519 w 10000"/>
                  <a:gd name="connsiteY88" fmla="*/ 99 h 10000"/>
                  <a:gd name="connsiteX89" fmla="*/ 3470 w 10000"/>
                  <a:gd name="connsiteY89" fmla="*/ 149 h 10000"/>
                  <a:gd name="connsiteX90" fmla="*/ 3529 w 10000"/>
                  <a:gd name="connsiteY90" fmla="*/ 87 h 10000"/>
                  <a:gd name="connsiteX91" fmla="*/ 3556 w 10000"/>
                  <a:gd name="connsiteY91" fmla="*/ 68 h 10000"/>
                  <a:gd name="connsiteX92" fmla="*/ 3587 w 10000"/>
                  <a:gd name="connsiteY92" fmla="*/ 43 h 10000"/>
                  <a:gd name="connsiteX93" fmla="*/ 3614 w 10000"/>
                  <a:gd name="connsiteY93" fmla="*/ 31 h 10000"/>
                  <a:gd name="connsiteX94" fmla="*/ 3641 w 10000"/>
                  <a:gd name="connsiteY94" fmla="*/ 19 h 10000"/>
                  <a:gd name="connsiteX95" fmla="*/ 3673 w 10000"/>
                  <a:gd name="connsiteY95" fmla="*/ 6 h 10000"/>
                  <a:gd name="connsiteX96" fmla="*/ 3700 w 10000"/>
                  <a:gd name="connsiteY96" fmla="*/ 6 h 10000"/>
                  <a:gd name="connsiteX97" fmla="*/ 3731 w 10000"/>
                  <a:gd name="connsiteY97" fmla="*/ 0 h 10000"/>
                  <a:gd name="connsiteX98" fmla="*/ 3758 w 10000"/>
                  <a:gd name="connsiteY98" fmla="*/ 0 h 10000"/>
                  <a:gd name="connsiteX99" fmla="*/ 3785 w 10000"/>
                  <a:gd name="connsiteY99" fmla="*/ 6 h 10000"/>
                  <a:gd name="connsiteX100" fmla="*/ 3817 w 10000"/>
                  <a:gd name="connsiteY100" fmla="*/ 12 h 10000"/>
                  <a:gd name="connsiteX101" fmla="*/ 3844 w 10000"/>
                  <a:gd name="connsiteY101" fmla="*/ 19 h 10000"/>
                  <a:gd name="connsiteX102" fmla="*/ 3876 w 10000"/>
                  <a:gd name="connsiteY102" fmla="*/ 31 h 10000"/>
                  <a:gd name="connsiteX103" fmla="*/ 3903 w 10000"/>
                  <a:gd name="connsiteY103" fmla="*/ 43 h 10000"/>
                  <a:gd name="connsiteX104" fmla="*/ 3930 w 10000"/>
                  <a:gd name="connsiteY104" fmla="*/ 62 h 10000"/>
                  <a:gd name="connsiteX105" fmla="*/ 3957 w 10000"/>
                  <a:gd name="connsiteY105" fmla="*/ 81 h 10000"/>
                  <a:gd name="connsiteX106" fmla="*/ 3988 w 10000"/>
                  <a:gd name="connsiteY106" fmla="*/ 106 h 10000"/>
                  <a:gd name="connsiteX107" fmla="*/ 4015 w 10000"/>
                  <a:gd name="connsiteY107" fmla="*/ 130 h 10000"/>
                  <a:gd name="connsiteX108" fmla="*/ 4047 w 10000"/>
                  <a:gd name="connsiteY108" fmla="*/ 155 h 10000"/>
                  <a:gd name="connsiteX109" fmla="*/ 4074 w 10000"/>
                  <a:gd name="connsiteY109" fmla="*/ 186 h 10000"/>
                  <a:gd name="connsiteX110" fmla="*/ 4101 w 10000"/>
                  <a:gd name="connsiteY110" fmla="*/ 217 h 10000"/>
                  <a:gd name="connsiteX111" fmla="*/ 4132 w 10000"/>
                  <a:gd name="connsiteY111" fmla="*/ 255 h 10000"/>
                  <a:gd name="connsiteX112" fmla="*/ 4160 w 10000"/>
                  <a:gd name="connsiteY112" fmla="*/ 292 h 10000"/>
                  <a:gd name="connsiteX113" fmla="*/ 4191 w 10000"/>
                  <a:gd name="connsiteY113" fmla="*/ 329 h 10000"/>
                  <a:gd name="connsiteX114" fmla="*/ 4218 w 10000"/>
                  <a:gd name="connsiteY114" fmla="*/ 373 h 10000"/>
                  <a:gd name="connsiteX115" fmla="*/ 4245 w 10000"/>
                  <a:gd name="connsiteY115" fmla="*/ 422 h 10000"/>
                  <a:gd name="connsiteX116" fmla="*/ 4277 w 10000"/>
                  <a:gd name="connsiteY116" fmla="*/ 466 h 10000"/>
                  <a:gd name="connsiteX117" fmla="*/ 4304 w 10000"/>
                  <a:gd name="connsiteY117" fmla="*/ 522 h 10000"/>
                  <a:gd name="connsiteX118" fmla="*/ 4335 w 10000"/>
                  <a:gd name="connsiteY118" fmla="*/ 571 h 10000"/>
                  <a:gd name="connsiteX119" fmla="*/ 4362 w 10000"/>
                  <a:gd name="connsiteY119" fmla="*/ 634 h 10000"/>
                  <a:gd name="connsiteX120" fmla="*/ 4389 w 10000"/>
                  <a:gd name="connsiteY120" fmla="*/ 689 h 10000"/>
                  <a:gd name="connsiteX121" fmla="*/ 4421 w 10000"/>
                  <a:gd name="connsiteY121" fmla="*/ 752 h 10000"/>
                  <a:gd name="connsiteX122" fmla="*/ 4448 w 10000"/>
                  <a:gd name="connsiteY122" fmla="*/ 820 h 10000"/>
                  <a:gd name="connsiteX123" fmla="*/ 4475 w 10000"/>
                  <a:gd name="connsiteY123" fmla="*/ 888 h 10000"/>
                  <a:gd name="connsiteX124" fmla="*/ 4507 w 10000"/>
                  <a:gd name="connsiteY124" fmla="*/ 957 h 10000"/>
                  <a:gd name="connsiteX125" fmla="*/ 4534 w 10000"/>
                  <a:gd name="connsiteY125" fmla="*/ 1037 h 10000"/>
                  <a:gd name="connsiteX126" fmla="*/ 4565 w 10000"/>
                  <a:gd name="connsiteY126" fmla="*/ 1118 h 10000"/>
                  <a:gd name="connsiteX127" fmla="*/ 4592 w 10000"/>
                  <a:gd name="connsiteY127" fmla="*/ 1199 h 10000"/>
                  <a:gd name="connsiteX128" fmla="*/ 4619 w 10000"/>
                  <a:gd name="connsiteY128" fmla="*/ 1286 h 10000"/>
                  <a:gd name="connsiteX129" fmla="*/ 4651 w 10000"/>
                  <a:gd name="connsiteY129" fmla="*/ 1373 h 10000"/>
                  <a:gd name="connsiteX130" fmla="*/ 4678 w 10000"/>
                  <a:gd name="connsiteY130" fmla="*/ 1472 h 10000"/>
                  <a:gd name="connsiteX131" fmla="*/ 4709 w 10000"/>
                  <a:gd name="connsiteY131" fmla="*/ 1565 h 10000"/>
                  <a:gd name="connsiteX132" fmla="*/ 4736 w 10000"/>
                  <a:gd name="connsiteY132" fmla="*/ 1671 h 10000"/>
                  <a:gd name="connsiteX133" fmla="*/ 4763 w 10000"/>
                  <a:gd name="connsiteY133" fmla="*/ 1776 h 10000"/>
                  <a:gd name="connsiteX134" fmla="*/ 4795 w 10000"/>
                  <a:gd name="connsiteY134" fmla="*/ 1894 h 10000"/>
                  <a:gd name="connsiteX135" fmla="*/ 4822 w 10000"/>
                  <a:gd name="connsiteY135" fmla="*/ 2012 h 10000"/>
                  <a:gd name="connsiteX136" fmla="*/ 4854 w 10000"/>
                  <a:gd name="connsiteY136" fmla="*/ 2137 h 10000"/>
                  <a:gd name="connsiteX137" fmla="*/ 4881 w 10000"/>
                  <a:gd name="connsiteY137" fmla="*/ 2267 h 10000"/>
                  <a:gd name="connsiteX138" fmla="*/ 4908 w 10000"/>
                  <a:gd name="connsiteY138" fmla="*/ 2404 h 10000"/>
                  <a:gd name="connsiteX139" fmla="*/ 4935 w 10000"/>
                  <a:gd name="connsiteY139" fmla="*/ 2553 h 10000"/>
                  <a:gd name="connsiteX140" fmla="*/ 4966 w 10000"/>
                  <a:gd name="connsiteY140" fmla="*/ 2708 h 10000"/>
                  <a:gd name="connsiteX141" fmla="*/ 4993 w 10000"/>
                  <a:gd name="connsiteY141" fmla="*/ 2870 h 10000"/>
                  <a:gd name="connsiteX142" fmla="*/ 5025 w 10000"/>
                  <a:gd name="connsiteY142" fmla="*/ 3043 h 10000"/>
                  <a:gd name="connsiteX143" fmla="*/ 5052 w 10000"/>
                  <a:gd name="connsiteY143" fmla="*/ 3230 h 10000"/>
                  <a:gd name="connsiteX144" fmla="*/ 5079 w 10000"/>
                  <a:gd name="connsiteY144" fmla="*/ 3429 h 10000"/>
                  <a:gd name="connsiteX145" fmla="*/ 5110 w 10000"/>
                  <a:gd name="connsiteY145" fmla="*/ 3646 h 10000"/>
                  <a:gd name="connsiteX146" fmla="*/ 5137 w 10000"/>
                  <a:gd name="connsiteY146" fmla="*/ 3882 h 10000"/>
                  <a:gd name="connsiteX147" fmla="*/ 5169 w 10000"/>
                  <a:gd name="connsiteY147" fmla="*/ 4143 h 10000"/>
                  <a:gd name="connsiteX148" fmla="*/ 5196 w 10000"/>
                  <a:gd name="connsiteY148" fmla="*/ 4441 h 10000"/>
                  <a:gd name="connsiteX149" fmla="*/ 5223 w 10000"/>
                  <a:gd name="connsiteY149" fmla="*/ 4789 h 10000"/>
                  <a:gd name="connsiteX150" fmla="*/ 5255 w 10000"/>
                  <a:gd name="connsiteY150" fmla="*/ 5205 h 10000"/>
                  <a:gd name="connsiteX151" fmla="*/ 5282 w 10000"/>
                  <a:gd name="connsiteY151" fmla="*/ 5758 h 10000"/>
                  <a:gd name="connsiteX152" fmla="*/ 5313 w 10000"/>
                  <a:gd name="connsiteY152" fmla="*/ 6671 h 10000"/>
                  <a:gd name="connsiteX153" fmla="*/ 5340 w 10000"/>
                  <a:gd name="connsiteY153" fmla="*/ 7776 h 10000"/>
                  <a:gd name="connsiteX154" fmla="*/ 5367 w 10000"/>
                  <a:gd name="connsiteY154" fmla="*/ 6565 h 10000"/>
                  <a:gd name="connsiteX155" fmla="*/ 5399 w 10000"/>
                  <a:gd name="connsiteY155" fmla="*/ 6255 h 10000"/>
                  <a:gd name="connsiteX156" fmla="*/ 5426 w 10000"/>
                  <a:gd name="connsiteY156" fmla="*/ 6155 h 10000"/>
                  <a:gd name="connsiteX157" fmla="*/ 5453 w 10000"/>
                  <a:gd name="connsiteY157" fmla="*/ 6180 h 10000"/>
                  <a:gd name="connsiteX158" fmla="*/ 5484 w 10000"/>
                  <a:gd name="connsiteY158" fmla="*/ 6286 h 10000"/>
                  <a:gd name="connsiteX159" fmla="*/ 5511 w 10000"/>
                  <a:gd name="connsiteY159" fmla="*/ 6484 h 10000"/>
                  <a:gd name="connsiteX160" fmla="*/ 5539 w 10000"/>
                  <a:gd name="connsiteY160" fmla="*/ 6801 h 10000"/>
                  <a:gd name="connsiteX161" fmla="*/ 5570 w 10000"/>
                  <a:gd name="connsiteY161" fmla="*/ 7373 h 10000"/>
                  <a:gd name="connsiteX162" fmla="*/ 5597 w 10000"/>
                  <a:gd name="connsiteY162" fmla="*/ 9447 h 10000"/>
                  <a:gd name="connsiteX163" fmla="*/ 5629 w 10000"/>
                  <a:gd name="connsiteY163" fmla="*/ 7621 h 10000"/>
                  <a:gd name="connsiteX164" fmla="*/ 5656 w 10000"/>
                  <a:gd name="connsiteY164" fmla="*/ 7012 h 10000"/>
                  <a:gd name="connsiteX165" fmla="*/ 5683 w 10000"/>
                  <a:gd name="connsiteY165" fmla="*/ 6708 h 10000"/>
                  <a:gd name="connsiteX166" fmla="*/ 5714 w 10000"/>
                  <a:gd name="connsiteY166" fmla="*/ 6534 h 10000"/>
                  <a:gd name="connsiteX167" fmla="*/ 5741 w 10000"/>
                  <a:gd name="connsiteY167" fmla="*/ 6429 h 10000"/>
                  <a:gd name="connsiteX168" fmla="*/ 5773 w 10000"/>
                  <a:gd name="connsiteY168" fmla="*/ 6385 h 10000"/>
                  <a:gd name="connsiteX169" fmla="*/ 5800 w 10000"/>
                  <a:gd name="connsiteY169" fmla="*/ 6385 h 10000"/>
                  <a:gd name="connsiteX170" fmla="*/ 5827 w 10000"/>
                  <a:gd name="connsiteY170" fmla="*/ 6429 h 10000"/>
                  <a:gd name="connsiteX171" fmla="*/ 5858 w 10000"/>
                  <a:gd name="connsiteY171" fmla="*/ 6516 h 10000"/>
                  <a:gd name="connsiteX172" fmla="*/ 5886 w 10000"/>
                  <a:gd name="connsiteY172" fmla="*/ 6646 h 10000"/>
                  <a:gd name="connsiteX173" fmla="*/ 5913 w 10000"/>
                  <a:gd name="connsiteY173" fmla="*/ 6845 h 10000"/>
                  <a:gd name="connsiteX174" fmla="*/ 5944 w 10000"/>
                  <a:gd name="connsiteY174" fmla="*/ 7149 h 10000"/>
                  <a:gd name="connsiteX175" fmla="*/ 5971 w 10000"/>
                  <a:gd name="connsiteY175" fmla="*/ 7658 h 10000"/>
                  <a:gd name="connsiteX176" fmla="*/ 6003 w 10000"/>
                  <a:gd name="connsiteY176" fmla="*/ 9093 h 10000"/>
                  <a:gd name="connsiteX177" fmla="*/ 6030 w 10000"/>
                  <a:gd name="connsiteY177" fmla="*/ 8106 h 10000"/>
                  <a:gd name="connsiteX178" fmla="*/ 6057 w 10000"/>
                  <a:gd name="connsiteY178" fmla="*/ 7385 h 10000"/>
                  <a:gd name="connsiteX179" fmla="*/ 6088 w 10000"/>
                  <a:gd name="connsiteY179" fmla="*/ 7019 h 10000"/>
                  <a:gd name="connsiteX180" fmla="*/ 6115 w 10000"/>
                  <a:gd name="connsiteY180" fmla="*/ 6789 h 10000"/>
                  <a:gd name="connsiteX181" fmla="*/ 6147 w 10000"/>
                  <a:gd name="connsiteY181" fmla="*/ 6634 h 10000"/>
                  <a:gd name="connsiteX182" fmla="*/ 6174 w 10000"/>
                  <a:gd name="connsiteY182" fmla="*/ 6534 h 10000"/>
                  <a:gd name="connsiteX183" fmla="*/ 6201 w 10000"/>
                  <a:gd name="connsiteY183" fmla="*/ 6472 h 10000"/>
                  <a:gd name="connsiteX184" fmla="*/ 6233 w 10000"/>
                  <a:gd name="connsiteY184" fmla="*/ 6441 h 10000"/>
                  <a:gd name="connsiteX185" fmla="*/ 6260 w 10000"/>
                  <a:gd name="connsiteY185" fmla="*/ 6435 h 10000"/>
                  <a:gd name="connsiteX186" fmla="*/ 6291 w 10000"/>
                  <a:gd name="connsiteY186" fmla="*/ 6460 h 10000"/>
                  <a:gd name="connsiteX187" fmla="*/ 6318 w 10000"/>
                  <a:gd name="connsiteY187" fmla="*/ 6516 h 10000"/>
                  <a:gd name="connsiteX188" fmla="*/ 6345 w 10000"/>
                  <a:gd name="connsiteY188" fmla="*/ 6609 h 10000"/>
                  <a:gd name="connsiteX189" fmla="*/ 6372 w 10000"/>
                  <a:gd name="connsiteY189" fmla="*/ 6733 h 10000"/>
                  <a:gd name="connsiteX190" fmla="*/ 6404 w 10000"/>
                  <a:gd name="connsiteY190" fmla="*/ 6919 h 10000"/>
                  <a:gd name="connsiteX191" fmla="*/ 6431 w 10000"/>
                  <a:gd name="connsiteY191" fmla="*/ 7186 h 10000"/>
                  <a:gd name="connsiteX192" fmla="*/ 6462 w 10000"/>
                  <a:gd name="connsiteY192" fmla="*/ 7596 h 10000"/>
                  <a:gd name="connsiteX193" fmla="*/ 6489 w 10000"/>
                  <a:gd name="connsiteY193" fmla="*/ 8466 h 10000"/>
                  <a:gd name="connsiteX194" fmla="*/ 6516 w 10000"/>
                  <a:gd name="connsiteY194" fmla="*/ 8801 h 10000"/>
                  <a:gd name="connsiteX195" fmla="*/ 6548 w 10000"/>
                  <a:gd name="connsiteY195" fmla="*/ 7714 h 10000"/>
                  <a:gd name="connsiteX196" fmla="*/ 6575 w 10000"/>
                  <a:gd name="connsiteY196" fmla="*/ 7261 h 10000"/>
                  <a:gd name="connsiteX197" fmla="*/ 6607 w 10000"/>
                  <a:gd name="connsiteY197" fmla="*/ 6981 h 10000"/>
                  <a:gd name="connsiteX198" fmla="*/ 6634 w 10000"/>
                  <a:gd name="connsiteY198" fmla="*/ 6795 h 10000"/>
                  <a:gd name="connsiteX199" fmla="*/ 6661 w 10000"/>
                  <a:gd name="connsiteY199" fmla="*/ 6658 h 10000"/>
                  <a:gd name="connsiteX200" fmla="*/ 6692 w 10000"/>
                  <a:gd name="connsiteY200" fmla="*/ 6559 h 10000"/>
                  <a:gd name="connsiteX201" fmla="*/ 6719 w 10000"/>
                  <a:gd name="connsiteY201" fmla="*/ 6497 h 10000"/>
                  <a:gd name="connsiteX202" fmla="*/ 6751 w 10000"/>
                  <a:gd name="connsiteY202" fmla="*/ 6460 h 10000"/>
                  <a:gd name="connsiteX203" fmla="*/ 6778 w 10000"/>
                  <a:gd name="connsiteY203" fmla="*/ 6453 h 10000"/>
                  <a:gd name="connsiteX204" fmla="*/ 6805 w 10000"/>
                  <a:gd name="connsiteY204" fmla="*/ 6460 h 10000"/>
                  <a:gd name="connsiteX205" fmla="*/ 6836 w 10000"/>
                  <a:gd name="connsiteY205" fmla="*/ 6503 h 10000"/>
                  <a:gd name="connsiteX206" fmla="*/ 6863 w 10000"/>
                  <a:gd name="connsiteY206" fmla="*/ 6565 h 10000"/>
                  <a:gd name="connsiteX207" fmla="*/ 6890 w 10000"/>
                  <a:gd name="connsiteY207" fmla="*/ 6658 h 10000"/>
                  <a:gd name="connsiteX208" fmla="*/ 6922 w 10000"/>
                  <a:gd name="connsiteY208" fmla="*/ 6789 h 10000"/>
                  <a:gd name="connsiteX209" fmla="*/ 6949 w 10000"/>
                  <a:gd name="connsiteY209" fmla="*/ 6975 h 10000"/>
                  <a:gd name="connsiteX210" fmla="*/ 6981 w 10000"/>
                  <a:gd name="connsiteY210" fmla="*/ 7236 h 10000"/>
                  <a:gd name="connsiteX211" fmla="*/ 7008 w 10000"/>
                  <a:gd name="connsiteY211" fmla="*/ 7634 h 10000"/>
                  <a:gd name="connsiteX212" fmla="*/ 7035 w 10000"/>
                  <a:gd name="connsiteY212" fmla="*/ 8460 h 10000"/>
                  <a:gd name="connsiteX213" fmla="*/ 7066 w 10000"/>
                  <a:gd name="connsiteY213" fmla="*/ 8969 h 10000"/>
                  <a:gd name="connsiteX214" fmla="*/ 7093 w 10000"/>
                  <a:gd name="connsiteY214" fmla="*/ 7801 h 10000"/>
                  <a:gd name="connsiteX215" fmla="*/ 7125 w 10000"/>
                  <a:gd name="connsiteY215" fmla="*/ 7329 h 10000"/>
                  <a:gd name="connsiteX216" fmla="*/ 7152 w 10000"/>
                  <a:gd name="connsiteY216" fmla="*/ 7037 h 10000"/>
                  <a:gd name="connsiteX217" fmla="*/ 7179 w 10000"/>
                  <a:gd name="connsiteY217" fmla="*/ 6839 h 10000"/>
                  <a:gd name="connsiteX218" fmla="*/ 7210 w 10000"/>
                  <a:gd name="connsiteY218" fmla="*/ 6696 h 10000"/>
                  <a:gd name="connsiteX219" fmla="*/ 7237 w 10000"/>
                  <a:gd name="connsiteY219" fmla="*/ 6590 h 10000"/>
                  <a:gd name="connsiteX220" fmla="*/ 7269 w 10000"/>
                  <a:gd name="connsiteY220" fmla="*/ 6516 h 10000"/>
                  <a:gd name="connsiteX221" fmla="*/ 7296 w 10000"/>
                  <a:gd name="connsiteY221" fmla="*/ 6472 h 10000"/>
                  <a:gd name="connsiteX222" fmla="*/ 7323 w 10000"/>
                  <a:gd name="connsiteY222" fmla="*/ 6447 h 10000"/>
                  <a:gd name="connsiteX223" fmla="*/ 7350 w 10000"/>
                  <a:gd name="connsiteY223" fmla="*/ 6447 h 10000"/>
                  <a:gd name="connsiteX224" fmla="*/ 7382 w 10000"/>
                  <a:gd name="connsiteY224" fmla="*/ 6466 h 10000"/>
                  <a:gd name="connsiteX225" fmla="*/ 7409 w 10000"/>
                  <a:gd name="connsiteY225" fmla="*/ 6509 h 10000"/>
                  <a:gd name="connsiteX226" fmla="*/ 7440 w 10000"/>
                  <a:gd name="connsiteY226" fmla="*/ 6578 h 10000"/>
                  <a:gd name="connsiteX227" fmla="*/ 7467 w 10000"/>
                  <a:gd name="connsiteY227" fmla="*/ 6677 h 10000"/>
                  <a:gd name="connsiteX228" fmla="*/ 7494 w 10000"/>
                  <a:gd name="connsiteY228" fmla="*/ 6814 h 10000"/>
                  <a:gd name="connsiteX229" fmla="*/ 7526 w 10000"/>
                  <a:gd name="connsiteY229" fmla="*/ 7006 h 10000"/>
                  <a:gd name="connsiteX230" fmla="*/ 7553 w 10000"/>
                  <a:gd name="connsiteY230" fmla="*/ 7273 h 10000"/>
                  <a:gd name="connsiteX231" fmla="*/ 7584 w 10000"/>
                  <a:gd name="connsiteY231" fmla="*/ 7696 h 10000"/>
                  <a:gd name="connsiteX232" fmla="*/ 7612 w 10000"/>
                  <a:gd name="connsiteY232" fmla="*/ 8584 h 10000"/>
                  <a:gd name="connsiteX233" fmla="*/ 7639 w 10000"/>
                  <a:gd name="connsiteY233" fmla="*/ 8814 h 10000"/>
                  <a:gd name="connsiteX234" fmla="*/ 7670 w 10000"/>
                  <a:gd name="connsiteY234" fmla="*/ 7770 h 10000"/>
                  <a:gd name="connsiteX235" fmla="*/ 7697 w 10000"/>
                  <a:gd name="connsiteY235" fmla="*/ 7317 h 10000"/>
                  <a:gd name="connsiteX236" fmla="*/ 7729 w 10000"/>
                  <a:gd name="connsiteY236" fmla="*/ 7031 h 10000"/>
                  <a:gd name="connsiteX237" fmla="*/ 7756 w 10000"/>
                  <a:gd name="connsiteY237" fmla="*/ 6839 h 10000"/>
                  <a:gd name="connsiteX238" fmla="*/ 7783 w 10000"/>
                  <a:gd name="connsiteY238" fmla="*/ 6696 h 10000"/>
                  <a:gd name="connsiteX239" fmla="*/ 7810 w 10000"/>
                  <a:gd name="connsiteY239" fmla="*/ 6590 h 10000"/>
                  <a:gd name="connsiteX240" fmla="*/ 7841 w 10000"/>
                  <a:gd name="connsiteY240" fmla="*/ 6522 h 10000"/>
                  <a:gd name="connsiteX241" fmla="*/ 7868 w 10000"/>
                  <a:gd name="connsiteY241" fmla="*/ 6472 h 10000"/>
                  <a:gd name="connsiteX242" fmla="*/ 7900 w 10000"/>
                  <a:gd name="connsiteY242" fmla="*/ 6447 h 10000"/>
                  <a:gd name="connsiteX243" fmla="*/ 7927 w 10000"/>
                  <a:gd name="connsiteY243" fmla="*/ 6447 h 10000"/>
                  <a:gd name="connsiteX244" fmla="*/ 7954 w 10000"/>
                  <a:gd name="connsiteY244" fmla="*/ 6466 h 10000"/>
                  <a:gd name="connsiteX245" fmla="*/ 7986 w 10000"/>
                  <a:gd name="connsiteY245" fmla="*/ 6509 h 10000"/>
                  <a:gd name="connsiteX246" fmla="*/ 8013 w 10000"/>
                  <a:gd name="connsiteY246" fmla="*/ 6578 h 10000"/>
                  <a:gd name="connsiteX247" fmla="*/ 8044 w 10000"/>
                  <a:gd name="connsiteY247" fmla="*/ 6683 h 10000"/>
                  <a:gd name="connsiteX248" fmla="*/ 8071 w 10000"/>
                  <a:gd name="connsiteY248" fmla="*/ 6820 h 10000"/>
                  <a:gd name="connsiteX249" fmla="*/ 8098 w 10000"/>
                  <a:gd name="connsiteY249" fmla="*/ 7006 h 10000"/>
                  <a:gd name="connsiteX250" fmla="*/ 8130 w 10000"/>
                  <a:gd name="connsiteY250" fmla="*/ 7280 h 10000"/>
                  <a:gd name="connsiteX251" fmla="*/ 8157 w 10000"/>
                  <a:gd name="connsiteY251" fmla="*/ 7714 h 10000"/>
                  <a:gd name="connsiteX252" fmla="*/ 8188 w 10000"/>
                  <a:gd name="connsiteY252" fmla="*/ 8671 h 10000"/>
                  <a:gd name="connsiteX253" fmla="*/ 8215 w 10000"/>
                  <a:gd name="connsiteY253" fmla="*/ 8696 h 10000"/>
                  <a:gd name="connsiteX254" fmla="*/ 8242 w 10000"/>
                  <a:gd name="connsiteY254" fmla="*/ 7720 h 10000"/>
                  <a:gd name="connsiteX255" fmla="*/ 8274 w 10000"/>
                  <a:gd name="connsiteY255" fmla="*/ 7286 h 10000"/>
                  <a:gd name="connsiteX256" fmla="*/ 8301 w 10000"/>
                  <a:gd name="connsiteY256" fmla="*/ 7006 h 10000"/>
                  <a:gd name="connsiteX257" fmla="*/ 8328 w 10000"/>
                  <a:gd name="connsiteY257" fmla="*/ 6820 h 10000"/>
                  <a:gd name="connsiteX258" fmla="*/ 8360 w 10000"/>
                  <a:gd name="connsiteY258" fmla="*/ 6683 h 10000"/>
                  <a:gd name="connsiteX259" fmla="*/ 8387 w 10000"/>
                  <a:gd name="connsiteY259" fmla="*/ 6584 h 10000"/>
                  <a:gd name="connsiteX260" fmla="*/ 8418 w 10000"/>
                  <a:gd name="connsiteY260" fmla="*/ 6516 h 10000"/>
                  <a:gd name="connsiteX261" fmla="*/ 8445 w 10000"/>
                  <a:gd name="connsiteY261" fmla="*/ 6472 h 10000"/>
                  <a:gd name="connsiteX262" fmla="*/ 8472 w 10000"/>
                  <a:gd name="connsiteY262" fmla="*/ 6453 h 10000"/>
                  <a:gd name="connsiteX263" fmla="*/ 8504 w 10000"/>
                  <a:gd name="connsiteY263" fmla="*/ 6460 h 10000"/>
                  <a:gd name="connsiteX264" fmla="*/ 8531 w 10000"/>
                  <a:gd name="connsiteY264" fmla="*/ 6491 h 10000"/>
                  <a:gd name="connsiteX265" fmla="*/ 8562 w 10000"/>
                  <a:gd name="connsiteY265" fmla="*/ 6553 h 10000"/>
                  <a:gd name="connsiteX266" fmla="*/ 8589 w 10000"/>
                  <a:gd name="connsiteY266" fmla="*/ 6640 h 10000"/>
                  <a:gd name="connsiteX267" fmla="*/ 8616 w 10000"/>
                  <a:gd name="connsiteY267" fmla="*/ 6770 h 10000"/>
                  <a:gd name="connsiteX268" fmla="*/ 8648 w 10000"/>
                  <a:gd name="connsiteY268" fmla="*/ 6944 h 10000"/>
                  <a:gd name="connsiteX269" fmla="*/ 8675 w 10000"/>
                  <a:gd name="connsiteY269" fmla="*/ 7205 h 10000"/>
                  <a:gd name="connsiteX270" fmla="*/ 8707 w 10000"/>
                  <a:gd name="connsiteY270" fmla="*/ 7615 h 10000"/>
                  <a:gd name="connsiteX271" fmla="*/ 8734 w 10000"/>
                  <a:gd name="connsiteY271" fmla="*/ 8460 h 10000"/>
                  <a:gd name="connsiteX272" fmla="*/ 8761 w 10000"/>
                  <a:gd name="connsiteY272" fmla="*/ 8839 h 10000"/>
                  <a:gd name="connsiteX273" fmla="*/ 8788 w 10000"/>
                  <a:gd name="connsiteY273" fmla="*/ 7733 h 10000"/>
                  <a:gd name="connsiteX274" fmla="*/ 8819 w 10000"/>
                  <a:gd name="connsiteY274" fmla="*/ 7267 h 10000"/>
                  <a:gd name="connsiteX275" fmla="*/ 8851 w 10000"/>
                  <a:gd name="connsiteY275" fmla="*/ 6981 h 10000"/>
                  <a:gd name="connsiteX276" fmla="*/ 8878 w 10000"/>
                  <a:gd name="connsiteY276" fmla="*/ 6783 h 10000"/>
                  <a:gd name="connsiteX277" fmla="*/ 8905 w 10000"/>
                  <a:gd name="connsiteY277" fmla="*/ 6646 h 10000"/>
                  <a:gd name="connsiteX278" fmla="*/ 8932 w 10000"/>
                  <a:gd name="connsiteY278" fmla="*/ 6547 h 10000"/>
                  <a:gd name="connsiteX279" fmla="*/ 8963 w 10000"/>
                  <a:gd name="connsiteY279" fmla="*/ 6484 h 10000"/>
                  <a:gd name="connsiteX280" fmla="*/ 8991 w 10000"/>
                  <a:gd name="connsiteY280" fmla="*/ 6453 h 10000"/>
                  <a:gd name="connsiteX281" fmla="*/ 9022 w 10000"/>
                  <a:gd name="connsiteY281" fmla="*/ 6447 h 10000"/>
                  <a:gd name="connsiteX282" fmla="*/ 9049 w 10000"/>
                  <a:gd name="connsiteY282" fmla="*/ 6472 h 10000"/>
                  <a:gd name="connsiteX283" fmla="*/ 9076 w 10000"/>
                  <a:gd name="connsiteY283" fmla="*/ 6528 h 10000"/>
                  <a:gd name="connsiteX284" fmla="*/ 9108 w 10000"/>
                  <a:gd name="connsiteY284" fmla="*/ 6621 h 10000"/>
                  <a:gd name="connsiteX285" fmla="*/ 9135 w 10000"/>
                  <a:gd name="connsiteY285" fmla="*/ 6758 h 10000"/>
                  <a:gd name="connsiteX286" fmla="*/ 9166 w 10000"/>
                  <a:gd name="connsiteY286" fmla="*/ 6957 h 10000"/>
                  <a:gd name="connsiteX287" fmla="*/ 9193 w 10000"/>
                  <a:gd name="connsiteY287" fmla="*/ 7267 h 10000"/>
                  <a:gd name="connsiteX288" fmla="*/ 9220 w 10000"/>
                  <a:gd name="connsiteY288" fmla="*/ 7814 h 10000"/>
                  <a:gd name="connsiteX289" fmla="*/ 9252 w 10000"/>
                  <a:gd name="connsiteY289" fmla="*/ 9863 h 10000"/>
                  <a:gd name="connsiteX290" fmla="*/ 9279 w 10000"/>
                  <a:gd name="connsiteY290" fmla="*/ 7988 h 10000"/>
                  <a:gd name="connsiteX291" fmla="*/ 9306 w 10000"/>
                  <a:gd name="connsiteY291" fmla="*/ 7335 h 10000"/>
                  <a:gd name="connsiteX292" fmla="*/ 9338 w 10000"/>
                  <a:gd name="connsiteY292" fmla="*/ 6988 h 10000"/>
                  <a:gd name="connsiteX293" fmla="*/ 9365 w 10000"/>
                  <a:gd name="connsiteY293" fmla="*/ 6758 h 10000"/>
                  <a:gd name="connsiteX294" fmla="*/ 9396 w 10000"/>
                  <a:gd name="connsiteY294" fmla="*/ 6602 h 10000"/>
                  <a:gd name="connsiteX295" fmla="*/ 9423 w 10000"/>
                  <a:gd name="connsiteY295" fmla="*/ 6503 h 10000"/>
                  <a:gd name="connsiteX296" fmla="*/ 9450 w 10000"/>
                  <a:gd name="connsiteY296" fmla="*/ 6447 h 10000"/>
                  <a:gd name="connsiteX297" fmla="*/ 9482 w 10000"/>
                  <a:gd name="connsiteY297" fmla="*/ 6435 h 10000"/>
                  <a:gd name="connsiteX298" fmla="*/ 9509 w 10000"/>
                  <a:gd name="connsiteY298" fmla="*/ 6460 h 10000"/>
                  <a:gd name="connsiteX299" fmla="*/ 9540 w 10000"/>
                  <a:gd name="connsiteY299" fmla="*/ 6534 h 10000"/>
                  <a:gd name="connsiteX300" fmla="*/ 9567 w 10000"/>
                  <a:gd name="connsiteY300" fmla="*/ 6665 h 10000"/>
                  <a:gd name="connsiteX301" fmla="*/ 9594 w 10000"/>
                  <a:gd name="connsiteY301" fmla="*/ 6882 h 10000"/>
                  <a:gd name="connsiteX302" fmla="*/ 9626 w 10000"/>
                  <a:gd name="connsiteY302" fmla="*/ 7242 h 10000"/>
                  <a:gd name="connsiteX303" fmla="*/ 9653 w 10000"/>
                  <a:gd name="connsiteY303" fmla="*/ 7981 h 10000"/>
                  <a:gd name="connsiteX304" fmla="*/ 9680 w 10000"/>
                  <a:gd name="connsiteY304" fmla="*/ 8820 h 10000"/>
                  <a:gd name="connsiteX305" fmla="*/ 9712 w 10000"/>
                  <a:gd name="connsiteY305" fmla="*/ 7484 h 10000"/>
                  <a:gd name="connsiteX306" fmla="*/ 9739 w 10000"/>
                  <a:gd name="connsiteY306" fmla="*/ 7012 h 10000"/>
                  <a:gd name="connsiteX307" fmla="*/ 9766 w 10000"/>
                  <a:gd name="connsiteY307" fmla="*/ 6758 h 10000"/>
                  <a:gd name="connsiteX308" fmla="*/ 9797 w 10000"/>
                  <a:gd name="connsiteY308" fmla="*/ 6615 h 10000"/>
                  <a:gd name="connsiteX309" fmla="*/ 9824 w 10000"/>
                  <a:gd name="connsiteY309" fmla="*/ 6559 h 10000"/>
                  <a:gd name="connsiteX310" fmla="*/ 9856 w 10000"/>
                  <a:gd name="connsiteY310" fmla="*/ 6590 h 10000"/>
                  <a:gd name="connsiteX311" fmla="*/ 9883 w 10000"/>
                  <a:gd name="connsiteY311" fmla="*/ 6708 h 10000"/>
                  <a:gd name="connsiteX312" fmla="*/ 9910 w 10000"/>
                  <a:gd name="connsiteY312" fmla="*/ 6950 h 10000"/>
                  <a:gd name="connsiteX313" fmla="*/ 9941 w 10000"/>
                  <a:gd name="connsiteY313" fmla="*/ 7404 h 10000"/>
                  <a:gd name="connsiteX314" fmla="*/ 9968 w 10000"/>
                  <a:gd name="connsiteY314" fmla="*/ 8516 h 10000"/>
                  <a:gd name="connsiteX315" fmla="*/ 10000 w 10000"/>
                  <a:gd name="connsiteY31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2492 w 10000"/>
                  <a:gd name="connsiteY87" fmla="*/ 75 h 10000"/>
                  <a:gd name="connsiteX88" fmla="*/ 3470 w 10000"/>
                  <a:gd name="connsiteY88" fmla="*/ 149 h 10000"/>
                  <a:gd name="connsiteX89" fmla="*/ 3529 w 10000"/>
                  <a:gd name="connsiteY89" fmla="*/ 87 h 10000"/>
                  <a:gd name="connsiteX90" fmla="*/ 3556 w 10000"/>
                  <a:gd name="connsiteY90" fmla="*/ 68 h 10000"/>
                  <a:gd name="connsiteX91" fmla="*/ 3587 w 10000"/>
                  <a:gd name="connsiteY91" fmla="*/ 43 h 10000"/>
                  <a:gd name="connsiteX92" fmla="*/ 3614 w 10000"/>
                  <a:gd name="connsiteY92" fmla="*/ 31 h 10000"/>
                  <a:gd name="connsiteX93" fmla="*/ 3641 w 10000"/>
                  <a:gd name="connsiteY93" fmla="*/ 19 h 10000"/>
                  <a:gd name="connsiteX94" fmla="*/ 3673 w 10000"/>
                  <a:gd name="connsiteY94" fmla="*/ 6 h 10000"/>
                  <a:gd name="connsiteX95" fmla="*/ 3700 w 10000"/>
                  <a:gd name="connsiteY95" fmla="*/ 6 h 10000"/>
                  <a:gd name="connsiteX96" fmla="*/ 3731 w 10000"/>
                  <a:gd name="connsiteY96" fmla="*/ 0 h 10000"/>
                  <a:gd name="connsiteX97" fmla="*/ 3758 w 10000"/>
                  <a:gd name="connsiteY97" fmla="*/ 0 h 10000"/>
                  <a:gd name="connsiteX98" fmla="*/ 3785 w 10000"/>
                  <a:gd name="connsiteY98" fmla="*/ 6 h 10000"/>
                  <a:gd name="connsiteX99" fmla="*/ 3817 w 10000"/>
                  <a:gd name="connsiteY99" fmla="*/ 12 h 10000"/>
                  <a:gd name="connsiteX100" fmla="*/ 3844 w 10000"/>
                  <a:gd name="connsiteY100" fmla="*/ 19 h 10000"/>
                  <a:gd name="connsiteX101" fmla="*/ 3876 w 10000"/>
                  <a:gd name="connsiteY101" fmla="*/ 31 h 10000"/>
                  <a:gd name="connsiteX102" fmla="*/ 3903 w 10000"/>
                  <a:gd name="connsiteY102" fmla="*/ 43 h 10000"/>
                  <a:gd name="connsiteX103" fmla="*/ 3930 w 10000"/>
                  <a:gd name="connsiteY103" fmla="*/ 62 h 10000"/>
                  <a:gd name="connsiteX104" fmla="*/ 3957 w 10000"/>
                  <a:gd name="connsiteY104" fmla="*/ 81 h 10000"/>
                  <a:gd name="connsiteX105" fmla="*/ 3988 w 10000"/>
                  <a:gd name="connsiteY105" fmla="*/ 106 h 10000"/>
                  <a:gd name="connsiteX106" fmla="*/ 4015 w 10000"/>
                  <a:gd name="connsiteY106" fmla="*/ 130 h 10000"/>
                  <a:gd name="connsiteX107" fmla="*/ 4047 w 10000"/>
                  <a:gd name="connsiteY107" fmla="*/ 155 h 10000"/>
                  <a:gd name="connsiteX108" fmla="*/ 4074 w 10000"/>
                  <a:gd name="connsiteY108" fmla="*/ 186 h 10000"/>
                  <a:gd name="connsiteX109" fmla="*/ 4101 w 10000"/>
                  <a:gd name="connsiteY109" fmla="*/ 217 h 10000"/>
                  <a:gd name="connsiteX110" fmla="*/ 4132 w 10000"/>
                  <a:gd name="connsiteY110" fmla="*/ 255 h 10000"/>
                  <a:gd name="connsiteX111" fmla="*/ 4160 w 10000"/>
                  <a:gd name="connsiteY111" fmla="*/ 292 h 10000"/>
                  <a:gd name="connsiteX112" fmla="*/ 4191 w 10000"/>
                  <a:gd name="connsiteY112" fmla="*/ 329 h 10000"/>
                  <a:gd name="connsiteX113" fmla="*/ 4218 w 10000"/>
                  <a:gd name="connsiteY113" fmla="*/ 373 h 10000"/>
                  <a:gd name="connsiteX114" fmla="*/ 4245 w 10000"/>
                  <a:gd name="connsiteY114" fmla="*/ 422 h 10000"/>
                  <a:gd name="connsiteX115" fmla="*/ 4277 w 10000"/>
                  <a:gd name="connsiteY115" fmla="*/ 466 h 10000"/>
                  <a:gd name="connsiteX116" fmla="*/ 4304 w 10000"/>
                  <a:gd name="connsiteY116" fmla="*/ 522 h 10000"/>
                  <a:gd name="connsiteX117" fmla="*/ 4335 w 10000"/>
                  <a:gd name="connsiteY117" fmla="*/ 571 h 10000"/>
                  <a:gd name="connsiteX118" fmla="*/ 4362 w 10000"/>
                  <a:gd name="connsiteY118" fmla="*/ 634 h 10000"/>
                  <a:gd name="connsiteX119" fmla="*/ 4389 w 10000"/>
                  <a:gd name="connsiteY119" fmla="*/ 689 h 10000"/>
                  <a:gd name="connsiteX120" fmla="*/ 4421 w 10000"/>
                  <a:gd name="connsiteY120" fmla="*/ 752 h 10000"/>
                  <a:gd name="connsiteX121" fmla="*/ 4448 w 10000"/>
                  <a:gd name="connsiteY121" fmla="*/ 820 h 10000"/>
                  <a:gd name="connsiteX122" fmla="*/ 4475 w 10000"/>
                  <a:gd name="connsiteY122" fmla="*/ 888 h 10000"/>
                  <a:gd name="connsiteX123" fmla="*/ 4507 w 10000"/>
                  <a:gd name="connsiteY123" fmla="*/ 957 h 10000"/>
                  <a:gd name="connsiteX124" fmla="*/ 4534 w 10000"/>
                  <a:gd name="connsiteY124" fmla="*/ 1037 h 10000"/>
                  <a:gd name="connsiteX125" fmla="*/ 4565 w 10000"/>
                  <a:gd name="connsiteY125" fmla="*/ 1118 h 10000"/>
                  <a:gd name="connsiteX126" fmla="*/ 4592 w 10000"/>
                  <a:gd name="connsiteY126" fmla="*/ 1199 h 10000"/>
                  <a:gd name="connsiteX127" fmla="*/ 4619 w 10000"/>
                  <a:gd name="connsiteY127" fmla="*/ 1286 h 10000"/>
                  <a:gd name="connsiteX128" fmla="*/ 4651 w 10000"/>
                  <a:gd name="connsiteY128" fmla="*/ 1373 h 10000"/>
                  <a:gd name="connsiteX129" fmla="*/ 4678 w 10000"/>
                  <a:gd name="connsiteY129" fmla="*/ 1472 h 10000"/>
                  <a:gd name="connsiteX130" fmla="*/ 4709 w 10000"/>
                  <a:gd name="connsiteY130" fmla="*/ 1565 h 10000"/>
                  <a:gd name="connsiteX131" fmla="*/ 4736 w 10000"/>
                  <a:gd name="connsiteY131" fmla="*/ 1671 h 10000"/>
                  <a:gd name="connsiteX132" fmla="*/ 4763 w 10000"/>
                  <a:gd name="connsiteY132" fmla="*/ 1776 h 10000"/>
                  <a:gd name="connsiteX133" fmla="*/ 4795 w 10000"/>
                  <a:gd name="connsiteY133" fmla="*/ 1894 h 10000"/>
                  <a:gd name="connsiteX134" fmla="*/ 4822 w 10000"/>
                  <a:gd name="connsiteY134" fmla="*/ 2012 h 10000"/>
                  <a:gd name="connsiteX135" fmla="*/ 4854 w 10000"/>
                  <a:gd name="connsiteY135" fmla="*/ 2137 h 10000"/>
                  <a:gd name="connsiteX136" fmla="*/ 4881 w 10000"/>
                  <a:gd name="connsiteY136" fmla="*/ 2267 h 10000"/>
                  <a:gd name="connsiteX137" fmla="*/ 4908 w 10000"/>
                  <a:gd name="connsiteY137" fmla="*/ 2404 h 10000"/>
                  <a:gd name="connsiteX138" fmla="*/ 4935 w 10000"/>
                  <a:gd name="connsiteY138" fmla="*/ 2553 h 10000"/>
                  <a:gd name="connsiteX139" fmla="*/ 4966 w 10000"/>
                  <a:gd name="connsiteY139" fmla="*/ 2708 h 10000"/>
                  <a:gd name="connsiteX140" fmla="*/ 4993 w 10000"/>
                  <a:gd name="connsiteY140" fmla="*/ 2870 h 10000"/>
                  <a:gd name="connsiteX141" fmla="*/ 5025 w 10000"/>
                  <a:gd name="connsiteY141" fmla="*/ 3043 h 10000"/>
                  <a:gd name="connsiteX142" fmla="*/ 5052 w 10000"/>
                  <a:gd name="connsiteY142" fmla="*/ 3230 h 10000"/>
                  <a:gd name="connsiteX143" fmla="*/ 5079 w 10000"/>
                  <a:gd name="connsiteY143" fmla="*/ 3429 h 10000"/>
                  <a:gd name="connsiteX144" fmla="*/ 5110 w 10000"/>
                  <a:gd name="connsiteY144" fmla="*/ 3646 h 10000"/>
                  <a:gd name="connsiteX145" fmla="*/ 5137 w 10000"/>
                  <a:gd name="connsiteY145" fmla="*/ 3882 h 10000"/>
                  <a:gd name="connsiteX146" fmla="*/ 5169 w 10000"/>
                  <a:gd name="connsiteY146" fmla="*/ 4143 h 10000"/>
                  <a:gd name="connsiteX147" fmla="*/ 5196 w 10000"/>
                  <a:gd name="connsiteY147" fmla="*/ 4441 h 10000"/>
                  <a:gd name="connsiteX148" fmla="*/ 5223 w 10000"/>
                  <a:gd name="connsiteY148" fmla="*/ 4789 h 10000"/>
                  <a:gd name="connsiteX149" fmla="*/ 5255 w 10000"/>
                  <a:gd name="connsiteY149" fmla="*/ 5205 h 10000"/>
                  <a:gd name="connsiteX150" fmla="*/ 5282 w 10000"/>
                  <a:gd name="connsiteY150" fmla="*/ 5758 h 10000"/>
                  <a:gd name="connsiteX151" fmla="*/ 5313 w 10000"/>
                  <a:gd name="connsiteY151" fmla="*/ 6671 h 10000"/>
                  <a:gd name="connsiteX152" fmla="*/ 5340 w 10000"/>
                  <a:gd name="connsiteY152" fmla="*/ 7776 h 10000"/>
                  <a:gd name="connsiteX153" fmla="*/ 5367 w 10000"/>
                  <a:gd name="connsiteY153" fmla="*/ 6565 h 10000"/>
                  <a:gd name="connsiteX154" fmla="*/ 5399 w 10000"/>
                  <a:gd name="connsiteY154" fmla="*/ 6255 h 10000"/>
                  <a:gd name="connsiteX155" fmla="*/ 5426 w 10000"/>
                  <a:gd name="connsiteY155" fmla="*/ 6155 h 10000"/>
                  <a:gd name="connsiteX156" fmla="*/ 5453 w 10000"/>
                  <a:gd name="connsiteY156" fmla="*/ 6180 h 10000"/>
                  <a:gd name="connsiteX157" fmla="*/ 5484 w 10000"/>
                  <a:gd name="connsiteY157" fmla="*/ 6286 h 10000"/>
                  <a:gd name="connsiteX158" fmla="*/ 5511 w 10000"/>
                  <a:gd name="connsiteY158" fmla="*/ 6484 h 10000"/>
                  <a:gd name="connsiteX159" fmla="*/ 5539 w 10000"/>
                  <a:gd name="connsiteY159" fmla="*/ 6801 h 10000"/>
                  <a:gd name="connsiteX160" fmla="*/ 5570 w 10000"/>
                  <a:gd name="connsiteY160" fmla="*/ 7373 h 10000"/>
                  <a:gd name="connsiteX161" fmla="*/ 5597 w 10000"/>
                  <a:gd name="connsiteY161" fmla="*/ 9447 h 10000"/>
                  <a:gd name="connsiteX162" fmla="*/ 5629 w 10000"/>
                  <a:gd name="connsiteY162" fmla="*/ 7621 h 10000"/>
                  <a:gd name="connsiteX163" fmla="*/ 5656 w 10000"/>
                  <a:gd name="connsiteY163" fmla="*/ 7012 h 10000"/>
                  <a:gd name="connsiteX164" fmla="*/ 5683 w 10000"/>
                  <a:gd name="connsiteY164" fmla="*/ 6708 h 10000"/>
                  <a:gd name="connsiteX165" fmla="*/ 5714 w 10000"/>
                  <a:gd name="connsiteY165" fmla="*/ 6534 h 10000"/>
                  <a:gd name="connsiteX166" fmla="*/ 5741 w 10000"/>
                  <a:gd name="connsiteY166" fmla="*/ 6429 h 10000"/>
                  <a:gd name="connsiteX167" fmla="*/ 5773 w 10000"/>
                  <a:gd name="connsiteY167" fmla="*/ 6385 h 10000"/>
                  <a:gd name="connsiteX168" fmla="*/ 5800 w 10000"/>
                  <a:gd name="connsiteY168" fmla="*/ 6385 h 10000"/>
                  <a:gd name="connsiteX169" fmla="*/ 5827 w 10000"/>
                  <a:gd name="connsiteY169" fmla="*/ 6429 h 10000"/>
                  <a:gd name="connsiteX170" fmla="*/ 5858 w 10000"/>
                  <a:gd name="connsiteY170" fmla="*/ 6516 h 10000"/>
                  <a:gd name="connsiteX171" fmla="*/ 5886 w 10000"/>
                  <a:gd name="connsiteY171" fmla="*/ 6646 h 10000"/>
                  <a:gd name="connsiteX172" fmla="*/ 5913 w 10000"/>
                  <a:gd name="connsiteY172" fmla="*/ 6845 h 10000"/>
                  <a:gd name="connsiteX173" fmla="*/ 5944 w 10000"/>
                  <a:gd name="connsiteY173" fmla="*/ 7149 h 10000"/>
                  <a:gd name="connsiteX174" fmla="*/ 5971 w 10000"/>
                  <a:gd name="connsiteY174" fmla="*/ 7658 h 10000"/>
                  <a:gd name="connsiteX175" fmla="*/ 6003 w 10000"/>
                  <a:gd name="connsiteY175" fmla="*/ 9093 h 10000"/>
                  <a:gd name="connsiteX176" fmla="*/ 6030 w 10000"/>
                  <a:gd name="connsiteY176" fmla="*/ 8106 h 10000"/>
                  <a:gd name="connsiteX177" fmla="*/ 6057 w 10000"/>
                  <a:gd name="connsiteY177" fmla="*/ 7385 h 10000"/>
                  <a:gd name="connsiteX178" fmla="*/ 6088 w 10000"/>
                  <a:gd name="connsiteY178" fmla="*/ 7019 h 10000"/>
                  <a:gd name="connsiteX179" fmla="*/ 6115 w 10000"/>
                  <a:gd name="connsiteY179" fmla="*/ 6789 h 10000"/>
                  <a:gd name="connsiteX180" fmla="*/ 6147 w 10000"/>
                  <a:gd name="connsiteY180" fmla="*/ 6634 h 10000"/>
                  <a:gd name="connsiteX181" fmla="*/ 6174 w 10000"/>
                  <a:gd name="connsiteY181" fmla="*/ 6534 h 10000"/>
                  <a:gd name="connsiteX182" fmla="*/ 6201 w 10000"/>
                  <a:gd name="connsiteY182" fmla="*/ 6472 h 10000"/>
                  <a:gd name="connsiteX183" fmla="*/ 6233 w 10000"/>
                  <a:gd name="connsiteY183" fmla="*/ 6441 h 10000"/>
                  <a:gd name="connsiteX184" fmla="*/ 6260 w 10000"/>
                  <a:gd name="connsiteY184" fmla="*/ 6435 h 10000"/>
                  <a:gd name="connsiteX185" fmla="*/ 6291 w 10000"/>
                  <a:gd name="connsiteY185" fmla="*/ 6460 h 10000"/>
                  <a:gd name="connsiteX186" fmla="*/ 6318 w 10000"/>
                  <a:gd name="connsiteY186" fmla="*/ 6516 h 10000"/>
                  <a:gd name="connsiteX187" fmla="*/ 6345 w 10000"/>
                  <a:gd name="connsiteY187" fmla="*/ 6609 h 10000"/>
                  <a:gd name="connsiteX188" fmla="*/ 6372 w 10000"/>
                  <a:gd name="connsiteY188" fmla="*/ 6733 h 10000"/>
                  <a:gd name="connsiteX189" fmla="*/ 6404 w 10000"/>
                  <a:gd name="connsiteY189" fmla="*/ 6919 h 10000"/>
                  <a:gd name="connsiteX190" fmla="*/ 6431 w 10000"/>
                  <a:gd name="connsiteY190" fmla="*/ 7186 h 10000"/>
                  <a:gd name="connsiteX191" fmla="*/ 6462 w 10000"/>
                  <a:gd name="connsiteY191" fmla="*/ 7596 h 10000"/>
                  <a:gd name="connsiteX192" fmla="*/ 6489 w 10000"/>
                  <a:gd name="connsiteY192" fmla="*/ 8466 h 10000"/>
                  <a:gd name="connsiteX193" fmla="*/ 6516 w 10000"/>
                  <a:gd name="connsiteY193" fmla="*/ 8801 h 10000"/>
                  <a:gd name="connsiteX194" fmla="*/ 6548 w 10000"/>
                  <a:gd name="connsiteY194" fmla="*/ 7714 h 10000"/>
                  <a:gd name="connsiteX195" fmla="*/ 6575 w 10000"/>
                  <a:gd name="connsiteY195" fmla="*/ 7261 h 10000"/>
                  <a:gd name="connsiteX196" fmla="*/ 6607 w 10000"/>
                  <a:gd name="connsiteY196" fmla="*/ 6981 h 10000"/>
                  <a:gd name="connsiteX197" fmla="*/ 6634 w 10000"/>
                  <a:gd name="connsiteY197" fmla="*/ 6795 h 10000"/>
                  <a:gd name="connsiteX198" fmla="*/ 6661 w 10000"/>
                  <a:gd name="connsiteY198" fmla="*/ 6658 h 10000"/>
                  <a:gd name="connsiteX199" fmla="*/ 6692 w 10000"/>
                  <a:gd name="connsiteY199" fmla="*/ 6559 h 10000"/>
                  <a:gd name="connsiteX200" fmla="*/ 6719 w 10000"/>
                  <a:gd name="connsiteY200" fmla="*/ 6497 h 10000"/>
                  <a:gd name="connsiteX201" fmla="*/ 6751 w 10000"/>
                  <a:gd name="connsiteY201" fmla="*/ 6460 h 10000"/>
                  <a:gd name="connsiteX202" fmla="*/ 6778 w 10000"/>
                  <a:gd name="connsiteY202" fmla="*/ 6453 h 10000"/>
                  <a:gd name="connsiteX203" fmla="*/ 6805 w 10000"/>
                  <a:gd name="connsiteY203" fmla="*/ 6460 h 10000"/>
                  <a:gd name="connsiteX204" fmla="*/ 6836 w 10000"/>
                  <a:gd name="connsiteY204" fmla="*/ 6503 h 10000"/>
                  <a:gd name="connsiteX205" fmla="*/ 6863 w 10000"/>
                  <a:gd name="connsiteY205" fmla="*/ 6565 h 10000"/>
                  <a:gd name="connsiteX206" fmla="*/ 6890 w 10000"/>
                  <a:gd name="connsiteY206" fmla="*/ 6658 h 10000"/>
                  <a:gd name="connsiteX207" fmla="*/ 6922 w 10000"/>
                  <a:gd name="connsiteY207" fmla="*/ 6789 h 10000"/>
                  <a:gd name="connsiteX208" fmla="*/ 6949 w 10000"/>
                  <a:gd name="connsiteY208" fmla="*/ 6975 h 10000"/>
                  <a:gd name="connsiteX209" fmla="*/ 6981 w 10000"/>
                  <a:gd name="connsiteY209" fmla="*/ 7236 h 10000"/>
                  <a:gd name="connsiteX210" fmla="*/ 7008 w 10000"/>
                  <a:gd name="connsiteY210" fmla="*/ 7634 h 10000"/>
                  <a:gd name="connsiteX211" fmla="*/ 7035 w 10000"/>
                  <a:gd name="connsiteY211" fmla="*/ 8460 h 10000"/>
                  <a:gd name="connsiteX212" fmla="*/ 7066 w 10000"/>
                  <a:gd name="connsiteY212" fmla="*/ 8969 h 10000"/>
                  <a:gd name="connsiteX213" fmla="*/ 7093 w 10000"/>
                  <a:gd name="connsiteY213" fmla="*/ 7801 h 10000"/>
                  <a:gd name="connsiteX214" fmla="*/ 7125 w 10000"/>
                  <a:gd name="connsiteY214" fmla="*/ 7329 h 10000"/>
                  <a:gd name="connsiteX215" fmla="*/ 7152 w 10000"/>
                  <a:gd name="connsiteY215" fmla="*/ 7037 h 10000"/>
                  <a:gd name="connsiteX216" fmla="*/ 7179 w 10000"/>
                  <a:gd name="connsiteY216" fmla="*/ 6839 h 10000"/>
                  <a:gd name="connsiteX217" fmla="*/ 7210 w 10000"/>
                  <a:gd name="connsiteY217" fmla="*/ 6696 h 10000"/>
                  <a:gd name="connsiteX218" fmla="*/ 7237 w 10000"/>
                  <a:gd name="connsiteY218" fmla="*/ 6590 h 10000"/>
                  <a:gd name="connsiteX219" fmla="*/ 7269 w 10000"/>
                  <a:gd name="connsiteY219" fmla="*/ 6516 h 10000"/>
                  <a:gd name="connsiteX220" fmla="*/ 7296 w 10000"/>
                  <a:gd name="connsiteY220" fmla="*/ 6472 h 10000"/>
                  <a:gd name="connsiteX221" fmla="*/ 7323 w 10000"/>
                  <a:gd name="connsiteY221" fmla="*/ 6447 h 10000"/>
                  <a:gd name="connsiteX222" fmla="*/ 7350 w 10000"/>
                  <a:gd name="connsiteY222" fmla="*/ 6447 h 10000"/>
                  <a:gd name="connsiteX223" fmla="*/ 7382 w 10000"/>
                  <a:gd name="connsiteY223" fmla="*/ 6466 h 10000"/>
                  <a:gd name="connsiteX224" fmla="*/ 7409 w 10000"/>
                  <a:gd name="connsiteY224" fmla="*/ 6509 h 10000"/>
                  <a:gd name="connsiteX225" fmla="*/ 7440 w 10000"/>
                  <a:gd name="connsiteY225" fmla="*/ 6578 h 10000"/>
                  <a:gd name="connsiteX226" fmla="*/ 7467 w 10000"/>
                  <a:gd name="connsiteY226" fmla="*/ 6677 h 10000"/>
                  <a:gd name="connsiteX227" fmla="*/ 7494 w 10000"/>
                  <a:gd name="connsiteY227" fmla="*/ 6814 h 10000"/>
                  <a:gd name="connsiteX228" fmla="*/ 7526 w 10000"/>
                  <a:gd name="connsiteY228" fmla="*/ 7006 h 10000"/>
                  <a:gd name="connsiteX229" fmla="*/ 7553 w 10000"/>
                  <a:gd name="connsiteY229" fmla="*/ 7273 h 10000"/>
                  <a:gd name="connsiteX230" fmla="*/ 7584 w 10000"/>
                  <a:gd name="connsiteY230" fmla="*/ 7696 h 10000"/>
                  <a:gd name="connsiteX231" fmla="*/ 7612 w 10000"/>
                  <a:gd name="connsiteY231" fmla="*/ 8584 h 10000"/>
                  <a:gd name="connsiteX232" fmla="*/ 7639 w 10000"/>
                  <a:gd name="connsiteY232" fmla="*/ 8814 h 10000"/>
                  <a:gd name="connsiteX233" fmla="*/ 7670 w 10000"/>
                  <a:gd name="connsiteY233" fmla="*/ 7770 h 10000"/>
                  <a:gd name="connsiteX234" fmla="*/ 7697 w 10000"/>
                  <a:gd name="connsiteY234" fmla="*/ 7317 h 10000"/>
                  <a:gd name="connsiteX235" fmla="*/ 7729 w 10000"/>
                  <a:gd name="connsiteY235" fmla="*/ 7031 h 10000"/>
                  <a:gd name="connsiteX236" fmla="*/ 7756 w 10000"/>
                  <a:gd name="connsiteY236" fmla="*/ 6839 h 10000"/>
                  <a:gd name="connsiteX237" fmla="*/ 7783 w 10000"/>
                  <a:gd name="connsiteY237" fmla="*/ 6696 h 10000"/>
                  <a:gd name="connsiteX238" fmla="*/ 7810 w 10000"/>
                  <a:gd name="connsiteY238" fmla="*/ 6590 h 10000"/>
                  <a:gd name="connsiteX239" fmla="*/ 7841 w 10000"/>
                  <a:gd name="connsiteY239" fmla="*/ 6522 h 10000"/>
                  <a:gd name="connsiteX240" fmla="*/ 7868 w 10000"/>
                  <a:gd name="connsiteY240" fmla="*/ 6472 h 10000"/>
                  <a:gd name="connsiteX241" fmla="*/ 7900 w 10000"/>
                  <a:gd name="connsiteY241" fmla="*/ 6447 h 10000"/>
                  <a:gd name="connsiteX242" fmla="*/ 7927 w 10000"/>
                  <a:gd name="connsiteY242" fmla="*/ 6447 h 10000"/>
                  <a:gd name="connsiteX243" fmla="*/ 7954 w 10000"/>
                  <a:gd name="connsiteY243" fmla="*/ 6466 h 10000"/>
                  <a:gd name="connsiteX244" fmla="*/ 7986 w 10000"/>
                  <a:gd name="connsiteY244" fmla="*/ 6509 h 10000"/>
                  <a:gd name="connsiteX245" fmla="*/ 8013 w 10000"/>
                  <a:gd name="connsiteY245" fmla="*/ 6578 h 10000"/>
                  <a:gd name="connsiteX246" fmla="*/ 8044 w 10000"/>
                  <a:gd name="connsiteY246" fmla="*/ 6683 h 10000"/>
                  <a:gd name="connsiteX247" fmla="*/ 8071 w 10000"/>
                  <a:gd name="connsiteY247" fmla="*/ 6820 h 10000"/>
                  <a:gd name="connsiteX248" fmla="*/ 8098 w 10000"/>
                  <a:gd name="connsiteY248" fmla="*/ 7006 h 10000"/>
                  <a:gd name="connsiteX249" fmla="*/ 8130 w 10000"/>
                  <a:gd name="connsiteY249" fmla="*/ 7280 h 10000"/>
                  <a:gd name="connsiteX250" fmla="*/ 8157 w 10000"/>
                  <a:gd name="connsiteY250" fmla="*/ 7714 h 10000"/>
                  <a:gd name="connsiteX251" fmla="*/ 8188 w 10000"/>
                  <a:gd name="connsiteY251" fmla="*/ 8671 h 10000"/>
                  <a:gd name="connsiteX252" fmla="*/ 8215 w 10000"/>
                  <a:gd name="connsiteY252" fmla="*/ 8696 h 10000"/>
                  <a:gd name="connsiteX253" fmla="*/ 8242 w 10000"/>
                  <a:gd name="connsiteY253" fmla="*/ 7720 h 10000"/>
                  <a:gd name="connsiteX254" fmla="*/ 8274 w 10000"/>
                  <a:gd name="connsiteY254" fmla="*/ 7286 h 10000"/>
                  <a:gd name="connsiteX255" fmla="*/ 8301 w 10000"/>
                  <a:gd name="connsiteY255" fmla="*/ 7006 h 10000"/>
                  <a:gd name="connsiteX256" fmla="*/ 8328 w 10000"/>
                  <a:gd name="connsiteY256" fmla="*/ 6820 h 10000"/>
                  <a:gd name="connsiteX257" fmla="*/ 8360 w 10000"/>
                  <a:gd name="connsiteY257" fmla="*/ 6683 h 10000"/>
                  <a:gd name="connsiteX258" fmla="*/ 8387 w 10000"/>
                  <a:gd name="connsiteY258" fmla="*/ 6584 h 10000"/>
                  <a:gd name="connsiteX259" fmla="*/ 8418 w 10000"/>
                  <a:gd name="connsiteY259" fmla="*/ 6516 h 10000"/>
                  <a:gd name="connsiteX260" fmla="*/ 8445 w 10000"/>
                  <a:gd name="connsiteY260" fmla="*/ 6472 h 10000"/>
                  <a:gd name="connsiteX261" fmla="*/ 8472 w 10000"/>
                  <a:gd name="connsiteY261" fmla="*/ 6453 h 10000"/>
                  <a:gd name="connsiteX262" fmla="*/ 8504 w 10000"/>
                  <a:gd name="connsiteY262" fmla="*/ 6460 h 10000"/>
                  <a:gd name="connsiteX263" fmla="*/ 8531 w 10000"/>
                  <a:gd name="connsiteY263" fmla="*/ 6491 h 10000"/>
                  <a:gd name="connsiteX264" fmla="*/ 8562 w 10000"/>
                  <a:gd name="connsiteY264" fmla="*/ 6553 h 10000"/>
                  <a:gd name="connsiteX265" fmla="*/ 8589 w 10000"/>
                  <a:gd name="connsiteY265" fmla="*/ 6640 h 10000"/>
                  <a:gd name="connsiteX266" fmla="*/ 8616 w 10000"/>
                  <a:gd name="connsiteY266" fmla="*/ 6770 h 10000"/>
                  <a:gd name="connsiteX267" fmla="*/ 8648 w 10000"/>
                  <a:gd name="connsiteY267" fmla="*/ 6944 h 10000"/>
                  <a:gd name="connsiteX268" fmla="*/ 8675 w 10000"/>
                  <a:gd name="connsiteY268" fmla="*/ 7205 h 10000"/>
                  <a:gd name="connsiteX269" fmla="*/ 8707 w 10000"/>
                  <a:gd name="connsiteY269" fmla="*/ 7615 h 10000"/>
                  <a:gd name="connsiteX270" fmla="*/ 8734 w 10000"/>
                  <a:gd name="connsiteY270" fmla="*/ 8460 h 10000"/>
                  <a:gd name="connsiteX271" fmla="*/ 8761 w 10000"/>
                  <a:gd name="connsiteY271" fmla="*/ 8839 h 10000"/>
                  <a:gd name="connsiteX272" fmla="*/ 8788 w 10000"/>
                  <a:gd name="connsiteY272" fmla="*/ 7733 h 10000"/>
                  <a:gd name="connsiteX273" fmla="*/ 8819 w 10000"/>
                  <a:gd name="connsiteY273" fmla="*/ 7267 h 10000"/>
                  <a:gd name="connsiteX274" fmla="*/ 8851 w 10000"/>
                  <a:gd name="connsiteY274" fmla="*/ 6981 h 10000"/>
                  <a:gd name="connsiteX275" fmla="*/ 8878 w 10000"/>
                  <a:gd name="connsiteY275" fmla="*/ 6783 h 10000"/>
                  <a:gd name="connsiteX276" fmla="*/ 8905 w 10000"/>
                  <a:gd name="connsiteY276" fmla="*/ 6646 h 10000"/>
                  <a:gd name="connsiteX277" fmla="*/ 8932 w 10000"/>
                  <a:gd name="connsiteY277" fmla="*/ 6547 h 10000"/>
                  <a:gd name="connsiteX278" fmla="*/ 8963 w 10000"/>
                  <a:gd name="connsiteY278" fmla="*/ 6484 h 10000"/>
                  <a:gd name="connsiteX279" fmla="*/ 8991 w 10000"/>
                  <a:gd name="connsiteY279" fmla="*/ 6453 h 10000"/>
                  <a:gd name="connsiteX280" fmla="*/ 9022 w 10000"/>
                  <a:gd name="connsiteY280" fmla="*/ 6447 h 10000"/>
                  <a:gd name="connsiteX281" fmla="*/ 9049 w 10000"/>
                  <a:gd name="connsiteY281" fmla="*/ 6472 h 10000"/>
                  <a:gd name="connsiteX282" fmla="*/ 9076 w 10000"/>
                  <a:gd name="connsiteY282" fmla="*/ 6528 h 10000"/>
                  <a:gd name="connsiteX283" fmla="*/ 9108 w 10000"/>
                  <a:gd name="connsiteY283" fmla="*/ 6621 h 10000"/>
                  <a:gd name="connsiteX284" fmla="*/ 9135 w 10000"/>
                  <a:gd name="connsiteY284" fmla="*/ 6758 h 10000"/>
                  <a:gd name="connsiteX285" fmla="*/ 9166 w 10000"/>
                  <a:gd name="connsiteY285" fmla="*/ 6957 h 10000"/>
                  <a:gd name="connsiteX286" fmla="*/ 9193 w 10000"/>
                  <a:gd name="connsiteY286" fmla="*/ 7267 h 10000"/>
                  <a:gd name="connsiteX287" fmla="*/ 9220 w 10000"/>
                  <a:gd name="connsiteY287" fmla="*/ 7814 h 10000"/>
                  <a:gd name="connsiteX288" fmla="*/ 9252 w 10000"/>
                  <a:gd name="connsiteY288" fmla="*/ 9863 h 10000"/>
                  <a:gd name="connsiteX289" fmla="*/ 9279 w 10000"/>
                  <a:gd name="connsiteY289" fmla="*/ 7988 h 10000"/>
                  <a:gd name="connsiteX290" fmla="*/ 9306 w 10000"/>
                  <a:gd name="connsiteY290" fmla="*/ 7335 h 10000"/>
                  <a:gd name="connsiteX291" fmla="*/ 9338 w 10000"/>
                  <a:gd name="connsiteY291" fmla="*/ 6988 h 10000"/>
                  <a:gd name="connsiteX292" fmla="*/ 9365 w 10000"/>
                  <a:gd name="connsiteY292" fmla="*/ 6758 h 10000"/>
                  <a:gd name="connsiteX293" fmla="*/ 9396 w 10000"/>
                  <a:gd name="connsiteY293" fmla="*/ 6602 h 10000"/>
                  <a:gd name="connsiteX294" fmla="*/ 9423 w 10000"/>
                  <a:gd name="connsiteY294" fmla="*/ 6503 h 10000"/>
                  <a:gd name="connsiteX295" fmla="*/ 9450 w 10000"/>
                  <a:gd name="connsiteY295" fmla="*/ 6447 h 10000"/>
                  <a:gd name="connsiteX296" fmla="*/ 9482 w 10000"/>
                  <a:gd name="connsiteY296" fmla="*/ 6435 h 10000"/>
                  <a:gd name="connsiteX297" fmla="*/ 9509 w 10000"/>
                  <a:gd name="connsiteY297" fmla="*/ 6460 h 10000"/>
                  <a:gd name="connsiteX298" fmla="*/ 9540 w 10000"/>
                  <a:gd name="connsiteY298" fmla="*/ 6534 h 10000"/>
                  <a:gd name="connsiteX299" fmla="*/ 9567 w 10000"/>
                  <a:gd name="connsiteY299" fmla="*/ 6665 h 10000"/>
                  <a:gd name="connsiteX300" fmla="*/ 9594 w 10000"/>
                  <a:gd name="connsiteY300" fmla="*/ 6882 h 10000"/>
                  <a:gd name="connsiteX301" fmla="*/ 9626 w 10000"/>
                  <a:gd name="connsiteY301" fmla="*/ 7242 h 10000"/>
                  <a:gd name="connsiteX302" fmla="*/ 9653 w 10000"/>
                  <a:gd name="connsiteY302" fmla="*/ 7981 h 10000"/>
                  <a:gd name="connsiteX303" fmla="*/ 9680 w 10000"/>
                  <a:gd name="connsiteY303" fmla="*/ 8820 h 10000"/>
                  <a:gd name="connsiteX304" fmla="*/ 9712 w 10000"/>
                  <a:gd name="connsiteY304" fmla="*/ 7484 h 10000"/>
                  <a:gd name="connsiteX305" fmla="*/ 9739 w 10000"/>
                  <a:gd name="connsiteY305" fmla="*/ 7012 h 10000"/>
                  <a:gd name="connsiteX306" fmla="*/ 9766 w 10000"/>
                  <a:gd name="connsiteY306" fmla="*/ 6758 h 10000"/>
                  <a:gd name="connsiteX307" fmla="*/ 9797 w 10000"/>
                  <a:gd name="connsiteY307" fmla="*/ 6615 h 10000"/>
                  <a:gd name="connsiteX308" fmla="*/ 9824 w 10000"/>
                  <a:gd name="connsiteY308" fmla="*/ 6559 h 10000"/>
                  <a:gd name="connsiteX309" fmla="*/ 9856 w 10000"/>
                  <a:gd name="connsiteY309" fmla="*/ 6590 h 10000"/>
                  <a:gd name="connsiteX310" fmla="*/ 9883 w 10000"/>
                  <a:gd name="connsiteY310" fmla="*/ 6708 h 10000"/>
                  <a:gd name="connsiteX311" fmla="*/ 9910 w 10000"/>
                  <a:gd name="connsiteY311" fmla="*/ 6950 h 10000"/>
                  <a:gd name="connsiteX312" fmla="*/ 9941 w 10000"/>
                  <a:gd name="connsiteY312" fmla="*/ 7404 h 10000"/>
                  <a:gd name="connsiteX313" fmla="*/ 9968 w 10000"/>
                  <a:gd name="connsiteY313" fmla="*/ 8516 h 10000"/>
                  <a:gd name="connsiteX314" fmla="*/ 10000 w 10000"/>
                  <a:gd name="connsiteY31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29 w 10000"/>
                  <a:gd name="connsiteY88" fmla="*/ 87 h 10000"/>
                  <a:gd name="connsiteX89" fmla="*/ 3556 w 10000"/>
                  <a:gd name="connsiteY89" fmla="*/ 68 h 10000"/>
                  <a:gd name="connsiteX90" fmla="*/ 3587 w 10000"/>
                  <a:gd name="connsiteY90" fmla="*/ 43 h 10000"/>
                  <a:gd name="connsiteX91" fmla="*/ 3614 w 10000"/>
                  <a:gd name="connsiteY91" fmla="*/ 31 h 10000"/>
                  <a:gd name="connsiteX92" fmla="*/ 3641 w 10000"/>
                  <a:gd name="connsiteY92" fmla="*/ 19 h 10000"/>
                  <a:gd name="connsiteX93" fmla="*/ 3673 w 10000"/>
                  <a:gd name="connsiteY93" fmla="*/ 6 h 10000"/>
                  <a:gd name="connsiteX94" fmla="*/ 3700 w 10000"/>
                  <a:gd name="connsiteY94" fmla="*/ 6 h 10000"/>
                  <a:gd name="connsiteX95" fmla="*/ 3731 w 10000"/>
                  <a:gd name="connsiteY95" fmla="*/ 0 h 10000"/>
                  <a:gd name="connsiteX96" fmla="*/ 3758 w 10000"/>
                  <a:gd name="connsiteY96" fmla="*/ 0 h 10000"/>
                  <a:gd name="connsiteX97" fmla="*/ 3785 w 10000"/>
                  <a:gd name="connsiteY97" fmla="*/ 6 h 10000"/>
                  <a:gd name="connsiteX98" fmla="*/ 3817 w 10000"/>
                  <a:gd name="connsiteY98" fmla="*/ 12 h 10000"/>
                  <a:gd name="connsiteX99" fmla="*/ 3844 w 10000"/>
                  <a:gd name="connsiteY99" fmla="*/ 19 h 10000"/>
                  <a:gd name="connsiteX100" fmla="*/ 3876 w 10000"/>
                  <a:gd name="connsiteY100" fmla="*/ 31 h 10000"/>
                  <a:gd name="connsiteX101" fmla="*/ 3903 w 10000"/>
                  <a:gd name="connsiteY101" fmla="*/ 43 h 10000"/>
                  <a:gd name="connsiteX102" fmla="*/ 3930 w 10000"/>
                  <a:gd name="connsiteY102" fmla="*/ 62 h 10000"/>
                  <a:gd name="connsiteX103" fmla="*/ 3957 w 10000"/>
                  <a:gd name="connsiteY103" fmla="*/ 81 h 10000"/>
                  <a:gd name="connsiteX104" fmla="*/ 3988 w 10000"/>
                  <a:gd name="connsiteY104" fmla="*/ 106 h 10000"/>
                  <a:gd name="connsiteX105" fmla="*/ 4015 w 10000"/>
                  <a:gd name="connsiteY105" fmla="*/ 130 h 10000"/>
                  <a:gd name="connsiteX106" fmla="*/ 4047 w 10000"/>
                  <a:gd name="connsiteY106" fmla="*/ 155 h 10000"/>
                  <a:gd name="connsiteX107" fmla="*/ 4074 w 10000"/>
                  <a:gd name="connsiteY107" fmla="*/ 186 h 10000"/>
                  <a:gd name="connsiteX108" fmla="*/ 4101 w 10000"/>
                  <a:gd name="connsiteY108" fmla="*/ 217 h 10000"/>
                  <a:gd name="connsiteX109" fmla="*/ 4132 w 10000"/>
                  <a:gd name="connsiteY109" fmla="*/ 255 h 10000"/>
                  <a:gd name="connsiteX110" fmla="*/ 4160 w 10000"/>
                  <a:gd name="connsiteY110" fmla="*/ 292 h 10000"/>
                  <a:gd name="connsiteX111" fmla="*/ 4191 w 10000"/>
                  <a:gd name="connsiteY111" fmla="*/ 329 h 10000"/>
                  <a:gd name="connsiteX112" fmla="*/ 4218 w 10000"/>
                  <a:gd name="connsiteY112" fmla="*/ 373 h 10000"/>
                  <a:gd name="connsiteX113" fmla="*/ 4245 w 10000"/>
                  <a:gd name="connsiteY113" fmla="*/ 422 h 10000"/>
                  <a:gd name="connsiteX114" fmla="*/ 4277 w 10000"/>
                  <a:gd name="connsiteY114" fmla="*/ 466 h 10000"/>
                  <a:gd name="connsiteX115" fmla="*/ 4304 w 10000"/>
                  <a:gd name="connsiteY115" fmla="*/ 522 h 10000"/>
                  <a:gd name="connsiteX116" fmla="*/ 4335 w 10000"/>
                  <a:gd name="connsiteY116" fmla="*/ 571 h 10000"/>
                  <a:gd name="connsiteX117" fmla="*/ 4362 w 10000"/>
                  <a:gd name="connsiteY117" fmla="*/ 634 h 10000"/>
                  <a:gd name="connsiteX118" fmla="*/ 4389 w 10000"/>
                  <a:gd name="connsiteY118" fmla="*/ 689 h 10000"/>
                  <a:gd name="connsiteX119" fmla="*/ 4421 w 10000"/>
                  <a:gd name="connsiteY119" fmla="*/ 752 h 10000"/>
                  <a:gd name="connsiteX120" fmla="*/ 4448 w 10000"/>
                  <a:gd name="connsiteY120" fmla="*/ 820 h 10000"/>
                  <a:gd name="connsiteX121" fmla="*/ 4475 w 10000"/>
                  <a:gd name="connsiteY121" fmla="*/ 888 h 10000"/>
                  <a:gd name="connsiteX122" fmla="*/ 4507 w 10000"/>
                  <a:gd name="connsiteY122" fmla="*/ 957 h 10000"/>
                  <a:gd name="connsiteX123" fmla="*/ 4534 w 10000"/>
                  <a:gd name="connsiteY123" fmla="*/ 1037 h 10000"/>
                  <a:gd name="connsiteX124" fmla="*/ 4565 w 10000"/>
                  <a:gd name="connsiteY124" fmla="*/ 1118 h 10000"/>
                  <a:gd name="connsiteX125" fmla="*/ 4592 w 10000"/>
                  <a:gd name="connsiteY125" fmla="*/ 1199 h 10000"/>
                  <a:gd name="connsiteX126" fmla="*/ 4619 w 10000"/>
                  <a:gd name="connsiteY126" fmla="*/ 1286 h 10000"/>
                  <a:gd name="connsiteX127" fmla="*/ 4651 w 10000"/>
                  <a:gd name="connsiteY127" fmla="*/ 1373 h 10000"/>
                  <a:gd name="connsiteX128" fmla="*/ 4678 w 10000"/>
                  <a:gd name="connsiteY128" fmla="*/ 1472 h 10000"/>
                  <a:gd name="connsiteX129" fmla="*/ 4709 w 10000"/>
                  <a:gd name="connsiteY129" fmla="*/ 1565 h 10000"/>
                  <a:gd name="connsiteX130" fmla="*/ 4736 w 10000"/>
                  <a:gd name="connsiteY130" fmla="*/ 1671 h 10000"/>
                  <a:gd name="connsiteX131" fmla="*/ 4763 w 10000"/>
                  <a:gd name="connsiteY131" fmla="*/ 1776 h 10000"/>
                  <a:gd name="connsiteX132" fmla="*/ 4795 w 10000"/>
                  <a:gd name="connsiteY132" fmla="*/ 1894 h 10000"/>
                  <a:gd name="connsiteX133" fmla="*/ 4822 w 10000"/>
                  <a:gd name="connsiteY133" fmla="*/ 2012 h 10000"/>
                  <a:gd name="connsiteX134" fmla="*/ 4854 w 10000"/>
                  <a:gd name="connsiteY134" fmla="*/ 2137 h 10000"/>
                  <a:gd name="connsiteX135" fmla="*/ 4881 w 10000"/>
                  <a:gd name="connsiteY135" fmla="*/ 2267 h 10000"/>
                  <a:gd name="connsiteX136" fmla="*/ 4908 w 10000"/>
                  <a:gd name="connsiteY136" fmla="*/ 2404 h 10000"/>
                  <a:gd name="connsiteX137" fmla="*/ 4935 w 10000"/>
                  <a:gd name="connsiteY137" fmla="*/ 2553 h 10000"/>
                  <a:gd name="connsiteX138" fmla="*/ 4966 w 10000"/>
                  <a:gd name="connsiteY138" fmla="*/ 2708 h 10000"/>
                  <a:gd name="connsiteX139" fmla="*/ 4993 w 10000"/>
                  <a:gd name="connsiteY139" fmla="*/ 2870 h 10000"/>
                  <a:gd name="connsiteX140" fmla="*/ 5025 w 10000"/>
                  <a:gd name="connsiteY140" fmla="*/ 3043 h 10000"/>
                  <a:gd name="connsiteX141" fmla="*/ 5052 w 10000"/>
                  <a:gd name="connsiteY141" fmla="*/ 3230 h 10000"/>
                  <a:gd name="connsiteX142" fmla="*/ 5079 w 10000"/>
                  <a:gd name="connsiteY142" fmla="*/ 3429 h 10000"/>
                  <a:gd name="connsiteX143" fmla="*/ 5110 w 10000"/>
                  <a:gd name="connsiteY143" fmla="*/ 3646 h 10000"/>
                  <a:gd name="connsiteX144" fmla="*/ 5137 w 10000"/>
                  <a:gd name="connsiteY144" fmla="*/ 3882 h 10000"/>
                  <a:gd name="connsiteX145" fmla="*/ 5169 w 10000"/>
                  <a:gd name="connsiteY145" fmla="*/ 4143 h 10000"/>
                  <a:gd name="connsiteX146" fmla="*/ 5196 w 10000"/>
                  <a:gd name="connsiteY146" fmla="*/ 4441 h 10000"/>
                  <a:gd name="connsiteX147" fmla="*/ 5223 w 10000"/>
                  <a:gd name="connsiteY147" fmla="*/ 4789 h 10000"/>
                  <a:gd name="connsiteX148" fmla="*/ 5255 w 10000"/>
                  <a:gd name="connsiteY148" fmla="*/ 5205 h 10000"/>
                  <a:gd name="connsiteX149" fmla="*/ 5282 w 10000"/>
                  <a:gd name="connsiteY149" fmla="*/ 5758 h 10000"/>
                  <a:gd name="connsiteX150" fmla="*/ 5313 w 10000"/>
                  <a:gd name="connsiteY150" fmla="*/ 6671 h 10000"/>
                  <a:gd name="connsiteX151" fmla="*/ 5340 w 10000"/>
                  <a:gd name="connsiteY151" fmla="*/ 7776 h 10000"/>
                  <a:gd name="connsiteX152" fmla="*/ 5367 w 10000"/>
                  <a:gd name="connsiteY152" fmla="*/ 6565 h 10000"/>
                  <a:gd name="connsiteX153" fmla="*/ 5399 w 10000"/>
                  <a:gd name="connsiteY153" fmla="*/ 6255 h 10000"/>
                  <a:gd name="connsiteX154" fmla="*/ 5426 w 10000"/>
                  <a:gd name="connsiteY154" fmla="*/ 6155 h 10000"/>
                  <a:gd name="connsiteX155" fmla="*/ 5453 w 10000"/>
                  <a:gd name="connsiteY155" fmla="*/ 6180 h 10000"/>
                  <a:gd name="connsiteX156" fmla="*/ 5484 w 10000"/>
                  <a:gd name="connsiteY156" fmla="*/ 6286 h 10000"/>
                  <a:gd name="connsiteX157" fmla="*/ 5511 w 10000"/>
                  <a:gd name="connsiteY157" fmla="*/ 6484 h 10000"/>
                  <a:gd name="connsiteX158" fmla="*/ 5539 w 10000"/>
                  <a:gd name="connsiteY158" fmla="*/ 6801 h 10000"/>
                  <a:gd name="connsiteX159" fmla="*/ 5570 w 10000"/>
                  <a:gd name="connsiteY159" fmla="*/ 7373 h 10000"/>
                  <a:gd name="connsiteX160" fmla="*/ 5597 w 10000"/>
                  <a:gd name="connsiteY160" fmla="*/ 9447 h 10000"/>
                  <a:gd name="connsiteX161" fmla="*/ 5629 w 10000"/>
                  <a:gd name="connsiteY161" fmla="*/ 7621 h 10000"/>
                  <a:gd name="connsiteX162" fmla="*/ 5656 w 10000"/>
                  <a:gd name="connsiteY162" fmla="*/ 7012 h 10000"/>
                  <a:gd name="connsiteX163" fmla="*/ 5683 w 10000"/>
                  <a:gd name="connsiteY163" fmla="*/ 6708 h 10000"/>
                  <a:gd name="connsiteX164" fmla="*/ 5714 w 10000"/>
                  <a:gd name="connsiteY164" fmla="*/ 6534 h 10000"/>
                  <a:gd name="connsiteX165" fmla="*/ 5741 w 10000"/>
                  <a:gd name="connsiteY165" fmla="*/ 6429 h 10000"/>
                  <a:gd name="connsiteX166" fmla="*/ 5773 w 10000"/>
                  <a:gd name="connsiteY166" fmla="*/ 6385 h 10000"/>
                  <a:gd name="connsiteX167" fmla="*/ 5800 w 10000"/>
                  <a:gd name="connsiteY167" fmla="*/ 6385 h 10000"/>
                  <a:gd name="connsiteX168" fmla="*/ 5827 w 10000"/>
                  <a:gd name="connsiteY168" fmla="*/ 6429 h 10000"/>
                  <a:gd name="connsiteX169" fmla="*/ 5858 w 10000"/>
                  <a:gd name="connsiteY169" fmla="*/ 6516 h 10000"/>
                  <a:gd name="connsiteX170" fmla="*/ 5886 w 10000"/>
                  <a:gd name="connsiteY170" fmla="*/ 6646 h 10000"/>
                  <a:gd name="connsiteX171" fmla="*/ 5913 w 10000"/>
                  <a:gd name="connsiteY171" fmla="*/ 6845 h 10000"/>
                  <a:gd name="connsiteX172" fmla="*/ 5944 w 10000"/>
                  <a:gd name="connsiteY172" fmla="*/ 7149 h 10000"/>
                  <a:gd name="connsiteX173" fmla="*/ 5971 w 10000"/>
                  <a:gd name="connsiteY173" fmla="*/ 7658 h 10000"/>
                  <a:gd name="connsiteX174" fmla="*/ 6003 w 10000"/>
                  <a:gd name="connsiteY174" fmla="*/ 9093 h 10000"/>
                  <a:gd name="connsiteX175" fmla="*/ 6030 w 10000"/>
                  <a:gd name="connsiteY175" fmla="*/ 8106 h 10000"/>
                  <a:gd name="connsiteX176" fmla="*/ 6057 w 10000"/>
                  <a:gd name="connsiteY176" fmla="*/ 7385 h 10000"/>
                  <a:gd name="connsiteX177" fmla="*/ 6088 w 10000"/>
                  <a:gd name="connsiteY177" fmla="*/ 7019 h 10000"/>
                  <a:gd name="connsiteX178" fmla="*/ 6115 w 10000"/>
                  <a:gd name="connsiteY178" fmla="*/ 6789 h 10000"/>
                  <a:gd name="connsiteX179" fmla="*/ 6147 w 10000"/>
                  <a:gd name="connsiteY179" fmla="*/ 6634 h 10000"/>
                  <a:gd name="connsiteX180" fmla="*/ 6174 w 10000"/>
                  <a:gd name="connsiteY180" fmla="*/ 6534 h 10000"/>
                  <a:gd name="connsiteX181" fmla="*/ 6201 w 10000"/>
                  <a:gd name="connsiteY181" fmla="*/ 6472 h 10000"/>
                  <a:gd name="connsiteX182" fmla="*/ 6233 w 10000"/>
                  <a:gd name="connsiteY182" fmla="*/ 6441 h 10000"/>
                  <a:gd name="connsiteX183" fmla="*/ 6260 w 10000"/>
                  <a:gd name="connsiteY183" fmla="*/ 6435 h 10000"/>
                  <a:gd name="connsiteX184" fmla="*/ 6291 w 10000"/>
                  <a:gd name="connsiteY184" fmla="*/ 6460 h 10000"/>
                  <a:gd name="connsiteX185" fmla="*/ 6318 w 10000"/>
                  <a:gd name="connsiteY185" fmla="*/ 6516 h 10000"/>
                  <a:gd name="connsiteX186" fmla="*/ 6345 w 10000"/>
                  <a:gd name="connsiteY186" fmla="*/ 6609 h 10000"/>
                  <a:gd name="connsiteX187" fmla="*/ 6372 w 10000"/>
                  <a:gd name="connsiteY187" fmla="*/ 6733 h 10000"/>
                  <a:gd name="connsiteX188" fmla="*/ 6404 w 10000"/>
                  <a:gd name="connsiteY188" fmla="*/ 6919 h 10000"/>
                  <a:gd name="connsiteX189" fmla="*/ 6431 w 10000"/>
                  <a:gd name="connsiteY189" fmla="*/ 7186 h 10000"/>
                  <a:gd name="connsiteX190" fmla="*/ 6462 w 10000"/>
                  <a:gd name="connsiteY190" fmla="*/ 7596 h 10000"/>
                  <a:gd name="connsiteX191" fmla="*/ 6489 w 10000"/>
                  <a:gd name="connsiteY191" fmla="*/ 8466 h 10000"/>
                  <a:gd name="connsiteX192" fmla="*/ 6516 w 10000"/>
                  <a:gd name="connsiteY192" fmla="*/ 8801 h 10000"/>
                  <a:gd name="connsiteX193" fmla="*/ 6548 w 10000"/>
                  <a:gd name="connsiteY193" fmla="*/ 7714 h 10000"/>
                  <a:gd name="connsiteX194" fmla="*/ 6575 w 10000"/>
                  <a:gd name="connsiteY194" fmla="*/ 7261 h 10000"/>
                  <a:gd name="connsiteX195" fmla="*/ 6607 w 10000"/>
                  <a:gd name="connsiteY195" fmla="*/ 6981 h 10000"/>
                  <a:gd name="connsiteX196" fmla="*/ 6634 w 10000"/>
                  <a:gd name="connsiteY196" fmla="*/ 6795 h 10000"/>
                  <a:gd name="connsiteX197" fmla="*/ 6661 w 10000"/>
                  <a:gd name="connsiteY197" fmla="*/ 6658 h 10000"/>
                  <a:gd name="connsiteX198" fmla="*/ 6692 w 10000"/>
                  <a:gd name="connsiteY198" fmla="*/ 6559 h 10000"/>
                  <a:gd name="connsiteX199" fmla="*/ 6719 w 10000"/>
                  <a:gd name="connsiteY199" fmla="*/ 6497 h 10000"/>
                  <a:gd name="connsiteX200" fmla="*/ 6751 w 10000"/>
                  <a:gd name="connsiteY200" fmla="*/ 6460 h 10000"/>
                  <a:gd name="connsiteX201" fmla="*/ 6778 w 10000"/>
                  <a:gd name="connsiteY201" fmla="*/ 6453 h 10000"/>
                  <a:gd name="connsiteX202" fmla="*/ 6805 w 10000"/>
                  <a:gd name="connsiteY202" fmla="*/ 6460 h 10000"/>
                  <a:gd name="connsiteX203" fmla="*/ 6836 w 10000"/>
                  <a:gd name="connsiteY203" fmla="*/ 6503 h 10000"/>
                  <a:gd name="connsiteX204" fmla="*/ 6863 w 10000"/>
                  <a:gd name="connsiteY204" fmla="*/ 6565 h 10000"/>
                  <a:gd name="connsiteX205" fmla="*/ 6890 w 10000"/>
                  <a:gd name="connsiteY205" fmla="*/ 6658 h 10000"/>
                  <a:gd name="connsiteX206" fmla="*/ 6922 w 10000"/>
                  <a:gd name="connsiteY206" fmla="*/ 6789 h 10000"/>
                  <a:gd name="connsiteX207" fmla="*/ 6949 w 10000"/>
                  <a:gd name="connsiteY207" fmla="*/ 6975 h 10000"/>
                  <a:gd name="connsiteX208" fmla="*/ 6981 w 10000"/>
                  <a:gd name="connsiteY208" fmla="*/ 7236 h 10000"/>
                  <a:gd name="connsiteX209" fmla="*/ 7008 w 10000"/>
                  <a:gd name="connsiteY209" fmla="*/ 7634 h 10000"/>
                  <a:gd name="connsiteX210" fmla="*/ 7035 w 10000"/>
                  <a:gd name="connsiteY210" fmla="*/ 8460 h 10000"/>
                  <a:gd name="connsiteX211" fmla="*/ 7066 w 10000"/>
                  <a:gd name="connsiteY211" fmla="*/ 8969 h 10000"/>
                  <a:gd name="connsiteX212" fmla="*/ 7093 w 10000"/>
                  <a:gd name="connsiteY212" fmla="*/ 7801 h 10000"/>
                  <a:gd name="connsiteX213" fmla="*/ 7125 w 10000"/>
                  <a:gd name="connsiteY213" fmla="*/ 7329 h 10000"/>
                  <a:gd name="connsiteX214" fmla="*/ 7152 w 10000"/>
                  <a:gd name="connsiteY214" fmla="*/ 7037 h 10000"/>
                  <a:gd name="connsiteX215" fmla="*/ 7179 w 10000"/>
                  <a:gd name="connsiteY215" fmla="*/ 6839 h 10000"/>
                  <a:gd name="connsiteX216" fmla="*/ 7210 w 10000"/>
                  <a:gd name="connsiteY216" fmla="*/ 6696 h 10000"/>
                  <a:gd name="connsiteX217" fmla="*/ 7237 w 10000"/>
                  <a:gd name="connsiteY217" fmla="*/ 6590 h 10000"/>
                  <a:gd name="connsiteX218" fmla="*/ 7269 w 10000"/>
                  <a:gd name="connsiteY218" fmla="*/ 6516 h 10000"/>
                  <a:gd name="connsiteX219" fmla="*/ 7296 w 10000"/>
                  <a:gd name="connsiteY219" fmla="*/ 6472 h 10000"/>
                  <a:gd name="connsiteX220" fmla="*/ 7323 w 10000"/>
                  <a:gd name="connsiteY220" fmla="*/ 6447 h 10000"/>
                  <a:gd name="connsiteX221" fmla="*/ 7350 w 10000"/>
                  <a:gd name="connsiteY221" fmla="*/ 6447 h 10000"/>
                  <a:gd name="connsiteX222" fmla="*/ 7382 w 10000"/>
                  <a:gd name="connsiteY222" fmla="*/ 6466 h 10000"/>
                  <a:gd name="connsiteX223" fmla="*/ 7409 w 10000"/>
                  <a:gd name="connsiteY223" fmla="*/ 6509 h 10000"/>
                  <a:gd name="connsiteX224" fmla="*/ 7440 w 10000"/>
                  <a:gd name="connsiteY224" fmla="*/ 6578 h 10000"/>
                  <a:gd name="connsiteX225" fmla="*/ 7467 w 10000"/>
                  <a:gd name="connsiteY225" fmla="*/ 6677 h 10000"/>
                  <a:gd name="connsiteX226" fmla="*/ 7494 w 10000"/>
                  <a:gd name="connsiteY226" fmla="*/ 6814 h 10000"/>
                  <a:gd name="connsiteX227" fmla="*/ 7526 w 10000"/>
                  <a:gd name="connsiteY227" fmla="*/ 7006 h 10000"/>
                  <a:gd name="connsiteX228" fmla="*/ 7553 w 10000"/>
                  <a:gd name="connsiteY228" fmla="*/ 7273 h 10000"/>
                  <a:gd name="connsiteX229" fmla="*/ 7584 w 10000"/>
                  <a:gd name="connsiteY229" fmla="*/ 7696 h 10000"/>
                  <a:gd name="connsiteX230" fmla="*/ 7612 w 10000"/>
                  <a:gd name="connsiteY230" fmla="*/ 8584 h 10000"/>
                  <a:gd name="connsiteX231" fmla="*/ 7639 w 10000"/>
                  <a:gd name="connsiteY231" fmla="*/ 8814 h 10000"/>
                  <a:gd name="connsiteX232" fmla="*/ 7670 w 10000"/>
                  <a:gd name="connsiteY232" fmla="*/ 7770 h 10000"/>
                  <a:gd name="connsiteX233" fmla="*/ 7697 w 10000"/>
                  <a:gd name="connsiteY233" fmla="*/ 7317 h 10000"/>
                  <a:gd name="connsiteX234" fmla="*/ 7729 w 10000"/>
                  <a:gd name="connsiteY234" fmla="*/ 7031 h 10000"/>
                  <a:gd name="connsiteX235" fmla="*/ 7756 w 10000"/>
                  <a:gd name="connsiteY235" fmla="*/ 6839 h 10000"/>
                  <a:gd name="connsiteX236" fmla="*/ 7783 w 10000"/>
                  <a:gd name="connsiteY236" fmla="*/ 6696 h 10000"/>
                  <a:gd name="connsiteX237" fmla="*/ 7810 w 10000"/>
                  <a:gd name="connsiteY237" fmla="*/ 6590 h 10000"/>
                  <a:gd name="connsiteX238" fmla="*/ 7841 w 10000"/>
                  <a:gd name="connsiteY238" fmla="*/ 6522 h 10000"/>
                  <a:gd name="connsiteX239" fmla="*/ 7868 w 10000"/>
                  <a:gd name="connsiteY239" fmla="*/ 6472 h 10000"/>
                  <a:gd name="connsiteX240" fmla="*/ 7900 w 10000"/>
                  <a:gd name="connsiteY240" fmla="*/ 6447 h 10000"/>
                  <a:gd name="connsiteX241" fmla="*/ 7927 w 10000"/>
                  <a:gd name="connsiteY241" fmla="*/ 6447 h 10000"/>
                  <a:gd name="connsiteX242" fmla="*/ 7954 w 10000"/>
                  <a:gd name="connsiteY242" fmla="*/ 6466 h 10000"/>
                  <a:gd name="connsiteX243" fmla="*/ 7986 w 10000"/>
                  <a:gd name="connsiteY243" fmla="*/ 6509 h 10000"/>
                  <a:gd name="connsiteX244" fmla="*/ 8013 w 10000"/>
                  <a:gd name="connsiteY244" fmla="*/ 6578 h 10000"/>
                  <a:gd name="connsiteX245" fmla="*/ 8044 w 10000"/>
                  <a:gd name="connsiteY245" fmla="*/ 6683 h 10000"/>
                  <a:gd name="connsiteX246" fmla="*/ 8071 w 10000"/>
                  <a:gd name="connsiteY246" fmla="*/ 6820 h 10000"/>
                  <a:gd name="connsiteX247" fmla="*/ 8098 w 10000"/>
                  <a:gd name="connsiteY247" fmla="*/ 7006 h 10000"/>
                  <a:gd name="connsiteX248" fmla="*/ 8130 w 10000"/>
                  <a:gd name="connsiteY248" fmla="*/ 7280 h 10000"/>
                  <a:gd name="connsiteX249" fmla="*/ 8157 w 10000"/>
                  <a:gd name="connsiteY249" fmla="*/ 7714 h 10000"/>
                  <a:gd name="connsiteX250" fmla="*/ 8188 w 10000"/>
                  <a:gd name="connsiteY250" fmla="*/ 8671 h 10000"/>
                  <a:gd name="connsiteX251" fmla="*/ 8215 w 10000"/>
                  <a:gd name="connsiteY251" fmla="*/ 8696 h 10000"/>
                  <a:gd name="connsiteX252" fmla="*/ 8242 w 10000"/>
                  <a:gd name="connsiteY252" fmla="*/ 7720 h 10000"/>
                  <a:gd name="connsiteX253" fmla="*/ 8274 w 10000"/>
                  <a:gd name="connsiteY253" fmla="*/ 7286 h 10000"/>
                  <a:gd name="connsiteX254" fmla="*/ 8301 w 10000"/>
                  <a:gd name="connsiteY254" fmla="*/ 7006 h 10000"/>
                  <a:gd name="connsiteX255" fmla="*/ 8328 w 10000"/>
                  <a:gd name="connsiteY255" fmla="*/ 6820 h 10000"/>
                  <a:gd name="connsiteX256" fmla="*/ 8360 w 10000"/>
                  <a:gd name="connsiteY256" fmla="*/ 6683 h 10000"/>
                  <a:gd name="connsiteX257" fmla="*/ 8387 w 10000"/>
                  <a:gd name="connsiteY257" fmla="*/ 6584 h 10000"/>
                  <a:gd name="connsiteX258" fmla="*/ 8418 w 10000"/>
                  <a:gd name="connsiteY258" fmla="*/ 6516 h 10000"/>
                  <a:gd name="connsiteX259" fmla="*/ 8445 w 10000"/>
                  <a:gd name="connsiteY259" fmla="*/ 6472 h 10000"/>
                  <a:gd name="connsiteX260" fmla="*/ 8472 w 10000"/>
                  <a:gd name="connsiteY260" fmla="*/ 6453 h 10000"/>
                  <a:gd name="connsiteX261" fmla="*/ 8504 w 10000"/>
                  <a:gd name="connsiteY261" fmla="*/ 6460 h 10000"/>
                  <a:gd name="connsiteX262" fmla="*/ 8531 w 10000"/>
                  <a:gd name="connsiteY262" fmla="*/ 6491 h 10000"/>
                  <a:gd name="connsiteX263" fmla="*/ 8562 w 10000"/>
                  <a:gd name="connsiteY263" fmla="*/ 6553 h 10000"/>
                  <a:gd name="connsiteX264" fmla="*/ 8589 w 10000"/>
                  <a:gd name="connsiteY264" fmla="*/ 6640 h 10000"/>
                  <a:gd name="connsiteX265" fmla="*/ 8616 w 10000"/>
                  <a:gd name="connsiteY265" fmla="*/ 6770 h 10000"/>
                  <a:gd name="connsiteX266" fmla="*/ 8648 w 10000"/>
                  <a:gd name="connsiteY266" fmla="*/ 6944 h 10000"/>
                  <a:gd name="connsiteX267" fmla="*/ 8675 w 10000"/>
                  <a:gd name="connsiteY267" fmla="*/ 7205 h 10000"/>
                  <a:gd name="connsiteX268" fmla="*/ 8707 w 10000"/>
                  <a:gd name="connsiteY268" fmla="*/ 7615 h 10000"/>
                  <a:gd name="connsiteX269" fmla="*/ 8734 w 10000"/>
                  <a:gd name="connsiteY269" fmla="*/ 8460 h 10000"/>
                  <a:gd name="connsiteX270" fmla="*/ 8761 w 10000"/>
                  <a:gd name="connsiteY270" fmla="*/ 8839 h 10000"/>
                  <a:gd name="connsiteX271" fmla="*/ 8788 w 10000"/>
                  <a:gd name="connsiteY271" fmla="*/ 7733 h 10000"/>
                  <a:gd name="connsiteX272" fmla="*/ 8819 w 10000"/>
                  <a:gd name="connsiteY272" fmla="*/ 7267 h 10000"/>
                  <a:gd name="connsiteX273" fmla="*/ 8851 w 10000"/>
                  <a:gd name="connsiteY273" fmla="*/ 6981 h 10000"/>
                  <a:gd name="connsiteX274" fmla="*/ 8878 w 10000"/>
                  <a:gd name="connsiteY274" fmla="*/ 6783 h 10000"/>
                  <a:gd name="connsiteX275" fmla="*/ 8905 w 10000"/>
                  <a:gd name="connsiteY275" fmla="*/ 6646 h 10000"/>
                  <a:gd name="connsiteX276" fmla="*/ 8932 w 10000"/>
                  <a:gd name="connsiteY276" fmla="*/ 6547 h 10000"/>
                  <a:gd name="connsiteX277" fmla="*/ 8963 w 10000"/>
                  <a:gd name="connsiteY277" fmla="*/ 6484 h 10000"/>
                  <a:gd name="connsiteX278" fmla="*/ 8991 w 10000"/>
                  <a:gd name="connsiteY278" fmla="*/ 6453 h 10000"/>
                  <a:gd name="connsiteX279" fmla="*/ 9022 w 10000"/>
                  <a:gd name="connsiteY279" fmla="*/ 6447 h 10000"/>
                  <a:gd name="connsiteX280" fmla="*/ 9049 w 10000"/>
                  <a:gd name="connsiteY280" fmla="*/ 6472 h 10000"/>
                  <a:gd name="connsiteX281" fmla="*/ 9076 w 10000"/>
                  <a:gd name="connsiteY281" fmla="*/ 6528 h 10000"/>
                  <a:gd name="connsiteX282" fmla="*/ 9108 w 10000"/>
                  <a:gd name="connsiteY282" fmla="*/ 6621 h 10000"/>
                  <a:gd name="connsiteX283" fmla="*/ 9135 w 10000"/>
                  <a:gd name="connsiteY283" fmla="*/ 6758 h 10000"/>
                  <a:gd name="connsiteX284" fmla="*/ 9166 w 10000"/>
                  <a:gd name="connsiteY284" fmla="*/ 6957 h 10000"/>
                  <a:gd name="connsiteX285" fmla="*/ 9193 w 10000"/>
                  <a:gd name="connsiteY285" fmla="*/ 7267 h 10000"/>
                  <a:gd name="connsiteX286" fmla="*/ 9220 w 10000"/>
                  <a:gd name="connsiteY286" fmla="*/ 7814 h 10000"/>
                  <a:gd name="connsiteX287" fmla="*/ 9252 w 10000"/>
                  <a:gd name="connsiteY287" fmla="*/ 9863 h 10000"/>
                  <a:gd name="connsiteX288" fmla="*/ 9279 w 10000"/>
                  <a:gd name="connsiteY288" fmla="*/ 7988 h 10000"/>
                  <a:gd name="connsiteX289" fmla="*/ 9306 w 10000"/>
                  <a:gd name="connsiteY289" fmla="*/ 7335 h 10000"/>
                  <a:gd name="connsiteX290" fmla="*/ 9338 w 10000"/>
                  <a:gd name="connsiteY290" fmla="*/ 6988 h 10000"/>
                  <a:gd name="connsiteX291" fmla="*/ 9365 w 10000"/>
                  <a:gd name="connsiteY291" fmla="*/ 6758 h 10000"/>
                  <a:gd name="connsiteX292" fmla="*/ 9396 w 10000"/>
                  <a:gd name="connsiteY292" fmla="*/ 6602 h 10000"/>
                  <a:gd name="connsiteX293" fmla="*/ 9423 w 10000"/>
                  <a:gd name="connsiteY293" fmla="*/ 6503 h 10000"/>
                  <a:gd name="connsiteX294" fmla="*/ 9450 w 10000"/>
                  <a:gd name="connsiteY294" fmla="*/ 6447 h 10000"/>
                  <a:gd name="connsiteX295" fmla="*/ 9482 w 10000"/>
                  <a:gd name="connsiteY295" fmla="*/ 6435 h 10000"/>
                  <a:gd name="connsiteX296" fmla="*/ 9509 w 10000"/>
                  <a:gd name="connsiteY296" fmla="*/ 6460 h 10000"/>
                  <a:gd name="connsiteX297" fmla="*/ 9540 w 10000"/>
                  <a:gd name="connsiteY297" fmla="*/ 6534 h 10000"/>
                  <a:gd name="connsiteX298" fmla="*/ 9567 w 10000"/>
                  <a:gd name="connsiteY298" fmla="*/ 6665 h 10000"/>
                  <a:gd name="connsiteX299" fmla="*/ 9594 w 10000"/>
                  <a:gd name="connsiteY299" fmla="*/ 6882 h 10000"/>
                  <a:gd name="connsiteX300" fmla="*/ 9626 w 10000"/>
                  <a:gd name="connsiteY300" fmla="*/ 7242 h 10000"/>
                  <a:gd name="connsiteX301" fmla="*/ 9653 w 10000"/>
                  <a:gd name="connsiteY301" fmla="*/ 7981 h 10000"/>
                  <a:gd name="connsiteX302" fmla="*/ 9680 w 10000"/>
                  <a:gd name="connsiteY302" fmla="*/ 8820 h 10000"/>
                  <a:gd name="connsiteX303" fmla="*/ 9712 w 10000"/>
                  <a:gd name="connsiteY303" fmla="*/ 7484 h 10000"/>
                  <a:gd name="connsiteX304" fmla="*/ 9739 w 10000"/>
                  <a:gd name="connsiteY304" fmla="*/ 7012 h 10000"/>
                  <a:gd name="connsiteX305" fmla="*/ 9766 w 10000"/>
                  <a:gd name="connsiteY305" fmla="*/ 6758 h 10000"/>
                  <a:gd name="connsiteX306" fmla="*/ 9797 w 10000"/>
                  <a:gd name="connsiteY306" fmla="*/ 6615 h 10000"/>
                  <a:gd name="connsiteX307" fmla="*/ 9824 w 10000"/>
                  <a:gd name="connsiteY307" fmla="*/ 6559 h 10000"/>
                  <a:gd name="connsiteX308" fmla="*/ 9856 w 10000"/>
                  <a:gd name="connsiteY308" fmla="*/ 6590 h 10000"/>
                  <a:gd name="connsiteX309" fmla="*/ 9883 w 10000"/>
                  <a:gd name="connsiteY309" fmla="*/ 6708 h 10000"/>
                  <a:gd name="connsiteX310" fmla="*/ 9910 w 10000"/>
                  <a:gd name="connsiteY310" fmla="*/ 6950 h 10000"/>
                  <a:gd name="connsiteX311" fmla="*/ 9941 w 10000"/>
                  <a:gd name="connsiteY311" fmla="*/ 7404 h 10000"/>
                  <a:gd name="connsiteX312" fmla="*/ 9968 w 10000"/>
                  <a:gd name="connsiteY312" fmla="*/ 8516 h 10000"/>
                  <a:gd name="connsiteX313" fmla="*/ 10000 w 10000"/>
                  <a:gd name="connsiteY313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470 w 10000"/>
                  <a:gd name="connsiteY87" fmla="*/ 149 h 10000"/>
                  <a:gd name="connsiteX88" fmla="*/ 3556 w 10000"/>
                  <a:gd name="connsiteY88" fmla="*/ 68 h 10000"/>
                  <a:gd name="connsiteX89" fmla="*/ 3587 w 10000"/>
                  <a:gd name="connsiteY89" fmla="*/ 43 h 10000"/>
                  <a:gd name="connsiteX90" fmla="*/ 3614 w 10000"/>
                  <a:gd name="connsiteY90" fmla="*/ 31 h 10000"/>
                  <a:gd name="connsiteX91" fmla="*/ 3641 w 10000"/>
                  <a:gd name="connsiteY91" fmla="*/ 19 h 10000"/>
                  <a:gd name="connsiteX92" fmla="*/ 3673 w 10000"/>
                  <a:gd name="connsiteY92" fmla="*/ 6 h 10000"/>
                  <a:gd name="connsiteX93" fmla="*/ 3700 w 10000"/>
                  <a:gd name="connsiteY93" fmla="*/ 6 h 10000"/>
                  <a:gd name="connsiteX94" fmla="*/ 3731 w 10000"/>
                  <a:gd name="connsiteY94" fmla="*/ 0 h 10000"/>
                  <a:gd name="connsiteX95" fmla="*/ 3758 w 10000"/>
                  <a:gd name="connsiteY95" fmla="*/ 0 h 10000"/>
                  <a:gd name="connsiteX96" fmla="*/ 3785 w 10000"/>
                  <a:gd name="connsiteY96" fmla="*/ 6 h 10000"/>
                  <a:gd name="connsiteX97" fmla="*/ 3817 w 10000"/>
                  <a:gd name="connsiteY97" fmla="*/ 12 h 10000"/>
                  <a:gd name="connsiteX98" fmla="*/ 3844 w 10000"/>
                  <a:gd name="connsiteY98" fmla="*/ 19 h 10000"/>
                  <a:gd name="connsiteX99" fmla="*/ 3876 w 10000"/>
                  <a:gd name="connsiteY99" fmla="*/ 31 h 10000"/>
                  <a:gd name="connsiteX100" fmla="*/ 3903 w 10000"/>
                  <a:gd name="connsiteY100" fmla="*/ 43 h 10000"/>
                  <a:gd name="connsiteX101" fmla="*/ 3930 w 10000"/>
                  <a:gd name="connsiteY101" fmla="*/ 62 h 10000"/>
                  <a:gd name="connsiteX102" fmla="*/ 3957 w 10000"/>
                  <a:gd name="connsiteY102" fmla="*/ 81 h 10000"/>
                  <a:gd name="connsiteX103" fmla="*/ 3988 w 10000"/>
                  <a:gd name="connsiteY103" fmla="*/ 106 h 10000"/>
                  <a:gd name="connsiteX104" fmla="*/ 4015 w 10000"/>
                  <a:gd name="connsiteY104" fmla="*/ 130 h 10000"/>
                  <a:gd name="connsiteX105" fmla="*/ 4047 w 10000"/>
                  <a:gd name="connsiteY105" fmla="*/ 155 h 10000"/>
                  <a:gd name="connsiteX106" fmla="*/ 4074 w 10000"/>
                  <a:gd name="connsiteY106" fmla="*/ 186 h 10000"/>
                  <a:gd name="connsiteX107" fmla="*/ 4101 w 10000"/>
                  <a:gd name="connsiteY107" fmla="*/ 217 h 10000"/>
                  <a:gd name="connsiteX108" fmla="*/ 4132 w 10000"/>
                  <a:gd name="connsiteY108" fmla="*/ 255 h 10000"/>
                  <a:gd name="connsiteX109" fmla="*/ 4160 w 10000"/>
                  <a:gd name="connsiteY109" fmla="*/ 292 h 10000"/>
                  <a:gd name="connsiteX110" fmla="*/ 4191 w 10000"/>
                  <a:gd name="connsiteY110" fmla="*/ 329 h 10000"/>
                  <a:gd name="connsiteX111" fmla="*/ 4218 w 10000"/>
                  <a:gd name="connsiteY111" fmla="*/ 373 h 10000"/>
                  <a:gd name="connsiteX112" fmla="*/ 4245 w 10000"/>
                  <a:gd name="connsiteY112" fmla="*/ 422 h 10000"/>
                  <a:gd name="connsiteX113" fmla="*/ 4277 w 10000"/>
                  <a:gd name="connsiteY113" fmla="*/ 466 h 10000"/>
                  <a:gd name="connsiteX114" fmla="*/ 4304 w 10000"/>
                  <a:gd name="connsiteY114" fmla="*/ 522 h 10000"/>
                  <a:gd name="connsiteX115" fmla="*/ 4335 w 10000"/>
                  <a:gd name="connsiteY115" fmla="*/ 571 h 10000"/>
                  <a:gd name="connsiteX116" fmla="*/ 4362 w 10000"/>
                  <a:gd name="connsiteY116" fmla="*/ 634 h 10000"/>
                  <a:gd name="connsiteX117" fmla="*/ 4389 w 10000"/>
                  <a:gd name="connsiteY117" fmla="*/ 689 h 10000"/>
                  <a:gd name="connsiteX118" fmla="*/ 4421 w 10000"/>
                  <a:gd name="connsiteY118" fmla="*/ 752 h 10000"/>
                  <a:gd name="connsiteX119" fmla="*/ 4448 w 10000"/>
                  <a:gd name="connsiteY119" fmla="*/ 820 h 10000"/>
                  <a:gd name="connsiteX120" fmla="*/ 4475 w 10000"/>
                  <a:gd name="connsiteY120" fmla="*/ 888 h 10000"/>
                  <a:gd name="connsiteX121" fmla="*/ 4507 w 10000"/>
                  <a:gd name="connsiteY121" fmla="*/ 957 h 10000"/>
                  <a:gd name="connsiteX122" fmla="*/ 4534 w 10000"/>
                  <a:gd name="connsiteY122" fmla="*/ 1037 h 10000"/>
                  <a:gd name="connsiteX123" fmla="*/ 4565 w 10000"/>
                  <a:gd name="connsiteY123" fmla="*/ 1118 h 10000"/>
                  <a:gd name="connsiteX124" fmla="*/ 4592 w 10000"/>
                  <a:gd name="connsiteY124" fmla="*/ 1199 h 10000"/>
                  <a:gd name="connsiteX125" fmla="*/ 4619 w 10000"/>
                  <a:gd name="connsiteY125" fmla="*/ 1286 h 10000"/>
                  <a:gd name="connsiteX126" fmla="*/ 4651 w 10000"/>
                  <a:gd name="connsiteY126" fmla="*/ 1373 h 10000"/>
                  <a:gd name="connsiteX127" fmla="*/ 4678 w 10000"/>
                  <a:gd name="connsiteY127" fmla="*/ 1472 h 10000"/>
                  <a:gd name="connsiteX128" fmla="*/ 4709 w 10000"/>
                  <a:gd name="connsiteY128" fmla="*/ 1565 h 10000"/>
                  <a:gd name="connsiteX129" fmla="*/ 4736 w 10000"/>
                  <a:gd name="connsiteY129" fmla="*/ 1671 h 10000"/>
                  <a:gd name="connsiteX130" fmla="*/ 4763 w 10000"/>
                  <a:gd name="connsiteY130" fmla="*/ 1776 h 10000"/>
                  <a:gd name="connsiteX131" fmla="*/ 4795 w 10000"/>
                  <a:gd name="connsiteY131" fmla="*/ 1894 h 10000"/>
                  <a:gd name="connsiteX132" fmla="*/ 4822 w 10000"/>
                  <a:gd name="connsiteY132" fmla="*/ 2012 h 10000"/>
                  <a:gd name="connsiteX133" fmla="*/ 4854 w 10000"/>
                  <a:gd name="connsiteY133" fmla="*/ 2137 h 10000"/>
                  <a:gd name="connsiteX134" fmla="*/ 4881 w 10000"/>
                  <a:gd name="connsiteY134" fmla="*/ 2267 h 10000"/>
                  <a:gd name="connsiteX135" fmla="*/ 4908 w 10000"/>
                  <a:gd name="connsiteY135" fmla="*/ 2404 h 10000"/>
                  <a:gd name="connsiteX136" fmla="*/ 4935 w 10000"/>
                  <a:gd name="connsiteY136" fmla="*/ 2553 h 10000"/>
                  <a:gd name="connsiteX137" fmla="*/ 4966 w 10000"/>
                  <a:gd name="connsiteY137" fmla="*/ 2708 h 10000"/>
                  <a:gd name="connsiteX138" fmla="*/ 4993 w 10000"/>
                  <a:gd name="connsiteY138" fmla="*/ 2870 h 10000"/>
                  <a:gd name="connsiteX139" fmla="*/ 5025 w 10000"/>
                  <a:gd name="connsiteY139" fmla="*/ 3043 h 10000"/>
                  <a:gd name="connsiteX140" fmla="*/ 5052 w 10000"/>
                  <a:gd name="connsiteY140" fmla="*/ 3230 h 10000"/>
                  <a:gd name="connsiteX141" fmla="*/ 5079 w 10000"/>
                  <a:gd name="connsiteY141" fmla="*/ 3429 h 10000"/>
                  <a:gd name="connsiteX142" fmla="*/ 5110 w 10000"/>
                  <a:gd name="connsiteY142" fmla="*/ 3646 h 10000"/>
                  <a:gd name="connsiteX143" fmla="*/ 5137 w 10000"/>
                  <a:gd name="connsiteY143" fmla="*/ 3882 h 10000"/>
                  <a:gd name="connsiteX144" fmla="*/ 5169 w 10000"/>
                  <a:gd name="connsiteY144" fmla="*/ 4143 h 10000"/>
                  <a:gd name="connsiteX145" fmla="*/ 5196 w 10000"/>
                  <a:gd name="connsiteY145" fmla="*/ 4441 h 10000"/>
                  <a:gd name="connsiteX146" fmla="*/ 5223 w 10000"/>
                  <a:gd name="connsiteY146" fmla="*/ 4789 h 10000"/>
                  <a:gd name="connsiteX147" fmla="*/ 5255 w 10000"/>
                  <a:gd name="connsiteY147" fmla="*/ 5205 h 10000"/>
                  <a:gd name="connsiteX148" fmla="*/ 5282 w 10000"/>
                  <a:gd name="connsiteY148" fmla="*/ 5758 h 10000"/>
                  <a:gd name="connsiteX149" fmla="*/ 5313 w 10000"/>
                  <a:gd name="connsiteY149" fmla="*/ 6671 h 10000"/>
                  <a:gd name="connsiteX150" fmla="*/ 5340 w 10000"/>
                  <a:gd name="connsiteY150" fmla="*/ 7776 h 10000"/>
                  <a:gd name="connsiteX151" fmla="*/ 5367 w 10000"/>
                  <a:gd name="connsiteY151" fmla="*/ 6565 h 10000"/>
                  <a:gd name="connsiteX152" fmla="*/ 5399 w 10000"/>
                  <a:gd name="connsiteY152" fmla="*/ 6255 h 10000"/>
                  <a:gd name="connsiteX153" fmla="*/ 5426 w 10000"/>
                  <a:gd name="connsiteY153" fmla="*/ 6155 h 10000"/>
                  <a:gd name="connsiteX154" fmla="*/ 5453 w 10000"/>
                  <a:gd name="connsiteY154" fmla="*/ 6180 h 10000"/>
                  <a:gd name="connsiteX155" fmla="*/ 5484 w 10000"/>
                  <a:gd name="connsiteY155" fmla="*/ 6286 h 10000"/>
                  <a:gd name="connsiteX156" fmla="*/ 5511 w 10000"/>
                  <a:gd name="connsiteY156" fmla="*/ 6484 h 10000"/>
                  <a:gd name="connsiteX157" fmla="*/ 5539 w 10000"/>
                  <a:gd name="connsiteY157" fmla="*/ 6801 h 10000"/>
                  <a:gd name="connsiteX158" fmla="*/ 5570 w 10000"/>
                  <a:gd name="connsiteY158" fmla="*/ 7373 h 10000"/>
                  <a:gd name="connsiteX159" fmla="*/ 5597 w 10000"/>
                  <a:gd name="connsiteY159" fmla="*/ 9447 h 10000"/>
                  <a:gd name="connsiteX160" fmla="*/ 5629 w 10000"/>
                  <a:gd name="connsiteY160" fmla="*/ 7621 h 10000"/>
                  <a:gd name="connsiteX161" fmla="*/ 5656 w 10000"/>
                  <a:gd name="connsiteY161" fmla="*/ 7012 h 10000"/>
                  <a:gd name="connsiteX162" fmla="*/ 5683 w 10000"/>
                  <a:gd name="connsiteY162" fmla="*/ 6708 h 10000"/>
                  <a:gd name="connsiteX163" fmla="*/ 5714 w 10000"/>
                  <a:gd name="connsiteY163" fmla="*/ 6534 h 10000"/>
                  <a:gd name="connsiteX164" fmla="*/ 5741 w 10000"/>
                  <a:gd name="connsiteY164" fmla="*/ 6429 h 10000"/>
                  <a:gd name="connsiteX165" fmla="*/ 5773 w 10000"/>
                  <a:gd name="connsiteY165" fmla="*/ 6385 h 10000"/>
                  <a:gd name="connsiteX166" fmla="*/ 5800 w 10000"/>
                  <a:gd name="connsiteY166" fmla="*/ 6385 h 10000"/>
                  <a:gd name="connsiteX167" fmla="*/ 5827 w 10000"/>
                  <a:gd name="connsiteY167" fmla="*/ 6429 h 10000"/>
                  <a:gd name="connsiteX168" fmla="*/ 5858 w 10000"/>
                  <a:gd name="connsiteY168" fmla="*/ 6516 h 10000"/>
                  <a:gd name="connsiteX169" fmla="*/ 5886 w 10000"/>
                  <a:gd name="connsiteY169" fmla="*/ 6646 h 10000"/>
                  <a:gd name="connsiteX170" fmla="*/ 5913 w 10000"/>
                  <a:gd name="connsiteY170" fmla="*/ 6845 h 10000"/>
                  <a:gd name="connsiteX171" fmla="*/ 5944 w 10000"/>
                  <a:gd name="connsiteY171" fmla="*/ 7149 h 10000"/>
                  <a:gd name="connsiteX172" fmla="*/ 5971 w 10000"/>
                  <a:gd name="connsiteY172" fmla="*/ 7658 h 10000"/>
                  <a:gd name="connsiteX173" fmla="*/ 6003 w 10000"/>
                  <a:gd name="connsiteY173" fmla="*/ 9093 h 10000"/>
                  <a:gd name="connsiteX174" fmla="*/ 6030 w 10000"/>
                  <a:gd name="connsiteY174" fmla="*/ 8106 h 10000"/>
                  <a:gd name="connsiteX175" fmla="*/ 6057 w 10000"/>
                  <a:gd name="connsiteY175" fmla="*/ 7385 h 10000"/>
                  <a:gd name="connsiteX176" fmla="*/ 6088 w 10000"/>
                  <a:gd name="connsiteY176" fmla="*/ 7019 h 10000"/>
                  <a:gd name="connsiteX177" fmla="*/ 6115 w 10000"/>
                  <a:gd name="connsiteY177" fmla="*/ 6789 h 10000"/>
                  <a:gd name="connsiteX178" fmla="*/ 6147 w 10000"/>
                  <a:gd name="connsiteY178" fmla="*/ 6634 h 10000"/>
                  <a:gd name="connsiteX179" fmla="*/ 6174 w 10000"/>
                  <a:gd name="connsiteY179" fmla="*/ 6534 h 10000"/>
                  <a:gd name="connsiteX180" fmla="*/ 6201 w 10000"/>
                  <a:gd name="connsiteY180" fmla="*/ 6472 h 10000"/>
                  <a:gd name="connsiteX181" fmla="*/ 6233 w 10000"/>
                  <a:gd name="connsiteY181" fmla="*/ 6441 h 10000"/>
                  <a:gd name="connsiteX182" fmla="*/ 6260 w 10000"/>
                  <a:gd name="connsiteY182" fmla="*/ 6435 h 10000"/>
                  <a:gd name="connsiteX183" fmla="*/ 6291 w 10000"/>
                  <a:gd name="connsiteY183" fmla="*/ 6460 h 10000"/>
                  <a:gd name="connsiteX184" fmla="*/ 6318 w 10000"/>
                  <a:gd name="connsiteY184" fmla="*/ 6516 h 10000"/>
                  <a:gd name="connsiteX185" fmla="*/ 6345 w 10000"/>
                  <a:gd name="connsiteY185" fmla="*/ 6609 h 10000"/>
                  <a:gd name="connsiteX186" fmla="*/ 6372 w 10000"/>
                  <a:gd name="connsiteY186" fmla="*/ 6733 h 10000"/>
                  <a:gd name="connsiteX187" fmla="*/ 6404 w 10000"/>
                  <a:gd name="connsiteY187" fmla="*/ 6919 h 10000"/>
                  <a:gd name="connsiteX188" fmla="*/ 6431 w 10000"/>
                  <a:gd name="connsiteY188" fmla="*/ 7186 h 10000"/>
                  <a:gd name="connsiteX189" fmla="*/ 6462 w 10000"/>
                  <a:gd name="connsiteY189" fmla="*/ 7596 h 10000"/>
                  <a:gd name="connsiteX190" fmla="*/ 6489 w 10000"/>
                  <a:gd name="connsiteY190" fmla="*/ 8466 h 10000"/>
                  <a:gd name="connsiteX191" fmla="*/ 6516 w 10000"/>
                  <a:gd name="connsiteY191" fmla="*/ 8801 h 10000"/>
                  <a:gd name="connsiteX192" fmla="*/ 6548 w 10000"/>
                  <a:gd name="connsiteY192" fmla="*/ 7714 h 10000"/>
                  <a:gd name="connsiteX193" fmla="*/ 6575 w 10000"/>
                  <a:gd name="connsiteY193" fmla="*/ 7261 h 10000"/>
                  <a:gd name="connsiteX194" fmla="*/ 6607 w 10000"/>
                  <a:gd name="connsiteY194" fmla="*/ 6981 h 10000"/>
                  <a:gd name="connsiteX195" fmla="*/ 6634 w 10000"/>
                  <a:gd name="connsiteY195" fmla="*/ 6795 h 10000"/>
                  <a:gd name="connsiteX196" fmla="*/ 6661 w 10000"/>
                  <a:gd name="connsiteY196" fmla="*/ 6658 h 10000"/>
                  <a:gd name="connsiteX197" fmla="*/ 6692 w 10000"/>
                  <a:gd name="connsiteY197" fmla="*/ 6559 h 10000"/>
                  <a:gd name="connsiteX198" fmla="*/ 6719 w 10000"/>
                  <a:gd name="connsiteY198" fmla="*/ 6497 h 10000"/>
                  <a:gd name="connsiteX199" fmla="*/ 6751 w 10000"/>
                  <a:gd name="connsiteY199" fmla="*/ 6460 h 10000"/>
                  <a:gd name="connsiteX200" fmla="*/ 6778 w 10000"/>
                  <a:gd name="connsiteY200" fmla="*/ 6453 h 10000"/>
                  <a:gd name="connsiteX201" fmla="*/ 6805 w 10000"/>
                  <a:gd name="connsiteY201" fmla="*/ 6460 h 10000"/>
                  <a:gd name="connsiteX202" fmla="*/ 6836 w 10000"/>
                  <a:gd name="connsiteY202" fmla="*/ 6503 h 10000"/>
                  <a:gd name="connsiteX203" fmla="*/ 6863 w 10000"/>
                  <a:gd name="connsiteY203" fmla="*/ 6565 h 10000"/>
                  <a:gd name="connsiteX204" fmla="*/ 6890 w 10000"/>
                  <a:gd name="connsiteY204" fmla="*/ 6658 h 10000"/>
                  <a:gd name="connsiteX205" fmla="*/ 6922 w 10000"/>
                  <a:gd name="connsiteY205" fmla="*/ 6789 h 10000"/>
                  <a:gd name="connsiteX206" fmla="*/ 6949 w 10000"/>
                  <a:gd name="connsiteY206" fmla="*/ 6975 h 10000"/>
                  <a:gd name="connsiteX207" fmla="*/ 6981 w 10000"/>
                  <a:gd name="connsiteY207" fmla="*/ 7236 h 10000"/>
                  <a:gd name="connsiteX208" fmla="*/ 7008 w 10000"/>
                  <a:gd name="connsiteY208" fmla="*/ 7634 h 10000"/>
                  <a:gd name="connsiteX209" fmla="*/ 7035 w 10000"/>
                  <a:gd name="connsiteY209" fmla="*/ 8460 h 10000"/>
                  <a:gd name="connsiteX210" fmla="*/ 7066 w 10000"/>
                  <a:gd name="connsiteY210" fmla="*/ 8969 h 10000"/>
                  <a:gd name="connsiteX211" fmla="*/ 7093 w 10000"/>
                  <a:gd name="connsiteY211" fmla="*/ 7801 h 10000"/>
                  <a:gd name="connsiteX212" fmla="*/ 7125 w 10000"/>
                  <a:gd name="connsiteY212" fmla="*/ 7329 h 10000"/>
                  <a:gd name="connsiteX213" fmla="*/ 7152 w 10000"/>
                  <a:gd name="connsiteY213" fmla="*/ 7037 h 10000"/>
                  <a:gd name="connsiteX214" fmla="*/ 7179 w 10000"/>
                  <a:gd name="connsiteY214" fmla="*/ 6839 h 10000"/>
                  <a:gd name="connsiteX215" fmla="*/ 7210 w 10000"/>
                  <a:gd name="connsiteY215" fmla="*/ 6696 h 10000"/>
                  <a:gd name="connsiteX216" fmla="*/ 7237 w 10000"/>
                  <a:gd name="connsiteY216" fmla="*/ 6590 h 10000"/>
                  <a:gd name="connsiteX217" fmla="*/ 7269 w 10000"/>
                  <a:gd name="connsiteY217" fmla="*/ 6516 h 10000"/>
                  <a:gd name="connsiteX218" fmla="*/ 7296 w 10000"/>
                  <a:gd name="connsiteY218" fmla="*/ 6472 h 10000"/>
                  <a:gd name="connsiteX219" fmla="*/ 7323 w 10000"/>
                  <a:gd name="connsiteY219" fmla="*/ 6447 h 10000"/>
                  <a:gd name="connsiteX220" fmla="*/ 7350 w 10000"/>
                  <a:gd name="connsiteY220" fmla="*/ 6447 h 10000"/>
                  <a:gd name="connsiteX221" fmla="*/ 7382 w 10000"/>
                  <a:gd name="connsiteY221" fmla="*/ 6466 h 10000"/>
                  <a:gd name="connsiteX222" fmla="*/ 7409 w 10000"/>
                  <a:gd name="connsiteY222" fmla="*/ 6509 h 10000"/>
                  <a:gd name="connsiteX223" fmla="*/ 7440 w 10000"/>
                  <a:gd name="connsiteY223" fmla="*/ 6578 h 10000"/>
                  <a:gd name="connsiteX224" fmla="*/ 7467 w 10000"/>
                  <a:gd name="connsiteY224" fmla="*/ 6677 h 10000"/>
                  <a:gd name="connsiteX225" fmla="*/ 7494 w 10000"/>
                  <a:gd name="connsiteY225" fmla="*/ 6814 h 10000"/>
                  <a:gd name="connsiteX226" fmla="*/ 7526 w 10000"/>
                  <a:gd name="connsiteY226" fmla="*/ 7006 h 10000"/>
                  <a:gd name="connsiteX227" fmla="*/ 7553 w 10000"/>
                  <a:gd name="connsiteY227" fmla="*/ 7273 h 10000"/>
                  <a:gd name="connsiteX228" fmla="*/ 7584 w 10000"/>
                  <a:gd name="connsiteY228" fmla="*/ 7696 h 10000"/>
                  <a:gd name="connsiteX229" fmla="*/ 7612 w 10000"/>
                  <a:gd name="connsiteY229" fmla="*/ 8584 h 10000"/>
                  <a:gd name="connsiteX230" fmla="*/ 7639 w 10000"/>
                  <a:gd name="connsiteY230" fmla="*/ 8814 h 10000"/>
                  <a:gd name="connsiteX231" fmla="*/ 7670 w 10000"/>
                  <a:gd name="connsiteY231" fmla="*/ 7770 h 10000"/>
                  <a:gd name="connsiteX232" fmla="*/ 7697 w 10000"/>
                  <a:gd name="connsiteY232" fmla="*/ 7317 h 10000"/>
                  <a:gd name="connsiteX233" fmla="*/ 7729 w 10000"/>
                  <a:gd name="connsiteY233" fmla="*/ 7031 h 10000"/>
                  <a:gd name="connsiteX234" fmla="*/ 7756 w 10000"/>
                  <a:gd name="connsiteY234" fmla="*/ 6839 h 10000"/>
                  <a:gd name="connsiteX235" fmla="*/ 7783 w 10000"/>
                  <a:gd name="connsiteY235" fmla="*/ 6696 h 10000"/>
                  <a:gd name="connsiteX236" fmla="*/ 7810 w 10000"/>
                  <a:gd name="connsiteY236" fmla="*/ 6590 h 10000"/>
                  <a:gd name="connsiteX237" fmla="*/ 7841 w 10000"/>
                  <a:gd name="connsiteY237" fmla="*/ 6522 h 10000"/>
                  <a:gd name="connsiteX238" fmla="*/ 7868 w 10000"/>
                  <a:gd name="connsiteY238" fmla="*/ 6472 h 10000"/>
                  <a:gd name="connsiteX239" fmla="*/ 7900 w 10000"/>
                  <a:gd name="connsiteY239" fmla="*/ 6447 h 10000"/>
                  <a:gd name="connsiteX240" fmla="*/ 7927 w 10000"/>
                  <a:gd name="connsiteY240" fmla="*/ 6447 h 10000"/>
                  <a:gd name="connsiteX241" fmla="*/ 7954 w 10000"/>
                  <a:gd name="connsiteY241" fmla="*/ 6466 h 10000"/>
                  <a:gd name="connsiteX242" fmla="*/ 7986 w 10000"/>
                  <a:gd name="connsiteY242" fmla="*/ 6509 h 10000"/>
                  <a:gd name="connsiteX243" fmla="*/ 8013 w 10000"/>
                  <a:gd name="connsiteY243" fmla="*/ 6578 h 10000"/>
                  <a:gd name="connsiteX244" fmla="*/ 8044 w 10000"/>
                  <a:gd name="connsiteY244" fmla="*/ 6683 h 10000"/>
                  <a:gd name="connsiteX245" fmla="*/ 8071 w 10000"/>
                  <a:gd name="connsiteY245" fmla="*/ 6820 h 10000"/>
                  <a:gd name="connsiteX246" fmla="*/ 8098 w 10000"/>
                  <a:gd name="connsiteY246" fmla="*/ 7006 h 10000"/>
                  <a:gd name="connsiteX247" fmla="*/ 8130 w 10000"/>
                  <a:gd name="connsiteY247" fmla="*/ 7280 h 10000"/>
                  <a:gd name="connsiteX248" fmla="*/ 8157 w 10000"/>
                  <a:gd name="connsiteY248" fmla="*/ 7714 h 10000"/>
                  <a:gd name="connsiteX249" fmla="*/ 8188 w 10000"/>
                  <a:gd name="connsiteY249" fmla="*/ 8671 h 10000"/>
                  <a:gd name="connsiteX250" fmla="*/ 8215 w 10000"/>
                  <a:gd name="connsiteY250" fmla="*/ 8696 h 10000"/>
                  <a:gd name="connsiteX251" fmla="*/ 8242 w 10000"/>
                  <a:gd name="connsiteY251" fmla="*/ 7720 h 10000"/>
                  <a:gd name="connsiteX252" fmla="*/ 8274 w 10000"/>
                  <a:gd name="connsiteY252" fmla="*/ 7286 h 10000"/>
                  <a:gd name="connsiteX253" fmla="*/ 8301 w 10000"/>
                  <a:gd name="connsiteY253" fmla="*/ 7006 h 10000"/>
                  <a:gd name="connsiteX254" fmla="*/ 8328 w 10000"/>
                  <a:gd name="connsiteY254" fmla="*/ 6820 h 10000"/>
                  <a:gd name="connsiteX255" fmla="*/ 8360 w 10000"/>
                  <a:gd name="connsiteY255" fmla="*/ 6683 h 10000"/>
                  <a:gd name="connsiteX256" fmla="*/ 8387 w 10000"/>
                  <a:gd name="connsiteY256" fmla="*/ 6584 h 10000"/>
                  <a:gd name="connsiteX257" fmla="*/ 8418 w 10000"/>
                  <a:gd name="connsiteY257" fmla="*/ 6516 h 10000"/>
                  <a:gd name="connsiteX258" fmla="*/ 8445 w 10000"/>
                  <a:gd name="connsiteY258" fmla="*/ 6472 h 10000"/>
                  <a:gd name="connsiteX259" fmla="*/ 8472 w 10000"/>
                  <a:gd name="connsiteY259" fmla="*/ 6453 h 10000"/>
                  <a:gd name="connsiteX260" fmla="*/ 8504 w 10000"/>
                  <a:gd name="connsiteY260" fmla="*/ 6460 h 10000"/>
                  <a:gd name="connsiteX261" fmla="*/ 8531 w 10000"/>
                  <a:gd name="connsiteY261" fmla="*/ 6491 h 10000"/>
                  <a:gd name="connsiteX262" fmla="*/ 8562 w 10000"/>
                  <a:gd name="connsiteY262" fmla="*/ 6553 h 10000"/>
                  <a:gd name="connsiteX263" fmla="*/ 8589 w 10000"/>
                  <a:gd name="connsiteY263" fmla="*/ 6640 h 10000"/>
                  <a:gd name="connsiteX264" fmla="*/ 8616 w 10000"/>
                  <a:gd name="connsiteY264" fmla="*/ 6770 h 10000"/>
                  <a:gd name="connsiteX265" fmla="*/ 8648 w 10000"/>
                  <a:gd name="connsiteY265" fmla="*/ 6944 h 10000"/>
                  <a:gd name="connsiteX266" fmla="*/ 8675 w 10000"/>
                  <a:gd name="connsiteY266" fmla="*/ 7205 h 10000"/>
                  <a:gd name="connsiteX267" fmla="*/ 8707 w 10000"/>
                  <a:gd name="connsiteY267" fmla="*/ 7615 h 10000"/>
                  <a:gd name="connsiteX268" fmla="*/ 8734 w 10000"/>
                  <a:gd name="connsiteY268" fmla="*/ 8460 h 10000"/>
                  <a:gd name="connsiteX269" fmla="*/ 8761 w 10000"/>
                  <a:gd name="connsiteY269" fmla="*/ 8839 h 10000"/>
                  <a:gd name="connsiteX270" fmla="*/ 8788 w 10000"/>
                  <a:gd name="connsiteY270" fmla="*/ 7733 h 10000"/>
                  <a:gd name="connsiteX271" fmla="*/ 8819 w 10000"/>
                  <a:gd name="connsiteY271" fmla="*/ 7267 h 10000"/>
                  <a:gd name="connsiteX272" fmla="*/ 8851 w 10000"/>
                  <a:gd name="connsiteY272" fmla="*/ 6981 h 10000"/>
                  <a:gd name="connsiteX273" fmla="*/ 8878 w 10000"/>
                  <a:gd name="connsiteY273" fmla="*/ 6783 h 10000"/>
                  <a:gd name="connsiteX274" fmla="*/ 8905 w 10000"/>
                  <a:gd name="connsiteY274" fmla="*/ 6646 h 10000"/>
                  <a:gd name="connsiteX275" fmla="*/ 8932 w 10000"/>
                  <a:gd name="connsiteY275" fmla="*/ 6547 h 10000"/>
                  <a:gd name="connsiteX276" fmla="*/ 8963 w 10000"/>
                  <a:gd name="connsiteY276" fmla="*/ 6484 h 10000"/>
                  <a:gd name="connsiteX277" fmla="*/ 8991 w 10000"/>
                  <a:gd name="connsiteY277" fmla="*/ 6453 h 10000"/>
                  <a:gd name="connsiteX278" fmla="*/ 9022 w 10000"/>
                  <a:gd name="connsiteY278" fmla="*/ 6447 h 10000"/>
                  <a:gd name="connsiteX279" fmla="*/ 9049 w 10000"/>
                  <a:gd name="connsiteY279" fmla="*/ 6472 h 10000"/>
                  <a:gd name="connsiteX280" fmla="*/ 9076 w 10000"/>
                  <a:gd name="connsiteY280" fmla="*/ 6528 h 10000"/>
                  <a:gd name="connsiteX281" fmla="*/ 9108 w 10000"/>
                  <a:gd name="connsiteY281" fmla="*/ 6621 h 10000"/>
                  <a:gd name="connsiteX282" fmla="*/ 9135 w 10000"/>
                  <a:gd name="connsiteY282" fmla="*/ 6758 h 10000"/>
                  <a:gd name="connsiteX283" fmla="*/ 9166 w 10000"/>
                  <a:gd name="connsiteY283" fmla="*/ 6957 h 10000"/>
                  <a:gd name="connsiteX284" fmla="*/ 9193 w 10000"/>
                  <a:gd name="connsiteY284" fmla="*/ 7267 h 10000"/>
                  <a:gd name="connsiteX285" fmla="*/ 9220 w 10000"/>
                  <a:gd name="connsiteY285" fmla="*/ 7814 h 10000"/>
                  <a:gd name="connsiteX286" fmla="*/ 9252 w 10000"/>
                  <a:gd name="connsiteY286" fmla="*/ 9863 h 10000"/>
                  <a:gd name="connsiteX287" fmla="*/ 9279 w 10000"/>
                  <a:gd name="connsiteY287" fmla="*/ 7988 h 10000"/>
                  <a:gd name="connsiteX288" fmla="*/ 9306 w 10000"/>
                  <a:gd name="connsiteY288" fmla="*/ 7335 h 10000"/>
                  <a:gd name="connsiteX289" fmla="*/ 9338 w 10000"/>
                  <a:gd name="connsiteY289" fmla="*/ 6988 h 10000"/>
                  <a:gd name="connsiteX290" fmla="*/ 9365 w 10000"/>
                  <a:gd name="connsiteY290" fmla="*/ 6758 h 10000"/>
                  <a:gd name="connsiteX291" fmla="*/ 9396 w 10000"/>
                  <a:gd name="connsiteY291" fmla="*/ 6602 h 10000"/>
                  <a:gd name="connsiteX292" fmla="*/ 9423 w 10000"/>
                  <a:gd name="connsiteY292" fmla="*/ 6503 h 10000"/>
                  <a:gd name="connsiteX293" fmla="*/ 9450 w 10000"/>
                  <a:gd name="connsiteY293" fmla="*/ 6447 h 10000"/>
                  <a:gd name="connsiteX294" fmla="*/ 9482 w 10000"/>
                  <a:gd name="connsiteY294" fmla="*/ 6435 h 10000"/>
                  <a:gd name="connsiteX295" fmla="*/ 9509 w 10000"/>
                  <a:gd name="connsiteY295" fmla="*/ 6460 h 10000"/>
                  <a:gd name="connsiteX296" fmla="*/ 9540 w 10000"/>
                  <a:gd name="connsiteY296" fmla="*/ 6534 h 10000"/>
                  <a:gd name="connsiteX297" fmla="*/ 9567 w 10000"/>
                  <a:gd name="connsiteY297" fmla="*/ 6665 h 10000"/>
                  <a:gd name="connsiteX298" fmla="*/ 9594 w 10000"/>
                  <a:gd name="connsiteY298" fmla="*/ 6882 h 10000"/>
                  <a:gd name="connsiteX299" fmla="*/ 9626 w 10000"/>
                  <a:gd name="connsiteY299" fmla="*/ 7242 h 10000"/>
                  <a:gd name="connsiteX300" fmla="*/ 9653 w 10000"/>
                  <a:gd name="connsiteY300" fmla="*/ 7981 h 10000"/>
                  <a:gd name="connsiteX301" fmla="*/ 9680 w 10000"/>
                  <a:gd name="connsiteY301" fmla="*/ 8820 h 10000"/>
                  <a:gd name="connsiteX302" fmla="*/ 9712 w 10000"/>
                  <a:gd name="connsiteY302" fmla="*/ 7484 h 10000"/>
                  <a:gd name="connsiteX303" fmla="*/ 9739 w 10000"/>
                  <a:gd name="connsiteY303" fmla="*/ 7012 h 10000"/>
                  <a:gd name="connsiteX304" fmla="*/ 9766 w 10000"/>
                  <a:gd name="connsiteY304" fmla="*/ 6758 h 10000"/>
                  <a:gd name="connsiteX305" fmla="*/ 9797 w 10000"/>
                  <a:gd name="connsiteY305" fmla="*/ 6615 h 10000"/>
                  <a:gd name="connsiteX306" fmla="*/ 9824 w 10000"/>
                  <a:gd name="connsiteY306" fmla="*/ 6559 h 10000"/>
                  <a:gd name="connsiteX307" fmla="*/ 9856 w 10000"/>
                  <a:gd name="connsiteY307" fmla="*/ 6590 h 10000"/>
                  <a:gd name="connsiteX308" fmla="*/ 9883 w 10000"/>
                  <a:gd name="connsiteY308" fmla="*/ 6708 h 10000"/>
                  <a:gd name="connsiteX309" fmla="*/ 9910 w 10000"/>
                  <a:gd name="connsiteY309" fmla="*/ 6950 h 10000"/>
                  <a:gd name="connsiteX310" fmla="*/ 9941 w 10000"/>
                  <a:gd name="connsiteY310" fmla="*/ 7404 h 10000"/>
                  <a:gd name="connsiteX311" fmla="*/ 9968 w 10000"/>
                  <a:gd name="connsiteY311" fmla="*/ 8516 h 10000"/>
                  <a:gd name="connsiteX312" fmla="*/ 10000 w 10000"/>
                  <a:gd name="connsiteY312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587 w 10000"/>
                  <a:gd name="connsiteY88" fmla="*/ 43 h 10000"/>
                  <a:gd name="connsiteX89" fmla="*/ 3614 w 10000"/>
                  <a:gd name="connsiteY89" fmla="*/ 31 h 10000"/>
                  <a:gd name="connsiteX90" fmla="*/ 3641 w 10000"/>
                  <a:gd name="connsiteY90" fmla="*/ 19 h 10000"/>
                  <a:gd name="connsiteX91" fmla="*/ 3673 w 10000"/>
                  <a:gd name="connsiteY91" fmla="*/ 6 h 10000"/>
                  <a:gd name="connsiteX92" fmla="*/ 3700 w 10000"/>
                  <a:gd name="connsiteY92" fmla="*/ 6 h 10000"/>
                  <a:gd name="connsiteX93" fmla="*/ 3731 w 10000"/>
                  <a:gd name="connsiteY93" fmla="*/ 0 h 10000"/>
                  <a:gd name="connsiteX94" fmla="*/ 3758 w 10000"/>
                  <a:gd name="connsiteY94" fmla="*/ 0 h 10000"/>
                  <a:gd name="connsiteX95" fmla="*/ 3785 w 10000"/>
                  <a:gd name="connsiteY95" fmla="*/ 6 h 10000"/>
                  <a:gd name="connsiteX96" fmla="*/ 3817 w 10000"/>
                  <a:gd name="connsiteY96" fmla="*/ 12 h 10000"/>
                  <a:gd name="connsiteX97" fmla="*/ 3844 w 10000"/>
                  <a:gd name="connsiteY97" fmla="*/ 19 h 10000"/>
                  <a:gd name="connsiteX98" fmla="*/ 3876 w 10000"/>
                  <a:gd name="connsiteY98" fmla="*/ 31 h 10000"/>
                  <a:gd name="connsiteX99" fmla="*/ 3903 w 10000"/>
                  <a:gd name="connsiteY99" fmla="*/ 43 h 10000"/>
                  <a:gd name="connsiteX100" fmla="*/ 3930 w 10000"/>
                  <a:gd name="connsiteY100" fmla="*/ 62 h 10000"/>
                  <a:gd name="connsiteX101" fmla="*/ 3957 w 10000"/>
                  <a:gd name="connsiteY101" fmla="*/ 81 h 10000"/>
                  <a:gd name="connsiteX102" fmla="*/ 3988 w 10000"/>
                  <a:gd name="connsiteY102" fmla="*/ 106 h 10000"/>
                  <a:gd name="connsiteX103" fmla="*/ 4015 w 10000"/>
                  <a:gd name="connsiteY103" fmla="*/ 130 h 10000"/>
                  <a:gd name="connsiteX104" fmla="*/ 4047 w 10000"/>
                  <a:gd name="connsiteY104" fmla="*/ 155 h 10000"/>
                  <a:gd name="connsiteX105" fmla="*/ 4074 w 10000"/>
                  <a:gd name="connsiteY105" fmla="*/ 186 h 10000"/>
                  <a:gd name="connsiteX106" fmla="*/ 4101 w 10000"/>
                  <a:gd name="connsiteY106" fmla="*/ 217 h 10000"/>
                  <a:gd name="connsiteX107" fmla="*/ 4132 w 10000"/>
                  <a:gd name="connsiteY107" fmla="*/ 255 h 10000"/>
                  <a:gd name="connsiteX108" fmla="*/ 4160 w 10000"/>
                  <a:gd name="connsiteY108" fmla="*/ 292 h 10000"/>
                  <a:gd name="connsiteX109" fmla="*/ 4191 w 10000"/>
                  <a:gd name="connsiteY109" fmla="*/ 329 h 10000"/>
                  <a:gd name="connsiteX110" fmla="*/ 4218 w 10000"/>
                  <a:gd name="connsiteY110" fmla="*/ 373 h 10000"/>
                  <a:gd name="connsiteX111" fmla="*/ 4245 w 10000"/>
                  <a:gd name="connsiteY111" fmla="*/ 422 h 10000"/>
                  <a:gd name="connsiteX112" fmla="*/ 4277 w 10000"/>
                  <a:gd name="connsiteY112" fmla="*/ 466 h 10000"/>
                  <a:gd name="connsiteX113" fmla="*/ 4304 w 10000"/>
                  <a:gd name="connsiteY113" fmla="*/ 522 h 10000"/>
                  <a:gd name="connsiteX114" fmla="*/ 4335 w 10000"/>
                  <a:gd name="connsiteY114" fmla="*/ 571 h 10000"/>
                  <a:gd name="connsiteX115" fmla="*/ 4362 w 10000"/>
                  <a:gd name="connsiteY115" fmla="*/ 634 h 10000"/>
                  <a:gd name="connsiteX116" fmla="*/ 4389 w 10000"/>
                  <a:gd name="connsiteY116" fmla="*/ 689 h 10000"/>
                  <a:gd name="connsiteX117" fmla="*/ 4421 w 10000"/>
                  <a:gd name="connsiteY117" fmla="*/ 752 h 10000"/>
                  <a:gd name="connsiteX118" fmla="*/ 4448 w 10000"/>
                  <a:gd name="connsiteY118" fmla="*/ 820 h 10000"/>
                  <a:gd name="connsiteX119" fmla="*/ 4475 w 10000"/>
                  <a:gd name="connsiteY119" fmla="*/ 888 h 10000"/>
                  <a:gd name="connsiteX120" fmla="*/ 4507 w 10000"/>
                  <a:gd name="connsiteY120" fmla="*/ 957 h 10000"/>
                  <a:gd name="connsiteX121" fmla="*/ 4534 w 10000"/>
                  <a:gd name="connsiteY121" fmla="*/ 1037 h 10000"/>
                  <a:gd name="connsiteX122" fmla="*/ 4565 w 10000"/>
                  <a:gd name="connsiteY122" fmla="*/ 1118 h 10000"/>
                  <a:gd name="connsiteX123" fmla="*/ 4592 w 10000"/>
                  <a:gd name="connsiteY123" fmla="*/ 1199 h 10000"/>
                  <a:gd name="connsiteX124" fmla="*/ 4619 w 10000"/>
                  <a:gd name="connsiteY124" fmla="*/ 1286 h 10000"/>
                  <a:gd name="connsiteX125" fmla="*/ 4651 w 10000"/>
                  <a:gd name="connsiteY125" fmla="*/ 1373 h 10000"/>
                  <a:gd name="connsiteX126" fmla="*/ 4678 w 10000"/>
                  <a:gd name="connsiteY126" fmla="*/ 1472 h 10000"/>
                  <a:gd name="connsiteX127" fmla="*/ 4709 w 10000"/>
                  <a:gd name="connsiteY127" fmla="*/ 1565 h 10000"/>
                  <a:gd name="connsiteX128" fmla="*/ 4736 w 10000"/>
                  <a:gd name="connsiteY128" fmla="*/ 1671 h 10000"/>
                  <a:gd name="connsiteX129" fmla="*/ 4763 w 10000"/>
                  <a:gd name="connsiteY129" fmla="*/ 1776 h 10000"/>
                  <a:gd name="connsiteX130" fmla="*/ 4795 w 10000"/>
                  <a:gd name="connsiteY130" fmla="*/ 1894 h 10000"/>
                  <a:gd name="connsiteX131" fmla="*/ 4822 w 10000"/>
                  <a:gd name="connsiteY131" fmla="*/ 2012 h 10000"/>
                  <a:gd name="connsiteX132" fmla="*/ 4854 w 10000"/>
                  <a:gd name="connsiteY132" fmla="*/ 2137 h 10000"/>
                  <a:gd name="connsiteX133" fmla="*/ 4881 w 10000"/>
                  <a:gd name="connsiteY133" fmla="*/ 2267 h 10000"/>
                  <a:gd name="connsiteX134" fmla="*/ 4908 w 10000"/>
                  <a:gd name="connsiteY134" fmla="*/ 2404 h 10000"/>
                  <a:gd name="connsiteX135" fmla="*/ 4935 w 10000"/>
                  <a:gd name="connsiteY135" fmla="*/ 2553 h 10000"/>
                  <a:gd name="connsiteX136" fmla="*/ 4966 w 10000"/>
                  <a:gd name="connsiteY136" fmla="*/ 2708 h 10000"/>
                  <a:gd name="connsiteX137" fmla="*/ 4993 w 10000"/>
                  <a:gd name="connsiteY137" fmla="*/ 2870 h 10000"/>
                  <a:gd name="connsiteX138" fmla="*/ 5025 w 10000"/>
                  <a:gd name="connsiteY138" fmla="*/ 3043 h 10000"/>
                  <a:gd name="connsiteX139" fmla="*/ 5052 w 10000"/>
                  <a:gd name="connsiteY139" fmla="*/ 3230 h 10000"/>
                  <a:gd name="connsiteX140" fmla="*/ 5079 w 10000"/>
                  <a:gd name="connsiteY140" fmla="*/ 3429 h 10000"/>
                  <a:gd name="connsiteX141" fmla="*/ 5110 w 10000"/>
                  <a:gd name="connsiteY141" fmla="*/ 3646 h 10000"/>
                  <a:gd name="connsiteX142" fmla="*/ 5137 w 10000"/>
                  <a:gd name="connsiteY142" fmla="*/ 3882 h 10000"/>
                  <a:gd name="connsiteX143" fmla="*/ 5169 w 10000"/>
                  <a:gd name="connsiteY143" fmla="*/ 4143 h 10000"/>
                  <a:gd name="connsiteX144" fmla="*/ 5196 w 10000"/>
                  <a:gd name="connsiteY144" fmla="*/ 4441 h 10000"/>
                  <a:gd name="connsiteX145" fmla="*/ 5223 w 10000"/>
                  <a:gd name="connsiteY145" fmla="*/ 4789 h 10000"/>
                  <a:gd name="connsiteX146" fmla="*/ 5255 w 10000"/>
                  <a:gd name="connsiteY146" fmla="*/ 5205 h 10000"/>
                  <a:gd name="connsiteX147" fmla="*/ 5282 w 10000"/>
                  <a:gd name="connsiteY147" fmla="*/ 5758 h 10000"/>
                  <a:gd name="connsiteX148" fmla="*/ 5313 w 10000"/>
                  <a:gd name="connsiteY148" fmla="*/ 6671 h 10000"/>
                  <a:gd name="connsiteX149" fmla="*/ 5340 w 10000"/>
                  <a:gd name="connsiteY149" fmla="*/ 7776 h 10000"/>
                  <a:gd name="connsiteX150" fmla="*/ 5367 w 10000"/>
                  <a:gd name="connsiteY150" fmla="*/ 6565 h 10000"/>
                  <a:gd name="connsiteX151" fmla="*/ 5399 w 10000"/>
                  <a:gd name="connsiteY151" fmla="*/ 6255 h 10000"/>
                  <a:gd name="connsiteX152" fmla="*/ 5426 w 10000"/>
                  <a:gd name="connsiteY152" fmla="*/ 6155 h 10000"/>
                  <a:gd name="connsiteX153" fmla="*/ 5453 w 10000"/>
                  <a:gd name="connsiteY153" fmla="*/ 6180 h 10000"/>
                  <a:gd name="connsiteX154" fmla="*/ 5484 w 10000"/>
                  <a:gd name="connsiteY154" fmla="*/ 6286 h 10000"/>
                  <a:gd name="connsiteX155" fmla="*/ 5511 w 10000"/>
                  <a:gd name="connsiteY155" fmla="*/ 6484 h 10000"/>
                  <a:gd name="connsiteX156" fmla="*/ 5539 w 10000"/>
                  <a:gd name="connsiteY156" fmla="*/ 6801 h 10000"/>
                  <a:gd name="connsiteX157" fmla="*/ 5570 w 10000"/>
                  <a:gd name="connsiteY157" fmla="*/ 7373 h 10000"/>
                  <a:gd name="connsiteX158" fmla="*/ 5597 w 10000"/>
                  <a:gd name="connsiteY158" fmla="*/ 9447 h 10000"/>
                  <a:gd name="connsiteX159" fmla="*/ 5629 w 10000"/>
                  <a:gd name="connsiteY159" fmla="*/ 7621 h 10000"/>
                  <a:gd name="connsiteX160" fmla="*/ 5656 w 10000"/>
                  <a:gd name="connsiteY160" fmla="*/ 7012 h 10000"/>
                  <a:gd name="connsiteX161" fmla="*/ 5683 w 10000"/>
                  <a:gd name="connsiteY161" fmla="*/ 6708 h 10000"/>
                  <a:gd name="connsiteX162" fmla="*/ 5714 w 10000"/>
                  <a:gd name="connsiteY162" fmla="*/ 6534 h 10000"/>
                  <a:gd name="connsiteX163" fmla="*/ 5741 w 10000"/>
                  <a:gd name="connsiteY163" fmla="*/ 6429 h 10000"/>
                  <a:gd name="connsiteX164" fmla="*/ 5773 w 10000"/>
                  <a:gd name="connsiteY164" fmla="*/ 6385 h 10000"/>
                  <a:gd name="connsiteX165" fmla="*/ 5800 w 10000"/>
                  <a:gd name="connsiteY165" fmla="*/ 6385 h 10000"/>
                  <a:gd name="connsiteX166" fmla="*/ 5827 w 10000"/>
                  <a:gd name="connsiteY166" fmla="*/ 6429 h 10000"/>
                  <a:gd name="connsiteX167" fmla="*/ 5858 w 10000"/>
                  <a:gd name="connsiteY167" fmla="*/ 6516 h 10000"/>
                  <a:gd name="connsiteX168" fmla="*/ 5886 w 10000"/>
                  <a:gd name="connsiteY168" fmla="*/ 6646 h 10000"/>
                  <a:gd name="connsiteX169" fmla="*/ 5913 w 10000"/>
                  <a:gd name="connsiteY169" fmla="*/ 6845 h 10000"/>
                  <a:gd name="connsiteX170" fmla="*/ 5944 w 10000"/>
                  <a:gd name="connsiteY170" fmla="*/ 7149 h 10000"/>
                  <a:gd name="connsiteX171" fmla="*/ 5971 w 10000"/>
                  <a:gd name="connsiteY171" fmla="*/ 7658 h 10000"/>
                  <a:gd name="connsiteX172" fmla="*/ 6003 w 10000"/>
                  <a:gd name="connsiteY172" fmla="*/ 9093 h 10000"/>
                  <a:gd name="connsiteX173" fmla="*/ 6030 w 10000"/>
                  <a:gd name="connsiteY173" fmla="*/ 8106 h 10000"/>
                  <a:gd name="connsiteX174" fmla="*/ 6057 w 10000"/>
                  <a:gd name="connsiteY174" fmla="*/ 7385 h 10000"/>
                  <a:gd name="connsiteX175" fmla="*/ 6088 w 10000"/>
                  <a:gd name="connsiteY175" fmla="*/ 7019 h 10000"/>
                  <a:gd name="connsiteX176" fmla="*/ 6115 w 10000"/>
                  <a:gd name="connsiteY176" fmla="*/ 6789 h 10000"/>
                  <a:gd name="connsiteX177" fmla="*/ 6147 w 10000"/>
                  <a:gd name="connsiteY177" fmla="*/ 6634 h 10000"/>
                  <a:gd name="connsiteX178" fmla="*/ 6174 w 10000"/>
                  <a:gd name="connsiteY178" fmla="*/ 6534 h 10000"/>
                  <a:gd name="connsiteX179" fmla="*/ 6201 w 10000"/>
                  <a:gd name="connsiteY179" fmla="*/ 6472 h 10000"/>
                  <a:gd name="connsiteX180" fmla="*/ 6233 w 10000"/>
                  <a:gd name="connsiteY180" fmla="*/ 6441 h 10000"/>
                  <a:gd name="connsiteX181" fmla="*/ 6260 w 10000"/>
                  <a:gd name="connsiteY181" fmla="*/ 6435 h 10000"/>
                  <a:gd name="connsiteX182" fmla="*/ 6291 w 10000"/>
                  <a:gd name="connsiteY182" fmla="*/ 6460 h 10000"/>
                  <a:gd name="connsiteX183" fmla="*/ 6318 w 10000"/>
                  <a:gd name="connsiteY183" fmla="*/ 6516 h 10000"/>
                  <a:gd name="connsiteX184" fmla="*/ 6345 w 10000"/>
                  <a:gd name="connsiteY184" fmla="*/ 6609 h 10000"/>
                  <a:gd name="connsiteX185" fmla="*/ 6372 w 10000"/>
                  <a:gd name="connsiteY185" fmla="*/ 6733 h 10000"/>
                  <a:gd name="connsiteX186" fmla="*/ 6404 w 10000"/>
                  <a:gd name="connsiteY186" fmla="*/ 6919 h 10000"/>
                  <a:gd name="connsiteX187" fmla="*/ 6431 w 10000"/>
                  <a:gd name="connsiteY187" fmla="*/ 7186 h 10000"/>
                  <a:gd name="connsiteX188" fmla="*/ 6462 w 10000"/>
                  <a:gd name="connsiteY188" fmla="*/ 7596 h 10000"/>
                  <a:gd name="connsiteX189" fmla="*/ 6489 w 10000"/>
                  <a:gd name="connsiteY189" fmla="*/ 8466 h 10000"/>
                  <a:gd name="connsiteX190" fmla="*/ 6516 w 10000"/>
                  <a:gd name="connsiteY190" fmla="*/ 8801 h 10000"/>
                  <a:gd name="connsiteX191" fmla="*/ 6548 w 10000"/>
                  <a:gd name="connsiteY191" fmla="*/ 7714 h 10000"/>
                  <a:gd name="connsiteX192" fmla="*/ 6575 w 10000"/>
                  <a:gd name="connsiteY192" fmla="*/ 7261 h 10000"/>
                  <a:gd name="connsiteX193" fmla="*/ 6607 w 10000"/>
                  <a:gd name="connsiteY193" fmla="*/ 6981 h 10000"/>
                  <a:gd name="connsiteX194" fmla="*/ 6634 w 10000"/>
                  <a:gd name="connsiteY194" fmla="*/ 6795 h 10000"/>
                  <a:gd name="connsiteX195" fmla="*/ 6661 w 10000"/>
                  <a:gd name="connsiteY195" fmla="*/ 6658 h 10000"/>
                  <a:gd name="connsiteX196" fmla="*/ 6692 w 10000"/>
                  <a:gd name="connsiteY196" fmla="*/ 6559 h 10000"/>
                  <a:gd name="connsiteX197" fmla="*/ 6719 w 10000"/>
                  <a:gd name="connsiteY197" fmla="*/ 6497 h 10000"/>
                  <a:gd name="connsiteX198" fmla="*/ 6751 w 10000"/>
                  <a:gd name="connsiteY198" fmla="*/ 6460 h 10000"/>
                  <a:gd name="connsiteX199" fmla="*/ 6778 w 10000"/>
                  <a:gd name="connsiteY199" fmla="*/ 6453 h 10000"/>
                  <a:gd name="connsiteX200" fmla="*/ 6805 w 10000"/>
                  <a:gd name="connsiteY200" fmla="*/ 6460 h 10000"/>
                  <a:gd name="connsiteX201" fmla="*/ 6836 w 10000"/>
                  <a:gd name="connsiteY201" fmla="*/ 6503 h 10000"/>
                  <a:gd name="connsiteX202" fmla="*/ 6863 w 10000"/>
                  <a:gd name="connsiteY202" fmla="*/ 6565 h 10000"/>
                  <a:gd name="connsiteX203" fmla="*/ 6890 w 10000"/>
                  <a:gd name="connsiteY203" fmla="*/ 6658 h 10000"/>
                  <a:gd name="connsiteX204" fmla="*/ 6922 w 10000"/>
                  <a:gd name="connsiteY204" fmla="*/ 6789 h 10000"/>
                  <a:gd name="connsiteX205" fmla="*/ 6949 w 10000"/>
                  <a:gd name="connsiteY205" fmla="*/ 6975 h 10000"/>
                  <a:gd name="connsiteX206" fmla="*/ 6981 w 10000"/>
                  <a:gd name="connsiteY206" fmla="*/ 7236 h 10000"/>
                  <a:gd name="connsiteX207" fmla="*/ 7008 w 10000"/>
                  <a:gd name="connsiteY207" fmla="*/ 7634 h 10000"/>
                  <a:gd name="connsiteX208" fmla="*/ 7035 w 10000"/>
                  <a:gd name="connsiteY208" fmla="*/ 8460 h 10000"/>
                  <a:gd name="connsiteX209" fmla="*/ 7066 w 10000"/>
                  <a:gd name="connsiteY209" fmla="*/ 8969 h 10000"/>
                  <a:gd name="connsiteX210" fmla="*/ 7093 w 10000"/>
                  <a:gd name="connsiteY210" fmla="*/ 7801 h 10000"/>
                  <a:gd name="connsiteX211" fmla="*/ 7125 w 10000"/>
                  <a:gd name="connsiteY211" fmla="*/ 7329 h 10000"/>
                  <a:gd name="connsiteX212" fmla="*/ 7152 w 10000"/>
                  <a:gd name="connsiteY212" fmla="*/ 7037 h 10000"/>
                  <a:gd name="connsiteX213" fmla="*/ 7179 w 10000"/>
                  <a:gd name="connsiteY213" fmla="*/ 6839 h 10000"/>
                  <a:gd name="connsiteX214" fmla="*/ 7210 w 10000"/>
                  <a:gd name="connsiteY214" fmla="*/ 6696 h 10000"/>
                  <a:gd name="connsiteX215" fmla="*/ 7237 w 10000"/>
                  <a:gd name="connsiteY215" fmla="*/ 6590 h 10000"/>
                  <a:gd name="connsiteX216" fmla="*/ 7269 w 10000"/>
                  <a:gd name="connsiteY216" fmla="*/ 6516 h 10000"/>
                  <a:gd name="connsiteX217" fmla="*/ 7296 w 10000"/>
                  <a:gd name="connsiteY217" fmla="*/ 6472 h 10000"/>
                  <a:gd name="connsiteX218" fmla="*/ 7323 w 10000"/>
                  <a:gd name="connsiteY218" fmla="*/ 6447 h 10000"/>
                  <a:gd name="connsiteX219" fmla="*/ 7350 w 10000"/>
                  <a:gd name="connsiteY219" fmla="*/ 6447 h 10000"/>
                  <a:gd name="connsiteX220" fmla="*/ 7382 w 10000"/>
                  <a:gd name="connsiteY220" fmla="*/ 6466 h 10000"/>
                  <a:gd name="connsiteX221" fmla="*/ 7409 w 10000"/>
                  <a:gd name="connsiteY221" fmla="*/ 6509 h 10000"/>
                  <a:gd name="connsiteX222" fmla="*/ 7440 w 10000"/>
                  <a:gd name="connsiteY222" fmla="*/ 6578 h 10000"/>
                  <a:gd name="connsiteX223" fmla="*/ 7467 w 10000"/>
                  <a:gd name="connsiteY223" fmla="*/ 6677 h 10000"/>
                  <a:gd name="connsiteX224" fmla="*/ 7494 w 10000"/>
                  <a:gd name="connsiteY224" fmla="*/ 6814 h 10000"/>
                  <a:gd name="connsiteX225" fmla="*/ 7526 w 10000"/>
                  <a:gd name="connsiteY225" fmla="*/ 7006 h 10000"/>
                  <a:gd name="connsiteX226" fmla="*/ 7553 w 10000"/>
                  <a:gd name="connsiteY226" fmla="*/ 7273 h 10000"/>
                  <a:gd name="connsiteX227" fmla="*/ 7584 w 10000"/>
                  <a:gd name="connsiteY227" fmla="*/ 7696 h 10000"/>
                  <a:gd name="connsiteX228" fmla="*/ 7612 w 10000"/>
                  <a:gd name="connsiteY228" fmla="*/ 8584 h 10000"/>
                  <a:gd name="connsiteX229" fmla="*/ 7639 w 10000"/>
                  <a:gd name="connsiteY229" fmla="*/ 8814 h 10000"/>
                  <a:gd name="connsiteX230" fmla="*/ 7670 w 10000"/>
                  <a:gd name="connsiteY230" fmla="*/ 7770 h 10000"/>
                  <a:gd name="connsiteX231" fmla="*/ 7697 w 10000"/>
                  <a:gd name="connsiteY231" fmla="*/ 7317 h 10000"/>
                  <a:gd name="connsiteX232" fmla="*/ 7729 w 10000"/>
                  <a:gd name="connsiteY232" fmla="*/ 7031 h 10000"/>
                  <a:gd name="connsiteX233" fmla="*/ 7756 w 10000"/>
                  <a:gd name="connsiteY233" fmla="*/ 6839 h 10000"/>
                  <a:gd name="connsiteX234" fmla="*/ 7783 w 10000"/>
                  <a:gd name="connsiteY234" fmla="*/ 6696 h 10000"/>
                  <a:gd name="connsiteX235" fmla="*/ 7810 w 10000"/>
                  <a:gd name="connsiteY235" fmla="*/ 6590 h 10000"/>
                  <a:gd name="connsiteX236" fmla="*/ 7841 w 10000"/>
                  <a:gd name="connsiteY236" fmla="*/ 6522 h 10000"/>
                  <a:gd name="connsiteX237" fmla="*/ 7868 w 10000"/>
                  <a:gd name="connsiteY237" fmla="*/ 6472 h 10000"/>
                  <a:gd name="connsiteX238" fmla="*/ 7900 w 10000"/>
                  <a:gd name="connsiteY238" fmla="*/ 6447 h 10000"/>
                  <a:gd name="connsiteX239" fmla="*/ 7927 w 10000"/>
                  <a:gd name="connsiteY239" fmla="*/ 6447 h 10000"/>
                  <a:gd name="connsiteX240" fmla="*/ 7954 w 10000"/>
                  <a:gd name="connsiteY240" fmla="*/ 6466 h 10000"/>
                  <a:gd name="connsiteX241" fmla="*/ 7986 w 10000"/>
                  <a:gd name="connsiteY241" fmla="*/ 6509 h 10000"/>
                  <a:gd name="connsiteX242" fmla="*/ 8013 w 10000"/>
                  <a:gd name="connsiteY242" fmla="*/ 6578 h 10000"/>
                  <a:gd name="connsiteX243" fmla="*/ 8044 w 10000"/>
                  <a:gd name="connsiteY243" fmla="*/ 6683 h 10000"/>
                  <a:gd name="connsiteX244" fmla="*/ 8071 w 10000"/>
                  <a:gd name="connsiteY244" fmla="*/ 6820 h 10000"/>
                  <a:gd name="connsiteX245" fmla="*/ 8098 w 10000"/>
                  <a:gd name="connsiteY245" fmla="*/ 7006 h 10000"/>
                  <a:gd name="connsiteX246" fmla="*/ 8130 w 10000"/>
                  <a:gd name="connsiteY246" fmla="*/ 7280 h 10000"/>
                  <a:gd name="connsiteX247" fmla="*/ 8157 w 10000"/>
                  <a:gd name="connsiteY247" fmla="*/ 7714 h 10000"/>
                  <a:gd name="connsiteX248" fmla="*/ 8188 w 10000"/>
                  <a:gd name="connsiteY248" fmla="*/ 8671 h 10000"/>
                  <a:gd name="connsiteX249" fmla="*/ 8215 w 10000"/>
                  <a:gd name="connsiteY249" fmla="*/ 8696 h 10000"/>
                  <a:gd name="connsiteX250" fmla="*/ 8242 w 10000"/>
                  <a:gd name="connsiteY250" fmla="*/ 7720 h 10000"/>
                  <a:gd name="connsiteX251" fmla="*/ 8274 w 10000"/>
                  <a:gd name="connsiteY251" fmla="*/ 7286 h 10000"/>
                  <a:gd name="connsiteX252" fmla="*/ 8301 w 10000"/>
                  <a:gd name="connsiteY252" fmla="*/ 7006 h 10000"/>
                  <a:gd name="connsiteX253" fmla="*/ 8328 w 10000"/>
                  <a:gd name="connsiteY253" fmla="*/ 6820 h 10000"/>
                  <a:gd name="connsiteX254" fmla="*/ 8360 w 10000"/>
                  <a:gd name="connsiteY254" fmla="*/ 6683 h 10000"/>
                  <a:gd name="connsiteX255" fmla="*/ 8387 w 10000"/>
                  <a:gd name="connsiteY255" fmla="*/ 6584 h 10000"/>
                  <a:gd name="connsiteX256" fmla="*/ 8418 w 10000"/>
                  <a:gd name="connsiteY256" fmla="*/ 6516 h 10000"/>
                  <a:gd name="connsiteX257" fmla="*/ 8445 w 10000"/>
                  <a:gd name="connsiteY257" fmla="*/ 6472 h 10000"/>
                  <a:gd name="connsiteX258" fmla="*/ 8472 w 10000"/>
                  <a:gd name="connsiteY258" fmla="*/ 6453 h 10000"/>
                  <a:gd name="connsiteX259" fmla="*/ 8504 w 10000"/>
                  <a:gd name="connsiteY259" fmla="*/ 6460 h 10000"/>
                  <a:gd name="connsiteX260" fmla="*/ 8531 w 10000"/>
                  <a:gd name="connsiteY260" fmla="*/ 6491 h 10000"/>
                  <a:gd name="connsiteX261" fmla="*/ 8562 w 10000"/>
                  <a:gd name="connsiteY261" fmla="*/ 6553 h 10000"/>
                  <a:gd name="connsiteX262" fmla="*/ 8589 w 10000"/>
                  <a:gd name="connsiteY262" fmla="*/ 6640 h 10000"/>
                  <a:gd name="connsiteX263" fmla="*/ 8616 w 10000"/>
                  <a:gd name="connsiteY263" fmla="*/ 6770 h 10000"/>
                  <a:gd name="connsiteX264" fmla="*/ 8648 w 10000"/>
                  <a:gd name="connsiteY264" fmla="*/ 6944 h 10000"/>
                  <a:gd name="connsiteX265" fmla="*/ 8675 w 10000"/>
                  <a:gd name="connsiteY265" fmla="*/ 7205 h 10000"/>
                  <a:gd name="connsiteX266" fmla="*/ 8707 w 10000"/>
                  <a:gd name="connsiteY266" fmla="*/ 7615 h 10000"/>
                  <a:gd name="connsiteX267" fmla="*/ 8734 w 10000"/>
                  <a:gd name="connsiteY267" fmla="*/ 8460 h 10000"/>
                  <a:gd name="connsiteX268" fmla="*/ 8761 w 10000"/>
                  <a:gd name="connsiteY268" fmla="*/ 8839 h 10000"/>
                  <a:gd name="connsiteX269" fmla="*/ 8788 w 10000"/>
                  <a:gd name="connsiteY269" fmla="*/ 7733 h 10000"/>
                  <a:gd name="connsiteX270" fmla="*/ 8819 w 10000"/>
                  <a:gd name="connsiteY270" fmla="*/ 7267 h 10000"/>
                  <a:gd name="connsiteX271" fmla="*/ 8851 w 10000"/>
                  <a:gd name="connsiteY271" fmla="*/ 6981 h 10000"/>
                  <a:gd name="connsiteX272" fmla="*/ 8878 w 10000"/>
                  <a:gd name="connsiteY272" fmla="*/ 6783 h 10000"/>
                  <a:gd name="connsiteX273" fmla="*/ 8905 w 10000"/>
                  <a:gd name="connsiteY273" fmla="*/ 6646 h 10000"/>
                  <a:gd name="connsiteX274" fmla="*/ 8932 w 10000"/>
                  <a:gd name="connsiteY274" fmla="*/ 6547 h 10000"/>
                  <a:gd name="connsiteX275" fmla="*/ 8963 w 10000"/>
                  <a:gd name="connsiteY275" fmla="*/ 6484 h 10000"/>
                  <a:gd name="connsiteX276" fmla="*/ 8991 w 10000"/>
                  <a:gd name="connsiteY276" fmla="*/ 6453 h 10000"/>
                  <a:gd name="connsiteX277" fmla="*/ 9022 w 10000"/>
                  <a:gd name="connsiteY277" fmla="*/ 6447 h 10000"/>
                  <a:gd name="connsiteX278" fmla="*/ 9049 w 10000"/>
                  <a:gd name="connsiteY278" fmla="*/ 6472 h 10000"/>
                  <a:gd name="connsiteX279" fmla="*/ 9076 w 10000"/>
                  <a:gd name="connsiteY279" fmla="*/ 6528 h 10000"/>
                  <a:gd name="connsiteX280" fmla="*/ 9108 w 10000"/>
                  <a:gd name="connsiteY280" fmla="*/ 6621 h 10000"/>
                  <a:gd name="connsiteX281" fmla="*/ 9135 w 10000"/>
                  <a:gd name="connsiteY281" fmla="*/ 6758 h 10000"/>
                  <a:gd name="connsiteX282" fmla="*/ 9166 w 10000"/>
                  <a:gd name="connsiteY282" fmla="*/ 6957 h 10000"/>
                  <a:gd name="connsiteX283" fmla="*/ 9193 w 10000"/>
                  <a:gd name="connsiteY283" fmla="*/ 7267 h 10000"/>
                  <a:gd name="connsiteX284" fmla="*/ 9220 w 10000"/>
                  <a:gd name="connsiteY284" fmla="*/ 7814 h 10000"/>
                  <a:gd name="connsiteX285" fmla="*/ 9252 w 10000"/>
                  <a:gd name="connsiteY285" fmla="*/ 9863 h 10000"/>
                  <a:gd name="connsiteX286" fmla="*/ 9279 w 10000"/>
                  <a:gd name="connsiteY286" fmla="*/ 7988 h 10000"/>
                  <a:gd name="connsiteX287" fmla="*/ 9306 w 10000"/>
                  <a:gd name="connsiteY287" fmla="*/ 7335 h 10000"/>
                  <a:gd name="connsiteX288" fmla="*/ 9338 w 10000"/>
                  <a:gd name="connsiteY288" fmla="*/ 6988 h 10000"/>
                  <a:gd name="connsiteX289" fmla="*/ 9365 w 10000"/>
                  <a:gd name="connsiteY289" fmla="*/ 6758 h 10000"/>
                  <a:gd name="connsiteX290" fmla="*/ 9396 w 10000"/>
                  <a:gd name="connsiteY290" fmla="*/ 6602 h 10000"/>
                  <a:gd name="connsiteX291" fmla="*/ 9423 w 10000"/>
                  <a:gd name="connsiteY291" fmla="*/ 6503 h 10000"/>
                  <a:gd name="connsiteX292" fmla="*/ 9450 w 10000"/>
                  <a:gd name="connsiteY292" fmla="*/ 6447 h 10000"/>
                  <a:gd name="connsiteX293" fmla="*/ 9482 w 10000"/>
                  <a:gd name="connsiteY293" fmla="*/ 6435 h 10000"/>
                  <a:gd name="connsiteX294" fmla="*/ 9509 w 10000"/>
                  <a:gd name="connsiteY294" fmla="*/ 6460 h 10000"/>
                  <a:gd name="connsiteX295" fmla="*/ 9540 w 10000"/>
                  <a:gd name="connsiteY295" fmla="*/ 6534 h 10000"/>
                  <a:gd name="connsiteX296" fmla="*/ 9567 w 10000"/>
                  <a:gd name="connsiteY296" fmla="*/ 6665 h 10000"/>
                  <a:gd name="connsiteX297" fmla="*/ 9594 w 10000"/>
                  <a:gd name="connsiteY297" fmla="*/ 6882 h 10000"/>
                  <a:gd name="connsiteX298" fmla="*/ 9626 w 10000"/>
                  <a:gd name="connsiteY298" fmla="*/ 7242 h 10000"/>
                  <a:gd name="connsiteX299" fmla="*/ 9653 w 10000"/>
                  <a:gd name="connsiteY299" fmla="*/ 7981 h 10000"/>
                  <a:gd name="connsiteX300" fmla="*/ 9680 w 10000"/>
                  <a:gd name="connsiteY300" fmla="*/ 8820 h 10000"/>
                  <a:gd name="connsiteX301" fmla="*/ 9712 w 10000"/>
                  <a:gd name="connsiteY301" fmla="*/ 7484 h 10000"/>
                  <a:gd name="connsiteX302" fmla="*/ 9739 w 10000"/>
                  <a:gd name="connsiteY302" fmla="*/ 7012 h 10000"/>
                  <a:gd name="connsiteX303" fmla="*/ 9766 w 10000"/>
                  <a:gd name="connsiteY303" fmla="*/ 6758 h 10000"/>
                  <a:gd name="connsiteX304" fmla="*/ 9797 w 10000"/>
                  <a:gd name="connsiteY304" fmla="*/ 6615 h 10000"/>
                  <a:gd name="connsiteX305" fmla="*/ 9824 w 10000"/>
                  <a:gd name="connsiteY305" fmla="*/ 6559 h 10000"/>
                  <a:gd name="connsiteX306" fmla="*/ 9856 w 10000"/>
                  <a:gd name="connsiteY306" fmla="*/ 6590 h 10000"/>
                  <a:gd name="connsiteX307" fmla="*/ 9883 w 10000"/>
                  <a:gd name="connsiteY307" fmla="*/ 6708 h 10000"/>
                  <a:gd name="connsiteX308" fmla="*/ 9910 w 10000"/>
                  <a:gd name="connsiteY308" fmla="*/ 6950 h 10000"/>
                  <a:gd name="connsiteX309" fmla="*/ 9941 w 10000"/>
                  <a:gd name="connsiteY309" fmla="*/ 7404 h 10000"/>
                  <a:gd name="connsiteX310" fmla="*/ 9968 w 10000"/>
                  <a:gd name="connsiteY310" fmla="*/ 8516 h 10000"/>
                  <a:gd name="connsiteX311" fmla="*/ 10000 w 10000"/>
                  <a:gd name="connsiteY311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2465 w 10000"/>
                  <a:gd name="connsiteY86" fmla="*/ 50 h 10000"/>
                  <a:gd name="connsiteX87" fmla="*/ 3556 w 10000"/>
                  <a:gd name="connsiteY87" fmla="*/ 68 h 10000"/>
                  <a:gd name="connsiteX88" fmla="*/ 3614 w 10000"/>
                  <a:gd name="connsiteY88" fmla="*/ 31 h 10000"/>
                  <a:gd name="connsiteX89" fmla="*/ 3641 w 10000"/>
                  <a:gd name="connsiteY89" fmla="*/ 19 h 10000"/>
                  <a:gd name="connsiteX90" fmla="*/ 3673 w 10000"/>
                  <a:gd name="connsiteY90" fmla="*/ 6 h 10000"/>
                  <a:gd name="connsiteX91" fmla="*/ 3700 w 10000"/>
                  <a:gd name="connsiteY91" fmla="*/ 6 h 10000"/>
                  <a:gd name="connsiteX92" fmla="*/ 3731 w 10000"/>
                  <a:gd name="connsiteY92" fmla="*/ 0 h 10000"/>
                  <a:gd name="connsiteX93" fmla="*/ 3758 w 10000"/>
                  <a:gd name="connsiteY93" fmla="*/ 0 h 10000"/>
                  <a:gd name="connsiteX94" fmla="*/ 3785 w 10000"/>
                  <a:gd name="connsiteY94" fmla="*/ 6 h 10000"/>
                  <a:gd name="connsiteX95" fmla="*/ 3817 w 10000"/>
                  <a:gd name="connsiteY95" fmla="*/ 12 h 10000"/>
                  <a:gd name="connsiteX96" fmla="*/ 3844 w 10000"/>
                  <a:gd name="connsiteY96" fmla="*/ 19 h 10000"/>
                  <a:gd name="connsiteX97" fmla="*/ 3876 w 10000"/>
                  <a:gd name="connsiteY97" fmla="*/ 31 h 10000"/>
                  <a:gd name="connsiteX98" fmla="*/ 3903 w 10000"/>
                  <a:gd name="connsiteY98" fmla="*/ 43 h 10000"/>
                  <a:gd name="connsiteX99" fmla="*/ 3930 w 10000"/>
                  <a:gd name="connsiteY99" fmla="*/ 62 h 10000"/>
                  <a:gd name="connsiteX100" fmla="*/ 3957 w 10000"/>
                  <a:gd name="connsiteY100" fmla="*/ 81 h 10000"/>
                  <a:gd name="connsiteX101" fmla="*/ 3988 w 10000"/>
                  <a:gd name="connsiteY101" fmla="*/ 106 h 10000"/>
                  <a:gd name="connsiteX102" fmla="*/ 4015 w 10000"/>
                  <a:gd name="connsiteY102" fmla="*/ 130 h 10000"/>
                  <a:gd name="connsiteX103" fmla="*/ 4047 w 10000"/>
                  <a:gd name="connsiteY103" fmla="*/ 155 h 10000"/>
                  <a:gd name="connsiteX104" fmla="*/ 4074 w 10000"/>
                  <a:gd name="connsiteY104" fmla="*/ 186 h 10000"/>
                  <a:gd name="connsiteX105" fmla="*/ 4101 w 10000"/>
                  <a:gd name="connsiteY105" fmla="*/ 217 h 10000"/>
                  <a:gd name="connsiteX106" fmla="*/ 4132 w 10000"/>
                  <a:gd name="connsiteY106" fmla="*/ 255 h 10000"/>
                  <a:gd name="connsiteX107" fmla="*/ 4160 w 10000"/>
                  <a:gd name="connsiteY107" fmla="*/ 292 h 10000"/>
                  <a:gd name="connsiteX108" fmla="*/ 4191 w 10000"/>
                  <a:gd name="connsiteY108" fmla="*/ 329 h 10000"/>
                  <a:gd name="connsiteX109" fmla="*/ 4218 w 10000"/>
                  <a:gd name="connsiteY109" fmla="*/ 373 h 10000"/>
                  <a:gd name="connsiteX110" fmla="*/ 4245 w 10000"/>
                  <a:gd name="connsiteY110" fmla="*/ 422 h 10000"/>
                  <a:gd name="connsiteX111" fmla="*/ 4277 w 10000"/>
                  <a:gd name="connsiteY111" fmla="*/ 466 h 10000"/>
                  <a:gd name="connsiteX112" fmla="*/ 4304 w 10000"/>
                  <a:gd name="connsiteY112" fmla="*/ 522 h 10000"/>
                  <a:gd name="connsiteX113" fmla="*/ 4335 w 10000"/>
                  <a:gd name="connsiteY113" fmla="*/ 571 h 10000"/>
                  <a:gd name="connsiteX114" fmla="*/ 4362 w 10000"/>
                  <a:gd name="connsiteY114" fmla="*/ 634 h 10000"/>
                  <a:gd name="connsiteX115" fmla="*/ 4389 w 10000"/>
                  <a:gd name="connsiteY115" fmla="*/ 689 h 10000"/>
                  <a:gd name="connsiteX116" fmla="*/ 4421 w 10000"/>
                  <a:gd name="connsiteY116" fmla="*/ 752 h 10000"/>
                  <a:gd name="connsiteX117" fmla="*/ 4448 w 10000"/>
                  <a:gd name="connsiteY117" fmla="*/ 820 h 10000"/>
                  <a:gd name="connsiteX118" fmla="*/ 4475 w 10000"/>
                  <a:gd name="connsiteY118" fmla="*/ 888 h 10000"/>
                  <a:gd name="connsiteX119" fmla="*/ 4507 w 10000"/>
                  <a:gd name="connsiteY119" fmla="*/ 957 h 10000"/>
                  <a:gd name="connsiteX120" fmla="*/ 4534 w 10000"/>
                  <a:gd name="connsiteY120" fmla="*/ 1037 h 10000"/>
                  <a:gd name="connsiteX121" fmla="*/ 4565 w 10000"/>
                  <a:gd name="connsiteY121" fmla="*/ 1118 h 10000"/>
                  <a:gd name="connsiteX122" fmla="*/ 4592 w 10000"/>
                  <a:gd name="connsiteY122" fmla="*/ 1199 h 10000"/>
                  <a:gd name="connsiteX123" fmla="*/ 4619 w 10000"/>
                  <a:gd name="connsiteY123" fmla="*/ 1286 h 10000"/>
                  <a:gd name="connsiteX124" fmla="*/ 4651 w 10000"/>
                  <a:gd name="connsiteY124" fmla="*/ 1373 h 10000"/>
                  <a:gd name="connsiteX125" fmla="*/ 4678 w 10000"/>
                  <a:gd name="connsiteY125" fmla="*/ 1472 h 10000"/>
                  <a:gd name="connsiteX126" fmla="*/ 4709 w 10000"/>
                  <a:gd name="connsiteY126" fmla="*/ 1565 h 10000"/>
                  <a:gd name="connsiteX127" fmla="*/ 4736 w 10000"/>
                  <a:gd name="connsiteY127" fmla="*/ 1671 h 10000"/>
                  <a:gd name="connsiteX128" fmla="*/ 4763 w 10000"/>
                  <a:gd name="connsiteY128" fmla="*/ 1776 h 10000"/>
                  <a:gd name="connsiteX129" fmla="*/ 4795 w 10000"/>
                  <a:gd name="connsiteY129" fmla="*/ 1894 h 10000"/>
                  <a:gd name="connsiteX130" fmla="*/ 4822 w 10000"/>
                  <a:gd name="connsiteY130" fmla="*/ 2012 h 10000"/>
                  <a:gd name="connsiteX131" fmla="*/ 4854 w 10000"/>
                  <a:gd name="connsiteY131" fmla="*/ 2137 h 10000"/>
                  <a:gd name="connsiteX132" fmla="*/ 4881 w 10000"/>
                  <a:gd name="connsiteY132" fmla="*/ 2267 h 10000"/>
                  <a:gd name="connsiteX133" fmla="*/ 4908 w 10000"/>
                  <a:gd name="connsiteY133" fmla="*/ 2404 h 10000"/>
                  <a:gd name="connsiteX134" fmla="*/ 4935 w 10000"/>
                  <a:gd name="connsiteY134" fmla="*/ 2553 h 10000"/>
                  <a:gd name="connsiteX135" fmla="*/ 4966 w 10000"/>
                  <a:gd name="connsiteY135" fmla="*/ 2708 h 10000"/>
                  <a:gd name="connsiteX136" fmla="*/ 4993 w 10000"/>
                  <a:gd name="connsiteY136" fmla="*/ 2870 h 10000"/>
                  <a:gd name="connsiteX137" fmla="*/ 5025 w 10000"/>
                  <a:gd name="connsiteY137" fmla="*/ 3043 h 10000"/>
                  <a:gd name="connsiteX138" fmla="*/ 5052 w 10000"/>
                  <a:gd name="connsiteY138" fmla="*/ 3230 h 10000"/>
                  <a:gd name="connsiteX139" fmla="*/ 5079 w 10000"/>
                  <a:gd name="connsiteY139" fmla="*/ 3429 h 10000"/>
                  <a:gd name="connsiteX140" fmla="*/ 5110 w 10000"/>
                  <a:gd name="connsiteY140" fmla="*/ 3646 h 10000"/>
                  <a:gd name="connsiteX141" fmla="*/ 5137 w 10000"/>
                  <a:gd name="connsiteY141" fmla="*/ 3882 h 10000"/>
                  <a:gd name="connsiteX142" fmla="*/ 5169 w 10000"/>
                  <a:gd name="connsiteY142" fmla="*/ 4143 h 10000"/>
                  <a:gd name="connsiteX143" fmla="*/ 5196 w 10000"/>
                  <a:gd name="connsiteY143" fmla="*/ 4441 h 10000"/>
                  <a:gd name="connsiteX144" fmla="*/ 5223 w 10000"/>
                  <a:gd name="connsiteY144" fmla="*/ 4789 h 10000"/>
                  <a:gd name="connsiteX145" fmla="*/ 5255 w 10000"/>
                  <a:gd name="connsiteY145" fmla="*/ 5205 h 10000"/>
                  <a:gd name="connsiteX146" fmla="*/ 5282 w 10000"/>
                  <a:gd name="connsiteY146" fmla="*/ 5758 h 10000"/>
                  <a:gd name="connsiteX147" fmla="*/ 5313 w 10000"/>
                  <a:gd name="connsiteY147" fmla="*/ 6671 h 10000"/>
                  <a:gd name="connsiteX148" fmla="*/ 5340 w 10000"/>
                  <a:gd name="connsiteY148" fmla="*/ 7776 h 10000"/>
                  <a:gd name="connsiteX149" fmla="*/ 5367 w 10000"/>
                  <a:gd name="connsiteY149" fmla="*/ 6565 h 10000"/>
                  <a:gd name="connsiteX150" fmla="*/ 5399 w 10000"/>
                  <a:gd name="connsiteY150" fmla="*/ 6255 h 10000"/>
                  <a:gd name="connsiteX151" fmla="*/ 5426 w 10000"/>
                  <a:gd name="connsiteY151" fmla="*/ 6155 h 10000"/>
                  <a:gd name="connsiteX152" fmla="*/ 5453 w 10000"/>
                  <a:gd name="connsiteY152" fmla="*/ 6180 h 10000"/>
                  <a:gd name="connsiteX153" fmla="*/ 5484 w 10000"/>
                  <a:gd name="connsiteY153" fmla="*/ 6286 h 10000"/>
                  <a:gd name="connsiteX154" fmla="*/ 5511 w 10000"/>
                  <a:gd name="connsiteY154" fmla="*/ 6484 h 10000"/>
                  <a:gd name="connsiteX155" fmla="*/ 5539 w 10000"/>
                  <a:gd name="connsiteY155" fmla="*/ 6801 h 10000"/>
                  <a:gd name="connsiteX156" fmla="*/ 5570 w 10000"/>
                  <a:gd name="connsiteY156" fmla="*/ 7373 h 10000"/>
                  <a:gd name="connsiteX157" fmla="*/ 5597 w 10000"/>
                  <a:gd name="connsiteY157" fmla="*/ 9447 h 10000"/>
                  <a:gd name="connsiteX158" fmla="*/ 5629 w 10000"/>
                  <a:gd name="connsiteY158" fmla="*/ 7621 h 10000"/>
                  <a:gd name="connsiteX159" fmla="*/ 5656 w 10000"/>
                  <a:gd name="connsiteY159" fmla="*/ 7012 h 10000"/>
                  <a:gd name="connsiteX160" fmla="*/ 5683 w 10000"/>
                  <a:gd name="connsiteY160" fmla="*/ 6708 h 10000"/>
                  <a:gd name="connsiteX161" fmla="*/ 5714 w 10000"/>
                  <a:gd name="connsiteY161" fmla="*/ 6534 h 10000"/>
                  <a:gd name="connsiteX162" fmla="*/ 5741 w 10000"/>
                  <a:gd name="connsiteY162" fmla="*/ 6429 h 10000"/>
                  <a:gd name="connsiteX163" fmla="*/ 5773 w 10000"/>
                  <a:gd name="connsiteY163" fmla="*/ 6385 h 10000"/>
                  <a:gd name="connsiteX164" fmla="*/ 5800 w 10000"/>
                  <a:gd name="connsiteY164" fmla="*/ 6385 h 10000"/>
                  <a:gd name="connsiteX165" fmla="*/ 5827 w 10000"/>
                  <a:gd name="connsiteY165" fmla="*/ 6429 h 10000"/>
                  <a:gd name="connsiteX166" fmla="*/ 5858 w 10000"/>
                  <a:gd name="connsiteY166" fmla="*/ 6516 h 10000"/>
                  <a:gd name="connsiteX167" fmla="*/ 5886 w 10000"/>
                  <a:gd name="connsiteY167" fmla="*/ 6646 h 10000"/>
                  <a:gd name="connsiteX168" fmla="*/ 5913 w 10000"/>
                  <a:gd name="connsiteY168" fmla="*/ 6845 h 10000"/>
                  <a:gd name="connsiteX169" fmla="*/ 5944 w 10000"/>
                  <a:gd name="connsiteY169" fmla="*/ 7149 h 10000"/>
                  <a:gd name="connsiteX170" fmla="*/ 5971 w 10000"/>
                  <a:gd name="connsiteY170" fmla="*/ 7658 h 10000"/>
                  <a:gd name="connsiteX171" fmla="*/ 6003 w 10000"/>
                  <a:gd name="connsiteY171" fmla="*/ 9093 h 10000"/>
                  <a:gd name="connsiteX172" fmla="*/ 6030 w 10000"/>
                  <a:gd name="connsiteY172" fmla="*/ 8106 h 10000"/>
                  <a:gd name="connsiteX173" fmla="*/ 6057 w 10000"/>
                  <a:gd name="connsiteY173" fmla="*/ 7385 h 10000"/>
                  <a:gd name="connsiteX174" fmla="*/ 6088 w 10000"/>
                  <a:gd name="connsiteY174" fmla="*/ 7019 h 10000"/>
                  <a:gd name="connsiteX175" fmla="*/ 6115 w 10000"/>
                  <a:gd name="connsiteY175" fmla="*/ 6789 h 10000"/>
                  <a:gd name="connsiteX176" fmla="*/ 6147 w 10000"/>
                  <a:gd name="connsiteY176" fmla="*/ 6634 h 10000"/>
                  <a:gd name="connsiteX177" fmla="*/ 6174 w 10000"/>
                  <a:gd name="connsiteY177" fmla="*/ 6534 h 10000"/>
                  <a:gd name="connsiteX178" fmla="*/ 6201 w 10000"/>
                  <a:gd name="connsiteY178" fmla="*/ 6472 h 10000"/>
                  <a:gd name="connsiteX179" fmla="*/ 6233 w 10000"/>
                  <a:gd name="connsiteY179" fmla="*/ 6441 h 10000"/>
                  <a:gd name="connsiteX180" fmla="*/ 6260 w 10000"/>
                  <a:gd name="connsiteY180" fmla="*/ 6435 h 10000"/>
                  <a:gd name="connsiteX181" fmla="*/ 6291 w 10000"/>
                  <a:gd name="connsiteY181" fmla="*/ 6460 h 10000"/>
                  <a:gd name="connsiteX182" fmla="*/ 6318 w 10000"/>
                  <a:gd name="connsiteY182" fmla="*/ 6516 h 10000"/>
                  <a:gd name="connsiteX183" fmla="*/ 6345 w 10000"/>
                  <a:gd name="connsiteY183" fmla="*/ 6609 h 10000"/>
                  <a:gd name="connsiteX184" fmla="*/ 6372 w 10000"/>
                  <a:gd name="connsiteY184" fmla="*/ 6733 h 10000"/>
                  <a:gd name="connsiteX185" fmla="*/ 6404 w 10000"/>
                  <a:gd name="connsiteY185" fmla="*/ 6919 h 10000"/>
                  <a:gd name="connsiteX186" fmla="*/ 6431 w 10000"/>
                  <a:gd name="connsiteY186" fmla="*/ 7186 h 10000"/>
                  <a:gd name="connsiteX187" fmla="*/ 6462 w 10000"/>
                  <a:gd name="connsiteY187" fmla="*/ 7596 h 10000"/>
                  <a:gd name="connsiteX188" fmla="*/ 6489 w 10000"/>
                  <a:gd name="connsiteY188" fmla="*/ 8466 h 10000"/>
                  <a:gd name="connsiteX189" fmla="*/ 6516 w 10000"/>
                  <a:gd name="connsiteY189" fmla="*/ 8801 h 10000"/>
                  <a:gd name="connsiteX190" fmla="*/ 6548 w 10000"/>
                  <a:gd name="connsiteY190" fmla="*/ 7714 h 10000"/>
                  <a:gd name="connsiteX191" fmla="*/ 6575 w 10000"/>
                  <a:gd name="connsiteY191" fmla="*/ 7261 h 10000"/>
                  <a:gd name="connsiteX192" fmla="*/ 6607 w 10000"/>
                  <a:gd name="connsiteY192" fmla="*/ 6981 h 10000"/>
                  <a:gd name="connsiteX193" fmla="*/ 6634 w 10000"/>
                  <a:gd name="connsiteY193" fmla="*/ 6795 h 10000"/>
                  <a:gd name="connsiteX194" fmla="*/ 6661 w 10000"/>
                  <a:gd name="connsiteY194" fmla="*/ 6658 h 10000"/>
                  <a:gd name="connsiteX195" fmla="*/ 6692 w 10000"/>
                  <a:gd name="connsiteY195" fmla="*/ 6559 h 10000"/>
                  <a:gd name="connsiteX196" fmla="*/ 6719 w 10000"/>
                  <a:gd name="connsiteY196" fmla="*/ 6497 h 10000"/>
                  <a:gd name="connsiteX197" fmla="*/ 6751 w 10000"/>
                  <a:gd name="connsiteY197" fmla="*/ 6460 h 10000"/>
                  <a:gd name="connsiteX198" fmla="*/ 6778 w 10000"/>
                  <a:gd name="connsiteY198" fmla="*/ 6453 h 10000"/>
                  <a:gd name="connsiteX199" fmla="*/ 6805 w 10000"/>
                  <a:gd name="connsiteY199" fmla="*/ 6460 h 10000"/>
                  <a:gd name="connsiteX200" fmla="*/ 6836 w 10000"/>
                  <a:gd name="connsiteY200" fmla="*/ 6503 h 10000"/>
                  <a:gd name="connsiteX201" fmla="*/ 6863 w 10000"/>
                  <a:gd name="connsiteY201" fmla="*/ 6565 h 10000"/>
                  <a:gd name="connsiteX202" fmla="*/ 6890 w 10000"/>
                  <a:gd name="connsiteY202" fmla="*/ 6658 h 10000"/>
                  <a:gd name="connsiteX203" fmla="*/ 6922 w 10000"/>
                  <a:gd name="connsiteY203" fmla="*/ 6789 h 10000"/>
                  <a:gd name="connsiteX204" fmla="*/ 6949 w 10000"/>
                  <a:gd name="connsiteY204" fmla="*/ 6975 h 10000"/>
                  <a:gd name="connsiteX205" fmla="*/ 6981 w 10000"/>
                  <a:gd name="connsiteY205" fmla="*/ 7236 h 10000"/>
                  <a:gd name="connsiteX206" fmla="*/ 7008 w 10000"/>
                  <a:gd name="connsiteY206" fmla="*/ 7634 h 10000"/>
                  <a:gd name="connsiteX207" fmla="*/ 7035 w 10000"/>
                  <a:gd name="connsiteY207" fmla="*/ 8460 h 10000"/>
                  <a:gd name="connsiteX208" fmla="*/ 7066 w 10000"/>
                  <a:gd name="connsiteY208" fmla="*/ 8969 h 10000"/>
                  <a:gd name="connsiteX209" fmla="*/ 7093 w 10000"/>
                  <a:gd name="connsiteY209" fmla="*/ 7801 h 10000"/>
                  <a:gd name="connsiteX210" fmla="*/ 7125 w 10000"/>
                  <a:gd name="connsiteY210" fmla="*/ 7329 h 10000"/>
                  <a:gd name="connsiteX211" fmla="*/ 7152 w 10000"/>
                  <a:gd name="connsiteY211" fmla="*/ 7037 h 10000"/>
                  <a:gd name="connsiteX212" fmla="*/ 7179 w 10000"/>
                  <a:gd name="connsiteY212" fmla="*/ 6839 h 10000"/>
                  <a:gd name="connsiteX213" fmla="*/ 7210 w 10000"/>
                  <a:gd name="connsiteY213" fmla="*/ 6696 h 10000"/>
                  <a:gd name="connsiteX214" fmla="*/ 7237 w 10000"/>
                  <a:gd name="connsiteY214" fmla="*/ 6590 h 10000"/>
                  <a:gd name="connsiteX215" fmla="*/ 7269 w 10000"/>
                  <a:gd name="connsiteY215" fmla="*/ 6516 h 10000"/>
                  <a:gd name="connsiteX216" fmla="*/ 7296 w 10000"/>
                  <a:gd name="connsiteY216" fmla="*/ 6472 h 10000"/>
                  <a:gd name="connsiteX217" fmla="*/ 7323 w 10000"/>
                  <a:gd name="connsiteY217" fmla="*/ 6447 h 10000"/>
                  <a:gd name="connsiteX218" fmla="*/ 7350 w 10000"/>
                  <a:gd name="connsiteY218" fmla="*/ 6447 h 10000"/>
                  <a:gd name="connsiteX219" fmla="*/ 7382 w 10000"/>
                  <a:gd name="connsiteY219" fmla="*/ 6466 h 10000"/>
                  <a:gd name="connsiteX220" fmla="*/ 7409 w 10000"/>
                  <a:gd name="connsiteY220" fmla="*/ 6509 h 10000"/>
                  <a:gd name="connsiteX221" fmla="*/ 7440 w 10000"/>
                  <a:gd name="connsiteY221" fmla="*/ 6578 h 10000"/>
                  <a:gd name="connsiteX222" fmla="*/ 7467 w 10000"/>
                  <a:gd name="connsiteY222" fmla="*/ 6677 h 10000"/>
                  <a:gd name="connsiteX223" fmla="*/ 7494 w 10000"/>
                  <a:gd name="connsiteY223" fmla="*/ 6814 h 10000"/>
                  <a:gd name="connsiteX224" fmla="*/ 7526 w 10000"/>
                  <a:gd name="connsiteY224" fmla="*/ 7006 h 10000"/>
                  <a:gd name="connsiteX225" fmla="*/ 7553 w 10000"/>
                  <a:gd name="connsiteY225" fmla="*/ 7273 h 10000"/>
                  <a:gd name="connsiteX226" fmla="*/ 7584 w 10000"/>
                  <a:gd name="connsiteY226" fmla="*/ 7696 h 10000"/>
                  <a:gd name="connsiteX227" fmla="*/ 7612 w 10000"/>
                  <a:gd name="connsiteY227" fmla="*/ 8584 h 10000"/>
                  <a:gd name="connsiteX228" fmla="*/ 7639 w 10000"/>
                  <a:gd name="connsiteY228" fmla="*/ 8814 h 10000"/>
                  <a:gd name="connsiteX229" fmla="*/ 7670 w 10000"/>
                  <a:gd name="connsiteY229" fmla="*/ 7770 h 10000"/>
                  <a:gd name="connsiteX230" fmla="*/ 7697 w 10000"/>
                  <a:gd name="connsiteY230" fmla="*/ 7317 h 10000"/>
                  <a:gd name="connsiteX231" fmla="*/ 7729 w 10000"/>
                  <a:gd name="connsiteY231" fmla="*/ 7031 h 10000"/>
                  <a:gd name="connsiteX232" fmla="*/ 7756 w 10000"/>
                  <a:gd name="connsiteY232" fmla="*/ 6839 h 10000"/>
                  <a:gd name="connsiteX233" fmla="*/ 7783 w 10000"/>
                  <a:gd name="connsiteY233" fmla="*/ 6696 h 10000"/>
                  <a:gd name="connsiteX234" fmla="*/ 7810 w 10000"/>
                  <a:gd name="connsiteY234" fmla="*/ 6590 h 10000"/>
                  <a:gd name="connsiteX235" fmla="*/ 7841 w 10000"/>
                  <a:gd name="connsiteY235" fmla="*/ 6522 h 10000"/>
                  <a:gd name="connsiteX236" fmla="*/ 7868 w 10000"/>
                  <a:gd name="connsiteY236" fmla="*/ 6472 h 10000"/>
                  <a:gd name="connsiteX237" fmla="*/ 7900 w 10000"/>
                  <a:gd name="connsiteY237" fmla="*/ 6447 h 10000"/>
                  <a:gd name="connsiteX238" fmla="*/ 7927 w 10000"/>
                  <a:gd name="connsiteY238" fmla="*/ 6447 h 10000"/>
                  <a:gd name="connsiteX239" fmla="*/ 7954 w 10000"/>
                  <a:gd name="connsiteY239" fmla="*/ 6466 h 10000"/>
                  <a:gd name="connsiteX240" fmla="*/ 7986 w 10000"/>
                  <a:gd name="connsiteY240" fmla="*/ 6509 h 10000"/>
                  <a:gd name="connsiteX241" fmla="*/ 8013 w 10000"/>
                  <a:gd name="connsiteY241" fmla="*/ 6578 h 10000"/>
                  <a:gd name="connsiteX242" fmla="*/ 8044 w 10000"/>
                  <a:gd name="connsiteY242" fmla="*/ 6683 h 10000"/>
                  <a:gd name="connsiteX243" fmla="*/ 8071 w 10000"/>
                  <a:gd name="connsiteY243" fmla="*/ 6820 h 10000"/>
                  <a:gd name="connsiteX244" fmla="*/ 8098 w 10000"/>
                  <a:gd name="connsiteY244" fmla="*/ 7006 h 10000"/>
                  <a:gd name="connsiteX245" fmla="*/ 8130 w 10000"/>
                  <a:gd name="connsiteY245" fmla="*/ 7280 h 10000"/>
                  <a:gd name="connsiteX246" fmla="*/ 8157 w 10000"/>
                  <a:gd name="connsiteY246" fmla="*/ 7714 h 10000"/>
                  <a:gd name="connsiteX247" fmla="*/ 8188 w 10000"/>
                  <a:gd name="connsiteY247" fmla="*/ 8671 h 10000"/>
                  <a:gd name="connsiteX248" fmla="*/ 8215 w 10000"/>
                  <a:gd name="connsiteY248" fmla="*/ 8696 h 10000"/>
                  <a:gd name="connsiteX249" fmla="*/ 8242 w 10000"/>
                  <a:gd name="connsiteY249" fmla="*/ 7720 h 10000"/>
                  <a:gd name="connsiteX250" fmla="*/ 8274 w 10000"/>
                  <a:gd name="connsiteY250" fmla="*/ 7286 h 10000"/>
                  <a:gd name="connsiteX251" fmla="*/ 8301 w 10000"/>
                  <a:gd name="connsiteY251" fmla="*/ 7006 h 10000"/>
                  <a:gd name="connsiteX252" fmla="*/ 8328 w 10000"/>
                  <a:gd name="connsiteY252" fmla="*/ 6820 h 10000"/>
                  <a:gd name="connsiteX253" fmla="*/ 8360 w 10000"/>
                  <a:gd name="connsiteY253" fmla="*/ 6683 h 10000"/>
                  <a:gd name="connsiteX254" fmla="*/ 8387 w 10000"/>
                  <a:gd name="connsiteY254" fmla="*/ 6584 h 10000"/>
                  <a:gd name="connsiteX255" fmla="*/ 8418 w 10000"/>
                  <a:gd name="connsiteY255" fmla="*/ 6516 h 10000"/>
                  <a:gd name="connsiteX256" fmla="*/ 8445 w 10000"/>
                  <a:gd name="connsiteY256" fmla="*/ 6472 h 10000"/>
                  <a:gd name="connsiteX257" fmla="*/ 8472 w 10000"/>
                  <a:gd name="connsiteY257" fmla="*/ 6453 h 10000"/>
                  <a:gd name="connsiteX258" fmla="*/ 8504 w 10000"/>
                  <a:gd name="connsiteY258" fmla="*/ 6460 h 10000"/>
                  <a:gd name="connsiteX259" fmla="*/ 8531 w 10000"/>
                  <a:gd name="connsiteY259" fmla="*/ 6491 h 10000"/>
                  <a:gd name="connsiteX260" fmla="*/ 8562 w 10000"/>
                  <a:gd name="connsiteY260" fmla="*/ 6553 h 10000"/>
                  <a:gd name="connsiteX261" fmla="*/ 8589 w 10000"/>
                  <a:gd name="connsiteY261" fmla="*/ 6640 h 10000"/>
                  <a:gd name="connsiteX262" fmla="*/ 8616 w 10000"/>
                  <a:gd name="connsiteY262" fmla="*/ 6770 h 10000"/>
                  <a:gd name="connsiteX263" fmla="*/ 8648 w 10000"/>
                  <a:gd name="connsiteY263" fmla="*/ 6944 h 10000"/>
                  <a:gd name="connsiteX264" fmla="*/ 8675 w 10000"/>
                  <a:gd name="connsiteY264" fmla="*/ 7205 h 10000"/>
                  <a:gd name="connsiteX265" fmla="*/ 8707 w 10000"/>
                  <a:gd name="connsiteY265" fmla="*/ 7615 h 10000"/>
                  <a:gd name="connsiteX266" fmla="*/ 8734 w 10000"/>
                  <a:gd name="connsiteY266" fmla="*/ 8460 h 10000"/>
                  <a:gd name="connsiteX267" fmla="*/ 8761 w 10000"/>
                  <a:gd name="connsiteY267" fmla="*/ 8839 h 10000"/>
                  <a:gd name="connsiteX268" fmla="*/ 8788 w 10000"/>
                  <a:gd name="connsiteY268" fmla="*/ 7733 h 10000"/>
                  <a:gd name="connsiteX269" fmla="*/ 8819 w 10000"/>
                  <a:gd name="connsiteY269" fmla="*/ 7267 h 10000"/>
                  <a:gd name="connsiteX270" fmla="*/ 8851 w 10000"/>
                  <a:gd name="connsiteY270" fmla="*/ 6981 h 10000"/>
                  <a:gd name="connsiteX271" fmla="*/ 8878 w 10000"/>
                  <a:gd name="connsiteY271" fmla="*/ 6783 h 10000"/>
                  <a:gd name="connsiteX272" fmla="*/ 8905 w 10000"/>
                  <a:gd name="connsiteY272" fmla="*/ 6646 h 10000"/>
                  <a:gd name="connsiteX273" fmla="*/ 8932 w 10000"/>
                  <a:gd name="connsiteY273" fmla="*/ 6547 h 10000"/>
                  <a:gd name="connsiteX274" fmla="*/ 8963 w 10000"/>
                  <a:gd name="connsiteY274" fmla="*/ 6484 h 10000"/>
                  <a:gd name="connsiteX275" fmla="*/ 8991 w 10000"/>
                  <a:gd name="connsiteY275" fmla="*/ 6453 h 10000"/>
                  <a:gd name="connsiteX276" fmla="*/ 9022 w 10000"/>
                  <a:gd name="connsiteY276" fmla="*/ 6447 h 10000"/>
                  <a:gd name="connsiteX277" fmla="*/ 9049 w 10000"/>
                  <a:gd name="connsiteY277" fmla="*/ 6472 h 10000"/>
                  <a:gd name="connsiteX278" fmla="*/ 9076 w 10000"/>
                  <a:gd name="connsiteY278" fmla="*/ 6528 h 10000"/>
                  <a:gd name="connsiteX279" fmla="*/ 9108 w 10000"/>
                  <a:gd name="connsiteY279" fmla="*/ 6621 h 10000"/>
                  <a:gd name="connsiteX280" fmla="*/ 9135 w 10000"/>
                  <a:gd name="connsiteY280" fmla="*/ 6758 h 10000"/>
                  <a:gd name="connsiteX281" fmla="*/ 9166 w 10000"/>
                  <a:gd name="connsiteY281" fmla="*/ 6957 h 10000"/>
                  <a:gd name="connsiteX282" fmla="*/ 9193 w 10000"/>
                  <a:gd name="connsiteY282" fmla="*/ 7267 h 10000"/>
                  <a:gd name="connsiteX283" fmla="*/ 9220 w 10000"/>
                  <a:gd name="connsiteY283" fmla="*/ 7814 h 10000"/>
                  <a:gd name="connsiteX284" fmla="*/ 9252 w 10000"/>
                  <a:gd name="connsiteY284" fmla="*/ 9863 h 10000"/>
                  <a:gd name="connsiteX285" fmla="*/ 9279 w 10000"/>
                  <a:gd name="connsiteY285" fmla="*/ 7988 h 10000"/>
                  <a:gd name="connsiteX286" fmla="*/ 9306 w 10000"/>
                  <a:gd name="connsiteY286" fmla="*/ 7335 h 10000"/>
                  <a:gd name="connsiteX287" fmla="*/ 9338 w 10000"/>
                  <a:gd name="connsiteY287" fmla="*/ 6988 h 10000"/>
                  <a:gd name="connsiteX288" fmla="*/ 9365 w 10000"/>
                  <a:gd name="connsiteY288" fmla="*/ 6758 h 10000"/>
                  <a:gd name="connsiteX289" fmla="*/ 9396 w 10000"/>
                  <a:gd name="connsiteY289" fmla="*/ 6602 h 10000"/>
                  <a:gd name="connsiteX290" fmla="*/ 9423 w 10000"/>
                  <a:gd name="connsiteY290" fmla="*/ 6503 h 10000"/>
                  <a:gd name="connsiteX291" fmla="*/ 9450 w 10000"/>
                  <a:gd name="connsiteY291" fmla="*/ 6447 h 10000"/>
                  <a:gd name="connsiteX292" fmla="*/ 9482 w 10000"/>
                  <a:gd name="connsiteY292" fmla="*/ 6435 h 10000"/>
                  <a:gd name="connsiteX293" fmla="*/ 9509 w 10000"/>
                  <a:gd name="connsiteY293" fmla="*/ 6460 h 10000"/>
                  <a:gd name="connsiteX294" fmla="*/ 9540 w 10000"/>
                  <a:gd name="connsiteY294" fmla="*/ 6534 h 10000"/>
                  <a:gd name="connsiteX295" fmla="*/ 9567 w 10000"/>
                  <a:gd name="connsiteY295" fmla="*/ 6665 h 10000"/>
                  <a:gd name="connsiteX296" fmla="*/ 9594 w 10000"/>
                  <a:gd name="connsiteY296" fmla="*/ 6882 h 10000"/>
                  <a:gd name="connsiteX297" fmla="*/ 9626 w 10000"/>
                  <a:gd name="connsiteY297" fmla="*/ 7242 h 10000"/>
                  <a:gd name="connsiteX298" fmla="*/ 9653 w 10000"/>
                  <a:gd name="connsiteY298" fmla="*/ 7981 h 10000"/>
                  <a:gd name="connsiteX299" fmla="*/ 9680 w 10000"/>
                  <a:gd name="connsiteY299" fmla="*/ 8820 h 10000"/>
                  <a:gd name="connsiteX300" fmla="*/ 9712 w 10000"/>
                  <a:gd name="connsiteY300" fmla="*/ 7484 h 10000"/>
                  <a:gd name="connsiteX301" fmla="*/ 9739 w 10000"/>
                  <a:gd name="connsiteY301" fmla="*/ 7012 h 10000"/>
                  <a:gd name="connsiteX302" fmla="*/ 9766 w 10000"/>
                  <a:gd name="connsiteY302" fmla="*/ 6758 h 10000"/>
                  <a:gd name="connsiteX303" fmla="*/ 9797 w 10000"/>
                  <a:gd name="connsiteY303" fmla="*/ 6615 h 10000"/>
                  <a:gd name="connsiteX304" fmla="*/ 9824 w 10000"/>
                  <a:gd name="connsiteY304" fmla="*/ 6559 h 10000"/>
                  <a:gd name="connsiteX305" fmla="*/ 9856 w 10000"/>
                  <a:gd name="connsiteY305" fmla="*/ 6590 h 10000"/>
                  <a:gd name="connsiteX306" fmla="*/ 9883 w 10000"/>
                  <a:gd name="connsiteY306" fmla="*/ 6708 h 10000"/>
                  <a:gd name="connsiteX307" fmla="*/ 9910 w 10000"/>
                  <a:gd name="connsiteY307" fmla="*/ 6950 h 10000"/>
                  <a:gd name="connsiteX308" fmla="*/ 9941 w 10000"/>
                  <a:gd name="connsiteY308" fmla="*/ 7404 h 10000"/>
                  <a:gd name="connsiteX309" fmla="*/ 9968 w 10000"/>
                  <a:gd name="connsiteY309" fmla="*/ 8516 h 10000"/>
                  <a:gd name="connsiteX310" fmla="*/ 10000 w 10000"/>
                  <a:gd name="connsiteY310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2438 w 10000"/>
                  <a:gd name="connsiteY85" fmla="*/ 37 h 10000"/>
                  <a:gd name="connsiteX86" fmla="*/ 3556 w 10000"/>
                  <a:gd name="connsiteY86" fmla="*/ 68 h 10000"/>
                  <a:gd name="connsiteX87" fmla="*/ 3614 w 10000"/>
                  <a:gd name="connsiteY87" fmla="*/ 31 h 10000"/>
                  <a:gd name="connsiteX88" fmla="*/ 3641 w 10000"/>
                  <a:gd name="connsiteY88" fmla="*/ 19 h 10000"/>
                  <a:gd name="connsiteX89" fmla="*/ 3673 w 10000"/>
                  <a:gd name="connsiteY89" fmla="*/ 6 h 10000"/>
                  <a:gd name="connsiteX90" fmla="*/ 3700 w 10000"/>
                  <a:gd name="connsiteY90" fmla="*/ 6 h 10000"/>
                  <a:gd name="connsiteX91" fmla="*/ 3731 w 10000"/>
                  <a:gd name="connsiteY91" fmla="*/ 0 h 10000"/>
                  <a:gd name="connsiteX92" fmla="*/ 3758 w 10000"/>
                  <a:gd name="connsiteY92" fmla="*/ 0 h 10000"/>
                  <a:gd name="connsiteX93" fmla="*/ 3785 w 10000"/>
                  <a:gd name="connsiteY93" fmla="*/ 6 h 10000"/>
                  <a:gd name="connsiteX94" fmla="*/ 3817 w 10000"/>
                  <a:gd name="connsiteY94" fmla="*/ 12 h 10000"/>
                  <a:gd name="connsiteX95" fmla="*/ 3844 w 10000"/>
                  <a:gd name="connsiteY95" fmla="*/ 19 h 10000"/>
                  <a:gd name="connsiteX96" fmla="*/ 3876 w 10000"/>
                  <a:gd name="connsiteY96" fmla="*/ 31 h 10000"/>
                  <a:gd name="connsiteX97" fmla="*/ 3903 w 10000"/>
                  <a:gd name="connsiteY97" fmla="*/ 43 h 10000"/>
                  <a:gd name="connsiteX98" fmla="*/ 3930 w 10000"/>
                  <a:gd name="connsiteY98" fmla="*/ 62 h 10000"/>
                  <a:gd name="connsiteX99" fmla="*/ 3957 w 10000"/>
                  <a:gd name="connsiteY99" fmla="*/ 81 h 10000"/>
                  <a:gd name="connsiteX100" fmla="*/ 3988 w 10000"/>
                  <a:gd name="connsiteY100" fmla="*/ 106 h 10000"/>
                  <a:gd name="connsiteX101" fmla="*/ 4015 w 10000"/>
                  <a:gd name="connsiteY101" fmla="*/ 130 h 10000"/>
                  <a:gd name="connsiteX102" fmla="*/ 4047 w 10000"/>
                  <a:gd name="connsiteY102" fmla="*/ 155 h 10000"/>
                  <a:gd name="connsiteX103" fmla="*/ 4074 w 10000"/>
                  <a:gd name="connsiteY103" fmla="*/ 186 h 10000"/>
                  <a:gd name="connsiteX104" fmla="*/ 4101 w 10000"/>
                  <a:gd name="connsiteY104" fmla="*/ 217 h 10000"/>
                  <a:gd name="connsiteX105" fmla="*/ 4132 w 10000"/>
                  <a:gd name="connsiteY105" fmla="*/ 255 h 10000"/>
                  <a:gd name="connsiteX106" fmla="*/ 4160 w 10000"/>
                  <a:gd name="connsiteY106" fmla="*/ 292 h 10000"/>
                  <a:gd name="connsiteX107" fmla="*/ 4191 w 10000"/>
                  <a:gd name="connsiteY107" fmla="*/ 329 h 10000"/>
                  <a:gd name="connsiteX108" fmla="*/ 4218 w 10000"/>
                  <a:gd name="connsiteY108" fmla="*/ 373 h 10000"/>
                  <a:gd name="connsiteX109" fmla="*/ 4245 w 10000"/>
                  <a:gd name="connsiteY109" fmla="*/ 422 h 10000"/>
                  <a:gd name="connsiteX110" fmla="*/ 4277 w 10000"/>
                  <a:gd name="connsiteY110" fmla="*/ 466 h 10000"/>
                  <a:gd name="connsiteX111" fmla="*/ 4304 w 10000"/>
                  <a:gd name="connsiteY111" fmla="*/ 522 h 10000"/>
                  <a:gd name="connsiteX112" fmla="*/ 4335 w 10000"/>
                  <a:gd name="connsiteY112" fmla="*/ 571 h 10000"/>
                  <a:gd name="connsiteX113" fmla="*/ 4362 w 10000"/>
                  <a:gd name="connsiteY113" fmla="*/ 634 h 10000"/>
                  <a:gd name="connsiteX114" fmla="*/ 4389 w 10000"/>
                  <a:gd name="connsiteY114" fmla="*/ 689 h 10000"/>
                  <a:gd name="connsiteX115" fmla="*/ 4421 w 10000"/>
                  <a:gd name="connsiteY115" fmla="*/ 752 h 10000"/>
                  <a:gd name="connsiteX116" fmla="*/ 4448 w 10000"/>
                  <a:gd name="connsiteY116" fmla="*/ 820 h 10000"/>
                  <a:gd name="connsiteX117" fmla="*/ 4475 w 10000"/>
                  <a:gd name="connsiteY117" fmla="*/ 888 h 10000"/>
                  <a:gd name="connsiteX118" fmla="*/ 4507 w 10000"/>
                  <a:gd name="connsiteY118" fmla="*/ 957 h 10000"/>
                  <a:gd name="connsiteX119" fmla="*/ 4534 w 10000"/>
                  <a:gd name="connsiteY119" fmla="*/ 1037 h 10000"/>
                  <a:gd name="connsiteX120" fmla="*/ 4565 w 10000"/>
                  <a:gd name="connsiteY120" fmla="*/ 1118 h 10000"/>
                  <a:gd name="connsiteX121" fmla="*/ 4592 w 10000"/>
                  <a:gd name="connsiteY121" fmla="*/ 1199 h 10000"/>
                  <a:gd name="connsiteX122" fmla="*/ 4619 w 10000"/>
                  <a:gd name="connsiteY122" fmla="*/ 1286 h 10000"/>
                  <a:gd name="connsiteX123" fmla="*/ 4651 w 10000"/>
                  <a:gd name="connsiteY123" fmla="*/ 1373 h 10000"/>
                  <a:gd name="connsiteX124" fmla="*/ 4678 w 10000"/>
                  <a:gd name="connsiteY124" fmla="*/ 1472 h 10000"/>
                  <a:gd name="connsiteX125" fmla="*/ 4709 w 10000"/>
                  <a:gd name="connsiteY125" fmla="*/ 1565 h 10000"/>
                  <a:gd name="connsiteX126" fmla="*/ 4736 w 10000"/>
                  <a:gd name="connsiteY126" fmla="*/ 1671 h 10000"/>
                  <a:gd name="connsiteX127" fmla="*/ 4763 w 10000"/>
                  <a:gd name="connsiteY127" fmla="*/ 1776 h 10000"/>
                  <a:gd name="connsiteX128" fmla="*/ 4795 w 10000"/>
                  <a:gd name="connsiteY128" fmla="*/ 1894 h 10000"/>
                  <a:gd name="connsiteX129" fmla="*/ 4822 w 10000"/>
                  <a:gd name="connsiteY129" fmla="*/ 2012 h 10000"/>
                  <a:gd name="connsiteX130" fmla="*/ 4854 w 10000"/>
                  <a:gd name="connsiteY130" fmla="*/ 2137 h 10000"/>
                  <a:gd name="connsiteX131" fmla="*/ 4881 w 10000"/>
                  <a:gd name="connsiteY131" fmla="*/ 2267 h 10000"/>
                  <a:gd name="connsiteX132" fmla="*/ 4908 w 10000"/>
                  <a:gd name="connsiteY132" fmla="*/ 2404 h 10000"/>
                  <a:gd name="connsiteX133" fmla="*/ 4935 w 10000"/>
                  <a:gd name="connsiteY133" fmla="*/ 2553 h 10000"/>
                  <a:gd name="connsiteX134" fmla="*/ 4966 w 10000"/>
                  <a:gd name="connsiteY134" fmla="*/ 2708 h 10000"/>
                  <a:gd name="connsiteX135" fmla="*/ 4993 w 10000"/>
                  <a:gd name="connsiteY135" fmla="*/ 2870 h 10000"/>
                  <a:gd name="connsiteX136" fmla="*/ 5025 w 10000"/>
                  <a:gd name="connsiteY136" fmla="*/ 3043 h 10000"/>
                  <a:gd name="connsiteX137" fmla="*/ 5052 w 10000"/>
                  <a:gd name="connsiteY137" fmla="*/ 3230 h 10000"/>
                  <a:gd name="connsiteX138" fmla="*/ 5079 w 10000"/>
                  <a:gd name="connsiteY138" fmla="*/ 3429 h 10000"/>
                  <a:gd name="connsiteX139" fmla="*/ 5110 w 10000"/>
                  <a:gd name="connsiteY139" fmla="*/ 3646 h 10000"/>
                  <a:gd name="connsiteX140" fmla="*/ 5137 w 10000"/>
                  <a:gd name="connsiteY140" fmla="*/ 3882 h 10000"/>
                  <a:gd name="connsiteX141" fmla="*/ 5169 w 10000"/>
                  <a:gd name="connsiteY141" fmla="*/ 4143 h 10000"/>
                  <a:gd name="connsiteX142" fmla="*/ 5196 w 10000"/>
                  <a:gd name="connsiteY142" fmla="*/ 4441 h 10000"/>
                  <a:gd name="connsiteX143" fmla="*/ 5223 w 10000"/>
                  <a:gd name="connsiteY143" fmla="*/ 4789 h 10000"/>
                  <a:gd name="connsiteX144" fmla="*/ 5255 w 10000"/>
                  <a:gd name="connsiteY144" fmla="*/ 5205 h 10000"/>
                  <a:gd name="connsiteX145" fmla="*/ 5282 w 10000"/>
                  <a:gd name="connsiteY145" fmla="*/ 5758 h 10000"/>
                  <a:gd name="connsiteX146" fmla="*/ 5313 w 10000"/>
                  <a:gd name="connsiteY146" fmla="*/ 6671 h 10000"/>
                  <a:gd name="connsiteX147" fmla="*/ 5340 w 10000"/>
                  <a:gd name="connsiteY147" fmla="*/ 7776 h 10000"/>
                  <a:gd name="connsiteX148" fmla="*/ 5367 w 10000"/>
                  <a:gd name="connsiteY148" fmla="*/ 6565 h 10000"/>
                  <a:gd name="connsiteX149" fmla="*/ 5399 w 10000"/>
                  <a:gd name="connsiteY149" fmla="*/ 6255 h 10000"/>
                  <a:gd name="connsiteX150" fmla="*/ 5426 w 10000"/>
                  <a:gd name="connsiteY150" fmla="*/ 6155 h 10000"/>
                  <a:gd name="connsiteX151" fmla="*/ 5453 w 10000"/>
                  <a:gd name="connsiteY151" fmla="*/ 6180 h 10000"/>
                  <a:gd name="connsiteX152" fmla="*/ 5484 w 10000"/>
                  <a:gd name="connsiteY152" fmla="*/ 6286 h 10000"/>
                  <a:gd name="connsiteX153" fmla="*/ 5511 w 10000"/>
                  <a:gd name="connsiteY153" fmla="*/ 6484 h 10000"/>
                  <a:gd name="connsiteX154" fmla="*/ 5539 w 10000"/>
                  <a:gd name="connsiteY154" fmla="*/ 6801 h 10000"/>
                  <a:gd name="connsiteX155" fmla="*/ 5570 w 10000"/>
                  <a:gd name="connsiteY155" fmla="*/ 7373 h 10000"/>
                  <a:gd name="connsiteX156" fmla="*/ 5597 w 10000"/>
                  <a:gd name="connsiteY156" fmla="*/ 9447 h 10000"/>
                  <a:gd name="connsiteX157" fmla="*/ 5629 w 10000"/>
                  <a:gd name="connsiteY157" fmla="*/ 7621 h 10000"/>
                  <a:gd name="connsiteX158" fmla="*/ 5656 w 10000"/>
                  <a:gd name="connsiteY158" fmla="*/ 7012 h 10000"/>
                  <a:gd name="connsiteX159" fmla="*/ 5683 w 10000"/>
                  <a:gd name="connsiteY159" fmla="*/ 6708 h 10000"/>
                  <a:gd name="connsiteX160" fmla="*/ 5714 w 10000"/>
                  <a:gd name="connsiteY160" fmla="*/ 6534 h 10000"/>
                  <a:gd name="connsiteX161" fmla="*/ 5741 w 10000"/>
                  <a:gd name="connsiteY161" fmla="*/ 6429 h 10000"/>
                  <a:gd name="connsiteX162" fmla="*/ 5773 w 10000"/>
                  <a:gd name="connsiteY162" fmla="*/ 6385 h 10000"/>
                  <a:gd name="connsiteX163" fmla="*/ 5800 w 10000"/>
                  <a:gd name="connsiteY163" fmla="*/ 6385 h 10000"/>
                  <a:gd name="connsiteX164" fmla="*/ 5827 w 10000"/>
                  <a:gd name="connsiteY164" fmla="*/ 6429 h 10000"/>
                  <a:gd name="connsiteX165" fmla="*/ 5858 w 10000"/>
                  <a:gd name="connsiteY165" fmla="*/ 6516 h 10000"/>
                  <a:gd name="connsiteX166" fmla="*/ 5886 w 10000"/>
                  <a:gd name="connsiteY166" fmla="*/ 6646 h 10000"/>
                  <a:gd name="connsiteX167" fmla="*/ 5913 w 10000"/>
                  <a:gd name="connsiteY167" fmla="*/ 6845 h 10000"/>
                  <a:gd name="connsiteX168" fmla="*/ 5944 w 10000"/>
                  <a:gd name="connsiteY168" fmla="*/ 7149 h 10000"/>
                  <a:gd name="connsiteX169" fmla="*/ 5971 w 10000"/>
                  <a:gd name="connsiteY169" fmla="*/ 7658 h 10000"/>
                  <a:gd name="connsiteX170" fmla="*/ 6003 w 10000"/>
                  <a:gd name="connsiteY170" fmla="*/ 9093 h 10000"/>
                  <a:gd name="connsiteX171" fmla="*/ 6030 w 10000"/>
                  <a:gd name="connsiteY171" fmla="*/ 8106 h 10000"/>
                  <a:gd name="connsiteX172" fmla="*/ 6057 w 10000"/>
                  <a:gd name="connsiteY172" fmla="*/ 7385 h 10000"/>
                  <a:gd name="connsiteX173" fmla="*/ 6088 w 10000"/>
                  <a:gd name="connsiteY173" fmla="*/ 7019 h 10000"/>
                  <a:gd name="connsiteX174" fmla="*/ 6115 w 10000"/>
                  <a:gd name="connsiteY174" fmla="*/ 6789 h 10000"/>
                  <a:gd name="connsiteX175" fmla="*/ 6147 w 10000"/>
                  <a:gd name="connsiteY175" fmla="*/ 6634 h 10000"/>
                  <a:gd name="connsiteX176" fmla="*/ 6174 w 10000"/>
                  <a:gd name="connsiteY176" fmla="*/ 6534 h 10000"/>
                  <a:gd name="connsiteX177" fmla="*/ 6201 w 10000"/>
                  <a:gd name="connsiteY177" fmla="*/ 6472 h 10000"/>
                  <a:gd name="connsiteX178" fmla="*/ 6233 w 10000"/>
                  <a:gd name="connsiteY178" fmla="*/ 6441 h 10000"/>
                  <a:gd name="connsiteX179" fmla="*/ 6260 w 10000"/>
                  <a:gd name="connsiteY179" fmla="*/ 6435 h 10000"/>
                  <a:gd name="connsiteX180" fmla="*/ 6291 w 10000"/>
                  <a:gd name="connsiteY180" fmla="*/ 6460 h 10000"/>
                  <a:gd name="connsiteX181" fmla="*/ 6318 w 10000"/>
                  <a:gd name="connsiteY181" fmla="*/ 6516 h 10000"/>
                  <a:gd name="connsiteX182" fmla="*/ 6345 w 10000"/>
                  <a:gd name="connsiteY182" fmla="*/ 6609 h 10000"/>
                  <a:gd name="connsiteX183" fmla="*/ 6372 w 10000"/>
                  <a:gd name="connsiteY183" fmla="*/ 6733 h 10000"/>
                  <a:gd name="connsiteX184" fmla="*/ 6404 w 10000"/>
                  <a:gd name="connsiteY184" fmla="*/ 6919 h 10000"/>
                  <a:gd name="connsiteX185" fmla="*/ 6431 w 10000"/>
                  <a:gd name="connsiteY185" fmla="*/ 7186 h 10000"/>
                  <a:gd name="connsiteX186" fmla="*/ 6462 w 10000"/>
                  <a:gd name="connsiteY186" fmla="*/ 7596 h 10000"/>
                  <a:gd name="connsiteX187" fmla="*/ 6489 w 10000"/>
                  <a:gd name="connsiteY187" fmla="*/ 8466 h 10000"/>
                  <a:gd name="connsiteX188" fmla="*/ 6516 w 10000"/>
                  <a:gd name="connsiteY188" fmla="*/ 8801 h 10000"/>
                  <a:gd name="connsiteX189" fmla="*/ 6548 w 10000"/>
                  <a:gd name="connsiteY189" fmla="*/ 7714 h 10000"/>
                  <a:gd name="connsiteX190" fmla="*/ 6575 w 10000"/>
                  <a:gd name="connsiteY190" fmla="*/ 7261 h 10000"/>
                  <a:gd name="connsiteX191" fmla="*/ 6607 w 10000"/>
                  <a:gd name="connsiteY191" fmla="*/ 6981 h 10000"/>
                  <a:gd name="connsiteX192" fmla="*/ 6634 w 10000"/>
                  <a:gd name="connsiteY192" fmla="*/ 6795 h 10000"/>
                  <a:gd name="connsiteX193" fmla="*/ 6661 w 10000"/>
                  <a:gd name="connsiteY193" fmla="*/ 6658 h 10000"/>
                  <a:gd name="connsiteX194" fmla="*/ 6692 w 10000"/>
                  <a:gd name="connsiteY194" fmla="*/ 6559 h 10000"/>
                  <a:gd name="connsiteX195" fmla="*/ 6719 w 10000"/>
                  <a:gd name="connsiteY195" fmla="*/ 6497 h 10000"/>
                  <a:gd name="connsiteX196" fmla="*/ 6751 w 10000"/>
                  <a:gd name="connsiteY196" fmla="*/ 6460 h 10000"/>
                  <a:gd name="connsiteX197" fmla="*/ 6778 w 10000"/>
                  <a:gd name="connsiteY197" fmla="*/ 6453 h 10000"/>
                  <a:gd name="connsiteX198" fmla="*/ 6805 w 10000"/>
                  <a:gd name="connsiteY198" fmla="*/ 6460 h 10000"/>
                  <a:gd name="connsiteX199" fmla="*/ 6836 w 10000"/>
                  <a:gd name="connsiteY199" fmla="*/ 6503 h 10000"/>
                  <a:gd name="connsiteX200" fmla="*/ 6863 w 10000"/>
                  <a:gd name="connsiteY200" fmla="*/ 6565 h 10000"/>
                  <a:gd name="connsiteX201" fmla="*/ 6890 w 10000"/>
                  <a:gd name="connsiteY201" fmla="*/ 6658 h 10000"/>
                  <a:gd name="connsiteX202" fmla="*/ 6922 w 10000"/>
                  <a:gd name="connsiteY202" fmla="*/ 6789 h 10000"/>
                  <a:gd name="connsiteX203" fmla="*/ 6949 w 10000"/>
                  <a:gd name="connsiteY203" fmla="*/ 6975 h 10000"/>
                  <a:gd name="connsiteX204" fmla="*/ 6981 w 10000"/>
                  <a:gd name="connsiteY204" fmla="*/ 7236 h 10000"/>
                  <a:gd name="connsiteX205" fmla="*/ 7008 w 10000"/>
                  <a:gd name="connsiteY205" fmla="*/ 7634 h 10000"/>
                  <a:gd name="connsiteX206" fmla="*/ 7035 w 10000"/>
                  <a:gd name="connsiteY206" fmla="*/ 8460 h 10000"/>
                  <a:gd name="connsiteX207" fmla="*/ 7066 w 10000"/>
                  <a:gd name="connsiteY207" fmla="*/ 8969 h 10000"/>
                  <a:gd name="connsiteX208" fmla="*/ 7093 w 10000"/>
                  <a:gd name="connsiteY208" fmla="*/ 7801 h 10000"/>
                  <a:gd name="connsiteX209" fmla="*/ 7125 w 10000"/>
                  <a:gd name="connsiteY209" fmla="*/ 7329 h 10000"/>
                  <a:gd name="connsiteX210" fmla="*/ 7152 w 10000"/>
                  <a:gd name="connsiteY210" fmla="*/ 7037 h 10000"/>
                  <a:gd name="connsiteX211" fmla="*/ 7179 w 10000"/>
                  <a:gd name="connsiteY211" fmla="*/ 6839 h 10000"/>
                  <a:gd name="connsiteX212" fmla="*/ 7210 w 10000"/>
                  <a:gd name="connsiteY212" fmla="*/ 6696 h 10000"/>
                  <a:gd name="connsiteX213" fmla="*/ 7237 w 10000"/>
                  <a:gd name="connsiteY213" fmla="*/ 6590 h 10000"/>
                  <a:gd name="connsiteX214" fmla="*/ 7269 w 10000"/>
                  <a:gd name="connsiteY214" fmla="*/ 6516 h 10000"/>
                  <a:gd name="connsiteX215" fmla="*/ 7296 w 10000"/>
                  <a:gd name="connsiteY215" fmla="*/ 6472 h 10000"/>
                  <a:gd name="connsiteX216" fmla="*/ 7323 w 10000"/>
                  <a:gd name="connsiteY216" fmla="*/ 6447 h 10000"/>
                  <a:gd name="connsiteX217" fmla="*/ 7350 w 10000"/>
                  <a:gd name="connsiteY217" fmla="*/ 6447 h 10000"/>
                  <a:gd name="connsiteX218" fmla="*/ 7382 w 10000"/>
                  <a:gd name="connsiteY218" fmla="*/ 6466 h 10000"/>
                  <a:gd name="connsiteX219" fmla="*/ 7409 w 10000"/>
                  <a:gd name="connsiteY219" fmla="*/ 6509 h 10000"/>
                  <a:gd name="connsiteX220" fmla="*/ 7440 w 10000"/>
                  <a:gd name="connsiteY220" fmla="*/ 6578 h 10000"/>
                  <a:gd name="connsiteX221" fmla="*/ 7467 w 10000"/>
                  <a:gd name="connsiteY221" fmla="*/ 6677 h 10000"/>
                  <a:gd name="connsiteX222" fmla="*/ 7494 w 10000"/>
                  <a:gd name="connsiteY222" fmla="*/ 6814 h 10000"/>
                  <a:gd name="connsiteX223" fmla="*/ 7526 w 10000"/>
                  <a:gd name="connsiteY223" fmla="*/ 7006 h 10000"/>
                  <a:gd name="connsiteX224" fmla="*/ 7553 w 10000"/>
                  <a:gd name="connsiteY224" fmla="*/ 7273 h 10000"/>
                  <a:gd name="connsiteX225" fmla="*/ 7584 w 10000"/>
                  <a:gd name="connsiteY225" fmla="*/ 7696 h 10000"/>
                  <a:gd name="connsiteX226" fmla="*/ 7612 w 10000"/>
                  <a:gd name="connsiteY226" fmla="*/ 8584 h 10000"/>
                  <a:gd name="connsiteX227" fmla="*/ 7639 w 10000"/>
                  <a:gd name="connsiteY227" fmla="*/ 8814 h 10000"/>
                  <a:gd name="connsiteX228" fmla="*/ 7670 w 10000"/>
                  <a:gd name="connsiteY228" fmla="*/ 7770 h 10000"/>
                  <a:gd name="connsiteX229" fmla="*/ 7697 w 10000"/>
                  <a:gd name="connsiteY229" fmla="*/ 7317 h 10000"/>
                  <a:gd name="connsiteX230" fmla="*/ 7729 w 10000"/>
                  <a:gd name="connsiteY230" fmla="*/ 7031 h 10000"/>
                  <a:gd name="connsiteX231" fmla="*/ 7756 w 10000"/>
                  <a:gd name="connsiteY231" fmla="*/ 6839 h 10000"/>
                  <a:gd name="connsiteX232" fmla="*/ 7783 w 10000"/>
                  <a:gd name="connsiteY232" fmla="*/ 6696 h 10000"/>
                  <a:gd name="connsiteX233" fmla="*/ 7810 w 10000"/>
                  <a:gd name="connsiteY233" fmla="*/ 6590 h 10000"/>
                  <a:gd name="connsiteX234" fmla="*/ 7841 w 10000"/>
                  <a:gd name="connsiteY234" fmla="*/ 6522 h 10000"/>
                  <a:gd name="connsiteX235" fmla="*/ 7868 w 10000"/>
                  <a:gd name="connsiteY235" fmla="*/ 6472 h 10000"/>
                  <a:gd name="connsiteX236" fmla="*/ 7900 w 10000"/>
                  <a:gd name="connsiteY236" fmla="*/ 6447 h 10000"/>
                  <a:gd name="connsiteX237" fmla="*/ 7927 w 10000"/>
                  <a:gd name="connsiteY237" fmla="*/ 6447 h 10000"/>
                  <a:gd name="connsiteX238" fmla="*/ 7954 w 10000"/>
                  <a:gd name="connsiteY238" fmla="*/ 6466 h 10000"/>
                  <a:gd name="connsiteX239" fmla="*/ 7986 w 10000"/>
                  <a:gd name="connsiteY239" fmla="*/ 6509 h 10000"/>
                  <a:gd name="connsiteX240" fmla="*/ 8013 w 10000"/>
                  <a:gd name="connsiteY240" fmla="*/ 6578 h 10000"/>
                  <a:gd name="connsiteX241" fmla="*/ 8044 w 10000"/>
                  <a:gd name="connsiteY241" fmla="*/ 6683 h 10000"/>
                  <a:gd name="connsiteX242" fmla="*/ 8071 w 10000"/>
                  <a:gd name="connsiteY242" fmla="*/ 6820 h 10000"/>
                  <a:gd name="connsiteX243" fmla="*/ 8098 w 10000"/>
                  <a:gd name="connsiteY243" fmla="*/ 7006 h 10000"/>
                  <a:gd name="connsiteX244" fmla="*/ 8130 w 10000"/>
                  <a:gd name="connsiteY244" fmla="*/ 7280 h 10000"/>
                  <a:gd name="connsiteX245" fmla="*/ 8157 w 10000"/>
                  <a:gd name="connsiteY245" fmla="*/ 7714 h 10000"/>
                  <a:gd name="connsiteX246" fmla="*/ 8188 w 10000"/>
                  <a:gd name="connsiteY246" fmla="*/ 8671 h 10000"/>
                  <a:gd name="connsiteX247" fmla="*/ 8215 w 10000"/>
                  <a:gd name="connsiteY247" fmla="*/ 8696 h 10000"/>
                  <a:gd name="connsiteX248" fmla="*/ 8242 w 10000"/>
                  <a:gd name="connsiteY248" fmla="*/ 7720 h 10000"/>
                  <a:gd name="connsiteX249" fmla="*/ 8274 w 10000"/>
                  <a:gd name="connsiteY249" fmla="*/ 7286 h 10000"/>
                  <a:gd name="connsiteX250" fmla="*/ 8301 w 10000"/>
                  <a:gd name="connsiteY250" fmla="*/ 7006 h 10000"/>
                  <a:gd name="connsiteX251" fmla="*/ 8328 w 10000"/>
                  <a:gd name="connsiteY251" fmla="*/ 6820 h 10000"/>
                  <a:gd name="connsiteX252" fmla="*/ 8360 w 10000"/>
                  <a:gd name="connsiteY252" fmla="*/ 6683 h 10000"/>
                  <a:gd name="connsiteX253" fmla="*/ 8387 w 10000"/>
                  <a:gd name="connsiteY253" fmla="*/ 6584 h 10000"/>
                  <a:gd name="connsiteX254" fmla="*/ 8418 w 10000"/>
                  <a:gd name="connsiteY254" fmla="*/ 6516 h 10000"/>
                  <a:gd name="connsiteX255" fmla="*/ 8445 w 10000"/>
                  <a:gd name="connsiteY255" fmla="*/ 6472 h 10000"/>
                  <a:gd name="connsiteX256" fmla="*/ 8472 w 10000"/>
                  <a:gd name="connsiteY256" fmla="*/ 6453 h 10000"/>
                  <a:gd name="connsiteX257" fmla="*/ 8504 w 10000"/>
                  <a:gd name="connsiteY257" fmla="*/ 6460 h 10000"/>
                  <a:gd name="connsiteX258" fmla="*/ 8531 w 10000"/>
                  <a:gd name="connsiteY258" fmla="*/ 6491 h 10000"/>
                  <a:gd name="connsiteX259" fmla="*/ 8562 w 10000"/>
                  <a:gd name="connsiteY259" fmla="*/ 6553 h 10000"/>
                  <a:gd name="connsiteX260" fmla="*/ 8589 w 10000"/>
                  <a:gd name="connsiteY260" fmla="*/ 6640 h 10000"/>
                  <a:gd name="connsiteX261" fmla="*/ 8616 w 10000"/>
                  <a:gd name="connsiteY261" fmla="*/ 6770 h 10000"/>
                  <a:gd name="connsiteX262" fmla="*/ 8648 w 10000"/>
                  <a:gd name="connsiteY262" fmla="*/ 6944 h 10000"/>
                  <a:gd name="connsiteX263" fmla="*/ 8675 w 10000"/>
                  <a:gd name="connsiteY263" fmla="*/ 7205 h 10000"/>
                  <a:gd name="connsiteX264" fmla="*/ 8707 w 10000"/>
                  <a:gd name="connsiteY264" fmla="*/ 7615 h 10000"/>
                  <a:gd name="connsiteX265" fmla="*/ 8734 w 10000"/>
                  <a:gd name="connsiteY265" fmla="*/ 8460 h 10000"/>
                  <a:gd name="connsiteX266" fmla="*/ 8761 w 10000"/>
                  <a:gd name="connsiteY266" fmla="*/ 8839 h 10000"/>
                  <a:gd name="connsiteX267" fmla="*/ 8788 w 10000"/>
                  <a:gd name="connsiteY267" fmla="*/ 7733 h 10000"/>
                  <a:gd name="connsiteX268" fmla="*/ 8819 w 10000"/>
                  <a:gd name="connsiteY268" fmla="*/ 7267 h 10000"/>
                  <a:gd name="connsiteX269" fmla="*/ 8851 w 10000"/>
                  <a:gd name="connsiteY269" fmla="*/ 6981 h 10000"/>
                  <a:gd name="connsiteX270" fmla="*/ 8878 w 10000"/>
                  <a:gd name="connsiteY270" fmla="*/ 6783 h 10000"/>
                  <a:gd name="connsiteX271" fmla="*/ 8905 w 10000"/>
                  <a:gd name="connsiteY271" fmla="*/ 6646 h 10000"/>
                  <a:gd name="connsiteX272" fmla="*/ 8932 w 10000"/>
                  <a:gd name="connsiteY272" fmla="*/ 6547 h 10000"/>
                  <a:gd name="connsiteX273" fmla="*/ 8963 w 10000"/>
                  <a:gd name="connsiteY273" fmla="*/ 6484 h 10000"/>
                  <a:gd name="connsiteX274" fmla="*/ 8991 w 10000"/>
                  <a:gd name="connsiteY274" fmla="*/ 6453 h 10000"/>
                  <a:gd name="connsiteX275" fmla="*/ 9022 w 10000"/>
                  <a:gd name="connsiteY275" fmla="*/ 6447 h 10000"/>
                  <a:gd name="connsiteX276" fmla="*/ 9049 w 10000"/>
                  <a:gd name="connsiteY276" fmla="*/ 6472 h 10000"/>
                  <a:gd name="connsiteX277" fmla="*/ 9076 w 10000"/>
                  <a:gd name="connsiteY277" fmla="*/ 6528 h 10000"/>
                  <a:gd name="connsiteX278" fmla="*/ 9108 w 10000"/>
                  <a:gd name="connsiteY278" fmla="*/ 6621 h 10000"/>
                  <a:gd name="connsiteX279" fmla="*/ 9135 w 10000"/>
                  <a:gd name="connsiteY279" fmla="*/ 6758 h 10000"/>
                  <a:gd name="connsiteX280" fmla="*/ 9166 w 10000"/>
                  <a:gd name="connsiteY280" fmla="*/ 6957 h 10000"/>
                  <a:gd name="connsiteX281" fmla="*/ 9193 w 10000"/>
                  <a:gd name="connsiteY281" fmla="*/ 7267 h 10000"/>
                  <a:gd name="connsiteX282" fmla="*/ 9220 w 10000"/>
                  <a:gd name="connsiteY282" fmla="*/ 7814 h 10000"/>
                  <a:gd name="connsiteX283" fmla="*/ 9252 w 10000"/>
                  <a:gd name="connsiteY283" fmla="*/ 9863 h 10000"/>
                  <a:gd name="connsiteX284" fmla="*/ 9279 w 10000"/>
                  <a:gd name="connsiteY284" fmla="*/ 7988 h 10000"/>
                  <a:gd name="connsiteX285" fmla="*/ 9306 w 10000"/>
                  <a:gd name="connsiteY285" fmla="*/ 7335 h 10000"/>
                  <a:gd name="connsiteX286" fmla="*/ 9338 w 10000"/>
                  <a:gd name="connsiteY286" fmla="*/ 6988 h 10000"/>
                  <a:gd name="connsiteX287" fmla="*/ 9365 w 10000"/>
                  <a:gd name="connsiteY287" fmla="*/ 6758 h 10000"/>
                  <a:gd name="connsiteX288" fmla="*/ 9396 w 10000"/>
                  <a:gd name="connsiteY288" fmla="*/ 6602 h 10000"/>
                  <a:gd name="connsiteX289" fmla="*/ 9423 w 10000"/>
                  <a:gd name="connsiteY289" fmla="*/ 6503 h 10000"/>
                  <a:gd name="connsiteX290" fmla="*/ 9450 w 10000"/>
                  <a:gd name="connsiteY290" fmla="*/ 6447 h 10000"/>
                  <a:gd name="connsiteX291" fmla="*/ 9482 w 10000"/>
                  <a:gd name="connsiteY291" fmla="*/ 6435 h 10000"/>
                  <a:gd name="connsiteX292" fmla="*/ 9509 w 10000"/>
                  <a:gd name="connsiteY292" fmla="*/ 6460 h 10000"/>
                  <a:gd name="connsiteX293" fmla="*/ 9540 w 10000"/>
                  <a:gd name="connsiteY293" fmla="*/ 6534 h 10000"/>
                  <a:gd name="connsiteX294" fmla="*/ 9567 w 10000"/>
                  <a:gd name="connsiteY294" fmla="*/ 6665 h 10000"/>
                  <a:gd name="connsiteX295" fmla="*/ 9594 w 10000"/>
                  <a:gd name="connsiteY295" fmla="*/ 6882 h 10000"/>
                  <a:gd name="connsiteX296" fmla="*/ 9626 w 10000"/>
                  <a:gd name="connsiteY296" fmla="*/ 7242 h 10000"/>
                  <a:gd name="connsiteX297" fmla="*/ 9653 w 10000"/>
                  <a:gd name="connsiteY297" fmla="*/ 7981 h 10000"/>
                  <a:gd name="connsiteX298" fmla="*/ 9680 w 10000"/>
                  <a:gd name="connsiteY298" fmla="*/ 8820 h 10000"/>
                  <a:gd name="connsiteX299" fmla="*/ 9712 w 10000"/>
                  <a:gd name="connsiteY299" fmla="*/ 7484 h 10000"/>
                  <a:gd name="connsiteX300" fmla="*/ 9739 w 10000"/>
                  <a:gd name="connsiteY300" fmla="*/ 7012 h 10000"/>
                  <a:gd name="connsiteX301" fmla="*/ 9766 w 10000"/>
                  <a:gd name="connsiteY301" fmla="*/ 6758 h 10000"/>
                  <a:gd name="connsiteX302" fmla="*/ 9797 w 10000"/>
                  <a:gd name="connsiteY302" fmla="*/ 6615 h 10000"/>
                  <a:gd name="connsiteX303" fmla="*/ 9824 w 10000"/>
                  <a:gd name="connsiteY303" fmla="*/ 6559 h 10000"/>
                  <a:gd name="connsiteX304" fmla="*/ 9856 w 10000"/>
                  <a:gd name="connsiteY304" fmla="*/ 6590 h 10000"/>
                  <a:gd name="connsiteX305" fmla="*/ 9883 w 10000"/>
                  <a:gd name="connsiteY305" fmla="*/ 6708 h 10000"/>
                  <a:gd name="connsiteX306" fmla="*/ 9910 w 10000"/>
                  <a:gd name="connsiteY306" fmla="*/ 6950 h 10000"/>
                  <a:gd name="connsiteX307" fmla="*/ 9941 w 10000"/>
                  <a:gd name="connsiteY307" fmla="*/ 7404 h 10000"/>
                  <a:gd name="connsiteX308" fmla="*/ 9968 w 10000"/>
                  <a:gd name="connsiteY308" fmla="*/ 8516 h 10000"/>
                  <a:gd name="connsiteX309" fmla="*/ 10000 w 10000"/>
                  <a:gd name="connsiteY309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2406 w 10000"/>
                  <a:gd name="connsiteY84" fmla="*/ 25 h 10000"/>
                  <a:gd name="connsiteX85" fmla="*/ 3556 w 10000"/>
                  <a:gd name="connsiteY85" fmla="*/ 68 h 10000"/>
                  <a:gd name="connsiteX86" fmla="*/ 3614 w 10000"/>
                  <a:gd name="connsiteY86" fmla="*/ 31 h 10000"/>
                  <a:gd name="connsiteX87" fmla="*/ 3641 w 10000"/>
                  <a:gd name="connsiteY87" fmla="*/ 19 h 10000"/>
                  <a:gd name="connsiteX88" fmla="*/ 3673 w 10000"/>
                  <a:gd name="connsiteY88" fmla="*/ 6 h 10000"/>
                  <a:gd name="connsiteX89" fmla="*/ 3700 w 10000"/>
                  <a:gd name="connsiteY89" fmla="*/ 6 h 10000"/>
                  <a:gd name="connsiteX90" fmla="*/ 3731 w 10000"/>
                  <a:gd name="connsiteY90" fmla="*/ 0 h 10000"/>
                  <a:gd name="connsiteX91" fmla="*/ 3758 w 10000"/>
                  <a:gd name="connsiteY91" fmla="*/ 0 h 10000"/>
                  <a:gd name="connsiteX92" fmla="*/ 3785 w 10000"/>
                  <a:gd name="connsiteY92" fmla="*/ 6 h 10000"/>
                  <a:gd name="connsiteX93" fmla="*/ 3817 w 10000"/>
                  <a:gd name="connsiteY93" fmla="*/ 12 h 10000"/>
                  <a:gd name="connsiteX94" fmla="*/ 3844 w 10000"/>
                  <a:gd name="connsiteY94" fmla="*/ 19 h 10000"/>
                  <a:gd name="connsiteX95" fmla="*/ 3876 w 10000"/>
                  <a:gd name="connsiteY95" fmla="*/ 31 h 10000"/>
                  <a:gd name="connsiteX96" fmla="*/ 3903 w 10000"/>
                  <a:gd name="connsiteY96" fmla="*/ 43 h 10000"/>
                  <a:gd name="connsiteX97" fmla="*/ 3930 w 10000"/>
                  <a:gd name="connsiteY97" fmla="*/ 62 h 10000"/>
                  <a:gd name="connsiteX98" fmla="*/ 3957 w 10000"/>
                  <a:gd name="connsiteY98" fmla="*/ 81 h 10000"/>
                  <a:gd name="connsiteX99" fmla="*/ 3988 w 10000"/>
                  <a:gd name="connsiteY99" fmla="*/ 106 h 10000"/>
                  <a:gd name="connsiteX100" fmla="*/ 4015 w 10000"/>
                  <a:gd name="connsiteY100" fmla="*/ 130 h 10000"/>
                  <a:gd name="connsiteX101" fmla="*/ 4047 w 10000"/>
                  <a:gd name="connsiteY101" fmla="*/ 155 h 10000"/>
                  <a:gd name="connsiteX102" fmla="*/ 4074 w 10000"/>
                  <a:gd name="connsiteY102" fmla="*/ 186 h 10000"/>
                  <a:gd name="connsiteX103" fmla="*/ 4101 w 10000"/>
                  <a:gd name="connsiteY103" fmla="*/ 217 h 10000"/>
                  <a:gd name="connsiteX104" fmla="*/ 4132 w 10000"/>
                  <a:gd name="connsiteY104" fmla="*/ 255 h 10000"/>
                  <a:gd name="connsiteX105" fmla="*/ 4160 w 10000"/>
                  <a:gd name="connsiteY105" fmla="*/ 292 h 10000"/>
                  <a:gd name="connsiteX106" fmla="*/ 4191 w 10000"/>
                  <a:gd name="connsiteY106" fmla="*/ 329 h 10000"/>
                  <a:gd name="connsiteX107" fmla="*/ 4218 w 10000"/>
                  <a:gd name="connsiteY107" fmla="*/ 373 h 10000"/>
                  <a:gd name="connsiteX108" fmla="*/ 4245 w 10000"/>
                  <a:gd name="connsiteY108" fmla="*/ 422 h 10000"/>
                  <a:gd name="connsiteX109" fmla="*/ 4277 w 10000"/>
                  <a:gd name="connsiteY109" fmla="*/ 466 h 10000"/>
                  <a:gd name="connsiteX110" fmla="*/ 4304 w 10000"/>
                  <a:gd name="connsiteY110" fmla="*/ 522 h 10000"/>
                  <a:gd name="connsiteX111" fmla="*/ 4335 w 10000"/>
                  <a:gd name="connsiteY111" fmla="*/ 571 h 10000"/>
                  <a:gd name="connsiteX112" fmla="*/ 4362 w 10000"/>
                  <a:gd name="connsiteY112" fmla="*/ 634 h 10000"/>
                  <a:gd name="connsiteX113" fmla="*/ 4389 w 10000"/>
                  <a:gd name="connsiteY113" fmla="*/ 689 h 10000"/>
                  <a:gd name="connsiteX114" fmla="*/ 4421 w 10000"/>
                  <a:gd name="connsiteY114" fmla="*/ 752 h 10000"/>
                  <a:gd name="connsiteX115" fmla="*/ 4448 w 10000"/>
                  <a:gd name="connsiteY115" fmla="*/ 820 h 10000"/>
                  <a:gd name="connsiteX116" fmla="*/ 4475 w 10000"/>
                  <a:gd name="connsiteY116" fmla="*/ 888 h 10000"/>
                  <a:gd name="connsiteX117" fmla="*/ 4507 w 10000"/>
                  <a:gd name="connsiteY117" fmla="*/ 957 h 10000"/>
                  <a:gd name="connsiteX118" fmla="*/ 4534 w 10000"/>
                  <a:gd name="connsiteY118" fmla="*/ 1037 h 10000"/>
                  <a:gd name="connsiteX119" fmla="*/ 4565 w 10000"/>
                  <a:gd name="connsiteY119" fmla="*/ 1118 h 10000"/>
                  <a:gd name="connsiteX120" fmla="*/ 4592 w 10000"/>
                  <a:gd name="connsiteY120" fmla="*/ 1199 h 10000"/>
                  <a:gd name="connsiteX121" fmla="*/ 4619 w 10000"/>
                  <a:gd name="connsiteY121" fmla="*/ 1286 h 10000"/>
                  <a:gd name="connsiteX122" fmla="*/ 4651 w 10000"/>
                  <a:gd name="connsiteY122" fmla="*/ 1373 h 10000"/>
                  <a:gd name="connsiteX123" fmla="*/ 4678 w 10000"/>
                  <a:gd name="connsiteY123" fmla="*/ 1472 h 10000"/>
                  <a:gd name="connsiteX124" fmla="*/ 4709 w 10000"/>
                  <a:gd name="connsiteY124" fmla="*/ 1565 h 10000"/>
                  <a:gd name="connsiteX125" fmla="*/ 4736 w 10000"/>
                  <a:gd name="connsiteY125" fmla="*/ 1671 h 10000"/>
                  <a:gd name="connsiteX126" fmla="*/ 4763 w 10000"/>
                  <a:gd name="connsiteY126" fmla="*/ 1776 h 10000"/>
                  <a:gd name="connsiteX127" fmla="*/ 4795 w 10000"/>
                  <a:gd name="connsiteY127" fmla="*/ 1894 h 10000"/>
                  <a:gd name="connsiteX128" fmla="*/ 4822 w 10000"/>
                  <a:gd name="connsiteY128" fmla="*/ 2012 h 10000"/>
                  <a:gd name="connsiteX129" fmla="*/ 4854 w 10000"/>
                  <a:gd name="connsiteY129" fmla="*/ 2137 h 10000"/>
                  <a:gd name="connsiteX130" fmla="*/ 4881 w 10000"/>
                  <a:gd name="connsiteY130" fmla="*/ 2267 h 10000"/>
                  <a:gd name="connsiteX131" fmla="*/ 4908 w 10000"/>
                  <a:gd name="connsiteY131" fmla="*/ 2404 h 10000"/>
                  <a:gd name="connsiteX132" fmla="*/ 4935 w 10000"/>
                  <a:gd name="connsiteY132" fmla="*/ 2553 h 10000"/>
                  <a:gd name="connsiteX133" fmla="*/ 4966 w 10000"/>
                  <a:gd name="connsiteY133" fmla="*/ 2708 h 10000"/>
                  <a:gd name="connsiteX134" fmla="*/ 4993 w 10000"/>
                  <a:gd name="connsiteY134" fmla="*/ 2870 h 10000"/>
                  <a:gd name="connsiteX135" fmla="*/ 5025 w 10000"/>
                  <a:gd name="connsiteY135" fmla="*/ 3043 h 10000"/>
                  <a:gd name="connsiteX136" fmla="*/ 5052 w 10000"/>
                  <a:gd name="connsiteY136" fmla="*/ 3230 h 10000"/>
                  <a:gd name="connsiteX137" fmla="*/ 5079 w 10000"/>
                  <a:gd name="connsiteY137" fmla="*/ 3429 h 10000"/>
                  <a:gd name="connsiteX138" fmla="*/ 5110 w 10000"/>
                  <a:gd name="connsiteY138" fmla="*/ 3646 h 10000"/>
                  <a:gd name="connsiteX139" fmla="*/ 5137 w 10000"/>
                  <a:gd name="connsiteY139" fmla="*/ 3882 h 10000"/>
                  <a:gd name="connsiteX140" fmla="*/ 5169 w 10000"/>
                  <a:gd name="connsiteY140" fmla="*/ 4143 h 10000"/>
                  <a:gd name="connsiteX141" fmla="*/ 5196 w 10000"/>
                  <a:gd name="connsiteY141" fmla="*/ 4441 h 10000"/>
                  <a:gd name="connsiteX142" fmla="*/ 5223 w 10000"/>
                  <a:gd name="connsiteY142" fmla="*/ 4789 h 10000"/>
                  <a:gd name="connsiteX143" fmla="*/ 5255 w 10000"/>
                  <a:gd name="connsiteY143" fmla="*/ 5205 h 10000"/>
                  <a:gd name="connsiteX144" fmla="*/ 5282 w 10000"/>
                  <a:gd name="connsiteY144" fmla="*/ 5758 h 10000"/>
                  <a:gd name="connsiteX145" fmla="*/ 5313 w 10000"/>
                  <a:gd name="connsiteY145" fmla="*/ 6671 h 10000"/>
                  <a:gd name="connsiteX146" fmla="*/ 5340 w 10000"/>
                  <a:gd name="connsiteY146" fmla="*/ 7776 h 10000"/>
                  <a:gd name="connsiteX147" fmla="*/ 5367 w 10000"/>
                  <a:gd name="connsiteY147" fmla="*/ 6565 h 10000"/>
                  <a:gd name="connsiteX148" fmla="*/ 5399 w 10000"/>
                  <a:gd name="connsiteY148" fmla="*/ 6255 h 10000"/>
                  <a:gd name="connsiteX149" fmla="*/ 5426 w 10000"/>
                  <a:gd name="connsiteY149" fmla="*/ 6155 h 10000"/>
                  <a:gd name="connsiteX150" fmla="*/ 5453 w 10000"/>
                  <a:gd name="connsiteY150" fmla="*/ 6180 h 10000"/>
                  <a:gd name="connsiteX151" fmla="*/ 5484 w 10000"/>
                  <a:gd name="connsiteY151" fmla="*/ 6286 h 10000"/>
                  <a:gd name="connsiteX152" fmla="*/ 5511 w 10000"/>
                  <a:gd name="connsiteY152" fmla="*/ 6484 h 10000"/>
                  <a:gd name="connsiteX153" fmla="*/ 5539 w 10000"/>
                  <a:gd name="connsiteY153" fmla="*/ 6801 h 10000"/>
                  <a:gd name="connsiteX154" fmla="*/ 5570 w 10000"/>
                  <a:gd name="connsiteY154" fmla="*/ 7373 h 10000"/>
                  <a:gd name="connsiteX155" fmla="*/ 5597 w 10000"/>
                  <a:gd name="connsiteY155" fmla="*/ 9447 h 10000"/>
                  <a:gd name="connsiteX156" fmla="*/ 5629 w 10000"/>
                  <a:gd name="connsiteY156" fmla="*/ 7621 h 10000"/>
                  <a:gd name="connsiteX157" fmla="*/ 5656 w 10000"/>
                  <a:gd name="connsiteY157" fmla="*/ 7012 h 10000"/>
                  <a:gd name="connsiteX158" fmla="*/ 5683 w 10000"/>
                  <a:gd name="connsiteY158" fmla="*/ 6708 h 10000"/>
                  <a:gd name="connsiteX159" fmla="*/ 5714 w 10000"/>
                  <a:gd name="connsiteY159" fmla="*/ 6534 h 10000"/>
                  <a:gd name="connsiteX160" fmla="*/ 5741 w 10000"/>
                  <a:gd name="connsiteY160" fmla="*/ 6429 h 10000"/>
                  <a:gd name="connsiteX161" fmla="*/ 5773 w 10000"/>
                  <a:gd name="connsiteY161" fmla="*/ 6385 h 10000"/>
                  <a:gd name="connsiteX162" fmla="*/ 5800 w 10000"/>
                  <a:gd name="connsiteY162" fmla="*/ 6385 h 10000"/>
                  <a:gd name="connsiteX163" fmla="*/ 5827 w 10000"/>
                  <a:gd name="connsiteY163" fmla="*/ 6429 h 10000"/>
                  <a:gd name="connsiteX164" fmla="*/ 5858 w 10000"/>
                  <a:gd name="connsiteY164" fmla="*/ 6516 h 10000"/>
                  <a:gd name="connsiteX165" fmla="*/ 5886 w 10000"/>
                  <a:gd name="connsiteY165" fmla="*/ 6646 h 10000"/>
                  <a:gd name="connsiteX166" fmla="*/ 5913 w 10000"/>
                  <a:gd name="connsiteY166" fmla="*/ 6845 h 10000"/>
                  <a:gd name="connsiteX167" fmla="*/ 5944 w 10000"/>
                  <a:gd name="connsiteY167" fmla="*/ 7149 h 10000"/>
                  <a:gd name="connsiteX168" fmla="*/ 5971 w 10000"/>
                  <a:gd name="connsiteY168" fmla="*/ 7658 h 10000"/>
                  <a:gd name="connsiteX169" fmla="*/ 6003 w 10000"/>
                  <a:gd name="connsiteY169" fmla="*/ 9093 h 10000"/>
                  <a:gd name="connsiteX170" fmla="*/ 6030 w 10000"/>
                  <a:gd name="connsiteY170" fmla="*/ 8106 h 10000"/>
                  <a:gd name="connsiteX171" fmla="*/ 6057 w 10000"/>
                  <a:gd name="connsiteY171" fmla="*/ 7385 h 10000"/>
                  <a:gd name="connsiteX172" fmla="*/ 6088 w 10000"/>
                  <a:gd name="connsiteY172" fmla="*/ 7019 h 10000"/>
                  <a:gd name="connsiteX173" fmla="*/ 6115 w 10000"/>
                  <a:gd name="connsiteY173" fmla="*/ 6789 h 10000"/>
                  <a:gd name="connsiteX174" fmla="*/ 6147 w 10000"/>
                  <a:gd name="connsiteY174" fmla="*/ 6634 h 10000"/>
                  <a:gd name="connsiteX175" fmla="*/ 6174 w 10000"/>
                  <a:gd name="connsiteY175" fmla="*/ 6534 h 10000"/>
                  <a:gd name="connsiteX176" fmla="*/ 6201 w 10000"/>
                  <a:gd name="connsiteY176" fmla="*/ 6472 h 10000"/>
                  <a:gd name="connsiteX177" fmla="*/ 6233 w 10000"/>
                  <a:gd name="connsiteY177" fmla="*/ 6441 h 10000"/>
                  <a:gd name="connsiteX178" fmla="*/ 6260 w 10000"/>
                  <a:gd name="connsiteY178" fmla="*/ 6435 h 10000"/>
                  <a:gd name="connsiteX179" fmla="*/ 6291 w 10000"/>
                  <a:gd name="connsiteY179" fmla="*/ 6460 h 10000"/>
                  <a:gd name="connsiteX180" fmla="*/ 6318 w 10000"/>
                  <a:gd name="connsiteY180" fmla="*/ 6516 h 10000"/>
                  <a:gd name="connsiteX181" fmla="*/ 6345 w 10000"/>
                  <a:gd name="connsiteY181" fmla="*/ 6609 h 10000"/>
                  <a:gd name="connsiteX182" fmla="*/ 6372 w 10000"/>
                  <a:gd name="connsiteY182" fmla="*/ 6733 h 10000"/>
                  <a:gd name="connsiteX183" fmla="*/ 6404 w 10000"/>
                  <a:gd name="connsiteY183" fmla="*/ 6919 h 10000"/>
                  <a:gd name="connsiteX184" fmla="*/ 6431 w 10000"/>
                  <a:gd name="connsiteY184" fmla="*/ 7186 h 10000"/>
                  <a:gd name="connsiteX185" fmla="*/ 6462 w 10000"/>
                  <a:gd name="connsiteY185" fmla="*/ 7596 h 10000"/>
                  <a:gd name="connsiteX186" fmla="*/ 6489 w 10000"/>
                  <a:gd name="connsiteY186" fmla="*/ 8466 h 10000"/>
                  <a:gd name="connsiteX187" fmla="*/ 6516 w 10000"/>
                  <a:gd name="connsiteY187" fmla="*/ 8801 h 10000"/>
                  <a:gd name="connsiteX188" fmla="*/ 6548 w 10000"/>
                  <a:gd name="connsiteY188" fmla="*/ 7714 h 10000"/>
                  <a:gd name="connsiteX189" fmla="*/ 6575 w 10000"/>
                  <a:gd name="connsiteY189" fmla="*/ 7261 h 10000"/>
                  <a:gd name="connsiteX190" fmla="*/ 6607 w 10000"/>
                  <a:gd name="connsiteY190" fmla="*/ 6981 h 10000"/>
                  <a:gd name="connsiteX191" fmla="*/ 6634 w 10000"/>
                  <a:gd name="connsiteY191" fmla="*/ 6795 h 10000"/>
                  <a:gd name="connsiteX192" fmla="*/ 6661 w 10000"/>
                  <a:gd name="connsiteY192" fmla="*/ 6658 h 10000"/>
                  <a:gd name="connsiteX193" fmla="*/ 6692 w 10000"/>
                  <a:gd name="connsiteY193" fmla="*/ 6559 h 10000"/>
                  <a:gd name="connsiteX194" fmla="*/ 6719 w 10000"/>
                  <a:gd name="connsiteY194" fmla="*/ 6497 h 10000"/>
                  <a:gd name="connsiteX195" fmla="*/ 6751 w 10000"/>
                  <a:gd name="connsiteY195" fmla="*/ 6460 h 10000"/>
                  <a:gd name="connsiteX196" fmla="*/ 6778 w 10000"/>
                  <a:gd name="connsiteY196" fmla="*/ 6453 h 10000"/>
                  <a:gd name="connsiteX197" fmla="*/ 6805 w 10000"/>
                  <a:gd name="connsiteY197" fmla="*/ 6460 h 10000"/>
                  <a:gd name="connsiteX198" fmla="*/ 6836 w 10000"/>
                  <a:gd name="connsiteY198" fmla="*/ 6503 h 10000"/>
                  <a:gd name="connsiteX199" fmla="*/ 6863 w 10000"/>
                  <a:gd name="connsiteY199" fmla="*/ 6565 h 10000"/>
                  <a:gd name="connsiteX200" fmla="*/ 6890 w 10000"/>
                  <a:gd name="connsiteY200" fmla="*/ 6658 h 10000"/>
                  <a:gd name="connsiteX201" fmla="*/ 6922 w 10000"/>
                  <a:gd name="connsiteY201" fmla="*/ 6789 h 10000"/>
                  <a:gd name="connsiteX202" fmla="*/ 6949 w 10000"/>
                  <a:gd name="connsiteY202" fmla="*/ 6975 h 10000"/>
                  <a:gd name="connsiteX203" fmla="*/ 6981 w 10000"/>
                  <a:gd name="connsiteY203" fmla="*/ 7236 h 10000"/>
                  <a:gd name="connsiteX204" fmla="*/ 7008 w 10000"/>
                  <a:gd name="connsiteY204" fmla="*/ 7634 h 10000"/>
                  <a:gd name="connsiteX205" fmla="*/ 7035 w 10000"/>
                  <a:gd name="connsiteY205" fmla="*/ 8460 h 10000"/>
                  <a:gd name="connsiteX206" fmla="*/ 7066 w 10000"/>
                  <a:gd name="connsiteY206" fmla="*/ 8969 h 10000"/>
                  <a:gd name="connsiteX207" fmla="*/ 7093 w 10000"/>
                  <a:gd name="connsiteY207" fmla="*/ 7801 h 10000"/>
                  <a:gd name="connsiteX208" fmla="*/ 7125 w 10000"/>
                  <a:gd name="connsiteY208" fmla="*/ 7329 h 10000"/>
                  <a:gd name="connsiteX209" fmla="*/ 7152 w 10000"/>
                  <a:gd name="connsiteY209" fmla="*/ 7037 h 10000"/>
                  <a:gd name="connsiteX210" fmla="*/ 7179 w 10000"/>
                  <a:gd name="connsiteY210" fmla="*/ 6839 h 10000"/>
                  <a:gd name="connsiteX211" fmla="*/ 7210 w 10000"/>
                  <a:gd name="connsiteY211" fmla="*/ 6696 h 10000"/>
                  <a:gd name="connsiteX212" fmla="*/ 7237 w 10000"/>
                  <a:gd name="connsiteY212" fmla="*/ 6590 h 10000"/>
                  <a:gd name="connsiteX213" fmla="*/ 7269 w 10000"/>
                  <a:gd name="connsiteY213" fmla="*/ 6516 h 10000"/>
                  <a:gd name="connsiteX214" fmla="*/ 7296 w 10000"/>
                  <a:gd name="connsiteY214" fmla="*/ 6472 h 10000"/>
                  <a:gd name="connsiteX215" fmla="*/ 7323 w 10000"/>
                  <a:gd name="connsiteY215" fmla="*/ 6447 h 10000"/>
                  <a:gd name="connsiteX216" fmla="*/ 7350 w 10000"/>
                  <a:gd name="connsiteY216" fmla="*/ 6447 h 10000"/>
                  <a:gd name="connsiteX217" fmla="*/ 7382 w 10000"/>
                  <a:gd name="connsiteY217" fmla="*/ 6466 h 10000"/>
                  <a:gd name="connsiteX218" fmla="*/ 7409 w 10000"/>
                  <a:gd name="connsiteY218" fmla="*/ 6509 h 10000"/>
                  <a:gd name="connsiteX219" fmla="*/ 7440 w 10000"/>
                  <a:gd name="connsiteY219" fmla="*/ 6578 h 10000"/>
                  <a:gd name="connsiteX220" fmla="*/ 7467 w 10000"/>
                  <a:gd name="connsiteY220" fmla="*/ 6677 h 10000"/>
                  <a:gd name="connsiteX221" fmla="*/ 7494 w 10000"/>
                  <a:gd name="connsiteY221" fmla="*/ 6814 h 10000"/>
                  <a:gd name="connsiteX222" fmla="*/ 7526 w 10000"/>
                  <a:gd name="connsiteY222" fmla="*/ 7006 h 10000"/>
                  <a:gd name="connsiteX223" fmla="*/ 7553 w 10000"/>
                  <a:gd name="connsiteY223" fmla="*/ 7273 h 10000"/>
                  <a:gd name="connsiteX224" fmla="*/ 7584 w 10000"/>
                  <a:gd name="connsiteY224" fmla="*/ 7696 h 10000"/>
                  <a:gd name="connsiteX225" fmla="*/ 7612 w 10000"/>
                  <a:gd name="connsiteY225" fmla="*/ 8584 h 10000"/>
                  <a:gd name="connsiteX226" fmla="*/ 7639 w 10000"/>
                  <a:gd name="connsiteY226" fmla="*/ 8814 h 10000"/>
                  <a:gd name="connsiteX227" fmla="*/ 7670 w 10000"/>
                  <a:gd name="connsiteY227" fmla="*/ 7770 h 10000"/>
                  <a:gd name="connsiteX228" fmla="*/ 7697 w 10000"/>
                  <a:gd name="connsiteY228" fmla="*/ 7317 h 10000"/>
                  <a:gd name="connsiteX229" fmla="*/ 7729 w 10000"/>
                  <a:gd name="connsiteY229" fmla="*/ 7031 h 10000"/>
                  <a:gd name="connsiteX230" fmla="*/ 7756 w 10000"/>
                  <a:gd name="connsiteY230" fmla="*/ 6839 h 10000"/>
                  <a:gd name="connsiteX231" fmla="*/ 7783 w 10000"/>
                  <a:gd name="connsiteY231" fmla="*/ 6696 h 10000"/>
                  <a:gd name="connsiteX232" fmla="*/ 7810 w 10000"/>
                  <a:gd name="connsiteY232" fmla="*/ 6590 h 10000"/>
                  <a:gd name="connsiteX233" fmla="*/ 7841 w 10000"/>
                  <a:gd name="connsiteY233" fmla="*/ 6522 h 10000"/>
                  <a:gd name="connsiteX234" fmla="*/ 7868 w 10000"/>
                  <a:gd name="connsiteY234" fmla="*/ 6472 h 10000"/>
                  <a:gd name="connsiteX235" fmla="*/ 7900 w 10000"/>
                  <a:gd name="connsiteY235" fmla="*/ 6447 h 10000"/>
                  <a:gd name="connsiteX236" fmla="*/ 7927 w 10000"/>
                  <a:gd name="connsiteY236" fmla="*/ 6447 h 10000"/>
                  <a:gd name="connsiteX237" fmla="*/ 7954 w 10000"/>
                  <a:gd name="connsiteY237" fmla="*/ 6466 h 10000"/>
                  <a:gd name="connsiteX238" fmla="*/ 7986 w 10000"/>
                  <a:gd name="connsiteY238" fmla="*/ 6509 h 10000"/>
                  <a:gd name="connsiteX239" fmla="*/ 8013 w 10000"/>
                  <a:gd name="connsiteY239" fmla="*/ 6578 h 10000"/>
                  <a:gd name="connsiteX240" fmla="*/ 8044 w 10000"/>
                  <a:gd name="connsiteY240" fmla="*/ 6683 h 10000"/>
                  <a:gd name="connsiteX241" fmla="*/ 8071 w 10000"/>
                  <a:gd name="connsiteY241" fmla="*/ 6820 h 10000"/>
                  <a:gd name="connsiteX242" fmla="*/ 8098 w 10000"/>
                  <a:gd name="connsiteY242" fmla="*/ 7006 h 10000"/>
                  <a:gd name="connsiteX243" fmla="*/ 8130 w 10000"/>
                  <a:gd name="connsiteY243" fmla="*/ 7280 h 10000"/>
                  <a:gd name="connsiteX244" fmla="*/ 8157 w 10000"/>
                  <a:gd name="connsiteY244" fmla="*/ 7714 h 10000"/>
                  <a:gd name="connsiteX245" fmla="*/ 8188 w 10000"/>
                  <a:gd name="connsiteY245" fmla="*/ 8671 h 10000"/>
                  <a:gd name="connsiteX246" fmla="*/ 8215 w 10000"/>
                  <a:gd name="connsiteY246" fmla="*/ 8696 h 10000"/>
                  <a:gd name="connsiteX247" fmla="*/ 8242 w 10000"/>
                  <a:gd name="connsiteY247" fmla="*/ 7720 h 10000"/>
                  <a:gd name="connsiteX248" fmla="*/ 8274 w 10000"/>
                  <a:gd name="connsiteY248" fmla="*/ 7286 h 10000"/>
                  <a:gd name="connsiteX249" fmla="*/ 8301 w 10000"/>
                  <a:gd name="connsiteY249" fmla="*/ 7006 h 10000"/>
                  <a:gd name="connsiteX250" fmla="*/ 8328 w 10000"/>
                  <a:gd name="connsiteY250" fmla="*/ 6820 h 10000"/>
                  <a:gd name="connsiteX251" fmla="*/ 8360 w 10000"/>
                  <a:gd name="connsiteY251" fmla="*/ 6683 h 10000"/>
                  <a:gd name="connsiteX252" fmla="*/ 8387 w 10000"/>
                  <a:gd name="connsiteY252" fmla="*/ 6584 h 10000"/>
                  <a:gd name="connsiteX253" fmla="*/ 8418 w 10000"/>
                  <a:gd name="connsiteY253" fmla="*/ 6516 h 10000"/>
                  <a:gd name="connsiteX254" fmla="*/ 8445 w 10000"/>
                  <a:gd name="connsiteY254" fmla="*/ 6472 h 10000"/>
                  <a:gd name="connsiteX255" fmla="*/ 8472 w 10000"/>
                  <a:gd name="connsiteY255" fmla="*/ 6453 h 10000"/>
                  <a:gd name="connsiteX256" fmla="*/ 8504 w 10000"/>
                  <a:gd name="connsiteY256" fmla="*/ 6460 h 10000"/>
                  <a:gd name="connsiteX257" fmla="*/ 8531 w 10000"/>
                  <a:gd name="connsiteY257" fmla="*/ 6491 h 10000"/>
                  <a:gd name="connsiteX258" fmla="*/ 8562 w 10000"/>
                  <a:gd name="connsiteY258" fmla="*/ 6553 h 10000"/>
                  <a:gd name="connsiteX259" fmla="*/ 8589 w 10000"/>
                  <a:gd name="connsiteY259" fmla="*/ 6640 h 10000"/>
                  <a:gd name="connsiteX260" fmla="*/ 8616 w 10000"/>
                  <a:gd name="connsiteY260" fmla="*/ 6770 h 10000"/>
                  <a:gd name="connsiteX261" fmla="*/ 8648 w 10000"/>
                  <a:gd name="connsiteY261" fmla="*/ 6944 h 10000"/>
                  <a:gd name="connsiteX262" fmla="*/ 8675 w 10000"/>
                  <a:gd name="connsiteY262" fmla="*/ 7205 h 10000"/>
                  <a:gd name="connsiteX263" fmla="*/ 8707 w 10000"/>
                  <a:gd name="connsiteY263" fmla="*/ 7615 h 10000"/>
                  <a:gd name="connsiteX264" fmla="*/ 8734 w 10000"/>
                  <a:gd name="connsiteY264" fmla="*/ 8460 h 10000"/>
                  <a:gd name="connsiteX265" fmla="*/ 8761 w 10000"/>
                  <a:gd name="connsiteY265" fmla="*/ 8839 h 10000"/>
                  <a:gd name="connsiteX266" fmla="*/ 8788 w 10000"/>
                  <a:gd name="connsiteY266" fmla="*/ 7733 h 10000"/>
                  <a:gd name="connsiteX267" fmla="*/ 8819 w 10000"/>
                  <a:gd name="connsiteY267" fmla="*/ 7267 h 10000"/>
                  <a:gd name="connsiteX268" fmla="*/ 8851 w 10000"/>
                  <a:gd name="connsiteY268" fmla="*/ 6981 h 10000"/>
                  <a:gd name="connsiteX269" fmla="*/ 8878 w 10000"/>
                  <a:gd name="connsiteY269" fmla="*/ 6783 h 10000"/>
                  <a:gd name="connsiteX270" fmla="*/ 8905 w 10000"/>
                  <a:gd name="connsiteY270" fmla="*/ 6646 h 10000"/>
                  <a:gd name="connsiteX271" fmla="*/ 8932 w 10000"/>
                  <a:gd name="connsiteY271" fmla="*/ 6547 h 10000"/>
                  <a:gd name="connsiteX272" fmla="*/ 8963 w 10000"/>
                  <a:gd name="connsiteY272" fmla="*/ 6484 h 10000"/>
                  <a:gd name="connsiteX273" fmla="*/ 8991 w 10000"/>
                  <a:gd name="connsiteY273" fmla="*/ 6453 h 10000"/>
                  <a:gd name="connsiteX274" fmla="*/ 9022 w 10000"/>
                  <a:gd name="connsiteY274" fmla="*/ 6447 h 10000"/>
                  <a:gd name="connsiteX275" fmla="*/ 9049 w 10000"/>
                  <a:gd name="connsiteY275" fmla="*/ 6472 h 10000"/>
                  <a:gd name="connsiteX276" fmla="*/ 9076 w 10000"/>
                  <a:gd name="connsiteY276" fmla="*/ 6528 h 10000"/>
                  <a:gd name="connsiteX277" fmla="*/ 9108 w 10000"/>
                  <a:gd name="connsiteY277" fmla="*/ 6621 h 10000"/>
                  <a:gd name="connsiteX278" fmla="*/ 9135 w 10000"/>
                  <a:gd name="connsiteY278" fmla="*/ 6758 h 10000"/>
                  <a:gd name="connsiteX279" fmla="*/ 9166 w 10000"/>
                  <a:gd name="connsiteY279" fmla="*/ 6957 h 10000"/>
                  <a:gd name="connsiteX280" fmla="*/ 9193 w 10000"/>
                  <a:gd name="connsiteY280" fmla="*/ 7267 h 10000"/>
                  <a:gd name="connsiteX281" fmla="*/ 9220 w 10000"/>
                  <a:gd name="connsiteY281" fmla="*/ 7814 h 10000"/>
                  <a:gd name="connsiteX282" fmla="*/ 9252 w 10000"/>
                  <a:gd name="connsiteY282" fmla="*/ 9863 h 10000"/>
                  <a:gd name="connsiteX283" fmla="*/ 9279 w 10000"/>
                  <a:gd name="connsiteY283" fmla="*/ 7988 h 10000"/>
                  <a:gd name="connsiteX284" fmla="*/ 9306 w 10000"/>
                  <a:gd name="connsiteY284" fmla="*/ 7335 h 10000"/>
                  <a:gd name="connsiteX285" fmla="*/ 9338 w 10000"/>
                  <a:gd name="connsiteY285" fmla="*/ 6988 h 10000"/>
                  <a:gd name="connsiteX286" fmla="*/ 9365 w 10000"/>
                  <a:gd name="connsiteY286" fmla="*/ 6758 h 10000"/>
                  <a:gd name="connsiteX287" fmla="*/ 9396 w 10000"/>
                  <a:gd name="connsiteY287" fmla="*/ 6602 h 10000"/>
                  <a:gd name="connsiteX288" fmla="*/ 9423 w 10000"/>
                  <a:gd name="connsiteY288" fmla="*/ 6503 h 10000"/>
                  <a:gd name="connsiteX289" fmla="*/ 9450 w 10000"/>
                  <a:gd name="connsiteY289" fmla="*/ 6447 h 10000"/>
                  <a:gd name="connsiteX290" fmla="*/ 9482 w 10000"/>
                  <a:gd name="connsiteY290" fmla="*/ 6435 h 10000"/>
                  <a:gd name="connsiteX291" fmla="*/ 9509 w 10000"/>
                  <a:gd name="connsiteY291" fmla="*/ 6460 h 10000"/>
                  <a:gd name="connsiteX292" fmla="*/ 9540 w 10000"/>
                  <a:gd name="connsiteY292" fmla="*/ 6534 h 10000"/>
                  <a:gd name="connsiteX293" fmla="*/ 9567 w 10000"/>
                  <a:gd name="connsiteY293" fmla="*/ 6665 h 10000"/>
                  <a:gd name="connsiteX294" fmla="*/ 9594 w 10000"/>
                  <a:gd name="connsiteY294" fmla="*/ 6882 h 10000"/>
                  <a:gd name="connsiteX295" fmla="*/ 9626 w 10000"/>
                  <a:gd name="connsiteY295" fmla="*/ 7242 h 10000"/>
                  <a:gd name="connsiteX296" fmla="*/ 9653 w 10000"/>
                  <a:gd name="connsiteY296" fmla="*/ 7981 h 10000"/>
                  <a:gd name="connsiteX297" fmla="*/ 9680 w 10000"/>
                  <a:gd name="connsiteY297" fmla="*/ 8820 h 10000"/>
                  <a:gd name="connsiteX298" fmla="*/ 9712 w 10000"/>
                  <a:gd name="connsiteY298" fmla="*/ 7484 h 10000"/>
                  <a:gd name="connsiteX299" fmla="*/ 9739 w 10000"/>
                  <a:gd name="connsiteY299" fmla="*/ 7012 h 10000"/>
                  <a:gd name="connsiteX300" fmla="*/ 9766 w 10000"/>
                  <a:gd name="connsiteY300" fmla="*/ 6758 h 10000"/>
                  <a:gd name="connsiteX301" fmla="*/ 9797 w 10000"/>
                  <a:gd name="connsiteY301" fmla="*/ 6615 h 10000"/>
                  <a:gd name="connsiteX302" fmla="*/ 9824 w 10000"/>
                  <a:gd name="connsiteY302" fmla="*/ 6559 h 10000"/>
                  <a:gd name="connsiteX303" fmla="*/ 9856 w 10000"/>
                  <a:gd name="connsiteY303" fmla="*/ 6590 h 10000"/>
                  <a:gd name="connsiteX304" fmla="*/ 9883 w 10000"/>
                  <a:gd name="connsiteY304" fmla="*/ 6708 h 10000"/>
                  <a:gd name="connsiteX305" fmla="*/ 9910 w 10000"/>
                  <a:gd name="connsiteY305" fmla="*/ 6950 h 10000"/>
                  <a:gd name="connsiteX306" fmla="*/ 9941 w 10000"/>
                  <a:gd name="connsiteY306" fmla="*/ 7404 h 10000"/>
                  <a:gd name="connsiteX307" fmla="*/ 9968 w 10000"/>
                  <a:gd name="connsiteY307" fmla="*/ 8516 h 10000"/>
                  <a:gd name="connsiteX308" fmla="*/ 10000 w 10000"/>
                  <a:gd name="connsiteY308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2379 w 10000"/>
                  <a:gd name="connsiteY83" fmla="*/ 12 h 10000"/>
                  <a:gd name="connsiteX84" fmla="*/ 3556 w 10000"/>
                  <a:gd name="connsiteY84" fmla="*/ 68 h 10000"/>
                  <a:gd name="connsiteX85" fmla="*/ 3614 w 10000"/>
                  <a:gd name="connsiteY85" fmla="*/ 31 h 10000"/>
                  <a:gd name="connsiteX86" fmla="*/ 3641 w 10000"/>
                  <a:gd name="connsiteY86" fmla="*/ 19 h 10000"/>
                  <a:gd name="connsiteX87" fmla="*/ 3673 w 10000"/>
                  <a:gd name="connsiteY87" fmla="*/ 6 h 10000"/>
                  <a:gd name="connsiteX88" fmla="*/ 3700 w 10000"/>
                  <a:gd name="connsiteY88" fmla="*/ 6 h 10000"/>
                  <a:gd name="connsiteX89" fmla="*/ 3731 w 10000"/>
                  <a:gd name="connsiteY89" fmla="*/ 0 h 10000"/>
                  <a:gd name="connsiteX90" fmla="*/ 3758 w 10000"/>
                  <a:gd name="connsiteY90" fmla="*/ 0 h 10000"/>
                  <a:gd name="connsiteX91" fmla="*/ 3785 w 10000"/>
                  <a:gd name="connsiteY91" fmla="*/ 6 h 10000"/>
                  <a:gd name="connsiteX92" fmla="*/ 3817 w 10000"/>
                  <a:gd name="connsiteY92" fmla="*/ 12 h 10000"/>
                  <a:gd name="connsiteX93" fmla="*/ 3844 w 10000"/>
                  <a:gd name="connsiteY93" fmla="*/ 19 h 10000"/>
                  <a:gd name="connsiteX94" fmla="*/ 3876 w 10000"/>
                  <a:gd name="connsiteY94" fmla="*/ 31 h 10000"/>
                  <a:gd name="connsiteX95" fmla="*/ 3903 w 10000"/>
                  <a:gd name="connsiteY95" fmla="*/ 43 h 10000"/>
                  <a:gd name="connsiteX96" fmla="*/ 3930 w 10000"/>
                  <a:gd name="connsiteY96" fmla="*/ 62 h 10000"/>
                  <a:gd name="connsiteX97" fmla="*/ 3957 w 10000"/>
                  <a:gd name="connsiteY97" fmla="*/ 81 h 10000"/>
                  <a:gd name="connsiteX98" fmla="*/ 3988 w 10000"/>
                  <a:gd name="connsiteY98" fmla="*/ 106 h 10000"/>
                  <a:gd name="connsiteX99" fmla="*/ 4015 w 10000"/>
                  <a:gd name="connsiteY99" fmla="*/ 130 h 10000"/>
                  <a:gd name="connsiteX100" fmla="*/ 4047 w 10000"/>
                  <a:gd name="connsiteY100" fmla="*/ 155 h 10000"/>
                  <a:gd name="connsiteX101" fmla="*/ 4074 w 10000"/>
                  <a:gd name="connsiteY101" fmla="*/ 186 h 10000"/>
                  <a:gd name="connsiteX102" fmla="*/ 4101 w 10000"/>
                  <a:gd name="connsiteY102" fmla="*/ 217 h 10000"/>
                  <a:gd name="connsiteX103" fmla="*/ 4132 w 10000"/>
                  <a:gd name="connsiteY103" fmla="*/ 255 h 10000"/>
                  <a:gd name="connsiteX104" fmla="*/ 4160 w 10000"/>
                  <a:gd name="connsiteY104" fmla="*/ 292 h 10000"/>
                  <a:gd name="connsiteX105" fmla="*/ 4191 w 10000"/>
                  <a:gd name="connsiteY105" fmla="*/ 329 h 10000"/>
                  <a:gd name="connsiteX106" fmla="*/ 4218 w 10000"/>
                  <a:gd name="connsiteY106" fmla="*/ 373 h 10000"/>
                  <a:gd name="connsiteX107" fmla="*/ 4245 w 10000"/>
                  <a:gd name="connsiteY107" fmla="*/ 422 h 10000"/>
                  <a:gd name="connsiteX108" fmla="*/ 4277 w 10000"/>
                  <a:gd name="connsiteY108" fmla="*/ 466 h 10000"/>
                  <a:gd name="connsiteX109" fmla="*/ 4304 w 10000"/>
                  <a:gd name="connsiteY109" fmla="*/ 522 h 10000"/>
                  <a:gd name="connsiteX110" fmla="*/ 4335 w 10000"/>
                  <a:gd name="connsiteY110" fmla="*/ 571 h 10000"/>
                  <a:gd name="connsiteX111" fmla="*/ 4362 w 10000"/>
                  <a:gd name="connsiteY111" fmla="*/ 634 h 10000"/>
                  <a:gd name="connsiteX112" fmla="*/ 4389 w 10000"/>
                  <a:gd name="connsiteY112" fmla="*/ 689 h 10000"/>
                  <a:gd name="connsiteX113" fmla="*/ 4421 w 10000"/>
                  <a:gd name="connsiteY113" fmla="*/ 752 h 10000"/>
                  <a:gd name="connsiteX114" fmla="*/ 4448 w 10000"/>
                  <a:gd name="connsiteY114" fmla="*/ 820 h 10000"/>
                  <a:gd name="connsiteX115" fmla="*/ 4475 w 10000"/>
                  <a:gd name="connsiteY115" fmla="*/ 888 h 10000"/>
                  <a:gd name="connsiteX116" fmla="*/ 4507 w 10000"/>
                  <a:gd name="connsiteY116" fmla="*/ 957 h 10000"/>
                  <a:gd name="connsiteX117" fmla="*/ 4534 w 10000"/>
                  <a:gd name="connsiteY117" fmla="*/ 1037 h 10000"/>
                  <a:gd name="connsiteX118" fmla="*/ 4565 w 10000"/>
                  <a:gd name="connsiteY118" fmla="*/ 1118 h 10000"/>
                  <a:gd name="connsiteX119" fmla="*/ 4592 w 10000"/>
                  <a:gd name="connsiteY119" fmla="*/ 1199 h 10000"/>
                  <a:gd name="connsiteX120" fmla="*/ 4619 w 10000"/>
                  <a:gd name="connsiteY120" fmla="*/ 1286 h 10000"/>
                  <a:gd name="connsiteX121" fmla="*/ 4651 w 10000"/>
                  <a:gd name="connsiteY121" fmla="*/ 1373 h 10000"/>
                  <a:gd name="connsiteX122" fmla="*/ 4678 w 10000"/>
                  <a:gd name="connsiteY122" fmla="*/ 1472 h 10000"/>
                  <a:gd name="connsiteX123" fmla="*/ 4709 w 10000"/>
                  <a:gd name="connsiteY123" fmla="*/ 1565 h 10000"/>
                  <a:gd name="connsiteX124" fmla="*/ 4736 w 10000"/>
                  <a:gd name="connsiteY124" fmla="*/ 1671 h 10000"/>
                  <a:gd name="connsiteX125" fmla="*/ 4763 w 10000"/>
                  <a:gd name="connsiteY125" fmla="*/ 1776 h 10000"/>
                  <a:gd name="connsiteX126" fmla="*/ 4795 w 10000"/>
                  <a:gd name="connsiteY126" fmla="*/ 1894 h 10000"/>
                  <a:gd name="connsiteX127" fmla="*/ 4822 w 10000"/>
                  <a:gd name="connsiteY127" fmla="*/ 2012 h 10000"/>
                  <a:gd name="connsiteX128" fmla="*/ 4854 w 10000"/>
                  <a:gd name="connsiteY128" fmla="*/ 2137 h 10000"/>
                  <a:gd name="connsiteX129" fmla="*/ 4881 w 10000"/>
                  <a:gd name="connsiteY129" fmla="*/ 2267 h 10000"/>
                  <a:gd name="connsiteX130" fmla="*/ 4908 w 10000"/>
                  <a:gd name="connsiteY130" fmla="*/ 2404 h 10000"/>
                  <a:gd name="connsiteX131" fmla="*/ 4935 w 10000"/>
                  <a:gd name="connsiteY131" fmla="*/ 2553 h 10000"/>
                  <a:gd name="connsiteX132" fmla="*/ 4966 w 10000"/>
                  <a:gd name="connsiteY132" fmla="*/ 2708 h 10000"/>
                  <a:gd name="connsiteX133" fmla="*/ 4993 w 10000"/>
                  <a:gd name="connsiteY133" fmla="*/ 2870 h 10000"/>
                  <a:gd name="connsiteX134" fmla="*/ 5025 w 10000"/>
                  <a:gd name="connsiteY134" fmla="*/ 3043 h 10000"/>
                  <a:gd name="connsiteX135" fmla="*/ 5052 w 10000"/>
                  <a:gd name="connsiteY135" fmla="*/ 3230 h 10000"/>
                  <a:gd name="connsiteX136" fmla="*/ 5079 w 10000"/>
                  <a:gd name="connsiteY136" fmla="*/ 3429 h 10000"/>
                  <a:gd name="connsiteX137" fmla="*/ 5110 w 10000"/>
                  <a:gd name="connsiteY137" fmla="*/ 3646 h 10000"/>
                  <a:gd name="connsiteX138" fmla="*/ 5137 w 10000"/>
                  <a:gd name="connsiteY138" fmla="*/ 3882 h 10000"/>
                  <a:gd name="connsiteX139" fmla="*/ 5169 w 10000"/>
                  <a:gd name="connsiteY139" fmla="*/ 4143 h 10000"/>
                  <a:gd name="connsiteX140" fmla="*/ 5196 w 10000"/>
                  <a:gd name="connsiteY140" fmla="*/ 4441 h 10000"/>
                  <a:gd name="connsiteX141" fmla="*/ 5223 w 10000"/>
                  <a:gd name="connsiteY141" fmla="*/ 4789 h 10000"/>
                  <a:gd name="connsiteX142" fmla="*/ 5255 w 10000"/>
                  <a:gd name="connsiteY142" fmla="*/ 5205 h 10000"/>
                  <a:gd name="connsiteX143" fmla="*/ 5282 w 10000"/>
                  <a:gd name="connsiteY143" fmla="*/ 5758 h 10000"/>
                  <a:gd name="connsiteX144" fmla="*/ 5313 w 10000"/>
                  <a:gd name="connsiteY144" fmla="*/ 6671 h 10000"/>
                  <a:gd name="connsiteX145" fmla="*/ 5340 w 10000"/>
                  <a:gd name="connsiteY145" fmla="*/ 7776 h 10000"/>
                  <a:gd name="connsiteX146" fmla="*/ 5367 w 10000"/>
                  <a:gd name="connsiteY146" fmla="*/ 6565 h 10000"/>
                  <a:gd name="connsiteX147" fmla="*/ 5399 w 10000"/>
                  <a:gd name="connsiteY147" fmla="*/ 6255 h 10000"/>
                  <a:gd name="connsiteX148" fmla="*/ 5426 w 10000"/>
                  <a:gd name="connsiteY148" fmla="*/ 6155 h 10000"/>
                  <a:gd name="connsiteX149" fmla="*/ 5453 w 10000"/>
                  <a:gd name="connsiteY149" fmla="*/ 6180 h 10000"/>
                  <a:gd name="connsiteX150" fmla="*/ 5484 w 10000"/>
                  <a:gd name="connsiteY150" fmla="*/ 6286 h 10000"/>
                  <a:gd name="connsiteX151" fmla="*/ 5511 w 10000"/>
                  <a:gd name="connsiteY151" fmla="*/ 6484 h 10000"/>
                  <a:gd name="connsiteX152" fmla="*/ 5539 w 10000"/>
                  <a:gd name="connsiteY152" fmla="*/ 6801 h 10000"/>
                  <a:gd name="connsiteX153" fmla="*/ 5570 w 10000"/>
                  <a:gd name="connsiteY153" fmla="*/ 7373 h 10000"/>
                  <a:gd name="connsiteX154" fmla="*/ 5597 w 10000"/>
                  <a:gd name="connsiteY154" fmla="*/ 9447 h 10000"/>
                  <a:gd name="connsiteX155" fmla="*/ 5629 w 10000"/>
                  <a:gd name="connsiteY155" fmla="*/ 7621 h 10000"/>
                  <a:gd name="connsiteX156" fmla="*/ 5656 w 10000"/>
                  <a:gd name="connsiteY156" fmla="*/ 7012 h 10000"/>
                  <a:gd name="connsiteX157" fmla="*/ 5683 w 10000"/>
                  <a:gd name="connsiteY157" fmla="*/ 6708 h 10000"/>
                  <a:gd name="connsiteX158" fmla="*/ 5714 w 10000"/>
                  <a:gd name="connsiteY158" fmla="*/ 6534 h 10000"/>
                  <a:gd name="connsiteX159" fmla="*/ 5741 w 10000"/>
                  <a:gd name="connsiteY159" fmla="*/ 6429 h 10000"/>
                  <a:gd name="connsiteX160" fmla="*/ 5773 w 10000"/>
                  <a:gd name="connsiteY160" fmla="*/ 6385 h 10000"/>
                  <a:gd name="connsiteX161" fmla="*/ 5800 w 10000"/>
                  <a:gd name="connsiteY161" fmla="*/ 6385 h 10000"/>
                  <a:gd name="connsiteX162" fmla="*/ 5827 w 10000"/>
                  <a:gd name="connsiteY162" fmla="*/ 6429 h 10000"/>
                  <a:gd name="connsiteX163" fmla="*/ 5858 w 10000"/>
                  <a:gd name="connsiteY163" fmla="*/ 6516 h 10000"/>
                  <a:gd name="connsiteX164" fmla="*/ 5886 w 10000"/>
                  <a:gd name="connsiteY164" fmla="*/ 6646 h 10000"/>
                  <a:gd name="connsiteX165" fmla="*/ 5913 w 10000"/>
                  <a:gd name="connsiteY165" fmla="*/ 6845 h 10000"/>
                  <a:gd name="connsiteX166" fmla="*/ 5944 w 10000"/>
                  <a:gd name="connsiteY166" fmla="*/ 7149 h 10000"/>
                  <a:gd name="connsiteX167" fmla="*/ 5971 w 10000"/>
                  <a:gd name="connsiteY167" fmla="*/ 7658 h 10000"/>
                  <a:gd name="connsiteX168" fmla="*/ 6003 w 10000"/>
                  <a:gd name="connsiteY168" fmla="*/ 9093 h 10000"/>
                  <a:gd name="connsiteX169" fmla="*/ 6030 w 10000"/>
                  <a:gd name="connsiteY169" fmla="*/ 8106 h 10000"/>
                  <a:gd name="connsiteX170" fmla="*/ 6057 w 10000"/>
                  <a:gd name="connsiteY170" fmla="*/ 7385 h 10000"/>
                  <a:gd name="connsiteX171" fmla="*/ 6088 w 10000"/>
                  <a:gd name="connsiteY171" fmla="*/ 7019 h 10000"/>
                  <a:gd name="connsiteX172" fmla="*/ 6115 w 10000"/>
                  <a:gd name="connsiteY172" fmla="*/ 6789 h 10000"/>
                  <a:gd name="connsiteX173" fmla="*/ 6147 w 10000"/>
                  <a:gd name="connsiteY173" fmla="*/ 6634 h 10000"/>
                  <a:gd name="connsiteX174" fmla="*/ 6174 w 10000"/>
                  <a:gd name="connsiteY174" fmla="*/ 6534 h 10000"/>
                  <a:gd name="connsiteX175" fmla="*/ 6201 w 10000"/>
                  <a:gd name="connsiteY175" fmla="*/ 6472 h 10000"/>
                  <a:gd name="connsiteX176" fmla="*/ 6233 w 10000"/>
                  <a:gd name="connsiteY176" fmla="*/ 6441 h 10000"/>
                  <a:gd name="connsiteX177" fmla="*/ 6260 w 10000"/>
                  <a:gd name="connsiteY177" fmla="*/ 6435 h 10000"/>
                  <a:gd name="connsiteX178" fmla="*/ 6291 w 10000"/>
                  <a:gd name="connsiteY178" fmla="*/ 6460 h 10000"/>
                  <a:gd name="connsiteX179" fmla="*/ 6318 w 10000"/>
                  <a:gd name="connsiteY179" fmla="*/ 6516 h 10000"/>
                  <a:gd name="connsiteX180" fmla="*/ 6345 w 10000"/>
                  <a:gd name="connsiteY180" fmla="*/ 6609 h 10000"/>
                  <a:gd name="connsiteX181" fmla="*/ 6372 w 10000"/>
                  <a:gd name="connsiteY181" fmla="*/ 6733 h 10000"/>
                  <a:gd name="connsiteX182" fmla="*/ 6404 w 10000"/>
                  <a:gd name="connsiteY182" fmla="*/ 6919 h 10000"/>
                  <a:gd name="connsiteX183" fmla="*/ 6431 w 10000"/>
                  <a:gd name="connsiteY183" fmla="*/ 7186 h 10000"/>
                  <a:gd name="connsiteX184" fmla="*/ 6462 w 10000"/>
                  <a:gd name="connsiteY184" fmla="*/ 7596 h 10000"/>
                  <a:gd name="connsiteX185" fmla="*/ 6489 w 10000"/>
                  <a:gd name="connsiteY185" fmla="*/ 8466 h 10000"/>
                  <a:gd name="connsiteX186" fmla="*/ 6516 w 10000"/>
                  <a:gd name="connsiteY186" fmla="*/ 8801 h 10000"/>
                  <a:gd name="connsiteX187" fmla="*/ 6548 w 10000"/>
                  <a:gd name="connsiteY187" fmla="*/ 7714 h 10000"/>
                  <a:gd name="connsiteX188" fmla="*/ 6575 w 10000"/>
                  <a:gd name="connsiteY188" fmla="*/ 7261 h 10000"/>
                  <a:gd name="connsiteX189" fmla="*/ 6607 w 10000"/>
                  <a:gd name="connsiteY189" fmla="*/ 6981 h 10000"/>
                  <a:gd name="connsiteX190" fmla="*/ 6634 w 10000"/>
                  <a:gd name="connsiteY190" fmla="*/ 6795 h 10000"/>
                  <a:gd name="connsiteX191" fmla="*/ 6661 w 10000"/>
                  <a:gd name="connsiteY191" fmla="*/ 6658 h 10000"/>
                  <a:gd name="connsiteX192" fmla="*/ 6692 w 10000"/>
                  <a:gd name="connsiteY192" fmla="*/ 6559 h 10000"/>
                  <a:gd name="connsiteX193" fmla="*/ 6719 w 10000"/>
                  <a:gd name="connsiteY193" fmla="*/ 6497 h 10000"/>
                  <a:gd name="connsiteX194" fmla="*/ 6751 w 10000"/>
                  <a:gd name="connsiteY194" fmla="*/ 6460 h 10000"/>
                  <a:gd name="connsiteX195" fmla="*/ 6778 w 10000"/>
                  <a:gd name="connsiteY195" fmla="*/ 6453 h 10000"/>
                  <a:gd name="connsiteX196" fmla="*/ 6805 w 10000"/>
                  <a:gd name="connsiteY196" fmla="*/ 6460 h 10000"/>
                  <a:gd name="connsiteX197" fmla="*/ 6836 w 10000"/>
                  <a:gd name="connsiteY197" fmla="*/ 6503 h 10000"/>
                  <a:gd name="connsiteX198" fmla="*/ 6863 w 10000"/>
                  <a:gd name="connsiteY198" fmla="*/ 6565 h 10000"/>
                  <a:gd name="connsiteX199" fmla="*/ 6890 w 10000"/>
                  <a:gd name="connsiteY199" fmla="*/ 6658 h 10000"/>
                  <a:gd name="connsiteX200" fmla="*/ 6922 w 10000"/>
                  <a:gd name="connsiteY200" fmla="*/ 6789 h 10000"/>
                  <a:gd name="connsiteX201" fmla="*/ 6949 w 10000"/>
                  <a:gd name="connsiteY201" fmla="*/ 6975 h 10000"/>
                  <a:gd name="connsiteX202" fmla="*/ 6981 w 10000"/>
                  <a:gd name="connsiteY202" fmla="*/ 7236 h 10000"/>
                  <a:gd name="connsiteX203" fmla="*/ 7008 w 10000"/>
                  <a:gd name="connsiteY203" fmla="*/ 7634 h 10000"/>
                  <a:gd name="connsiteX204" fmla="*/ 7035 w 10000"/>
                  <a:gd name="connsiteY204" fmla="*/ 8460 h 10000"/>
                  <a:gd name="connsiteX205" fmla="*/ 7066 w 10000"/>
                  <a:gd name="connsiteY205" fmla="*/ 8969 h 10000"/>
                  <a:gd name="connsiteX206" fmla="*/ 7093 w 10000"/>
                  <a:gd name="connsiteY206" fmla="*/ 7801 h 10000"/>
                  <a:gd name="connsiteX207" fmla="*/ 7125 w 10000"/>
                  <a:gd name="connsiteY207" fmla="*/ 7329 h 10000"/>
                  <a:gd name="connsiteX208" fmla="*/ 7152 w 10000"/>
                  <a:gd name="connsiteY208" fmla="*/ 7037 h 10000"/>
                  <a:gd name="connsiteX209" fmla="*/ 7179 w 10000"/>
                  <a:gd name="connsiteY209" fmla="*/ 6839 h 10000"/>
                  <a:gd name="connsiteX210" fmla="*/ 7210 w 10000"/>
                  <a:gd name="connsiteY210" fmla="*/ 6696 h 10000"/>
                  <a:gd name="connsiteX211" fmla="*/ 7237 w 10000"/>
                  <a:gd name="connsiteY211" fmla="*/ 6590 h 10000"/>
                  <a:gd name="connsiteX212" fmla="*/ 7269 w 10000"/>
                  <a:gd name="connsiteY212" fmla="*/ 6516 h 10000"/>
                  <a:gd name="connsiteX213" fmla="*/ 7296 w 10000"/>
                  <a:gd name="connsiteY213" fmla="*/ 6472 h 10000"/>
                  <a:gd name="connsiteX214" fmla="*/ 7323 w 10000"/>
                  <a:gd name="connsiteY214" fmla="*/ 6447 h 10000"/>
                  <a:gd name="connsiteX215" fmla="*/ 7350 w 10000"/>
                  <a:gd name="connsiteY215" fmla="*/ 6447 h 10000"/>
                  <a:gd name="connsiteX216" fmla="*/ 7382 w 10000"/>
                  <a:gd name="connsiteY216" fmla="*/ 6466 h 10000"/>
                  <a:gd name="connsiteX217" fmla="*/ 7409 w 10000"/>
                  <a:gd name="connsiteY217" fmla="*/ 6509 h 10000"/>
                  <a:gd name="connsiteX218" fmla="*/ 7440 w 10000"/>
                  <a:gd name="connsiteY218" fmla="*/ 6578 h 10000"/>
                  <a:gd name="connsiteX219" fmla="*/ 7467 w 10000"/>
                  <a:gd name="connsiteY219" fmla="*/ 6677 h 10000"/>
                  <a:gd name="connsiteX220" fmla="*/ 7494 w 10000"/>
                  <a:gd name="connsiteY220" fmla="*/ 6814 h 10000"/>
                  <a:gd name="connsiteX221" fmla="*/ 7526 w 10000"/>
                  <a:gd name="connsiteY221" fmla="*/ 7006 h 10000"/>
                  <a:gd name="connsiteX222" fmla="*/ 7553 w 10000"/>
                  <a:gd name="connsiteY222" fmla="*/ 7273 h 10000"/>
                  <a:gd name="connsiteX223" fmla="*/ 7584 w 10000"/>
                  <a:gd name="connsiteY223" fmla="*/ 7696 h 10000"/>
                  <a:gd name="connsiteX224" fmla="*/ 7612 w 10000"/>
                  <a:gd name="connsiteY224" fmla="*/ 8584 h 10000"/>
                  <a:gd name="connsiteX225" fmla="*/ 7639 w 10000"/>
                  <a:gd name="connsiteY225" fmla="*/ 8814 h 10000"/>
                  <a:gd name="connsiteX226" fmla="*/ 7670 w 10000"/>
                  <a:gd name="connsiteY226" fmla="*/ 7770 h 10000"/>
                  <a:gd name="connsiteX227" fmla="*/ 7697 w 10000"/>
                  <a:gd name="connsiteY227" fmla="*/ 7317 h 10000"/>
                  <a:gd name="connsiteX228" fmla="*/ 7729 w 10000"/>
                  <a:gd name="connsiteY228" fmla="*/ 7031 h 10000"/>
                  <a:gd name="connsiteX229" fmla="*/ 7756 w 10000"/>
                  <a:gd name="connsiteY229" fmla="*/ 6839 h 10000"/>
                  <a:gd name="connsiteX230" fmla="*/ 7783 w 10000"/>
                  <a:gd name="connsiteY230" fmla="*/ 6696 h 10000"/>
                  <a:gd name="connsiteX231" fmla="*/ 7810 w 10000"/>
                  <a:gd name="connsiteY231" fmla="*/ 6590 h 10000"/>
                  <a:gd name="connsiteX232" fmla="*/ 7841 w 10000"/>
                  <a:gd name="connsiteY232" fmla="*/ 6522 h 10000"/>
                  <a:gd name="connsiteX233" fmla="*/ 7868 w 10000"/>
                  <a:gd name="connsiteY233" fmla="*/ 6472 h 10000"/>
                  <a:gd name="connsiteX234" fmla="*/ 7900 w 10000"/>
                  <a:gd name="connsiteY234" fmla="*/ 6447 h 10000"/>
                  <a:gd name="connsiteX235" fmla="*/ 7927 w 10000"/>
                  <a:gd name="connsiteY235" fmla="*/ 6447 h 10000"/>
                  <a:gd name="connsiteX236" fmla="*/ 7954 w 10000"/>
                  <a:gd name="connsiteY236" fmla="*/ 6466 h 10000"/>
                  <a:gd name="connsiteX237" fmla="*/ 7986 w 10000"/>
                  <a:gd name="connsiteY237" fmla="*/ 6509 h 10000"/>
                  <a:gd name="connsiteX238" fmla="*/ 8013 w 10000"/>
                  <a:gd name="connsiteY238" fmla="*/ 6578 h 10000"/>
                  <a:gd name="connsiteX239" fmla="*/ 8044 w 10000"/>
                  <a:gd name="connsiteY239" fmla="*/ 6683 h 10000"/>
                  <a:gd name="connsiteX240" fmla="*/ 8071 w 10000"/>
                  <a:gd name="connsiteY240" fmla="*/ 6820 h 10000"/>
                  <a:gd name="connsiteX241" fmla="*/ 8098 w 10000"/>
                  <a:gd name="connsiteY241" fmla="*/ 7006 h 10000"/>
                  <a:gd name="connsiteX242" fmla="*/ 8130 w 10000"/>
                  <a:gd name="connsiteY242" fmla="*/ 7280 h 10000"/>
                  <a:gd name="connsiteX243" fmla="*/ 8157 w 10000"/>
                  <a:gd name="connsiteY243" fmla="*/ 7714 h 10000"/>
                  <a:gd name="connsiteX244" fmla="*/ 8188 w 10000"/>
                  <a:gd name="connsiteY244" fmla="*/ 8671 h 10000"/>
                  <a:gd name="connsiteX245" fmla="*/ 8215 w 10000"/>
                  <a:gd name="connsiteY245" fmla="*/ 8696 h 10000"/>
                  <a:gd name="connsiteX246" fmla="*/ 8242 w 10000"/>
                  <a:gd name="connsiteY246" fmla="*/ 7720 h 10000"/>
                  <a:gd name="connsiteX247" fmla="*/ 8274 w 10000"/>
                  <a:gd name="connsiteY247" fmla="*/ 7286 h 10000"/>
                  <a:gd name="connsiteX248" fmla="*/ 8301 w 10000"/>
                  <a:gd name="connsiteY248" fmla="*/ 7006 h 10000"/>
                  <a:gd name="connsiteX249" fmla="*/ 8328 w 10000"/>
                  <a:gd name="connsiteY249" fmla="*/ 6820 h 10000"/>
                  <a:gd name="connsiteX250" fmla="*/ 8360 w 10000"/>
                  <a:gd name="connsiteY250" fmla="*/ 6683 h 10000"/>
                  <a:gd name="connsiteX251" fmla="*/ 8387 w 10000"/>
                  <a:gd name="connsiteY251" fmla="*/ 6584 h 10000"/>
                  <a:gd name="connsiteX252" fmla="*/ 8418 w 10000"/>
                  <a:gd name="connsiteY252" fmla="*/ 6516 h 10000"/>
                  <a:gd name="connsiteX253" fmla="*/ 8445 w 10000"/>
                  <a:gd name="connsiteY253" fmla="*/ 6472 h 10000"/>
                  <a:gd name="connsiteX254" fmla="*/ 8472 w 10000"/>
                  <a:gd name="connsiteY254" fmla="*/ 6453 h 10000"/>
                  <a:gd name="connsiteX255" fmla="*/ 8504 w 10000"/>
                  <a:gd name="connsiteY255" fmla="*/ 6460 h 10000"/>
                  <a:gd name="connsiteX256" fmla="*/ 8531 w 10000"/>
                  <a:gd name="connsiteY256" fmla="*/ 6491 h 10000"/>
                  <a:gd name="connsiteX257" fmla="*/ 8562 w 10000"/>
                  <a:gd name="connsiteY257" fmla="*/ 6553 h 10000"/>
                  <a:gd name="connsiteX258" fmla="*/ 8589 w 10000"/>
                  <a:gd name="connsiteY258" fmla="*/ 6640 h 10000"/>
                  <a:gd name="connsiteX259" fmla="*/ 8616 w 10000"/>
                  <a:gd name="connsiteY259" fmla="*/ 6770 h 10000"/>
                  <a:gd name="connsiteX260" fmla="*/ 8648 w 10000"/>
                  <a:gd name="connsiteY260" fmla="*/ 6944 h 10000"/>
                  <a:gd name="connsiteX261" fmla="*/ 8675 w 10000"/>
                  <a:gd name="connsiteY261" fmla="*/ 7205 h 10000"/>
                  <a:gd name="connsiteX262" fmla="*/ 8707 w 10000"/>
                  <a:gd name="connsiteY262" fmla="*/ 7615 h 10000"/>
                  <a:gd name="connsiteX263" fmla="*/ 8734 w 10000"/>
                  <a:gd name="connsiteY263" fmla="*/ 8460 h 10000"/>
                  <a:gd name="connsiteX264" fmla="*/ 8761 w 10000"/>
                  <a:gd name="connsiteY264" fmla="*/ 8839 h 10000"/>
                  <a:gd name="connsiteX265" fmla="*/ 8788 w 10000"/>
                  <a:gd name="connsiteY265" fmla="*/ 7733 h 10000"/>
                  <a:gd name="connsiteX266" fmla="*/ 8819 w 10000"/>
                  <a:gd name="connsiteY266" fmla="*/ 7267 h 10000"/>
                  <a:gd name="connsiteX267" fmla="*/ 8851 w 10000"/>
                  <a:gd name="connsiteY267" fmla="*/ 6981 h 10000"/>
                  <a:gd name="connsiteX268" fmla="*/ 8878 w 10000"/>
                  <a:gd name="connsiteY268" fmla="*/ 6783 h 10000"/>
                  <a:gd name="connsiteX269" fmla="*/ 8905 w 10000"/>
                  <a:gd name="connsiteY269" fmla="*/ 6646 h 10000"/>
                  <a:gd name="connsiteX270" fmla="*/ 8932 w 10000"/>
                  <a:gd name="connsiteY270" fmla="*/ 6547 h 10000"/>
                  <a:gd name="connsiteX271" fmla="*/ 8963 w 10000"/>
                  <a:gd name="connsiteY271" fmla="*/ 6484 h 10000"/>
                  <a:gd name="connsiteX272" fmla="*/ 8991 w 10000"/>
                  <a:gd name="connsiteY272" fmla="*/ 6453 h 10000"/>
                  <a:gd name="connsiteX273" fmla="*/ 9022 w 10000"/>
                  <a:gd name="connsiteY273" fmla="*/ 6447 h 10000"/>
                  <a:gd name="connsiteX274" fmla="*/ 9049 w 10000"/>
                  <a:gd name="connsiteY274" fmla="*/ 6472 h 10000"/>
                  <a:gd name="connsiteX275" fmla="*/ 9076 w 10000"/>
                  <a:gd name="connsiteY275" fmla="*/ 6528 h 10000"/>
                  <a:gd name="connsiteX276" fmla="*/ 9108 w 10000"/>
                  <a:gd name="connsiteY276" fmla="*/ 6621 h 10000"/>
                  <a:gd name="connsiteX277" fmla="*/ 9135 w 10000"/>
                  <a:gd name="connsiteY277" fmla="*/ 6758 h 10000"/>
                  <a:gd name="connsiteX278" fmla="*/ 9166 w 10000"/>
                  <a:gd name="connsiteY278" fmla="*/ 6957 h 10000"/>
                  <a:gd name="connsiteX279" fmla="*/ 9193 w 10000"/>
                  <a:gd name="connsiteY279" fmla="*/ 7267 h 10000"/>
                  <a:gd name="connsiteX280" fmla="*/ 9220 w 10000"/>
                  <a:gd name="connsiteY280" fmla="*/ 7814 h 10000"/>
                  <a:gd name="connsiteX281" fmla="*/ 9252 w 10000"/>
                  <a:gd name="connsiteY281" fmla="*/ 9863 h 10000"/>
                  <a:gd name="connsiteX282" fmla="*/ 9279 w 10000"/>
                  <a:gd name="connsiteY282" fmla="*/ 7988 h 10000"/>
                  <a:gd name="connsiteX283" fmla="*/ 9306 w 10000"/>
                  <a:gd name="connsiteY283" fmla="*/ 7335 h 10000"/>
                  <a:gd name="connsiteX284" fmla="*/ 9338 w 10000"/>
                  <a:gd name="connsiteY284" fmla="*/ 6988 h 10000"/>
                  <a:gd name="connsiteX285" fmla="*/ 9365 w 10000"/>
                  <a:gd name="connsiteY285" fmla="*/ 6758 h 10000"/>
                  <a:gd name="connsiteX286" fmla="*/ 9396 w 10000"/>
                  <a:gd name="connsiteY286" fmla="*/ 6602 h 10000"/>
                  <a:gd name="connsiteX287" fmla="*/ 9423 w 10000"/>
                  <a:gd name="connsiteY287" fmla="*/ 6503 h 10000"/>
                  <a:gd name="connsiteX288" fmla="*/ 9450 w 10000"/>
                  <a:gd name="connsiteY288" fmla="*/ 6447 h 10000"/>
                  <a:gd name="connsiteX289" fmla="*/ 9482 w 10000"/>
                  <a:gd name="connsiteY289" fmla="*/ 6435 h 10000"/>
                  <a:gd name="connsiteX290" fmla="*/ 9509 w 10000"/>
                  <a:gd name="connsiteY290" fmla="*/ 6460 h 10000"/>
                  <a:gd name="connsiteX291" fmla="*/ 9540 w 10000"/>
                  <a:gd name="connsiteY291" fmla="*/ 6534 h 10000"/>
                  <a:gd name="connsiteX292" fmla="*/ 9567 w 10000"/>
                  <a:gd name="connsiteY292" fmla="*/ 6665 h 10000"/>
                  <a:gd name="connsiteX293" fmla="*/ 9594 w 10000"/>
                  <a:gd name="connsiteY293" fmla="*/ 6882 h 10000"/>
                  <a:gd name="connsiteX294" fmla="*/ 9626 w 10000"/>
                  <a:gd name="connsiteY294" fmla="*/ 7242 h 10000"/>
                  <a:gd name="connsiteX295" fmla="*/ 9653 w 10000"/>
                  <a:gd name="connsiteY295" fmla="*/ 7981 h 10000"/>
                  <a:gd name="connsiteX296" fmla="*/ 9680 w 10000"/>
                  <a:gd name="connsiteY296" fmla="*/ 8820 h 10000"/>
                  <a:gd name="connsiteX297" fmla="*/ 9712 w 10000"/>
                  <a:gd name="connsiteY297" fmla="*/ 7484 h 10000"/>
                  <a:gd name="connsiteX298" fmla="*/ 9739 w 10000"/>
                  <a:gd name="connsiteY298" fmla="*/ 7012 h 10000"/>
                  <a:gd name="connsiteX299" fmla="*/ 9766 w 10000"/>
                  <a:gd name="connsiteY299" fmla="*/ 6758 h 10000"/>
                  <a:gd name="connsiteX300" fmla="*/ 9797 w 10000"/>
                  <a:gd name="connsiteY300" fmla="*/ 6615 h 10000"/>
                  <a:gd name="connsiteX301" fmla="*/ 9824 w 10000"/>
                  <a:gd name="connsiteY301" fmla="*/ 6559 h 10000"/>
                  <a:gd name="connsiteX302" fmla="*/ 9856 w 10000"/>
                  <a:gd name="connsiteY302" fmla="*/ 6590 h 10000"/>
                  <a:gd name="connsiteX303" fmla="*/ 9883 w 10000"/>
                  <a:gd name="connsiteY303" fmla="*/ 6708 h 10000"/>
                  <a:gd name="connsiteX304" fmla="*/ 9910 w 10000"/>
                  <a:gd name="connsiteY304" fmla="*/ 6950 h 10000"/>
                  <a:gd name="connsiteX305" fmla="*/ 9941 w 10000"/>
                  <a:gd name="connsiteY305" fmla="*/ 7404 h 10000"/>
                  <a:gd name="connsiteX306" fmla="*/ 9968 w 10000"/>
                  <a:gd name="connsiteY306" fmla="*/ 8516 h 10000"/>
                  <a:gd name="connsiteX307" fmla="*/ 10000 w 10000"/>
                  <a:gd name="connsiteY307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556 w 10000"/>
                  <a:gd name="connsiteY83" fmla="*/ 68 h 10000"/>
                  <a:gd name="connsiteX84" fmla="*/ 3614 w 10000"/>
                  <a:gd name="connsiteY84" fmla="*/ 31 h 10000"/>
                  <a:gd name="connsiteX85" fmla="*/ 3641 w 10000"/>
                  <a:gd name="connsiteY85" fmla="*/ 19 h 10000"/>
                  <a:gd name="connsiteX86" fmla="*/ 3673 w 10000"/>
                  <a:gd name="connsiteY86" fmla="*/ 6 h 10000"/>
                  <a:gd name="connsiteX87" fmla="*/ 3700 w 10000"/>
                  <a:gd name="connsiteY87" fmla="*/ 6 h 10000"/>
                  <a:gd name="connsiteX88" fmla="*/ 3731 w 10000"/>
                  <a:gd name="connsiteY88" fmla="*/ 0 h 10000"/>
                  <a:gd name="connsiteX89" fmla="*/ 3758 w 10000"/>
                  <a:gd name="connsiteY89" fmla="*/ 0 h 10000"/>
                  <a:gd name="connsiteX90" fmla="*/ 3785 w 10000"/>
                  <a:gd name="connsiteY90" fmla="*/ 6 h 10000"/>
                  <a:gd name="connsiteX91" fmla="*/ 3817 w 10000"/>
                  <a:gd name="connsiteY91" fmla="*/ 12 h 10000"/>
                  <a:gd name="connsiteX92" fmla="*/ 3844 w 10000"/>
                  <a:gd name="connsiteY92" fmla="*/ 19 h 10000"/>
                  <a:gd name="connsiteX93" fmla="*/ 3876 w 10000"/>
                  <a:gd name="connsiteY93" fmla="*/ 31 h 10000"/>
                  <a:gd name="connsiteX94" fmla="*/ 3903 w 10000"/>
                  <a:gd name="connsiteY94" fmla="*/ 43 h 10000"/>
                  <a:gd name="connsiteX95" fmla="*/ 3930 w 10000"/>
                  <a:gd name="connsiteY95" fmla="*/ 62 h 10000"/>
                  <a:gd name="connsiteX96" fmla="*/ 3957 w 10000"/>
                  <a:gd name="connsiteY96" fmla="*/ 81 h 10000"/>
                  <a:gd name="connsiteX97" fmla="*/ 3988 w 10000"/>
                  <a:gd name="connsiteY97" fmla="*/ 106 h 10000"/>
                  <a:gd name="connsiteX98" fmla="*/ 4015 w 10000"/>
                  <a:gd name="connsiteY98" fmla="*/ 130 h 10000"/>
                  <a:gd name="connsiteX99" fmla="*/ 4047 w 10000"/>
                  <a:gd name="connsiteY99" fmla="*/ 155 h 10000"/>
                  <a:gd name="connsiteX100" fmla="*/ 4074 w 10000"/>
                  <a:gd name="connsiteY100" fmla="*/ 186 h 10000"/>
                  <a:gd name="connsiteX101" fmla="*/ 4101 w 10000"/>
                  <a:gd name="connsiteY101" fmla="*/ 217 h 10000"/>
                  <a:gd name="connsiteX102" fmla="*/ 4132 w 10000"/>
                  <a:gd name="connsiteY102" fmla="*/ 255 h 10000"/>
                  <a:gd name="connsiteX103" fmla="*/ 4160 w 10000"/>
                  <a:gd name="connsiteY103" fmla="*/ 292 h 10000"/>
                  <a:gd name="connsiteX104" fmla="*/ 4191 w 10000"/>
                  <a:gd name="connsiteY104" fmla="*/ 329 h 10000"/>
                  <a:gd name="connsiteX105" fmla="*/ 4218 w 10000"/>
                  <a:gd name="connsiteY105" fmla="*/ 373 h 10000"/>
                  <a:gd name="connsiteX106" fmla="*/ 4245 w 10000"/>
                  <a:gd name="connsiteY106" fmla="*/ 422 h 10000"/>
                  <a:gd name="connsiteX107" fmla="*/ 4277 w 10000"/>
                  <a:gd name="connsiteY107" fmla="*/ 466 h 10000"/>
                  <a:gd name="connsiteX108" fmla="*/ 4304 w 10000"/>
                  <a:gd name="connsiteY108" fmla="*/ 522 h 10000"/>
                  <a:gd name="connsiteX109" fmla="*/ 4335 w 10000"/>
                  <a:gd name="connsiteY109" fmla="*/ 571 h 10000"/>
                  <a:gd name="connsiteX110" fmla="*/ 4362 w 10000"/>
                  <a:gd name="connsiteY110" fmla="*/ 634 h 10000"/>
                  <a:gd name="connsiteX111" fmla="*/ 4389 w 10000"/>
                  <a:gd name="connsiteY111" fmla="*/ 689 h 10000"/>
                  <a:gd name="connsiteX112" fmla="*/ 4421 w 10000"/>
                  <a:gd name="connsiteY112" fmla="*/ 752 h 10000"/>
                  <a:gd name="connsiteX113" fmla="*/ 4448 w 10000"/>
                  <a:gd name="connsiteY113" fmla="*/ 820 h 10000"/>
                  <a:gd name="connsiteX114" fmla="*/ 4475 w 10000"/>
                  <a:gd name="connsiteY114" fmla="*/ 888 h 10000"/>
                  <a:gd name="connsiteX115" fmla="*/ 4507 w 10000"/>
                  <a:gd name="connsiteY115" fmla="*/ 957 h 10000"/>
                  <a:gd name="connsiteX116" fmla="*/ 4534 w 10000"/>
                  <a:gd name="connsiteY116" fmla="*/ 1037 h 10000"/>
                  <a:gd name="connsiteX117" fmla="*/ 4565 w 10000"/>
                  <a:gd name="connsiteY117" fmla="*/ 1118 h 10000"/>
                  <a:gd name="connsiteX118" fmla="*/ 4592 w 10000"/>
                  <a:gd name="connsiteY118" fmla="*/ 1199 h 10000"/>
                  <a:gd name="connsiteX119" fmla="*/ 4619 w 10000"/>
                  <a:gd name="connsiteY119" fmla="*/ 1286 h 10000"/>
                  <a:gd name="connsiteX120" fmla="*/ 4651 w 10000"/>
                  <a:gd name="connsiteY120" fmla="*/ 1373 h 10000"/>
                  <a:gd name="connsiteX121" fmla="*/ 4678 w 10000"/>
                  <a:gd name="connsiteY121" fmla="*/ 1472 h 10000"/>
                  <a:gd name="connsiteX122" fmla="*/ 4709 w 10000"/>
                  <a:gd name="connsiteY122" fmla="*/ 1565 h 10000"/>
                  <a:gd name="connsiteX123" fmla="*/ 4736 w 10000"/>
                  <a:gd name="connsiteY123" fmla="*/ 1671 h 10000"/>
                  <a:gd name="connsiteX124" fmla="*/ 4763 w 10000"/>
                  <a:gd name="connsiteY124" fmla="*/ 1776 h 10000"/>
                  <a:gd name="connsiteX125" fmla="*/ 4795 w 10000"/>
                  <a:gd name="connsiteY125" fmla="*/ 1894 h 10000"/>
                  <a:gd name="connsiteX126" fmla="*/ 4822 w 10000"/>
                  <a:gd name="connsiteY126" fmla="*/ 2012 h 10000"/>
                  <a:gd name="connsiteX127" fmla="*/ 4854 w 10000"/>
                  <a:gd name="connsiteY127" fmla="*/ 2137 h 10000"/>
                  <a:gd name="connsiteX128" fmla="*/ 4881 w 10000"/>
                  <a:gd name="connsiteY128" fmla="*/ 2267 h 10000"/>
                  <a:gd name="connsiteX129" fmla="*/ 4908 w 10000"/>
                  <a:gd name="connsiteY129" fmla="*/ 2404 h 10000"/>
                  <a:gd name="connsiteX130" fmla="*/ 4935 w 10000"/>
                  <a:gd name="connsiteY130" fmla="*/ 2553 h 10000"/>
                  <a:gd name="connsiteX131" fmla="*/ 4966 w 10000"/>
                  <a:gd name="connsiteY131" fmla="*/ 2708 h 10000"/>
                  <a:gd name="connsiteX132" fmla="*/ 4993 w 10000"/>
                  <a:gd name="connsiteY132" fmla="*/ 2870 h 10000"/>
                  <a:gd name="connsiteX133" fmla="*/ 5025 w 10000"/>
                  <a:gd name="connsiteY133" fmla="*/ 3043 h 10000"/>
                  <a:gd name="connsiteX134" fmla="*/ 5052 w 10000"/>
                  <a:gd name="connsiteY134" fmla="*/ 3230 h 10000"/>
                  <a:gd name="connsiteX135" fmla="*/ 5079 w 10000"/>
                  <a:gd name="connsiteY135" fmla="*/ 3429 h 10000"/>
                  <a:gd name="connsiteX136" fmla="*/ 5110 w 10000"/>
                  <a:gd name="connsiteY136" fmla="*/ 3646 h 10000"/>
                  <a:gd name="connsiteX137" fmla="*/ 5137 w 10000"/>
                  <a:gd name="connsiteY137" fmla="*/ 3882 h 10000"/>
                  <a:gd name="connsiteX138" fmla="*/ 5169 w 10000"/>
                  <a:gd name="connsiteY138" fmla="*/ 4143 h 10000"/>
                  <a:gd name="connsiteX139" fmla="*/ 5196 w 10000"/>
                  <a:gd name="connsiteY139" fmla="*/ 4441 h 10000"/>
                  <a:gd name="connsiteX140" fmla="*/ 5223 w 10000"/>
                  <a:gd name="connsiteY140" fmla="*/ 4789 h 10000"/>
                  <a:gd name="connsiteX141" fmla="*/ 5255 w 10000"/>
                  <a:gd name="connsiteY141" fmla="*/ 5205 h 10000"/>
                  <a:gd name="connsiteX142" fmla="*/ 5282 w 10000"/>
                  <a:gd name="connsiteY142" fmla="*/ 5758 h 10000"/>
                  <a:gd name="connsiteX143" fmla="*/ 5313 w 10000"/>
                  <a:gd name="connsiteY143" fmla="*/ 6671 h 10000"/>
                  <a:gd name="connsiteX144" fmla="*/ 5340 w 10000"/>
                  <a:gd name="connsiteY144" fmla="*/ 7776 h 10000"/>
                  <a:gd name="connsiteX145" fmla="*/ 5367 w 10000"/>
                  <a:gd name="connsiteY145" fmla="*/ 6565 h 10000"/>
                  <a:gd name="connsiteX146" fmla="*/ 5399 w 10000"/>
                  <a:gd name="connsiteY146" fmla="*/ 6255 h 10000"/>
                  <a:gd name="connsiteX147" fmla="*/ 5426 w 10000"/>
                  <a:gd name="connsiteY147" fmla="*/ 6155 h 10000"/>
                  <a:gd name="connsiteX148" fmla="*/ 5453 w 10000"/>
                  <a:gd name="connsiteY148" fmla="*/ 6180 h 10000"/>
                  <a:gd name="connsiteX149" fmla="*/ 5484 w 10000"/>
                  <a:gd name="connsiteY149" fmla="*/ 6286 h 10000"/>
                  <a:gd name="connsiteX150" fmla="*/ 5511 w 10000"/>
                  <a:gd name="connsiteY150" fmla="*/ 6484 h 10000"/>
                  <a:gd name="connsiteX151" fmla="*/ 5539 w 10000"/>
                  <a:gd name="connsiteY151" fmla="*/ 6801 h 10000"/>
                  <a:gd name="connsiteX152" fmla="*/ 5570 w 10000"/>
                  <a:gd name="connsiteY152" fmla="*/ 7373 h 10000"/>
                  <a:gd name="connsiteX153" fmla="*/ 5597 w 10000"/>
                  <a:gd name="connsiteY153" fmla="*/ 9447 h 10000"/>
                  <a:gd name="connsiteX154" fmla="*/ 5629 w 10000"/>
                  <a:gd name="connsiteY154" fmla="*/ 7621 h 10000"/>
                  <a:gd name="connsiteX155" fmla="*/ 5656 w 10000"/>
                  <a:gd name="connsiteY155" fmla="*/ 7012 h 10000"/>
                  <a:gd name="connsiteX156" fmla="*/ 5683 w 10000"/>
                  <a:gd name="connsiteY156" fmla="*/ 6708 h 10000"/>
                  <a:gd name="connsiteX157" fmla="*/ 5714 w 10000"/>
                  <a:gd name="connsiteY157" fmla="*/ 6534 h 10000"/>
                  <a:gd name="connsiteX158" fmla="*/ 5741 w 10000"/>
                  <a:gd name="connsiteY158" fmla="*/ 6429 h 10000"/>
                  <a:gd name="connsiteX159" fmla="*/ 5773 w 10000"/>
                  <a:gd name="connsiteY159" fmla="*/ 6385 h 10000"/>
                  <a:gd name="connsiteX160" fmla="*/ 5800 w 10000"/>
                  <a:gd name="connsiteY160" fmla="*/ 6385 h 10000"/>
                  <a:gd name="connsiteX161" fmla="*/ 5827 w 10000"/>
                  <a:gd name="connsiteY161" fmla="*/ 6429 h 10000"/>
                  <a:gd name="connsiteX162" fmla="*/ 5858 w 10000"/>
                  <a:gd name="connsiteY162" fmla="*/ 6516 h 10000"/>
                  <a:gd name="connsiteX163" fmla="*/ 5886 w 10000"/>
                  <a:gd name="connsiteY163" fmla="*/ 6646 h 10000"/>
                  <a:gd name="connsiteX164" fmla="*/ 5913 w 10000"/>
                  <a:gd name="connsiteY164" fmla="*/ 6845 h 10000"/>
                  <a:gd name="connsiteX165" fmla="*/ 5944 w 10000"/>
                  <a:gd name="connsiteY165" fmla="*/ 7149 h 10000"/>
                  <a:gd name="connsiteX166" fmla="*/ 5971 w 10000"/>
                  <a:gd name="connsiteY166" fmla="*/ 7658 h 10000"/>
                  <a:gd name="connsiteX167" fmla="*/ 6003 w 10000"/>
                  <a:gd name="connsiteY167" fmla="*/ 9093 h 10000"/>
                  <a:gd name="connsiteX168" fmla="*/ 6030 w 10000"/>
                  <a:gd name="connsiteY168" fmla="*/ 8106 h 10000"/>
                  <a:gd name="connsiteX169" fmla="*/ 6057 w 10000"/>
                  <a:gd name="connsiteY169" fmla="*/ 7385 h 10000"/>
                  <a:gd name="connsiteX170" fmla="*/ 6088 w 10000"/>
                  <a:gd name="connsiteY170" fmla="*/ 7019 h 10000"/>
                  <a:gd name="connsiteX171" fmla="*/ 6115 w 10000"/>
                  <a:gd name="connsiteY171" fmla="*/ 6789 h 10000"/>
                  <a:gd name="connsiteX172" fmla="*/ 6147 w 10000"/>
                  <a:gd name="connsiteY172" fmla="*/ 6634 h 10000"/>
                  <a:gd name="connsiteX173" fmla="*/ 6174 w 10000"/>
                  <a:gd name="connsiteY173" fmla="*/ 6534 h 10000"/>
                  <a:gd name="connsiteX174" fmla="*/ 6201 w 10000"/>
                  <a:gd name="connsiteY174" fmla="*/ 6472 h 10000"/>
                  <a:gd name="connsiteX175" fmla="*/ 6233 w 10000"/>
                  <a:gd name="connsiteY175" fmla="*/ 6441 h 10000"/>
                  <a:gd name="connsiteX176" fmla="*/ 6260 w 10000"/>
                  <a:gd name="connsiteY176" fmla="*/ 6435 h 10000"/>
                  <a:gd name="connsiteX177" fmla="*/ 6291 w 10000"/>
                  <a:gd name="connsiteY177" fmla="*/ 6460 h 10000"/>
                  <a:gd name="connsiteX178" fmla="*/ 6318 w 10000"/>
                  <a:gd name="connsiteY178" fmla="*/ 6516 h 10000"/>
                  <a:gd name="connsiteX179" fmla="*/ 6345 w 10000"/>
                  <a:gd name="connsiteY179" fmla="*/ 6609 h 10000"/>
                  <a:gd name="connsiteX180" fmla="*/ 6372 w 10000"/>
                  <a:gd name="connsiteY180" fmla="*/ 6733 h 10000"/>
                  <a:gd name="connsiteX181" fmla="*/ 6404 w 10000"/>
                  <a:gd name="connsiteY181" fmla="*/ 6919 h 10000"/>
                  <a:gd name="connsiteX182" fmla="*/ 6431 w 10000"/>
                  <a:gd name="connsiteY182" fmla="*/ 7186 h 10000"/>
                  <a:gd name="connsiteX183" fmla="*/ 6462 w 10000"/>
                  <a:gd name="connsiteY183" fmla="*/ 7596 h 10000"/>
                  <a:gd name="connsiteX184" fmla="*/ 6489 w 10000"/>
                  <a:gd name="connsiteY184" fmla="*/ 8466 h 10000"/>
                  <a:gd name="connsiteX185" fmla="*/ 6516 w 10000"/>
                  <a:gd name="connsiteY185" fmla="*/ 8801 h 10000"/>
                  <a:gd name="connsiteX186" fmla="*/ 6548 w 10000"/>
                  <a:gd name="connsiteY186" fmla="*/ 7714 h 10000"/>
                  <a:gd name="connsiteX187" fmla="*/ 6575 w 10000"/>
                  <a:gd name="connsiteY187" fmla="*/ 7261 h 10000"/>
                  <a:gd name="connsiteX188" fmla="*/ 6607 w 10000"/>
                  <a:gd name="connsiteY188" fmla="*/ 6981 h 10000"/>
                  <a:gd name="connsiteX189" fmla="*/ 6634 w 10000"/>
                  <a:gd name="connsiteY189" fmla="*/ 6795 h 10000"/>
                  <a:gd name="connsiteX190" fmla="*/ 6661 w 10000"/>
                  <a:gd name="connsiteY190" fmla="*/ 6658 h 10000"/>
                  <a:gd name="connsiteX191" fmla="*/ 6692 w 10000"/>
                  <a:gd name="connsiteY191" fmla="*/ 6559 h 10000"/>
                  <a:gd name="connsiteX192" fmla="*/ 6719 w 10000"/>
                  <a:gd name="connsiteY192" fmla="*/ 6497 h 10000"/>
                  <a:gd name="connsiteX193" fmla="*/ 6751 w 10000"/>
                  <a:gd name="connsiteY193" fmla="*/ 6460 h 10000"/>
                  <a:gd name="connsiteX194" fmla="*/ 6778 w 10000"/>
                  <a:gd name="connsiteY194" fmla="*/ 6453 h 10000"/>
                  <a:gd name="connsiteX195" fmla="*/ 6805 w 10000"/>
                  <a:gd name="connsiteY195" fmla="*/ 6460 h 10000"/>
                  <a:gd name="connsiteX196" fmla="*/ 6836 w 10000"/>
                  <a:gd name="connsiteY196" fmla="*/ 6503 h 10000"/>
                  <a:gd name="connsiteX197" fmla="*/ 6863 w 10000"/>
                  <a:gd name="connsiteY197" fmla="*/ 6565 h 10000"/>
                  <a:gd name="connsiteX198" fmla="*/ 6890 w 10000"/>
                  <a:gd name="connsiteY198" fmla="*/ 6658 h 10000"/>
                  <a:gd name="connsiteX199" fmla="*/ 6922 w 10000"/>
                  <a:gd name="connsiteY199" fmla="*/ 6789 h 10000"/>
                  <a:gd name="connsiteX200" fmla="*/ 6949 w 10000"/>
                  <a:gd name="connsiteY200" fmla="*/ 6975 h 10000"/>
                  <a:gd name="connsiteX201" fmla="*/ 6981 w 10000"/>
                  <a:gd name="connsiteY201" fmla="*/ 7236 h 10000"/>
                  <a:gd name="connsiteX202" fmla="*/ 7008 w 10000"/>
                  <a:gd name="connsiteY202" fmla="*/ 7634 h 10000"/>
                  <a:gd name="connsiteX203" fmla="*/ 7035 w 10000"/>
                  <a:gd name="connsiteY203" fmla="*/ 8460 h 10000"/>
                  <a:gd name="connsiteX204" fmla="*/ 7066 w 10000"/>
                  <a:gd name="connsiteY204" fmla="*/ 8969 h 10000"/>
                  <a:gd name="connsiteX205" fmla="*/ 7093 w 10000"/>
                  <a:gd name="connsiteY205" fmla="*/ 7801 h 10000"/>
                  <a:gd name="connsiteX206" fmla="*/ 7125 w 10000"/>
                  <a:gd name="connsiteY206" fmla="*/ 7329 h 10000"/>
                  <a:gd name="connsiteX207" fmla="*/ 7152 w 10000"/>
                  <a:gd name="connsiteY207" fmla="*/ 7037 h 10000"/>
                  <a:gd name="connsiteX208" fmla="*/ 7179 w 10000"/>
                  <a:gd name="connsiteY208" fmla="*/ 6839 h 10000"/>
                  <a:gd name="connsiteX209" fmla="*/ 7210 w 10000"/>
                  <a:gd name="connsiteY209" fmla="*/ 6696 h 10000"/>
                  <a:gd name="connsiteX210" fmla="*/ 7237 w 10000"/>
                  <a:gd name="connsiteY210" fmla="*/ 6590 h 10000"/>
                  <a:gd name="connsiteX211" fmla="*/ 7269 w 10000"/>
                  <a:gd name="connsiteY211" fmla="*/ 6516 h 10000"/>
                  <a:gd name="connsiteX212" fmla="*/ 7296 w 10000"/>
                  <a:gd name="connsiteY212" fmla="*/ 6472 h 10000"/>
                  <a:gd name="connsiteX213" fmla="*/ 7323 w 10000"/>
                  <a:gd name="connsiteY213" fmla="*/ 6447 h 10000"/>
                  <a:gd name="connsiteX214" fmla="*/ 7350 w 10000"/>
                  <a:gd name="connsiteY214" fmla="*/ 6447 h 10000"/>
                  <a:gd name="connsiteX215" fmla="*/ 7382 w 10000"/>
                  <a:gd name="connsiteY215" fmla="*/ 6466 h 10000"/>
                  <a:gd name="connsiteX216" fmla="*/ 7409 w 10000"/>
                  <a:gd name="connsiteY216" fmla="*/ 6509 h 10000"/>
                  <a:gd name="connsiteX217" fmla="*/ 7440 w 10000"/>
                  <a:gd name="connsiteY217" fmla="*/ 6578 h 10000"/>
                  <a:gd name="connsiteX218" fmla="*/ 7467 w 10000"/>
                  <a:gd name="connsiteY218" fmla="*/ 6677 h 10000"/>
                  <a:gd name="connsiteX219" fmla="*/ 7494 w 10000"/>
                  <a:gd name="connsiteY219" fmla="*/ 6814 h 10000"/>
                  <a:gd name="connsiteX220" fmla="*/ 7526 w 10000"/>
                  <a:gd name="connsiteY220" fmla="*/ 7006 h 10000"/>
                  <a:gd name="connsiteX221" fmla="*/ 7553 w 10000"/>
                  <a:gd name="connsiteY221" fmla="*/ 7273 h 10000"/>
                  <a:gd name="connsiteX222" fmla="*/ 7584 w 10000"/>
                  <a:gd name="connsiteY222" fmla="*/ 7696 h 10000"/>
                  <a:gd name="connsiteX223" fmla="*/ 7612 w 10000"/>
                  <a:gd name="connsiteY223" fmla="*/ 8584 h 10000"/>
                  <a:gd name="connsiteX224" fmla="*/ 7639 w 10000"/>
                  <a:gd name="connsiteY224" fmla="*/ 8814 h 10000"/>
                  <a:gd name="connsiteX225" fmla="*/ 7670 w 10000"/>
                  <a:gd name="connsiteY225" fmla="*/ 7770 h 10000"/>
                  <a:gd name="connsiteX226" fmla="*/ 7697 w 10000"/>
                  <a:gd name="connsiteY226" fmla="*/ 7317 h 10000"/>
                  <a:gd name="connsiteX227" fmla="*/ 7729 w 10000"/>
                  <a:gd name="connsiteY227" fmla="*/ 7031 h 10000"/>
                  <a:gd name="connsiteX228" fmla="*/ 7756 w 10000"/>
                  <a:gd name="connsiteY228" fmla="*/ 6839 h 10000"/>
                  <a:gd name="connsiteX229" fmla="*/ 7783 w 10000"/>
                  <a:gd name="connsiteY229" fmla="*/ 6696 h 10000"/>
                  <a:gd name="connsiteX230" fmla="*/ 7810 w 10000"/>
                  <a:gd name="connsiteY230" fmla="*/ 6590 h 10000"/>
                  <a:gd name="connsiteX231" fmla="*/ 7841 w 10000"/>
                  <a:gd name="connsiteY231" fmla="*/ 6522 h 10000"/>
                  <a:gd name="connsiteX232" fmla="*/ 7868 w 10000"/>
                  <a:gd name="connsiteY232" fmla="*/ 6472 h 10000"/>
                  <a:gd name="connsiteX233" fmla="*/ 7900 w 10000"/>
                  <a:gd name="connsiteY233" fmla="*/ 6447 h 10000"/>
                  <a:gd name="connsiteX234" fmla="*/ 7927 w 10000"/>
                  <a:gd name="connsiteY234" fmla="*/ 6447 h 10000"/>
                  <a:gd name="connsiteX235" fmla="*/ 7954 w 10000"/>
                  <a:gd name="connsiteY235" fmla="*/ 6466 h 10000"/>
                  <a:gd name="connsiteX236" fmla="*/ 7986 w 10000"/>
                  <a:gd name="connsiteY236" fmla="*/ 6509 h 10000"/>
                  <a:gd name="connsiteX237" fmla="*/ 8013 w 10000"/>
                  <a:gd name="connsiteY237" fmla="*/ 6578 h 10000"/>
                  <a:gd name="connsiteX238" fmla="*/ 8044 w 10000"/>
                  <a:gd name="connsiteY238" fmla="*/ 6683 h 10000"/>
                  <a:gd name="connsiteX239" fmla="*/ 8071 w 10000"/>
                  <a:gd name="connsiteY239" fmla="*/ 6820 h 10000"/>
                  <a:gd name="connsiteX240" fmla="*/ 8098 w 10000"/>
                  <a:gd name="connsiteY240" fmla="*/ 7006 h 10000"/>
                  <a:gd name="connsiteX241" fmla="*/ 8130 w 10000"/>
                  <a:gd name="connsiteY241" fmla="*/ 7280 h 10000"/>
                  <a:gd name="connsiteX242" fmla="*/ 8157 w 10000"/>
                  <a:gd name="connsiteY242" fmla="*/ 7714 h 10000"/>
                  <a:gd name="connsiteX243" fmla="*/ 8188 w 10000"/>
                  <a:gd name="connsiteY243" fmla="*/ 8671 h 10000"/>
                  <a:gd name="connsiteX244" fmla="*/ 8215 w 10000"/>
                  <a:gd name="connsiteY244" fmla="*/ 8696 h 10000"/>
                  <a:gd name="connsiteX245" fmla="*/ 8242 w 10000"/>
                  <a:gd name="connsiteY245" fmla="*/ 7720 h 10000"/>
                  <a:gd name="connsiteX246" fmla="*/ 8274 w 10000"/>
                  <a:gd name="connsiteY246" fmla="*/ 7286 h 10000"/>
                  <a:gd name="connsiteX247" fmla="*/ 8301 w 10000"/>
                  <a:gd name="connsiteY247" fmla="*/ 7006 h 10000"/>
                  <a:gd name="connsiteX248" fmla="*/ 8328 w 10000"/>
                  <a:gd name="connsiteY248" fmla="*/ 6820 h 10000"/>
                  <a:gd name="connsiteX249" fmla="*/ 8360 w 10000"/>
                  <a:gd name="connsiteY249" fmla="*/ 6683 h 10000"/>
                  <a:gd name="connsiteX250" fmla="*/ 8387 w 10000"/>
                  <a:gd name="connsiteY250" fmla="*/ 6584 h 10000"/>
                  <a:gd name="connsiteX251" fmla="*/ 8418 w 10000"/>
                  <a:gd name="connsiteY251" fmla="*/ 6516 h 10000"/>
                  <a:gd name="connsiteX252" fmla="*/ 8445 w 10000"/>
                  <a:gd name="connsiteY252" fmla="*/ 6472 h 10000"/>
                  <a:gd name="connsiteX253" fmla="*/ 8472 w 10000"/>
                  <a:gd name="connsiteY253" fmla="*/ 6453 h 10000"/>
                  <a:gd name="connsiteX254" fmla="*/ 8504 w 10000"/>
                  <a:gd name="connsiteY254" fmla="*/ 6460 h 10000"/>
                  <a:gd name="connsiteX255" fmla="*/ 8531 w 10000"/>
                  <a:gd name="connsiteY255" fmla="*/ 6491 h 10000"/>
                  <a:gd name="connsiteX256" fmla="*/ 8562 w 10000"/>
                  <a:gd name="connsiteY256" fmla="*/ 6553 h 10000"/>
                  <a:gd name="connsiteX257" fmla="*/ 8589 w 10000"/>
                  <a:gd name="connsiteY257" fmla="*/ 6640 h 10000"/>
                  <a:gd name="connsiteX258" fmla="*/ 8616 w 10000"/>
                  <a:gd name="connsiteY258" fmla="*/ 6770 h 10000"/>
                  <a:gd name="connsiteX259" fmla="*/ 8648 w 10000"/>
                  <a:gd name="connsiteY259" fmla="*/ 6944 h 10000"/>
                  <a:gd name="connsiteX260" fmla="*/ 8675 w 10000"/>
                  <a:gd name="connsiteY260" fmla="*/ 7205 h 10000"/>
                  <a:gd name="connsiteX261" fmla="*/ 8707 w 10000"/>
                  <a:gd name="connsiteY261" fmla="*/ 7615 h 10000"/>
                  <a:gd name="connsiteX262" fmla="*/ 8734 w 10000"/>
                  <a:gd name="connsiteY262" fmla="*/ 8460 h 10000"/>
                  <a:gd name="connsiteX263" fmla="*/ 8761 w 10000"/>
                  <a:gd name="connsiteY263" fmla="*/ 8839 h 10000"/>
                  <a:gd name="connsiteX264" fmla="*/ 8788 w 10000"/>
                  <a:gd name="connsiteY264" fmla="*/ 7733 h 10000"/>
                  <a:gd name="connsiteX265" fmla="*/ 8819 w 10000"/>
                  <a:gd name="connsiteY265" fmla="*/ 7267 h 10000"/>
                  <a:gd name="connsiteX266" fmla="*/ 8851 w 10000"/>
                  <a:gd name="connsiteY266" fmla="*/ 6981 h 10000"/>
                  <a:gd name="connsiteX267" fmla="*/ 8878 w 10000"/>
                  <a:gd name="connsiteY267" fmla="*/ 6783 h 10000"/>
                  <a:gd name="connsiteX268" fmla="*/ 8905 w 10000"/>
                  <a:gd name="connsiteY268" fmla="*/ 6646 h 10000"/>
                  <a:gd name="connsiteX269" fmla="*/ 8932 w 10000"/>
                  <a:gd name="connsiteY269" fmla="*/ 6547 h 10000"/>
                  <a:gd name="connsiteX270" fmla="*/ 8963 w 10000"/>
                  <a:gd name="connsiteY270" fmla="*/ 6484 h 10000"/>
                  <a:gd name="connsiteX271" fmla="*/ 8991 w 10000"/>
                  <a:gd name="connsiteY271" fmla="*/ 6453 h 10000"/>
                  <a:gd name="connsiteX272" fmla="*/ 9022 w 10000"/>
                  <a:gd name="connsiteY272" fmla="*/ 6447 h 10000"/>
                  <a:gd name="connsiteX273" fmla="*/ 9049 w 10000"/>
                  <a:gd name="connsiteY273" fmla="*/ 6472 h 10000"/>
                  <a:gd name="connsiteX274" fmla="*/ 9076 w 10000"/>
                  <a:gd name="connsiteY274" fmla="*/ 6528 h 10000"/>
                  <a:gd name="connsiteX275" fmla="*/ 9108 w 10000"/>
                  <a:gd name="connsiteY275" fmla="*/ 6621 h 10000"/>
                  <a:gd name="connsiteX276" fmla="*/ 9135 w 10000"/>
                  <a:gd name="connsiteY276" fmla="*/ 6758 h 10000"/>
                  <a:gd name="connsiteX277" fmla="*/ 9166 w 10000"/>
                  <a:gd name="connsiteY277" fmla="*/ 6957 h 10000"/>
                  <a:gd name="connsiteX278" fmla="*/ 9193 w 10000"/>
                  <a:gd name="connsiteY278" fmla="*/ 7267 h 10000"/>
                  <a:gd name="connsiteX279" fmla="*/ 9220 w 10000"/>
                  <a:gd name="connsiteY279" fmla="*/ 7814 h 10000"/>
                  <a:gd name="connsiteX280" fmla="*/ 9252 w 10000"/>
                  <a:gd name="connsiteY280" fmla="*/ 9863 h 10000"/>
                  <a:gd name="connsiteX281" fmla="*/ 9279 w 10000"/>
                  <a:gd name="connsiteY281" fmla="*/ 7988 h 10000"/>
                  <a:gd name="connsiteX282" fmla="*/ 9306 w 10000"/>
                  <a:gd name="connsiteY282" fmla="*/ 7335 h 10000"/>
                  <a:gd name="connsiteX283" fmla="*/ 9338 w 10000"/>
                  <a:gd name="connsiteY283" fmla="*/ 6988 h 10000"/>
                  <a:gd name="connsiteX284" fmla="*/ 9365 w 10000"/>
                  <a:gd name="connsiteY284" fmla="*/ 6758 h 10000"/>
                  <a:gd name="connsiteX285" fmla="*/ 9396 w 10000"/>
                  <a:gd name="connsiteY285" fmla="*/ 6602 h 10000"/>
                  <a:gd name="connsiteX286" fmla="*/ 9423 w 10000"/>
                  <a:gd name="connsiteY286" fmla="*/ 6503 h 10000"/>
                  <a:gd name="connsiteX287" fmla="*/ 9450 w 10000"/>
                  <a:gd name="connsiteY287" fmla="*/ 6447 h 10000"/>
                  <a:gd name="connsiteX288" fmla="*/ 9482 w 10000"/>
                  <a:gd name="connsiteY288" fmla="*/ 6435 h 10000"/>
                  <a:gd name="connsiteX289" fmla="*/ 9509 w 10000"/>
                  <a:gd name="connsiteY289" fmla="*/ 6460 h 10000"/>
                  <a:gd name="connsiteX290" fmla="*/ 9540 w 10000"/>
                  <a:gd name="connsiteY290" fmla="*/ 6534 h 10000"/>
                  <a:gd name="connsiteX291" fmla="*/ 9567 w 10000"/>
                  <a:gd name="connsiteY291" fmla="*/ 6665 h 10000"/>
                  <a:gd name="connsiteX292" fmla="*/ 9594 w 10000"/>
                  <a:gd name="connsiteY292" fmla="*/ 6882 h 10000"/>
                  <a:gd name="connsiteX293" fmla="*/ 9626 w 10000"/>
                  <a:gd name="connsiteY293" fmla="*/ 7242 h 10000"/>
                  <a:gd name="connsiteX294" fmla="*/ 9653 w 10000"/>
                  <a:gd name="connsiteY294" fmla="*/ 7981 h 10000"/>
                  <a:gd name="connsiteX295" fmla="*/ 9680 w 10000"/>
                  <a:gd name="connsiteY295" fmla="*/ 8820 h 10000"/>
                  <a:gd name="connsiteX296" fmla="*/ 9712 w 10000"/>
                  <a:gd name="connsiteY296" fmla="*/ 7484 h 10000"/>
                  <a:gd name="connsiteX297" fmla="*/ 9739 w 10000"/>
                  <a:gd name="connsiteY297" fmla="*/ 7012 h 10000"/>
                  <a:gd name="connsiteX298" fmla="*/ 9766 w 10000"/>
                  <a:gd name="connsiteY298" fmla="*/ 6758 h 10000"/>
                  <a:gd name="connsiteX299" fmla="*/ 9797 w 10000"/>
                  <a:gd name="connsiteY299" fmla="*/ 6615 h 10000"/>
                  <a:gd name="connsiteX300" fmla="*/ 9824 w 10000"/>
                  <a:gd name="connsiteY300" fmla="*/ 6559 h 10000"/>
                  <a:gd name="connsiteX301" fmla="*/ 9856 w 10000"/>
                  <a:gd name="connsiteY301" fmla="*/ 6590 h 10000"/>
                  <a:gd name="connsiteX302" fmla="*/ 9883 w 10000"/>
                  <a:gd name="connsiteY302" fmla="*/ 6708 h 10000"/>
                  <a:gd name="connsiteX303" fmla="*/ 9910 w 10000"/>
                  <a:gd name="connsiteY303" fmla="*/ 6950 h 10000"/>
                  <a:gd name="connsiteX304" fmla="*/ 9941 w 10000"/>
                  <a:gd name="connsiteY304" fmla="*/ 7404 h 10000"/>
                  <a:gd name="connsiteX305" fmla="*/ 9968 w 10000"/>
                  <a:gd name="connsiteY305" fmla="*/ 8516 h 10000"/>
                  <a:gd name="connsiteX306" fmla="*/ 10000 w 10000"/>
                  <a:gd name="connsiteY306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41 w 10000"/>
                  <a:gd name="connsiteY84" fmla="*/ 19 h 10000"/>
                  <a:gd name="connsiteX85" fmla="*/ 3673 w 10000"/>
                  <a:gd name="connsiteY85" fmla="*/ 6 h 10000"/>
                  <a:gd name="connsiteX86" fmla="*/ 3700 w 10000"/>
                  <a:gd name="connsiteY86" fmla="*/ 6 h 10000"/>
                  <a:gd name="connsiteX87" fmla="*/ 3731 w 10000"/>
                  <a:gd name="connsiteY87" fmla="*/ 0 h 10000"/>
                  <a:gd name="connsiteX88" fmla="*/ 3758 w 10000"/>
                  <a:gd name="connsiteY88" fmla="*/ 0 h 10000"/>
                  <a:gd name="connsiteX89" fmla="*/ 3785 w 10000"/>
                  <a:gd name="connsiteY89" fmla="*/ 6 h 10000"/>
                  <a:gd name="connsiteX90" fmla="*/ 3817 w 10000"/>
                  <a:gd name="connsiteY90" fmla="*/ 12 h 10000"/>
                  <a:gd name="connsiteX91" fmla="*/ 3844 w 10000"/>
                  <a:gd name="connsiteY91" fmla="*/ 19 h 10000"/>
                  <a:gd name="connsiteX92" fmla="*/ 3876 w 10000"/>
                  <a:gd name="connsiteY92" fmla="*/ 31 h 10000"/>
                  <a:gd name="connsiteX93" fmla="*/ 3903 w 10000"/>
                  <a:gd name="connsiteY93" fmla="*/ 43 h 10000"/>
                  <a:gd name="connsiteX94" fmla="*/ 3930 w 10000"/>
                  <a:gd name="connsiteY94" fmla="*/ 62 h 10000"/>
                  <a:gd name="connsiteX95" fmla="*/ 3957 w 10000"/>
                  <a:gd name="connsiteY95" fmla="*/ 81 h 10000"/>
                  <a:gd name="connsiteX96" fmla="*/ 3988 w 10000"/>
                  <a:gd name="connsiteY96" fmla="*/ 106 h 10000"/>
                  <a:gd name="connsiteX97" fmla="*/ 4015 w 10000"/>
                  <a:gd name="connsiteY97" fmla="*/ 130 h 10000"/>
                  <a:gd name="connsiteX98" fmla="*/ 4047 w 10000"/>
                  <a:gd name="connsiteY98" fmla="*/ 155 h 10000"/>
                  <a:gd name="connsiteX99" fmla="*/ 4074 w 10000"/>
                  <a:gd name="connsiteY99" fmla="*/ 186 h 10000"/>
                  <a:gd name="connsiteX100" fmla="*/ 4101 w 10000"/>
                  <a:gd name="connsiteY100" fmla="*/ 217 h 10000"/>
                  <a:gd name="connsiteX101" fmla="*/ 4132 w 10000"/>
                  <a:gd name="connsiteY101" fmla="*/ 255 h 10000"/>
                  <a:gd name="connsiteX102" fmla="*/ 4160 w 10000"/>
                  <a:gd name="connsiteY102" fmla="*/ 292 h 10000"/>
                  <a:gd name="connsiteX103" fmla="*/ 4191 w 10000"/>
                  <a:gd name="connsiteY103" fmla="*/ 329 h 10000"/>
                  <a:gd name="connsiteX104" fmla="*/ 4218 w 10000"/>
                  <a:gd name="connsiteY104" fmla="*/ 373 h 10000"/>
                  <a:gd name="connsiteX105" fmla="*/ 4245 w 10000"/>
                  <a:gd name="connsiteY105" fmla="*/ 422 h 10000"/>
                  <a:gd name="connsiteX106" fmla="*/ 4277 w 10000"/>
                  <a:gd name="connsiteY106" fmla="*/ 466 h 10000"/>
                  <a:gd name="connsiteX107" fmla="*/ 4304 w 10000"/>
                  <a:gd name="connsiteY107" fmla="*/ 522 h 10000"/>
                  <a:gd name="connsiteX108" fmla="*/ 4335 w 10000"/>
                  <a:gd name="connsiteY108" fmla="*/ 571 h 10000"/>
                  <a:gd name="connsiteX109" fmla="*/ 4362 w 10000"/>
                  <a:gd name="connsiteY109" fmla="*/ 634 h 10000"/>
                  <a:gd name="connsiteX110" fmla="*/ 4389 w 10000"/>
                  <a:gd name="connsiteY110" fmla="*/ 689 h 10000"/>
                  <a:gd name="connsiteX111" fmla="*/ 4421 w 10000"/>
                  <a:gd name="connsiteY111" fmla="*/ 752 h 10000"/>
                  <a:gd name="connsiteX112" fmla="*/ 4448 w 10000"/>
                  <a:gd name="connsiteY112" fmla="*/ 820 h 10000"/>
                  <a:gd name="connsiteX113" fmla="*/ 4475 w 10000"/>
                  <a:gd name="connsiteY113" fmla="*/ 888 h 10000"/>
                  <a:gd name="connsiteX114" fmla="*/ 4507 w 10000"/>
                  <a:gd name="connsiteY114" fmla="*/ 957 h 10000"/>
                  <a:gd name="connsiteX115" fmla="*/ 4534 w 10000"/>
                  <a:gd name="connsiteY115" fmla="*/ 1037 h 10000"/>
                  <a:gd name="connsiteX116" fmla="*/ 4565 w 10000"/>
                  <a:gd name="connsiteY116" fmla="*/ 1118 h 10000"/>
                  <a:gd name="connsiteX117" fmla="*/ 4592 w 10000"/>
                  <a:gd name="connsiteY117" fmla="*/ 1199 h 10000"/>
                  <a:gd name="connsiteX118" fmla="*/ 4619 w 10000"/>
                  <a:gd name="connsiteY118" fmla="*/ 1286 h 10000"/>
                  <a:gd name="connsiteX119" fmla="*/ 4651 w 10000"/>
                  <a:gd name="connsiteY119" fmla="*/ 1373 h 10000"/>
                  <a:gd name="connsiteX120" fmla="*/ 4678 w 10000"/>
                  <a:gd name="connsiteY120" fmla="*/ 1472 h 10000"/>
                  <a:gd name="connsiteX121" fmla="*/ 4709 w 10000"/>
                  <a:gd name="connsiteY121" fmla="*/ 1565 h 10000"/>
                  <a:gd name="connsiteX122" fmla="*/ 4736 w 10000"/>
                  <a:gd name="connsiteY122" fmla="*/ 1671 h 10000"/>
                  <a:gd name="connsiteX123" fmla="*/ 4763 w 10000"/>
                  <a:gd name="connsiteY123" fmla="*/ 1776 h 10000"/>
                  <a:gd name="connsiteX124" fmla="*/ 4795 w 10000"/>
                  <a:gd name="connsiteY124" fmla="*/ 1894 h 10000"/>
                  <a:gd name="connsiteX125" fmla="*/ 4822 w 10000"/>
                  <a:gd name="connsiteY125" fmla="*/ 2012 h 10000"/>
                  <a:gd name="connsiteX126" fmla="*/ 4854 w 10000"/>
                  <a:gd name="connsiteY126" fmla="*/ 2137 h 10000"/>
                  <a:gd name="connsiteX127" fmla="*/ 4881 w 10000"/>
                  <a:gd name="connsiteY127" fmla="*/ 2267 h 10000"/>
                  <a:gd name="connsiteX128" fmla="*/ 4908 w 10000"/>
                  <a:gd name="connsiteY128" fmla="*/ 2404 h 10000"/>
                  <a:gd name="connsiteX129" fmla="*/ 4935 w 10000"/>
                  <a:gd name="connsiteY129" fmla="*/ 2553 h 10000"/>
                  <a:gd name="connsiteX130" fmla="*/ 4966 w 10000"/>
                  <a:gd name="connsiteY130" fmla="*/ 2708 h 10000"/>
                  <a:gd name="connsiteX131" fmla="*/ 4993 w 10000"/>
                  <a:gd name="connsiteY131" fmla="*/ 2870 h 10000"/>
                  <a:gd name="connsiteX132" fmla="*/ 5025 w 10000"/>
                  <a:gd name="connsiteY132" fmla="*/ 3043 h 10000"/>
                  <a:gd name="connsiteX133" fmla="*/ 5052 w 10000"/>
                  <a:gd name="connsiteY133" fmla="*/ 3230 h 10000"/>
                  <a:gd name="connsiteX134" fmla="*/ 5079 w 10000"/>
                  <a:gd name="connsiteY134" fmla="*/ 3429 h 10000"/>
                  <a:gd name="connsiteX135" fmla="*/ 5110 w 10000"/>
                  <a:gd name="connsiteY135" fmla="*/ 3646 h 10000"/>
                  <a:gd name="connsiteX136" fmla="*/ 5137 w 10000"/>
                  <a:gd name="connsiteY136" fmla="*/ 3882 h 10000"/>
                  <a:gd name="connsiteX137" fmla="*/ 5169 w 10000"/>
                  <a:gd name="connsiteY137" fmla="*/ 4143 h 10000"/>
                  <a:gd name="connsiteX138" fmla="*/ 5196 w 10000"/>
                  <a:gd name="connsiteY138" fmla="*/ 4441 h 10000"/>
                  <a:gd name="connsiteX139" fmla="*/ 5223 w 10000"/>
                  <a:gd name="connsiteY139" fmla="*/ 4789 h 10000"/>
                  <a:gd name="connsiteX140" fmla="*/ 5255 w 10000"/>
                  <a:gd name="connsiteY140" fmla="*/ 5205 h 10000"/>
                  <a:gd name="connsiteX141" fmla="*/ 5282 w 10000"/>
                  <a:gd name="connsiteY141" fmla="*/ 5758 h 10000"/>
                  <a:gd name="connsiteX142" fmla="*/ 5313 w 10000"/>
                  <a:gd name="connsiteY142" fmla="*/ 6671 h 10000"/>
                  <a:gd name="connsiteX143" fmla="*/ 5340 w 10000"/>
                  <a:gd name="connsiteY143" fmla="*/ 7776 h 10000"/>
                  <a:gd name="connsiteX144" fmla="*/ 5367 w 10000"/>
                  <a:gd name="connsiteY144" fmla="*/ 6565 h 10000"/>
                  <a:gd name="connsiteX145" fmla="*/ 5399 w 10000"/>
                  <a:gd name="connsiteY145" fmla="*/ 6255 h 10000"/>
                  <a:gd name="connsiteX146" fmla="*/ 5426 w 10000"/>
                  <a:gd name="connsiteY146" fmla="*/ 6155 h 10000"/>
                  <a:gd name="connsiteX147" fmla="*/ 5453 w 10000"/>
                  <a:gd name="connsiteY147" fmla="*/ 6180 h 10000"/>
                  <a:gd name="connsiteX148" fmla="*/ 5484 w 10000"/>
                  <a:gd name="connsiteY148" fmla="*/ 6286 h 10000"/>
                  <a:gd name="connsiteX149" fmla="*/ 5511 w 10000"/>
                  <a:gd name="connsiteY149" fmla="*/ 6484 h 10000"/>
                  <a:gd name="connsiteX150" fmla="*/ 5539 w 10000"/>
                  <a:gd name="connsiteY150" fmla="*/ 6801 h 10000"/>
                  <a:gd name="connsiteX151" fmla="*/ 5570 w 10000"/>
                  <a:gd name="connsiteY151" fmla="*/ 7373 h 10000"/>
                  <a:gd name="connsiteX152" fmla="*/ 5597 w 10000"/>
                  <a:gd name="connsiteY152" fmla="*/ 9447 h 10000"/>
                  <a:gd name="connsiteX153" fmla="*/ 5629 w 10000"/>
                  <a:gd name="connsiteY153" fmla="*/ 7621 h 10000"/>
                  <a:gd name="connsiteX154" fmla="*/ 5656 w 10000"/>
                  <a:gd name="connsiteY154" fmla="*/ 7012 h 10000"/>
                  <a:gd name="connsiteX155" fmla="*/ 5683 w 10000"/>
                  <a:gd name="connsiteY155" fmla="*/ 6708 h 10000"/>
                  <a:gd name="connsiteX156" fmla="*/ 5714 w 10000"/>
                  <a:gd name="connsiteY156" fmla="*/ 6534 h 10000"/>
                  <a:gd name="connsiteX157" fmla="*/ 5741 w 10000"/>
                  <a:gd name="connsiteY157" fmla="*/ 6429 h 10000"/>
                  <a:gd name="connsiteX158" fmla="*/ 5773 w 10000"/>
                  <a:gd name="connsiteY158" fmla="*/ 6385 h 10000"/>
                  <a:gd name="connsiteX159" fmla="*/ 5800 w 10000"/>
                  <a:gd name="connsiteY159" fmla="*/ 6385 h 10000"/>
                  <a:gd name="connsiteX160" fmla="*/ 5827 w 10000"/>
                  <a:gd name="connsiteY160" fmla="*/ 6429 h 10000"/>
                  <a:gd name="connsiteX161" fmla="*/ 5858 w 10000"/>
                  <a:gd name="connsiteY161" fmla="*/ 6516 h 10000"/>
                  <a:gd name="connsiteX162" fmla="*/ 5886 w 10000"/>
                  <a:gd name="connsiteY162" fmla="*/ 6646 h 10000"/>
                  <a:gd name="connsiteX163" fmla="*/ 5913 w 10000"/>
                  <a:gd name="connsiteY163" fmla="*/ 6845 h 10000"/>
                  <a:gd name="connsiteX164" fmla="*/ 5944 w 10000"/>
                  <a:gd name="connsiteY164" fmla="*/ 7149 h 10000"/>
                  <a:gd name="connsiteX165" fmla="*/ 5971 w 10000"/>
                  <a:gd name="connsiteY165" fmla="*/ 7658 h 10000"/>
                  <a:gd name="connsiteX166" fmla="*/ 6003 w 10000"/>
                  <a:gd name="connsiteY166" fmla="*/ 9093 h 10000"/>
                  <a:gd name="connsiteX167" fmla="*/ 6030 w 10000"/>
                  <a:gd name="connsiteY167" fmla="*/ 8106 h 10000"/>
                  <a:gd name="connsiteX168" fmla="*/ 6057 w 10000"/>
                  <a:gd name="connsiteY168" fmla="*/ 7385 h 10000"/>
                  <a:gd name="connsiteX169" fmla="*/ 6088 w 10000"/>
                  <a:gd name="connsiteY169" fmla="*/ 7019 h 10000"/>
                  <a:gd name="connsiteX170" fmla="*/ 6115 w 10000"/>
                  <a:gd name="connsiteY170" fmla="*/ 6789 h 10000"/>
                  <a:gd name="connsiteX171" fmla="*/ 6147 w 10000"/>
                  <a:gd name="connsiteY171" fmla="*/ 6634 h 10000"/>
                  <a:gd name="connsiteX172" fmla="*/ 6174 w 10000"/>
                  <a:gd name="connsiteY172" fmla="*/ 6534 h 10000"/>
                  <a:gd name="connsiteX173" fmla="*/ 6201 w 10000"/>
                  <a:gd name="connsiteY173" fmla="*/ 6472 h 10000"/>
                  <a:gd name="connsiteX174" fmla="*/ 6233 w 10000"/>
                  <a:gd name="connsiteY174" fmla="*/ 6441 h 10000"/>
                  <a:gd name="connsiteX175" fmla="*/ 6260 w 10000"/>
                  <a:gd name="connsiteY175" fmla="*/ 6435 h 10000"/>
                  <a:gd name="connsiteX176" fmla="*/ 6291 w 10000"/>
                  <a:gd name="connsiteY176" fmla="*/ 6460 h 10000"/>
                  <a:gd name="connsiteX177" fmla="*/ 6318 w 10000"/>
                  <a:gd name="connsiteY177" fmla="*/ 6516 h 10000"/>
                  <a:gd name="connsiteX178" fmla="*/ 6345 w 10000"/>
                  <a:gd name="connsiteY178" fmla="*/ 6609 h 10000"/>
                  <a:gd name="connsiteX179" fmla="*/ 6372 w 10000"/>
                  <a:gd name="connsiteY179" fmla="*/ 6733 h 10000"/>
                  <a:gd name="connsiteX180" fmla="*/ 6404 w 10000"/>
                  <a:gd name="connsiteY180" fmla="*/ 6919 h 10000"/>
                  <a:gd name="connsiteX181" fmla="*/ 6431 w 10000"/>
                  <a:gd name="connsiteY181" fmla="*/ 7186 h 10000"/>
                  <a:gd name="connsiteX182" fmla="*/ 6462 w 10000"/>
                  <a:gd name="connsiteY182" fmla="*/ 7596 h 10000"/>
                  <a:gd name="connsiteX183" fmla="*/ 6489 w 10000"/>
                  <a:gd name="connsiteY183" fmla="*/ 8466 h 10000"/>
                  <a:gd name="connsiteX184" fmla="*/ 6516 w 10000"/>
                  <a:gd name="connsiteY184" fmla="*/ 8801 h 10000"/>
                  <a:gd name="connsiteX185" fmla="*/ 6548 w 10000"/>
                  <a:gd name="connsiteY185" fmla="*/ 7714 h 10000"/>
                  <a:gd name="connsiteX186" fmla="*/ 6575 w 10000"/>
                  <a:gd name="connsiteY186" fmla="*/ 7261 h 10000"/>
                  <a:gd name="connsiteX187" fmla="*/ 6607 w 10000"/>
                  <a:gd name="connsiteY187" fmla="*/ 6981 h 10000"/>
                  <a:gd name="connsiteX188" fmla="*/ 6634 w 10000"/>
                  <a:gd name="connsiteY188" fmla="*/ 6795 h 10000"/>
                  <a:gd name="connsiteX189" fmla="*/ 6661 w 10000"/>
                  <a:gd name="connsiteY189" fmla="*/ 6658 h 10000"/>
                  <a:gd name="connsiteX190" fmla="*/ 6692 w 10000"/>
                  <a:gd name="connsiteY190" fmla="*/ 6559 h 10000"/>
                  <a:gd name="connsiteX191" fmla="*/ 6719 w 10000"/>
                  <a:gd name="connsiteY191" fmla="*/ 6497 h 10000"/>
                  <a:gd name="connsiteX192" fmla="*/ 6751 w 10000"/>
                  <a:gd name="connsiteY192" fmla="*/ 6460 h 10000"/>
                  <a:gd name="connsiteX193" fmla="*/ 6778 w 10000"/>
                  <a:gd name="connsiteY193" fmla="*/ 6453 h 10000"/>
                  <a:gd name="connsiteX194" fmla="*/ 6805 w 10000"/>
                  <a:gd name="connsiteY194" fmla="*/ 6460 h 10000"/>
                  <a:gd name="connsiteX195" fmla="*/ 6836 w 10000"/>
                  <a:gd name="connsiteY195" fmla="*/ 6503 h 10000"/>
                  <a:gd name="connsiteX196" fmla="*/ 6863 w 10000"/>
                  <a:gd name="connsiteY196" fmla="*/ 6565 h 10000"/>
                  <a:gd name="connsiteX197" fmla="*/ 6890 w 10000"/>
                  <a:gd name="connsiteY197" fmla="*/ 6658 h 10000"/>
                  <a:gd name="connsiteX198" fmla="*/ 6922 w 10000"/>
                  <a:gd name="connsiteY198" fmla="*/ 6789 h 10000"/>
                  <a:gd name="connsiteX199" fmla="*/ 6949 w 10000"/>
                  <a:gd name="connsiteY199" fmla="*/ 6975 h 10000"/>
                  <a:gd name="connsiteX200" fmla="*/ 6981 w 10000"/>
                  <a:gd name="connsiteY200" fmla="*/ 7236 h 10000"/>
                  <a:gd name="connsiteX201" fmla="*/ 7008 w 10000"/>
                  <a:gd name="connsiteY201" fmla="*/ 7634 h 10000"/>
                  <a:gd name="connsiteX202" fmla="*/ 7035 w 10000"/>
                  <a:gd name="connsiteY202" fmla="*/ 8460 h 10000"/>
                  <a:gd name="connsiteX203" fmla="*/ 7066 w 10000"/>
                  <a:gd name="connsiteY203" fmla="*/ 8969 h 10000"/>
                  <a:gd name="connsiteX204" fmla="*/ 7093 w 10000"/>
                  <a:gd name="connsiteY204" fmla="*/ 7801 h 10000"/>
                  <a:gd name="connsiteX205" fmla="*/ 7125 w 10000"/>
                  <a:gd name="connsiteY205" fmla="*/ 7329 h 10000"/>
                  <a:gd name="connsiteX206" fmla="*/ 7152 w 10000"/>
                  <a:gd name="connsiteY206" fmla="*/ 7037 h 10000"/>
                  <a:gd name="connsiteX207" fmla="*/ 7179 w 10000"/>
                  <a:gd name="connsiteY207" fmla="*/ 6839 h 10000"/>
                  <a:gd name="connsiteX208" fmla="*/ 7210 w 10000"/>
                  <a:gd name="connsiteY208" fmla="*/ 6696 h 10000"/>
                  <a:gd name="connsiteX209" fmla="*/ 7237 w 10000"/>
                  <a:gd name="connsiteY209" fmla="*/ 6590 h 10000"/>
                  <a:gd name="connsiteX210" fmla="*/ 7269 w 10000"/>
                  <a:gd name="connsiteY210" fmla="*/ 6516 h 10000"/>
                  <a:gd name="connsiteX211" fmla="*/ 7296 w 10000"/>
                  <a:gd name="connsiteY211" fmla="*/ 6472 h 10000"/>
                  <a:gd name="connsiteX212" fmla="*/ 7323 w 10000"/>
                  <a:gd name="connsiteY212" fmla="*/ 6447 h 10000"/>
                  <a:gd name="connsiteX213" fmla="*/ 7350 w 10000"/>
                  <a:gd name="connsiteY213" fmla="*/ 6447 h 10000"/>
                  <a:gd name="connsiteX214" fmla="*/ 7382 w 10000"/>
                  <a:gd name="connsiteY214" fmla="*/ 6466 h 10000"/>
                  <a:gd name="connsiteX215" fmla="*/ 7409 w 10000"/>
                  <a:gd name="connsiteY215" fmla="*/ 6509 h 10000"/>
                  <a:gd name="connsiteX216" fmla="*/ 7440 w 10000"/>
                  <a:gd name="connsiteY216" fmla="*/ 6578 h 10000"/>
                  <a:gd name="connsiteX217" fmla="*/ 7467 w 10000"/>
                  <a:gd name="connsiteY217" fmla="*/ 6677 h 10000"/>
                  <a:gd name="connsiteX218" fmla="*/ 7494 w 10000"/>
                  <a:gd name="connsiteY218" fmla="*/ 6814 h 10000"/>
                  <a:gd name="connsiteX219" fmla="*/ 7526 w 10000"/>
                  <a:gd name="connsiteY219" fmla="*/ 7006 h 10000"/>
                  <a:gd name="connsiteX220" fmla="*/ 7553 w 10000"/>
                  <a:gd name="connsiteY220" fmla="*/ 7273 h 10000"/>
                  <a:gd name="connsiteX221" fmla="*/ 7584 w 10000"/>
                  <a:gd name="connsiteY221" fmla="*/ 7696 h 10000"/>
                  <a:gd name="connsiteX222" fmla="*/ 7612 w 10000"/>
                  <a:gd name="connsiteY222" fmla="*/ 8584 h 10000"/>
                  <a:gd name="connsiteX223" fmla="*/ 7639 w 10000"/>
                  <a:gd name="connsiteY223" fmla="*/ 8814 h 10000"/>
                  <a:gd name="connsiteX224" fmla="*/ 7670 w 10000"/>
                  <a:gd name="connsiteY224" fmla="*/ 7770 h 10000"/>
                  <a:gd name="connsiteX225" fmla="*/ 7697 w 10000"/>
                  <a:gd name="connsiteY225" fmla="*/ 7317 h 10000"/>
                  <a:gd name="connsiteX226" fmla="*/ 7729 w 10000"/>
                  <a:gd name="connsiteY226" fmla="*/ 7031 h 10000"/>
                  <a:gd name="connsiteX227" fmla="*/ 7756 w 10000"/>
                  <a:gd name="connsiteY227" fmla="*/ 6839 h 10000"/>
                  <a:gd name="connsiteX228" fmla="*/ 7783 w 10000"/>
                  <a:gd name="connsiteY228" fmla="*/ 6696 h 10000"/>
                  <a:gd name="connsiteX229" fmla="*/ 7810 w 10000"/>
                  <a:gd name="connsiteY229" fmla="*/ 6590 h 10000"/>
                  <a:gd name="connsiteX230" fmla="*/ 7841 w 10000"/>
                  <a:gd name="connsiteY230" fmla="*/ 6522 h 10000"/>
                  <a:gd name="connsiteX231" fmla="*/ 7868 w 10000"/>
                  <a:gd name="connsiteY231" fmla="*/ 6472 h 10000"/>
                  <a:gd name="connsiteX232" fmla="*/ 7900 w 10000"/>
                  <a:gd name="connsiteY232" fmla="*/ 6447 h 10000"/>
                  <a:gd name="connsiteX233" fmla="*/ 7927 w 10000"/>
                  <a:gd name="connsiteY233" fmla="*/ 6447 h 10000"/>
                  <a:gd name="connsiteX234" fmla="*/ 7954 w 10000"/>
                  <a:gd name="connsiteY234" fmla="*/ 6466 h 10000"/>
                  <a:gd name="connsiteX235" fmla="*/ 7986 w 10000"/>
                  <a:gd name="connsiteY235" fmla="*/ 6509 h 10000"/>
                  <a:gd name="connsiteX236" fmla="*/ 8013 w 10000"/>
                  <a:gd name="connsiteY236" fmla="*/ 6578 h 10000"/>
                  <a:gd name="connsiteX237" fmla="*/ 8044 w 10000"/>
                  <a:gd name="connsiteY237" fmla="*/ 6683 h 10000"/>
                  <a:gd name="connsiteX238" fmla="*/ 8071 w 10000"/>
                  <a:gd name="connsiteY238" fmla="*/ 6820 h 10000"/>
                  <a:gd name="connsiteX239" fmla="*/ 8098 w 10000"/>
                  <a:gd name="connsiteY239" fmla="*/ 7006 h 10000"/>
                  <a:gd name="connsiteX240" fmla="*/ 8130 w 10000"/>
                  <a:gd name="connsiteY240" fmla="*/ 7280 h 10000"/>
                  <a:gd name="connsiteX241" fmla="*/ 8157 w 10000"/>
                  <a:gd name="connsiteY241" fmla="*/ 7714 h 10000"/>
                  <a:gd name="connsiteX242" fmla="*/ 8188 w 10000"/>
                  <a:gd name="connsiteY242" fmla="*/ 8671 h 10000"/>
                  <a:gd name="connsiteX243" fmla="*/ 8215 w 10000"/>
                  <a:gd name="connsiteY243" fmla="*/ 8696 h 10000"/>
                  <a:gd name="connsiteX244" fmla="*/ 8242 w 10000"/>
                  <a:gd name="connsiteY244" fmla="*/ 7720 h 10000"/>
                  <a:gd name="connsiteX245" fmla="*/ 8274 w 10000"/>
                  <a:gd name="connsiteY245" fmla="*/ 7286 h 10000"/>
                  <a:gd name="connsiteX246" fmla="*/ 8301 w 10000"/>
                  <a:gd name="connsiteY246" fmla="*/ 7006 h 10000"/>
                  <a:gd name="connsiteX247" fmla="*/ 8328 w 10000"/>
                  <a:gd name="connsiteY247" fmla="*/ 6820 h 10000"/>
                  <a:gd name="connsiteX248" fmla="*/ 8360 w 10000"/>
                  <a:gd name="connsiteY248" fmla="*/ 6683 h 10000"/>
                  <a:gd name="connsiteX249" fmla="*/ 8387 w 10000"/>
                  <a:gd name="connsiteY249" fmla="*/ 6584 h 10000"/>
                  <a:gd name="connsiteX250" fmla="*/ 8418 w 10000"/>
                  <a:gd name="connsiteY250" fmla="*/ 6516 h 10000"/>
                  <a:gd name="connsiteX251" fmla="*/ 8445 w 10000"/>
                  <a:gd name="connsiteY251" fmla="*/ 6472 h 10000"/>
                  <a:gd name="connsiteX252" fmla="*/ 8472 w 10000"/>
                  <a:gd name="connsiteY252" fmla="*/ 6453 h 10000"/>
                  <a:gd name="connsiteX253" fmla="*/ 8504 w 10000"/>
                  <a:gd name="connsiteY253" fmla="*/ 6460 h 10000"/>
                  <a:gd name="connsiteX254" fmla="*/ 8531 w 10000"/>
                  <a:gd name="connsiteY254" fmla="*/ 6491 h 10000"/>
                  <a:gd name="connsiteX255" fmla="*/ 8562 w 10000"/>
                  <a:gd name="connsiteY255" fmla="*/ 6553 h 10000"/>
                  <a:gd name="connsiteX256" fmla="*/ 8589 w 10000"/>
                  <a:gd name="connsiteY256" fmla="*/ 6640 h 10000"/>
                  <a:gd name="connsiteX257" fmla="*/ 8616 w 10000"/>
                  <a:gd name="connsiteY257" fmla="*/ 6770 h 10000"/>
                  <a:gd name="connsiteX258" fmla="*/ 8648 w 10000"/>
                  <a:gd name="connsiteY258" fmla="*/ 6944 h 10000"/>
                  <a:gd name="connsiteX259" fmla="*/ 8675 w 10000"/>
                  <a:gd name="connsiteY259" fmla="*/ 7205 h 10000"/>
                  <a:gd name="connsiteX260" fmla="*/ 8707 w 10000"/>
                  <a:gd name="connsiteY260" fmla="*/ 7615 h 10000"/>
                  <a:gd name="connsiteX261" fmla="*/ 8734 w 10000"/>
                  <a:gd name="connsiteY261" fmla="*/ 8460 h 10000"/>
                  <a:gd name="connsiteX262" fmla="*/ 8761 w 10000"/>
                  <a:gd name="connsiteY262" fmla="*/ 8839 h 10000"/>
                  <a:gd name="connsiteX263" fmla="*/ 8788 w 10000"/>
                  <a:gd name="connsiteY263" fmla="*/ 7733 h 10000"/>
                  <a:gd name="connsiteX264" fmla="*/ 8819 w 10000"/>
                  <a:gd name="connsiteY264" fmla="*/ 7267 h 10000"/>
                  <a:gd name="connsiteX265" fmla="*/ 8851 w 10000"/>
                  <a:gd name="connsiteY265" fmla="*/ 6981 h 10000"/>
                  <a:gd name="connsiteX266" fmla="*/ 8878 w 10000"/>
                  <a:gd name="connsiteY266" fmla="*/ 6783 h 10000"/>
                  <a:gd name="connsiteX267" fmla="*/ 8905 w 10000"/>
                  <a:gd name="connsiteY267" fmla="*/ 6646 h 10000"/>
                  <a:gd name="connsiteX268" fmla="*/ 8932 w 10000"/>
                  <a:gd name="connsiteY268" fmla="*/ 6547 h 10000"/>
                  <a:gd name="connsiteX269" fmla="*/ 8963 w 10000"/>
                  <a:gd name="connsiteY269" fmla="*/ 6484 h 10000"/>
                  <a:gd name="connsiteX270" fmla="*/ 8991 w 10000"/>
                  <a:gd name="connsiteY270" fmla="*/ 6453 h 10000"/>
                  <a:gd name="connsiteX271" fmla="*/ 9022 w 10000"/>
                  <a:gd name="connsiteY271" fmla="*/ 6447 h 10000"/>
                  <a:gd name="connsiteX272" fmla="*/ 9049 w 10000"/>
                  <a:gd name="connsiteY272" fmla="*/ 6472 h 10000"/>
                  <a:gd name="connsiteX273" fmla="*/ 9076 w 10000"/>
                  <a:gd name="connsiteY273" fmla="*/ 6528 h 10000"/>
                  <a:gd name="connsiteX274" fmla="*/ 9108 w 10000"/>
                  <a:gd name="connsiteY274" fmla="*/ 6621 h 10000"/>
                  <a:gd name="connsiteX275" fmla="*/ 9135 w 10000"/>
                  <a:gd name="connsiteY275" fmla="*/ 6758 h 10000"/>
                  <a:gd name="connsiteX276" fmla="*/ 9166 w 10000"/>
                  <a:gd name="connsiteY276" fmla="*/ 6957 h 10000"/>
                  <a:gd name="connsiteX277" fmla="*/ 9193 w 10000"/>
                  <a:gd name="connsiteY277" fmla="*/ 7267 h 10000"/>
                  <a:gd name="connsiteX278" fmla="*/ 9220 w 10000"/>
                  <a:gd name="connsiteY278" fmla="*/ 7814 h 10000"/>
                  <a:gd name="connsiteX279" fmla="*/ 9252 w 10000"/>
                  <a:gd name="connsiteY279" fmla="*/ 9863 h 10000"/>
                  <a:gd name="connsiteX280" fmla="*/ 9279 w 10000"/>
                  <a:gd name="connsiteY280" fmla="*/ 7988 h 10000"/>
                  <a:gd name="connsiteX281" fmla="*/ 9306 w 10000"/>
                  <a:gd name="connsiteY281" fmla="*/ 7335 h 10000"/>
                  <a:gd name="connsiteX282" fmla="*/ 9338 w 10000"/>
                  <a:gd name="connsiteY282" fmla="*/ 6988 h 10000"/>
                  <a:gd name="connsiteX283" fmla="*/ 9365 w 10000"/>
                  <a:gd name="connsiteY283" fmla="*/ 6758 h 10000"/>
                  <a:gd name="connsiteX284" fmla="*/ 9396 w 10000"/>
                  <a:gd name="connsiteY284" fmla="*/ 6602 h 10000"/>
                  <a:gd name="connsiteX285" fmla="*/ 9423 w 10000"/>
                  <a:gd name="connsiteY285" fmla="*/ 6503 h 10000"/>
                  <a:gd name="connsiteX286" fmla="*/ 9450 w 10000"/>
                  <a:gd name="connsiteY286" fmla="*/ 6447 h 10000"/>
                  <a:gd name="connsiteX287" fmla="*/ 9482 w 10000"/>
                  <a:gd name="connsiteY287" fmla="*/ 6435 h 10000"/>
                  <a:gd name="connsiteX288" fmla="*/ 9509 w 10000"/>
                  <a:gd name="connsiteY288" fmla="*/ 6460 h 10000"/>
                  <a:gd name="connsiteX289" fmla="*/ 9540 w 10000"/>
                  <a:gd name="connsiteY289" fmla="*/ 6534 h 10000"/>
                  <a:gd name="connsiteX290" fmla="*/ 9567 w 10000"/>
                  <a:gd name="connsiteY290" fmla="*/ 6665 h 10000"/>
                  <a:gd name="connsiteX291" fmla="*/ 9594 w 10000"/>
                  <a:gd name="connsiteY291" fmla="*/ 6882 h 10000"/>
                  <a:gd name="connsiteX292" fmla="*/ 9626 w 10000"/>
                  <a:gd name="connsiteY292" fmla="*/ 7242 h 10000"/>
                  <a:gd name="connsiteX293" fmla="*/ 9653 w 10000"/>
                  <a:gd name="connsiteY293" fmla="*/ 7981 h 10000"/>
                  <a:gd name="connsiteX294" fmla="*/ 9680 w 10000"/>
                  <a:gd name="connsiteY294" fmla="*/ 8820 h 10000"/>
                  <a:gd name="connsiteX295" fmla="*/ 9712 w 10000"/>
                  <a:gd name="connsiteY295" fmla="*/ 7484 h 10000"/>
                  <a:gd name="connsiteX296" fmla="*/ 9739 w 10000"/>
                  <a:gd name="connsiteY296" fmla="*/ 7012 h 10000"/>
                  <a:gd name="connsiteX297" fmla="*/ 9766 w 10000"/>
                  <a:gd name="connsiteY297" fmla="*/ 6758 h 10000"/>
                  <a:gd name="connsiteX298" fmla="*/ 9797 w 10000"/>
                  <a:gd name="connsiteY298" fmla="*/ 6615 h 10000"/>
                  <a:gd name="connsiteX299" fmla="*/ 9824 w 10000"/>
                  <a:gd name="connsiteY299" fmla="*/ 6559 h 10000"/>
                  <a:gd name="connsiteX300" fmla="*/ 9856 w 10000"/>
                  <a:gd name="connsiteY300" fmla="*/ 6590 h 10000"/>
                  <a:gd name="connsiteX301" fmla="*/ 9883 w 10000"/>
                  <a:gd name="connsiteY301" fmla="*/ 6708 h 10000"/>
                  <a:gd name="connsiteX302" fmla="*/ 9910 w 10000"/>
                  <a:gd name="connsiteY302" fmla="*/ 6950 h 10000"/>
                  <a:gd name="connsiteX303" fmla="*/ 9941 w 10000"/>
                  <a:gd name="connsiteY303" fmla="*/ 7404 h 10000"/>
                  <a:gd name="connsiteX304" fmla="*/ 9968 w 10000"/>
                  <a:gd name="connsiteY304" fmla="*/ 8516 h 10000"/>
                  <a:gd name="connsiteX305" fmla="*/ 10000 w 10000"/>
                  <a:gd name="connsiteY305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14 w 10000"/>
                  <a:gd name="connsiteY83" fmla="*/ 31 h 10000"/>
                  <a:gd name="connsiteX84" fmla="*/ 3673 w 10000"/>
                  <a:gd name="connsiteY84" fmla="*/ 6 h 10000"/>
                  <a:gd name="connsiteX85" fmla="*/ 3700 w 10000"/>
                  <a:gd name="connsiteY85" fmla="*/ 6 h 10000"/>
                  <a:gd name="connsiteX86" fmla="*/ 3731 w 10000"/>
                  <a:gd name="connsiteY86" fmla="*/ 0 h 10000"/>
                  <a:gd name="connsiteX87" fmla="*/ 3758 w 10000"/>
                  <a:gd name="connsiteY87" fmla="*/ 0 h 10000"/>
                  <a:gd name="connsiteX88" fmla="*/ 3785 w 10000"/>
                  <a:gd name="connsiteY88" fmla="*/ 6 h 10000"/>
                  <a:gd name="connsiteX89" fmla="*/ 3817 w 10000"/>
                  <a:gd name="connsiteY89" fmla="*/ 12 h 10000"/>
                  <a:gd name="connsiteX90" fmla="*/ 3844 w 10000"/>
                  <a:gd name="connsiteY90" fmla="*/ 19 h 10000"/>
                  <a:gd name="connsiteX91" fmla="*/ 3876 w 10000"/>
                  <a:gd name="connsiteY91" fmla="*/ 31 h 10000"/>
                  <a:gd name="connsiteX92" fmla="*/ 3903 w 10000"/>
                  <a:gd name="connsiteY92" fmla="*/ 43 h 10000"/>
                  <a:gd name="connsiteX93" fmla="*/ 3930 w 10000"/>
                  <a:gd name="connsiteY93" fmla="*/ 62 h 10000"/>
                  <a:gd name="connsiteX94" fmla="*/ 3957 w 10000"/>
                  <a:gd name="connsiteY94" fmla="*/ 81 h 10000"/>
                  <a:gd name="connsiteX95" fmla="*/ 3988 w 10000"/>
                  <a:gd name="connsiteY95" fmla="*/ 106 h 10000"/>
                  <a:gd name="connsiteX96" fmla="*/ 4015 w 10000"/>
                  <a:gd name="connsiteY96" fmla="*/ 130 h 10000"/>
                  <a:gd name="connsiteX97" fmla="*/ 4047 w 10000"/>
                  <a:gd name="connsiteY97" fmla="*/ 155 h 10000"/>
                  <a:gd name="connsiteX98" fmla="*/ 4074 w 10000"/>
                  <a:gd name="connsiteY98" fmla="*/ 186 h 10000"/>
                  <a:gd name="connsiteX99" fmla="*/ 4101 w 10000"/>
                  <a:gd name="connsiteY99" fmla="*/ 217 h 10000"/>
                  <a:gd name="connsiteX100" fmla="*/ 4132 w 10000"/>
                  <a:gd name="connsiteY100" fmla="*/ 255 h 10000"/>
                  <a:gd name="connsiteX101" fmla="*/ 4160 w 10000"/>
                  <a:gd name="connsiteY101" fmla="*/ 292 h 10000"/>
                  <a:gd name="connsiteX102" fmla="*/ 4191 w 10000"/>
                  <a:gd name="connsiteY102" fmla="*/ 329 h 10000"/>
                  <a:gd name="connsiteX103" fmla="*/ 4218 w 10000"/>
                  <a:gd name="connsiteY103" fmla="*/ 373 h 10000"/>
                  <a:gd name="connsiteX104" fmla="*/ 4245 w 10000"/>
                  <a:gd name="connsiteY104" fmla="*/ 422 h 10000"/>
                  <a:gd name="connsiteX105" fmla="*/ 4277 w 10000"/>
                  <a:gd name="connsiteY105" fmla="*/ 466 h 10000"/>
                  <a:gd name="connsiteX106" fmla="*/ 4304 w 10000"/>
                  <a:gd name="connsiteY106" fmla="*/ 522 h 10000"/>
                  <a:gd name="connsiteX107" fmla="*/ 4335 w 10000"/>
                  <a:gd name="connsiteY107" fmla="*/ 571 h 10000"/>
                  <a:gd name="connsiteX108" fmla="*/ 4362 w 10000"/>
                  <a:gd name="connsiteY108" fmla="*/ 634 h 10000"/>
                  <a:gd name="connsiteX109" fmla="*/ 4389 w 10000"/>
                  <a:gd name="connsiteY109" fmla="*/ 689 h 10000"/>
                  <a:gd name="connsiteX110" fmla="*/ 4421 w 10000"/>
                  <a:gd name="connsiteY110" fmla="*/ 752 h 10000"/>
                  <a:gd name="connsiteX111" fmla="*/ 4448 w 10000"/>
                  <a:gd name="connsiteY111" fmla="*/ 820 h 10000"/>
                  <a:gd name="connsiteX112" fmla="*/ 4475 w 10000"/>
                  <a:gd name="connsiteY112" fmla="*/ 888 h 10000"/>
                  <a:gd name="connsiteX113" fmla="*/ 4507 w 10000"/>
                  <a:gd name="connsiteY113" fmla="*/ 957 h 10000"/>
                  <a:gd name="connsiteX114" fmla="*/ 4534 w 10000"/>
                  <a:gd name="connsiteY114" fmla="*/ 1037 h 10000"/>
                  <a:gd name="connsiteX115" fmla="*/ 4565 w 10000"/>
                  <a:gd name="connsiteY115" fmla="*/ 1118 h 10000"/>
                  <a:gd name="connsiteX116" fmla="*/ 4592 w 10000"/>
                  <a:gd name="connsiteY116" fmla="*/ 1199 h 10000"/>
                  <a:gd name="connsiteX117" fmla="*/ 4619 w 10000"/>
                  <a:gd name="connsiteY117" fmla="*/ 1286 h 10000"/>
                  <a:gd name="connsiteX118" fmla="*/ 4651 w 10000"/>
                  <a:gd name="connsiteY118" fmla="*/ 1373 h 10000"/>
                  <a:gd name="connsiteX119" fmla="*/ 4678 w 10000"/>
                  <a:gd name="connsiteY119" fmla="*/ 1472 h 10000"/>
                  <a:gd name="connsiteX120" fmla="*/ 4709 w 10000"/>
                  <a:gd name="connsiteY120" fmla="*/ 1565 h 10000"/>
                  <a:gd name="connsiteX121" fmla="*/ 4736 w 10000"/>
                  <a:gd name="connsiteY121" fmla="*/ 1671 h 10000"/>
                  <a:gd name="connsiteX122" fmla="*/ 4763 w 10000"/>
                  <a:gd name="connsiteY122" fmla="*/ 1776 h 10000"/>
                  <a:gd name="connsiteX123" fmla="*/ 4795 w 10000"/>
                  <a:gd name="connsiteY123" fmla="*/ 1894 h 10000"/>
                  <a:gd name="connsiteX124" fmla="*/ 4822 w 10000"/>
                  <a:gd name="connsiteY124" fmla="*/ 2012 h 10000"/>
                  <a:gd name="connsiteX125" fmla="*/ 4854 w 10000"/>
                  <a:gd name="connsiteY125" fmla="*/ 2137 h 10000"/>
                  <a:gd name="connsiteX126" fmla="*/ 4881 w 10000"/>
                  <a:gd name="connsiteY126" fmla="*/ 2267 h 10000"/>
                  <a:gd name="connsiteX127" fmla="*/ 4908 w 10000"/>
                  <a:gd name="connsiteY127" fmla="*/ 2404 h 10000"/>
                  <a:gd name="connsiteX128" fmla="*/ 4935 w 10000"/>
                  <a:gd name="connsiteY128" fmla="*/ 2553 h 10000"/>
                  <a:gd name="connsiteX129" fmla="*/ 4966 w 10000"/>
                  <a:gd name="connsiteY129" fmla="*/ 2708 h 10000"/>
                  <a:gd name="connsiteX130" fmla="*/ 4993 w 10000"/>
                  <a:gd name="connsiteY130" fmla="*/ 2870 h 10000"/>
                  <a:gd name="connsiteX131" fmla="*/ 5025 w 10000"/>
                  <a:gd name="connsiteY131" fmla="*/ 3043 h 10000"/>
                  <a:gd name="connsiteX132" fmla="*/ 5052 w 10000"/>
                  <a:gd name="connsiteY132" fmla="*/ 3230 h 10000"/>
                  <a:gd name="connsiteX133" fmla="*/ 5079 w 10000"/>
                  <a:gd name="connsiteY133" fmla="*/ 3429 h 10000"/>
                  <a:gd name="connsiteX134" fmla="*/ 5110 w 10000"/>
                  <a:gd name="connsiteY134" fmla="*/ 3646 h 10000"/>
                  <a:gd name="connsiteX135" fmla="*/ 5137 w 10000"/>
                  <a:gd name="connsiteY135" fmla="*/ 3882 h 10000"/>
                  <a:gd name="connsiteX136" fmla="*/ 5169 w 10000"/>
                  <a:gd name="connsiteY136" fmla="*/ 4143 h 10000"/>
                  <a:gd name="connsiteX137" fmla="*/ 5196 w 10000"/>
                  <a:gd name="connsiteY137" fmla="*/ 4441 h 10000"/>
                  <a:gd name="connsiteX138" fmla="*/ 5223 w 10000"/>
                  <a:gd name="connsiteY138" fmla="*/ 4789 h 10000"/>
                  <a:gd name="connsiteX139" fmla="*/ 5255 w 10000"/>
                  <a:gd name="connsiteY139" fmla="*/ 5205 h 10000"/>
                  <a:gd name="connsiteX140" fmla="*/ 5282 w 10000"/>
                  <a:gd name="connsiteY140" fmla="*/ 5758 h 10000"/>
                  <a:gd name="connsiteX141" fmla="*/ 5313 w 10000"/>
                  <a:gd name="connsiteY141" fmla="*/ 6671 h 10000"/>
                  <a:gd name="connsiteX142" fmla="*/ 5340 w 10000"/>
                  <a:gd name="connsiteY142" fmla="*/ 7776 h 10000"/>
                  <a:gd name="connsiteX143" fmla="*/ 5367 w 10000"/>
                  <a:gd name="connsiteY143" fmla="*/ 6565 h 10000"/>
                  <a:gd name="connsiteX144" fmla="*/ 5399 w 10000"/>
                  <a:gd name="connsiteY144" fmla="*/ 6255 h 10000"/>
                  <a:gd name="connsiteX145" fmla="*/ 5426 w 10000"/>
                  <a:gd name="connsiteY145" fmla="*/ 6155 h 10000"/>
                  <a:gd name="connsiteX146" fmla="*/ 5453 w 10000"/>
                  <a:gd name="connsiteY146" fmla="*/ 6180 h 10000"/>
                  <a:gd name="connsiteX147" fmla="*/ 5484 w 10000"/>
                  <a:gd name="connsiteY147" fmla="*/ 6286 h 10000"/>
                  <a:gd name="connsiteX148" fmla="*/ 5511 w 10000"/>
                  <a:gd name="connsiteY148" fmla="*/ 6484 h 10000"/>
                  <a:gd name="connsiteX149" fmla="*/ 5539 w 10000"/>
                  <a:gd name="connsiteY149" fmla="*/ 6801 h 10000"/>
                  <a:gd name="connsiteX150" fmla="*/ 5570 w 10000"/>
                  <a:gd name="connsiteY150" fmla="*/ 7373 h 10000"/>
                  <a:gd name="connsiteX151" fmla="*/ 5597 w 10000"/>
                  <a:gd name="connsiteY151" fmla="*/ 9447 h 10000"/>
                  <a:gd name="connsiteX152" fmla="*/ 5629 w 10000"/>
                  <a:gd name="connsiteY152" fmla="*/ 7621 h 10000"/>
                  <a:gd name="connsiteX153" fmla="*/ 5656 w 10000"/>
                  <a:gd name="connsiteY153" fmla="*/ 7012 h 10000"/>
                  <a:gd name="connsiteX154" fmla="*/ 5683 w 10000"/>
                  <a:gd name="connsiteY154" fmla="*/ 6708 h 10000"/>
                  <a:gd name="connsiteX155" fmla="*/ 5714 w 10000"/>
                  <a:gd name="connsiteY155" fmla="*/ 6534 h 10000"/>
                  <a:gd name="connsiteX156" fmla="*/ 5741 w 10000"/>
                  <a:gd name="connsiteY156" fmla="*/ 6429 h 10000"/>
                  <a:gd name="connsiteX157" fmla="*/ 5773 w 10000"/>
                  <a:gd name="connsiteY157" fmla="*/ 6385 h 10000"/>
                  <a:gd name="connsiteX158" fmla="*/ 5800 w 10000"/>
                  <a:gd name="connsiteY158" fmla="*/ 6385 h 10000"/>
                  <a:gd name="connsiteX159" fmla="*/ 5827 w 10000"/>
                  <a:gd name="connsiteY159" fmla="*/ 6429 h 10000"/>
                  <a:gd name="connsiteX160" fmla="*/ 5858 w 10000"/>
                  <a:gd name="connsiteY160" fmla="*/ 6516 h 10000"/>
                  <a:gd name="connsiteX161" fmla="*/ 5886 w 10000"/>
                  <a:gd name="connsiteY161" fmla="*/ 6646 h 10000"/>
                  <a:gd name="connsiteX162" fmla="*/ 5913 w 10000"/>
                  <a:gd name="connsiteY162" fmla="*/ 6845 h 10000"/>
                  <a:gd name="connsiteX163" fmla="*/ 5944 w 10000"/>
                  <a:gd name="connsiteY163" fmla="*/ 7149 h 10000"/>
                  <a:gd name="connsiteX164" fmla="*/ 5971 w 10000"/>
                  <a:gd name="connsiteY164" fmla="*/ 7658 h 10000"/>
                  <a:gd name="connsiteX165" fmla="*/ 6003 w 10000"/>
                  <a:gd name="connsiteY165" fmla="*/ 9093 h 10000"/>
                  <a:gd name="connsiteX166" fmla="*/ 6030 w 10000"/>
                  <a:gd name="connsiteY166" fmla="*/ 8106 h 10000"/>
                  <a:gd name="connsiteX167" fmla="*/ 6057 w 10000"/>
                  <a:gd name="connsiteY167" fmla="*/ 7385 h 10000"/>
                  <a:gd name="connsiteX168" fmla="*/ 6088 w 10000"/>
                  <a:gd name="connsiteY168" fmla="*/ 7019 h 10000"/>
                  <a:gd name="connsiteX169" fmla="*/ 6115 w 10000"/>
                  <a:gd name="connsiteY169" fmla="*/ 6789 h 10000"/>
                  <a:gd name="connsiteX170" fmla="*/ 6147 w 10000"/>
                  <a:gd name="connsiteY170" fmla="*/ 6634 h 10000"/>
                  <a:gd name="connsiteX171" fmla="*/ 6174 w 10000"/>
                  <a:gd name="connsiteY171" fmla="*/ 6534 h 10000"/>
                  <a:gd name="connsiteX172" fmla="*/ 6201 w 10000"/>
                  <a:gd name="connsiteY172" fmla="*/ 6472 h 10000"/>
                  <a:gd name="connsiteX173" fmla="*/ 6233 w 10000"/>
                  <a:gd name="connsiteY173" fmla="*/ 6441 h 10000"/>
                  <a:gd name="connsiteX174" fmla="*/ 6260 w 10000"/>
                  <a:gd name="connsiteY174" fmla="*/ 6435 h 10000"/>
                  <a:gd name="connsiteX175" fmla="*/ 6291 w 10000"/>
                  <a:gd name="connsiteY175" fmla="*/ 6460 h 10000"/>
                  <a:gd name="connsiteX176" fmla="*/ 6318 w 10000"/>
                  <a:gd name="connsiteY176" fmla="*/ 6516 h 10000"/>
                  <a:gd name="connsiteX177" fmla="*/ 6345 w 10000"/>
                  <a:gd name="connsiteY177" fmla="*/ 6609 h 10000"/>
                  <a:gd name="connsiteX178" fmla="*/ 6372 w 10000"/>
                  <a:gd name="connsiteY178" fmla="*/ 6733 h 10000"/>
                  <a:gd name="connsiteX179" fmla="*/ 6404 w 10000"/>
                  <a:gd name="connsiteY179" fmla="*/ 6919 h 10000"/>
                  <a:gd name="connsiteX180" fmla="*/ 6431 w 10000"/>
                  <a:gd name="connsiteY180" fmla="*/ 7186 h 10000"/>
                  <a:gd name="connsiteX181" fmla="*/ 6462 w 10000"/>
                  <a:gd name="connsiteY181" fmla="*/ 7596 h 10000"/>
                  <a:gd name="connsiteX182" fmla="*/ 6489 w 10000"/>
                  <a:gd name="connsiteY182" fmla="*/ 8466 h 10000"/>
                  <a:gd name="connsiteX183" fmla="*/ 6516 w 10000"/>
                  <a:gd name="connsiteY183" fmla="*/ 8801 h 10000"/>
                  <a:gd name="connsiteX184" fmla="*/ 6548 w 10000"/>
                  <a:gd name="connsiteY184" fmla="*/ 7714 h 10000"/>
                  <a:gd name="connsiteX185" fmla="*/ 6575 w 10000"/>
                  <a:gd name="connsiteY185" fmla="*/ 7261 h 10000"/>
                  <a:gd name="connsiteX186" fmla="*/ 6607 w 10000"/>
                  <a:gd name="connsiteY186" fmla="*/ 6981 h 10000"/>
                  <a:gd name="connsiteX187" fmla="*/ 6634 w 10000"/>
                  <a:gd name="connsiteY187" fmla="*/ 6795 h 10000"/>
                  <a:gd name="connsiteX188" fmla="*/ 6661 w 10000"/>
                  <a:gd name="connsiteY188" fmla="*/ 6658 h 10000"/>
                  <a:gd name="connsiteX189" fmla="*/ 6692 w 10000"/>
                  <a:gd name="connsiteY189" fmla="*/ 6559 h 10000"/>
                  <a:gd name="connsiteX190" fmla="*/ 6719 w 10000"/>
                  <a:gd name="connsiteY190" fmla="*/ 6497 h 10000"/>
                  <a:gd name="connsiteX191" fmla="*/ 6751 w 10000"/>
                  <a:gd name="connsiteY191" fmla="*/ 6460 h 10000"/>
                  <a:gd name="connsiteX192" fmla="*/ 6778 w 10000"/>
                  <a:gd name="connsiteY192" fmla="*/ 6453 h 10000"/>
                  <a:gd name="connsiteX193" fmla="*/ 6805 w 10000"/>
                  <a:gd name="connsiteY193" fmla="*/ 6460 h 10000"/>
                  <a:gd name="connsiteX194" fmla="*/ 6836 w 10000"/>
                  <a:gd name="connsiteY194" fmla="*/ 6503 h 10000"/>
                  <a:gd name="connsiteX195" fmla="*/ 6863 w 10000"/>
                  <a:gd name="connsiteY195" fmla="*/ 6565 h 10000"/>
                  <a:gd name="connsiteX196" fmla="*/ 6890 w 10000"/>
                  <a:gd name="connsiteY196" fmla="*/ 6658 h 10000"/>
                  <a:gd name="connsiteX197" fmla="*/ 6922 w 10000"/>
                  <a:gd name="connsiteY197" fmla="*/ 6789 h 10000"/>
                  <a:gd name="connsiteX198" fmla="*/ 6949 w 10000"/>
                  <a:gd name="connsiteY198" fmla="*/ 6975 h 10000"/>
                  <a:gd name="connsiteX199" fmla="*/ 6981 w 10000"/>
                  <a:gd name="connsiteY199" fmla="*/ 7236 h 10000"/>
                  <a:gd name="connsiteX200" fmla="*/ 7008 w 10000"/>
                  <a:gd name="connsiteY200" fmla="*/ 7634 h 10000"/>
                  <a:gd name="connsiteX201" fmla="*/ 7035 w 10000"/>
                  <a:gd name="connsiteY201" fmla="*/ 8460 h 10000"/>
                  <a:gd name="connsiteX202" fmla="*/ 7066 w 10000"/>
                  <a:gd name="connsiteY202" fmla="*/ 8969 h 10000"/>
                  <a:gd name="connsiteX203" fmla="*/ 7093 w 10000"/>
                  <a:gd name="connsiteY203" fmla="*/ 7801 h 10000"/>
                  <a:gd name="connsiteX204" fmla="*/ 7125 w 10000"/>
                  <a:gd name="connsiteY204" fmla="*/ 7329 h 10000"/>
                  <a:gd name="connsiteX205" fmla="*/ 7152 w 10000"/>
                  <a:gd name="connsiteY205" fmla="*/ 7037 h 10000"/>
                  <a:gd name="connsiteX206" fmla="*/ 7179 w 10000"/>
                  <a:gd name="connsiteY206" fmla="*/ 6839 h 10000"/>
                  <a:gd name="connsiteX207" fmla="*/ 7210 w 10000"/>
                  <a:gd name="connsiteY207" fmla="*/ 6696 h 10000"/>
                  <a:gd name="connsiteX208" fmla="*/ 7237 w 10000"/>
                  <a:gd name="connsiteY208" fmla="*/ 6590 h 10000"/>
                  <a:gd name="connsiteX209" fmla="*/ 7269 w 10000"/>
                  <a:gd name="connsiteY209" fmla="*/ 6516 h 10000"/>
                  <a:gd name="connsiteX210" fmla="*/ 7296 w 10000"/>
                  <a:gd name="connsiteY210" fmla="*/ 6472 h 10000"/>
                  <a:gd name="connsiteX211" fmla="*/ 7323 w 10000"/>
                  <a:gd name="connsiteY211" fmla="*/ 6447 h 10000"/>
                  <a:gd name="connsiteX212" fmla="*/ 7350 w 10000"/>
                  <a:gd name="connsiteY212" fmla="*/ 6447 h 10000"/>
                  <a:gd name="connsiteX213" fmla="*/ 7382 w 10000"/>
                  <a:gd name="connsiteY213" fmla="*/ 6466 h 10000"/>
                  <a:gd name="connsiteX214" fmla="*/ 7409 w 10000"/>
                  <a:gd name="connsiteY214" fmla="*/ 6509 h 10000"/>
                  <a:gd name="connsiteX215" fmla="*/ 7440 w 10000"/>
                  <a:gd name="connsiteY215" fmla="*/ 6578 h 10000"/>
                  <a:gd name="connsiteX216" fmla="*/ 7467 w 10000"/>
                  <a:gd name="connsiteY216" fmla="*/ 6677 h 10000"/>
                  <a:gd name="connsiteX217" fmla="*/ 7494 w 10000"/>
                  <a:gd name="connsiteY217" fmla="*/ 6814 h 10000"/>
                  <a:gd name="connsiteX218" fmla="*/ 7526 w 10000"/>
                  <a:gd name="connsiteY218" fmla="*/ 7006 h 10000"/>
                  <a:gd name="connsiteX219" fmla="*/ 7553 w 10000"/>
                  <a:gd name="connsiteY219" fmla="*/ 7273 h 10000"/>
                  <a:gd name="connsiteX220" fmla="*/ 7584 w 10000"/>
                  <a:gd name="connsiteY220" fmla="*/ 7696 h 10000"/>
                  <a:gd name="connsiteX221" fmla="*/ 7612 w 10000"/>
                  <a:gd name="connsiteY221" fmla="*/ 8584 h 10000"/>
                  <a:gd name="connsiteX222" fmla="*/ 7639 w 10000"/>
                  <a:gd name="connsiteY222" fmla="*/ 8814 h 10000"/>
                  <a:gd name="connsiteX223" fmla="*/ 7670 w 10000"/>
                  <a:gd name="connsiteY223" fmla="*/ 7770 h 10000"/>
                  <a:gd name="connsiteX224" fmla="*/ 7697 w 10000"/>
                  <a:gd name="connsiteY224" fmla="*/ 7317 h 10000"/>
                  <a:gd name="connsiteX225" fmla="*/ 7729 w 10000"/>
                  <a:gd name="connsiteY225" fmla="*/ 7031 h 10000"/>
                  <a:gd name="connsiteX226" fmla="*/ 7756 w 10000"/>
                  <a:gd name="connsiteY226" fmla="*/ 6839 h 10000"/>
                  <a:gd name="connsiteX227" fmla="*/ 7783 w 10000"/>
                  <a:gd name="connsiteY227" fmla="*/ 6696 h 10000"/>
                  <a:gd name="connsiteX228" fmla="*/ 7810 w 10000"/>
                  <a:gd name="connsiteY228" fmla="*/ 6590 h 10000"/>
                  <a:gd name="connsiteX229" fmla="*/ 7841 w 10000"/>
                  <a:gd name="connsiteY229" fmla="*/ 6522 h 10000"/>
                  <a:gd name="connsiteX230" fmla="*/ 7868 w 10000"/>
                  <a:gd name="connsiteY230" fmla="*/ 6472 h 10000"/>
                  <a:gd name="connsiteX231" fmla="*/ 7900 w 10000"/>
                  <a:gd name="connsiteY231" fmla="*/ 6447 h 10000"/>
                  <a:gd name="connsiteX232" fmla="*/ 7927 w 10000"/>
                  <a:gd name="connsiteY232" fmla="*/ 6447 h 10000"/>
                  <a:gd name="connsiteX233" fmla="*/ 7954 w 10000"/>
                  <a:gd name="connsiteY233" fmla="*/ 6466 h 10000"/>
                  <a:gd name="connsiteX234" fmla="*/ 7986 w 10000"/>
                  <a:gd name="connsiteY234" fmla="*/ 6509 h 10000"/>
                  <a:gd name="connsiteX235" fmla="*/ 8013 w 10000"/>
                  <a:gd name="connsiteY235" fmla="*/ 6578 h 10000"/>
                  <a:gd name="connsiteX236" fmla="*/ 8044 w 10000"/>
                  <a:gd name="connsiteY236" fmla="*/ 6683 h 10000"/>
                  <a:gd name="connsiteX237" fmla="*/ 8071 w 10000"/>
                  <a:gd name="connsiteY237" fmla="*/ 6820 h 10000"/>
                  <a:gd name="connsiteX238" fmla="*/ 8098 w 10000"/>
                  <a:gd name="connsiteY238" fmla="*/ 7006 h 10000"/>
                  <a:gd name="connsiteX239" fmla="*/ 8130 w 10000"/>
                  <a:gd name="connsiteY239" fmla="*/ 7280 h 10000"/>
                  <a:gd name="connsiteX240" fmla="*/ 8157 w 10000"/>
                  <a:gd name="connsiteY240" fmla="*/ 7714 h 10000"/>
                  <a:gd name="connsiteX241" fmla="*/ 8188 w 10000"/>
                  <a:gd name="connsiteY241" fmla="*/ 8671 h 10000"/>
                  <a:gd name="connsiteX242" fmla="*/ 8215 w 10000"/>
                  <a:gd name="connsiteY242" fmla="*/ 8696 h 10000"/>
                  <a:gd name="connsiteX243" fmla="*/ 8242 w 10000"/>
                  <a:gd name="connsiteY243" fmla="*/ 7720 h 10000"/>
                  <a:gd name="connsiteX244" fmla="*/ 8274 w 10000"/>
                  <a:gd name="connsiteY244" fmla="*/ 7286 h 10000"/>
                  <a:gd name="connsiteX245" fmla="*/ 8301 w 10000"/>
                  <a:gd name="connsiteY245" fmla="*/ 7006 h 10000"/>
                  <a:gd name="connsiteX246" fmla="*/ 8328 w 10000"/>
                  <a:gd name="connsiteY246" fmla="*/ 6820 h 10000"/>
                  <a:gd name="connsiteX247" fmla="*/ 8360 w 10000"/>
                  <a:gd name="connsiteY247" fmla="*/ 6683 h 10000"/>
                  <a:gd name="connsiteX248" fmla="*/ 8387 w 10000"/>
                  <a:gd name="connsiteY248" fmla="*/ 6584 h 10000"/>
                  <a:gd name="connsiteX249" fmla="*/ 8418 w 10000"/>
                  <a:gd name="connsiteY249" fmla="*/ 6516 h 10000"/>
                  <a:gd name="connsiteX250" fmla="*/ 8445 w 10000"/>
                  <a:gd name="connsiteY250" fmla="*/ 6472 h 10000"/>
                  <a:gd name="connsiteX251" fmla="*/ 8472 w 10000"/>
                  <a:gd name="connsiteY251" fmla="*/ 6453 h 10000"/>
                  <a:gd name="connsiteX252" fmla="*/ 8504 w 10000"/>
                  <a:gd name="connsiteY252" fmla="*/ 6460 h 10000"/>
                  <a:gd name="connsiteX253" fmla="*/ 8531 w 10000"/>
                  <a:gd name="connsiteY253" fmla="*/ 6491 h 10000"/>
                  <a:gd name="connsiteX254" fmla="*/ 8562 w 10000"/>
                  <a:gd name="connsiteY254" fmla="*/ 6553 h 10000"/>
                  <a:gd name="connsiteX255" fmla="*/ 8589 w 10000"/>
                  <a:gd name="connsiteY255" fmla="*/ 6640 h 10000"/>
                  <a:gd name="connsiteX256" fmla="*/ 8616 w 10000"/>
                  <a:gd name="connsiteY256" fmla="*/ 6770 h 10000"/>
                  <a:gd name="connsiteX257" fmla="*/ 8648 w 10000"/>
                  <a:gd name="connsiteY257" fmla="*/ 6944 h 10000"/>
                  <a:gd name="connsiteX258" fmla="*/ 8675 w 10000"/>
                  <a:gd name="connsiteY258" fmla="*/ 7205 h 10000"/>
                  <a:gd name="connsiteX259" fmla="*/ 8707 w 10000"/>
                  <a:gd name="connsiteY259" fmla="*/ 7615 h 10000"/>
                  <a:gd name="connsiteX260" fmla="*/ 8734 w 10000"/>
                  <a:gd name="connsiteY260" fmla="*/ 8460 h 10000"/>
                  <a:gd name="connsiteX261" fmla="*/ 8761 w 10000"/>
                  <a:gd name="connsiteY261" fmla="*/ 8839 h 10000"/>
                  <a:gd name="connsiteX262" fmla="*/ 8788 w 10000"/>
                  <a:gd name="connsiteY262" fmla="*/ 7733 h 10000"/>
                  <a:gd name="connsiteX263" fmla="*/ 8819 w 10000"/>
                  <a:gd name="connsiteY263" fmla="*/ 7267 h 10000"/>
                  <a:gd name="connsiteX264" fmla="*/ 8851 w 10000"/>
                  <a:gd name="connsiteY264" fmla="*/ 6981 h 10000"/>
                  <a:gd name="connsiteX265" fmla="*/ 8878 w 10000"/>
                  <a:gd name="connsiteY265" fmla="*/ 6783 h 10000"/>
                  <a:gd name="connsiteX266" fmla="*/ 8905 w 10000"/>
                  <a:gd name="connsiteY266" fmla="*/ 6646 h 10000"/>
                  <a:gd name="connsiteX267" fmla="*/ 8932 w 10000"/>
                  <a:gd name="connsiteY267" fmla="*/ 6547 h 10000"/>
                  <a:gd name="connsiteX268" fmla="*/ 8963 w 10000"/>
                  <a:gd name="connsiteY268" fmla="*/ 6484 h 10000"/>
                  <a:gd name="connsiteX269" fmla="*/ 8991 w 10000"/>
                  <a:gd name="connsiteY269" fmla="*/ 6453 h 10000"/>
                  <a:gd name="connsiteX270" fmla="*/ 9022 w 10000"/>
                  <a:gd name="connsiteY270" fmla="*/ 6447 h 10000"/>
                  <a:gd name="connsiteX271" fmla="*/ 9049 w 10000"/>
                  <a:gd name="connsiteY271" fmla="*/ 6472 h 10000"/>
                  <a:gd name="connsiteX272" fmla="*/ 9076 w 10000"/>
                  <a:gd name="connsiteY272" fmla="*/ 6528 h 10000"/>
                  <a:gd name="connsiteX273" fmla="*/ 9108 w 10000"/>
                  <a:gd name="connsiteY273" fmla="*/ 6621 h 10000"/>
                  <a:gd name="connsiteX274" fmla="*/ 9135 w 10000"/>
                  <a:gd name="connsiteY274" fmla="*/ 6758 h 10000"/>
                  <a:gd name="connsiteX275" fmla="*/ 9166 w 10000"/>
                  <a:gd name="connsiteY275" fmla="*/ 6957 h 10000"/>
                  <a:gd name="connsiteX276" fmla="*/ 9193 w 10000"/>
                  <a:gd name="connsiteY276" fmla="*/ 7267 h 10000"/>
                  <a:gd name="connsiteX277" fmla="*/ 9220 w 10000"/>
                  <a:gd name="connsiteY277" fmla="*/ 7814 h 10000"/>
                  <a:gd name="connsiteX278" fmla="*/ 9252 w 10000"/>
                  <a:gd name="connsiteY278" fmla="*/ 9863 h 10000"/>
                  <a:gd name="connsiteX279" fmla="*/ 9279 w 10000"/>
                  <a:gd name="connsiteY279" fmla="*/ 7988 h 10000"/>
                  <a:gd name="connsiteX280" fmla="*/ 9306 w 10000"/>
                  <a:gd name="connsiteY280" fmla="*/ 7335 h 10000"/>
                  <a:gd name="connsiteX281" fmla="*/ 9338 w 10000"/>
                  <a:gd name="connsiteY281" fmla="*/ 6988 h 10000"/>
                  <a:gd name="connsiteX282" fmla="*/ 9365 w 10000"/>
                  <a:gd name="connsiteY282" fmla="*/ 6758 h 10000"/>
                  <a:gd name="connsiteX283" fmla="*/ 9396 w 10000"/>
                  <a:gd name="connsiteY283" fmla="*/ 6602 h 10000"/>
                  <a:gd name="connsiteX284" fmla="*/ 9423 w 10000"/>
                  <a:gd name="connsiteY284" fmla="*/ 6503 h 10000"/>
                  <a:gd name="connsiteX285" fmla="*/ 9450 w 10000"/>
                  <a:gd name="connsiteY285" fmla="*/ 6447 h 10000"/>
                  <a:gd name="connsiteX286" fmla="*/ 9482 w 10000"/>
                  <a:gd name="connsiteY286" fmla="*/ 6435 h 10000"/>
                  <a:gd name="connsiteX287" fmla="*/ 9509 w 10000"/>
                  <a:gd name="connsiteY287" fmla="*/ 6460 h 10000"/>
                  <a:gd name="connsiteX288" fmla="*/ 9540 w 10000"/>
                  <a:gd name="connsiteY288" fmla="*/ 6534 h 10000"/>
                  <a:gd name="connsiteX289" fmla="*/ 9567 w 10000"/>
                  <a:gd name="connsiteY289" fmla="*/ 6665 h 10000"/>
                  <a:gd name="connsiteX290" fmla="*/ 9594 w 10000"/>
                  <a:gd name="connsiteY290" fmla="*/ 6882 h 10000"/>
                  <a:gd name="connsiteX291" fmla="*/ 9626 w 10000"/>
                  <a:gd name="connsiteY291" fmla="*/ 7242 h 10000"/>
                  <a:gd name="connsiteX292" fmla="*/ 9653 w 10000"/>
                  <a:gd name="connsiteY292" fmla="*/ 7981 h 10000"/>
                  <a:gd name="connsiteX293" fmla="*/ 9680 w 10000"/>
                  <a:gd name="connsiteY293" fmla="*/ 8820 h 10000"/>
                  <a:gd name="connsiteX294" fmla="*/ 9712 w 10000"/>
                  <a:gd name="connsiteY294" fmla="*/ 7484 h 10000"/>
                  <a:gd name="connsiteX295" fmla="*/ 9739 w 10000"/>
                  <a:gd name="connsiteY295" fmla="*/ 7012 h 10000"/>
                  <a:gd name="connsiteX296" fmla="*/ 9766 w 10000"/>
                  <a:gd name="connsiteY296" fmla="*/ 6758 h 10000"/>
                  <a:gd name="connsiteX297" fmla="*/ 9797 w 10000"/>
                  <a:gd name="connsiteY297" fmla="*/ 6615 h 10000"/>
                  <a:gd name="connsiteX298" fmla="*/ 9824 w 10000"/>
                  <a:gd name="connsiteY298" fmla="*/ 6559 h 10000"/>
                  <a:gd name="connsiteX299" fmla="*/ 9856 w 10000"/>
                  <a:gd name="connsiteY299" fmla="*/ 6590 h 10000"/>
                  <a:gd name="connsiteX300" fmla="*/ 9883 w 10000"/>
                  <a:gd name="connsiteY300" fmla="*/ 6708 h 10000"/>
                  <a:gd name="connsiteX301" fmla="*/ 9910 w 10000"/>
                  <a:gd name="connsiteY301" fmla="*/ 6950 h 10000"/>
                  <a:gd name="connsiteX302" fmla="*/ 9941 w 10000"/>
                  <a:gd name="connsiteY302" fmla="*/ 7404 h 10000"/>
                  <a:gd name="connsiteX303" fmla="*/ 9968 w 10000"/>
                  <a:gd name="connsiteY303" fmla="*/ 8516 h 10000"/>
                  <a:gd name="connsiteX304" fmla="*/ 10000 w 10000"/>
                  <a:gd name="connsiteY304" fmla="*/ 8255 h 10000"/>
                  <a:gd name="connsiteX0" fmla="*/ 0 w 10000"/>
                  <a:gd name="connsiteY0" fmla="*/ 10000 h 10000"/>
                  <a:gd name="connsiteX1" fmla="*/ 23 w 10000"/>
                  <a:gd name="connsiteY1" fmla="*/ 8590 h 10000"/>
                  <a:gd name="connsiteX2" fmla="*/ 50 w 10000"/>
                  <a:gd name="connsiteY2" fmla="*/ 8273 h 10000"/>
                  <a:gd name="connsiteX3" fmla="*/ 77 w 10000"/>
                  <a:gd name="connsiteY3" fmla="*/ 8366 h 10000"/>
                  <a:gd name="connsiteX4" fmla="*/ 104 w 10000"/>
                  <a:gd name="connsiteY4" fmla="*/ 8975 h 10000"/>
                  <a:gd name="connsiteX5" fmla="*/ 135 w 10000"/>
                  <a:gd name="connsiteY5" fmla="*/ 9975 h 10000"/>
                  <a:gd name="connsiteX6" fmla="*/ 162 w 10000"/>
                  <a:gd name="connsiteY6" fmla="*/ 8658 h 10000"/>
                  <a:gd name="connsiteX7" fmla="*/ 194 w 10000"/>
                  <a:gd name="connsiteY7" fmla="*/ 8410 h 10000"/>
                  <a:gd name="connsiteX8" fmla="*/ 221 w 10000"/>
                  <a:gd name="connsiteY8" fmla="*/ 8559 h 10000"/>
                  <a:gd name="connsiteX9" fmla="*/ 248 w 10000"/>
                  <a:gd name="connsiteY9" fmla="*/ 9304 h 10000"/>
                  <a:gd name="connsiteX10" fmla="*/ 279 w 10000"/>
                  <a:gd name="connsiteY10" fmla="*/ 9714 h 10000"/>
                  <a:gd name="connsiteX11" fmla="*/ 306 w 10000"/>
                  <a:gd name="connsiteY11" fmla="*/ 8739 h 10000"/>
                  <a:gd name="connsiteX12" fmla="*/ 338 w 10000"/>
                  <a:gd name="connsiteY12" fmla="*/ 8553 h 10000"/>
                  <a:gd name="connsiteX13" fmla="*/ 365 w 10000"/>
                  <a:gd name="connsiteY13" fmla="*/ 8776 h 10000"/>
                  <a:gd name="connsiteX14" fmla="*/ 392 w 10000"/>
                  <a:gd name="connsiteY14" fmla="*/ 9752 h 10000"/>
                  <a:gd name="connsiteX15" fmla="*/ 424 w 10000"/>
                  <a:gd name="connsiteY15" fmla="*/ 9472 h 10000"/>
                  <a:gd name="connsiteX16" fmla="*/ 451 w 10000"/>
                  <a:gd name="connsiteY16" fmla="*/ 8720 h 10000"/>
                  <a:gd name="connsiteX17" fmla="*/ 482 w 10000"/>
                  <a:gd name="connsiteY17" fmla="*/ 8528 h 10000"/>
                  <a:gd name="connsiteX18" fmla="*/ 509 w 10000"/>
                  <a:gd name="connsiteY18" fmla="*/ 8559 h 10000"/>
                  <a:gd name="connsiteX19" fmla="*/ 536 w 10000"/>
                  <a:gd name="connsiteY19" fmla="*/ 8640 h 10000"/>
                  <a:gd name="connsiteX20" fmla="*/ 568 w 10000"/>
                  <a:gd name="connsiteY20" fmla="*/ 8484 h 10000"/>
                  <a:gd name="connsiteX21" fmla="*/ 595 w 10000"/>
                  <a:gd name="connsiteY21" fmla="*/ 7981 h 10000"/>
                  <a:gd name="connsiteX22" fmla="*/ 622 w 10000"/>
                  <a:gd name="connsiteY22" fmla="*/ 7373 h 10000"/>
                  <a:gd name="connsiteX23" fmla="*/ 653 w 10000"/>
                  <a:gd name="connsiteY23" fmla="*/ 6814 h 10000"/>
                  <a:gd name="connsiteX24" fmla="*/ 680 w 10000"/>
                  <a:gd name="connsiteY24" fmla="*/ 6323 h 10000"/>
                  <a:gd name="connsiteX25" fmla="*/ 712 w 10000"/>
                  <a:gd name="connsiteY25" fmla="*/ 5894 h 10000"/>
                  <a:gd name="connsiteX26" fmla="*/ 739 w 10000"/>
                  <a:gd name="connsiteY26" fmla="*/ 5516 h 10000"/>
                  <a:gd name="connsiteX27" fmla="*/ 766 w 10000"/>
                  <a:gd name="connsiteY27" fmla="*/ 5161 h 10000"/>
                  <a:gd name="connsiteX28" fmla="*/ 798 w 10000"/>
                  <a:gd name="connsiteY28" fmla="*/ 4839 h 10000"/>
                  <a:gd name="connsiteX29" fmla="*/ 825 w 10000"/>
                  <a:gd name="connsiteY29" fmla="*/ 4534 h 10000"/>
                  <a:gd name="connsiteX30" fmla="*/ 856 w 10000"/>
                  <a:gd name="connsiteY30" fmla="*/ 4248 h 10000"/>
                  <a:gd name="connsiteX31" fmla="*/ 883 w 10000"/>
                  <a:gd name="connsiteY31" fmla="*/ 3988 h 10000"/>
                  <a:gd name="connsiteX32" fmla="*/ 910 w 10000"/>
                  <a:gd name="connsiteY32" fmla="*/ 3745 h 10000"/>
                  <a:gd name="connsiteX33" fmla="*/ 942 w 10000"/>
                  <a:gd name="connsiteY33" fmla="*/ 3522 h 10000"/>
                  <a:gd name="connsiteX34" fmla="*/ 969 w 10000"/>
                  <a:gd name="connsiteY34" fmla="*/ 3317 h 10000"/>
                  <a:gd name="connsiteX35" fmla="*/ 996 w 10000"/>
                  <a:gd name="connsiteY35" fmla="*/ 3130 h 10000"/>
                  <a:gd name="connsiteX36" fmla="*/ 1027 w 10000"/>
                  <a:gd name="connsiteY36" fmla="*/ 2950 h 10000"/>
                  <a:gd name="connsiteX37" fmla="*/ 1055 w 10000"/>
                  <a:gd name="connsiteY37" fmla="*/ 2789 h 10000"/>
                  <a:gd name="connsiteX38" fmla="*/ 1082 w 10000"/>
                  <a:gd name="connsiteY38" fmla="*/ 2634 h 10000"/>
                  <a:gd name="connsiteX39" fmla="*/ 1113 w 10000"/>
                  <a:gd name="connsiteY39" fmla="*/ 2491 h 10000"/>
                  <a:gd name="connsiteX40" fmla="*/ 1140 w 10000"/>
                  <a:gd name="connsiteY40" fmla="*/ 2348 h 10000"/>
                  <a:gd name="connsiteX41" fmla="*/ 1172 w 10000"/>
                  <a:gd name="connsiteY41" fmla="*/ 2217 h 10000"/>
                  <a:gd name="connsiteX42" fmla="*/ 1199 w 10000"/>
                  <a:gd name="connsiteY42" fmla="*/ 2087 h 10000"/>
                  <a:gd name="connsiteX43" fmla="*/ 1226 w 10000"/>
                  <a:gd name="connsiteY43" fmla="*/ 1969 h 10000"/>
                  <a:gd name="connsiteX44" fmla="*/ 1257 w 10000"/>
                  <a:gd name="connsiteY44" fmla="*/ 1851 h 10000"/>
                  <a:gd name="connsiteX45" fmla="*/ 1284 w 10000"/>
                  <a:gd name="connsiteY45" fmla="*/ 1745 h 10000"/>
                  <a:gd name="connsiteX46" fmla="*/ 1316 w 10000"/>
                  <a:gd name="connsiteY46" fmla="*/ 1640 h 10000"/>
                  <a:gd name="connsiteX47" fmla="*/ 1343 w 10000"/>
                  <a:gd name="connsiteY47" fmla="*/ 1534 h 10000"/>
                  <a:gd name="connsiteX48" fmla="*/ 1370 w 10000"/>
                  <a:gd name="connsiteY48" fmla="*/ 1441 h 10000"/>
                  <a:gd name="connsiteX49" fmla="*/ 1397 w 10000"/>
                  <a:gd name="connsiteY49" fmla="*/ 1348 h 10000"/>
                  <a:gd name="connsiteX50" fmla="*/ 1429 w 10000"/>
                  <a:gd name="connsiteY50" fmla="*/ 1261 h 10000"/>
                  <a:gd name="connsiteX51" fmla="*/ 1460 w 10000"/>
                  <a:gd name="connsiteY51" fmla="*/ 1174 h 10000"/>
                  <a:gd name="connsiteX52" fmla="*/ 1487 w 10000"/>
                  <a:gd name="connsiteY52" fmla="*/ 1093 h 10000"/>
                  <a:gd name="connsiteX53" fmla="*/ 1514 w 10000"/>
                  <a:gd name="connsiteY53" fmla="*/ 1012 h 10000"/>
                  <a:gd name="connsiteX54" fmla="*/ 1541 w 10000"/>
                  <a:gd name="connsiteY54" fmla="*/ 938 h 10000"/>
                  <a:gd name="connsiteX55" fmla="*/ 1573 w 10000"/>
                  <a:gd name="connsiteY55" fmla="*/ 870 h 10000"/>
                  <a:gd name="connsiteX56" fmla="*/ 1600 w 10000"/>
                  <a:gd name="connsiteY56" fmla="*/ 801 h 10000"/>
                  <a:gd name="connsiteX57" fmla="*/ 1631 w 10000"/>
                  <a:gd name="connsiteY57" fmla="*/ 739 h 10000"/>
                  <a:gd name="connsiteX58" fmla="*/ 1658 w 10000"/>
                  <a:gd name="connsiteY58" fmla="*/ 677 h 10000"/>
                  <a:gd name="connsiteX59" fmla="*/ 1685 w 10000"/>
                  <a:gd name="connsiteY59" fmla="*/ 615 h 10000"/>
                  <a:gd name="connsiteX60" fmla="*/ 1717 w 10000"/>
                  <a:gd name="connsiteY60" fmla="*/ 559 h 10000"/>
                  <a:gd name="connsiteX61" fmla="*/ 1744 w 10000"/>
                  <a:gd name="connsiteY61" fmla="*/ 509 h 10000"/>
                  <a:gd name="connsiteX62" fmla="*/ 1776 w 10000"/>
                  <a:gd name="connsiteY62" fmla="*/ 460 h 10000"/>
                  <a:gd name="connsiteX63" fmla="*/ 1803 w 10000"/>
                  <a:gd name="connsiteY63" fmla="*/ 410 h 10000"/>
                  <a:gd name="connsiteX64" fmla="*/ 1830 w 10000"/>
                  <a:gd name="connsiteY64" fmla="*/ 366 h 10000"/>
                  <a:gd name="connsiteX65" fmla="*/ 1861 w 10000"/>
                  <a:gd name="connsiteY65" fmla="*/ 323 h 10000"/>
                  <a:gd name="connsiteX66" fmla="*/ 1888 w 10000"/>
                  <a:gd name="connsiteY66" fmla="*/ 286 h 10000"/>
                  <a:gd name="connsiteX67" fmla="*/ 1920 w 10000"/>
                  <a:gd name="connsiteY67" fmla="*/ 248 h 10000"/>
                  <a:gd name="connsiteX68" fmla="*/ 1947 w 10000"/>
                  <a:gd name="connsiteY68" fmla="*/ 211 h 10000"/>
                  <a:gd name="connsiteX69" fmla="*/ 1974 w 10000"/>
                  <a:gd name="connsiteY69" fmla="*/ 180 h 10000"/>
                  <a:gd name="connsiteX70" fmla="*/ 2005 w 10000"/>
                  <a:gd name="connsiteY70" fmla="*/ 149 h 10000"/>
                  <a:gd name="connsiteX71" fmla="*/ 2032 w 10000"/>
                  <a:gd name="connsiteY71" fmla="*/ 124 h 10000"/>
                  <a:gd name="connsiteX72" fmla="*/ 2059 w 10000"/>
                  <a:gd name="connsiteY72" fmla="*/ 99 h 10000"/>
                  <a:gd name="connsiteX73" fmla="*/ 2091 w 10000"/>
                  <a:gd name="connsiteY73" fmla="*/ 75 h 10000"/>
                  <a:gd name="connsiteX74" fmla="*/ 2118 w 10000"/>
                  <a:gd name="connsiteY74" fmla="*/ 62 h 10000"/>
                  <a:gd name="connsiteX75" fmla="*/ 2150 w 10000"/>
                  <a:gd name="connsiteY75" fmla="*/ 43 h 10000"/>
                  <a:gd name="connsiteX76" fmla="*/ 2177 w 10000"/>
                  <a:gd name="connsiteY76" fmla="*/ 31 h 10000"/>
                  <a:gd name="connsiteX77" fmla="*/ 2204 w 10000"/>
                  <a:gd name="connsiteY77" fmla="*/ 19 h 10000"/>
                  <a:gd name="connsiteX78" fmla="*/ 2235 w 10000"/>
                  <a:gd name="connsiteY78" fmla="*/ 12 h 10000"/>
                  <a:gd name="connsiteX79" fmla="*/ 2262 w 10000"/>
                  <a:gd name="connsiteY79" fmla="*/ 6 h 10000"/>
                  <a:gd name="connsiteX80" fmla="*/ 2294 w 10000"/>
                  <a:gd name="connsiteY80" fmla="*/ 0 h 10000"/>
                  <a:gd name="connsiteX81" fmla="*/ 2321 w 10000"/>
                  <a:gd name="connsiteY81" fmla="*/ 6 h 10000"/>
                  <a:gd name="connsiteX82" fmla="*/ 2348 w 10000"/>
                  <a:gd name="connsiteY82" fmla="*/ 6 h 10000"/>
                  <a:gd name="connsiteX83" fmla="*/ 3673 w 10000"/>
                  <a:gd name="connsiteY83" fmla="*/ 6 h 10000"/>
                  <a:gd name="connsiteX84" fmla="*/ 3700 w 10000"/>
                  <a:gd name="connsiteY84" fmla="*/ 6 h 10000"/>
                  <a:gd name="connsiteX85" fmla="*/ 3731 w 10000"/>
                  <a:gd name="connsiteY85" fmla="*/ 0 h 10000"/>
                  <a:gd name="connsiteX86" fmla="*/ 3758 w 10000"/>
                  <a:gd name="connsiteY86" fmla="*/ 0 h 10000"/>
                  <a:gd name="connsiteX87" fmla="*/ 3785 w 10000"/>
                  <a:gd name="connsiteY87" fmla="*/ 6 h 10000"/>
                  <a:gd name="connsiteX88" fmla="*/ 3817 w 10000"/>
                  <a:gd name="connsiteY88" fmla="*/ 12 h 10000"/>
                  <a:gd name="connsiteX89" fmla="*/ 3844 w 10000"/>
                  <a:gd name="connsiteY89" fmla="*/ 19 h 10000"/>
                  <a:gd name="connsiteX90" fmla="*/ 3876 w 10000"/>
                  <a:gd name="connsiteY90" fmla="*/ 31 h 10000"/>
                  <a:gd name="connsiteX91" fmla="*/ 3903 w 10000"/>
                  <a:gd name="connsiteY91" fmla="*/ 43 h 10000"/>
                  <a:gd name="connsiteX92" fmla="*/ 3930 w 10000"/>
                  <a:gd name="connsiteY92" fmla="*/ 62 h 10000"/>
                  <a:gd name="connsiteX93" fmla="*/ 3957 w 10000"/>
                  <a:gd name="connsiteY93" fmla="*/ 81 h 10000"/>
                  <a:gd name="connsiteX94" fmla="*/ 3988 w 10000"/>
                  <a:gd name="connsiteY94" fmla="*/ 106 h 10000"/>
                  <a:gd name="connsiteX95" fmla="*/ 4015 w 10000"/>
                  <a:gd name="connsiteY95" fmla="*/ 130 h 10000"/>
                  <a:gd name="connsiteX96" fmla="*/ 4047 w 10000"/>
                  <a:gd name="connsiteY96" fmla="*/ 155 h 10000"/>
                  <a:gd name="connsiteX97" fmla="*/ 4074 w 10000"/>
                  <a:gd name="connsiteY97" fmla="*/ 186 h 10000"/>
                  <a:gd name="connsiteX98" fmla="*/ 4101 w 10000"/>
                  <a:gd name="connsiteY98" fmla="*/ 217 h 10000"/>
                  <a:gd name="connsiteX99" fmla="*/ 4132 w 10000"/>
                  <a:gd name="connsiteY99" fmla="*/ 255 h 10000"/>
                  <a:gd name="connsiteX100" fmla="*/ 4160 w 10000"/>
                  <a:gd name="connsiteY100" fmla="*/ 292 h 10000"/>
                  <a:gd name="connsiteX101" fmla="*/ 4191 w 10000"/>
                  <a:gd name="connsiteY101" fmla="*/ 329 h 10000"/>
                  <a:gd name="connsiteX102" fmla="*/ 4218 w 10000"/>
                  <a:gd name="connsiteY102" fmla="*/ 373 h 10000"/>
                  <a:gd name="connsiteX103" fmla="*/ 4245 w 10000"/>
                  <a:gd name="connsiteY103" fmla="*/ 422 h 10000"/>
                  <a:gd name="connsiteX104" fmla="*/ 4277 w 10000"/>
                  <a:gd name="connsiteY104" fmla="*/ 466 h 10000"/>
                  <a:gd name="connsiteX105" fmla="*/ 4304 w 10000"/>
                  <a:gd name="connsiteY105" fmla="*/ 522 h 10000"/>
                  <a:gd name="connsiteX106" fmla="*/ 4335 w 10000"/>
                  <a:gd name="connsiteY106" fmla="*/ 571 h 10000"/>
                  <a:gd name="connsiteX107" fmla="*/ 4362 w 10000"/>
                  <a:gd name="connsiteY107" fmla="*/ 634 h 10000"/>
                  <a:gd name="connsiteX108" fmla="*/ 4389 w 10000"/>
                  <a:gd name="connsiteY108" fmla="*/ 689 h 10000"/>
                  <a:gd name="connsiteX109" fmla="*/ 4421 w 10000"/>
                  <a:gd name="connsiteY109" fmla="*/ 752 h 10000"/>
                  <a:gd name="connsiteX110" fmla="*/ 4448 w 10000"/>
                  <a:gd name="connsiteY110" fmla="*/ 820 h 10000"/>
                  <a:gd name="connsiteX111" fmla="*/ 4475 w 10000"/>
                  <a:gd name="connsiteY111" fmla="*/ 888 h 10000"/>
                  <a:gd name="connsiteX112" fmla="*/ 4507 w 10000"/>
                  <a:gd name="connsiteY112" fmla="*/ 957 h 10000"/>
                  <a:gd name="connsiteX113" fmla="*/ 4534 w 10000"/>
                  <a:gd name="connsiteY113" fmla="*/ 1037 h 10000"/>
                  <a:gd name="connsiteX114" fmla="*/ 4565 w 10000"/>
                  <a:gd name="connsiteY114" fmla="*/ 1118 h 10000"/>
                  <a:gd name="connsiteX115" fmla="*/ 4592 w 10000"/>
                  <a:gd name="connsiteY115" fmla="*/ 1199 h 10000"/>
                  <a:gd name="connsiteX116" fmla="*/ 4619 w 10000"/>
                  <a:gd name="connsiteY116" fmla="*/ 1286 h 10000"/>
                  <a:gd name="connsiteX117" fmla="*/ 4651 w 10000"/>
                  <a:gd name="connsiteY117" fmla="*/ 1373 h 10000"/>
                  <a:gd name="connsiteX118" fmla="*/ 4678 w 10000"/>
                  <a:gd name="connsiteY118" fmla="*/ 1472 h 10000"/>
                  <a:gd name="connsiteX119" fmla="*/ 4709 w 10000"/>
                  <a:gd name="connsiteY119" fmla="*/ 1565 h 10000"/>
                  <a:gd name="connsiteX120" fmla="*/ 4736 w 10000"/>
                  <a:gd name="connsiteY120" fmla="*/ 1671 h 10000"/>
                  <a:gd name="connsiteX121" fmla="*/ 4763 w 10000"/>
                  <a:gd name="connsiteY121" fmla="*/ 1776 h 10000"/>
                  <a:gd name="connsiteX122" fmla="*/ 4795 w 10000"/>
                  <a:gd name="connsiteY122" fmla="*/ 1894 h 10000"/>
                  <a:gd name="connsiteX123" fmla="*/ 4822 w 10000"/>
                  <a:gd name="connsiteY123" fmla="*/ 2012 h 10000"/>
                  <a:gd name="connsiteX124" fmla="*/ 4854 w 10000"/>
                  <a:gd name="connsiteY124" fmla="*/ 2137 h 10000"/>
                  <a:gd name="connsiteX125" fmla="*/ 4881 w 10000"/>
                  <a:gd name="connsiteY125" fmla="*/ 2267 h 10000"/>
                  <a:gd name="connsiteX126" fmla="*/ 4908 w 10000"/>
                  <a:gd name="connsiteY126" fmla="*/ 2404 h 10000"/>
                  <a:gd name="connsiteX127" fmla="*/ 4935 w 10000"/>
                  <a:gd name="connsiteY127" fmla="*/ 2553 h 10000"/>
                  <a:gd name="connsiteX128" fmla="*/ 4966 w 10000"/>
                  <a:gd name="connsiteY128" fmla="*/ 2708 h 10000"/>
                  <a:gd name="connsiteX129" fmla="*/ 4993 w 10000"/>
                  <a:gd name="connsiteY129" fmla="*/ 2870 h 10000"/>
                  <a:gd name="connsiteX130" fmla="*/ 5025 w 10000"/>
                  <a:gd name="connsiteY130" fmla="*/ 3043 h 10000"/>
                  <a:gd name="connsiteX131" fmla="*/ 5052 w 10000"/>
                  <a:gd name="connsiteY131" fmla="*/ 3230 h 10000"/>
                  <a:gd name="connsiteX132" fmla="*/ 5079 w 10000"/>
                  <a:gd name="connsiteY132" fmla="*/ 3429 h 10000"/>
                  <a:gd name="connsiteX133" fmla="*/ 5110 w 10000"/>
                  <a:gd name="connsiteY133" fmla="*/ 3646 h 10000"/>
                  <a:gd name="connsiteX134" fmla="*/ 5137 w 10000"/>
                  <a:gd name="connsiteY134" fmla="*/ 3882 h 10000"/>
                  <a:gd name="connsiteX135" fmla="*/ 5169 w 10000"/>
                  <a:gd name="connsiteY135" fmla="*/ 4143 h 10000"/>
                  <a:gd name="connsiteX136" fmla="*/ 5196 w 10000"/>
                  <a:gd name="connsiteY136" fmla="*/ 4441 h 10000"/>
                  <a:gd name="connsiteX137" fmla="*/ 5223 w 10000"/>
                  <a:gd name="connsiteY137" fmla="*/ 4789 h 10000"/>
                  <a:gd name="connsiteX138" fmla="*/ 5255 w 10000"/>
                  <a:gd name="connsiteY138" fmla="*/ 5205 h 10000"/>
                  <a:gd name="connsiteX139" fmla="*/ 5282 w 10000"/>
                  <a:gd name="connsiteY139" fmla="*/ 5758 h 10000"/>
                  <a:gd name="connsiteX140" fmla="*/ 5313 w 10000"/>
                  <a:gd name="connsiteY140" fmla="*/ 6671 h 10000"/>
                  <a:gd name="connsiteX141" fmla="*/ 5340 w 10000"/>
                  <a:gd name="connsiteY141" fmla="*/ 7776 h 10000"/>
                  <a:gd name="connsiteX142" fmla="*/ 5367 w 10000"/>
                  <a:gd name="connsiteY142" fmla="*/ 6565 h 10000"/>
                  <a:gd name="connsiteX143" fmla="*/ 5399 w 10000"/>
                  <a:gd name="connsiteY143" fmla="*/ 6255 h 10000"/>
                  <a:gd name="connsiteX144" fmla="*/ 5426 w 10000"/>
                  <a:gd name="connsiteY144" fmla="*/ 6155 h 10000"/>
                  <a:gd name="connsiteX145" fmla="*/ 5453 w 10000"/>
                  <a:gd name="connsiteY145" fmla="*/ 6180 h 10000"/>
                  <a:gd name="connsiteX146" fmla="*/ 5484 w 10000"/>
                  <a:gd name="connsiteY146" fmla="*/ 6286 h 10000"/>
                  <a:gd name="connsiteX147" fmla="*/ 5511 w 10000"/>
                  <a:gd name="connsiteY147" fmla="*/ 6484 h 10000"/>
                  <a:gd name="connsiteX148" fmla="*/ 5539 w 10000"/>
                  <a:gd name="connsiteY148" fmla="*/ 6801 h 10000"/>
                  <a:gd name="connsiteX149" fmla="*/ 5570 w 10000"/>
                  <a:gd name="connsiteY149" fmla="*/ 7373 h 10000"/>
                  <a:gd name="connsiteX150" fmla="*/ 5597 w 10000"/>
                  <a:gd name="connsiteY150" fmla="*/ 9447 h 10000"/>
                  <a:gd name="connsiteX151" fmla="*/ 5629 w 10000"/>
                  <a:gd name="connsiteY151" fmla="*/ 7621 h 10000"/>
                  <a:gd name="connsiteX152" fmla="*/ 5656 w 10000"/>
                  <a:gd name="connsiteY152" fmla="*/ 7012 h 10000"/>
                  <a:gd name="connsiteX153" fmla="*/ 5683 w 10000"/>
                  <a:gd name="connsiteY153" fmla="*/ 6708 h 10000"/>
                  <a:gd name="connsiteX154" fmla="*/ 5714 w 10000"/>
                  <a:gd name="connsiteY154" fmla="*/ 6534 h 10000"/>
                  <a:gd name="connsiteX155" fmla="*/ 5741 w 10000"/>
                  <a:gd name="connsiteY155" fmla="*/ 6429 h 10000"/>
                  <a:gd name="connsiteX156" fmla="*/ 5773 w 10000"/>
                  <a:gd name="connsiteY156" fmla="*/ 6385 h 10000"/>
                  <a:gd name="connsiteX157" fmla="*/ 5800 w 10000"/>
                  <a:gd name="connsiteY157" fmla="*/ 6385 h 10000"/>
                  <a:gd name="connsiteX158" fmla="*/ 5827 w 10000"/>
                  <a:gd name="connsiteY158" fmla="*/ 6429 h 10000"/>
                  <a:gd name="connsiteX159" fmla="*/ 5858 w 10000"/>
                  <a:gd name="connsiteY159" fmla="*/ 6516 h 10000"/>
                  <a:gd name="connsiteX160" fmla="*/ 5886 w 10000"/>
                  <a:gd name="connsiteY160" fmla="*/ 6646 h 10000"/>
                  <a:gd name="connsiteX161" fmla="*/ 5913 w 10000"/>
                  <a:gd name="connsiteY161" fmla="*/ 6845 h 10000"/>
                  <a:gd name="connsiteX162" fmla="*/ 5944 w 10000"/>
                  <a:gd name="connsiteY162" fmla="*/ 7149 h 10000"/>
                  <a:gd name="connsiteX163" fmla="*/ 5971 w 10000"/>
                  <a:gd name="connsiteY163" fmla="*/ 7658 h 10000"/>
                  <a:gd name="connsiteX164" fmla="*/ 6003 w 10000"/>
                  <a:gd name="connsiteY164" fmla="*/ 9093 h 10000"/>
                  <a:gd name="connsiteX165" fmla="*/ 6030 w 10000"/>
                  <a:gd name="connsiteY165" fmla="*/ 8106 h 10000"/>
                  <a:gd name="connsiteX166" fmla="*/ 6057 w 10000"/>
                  <a:gd name="connsiteY166" fmla="*/ 7385 h 10000"/>
                  <a:gd name="connsiteX167" fmla="*/ 6088 w 10000"/>
                  <a:gd name="connsiteY167" fmla="*/ 7019 h 10000"/>
                  <a:gd name="connsiteX168" fmla="*/ 6115 w 10000"/>
                  <a:gd name="connsiteY168" fmla="*/ 6789 h 10000"/>
                  <a:gd name="connsiteX169" fmla="*/ 6147 w 10000"/>
                  <a:gd name="connsiteY169" fmla="*/ 6634 h 10000"/>
                  <a:gd name="connsiteX170" fmla="*/ 6174 w 10000"/>
                  <a:gd name="connsiteY170" fmla="*/ 6534 h 10000"/>
                  <a:gd name="connsiteX171" fmla="*/ 6201 w 10000"/>
                  <a:gd name="connsiteY171" fmla="*/ 6472 h 10000"/>
                  <a:gd name="connsiteX172" fmla="*/ 6233 w 10000"/>
                  <a:gd name="connsiteY172" fmla="*/ 6441 h 10000"/>
                  <a:gd name="connsiteX173" fmla="*/ 6260 w 10000"/>
                  <a:gd name="connsiteY173" fmla="*/ 6435 h 10000"/>
                  <a:gd name="connsiteX174" fmla="*/ 6291 w 10000"/>
                  <a:gd name="connsiteY174" fmla="*/ 6460 h 10000"/>
                  <a:gd name="connsiteX175" fmla="*/ 6318 w 10000"/>
                  <a:gd name="connsiteY175" fmla="*/ 6516 h 10000"/>
                  <a:gd name="connsiteX176" fmla="*/ 6345 w 10000"/>
                  <a:gd name="connsiteY176" fmla="*/ 6609 h 10000"/>
                  <a:gd name="connsiteX177" fmla="*/ 6372 w 10000"/>
                  <a:gd name="connsiteY177" fmla="*/ 6733 h 10000"/>
                  <a:gd name="connsiteX178" fmla="*/ 6404 w 10000"/>
                  <a:gd name="connsiteY178" fmla="*/ 6919 h 10000"/>
                  <a:gd name="connsiteX179" fmla="*/ 6431 w 10000"/>
                  <a:gd name="connsiteY179" fmla="*/ 7186 h 10000"/>
                  <a:gd name="connsiteX180" fmla="*/ 6462 w 10000"/>
                  <a:gd name="connsiteY180" fmla="*/ 7596 h 10000"/>
                  <a:gd name="connsiteX181" fmla="*/ 6489 w 10000"/>
                  <a:gd name="connsiteY181" fmla="*/ 8466 h 10000"/>
                  <a:gd name="connsiteX182" fmla="*/ 6516 w 10000"/>
                  <a:gd name="connsiteY182" fmla="*/ 8801 h 10000"/>
                  <a:gd name="connsiteX183" fmla="*/ 6548 w 10000"/>
                  <a:gd name="connsiteY183" fmla="*/ 7714 h 10000"/>
                  <a:gd name="connsiteX184" fmla="*/ 6575 w 10000"/>
                  <a:gd name="connsiteY184" fmla="*/ 7261 h 10000"/>
                  <a:gd name="connsiteX185" fmla="*/ 6607 w 10000"/>
                  <a:gd name="connsiteY185" fmla="*/ 6981 h 10000"/>
                  <a:gd name="connsiteX186" fmla="*/ 6634 w 10000"/>
                  <a:gd name="connsiteY186" fmla="*/ 6795 h 10000"/>
                  <a:gd name="connsiteX187" fmla="*/ 6661 w 10000"/>
                  <a:gd name="connsiteY187" fmla="*/ 6658 h 10000"/>
                  <a:gd name="connsiteX188" fmla="*/ 6692 w 10000"/>
                  <a:gd name="connsiteY188" fmla="*/ 6559 h 10000"/>
                  <a:gd name="connsiteX189" fmla="*/ 6719 w 10000"/>
                  <a:gd name="connsiteY189" fmla="*/ 6497 h 10000"/>
                  <a:gd name="connsiteX190" fmla="*/ 6751 w 10000"/>
                  <a:gd name="connsiteY190" fmla="*/ 6460 h 10000"/>
                  <a:gd name="connsiteX191" fmla="*/ 6778 w 10000"/>
                  <a:gd name="connsiteY191" fmla="*/ 6453 h 10000"/>
                  <a:gd name="connsiteX192" fmla="*/ 6805 w 10000"/>
                  <a:gd name="connsiteY192" fmla="*/ 6460 h 10000"/>
                  <a:gd name="connsiteX193" fmla="*/ 6836 w 10000"/>
                  <a:gd name="connsiteY193" fmla="*/ 6503 h 10000"/>
                  <a:gd name="connsiteX194" fmla="*/ 6863 w 10000"/>
                  <a:gd name="connsiteY194" fmla="*/ 6565 h 10000"/>
                  <a:gd name="connsiteX195" fmla="*/ 6890 w 10000"/>
                  <a:gd name="connsiteY195" fmla="*/ 6658 h 10000"/>
                  <a:gd name="connsiteX196" fmla="*/ 6922 w 10000"/>
                  <a:gd name="connsiteY196" fmla="*/ 6789 h 10000"/>
                  <a:gd name="connsiteX197" fmla="*/ 6949 w 10000"/>
                  <a:gd name="connsiteY197" fmla="*/ 6975 h 10000"/>
                  <a:gd name="connsiteX198" fmla="*/ 6981 w 10000"/>
                  <a:gd name="connsiteY198" fmla="*/ 7236 h 10000"/>
                  <a:gd name="connsiteX199" fmla="*/ 7008 w 10000"/>
                  <a:gd name="connsiteY199" fmla="*/ 7634 h 10000"/>
                  <a:gd name="connsiteX200" fmla="*/ 7035 w 10000"/>
                  <a:gd name="connsiteY200" fmla="*/ 8460 h 10000"/>
                  <a:gd name="connsiteX201" fmla="*/ 7066 w 10000"/>
                  <a:gd name="connsiteY201" fmla="*/ 8969 h 10000"/>
                  <a:gd name="connsiteX202" fmla="*/ 7093 w 10000"/>
                  <a:gd name="connsiteY202" fmla="*/ 7801 h 10000"/>
                  <a:gd name="connsiteX203" fmla="*/ 7125 w 10000"/>
                  <a:gd name="connsiteY203" fmla="*/ 7329 h 10000"/>
                  <a:gd name="connsiteX204" fmla="*/ 7152 w 10000"/>
                  <a:gd name="connsiteY204" fmla="*/ 7037 h 10000"/>
                  <a:gd name="connsiteX205" fmla="*/ 7179 w 10000"/>
                  <a:gd name="connsiteY205" fmla="*/ 6839 h 10000"/>
                  <a:gd name="connsiteX206" fmla="*/ 7210 w 10000"/>
                  <a:gd name="connsiteY206" fmla="*/ 6696 h 10000"/>
                  <a:gd name="connsiteX207" fmla="*/ 7237 w 10000"/>
                  <a:gd name="connsiteY207" fmla="*/ 6590 h 10000"/>
                  <a:gd name="connsiteX208" fmla="*/ 7269 w 10000"/>
                  <a:gd name="connsiteY208" fmla="*/ 6516 h 10000"/>
                  <a:gd name="connsiteX209" fmla="*/ 7296 w 10000"/>
                  <a:gd name="connsiteY209" fmla="*/ 6472 h 10000"/>
                  <a:gd name="connsiteX210" fmla="*/ 7323 w 10000"/>
                  <a:gd name="connsiteY210" fmla="*/ 6447 h 10000"/>
                  <a:gd name="connsiteX211" fmla="*/ 7350 w 10000"/>
                  <a:gd name="connsiteY211" fmla="*/ 6447 h 10000"/>
                  <a:gd name="connsiteX212" fmla="*/ 7382 w 10000"/>
                  <a:gd name="connsiteY212" fmla="*/ 6466 h 10000"/>
                  <a:gd name="connsiteX213" fmla="*/ 7409 w 10000"/>
                  <a:gd name="connsiteY213" fmla="*/ 6509 h 10000"/>
                  <a:gd name="connsiteX214" fmla="*/ 7440 w 10000"/>
                  <a:gd name="connsiteY214" fmla="*/ 6578 h 10000"/>
                  <a:gd name="connsiteX215" fmla="*/ 7467 w 10000"/>
                  <a:gd name="connsiteY215" fmla="*/ 6677 h 10000"/>
                  <a:gd name="connsiteX216" fmla="*/ 7494 w 10000"/>
                  <a:gd name="connsiteY216" fmla="*/ 6814 h 10000"/>
                  <a:gd name="connsiteX217" fmla="*/ 7526 w 10000"/>
                  <a:gd name="connsiteY217" fmla="*/ 7006 h 10000"/>
                  <a:gd name="connsiteX218" fmla="*/ 7553 w 10000"/>
                  <a:gd name="connsiteY218" fmla="*/ 7273 h 10000"/>
                  <a:gd name="connsiteX219" fmla="*/ 7584 w 10000"/>
                  <a:gd name="connsiteY219" fmla="*/ 7696 h 10000"/>
                  <a:gd name="connsiteX220" fmla="*/ 7612 w 10000"/>
                  <a:gd name="connsiteY220" fmla="*/ 8584 h 10000"/>
                  <a:gd name="connsiteX221" fmla="*/ 7639 w 10000"/>
                  <a:gd name="connsiteY221" fmla="*/ 8814 h 10000"/>
                  <a:gd name="connsiteX222" fmla="*/ 7670 w 10000"/>
                  <a:gd name="connsiteY222" fmla="*/ 7770 h 10000"/>
                  <a:gd name="connsiteX223" fmla="*/ 7697 w 10000"/>
                  <a:gd name="connsiteY223" fmla="*/ 7317 h 10000"/>
                  <a:gd name="connsiteX224" fmla="*/ 7729 w 10000"/>
                  <a:gd name="connsiteY224" fmla="*/ 7031 h 10000"/>
                  <a:gd name="connsiteX225" fmla="*/ 7756 w 10000"/>
                  <a:gd name="connsiteY225" fmla="*/ 6839 h 10000"/>
                  <a:gd name="connsiteX226" fmla="*/ 7783 w 10000"/>
                  <a:gd name="connsiteY226" fmla="*/ 6696 h 10000"/>
                  <a:gd name="connsiteX227" fmla="*/ 7810 w 10000"/>
                  <a:gd name="connsiteY227" fmla="*/ 6590 h 10000"/>
                  <a:gd name="connsiteX228" fmla="*/ 7841 w 10000"/>
                  <a:gd name="connsiteY228" fmla="*/ 6522 h 10000"/>
                  <a:gd name="connsiteX229" fmla="*/ 7868 w 10000"/>
                  <a:gd name="connsiteY229" fmla="*/ 6472 h 10000"/>
                  <a:gd name="connsiteX230" fmla="*/ 7900 w 10000"/>
                  <a:gd name="connsiteY230" fmla="*/ 6447 h 10000"/>
                  <a:gd name="connsiteX231" fmla="*/ 7927 w 10000"/>
                  <a:gd name="connsiteY231" fmla="*/ 6447 h 10000"/>
                  <a:gd name="connsiteX232" fmla="*/ 7954 w 10000"/>
                  <a:gd name="connsiteY232" fmla="*/ 6466 h 10000"/>
                  <a:gd name="connsiteX233" fmla="*/ 7986 w 10000"/>
                  <a:gd name="connsiteY233" fmla="*/ 6509 h 10000"/>
                  <a:gd name="connsiteX234" fmla="*/ 8013 w 10000"/>
                  <a:gd name="connsiteY234" fmla="*/ 6578 h 10000"/>
                  <a:gd name="connsiteX235" fmla="*/ 8044 w 10000"/>
                  <a:gd name="connsiteY235" fmla="*/ 6683 h 10000"/>
                  <a:gd name="connsiteX236" fmla="*/ 8071 w 10000"/>
                  <a:gd name="connsiteY236" fmla="*/ 6820 h 10000"/>
                  <a:gd name="connsiteX237" fmla="*/ 8098 w 10000"/>
                  <a:gd name="connsiteY237" fmla="*/ 7006 h 10000"/>
                  <a:gd name="connsiteX238" fmla="*/ 8130 w 10000"/>
                  <a:gd name="connsiteY238" fmla="*/ 7280 h 10000"/>
                  <a:gd name="connsiteX239" fmla="*/ 8157 w 10000"/>
                  <a:gd name="connsiteY239" fmla="*/ 7714 h 10000"/>
                  <a:gd name="connsiteX240" fmla="*/ 8188 w 10000"/>
                  <a:gd name="connsiteY240" fmla="*/ 8671 h 10000"/>
                  <a:gd name="connsiteX241" fmla="*/ 8215 w 10000"/>
                  <a:gd name="connsiteY241" fmla="*/ 8696 h 10000"/>
                  <a:gd name="connsiteX242" fmla="*/ 8242 w 10000"/>
                  <a:gd name="connsiteY242" fmla="*/ 7720 h 10000"/>
                  <a:gd name="connsiteX243" fmla="*/ 8274 w 10000"/>
                  <a:gd name="connsiteY243" fmla="*/ 7286 h 10000"/>
                  <a:gd name="connsiteX244" fmla="*/ 8301 w 10000"/>
                  <a:gd name="connsiteY244" fmla="*/ 7006 h 10000"/>
                  <a:gd name="connsiteX245" fmla="*/ 8328 w 10000"/>
                  <a:gd name="connsiteY245" fmla="*/ 6820 h 10000"/>
                  <a:gd name="connsiteX246" fmla="*/ 8360 w 10000"/>
                  <a:gd name="connsiteY246" fmla="*/ 6683 h 10000"/>
                  <a:gd name="connsiteX247" fmla="*/ 8387 w 10000"/>
                  <a:gd name="connsiteY247" fmla="*/ 6584 h 10000"/>
                  <a:gd name="connsiteX248" fmla="*/ 8418 w 10000"/>
                  <a:gd name="connsiteY248" fmla="*/ 6516 h 10000"/>
                  <a:gd name="connsiteX249" fmla="*/ 8445 w 10000"/>
                  <a:gd name="connsiteY249" fmla="*/ 6472 h 10000"/>
                  <a:gd name="connsiteX250" fmla="*/ 8472 w 10000"/>
                  <a:gd name="connsiteY250" fmla="*/ 6453 h 10000"/>
                  <a:gd name="connsiteX251" fmla="*/ 8504 w 10000"/>
                  <a:gd name="connsiteY251" fmla="*/ 6460 h 10000"/>
                  <a:gd name="connsiteX252" fmla="*/ 8531 w 10000"/>
                  <a:gd name="connsiteY252" fmla="*/ 6491 h 10000"/>
                  <a:gd name="connsiteX253" fmla="*/ 8562 w 10000"/>
                  <a:gd name="connsiteY253" fmla="*/ 6553 h 10000"/>
                  <a:gd name="connsiteX254" fmla="*/ 8589 w 10000"/>
                  <a:gd name="connsiteY254" fmla="*/ 6640 h 10000"/>
                  <a:gd name="connsiteX255" fmla="*/ 8616 w 10000"/>
                  <a:gd name="connsiteY255" fmla="*/ 6770 h 10000"/>
                  <a:gd name="connsiteX256" fmla="*/ 8648 w 10000"/>
                  <a:gd name="connsiteY256" fmla="*/ 6944 h 10000"/>
                  <a:gd name="connsiteX257" fmla="*/ 8675 w 10000"/>
                  <a:gd name="connsiteY257" fmla="*/ 7205 h 10000"/>
                  <a:gd name="connsiteX258" fmla="*/ 8707 w 10000"/>
                  <a:gd name="connsiteY258" fmla="*/ 7615 h 10000"/>
                  <a:gd name="connsiteX259" fmla="*/ 8734 w 10000"/>
                  <a:gd name="connsiteY259" fmla="*/ 8460 h 10000"/>
                  <a:gd name="connsiteX260" fmla="*/ 8761 w 10000"/>
                  <a:gd name="connsiteY260" fmla="*/ 8839 h 10000"/>
                  <a:gd name="connsiteX261" fmla="*/ 8788 w 10000"/>
                  <a:gd name="connsiteY261" fmla="*/ 7733 h 10000"/>
                  <a:gd name="connsiteX262" fmla="*/ 8819 w 10000"/>
                  <a:gd name="connsiteY262" fmla="*/ 7267 h 10000"/>
                  <a:gd name="connsiteX263" fmla="*/ 8851 w 10000"/>
                  <a:gd name="connsiteY263" fmla="*/ 6981 h 10000"/>
                  <a:gd name="connsiteX264" fmla="*/ 8878 w 10000"/>
                  <a:gd name="connsiteY264" fmla="*/ 6783 h 10000"/>
                  <a:gd name="connsiteX265" fmla="*/ 8905 w 10000"/>
                  <a:gd name="connsiteY265" fmla="*/ 6646 h 10000"/>
                  <a:gd name="connsiteX266" fmla="*/ 8932 w 10000"/>
                  <a:gd name="connsiteY266" fmla="*/ 6547 h 10000"/>
                  <a:gd name="connsiteX267" fmla="*/ 8963 w 10000"/>
                  <a:gd name="connsiteY267" fmla="*/ 6484 h 10000"/>
                  <a:gd name="connsiteX268" fmla="*/ 8991 w 10000"/>
                  <a:gd name="connsiteY268" fmla="*/ 6453 h 10000"/>
                  <a:gd name="connsiteX269" fmla="*/ 9022 w 10000"/>
                  <a:gd name="connsiteY269" fmla="*/ 6447 h 10000"/>
                  <a:gd name="connsiteX270" fmla="*/ 9049 w 10000"/>
                  <a:gd name="connsiteY270" fmla="*/ 6472 h 10000"/>
                  <a:gd name="connsiteX271" fmla="*/ 9076 w 10000"/>
                  <a:gd name="connsiteY271" fmla="*/ 6528 h 10000"/>
                  <a:gd name="connsiteX272" fmla="*/ 9108 w 10000"/>
                  <a:gd name="connsiteY272" fmla="*/ 6621 h 10000"/>
                  <a:gd name="connsiteX273" fmla="*/ 9135 w 10000"/>
                  <a:gd name="connsiteY273" fmla="*/ 6758 h 10000"/>
                  <a:gd name="connsiteX274" fmla="*/ 9166 w 10000"/>
                  <a:gd name="connsiteY274" fmla="*/ 6957 h 10000"/>
                  <a:gd name="connsiteX275" fmla="*/ 9193 w 10000"/>
                  <a:gd name="connsiteY275" fmla="*/ 7267 h 10000"/>
                  <a:gd name="connsiteX276" fmla="*/ 9220 w 10000"/>
                  <a:gd name="connsiteY276" fmla="*/ 7814 h 10000"/>
                  <a:gd name="connsiteX277" fmla="*/ 9252 w 10000"/>
                  <a:gd name="connsiteY277" fmla="*/ 9863 h 10000"/>
                  <a:gd name="connsiteX278" fmla="*/ 9279 w 10000"/>
                  <a:gd name="connsiteY278" fmla="*/ 7988 h 10000"/>
                  <a:gd name="connsiteX279" fmla="*/ 9306 w 10000"/>
                  <a:gd name="connsiteY279" fmla="*/ 7335 h 10000"/>
                  <a:gd name="connsiteX280" fmla="*/ 9338 w 10000"/>
                  <a:gd name="connsiteY280" fmla="*/ 6988 h 10000"/>
                  <a:gd name="connsiteX281" fmla="*/ 9365 w 10000"/>
                  <a:gd name="connsiteY281" fmla="*/ 6758 h 10000"/>
                  <a:gd name="connsiteX282" fmla="*/ 9396 w 10000"/>
                  <a:gd name="connsiteY282" fmla="*/ 6602 h 10000"/>
                  <a:gd name="connsiteX283" fmla="*/ 9423 w 10000"/>
                  <a:gd name="connsiteY283" fmla="*/ 6503 h 10000"/>
                  <a:gd name="connsiteX284" fmla="*/ 9450 w 10000"/>
                  <a:gd name="connsiteY284" fmla="*/ 6447 h 10000"/>
                  <a:gd name="connsiteX285" fmla="*/ 9482 w 10000"/>
                  <a:gd name="connsiteY285" fmla="*/ 6435 h 10000"/>
                  <a:gd name="connsiteX286" fmla="*/ 9509 w 10000"/>
                  <a:gd name="connsiteY286" fmla="*/ 6460 h 10000"/>
                  <a:gd name="connsiteX287" fmla="*/ 9540 w 10000"/>
                  <a:gd name="connsiteY287" fmla="*/ 6534 h 10000"/>
                  <a:gd name="connsiteX288" fmla="*/ 9567 w 10000"/>
                  <a:gd name="connsiteY288" fmla="*/ 6665 h 10000"/>
                  <a:gd name="connsiteX289" fmla="*/ 9594 w 10000"/>
                  <a:gd name="connsiteY289" fmla="*/ 6882 h 10000"/>
                  <a:gd name="connsiteX290" fmla="*/ 9626 w 10000"/>
                  <a:gd name="connsiteY290" fmla="*/ 7242 h 10000"/>
                  <a:gd name="connsiteX291" fmla="*/ 9653 w 10000"/>
                  <a:gd name="connsiteY291" fmla="*/ 7981 h 10000"/>
                  <a:gd name="connsiteX292" fmla="*/ 9680 w 10000"/>
                  <a:gd name="connsiteY292" fmla="*/ 8820 h 10000"/>
                  <a:gd name="connsiteX293" fmla="*/ 9712 w 10000"/>
                  <a:gd name="connsiteY293" fmla="*/ 7484 h 10000"/>
                  <a:gd name="connsiteX294" fmla="*/ 9739 w 10000"/>
                  <a:gd name="connsiteY294" fmla="*/ 7012 h 10000"/>
                  <a:gd name="connsiteX295" fmla="*/ 9766 w 10000"/>
                  <a:gd name="connsiteY295" fmla="*/ 6758 h 10000"/>
                  <a:gd name="connsiteX296" fmla="*/ 9797 w 10000"/>
                  <a:gd name="connsiteY296" fmla="*/ 6615 h 10000"/>
                  <a:gd name="connsiteX297" fmla="*/ 9824 w 10000"/>
                  <a:gd name="connsiteY297" fmla="*/ 6559 h 10000"/>
                  <a:gd name="connsiteX298" fmla="*/ 9856 w 10000"/>
                  <a:gd name="connsiteY298" fmla="*/ 6590 h 10000"/>
                  <a:gd name="connsiteX299" fmla="*/ 9883 w 10000"/>
                  <a:gd name="connsiteY299" fmla="*/ 6708 h 10000"/>
                  <a:gd name="connsiteX300" fmla="*/ 9910 w 10000"/>
                  <a:gd name="connsiteY300" fmla="*/ 6950 h 10000"/>
                  <a:gd name="connsiteX301" fmla="*/ 9941 w 10000"/>
                  <a:gd name="connsiteY301" fmla="*/ 7404 h 10000"/>
                  <a:gd name="connsiteX302" fmla="*/ 9968 w 10000"/>
                  <a:gd name="connsiteY302" fmla="*/ 8516 h 10000"/>
                  <a:gd name="connsiteX303" fmla="*/ 10000 w 10000"/>
                  <a:gd name="connsiteY303" fmla="*/ 825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cubicBezTo>
                      <a:pt x="8" y="9530"/>
                      <a:pt x="15" y="9060"/>
                      <a:pt x="23" y="8590"/>
                    </a:cubicBezTo>
                    <a:cubicBezTo>
                      <a:pt x="32" y="8484"/>
                      <a:pt x="41" y="8379"/>
                      <a:pt x="50" y="8273"/>
                    </a:cubicBezTo>
                    <a:lnTo>
                      <a:pt x="77" y="8366"/>
                    </a:lnTo>
                    <a:lnTo>
                      <a:pt x="104" y="8975"/>
                    </a:lnTo>
                    <a:cubicBezTo>
                      <a:pt x="114" y="9308"/>
                      <a:pt x="125" y="9642"/>
                      <a:pt x="135" y="9975"/>
                    </a:cubicBezTo>
                    <a:lnTo>
                      <a:pt x="162" y="8658"/>
                    </a:lnTo>
                    <a:cubicBezTo>
                      <a:pt x="173" y="8575"/>
                      <a:pt x="183" y="8493"/>
                      <a:pt x="194" y="8410"/>
                    </a:cubicBezTo>
                    <a:cubicBezTo>
                      <a:pt x="203" y="8460"/>
                      <a:pt x="212" y="8509"/>
                      <a:pt x="221" y="8559"/>
                    </a:cubicBezTo>
                    <a:cubicBezTo>
                      <a:pt x="230" y="8807"/>
                      <a:pt x="239" y="9056"/>
                      <a:pt x="248" y="9304"/>
                    </a:cubicBezTo>
                    <a:cubicBezTo>
                      <a:pt x="258" y="9441"/>
                      <a:pt x="269" y="9577"/>
                      <a:pt x="279" y="9714"/>
                    </a:cubicBezTo>
                    <a:lnTo>
                      <a:pt x="306" y="8739"/>
                    </a:lnTo>
                    <a:cubicBezTo>
                      <a:pt x="317" y="8677"/>
                      <a:pt x="327" y="8615"/>
                      <a:pt x="338" y="8553"/>
                    </a:cubicBezTo>
                    <a:cubicBezTo>
                      <a:pt x="347" y="8627"/>
                      <a:pt x="356" y="8702"/>
                      <a:pt x="365" y="8776"/>
                    </a:cubicBezTo>
                    <a:cubicBezTo>
                      <a:pt x="374" y="9101"/>
                      <a:pt x="383" y="9427"/>
                      <a:pt x="392" y="9752"/>
                    </a:cubicBezTo>
                    <a:cubicBezTo>
                      <a:pt x="403" y="9659"/>
                      <a:pt x="413" y="9565"/>
                      <a:pt x="424" y="9472"/>
                    </a:cubicBezTo>
                    <a:cubicBezTo>
                      <a:pt x="433" y="9221"/>
                      <a:pt x="442" y="8971"/>
                      <a:pt x="451" y="8720"/>
                    </a:cubicBezTo>
                    <a:cubicBezTo>
                      <a:pt x="461" y="8656"/>
                      <a:pt x="472" y="8592"/>
                      <a:pt x="482" y="8528"/>
                    </a:cubicBezTo>
                    <a:cubicBezTo>
                      <a:pt x="491" y="8538"/>
                      <a:pt x="500" y="8549"/>
                      <a:pt x="509" y="8559"/>
                    </a:cubicBezTo>
                    <a:lnTo>
                      <a:pt x="536" y="8640"/>
                    </a:lnTo>
                    <a:cubicBezTo>
                      <a:pt x="547" y="8588"/>
                      <a:pt x="557" y="8536"/>
                      <a:pt x="568" y="8484"/>
                    </a:cubicBezTo>
                    <a:cubicBezTo>
                      <a:pt x="577" y="8316"/>
                      <a:pt x="586" y="8149"/>
                      <a:pt x="595" y="7981"/>
                    </a:cubicBezTo>
                    <a:cubicBezTo>
                      <a:pt x="604" y="7778"/>
                      <a:pt x="613" y="7576"/>
                      <a:pt x="622" y="7373"/>
                    </a:cubicBezTo>
                    <a:cubicBezTo>
                      <a:pt x="632" y="7187"/>
                      <a:pt x="643" y="7000"/>
                      <a:pt x="653" y="6814"/>
                    </a:cubicBezTo>
                    <a:cubicBezTo>
                      <a:pt x="662" y="6650"/>
                      <a:pt x="671" y="6487"/>
                      <a:pt x="680" y="6323"/>
                    </a:cubicBezTo>
                    <a:cubicBezTo>
                      <a:pt x="691" y="6180"/>
                      <a:pt x="701" y="6037"/>
                      <a:pt x="712" y="5894"/>
                    </a:cubicBezTo>
                    <a:lnTo>
                      <a:pt x="739" y="5516"/>
                    </a:lnTo>
                    <a:cubicBezTo>
                      <a:pt x="748" y="5398"/>
                      <a:pt x="757" y="5279"/>
                      <a:pt x="766" y="5161"/>
                    </a:cubicBezTo>
                    <a:cubicBezTo>
                      <a:pt x="777" y="5054"/>
                      <a:pt x="787" y="4946"/>
                      <a:pt x="798" y="4839"/>
                    </a:cubicBezTo>
                    <a:cubicBezTo>
                      <a:pt x="807" y="4737"/>
                      <a:pt x="816" y="4636"/>
                      <a:pt x="825" y="4534"/>
                    </a:cubicBezTo>
                    <a:cubicBezTo>
                      <a:pt x="835" y="4439"/>
                      <a:pt x="846" y="4343"/>
                      <a:pt x="856" y="4248"/>
                    </a:cubicBezTo>
                    <a:cubicBezTo>
                      <a:pt x="865" y="4161"/>
                      <a:pt x="874" y="4075"/>
                      <a:pt x="883" y="3988"/>
                    </a:cubicBezTo>
                    <a:lnTo>
                      <a:pt x="910" y="3745"/>
                    </a:lnTo>
                    <a:cubicBezTo>
                      <a:pt x="921" y="3671"/>
                      <a:pt x="931" y="3596"/>
                      <a:pt x="942" y="3522"/>
                    </a:cubicBezTo>
                    <a:cubicBezTo>
                      <a:pt x="951" y="3454"/>
                      <a:pt x="960" y="3385"/>
                      <a:pt x="969" y="3317"/>
                    </a:cubicBezTo>
                    <a:cubicBezTo>
                      <a:pt x="978" y="3255"/>
                      <a:pt x="987" y="3192"/>
                      <a:pt x="996" y="3130"/>
                    </a:cubicBezTo>
                    <a:cubicBezTo>
                      <a:pt x="1006" y="3070"/>
                      <a:pt x="1017" y="3010"/>
                      <a:pt x="1027" y="2950"/>
                    </a:cubicBezTo>
                    <a:cubicBezTo>
                      <a:pt x="1036" y="2896"/>
                      <a:pt x="1046" y="2843"/>
                      <a:pt x="1055" y="2789"/>
                    </a:cubicBezTo>
                    <a:cubicBezTo>
                      <a:pt x="1064" y="2737"/>
                      <a:pt x="1073" y="2686"/>
                      <a:pt x="1082" y="2634"/>
                    </a:cubicBezTo>
                    <a:cubicBezTo>
                      <a:pt x="1092" y="2586"/>
                      <a:pt x="1103" y="2539"/>
                      <a:pt x="1113" y="2491"/>
                    </a:cubicBezTo>
                    <a:cubicBezTo>
                      <a:pt x="1122" y="2443"/>
                      <a:pt x="1131" y="2396"/>
                      <a:pt x="1140" y="2348"/>
                    </a:cubicBezTo>
                    <a:cubicBezTo>
                      <a:pt x="1151" y="2304"/>
                      <a:pt x="1161" y="2261"/>
                      <a:pt x="1172" y="2217"/>
                    </a:cubicBezTo>
                    <a:cubicBezTo>
                      <a:pt x="1181" y="2174"/>
                      <a:pt x="1190" y="2130"/>
                      <a:pt x="1199" y="2087"/>
                    </a:cubicBezTo>
                    <a:cubicBezTo>
                      <a:pt x="1208" y="2048"/>
                      <a:pt x="1217" y="2008"/>
                      <a:pt x="1226" y="1969"/>
                    </a:cubicBezTo>
                    <a:cubicBezTo>
                      <a:pt x="1236" y="1930"/>
                      <a:pt x="1247" y="1890"/>
                      <a:pt x="1257" y="1851"/>
                    </a:cubicBezTo>
                    <a:cubicBezTo>
                      <a:pt x="1266" y="1816"/>
                      <a:pt x="1275" y="1780"/>
                      <a:pt x="1284" y="1745"/>
                    </a:cubicBezTo>
                    <a:cubicBezTo>
                      <a:pt x="1295" y="1710"/>
                      <a:pt x="1305" y="1675"/>
                      <a:pt x="1316" y="1640"/>
                    </a:cubicBezTo>
                    <a:cubicBezTo>
                      <a:pt x="1325" y="1605"/>
                      <a:pt x="1334" y="1569"/>
                      <a:pt x="1343" y="1534"/>
                    </a:cubicBezTo>
                    <a:lnTo>
                      <a:pt x="1370" y="1441"/>
                    </a:lnTo>
                    <a:lnTo>
                      <a:pt x="1397" y="1348"/>
                    </a:lnTo>
                    <a:cubicBezTo>
                      <a:pt x="1408" y="1319"/>
                      <a:pt x="1418" y="1290"/>
                      <a:pt x="1429" y="1261"/>
                    </a:cubicBezTo>
                    <a:cubicBezTo>
                      <a:pt x="1439" y="1232"/>
                      <a:pt x="1450" y="1203"/>
                      <a:pt x="1460" y="1174"/>
                    </a:cubicBezTo>
                    <a:lnTo>
                      <a:pt x="1487" y="1093"/>
                    </a:lnTo>
                    <a:lnTo>
                      <a:pt x="1514" y="1012"/>
                    </a:lnTo>
                    <a:cubicBezTo>
                      <a:pt x="1523" y="987"/>
                      <a:pt x="1532" y="963"/>
                      <a:pt x="1541" y="938"/>
                    </a:cubicBezTo>
                    <a:cubicBezTo>
                      <a:pt x="1552" y="915"/>
                      <a:pt x="1562" y="893"/>
                      <a:pt x="1573" y="870"/>
                    </a:cubicBezTo>
                    <a:lnTo>
                      <a:pt x="1600" y="801"/>
                    </a:lnTo>
                    <a:cubicBezTo>
                      <a:pt x="1610" y="780"/>
                      <a:pt x="1621" y="760"/>
                      <a:pt x="1631" y="739"/>
                    </a:cubicBezTo>
                    <a:cubicBezTo>
                      <a:pt x="1640" y="718"/>
                      <a:pt x="1649" y="698"/>
                      <a:pt x="1658" y="677"/>
                    </a:cubicBezTo>
                    <a:cubicBezTo>
                      <a:pt x="1667" y="656"/>
                      <a:pt x="1676" y="636"/>
                      <a:pt x="1685" y="615"/>
                    </a:cubicBezTo>
                    <a:cubicBezTo>
                      <a:pt x="1696" y="596"/>
                      <a:pt x="1706" y="578"/>
                      <a:pt x="1717" y="559"/>
                    </a:cubicBezTo>
                    <a:cubicBezTo>
                      <a:pt x="1726" y="542"/>
                      <a:pt x="1735" y="526"/>
                      <a:pt x="1744" y="509"/>
                    </a:cubicBezTo>
                    <a:cubicBezTo>
                      <a:pt x="1755" y="493"/>
                      <a:pt x="1765" y="476"/>
                      <a:pt x="1776" y="460"/>
                    </a:cubicBezTo>
                    <a:cubicBezTo>
                      <a:pt x="1785" y="443"/>
                      <a:pt x="1794" y="427"/>
                      <a:pt x="1803" y="410"/>
                    </a:cubicBezTo>
                    <a:cubicBezTo>
                      <a:pt x="1812" y="395"/>
                      <a:pt x="1821" y="381"/>
                      <a:pt x="1830" y="366"/>
                    </a:cubicBezTo>
                    <a:cubicBezTo>
                      <a:pt x="1840" y="352"/>
                      <a:pt x="1851" y="337"/>
                      <a:pt x="1861" y="323"/>
                    </a:cubicBezTo>
                    <a:cubicBezTo>
                      <a:pt x="1870" y="311"/>
                      <a:pt x="1879" y="298"/>
                      <a:pt x="1888" y="286"/>
                    </a:cubicBezTo>
                    <a:lnTo>
                      <a:pt x="1920" y="248"/>
                    </a:lnTo>
                    <a:cubicBezTo>
                      <a:pt x="1929" y="236"/>
                      <a:pt x="1938" y="223"/>
                      <a:pt x="1947" y="211"/>
                    </a:cubicBezTo>
                    <a:cubicBezTo>
                      <a:pt x="1956" y="201"/>
                      <a:pt x="1965" y="190"/>
                      <a:pt x="1974" y="180"/>
                    </a:cubicBezTo>
                    <a:lnTo>
                      <a:pt x="2005" y="149"/>
                    </a:lnTo>
                    <a:cubicBezTo>
                      <a:pt x="2014" y="141"/>
                      <a:pt x="2023" y="132"/>
                      <a:pt x="2032" y="124"/>
                    </a:cubicBezTo>
                    <a:cubicBezTo>
                      <a:pt x="2041" y="116"/>
                      <a:pt x="2050" y="107"/>
                      <a:pt x="2059" y="99"/>
                    </a:cubicBezTo>
                    <a:cubicBezTo>
                      <a:pt x="2070" y="91"/>
                      <a:pt x="2080" y="83"/>
                      <a:pt x="2091" y="75"/>
                    </a:cubicBezTo>
                    <a:cubicBezTo>
                      <a:pt x="2100" y="71"/>
                      <a:pt x="2109" y="66"/>
                      <a:pt x="2118" y="62"/>
                    </a:cubicBezTo>
                    <a:cubicBezTo>
                      <a:pt x="2129" y="56"/>
                      <a:pt x="2139" y="49"/>
                      <a:pt x="2150" y="43"/>
                    </a:cubicBezTo>
                    <a:lnTo>
                      <a:pt x="2177" y="31"/>
                    </a:lnTo>
                    <a:lnTo>
                      <a:pt x="2204" y="19"/>
                    </a:lnTo>
                    <a:cubicBezTo>
                      <a:pt x="2214" y="17"/>
                      <a:pt x="2225" y="14"/>
                      <a:pt x="2235" y="12"/>
                    </a:cubicBezTo>
                    <a:lnTo>
                      <a:pt x="2262" y="6"/>
                    </a:lnTo>
                    <a:lnTo>
                      <a:pt x="2294" y="0"/>
                    </a:lnTo>
                    <a:lnTo>
                      <a:pt x="2321" y="6"/>
                    </a:lnTo>
                    <a:lnTo>
                      <a:pt x="2348" y="6"/>
                    </a:lnTo>
                    <a:lnTo>
                      <a:pt x="3673" y="6"/>
                    </a:lnTo>
                    <a:lnTo>
                      <a:pt x="3700" y="6"/>
                    </a:lnTo>
                    <a:lnTo>
                      <a:pt x="3731" y="0"/>
                    </a:lnTo>
                    <a:lnTo>
                      <a:pt x="3758" y="0"/>
                    </a:lnTo>
                    <a:lnTo>
                      <a:pt x="3785" y="6"/>
                    </a:lnTo>
                    <a:lnTo>
                      <a:pt x="3817" y="12"/>
                    </a:lnTo>
                    <a:cubicBezTo>
                      <a:pt x="3826" y="14"/>
                      <a:pt x="3835" y="17"/>
                      <a:pt x="3844" y="19"/>
                    </a:cubicBezTo>
                    <a:cubicBezTo>
                      <a:pt x="3855" y="23"/>
                      <a:pt x="3865" y="27"/>
                      <a:pt x="3876" y="31"/>
                    </a:cubicBezTo>
                    <a:lnTo>
                      <a:pt x="3903" y="43"/>
                    </a:lnTo>
                    <a:cubicBezTo>
                      <a:pt x="3912" y="49"/>
                      <a:pt x="3921" y="56"/>
                      <a:pt x="3930" y="62"/>
                    </a:cubicBezTo>
                    <a:cubicBezTo>
                      <a:pt x="3939" y="68"/>
                      <a:pt x="3948" y="75"/>
                      <a:pt x="3957" y="81"/>
                    </a:cubicBezTo>
                    <a:lnTo>
                      <a:pt x="3988" y="106"/>
                    </a:lnTo>
                    <a:lnTo>
                      <a:pt x="4015" y="130"/>
                    </a:lnTo>
                    <a:cubicBezTo>
                      <a:pt x="4026" y="138"/>
                      <a:pt x="4036" y="147"/>
                      <a:pt x="4047" y="155"/>
                    </a:cubicBezTo>
                    <a:cubicBezTo>
                      <a:pt x="4056" y="165"/>
                      <a:pt x="4065" y="176"/>
                      <a:pt x="4074" y="186"/>
                    </a:cubicBezTo>
                    <a:cubicBezTo>
                      <a:pt x="4083" y="196"/>
                      <a:pt x="4092" y="207"/>
                      <a:pt x="4101" y="217"/>
                    </a:cubicBezTo>
                    <a:cubicBezTo>
                      <a:pt x="4111" y="230"/>
                      <a:pt x="4122" y="242"/>
                      <a:pt x="4132" y="255"/>
                    </a:cubicBezTo>
                    <a:cubicBezTo>
                      <a:pt x="4141" y="267"/>
                      <a:pt x="4151" y="280"/>
                      <a:pt x="4160" y="292"/>
                    </a:cubicBezTo>
                    <a:lnTo>
                      <a:pt x="4191" y="329"/>
                    </a:lnTo>
                    <a:cubicBezTo>
                      <a:pt x="4200" y="344"/>
                      <a:pt x="4209" y="358"/>
                      <a:pt x="4218" y="373"/>
                    </a:cubicBezTo>
                    <a:cubicBezTo>
                      <a:pt x="4227" y="389"/>
                      <a:pt x="4236" y="406"/>
                      <a:pt x="4245" y="422"/>
                    </a:cubicBezTo>
                    <a:cubicBezTo>
                      <a:pt x="4256" y="437"/>
                      <a:pt x="4266" y="451"/>
                      <a:pt x="4277" y="466"/>
                    </a:cubicBezTo>
                    <a:cubicBezTo>
                      <a:pt x="4286" y="485"/>
                      <a:pt x="4295" y="503"/>
                      <a:pt x="4304" y="522"/>
                    </a:cubicBezTo>
                    <a:cubicBezTo>
                      <a:pt x="4314" y="538"/>
                      <a:pt x="4325" y="555"/>
                      <a:pt x="4335" y="571"/>
                    </a:cubicBezTo>
                    <a:lnTo>
                      <a:pt x="4362" y="634"/>
                    </a:lnTo>
                    <a:cubicBezTo>
                      <a:pt x="4371" y="652"/>
                      <a:pt x="4380" y="671"/>
                      <a:pt x="4389" y="689"/>
                    </a:cubicBezTo>
                    <a:cubicBezTo>
                      <a:pt x="4400" y="710"/>
                      <a:pt x="4410" y="731"/>
                      <a:pt x="4421" y="752"/>
                    </a:cubicBezTo>
                    <a:cubicBezTo>
                      <a:pt x="4430" y="775"/>
                      <a:pt x="4439" y="797"/>
                      <a:pt x="4448" y="820"/>
                    </a:cubicBezTo>
                    <a:cubicBezTo>
                      <a:pt x="4457" y="843"/>
                      <a:pt x="4466" y="865"/>
                      <a:pt x="4475" y="888"/>
                    </a:cubicBezTo>
                    <a:cubicBezTo>
                      <a:pt x="4486" y="911"/>
                      <a:pt x="4496" y="934"/>
                      <a:pt x="4507" y="957"/>
                    </a:cubicBezTo>
                    <a:cubicBezTo>
                      <a:pt x="4516" y="984"/>
                      <a:pt x="4525" y="1010"/>
                      <a:pt x="4534" y="1037"/>
                    </a:cubicBezTo>
                    <a:cubicBezTo>
                      <a:pt x="4544" y="1064"/>
                      <a:pt x="4555" y="1091"/>
                      <a:pt x="4565" y="1118"/>
                    </a:cubicBezTo>
                    <a:lnTo>
                      <a:pt x="4592" y="1199"/>
                    </a:lnTo>
                    <a:lnTo>
                      <a:pt x="4619" y="1286"/>
                    </a:lnTo>
                    <a:cubicBezTo>
                      <a:pt x="4630" y="1315"/>
                      <a:pt x="4640" y="1344"/>
                      <a:pt x="4651" y="1373"/>
                    </a:cubicBezTo>
                    <a:lnTo>
                      <a:pt x="4678" y="1472"/>
                    </a:lnTo>
                    <a:cubicBezTo>
                      <a:pt x="4688" y="1503"/>
                      <a:pt x="4699" y="1534"/>
                      <a:pt x="4709" y="1565"/>
                    </a:cubicBezTo>
                    <a:cubicBezTo>
                      <a:pt x="4718" y="1600"/>
                      <a:pt x="4727" y="1636"/>
                      <a:pt x="4736" y="1671"/>
                    </a:cubicBezTo>
                    <a:lnTo>
                      <a:pt x="4763" y="1776"/>
                    </a:lnTo>
                    <a:cubicBezTo>
                      <a:pt x="4774" y="1815"/>
                      <a:pt x="4784" y="1855"/>
                      <a:pt x="4795" y="1894"/>
                    </a:cubicBezTo>
                    <a:cubicBezTo>
                      <a:pt x="4804" y="1933"/>
                      <a:pt x="4813" y="1973"/>
                      <a:pt x="4822" y="2012"/>
                    </a:cubicBezTo>
                    <a:cubicBezTo>
                      <a:pt x="4833" y="2054"/>
                      <a:pt x="4843" y="2095"/>
                      <a:pt x="4854" y="2137"/>
                    </a:cubicBezTo>
                    <a:cubicBezTo>
                      <a:pt x="4863" y="2180"/>
                      <a:pt x="4872" y="2224"/>
                      <a:pt x="4881" y="2267"/>
                    </a:cubicBezTo>
                    <a:cubicBezTo>
                      <a:pt x="4890" y="2313"/>
                      <a:pt x="4899" y="2358"/>
                      <a:pt x="4908" y="2404"/>
                    </a:cubicBezTo>
                    <a:cubicBezTo>
                      <a:pt x="4917" y="2454"/>
                      <a:pt x="4926" y="2503"/>
                      <a:pt x="4935" y="2553"/>
                    </a:cubicBezTo>
                    <a:cubicBezTo>
                      <a:pt x="4945" y="2605"/>
                      <a:pt x="4956" y="2656"/>
                      <a:pt x="4966" y="2708"/>
                    </a:cubicBezTo>
                    <a:lnTo>
                      <a:pt x="4993" y="2870"/>
                    </a:lnTo>
                    <a:cubicBezTo>
                      <a:pt x="5004" y="2928"/>
                      <a:pt x="5014" y="2985"/>
                      <a:pt x="5025" y="3043"/>
                    </a:cubicBezTo>
                    <a:cubicBezTo>
                      <a:pt x="5034" y="3105"/>
                      <a:pt x="5043" y="3168"/>
                      <a:pt x="5052" y="3230"/>
                    </a:cubicBezTo>
                    <a:cubicBezTo>
                      <a:pt x="5061" y="3296"/>
                      <a:pt x="5070" y="3363"/>
                      <a:pt x="5079" y="3429"/>
                    </a:cubicBezTo>
                    <a:cubicBezTo>
                      <a:pt x="5089" y="3501"/>
                      <a:pt x="5100" y="3574"/>
                      <a:pt x="5110" y="3646"/>
                    </a:cubicBezTo>
                    <a:cubicBezTo>
                      <a:pt x="5119" y="3725"/>
                      <a:pt x="5128" y="3803"/>
                      <a:pt x="5137" y="3882"/>
                    </a:cubicBezTo>
                    <a:cubicBezTo>
                      <a:pt x="5148" y="3969"/>
                      <a:pt x="5158" y="4056"/>
                      <a:pt x="5169" y="4143"/>
                    </a:cubicBezTo>
                    <a:cubicBezTo>
                      <a:pt x="5178" y="4242"/>
                      <a:pt x="5187" y="4342"/>
                      <a:pt x="5196" y="4441"/>
                    </a:cubicBezTo>
                    <a:lnTo>
                      <a:pt x="5223" y="4789"/>
                    </a:lnTo>
                    <a:cubicBezTo>
                      <a:pt x="5234" y="4928"/>
                      <a:pt x="5244" y="5066"/>
                      <a:pt x="5255" y="5205"/>
                    </a:cubicBezTo>
                    <a:cubicBezTo>
                      <a:pt x="5264" y="5389"/>
                      <a:pt x="5273" y="5574"/>
                      <a:pt x="5282" y="5758"/>
                    </a:cubicBezTo>
                    <a:cubicBezTo>
                      <a:pt x="5292" y="6062"/>
                      <a:pt x="5303" y="6367"/>
                      <a:pt x="5313" y="6671"/>
                    </a:cubicBezTo>
                    <a:cubicBezTo>
                      <a:pt x="5322" y="7039"/>
                      <a:pt x="5331" y="7408"/>
                      <a:pt x="5340" y="7776"/>
                    </a:cubicBezTo>
                    <a:cubicBezTo>
                      <a:pt x="5349" y="7372"/>
                      <a:pt x="5358" y="6969"/>
                      <a:pt x="5367" y="6565"/>
                    </a:cubicBezTo>
                    <a:cubicBezTo>
                      <a:pt x="5378" y="6462"/>
                      <a:pt x="5388" y="6358"/>
                      <a:pt x="5399" y="6255"/>
                    </a:cubicBezTo>
                    <a:cubicBezTo>
                      <a:pt x="5408" y="6222"/>
                      <a:pt x="5417" y="6188"/>
                      <a:pt x="5426" y="6155"/>
                    </a:cubicBezTo>
                    <a:cubicBezTo>
                      <a:pt x="5435" y="6163"/>
                      <a:pt x="5444" y="6172"/>
                      <a:pt x="5453" y="6180"/>
                    </a:cubicBezTo>
                    <a:cubicBezTo>
                      <a:pt x="5463" y="6215"/>
                      <a:pt x="5474" y="6251"/>
                      <a:pt x="5484" y="6286"/>
                    </a:cubicBezTo>
                    <a:lnTo>
                      <a:pt x="5511" y="6484"/>
                    </a:lnTo>
                    <a:cubicBezTo>
                      <a:pt x="5520" y="6590"/>
                      <a:pt x="5530" y="6695"/>
                      <a:pt x="5539" y="6801"/>
                    </a:cubicBezTo>
                    <a:cubicBezTo>
                      <a:pt x="5549" y="6992"/>
                      <a:pt x="5560" y="7182"/>
                      <a:pt x="5570" y="7373"/>
                    </a:cubicBezTo>
                    <a:cubicBezTo>
                      <a:pt x="5579" y="8064"/>
                      <a:pt x="5588" y="8756"/>
                      <a:pt x="5597" y="9447"/>
                    </a:cubicBezTo>
                    <a:cubicBezTo>
                      <a:pt x="5608" y="8838"/>
                      <a:pt x="5618" y="8230"/>
                      <a:pt x="5629" y="7621"/>
                    </a:cubicBezTo>
                    <a:lnTo>
                      <a:pt x="5656" y="7012"/>
                    </a:lnTo>
                    <a:cubicBezTo>
                      <a:pt x="5665" y="6911"/>
                      <a:pt x="5674" y="6809"/>
                      <a:pt x="5683" y="6708"/>
                    </a:cubicBezTo>
                    <a:cubicBezTo>
                      <a:pt x="5693" y="6650"/>
                      <a:pt x="5704" y="6592"/>
                      <a:pt x="5714" y="6534"/>
                    </a:cubicBezTo>
                    <a:lnTo>
                      <a:pt x="5741" y="6429"/>
                    </a:lnTo>
                    <a:cubicBezTo>
                      <a:pt x="5752" y="6414"/>
                      <a:pt x="5762" y="6400"/>
                      <a:pt x="5773" y="6385"/>
                    </a:cubicBezTo>
                    <a:lnTo>
                      <a:pt x="5800" y="6385"/>
                    </a:lnTo>
                    <a:cubicBezTo>
                      <a:pt x="5809" y="6400"/>
                      <a:pt x="5818" y="6414"/>
                      <a:pt x="5827" y="6429"/>
                    </a:cubicBezTo>
                    <a:cubicBezTo>
                      <a:pt x="5837" y="6458"/>
                      <a:pt x="5848" y="6487"/>
                      <a:pt x="5858" y="6516"/>
                    </a:cubicBezTo>
                    <a:cubicBezTo>
                      <a:pt x="5867" y="6559"/>
                      <a:pt x="5877" y="6603"/>
                      <a:pt x="5886" y="6646"/>
                    </a:cubicBezTo>
                    <a:cubicBezTo>
                      <a:pt x="5895" y="6712"/>
                      <a:pt x="5904" y="6779"/>
                      <a:pt x="5913" y="6845"/>
                    </a:cubicBezTo>
                    <a:cubicBezTo>
                      <a:pt x="5923" y="6946"/>
                      <a:pt x="5934" y="7048"/>
                      <a:pt x="5944" y="7149"/>
                    </a:cubicBezTo>
                    <a:cubicBezTo>
                      <a:pt x="5953" y="7319"/>
                      <a:pt x="5962" y="7488"/>
                      <a:pt x="5971" y="7658"/>
                    </a:cubicBezTo>
                    <a:cubicBezTo>
                      <a:pt x="5982" y="8136"/>
                      <a:pt x="5992" y="8615"/>
                      <a:pt x="6003" y="9093"/>
                    </a:cubicBezTo>
                    <a:lnTo>
                      <a:pt x="6030" y="8106"/>
                    </a:lnTo>
                    <a:cubicBezTo>
                      <a:pt x="6039" y="7866"/>
                      <a:pt x="6048" y="7625"/>
                      <a:pt x="6057" y="7385"/>
                    </a:cubicBezTo>
                    <a:cubicBezTo>
                      <a:pt x="6067" y="7263"/>
                      <a:pt x="6078" y="7141"/>
                      <a:pt x="6088" y="7019"/>
                    </a:cubicBezTo>
                    <a:cubicBezTo>
                      <a:pt x="6097" y="6942"/>
                      <a:pt x="6106" y="6866"/>
                      <a:pt x="6115" y="6789"/>
                    </a:cubicBezTo>
                    <a:cubicBezTo>
                      <a:pt x="6126" y="6737"/>
                      <a:pt x="6136" y="6686"/>
                      <a:pt x="6147" y="6634"/>
                    </a:cubicBezTo>
                    <a:cubicBezTo>
                      <a:pt x="6156" y="6601"/>
                      <a:pt x="6165" y="6567"/>
                      <a:pt x="6174" y="6534"/>
                    </a:cubicBezTo>
                    <a:cubicBezTo>
                      <a:pt x="6183" y="6513"/>
                      <a:pt x="6192" y="6493"/>
                      <a:pt x="6201" y="6472"/>
                    </a:cubicBezTo>
                    <a:cubicBezTo>
                      <a:pt x="6212" y="6462"/>
                      <a:pt x="6222" y="6451"/>
                      <a:pt x="6233" y="6441"/>
                    </a:cubicBezTo>
                    <a:lnTo>
                      <a:pt x="6260" y="6435"/>
                    </a:lnTo>
                    <a:lnTo>
                      <a:pt x="6291" y="6460"/>
                    </a:lnTo>
                    <a:cubicBezTo>
                      <a:pt x="6300" y="6479"/>
                      <a:pt x="6309" y="6497"/>
                      <a:pt x="6318" y="6516"/>
                    </a:cubicBezTo>
                    <a:lnTo>
                      <a:pt x="6345" y="6609"/>
                    </a:lnTo>
                    <a:cubicBezTo>
                      <a:pt x="6354" y="6650"/>
                      <a:pt x="6363" y="6692"/>
                      <a:pt x="6372" y="6733"/>
                    </a:cubicBezTo>
                    <a:cubicBezTo>
                      <a:pt x="6383" y="6795"/>
                      <a:pt x="6393" y="6857"/>
                      <a:pt x="6404" y="6919"/>
                    </a:cubicBezTo>
                    <a:lnTo>
                      <a:pt x="6431" y="7186"/>
                    </a:lnTo>
                    <a:cubicBezTo>
                      <a:pt x="6441" y="7323"/>
                      <a:pt x="6452" y="7459"/>
                      <a:pt x="6462" y="7596"/>
                    </a:cubicBezTo>
                    <a:lnTo>
                      <a:pt x="6489" y="8466"/>
                    </a:lnTo>
                    <a:cubicBezTo>
                      <a:pt x="6498" y="8578"/>
                      <a:pt x="6507" y="8689"/>
                      <a:pt x="6516" y="8801"/>
                    </a:cubicBezTo>
                    <a:cubicBezTo>
                      <a:pt x="6527" y="8439"/>
                      <a:pt x="6537" y="8076"/>
                      <a:pt x="6548" y="7714"/>
                    </a:cubicBezTo>
                    <a:lnTo>
                      <a:pt x="6575" y="7261"/>
                    </a:lnTo>
                    <a:cubicBezTo>
                      <a:pt x="6586" y="7168"/>
                      <a:pt x="6596" y="7074"/>
                      <a:pt x="6607" y="6981"/>
                    </a:cubicBezTo>
                    <a:lnTo>
                      <a:pt x="6634" y="6795"/>
                    </a:lnTo>
                    <a:cubicBezTo>
                      <a:pt x="6643" y="6749"/>
                      <a:pt x="6652" y="6704"/>
                      <a:pt x="6661" y="6658"/>
                    </a:cubicBezTo>
                    <a:cubicBezTo>
                      <a:pt x="6671" y="6625"/>
                      <a:pt x="6682" y="6592"/>
                      <a:pt x="6692" y="6559"/>
                    </a:cubicBezTo>
                    <a:cubicBezTo>
                      <a:pt x="6701" y="6538"/>
                      <a:pt x="6710" y="6518"/>
                      <a:pt x="6719" y="6497"/>
                    </a:cubicBezTo>
                    <a:cubicBezTo>
                      <a:pt x="6730" y="6485"/>
                      <a:pt x="6740" y="6472"/>
                      <a:pt x="6751" y="6460"/>
                    </a:cubicBezTo>
                    <a:cubicBezTo>
                      <a:pt x="6760" y="6458"/>
                      <a:pt x="6769" y="6455"/>
                      <a:pt x="6778" y="6453"/>
                    </a:cubicBezTo>
                    <a:cubicBezTo>
                      <a:pt x="6787" y="6455"/>
                      <a:pt x="6796" y="6458"/>
                      <a:pt x="6805" y="6460"/>
                    </a:cubicBezTo>
                    <a:cubicBezTo>
                      <a:pt x="6815" y="6474"/>
                      <a:pt x="6826" y="6489"/>
                      <a:pt x="6836" y="6503"/>
                    </a:cubicBezTo>
                    <a:cubicBezTo>
                      <a:pt x="6845" y="6524"/>
                      <a:pt x="6854" y="6544"/>
                      <a:pt x="6863" y="6565"/>
                    </a:cubicBezTo>
                    <a:lnTo>
                      <a:pt x="6890" y="6658"/>
                    </a:lnTo>
                    <a:cubicBezTo>
                      <a:pt x="6901" y="6702"/>
                      <a:pt x="6911" y="6745"/>
                      <a:pt x="6922" y="6789"/>
                    </a:cubicBezTo>
                    <a:lnTo>
                      <a:pt x="6949" y="6975"/>
                    </a:lnTo>
                    <a:cubicBezTo>
                      <a:pt x="6960" y="7062"/>
                      <a:pt x="6970" y="7149"/>
                      <a:pt x="6981" y="7236"/>
                    </a:cubicBezTo>
                    <a:cubicBezTo>
                      <a:pt x="6990" y="7369"/>
                      <a:pt x="6999" y="7501"/>
                      <a:pt x="7008" y="7634"/>
                    </a:cubicBezTo>
                    <a:cubicBezTo>
                      <a:pt x="7017" y="7909"/>
                      <a:pt x="7026" y="8185"/>
                      <a:pt x="7035" y="8460"/>
                    </a:cubicBezTo>
                    <a:cubicBezTo>
                      <a:pt x="7045" y="8630"/>
                      <a:pt x="7056" y="8799"/>
                      <a:pt x="7066" y="8969"/>
                    </a:cubicBezTo>
                    <a:cubicBezTo>
                      <a:pt x="7075" y="8580"/>
                      <a:pt x="7084" y="8190"/>
                      <a:pt x="7093" y="7801"/>
                    </a:cubicBezTo>
                    <a:cubicBezTo>
                      <a:pt x="7104" y="7644"/>
                      <a:pt x="7114" y="7486"/>
                      <a:pt x="7125" y="7329"/>
                    </a:cubicBezTo>
                    <a:cubicBezTo>
                      <a:pt x="7134" y="7232"/>
                      <a:pt x="7143" y="7134"/>
                      <a:pt x="7152" y="7037"/>
                    </a:cubicBezTo>
                    <a:lnTo>
                      <a:pt x="7179" y="6839"/>
                    </a:lnTo>
                    <a:cubicBezTo>
                      <a:pt x="7189" y="6791"/>
                      <a:pt x="7200" y="6744"/>
                      <a:pt x="7210" y="6696"/>
                    </a:cubicBezTo>
                    <a:cubicBezTo>
                      <a:pt x="7219" y="6661"/>
                      <a:pt x="7228" y="6625"/>
                      <a:pt x="7237" y="6590"/>
                    </a:cubicBezTo>
                    <a:cubicBezTo>
                      <a:pt x="7248" y="6565"/>
                      <a:pt x="7258" y="6541"/>
                      <a:pt x="7269" y="6516"/>
                    </a:cubicBezTo>
                    <a:cubicBezTo>
                      <a:pt x="7278" y="6501"/>
                      <a:pt x="7287" y="6487"/>
                      <a:pt x="7296" y="6472"/>
                    </a:cubicBezTo>
                    <a:cubicBezTo>
                      <a:pt x="7305" y="6464"/>
                      <a:pt x="7314" y="6455"/>
                      <a:pt x="7323" y="6447"/>
                    </a:cubicBezTo>
                    <a:lnTo>
                      <a:pt x="7350" y="6447"/>
                    </a:lnTo>
                    <a:cubicBezTo>
                      <a:pt x="7361" y="6453"/>
                      <a:pt x="7371" y="6460"/>
                      <a:pt x="7382" y="6466"/>
                    </a:cubicBezTo>
                    <a:cubicBezTo>
                      <a:pt x="7391" y="6480"/>
                      <a:pt x="7400" y="6495"/>
                      <a:pt x="7409" y="6509"/>
                    </a:cubicBezTo>
                    <a:cubicBezTo>
                      <a:pt x="7419" y="6532"/>
                      <a:pt x="7430" y="6555"/>
                      <a:pt x="7440" y="6578"/>
                    </a:cubicBezTo>
                    <a:lnTo>
                      <a:pt x="7467" y="6677"/>
                    </a:lnTo>
                    <a:cubicBezTo>
                      <a:pt x="7476" y="6723"/>
                      <a:pt x="7485" y="6768"/>
                      <a:pt x="7494" y="6814"/>
                    </a:cubicBezTo>
                    <a:cubicBezTo>
                      <a:pt x="7505" y="6878"/>
                      <a:pt x="7515" y="6942"/>
                      <a:pt x="7526" y="7006"/>
                    </a:cubicBezTo>
                    <a:lnTo>
                      <a:pt x="7553" y="7273"/>
                    </a:lnTo>
                    <a:cubicBezTo>
                      <a:pt x="7563" y="7414"/>
                      <a:pt x="7574" y="7555"/>
                      <a:pt x="7584" y="7696"/>
                    </a:cubicBezTo>
                    <a:cubicBezTo>
                      <a:pt x="7593" y="7992"/>
                      <a:pt x="7603" y="8288"/>
                      <a:pt x="7612" y="8584"/>
                    </a:cubicBezTo>
                    <a:cubicBezTo>
                      <a:pt x="7621" y="8661"/>
                      <a:pt x="7630" y="8737"/>
                      <a:pt x="7639" y="8814"/>
                    </a:cubicBezTo>
                    <a:cubicBezTo>
                      <a:pt x="7649" y="8466"/>
                      <a:pt x="7660" y="8118"/>
                      <a:pt x="7670" y="7770"/>
                    </a:cubicBezTo>
                    <a:lnTo>
                      <a:pt x="7697" y="7317"/>
                    </a:lnTo>
                    <a:cubicBezTo>
                      <a:pt x="7708" y="7222"/>
                      <a:pt x="7718" y="7126"/>
                      <a:pt x="7729" y="7031"/>
                    </a:cubicBezTo>
                    <a:lnTo>
                      <a:pt x="7756" y="6839"/>
                    </a:lnTo>
                    <a:cubicBezTo>
                      <a:pt x="7765" y="6791"/>
                      <a:pt x="7774" y="6744"/>
                      <a:pt x="7783" y="6696"/>
                    </a:cubicBezTo>
                    <a:cubicBezTo>
                      <a:pt x="7792" y="6661"/>
                      <a:pt x="7801" y="6625"/>
                      <a:pt x="7810" y="6590"/>
                    </a:cubicBezTo>
                    <a:cubicBezTo>
                      <a:pt x="7820" y="6567"/>
                      <a:pt x="7831" y="6545"/>
                      <a:pt x="7841" y="6522"/>
                    </a:cubicBezTo>
                    <a:cubicBezTo>
                      <a:pt x="7850" y="6505"/>
                      <a:pt x="7859" y="6489"/>
                      <a:pt x="7868" y="6472"/>
                    </a:cubicBezTo>
                    <a:cubicBezTo>
                      <a:pt x="7879" y="6464"/>
                      <a:pt x="7889" y="6455"/>
                      <a:pt x="7900" y="6447"/>
                    </a:cubicBezTo>
                    <a:lnTo>
                      <a:pt x="7927" y="6447"/>
                    </a:lnTo>
                    <a:cubicBezTo>
                      <a:pt x="7936" y="6453"/>
                      <a:pt x="7945" y="6460"/>
                      <a:pt x="7954" y="6466"/>
                    </a:cubicBezTo>
                    <a:cubicBezTo>
                      <a:pt x="7965" y="6480"/>
                      <a:pt x="7975" y="6495"/>
                      <a:pt x="7986" y="6509"/>
                    </a:cubicBezTo>
                    <a:lnTo>
                      <a:pt x="8013" y="6578"/>
                    </a:lnTo>
                    <a:cubicBezTo>
                      <a:pt x="8023" y="6613"/>
                      <a:pt x="8034" y="6648"/>
                      <a:pt x="8044" y="6683"/>
                    </a:cubicBezTo>
                    <a:cubicBezTo>
                      <a:pt x="8053" y="6729"/>
                      <a:pt x="8062" y="6774"/>
                      <a:pt x="8071" y="6820"/>
                    </a:cubicBezTo>
                    <a:lnTo>
                      <a:pt x="8098" y="7006"/>
                    </a:lnTo>
                    <a:cubicBezTo>
                      <a:pt x="8109" y="7097"/>
                      <a:pt x="8119" y="7189"/>
                      <a:pt x="8130" y="7280"/>
                    </a:cubicBezTo>
                    <a:cubicBezTo>
                      <a:pt x="8139" y="7425"/>
                      <a:pt x="8148" y="7569"/>
                      <a:pt x="8157" y="7714"/>
                    </a:cubicBezTo>
                    <a:cubicBezTo>
                      <a:pt x="8167" y="8033"/>
                      <a:pt x="8178" y="8352"/>
                      <a:pt x="8188" y="8671"/>
                    </a:cubicBezTo>
                    <a:cubicBezTo>
                      <a:pt x="8197" y="8679"/>
                      <a:pt x="8206" y="8688"/>
                      <a:pt x="8215" y="8696"/>
                    </a:cubicBezTo>
                    <a:cubicBezTo>
                      <a:pt x="8224" y="8371"/>
                      <a:pt x="8233" y="8045"/>
                      <a:pt x="8242" y="7720"/>
                    </a:cubicBezTo>
                    <a:cubicBezTo>
                      <a:pt x="8253" y="7575"/>
                      <a:pt x="8263" y="7431"/>
                      <a:pt x="8274" y="7286"/>
                    </a:cubicBezTo>
                    <a:cubicBezTo>
                      <a:pt x="8283" y="7193"/>
                      <a:pt x="8292" y="7099"/>
                      <a:pt x="8301" y="7006"/>
                    </a:cubicBezTo>
                    <a:lnTo>
                      <a:pt x="8328" y="6820"/>
                    </a:lnTo>
                    <a:cubicBezTo>
                      <a:pt x="8339" y="6774"/>
                      <a:pt x="8349" y="6729"/>
                      <a:pt x="8360" y="6683"/>
                    </a:cubicBezTo>
                    <a:lnTo>
                      <a:pt x="8387" y="6584"/>
                    </a:lnTo>
                    <a:cubicBezTo>
                      <a:pt x="8397" y="6561"/>
                      <a:pt x="8408" y="6539"/>
                      <a:pt x="8418" y="6516"/>
                    </a:cubicBezTo>
                    <a:cubicBezTo>
                      <a:pt x="8427" y="6501"/>
                      <a:pt x="8436" y="6487"/>
                      <a:pt x="8445" y="6472"/>
                    </a:cubicBezTo>
                    <a:cubicBezTo>
                      <a:pt x="8454" y="6466"/>
                      <a:pt x="8463" y="6459"/>
                      <a:pt x="8472" y="6453"/>
                    </a:cubicBezTo>
                    <a:cubicBezTo>
                      <a:pt x="8483" y="6455"/>
                      <a:pt x="8493" y="6458"/>
                      <a:pt x="8504" y="6460"/>
                    </a:cubicBezTo>
                    <a:cubicBezTo>
                      <a:pt x="8513" y="6470"/>
                      <a:pt x="8522" y="6481"/>
                      <a:pt x="8531" y="6491"/>
                    </a:cubicBezTo>
                    <a:cubicBezTo>
                      <a:pt x="8541" y="6512"/>
                      <a:pt x="8552" y="6532"/>
                      <a:pt x="8562" y="6553"/>
                    </a:cubicBezTo>
                    <a:lnTo>
                      <a:pt x="8589" y="6640"/>
                    </a:lnTo>
                    <a:cubicBezTo>
                      <a:pt x="8598" y="6683"/>
                      <a:pt x="8607" y="6727"/>
                      <a:pt x="8616" y="6770"/>
                    </a:cubicBezTo>
                    <a:cubicBezTo>
                      <a:pt x="8627" y="6828"/>
                      <a:pt x="8637" y="6886"/>
                      <a:pt x="8648" y="6944"/>
                    </a:cubicBezTo>
                    <a:lnTo>
                      <a:pt x="8675" y="7205"/>
                    </a:lnTo>
                    <a:cubicBezTo>
                      <a:pt x="8686" y="7342"/>
                      <a:pt x="8696" y="7478"/>
                      <a:pt x="8707" y="7615"/>
                    </a:cubicBezTo>
                    <a:cubicBezTo>
                      <a:pt x="8716" y="7897"/>
                      <a:pt x="8725" y="8178"/>
                      <a:pt x="8734" y="8460"/>
                    </a:cubicBezTo>
                    <a:cubicBezTo>
                      <a:pt x="8743" y="8586"/>
                      <a:pt x="8752" y="8713"/>
                      <a:pt x="8761" y="8839"/>
                    </a:cubicBezTo>
                    <a:cubicBezTo>
                      <a:pt x="8770" y="8470"/>
                      <a:pt x="8779" y="8102"/>
                      <a:pt x="8788" y="7733"/>
                    </a:cubicBezTo>
                    <a:cubicBezTo>
                      <a:pt x="8798" y="7578"/>
                      <a:pt x="8809" y="7422"/>
                      <a:pt x="8819" y="7267"/>
                    </a:cubicBezTo>
                    <a:cubicBezTo>
                      <a:pt x="8830" y="7172"/>
                      <a:pt x="8840" y="7076"/>
                      <a:pt x="8851" y="6981"/>
                    </a:cubicBezTo>
                    <a:lnTo>
                      <a:pt x="8878" y="6783"/>
                    </a:lnTo>
                    <a:cubicBezTo>
                      <a:pt x="8887" y="6737"/>
                      <a:pt x="8896" y="6692"/>
                      <a:pt x="8905" y="6646"/>
                    </a:cubicBezTo>
                    <a:lnTo>
                      <a:pt x="8932" y="6547"/>
                    </a:lnTo>
                    <a:cubicBezTo>
                      <a:pt x="8942" y="6526"/>
                      <a:pt x="8953" y="6505"/>
                      <a:pt x="8963" y="6484"/>
                    </a:cubicBezTo>
                    <a:lnTo>
                      <a:pt x="8991" y="6453"/>
                    </a:lnTo>
                    <a:lnTo>
                      <a:pt x="9022" y="6447"/>
                    </a:lnTo>
                    <a:cubicBezTo>
                      <a:pt x="9031" y="6455"/>
                      <a:pt x="9040" y="6464"/>
                      <a:pt x="9049" y="6472"/>
                    </a:cubicBezTo>
                    <a:cubicBezTo>
                      <a:pt x="9058" y="6491"/>
                      <a:pt x="9067" y="6509"/>
                      <a:pt x="9076" y="6528"/>
                    </a:cubicBezTo>
                    <a:cubicBezTo>
                      <a:pt x="9087" y="6559"/>
                      <a:pt x="9097" y="6590"/>
                      <a:pt x="9108" y="6621"/>
                    </a:cubicBezTo>
                    <a:cubicBezTo>
                      <a:pt x="9117" y="6667"/>
                      <a:pt x="9126" y="6712"/>
                      <a:pt x="9135" y="6758"/>
                    </a:cubicBezTo>
                    <a:cubicBezTo>
                      <a:pt x="9145" y="6824"/>
                      <a:pt x="9156" y="6891"/>
                      <a:pt x="9166" y="6957"/>
                    </a:cubicBezTo>
                    <a:cubicBezTo>
                      <a:pt x="9175" y="7060"/>
                      <a:pt x="9184" y="7164"/>
                      <a:pt x="9193" y="7267"/>
                    </a:cubicBezTo>
                    <a:cubicBezTo>
                      <a:pt x="9202" y="7449"/>
                      <a:pt x="9211" y="7632"/>
                      <a:pt x="9220" y="7814"/>
                    </a:cubicBezTo>
                    <a:cubicBezTo>
                      <a:pt x="9231" y="8497"/>
                      <a:pt x="9241" y="9180"/>
                      <a:pt x="9252" y="9863"/>
                    </a:cubicBezTo>
                    <a:lnTo>
                      <a:pt x="9279" y="7988"/>
                    </a:lnTo>
                    <a:cubicBezTo>
                      <a:pt x="9288" y="7770"/>
                      <a:pt x="9297" y="7553"/>
                      <a:pt x="9306" y="7335"/>
                    </a:cubicBezTo>
                    <a:cubicBezTo>
                      <a:pt x="9317" y="7219"/>
                      <a:pt x="9327" y="7104"/>
                      <a:pt x="9338" y="6988"/>
                    </a:cubicBezTo>
                    <a:cubicBezTo>
                      <a:pt x="9347" y="6911"/>
                      <a:pt x="9356" y="6835"/>
                      <a:pt x="9365" y="6758"/>
                    </a:cubicBezTo>
                    <a:cubicBezTo>
                      <a:pt x="9375" y="6706"/>
                      <a:pt x="9386" y="6654"/>
                      <a:pt x="9396" y="6602"/>
                    </a:cubicBezTo>
                    <a:lnTo>
                      <a:pt x="9423" y="6503"/>
                    </a:lnTo>
                    <a:cubicBezTo>
                      <a:pt x="9432" y="6484"/>
                      <a:pt x="9441" y="6466"/>
                      <a:pt x="9450" y="6447"/>
                    </a:cubicBezTo>
                    <a:cubicBezTo>
                      <a:pt x="9461" y="6443"/>
                      <a:pt x="9471" y="6439"/>
                      <a:pt x="9482" y="6435"/>
                    </a:cubicBezTo>
                    <a:cubicBezTo>
                      <a:pt x="9491" y="6443"/>
                      <a:pt x="9500" y="6452"/>
                      <a:pt x="9509" y="6460"/>
                    </a:cubicBezTo>
                    <a:cubicBezTo>
                      <a:pt x="9519" y="6485"/>
                      <a:pt x="9530" y="6509"/>
                      <a:pt x="9540" y="6534"/>
                    </a:cubicBezTo>
                    <a:cubicBezTo>
                      <a:pt x="9549" y="6578"/>
                      <a:pt x="9558" y="6621"/>
                      <a:pt x="9567" y="6665"/>
                    </a:cubicBezTo>
                    <a:cubicBezTo>
                      <a:pt x="9576" y="6737"/>
                      <a:pt x="9585" y="6810"/>
                      <a:pt x="9594" y="6882"/>
                    </a:cubicBezTo>
                    <a:cubicBezTo>
                      <a:pt x="9605" y="7002"/>
                      <a:pt x="9615" y="7122"/>
                      <a:pt x="9626" y="7242"/>
                    </a:cubicBezTo>
                    <a:cubicBezTo>
                      <a:pt x="9635" y="7488"/>
                      <a:pt x="9644" y="7735"/>
                      <a:pt x="9653" y="7981"/>
                    </a:cubicBezTo>
                    <a:cubicBezTo>
                      <a:pt x="9662" y="8261"/>
                      <a:pt x="9671" y="8540"/>
                      <a:pt x="9680" y="8820"/>
                    </a:cubicBezTo>
                    <a:cubicBezTo>
                      <a:pt x="9691" y="8375"/>
                      <a:pt x="9701" y="7929"/>
                      <a:pt x="9712" y="7484"/>
                    </a:cubicBezTo>
                    <a:cubicBezTo>
                      <a:pt x="9721" y="7327"/>
                      <a:pt x="9730" y="7169"/>
                      <a:pt x="9739" y="7012"/>
                    </a:cubicBezTo>
                    <a:cubicBezTo>
                      <a:pt x="9748" y="6927"/>
                      <a:pt x="9757" y="6843"/>
                      <a:pt x="9766" y="6758"/>
                    </a:cubicBezTo>
                    <a:cubicBezTo>
                      <a:pt x="9776" y="6710"/>
                      <a:pt x="9787" y="6663"/>
                      <a:pt x="9797" y="6615"/>
                    </a:cubicBezTo>
                    <a:cubicBezTo>
                      <a:pt x="9806" y="6596"/>
                      <a:pt x="9815" y="6578"/>
                      <a:pt x="9824" y="6559"/>
                    </a:cubicBezTo>
                    <a:cubicBezTo>
                      <a:pt x="9835" y="6569"/>
                      <a:pt x="9845" y="6580"/>
                      <a:pt x="9856" y="6590"/>
                    </a:cubicBezTo>
                    <a:cubicBezTo>
                      <a:pt x="9865" y="6629"/>
                      <a:pt x="9874" y="6669"/>
                      <a:pt x="9883" y="6708"/>
                    </a:cubicBezTo>
                    <a:cubicBezTo>
                      <a:pt x="9892" y="6789"/>
                      <a:pt x="9901" y="6869"/>
                      <a:pt x="9910" y="6950"/>
                    </a:cubicBezTo>
                    <a:cubicBezTo>
                      <a:pt x="9920" y="7101"/>
                      <a:pt x="9931" y="7253"/>
                      <a:pt x="9941" y="7404"/>
                    </a:cubicBezTo>
                    <a:cubicBezTo>
                      <a:pt x="9950" y="7775"/>
                      <a:pt x="9959" y="8145"/>
                      <a:pt x="9968" y="8516"/>
                    </a:cubicBezTo>
                    <a:cubicBezTo>
                      <a:pt x="9979" y="8429"/>
                      <a:pt x="9989" y="8342"/>
                      <a:pt x="10000" y="8255"/>
                    </a:cubicBez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0" name="Freeform: Shape 139"/>
              <p:cNvSpPr>
                <a:spLocks/>
              </p:cNvSpPr>
              <p:nvPr/>
            </p:nvSpPr>
            <p:spPr bwMode="auto">
              <a:xfrm flipH="1">
                <a:off x="6493414" y="5021567"/>
                <a:ext cx="674713" cy="645587"/>
              </a:xfrm>
              <a:custGeom>
                <a:avLst/>
                <a:gdLst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0 w 694246"/>
                  <a:gd name="connsiteY43" fmla="*/ 877914 h 877914"/>
                  <a:gd name="connsiteX44" fmla="*/ 694246 w 694246"/>
                  <a:gd name="connsiteY44" fmla="*/ 877914 h 877914"/>
                  <a:gd name="connsiteX45" fmla="*/ 689493 w 694246"/>
                  <a:gd name="connsiteY45" fmla="*/ 759431 h 877914"/>
                  <a:gd name="connsiteX46" fmla="*/ 672332 w 694246"/>
                  <a:gd name="connsiteY46" fmla="*/ 391909 h 877914"/>
                  <a:gd name="connsiteX47" fmla="*/ 661557 w 694246"/>
                  <a:gd name="connsiteY47" fmla="*/ 182489 h 877914"/>
                  <a:gd name="connsiteX48" fmla="*/ 649186 w 694246"/>
                  <a:gd name="connsiteY48" fmla="*/ 96989 h 877914"/>
                  <a:gd name="connsiteX49" fmla="*/ 638411 w 694246"/>
                  <a:gd name="connsiteY49" fmla="*/ 51413 h 877914"/>
                  <a:gd name="connsiteX50" fmla="*/ 627636 w 694246"/>
                  <a:gd name="connsiteY50" fmla="*/ 29191 h 877914"/>
                  <a:gd name="connsiteX51" fmla="*/ 614865 w 694246"/>
                  <a:gd name="connsiteY51" fmla="*/ 23352 h 877914"/>
                  <a:gd name="connsiteX52" fmla="*/ 604090 w 694246"/>
                  <a:gd name="connsiteY52" fmla="*/ 33899 h 877914"/>
                  <a:gd name="connsiteX53" fmla="*/ 591719 w 694246"/>
                  <a:gd name="connsiteY53" fmla="*/ 60830 h 877914"/>
                  <a:gd name="connsiteX54" fmla="*/ 580944 w 694246"/>
                  <a:gd name="connsiteY54" fmla="*/ 108665 h 877914"/>
                  <a:gd name="connsiteX55" fmla="*/ 570169 w 694246"/>
                  <a:gd name="connsiteY55" fmla="*/ 197555 h 877914"/>
                  <a:gd name="connsiteX56" fmla="*/ 557398 w 694246"/>
                  <a:gd name="connsiteY56" fmla="*/ 449161 h 877914"/>
                  <a:gd name="connsiteX57" fmla="*/ 546623 w 694246"/>
                  <a:gd name="connsiteY57" fmla="*/ 291154 h 877914"/>
                  <a:gd name="connsiteX58" fmla="*/ 535848 w 694246"/>
                  <a:gd name="connsiteY58" fmla="*/ 151980 h 877914"/>
                  <a:gd name="connsiteX59" fmla="*/ 523078 w 694246"/>
                  <a:gd name="connsiteY59" fmla="*/ 84182 h 877914"/>
                  <a:gd name="connsiteX60" fmla="*/ 512302 w 694246"/>
                  <a:gd name="connsiteY60" fmla="*/ 43315 h 877914"/>
                  <a:gd name="connsiteX61" fmla="*/ 501527 w 694246"/>
                  <a:gd name="connsiteY61" fmla="*/ 18644 h 877914"/>
                  <a:gd name="connsiteX62" fmla="*/ 489156 w 694246"/>
                  <a:gd name="connsiteY62" fmla="*/ 4708 h 877914"/>
                  <a:gd name="connsiteX63" fmla="*/ 478381 w 694246"/>
                  <a:gd name="connsiteY63" fmla="*/ 0 h 877914"/>
                  <a:gd name="connsiteX0" fmla="*/ 478381 w 694246"/>
                  <a:gd name="connsiteY0" fmla="*/ 0 h 877914"/>
                  <a:gd name="connsiteX1" fmla="*/ 465610 w 694246"/>
                  <a:gd name="connsiteY1" fmla="*/ 2260 h 877914"/>
                  <a:gd name="connsiteX2" fmla="*/ 454835 w 694246"/>
                  <a:gd name="connsiteY2" fmla="*/ 12806 h 877914"/>
                  <a:gd name="connsiteX3" fmla="*/ 444060 w 694246"/>
                  <a:gd name="connsiteY3" fmla="*/ 31451 h 877914"/>
                  <a:gd name="connsiteX4" fmla="*/ 431689 w 694246"/>
                  <a:gd name="connsiteY4" fmla="*/ 60830 h 877914"/>
                  <a:gd name="connsiteX5" fmla="*/ 420914 w 694246"/>
                  <a:gd name="connsiteY5" fmla="*/ 104145 h 877914"/>
                  <a:gd name="connsiteX6" fmla="*/ 408143 w 694246"/>
                  <a:gd name="connsiteY6" fmla="*/ 169495 h 877914"/>
                  <a:gd name="connsiteX7" fmla="*/ 397368 w 694246"/>
                  <a:gd name="connsiteY7" fmla="*/ 292473 h 877914"/>
                  <a:gd name="connsiteX8" fmla="*/ 386593 w 694246"/>
                  <a:gd name="connsiteY8" fmla="*/ 645587 h 877914"/>
                  <a:gd name="connsiteX9" fmla="*/ 373823 w 694246"/>
                  <a:gd name="connsiteY9" fmla="*/ 259704 h 877914"/>
                  <a:gd name="connsiteX10" fmla="*/ 363048 w 694246"/>
                  <a:gd name="connsiteY10" fmla="*/ 156688 h 877914"/>
                  <a:gd name="connsiteX11" fmla="*/ 352272 w 694246"/>
                  <a:gd name="connsiteY11" fmla="*/ 98307 h 877914"/>
                  <a:gd name="connsiteX12" fmla="*/ 339901 w 694246"/>
                  <a:gd name="connsiteY12" fmla="*/ 60830 h 877914"/>
                  <a:gd name="connsiteX13" fmla="*/ 329126 w 694246"/>
                  <a:gd name="connsiteY13" fmla="*/ 35029 h 877914"/>
                  <a:gd name="connsiteX14" fmla="*/ 316356 w 694246"/>
                  <a:gd name="connsiteY14" fmla="*/ 17514 h 877914"/>
                  <a:gd name="connsiteX15" fmla="*/ 305580 w 694246"/>
                  <a:gd name="connsiteY15" fmla="*/ 6968 h 877914"/>
                  <a:gd name="connsiteX16" fmla="*/ 294805 w 694246"/>
                  <a:gd name="connsiteY16" fmla="*/ 2260 h 877914"/>
                  <a:gd name="connsiteX17" fmla="*/ 282434 w 694246"/>
                  <a:gd name="connsiteY17" fmla="*/ 3390 h 877914"/>
                  <a:gd name="connsiteX18" fmla="*/ 271260 w 694246"/>
                  <a:gd name="connsiteY18" fmla="*/ 9228 h 877914"/>
                  <a:gd name="connsiteX19" fmla="*/ 258888 w 694246"/>
                  <a:gd name="connsiteY19" fmla="*/ 21093 h 877914"/>
                  <a:gd name="connsiteX20" fmla="*/ 248113 w 694246"/>
                  <a:gd name="connsiteY20" fmla="*/ 39737 h 877914"/>
                  <a:gd name="connsiteX21" fmla="*/ 237338 w 694246"/>
                  <a:gd name="connsiteY21" fmla="*/ 65538 h 877914"/>
                  <a:gd name="connsiteX22" fmla="*/ 226563 w 694246"/>
                  <a:gd name="connsiteY22" fmla="*/ 102827 h 877914"/>
                  <a:gd name="connsiteX23" fmla="*/ 213793 w 694246"/>
                  <a:gd name="connsiteY23" fmla="*/ 156688 h 877914"/>
                  <a:gd name="connsiteX24" fmla="*/ 201421 w 694246"/>
                  <a:gd name="connsiteY24" fmla="*/ 244449 h 877914"/>
                  <a:gd name="connsiteX25" fmla="*/ 190646 w 694246"/>
                  <a:gd name="connsiteY25" fmla="*/ 452739 h 877914"/>
                  <a:gd name="connsiteX26" fmla="*/ 179871 w 694246"/>
                  <a:gd name="connsiteY26" fmla="*/ 381363 h 877914"/>
                  <a:gd name="connsiteX27" fmla="*/ 169096 w 694246"/>
                  <a:gd name="connsiteY27" fmla="*/ 222226 h 877914"/>
                  <a:gd name="connsiteX28" fmla="*/ 156326 w 694246"/>
                  <a:gd name="connsiteY28" fmla="*/ 145012 h 877914"/>
                  <a:gd name="connsiteX29" fmla="*/ 145550 w 694246"/>
                  <a:gd name="connsiteY29" fmla="*/ 95859 h 877914"/>
                  <a:gd name="connsiteX30" fmla="*/ 132780 w 694246"/>
                  <a:gd name="connsiteY30" fmla="*/ 63090 h 877914"/>
                  <a:gd name="connsiteX31" fmla="*/ 122005 w 694246"/>
                  <a:gd name="connsiteY31" fmla="*/ 38607 h 877914"/>
                  <a:gd name="connsiteX32" fmla="*/ 111230 w 694246"/>
                  <a:gd name="connsiteY32" fmla="*/ 22223 h 877914"/>
                  <a:gd name="connsiteX33" fmla="*/ 98858 w 694246"/>
                  <a:gd name="connsiteY33" fmla="*/ 10546 h 877914"/>
                  <a:gd name="connsiteX34" fmla="*/ 88083 w 694246"/>
                  <a:gd name="connsiteY34" fmla="*/ 4708 h 877914"/>
                  <a:gd name="connsiteX35" fmla="*/ 75313 w 694246"/>
                  <a:gd name="connsiteY35" fmla="*/ 3390 h 877914"/>
                  <a:gd name="connsiteX36" fmla="*/ 64538 w 694246"/>
                  <a:gd name="connsiteY36" fmla="*/ 6968 h 877914"/>
                  <a:gd name="connsiteX37" fmla="*/ 53763 w 694246"/>
                  <a:gd name="connsiteY37" fmla="*/ 15254 h 877914"/>
                  <a:gd name="connsiteX38" fmla="*/ 41391 w 694246"/>
                  <a:gd name="connsiteY38" fmla="*/ 28061 h 877914"/>
                  <a:gd name="connsiteX39" fmla="*/ 30616 w 694246"/>
                  <a:gd name="connsiteY39" fmla="*/ 46705 h 877914"/>
                  <a:gd name="connsiteX40" fmla="*/ 17846 w 694246"/>
                  <a:gd name="connsiteY40" fmla="*/ 72506 h 877914"/>
                  <a:gd name="connsiteX41" fmla="*/ 7071 w 694246"/>
                  <a:gd name="connsiteY41" fmla="*/ 107535 h 877914"/>
                  <a:gd name="connsiteX42" fmla="*/ 0 w 694246"/>
                  <a:gd name="connsiteY42" fmla="*/ 142137 h 877914"/>
                  <a:gd name="connsiteX43" fmla="*/ 694246 w 694246"/>
                  <a:gd name="connsiteY43" fmla="*/ 877914 h 877914"/>
                  <a:gd name="connsiteX44" fmla="*/ 689493 w 694246"/>
                  <a:gd name="connsiteY44" fmla="*/ 759431 h 877914"/>
                  <a:gd name="connsiteX45" fmla="*/ 672332 w 694246"/>
                  <a:gd name="connsiteY45" fmla="*/ 391909 h 877914"/>
                  <a:gd name="connsiteX46" fmla="*/ 661557 w 694246"/>
                  <a:gd name="connsiteY46" fmla="*/ 182489 h 877914"/>
                  <a:gd name="connsiteX47" fmla="*/ 649186 w 694246"/>
                  <a:gd name="connsiteY47" fmla="*/ 96989 h 877914"/>
                  <a:gd name="connsiteX48" fmla="*/ 638411 w 694246"/>
                  <a:gd name="connsiteY48" fmla="*/ 51413 h 877914"/>
                  <a:gd name="connsiteX49" fmla="*/ 627636 w 694246"/>
                  <a:gd name="connsiteY49" fmla="*/ 29191 h 877914"/>
                  <a:gd name="connsiteX50" fmla="*/ 614865 w 694246"/>
                  <a:gd name="connsiteY50" fmla="*/ 23352 h 877914"/>
                  <a:gd name="connsiteX51" fmla="*/ 604090 w 694246"/>
                  <a:gd name="connsiteY51" fmla="*/ 33899 h 877914"/>
                  <a:gd name="connsiteX52" fmla="*/ 591719 w 694246"/>
                  <a:gd name="connsiteY52" fmla="*/ 60830 h 877914"/>
                  <a:gd name="connsiteX53" fmla="*/ 580944 w 694246"/>
                  <a:gd name="connsiteY53" fmla="*/ 108665 h 877914"/>
                  <a:gd name="connsiteX54" fmla="*/ 570169 w 694246"/>
                  <a:gd name="connsiteY54" fmla="*/ 197555 h 877914"/>
                  <a:gd name="connsiteX55" fmla="*/ 557398 w 694246"/>
                  <a:gd name="connsiteY55" fmla="*/ 449161 h 877914"/>
                  <a:gd name="connsiteX56" fmla="*/ 546623 w 694246"/>
                  <a:gd name="connsiteY56" fmla="*/ 291154 h 877914"/>
                  <a:gd name="connsiteX57" fmla="*/ 535848 w 694246"/>
                  <a:gd name="connsiteY57" fmla="*/ 151980 h 877914"/>
                  <a:gd name="connsiteX58" fmla="*/ 523078 w 694246"/>
                  <a:gd name="connsiteY58" fmla="*/ 84182 h 877914"/>
                  <a:gd name="connsiteX59" fmla="*/ 512302 w 694246"/>
                  <a:gd name="connsiteY59" fmla="*/ 43315 h 877914"/>
                  <a:gd name="connsiteX60" fmla="*/ 501527 w 694246"/>
                  <a:gd name="connsiteY60" fmla="*/ 18644 h 877914"/>
                  <a:gd name="connsiteX61" fmla="*/ 489156 w 694246"/>
                  <a:gd name="connsiteY61" fmla="*/ 4708 h 877914"/>
                  <a:gd name="connsiteX62" fmla="*/ 478381 w 694246"/>
                  <a:gd name="connsiteY62" fmla="*/ 0 h 877914"/>
                  <a:gd name="connsiteX0" fmla="*/ 478381 w 689493"/>
                  <a:gd name="connsiteY0" fmla="*/ 0 h 759431"/>
                  <a:gd name="connsiteX1" fmla="*/ 465610 w 689493"/>
                  <a:gd name="connsiteY1" fmla="*/ 2260 h 759431"/>
                  <a:gd name="connsiteX2" fmla="*/ 454835 w 689493"/>
                  <a:gd name="connsiteY2" fmla="*/ 12806 h 759431"/>
                  <a:gd name="connsiteX3" fmla="*/ 444060 w 689493"/>
                  <a:gd name="connsiteY3" fmla="*/ 31451 h 759431"/>
                  <a:gd name="connsiteX4" fmla="*/ 431689 w 689493"/>
                  <a:gd name="connsiteY4" fmla="*/ 60830 h 759431"/>
                  <a:gd name="connsiteX5" fmla="*/ 420914 w 689493"/>
                  <a:gd name="connsiteY5" fmla="*/ 104145 h 759431"/>
                  <a:gd name="connsiteX6" fmla="*/ 408143 w 689493"/>
                  <a:gd name="connsiteY6" fmla="*/ 169495 h 759431"/>
                  <a:gd name="connsiteX7" fmla="*/ 397368 w 689493"/>
                  <a:gd name="connsiteY7" fmla="*/ 292473 h 759431"/>
                  <a:gd name="connsiteX8" fmla="*/ 386593 w 689493"/>
                  <a:gd name="connsiteY8" fmla="*/ 645587 h 759431"/>
                  <a:gd name="connsiteX9" fmla="*/ 373823 w 689493"/>
                  <a:gd name="connsiteY9" fmla="*/ 259704 h 759431"/>
                  <a:gd name="connsiteX10" fmla="*/ 363048 w 689493"/>
                  <a:gd name="connsiteY10" fmla="*/ 156688 h 759431"/>
                  <a:gd name="connsiteX11" fmla="*/ 352272 w 689493"/>
                  <a:gd name="connsiteY11" fmla="*/ 98307 h 759431"/>
                  <a:gd name="connsiteX12" fmla="*/ 339901 w 689493"/>
                  <a:gd name="connsiteY12" fmla="*/ 60830 h 759431"/>
                  <a:gd name="connsiteX13" fmla="*/ 329126 w 689493"/>
                  <a:gd name="connsiteY13" fmla="*/ 35029 h 759431"/>
                  <a:gd name="connsiteX14" fmla="*/ 316356 w 689493"/>
                  <a:gd name="connsiteY14" fmla="*/ 17514 h 759431"/>
                  <a:gd name="connsiteX15" fmla="*/ 305580 w 689493"/>
                  <a:gd name="connsiteY15" fmla="*/ 6968 h 759431"/>
                  <a:gd name="connsiteX16" fmla="*/ 294805 w 689493"/>
                  <a:gd name="connsiteY16" fmla="*/ 2260 h 759431"/>
                  <a:gd name="connsiteX17" fmla="*/ 282434 w 689493"/>
                  <a:gd name="connsiteY17" fmla="*/ 3390 h 759431"/>
                  <a:gd name="connsiteX18" fmla="*/ 271260 w 689493"/>
                  <a:gd name="connsiteY18" fmla="*/ 9228 h 759431"/>
                  <a:gd name="connsiteX19" fmla="*/ 258888 w 689493"/>
                  <a:gd name="connsiteY19" fmla="*/ 21093 h 759431"/>
                  <a:gd name="connsiteX20" fmla="*/ 248113 w 689493"/>
                  <a:gd name="connsiteY20" fmla="*/ 39737 h 759431"/>
                  <a:gd name="connsiteX21" fmla="*/ 237338 w 689493"/>
                  <a:gd name="connsiteY21" fmla="*/ 65538 h 759431"/>
                  <a:gd name="connsiteX22" fmla="*/ 226563 w 689493"/>
                  <a:gd name="connsiteY22" fmla="*/ 102827 h 759431"/>
                  <a:gd name="connsiteX23" fmla="*/ 213793 w 689493"/>
                  <a:gd name="connsiteY23" fmla="*/ 156688 h 759431"/>
                  <a:gd name="connsiteX24" fmla="*/ 201421 w 689493"/>
                  <a:gd name="connsiteY24" fmla="*/ 244449 h 759431"/>
                  <a:gd name="connsiteX25" fmla="*/ 190646 w 689493"/>
                  <a:gd name="connsiteY25" fmla="*/ 452739 h 759431"/>
                  <a:gd name="connsiteX26" fmla="*/ 179871 w 689493"/>
                  <a:gd name="connsiteY26" fmla="*/ 381363 h 759431"/>
                  <a:gd name="connsiteX27" fmla="*/ 169096 w 689493"/>
                  <a:gd name="connsiteY27" fmla="*/ 222226 h 759431"/>
                  <a:gd name="connsiteX28" fmla="*/ 156326 w 689493"/>
                  <a:gd name="connsiteY28" fmla="*/ 145012 h 759431"/>
                  <a:gd name="connsiteX29" fmla="*/ 145550 w 689493"/>
                  <a:gd name="connsiteY29" fmla="*/ 95859 h 759431"/>
                  <a:gd name="connsiteX30" fmla="*/ 132780 w 689493"/>
                  <a:gd name="connsiteY30" fmla="*/ 63090 h 759431"/>
                  <a:gd name="connsiteX31" fmla="*/ 122005 w 689493"/>
                  <a:gd name="connsiteY31" fmla="*/ 38607 h 759431"/>
                  <a:gd name="connsiteX32" fmla="*/ 111230 w 689493"/>
                  <a:gd name="connsiteY32" fmla="*/ 22223 h 759431"/>
                  <a:gd name="connsiteX33" fmla="*/ 98858 w 689493"/>
                  <a:gd name="connsiteY33" fmla="*/ 10546 h 759431"/>
                  <a:gd name="connsiteX34" fmla="*/ 88083 w 689493"/>
                  <a:gd name="connsiteY34" fmla="*/ 4708 h 759431"/>
                  <a:gd name="connsiteX35" fmla="*/ 75313 w 689493"/>
                  <a:gd name="connsiteY35" fmla="*/ 3390 h 759431"/>
                  <a:gd name="connsiteX36" fmla="*/ 64538 w 689493"/>
                  <a:gd name="connsiteY36" fmla="*/ 6968 h 759431"/>
                  <a:gd name="connsiteX37" fmla="*/ 53763 w 689493"/>
                  <a:gd name="connsiteY37" fmla="*/ 15254 h 759431"/>
                  <a:gd name="connsiteX38" fmla="*/ 41391 w 689493"/>
                  <a:gd name="connsiteY38" fmla="*/ 28061 h 759431"/>
                  <a:gd name="connsiteX39" fmla="*/ 30616 w 689493"/>
                  <a:gd name="connsiteY39" fmla="*/ 46705 h 759431"/>
                  <a:gd name="connsiteX40" fmla="*/ 17846 w 689493"/>
                  <a:gd name="connsiteY40" fmla="*/ 72506 h 759431"/>
                  <a:gd name="connsiteX41" fmla="*/ 7071 w 689493"/>
                  <a:gd name="connsiteY41" fmla="*/ 107535 h 759431"/>
                  <a:gd name="connsiteX42" fmla="*/ 0 w 689493"/>
                  <a:gd name="connsiteY42" fmla="*/ 142137 h 759431"/>
                  <a:gd name="connsiteX43" fmla="*/ 689493 w 689493"/>
                  <a:gd name="connsiteY43" fmla="*/ 759431 h 759431"/>
                  <a:gd name="connsiteX44" fmla="*/ 672332 w 689493"/>
                  <a:gd name="connsiteY44" fmla="*/ 391909 h 759431"/>
                  <a:gd name="connsiteX45" fmla="*/ 661557 w 689493"/>
                  <a:gd name="connsiteY45" fmla="*/ 182489 h 759431"/>
                  <a:gd name="connsiteX46" fmla="*/ 649186 w 689493"/>
                  <a:gd name="connsiteY46" fmla="*/ 96989 h 759431"/>
                  <a:gd name="connsiteX47" fmla="*/ 638411 w 689493"/>
                  <a:gd name="connsiteY47" fmla="*/ 51413 h 759431"/>
                  <a:gd name="connsiteX48" fmla="*/ 627636 w 689493"/>
                  <a:gd name="connsiteY48" fmla="*/ 29191 h 759431"/>
                  <a:gd name="connsiteX49" fmla="*/ 614865 w 689493"/>
                  <a:gd name="connsiteY49" fmla="*/ 23352 h 759431"/>
                  <a:gd name="connsiteX50" fmla="*/ 604090 w 689493"/>
                  <a:gd name="connsiteY50" fmla="*/ 33899 h 759431"/>
                  <a:gd name="connsiteX51" fmla="*/ 591719 w 689493"/>
                  <a:gd name="connsiteY51" fmla="*/ 60830 h 759431"/>
                  <a:gd name="connsiteX52" fmla="*/ 580944 w 689493"/>
                  <a:gd name="connsiteY52" fmla="*/ 108665 h 759431"/>
                  <a:gd name="connsiteX53" fmla="*/ 570169 w 689493"/>
                  <a:gd name="connsiteY53" fmla="*/ 197555 h 759431"/>
                  <a:gd name="connsiteX54" fmla="*/ 557398 w 689493"/>
                  <a:gd name="connsiteY54" fmla="*/ 449161 h 759431"/>
                  <a:gd name="connsiteX55" fmla="*/ 546623 w 689493"/>
                  <a:gd name="connsiteY55" fmla="*/ 291154 h 759431"/>
                  <a:gd name="connsiteX56" fmla="*/ 535848 w 689493"/>
                  <a:gd name="connsiteY56" fmla="*/ 151980 h 759431"/>
                  <a:gd name="connsiteX57" fmla="*/ 523078 w 689493"/>
                  <a:gd name="connsiteY57" fmla="*/ 84182 h 759431"/>
                  <a:gd name="connsiteX58" fmla="*/ 512302 w 689493"/>
                  <a:gd name="connsiteY58" fmla="*/ 43315 h 759431"/>
                  <a:gd name="connsiteX59" fmla="*/ 501527 w 689493"/>
                  <a:gd name="connsiteY59" fmla="*/ 18644 h 759431"/>
                  <a:gd name="connsiteX60" fmla="*/ 489156 w 689493"/>
                  <a:gd name="connsiteY60" fmla="*/ 4708 h 759431"/>
                  <a:gd name="connsiteX61" fmla="*/ 478381 w 689493"/>
                  <a:gd name="connsiteY61" fmla="*/ 0 h 759431"/>
                  <a:gd name="connsiteX0" fmla="*/ 689493 w 780933"/>
                  <a:gd name="connsiteY0" fmla="*/ 759431 h 850871"/>
                  <a:gd name="connsiteX1" fmla="*/ 672332 w 780933"/>
                  <a:gd name="connsiteY1" fmla="*/ 391909 h 850871"/>
                  <a:gd name="connsiteX2" fmla="*/ 661557 w 780933"/>
                  <a:gd name="connsiteY2" fmla="*/ 182489 h 850871"/>
                  <a:gd name="connsiteX3" fmla="*/ 649186 w 780933"/>
                  <a:gd name="connsiteY3" fmla="*/ 96989 h 850871"/>
                  <a:gd name="connsiteX4" fmla="*/ 638411 w 780933"/>
                  <a:gd name="connsiteY4" fmla="*/ 51413 h 850871"/>
                  <a:gd name="connsiteX5" fmla="*/ 627636 w 780933"/>
                  <a:gd name="connsiteY5" fmla="*/ 29191 h 850871"/>
                  <a:gd name="connsiteX6" fmla="*/ 614865 w 780933"/>
                  <a:gd name="connsiteY6" fmla="*/ 23352 h 850871"/>
                  <a:gd name="connsiteX7" fmla="*/ 604090 w 780933"/>
                  <a:gd name="connsiteY7" fmla="*/ 33899 h 850871"/>
                  <a:gd name="connsiteX8" fmla="*/ 591719 w 780933"/>
                  <a:gd name="connsiteY8" fmla="*/ 60830 h 850871"/>
                  <a:gd name="connsiteX9" fmla="*/ 580944 w 780933"/>
                  <a:gd name="connsiteY9" fmla="*/ 108665 h 850871"/>
                  <a:gd name="connsiteX10" fmla="*/ 570169 w 780933"/>
                  <a:gd name="connsiteY10" fmla="*/ 197555 h 850871"/>
                  <a:gd name="connsiteX11" fmla="*/ 557398 w 780933"/>
                  <a:gd name="connsiteY11" fmla="*/ 449161 h 850871"/>
                  <a:gd name="connsiteX12" fmla="*/ 546623 w 780933"/>
                  <a:gd name="connsiteY12" fmla="*/ 291154 h 850871"/>
                  <a:gd name="connsiteX13" fmla="*/ 535848 w 780933"/>
                  <a:gd name="connsiteY13" fmla="*/ 151980 h 850871"/>
                  <a:gd name="connsiteX14" fmla="*/ 523078 w 780933"/>
                  <a:gd name="connsiteY14" fmla="*/ 84182 h 850871"/>
                  <a:gd name="connsiteX15" fmla="*/ 512302 w 780933"/>
                  <a:gd name="connsiteY15" fmla="*/ 43315 h 850871"/>
                  <a:gd name="connsiteX16" fmla="*/ 501527 w 780933"/>
                  <a:gd name="connsiteY16" fmla="*/ 18644 h 850871"/>
                  <a:gd name="connsiteX17" fmla="*/ 489156 w 780933"/>
                  <a:gd name="connsiteY17" fmla="*/ 4708 h 850871"/>
                  <a:gd name="connsiteX18" fmla="*/ 478381 w 780933"/>
                  <a:gd name="connsiteY18" fmla="*/ 0 h 850871"/>
                  <a:gd name="connsiteX19" fmla="*/ 465610 w 780933"/>
                  <a:gd name="connsiteY19" fmla="*/ 2260 h 850871"/>
                  <a:gd name="connsiteX20" fmla="*/ 454835 w 780933"/>
                  <a:gd name="connsiteY20" fmla="*/ 12806 h 850871"/>
                  <a:gd name="connsiteX21" fmla="*/ 444060 w 780933"/>
                  <a:gd name="connsiteY21" fmla="*/ 31451 h 850871"/>
                  <a:gd name="connsiteX22" fmla="*/ 431689 w 780933"/>
                  <a:gd name="connsiteY22" fmla="*/ 60830 h 850871"/>
                  <a:gd name="connsiteX23" fmla="*/ 420914 w 780933"/>
                  <a:gd name="connsiteY23" fmla="*/ 104145 h 850871"/>
                  <a:gd name="connsiteX24" fmla="*/ 408143 w 780933"/>
                  <a:gd name="connsiteY24" fmla="*/ 169495 h 850871"/>
                  <a:gd name="connsiteX25" fmla="*/ 397368 w 780933"/>
                  <a:gd name="connsiteY25" fmla="*/ 292473 h 850871"/>
                  <a:gd name="connsiteX26" fmla="*/ 386593 w 780933"/>
                  <a:gd name="connsiteY26" fmla="*/ 645587 h 850871"/>
                  <a:gd name="connsiteX27" fmla="*/ 373823 w 780933"/>
                  <a:gd name="connsiteY27" fmla="*/ 259704 h 850871"/>
                  <a:gd name="connsiteX28" fmla="*/ 363048 w 780933"/>
                  <a:gd name="connsiteY28" fmla="*/ 156688 h 850871"/>
                  <a:gd name="connsiteX29" fmla="*/ 352272 w 780933"/>
                  <a:gd name="connsiteY29" fmla="*/ 98307 h 850871"/>
                  <a:gd name="connsiteX30" fmla="*/ 339901 w 780933"/>
                  <a:gd name="connsiteY30" fmla="*/ 60830 h 850871"/>
                  <a:gd name="connsiteX31" fmla="*/ 329126 w 780933"/>
                  <a:gd name="connsiteY31" fmla="*/ 35029 h 850871"/>
                  <a:gd name="connsiteX32" fmla="*/ 316356 w 780933"/>
                  <a:gd name="connsiteY32" fmla="*/ 17514 h 850871"/>
                  <a:gd name="connsiteX33" fmla="*/ 305580 w 780933"/>
                  <a:gd name="connsiteY33" fmla="*/ 6968 h 850871"/>
                  <a:gd name="connsiteX34" fmla="*/ 294805 w 780933"/>
                  <a:gd name="connsiteY34" fmla="*/ 2260 h 850871"/>
                  <a:gd name="connsiteX35" fmla="*/ 282434 w 780933"/>
                  <a:gd name="connsiteY35" fmla="*/ 3390 h 850871"/>
                  <a:gd name="connsiteX36" fmla="*/ 271260 w 780933"/>
                  <a:gd name="connsiteY36" fmla="*/ 9228 h 850871"/>
                  <a:gd name="connsiteX37" fmla="*/ 258888 w 780933"/>
                  <a:gd name="connsiteY37" fmla="*/ 21093 h 850871"/>
                  <a:gd name="connsiteX38" fmla="*/ 248113 w 780933"/>
                  <a:gd name="connsiteY38" fmla="*/ 39737 h 850871"/>
                  <a:gd name="connsiteX39" fmla="*/ 237338 w 780933"/>
                  <a:gd name="connsiteY39" fmla="*/ 65538 h 850871"/>
                  <a:gd name="connsiteX40" fmla="*/ 226563 w 780933"/>
                  <a:gd name="connsiteY40" fmla="*/ 102827 h 850871"/>
                  <a:gd name="connsiteX41" fmla="*/ 213793 w 780933"/>
                  <a:gd name="connsiteY41" fmla="*/ 156688 h 850871"/>
                  <a:gd name="connsiteX42" fmla="*/ 201421 w 780933"/>
                  <a:gd name="connsiteY42" fmla="*/ 244449 h 850871"/>
                  <a:gd name="connsiteX43" fmla="*/ 190646 w 780933"/>
                  <a:gd name="connsiteY43" fmla="*/ 452739 h 850871"/>
                  <a:gd name="connsiteX44" fmla="*/ 179871 w 780933"/>
                  <a:gd name="connsiteY44" fmla="*/ 381363 h 850871"/>
                  <a:gd name="connsiteX45" fmla="*/ 169096 w 780933"/>
                  <a:gd name="connsiteY45" fmla="*/ 222226 h 850871"/>
                  <a:gd name="connsiteX46" fmla="*/ 156326 w 780933"/>
                  <a:gd name="connsiteY46" fmla="*/ 145012 h 850871"/>
                  <a:gd name="connsiteX47" fmla="*/ 145550 w 780933"/>
                  <a:gd name="connsiteY47" fmla="*/ 95859 h 850871"/>
                  <a:gd name="connsiteX48" fmla="*/ 132780 w 780933"/>
                  <a:gd name="connsiteY48" fmla="*/ 63090 h 850871"/>
                  <a:gd name="connsiteX49" fmla="*/ 122005 w 780933"/>
                  <a:gd name="connsiteY49" fmla="*/ 38607 h 850871"/>
                  <a:gd name="connsiteX50" fmla="*/ 111230 w 780933"/>
                  <a:gd name="connsiteY50" fmla="*/ 22223 h 850871"/>
                  <a:gd name="connsiteX51" fmla="*/ 98858 w 780933"/>
                  <a:gd name="connsiteY51" fmla="*/ 10546 h 850871"/>
                  <a:gd name="connsiteX52" fmla="*/ 88083 w 780933"/>
                  <a:gd name="connsiteY52" fmla="*/ 4708 h 850871"/>
                  <a:gd name="connsiteX53" fmla="*/ 75313 w 780933"/>
                  <a:gd name="connsiteY53" fmla="*/ 3390 h 850871"/>
                  <a:gd name="connsiteX54" fmla="*/ 64538 w 780933"/>
                  <a:gd name="connsiteY54" fmla="*/ 6968 h 850871"/>
                  <a:gd name="connsiteX55" fmla="*/ 53763 w 780933"/>
                  <a:gd name="connsiteY55" fmla="*/ 15254 h 850871"/>
                  <a:gd name="connsiteX56" fmla="*/ 41391 w 780933"/>
                  <a:gd name="connsiteY56" fmla="*/ 28061 h 850871"/>
                  <a:gd name="connsiteX57" fmla="*/ 30616 w 780933"/>
                  <a:gd name="connsiteY57" fmla="*/ 46705 h 850871"/>
                  <a:gd name="connsiteX58" fmla="*/ 17846 w 780933"/>
                  <a:gd name="connsiteY58" fmla="*/ 72506 h 850871"/>
                  <a:gd name="connsiteX59" fmla="*/ 7071 w 780933"/>
                  <a:gd name="connsiteY59" fmla="*/ 107535 h 850871"/>
                  <a:gd name="connsiteX60" fmla="*/ 0 w 780933"/>
                  <a:gd name="connsiteY60" fmla="*/ 142137 h 850871"/>
                  <a:gd name="connsiteX61" fmla="*/ 780933 w 780933"/>
                  <a:gd name="connsiteY61" fmla="*/ 850871 h 850871"/>
                  <a:gd name="connsiteX0" fmla="*/ 689493 w 689493"/>
                  <a:gd name="connsiteY0" fmla="*/ 759431 h 759431"/>
                  <a:gd name="connsiteX1" fmla="*/ 672332 w 689493"/>
                  <a:gd name="connsiteY1" fmla="*/ 391909 h 759431"/>
                  <a:gd name="connsiteX2" fmla="*/ 661557 w 689493"/>
                  <a:gd name="connsiteY2" fmla="*/ 182489 h 759431"/>
                  <a:gd name="connsiteX3" fmla="*/ 649186 w 689493"/>
                  <a:gd name="connsiteY3" fmla="*/ 96989 h 759431"/>
                  <a:gd name="connsiteX4" fmla="*/ 638411 w 689493"/>
                  <a:gd name="connsiteY4" fmla="*/ 51413 h 759431"/>
                  <a:gd name="connsiteX5" fmla="*/ 627636 w 689493"/>
                  <a:gd name="connsiteY5" fmla="*/ 29191 h 759431"/>
                  <a:gd name="connsiteX6" fmla="*/ 614865 w 689493"/>
                  <a:gd name="connsiteY6" fmla="*/ 23352 h 759431"/>
                  <a:gd name="connsiteX7" fmla="*/ 604090 w 689493"/>
                  <a:gd name="connsiteY7" fmla="*/ 33899 h 759431"/>
                  <a:gd name="connsiteX8" fmla="*/ 591719 w 689493"/>
                  <a:gd name="connsiteY8" fmla="*/ 60830 h 759431"/>
                  <a:gd name="connsiteX9" fmla="*/ 580944 w 689493"/>
                  <a:gd name="connsiteY9" fmla="*/ 108665 h 759431"/>
                  <a:gd name="connsiteX10" fmla="*/ 570169 w 689493"/>
                  <a:gd name="connsiteY10" fmla="*/ 197555 h 759431"/>
                  <a:gd name="connsiteX11" fmla="*/ 557398 w 689493"/>
                  <a:gd name="connsiteY11" fmla="*/ 449161 h 759431"/>
                  <a:gd name="connsiteX12" fmla="*/ 546623 w 689493"/>
                  <a:gd name="connsiteY12" fmla="*/ 291154 h 759431"/>
                  <a:gd name="connsiteX13" fmla="*/ 535848 w 689493"/>
                  <a:gd name="connsiteY13" fmla="*/ 151980 h 759431"/>
                  <a:gd name="connsiteX14" fmla="*/ 523078 w 689493"/>
                  <a:gd name="connsiteY14" fmla="*/ 84182 h 759431"/>
                  <a:gd name="connsiteX15" fmla="*/ 512302 w 689493"/>
                  <a:gd name="connsiteY15" fmla="*/ 43315 h 759431"/>
                  <a:gd name="connsiteX16" fmla="*/ 501527 w 689493"/>
                  <a:gd name="connsiteY16" fmla="*/ 18644 h 759431"/>
                  <a:gd name="connsiteX17" fmla="*/ 489156 w 689493"/>
                  <a:gd name="connsiteY17" fmla="*/ 4708 h 759431"/>
                  <a:gd name="connsiteX18" fmla="*/ 478381 w 689493"/>
                  <a:gd name="connsiteY18" fmla="*/ 0 h 759431"/>
                  <a:gd name="connsiteX19" fmla="*/ 465610 w 689493"/>
                  <a:gd name="connsiteY19" fmla="*/ 2260 h 759431"/>
                  <a:gd name="connsiteX20" fmla="*/ 454835 w 689493"/>
                  <a:gd name="connsiteY20" fmla="*/ 12806 h 759431"/>
                  <a:gd name="connsiteX21" fmla="*/ 444060 w 689493"/>
                  <a:gd name="connsiteY21" fmla="*/ 31451 h 759431"/>
                  <a:gd name="connsiteX22" fmla="*/ 431689 w 689493"/>
                  <a:gd name="connsiteY22" fmla="*/ 60830 h 759431"/>
                  <a:gd name="connsiteX23" fmla="*/ 420914 w 689493"/>
                  <a:gd name="connsiteY23" fmla="*/ 104145 h 759431"/>
                  <a:gd name="connsiteX24" fmla="*/ 408143 w 689493"/>
                  <a:gd name="connsiteY24" fmla="*/ 169495 h 759431"/>
                  <a:gd name="connsiteX25" fmla="*/ 397368 w 689493"/>
                  <a:gd name="connsiteY25" fmla="*/ 292473 h 759431"/>
                  <a:gd name="connsiteX26" fmla="*/ 386593 w 689493"/>
                  <a:gd name="connsiteY26" fmla="*/ 645587 h 759431"/>
                  <a:gd name="connsiteX27" fmla="*/ 373823 w 689493"/>
                  <a:gd name="connsiteY27" fmla="*/ 259704 h 759431"/>
                  <a:gd name="connsiteX28" fmla="*/ 363048 w 689493"/>
                  <a:gd name="connsiteY28" fmla="*/ 156688 h 759431"/>
                  <a:gd name="connsiteX29" fmla="*/ 352272 w 689493"/>
                  <a:gd name="connsiteY29" fmla="*/ 98307 h 759431"/>
                  <a:gd name="connsiteX30" fmla="*/ 339901 w 689493"/>
                  <a:gd name="connsiteY30" fmla="*/ 60830 h 759431"/>
                  <a:gd name="connsiteX31" fmla="*/ 329126 w 689493"/>
                  <a:gd name="connsiteY31" fmla="*/ 35029 h 759431"/>
                  <a:gd name="connsiteX32" fmla="*/ 316356 w 689493"/>
                  <a:gd name="connsiteY32" fmla="*/ 17514 h 759431"/>
                  <a:gd name="connsiteX33" fmla="*/ 305580 w 689493"/>
                  <a:gd name="connsiteY33" fmla="*/ 6968 h 759431"/>
                  <a:gd name="connsiteX34" fmla="*/ 294805 w 689493"/>
                  <a:gd name="connsiteY34" fmla="*/ 2260 h 759431"/>
                  <a:gd name="connsiteX35" fmla="*/ 282434 w 689493"/>
                  <a:gd name="connsiteY35" fmla="*/ 3390 h 759431"/>
                  <a:gd name="connsiteX36" fmla="*/ 271260 w 689493"/>
                  <a:gd name="connsiteY36" fmla="*/ 9228 h 759431"/>
                  <a:gd name="connsiteX37" fmla="*/ 258888 w 689493"/>
                  <a:gd name="connsiteY37" fmla="*/ 21093 h 759431"/>
                  <a:gd name="connsiteX38" fmla="*/ 248113 w 689493"/>
                  <a:gd name="connsiteY38" fmla="*/ 39737 h 759431"/>
                  <a:gd name="connsiteX39" fmla="*/ 237338 w 689493"/>
                  <a:gd name="connsiteY39" fmla="*/ 65538 h 759431"/>
                  <a:gd name="connsiteX40" fmla="*/ 226563 w 689493"/>
                  <a:gd name="connsiteY40" fmla="*/ 102827 h 759431"/>
                  <a:gd name="connsiteX41" fmla="*/ 213793 w 689493"/>
                  <a:gd name="connsiteY41" fmla="*/ 156688 h 759431"/>
                  <a:gd name="connsiteX42" fmla="*/ 201421 w 689493"/>
                  <a:gd name="connsiteY42" fmla="*/ 244449 h 759431"/>
                  <a:gd name="connsiteX43" fmla="*/ 190646 w 689493"/>
                  <a:gd name="connsiteY43" fmla="*/ 452739 h 759431"/>
                  <a:gd name="connsiteX44" fmla="*/ 179871 w 689493"/>
                  <a:gd name="connsiteY44" fmla="*/ 381363 h 759431"/>
                  <a:gd name="connsiteX45" fmla="*/ 169096 w 689493"/>
                  <a:gd name="connsiteY45" fmla="*/ 222226 h 759431"/>
                  <a:gd name="connsiteX46" fmla="*/ 156326 w 689493"/>
                  <a:gd name="connsiteY46" fmla="*/ 145012 h 759431"/>
                  <a:gd name="connsiteX47" fmla="*/ 145550 w 689493"/>
                  <a:gd name="connsiteY47" fmla="*/ 95859 h 759431"/>
                  <a:gd name="connsiteX48" fmla="*/ 132780 w 689493"/>
                  <a:gd name="connsiteY48" fmla="*/ 63090 h 759431"/>
                  <a:gd name="connsiteX49" fmla="*/ 122005 w 689493"/>
                  <a:gd name="connsiteY49" fmla="*/ 38607 h 759431"/>
                  <a:gd name="connsiteX50" fmla="*/ 111230 w 689493"/>
                  <a:gd name="connsiteY50" fmla="*/ 22223 h 759431"/>
                  <a:gd name="connsiteX51" fmla="*/ 98858 w 689493"/>
                  <a:gd name="connsiteY51" fmla="*/ 10546 h 759431"/>
                  <a:gd name="connsiteX52" fmla="*/ 88083 w 689493"/>
                  <a:gd name="connsiteY52" fmla="*/ 4708 h 759431"/>
                  <a:gd name="connsiteX53" fmla="*/ 75313 w 689493"/>
                  <a:gd name="connsiteY53" fmla="*/ 3390 h 759431"/>
                  <a:gd name="connsiteX54" fmla="*/ 64538 w 689493"/>
                  <a:gd name="connsiteY54" fmla="*/ 6968 h 759431"/>
                  <a:gd name="connsiteX55" fmla="*/ 53763 w 689493"/>
                  <a:gd name="connsiteY55" fmla="*/ 15254 h 759431"/>
                  <a:gd name="connsiteX56" fmla="*/ 41391 w 689493"/>
                  <a:gd name="connsiteY56" fmla="*/ 28061 h 759431"/>
                  <a:gd name="connsiteX57" fmla="*/ 30616 w 689493"/>
                  <a:gd name="connsiteY57" fmla="*/ 46705 h 759431"/>
                  <a:gd name="connsiteX58" fmla="*/ 17846 w 689493"/>
                  <a:gd name="connsiteY58" fmla="*/ 72506 h 759431"/>
                  <a:gd name="connsiteX59" fmla="*/ 7071 w 689493"/>
                  <a:gd name="connsiteY59" fmla="*/ 107535 h 759431"/>
                  <a:gd name="connsiteX60" fmla="*/ 0 w 689493"/>
                  <a:gd name="connsiteY60" fmla="*/ 142137 h 759431"/>
                  <a:gd name="connsiteX0" fmla="*/ 672332 w 672332"/>
                  <a:gd name="connsiteY0" fmla="*/ 391909 h 645587"/>
                  <a:gd name="connsiteX1" fmla="*/ 661557 w 672332"/>
                  <a:gd name="connsiteY1" fmla="*/ 182489 h 645587"/>
                  <a:gd name="connsiteX2" fmla="*/ 649186 w 672332"/>
                  <a:gd name="connsiteY2" fmla="*/ 96989 h 645587"/>
                  <a:gd name="connsiteX3" fmla="*/ 638411 w 672332"/>
                  <a:gd name="connsiteY3" fmla="*/ 51413 h 645587"/>
                  <a:gd name="connsiteX4" fmla="*/ 627636 w 672332"/>
                  <a:gd name="connsiteY4" fmla="*/ 29191 h 645587"/>
                  <a:gd name="connsiteX5" fmla="*/ 614865 w 672332"/>
                  <a:gd name="connsiteY5" fmla="*/ 23352 h 645587"/>
                  <a:gd name="connsiteX6" fmla="*/ 604090 w 672332"/>
                  <a:gd name="connsiteY6" fmla="*/ 33899 h 645587"/>
                  <a:gd name="connsiteX7" fmla="*/ 591719 w 672332"/>
                  <a:gd name="connsiteY7" fmla="*/ 60830 h 645587"/>
                  <a:gd name="connsiteX8" fmla="*/ 580944 w 672332"/>
                  <a:gd name="connsiteY8" fmla="*/ 108665 h 645587"/>
                  <a:gd name="connsiteX9" fmla="*/ 570169 w 672332"/>
                  <a:gd name="connsiteY9" fmla="*/ 197555 h 645587"/>
                  <a:gd name="connsiteX10" fmla="*/ 557398 w 672332"/>
                  <a:gd name="connsiteY10" fmla="*/ 449161 h 645587"/>
                  <a:gd name="connsiteX11" fmla="*/ 546623 w 672332"/>
                  <a:gd name="connsiteY11" fmla="*/ 291154 h 645587"/>
                  <a:gd name="connsiteX12" fmla="*/ 535848 w 672332"/>
                  <a:gd name="connsiteY12" fmla="*/ 151980 h 645587"/>
                  <a:gd name="connsiteX13" fmla="*/ 523078 w 672332"/>
                  <a:gd name="connsiteY13" fmla="*/ 84182 h 645587"/>
                  <a:gd name="connsiteX14" fmla="*/ 512302 w 672332"/>
                  <a:gd name="connsiteY14" fmla="*/ 43315 h 645587"/>
                  <a:gd name="connsiteX15" fmla="*/ 501527 w 672332"/>
                  <a:gd name="connsiteY15" fmla="*/ 18644 h 645587"/>
                  <a:gd name="connsiteX16" fmla="*/ 489156 w 672332"/>
                  <a:gd name="connsiteY16" fmla="*/ 4708 h 645587"/>
                  <a:gd name="connsiteX17" fmla="*/ 478381 w 672332"/>
                  <a:gd name="connsiteY17" fmla="*/ 0 h 645587"/>
                  <a:gd name="connsiteX18" fmla="*/ 465610 w 672332"/>
                  <a:gd name="connsiteY18" fmla="*/ 2260 h 645587"/>
                  <a:gd name="connsiteX19" fmla="*/ 454835 w 672332"/>
                  <a:gd name="connsiteY19" fmla="*/ 12806 h 645587"/>
                  <a:gd name="connsiteX20" fmla="*/ 444060 w 672332"/>
                  <a:gd name="connsiteY20" fmla="*/ 31451 h 645587"/>
                  <a:gd name="connsiteX21" fmla="*/ 431689 w 672332"/>
                  <a:gd name="connsiteY21" fmla="*/ 60830 h 645587"/>
                  <a:gd name="connsiteX22" fmla="*/ 420914 w 672332"/>
                  <a:gd name="connsiteY22" fmla="*/ 104145 h 645587"/>
                  <a:gd name="connsiteX23" fmla="*/ 408143 w 672332"/>
                  <a:gd name="connsiteY23" fmla="*/ 169495 h 645587"/>
                  <a:gd name="connsiteX24" fmla="*/ 397368 w 672332"/>
                  <a:gd name="connsiteY24" fmla="*/ 292473 h 645587"/>
                  <a:gd name="connsiteX25" fmla="*/ 386593 w 672332"/>
                  <a:gd name="connsiteY25" fmla="*/ 645587 h 645587"/>
                  <a:gd name="connsiteX26" fmla="*/ 373823 w 672332"/>
                  <a:gd name="connsiteY26" fmla="*/ 259704 h 645587"/>
                  <a:gd name="connsiteX27" fmla="*/ 363048 w 672332"/>
                  <a:gd name="connsiteY27" fmla="*/ 156688 h 645587"/>
                  <a:gd name="connsiteX28" fmla="*/ 352272 w 672332"/>
                  <a:gd name="connsiteY28" fmla="*/ 98307 h 645587"/>
                  <a:gd name="connsiteX29" fmla="*/ 339901 w 672332"/>
                  <a:gd name="connsiteY29" fmla="*/ 60830 h 645587"/>
                  <a:gd name="connsiteX30" fmla="*/ 329126 w 672332"/>
                  <a:gd name="connsiteY30" fmla="*/ 35029 h 645587"/>
                  <a:gd name="connsiteX31" fmla="*/ 316356 w 672332"/>
                  <a:gd name="connsiteY31" fmla="*/ 17514 h 645587"/>
                  <a:gd name="connsiteX32" fmla="*/ 305580 w 672332"/>
                  <a:gd name="connsiteY32" fmla="*/ 6968 h 645587"/>
                  <a:gd name="connsiteX33" fmla="*/ 294805 w 672332"/>
                  <a:gd name="connsiteY33" fmla="*/ 2260 h 645587"/>
                  <a:gd name="connsiteX34" fmla="*/ 282434 w 672332"/>
                  <a:gd name="connsiteY34" fmla="*/ 3390 h 645587"/>
                  <a:gd name="connsiteX35" fmla="*/ 271260 w 672332"/>
                  <a:gd name="connsiteY35" fmla="*/ 9228 h 645587"/>
                  <a:gd name="connsiteX36" fmla="*/ 258888 w 672332"/>
                  <a:gd name="connsiteY36" fmla="*/ 21093 h 645587"/>
                  <a:gd name="connsiteX37" fmla="*/ 248113 w 672332"/>
                  <a:gd name="connsiteY37" fmla="*/ 39737 h 645587"/>
                  <a:gd name="connsiteX38" fmla="*/ 237338 w 672332"/>
                  <a:gd name="connsiteY38" fmla="*/ 65538 h 645587"/>
                  <a:gd name="connsiteX39" fmla="*/ 226563 w 672332"/>
                  <a:gd name="connsiteY39" fmla="*/ 102827 h 645587"/>
                  <a:gd name="connsiteX40" fmla="*/ 213793 w 672332"/>
                  <a:gd name="connsiteY40" fmla="*/ 156688 h 645587"/>
                  <a:gd name="connsiteX41" fmla="*/ 201421 w 672332"/>
                  <a:gd name="connsiteY41" fmla="*/ 244449 h 645587"/>
                  <a:gd name="connsiteX42" fmla="*/ 190646 w 672332"/>
                  <a:gd name="connsiteY42" fmla="*/ 452739 h 645587"/>
                  <a:gd name="connsiteX43" fmla="*/ 179871 w 672332"/>
                  <a:gd name="connsiteY43" fmla="*/ 381363 h 645587"/>
                  <a:gd name="connsiteX44" fmla="*/ 169096 w 672332"/>
                  <a:gd name="connsiteY44" fmla="*/ 222226 h 645587"/>
                  <a:gd name="connsiteX45" fmla="*/ 156326 w 672332"/>
                  <a:gd name="connsiteY45" fmla="*/ 145012 h 645587"/>
                  <a:gd name="connsiteX46" fmla="*/ 145550 w 672332"/>
                  <a:gd name="connsiteY46" fmla="*/ 95859 h 645587"/>
                  <a:gd name="connsiteX47" fmla="*/ 132780 w 672332"/>
                  <a:gd name="connsiteY47" fmla="*/ 63090 h 645587"/>
                  <a:gd name="connsiteX48" fmla="*/ 122005 w 672332"/>
                  <a:gd name="connsiteY48" fmla="*/ 38607 h 645587"/>
                  <a:gd name="connsiteX49" fmla="*/ 111230 w 672332"/>
                  <a:gd name="connsiteY49" fmla="*/ 22223 h 645587"/>
                  <a:gd name="connsiteX50" fmla="*/ 98858 w 672332"/>
                  <a:gd name="connsiteY50" fmla="*/ 10546 h 645587"/>
                  <a:gd name="connsiteX51" fmla="*/ 88083 w 672332"/>
                  <a:gd name="connsiteY51" fmla="*/ 4708 h 645587"/>
                  <a:gd name="connsiteX52" fmla="*/ 75313 w 672332"/>
                  <a:gd name="connsiteY52" fmla="*/ 3390 h 645587"/>
                  <a:gd name="connsiteX53" fmla="*/ 64538 w 672332"/>
                  <a:gd name="connsiteY53" fmla="*/ 6968 h 645587"/>
                  <a:gd name="connsiteX54" fmla="*/ 53763 w 672332"/>
                  <a:gd name="connsiteY54" fmla="*/ 15254 h 645587"/>
                  <a:gd name="connsiteX55" fmla="*/ 41391 w 672332"/>
                  <a:gd name="connsiteY55" fmla="*/ 28061 h 645587"/>
                  <a:gd name="connsiteX56" fmla="*/ 30616 w 672332"/>
                  <a:gd name="connsiteY56" fmla="*/ 46705 h 645587"/>
                  <a:gd name="connsiteX57" fmla="*/ 17846 w 672332"/>
                  <a:gd name="connsiteY57" fmla="*/ 72506 h 645587"/>
                  <a:gd name="connsiteX58" fmla="*/ 7071 w 672332"/>
                  <a:gd name="connsiteY58" fmla="*/ 107535 h 645587"/>
                  <a:gd name="connsiteX59" fmla="*/ 0 w 672332"/>
                  <a:gd name="connsiteY59" fmla="*/ 142137 h 645587"/>
                  <a:gd name="connsiteX0" fmla="*/ 674713 w 674713"/>
                  <a:gd name="connsiteY0" fmla="*/ 363334 h 645587"/>
                  <a:gd name="connsiteX1" fmla="*/ 661557 w 674713"/>
                  <a:gd name="connsiteY1" fmla="*/ 182489 h 645587"/>
                  <a:gd name="connsiteX2" fmla="*/ 649186 w 674713"/>
                  <a:gd name="connsiteY2" fmla="*/ 96989 h 645587"/>
                  <a:gd name="connsiteX3" fmla="*/ 638411 w 674713"/>
                  <a:gd name="connsiteY3" fmla="*/ 51413 h 645587"/>
                  <a:gd name="connsiteX4" fmla="*/ 627636 w 674713"/>
                  <a:gd name="connsiteY4" fmla="*/ 29191 h 645587"/>
                  <a:gd name="connsiteX5" fmla="*/ 614865 w 674713"/>
                  <a:gd name="connsiteY5" fmla="*/ 23352 h 645587"/>
                  <a:gd name="connsiteX6" fmla="*/ 604090 w 674713"/>
                  <a:gd name="connsiteY6" fmla="*/ 33899 h 645587"/>
                  <a:gd name="connsiteX7" fmla="*/ 591719 w 674713"/>
                  <a:gd name="connsiteY7" fmla="*/ 60830 h 645587"/>
                  <a:gd name="connsiteX8" fmla="*/ 580944 w 674713"/>
                  <a:gd name="connsiteY8" fmla="*/ 108665 h 645587"/>
                  <a:gd name="connsiteX9" fmla="*/ 570169 w 674713"/>
                  <a:gd name="connsiteY9" fmla="*/ 197555 h 645587"/>
                  <a:gd name="connsiteX10" fmla="*/ 557398 w 674713"/>
                  <a:gd name="connsiteY10" fmla="*/ 449161 h 645587"/>
                  <a:gd name="connsiteX11" fmla="*/ 546623 w 674713"/>
                  <a:gd name="connsiteY11" fmla="*/ 291154 h 645587"/>
                  <a:gd name="connsiteX12" fmla="*/ 535848 w 674713"/>
                  <a:gd name="connsiteY12" fmla="*/ 151980 h 645587"/>
                  <a:gd name="connsiteX13" fmla="*/ 523078 w 674713"/>
                  <a:gd name="connsiteY13" fmla="*/ 84182 h 645587"/>
                  <a:gd name="connsiteX14" fmla="*/ 512302 w 674713"/>
                  <a:gd name="connsiteY14" fmla="*/ 43315 h 645587"/>
                  <a:gd name="connsiteX15" fmla="*/ 501527 w 674713"/>
                  <a:gd name="connsiteY15" fmla="*/ 18644 h 645587"/>
                  <a:gd name="connsiteX16" fmla="*/ 489156 w 674713"/>
                  <a:gd name="connsiteY16" fmla="*/ 4708 h 645587"/>
                  <a:gd name="connsiteX17" fmla="*/ 478381 w 674713"/>
                  <a:gd name="connsiteY17" fmla="*/ 0 h 645587"/>
                  <a:gd name="connsiteX18" fmla="*/ 465610 w 674713"/>
                  <a:gd name="connsiteY18" fmla="*/ 2260 h 645587"/>
                  <a:gd name="connsiteX19" fmla="*/ 454835 w 674713"/>
                  <a:gd name="connsiteY19" fmla="*/ 12806 h 645587"/>
                  <a:gd name="connsiteX20" fmla="*/ 444060 w 674713"/>
                  <a:gd name="connsiteY20" fmla="*/ 31451 h 645587"/>
                  <a:gd name="connsiteX21" fmla="*/ 431689 w 674713"/>
                  <a:gd name="connsiteY21" fmla="*/ 60830 h 645587"/>
                  <a:gd name="connsiteX22" fmla="*/ 420914 w 674713"/>
                  <a:gd name="connsiteY22" fmla="*/ 104145 h 645587"/>
                  <a:gd name="connsiteX23" fmla="*/ 408143 w 674713"/>
                  <a:gd name="connsiteY23" fmla="*/ 169495 h 645587"/>
                  <a:gd name="connsiteX24" fmla="*/ 397368 w 674713"/>
                  <a:gd name="connsiteY24" fmla="*/ 292473 h 645587"/>
                  <a:gd name="connsiteX25" fmla="*/ 386593 w 674713"/>
                  <a:gd name="connsiteY25" fmla="*/ 645587 h 645587"/>
                  <a:gd name="connsiteX26" fmla="*/ 373823 w 674713"/>
                  <a:gd name="connsiteY26" fmla="*/ 259704 h 645587"/>
                  <a:gd name="connsiteX27" fmla="*/ 363048 w 674713"/>
                  <a:gd name="connsiteY27" fmla="*/ 156688 h 645587"/>
                  <a:gd name="connsiteX28" fmla="*/ 352272 w 674713"/>
                  <a:gd name="connsiteY28" fmla="*/ 98307 h 645587"/>
                  <a:gd name="connsiteX29" fmla="*/ 339901 w 674713"/>
                  <a:gd name="connsiteY29" fmla="*/ 60830 h 645587"/>
                  <a:gd name="connsiteX30" fmla="*/ 329126 w 674713"/>
                  <a:gd name="connsiteY30" fmla="*/ 35029 h 645587"/>
                  <a:gd name="connsiteX31" fmla="*/ 316356 w 674713"/>
                  <a:gd name="connsiteY31" fmla="*/ 17514 h 645587"/>
                  <a:gd name="connsiteX32" fmla="*/ 305580 w 674713"/>
                  <a:gd name="connsiteY32" fmla="*/ 6968 h 645587"/>
                  <a:gd name="connsiteX33" fmla="*/ 294805 w 674713"/>
                  <a:gd name="connsiteY33" fmla="*/ 2260 h 645587"/>
                  <a:gd name="connsiteX34" fmla="*/ 282434 w 674713"/>
                  <a:gd name="connsiteY34" fmla="*/ 3390 h 645587"/>
                  <a:gd name="connsiteX35" fmla="*/ 271260 w 674713"/>
                  <a:gd name="connsiteY35" fmla="*/ 9228 h 645587"/>
                  <a:gd name="connsiteX36" fmla="*/ 258888 w 674713"/>
                  <a:gd name="connsiteY36" fmla="*/ 21093 h 645587"/>
                  <a:gd name="connsiteX37" fmla="*/ 248113 w 674713"/>
                  <a:gd name="connsiteY37" fmla="*/ 39737 h 645587"/>
                  <a:gd name="connsiteX38" fmla="*/ 237338 w 674713"/>
                  <a:gd name="connsiteY38" fmla="*/ 65538 h 645587"/>
                  <a:gd name="connsiteX39" fmla="*/ 226563 w 674713"/>
                  <a:gd name="connsiteY39" fmla="*/ 102827 h 645587"/>
                  <a:gd name="connsiteX40" fmla="*/ 213793 w 674713"/>
                  <a:gd name="connsiteY40" fmla="*/ 156688 h 645587"/>
                  <a:gd name="connsiteX41" fmla="*/ 201421 w 674713"/>
                  <a:gd name="connsiteY41" fmla="*/ 244449 h 645587"/>
                  <a:gd name="connsiteX42" fmla="*/ 190646 w 674713"/>
                  <a:gd name="connsiteY42" fmla="*/ 452739 h 645587"/>
                  <a:gd name="connsiteX43" fmla="*/ 179871 w 674713"/>
                  <a:gd name="connsiteY43" fmla="*/ 381363 h 645587"/>
                  <a:gd name="connsiteX44" fmla="*/ 169096 w 674713"/>
                  <a:gd name="connsiteY44" fmla="*/ 222226 h 645587"/>
                  <a:gd name="connsiteX45" fmla="*/ 156326 w 674713"/>
                  <a:gd name="connsiteY45" fmla="*/ 145012 h 645587"/>
                  <a:gd name="connsiteX46" fmla="*/ 145550 w 674713"/>
                  <a:gd name="connsiteY46" fmla="*/ 95859 h 645587"/>
                  <a:gd name="connsiteX47" fmla="*/ 132780 w 674713"/>
                  <a:gd name="connsiteY47" fmla="*/ 63090 h 645587"/>
                  <a:gd name="connsiteX48" fmla="*/ 122005 w 674713"/>
                  <a:gd name="connsiteY48" fmla="*/ 38607 h 645587"/>
                  <a:gd name="connsiteX49" fmla="*/ 111230 w 674713"/>
                  <a:gd name="connsiteY49" fmla="*/ 22223 h 645587"/>
                  <a:gd name="connsiteX50" fmla="*/ 98858 w 674713"/>
                  <a:gd name="connsiteY50" fmla="*/ 10546 h 645587"/>
                  <a:gd name="connsiteX51" fmla="*/ 88083 w 674713"/>
                  <a:gd name="connsiteY51" fmla="*/ 4708 h 645587"/>
                  <a:gd name="connsiteX52" fmla="*/ 75313 w 674713"/>
                  <a:gd name="connsiteY52" fmla="*/ 3390 h 645587"/>
                  <a:gd name="connsiteX53" fmla="*/ 64538 w 674713"/>
                  <a:gd name="connsiteY53" fmla="*/ 6968 h 645587"/>
                  <a:gd name="connsiteX54" fmla="*/ 53763 w 674713"/>
                  <a:gd name="connsiteY54" fmla="*/ 15254 h 645587"/>
                  <a:gd name="connsiteX55" fmla="*/ 41391 w 674713"/>
                  <a:gd name="connsiteY55" fmla="*/ 28061 h 645587"/>
                  <a:gd name="connsiteX56" fmla="*/ 30616 w 674713"/>
                  <a:gd name="connsiteY56" fmla="*/ 46705 h 645587"/>
                  <a:gd name="connsiteX57" fmla="*/ 17846 w 674713"/>
                  <a:gd name="connsiteY57" fmla="*/ 72506 h 645587"/>
                  <a:gd name="connsiteX58" fmla="*/ 7071 w 674713"/>
                  <a:gd name="connsiteY58" fmla="*/ 107535 h 645587"/>
                  <a:gd name="connsiteX59" fmla="*/ 0 w 674713"/>
                  <a:gd name="connsiteY59" fmla="*/ 142137 h 64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74713" h="645587">
                    <a:moveTo>
                      <a:pt x="674713" y="363334"/>
                    </a:moveTo>
                    <a:cubicBezTo>
                      <a:pt x="671122" y="293465"/>
                      <a:pt x="665149" y="252359"/>
                      <a:pt x="661557" y="182489"/>
                    </a:cubicBezTo>
                    <a:cubicBezTo>
                      <a:pt x="657567" y="154052"/>
                      <a:pt x="653177" y="125426"/>
                      <a:pt x="649186" y="96989"/>
                    </a:cubicBezTo>
                    <a:cubicBezTo>
                      <a:pt x="645594" y="81734"/>
                      <a:pt x="642003" y="66668"/>
                      <a:pt x="638411" y="51413"/>
                    </a:cubicBezTo>
                    <a:cubicBezTo>
                      <a:pt x="634819" y="44069"/>
                      <a:pt x="631228" y="36535"/>
                      <a:pt x="627636" y="29191"/>
                    </a:cubicBezTo>
                    <a:cubicBezTo>
                      <a:pt x="623246" y="27307"/>
                      <a:pt x="619255" y="25236"/>
                      <a:pt x="614865" y="23352"/>
                    </a:cubicBezTo>
                    <a:cubicBezTo>
                      <a:pt x="611274" y="26931"/>
                      <a:pt x="607682" y="30321"/>
                      <a:pt x="604090" y="33899"/>
                    </a:cubicBezTo>
                    <a:cubicBezTo>
                      <a:pt x="600099" y="42939"/>
                      <a:pt x="595710" y="51790"/>
                      <a:pt x="591719" y="60830"/>
                    </a:cubicBezTo>
                    <a:cubicBezTo>
                      <a:pt x="588127" y="76838"/>
                      <a:pt x="584535" y="92657"/>
                      <a:pt x="580944" y="108665"/>
                    </a:cubicBezTo>
                    <a:cubicBezTo>
                      <a:pt x="577352" y="138232"/>
                      <a:pt x="573760" y="167988"/>
                      <a:pt x="570169" y="197555"/>
                    </a:cubicBezTo>
                    <a:cubicBezTo>
                      <a:pt x="565779" y="281361"/>
                      <a:pt x="561788" y="365355"/>
                      <a:pt x="557398" y="449161"/>
                    </a:cubicBezTo>
                    <a:cubicBezTo>
                      <a:pt x="553807" y="396429"/>
                      <a:pt x="550215" y="343886"/>
                      <a:pt x="546623" y="291154"/>
                    </a:cubicBezTo>
                    <a:cubicBezTo>
                      <a:pt x="543031" y="244826"/>
                      <a:pt x="539440" y="198309"/>
                      <a:pt x="535848" y="151980"/>
                    </a:cubicBezTo>
                    <a:cubicBezTo>
                      <a:pt x="531458" y="129381"/>
                      <a:pt x="527467" y="106782"/>
                      <a:pt x="523078" y="84182"/>
                    </a:cubicBezTo>
                    <a:cubicBezTo>
                      <a:pt x="519486" y="70623"/>
                      <a:pt x="515894" y="56875"/>
                      <a:pt x="512302" y="43315"/>
                    </a:cubicBezTo>
                    <a:cubicBezTo>
                      <a:pt x="508711" y="35029"/>
                      <a:pt x="505119" y="26931"/>
                      <a:pt x="501527" y="18644"/>
                    </a:cubicBezTo>
                    <a:cubicBezTo>
                      <a:pt x="497537" y="13936"/>
                      <a:pt x="493147" y="9416"/>
                      <a:pt x="489156" y="4708"/>
                    </a:cubicBezTo>
                    <a:cubicBezTo>
                      <a:pt x="485564" y="3201"/>
                      <a:pt x="481973" y="1507"/>
                      <a:pt x="478381" y="0"/>
                    </a:cubicBezTo>
                    <a:lnTo>
                      <a:pt x="465610" y="2260"/>
                    </a:lnTo>
                    <a:cubicBezTo>
                      <a:pt x="462019" y="5838"/>
                      <a:pt x="458427" y="9228"/>
                      <a:pt x="454835" y="12806"/>
                    </a:cubicBezTo>
                    <a:lnTo>
                      <a:pt x="444060" y="31451"/>
                    </a:lnTo>
                    <a:cubicBezTo>
                      <a:pt x="440070" y="41244"/>
                      <a:pt x="435680" y="51037"/>
                      <a:pt x="431689" y="60830"/>
                    </a:cubicBezTo>
                    <a:cubicBezTo>
                      <a:pt x="428097" y="75331"/>
                      <a:pt x="424505" y="89644"/>
                      <a:pt x="420914" y="104145"/>
                    </a:cubicBezTo>
                    <a:cubicBezTo>
                      <a:pt x="416524" y="125991"/>
                      <a:pt x="412533" y="147649"/>
                      <a:pt x="408143" y="169495"/>
                    </a:cubicBezTo>
                    <a:cubicBezTo>
                      <a:pt x="404552" y="210550"/>
                      <a:pt x="400960" y="251417"/>
                      <a:pt x="397368" y="292473"/>
                    </a:cubicBezTo>
                    <a:lnTo>
                      <a:pt x="386593" y="645587"/>
                    </a:lnTo>
                    <a:cubicBezTo>
                      <a:pt x="382203" y="516959"/>
                      <a:pt x="378213" y="388331"/>
                      <a:pt x="373823" y="259704"/>
                    </a:cubicBezTo>
                    <a:cubicBezTo>
                      <a:pt x="370231" y="225428"/>
                      <a:pt x="366639" y="190964"/>
                      <a:pt x="363048" y="156688"/>
                    </a:cubicBezTo>
                    <a:cubicBezTo>
                      <a:pt x="359456" y="137291"/>
                      <a:pt x="355864" y="117705"/>
                      <a:pt x="352272" y="98307"/>
                    </a:cubicBezTo>
                    <a:cubicBezTo>
                      <a:pt x="348282" y="85877"/>
                      <a:pt x="343892" y="73259"/>
                      <a:pt x="339901" y="60830"/>
                    </a:cubicBezTo>
                    <a:cubicBezTo>
                      <a:pt x="336309" y="52167"/>
                      <a:pt x="332718" y="43692"/>
                      <a:pt x="329126" y="35029"/>
                    </a:cubicBezTo>
                    <a:cubicBezTo>
                      <a:pt x="324736" y="29191"/>
                      <a:pt x="320745" y="23352"/>
                      <a:pt x="316356" y="17514"/>
                    </a:cubicBezTo>
                    <a:cubicBezTo>
                      <a:pt x="312764" y="13936"/>
                      <a:pt x="309172" y="10546"/>
                      <a:pt x="305580" y="6968"/>
                    </a:cubicBezTo>
                    <a:cubicBezTo>
                      <a:pt x="301989" y="5461"/>
                      <a:pt x="298397" y="3766"/>
                      <a:pt x="294805" y="2260"/>
                    </a:cubicBezTo>
                    <a:lnTo>
                      <a:pt x="282434" y="3390"/>
                    </a:lnTo>
                    <a:lnTo>
                      <a:pt x="271260" y="9228"/>
                    </a:lnTo>
                    <a:cubicBezTo>
                      <a:pt x="267269" y="13183"/>
                      <a:pt x="262879" y="17138"/>
                      <a:pt x="258888" y="21093"/>
                    </a:cubicBezTo>
                    <a:lnTo>
                      <a:pt x="248113" y="39737"/>
                    </a:lnTo>
                    <a:cubicBezTo>
                      <a:pt x="244522" y="48400"/>
                      <a:pt x="240930" y="56875"/>
                      <a:pt x="237338" y="65538"/>
                    </a:cubicBezTo>
                    <a:lnTo>
                      <a:pt x="226563" y="102827"/>
                    </a:lnTo>
                    <a:cubicBezTo>
                      <a:pt x="222173" y="120718"/>
                      <a:pt x="218183" y="138797"/>
                      <a:pt x="213793" y="156688"/>
                    </a:cubicBezTo>
                    <a:cubicBezTo>
                      <a:pt x="209802" y="185879"/>
                      <a:pt x="205412" y="215258"/>
                      <a:pt x="201421" y="244449"/>
                    </a:cubicBezTo>
                    <a:cubicBezTo>
                      <a:pt x="197830" y="313942"/>
                      <a:pt x="194238" y="383246"/>
                      <a:pt x="190646" y="452739"/>
                    </a:cubicBezTo>
                    <a:cubicBezTo>
                      <a:pt x="187055" y="429010"/>
                      <a:pt x="183463" y="405092"/>
                      <a:pt x="179871" y="381363"/>
                    </a:cubicBezTo>
                    <a:cubicBezTo>
                      <a:pt x="176279" y="328255"/>
                      <a:pt x="172688" y="275335"/>
                      <a:pt x="169096" y="222226"/>
                    </a:cubicBezTo>
                    <a:cubicBezTo>
                      <a:pt x="164706" y="196426"/>
                      <a:pt x="160715" y="170813"/>
                      <a:pt x="156326" y="145012"/>
                    </a:cubicBezTo>
                    <a:lnTo>
                      <a:pt x="145550" y="95859"/>
                    </a:lnTo>
                    <a:cubicBezTo>
                      <a:pt x="141161" y="84936"/>
                      <a:pt x="137170" y="74013"/>
                      <a:pt x="132780" y="63090"/>
                    </a:cubicBezTo>
                    <a:cubicBezTo>
                      <a:pt x="129188" y="54992"/>
                      <a:pt x="125597" y="46705"/>
                      <a:pt x="122005" y="38607"/>
                    </a:cubicBezTo>
                    <a:lnTo>
                      <a:pt x="111230" y="22223"/>
                    </a:lnTo>
                    <a:cubicBezTo>
                      <a:pt x="107239" y="18268"/>
                      <a:pt x="102849" y="14501"/>
                      <a:pt x="98858" y="10546"/>
                    </a:cubicBezTo>
                    <a:cubicBezTo>
                      <a:pt x="95267" y="8663"/>
                      <a:pt x="91675" y="6591"/>
                      <a:pt x="88083" y="4708"/>
                    </a:cubicBezTo>
                    <a:cubicBezTo>
                      <a:pt x="83693" y="4331"/>
                      <a:pt x="79703" y="3766"/>
                      <a:pt x="75313" y="3390"/>
                    </a:cubicBezTo>
                    <a:cubicBezTo>
                      <a:pt x="71721" y="4520"/>
                      <a:pt x="68129" y="5838"/>
                      <a:pt x="64538" y="6968"/>
                    </a:cubicBezTo>
                    <a:cubicBezTo>
                      <a:pt x="60946" y="9793"/>
                      <a:pt x="57354" y="12430"/>
                      <a:pt x="53763" y="15254"/>
                    </a:cubicBezTo>
                    <a:cubicBezTo>
                      <a:pt x="49772" y="19586"/>
                      <a:pt x="45382" y="23729"/>
                      <a:pt x="41391" y="28061"/>
                    </a:cubicBezTo>
                    <a:lnTo>
                      <a:pt x="30616" y="46705"/>
                    </a:lnTo>
                    <a:cubicBezTo>
                      <a:pt x="26226" y="55368"/>
                      <a:pt x="22236" y="63843"/>
                      <a:pt x="17846" y="72506"/>
                    </a:cubicBezTo>
                    <a:lnTo>
                      <a:pt x="7071" y="107535"/>
                    </a:lnTo>
                    <a:lnTo>
                      <a:pt x="0" y="142137"/>
                    </a:lnTo>
                  </a:path>
                </a:pathLst>
              </a:custGeom>
              <a:noFill/>
              <a:ln w="63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  <p:cxnSp>
          <p:nvCxnSpPr>
            <p:cNvPr id="141" name="Straight Connector 140"/>
            <p:cNvCxnSpPr/>
            <p:nvPr/>
          </p:nvCxnSpPr>
          <p:spPr bwMode="auto">
            <a:xfrm>
              <a:off x="865161" y="3224332"/>
              <a:ext cx="0" cy="11747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2470791" y="3294182"/>
              <a:ext cx="0" cy="10795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4547842" y="2940142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7842" y="2940142"/>
                  <a:ext cx="730713" cy="3762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Arrow Connector 143"/>
            <p:cNvCxnSpPr/>
            <p:nvPr/>
          </p:nvCxnSpPr>
          <p:spPr bwMode="auto">
            <a:xfrm>
              <a:off x="4916045" y="3298520"/>
              <a:ext cx="159318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5270881" y="2923735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1" y="2923735"/>
                  <a:ext cx="744114" cy="3928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/>
            <p:cNvCxnSpPr/>
            <p:nvPr/>
          </p:nvCxnSpPr>
          <p:spPr bwMode="auto">
            <a:xfrm>
              <a:off x="4621497" y="3294214"/>
              <a:ext cx="2830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147" name="Group 146"/>
            <p:cNvGrpSpPr/>
            <p:nvPr/>
          </p:nvGrpSpPr>
          <p:grpSpPr>
            <a:xfrm>
              <a:off x="588864" y="3437216"/>
              <a:ext cx="4031552" cy="935106"/>
              <a:chOff x="2534000" y="3271876"/>
              <a:chExt cx="4031552" cy="1815227"/>
            </a:xfrm>
          </p:grpSpPr>
          <p:cxnSp>
            <p:nvCxnSpPr>
              <p:cNvPr id="148" name="Straight Connector 147"/>
              <p:cNvCxnSpPr/>
              <p:nvPr/>
            </p:nvCxnSpPr>
            <p:spPr bwMode="auto">
              <a:xfrm>
                <a:off x="2534000" y="5082052"/>
                <a:ext cx="282024" cy="505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V="1">
                <a:off x="2802044" y="3271876"/>
                <a:ext cx="7194" cy="181515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flipV="1">
                <a:off x="4404632" y="3271876"/>
                <a:ext cx="7194" cy="181515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2808824" y="3281674"/>
                <a:ext cx="1599316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4397545" y="5085566"/>
                <a:ext cx="216800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3" name="Group 152"/>
            <p:cNvGrpSpPr/>
            <p:nvPr/>
          </p:nvGrpSpPr>
          <p:grpSpPr>
            <a:xfrm>
              <a:off x="4644008" y="3438642"/>
              <a:ext cx="4031552" cy="935106"/>
              <a:chOff x="2534000" y="3271876"/>
              <a:chExt cx="4031552" cy="1815227"/>
            </a:xfrm>
          </p:grpSpPr>
          <p:cxnSp>
            <p:nvCxnSpPr>
              <p:cNvPr id="154" name="Straight Connector 153"/>
              <p:cNvCxnSpPr/>
              <p:nvPr/>
            </p:nvCxnSpPr>
            <p:spPr bwMode="auto">
              <a:xfrm>
                <a:off x="2534000" y="5082052"/>
                <a:ext cx="282024" cy="505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2802044" y="3271876"/>
                <a:ext cx="7194" cy="181515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4404632" y="3271876"/>
                <a:ext cx="7194" cy="1815156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2808824" y="3281674"/>
                <a:ext cx="1599316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4397545" y="5085566"/>
                <a:ext cx="216800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32946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9" name="Straight Arrow Connector 158"/>
            <p:cNvCxnSpPr/>
            <p:nvPr/>
          </p:nvCxnSpPr>
          <p:spPr bwMode="auto">
            <a:xfrm>
              <a:off x="7267980" y="3452910"/>
              <a:ext cx="0" cy="4911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7303147" y="3523484"/>
                  <a:ext cx="697687" cy="3824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147" y="3523484"/>
                  <a:ext cx="697687" cy="3824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Connector 160"/>
            <p:cNvCxnSpPr/>
            <p:nvPr/>
          </p:nvCxnSpPr>
          <p:spPr bwMode="auto">
            <a:xfrm>
              <a:off x="6536087" y="3444240"/>
              <a:ext cx="73900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2" name="Group 161"/>
            <p:cNvGrpSpPr/>
            <p:nvPr/>
          </p:nvGrpSpPr>
          <p:grpSpPr>
            <a:xfrm>
              <a:off x="566604" y="3431967"/>
              <a:ext cx="4048217" cy="537800"/>
              <a:chOff x="1205171" y="3644268"/>
              <a:chExt cx="2456835" cy="1062815"/>
            </a:xfrm>
          </p:grpSpPr>
          <p:cxnSp>
            <p:nvCxnSpPr>
              <p:cNvPr id="163" name="Straight Connector 162"/>
              <p:cNvCxnSpPr/>
              <p:nvPr/>
            </p:nvCxnSpPr>
            <p:spPr bwMode="auto">
              <a:xfrm>
                <a:off x="1389839" y="3644268"/>
                <a:ext cx="97979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>
                <a:off x="1205171" y="4704532"/>
                <a:ext cx="17779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>
                <a:off x="2352772" y="4707083"/>
                <a:ext cx="130923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6" name="Group 165"/>
            <p:cNvGrpSpPr/>
            <p:nvPr/>
          </p:nvGrpSpPr>
          <p:grpSpPr>
            <a:xfrm>
              <a:off x="4635326" y="3444350"/>
              <a:ext cx="4048217" cy="526874"/>
              <a:chOff x="1205171" y="3665861"/>
              <a:chExt cx="2456835" cy="1041222"/>
            </a:xfrm>
          </p:grpSpPr>
          <p:cxnSp>
            <p:nvCxnSpPr>
              <p:cNvPr id="167" name="Straight Connector 166"/>
              <p:cNvCxnSpPr/>
              <p:nvPr/>
            </p:nvCxnSpPr>
            <p:spPr bwMode="auto">
              <a:xfrm>
                <a:off x="1372977" y="3665861"/>
                <a:ext cx="97979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1205171" y="4704532"/>
                <a:ext cx="177797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2352772" y="4707083"/>
                <a:ext cx="1309234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2479194" y="2936889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94" y="2936889"/>
                  <a:ext cx="730713" cy="376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/>
            <p:cNvCxnSpPr/>
            <p:nvPr/>
          </p:nvCxnSpPr>
          <p:spPr bwMode="auto">
            <a:xfrm>
              <a:off x="2865519" y="3294899"/>
              <a:ext cx="155408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186213" y="2943306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213" y="2943306"/>
                  <a:ext cx="744114" cy="3928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/>
            <p:nvPr/>
          </p:nvCxnSpPr>
          <p:spPr bwMode="auto">
            <a:xfrm>
              <a:off x="2570971" y="3290593"/>
              <a:ext cx="27620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6530625" y="2951056"/>
                  <a:ext cx="730713" cy="37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625" y="2951056"/>
                  <a:ext cx="730713" cy="376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5" name="Straight Arrow Connector 174"/>
            <p:cNvCxnSpPr/>
            <p:nvPr/>
          </p:nvCxnSpPr>
          <p:spPr bwMode="auto">
            <a:xfrm>
              <a:off x="6921324" y="3294769"/>
              <a:ext cx="155211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7300939" y="2912500"/>
                  <a:ext cx="744114" cy="3928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active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SYNC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0939" y="2912500"/>
                  <a:ext cx="744114" cy="39284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Arrow Connector 176"/>
            <p:cNvCxnSpPr/>
            <p:nvPr/>
          </p:nvCxnSpPr>
          <p:spPr bwMode="auto">
            <a:xfrm>
              <a:off x="6649636" y="3290463"/>
              <a:ext cx="25408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78" name="Freeform: Shape 177"/>
            <p:cNvSpPr/>
            <p:nvPr/>
          </p:nvSpPr>
          <p:spPr bwMode="auto">
            <a:xfrm>
              <a:off x="873693" y="3441879"/>
              <a:ext cx="1597463" cy="922841"/>
            </a:xfrm>
            <a:custGeom>
              <a:avLst/>
              <a:gdLst>
                <a:gd name="connsiteX0" fmla="*/ 676036 w 1885102"/>
                <a:gd name="connsiteY0" fmla="*/ 0 h 1863559"/>
                <a:gd name="connsiteX1" fmla="*/ 686827 w 1885102"/>
                <a:gd name="connsiteY1" fmla="*/ 1170 h 1863559"/>
                <a:gd name="connsiteX2" fmla="*/ 697618 w 1885102"/>
                <a:gd name="connsiteY2" fmla="*/ 1170 h 1863559"/>
                <a:gd name="connsiteX3" fmla="*/ 710207 w 1885102"/>
                <a:gd name="connsiteY3" fmla="*/ 2340 h 1863559"/>
                <a:gd name="connsiteX4" fmla="*/ 720997 w 1885102"/>
                <a:gd name="connsiteY4" fmla="*/ 4679 h 1863559"/>
                <a:gd name="connsiteX5" fmla="*/ 733587 w 1885102"/>
                <a:gd name="connsiteY5" fmla="*/ 7019 h 1863559"/>
                <a:gd name="connsiteX6" fmla="*/ 744377 w 1885102"/>
                <a:gd name="connsiteY6" fmla="*/ 9358 h 1863559"/>
                <a:gd name="connsiteX7" fmla="*/ 755168 w 1885102"/>
                <a:gd name="connsiteY7" fmla="*/ 14037 h 1863559"/>
                <a:gd name="connsiteX8" fmla="*/ 765959 w 1885102"/>
                <a:gd name="connsiteY8" fmla="*/ 18716 h 1863559"/>
                <a:gd name="connsiteX9" fmla="*/ 778548 w 1885102"/>
                <a:gd name="connsiteY9" fmla="*/ 23395 h 1863559"/>
                <a:gd name="connsiteX10" fmla="*/ 789339 w 1885102"/>
                <a:gd name="connsiteY10" fmla="*/ 30413 h 1863559"/>
                <a:gd name="connsiteX11" fmla="*/ 801928 w 1885102"/>
                <a:gd name="connsiteY11" fmla="*/ 37432 h 1863559"/>
                <a:gd name="connsiteX12" fmla="*/ 812719 w 1885102"/>
                <a:gd name="connsiteY12" fmla="*/ 45620 h 1863559"/>
                <a:gd name="connsiteX13" fmla="*/ 823509 w 1885102"/>
                <a:gd name="connsiteY13" fmla="*/ 54978 h 1863559"/>
                <a:gd name="connsiteX14" fmla="*/ 836099 w 1885102"/>
                <a:gd name="connsiteY14" fmla="*/ 66675 h 1863559"/>
                <a:gd name="connsiteX15" fmla="*/ 846889 w 1885102"/>
                <a:gd name="connsiteY15" fmla="*/ 78372 h 1863559"/>
                <a:gd name="connsiteX16" fmla="*/ 859479 w 1885102"/>
                <a:gd name="connsiteY16" fmla="*/ 93579 h 1863559"/>
                <a:gd name="connsiteX17" fmla="*/ 870269 w 1885102"/>
                <a:gd name="connsiteY17" fmla="*/ 109955 h 1863559"/>
                <a:gd name="connsiteX18" fmla="*/ 881060 w 1885102"/>
                <a:gd name="connsiteY18" fmla="*/ 128671 h 1863559"/>
                <a:gd name="connsiteX19" fmla="*/ 893649 w 1885102"/>
                <a:gd name="connsiteY19" fmla="*/ 150896 h 1863559"/>
                <a:gd name="connsiteX20" fmla="*/ 904440 w 1885102"/>
                <a:gd name="connsiteY20" fmla="*/ 177800 h 1863559"/>
                <a:gd name="connsiteX21" fmla="*/ 917029 w 1885102"/>
                <a:gd name="connsiteY21" fmla="*/ 210553 h 1863559"/>
                <a:gd name="connsiteX22" fmla="*/ 927820 w 1885102"/>
                <a:gd name="connsiteY22" fmla="*/ 252663 h 1863559"/>
                <a:gd name="connsiteX23" fmla="*/ 938611 w 1885102"/>
                <a:gd name="connsiteY23" fmla="*/ 311150 h 1863559"/>
                <a:gd name="connsiteX24" fmla="*/ 951200 w 1885102"/>
                <a:gd name="connsiteY24" fmla="*/ 400050 h 1863559"/>
                <a:gd name="connsiteX25" fmla="*/ 961991 w 1885102"/>
                <a:gd name="connsiteY25" fmla="*/ 614112 h 1863559"/>
                <a:gd name="connsiteX26" fmla="*/ 972781 w 1885102"/>
                <a:gd name="connsiteY26" fmla="*/ 533400 h 1863559"/>
                <a:gd name="connsiteX27" fmla="*/ 985370 w 1885102"/>
                <a:gd name="connsiteY27" fmla="*/ 374316 h 1863559"/>
                <a:gd name="connsiteX28" fmla="*/ 996161 w 1885102"/>
                <a:gd name="connsiteY28" fmla="*/ 294774 h 1863559"/>
                <a:gd name="connsiteX29" fmla="*/ 1008750 w 1885102"/>
                <a:gd name="connsiteY29" fmla="*/ 242135 h 1863559"/>
                <a:gd name="connsiteX30" fmla="*/ 1019541 w 1885102"/>
                <a:gd name="connsiteY30" fmla="*/ 202364 h 1863559"/>
                <a:gd name="connsiteX31" fmla="*/ 1030332 w 1885102"/>
                <a:gd name="connsiteY31" fmla="*/ 170782 h 1863559"/>
                <a:gd name="connsiteX32" fmla="*/ 1042921 w 1885102"/>
                <a:gd name="connsiteY32" fmla="*/ 145047 h 1863559"/>
                <a:gd name="connsiteX33" fmla="*/ 1053712 w 1885102"/>
                <a:gd name="connsiteY33" fmla="*/ 123992 h 1863559"/>
                <a:gd name="connsiteX34" fmla="*/ 1064503 w 1885102"/>
                <a:gd name="connsiteY34" fmla="*/ 105276 h 1863559"/>
                <a:gd name="connsiteX35" fmla="*/ 1077092 w 1885102"/>
                <a:gd name="connsiteY35" fmla="*/ 90070 h 1863559"/>
                <a:gd name="connsiteX36" fmla="*/ 1087882 w 1885102"/>
                <a:gd name="connsiteY36" fmla="*/ 76033 h 1863559"/>
                <a:gd name="connsiteX37" fmla="*/ 1100472 w 1885102"/>
                <a:gd name="connsiteY37" fmla="*/ 63166 h 1863559"/>
                <a:gd name="connsiteX38" fmla="*/ 1111262 w 1885102"/>
                <a:gd name="connsiteY38" fmla="*/ 52638 h 1863559"/>
                <a:gd name="connsiteX39" fmla="*/ 1122053 w 1885102"/>
                <a:gd name="connsiteY39" fmla="*/ 43280 h 1863559"/>
                <a:gd name="connsiteX40" fmla="*/ 1134642 w 1885102"/>
                <a:gd name="connsiteY40" fmla="*/ 35092 h 1863559"/>
                <a:gd name="connsiteX41" fmla="*/ 1145433 w 1885102"/>
                <a:gd name="connsiteY41" fmla="*/ 28074 h 1863559"/>
                <a:gd name="connsiteX42" fmla="*/ 1156224 w 1885102"/>
                <a:gd name="connsiteY42" fmla="*/ 22225 h 1863559"/>
                <a:gd name="connsiteX43" fmla="*/ 1168813 w 1885102"/>
                <a:gd name="connsiteY43" fmla="*/ 16376 h 1863559"/>
                <a:gd name="connsiteX44" fmla="*/ 1179604 w 1885102"/>
                <a:gd name="connsiteY44" fmla="*/ 12867 h 1863559"/>
                <a:gd name="connsiteX45" fmla="*/ 1192193 w 1885102"/>
                <a:gd name="connsiteY45" fmla="*/ 8188 h 1863559"/>
                <a:gd name="connsiteX46" fmla="*/ 1202984 w 1885102"/>
                <a:gd name="connsiteY46" fmla="*/ 5849 h 1863559"/>
                <a:gd name="connsiteX47" fmla="*/ 1213774 w 1885102"/>
                <a:gd name="connsiteY47" fmla="*/ 3509 h 1863559"/>
                <a:gd name="connsiteX48" fmla="*/ 1226364 w 1885102"/>
                <a:gd name="connsiteY48" fmla="*/ 1170 h 1863559"/>
                <a:gd name="connsiteX49" fmla="*/ 1237154 w 1885102"/>
                <a:gd name="connsiteY49" fmla="*/ 1170 h 1863559"/>
                <a:gd name="connsiteX50" fmla="*/ 1249743 w 1885102"/>
                <a:gd name="connsiteY50" fmla="*/ 0 h 1863559"/>
                <a:gd name="connsiteX51" fmla="*/ 1260534 w 1885102"/>
                <a:gd name="connsiteY51" fmla="*/ 0 h 1863559"/>
                <a:gd name="connsiteX52" fmla="*/ 1271325 w 1885102"/>
                <a:gd name="connsiteY52" fmla="*/ 1170 h 1863559"/>
                <a:gd name="connsiteX53" fmla="*/ 1283914 w 1885102"/>
                <a:gd name="connsiteY53" fmla="*/ 2340 h 1863559"/>
                <a:gd name="connsiteX54" fmla="*/ 1294705 w 1885102"/>
                <a:gd name="connsiteY54" fmla="*/ 3509 h 1863559"/>
                <a:gd name="connsiteX55" fmla="*/ 1307294 w 1885102"/>
                <a:gd name="connsiteY55" fmla="*/ 5849 h 1863559"/>
                <a:gd name="connsiteX56" fmla="*/ 1318085 w 1885102"/>
                <a:gd name="connsiteY56" fmla="*/ 8188 h 1863559"/>
                <a:gd name="connsiteX57" fmla="*/ 1328875 w 1885102"/>
                <a:gd name="connsiteY57" fmla="*/ 11697 h 1863559"/>
                <a:gd name="connsiteX58" fmla="*/ 1339666 w 1885102"/>
                <a:gd name="connsiteY58" fmla="*/ 15207 h 1863559"/>
                <a:gd name="connsiteX59" fmla="*/ 1352255 w 1885102"/>
                <a:gd name="connsiteY59" fmla="*/ 19886 h 1863559"/>
                <a:gd name="connsiteX60" fmla="*/ 1363046 w 1885102"/>
                <a:gd name="connsiteY60" fmla="*/ 24565 h 1863559"/>
                <a:gd name="connsiteX61" fmla="*/ 1375635 w 1885102"/>
                <a:gd name="connsiteY61" fmla="*/ 29244 h 1863559"/>
                <a:gd name="connsiteX62" fmla="*/ 1386426 w 1885102"/>
                <a:gd name="connsiteY62" fmla="*/ 35092 h 1863559"/>
                <a:gd name="connsiteX63" fmla="*/ 1397217 w 1885102"/>
                <a:gd name="connsiteY63" fmla="*/ 40941 h 1863559"/>
                <a:gd name="connsiteX64" fmla="*/ 1409806 w 1885102"/>
                <a:gd name="connsiteY64" fmla="*/ 47959 h 1863559"/>
                <a:gd name="connsiteX65" fmla="*/ 1420597 w 1885102"/>
                <a:gd name="connsiteY65" fmla="*/ 54978 h 1863559"/>
                <a:gd name="connsiteX66" fmla="*/ 1433186 w 1885102"/>
                <a:gd name="connsiteY66" fmla="*/ 61996 h 1863559"/>
                <a:gd name="connsiteX67" fmla="*/ 1443977 w 1885102"/>
                <a:gd name="connsiteY67" fmla="*/ 70184 h 1863559"/>
                <a:gd name="connsiteX68" fmla="*/ 1454767 w 1885102"/>
                <a:gd name="connsiteY68" fmla="*/ 79542 h 1863559"/>
                <a:gd name="connsiteX69" fmla="*/ 1467357 w 1885102"/>
                <a:gd name="connsiteY69" fmla="*/ 87730 h 1863559"/>
                <a:gd name="connsiteX70" fmla="*/ 1478147 w 1885102"/>
                <a:gd name="connsiteY70" fmla="*/ 98258 h 1863559"/>
                <a:gd name="connsiteX71" fmla="*/ 1490736 w 1885102"/>
                <a:gd name="connsiteY71" fmla="*/ 107616 h 1863559"/>
                <a:gd name="connsiteX72" fmla="*/ 1501527 w 1885102"/>
                <a:gd name="connsiteY72" fmla="*/ 119313 h 1863559"/>
                <a:gd name="connsiteX73" fmla="*/ 1512318 w 1885102"/>
                <a:gd name="connsiteY73" fmla="*/ 129841 h 1863559"/>
                <a:gd name="connsiteX74" fmla="*/ 1524907 w 1885102"/>
                <a:gd name="connsiteY74" fmla="*/ 141538 h 1863559"/>
                <a:gd name="connsiteX75" fmla="*/ 1535698 w 1885102"/>
                <a:gd name="connsiteY75" fmla="*/ 154405 h 1863559"/>
                <a:gd name="connsiteX76" fmla="*/ 1546489 w 1885102"/>
                <a:gd name="connsiteY76" fmla="*/ 167272 h 1863559"/>
                <a:gd name="connsiteX77" fmla="*/ 1559078 w 1885102"/>
                <a:gd name="connsiteY77" fmla="*/ 180139 h 1863559"/>
                <a:gd name="connsiteX78" fmla="*/ 1569869 w 1885102"/>
                <a:gd name="connsiteY78" fmla="*/ 195346 h 1863559"/>
                <a:gd name="connsiteX79" fmla="*/ 1582458 w 1885102"/>
                <a:gd name="connsiteY79" fmla="*/ 210553 h 1863559"/>
                <a:gd name="connsiteX80" fmla="*/ 1593248 w 1885102"/>
                <a:gd name="connsiteY80" fmla="*/ 225759 h 1863559"/>
                <a:gd name="connsiteX81" fmla="*/ 1604039 w 1885102"/>
                <a:gd name="connsiteY81" fmla="*/ 242135 h 1863559"/>
                <a:gd name="connsiteX82" fmla="*/ 1616628 w 1885102"/>
                <a:gd name="connsiteY82" fmla="*/ 258512 h 1863559"/>
                <a:gd name="connsiteX83" fmla="*/ 1627419 w 1885102"/>
                <a:gd name="connsiteY83" fmla="*/ 277228 h 1863559"/>
                <a:gd name="connsiteX84" fmla="*/ 1640008 w 1885102"/>
                <a:gd name="connsiteY84" fmla="*/ 294774 h 1863559"/>
                <a:gd name="connsiteX85" fmla="*/ 1650799 w 1885102"/>
                <a:gd name="connsiteY85" fmla="*/ 314659 h 1863559"/>
                <a:gd name="connsiteX86" fmla="*/ 1661590 w 1885102"/>
                <a:gd name="connsiteY86" fmla="*/ 334545 h 1863559"/>
                <a:gd name="connsiteX87" fmla="*/ 1674179 w 1885102"/>
                <a:gd name="connsiteY87" fmla="*/ 356770 h 1863559"/>
                <a:gd name="connsiteX88" fmla="*/ 1684970 w 1885102"/>
                <a:gd name="connsiteY88" fmla="*/ 378995 h 1863559"/>
                <a:gd name="connsiteX89" fmla="*/ 1697559 w 1885102"/>
                <a:gd name="connsiteY89" fmla="*/ 402389 h 1863559"/>
                <a:gd name="connsiteX90" fmla="*/ 1708350 w 1885102"/>
                <a:gd name="connsiteY90" fmla="*/ 426954 h 1863559"/>
                <a:gd name="connsiteX91" fmla="*/ 1719140 w 1885102"/>
                <a:gd name="connsiteY91" fmla="*/ 452688 h 1863559"/>
                <a:gd name="connsiteX92" fmla="*/ 1729931 w 1885102"/>
                <a:gd name="connsiteY92" fmla="*/ 480762 h 1863559"/>
                <a:gd name="connsiteX93" fmla="*/ 1742520 w 1885102"/>
                <a:gd name="connsiteY93" fmla="*/ 510005 h 1863559"/>
                <a:gd name="connsiteX94" fmla="*/ 1753311 w 1885102"/>
                <a:gd name="connsiteY94" fmla="*/ 540418 h 1863559"/>
                <a:gd name="connsiteX95" fmla="*/ 1765900 w 1885102"/>
                <a:gd name="connsiteY95" fmla="*/ 573171 h 1863559"/>
                <a:gd name="connsiteX96" fmla="*/ 1776691 w 1885102"/>
                <a:gd name="connsiteY96" fmla="*/ 608263 h 1863559"/>
                <a:gd name="connsiteX97" fmla="*/ 1787482 w 1885102"/>
                <a:gd name="connsiteY97" fmla="*/ 645694 h 1863559"/>
                <a:gd name="connsiteX98" fmla="*/ 1800071 w 1885102"/>
                <a:gd name="connsiteY98" fmla="*/ 686635 h 1863559"/>
                <a:gd name="connsiteX99" fmla="*/ 1810862 w 1885102"/>
                <a:gd name="connsiteY99" fmla="*/ 731085 h 1863559"/>
                <a:gd name="connsiteX100" fmla="*/ 1823451 w 1885102"/>
                <a:gd name="connsiteY100" fmla="*/ 780214 h 1863559"/>
                <a:gd name="connsiteX101" fmla="*/ 1834242 w 1885102"/>
                <a:gd name="connsiteY101" fmla="*/ 836361 h 1863559"/>
                <a:gd name="connsiteX102" fmla="*/ 1845032 w 1885102"/>
                <a:gd name="connsiteY102" fmla="*/ 901867 h 1863559"/>
                <a:gd name="connsiteX103" fmla="*/ 1857621 w 1885102"/>
                <a:gd name="connsiteY103" fmla="*/ 980239 h 1863559"/>
                <a:gd name="connsiteX104" fmla="*/ 1868412 w 1885102"/>
                <a:gd name="connsiteY104" fmla="*/ 1084345 h 1863559"/>
                <a:gd name="connsiteX105" fmla="*/ 1881001 w 1885102"/>
                <a:gd name="connsiteY105" fmla="*/ 1256297 h 1863559"/>
                <a:gd name="connsiteX106" fmla="*/ 1885102 w 1885102"/>
                <a:gd name="connsiteY106" fmla="*/ 1335426 h 1863559"/>
                <a:gd name="connsiteX107" fmla="*/ 1885102 w 1885102"/>
                <a:gd name="connsiteY107" fmla="*/ 1708295 h 1863559"/>
                <a:gd name="connsiteX108" fmla="*/ 0 w 1885102"/>
                <a:gd name="connsiteY108" fmla="*/ 1863559 h 1863559"/>
                <a:gd name="connsiteX109" fmla="*/ 0 w 1885102"/>
                <a:gd name="connsiteY109" fmla="*/ 1482058 h 1863559"/>
                <a:gd name="connsiteX110" fmla="*/ 8809 w 1885102"/>
                <a:gd name="connsiteY110" fmla="*/ 1388477 h 1863559"/>
                <a:gd name="connsiteX111" fmla="*/ 21398 w 1885102"/>
                <a:gd name="connsiteY111" fmla="*/ 1283201 h 1863559"/>
                <a:gd name="connsiteX112" fmla="*/ 32189 w 1885102"/>
                <a:gd name="connsiteY112" fmla="*/ 1190791 h 1863559"/>
                <a:gd name="connsiteX113" fmla="*/ 44778 w 1885102"/>
                <a:gd name="connsiteY113" fmla="*/ 1110080 h 1863559"/>
                <a:gd name="connsiteX114" fmla="*/ 55569 w 1885102"/>
                <a:gd name="connsiteY114" fmla="*/ 1038726 h 1863559"/>
                <a:gd name="connsiteX115" fmla="*/ 66360 w 1885102"/>
                <a:gd name="connsiteY115" fmla="*/ 972051 h 1863559"/>
                <a:gd name="connsiteX116" fmla="*/ 78949 w 1885102"/>
                <a:gd name="connsiteY116" fmla="*/ 911225 h 1863559"/>
                <a:gd name="connsiteX117" fmla="*/ 89740 w 1885102"/>
                <a:gd name="connsiteY117" fmla="*/ 853907 h 1863559"/>
                <a:gd name="connsiteX118" fmla="*/ 102329 w 1885102"/>
                <a:gd name="connsiteY118" fmla="*/ 800100 h 1863559"/>
                <a:gd name="connsiteX119" fmla="*/ 113119 w 1885102"/>
                <a:gd name="connsiteY119" fmla="*/ 750971 h 1863559"/>
                <a:gd name="connsiteX120" fmla="*/ 123910 w 1885102"/>
                <a:gd name="connsiteY120" fmla="*/ 705351 h 1863559"/>
                <a:gd name="connsiteX121" fmla="*/ 136499 w 1885102"/>
                <a:gd name="connsiteY121" fmla="*/ 663240 h 1863559"/>
                <a:gd name="connsiteX122" fmla="*/ 147290 w 1885102"/>
                <a:gd name="connsiteY122" fmla="*/ 624639 h 1863559"/>
                <a:gd name="connsiteX123" fmla="*/ 158081 w 1885102"/>
                <a:gd name="connsiteY123" fmla="*/ 589547 h 1863559"/>
                <a:gd name="connsiteX124" fmla="*/ 170670 w 1885102"/>
                <a:gd name="connsiteY124" fmla="*/ 555625 h 1863559"/>
                <a:gd name="connsiteX125" fmla="*/ 181461 w 1885102"/>
                <a:gd name="connsiteY125" fmla="*/ 525212 h 1863559"/>
                <a:gd name="connsiteX126" fmla="*/ 192251 w 1885102"/>
                <a:gd name="connsiteY126" fmla="*/ 495968 h 1863559"/>
                <a:gd name="connsiteX127" fmla="*/ 204841 w 1885102"/>
                <a:gd name="connsiteY127" fmla="*/ 469064 h 1863559"/>
                <a:gd name="connsiteX128" fmla="*/ 215631 w 1885102"/>
                <a:gd name="connsiteY128" fmla="*/ 442160 h 1863559"/>
                <a:gd name="connsiteX129" fmla="*/ 228221 w 1885102"/>
                <a:gd name="connsiteY129" fmla="*/ 417596 h 1863559"/>
                <a:gd name="connsiteX130" fmla="*/ 239011 w 1885102"/>
                <a:gd name="connsiteY130" fmla="*/ 393031 h 1863559"/>
                <a:gd name="connsiteX131" fmla="*/ 249802 w 1885102"/>
                <a:gd name="connsiteY131" fmla="*/ 370806 h 1863559"/>
                <a:gd name="connsiteX132" fmla="*/ 262391 w 1885102"/>
                <a:gd name="connsiteY132" fmla="*/ 348581 h 1863559"/>
                <a:gd name="connsiteX133" fmla="*/ 273182 w 1885102"/>
                <a:gd name="connsiteY133" fmla="*/ 328696 h 1863559"/>
                <a:gd name="connsiteX134" fmla="*/ 285771 w 1885102"/>
                <a:gd name="connsiteY134" fmla="*/ 308810 h 1863559"/>
                <a:gd name="connsiteX135" fmla="*/ 296562 w 1885102"/>
                <a:gd name="connsiteY135" fmla="*/ 288925 h 1863559"/>
                <a:gd name="connsiteX136" fmla="*/ 307353 w 1885102"/>
                <a:gd name="connsiteY136" fmla="*/ 271379 h 1863559"/>
                <a:gd name="connsiteX137" fmla="*/ 318143 w 1885102"/>
                <a:gd name="connsiteY137" fmla="*/ 253833 h 1863559"/>
                <a:gd name="connsiteX138" fmla="*/ 330733 w 1885102"/>
                <a:gd name="connsiteY138" fmla="*/ 237457 h 1863559"/>
                <a:gd name="connsiteX139" fmla="*/ 343322 w 1885102"/>
                <a:gd name="connsiteY139" fmla="*/ 221080 h 1863559"/>
                <a:gd name="connsiteX140" fmla="*/ 354113 w 1885102"/>
                <a:gd name="connsiteY140" fmla="*/ 205874 h 1863559"/>
                <a:gd name="connsiteX141" fmla="*/ 364903 w 1885102"/>
                <a:gd name="connsiteY141" fmla="*/ 190667 h 1863559"/>
                <a:gd name="connsiteX142" fmla="*/ 375694 w 1885102"/>
                <a:gd name="connsiteY142" fmla="*/ 176630 h 1863559"/>
                <a:gd name="connsiteX143" fmla="*/ 388283 w 1885102"/>
                <a:gd name="connsiteY143" fmla="*/ 163763 h 1863559"/>
                <a:gd name="connsiteX144" fmla="*/ 399074 w 1885102"/>
                <a:gd name="connsiteY144" fmla="*/ 150896 h 1863559"/>
                <a:gd name="connsiteX145" fmla="*/ 411663 w 1885102"/>
                <a:gd name="connsiteY145" fmla="*/ 139199 h 1863559"/>
                <a:gd name="connsiteX146" fmla="*/ 422454 w 1885102"/>
                <a:gd name="connsiteY146" fmla="*/ 127501 h 1863559"/>
                <a:gd name="connsiteX147" fmla="*/ 433245 w 1885102"/>
                <a:gd name="connsiteY147" fmla="*/ 115804 h 1863559"/>
                <a:gd name="connsiteX148" fmla="*/ 445834 w 1885102"/>
                <a:gd name="connsiteY148" fmla="*/ 105276 h 1863559"/>
                <a:gd name="connsiteX149" fmla="*/ 456624 w 1885102"/>
                <a:gd name="connsiteY149" fmla="*/ 95918 h 1863559"/>
                <a:gd name="connsiteX150" fmla="*/ 469214 w 1885102"/>
                <a:gd name="connsiteY150" fmla="*/ 86561 h 1863559"/>
                <a:gd name="connsiteX151" fmla="*/ 480004 w 1885102"/>
                <a:gd name="connsiteY151" fmla="*/ 77203 h 1863559"/>
                <a:gd name="connsiteX152" fmla="*/ 490795 w 1885102"/>
                <a:gd name="connsiteY152" fmla="*/ 69015 h 1863559"/>
                <a:gd name="connsiteX153" fmla="*/ 503384 w 1885102"/>
                <a:gd name="connsiteY153" fmla="*/ 60826 h 1863559"/>
                <a:gd name="connsiteX154" fmla="*/ 514175 w 1885102"/>
                <a:gd name="connsiteY154" fmla="*/ 53808 h 1863559"/>
                <a:gd name="connsiteX155" fmla="*/ 526764 w 1885102"/>
                <a:gd name="connsiteY155" fmla="*/ 46790 h 1863559"/>
                <a:gd name="connsiteX156" fmla="*/ 537555 w 1885102"/>
                <a:gd name="connsiteY156" fmla="*/ 39771 h 1863559"/>
                <a:gd name="connsiteX157" fmla="*/ 548346 w 1885102"/>
                <a:gd name="connsiteY157" fmla="*/ 33922 h 1863559"/>
                <a:gd name="connsiteX158" fmla="*/ 560935 w 1885102"/>
                <a:gd name="connsiteY158" fmla="*/ 28074 h 1863559"/>
                <a:gd name="connsiteX159" fmla="*/ 571726 w 1885102"/>
                <a:gd name="connsiteY159" fmla="*/ 23395 h 1863559"/>
                <a:gd name="connsiteX160" fmla="*/ 582516 w 1885102"/>
                <a:gd name="connsiteY160" fmla="*/ 18716 h 1863559"/>
                <a:gd name="connsiteX161" fmla="*/ 595106 w 1885102"/>
                <a:gd name="connsiteY161" fmla="*/ 14037 h 1863559"/>
                <a:gd name="connsiteX162" fmla="*/ 605896 w 1885102"/>
                <a:gd name="connsiteY162" fmla="*/ 11697 h 1863559"/>
                <a:gd name="connsiteX163" fmla="*/ 618485 w 1885102"/>
                <a:gd name="connsiteY163" fmla="*/ 8188 h 1863559"/>
                <a:gd name="connsiteX164" fmla="*/ 629276 w 1885102"/>
                <a:gd name="connsiteY164" fmla="*/ 5849 h 1863559"/>
                <a:gd name="connsiteX165" fmla="*/ 640067 w 1885102"/>
                <a:gd name="connsiteY165" fmla="*/ 3509 h 1863559"/>
                <a:gd name="connsiteX166" fmla="*/ 652656 w 1885102"/>
                <a:gd name="connsiteY166" fmla="*/ 2340 h 1863559"/>
                <a:gd name="connsiteX167" fmla="*/ 663447 w 1885102"/>
                <a:gd name="connsiteY167" fmla="*/ 1170 h 1863559"/>
                <a:gd name="connsiteX0" fmla="*/ 676036 w 1887484"/>
                <a:gd name="connsiteY0" fmla="*/ 0 h 1903557"/>
                <a:gd name="connsiteX1" fmla="*/ 686827 w 1887484"/>
                <a:gd name="connsiteY1" fmla="*/ 1170 h 1903557"/>
                <a:gd name="connsiteX2" fmla="*/ 697618 w 1887484"/>
                <a:gd name="connsiteY2" fmla="*/ 1170 h 1903557"/>
                <a:gd name="connsiteX3" fmla="*/ 710207 w 1887484"/>
                <a:gd name="connsiteY3" fmla="*/ 2340 h 1903557"/>
                <a:gd name="connsiteX4" fmla="*/ 720997 w 1887484"/>
                <a:gd name="connsiteY4" fmla="*/ 4679 h 1903557"/>
                <a:gd name="connsiteX5" fmla="*/ 733587 w 1887484"/>
                <a:gd name="connsiteY5" fmla="*/ 7019 h 1903557"/>
                <a:gd name="connsiteX6" fmla="*/ 744377 w 1887484"/>
                <a:gd name="connsiteY6" fmla="*/ 9358 h 1903557"/>
                <a:gd name="connsiteX7" fmla="*/ 755168 w 1887484"/>
                <a:gd name="connsiteY7" fmla="*/ 14037 h 1903557"/>
                <a:gd name="connsiteX8" fmla="*/ 765959 w 1887484"/>
                <a:gd name="connsiteY8" fmla="*/ 18716 h 1903557"/>
                <a:gd name="connsiteX9" fmla="*/ 778548 w 1887484"/>
                <a:gd name="connsiteY9" fmla="*/ 23395 h 1903557"/>
                <a:gd name="connsiteX10" fmla="*/ 789339 w 1887484"/>
                <a:gd name="connsiteY10" fmla="*/ 30413 h 1903557"/>
                <a:gd name="connsiteX11" fmla="*/ 801928 w 1887484"/>
                <a:gd name="connsiteY11" fmla="*/ 37432 h 1903557"/>
                <a:gd name="connsiteX12" fmla="*/ 812719 w 1887484"/>
                <a:gd name="connsiteY12" fmla="*/ 45620 h 1903557"/>
                <a:gd name="connsiteX13" fmla="*/ 823509 w 1887484"/>
                <a:gd name="connsiteY13" fmla="*/ 54978 h 1903557"/>
                <a:gd name="connsiteX14" fmla="*/ 836099 w 1887484"/>
                <a:gd name="connsiteY14" fmla="*/ 66675 h 1903557"/>
                <a:gd name="connsiteX15" fmla="*/ 846889 w 1887484"/>
                <a:gd name="connsiteY15" fmla="*/ 78372 h 1903557"/>
                <a:gd name="connsiteX16" fmla="*/ 859479 w 1887484"/>
                <a:gd name="connsiteY16" fmla="*/ 93579 h 1903557"/>
                <a:gd name="connsiteX17" fmla="*/ 870269 w 1887484"/>
                <a:gd name="connsiteY17" fmla="*/ 109955 h 1903557"/>
                <a:gd name="connsiteX18" fmla="*/ 881060 w 1887484"/>
                <a:gd name="connsiteY18" fmla="*/ 128671 h 1903557"/>
                <a:gd name="connsiteX19" fmla="*/ 893649 w 1887484"/>
                <a:gd name="connsiteY19" fmla="*/ 150896 h 1903557"/>
                <a:gd name="connsiteX20" fmla="*/ 904440 w 1887484"/>
                <a:gd name="connsiteY20" fmla="*/ 177800 h 1903557"/>
                <a:gd name="connsiteX21" fmla="*/ 917029 w 1887484"/>
                <a:gd name="connsiteY21" fmla="*/ 210553 h 1903557"/>
                <a:gd name="connsiteX22" fmla="*/ 927820 w 1887484"/>
                <a:gd name="connsiteY22" fmla="*/ 252663 h 1903557"/>
                <a:gd name="connsiteX23" fmla="*/ 938611 w 1887484"/>
                <a:gd name="connsiteY23" fmla="*/ 311150 h 1903557"/>
                <a:gd name="connsiteX24" fmla="*/ 951200 w 1887484"/>
                <a:gd name="connsiteY24" fmla="*/ 400050 h 1903557"/>
                <a:gd name="connsiteX25" fmla="*/ 961991 w 1887484"/>
                <a:gd name="connsiteY25" fmla="*/ 614112 h 1903557"/>
                <a:gd name="connsiteX26" fmla="*/ 972781 w 1887484"/>
                <a:gd name="connsiteY26" fmla="*/ 533400 h 1903557"/>
                <a:gd name="connsiteX27" fmla="*/ 985370 w 1887484"/>
                <a:gd name="connsiteY27" fmla="*/ 374316 h 1903557"/>
                <a:gd name="connsiteX28" fmla="*/ 996161 w 1887484"/>
                <a:gd name="connsiteY28" fmla="*/ 294774 h 1903557"/>
                <a:gd name="connsiteX29" fmla="*/ 1008750 w 1887484"/>
                <a:gd name="connsiteY29" fmla="*/ 242135 h 1903557"/>
                <a:gd name="connsiteX30" fmla="*/ 1019541 w 1887484"/>
                <a:gd name="connsiteY30" fmla="*/ 202364 h 1903557"/>
                <a:gd name="connsiteX31" fmla="*/ 1030332 w 1887484"/>
                <a:gd name="connsiteY31" fmla="*/ 170782 h 1903557"/>
                <a:gd name="connsiteX32" fmla="*/ 1042921 w 1887484"/>
                <a:gd name="connsiteY32" fmla="*/ 145047 h 1903557"/>
                <a:gd name="connsiteX33" fmla="*/ 1053712 w 1887484"/>
                <a:gd name="connsiteY33" fmla="*/ 123992 h 1903557"/>
                <a:gd name="connsiteX34" fmla="*/ 1064503 w 1887484"/>
                <a:gd name="connsiteY34" fmla="*/ 105276 h 1903557"/>
                <a:gd name="connsiteX35" fmla="*/ 1077092 w 1887484"/>
                <a:gd name="connsiteY35" fmla="*/ 90070 h 1903557"/>
                <a:gd name="connsiteX36" fmla="*/ 1087882 w 1887484"/>
                <a:gd name="connsiteY36" fmla="*/ 76033 h 1903557"/>
                <a:gd name="connsiteX37" fmla="*/ 1100472 w 1887484"/>
                <a:gd name="connsiteY37" fmla="*/ 63166 h 1903557"/>
                <a:gd name="connsiteX38" fmla="*/ 1111262 w 1887484"/>
                <a:gd name="connsiteY38" fmla="*/ 52638 h 1903557"/>
                <a:gd name="connsiteX39" fmla="*/ 1122053 w 1887484"/>
                <a:gd name="connsiteY39" fmla="*/ 43280 h 1903557"/>
                <a:gd name="connsiteX40" fmla="*/ 1134642 w 1887484"/>
                <a:gd name="connsiteY40" fmla="*/ 35092 h 1903557"/>
                <a:gd name="connsiteX41" fmla="*/ 1145433 w 1887484"/>
                <a:gd name="connsiteY41" fmla="*/ 28074 h 1903557"/>
                <a:gd name="connsiteX42" fmla="*/ 1156224 w 1887484"/>
                <a:gd name="connsiteY42" fmla="*/ 22225 h 1903557"/>
                <a:gd name="connsiteX43" fmla="*/ 1168813 w 1887484"/>
                <a:gd name="connsiteY43" fmla="*/ 16376 h 1903557"/>
                <a:gd name="connsiteX44" fmla="*/ 1179604 w 1887484"/>
                <a:gd name="connsiteY44" fmla="*/ 12867 h 1903557"/>
                <a:gd name="connsiteX45" fmla="*/ 1192193 w 1887484"/>
                <a:gd name="connsiteY45" fmla="*/ 8188 h 1903557"/>
                <a:gd name="connsiteX46" fmla="*/ 1202984 w 1887484"/>
                <a:gd name="connsiteY46" fmla="*/ 5849 h 1903557"/>
                <a:gd name="connsiteX47" fmla="*/ 1213774 w 1887484"/>
                <a:gd name="connsiteY47" fmla="*/ 3509 h 1903557"/>
                <a:gd name="connsiteX48" fmla="*/ 1226364 w 1887484"/>
                <a:gd name="connsiteY48" fmla="*/ 1170 h 1903557"/>
                <a:gd name="connsiteX49" fmla="*/ 1237154 w 1887484"/>
                <a:gd name="connsiteY49" fmla="*/ 1170 h 1903557"/>
                <a:gd name="connsiteX50" fmla="*/ 1249743 w 1887484"/>
                <a:gd name="connsiteY50" fmla="*/ 0 h 1903557"/>
                <a:gd name="connsiteX51" fmla="*/ 1260534 w 1887484"/>
                <a:gd name="connsiteY51" fmla="*/ 0 h 1903557"/>
                <a:gd name="connsiteX52" fmla="*/ 1271325 w 1887484"/>
                <a:gd name="connsiteY52" fmla="*/ 1170 h 1903557"/>
                <a:gd name="connsiteX53" fmla="*/ 1283914 w 1887484"/>
                <a:gd name="connsiteY53" fmla="*/ 2340 h 1903557"/>
                <a:gd name="connsiteX54" fmla="*/ 1294705 w 1887484"/>
                <a:gd name="connsiteY54" fmla="*/ 3509 h 1903557"/>
                <a:gd name="connsiteX55" fmla="*/ 1307294 w 1887484"/>
                <a:gd name="connsiteY55" fmla="*/ 5849 h 1903557"/>
                <a:gd name="connsiteX56" fmla="*/ 1318085 w 1887484"/>
                <a:gd name="connsiteY56" fmla="*/ 8188 h 1903557"/>
                <a:gd name="connsiteX57" fmla="*/ 1328875 w 1887484"/>
                <a:gd name="connsiteY57" fmla="*/ 11697 h 1903557"/>
                <a:gd name="connsiteX58" fmla="*/ 1339666 w 1887484"/>
                <a:gd name="connsiteY58" fmla="*/ 15207 h 1903557"/>
                <a:gd name="connsiteX59" fmla="*/ 1352255 w 1887484"/>
                <a:gd name="connsiteY59" fmla="*/ 19886 h 1903557"/>
                <a:gd name="connsiteX60" fmla="*/ 1363046 w 1887484"/>
                <a:gd name="connsiteY60" fmla="*/ 24565 h 1903557"/>
                <a:gd name="connsiteX61" fmla="*/ 1375635 w 1887484"/>
                <a:gd name="connsiteY61" fmla="*/ 29244 h 1903557"/>
                <a:gd name="connsiteX62" fmla="*/ 1386426 w 1887484"/>
                <a:gd name="connsiteY62" fmla="*/ 35092 h 1903557"/>
                <a:gd name="connsiteX63" fmla="*/ 1397217 w 1887484"/>
                <a:gd name="connsiteY63" fmla="*/ 40941 h 1903557"/>
                <a:gd name="connsiteX64" fmla="*/ 1409806 w 1887484"/>
                <a:gd name="connsiteY64" fmla="*/ 47959 h 1903557"/>
                <a:gd name="connsiteX65" fmla="*/ 1420597 w 1887484"/>
                <a:gd name="connsiteY65" fmla="*/ 54978 h 1903557"/>
                <a:gd name="connsiteX66" fmla="*/ 1433186 w 1887484"/>
                <a:gd name="connsiteY66" fmla="*/ 61996 h 1903557"/>
                <a:gd name="connsiteX67" fmla="*/ 1443977 w 1887484"/>
                <a:gd name="connsiteY67" fmla="*/ 70184 h 1903557"/>
                <a:gd name="connsiteX68" fmla="*/ 1454767 w 1887484"/>
                <a:gd name="connsiteY68" fmla="*/ 79542 h 1903557"/>
                <a:gd name="connsiteX69" fmla="*/ 1467357 w 1887484"/>
                <a:gd name="connsiteY69" fmla="*/ 87730 h 1903557"/>
                <a:gd name="connsiteX70" fmla="*/ 1478147 w 1887484"/>
                <a:gd name="connsiteY70" fmla="*/ 98258 h 1903557"/>
                <a:gd name="connsiteX71" fmla="*/ 1490736 w 1887484"/>
                <a:gd name="connsiteY71" fmla="*/ 107616 h 1903557"/>
                <a:gd name="connsiteX72" fmla="*/ 1501527 w 1887484"/>
                <a:gd name="connsiteY72" fmla="*/ 119313 h 1903557"/>
                <a:gd name="connsiteX73" fmla="*/ 1512318 w 1887484"/>
                <a:gd name="connsiteY73" fmla="*/ 129841 h 1903557"/>
                <a:gd name="connsiteX74" fmla="*/ 1524907 w 1887484"/>
                <a:gd name="connsiteY74" fmla="*/ 141538 h 1903557"/>
                <a:gd name="connsiteX75" fmla="*/ 1535698 w 1887484"/>
                <a:gd name="connsiteY75" fmla="*/ 154405 h 1903557"/>
                <a:gd name="connsiteX76" fmla="*/ 1546489 w 1887484"/>
                <a:gd name="connsiteY76" fmla="*/ 167272 h 1903557"/>
                <a:gd name="connsiteX77" fmla="*/ 1559078 w 1887484"/>
                <a:gd name="connsiteY77" fmla="*/ 180139 h 1903557"/>
                <a:gd name="connsiteX78" fmla="*/ 1569869 w 1887484"/>
                <a:gd name="connsiteY78" fmla="*/ 195346 h 1903557"/>
                <a:gd name="connsiteX79" fmla="*/ 1582458 w 1887484"/>
                <a:gd name="connsiteY79" fmla="*/ 210553 h 1903557"/>
                <a:gd name="connsiteX80" fmla="*/ 1593248 w 1887484"/>
                <a:gd name="connsiteY80" fmla="*/ 225759 h 1903557"/>
                <a:gd name="connsiteX81" fmla="*/ 1604039 w 1887484"/>
                <a:gd name="connsiteY81" fmla="*/ 242135 h 1903557"/>
                <a:gd name="connsiteX82" fmla="*/ 1616628 w 1887484"/>
                <a:gd name="connsiteY82" fmla="*/ 258512 h 1903557"/>
                <a:gd name="connsiteX83" fmla="*/ 1627419 w 1887484"/>
                <a:gd name="connsiteY83" fmla="*/ 277228 h 1903557"/>
                <a:gd name="connsiteX84" fmla="*/ 1640008 w 1887484"/>
                <a:gd name="connsiteY84" fmla="*/ 294774 h 1903557"/>
                <a:gd name="connsiteX85" fmla="*/ 1650799 w 1887484"/>
                <a:gd name="connsiteY85" fmla="*/ 314659 h 1903557"/>
                <a:gd name="connsiteX86" fmla="*/ 1661590 w 1887484"/>
                <a:gd name="connsiteY86" fmla="*/ 334545 h 1903557"/>
                <a:gd name="connsiteX87" fmla="*/ 1674179 w 1887484"/>
                <a:gd name="connsiteY87" fmla="*/ 356770 h 1903557"/>
                <a:gd name="connsiteX88" fmla="*/ 1684970 w 1887484"/>
                <a:gd name="connsiteY88" fmla="*/ 378995 h 1903557"/>
                <a:gd name="connsiteX89" fmla="*/ 1697559 w 1887484"/>
                <a:gd name="connsiteY89" fmla="*/ 402389 h 1903557"/>
                <a:gd name="connsiteX90" fmla="*/ 1708350 w 1887484"/>
                <a:gd name="connsiteY90" fmla="*/ 426954 h 1903557"/>
                <a:gd name="connsiteX91" fmla="*/ 1719140 w 1887484"/>
                <a:gd name="connsiteY91" fmla="*/ 452688 h 1903557"/>
                <a:gd name="connsiteX92" fmla="*/ 1729931 w 1887484"/>
                <a:gd name="connsiteY92" fmla="*/ 480762 h 1903557"/>
                <a:gd name="connsiteX93" fmla="*/ 1742520 w 1887484"/>
                <a:gd name="connsiteY93" fmla="*/ 510005 h 1903557"/>
                <a:gd name="connsiteX94" fmla="*/ 1753311 w 1887484"/>
                <a:gd name="connsiteY94" fmla="*/ 540418 h 1903557"/>
                <a:gd name="connsiteX95" fmla="*/ 1765900 w 1887484"/>
                <a:gd name="connsiteY95" fmla="*/ 573171 h 1903557"/>
                <a:gd name="connsiteX96" fmla="*/ 1776691 w 1887484"/>
                <a:gd name="connsiteY96" fmla="*/ 608263 h 1903557"/>
                <a:gd name="connsiteX97" fmla="*/ 1787482 w 1887484"/>
                <a:gd name="connsiteY97" fmla="*/ 645694 h 1903557"/>
                <a:gd name="connsiteX98" fmla="*/ 1800071 w 1887484"/>
                <a:gd name="connsiteY98" fmla="*/ 686635 h 1903557"/>
                <a:gd name="connsiteX99" fmla="*/ 1810862 w 1887484"/>
                <a:gd name="connsiteY99" fmla="*/ 731085 h 1903557"/>
                <a:gd name="connsiteX100" fmla="*/ 1823451 w 1887484"/>
                <a:gd name="connsiteY100" fmla="*/ 780214 h 1903557"/>
                <a:gd name="connsiteX101" fmla="*/ 1834242 w 1887484"/>
                <a:gd name="connsiteY101" fmla="*/ 836361 h 1903557"/>
                <a:gd name="connsiteX102" fmla="*/ 1845032 w 1887484"/>
                <a:gd name="connsiteY102" fmla="*/ 901867 h 1903557"/>
                <a:gd name="connsiteX103" fmla="*/ 1857621 w 1887484"/>
                <a:gd name="connsiteY103" fmla="*/ 980239 h 1903557"/>
                <a:gd name="connsiteX104" fmla="*/ 1868412 w 1887484"/>
                <a:gd name="connsiteY104" fmla="*/ 1084345 h 1903557"/>
                <a:gd name="connsiteX105" fmla="*/ 1881001 w 1887484"/>
                <a:gd name="connsiteY105" fmla="*/ 1256297 h 1903557"/>
                <a:gd name="connsiteX106" fmla="*/ 1885102 w 1887484"/>
                <a:gd name="connsiteY106" fmla="*/ 1335426 h 1903557"/>
                <a:gd name="connsiteX107" fmla="*/ 1887484 w 1887484"/>
                <a:gd name="connsiteY107" fmla="*/ 1903557 h 1903557"/>
                <a:gd name="connsiteX108" fmla="*/ 0 w 1887484"/>
                <a:gd name="connsiteY108" fmla="*/ 1863559 h 1903557"/>
                <a:gd name="connsiteX109" fmla="*/ 0 w 1887484"/>
                <a:gd name="connsiteY109" fmla="*/ 1482058 h 1903557"/>
                <a:gd name="connsiteX110" fmla="*/ 8809 w 1887484"/>
                <a:gd name="connsiteY110" fmla="*/ 1388477 h 1903557"/>
                <a:gd name="connsiteX111" fmla="*/ 21398 w 1887484"/>
                <a:gd name="connsiteY111" fmla="*/ 1283201 h 1903557"/>
                <a:gd name="connsiteX112" fmla="*/ 32189 w 1887484"/>
                <a:gd name="connsiteY112" fmla="*/ 1190791 h 1903557"/>
                <a:gd name="connsiteX113" fmla="*/ 44778 w 1887484"/>
                <a:gd name="connsiteY113" fmla="*/ 1110080 h 1903557"/>
                <a:gd name="connsiteX114" fmla="*/ 55569 w 1887484"/>
                <a:gd name="connsiteY114" fmla="*/ 1038726 h 1903557"/>
                <a:gd name="connsiteX115" fmla="*/ 66360 w 1887484"/>
                <a:gd name="connsiteY115" fmla="*/ 972051 h 1903557"/>
                <a:gd name="connsiteX116" fmla="*/ 78949 w 1887484"/>
                <a:gd name="connsiteY116" fmla="*/ 911225 h 1903557"/>
                <a:gd name="connsiteX117" fmla="*/ 89740 w 1887484"/>
                <a:gd name="connsiteY117" fmla="*/ 853907 h 1903557"/>
                <a:gd name="connsiteX118" fmla="*/ 102329 w 1887484"/>
                <a:gd name="connsiteY118" fmla="*/ 800100 h 1903557"/>
                <a:gd name="connsiteX119" fmla="*/ 113119 w 1887484"/>
                <a:gd name="connsiteY119" fmla="*/ 750971 h 1903557"/>
                <a:gd name="connsiteX120" fmla="*/ 123910 w 1887484"/>
                <a:gd name="connsiteY120" fmla="*/ 705351 h 1903557"/>
                <a:gd name="connsiteX121" fmla="*/ 136499 w 1887484"/>
                <a:gd name="connsiteY121" fmla="*/ 663240 h 1903557"/>
                <a:gd name="connsiteX122" fmla="*/ 147290 w 1887484"/>
                <a:gd name="connsiteY122" fmla="*/ 624639 h 1903557"/>
                <a:gd name="connsiteX123" fmla="*/ 158081 w 1887484"/>
                <a:gd name="connsiteY123" fmla="*/ 589547 h 1903557"/>
                <a:gd name="connsiteX124" fmla="*/ 170670 w 1887484"/>
                <a:gd name="connsiteY124" fmla="*/ 555625 h 1903557"/>
                <a:gd name="connsiteX125" fmla="*/ 181461 w 1887484"/>
                <a:gd name="connsiteY125" fmla="*/ 525212 h 1903557"/>
                <a:gd name="connsiteX126" fmla="*/ 192251 w 1887484"/>
                <a:gd name="connsiteY126" fmla="*/ 495968 h 1903557"/>
                <a:gd name="connsiteX127" fmla="*/ 204841 w 1887484"/>
                <a:gd name="connsiteY127" fmla="*/ 469064 h 1903557"/>
                <a:gd name="connsiteX128" fmla="*/ 215631 w 1887484"/>
                <a:gd name="connsiteY128" fmla="*/ 442160 h 1903557"/>
                <a:gd name="connsiteX129" fmla="*/ 228221 w 1887484"/>
                <a:gd name="connsiteY129" fmla="*/ 417596 h 1903557"/>
                <a:gd name="connsiteX130" fmla="*/ 239011 w 1887484"/>
                <a:gd name="connsiteY130" fmla="*/ 393031 h 1903557"/>
                <a:gd name="connsiteX131" fmla="*/ 249802 w 1887484"/>
                <a:gd name="connsiteY131" fmla="*/ 370806 h 1903557"/>
                <a:gd name="connsiteX132" fmla="*/ 262391 w 1887484"/>
                <a:gd name="connsiteY132" fmla="*/ 348581 h 1903557"/>
                <a:gd name="connsiteX133" fmla="*/ 273182 w 1887484"/>
                <a:gd name="connsiteY133" fmla="*/ 328696 h 1903557"/>
                <a:gd name="connsiteX134" fmla="*/ 285771 w 1887484"/>
                <a:gd name="connsiteY134" fmla="*/ 308810 h 1903557"/>
                <a:gd name="connsiteX135" fmla="*/ 296562 w 1887484"/>
                <a:gd name="connsiteY135" fmla="*/ 288925 h 1903557"/>
                <a:gd name="connsiteX136" fmla="*/ 307353 w 1887484"/>
                <a:gd name="connsiteY136" fmla="*/ 271379 h 1903557"/>
                <a:gd name="connsiteX137" fmla="*/ 318143 w 1887484"/>
                <a:gd name="connsiteY137" fmla="*/ 253833 h 1903557"/>
                <a:gd name="connsiteX138" fmla="*/ 330733 w 1887484"/>
                <a:gd name="connsiteY138" fmla="*/ 237457 h 1903557"/>
                <a:gd name="connsiteX139" fmla="*/ 343322 w 1887484"/>
                <a:gd name="connsiteY139" fmla="*/ 221080 h 1903557"/>
                <a:gd name="connsiteX140" fmla="*/ 354113 w 1887484"/>
                <a:gd name="connsiteY140" fmla="*/ 205874 h 1903557"/>
                <a:gd name="connsiteX141" fmla="*/ 364903 w 1887484"/>
                <a:gd name="connsiteY141" fmla="*/ 190667 h 1903557"/>
                <a:gd name="connsiteX142" fmla="*/ 375694 w 1887484"/>
                <a:gd name="connsiteY142" fmla="*/ 176630 h 1903557"/>
                <a:gd name="connsiteX143" fmla="*/ 388283 w 1887484"/>
                <a:gd name="connsiteY143" fmla="*/ 163763 h 1903557"/>
                <a:gd name="connsiteX144" fmla="*/ 399074 w 1887484"/>
                <a:gd name="connsiteY144" fmla="*/ 150896 h 1903557"/>
                <a:gd name="connsiteX145" fmla="*/ 411663 w 1887484"/>
                <a:gd name="connsiteY145" fmla="*/ 139199 h 1903557"/>
                <a:gd name="connsiteX146" fmla="*/ 422454 w 1887484"/>
                <a:gd name="connsiteY146" fmla="*/ 127501 h 1903557"/>
                <a:gd name="connsiteX147" fmla="*/ 433245 w 1887484"/>
                <a:gd name="connsiteY147" fmla="*/ 115804 h 1903557"/>
                <a:gd name="connsiteX148" fmla="*/ 445834 w 1887484"/>
                <a:gd name="connsiteY148" fmla="*/ 105276 h 1903557"/>
                <a:gd name="connsiteX149" fmla="*/ 456624 w 1887484"/>
                <a:gd name="connsiteY149" fmla="*/ 95918 h 1903557"/>
                <a:gd name="connsiteX150" fmla="*/ 469214 w 1887484"/>
                <a:gd name="connsiteY150" fmla="*/ 86561 h 1903557"/>
                <a:gd name="connsiteX151" fmla="*/ 480004 w 1887484"/>
                <a:gd name="connsiteY151" fmla="*/ 77203 h 1903557"/>
                <a:gd name="connsiteX152" fmla="*/ 490795 w 1887484"/>
                <a:gd name="connsiteY152" fmla="*/ 69015 h 1903557"/>
                <a:gd name="connsiteX153" fmla="*/ 503384 w 1887484"/>
                <a:gd name="connsiteY153" fmla="*/ 60826 h 1903557"/>
                <a:gd name="connsiteX154" fmla="*/ 514175 w 1887484"/>
                <a:gd name="connsiteY154" fmla="*/ 53808 h 1903557"/>
                <a:gd name="connsiteX155" fmla="*/ 526764 w 1887484"/>
                <a:gd name="connsiteY155" fmla="*/ 46790 h 1903557"/>
                <a:gd name="connsiteX156" fmla="*/ 537555 w 1887484"/>
                <a:gd name="connsiteY156" fmla="*/ 39771 h 1903557"/>
                <a:gd name="connsiteX157" fmla="*/ 548346 w 1887484"/>
                <a:gd name="connsiteY157" fmla="*/ 33922 h 1903557"/>
                <a:gd name="connsiteX158" fmla="*/ 560935 w 1887484"/>
                <a:gd name="connsiteY158" fmla="*/ 28074 h 1903557"/>
                <a:gd name="connsiteX159" fmla="*/ 571726 w 1887484"/>
                <a:gd name="connsiteY159" fmla="*/ 23395 h 1903557"/>
                <a:gd name="connsiteX160" fmla="*/ 582516 w 1887484"/>
                <a:gd name="connsiteY160" fmla="*/ 18716 h 1903557"/>
                <a:gd name="connsiteX161" fmla="*/ 595106 w 1887484"/>
                <a:gd name="connsiteY161" fmla="*/ 14037 h 1903557"/>
                <a:gd name="connsiteX162" fmla="*/ 605896 w 1887484"/>
                <a:gd name="connsiteY162" fmla="*/ 11697 h 1903557"/>
                <a:gd name="connsiteX163" fmla="*/ 618485 w 1887484"/>
                <a:gd name="connsiteY163" fmla="*/ 8188 h 1903557"/>
                <a:gd name="connsiteX164" fmla="*/ 629276 w 1887484"/>
                <a:gd name="connsiteY164" fmla="*/ 5849 h 1903557"/>
                <a:gd name="connsiteX165" fmla="*/ 640067 w 1887484"/>
                <a:gd name="connsiteY165" fmla="*/ 3509 h 1903557"/>
                <a:gd name="connsiteX166" fmla="*/ 652656 w 1887484"/>
                <a:gd name="connsiteY166" fmla="*/ 2340 h 1903557"/>
                <a:gd name="connsiteX167" fmla="*/ 663447 w 1887484"/>
                <a:gd name="connsiteY167" fmla="*/ 1170 h 1903557"/>
                <a:gd name="connsiteX168" fmla="*/ 676036 w 1887484"/>
                <a:gd name="connsiteY168" fmla="*/ 0 h 1903557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61991 w 1887484"/>
                <a:gd name="connsiteY25" fmla="*/ 614112 h 1904041"/>
                <a:gd name="connsiteX26" fmla="*/ 972781 w 1887484"/>
                <a:gd name="connsiteY26" fmla="*/ 533400 h 1904041"/>
                <a:gd name="connsiteX27" fmla="*/ 985370 w 1887484"/>
                <a:gd name="connsiteY27" fmla="*/ 374316 h 1904041"/>
                <a:gd name="connsiteX28" fmla="*/ 996161 w 1887484"/>
                <a:gd name="connsiteY28" fmla="*/ 294774 h 1904041"/>
                <a:gd name="connsiteX29" fmla="*/ 1008750 w 1887484"/>
                <a:gd name="connsiteY29" fmla="*/ 242135 h 1904041"/>
                <a:gd name="connsiteX30" fmla="*/ 1019541 w 1887484"/>
                <a:gd name="connsiteY30" fmla="*/ 202364 h 1904041"/>
                <a:gd name="connsiteX31" fmla="*/ 1030332 w 1887484"/>
                <a:gd name="connsiteY31" fmla="*/ 170782 h 1904041"/>
                <a:gd name="connsiteX32" fmla="*/ 1042921 w 1887484"/>
                <a:gd name="connsiteY32" fmla="*/ 145047 h 1904041"/>
                <a:gd name="connsiteX33" fmla="*/ 1053712 w 1887484"/>
                <a:gd name="connsiteY33" fmla="*/ 123992 h 1904041"/>
                <a:gd name="connsiteX34" fmla="*/ 1064503 w 1887484"/>
                <a:gd name="connsiteY34" fmla="*/ 105276 h 1904041"/>
                <a:gd name="connsiteX35" fmla="*/ 1077092 w 1887484"/>
                <a:gd name="connsiteY35" fmla="*/ 90070 h 1904041"/>
                <a:gd name="connsiteX36" fmla="*/ 1087882 w 1887484"/>
                <a:gd name="connsiteY36" fmla="*/ 76033 h 1904041"/>
                <a:gd name="connsiteX37" fmla="*/ 1100472 w 1887484"/>
                <a:gd name="connsiteY37" fmla="*/ 63166 h 1904041"/>
                <a:gd name="connsiteX38" fmla="*/ 1111262 w 1887484"/>
                <a:gd name="connsiteY38" fmla="*/ 52638 h 1904041"/>
                <a:gd name="connsiteX39" fmla="*/ 1122053 w 1887484"/>
                <a:gd name="connsiteY39" fmla="*/ 43280 h 1904041"/>
                <a:gd name="connsiteX40" fmla="*/ 1134642 w 1887484"/>
                <a:gd name="connsiteY40" fmla="*/ 35092 h 1904041"/>
                <a:gd name="connsiteX41" fmla="*/ 1145433 w 1887484"/>
                <a:gd name="connsiteY41" fmla="*/ 28074 h 1904041"/>
                <a:gd name="connsiteX42" fmla="*/ 1156224 w 1887484"/>
                <a:gd name="connsiteY42" fmla="*/ 22225 h 1904041"/>
                <a:gd name="connsiteX43" fmla="*/ 1168813 w 1887484"/>
                <a:gd name="connsiteY43" fmla="*/ 16376 h 1904041"/>
                <a:gd name="connsiteX44" fmla="*/ 1179604 w 1887484"/>
                <a:gd name="connsiteY44" fmla="*/ 12867 h 1904041"/>
                <a:gd name="connsiteX45" fmla="*/ 1192193 w 1887484"/>
                <a:gd name="connsiteY45" fmla="*/ 8188 h 1904041"/>
                <a:gd name="connsiteX46" fmla="*/ 1202984 w 1887484"/>
                <a:gd name="connsiteY46" fmla="*/ 5849 h 1904041"/>
                <a:gd name="connsiteX47" fmla="*/ 1213774 w 1887484"/>
                <a:gd name="connsiteY47" fmla="*/ 3509 h 1904041"/>
                <a:gd name="connsiteX48" fmla="*/ 1226364 w 1887484"/>
                <a:gd name="connsiteY48" fmla="*/ 1170 h 1904041"/>
                <a:gd name="connsiteX49" fmla="*/ 1237154 w 1887484"/>
                <a:gd name="connsiteY49" fmla="*/ 1170 h 1904041"/>
                <a:gd name="connsiteX50" fmla="*/ 1249743 w 1887484"/>
                <a:gd name="connsiteY50" fmla="*/ 0 h 1904041"/>
                <a:gd name="connsiteX51" fmla="*/ 1260534 w 1887484"/>
                <a:gd name="connsiteY51" fmla="*/ 0 h 1904041"/>
                <a:gd name="connsiteX52" fmla="*/ 1271325 w 1887484"/>
                <a:gd name="connsiteY52" fmla="*/ 1170 h 1904041"/>
                <a:gd name="connsiteX53" fmla="*/ 1283914 w 1887484"/>
                <a:gd name="connsiteY53" fmla="*/ 2340 h 1904041"/>
                <a:gd name="connsiteX54" fmla="*/ 1294705 w 1887484"/>
                <a:gd name="connsiteY54" fmla="*/ 3509 h 1904041"/>
                <a:gd name="connsiteX55" fmla="*/ 1307294 w 1887484"/>
                <a:gd name="connsiteY55" fmla="*/ 5849 h 1904041"/>
                <a:gd name="connsiteX56" fmla="*/ 1318085 w 1887484"/>
                <a:gd name="connsiteY56" fmla="*/ 8188 h 1904041"/>
                <a:gd name="connsiteX57" fmla="*/ 1328875 w 1887484"/>
                <a:gd name="connsiteY57" fmla="*/ 11697 h 1904041"/>
                <a:gd name="connsiteX58" fmla="*/ 1339666 w 1887484"/>
                <a:gd name="connsiteY58" fmla="*/ 15207 h 1904041"/>
                <a:gd name="connsiteX59" fmla="*/ 1352255 w 1887484"/>
                <a:gd name="connsiteY59" fmla="*/ 19886 h 1904041"/>
                <a:gd name="connsiteX60" fmla="*/ 1363046 w 1887484"/>
                <a:gd name="connsiteY60" fmla="*/ 24565 h 1904041"/>
                <a:gd name="connsiteX61" fmla="*/ 1375635 w 1887484"/>
                <a:gd name="connsiteY61" fmla="*/ 29244 h 1904041"/>
                <a:gd name="connsiteX62" fmla="*/ 1386426 w 1887484"/>
                <a:gd name="connsiteY62" fmla="*/ 35092 h 1904041"/>
                <a:gd name="connsiteX63" fmla="*/ 1397217 w 1887484"/>
                <a:gd name="connsiteY63" fmla="*/ 40941 h 1904041"/>
                <a:gd name="connsiteX64" fmla="*/ 1409806 w 1887484"/>
                <a:gd name="connsiteY64" fmla="*/ 47959 h 1904041"/>
                <a:gd name="connsiteX65" fmla="*/ 1420597 w 1887484"/>
                <a:gd name="connsiteY65" fmla="*/ 54978 h 1904041"/>
                <a:gd name="connsiteX66" fmla="*/ 1433186 w 1887484"/>
                <a:gd name="connsiteY66" fmla="*/ 61996 h 1904041"/>
                <a:gd name="connsiteX67" fmla="*/ 1443977 w 1887484"/>
                <a:gd name="connsiteY67" fmla="*/ 70184 h 1904041"/>
                <a:gd name="connsiteX68" fmla="*/ 1454767 w 1887484"/>
                <a:gd name="connsiteY68" fmla="*/ 79542 h 1904041"/>
                <a:gd name="connsiteX69" fmla="*/ 1467357 w 1887484"/>
                <a:gd name="connsiteY69" fmla="*/ 87730 h 1904041"/>
                <a:gd name="connsiteX70" fmla="*/ 1478147 w 1887484"/>
                <a:gd name="connsiteY70" fmla="*/ 98258 h 1904041"/>
                <a:gd name="connsiteX71" fmla="*/ 1490736 w 1887484"/>
                <a:gd name="connsiteY71" fmla="*/ 107616 h 1904041"/>
                <a:gd name="connsiteX72" fmla="*/ 1501527 w 1887484"/>
                <a:gd name="connsiteY72" fmla="*/ 119313 h 1904041"/>
                <a:gd name="connsiteX73" fmla="*/ 1512318 w 1887484"/>
                <a:gd name="connsiteY73" fmla="*/ 129841 h 1904041"/>
                <a:gd name="connsiteX74" fmla="*/ 1524907 w 1887484"/>
                <a:gd name="connsiteY74" fmla="*/ 141538 h 1904041"/>
                <a:gd name="connsiteX75" fmla="*/ 1535698 w 1887484"/>
                <a:gd name="connsiteY75" fmla="*/ 154405 h 1904041"/>
                <a:gd name="connsiteX76" fmla="*/ 1546489 w 1887484"/>
                <a:gd name="connsiteY76" fmla="*/ 167272 h 1904041"/>
                <a:gd name="connsiteX77" fmla="*/ 1559078 w 1887484"/>
                <a:gd name="connsiteY77" fmla="*/ 180139 h 1904041"/>
                <a:gd name="connsiteX78" fmla="*/ 1569869 w 1887484"/>
                <a:gd name="connsiteY78" fmla="*/ 195346 h 1904041"/>
                <a:gd name="connsiteX79" fmla="*/ 1582458 w 1887484"/>
                <a:gd name="connsiteY79" fmla="*/ 210553 h 1904041"/>
                <a:gd name="connsiteX80" fmla="*/ 1593248 w 1887484"/>
                <a:gd name="connsiteY80" fmla="*/ 225759 h 1904041"/>
                <a:gd name="connsiteX81" fmla="*/ 1604039 w 1887484"/>
                <a:gd name="connsiteY81" fmla="*/ 242135 h 1904041"/>
                <a:gd name="connsiteX82" fmla="*/ 1616628 w 1887484"/>
                <a:gd name="connsiteY82" fmla="*/ 258512 h 1904041"/>
                <a:gd name="connsiteX83" fmla="*/ 1627419 w 1887484"/>
                <a:gd name="connsiteY83" fmla="*/ 277228 h 1904041"/>
                <a:gd name="connsiteX84" fmla="*/ 1640008 w 1887484"/>
                <a:gd name="connsiteY84" fmla="*/ 294774 h 1904041"/>
                <a:gd name="connsiteX85" fmla="*/ 1650799 w 1887484"/>
                <a:gd name="connsiteY85" fmla="*/ 314659 h 1904041"/>
                <a:gd name="connsiteX86" fmla="*/ 1661590 w 1887484"/>
                <a:gd name="connsiteY86" fmla="*/ 334545 h 1904041"/>
                <a:gd name="connsiteX87" fmla="*/ 1674179 w 1887484"/>
                <a:gd name="connsiteY87" fmla="*/ 356770 h 1904041"/>
                <a:gd name="connsiteX88" fmla="*/ 1684970 w 1887484"/>
                <a:gd name="connsiteY88" fmla="*/ 378995 h 1904041"/>
                <a:gd name="connsiteX89" fmla="*/ 1697559 w 1887484"/>
                <a:gd name="connsiteY89" fmla="*/ 402389 h 1904041"/>
                <a:gd name="connsiteX90" fmla="*/ 1708350 w 1887484"/>
                <a:gd name="connsiteY90" fmla="*/ 426954 h 1904041"/>
                <a:gd name="connsiteX91" fmla="*/ 1719140 w 1887484"/>
                <a:gd name="connsiteY91" fmla="*/ 452688 h 1904041"/>
                <a:gd name="connsiteX92" fmla="*/ 1729931 w 1887484"/>
                <a:gd name="connsiteY92" fmla="*/ 480762 h 1904041"/>
                <a:gd name="connsiteX93" fmla="*/ 1742520 w 1887484"/>
                <a:gd name="connsiteY93" fmla="*/ 510005 h 1904041"/>
                <a:gd name="connsiteX94" fmla="*/ 1753311 w 1887484"/>
                <a:gd name="connsiteY94" fmla="*/ 540418 h 1904041"/>
                <a:gd name="connsiteX95" fmla="*/ 1765900 w 1887484"/>
                <a:gd name="connsiteY95" fmla="*/ 573171 h 1904041"/>
                <a:gd name="connsiteX96" fmla="*/ 1776691 w 1887484"/>
                <a:gd name="connsiteY96" fmla="*/ 608263 h 1904041"/>
                <a:gd name="connsiteX97" fmla="*/ 1787482 w 1887484"/>
                <a:gd name="connsiteY97" fmla="*/ 645694 h 1904041"/>
                <a:gd name="connsiteX98" fmla="*/ 1800071 w 1887484"/>
                <a:gd name="connsiteY98" fmla="*/ 686635 h 1904041"/>
                <a:gd name="connsiteX99" fmla="*/ 1810862 w 1887484"/>
                <a:gd name="connsiteY99" fmla="*/ 731085 h 1904041"/>
                <a:gd name="connsiteX100" fmla="*/ 1823451 w 1887484"/>
                <a:gd name="connsiteY100" fmla="*/ 780214 h 1904041"/>
                <a:gd name="connsiteX101" fmla="*/ 1834242 w 1887484"/>
                <a:gd name="connsiteY101" fmla="*/ 836361 h 1904041"/>
                <a:gd name="connsiteX102" fmla="*/ 1845032 w 1887484"/>
                <a:gd name="connsiteY102" fmla="*/ 901867 h 1904041"/>
                <a:gd name="connsiteX103" fmla="*/ 1857621 w 1887484"/>
                <a:gd name="connsiteY103" fmla="*/ 980239 h 1904041"/>
                <a:gd name="connsiteX104" fmla="*/ 1868412 w 1887484"/>
                <a:gd name="connsiteY104" fmla="*/ 1084345 h 1904041"/>
                <a:gd name="connsiteX105" fmla="*/ 1881001 w 1887484"/>
                <a:gd name="connsiteY105" fmla="*/ 1256297 h 1904041"/>
                <a:gd name="connsiteX106" fmla="*/ 1885102 w 1887484"/>
                <a:gd name="connsiteY106" fmla="*/ 1335426 h 1904041"/>
                <a:gd name="connsiteX107" fmla="*/ 1887484 w 1887484"/>
                <a:gd name="connsiteY107" fmla="*/ 1903557 h 1904041"/>
                <a:gd name="connsiteX108" fmla="*/ 0 w 1887484"/>
                <a:gd name="connsiteY108" fmla="*/ 1904041 h 1904041"/>
                <a:gd name="connsiteX109" fmla="*/ 0 w 1887484"/>
                <a:gd name="connsiteY109" fmla="*/ 1482058 h 1904041"/>
                <a:gd name="connsiteX110" fmla="*/ 8809 w 1887484"/>
                <a:gd name="connsiteY110" fmla="*/ 1388477 h 1904041"/>
                <a:gd name="connsiteX111" fmla="*/ 21398 w 1887484"/>
                <a:gd name="connsiteY111" fmla="*/ 1283201 h 1904041"/>
                <a:gd name="connsiteX112" fmla="*/ 32189 w 1887484"/>
                <a:gd name="connsiteY112" fmla="*/ 1190791 h 1904041"/>
                <a:gd name="connsiteX113" fmla="*/ 44778 w 1887484"/>
                <a:gd name="connsiteY113" fmla="*/ 1110080 h 1904041"/>
                <a:gd name="connsiteX114" fmla="*/ 55569 w 1887484"/>
                <a:gd name="connsiteY114" fmla="*/ 1038726 h 1904041"/>
                <a:gd name="connsiteX115" fmla="*/ 66360 w 1887484"/>
                <a:gd name="connsiteY115" fmla="*/ 972051 h 1904041"/>
                <a:gd name="connsiteX116" fmla="*/ 78949 w 1887484"/>
                <a:gd name="connsiteY116" fmla="*/ 911225 h 1904041"/>
                <a:gd name="connsiteX117" fmla="*/ 89740 w 1887484"/>
                <a:gd name="connsiteY117" fmla="*/ 853907 h 1904041"/>
                <a:gd name="connsiteX118" fmla="*/ 102329 w 1887484"/>
                <a:gd name="connsiteY118" fmla="*/ 800100 h 1904041"/>
                <a:gd name="connsiteX119" fmla="*/ 113119 w 1887484"/>
                <a:gd name="connsiteY119" fmla="*/ 750971 h 1904041"/>
                <a:gd name="connsiteX120" fmla="*/ 123910 w 1887484"/>
                <a:gd name="connsiteY120" fmla="*/ 705351 h 1904041"/>
                <a:gd name="connsiteX121" fmla="*/ 136499 w 1887484"/>
                <a:gd name="connsiteY121" fmla="*/ 663240 h 1904041"/>
                <a:gd name="connsiteX122" fmla="*/ 147290 w 1887484"/>
                <a:gd name="connsiteY122" fmla="*/ 624639 h 1904041"/>
                <a:gd name="connsiteX123" fmla="*/ 158081 w 1887484"/>
                <a:gd name="connsiteY123" fmla="*/ 589547 h 1904041"/>
                <a:gd name="connsiteX124" fmla="*/ 170670 w 1887484"/>
                <a:gd name="connsiteY124" fmla="*/ 555625 h 1904041"/>
                <a:gd name="connsiteX125" fmla="*/ 181461 w 1887484"/>
                <a:gd name="connsiteY125" fmla="*/ 525212 h 1904041"/>
                <a:gd name="connsiteX126" fmla="*/ 192251 w 1887484"/>
                <a:gd name="connsiteY126" fmla="*/ 495968 h 1904041"/>
                <a:gd name="connsiteX127" fmla="*/ 204841 w 1887484"/>
                <a:gd name="connsiteY127" fmla="*/ 469064 h 1904041"/>
                <a:gd name="connsiteX128" fmla="*/ 215631 w 1887484"/>
                <a:gd name="connsiteY128" fmla="*/ 442160 h 1904041"/>
                <a:gd name="connsiteX129" fmla="*/ 228221 w 1887484"/>
                <a:gd name="connsiteY129" fmla="*/ 417596 h 1904041"/>
                <a:gd name="connsiteX130" fmla="*/ 239011 w 1887484"/>
                <a:gd name="connsiteY130" fmla="*/ 393031 h 1904041"/>
                <a:gd name="connsiteX131" fmla="*/ 249802 w 1887484"/>
                <a:gd name="connsiteY131" fmla="*/ 370806 h 1904041"/>
                <a:gd name="connsiteX132" fmla="*/ 262391 w 1887484"/>
                <a:gd name="connsiteY132" fmla="*/ 348581 h 1904041"/>
                <a:gd name="connsiteX133" fmla="*/ 273182 w 1887484"/>
                <a:gd name="connsiteY133" fmla="*/ 328696 h 1904041"/>
                <a:gd name="connsiteX134" fmla="*/ 285771 w 1887484"/>
                <a:gd name="connsiteY134" fmla="*/ 308810 h 1904041"/>
                <a:gd name="connsiteX135" fmla="*/ 296562 w 1887484"/>
                <a:gd name="connsiteY135" fmla="*/ 288925 h 1904041"/>
                <a:gd name="connsiteX136" fmla="*/ 307353 w 1887484"/>
                <a:gd name="connsiteY136" fmla="*/ 271379 h 1904041"/>
                <a:gd name="connsiteX137" fmla="*/ 318143 w 1887484"/>
                <a:gd name="connsiteY137" fmla="*/ 253833 h 1904041"/>
                <a:gd name="connsiteX138" fmla="*/ 330733 w 1887484"/>
                <a:gd name="connsiteY138" fmla="*/ 237457 h 1904041"/>
                <a:gd name="connsiteX139" fmla="*/ 343322 w 1887484"/>
                <a:gd name="connsiteY139" fmla="*/ 221080 h 1904041"/>
                <a:gd name="connsiteX140" fmla="*/ 354113 w 1887484"/>
                <a:gd name="connsiteY140" fmla="*/ 205874 h 1904041"/>
                <a:gd name="connsiteX141" fmla="*/ 364903 w 1887484"/>
                <a:gd name="connsiteY141" fmla="*/ 190667 h 1904041"/>
                <a:gd name="connsiteX142" fmla="*/ 375694 w 1887484"/>
                <a:gd name="connsiteY142" fmla="*/ 176630 h 1904041"/>
                <a:gd name="connsiteX143" fmla="*/ 388283 w 1887484"/>
                <a:gd name="connsiteY143" fmla="*/ 163763 h 1904041"/>
                <a:gd name="connsiteX144" fmla="*/ 399074 w 1887484"/>
                <a:gd name="connsiteY144" fmla="*/ 150896 h 1904041"/>
                <a:gd name="connsiteX145" fmla="*/ 411663 w 1887484"/>
                <a:gd name="connsiteY145" fmla="*/ 139199 h 1904041"/>
                <a:gd name="connsiteX146" fmla="*/ 422454 w 1887484"/>
                <a:gd name="connsiteY146" fmla="*/ 127501 h 1904041"/>
                <a:gd name="connsiteX147" fmla="*/ 433245 w 1887484"/>
                <a:gd name="connsiteY147" fmla="*/ 115804 h 1904041"/>
                <a:gd name="connsiteX148" fmla="*/ 445834 w 1887484"/>
                <a:gd name="connsiteY148" fmla="*/ 105276 h 1904041"/>
                <a:gd name="connsiteX149" fmla="*/ 456624 w 1887484"/>
                <a:gd name="connsiteY149" fmla="*/ 95918 h 1904041"/>
                <a:gd name="connsiteX150" fmla="*/ 469214 w 1887484"/>
                <a:gd name="connsiteY150" fmla="*/ 86561 h 1904041"/>
                <a:gd name="connsiteX151" fmla="*/ 480004 w 1887484"/>
                <a:gd name="connsiteY151" fmla="*/ 77203 h 1904041"/>
                <a:gd name="connsiteX152" fmla="*/ 490795 w 1887484"/>
                <a:gd name="connsiteY152" fmla="*/ 69015 h 1904041"/>
                <a:gd name="connsiteX153" fmla="*/ 503384 w 1887484"/>
                <a:gd name="connsiteY153" fmla="*/ 60826 h 1904041"/>
                <a:gd name="connsiteX154" fmla="*/ 514175 w 1887484"/>
                <a:gd name="connsiteY154" fmla="*/ 53808 h 1904041"/>
                <a:gd name="connsiteX155" fmla="*/ 526764 w 1887484"/>
                <a:gd name="connsiteY155" fmla="*/ 46790 h 1904041"/>
                <a:gd name="connsiteX156" fmla="*/ 537555 w 1887484"/>
                <a:gd name="connsiteY156" fmla="*/ 39771 h 1904041"/>
                <a:gd name="connsiteX157" fmla="*/ 548346 w 1887484"/>
                <a:gd name="connsiteY157" fmla="*/ 33922 h 1904041"/>
                <a:gd name="connsiteX158" fmla="*/ 560935 w 1887484"/>
                <a:gd name="connsiteY158" fmla="*/ 28074 h 1904041"/>
                <a:gd name="connsiteX159" fmla="*/ 571726 w 1887484"/>
                <a:gd name="connsiteY159" fmla="*/ 23395 h 1904041"/>
                <a:gd name="connsiteX160" fmla="*/ 582516 w 1887484"/>
                <a:gd name="connsiteY160" fmla="*/ 18716 h 1904041"/>
                <a:gd name="connsiteX161" fmla="*/ 595106 w 1887484"/>
                <a:gd name="connsiteY161" fmla="*/ 14037 h 1904041"/>
                <a:gd name="connsiteX162" fmla="*/ 605896 w 1887484"/>
                <a:gd name="connsiteY162" fmla="*/ 11697 h 1904041"/>
                <a:gd name="connsiteX163" fmla="*/ 618485 w 1887484"/>
                <a:gd name="connsiteY163" fmla="*/ 8188 h 1904041"/>
                <a:gd name="connsiteX164" fmla="*/ 629276 w 1887484"/>
                <a:gd name="connsiteY164" fmla="*/ 5849 h 1904041"/>
                <a:gd name="connsiteX165" fmla="*/ 640067 w 1887484"/>
                <a:gd name="connsiteY165" fmla="*/ 3509 h 1904041"/>
                <a:gd name="connsiteX166" fmla="*/ 652656 w 1887484"/>
                <a:gd name="connsiteY166" fmla="*/ 2340 h 1904041"/>
                <a:gd name="connsiteX167" fmla="*/ 663447 w 1887484"/>
                <a:gd name="connsiteY167" fmla="*/ 1170 h 1904041"/>
                <a:gd name="connsiteX168" fmla="*/ 676036 w 1887484"/>
                <a:gd name="connsiteY16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72781 w 1887484"/>
                <a:gd name="connsiteY25" fmla="*/ 533400 h 1904041"/>
                <a:gd name="connsiteX26" fmla="*/ 985370 w 1887484"/>
                <a:gd name="connsiteY26" fmla="*/ 374316 h 1904041"/>
                <a:gd name="connsiteX27" fmla="*/ 996161 w 1887484"/>
                <a:gd name="connsiteY27" fmla="*/ 294774 h 1904041"/>
                <a:gd name="connsiteX28" fmla="*/ 1008750 w 1887484"/>
                <a:gd name="connsiteY28" fmla="*/ 242135 h 1904041"/>
                <a:gd name="connsiteX29" fmla="*/ 1019541 w 1887484"/>
                <a:gd name="connsiteY29" fmla="*/ 202364 h 1904041"/>
                <a:gd name="connsiteX30" fmla="*/ 1030332 w 1887484"/>
                <a:gd name="connsiteY30" fmla="*/ 170782 h 1904041"/>
                <a:gd name="connsiteX31" fmla="*/ 1042921 w 1887484"/>
                <a:gd name="connsiteY31" fmla="*/ 145047 h 1904041"/>
                <a:gd name="connsiteX32" fmla="*/ 1053712 w 1887484"/>
                <a:gd name="connsiteY32" fmla="*/ 123992 h 1904041"/>
                <a:gd name="connsiteX33" fmla="*/ 1064503 w 1887484"/>
                <a:gd name="connsiteY33" fmla="*/ 105276 h 1904041"/>
                <a:gd name="connsiteX34" fmla="*/ 1077092 w 1887484"/>
                <a:gd name="connsiteY34" fmla="*/ 90070 h 1904041"/>
                <a:gd name="connsiteX35" fmla="*/ 1087882 w 1887484"/>
                <a:gd name="connsiteY35" fmla="*/ 76033 h 1904041"/>
                <a:gd name="connsiteX36" fmla="*/ 1100472 w 1887484"/>
                <a:gd name="connsiteY36" fmla="*/ 63166 h 1904041"/>
                <a:gd name="connsiteX37" fmla="*/ 1111262 w 1887484"/>
                <a:gd name="connsiteY37" fmla="*/ 52638 h 1904041"/>
                <a:gd name="connsiteX38" fmla="*/ 1122053 w 1887484"/>
                <a:gd name="connsiteY38" fmla="*/ 43280 h 1904041"/>
                <a:gd name="connsiteX39" fmla="*/ 1134642 w 1887484"/>
                <a:gd name="connsiteY39" fmla="*/ 35092 h 1904041"/>
                <a:gd name="connsiteX40" fmla="*/ 1145433 w 1887484"/>
                <a:gd name="connsiteY40" fmla="*/ 28074 h 1904041"/>
                <a:gd name="connsiteX41" fmla="*/ 1156224 w 1887484"/>
                <a:gd name="connsiteY41" fmla="*/ 22225 h 1904041"/>
                <a:gd name="connsiteX42" fmla="*/ 1168813 w 1887484"/>
                <a:gd name="connsiteY42" fmla="*/ 16376 h 1904041"/>
                <a:gd name="connsiteX43" fmla="*/ 1179604 w 1887484"/>
                <a:gd name="connsiteY43" fmla="*/ 12867 h 1904041"/>
                <a:gd name="connsiteX44" fmla="*/ 1192193 w 1887484"/>
                <a:gd name="connsiteY44" fmla="*/ 8188 h 1904041"/>
                <a:gd name="connsiteX45" fmla="*/ 1202984 w 1887484"/>
                <a:gd name="connsiteY45" fmla="*/ 5849 h 1904041"/>
                <a:gd name="connsiteX46" fmla="*/ 1213774 w 1887484"/>
                <a:gd name="connsiteY46" fmla="*/ 3509 h 1904041"/>
                <a:gd name="connsiteX47" fmla="*/ 1226364 w 1887484"/>
                <a:gd name="connsiteY47" fmla="*/ 1170 h 1904041"/>
                <a:gd name="connsiteX48" fmla="*/ 1237154 w 1887484"/>
                <a:gd name="connsiteY48" fmla="*/ 1170 h 1904041"/>
                <a:gd name="connsiteX49" fmla="*/ 1249743 w 1887484"/>
                <a:gd name="connsiteY49" fmla="*/ 0 h 1904041"/>
                <a:gd name="connsiteX50" fmla="*/ 1260534 w 1887484"/>
                <a:gd name="connsiteY50" fmla="*/ 0 h 1904041"/>
                <a:gd name="connsiteX51" fmla="*/ 1271325 w 1887484"/>
                <a:gd name="connsiteY51" fmla="*/ 1170 h 1904041"/>
                <a:gd name="connsiteX52" fmla="*/ 1283914 w 1887484"/>
                <a:gd name="connsiteY52" fmla="*/ 2340 h 1904041"/>
                <a:gd name="connsiteX53" fmla="*/ 1294705 w 1887484"/>
                <a:gd name="connsiteY53" fmla="*/ 3509 h 1904041"/>
                <a:gd name="connsiteX54" fmla="*/ 1307294 w 1887484"/>
                <a:gd name="connsiteY54" fmla="*/ 5849 h 1904041"/>
                <a:gd name="connsiteX55" fmla="*/ 1318085 w 1887484"/>
                <a:gd name="connsiteY55" fmla="*/ 8188 h 1904041"/>
                <a:gd name="connsiteX56" fmla="*/ 1328875 w 1887484"/>
                <a:gd name="connsiteY56" fmla="*/ 11697 h 1904041"/>
                <a:gd name="connsiteX57" fmla="*/ 1339666 w 1887484"/>
                <a:gd name="connsiteY57" fmla="*/ 15207 h 1904041"/>
                <a:gd name="connsiteX58" fmla="*/ 1352255 w 1887484"/>
                <a:gd name="connsiteY58" fmla="*/ 19886 h 1904041"/>
                <a:gd name="connsiteX59" fmla="*/ 1363046 w 1887484"/>
                <a:gd name="connsiteY59" fmla="*/ 24565 h 1904041"/>
                <a:gd name="connsiteX60" fmla="*/ 1375635 w 1887484"/>
                <a:gd name="connsiteY60" fmla="*/ 29244 h 1904041"/>
                <a:gd name="connsiteX61" fmla="*/ 1386426 w 1887484"/>
                <a:gd name="connsiteY61" fmla="*/ 35092 h 1904041"/>
                <a:gd name="connsiteX62" fmla="*/ 1397217 w 1887484"/>
                <a:gd name="connsiteY62" fmla="*/ 40941 h 1904041"/>
                <a:gd name="connsiteX63" fmla="*/ 1409806 w 1887484"/>
                <a:gd name="connsiteY63" fmla="*/ 47959 h 1904041"/>
                <a:gd name="connsiteX64" fmla="*/ 1420597 w 1887484"/>
                <a:gd name="connsiteY64" fmla="*/ 54978 h 1904041"/>
                <a:gd name="connsiteX65" fmla="*/ 1433186 w 1887484"/>
                <a:gd name="connsiteY65" fmla="*/ 61996 h 1904041"/>
                <a:gd name="connsiteX66" fmla="*/ 1443977 w 1887484"/>
                <a:gd name="connsiteY66" fmla="*/ 70184 h 1904041"/>
                <a:gd name="connsiteX67" fmla="*/ 1454767 w 1887484"/>
                <a:gd name="connsiteY67" fmla="*/ 79542 h 1904041"/>
                <a:gd name="connsiteX68" fmla="*/ 1467357 w 1887484"/>
                <a:gd name="connsiteY68" fmla="*/ 87730 h 1904041"/>
                <a:gd name="connsiteX69" fmla="*/ 1478147 w 1887484"/>
                <a:gd name="connsiteY69" fmla="*/ 98258 h 1904041"/>
                <a:gd name="connsiteX70" fmla="*/ 1490736 w 1887484"/>
                <a:gd name="connsiteY70" fmla="*/ 107616 h 1904041"/>
                <a:gd name="connsiteX71" fmla="*/ 1501527 w 1887484"/>
                <a:gd name="connsiteY71" fmla="*/ 119313 h 1904041"/>
                <a:gd name="connsiteX72" fmla="*/ 1512318 w 1887484"/>
                <a:gd name="connsiteY72" fmla="*/ 129841 h 1904041"/>
                <a:gd name="connsiteX73" fmla="*/ 1524907 w 1887484"/>
                <a:gd name="connsiteY73" fmla="*/ 141538 h 1904041"/>
                <a:gd name="connsiteX74" fmla="*/ 1535698 w 1887484"/>
                <a:gd name="connsiteY74" fmla="*/ 154405 h 1904041"/>
                <a:gd name="connsiteX75" fmla="*/ 1546489 w 1887484"/>
                <a:gd name="connsiteY75" fmla="*/ 167272 h 1904041"/>
                <a:gd name="connsiteX76" fmla="*/ 1559078 w 1887484"/>
                <a:gd name="connsiteY76" fmla="*/ 180139 h 1904041"/>
                <a:gd name="connsiteX77" fmla="*/ 1569869 w 1887484"/>
                <a:gd name="connsiteY77" fmla="*/ 195346 h 1904041"/>
                <a:gd name="connsiteX78" fmla="*/ 1582458 w 1887484"/>
                <a:gd name="connsiteY78" fmla="*/ 210553 h 1904041"/>
                <a:gd name="connsiteX79" fmla="*/ 1593248 w 1887484"/>
                <a:gd name="connsiteY79" fmla="*/ 225759 h 1904041"/>
                <a:gd name="connsiteX80" fmla="*/ 1604039 w 1887484"/>
                <a:gd name="connsiteY80" fmla="*/ 242135 h 1904041"/>
                <a:gd name="connsiteX81" fmla="*/ 1616628 w 1887484"/>
                <a:gd name="connsiteY81" fmla="*/ 258512 h 1904041"/>
                <a:gd name="connsiteX82" fmla="*/ 1627419 w 1887484"/>
                <a:gd name="connsiteY82" fmla="*/ 277228 h 1904041"/>
                <a:gd name="connsiteX83" fmla="*/ 1640008 w 1887484"/>
                <a:gd name="connsiteY83" fmla="*/ 294774 h 1904041"/>
                <a:gd name="connsiteX84" fmla="*/ 1650799 w 1887484"/>
                <a:gd name="connsiteY84" fmla="*/ 314659 h 1904041"/>
                <a:gd name="connsiteX85" fmla="*/ 1661590 w 1887484"/>
                <a:gd name="connsiteY85" fmla="*/ 334545 h 1904041"/>
                <a:gd name="connsiteX86" fmla="*/ 1674179 w 1887484"/>
                <a:gd name="connsiteY86" fmla="*/ 356770 h 1904041"/>
                <a:gd name="connsiteX87" fmla="*/ 1684970 w 1887484"/>
                <a:gd name="connsiteY87" fmla="*/ 378995 h 1904041"/>
                <a:gd name="connsiteX88" fmla="*/ 1697559 w 1887484"/>
                <a:gd name="connsiteY88" fmla="*/ 402389 h 1904041"/>
                <a:gd name="connsiteX89" fmla="*/ 1708350 w 1887484"/>
                <a:gd name="connsiteY89" fmla="*/ 426954 h 1904041"/>
                <a:gd name="connsiteX90" fmla="*/ 1719140 w 1887484"/>
                <a:gd name="connsiteY90" fmla="*/ 452688 h 1904041"/>
                <a:gd name="connsiteX91" fmla="*/ 1729931 w 1887484"/>
                <a:gd name="connsiteY91" fmla="*/ 480762 h 1904041"/>
                <a:gd name="connsiteX92" fmla="*/ 1742520 w 1887484"/>
                <a:gd name="connsiteY92" fmla="*/ 510005 h 1904041"/>
                <a:gd name="connsiteX93" fmla="*/ 1753311 w 1887484"/>
                <a:gd name="connsiteY93" fmla="*/ 540418 h 1904041"/>
                <a:gd name="connsiteX94" fmla="*/ 1765900 w 1887484"/>
                <a:gd name="connsiteY94" fmla="*/ 573171 h 1904041"/>
                <a:gd name="connsiteX95" fmla="*/ 1776691 w 1887484"/>
                <a:gd name="connsiteY95" fmla="*/ 608263 h 1904041"/>
                <a:gd name="connsiteX96" fmla="*/ 1787482 w 1887484"/>
                <a:gd name="connsiteY96" fmla="*/ 645694 h 1904041"/>
                <a:gd name="connsiteX97" fmla="*/ 1800071 w 1887484"/>
                <a:gd name="connsiteY97" fmla="*/ 686635 h 1904041"/>
                <a:gd name="connsiteX98" fmla="*/ 1810862 w 1887484"/>
                <a:gd name="connsiteY98" fmla="*/ 731085 h 1904041"/>
                <a:gd name="connsiteX99" fmla="*/ 1823451 w 1887484"/>
                <a:gd name="connsiteY99" fmla="*/ 780214 h 1904041"/>
                <a:gd name="connsiteX100" fmla="*/ 1834242 w 1887484"/>
                <a:gd name="connsiteY100" fmla="*/ 836361 h 1904041"/>
                <a:gd name="connsiteX101" fmla="*/ 1845032 w 1887484"/>
                <a:gd name="connsiteY101" fmla="*/ 901867 h 1904041"/>
                <a:gd name="connsiteX102" fmla="*/ 1857621 w 1887484"/>
                <a:gd name="connsiteY102" fmla="*/ 980239 h 1904041"/>
                <a:gd name="connsiteX103" fmla="*/ 1868412 w 1887484"/>
                <a:gd name="connsiteY103" fmla="*/ 1084345 h 1904041"/>
                <a:gd name="connsiteX104" fmla="*/ 1881001 w 1887484"/>
                <a:gd name="connsiteY104" fmla="*/ 1256297 h 1904041"/>
                <a:gd name="connsiteX105" fmla="*/ 1885102 w 1887484"/>
                <a:gd name="connsiteY105" fmla="*/ 1335426 h 1904041"/>
                <a:gd name="connsiteX106" fmla="*/ 1887484 w 1887484"/>
                <a:gd name="connsiteY106" fmla="*/ 1903557 h 1904041"/>
                <a:gd name="connsiteX107" fmla="*/ 0 w 1887484"/>
                <a:gd name="connsiteY107" fmla="*/ 1904041 h 1904041"/>
                <a:gd name="connsiteX108" fmla="*/ 0 w 1887484"/>
                <a:gd name="connsiteY108" fmla="*/ 1482058 h 1904041"/>
                <a:gd name="connsiteX109" fmla="*/ 8809 w 1887484"/>
                <a:gd name="connsiteY109" fmla="*/ 1388477 h 1904041"/>
                <a:gd name="connsiteX110" fmla="*/ 21398 w 1887484"/>
                <a:gd name="connsiteY110" fmla="*/ 1283201 h 1904041"/>
                <a:gd name="connsiteX111" fmla="*/ 32189 w 1887484"/>
                <a:gd name="connsiteY111" fmla="*/ 1190791 h 1904041"/>
                <a:gd name="connsiteX112" fmla="*/ 44778 w 1887484"/>
                <a:gd name="connsiteY112" fmla="*/ 1110080 h 1904041"/>
                <a:gd name="connsiteX113" fmla="*/ 55569 w 1887484"/>
                <a:gd name="connsiteY113" fmla="*/ 1038726 h 1904041"/>
                <a:gd name="connsiteX114" fmla="*/ 66360 w 1887484"/>
                <a:gd name="connsiteY114" fmla="*/ 972051 h 1904041"/>
                <a:gd name="connsiteX115" fmla="*/ 78949 w 1887484"/>
                <a:gd name="connsiteY115" fmla="*/ 911225 h 1904041"/>
                <a:gd name="connsiteX116" fmla="*/ 89740 w 1887484"/>
                <a:gd name="connsiteY116" fmla="*/ 853907 h 1904041"/>
                <a:gd name="connsiteX117" fmla="*/ 102329 w 1887484"/>
                <a:gd name="connsiteY117" fmla="*/ 800100 h 1904041"/>
                <a:gd name="connsiteX118" fmla="*/ 113119 w 1887484"/>
                <a:gd name="connsiteY118" fmla="*/ 750971 h 1904041"/>
                <a:gd name="connsiteX119" fmla="*/ 123910 w 1887484"/>
                <a:gd name="connsiteY119" fmla="*/ 705351 h 1904041"/>
                <a:gd name="connsiteX120" fmla="*/ 136499 w 1887484"/>
                <a:gd name="connsiteY120" fmla="*/ 663240 h 1904041"/>
                <a:gd name="connsiteX121" fmla="*/ 147290 w 1887484"/>
                <a:gd name="connsiteY121" fmla="*/ 624639 h 1904041"/>
                <a:gd name="connsiteX122" fmla="*/ 158081 w 1887484"/>
                <a:gd name="connsiteY122" fmla="*/ 589547 h 1904041"/>
                <a:gd name="connsiteX123" fmla="*/ 170670 w 1887484"/>
                <a:gd name="connsiteY123" fmla="*/ 555625 h 1904041"/>
                <a:gd name="connsiteX124" fmla="*/ 181461 w 1887484"/>
                <a:gd name="connsiteY124" fmla="*/ 525212 h 1904041"/>
                <a:gd name="connsiteX125" fmla="*/ 192251 w 1887484"/>
                <a:gd name="connsiteY125" fmla="*/ 495968 h 1904041"/>
                <a:gd name="connsiteX126" fmla="*/ 204841 w 1887484"/>
                <a:gd name="connsiteY126" fmla="*/ 469064 h 1904041"/>
                <a:gd name="connsiteX127" fmla="*/ 215631 w 1887484"/>
                <a:gd name="connsiteY127" fmla="*/ 442160 h 1904041"/>
                <a:gd name="connsiteX128" fmla="*/ 228221 w 1887484"/>
                <a:gd name="connsiteY128" fmla="*/ 417596 h 1904041"/>
                <a:gd name="connsiteX129" fmla="*/ 239011 w 1887484"/>
                <a:gd name="connsiteY129" fmla="*/ 393031 h 1904041"/>
                <a:gd name="connsiteX130" fmla="*/ 249802 w 1887484"/>
                <a:gd name="connsiteY130" fmla="*/ 370806 h 1904041"/>
                <a:gd name="connsiteX131" fmla="*/ 262391 w 1887484"/>
                <a:gd name="connsiteY131" fmla="*/ 348581 h 1904041"/>
                <a:gd name="connsiteX132" fmla="*/ 273182 w 1887484"/>
                <a:gd name="connsiteY132" fmla="*/ 328696 h 1904041"/>
                <a:gd name="connsiteX133" fmla="*/ 285771 w 1887484"/>
                <a:gd name="connsiteY133" fmla="*/ 308810 h 1904041"/>
                <a:gd name="connsiteX134" fmla="*/ 296562 w 1887484"/>
                <a:gd name="connsiteY134" fmla="*/ 288925 h 1904041"/>
                <a:gd name="connsiteX135" fmla="*/ 307353 w 1887484"/>
                <a:gd name="connsiteY135" fmla="*/ 271379 h 1904041"/>
                <a:gd name="connsiteX136" fmla="*/ 318143 w 1887484"/>
                <a:gd name="connsiteY136" fmla="*/ 253833 h 1904041"/>
                <a:gd name="connsiteX137" fmla="*/ 330733 w 1887484"/>
                <a:gd name="connsiteY137" fmla="*/ 237457 h 1904041"/>
                <a:gd name="connsiteX138" fmla="*/ 343322 w 1887484"/>
                <a:gd name="connsiteY138" fmla="*/ 221080 h 1904041"/>
                <a:gd name="connsiteX139" fmla="*/ 354113 w 1887484"/>
                <a:gd name="connsiteY139" fmla="*/ 205874 h 1904041"/>
                <a:gd name="connsiteX140" fmla="*/ 364903 w 1887484"/>
                <a:gd name="connsiteY140" fmla="*/ 190667 h 1904041"/>
                <a:gd name="connsiteX141" fmla="*/ 375694 w 1887484"/>
                <a:gd name="connsiteY141" fmla="*/ 176630 h 1904041"/>
                <a:gd name="connsiteX142" fmla="*/ 388283 w 1887484"/>
                <a:gd name="connsiteY142" fmla="*/ 163763 h 1904041"/>
                <a:gd name="connsiteX143" fmla="*/ 399074 w 1887484"/>
                <a:gd name="connsiteY143" fmla="*/ 150896 h 1904041"/>
                <a:gd name="connsiteX144" fmla="*/ 411663 w 1887484"/>
                <a:gd name="connsiteY144" fmla="*/ 139199 h 1904041"/>
                <a:gd name="connsiteX145" fmla="*/ 422454 w 1887484"/>
                <a:gd name="connsiteY145" fmla="*/ 127501 h 1904041"/>
                <a:gd name="connsiteX146" fmla="*/ 433245 w 1887484"/>
                <a:gd name="connsiteY146" fmla="*/ 115804 h 1904041"/>
                <a:gd name="connsiteX147" fmla="*/ 445834 w 1887484"/>
                <a:gd name="connsiteY147" fmla="*/ 105276 h 1904041"/>
                <a:gd name="connsiteX148" fmla="*/ 456624 w 1887484"/>
                <a:gd name="connsiteY148" fmla="*/ 95918 h 1904041"/>
                <a:gd name="connsiteX149" fmla="*/ 469214 w 1887484"/>
                <a:gd name="connsiteY149" fmla="*/ 86561 h 1904041"/>
                <a:gd name="connsiteX150" fmla="*/ 480004 w 1887484"/>
                <a:gd name="connsiteY150" fmla="*/ 77203 h 1904041"/>
                <a:gd name="connsiteX151" fmla="*/ 490795 w 1887484"/>
                <a:gd name="connsiteY151" fmla="*/ 69015 h 1904041"/>
                <a:gd name="connsiteX152" fmla="*/ 503384 w 1887484"/>
                <a:gd name="connsiteY152" fmla="*/ 60826 h 1904041"/>
                <a:gd name="connsiteX153" fmla="*/ 514175 w 1887484"/>
                <a:gd name="connsiteY153" fmla="*/ 53808 h 1904041"/>
                <a:gd name="connsiteX154" fmla="*/ 526764 w 1887484"/>
                <a:gd name="connsiteY154" fmla="*/ 46790 h 1904041"/>
                <a:gd name="connsiteX155" fmla="*/ 537555 w 1887484"/>
                <a:gd name="connsiteY155" fmla="*/ 39771 h 1904041"/>
                <a:gd name="connsiteX156" fmla="*/ 548346 w 1887484"/>
                <a:gd name="connsiteY156" fmla="*/ 33922 h 1904041"/>
                <a:gd name="connsiteX157" fmla="*/ 560935 w 1887484"/>
                <a:gd name="connsiteY157" fmla="*/ 28074 h 1904041"/>
                <a:gd name="connsiteX158" fmla="*/ 571726 w 1887484"/>
                <a:gd name="connsiteY158" fmla="*/ 23395 h 1904041"/>
                <a:gd name="connsiteX159" fmla="*/ 582516 w 1887484"/>
                <a:gd name="connsiteY159" fmla="*/ 18716 h 1904041"/>
                <a:gd name="connsiteX160" fmla="*/ 595106 w 1887484"/>
                <a:gd name="connsiteY160" fmla="*/ 14037 h 1904041"/>
                <a:gd name="connsiteX161" fmla="*/ 605896 w 1887484"/>
                <a:gd name="connsiteY161" fmla="*/ 11697 h 1904041"/>
                <a:gd name="connsiteX162" fmla="*/ 618485 w 1887484"/>
                <a:gd name="connsiteY162" fmla="*/ 8188 h 1904041"/>
                <a:gd name="connsiteX163" fmla="*/ 629276 w 1887484"/>
                <a:gd name="connsiteY163" fmla="*/ 5849 h 1904041"/>
                <a:gd name="connsiteX164" fmla="*/ 640067 w 1887484"/>
                <a:gd name="connsiteY164" fmla="*/ 3509 h 1904041"/>
                <a:gd name="connsiteX165" fmla="*/ 652656 w 1887484"/>
                <a:gd name="connsiteY165" fmla="*/ 2340 h 1904041"/>
                <a:gd name="connsiteX166" fmla="*/ 663447 w 1887484"/>
                <a:gd name="connsiteY166" fmla="*/ 1170 h 1904041"/>
                <a:gd name="connsiteX167" fmla="*/ 676036 w 1887484"/>
                <a:gd name="connsiteY16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51200 w 1887484"/>
                <a:gd name="connsiteY24" fmla="*/ 400050 h 1904041"/>
                <a:gd name="connsiteX25" fmla="*/ 985370 w 1887484"/>
                <a:gd name="connsiteY25" fmla="*/ 374316 h 1904041"/>
                <a:gd name="connsiteX26" fmla="*/ 996161 w 1887484"/>
                <a:gd name="connsiteY26" fmla="*/ 294774 h 1904041"/>
                <a:gd name="connsiteX27" fmla="*/ 1008750 w 1887484"/>
                <a:gd name="connsiteY27" fmla="*/ 242135 h 1904041"/>
                <a:gd name="connsiteX28" fmla="*/ 1019541 w 1887484"/>
                <a:gd name="connsiteY28" fmla="*/ 202364 h 1904041"/>
                <a:gd name="connsiteX29" fmla="*/ 1030332 w 1887484"/>
                <a:gd name="connsiteY29" fmla="*/ 170782 h 1904041"/>
                <a:gd name="connsiteX30" fmla="*/ 1042921 w 1887484"/>
                <a:gd name="connsiteY30" fmla="*/ 145047 h 1904041"/>
                <a:gd name="connsiteX31" fmla="*/ 1053712 w 1887484"/>
                <a:gd name="connsiteY31" fmla="*/ 123992 h 1904041"/>
                <a:gd name="connsiteX32" fmla="*/ 1064503 w 1887484"/>
                <a:gd name="connsiteY32" fmla="*/ 105276 h 1904041"/>
                <a:gd name="connsiteX33" fmla="*/ 1077092 w 1887484"/>
                <a:gd name="connsiteY33" fmla="*/ 90070 h 1904041"/>
                <a:gd name="connsiteX34" fmla="*/ 1087882 w 1887484"/>
                <a:gd name="connsiteY34" fmla="*/ 76033 h 1904041"/>
                <a:gd name="connsiteX35" fmla="*/ 1100472 w 1887484"/>
                <a:gd name="connsiteY35" fmla="*/ 63166 h 1904041"/>
                <a:gd name="connsiteX36" fmla="*/ 1111262 w 1887484"/>
                <a:gd name="connsiteY36" fmla="*/ 52638 h 1904041"/>
                <a:gd name="connsiteX37" fmla="*/ 1122053 w 1887484"/>
                <a:gd name="connsiteY37" fmla="*/ 43280 h 1904041"/>
                <a:gd name="connsiteX38" fmla="*/ 1134642 w 1887484"/>
                <a:gd name="connsiteY38" fmla="*/ 35092 h 1904041"/>
                <a:gd name="connsiteX39" fmla="*/ 1145433 w 1887484"/>
                <a:gd name="connsiteY39" fmla="*/ 28074 h 1904041"/>
                <a:gd name="connsiteX40" fmla="*/ 1156224 w 1887484"/>
                <a:gd name="connsiteY40" fmla="*/ 22225 h 1904041"/>
                <a:gd name="connsiteX41" fmla="*/ 1168813 w 1887484"/>
                <a:gd name="connsiteY41" fmla="*/ 16376 h 1904041"/>
                <a:gd name="connsiteX42" fmla="*/ 1179604 w 1887484"/>
                <a:gd name="connsiteY42" fmla="*/ 12867 h 1904041"/>
                <a:gd name="connsiteX43" fmla="*/ 1192193 w 1887484"/>
                <a:gd name="connsiteY43" fmla="*/ 8188 h 1904041"/>
                <a:gd name="connsiteX44" fmla="*/ 1202984 w 1887484"/>
                <a:gd name="connsiteY44" fmla="*/ 5849 h 1904041"/>
                <a:gd name="connsiteX45" fmla="*/ 1213774 w 1887484"/>
                <a:gd name="connsiteY45" fmla="*/ 3509 h 1904041"/>
                <a:gd name="connsiteX46" fmla="*/ 1226364 w 1887484"/>
                <a:gd name="connsiteY46" fmla="*/ 1170 h 1904041"/>
                <a:gd name="connsiteX47" fmla="*/ 1237154 w 1887484"/>
                <a:gd name="connsiteY47" fmla="*/ 1170 h 1904041"/>
                <a:gd name="connsiteX48" fmla="*/ 1249743 w 1887484"/>
                <a:gd name="connsiteY48" fmla="*/ 0 h 1904041"/>
                <a:gd name="connsiteX49" fmla="*/ 1260534 w 1887484"/>
                <a:gd name="connsiteY49" fmla="*/ 0 h 1904041"/>
                <a:gd name="connsiteX50" fmla="*/ 1271325 w 1887484"/>
                <a:gd name="connsiteY50" fmla="*/ 1170 h 1904041"/>
                <a:gd name="connsiteX51" fmla="*/ 1283914 w 1887484"/>
                <a:gd name="connsiteY51" fmla="*/ 2340 h 1904041"/>
                <a:gd name="connsiteX52" fmla="*/ 1294705 w 1887484"/>
                <a:gd name="connsiteY52" fmla="*/ 3509 h 1904041"/>
                <a:gd name="connsiteX53" fmla="*/ 1307294 w 1887484"/>
                <a:gd name="connsiteY53" fmla="*/ 5849 h 1904041"/>
                <a:gd name="connsiteX54" fmla="*/ 1318085 w 1887484"/>
                <a:gd name="connsiteY54" fmla="*/ 8188 h 1904041"/>
                <a:gd name="connsiteX55" fmla="*/ 1328875 w 1887484"/>
                <a:gd name="connsiteY55" fmla="*/ 11697 h 1904041"/>
                <a:gd name="connsiteX56" fmla="*/ 1339666 w 1887484"/>
                <a:gd name="connsiteY56" fmla="*/ 15207 h 1904041"/>
                <a:gd name="connsiteX57" fmla="*/ 1352255 w 1887484"/>
                <a:gd name="connsiteY57" fmla="*/ 19886 h 1904041"/>
                <a:gd name="connsiteX58" fmla="*/ 1363046 w 1887484"/>
                <a:gd name="connsiteY58" fmla="*/ 24565 h 1904041"/>
                <a:gd name="connsiteX59" fmla="*/ 1375635 w 1887484"/>
                <a:gd name="connsiteY59" fmla="*/ 29244 h 1904041"/>
                <a:gd name="connsiteX60" fmla="*/ 1386426 w 1887484"/>
                <a:gd name="connsiteY60" fmla="*/ 35092 h 1904041"/>
                <a:gd name="connsiteX61" fmla="*/ 1397217 w 1887484"/>
                <a:gd name="connsiteY61" fmla="*/ 40941 h 1904041"/>
                <a:gd name="connsiteX62" fmla="*/ 1409806 w 1887484"/>
                <a:gd name="connsiteY62" fmla="*/ 47959 h 1904041"/>
                <a:gd name="connsiteX63" fmla="*/ 1420597 w 1887484"/>
                <a:gd name="connsiteY63" fmla="*/ 54978 h 1904041"/>
                <a:gd name="connsiteX64" fmla="*/ 1433186 w 1887484"/>
                <a:gd name="connsiteY64" fmla="*/ 61996 h 1904041"/>
                <a:gd name="connsiteX65" fmla="*/ 1443977 w 1887484"/>
                <a:gd name="connsiteY65" fmla="*/ 70184 h 1904041"/>
                <a:gd name="connsiteX66" fmla="*/ 1454767 w 1887484"/>
                <a:gd name="connsiteY66" fmla="*/ 79542 h 1904041"/>
                <a:gd name="connsiteX67" fmla="*/ 1467357 w 1887484"/>
                <a:gd name="connsiteY67" fmla="*/ 87730 h 1904041"/>
                <a:gd name="connsiteX68" fmla="*/ 1478147 w 1887484"/>
                <a:gd name="connsiteY68" fmla="*/ 98258 h 1904041"/>
                <a:gd name="connsiteX69" fmla="*/ 1490736 w 1887484"/>
                <a:gd name="connsiteY69" fmla="*/ 107616 h 1904041"/>
                <a:gd name="connsiteX70" fmla="*/ 1501527 w 1887484"/>
                <a:gd name="connsiteY70" fmla="*/ 119313 h 1904041"/>
                <a:gd name="connsiteX71" fmla="*/ 1512318 w 1887484"/>
                <a:gd name="connsiteY71" fmla="*/ 129841 h 1904041"/>
                <a:gd name="connsiteX72" fmla="*/ 1524907 w 1887484"/>
                <a:gd name="connsiteY72" fmla="*/ 141538 h 1904041"/>
                <a:gd name="connsiteX73" fmla="*/ 1535698 w 1887484"/>
                <a:gd name="connsiteY73" fmla="*/ 154405 h 1904041"/>
                <a:gd name="connsiteX74" fmla="*/ 1546489 w 1887484"/>
                <a:gd name="connsiteY74" fmla="*/ 167272 h 1904041"/>
                <a:gd name="connsiteX75" fmla="*/ 1559078 w 1887484"/>
                <a:gd name="connsiteY75" fmla="*/ 180139 h 1904041"/>
                <a:gd name="connsiteX76" fmla="*/ 1569869 w 1887484"/>
                <a:gd name="connsiteY76" fmla="*/ 195346 h 1904041"/>
                <a:gd name="connsiteX77" fmla="*/ 1582458 w 1887484"/>
                <a:gd name="connsiteY77" fmla="*/ 210553 h 1904041"/>
                <a:gd name="connsiteX78" fmla="*/ 1593248 w 1887484"/>
                <a:gd name="connsiteY78" fmla="*/ 225759 h 1904041"/>
                <a:gd name="connsiteX79" fmla="*/ 1604039 w 1887484"/>
                <a:gd name="connsiteY79" fmla="*/ 242135 h 1904041"/>
                <a:gd name="connsiteX80" fmla="*/ 1616628 w 1887484"/>
                <a:gd name="connsiteY80" fmla="*/ 258512 h 1904041"/>
                <a:gd name="connsiteX81" fmla="*/ 1627419 w 1887484"/>
                <a:gd name="connsiteY81" fmla="*/ 277228 h 1904041"/>
                <a:gd name="connsiteX82" fmla="*/ 1640008 w 1887484"/>
                <a:gd name="connsiteY82" fmla="*/ 294774 h 1904041"/>
                <a:gd name="connsiteX83" fmla="*/ 1650799 w 1887484"/>
                <a:gd name="connsiteY83" fmla="*/ 314659 h 1904041"/>
                <a:gd name="connsiteX84" fmla="*/ 1661590 w 1887484"/>
                <a:gd name="connsiteY84" fmla="*/ 334545 h 1904041"/>
                <a:gd name="connsiteX85" fmla="*/ 1674179 w 1887484"/>
                <a:gd name="connsiteY85" fmla="*/ 356770 h 1904041"/>
                <a:gd name="connsiteX86" fmla="*/ 1684970 w 1887484"/>
                <a:gd name="connsiteY86" fmla="*/ 378995 h 1904041"/>
                <a:gd name="connsiteX87" fmla="*/ 1697559 w 1887484"/>
                <a:gd name="connsiteY87" fmla="*/ 402389 h 1904041"/>
                <a:gd name="connsiteX88" fmla="*/ 1708350 w 1887484"/>
                <a:gd name="connsiteY88" fmla="*/ 426954 h 1904041"/>
                <a:gd name="connsiteX89" fmla="*/ 1719140 w 1887484"/>
                <a:gd name="connsiteY89" fmla="*/ 452688 h 1904041"/>
                <a:gd name="connsiteX90" fmla="*/ 1729931 w 1887484"/>
                <a:gd name="connsiteY90" fmla="*/ 480762 h 1904041"/>
                <a:gd name="connsiteX91" fmla="*/ 1742520 w 1887484"/>
                <a:gd name="connsiteY91" fmla="*/ 510005 h 1904041"/>
                <a:gd name="connsiteX92" fmla="*/ 1753311 w 1887484"/>
                <a:gd name="connsiteY92" fmla="*/ 540418 h 1904041"/>
                <a:gd name="connsiteX93" fmla="*/ 1765900 w 1887484"/>
                <a:gd name="connsiteY93" fmla="*/ 573171 h 1904041"/>
                <a:gd name="connsiteX94" fmla="*/ 1776691 w 1887484"/>
                <a:gd name="connsiteY94" fmla="*/ 608263 h 1904041"/>
                <a:gd name="connsiteX95" fmla="*/ 1787482 w 1887484"/>
                <a:gd name="connsiteY95" fmla="*/ 645694 h 1904041"/>
                <a:gd name="connsiteX96" fmla="*/ 1800071 w 1887484"/>
                <a:gd name="connsiteY96" fmla="*/ 686635 h 1904041"/>
                <a:gd name="connsiteX97" fmla="*/ 1810862 w 1887484"/>
                <a:gd name="connsiteY97" fmla="*/ 731085 h 1904041"/>
                <a:gd name="connsiteX98" fmla="*/ 1823451 w 1887484"/>
                <a:gd name="connsiteY98" fmla="*/ 780214 h 1904041"/>
                <a:gd name="connsiteX99" fmla="*/ 1834242 w 1887484"/>
                <a:gd name="connsiteY99" fmla="*/ 836361 h 1904041"/>
                <a:gd name="connsiteX100" fmla="*/ 1845032 w 1887484"/>
                <a:gd name="connsiteY100" fmla="*/ 901867 h 1904041"/>
                <a:gd name="connsiteX101" fmla="*/ 1857621 w 1887484"/>
                <a:gd name="connsiteY101" fmla="*/ 980239 h 1904041"/>
                <a:gd name="connsiteX102" fmla="*/ 1868412 w 1887484"/>
                <a:gd name="connsiteY102" fmla="*/ 1084345 h 1904041"/>
                <a:gd name="connsiteX103" fmla="*/ 1881001 w 1887484"/>
                <a:gd name="connsiteY103" fmla="*/ 1256297 h 1904041"/>
                <a:gd name="connsiteX104" fmla="*/ 1885102 w 1887484"/>
                <a:gd name="connsiteY104" fmla="*/ 1335426 h 1904041"/>
                <a:gd name="connsiteX105" fmla="*/ 1887484 w 1887484"/>
                <a:gd name="connsiteY105" fmla="*/ 1903557 h 1904041"/>
                <a:gd name="connsiteX106" fmla="*/ 0 w 1887484"/>
                <a:gd name="connsiteY106" fmla="*/ 1904041 h 1904041"/>
                <a:gd name="connsiteX107" fmla="*/ 0 w 1887484"/>
                <a:gd name="connsiteY107" fmla="*/ 1482058 h 1904041"/>
                <a:gd name="connsiteX108" fmla="*/ 8809 w 1887484"/>
                <a:gd name="connsiteY108" fmla="*/ 1388477 h 1904041"/>
                <a:gd name="connsiteX109" fmla="*/ 21398 w 1887484"/>
                <a:gd name="connsiteY109" fmla="*/ 1283201 h 1904041"/>
                <a:gd name="connsiteX110" fmla="*/ 32189 w 1887484"/>
                <a:gd name="connsiteY110" fmla="*/ 1190791 h 1904041"/>
                <a:gd name="connsiteX111" fmla="*/ 44778 w 1887484"/>
                <a:gd name="connsiteY111" fmla="*/ 1110080 h 1904041"/>
                <a:gd name="connsiteX112" fmla="*/ 55569 w 1887484"/>
                <a:gd name="connsiteY112" fmla="*/ 1038726 h 1904041"/>
                <a:gd name="connsiteX113" fmla="*/ 66360 w 1887484"/>
                <a:gd name="connsiteY113" fmla="*/ 972051 h 1904041"/>
                <a:gd name="connsiteX114" fmla="*/ 78949 w 1887484"/>
                <a:gd name="connsiteY114" fmla="*/ 911225 h 1904041"/>
                <a:gd name="connsiteX115" fmla="*/ 89740 w 1887484"/>
                <a:gd name="connsiteY115" fmla="*/ 853907 h 1904041"/>
                <a:gd name="connsiteX116" fmla="*/ 102329 w 1887484"/>
                <a:gd name="connsiteY116" fmla="*/ 800100 h 1904041"/>
                <a:gd name="connsiteX117" fmla="*/ 113119 w 1887484"/>
                <a:gd name="connsiteY117" fmla="*/ 750971 h 1904041"/>
                <a:gd name="connsiteX118" fmla="*/ 123910 w 1887484"/>
                <a:gd name="connsiteY118" fmla="*/ 705351 h 1904041"/>
                <a:gd name="connsiteX119" fmla="*/ 136499 w 1887484"/>
                <a:gd name="connsiteY119" fmla="*/ 663240 h 1904041"/>
                <a:gd name="connsiteX120" fmla="*/ 147290 w 1887484"/>
                <a:gd name="connsiteY120" fmla="*/ 624639 h 1904041"/>
                <a:gd name="connsiteX121" fmla="*/ 158081 w 1887484"/>
                <a:gd name="connsiteY121" fmla="*/ 589547 h 1904041"/>
                <a:gd name="connsiteX122" fmla="*/ 170670 w 1887484"/>
                <a:gd name="connsiteY122" fmla="*/ 555625 h 1904041"/>
                <a:gd name="connsiteX123" fmla="*/ 181461 w 1887484"/>
                <a:gd name="connsiteY123" fmla="*/ 525212 h 1904041"/>
                <a:gd name="connsiteX124" fmla="*/ 192251 w 1887484"/>
                <a:gd name="connsiteY124" fmla="*/ 495968 h 1904041"/>
                <a:gd name="connsiteX125" fmla="*/ 204841 w 1887484"/>
                <a:gd name="connsiteY125" fmla="*/ 469064 h 1904041"/>
                <a:gd name="connsiteX126" fmla="*/ 215631 w 1887484"/>
                <a:gd name="connsiteY126" fmla="*/ 442160 h 1904041"/>
                <a:gd name="connsiteX127" fmla="*/ 228221 w 1887484"/>
                <a:gd name="connsiteY127" fmla="*/ 417596 h 1904041"/>
                <a:gd name="connsiteX128" fmla="*/ 239011 w 1887484"/>
                <a:gd name="connsiteY128" fmla="*/ 393031 h 1904041"/>
                <a:gd name="connsiteX129" fmla="*/ 249802 w 1887484"/>
                <a:gd name="connsiteY129" fmla="*/ 370806 h 1904041"/>
                <a:gd name="connsiteX130" fmla="*/ 262391 w 1887484"/>
                <a:gd name="connsiteY130" fmla="*/ 348581 h 1904041"/>
                <a:gd name="connsiteX131" fmla="*/ 273182 w 1887484"/>
                <a:gd name="connsiteY131" fmla="*/ 328696 h 1904041"/>
                <a:gd name="connsiteX132" fmla="*/ 285771 w 1887484"/>
                <a:gd name="connsiteY132" fmla="*/ 308810 h 1904041"/>
                <a:gd name="connsiteX133" fmla="*/ 296562 w 1887484"/>
                <a:gd name="connsiteY133" fmla="*/ 288925 h 1904041"/>
                <a:gd name="connsiteX134" fmla="*/ 307353 w 1887484"/>
                <a:gd name="connsiteY134" fmla="*/ 271379 h 1904041"/>
                <a:gd name="connsiteX135" fmla="*/ 318143 w 1887484"/>
                <a:gd name="connsiteY135" fmla="*/ 253833 h 1904041"/>
                <a:gd name="connsiteX136" fmla="*/ 330733 w 1887484"/>
                <a:gd name="connsiteY136" fmla="*/ 237457 h 1904041"/>
                <a:gd name="connsiteX137" fmla="*/ 343322 w 1887484"/>
                <a:gd name="connsiteY137" fmla="*/ 221080 h 1904041"/>
                <a:gd name="connsiteX138" fmla="*/ 354113 w 1887484"/>
                <a:gd name="connsiteY138" fmla="*/ 205874 h 1904041"/>
                <a:gd name="connsiteX139" fmla="*/ 364903 w 1887484"/>
                <a:gd name="connsiteY139" fmla="*/ 190667 h 1904041"/>
                <a:gd name="connsiteX140" fmla="*/ 375694 w 1887484"/>
                <a:gd name="connsiteY140" fmla="*/ 176630 h 1904041"/>
                <a:gd name="connsiteX141" fmla="*/ 388283 w 1887484"/>
                <a:gd name="connsiteY141" fmla="*/ 163763 h 1904041"/>
                <a:gd name="connsiteX142" fmla="*/ 399074 w 1887484"/>
                <a:gd name="connsiteY142" fmla="*/ 150896 h 1904041"/>
                <a:gd name="connsiteX143" fmla="*/ 411663 w 1887484"/>
                <a:gd name="connsiteY143" fmla="*/ 139199 h 1904041"/>
                <a:gd name="connsiteX144" fmla="*/ 422454 w 1887484"/>
                <a:gd name="connsiteY144" fmla="*/ 127501 h 1904041"/>
                <a:gd name="connsiteX145" fmla="*/ 433245 w 1887484"/>
                <a:gd name="connsiteY145" fmla="*/ 115804 h 1904041"/>
                <a:gd name="connsiteX146" fmla="*/ 445834 w 1887484"/>
                <a:gd name="connsiteY146" fmla="*/ 105276 h 1904041"/>
                <a:gd name="connsiteX147" fmla="*/ 456624 w 1887484"/>
                <a:gd name="connsiteY147" fmla="*/ 95918 h 1904041"/>
                <a:gd name="connsiteX148" fmla="*/ 469214 w 1887484"/>
                <a:gd name="connsiteY148" fmla="*/ 86561 h 1904041"/>
                <a:gd name="connsiteX149" fmla="*/ 480004 w 1887484"/>
                <a:gd name="connsiteY149" fmla="*/ 77203 h 1904041"/>
                <a:gd name="connsiteX150" fmla="*/ 490795 w 1887484"/>
                <a:gd name="connsiteY150" fmla="*/ 69015 h 1904041"/>
                <a:gd name="connsiteX151" fmla="*/ 503384 w 1887484"/>
                <a:gd name="connsiteY151" fmla="*/ 60826 h 1904041"/>
                <a:gd name="connsiteX152" fmla="*/ 514175 w 1887484"/>
                <a:gd name="connsiteY152" fmla="*/ 53808 h 1904041"/>
                <a:gd name="connsiteX153" fmla="*/ 526764 w 1887484"/>
                <a:gd name="connsiteY153" fmla="*/ 46790 h 1904041"/>
                <a:gd name="connsiteX154" fmla="*/ 537555 w 1887484"/>
                <a:gd name="connsiteY154" fmla="*/ 39771 h 1904041"/>
                <a:gd name="connsiteX155" fmla="*/ 548346 w 1887484"/>
                <a:gd name="connsiteY155" fmla="*/ 33922 h 1904041"/>
                <a:gd name="connsiteX156" fmla="*/ 560935 w 1887484"/>
                <a:gd name="connsiteY156" fmla="*/ 28074 h 1904041"/>
                <a:gd name="connsiteX157" fmla="*/ 571726 w 1887484"/>
                <a:gd name="connsiteY157" fmla="*/ 23395 h 1904041"/>
                <a:gd name="connsiteX158" fmla="*/ 582516 w 1887484"/>
                <a:gd name="connsiteY158" fmla="*/ 18716 h 1904041"/>
                <a:gd name="connsiteX159" fmla="*/ 595106 w 1887484"/>
                <a:gd name="connsiteY159" fmla="*/ 14037 h 1904041"/>
                <a:gd name="connsiteX160" fmla="*/ 605896 w 1887484"/>
                <a:gd name="connsiteY160" fmla="*/ 11697 h 1904041"/>
                <a:gd name="connsiteX161" fmla="*/ 618485 w 1887484"/>
                <a:gd name="connsiteY161" fmla="*/ 8188 h 1904041"/>
                <a:gd name="connsiteX162" fmla="*/ 629276 w 1887484"/>
                <a:gd name="connsiteY162" fmla="*/ 5849 h 1904041"/>
                <a:gd name="connsiteX163" fmla="*/ 640067 w 1887484"/>
                <a:gd name="connsiteY163" fmla="*/ 3509 h 1904041"/>
                <a:gd name="connsiteX164" fmla="*/ 652656 w 1887484"/>
                <a:gd name="connsiteY164" fmla="*/ 2340 h 1904041"/>
                <a:gd name="connsiteX165" fmla="*/ 663447 w 1887484"/>
                <a:gd name="connsiteY165" fmla="*/ 1170 h 1904041"/>
                <a:gd name="connsiteX166" fmla="*/ 676036 w 1887484"/>
                <a:gd name="connsiteY16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85370 w 1887484"/>
                <a:gd name="connsiteY24" fmla="*/ 374316 h 1904041"/>
                <a:gd name="connsiteX25" fmla="*/ 996161 w 1887484"/>
                <a:gd name="connsiteY25" fmla="*/ 294774 h 1904041"/>
                <a:gd name="connsiteX26" fmla="*/ 1008750 w 1887484"/>
                <a:gd name="connsiteY26" fmla="*/ 242135 h 1904041"/>
                <a:gd name="connsiteX27" fmla="*/ 1019541 w 1887484"/>
                <a:gd name="connsiteY27" fmla="*/ 202364 h 1904041"/>
                <a:gd name="connsiteX28" fmla="*/ 1030332 w 1887484"/>
                <a:gd name="connsiteY28" fmla="*/ 170782 h 1904041"/>
                <a:gd name="connsiteX29" fmla="*/ 1042921 w 1887484"/>
                <a:gd name="connsiteY29" fmla="*/ 145047 h 1904041"/>
                <a:gd name="connsiteX30" fmla="*/ 1053712 w 1887484"/>
                <a:gd name="connsiteY30" fmla="*/ 123992 h 1904041"/>
                <a:gd name="connsiteX31" fmla="*/ 1064503 w 1887484"/>
                <a:gd name="connsiteY31" fmla="*/ 105276 h 1904041"/>
                <a:gd name="connsiteX32" fmla="*/ 1077092 w 1887484"/>
                <a:gd name="connsiteY32" fmla="*/ 90070 h 1904041"/>
                <a:gd name="connsiteX33" fmla="*/ 1087882 w 1887484"/>
                <a:gd name="connsiteY33" fmla="*/ 76033 h 1904041"/>
                <a:gd name="connsiteX34" fmla="*/ 1100472 w 1887484"/>
                <a:gd name="connsiteY34" fmla="*/ 63166 h 1904041"/>
                <a:gd name="connsiteX35" fmla="*/ 1111262 w 1887484"/>
                <a:gd name="connsiteY35" fmla="*/ 52638 h 1904041"/>
                <a:gd name="connsiteX36" fmla="*/ 1122053 w 1887484"/>
                <a:gd name="connsiteY36" fmla="*/ 43280 h 1904041"/>
                <a:gd name="connsiteX37" fmla="*/ 1134642 w 1887484"/>
                <a:gd name="connsiteY37" fmla="*/ 35092 h 1904041"/>
                <a:gd name="connsiteX38" fmla="*/ 1145433 w 1887484"/>
                <a:gd name="connsiteY38" fmla="*/ 28074 h 1904041"/>
                <a:gd name="connsiteX39" fmla="*/ 1156224 w 1887484"/>
                <a:gd name="connsiteY39" fmla="*/ 22225 h 1904041"/>
                <a:gd name="connsiteX40" fmla="*/ 1168813 w 1887484"/>
                <a:gd name="connsiteY40" fmla="*/ 16376 h 1904041"/>
                <a:gd name="connsiteX41" fmla="*/ 1179604 w 1887484"/>
                <a:gd name="connsiteY41" fmla="*/ 12867 h 1904041"/>
                <a:gd name="connsiteX42" fmla="*/ 1192193 w 1887484"/>
                <a:gd name="connsiteY42" fmla="*/ 8188 h 1904041"/>
                <a:gd name="connsiteX43" fmla="*/ 1202984 w 1887484"/>
                <a:gd name="connsiteY43" fmla="*/ 5849 h 1904041"/>
                <a:gd name="connsiteX44" fmla="*/ 1213774 w 1887484"/>
                <a:gd name="connsiteY44" fmla="*/ 3509 h 1904041"/>
                <a:gd name="connsiteX45" fmla="*/ 1226364 w 1887484"/>
                <a:gd name="connsiteY45" fmla="*/ 1170 h 1904041"/>
                <a:gd name="connsiteX46" fmla="*/ 1237154 w 1887484"/>
                <a:gd name="connsiteY46" fmla="*/ 1170 h 1904041"/>
                <a:gd name="connsiteX47" fmla="*/ 1249743 w 1887484"/>
                <a:gd name="connsiteY47" fmla="*/ 0 h 1904041"/>
                <a:gd name="connsiteX48" fmla="*/ 1260534 w 1887484"/>
                <a:gd name="connsiteY48" fmla="*/ 0 h 1904041"/>
                <a:gd name="connsiteX49" fmla="*/ 1271325 w 1887484"/>
                <a:gd name="connsiteY49" fmla="*/ 1170 h 1904041"/>
                <a:gd name="connsiteX50" fmla="*/ 1283914 w 1887484"/>
                <a:gd name="connsiteY50" fmla="*/ 2340 h 1904041"/>
                <a:gd name="connsiteX51" fmla="*/ 1294705 w 1887484"/>
                <a:gd name="connsiteY51" fmla="*/ 3509 h 1904041"/>
                <a:gd name="connsiteX52" fmla="*/ 1307294 w 1887484"/>
                <a:gd name="connsiteY52" fmla="*/ 5849 h 1904041"/>
                <a:gd name="connsiteX53" fmla="*/ 1318085 w 1887484"/>
                <a:gd name="connsiteY53" fmla="*/ 8188 h 1904041"/>
                <a:gd name="connsiteX54" fmla="*/ 1328875 w 1887484"/>
                <a:gd name="connsiteY54" fmla="*/ 11697 h 1904041"/>
                <a:gd name="connsiteX55" fmla="*/ 1339666 w 1887484"/>
                <a:gd name="connsiteY55" fmla="*/ 15207 h 1904041"/>
                <a:gd name="connsiteX56" fmla="*/ 1352255 w 1887484"/>
                <a:gd name="connsiteY56" fmla="*/ 19886 h 1904041"/>
                <a:gd name="connsiteX57" fmla="*/ 1363046 w 1887484"/>
                <a:gd name="connsiteY57" fmla="*/ 24565 h 1904041"/>
                <a:gd name="connsiteX58" fmla="*/ 1375635 w 1887484"/>
                <a:gd name="connsiteY58" fmla="*/ 29244 h 1904041"/>
                <a:gd name="connsiteX59" fmla="*/ 1386426 w 1887484"/>
                <a:gd name="connsiteY59" fmla="*/ 35092 h 1904041"/>
                <a:gd name="connsiteX60" fmla="*/ 1397217 w 1887484"/>
                <a:gd name="connsiteY60" fmla="*/ 40941 h 1904041"/>
                <a:gd name="connsiteX61" fmla="*/ 1409806 w 1887484"/>
                <a:gd name="connsiteY61" fmla="*/ 47959 h 1904041"/>
                <a:gd name="connsiteX62" fmla="*/ 1420597 w 1887484"/>
                <a:gd name="connsiteY62" fmla="*/ 54978 h 1904041"/>
                <a:gd name="connsiteX63" fmla="*/ 1433186 w 1887484"/>
                <a:gd name="connsiteY63" fmla="*/ 61996 h 1904041"/>
                <a:gd name="connsiteX64" fmla="*/ 1443977 w 1887484"/>
                <a:gd name="connsiteY64" fmla="*/ 70184 h 1904041"/>
                <a:gd name="connsiteX65" fmla="*/ 1454767 w 1887484"/>
                <a:gd name="connsiteY65" fmla="*/ 79542 h 1904041"/>
                <a:gd name="connsiteX66" fmla="*/ 1467357 w 1887484"/>
                <a:gd name="connsiteY66" fmla="*/ 87730 h 1904041"/>
                <a:gd name="connsiteX67" fmla="*/ 1478147 w 1887484"/>
                <a:gd name="connsiteY67" fmla="*/ 98258 h 1904041"/>
                <a:gd name="connsiteX68" fmla="*/ 1490736 w 1887484"/>
                <a:gd name="connsiteY68" fmla="*/ 107616 h 1904041"/>
                <a:gd name="connsiteX69" fmla="*/ 1501527 w 1887484"/>
                <a:gd name="connsiteY69" fmla="*/ 119313 h 1904041"/>
                <a:gd name="connsiteX70" fmla="*/ 1512318 w 1887484"/>
                <a:gd name="connsiteY70" fmla="*/ 129841 h 1904041"/>
                <a:gd name="connsiteX71" fmla="*/ 1524907 w 1887484"/>
                <a:gd name="connsiteY71" fmla="*/ 141538 h 1904041"/>
                <a:gd name="connsiteX72" fmla="*/ 1535698 w 1887484"/>
                <a:gd name="connsiteY72" fmla="*/ 154405 h 1904041"/>
                <a:gd name="connsiteX73" fmla="*/ 1546489 w 1887484"/>
                <a:gd name="connsiteY73" fmla="*/ 167272 h 1904041"/>
                <a:gd name="connsiteX74" fmla="*/ 1559078 w 1887484"/>
                <a:gd name="connsiteY74" fmla="*/ 180139 h 1904041"/>
                <a:gd name="connsiteX75" fmla="*/ 1569869 w 1887484"/>
                <a:gd name="connsiteY75" fmla="*/ 195346 h 1904041"/>
                <a:gd name="connsiteX76" fmla="*/ 1582458 w 1887484"/>
                <a:gd name="connsiteY76" fmla="*/ 210553 h 1904041"/>
                <a:gd name="connsiteX77" fmla="*/ 1593248 w 1887484"/>
                <a:gd name="connsiteY77" fmla="*/ 225759 h 1904041"/>
                <a:gd name="connsiteX78" fmla="*/ 1604039 w 1887484"/>
                <a:gd name="connsiteY78" fmla="*/ 242135 h 1904041"/>
                <a:gd name="connsiteX79" fmla="*/ 1616628 w 1887484"/>
                <a:gd name="connsiteY79" fmla="*/ 258512 h 1904041"/>
                <a:gd name="connsiteX80" fmla="*/ 1627419 w 1887484"/>
                <a:gd name="connsiteY80" fmla="*/ 277228 h 1904041"/>
                <a:gd name="connsiteX81" fmla="*/ 1640008 w 1887484"/>
                <a:gd name="connsiteY81" fmla="*/ 294774 h 1904041"/>
                <a:gd name="connsiteX82" fmla="*/ 1650799 w 1887484"/>
                <a:gd name="connsiteY82" fmla="*/ 314659 h 1904041"/>
                <a:gd name="connsiteX83" fmla="*/ 1661590 w 1887484"/>
                <a:gd name="connsiteY83" fmla="*/ 334545 h 1904041"/>
                <a:gd name="connsiteX84" fmla="*/ 1674179 w 1887484"/>
                <a:gd name="connsiteY84" fmla="*/ 356770 h 1904041"/>
                <a:gd name="connsiteX85" fmla="*/ 1684970 w 1887484"/>
                <a:gd name="connsiteY85" fmla="*/ 378995 h 1904041"/>
                <a:gd name="connsiteX86" fmla="*/ 1697559 w 1887484"/>
                <a:gd name="connsiteY86" fmla="*/ 402389 h 1904041"/>
                <a:gd name="connsiteX87" fmla="*/ 1708350 w 1887484"/>
                <a:gd name="connsiteY87" fmla="*/ 426954 h 1904041"/>
                <a:gd name="connsiteX88" fmla="*/ 1719140 w 1887484"/>
                <a:gd name="connsiteY88" fmla="*/ 452688 h 1904041"/>
                <a:gd name="connsiteX89" fmla="*/ 1729931 w 1887484"/>
                <a:gd name="connsiteY89" fmla="*/ 480762 h 1904041"/>
                <a:gd name="connsiteX90" fmla="*/ 1742520 w 1887484"/>
                <a:gd name="connsiteY90" fmla="*/ 510005 h 1904041"/>
                <a:gd name="connsiteX91" fmla="*/ 1753311 w 1887484"/>
                <a:gd name="connsiteY91" fmla="*/ 540418 h 1904041"/>
                <a:gd name="connsiteX92" fmla="*/ 1765900 w 1887484"/>
                <a:gd name="connsiteY92" fmla="*/ 573171 h 1904041"/>
                <a:gd name="connsiteX93" fmla="*/ 1776691 w 1887484"/>
                <a:gd name="connsiteY93" fmla="*/ 608263 h 1904041"/>
                <a:gd name="connsiteX94" fmla="*/ 1787482 w 1887484"/>
                <a:gd name="connsiteY94" fmla="*/ 645694 h 1904041"/>
                <a:gd name="connsiteX95" fmla="*/ 1800071 w 1887484"/>
                <a:gd name="connsiteY95" fmla="*/ 686635 h 1904041"/>
                <a:gd name="connsiteX96" fmla="*/ 1810862 w 1887484"/>
                <a:gd name="connsiteY96" fmla="*/ 731085 h 1904041"/>
                <a:gd name="connsiteX97" fmla="*/ 1823451 w 1887484"/>
                <a:gd name="connsiteY97" fmla="*/ 780214 h 1904041"/>
                <a:gd name="connsiteX98" fmla="*/ 1834242 w 1887484"/>
                <a:gd name="connsiteY98" fmla="*/ 836361 h 1904041"/>
                <a:gd name="connsiteX99" fmla="*/ 1845032 w 1887484"/>
                <a:gd name="connsiteY99" fmla="*/ 901867 h 1904041"/>
                <a:gd name="connsiteX100" fmla="*/ 1857621 w 1887484"/>
                <a:gd name="connsiteY100" fmla="*/ 980239 h 1904041"/>
                <a:gd name="connsiteX101" fmla="*/ 1868412 w 1887484"/>
                <a:gd name="connsiteY101" fmla="*/ 1084345 h 1904041"/>
                <a:gd name="connsiteX102" fmla="*/ 1881001 w 1887484"/>
                <a:gd name="connsiteY102" fmla="*/ 1256297 h 1904041"/>
                <a:gd name="connsiteX103" fmla="*/ 1885102 w 1887484"/>
                <a:gd name="connsiteY103" fmla="*/ 1335426 h 1904041"/>
                <a:gd name="connsiteX104" fmla="*/ 1887484 w 1887484"/>
                <a:gd name="connsiteY104" fmla="*/ 1903557 h 1904041"/>
                <a:gd name="connsiteX105" fmla="*/ 0 w 1887484"/>
                <a:gd name="connsiteY105" fmla="*/ 1904041 h 1904041"/>
                <a:gd name="connsiteX106" fmla="*/ 0 w 1887484"/>
                <a:gd name="connsiteY106" fmla="*/ 1482058 h 1904041"/>
                <a:gd name="connsiteX107" fmla="*/ 8809 w 1887484"/>
                <a:gd name="connsiteY107" fmla="*/ 1388477 h 1904041"/>
                <a:gd name="connsiteX108" fmla="*/ 21398 w 1887484"/>
                <a:gd name="connsiteY108" fmla="*/ 1283201 h 1904041"/>
                <a:gd name="connsiteX109" fmla="*/ 32189 w 1887484"/>
                <a:gd name="connsiteY109" fmla="*/ 1190791 h 1904041"/>
                <a:gd name="connsiteX110" fmla="*/ 44778 w 1887484"/>
                <a:gd name="connsiteY110" fmla="*/ 1110080 h 1904041"/>
                <a:gd name="connsiteX111" fmla="*/ 55569 w 1887484"/>
                <a:gd name="connsiteY111" fmla="*/ 1038726 h 1904041"/>
                <a:gd name="connsiteX112" fmla="*/ 66360 w 1887484"/>
                <a:gd name="connsiteY112" fmla="*/ 972051 h 1904041"/>
                <a:gd name="connsiteX113" fmla="*/ 78949 w 1887484"/>
                <a:gd name="connsiteY113" fmla="*/ 911225 h 1904041"/>
                <a:gd name="connsiteX114" fmla="*/ 89740 w 1887484"/>
                <a:gd name="connsiteY114" fmla="*/ 853907 h 1904041"/>
                <a:gd name="connsiteX115" fmla="*/ 102329 w 1887484"/>
                <a:gd name="connsiteY115" fmla="*/ 800100 h 1904041"/>
                <a:gd name="connsiteX116" fmla="*/ 113119 w 1887484"/>
                <a:gd name="connsiteY116" fmla="*/ 750971 h 1904041"/>
                <a:gd name="connsiteX117" fmla="*/ 123910 w 1887484"/>
                <a:gd name="connsiteY117" fmla="*/ 705351 h 1904041"/>
                <a:gd name="connsiteX118" fmla="*/ 136499 w 1887484"/>
                <a:gd name="connsiteY118" fmla="*/ 663240 h 1904041"/>
                <a:gd name="connsiteX119" fmla="*/ 147290 w 1887484"/>
                <a:gd name="connsiteY119" fmla="*/ 624639 h 1904041"/>
                <a:gd name="connsiteX120" fmla="*/ 158081 w 1887484"/>
                <a:gd name="connsiteY120" fmla="*/ 589547 h 1904041"/>
                <a:gd name="connsiteX121" fmla="*/ 170670 w 1887484"/>
                <a:gd name="connsiteY121" fmla="*/ 555625 h 1904041"/>
                <a:gd name="connsiteX122" fmla="*/ 181461 w 1887484"/>
                <a:gd name="connsiteY122" fmla="*/ 525212 h 1904041"/>
                <a:gd name="connsiteX123" fmla="*/ 192251 w 1887484"/>
                <a:gd name="connsiteY123" fmla="*/ 495968 h 1904041"/>
                <a:gd name="connsiteX124" fmla="*/ 204841 w 1887484"/>
                <a:gd name="connsiteY124" fmla="*/ 469064 h 1904041"/>
                <a:gd name="connsiteX125" fmla="*/ 215631 w 1887484"/>
                <a:gd name="connsiteY125" fmla="*/ 442160 h 1904041"/>
                <a:gd name="connsiteX126" fmla="*/ 228221 w 1887484"/>
                <a:gd name="connsiteY126" fmla="*/ 417596 h 1904041"/>
                <a:gd name="connsiteX127" fmla="*/ 239011 w 1887484"/>
                <a:gd name="connsiteY127" fmla="*/ 393031 h 1904041"/>
                <a:gd name="connsiteX128" fmla="*/ 249802 w 1887484"/>
                <a:gd name="connsiteY128" fmla="*/ 370806 h 1904041"/>
                <a:gd name="connsiteX129" fmla="*/ 262391 w 1887484"/>
                <a:gd name="connsiteY129" fmla="*/ 348581 h 1904041"/>
                <a:gd name="connsiteX130" fmla="*/ 273182 w 1887484"/>
                <a:gd name="connsiteY130" fmla="*/ 328696 h 1904041"/>
                <a:gd name="connsiteX131" fmla="*/ 285771 w 1887484"/>
                <a:gd name="connsiteY131" fmla="*/ 308810 h 1904041"/>
                <a:gd name="connsiteX132" fmla="*/ 296562 w 1887484"/>
                <a:gd name="connsiteY132" fmla="*/ 288925 h 1904041"/>
                <a:gd name="connsiteX133" fmla="*/ 307353 w 1887484"/>
                <a:gd name="connsiteY133" fmla="*/ 271379 h 1904041"/>
                <a:gd name="connsiteX134" fmla="*/ 318143 w 1887484"/>
                <a:gd name="connsiteY134" fmla="*/ 253833 h 1904041"/>
                <a:gd name="connsiteX135" fmla="*/ 330733 w 1887484"/>
                <a:gd name="connsiteY135" fmla="*/ 237457 h 1904041"/>
                <a:gd name="connsiteX136" fmla="*/ 343322 w 1887484"/>
                <a:gd name="connsiteY136" fmla="*/ 221080 h 1904041"/>
                <a:gd name="connsiteX137" fmla="*/ 354113 w 1887484"/>
                <a:gd name="connsiteY137" fmla="*/ 205874 h 1904041"/>
                <a:gd name="connsiteX138" fmla="*/ 364903 w 1887484"/>
                <a:gd name="connsiteY138" fmla="*/ 190667 h 1904041"/>
                <a:gd name="connsiteX139" fmla="*/ 375694 w 1887484"/>
                <a:gd name="connsiteY139" fmla="*/ 176630 h 1904041"/>
                <a:gd name="connsiteX140" fmla="*/ 388283 w 1887484"/>
                <a:gd name="connsiteY140" fmla="*/ 163763 h 1904041"/>
                <a:gd name="connsiteX141" fmla="*/ 399074 w 1887484"/>
                <a:gd name="connsiteY141" fmla="*/ 150896 h 1904041"/>
                <a:gd name="connsiteX142" fmla="*/ 411663 w 1887484"/>
                <a:gd name="connsiteY142" fmla="*/ 139199 h 1904041"/>
                <a:gd name="connsiteX143" fmla="*/ 422454 w 1887484"/>
                <a:gd name="connsiteY143" fmla="*/ 127501 h 1904041"/>
                <a:gd name="connsiteX144" fmla="*/ 433245 w 1887484"/>
                <a:gd name="connsiteY144" fmla="*/ 115804 h 1904041"/>
                <a:gd name="connsiteX145" fmla="*/ 445834 w 1887484"/>
                <a:gd name="connsiteY145" fmla="*/ 105276 h 1904041"/>
                <a:gd name="connsiteX146" fmla="*/ 456624 w 1887484"/>
                <a:gd name="connsiteY146" fmla="*/ 95918 h 1904041"/>
                <a:gd name="connsiteX147" fmla="*/ 469214 w 1887484"/>
                <a:gd name="connsiteY147" fmla="*/ 86561 h 1904041"/>
                <a:gd name="connsiteX148" fmla="*/ 480004 w 1887484"/>
                <a:gd name="connsiteY148" fmla="*/ 77203 h 1904041"/>
                <a:gd name="connsiteX149" fmla="*/ 490795 w 1887484"/>
                <a:gd name="connsiteY149" fmla="*/ 69015 h 1904041"/>
                <a:gd name="connsiteX150" fmla="*/ 503384 w 1887484"/>
                <a:gd name="connsiteY150" fmla="*/ 60826 h 1904041"/>
                <a:gd name="connsiteX151" fmla="*/ 514175 w 1887484"/>
                <a:gd name="connsiteY151" fmla="*/ 53808 h 1904041"/>
                <a:gd name="connsiteX152" fmla="*/ 526764 w 1887484"/>
                <a:gd name="connsiteY152" fmla="*/ 46790 h 1904041"/>
                <a:gd name="connsiteX153" fmla="*/ 537555 w 1887484"/>
                <a:gd name="connsiteY153" fmla="*/ 39771 h 1904041"/>
                <a:gd name="connsiteX154" fmla="*/ 548346 w 1887484"/>
                <a:gd name="connsiteY154" fmla="*/ 33922 h 1904041"/>
                <a:gd name="connsiteX155" fmla="*/ 560935 w 1887484"/>
                <a:gd name="connsiteY155" fmla="*/ 28074 h 1904041"/>
                <a:gd name="connsiteX156" fmla="*/ 571726 w 1887484"/>
                <a:gd name="connsiteY156" fmla="*/ 23395 h 1904041"/>
                <a:gd name="connsiteX157" fmla="*/ 582516 w 1887484"/>
                <a:gd name="connsiteY157" fmla="*/ 18716 h 1904041"/>
                <a:gd name="connsiteX158" fmla="*/ 595106 w 1887484"/>
                <a:gd name="connsiteY158" fmla="*/ 14037 h 1904041"/>
                <a:gd name="connsiteX159" fmla="*/ 605896 w 1887484"/>
                <a:gd name="connsiteY159" fmla="*/ 11697 h 1904041"/>
                <a:gd name="connsiteX160" fmla="*/ 618485 w 1887484"/>
                <a:gd name="connsiteY160" fmla="*/ 8188 h 1904041"/>
                <a:gd name="connsiteX161" fmla="*/ 629276 w 1887484"/>
                <a:gd name="connsiteY161" fmla="*/ 5849 h 1904041"/>
                <a:gd name="connsiteX162" fmla="*/ 640067 w 1887484"/>
                <a:gd name="connsiteY162" fmla="*/ 3509 h 1904041"/>
                <a:gd name="connsiteX163" fmla="*/ 652656 w 1887484"/>
                <a:gd name="connsiteY163" fmla="*/ 2340 h 1904041"/>
                <a:gd name="connsiteX164" fmla="*/ 663447 w 1887484"/>
                <a:gd name="connsiteY164" fmla="*/ 1170 h 1904041"/>
                <a:gd name="connsiteX165" fmla="*/ 676036 w 1887484"/>
                <a:gd name="connsiteY16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38611 w 1887484"/>
                <a:gd name="connsiteY23" fmla="*/ 311150 h 1904041"/>
                <a:gd name="connsiteX24" fmla="*/ 996161 w 1887484"/>
                <a:gd name="connsiteY24" fmla="*/ 294774 h 1904041"/>
                <a:gd name="connsiteX25" fmla="*/ 1008750 w 1887484"/>
                <a:gd name="connsiteY25" fmla="*/ 242135 h 1904041"/>
                <a:gd name="connsiteX26" fmla="*/ 1019541 w 1887484"/>
                <a:gd name="connsiteY26" fmla="*/ 202364 h 1904041"/>
                <a:gd name="connsiteX27" fmla="*/ 1030332 w 1887484"/>
                <a:gd name="connsiteY27" fmla="*/ 170782 h 1904041"/>
                <a:gd name="connsiteX28" fmla="*/ 1042921 w 1887484"/>
                <a:gd name="connsiteY28" fmla="*/ 145047 h 1904041"/>
                <a:gd name="connsiteX29" fmla="*/ 1053712 w 1887484"/>
                <a:gd name="connsiteY29" fmla="*/ 123992 h 1904041"/>
                <a:gd name="connsiteX30" fmla="*/ 1064503 w 1887484"/>
                <a:gd name="connsiteY30" fmla="*/ 105276 h 1904041"/>
                <a:gd name="connsiteX31" fmla="*/ 1077092 w 1887484"/>
                <a:gd name="connsiteY31" fmla="*/ 90070 h 1904041"/>
                <a:gd name="connsiteX32" fmla="*/ 1087882 w 1887484"/>
                <a:gd name="connsiteY32" fmla="*/ 76033 h 1904041"/>
                <a:gd name="connsiteX33" fmla="*/ 1100472 w 1887484"/>
                <a:gd name="connsiteY33" fmla="*/ 63166 h 1904041"/>
                <a:gd name="connsiteX34" fmla="*/ 1111262 w 1887484"/>
                <a:gd name="connsiteY34" fmla="*/ 52638 h 1904041"/>
                <a:gd name="connsiteX35" fmla="*/ 1122053 w 1887484"/>
                <a:gd name="connsiteY35" fmla="*/ 43280 h 1904041"/>
                <a:gd name="connsiteX36" fmla="*/ 1134642 w 1887484"/>
                <a:gd name="connsiteY36" fmla="*/ 35092 h 1904041"/>
                <a:gd name="connsiteX37" fmla="*/ 1145433 w 1887484"/>
                <a:gd name="connsiteY37" fmla="*/ 28074 h 1904041"/>
                <a:gd name="connsiteX38" fmla="*/ 1156224 w 1887484"/>
                <a:gd name="connsiteY38" fmla="*/ 22225 h 1904041"/>
                <a:gd name="connsiteX39" fmla="*/ 1168813 w 1887484"/>
                <a:gd name="connsiteY39" fmla="*/ 16376 h 1904041"/>
                <a:gd name="connsiteX40" fmla="*/ 1179604 w 1887484"/>
                <a:gd name="connsiteY40" fmla="*/ 12867 h 1904041"/>
                <a:gd name="connsiteX41" fmla="*/ 1192193 w 1887484"/>
                <a:gd name="connsiteY41" fmla="*/ 8188 h 1904041"/>
                <a:gd name="connsiteX42" fmla="*/ 1202984 w 1887484"/>
                <a:gd name="connsiteY42" fmla="*/ 5849 h 1904041"/>
                <a:gd name="connsiteX43" fmla="*/ 1213774 w 1887484"/>
                <a:gd name="connsiteY43" fmla="*/ 3509 h 1904041"/>
                <a:gd name="connsiteX44" fmla="*/ 1226364 w 1887484"/>
                <a:gd name="connsiteY44" fmla="*/ 1170 h 1904041"/>
                <a:gd name="connsiteX45" fmla="*/ 1237154 w 1887484"/>
                <a:gd name="connsiteY45" fmla="*/ 1170 h 1904041"/>
                <a:gd name="connsiteX46" fmla="*/ 1249743 w 1887484"/>
                <a:gd name="connsiteY46" fmla="*/ 0 h 1904041"/>
                <a:gd name="connsiteX47" fmla="*/ 1260534 w 1887484"/>
                <a:gd name="connsiteY47" fmla="*/ 0 h 1904041"/>
                <a:gd name="connsiteX48" fmla="*/ 1271325 w 1887484"/>
                <a:gd name="connsiteY48" fmla="*/ 1170 h 1904041"/>
                <a:gd name="connsiteX49" fmla="*/ 1283914 w 1887484"/>
                <a:gd name="connsiteY49" fmla="*/ 2340 h 1904041"/>
                <a:gd name="connsiteX50" fmla="*/ 1294705 w 1887484"/>
                <a:gd name="connsiteY50" fmla="*/ 3509 h 1904041"/>
                <a:gd name="connsiteX51" fmla="*/ 1307294 w 1887484"/>
                <a:gd name="connsiteY51" fmla="*/ 5849 h 1904041"/>
                <a:gd name="connsiteX52" fmla="*/ 1318085 w 1887484"/>
                <a:gd name="connsiteY52" fmla="*/ 8188 h 1904041"/>
                <a:gd name="connsiteX53" fmla="*/ 1328875 w 1887484"/>
                <a:gd name="connsiteY53" fmla="*/ 11697 h 1904041"/>
                <a:gd name="connsiteX54" fmla="*/ 1339666 w 1887484"/>
                <a:gd name="connsiteY54" fmla="*/ 15207 h 1904041"/>
                <a:gd name="connsiteX55" fmla="*/ 1352255 w 1887484"/>
                <a:gd name="connsiteY55" fmla="*/ 19886 h 1904041"/>
                <a:gd name="connsiteX56" fmla="*/ 1363046 w 1887484"/>
                <a:gd name="connsiteY56" fmla="*/ 24565 h 1904041"/>
                <a:gd name="connsiteX57" fmla="*/ 1375635 w 1887484"/>
                <a:gd name="connsiteY57" fmla="*/ 29244 h 1904041"/>
                <a:gd name="connsiteX58" fmla="*/ 1386426 w 1887484"/>
                <a:gd name="connsiteY58" fmla="*/ 35092 h 1904041"/>
                <a:gd name="connsiteX59" fmla="*/ 1397217 w 1887484"/>
                <a:gd name="connsiteY59" fmla="*/ 40941 h 1904041"/>
                <a:gd name="connsiteX60" fmla="*/ 1409806 w 1887484"/>
                <a:gd name="connsiteY60" fmla="*/ 47959 h 1904041"/>
                <a:gd name="connsiteX61" fmla="*/ 1420597 w 1887484"/>
                <a:gd name="connsiteY61" fmla="*/ 54978 h 1904041"/>
                <a:gd name="connsiteX62" fmla="*/ 1433186 w 1887484"/>
                <a:gd name="connsiteY62" fmla="*/ 61996 h 1904041"/>
                <a:gd name="connsiteX63" fmla="*/ 1443977 w 1887484"/>
                <a:gd name="connsiteY63" fmla="*/ 70184 h 1904041"/>
                <a:gd name="connsiteX64" fmla="*/ 1454767 w 1887484"/>
                <a:gd name="connsiteY64" fmla="*/ 79542 h 1904041"/>
                <a:gd name="connsiteX65" fmla="*/ 1467357 w 1887484"/>
                <a:gd name="connsiteY65" fmla="*/ 87730 h 1904041"/>
                <a:gd name="connsiteX66" fmla="*/ 1478147 w 1887484"/>
                <a:gd name="connsiteY66" fmla="*/ 98258 h 1904041"/>
                <a:gd name="connsiteX67" fmla="*/ 1490736 w 1887484"/>
                <a:gd name="connsiteY67" fmla="*/ 107616 h 1904041"/>
                <a:gd name="connsiteX68" fmla="*/ 1501527 w 1887484"/>
                <a:gd name="connsiteY68" fmla="*/ 119313 h 1904041"/>
                <a:gd name="connsiteX69" fmla="*/ 1512318 w 1887484"/>
                <a:gd name="connsiteY69" fmla="*/ 129841 h 1904041"/>
                <a:gd name="connsiteX70" fmla="*/ 1524907 w 1887484"/>
                <a:gd name="connsiteY70" fmla="*/ 141538 h 1904041"/>
                <a:gd name="connsiteX71" fmla="*/ 1535698 w 1887484"/>
                <a:gd name="connsiteY71" fmla="*/ 154405 h 1904041"/>
                <a:gd name="connsiteX72" fmla="*/ 1546489 w 1887484"/>
                <a:gd name="connsiteY72" fmla="*/ 167272 h 1904041"/>
                <a:gd name="connsiteX73" fmla="*/ 1559078 w 1887484"/>
                <a:gd name="connsiteY73" fmla="*/ 180139 h 1904041"/>
                <a:gd name="connsiteX74" fmla="*/ 1569869 w 1887484"/>
                <a:gd name="connsiteY74" fmla="*/ 195346 h 1904041"/>
                <a:gd name="connsiteX75" fmla="*/ 1582458 w 1887484"/>
                <a:gd name="connsiteY75" fmla="*/ 210553 h 1904041"/>
                <a:gd name="connsiteX76" fmla="*/ 1593248 w 1887484"/>
                <a:gd name="connsiteY76" fmla="*/ 225759 h 1904041"/>
                <a:gd name="connsiteX77" fmla="*/ 1604039 w 1887484"/>
                <a:gd name="connsiteY77" fmla="*/ 242135 h 1904041"/>
                <a:gd name="connsiteX78" fmla="*/ 1616628 w 1887484"/>
                <a:gd name="connsiteY78" fmla="*/ 258512 h 1904041"/>
                <a:gd name="connsiteX79" fmla="*/ 1627419 w 1887484"/>
                <a:gd name="connsiteY79" fmla="*/ 277228 h 1904041"/>
                <a:gd name="connsiteX80" fmla="*/ 1640008 w 1887484"/>
                <a:gd name="connsiteY80" fmla="*/ 294774 h 1904041"/>
                <a:gd name="connsiteX81" fmla="*/ 1650799 w 1887484"/>
                <a:gd name="connsiteY81" fmla="*/ 314659 h 1904041"/>
                <a:gd name="connsiteX82" fmla="*/ 1661590 w 1887484"/>
                <a:gd name="connsiteY82" fmla="*/ 334545 h 1904041"/>
                <a:gd name="connsiteX83" fmla="*/ 1674179 w 1887484"/>
                <a:gd name="connsiteY83" fmla="*/ 356770 h 1904041"/>
                <a:gd name="connsiteX84" fmla="*/ 1684970 w 1887484"/>
                <a:gd name="connsiteY84" fmla="*/ 378995 h 1904041"/>
                <a:gd name="connsiteX85" fmla="*/ 1697559 w 1887484"/>
                <a:gd name="connsiteY85" fmla="*/ 402389 h 1904041"/>
                <a:gd name="connsiteX86" fmla="*/ 1708350 w 1887484"/>
                <a:gd name="connsiteY86" fmla="*/ 426954 h 1904041"/>
                <a:gd name="connsiteX87" fmla="*/ 1719140 w 1887484"/>
                <a:gd name="connsiteY87" fmla="*/ 452688 h 1904041"/>
                <a:gd name="connsiteX88" fmla="*/ 1729931 w 1887484"/>
                <a:gd name="connsiteY88" fmla="*/ 480762 h 1904041"/>
                <a:gd name="connsiteX89" fmla="*/ 1742520 w 1887484"/>
                <a:gd name="connsiteY89" fmla="*/ 510005 h 1904041"/>
                <a:gd name="connsiteX90" fmla="*/ 1753311 w 1887484"/>
                <a:gd name="connsiteY90" fmla="*/ 540418 h 1904041"/>
                <a:gd name="connsiteX91" fmla="*/ 1765900 w 1887484"/>
                <a:gd name="connsiteY91" fmla="*/ 573171 h 1904041"/>
                <a:gd name="connsiteX92" fmla="*/ 1776691 w 1887484"/>
                <a:gd name="connsiteY92" fmla="*/ 608263 h 1904041"/>
                <a:gd name="connsiteX93" fmla="*/ 1787482 w 1887484"/>
                <a:gd name="connsiteY93" fmla="*/ 645694 h 1904041"/>
                <a:gd name="connsiteX94" fmla="*/ 1800071 w 1887484"/>
                <a:gd name="connsiteY94" fmla="*/ 686635 h 1904041"/>
                <a:gd name="connsiteX95" fmla="*/ 1810862 w 1887484"/>
                <a:gd name="connsiteY95" fmla="*/ 731085 h 1904041"/>
                <a:gd name="connsiteX96" fmla="*/ 1823451 w 1887484"/>
                <a:gd name="connsiteY96" fmla="*/ 780214 h 1904041"/>
                <a:gd name="connsiteX97" fmla="*/ 1834242 w 1887484"/>
                <a:gd name="connsiteY97" fmla="*/ 836361 h 1904041"/>
                <a:gd name="connsiteX98" fmla="*/ 1845032 w 1887484"/>
                <a:gd name="connsiteY98" fmla="*/ 901867 h 1904041"/>
                <a:gd name="connsiteX99" fmla="*/ 1857621 w 1887484"/>
                <a:gd name="connsiteY99" fmla="*/ 980239 h 1904041"/>
                <a:gd name="connsiteX100" fmla="*/ 1868412 w 1887484"/>
                <a:gd name="connsiteY100" fmla="*/ 1084345 h 1904041"/>
                <a:gd name="connsiteX101" fmla="*/ 1881001 w 1887484"/>
                <a:gd name="connsiteY101" fmla="*/ 1256297 h 1904041"/>
                <a:gd name="connsiteX102" fmla="*/ 1885102 w 1887484"/>
                <a:gd name="connsiteY102" fmla="*/ 1335426 h 1904041"/>
                <a:gd name="connsiteX103" fmla="*/ 1887484 w 1887484"/>
                <a:gd name="connsiteY103" fmla="*/ 1903557 h 1904041"/>
                <a:gd name="connsiteX104" fmla="*/ 0 w 1887484"/>
                <a:gd name="connsiteY104" fmla="*/ 1904041 h 1904041"/>
                <a:gd name="connsiteX105" fmla="*/ 0 w 1887484"/>
                <a:gd name="connsiteY105" fmla="*/ 1482058 h 1904041"/>
                <a:gd name="connsiteX106" fmla="*/ 8809 w 1887484"/>
                <a:gd name="connsiteY106" fmla="*/ 1388477 h 1904041"/>
                <a:gd name="connsiteX107" fmla="*/ 21398 w 1887484"/>
                <a:gd name="connsiteY107" fmla="*/ 1283201 h 1904041"/>
                <a:gd name="connsiteX108" fmla="*/ 32189 w 1887484"/>
                <a:gd name="connsiteY108" fmla="*/ 1190791 h 1904041"/>
                <a:gd name="connsiteX109" fmla="*/ 44778 w 1887484"/>
                <a:gd name="connsiteY109" fmla="*/ 1110080 h 1904041"/>
                <a:gd name="connsiteX110" fmla="*/ 55569 w 1887484"/>
                <a:gd name="connsiteY110" fmla="*/ 1038726 h 1904041"/>
                <a:gd name="connsiteX111" fmla="*/ 66360 w 1887484"/>
                <a:gd name="connsiteY111" fmla="*/ 972051 h 1904041"/>
                <a:gd name="connsiteX112" fmla="*/ 78949 w 1887484"/>
                <a:gd name="connsiteY112" fmla="*/ 911225 h 1904041"/>
                <a:gd name="connsiteX113" fmla="*/ 89740 w 1887484"/>
                <a:gd name="connsiteY113" fmla="*/ 853907 h 1904041"/>
                <a:gd name="connsiteX114" fmla="*/ 102329 w 1887484"/>
                <a:gd name="connsiteY114" fmla="*/ 800100 h 1904041"/>
                <a:gd name="connsiteX115" fmla="*/ 113119 w 1887484"/>
                <a:gd name="connsiteY115" fmla="*/ 750971 h 1904041"/>
                <a:gd name="connsiteX116" fmla="*/ 123910 w 1887484"/>
                <a:gd name="connsiteY116" fmla="*/ 705351 h 1904041"/>
                <a:gd name="connsiteX117" fmla="*/ 136499 w 1887484"/>
                <a:gd name="connsiteY117" fmla="*/ 663240 h 1904041"/>
                <a:gd name="connsiteX118" fmla="*/ 147290 w 1887484"/>
                <a:gd name="connsiteY118" fmla="*/ 624639 h 1904041"/>
                <a:gd name="connsiteX119" fmla="*/ 158081 w 1887484"/>
                <a:gd name="connsiteY119" fmla="*/ 589547 h 1904041"/>
                <a:gd name="connsiteX120" fmla="*/ 170670 w 1887484"/>
                <a:gd name="connsiteY120" fmla="*/ 555625 h 1904041"/>
                <a:gd name="connsiteX121" fmla="*/ 181461 w 1887484"/>
                <a:gd name="connsiteY121" fmla="*/ 525212 h 1904041"/>
                <a:gd name="connsiteX122" fmla="*/ 192251 w 1887484"/>
                <a:gd name="connsiteY122" fmla="*/ 495968 h 1904041"/>
                <a:gd name="connsiteX123" fmla="*/ 204841 w 1887484"/>
                <a:gd name="connsiteY123" fmla="*/ 469064 h 1904041"/>
                <a:gd name="connsiteX124" fmla="*/ 215631 w 1887484"/>
                <a:gd name="connsiteY124" fmla="*/ 442160 h 1904041"/>
                <a:gd name="connsiteX125" fmla="*/ 228221 w 1887484"/>
                <a:gd name="connsiteY125" fmla="*/ 417596 h 1904041"/>
                <a:gd name="connsiteX126" fmla="*/ 239011 w 1887484"/>
                <a:gd name="connsiteY126" fmla="*/ 393031 h 1904041"/>
                <a:gd name="connsiteX127" fmla="*/ 249802 w 1887484"/>
                <a:gd name="connsiteY127" fmla="*/ 370806 h 1904041"/>
                <a:gd name="connsiteX128" fmla="*/ 262391 w 1887484"/>
                <a:gd name="connsiteY128" fmla="*/ 348581 h 1904041"/>
                <a:gd name="connsiteX129" fmla="*/ 273182 w 1887484"/>
                <a:gd name="connsiteY129" fmla="*/ 328696 h 1904041"/>
                <a:gd name="connsiteX130" fmla="*/ 285771 w 1887484"/>
                <a:gd name="connsiteY130" fmla="*/ 308810 h 1904041"/>
                <a:gd name="connsiteX131" fmla="*/ 296562 w 1887484"/>
                <a:gd name="connsiteY131" fmla="*/ 288925 h 1904041"/>
                <a:gd name="connsiteX132" fmla="*/ 307353 w 1887484"/>
                <a:gd name="connsiteY132" fmla="*/ 271379 h 1904041"/>
                <a:gd name="connsiteX133" fmla="*/ 318143 w 1887484"/>
                <a:gd name="connsiteY133" fmla="*/ 253833 h 1904041"/>
                <a:gd name="connsiteX134" fmla="*/ 330733 w 1887484"/>
                <a:gd name="connsiteY134" fmla="*/ 237457 h 1904041"/>
                <a:gd name="connsiteX135" fmla="*/ 343322 w 1887484"/>
                <a:gd name="connsiteY135" fmla="*/ 221080 h 1904041"/>
                <a:gd name="connsiteX136" fmla="*/ 354113 w 1887484"/>
                <a:gd name="connsiteY136" fmla="*/ 205874 h 1904041"/>
                <a:gd name="connsiteX137" fmla="*/ 364903 w 1887484"/>
                <a:gd name="connsiteY137" fmla="*/ 190667 h 1904041"/>
                <a:gd name="connsiteX138" fmla="*/ 375694 w 1887484"/>
                <a:gd name="connsiteY138" fmla="*/ 176630 h 1904041"/>
                <a:gd name="connsiteX139" fmla="*/ 388283 w 1887484"/>
                <a:gd name="connsiteY139" fmla="*/ 163763 h 1904041"/>
                <a:gd name="connsiteX140" fmla="*/ 399074 w 1887484"/>
                <a:gd name="connsiteY140" fmla="*/ 150896 h 1904041"/>
                <a:gd name="connsiteX141" fmla="*/ 411663 w 1887484"/>
                <a:gd name="connsiteY141" fmla="*/ 139199 h 1904041"/>
                <a:gd name="connsiteX142" fmla="*/ 422454 w 1887484"/>
                <a:gd name="connsiteY142" fmla="*/ 127501 h 1904041"/>
                <a:gd name="connsiteX143" fmla="*/ 433245 w 1887484"/>
                <a:gd name="connsiteY143" fmla="*/ 115804 h 1904041"/>
                <a:gd name="connsiteX144" fmla="*/ 445834 w 1887484"/>
                <a:gd name="connsiteY144" fmla="*/ 105276 h 1904041"/>
                <a:gd name="connsiteX145" fmla="*/ 456624 w 1887484"/>
                <a:gd name="connsiteY145" fmla="*/ 95918 h 1904041"/>
                <a:gd name="connsiteX146" fmla="*/ 469214 w 1887484"/>
                <a:gd name="connsiteY146" fmla="*/ 86561 h 1904041"/>
                <a:gd name="connsiteX147" fmla="*/ 480004 w 1887484"/>
                <a:gd name="connsiteY147" fmla="*/ 77203 h 1904041"/>
                <a:gd name="connsiteX148" fmla="*/ 490795 w 1887484"/>
                <a:gd name="connsiteY148" fmla="*/ 69015 h 1904041"/>
                <a:gd name="connsiteX149" fmla="*/ 503384 w 1887484"/>
                <a:gd name="connsiteY149" fmla="*/ 60826 h 1904041"/>
                <a:gd name="connsiteX150" fmla="*/ 514175 w 1887484"/>
                <a:gd name="connsiteY150" fmla="*/ 53808 h 1904041"/>
                <a:gd name="connsiteX151" fmla="*/ 526764 w 1887484"/>
                <a:gd name="connsiteY151" fmla="*/ 46790 h 1904041"/>
                <a:gd name="connsiteX152" fmla="*/ 537555 w 1887484"/>
                <a:gd name="connsiteY152" fmla="*/ 39771 h 1904041"/>
                <a:gd name="connsiteX153" fmla="*/ 548346 w 1887484"/>
                <a:gd name="connsiteY153" fmla="*/ 33922 h 1904041"/>
                <a:gd name="connsiteX154" fmla="*/ 560935 w 1887484"/>
                <a:gd name="connsiteY154" fmla="*/ 28074 h 1904041"/>
                <a:gd name="connsiteX155" fmla="*/ 571726 w 1887484"/>
                <a:gd name="connsiteY155" fmla="*/ 23395 h 1904041"/>
                <a:gd name="connsiteX156" fmla="*/ 582516 w 1887484"/>
                <a:gd name="connsiteY156" fmla="*/ 18716 h 1904041"/>
                <a:gd name="connsiteX157" fmla="*/ 595106 w 1887484"/>
                <a:gd name="connsiteY157" fmla="*/ 14037 h 1904041"/>
                <a:gd name="connsiteX158" fmla="*/ 605896 w 1887484"/>
                <a:gd name="connsiteY158" fmla="*/ 11697 h 1904041"/>
                <a:gd name="connsiteX159" fmla="*/ 618485 w 1887484"/>
                <a:gd name="connsiteY159" fmla="*/ 8188 h 1904041"/>
                <a:gd name="connsiteX160" fmla="*/ 629276 w 1887484"/>
                <a:gd name="connsiteY160" fmla="*/ 5849 h 1904041"/>
                <a:gd name="connsiteX161" fmla="*/ 640067 w 1887484"/>
                <a:gd name="connsiteY161" fmla="*/ 3509 h 1904041"/>
                <a:gd name="connsiteX162" fmla="*/ 652656 w 1887484"/>
                <a:gd name="connsiteY162" fmla="*/ 2340 h 1904041"/>
                <a:gd name="connsiteX163" fmla="*/ 663447 w 1887484"/>
                <a:gd name="connsiteY163" fmla="*/ 1170 h 1904041"/>
                <a:gd name="connsiteX164" fmla="*/ 676036 w 1887484"/>
                <a:gd name="connsiteY16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996161 w 1887484"/>
                <a:gd name="connsiteY23" fmla="*/ 294774 h 1904041"/>
                <a:gd name="connsiteX24" fmla="*/ 1008750 w 1887484"/>
                <a:gd name="connsiteY24" fmla="*/ 242135 h 1904041"/>
                <a:gd name="connsiteX25" fmla="*/ 1019541 w 1887484"/>
                <a:gd name="connsiteY25" fmla="*/ 202364 h 1904041"/>
                <a:gd name="connsiteX26" fmla="*/ 1030332 w 1887484"/>
                <a:gd name="connsiteY26" fmla="*/ 170782 h 1904041"/>
                <a:gd name="connsiteX27" fmla="*/ 1042921 w 1887484"/>
                <a:gd name="connsiteY27" fmla="*/ 145047 h 1904041"/>
                <a:gd name="connsiteX28" fmla="*/ 1053712 w 1887484"/>
                <a:gd name="connsiteY28" fmla="*/ 123992 h 1904041"/>
                <a:gd name="connsiteX29" fmla="*/ 1064503 w 1887484"/>
                <a:gd name="connsiteY29" fmla="*/ 105276 h 1904041"/>
                <a:gd name="connsiteX30" fmla="*/ 1077092 w 1887484"/>
                <a:gd name="connsiteY30" fmla="*/ 90070 h 1904041"/>
                <a:gd name="connsiteX31" fmla="*/ 1087882 w 1887484"/>
                <a:gd name="connsiteY31" fmla="*/ 76033 h 1904041"/>
                <a:gd name="connsiteX32" fmla="*/ 1100472 w 1887484"/>
                <a:gd name="connsiteY32" fmla="*/ 63166 h 1904041"/>
                <a:gd name="connsiteX33" fmla="*/ 1111262 w 1887484"/>
                <a:gd name="connsiteY33" fmla="*/ 52638 h 1904041"/>
                <a:gd name="connsiteX34" fmla="*/ 1122053 w 1887484"/>
                <a:gd name="connsiteY34" fmla="*/ 43280 h 1904041"/>
                <a:gd name="connsiteX35" fmla="*/ 1134642 w 1887484"/>
                <a:gd name="connsiteY35" fmla="*/ 35092 h 1904041"/>
                <a:gd name="connsiteX36" fmla="*/ 1145433 w 1887484"/>
                <a:gd name="connsiteY36" fmla="*/ 28074 h 1904041"/>
                <a:gd name="connsiteX37" fmla="*/ 1156224 w 1887484"/>
                <a:gd name="connsiteY37" fmla="*/ 22225 h 1904041"/>
                <a:gd name="connsiteX38" fmla="*/ 1168813 w 1887484"/>
                <a:gd name="connsiteY38" fmla="*/ 16376 h 1904041"/>
                <a:gd name="connsiteX39" fmla="*/ 1179604 w 1887484"/>
                <a:gd name="connsiteY39" fmla="*/ 12867 h 1904041"/>
                <a:gd name="connsiteX40" fmla="*/ 1192193 w 1887484"/>
                <a:gd name="connsiteY40" fmla="*/ 8188 h 1904041"/>
                <a:gd name="connsiteX41" fmla="*/ 1202984 w 1887484"/>
                <a:gd name="connsiteY41" fmla="*/ 5849 h 1904041"/>
                <a:gd name="connsiteX42" fmla="*/ 1213774 w 1887484"/>
                <a:gd name="connsiteY42" fmla="*/ 3509 h 1904041"/>
                <a:gd name="connsiteX43" fmla="*/ 1226364 w 1887484"/>
                <a:gd name="connsiteY43" fmla="*/ 1170 h 1904041"/>
                <a:gd name="connsiteX44" fmla="*/ 1237154 w 1887484"/>
                <a:gd name="connsiteY44" fmla="*/ 1170 h 1904041"/>
                <a:gd name="connsiteX45" fmla="*/ 1249743 w 1887484"/>
                <a:gd name="connsiteY45" fmla="*/ 0 h 1904041"/>
                <a:gd name="connsiteX46" fmla="*/ 1260534 w 1887484"/>
                <a:gd name="connsiteY46" fmla="*/ 0 h 1904041"/>
                <a:gd name="connsiteX47" fmla="*/ 1271325 w 1887484"/>
                <a:gd name="connsiteY47" fmla="*/ 1170 h 1904041"/>
                <a:gd name="connsiteX48" fmla="*/ 1283914 w 1887484"/>
                <a:gd name="connsiteY48" fmla="*/ 2340 h 1904041"/>
                <a:gd name="connsiteX49" fmla="*/ 1294705 w 1887484"/>
                <a:gd name="connsiteY49" fmla="*/ 3509 h 1904041"/>
                <a:gd name="connsiteX50" fmla="*/ 1307294 w 1887484"/>
                <a:gd name="connsiteY50" fmla="*/ 5849 h 1904041"/>
                <a:gd name="connsiteX51" fmla="*/ 1318085 w 1887484"/>
                <a:gd name="connsiteY51" fmla="*/ 8188 h 1904041"/>
                <a:gd name="connsiteX52" fmla="*/ 1328875 w 1887484"/>
                <a:gd name="connsiteY52" fmla="*/ 11697 h 1904041"/>
                <a:gd name="connsiteX53" fmla="*/ 1339666 w 1887484"/>
                <a:gd name="connsiteY53" fmla="*/ 15207 h 1904041"/>
                <a:gd name="connsiteX54" fmla="*/ 1352255 w 1887484"/>
                <a:gd name="connsiteY54" fmla="*/ 19886 h 1904041"/>
                <a:gd name="connsiteX55" fmla="*/ 1363046 w 1887484"/>
                <a:gd name="connsiteY55" fmla="*/ 24565 h 1904041"/>
                <a:gd name="connsiteX56" fmla="*/ 1375635 w 1887484"/>
                <a:gd name="connsiteY56" fmla="*/ 29244 h 1904041"/>
                <a:gd name="connsiteX57" fmla="*/ 1386426 w 1887484"/>
                <a:gd name="connsiteY57" fmla="*/ 35092 h 1904041"/>
                <a:gd name="connsiteX58" fmla="*/ 1397217 w 1887484"/>
                <a:gd name="connsiteY58" fmla="*/ 40941 h 1904041"/>
                <a:gd name="connsiteX59" fmla="*/ 1409806 w 1887484"/>
                <a:gd name="connsiteY59" fmla="*/ 47959 h 1904041"/>
                <a:gd name="connsiteX60" fmla="*/ 1420597 w 1887484"/>
                <a:gd name="connsiteY60" fmla="*/ 54978 h 1904041"/>
                <a:gd name="connsiteX61" fmla="*/ 1433186 w 1887484"/>
                <a:gd name="connsiteY61" fmla="*/ 61996 h 1904041"/>
                <a:gd name="connsiteX62" fmla="*/ 1443977 w 1887484"/>
                <a:gd name="connsiteY62" fmla="*/ 70184 h 1904041"/>
                <a:gd name="connsiteX63" fmla="*/ 1454767 w 1887484"/>
                <a:gd name="connsiteY63" fmla="*/ 79542 h 1904041"/>
                <a:gd name="connsiteX64" fmla="*/ 1467357 w 1887484"/>
                <a:gd name="connsiteY64" fmla="*/ 87730 h 1904041"/>
                <a:gd name="connsiteX65" fmla="*/ 1478147 w 1887484"/>
                <a:gd name="connsiteY65" fmla="*/ 98258 h 1904041"/>
                <a:gd name="connsiteX66" fmla="*/ 1490736 w 1887484"/>
                <a:gd name="connsiteY66" fmla="*/ 107616 h 1904041"/>
                <a:gd name="connsiteX67" fmla="*/ 1501527 w 1887484"/>
                <a:gd name="connsiteY67" fmla="*/ 119313 h 1904041"/>
                <a:gd name="connsiteX68" fmla="*/ 1512318 w 1887484"/>
                <a:gd name="connsiteY68" fmla="*/ 129841 h 1904041"/>
                <a:gd name="connsiteX69" fmla="*/ 1524907 w 1887484"/>
                <a:gd name="connsiteY69" fmla="*/ 141538 h 1904041"/>
                <a:gd name="connsiteX70" fmla="*/ 1535698 w 1887484"/>
                <a:gd name="connsiteY70" fmla="*/ 154405 h 1904041"/>
                <a:gd name="connsiteX71" fmla="*/ 1546489 w 1887484"/>
                <a:gd name="connsiteY71" fmla="*/ 167272 h 1904041"/>
                <a:gd name="connsiteX72" fmla="*/ 1559078 w 1887484"/>
                <a:gd name="connsiteY72" fmla="*/ 180139 h 1904041"/>
                <a:gd name="connsiteX73" fmla="*/ 1569869 w 1887484"/>
                <a:gd name="connsiteY73" fmla="*/ 195346 h 1904041"/>
                <a:gd name="connsiteX74" fmla="*/ 1582458 w 1887484"/>
                <a:gd name="connsiteY74" fmla="*/ 210553 h 1904041"/>
                <a:gd name="connsiteX75" fmla="*/ 1593248 w 1887484"/>
                <a:gd name="connsiteY75" fmla="*/ 225759 h 1904041"/>
                <a:gd name="connsiteX76" fmla="*/ 1604039 w 1887484"/>
                <a:gd name="connsiteY76" fmla="*/ 242135 h 1904041"/>
                <a:gd name="connsiteX77" fmla="*/ 1616628 w 1887484"/>
                <a:gd name="connsiteY77" fmla="*/ 258512 h 1904041"/>
                <a:gd name="connsiteX78" fmla="*/ 1627419 w 1887484"/>
                <a:gd name="connsiteY78" fmla="*/ 277228 h 1904041"/>
                <a:gd name="connsiteX79" fmla="*/ 1640008 w 1887484"/>
                <a:gd name="connsiteY79" fmla="*/ 294774 h 1904041"/>
                <a:gd name="connsiteX80" fmla="*/ 1650799 w 1887484"/>
                <a:gd name="connsiteY80" fmla="*/ 314659 h 1904041"/>
                <a:gd name="connsiteX81" fmla="*/ 1661590 w 1887484"/>
                <a:gd name="connsiteY81" fmla="*/ 334545 h 1904041"/>
                <a:gd name="connsiteX82" fmla="*/ 1674179 w 1887484"/>
                <a:gd name="connsiteY82" fmla="*/ 356770 h 1904041"/>
                <a:gd name="connsiteX83" fmla="*/ 1684970 w 1887484"/>
                <a:gd name="connsiteY83" fmla="*/ 378995 h 1904041"/>
                <a:gd name="connsiteX84" fmla="*/ 1697559 w 1887484"/>
                <a:gd name="connsiteY84" fmla="*/ 402389 h 1904041"/>
                <a:gd name="connsiteX85" fmla="*/ 1708350 w 1887484"/>
                <a:gd name="connsiteY85" fmla="*/ 426954 h 1904041"/>
                <a:gd name="connsiteX86" fmla="*/ 1719140 w 1887484"/>
                <a:gd name="connsiteY86" fmla="*/ 452688 h 1904041"/>
                <a:gd name="connsiteX87" fmla="*/ 1729931 w 1887484"/>
                <a:gd name="connsiteY87" fmla="*/ 480762 h 1904041"/>
                <a:gd name="connsiteX88" fmla="*/ 1742520 w 1887484"/>
                <a:gd name="connsiteY88" fmla="*/ 510005 h 1904041"/>
                <a:gd name="connsiteX89" fmla="*/ 1753311 w 1887484"/>
                <a:gd name="connsiteY89" fmla="*/ 540418 h 1904041"/>
                <a:gd name="connsiteX90" fmla="*/ 1765900 w 1887484"/>
                <a:gd name="connsiteY90" fmla="*/ 573171 h 1904041"/>
                <a:gd name="connsiteX91" fmla="*/ 1776691 w 1887484"/>
                <a:gd name="connsiteY91" fmla="*/ 608263 h 1904041"/>
                <a:gd name="connsiteX92" fmla="*/ 1787482 w 1887484"/>
                <a:gd name="connsiteY92" fmla="*/ 645694 h 1904041"/>
                <a:gd name="connsiteX93" fmla="*/ 1800071 w 1887484"/>
                <a:gd name="connsiteY93" fmla="*/ 686635 h 1904041"/>
                <a:gd name="connsiteX94" fmla="*/ 1810862 w 1887484"/>
                <a:gd name="connsiteY94" fmla="*/ 731085 h 1904041"/>
                <a:gd name="connsiteX95" fmla="*/ 1823451 w 1887484"/>
                <a:gd name="connsiteY95" fmla="*/ 780214 h 1904041"/>
                <a:gd name="connsiteX96" fmla="*/ 1834242 w 1887484"/>
                <a:gd name="connsiteY96" fmla="*/ 836361 h 1904041"/>
                <a:gd name="connsiteX97" fmla="*/ 1845032 w 1887484"/>
                <a:gd name="connsiteY97" fmla="*/ 901867 h 1904041"/>
                <a:gd name="connsiteX98" fmla="*/ 1857621 w 1887484"/>
                <a:gd name="connsiteY98" fmla="*/ 980239 h 1904041"/>
                <a:gd name="connsiteX99" fmla="*/ 1868412 w 1887484"/>
                <a:gd name="connsiteY99" fmla="*/ 1084345 h 1904041"/>
                <a:gd name="connsiteX100" fmla="*/ 1881001 w 1887484"/>
                <a:gd name="connsiteY100" fmla="*/ 1256297 h 1904041"/>
                <a:gd name="connsiteX101" fmla="*/ 1885102 w 1887484"/>
                <a:gd name="connsiteY101" fmla="*/ 1335426 h 1904041"/>
                <a:gd name="connsiteX102" fmla="*/ 1887484 w 1887484"/>
                <a:gd name="connsiteY102" fmla="*/ 1903557 h 1904041"/>
                <a:gd name="connsiteX103" fmla="*/ 0 w 1887484"/>
                <a:gd name="connsiteY103" fmla="*/ 1904041 h 1904041"/>
                <a:gd name="connsiteX104" fmla="*/ 0 w 1887484"/>
                <a:gd name="connsiteY104" fmla="*/ 1482058 h 1904041"/>
                <a:gd name="connsiteX105" fmla="*/ 8809 w 1887484"/>
                <a:gd name="connsiteY105" fmla="*/ 1388477 h 1904041"/>
                <a:gd name="connsiteX106" fmla="*/ 21398 w 1887484"/>
                <a:gd name="connsiteY106" fmla="*/ 1283201 h 1904041"/>
                <a:gd name="connsiteX107" fmla="*/ 32189 w 1887484"/>
                <a:gd name="connsiteY107" fmla="*/ 1190791 h 1904041"/>
                <a:gd name="connsiteX108" fmla="*/ 44778 w 1887484"/>
                <a:gd name="connsiteY108" fmla="*/ 1110080 h 1904041"/>
                <a:gd name="connsiteX109" fmla="*/ 55569 w 1887484"/>
                <a:gd name="connsiteY109" fmla="*/ 1038726 h 1904041"/>
                <a:gd name="connsiteX110" fmla="*/ 66360 w 1887484"/>
                <a:gd name="connsiteY110" fmla="*/ 972051 h 1904041"/>
                <a:gd name="connsiteX111" fmla="*/ 78949 w 1887484"/>
                <a:gd name="connsiteY111" fmla="*/ 911225 h 1904041"/>
                <a:gd name="connsiteX112" fmla="*/ 89740 w 1887484"/>
                <a:gd name="connsiteY112" fmla="*/ 853907 h 1904041"/>
                <a:gd name="connsiteX113" fmla="*/ 102329 w 1887484"/>
                <a:gd name="connsiteY113" fmla="*/ 800100 h 1904041"/>
                <a:gd name="connsiteX114" fmla="*/ 113119 w 1887484"/>
                <a:gd name="connsiteY114" fmla="*/ 750971 h 1904041"/>
                <a:gd name="connsiteX115" fmla="*/ 123910 w 1887484"/>
                <a:gd name="connsiteY115" fmla="*/ 705351 h 1904041"/>
                <a:gd name="connsiteX116" fmla="*/ 136499 w 1887484"/>
                <a:gd name="connsiteY116" fmla="*/ 663240 h 1904041"/>
                <a:gd name="connsiteX117" fmla="*/ 147290 w 1887484"/>
                <a:gd name="connsiteY117" fmla="*/ 624639 h 1904041"/>
                <a:gd name="connsiteX118" fmla="*/ 158081 w 1887484"/>
                <a:gd name="connsiteY118" fmla="*/ 589547 h 1904041"/>
                <a:gd name="connsiteX119" fmla="*/ 170670 w 1887484"/>
                <a:gd name="connsiteY119" fmla="*/ 555625 h 1904041"/>
                <a:gd name="connsiteX120" fmla="*/ 181461 w 1887484"/>
                <a:gd name="connsiteY120" fmla="*/ 525212 h 1904041"/>
                <a:gd name="connsiteX121" fmla="*/ 192251 w 1887484"/>
                <a:gd name="connsiteY121" fmla="*/ 495968 h 1904041"/>
                <a:gd name="connsiteX122" fmla="*/ 204841 w 1887484"/>
                <a:gd name="connsiteY122" fmla="*/ 469064 h 1904041"/>
                <a:gd name="connsiteX123" fmla="*/ 215631 w 1887484"/>
                <a:gd name="connsiteY123" fmla="*/ 442160 h 1904041"/>
                <a:gd name="connsiteX124" fmla="*/ 228221 w 1887484"/>
                <a:gd name="connsiteY124" fmla="*/ 417596 h 1904041"/>
                <a:gd name="connsiteX125" fmla="*/ 239011 w 1887484"/>
                <a:gd name="connsiteY125" fmla="*/ 393031 h 1904041"/>
                <a:gd name="connsiteX126" fmla="*/ 249802 w 1887484"/>
                <a:gd name="connsiteY126" fmla="*/ 370806 h 1904041"/>
                <a:gd name="connsiteX127" fmla="*/ 262391 w 1887484"/>
                <a:gd name="connsiteY127" fmla="*/ 348581 h 1904041"/>
                <a:gd name="connsiteX128" fmla="*/ 273182 w 1887484"/>
                <a:gd name="connsiteY128" fmla="*/ 328696 h 1904041"/>
                <a:gd name="connsiteX129" fmla="*/ 285771 w 1887484"/>
                <a:gd name="connsiteY129" fmla="*/ 308810 h 1904041"/>
                <a:gd name="connsiteX130" fmla="*/ 296562 w 1887484"/>
                <a:gd name="connsiteY130" fmla="*/ 288925 h 1904041"/>
                <a:gd name="connsiteX131" fmla="*/ 307353 w 1887484"/>
                <a:gd name="connsiteY131" fmla="*/ 271379 h 1904041"/>
                <a:gd name="connsiteX132" fmla="*/ 318143 w 1887484"/>
                <a:gd name="connsiteY132" fmla="*/ 253833 h 1904041"/>
                <a:gd name="connsiteX133" fmla="*/ 330733 w 1887484"/>
                <a:gd name="connsiteY133" fmla="*/ 237457 h 1904041"/>
                <a:gd name="connsiteX134" fmla="*/ 343322 w 1887484"/>
                <a:gd name="connsiteY134" fmla="*/ 221080 h 1904041"/>
                <a:gd name="connsiteX135" fmla="*/ 354113 w 1887484"/>
                <a:gd name="connsiteY135" fmla="*/ 205874 h 1904041"/>
                <a:gd name="connsiteX136" fmla="*/ 364903 w 1887484"/>
                <a:gd name="connsiteY136" fmla="*/ 190667 h 1904041"/>
                <a:gd name="connsiteX137" fmla="*/ 375694 w 1887484"/>
                <a:gd name="connsiteY137" fmla="*/ 176630 h 1904041"/>
                <a:gd name="connsiteX138" fmla="*/ 388283 w 1887484"/>
                <a:gd name="connsiteY138" fmla="*/ 163763 h 1904041"/>
                <a:gd name="connsiteX139" fmla="*/ 399074 w 1887484"/>
                <a:gd name="connsiteY139" fmla="*/ 150896 h 1904041"/>
                <a:gd name="connsiteX140" fmla="*/ 411663 w 1887484"/>
                <a:gd name="connsiteY140" fmla="*/ 139199 h 1904041"/>
                <a:gd name="connsiteX141" fmla="*/ 422454 w 1887484"/>
                <a:gd name="connsiteY141" fmla="*/ 127501 h 1904041"/>
                <a:gd name="connsiteX142" fmla="*/ 433245 w 1887484"/>
                <a:gd name="connsiteY142" fmla="*/ 115804 h 1904041"/>
                <a:gd name="connsiteX143" fmla="*/ 445834 w 1887484"/>
                <a:gd name="connsiteY143" fmla="*/ 105276 h 1904041"/>
                <a:gd name="connsiteX144" fmla="*/ 456624 w 1887484"/>
                <a:gd name="connsiteY144" fmla="*/ 95918 h 1904041"/>
                <a:gd name="connsiteX145" fmla="*/ 469214 w 1887484"/>
                <a:gd name="connsiteY145" fmla="*/ 86561 h 1904041"/>
                <a:gd name="connsiteX146" fmla="*/ 480004 w 1887484"/>
                <a:gd name="connsiteY146" fmla="*/ 77203 h 1904041"/>
                <a:gd name="connsiteX147" fmla="*/ 490795 w 1887484"/>
                <a:gd name="connsiteY147" fmla="*/ 69015 h 1904041"/>
                <a:gd name="connsiteX148" fmla="*/ 503384 w 1887484"/>
                <a:gd name="connsiteY148" fmla="*/ 60826 h 1904041"/>
                <a:gd name="connsiteX149" fmla="*/ 514175 w 1887484"/>
                <a:gd name="connsiteY149" fmla="*/ 53808 h 1904041"/>
                <a:gd name="connsiteX150" fmla="*/ 526764 w 1887484"/>
                <a:gd name="connsiteY150" fmla="*/ 46790 h 1904041"/>
                <a:gd name="connsiteX151" fmla="*/ 537555 w 1887484"/>
                <a:gd name="connsiteY151" fmla="*/ 39771 h 1904041"/>
                <a:gd name="connsiteX152" fmla="*/ 548346 w 1887484"/>
                <a:gd name="connsiteY152" fmla="*/ 33922 h 1904041"/>
                <a:gd name="connsiteX153" fmla="*/ 560935 w 1887484"/>
                <a:gd name="connsiteY153" fmla="*/ 28074 h 1904041"/>
                <a:gd name="connsiteX154" fmla="*/ 571726 w 1887484"/>
                <a:gd name="connsiteY154" fmla="*/ 23395 h 1904041"/>
                <a:gd name="connsiteX155" fmla="*/ 582516 w 1887484"/>
                <a:gd name="connsiteY155" fmla="*/ 18716 h 1904041"/>
                <a:gd name="connsiteX156" fmla="*/ 595106 w 1887484"/>
                <a:gd name="connsiteY156" fmla="*/ 14037 h 1904041"/>
                <a:gd name="connsiteX157" fmla="*/ 605896 w 1887484"/>
                <a:gd name="connsiteY157" fmla="*/ 11697 h 1904041"/>
                <a:gd name="connsiteX158" fmla="*/ 618485 w 1887484"/>
                <a:gd name="connsiteY158" fmla="*/ 8188 h 1904041"/>
                <a:gd name="connsiteX159" fmla="*/ 629276 w 1887484"/>
                <a:gd name="connsiteY159" fmla="*/ 5849 h 1904041"/>
                <a:gd name="connsiteX160" fmla="*/ 640067 w 1887484"/>
                <a:gd name="connsiteY160" fmla="*/ 3509 h 1904041"/>
                <a:gd name="connsiteX161" fmla="*/ 652656 w 1887484"/>
                <a:gd name="connsiteY161" fmla="*/ 2340 h 1904041"/>
                <a:gd name="connsiteX162" fmla="*/ 663447 w 1887484"/>
                <a:gd name="connsiteY162" fmla="*/ 1170 h 1904041"/>
                <a:gd name="connsiteX163" fmla="*/ 676036 w 1887484"/>
                <a:gd name="connsiteY16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927820 w 1887484"/>
                <a:gd name="connsiteY22" fmla="*/ 252663 h 1904041"/>
                <a:gd name="connsiteX23" fmla="*/ 1008750 w 1887484"/>
                <a:gd name="connsiteY23" fmla="*/ 242135 h 1904041"/>
                <a:gd name="connsiteX24" fmla="*/ 1019541 w 1887484"/>
                <a:gd name="connsiteY24" fmla="*/ 202364 h 1904041"/>
                <a:gd name="connsiteX25" fmla="*/ 1030332 w 1887484"/>
                <a:gd name="connsiteY25" fmla="*/ 170782 h 1904041"/>
                <a:gd name="connsiteX26" fmla="*/ 1042921 w 1887484"/>
                <a:gd name="connsiteY26" fmla="*/ 145047 h 1904041"/>
                <a:gd name="connsiteX27" fmla="*/ 1053712 w 1887484"/>
                <a:gd name="connsiteY27" fmla="*/ 123992 h 1904041"/>
                <a:gd name="connsiteX28" fmla="*/ 1064503 w 1887484"/>
                <a:gd name="connsiteY28" fmla="*/ 105276 h 1904041"/>
                <a:gd name="connsiteX29" fmla="*/ 1077092 w 1887484"/>
                <a:gd name="connsiteY29" fmla="*/ 90070 h 1904041"/>
                <a:gd name="connsiteX30" fmla="*/ 1087882 w 1887484"/>
                <a:gd name="connsiteY30" fmla="*/ 76033 h 1904041"/>
                <a:gd name="connsiteX31" fmla="*/ 1100472 w 1887484"/>
                <a:gd name="connsiteY31" fmla="*/ 63166 h 1904041"/>
                <a:gd name="connsiteX32" fmla="*/ 1111262 w 1887484"/>
                <a:gd name="connsiteY32" fmla="*/ 52638 h 1904041"/>
                <a:gd name="connsiteX33" fmla="*/ 1122053 w 1887484"/>
                <a:gd name="connsiteY33" fmla="*/ 43280 h 1904041"/>
                <a:gd name="connsiteX34" fmla="*/ 1134642 w 1887484"/>
                <a:gd name="connsiteY34" fmla="*/ 35092 h 1904041"/>
                <a:gd name="connsiteX35" fmla="*/ 1145433 w 1887484"/>
                <a:gd name="connsiteY35" fmla="*/ 28074 h 1904041"/>
                <a:gd name="connsiteX36" fmla="*/ 1156224 w 1887484"/>
                <a:gd name="connsiteY36" fmla="*/ 22225 h 1904041"/>
                <a:gd name="connsiteX37" fmla="*/ 1168813 w 1887484"/>
                <a:gd name="connsiteY37" fmla="*/ 16376 h 1904041"/>
                <a:gd name="connsiteX38" fmla="*/ 1179604 w 1887484"/>
                <a:gd name="connsiteY38" fmla="*/ 12867 h 1904041"/>
                <a:gd name="connsiteX39" fmla="*/ 1192193 w 1887484"/>
                <a:gd name="connsiteY39" fmla="*/ 8188 h 1904041"/>
                <a:gd name="connsiteX40" fmla="*/ 1202984 w 1887484"/>
                <a:gd name="connsiteY40" fmla="*/ 5849 h 1904041"/>
                <a:gd name="connsiteX41" fmla="*/ 1213774 w 1887484"/>
                <a:gd name="connsiteY41" fmla="*/ 3509 h 1904041"/>
                <a:gd name="connsiteX42" fmla="*/ 1226364 w 1887484"/>
                <a:gd name="connsiteY42" fmla="*/ 1170 h 1904041"/>
                <a:gd name="connsiteX43" fmla="*/ 1237154 w 1887484"/>
                <a:gd name="connsiteY43" fmla="*/ 1170 h 1904041"/>
                <a:gd name="connsiteX44" fmla="*/ 1249743 w 1887484"/>
                <a:gd name="connsiteY44" fmla="*/ 0 h 1904041"/>
                <a:gd name="connsiteX45" fmla="*/ 1260534 w 1887484"/>
                <a:gd name="connsiteY45" fmla="*/ 0 h 1904041"/>
                <a:gd name="connsiteX46" fmla="*/ 1271325 w 1887484"/>
                <a:gd name="connsiteY46" fmla="*/ 1170 h 1904041"/>
                <a:gd name="connsiteX47" fmla="*/ 1283914 w 1887484"/>
                <a:gd name="connsiteY47" fmla="*/ 2340 h 1904041"/>
                <a:gd name="connsiteX48" fmla="*/ 1294705 w 1887484"/>
                <a:gd name="connsiteY48" fmla="*/ 3509 h 1904041"/>
                <a:gd name="connsiteX49" fmla="*/ 1307294 w 1887484"/>
                <a:gd name="connsiteY49" fmla="*/ 5849 h 1904041"/>
                <a:gd name="connsiteX50" fmla="*/ 1318085 w 1887484"/>
                <a:gd name="connsiteY50" fmla="*/ 8188 h 1904041"/>
                <a:gd name="connsiteX51" fmla="*/ 1328875 w 1887484"/>
                <a:gd name="connsiteY51" fmla="*/ 11697 h 1904041"/>
                <a:gd name="connsiteX52" fmla="*/ 1339666 w 1887484"/>
                <a:gd name="connsiteY52" fmla="*/ 15207 h 1904041"/>
                <a:gd name="connsiteX53" fmla="*/ 1352255 w 1887484"/>
                <a:gd name="connsiteY53" fmla="*/ 19886 h 1904041"/>
                <a:gd name="connsiteX54" fmla="*/ 1363046 w 1887484"/>
                <a:gd name="connsiteY54" fmla="*/ 24565 h 1904041"/>
                <a:gd name="connsiteX55" fmla="*/ 1375635 w 1887484"/>
                <a:gd name="connsiteY55" fmla="*/ 29244 h 1904041"/>
                <a:gd name="connsiteX56" fmla="*/ 1386426 w 1887484"/>
                <a:gd name="connsiteY56" fmla="*/ 35092 h 1904041"/>
                <a:gd name="connsiteX57" fmla="*/ 1397217 w 1887484"/>
                <a:gd name="connsiteY57" fmla="*/ 40941 h 1904041"/>
                <a:gd name="connsiteX58" fmla="*/ 1409806 w 1887484"/>
                <a:gd name="connsiteY58" fmla="*/ 47959 h 1904041"/>
                <a:gd name="connsiteX59" fmla="*/ 1420597 w 1887484"/>
                <a:gd name="connsiteY59" fmla="*/ 54978 h 1904041"/>
                <a:gd name="connsiteX60" fmla="*/ 1433186 w 1887484"/>
                <a:gd name="connsiteY60" fmla="*/ 61996 h 1904041"/>
                <a:gd name="connsiteX61" fmla="*/ 1443977 w 1887484"/>
                <a:gd name="connsiteY61" fmla="*/ 70184 h 1904041"/>
                <a:gd name="connsiteX62" fmla="*/ 1454767 w 1887484"/>
                <a:gd name="connsiteY62" fmla="*/ 79542 h 1904041"/>
                <a:gd name="connsiteX63" fmla="*/ 1467357 w 1887484"/>
                <a:gd name="connsiteY63" fmla="*/ 87730 h 1904041"/>
                <a:gd name="connsiteX64" fmla="*/ 1478147 w 1887484"/>
                <a:gd name="connsiteY64" fmla="*/ 98258 h 1904041"/>
                <a:gd name="connsiteX65" fmla="*/ 1490736 w 1887484"/>
                <a:gd name="connsiteY65" fmla="*/ 107616 h 1904041"/>
                <a:gd name="connsiteX66" fmla="*/ 1501527 w 1887484"/>
                <a:gd name="connsiteY66" fmla="*/ 119313 h 1904041"/>
                <a:gd name="connsiteX67" fmla="*/ 1512318 w 1887484"/>
                <a:gd name="connsiteY67" fmla="*/ 129841 h 1904041"/>
                <a:gd name="connsiteX68" fmla="*/ 1524907 w 1887484"/>
                <a:gd name="connsiteY68" fmla="*/ 141538 h 1904041"/>
                <a:gd name="connsiteX69" fmla="*/ 1535698 w 1887484"/>
                <a:gd name="connsiteY69" fmla="*/ 154405 h 1904041"/>
                <a:gd name="connsiteX70" fmla="*/ 1546489 w 1887484"/>
                <a:gd name="connsiteY70" fmla="*/ 167272 h 1904041"/>
                <a:gd name="connsiteX71" fmla="*/ 1559078 w 1887484"/>
                <a:gd name="connsiteY71" fmla="*/ 180139 h 1904041"/>
                <a:gd name="connsiteX72" fmla="*/ 1569869 w 1887484"/>
                <a:gd name="connsiteY72" fmla="*/ 195346 h 1904041"/>
                <a:gd name="connsiteX73" fmla="*/ 1582458 w 1887484"/>
                <a:gd name="connsiteY73" fmla="*/ 210553 h 1904041"/>
                <a:gd name="connsiteX74" fmla="*/ 1593248 w 1887484"/>
                <a:gd name="connsiteY74" fmla="*/ 225759 h 1904041"/>
                <a:gd name="connsiteX75" fmla="*/ 1604039 w 1887484"/>
                <a:gd name="connsiteY75" fmla="*/ 242135 h 1904041"/>
                <a:gd name="connsiteX76" fmla="*/ 1616628 w 1887484"/>
                <a:gd name="connsiteY76" fmla="*/ 258512 h 1904041"/>
                <a:gd name="connsiteX77" fmla="*/ 1627419 w 1887484"/>
                <a:gd name="connsiteY77" fmla="*/ 277228 h 1904041"/>
                <a:gd name="connsiteX78" fmla="*/ 1640008 w 1887484"/>
                <a:gd name="connsiteY78" fmla="*/ 294774 h 1904041"/>
                <a:gd name="connsiteX79" fmla="*/ 1650799 w 1887484"/>
                <a:gd name="connsiteY79" fmla="*/ 314659 h 1904041"/>
                <a:gd name="connsiteX80" fmla="*/ 1661590 w 1887484"/>
                <a:gd name="connsiteY80" fmla="*/ 334545 h 1904041"/>
                <a:gd name="connsiteX81" fmla="*/ 1674179 w 1887484"/>
                <a:gd name="connsiteY81" fmla="*/ 356770 h 1904041"/>
                <a:gd name="connsiteX82" fmla="*/ 1684970 w 1887484"/>
                <a:gd name="connsiteY82" fmla="*/ 378995 h 1904041"/>
                <a:gd name="connsiteX83" fmla="*/ 1697559 w 1887484"/>
                <a:gd name="connsiteY83" fmla="*/ 402389 h 1904041"/>
                <a:gd name="connsiteX84" fmla="*/ 1708350 w 1887484"/>
                <a:gd name="connsiteY84" fmla="*/ 426954 h 1904041"/>
                <a:gd name="connsiteX85" fmla="*/ 1719140 w 1887484"/>
                <a:gd name="connsiteY85" fmla="*/ 452688 h 1904041"/>
                <a:gd name="connsiteX86" fmla="*/ 1729931 w 1887484"/>
                <a:gd name="connsiteY86" fmla="*/ 480762 h 1904041"/>
                <a:gd name="connsiteX87" fmla="*/ 1742520 w 1887484"/>
                <a:gd name="connsiteY87" fmla="*/ 510005 h 1904041"/>
                <a:gd name="connsiteX88" fmla="*/ 1753311 w 1887484"/>
                <a:gd name="connsiteY88" fmla="*/ 540418 h 1904041"/>
                <a:gd name="connsiteX89" fmla="*/ 1765900 w 1887484"/>
                <a:gd name="connsiteY89" fmla="*/ 573171 h 1904041"/>
                <a:gd name="connsiteX90" fmla="*/ 1776691 w 1887484"/>
                <a:gd name="connsiteY90" fmla="*/ 608263 h 1904041"/>
                <a:gd name="connsiteX91" fmla="*/ 1787482 w 1887484"/>
                <a:gd name="connsiteY91" fmla="*/ 645694 h 1904041"/>
                <a:gd name="connsiteX92" fmla="*/ 1800071 w 1887484"/>
                <a:gd name="connsiteY92" fmla="*/ 686635 h 1904041"/>
                <a:gd name="connsiteX93" fmla="*/ 1810862 w 1887484"/>
                <a:gd name="connsiteY93" fmla="*/ 731085 h 1904041"/>
                <a:gd name="connsiteX94" fmla="*/ 1823451 w 1887484"/>
                <a:gd name="connsiteY94" fmla="*/ 780214 h 1904041"/>
                <a:gd name="connsiteX95" fmla="*/ 1834242 w 1887484"/>
                <a:gd name="connsiteY95" fmla="*/ 836361 h 1904041"/>
                <a:gd name="connsiteX96" fmla="*/ 1845032 w 1887484"/>
                <a:gd name="connsiteY96" fmla="*/ 901867 h 1904041"/>
                <a:gd name="connsiteX97" fmla="*/ 1857621 w 1887484"/>
                <a:gd name="connsiteY97" fmla="*/ 980239 h 1904041"/>
                <a:gd name="connsiteX98" fmla="*/ 1868412 w 1887484"/>
                <a:gd name="connsiteY98" fmla="*/ 1084345 h 1904041"/>
                <a:gd name="connsiteX99" fmla="*/ 1881001 w 1887484"/>
                <a:gd name="connsiteY99" fmla="*/ 1256297 h 1904041"/>
                <a:gd name="connsiteX100" fmla="*/ 1885102 w 1887484"/>
                <a:gd name="connsiteY100" fmla="*/ 1335426 h 1904041"/>
                <a:gd name="connsiteX101" fmla="*/ 1887484 w 1887484"/>
                <a:gd name="connsiteY101" fmla="*/ 1903557 h 1904041"/>
                <a:gd name="connsiteX102" fmla="*/ 0 w 1887484"/>
                <a:gd name="connsiteY102" fmla="*/ 1904041 h 1904041"/>
                <a:gd name="connsiteX103" fmla="*/ 0 w 1887484"/>
                <a:gd name="connsiteY103" fmla="*/ 1482058 h 1904041"/>
                <a:gd name="connsiteX104" fmla="*/ 8809 w 1887484"/>
                <a:gd name="connsiteY104" fmla="*/ 1388477 h 1904041"/>
                <a:gd name="connsiteX105" fmla="*/ 21398 w 1887484"/>
                <a:gd name="connsiteY105" fmla="*/ 1283201 h 1904041"/>
                <a:gd name="connsiteX106" fmla="*/ 32189 w 1887484"/>
                <a:gd name="connsiteY106" fmla="*/ 1190791 h 1904041"/>
                <a:gd name="connsiteX107" fmla="*/ 44778 w 1887484"/>
                <a:gd name="connsiteY107" fmla="*/ 1110080 h 1904041"/>
                <a:gd name="connsiteX108" fmla="*/ 55569 w 1887484"/>
                <a:gd name="connsiteY108" fmla="*/ 1038726 h 1904041"/>
                <a:gd name="connsiteX109" fmla="*/ 66360 w 1887484"/>
                <a:gd name="connsiteY109" fmla="*/ 972051 h 1904041"/>
                <a:gd name="connsiteX110" fmla="*/ 78949 w 1887484"/>
                <a:gd name="connsiteY110" fmla="*/ 911225 h 1904041"/>
                <a:gd name="connsiteX111" fmla="*/ 89740 w 1887484"/>
                <a:gd name="connsiteY111" fmla="*/ 853907 h 1904041"/>
                <a:gd name="connsiteX112" fmla="*/ 102329 w 1887484"/>
                <a:gd name="connsiteY112" fmla="*/ 800100 h 1904041"/>
                <a:gd name="connsiteX113" fmla="*/ 113119 w 1887484"/>
                <a:gd name="connsiteY113" fmla="*/ 750971 h 1904041"/>
                <a:gd name="connsiteX114" fmla="*/ 123910 w 1887484"/>
                <a:gd name="connsiteY114" fmla="*/ 705351 h 1904041"/>
                <a:gd name="connsiteX115" fmla="*/ 136499 w 1887484"/>
                <a:gd name="connsiteY115" fmla="*/ 663240 h 1904041"/>
                <a:gd name="connsiteX116" fmla="*/ 147290 w 1887484"/>
                <a:gd name="connsiteY116" fmla="*/ 624639 h 1904041"/>
                <a:gd name="connsiteX117" fmla="*/ 158081 w 1887484"/>
                <a:gd name="connsiteY117" fmla="*/ 589547 h 1904041"/>
                <a:gd name="connsiteX118" fmla="*/ 170670 w 1887484"/>
                <a:gd name="connsiteY118" fmla="*/ 555625 h 1904041"/>
                <a:gd name="connsiteX119" fmla="*/ 181461 w 1887484"/>
                <a:gd name="connsiteY119" fmla="*/ 525212 h 1904041"/>
                <a:gd name="connsiteX120" fmla="*/ 192251 w 1887484"/>
                <a:gd name="connsiteY120" fmla="*/ 495968 h 1904041"/>
                <a:gd name="connsiteX121" fmla="*/ 204841 w 1887484"/>
                <a:gd name="connsiteY121" fmla="*/ 469064 h 1904041"/>
                <a:gd name="connsiteX122" fmla="*/ 215631 w 1887484"/>
                <a:gd name="connsiteY122" fmla="*/ 442160 h 1904041"/>
                <a:gd name="connsiteX123" fmla="*/ 228221 w 1887484"/>
                <a:gd name="connsiteY123" fmla="*/ 417596 h 1904041"/>
                <a:gd name="connsiteX124" fmla="*/ 239011 w 1887484"/>
                <a:gd name="connsiteY124" fmla="*/ 393031 h 1904041"/>
                <a:gd name="connsiteX125" fmla="*/ 249802 w 1887484"/>
                <a:gd name="connsiteY125" fmla="*/ 370806 h 1904041"/>
                <a:gd name="connsiteX126" fmla="*/ 262391 w 1887484"/>
                <a:gd name="connsiteY126" fmla="*/ 348581 h 1904041"/>
                <a:gd name="connsiteX127" fmla="*/ 273182 w 1887484"/>
                <a:gd name="connsiteY127" fmla="*/ 328696 h 1904041"/>
                <a:gd name="connsiteX128" fmla="*/ 285771 w 1887484"/>
                <a:gd name="connsiteY128" fmla="*/ 308810 h 1904041"/>
                <a:gd name="connsiteX129" fmla="*/ 296562 w 1887484"/>
                <a:gd name="connsiteY129" fmla="*/ 288925 h 1904041"/>
                <a:gd name="connsiteX130" fmla="*/ 307353 w 1887484"/>
                <a:gd name="connsiteY130" fmla="*/ 271379 h 1904041"/>
                <a:gd name="connsiteX131" fmla="*/ 318143 w 1887484"/>
                <a:gd name="connsiteY131" fmla="*/ 253833 h 1904041"/>
                <a:gd name="connsiteX132" fmla="*/ 330733 w 1887484"/>
                <a:gd name="connsiteY132" fmla="*/ 237457 h 1904041"/>
                <a:gd name="connsiteX133" fmla="*/ 343322 w 1887484"/>
                <a:gd name="connsiteY133" fmla="*/ 221080 h 1904041"/>
                <a:gd name="connsiteX134" fmla="*/ 354113 w 1887484"/>
                <a:gd name="connsiteY134" fmla="*/ 205874 h 1904041"/>
                <a:gd name="connsiteX135" fmla="*/ 364903 w 1887484"/>
                <a:gd name="connsiteY135" fmla="*/ 190667 h 1904041"/>
                <a:gd name="connsiteX136" fmla="*/ 375694 w 1887484"/>
                <a:gd name="connsiteY136" fmla="*/ 176630 h 1904041"/>
                <a:gd name="connsiteX137" fmla="*/ 388283 w 1887484"/>
                <a:gd name="connsiteY137" fmla="*/ 163763 h 1904041"/>
                <a:gd name="connsiteX138" fmla="*/ 399074 w 1887484"/>
                <a:gd name="connsiteY138" fmla="*/ 150896 h 1904041"/>
                <a:gd name="connsiteX139" fmla="*/ 411663 w 1887484"/>
                <a:gd name="connsiteY139" fmla="*/ 139199 h 1904041"/>
                <a:gd name="connsiteX140" fmla="*/ 422454 w 1887484"/>
                <a:gd name="connsiteY140" fmla="*/ 127501 h 1904041"/>
                <a:gd name="connsiteX141" fmla="*/ 433245 w 1887484"/>
                <a:gd name="connsiteY141" fmla="*/ 115804 h 1904041"/>
                <a:gd name="connsiteX142" fmla="*/ 445834 w 1887484"/>
                <a:gd name="connsiteY142" fmla="*/ 105276 h 1904041"/>
                <a:gd name="connsiteX143" fmla="*/ 456624 w 1887484"/>
                <a:gd name="connsiteY143" fmla="*/ 95918 h 1904041"/>
                <a:gd name="connsiteX144" fmla="*/ 469214 w 1887484"/>
                <a:gd name="connsiteY144" fmla="*/ 86561 h 1904041"/>
                <a:gd name="connsiteX145" fmla="*/ 480004 w 1887484"/>
                <a:gd name="connsiteY145" fmla="*/ 77203 h 1904041"/>
                <a:gd name="connsiteX146" fmla="*/ 490795 w 1887484"/>
                <a:gd name="connsiteY146" fmla="*/ 69015 h 1904041"/>
                <a:gd name="connsiteX147" fmla="*/ 503384 w 1887484"/>
                <a:gd name="connsiteY147" fmla="*/ 60826 h 1904041"/>
                <a:gd name="connsiteX148" fmla="*/ 514175 w 1887484"/>
                <a:gd name="connsiteY148" fmla="*/ 53808 h 1904041"/>
                <a:gd name="connsiteX149" fmla="*/ 526764 w 1887484"/>
                <a:gd name="connsiteY149" fmla="*/ 46790 h 1904041"/>
                <a:gd name="connsiteX150" fmla="*/ 537555 w 1887484"/>
                <a:gd name="connsiteY150" fmla="*/ 39771 h 1904041"/>
                <a:gd name="connsiteX151" fmla="*/ 548346 w 1887484"/>
                <a:gd name="connsiteY151" fmla="*/ 33922 h 1904041"/>
                <a:gd name="connsiteX152" fmla="*/ 560935 w 1887484"/>
                <a:gd name="connsiteY152" fmla="*/ 28074 h 1904041"/>
                <a:gd name="connsiteX153" fmla="*/ 571726 w 1887484"/>
                <a:gd name="connsiteY153" fmla="*/ 23395 h 1904041"/>
                <a:gd name="connsiteX154" fmla="*/ 582516 w 1887484"/>
                <a:gd name="connsiteY154" fmla="*/ 18716 h 1904041"/>
                <a:gd name="connsiteX155" fmla="*/ 595106 w 1887484"/>
                <a:gd name="connsiteY155" fmla="*/ 14037 h 1904041"/>
                <a:gd name="connsiteX156" fmla="*/ 605896 w 1887484"/>
                <a:gd name="connsiteY156" fmla="*/ 11697 h 1904041"/>
                <a:gd name="connsiteX157" fmla="*/ 618485 w 1887484"/>
                <a:gd name="connsiteY157" fmla="*/ 8188 h 1904041"/>
                <a:gd name="connsiteX158" fmla="*/ 629276 w 1887484"/>
                <a:gd name="connsiteY158" fmla="*/ 5849 h 1904041"/>
                <a:gd name="connsiteX159" fmla="*/ 640067 w 1887484"/>
                <a:gd name="connsiteY159" fmla="*/ 3509 h 1904041"/>
                <a:gd name="connsiteX160" fmla="*/ 652656 w 1887484"/>
                <a:gd name="connsiteY160" fmla="*/ 2340 h 1904041"/>
                <a:gd name="connsiteX161" fmla="*/ 663447 w 1887484"/>
                <a:gd name="connsiteY161" fmla="*/ 1170 h 1904041"/>
                <a:gd name="connsiteX162" fmla="*/ 676036 w 1887484"/>
                <a:gd name="connsiteY16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08750 w 1887484"/>
                <a:gd name="connsiteY22" fmla="*/ 242135 h 1904041"/>
                <a:gd name="connsiteX23" fmla="*/ 1019541 w 1887484"/>
                <a:gd name="connsiteY23" fmla="*/ 202364 h 1904041"/>
                <a:gd name="connsiteX24" fmla="*/ 1030332 w 1887484"/>
                <a:gd name="connsiteY24" fmla="*/ 170782 h 1904041"/>
                <a:gd name="connsiteX25" fmla="*/ 1042921 w 1887484"/>
                <a:gd name="connsiteY25" fmla="*/ 145047 h 1904041"/>
                <a:gd name="connsiteX26" fmla="*/ 1053712 w 1887484"/>
                <a:gd name="connsiteY26" fmla="*/ 123992 h 1904041"/>
                <a:gd name="connsiteX27" fmla="*/ 1064503 w 1887484"/>
                <a:gd name="connsiteY27" fmla="*/ 105276 h 1904041"/>
                <a:gd name="connsiteX28" fmla="*/ 1077092 w 1887484"/>
                <a:gd name="connsiteY28" fmla="*/ 90070 h 1904041"/>
                <a:gd name="connsiteX29" fmla="*/ 1087882 w 1887484"/>
                <a:gd name="connsiteY29" fmla="*/ 76033 h 1904041"/>
                <a:gd name="connsiteX30" fmla="*/ 1100472 w 1887484"/>
                <a:gd name="connsiteY30" fmla="*/ 63166 h 1904041"/>
                <a:gd name="connsiteX31" fmla="*/ 1111262 w 1887484"/>
                <a:gd name="connsiteY31" fmla="*/ 52638 h 1904041"/>
                <a:gd name="connsiteX32" fmla="*/ 1122053 w 1887484"/>
                <a:gd name="connsiteY32" fmla="*/ 43280 h 1904041"/>
                <a:gd name="connsiteX33" fmla="*/ 1134642 w 1887484"/>
                <a:gd name="connsiteY33" fmla="*/ 35092 h 1904041"/>
                <a:gd name="connsiteX34" fmla="*/ 1145433 w 1887484"/>
                <a:gd name="connsiteY34" fmla="*/ 28074 h 1904041"/>
                <a:gd name="connsiteX35" fmla="*/ 1156224 w 1887484"/>
                <a:gd name="connsiteY35" fmla="*/ 22225 h 1904041"/>
                <a:gd name="connsiteX36" fmla="*/ 1168813 w 1887484"/>
                <a:gd name="connsiteY36" fmla="*/ 16376 h 1904041"/>
                <a:gd name="connsiteX37" fmla="*/ 1179604 w 1887484"/>
                <a:gd name="connsiteY37" fmla="*/ 12867 h 1904041"/>
                <a:gd name="connsiteX38" fmla="*/ 1192193 w 1887484"/>
                <a:gd name="connsiteY38" fmla="*/ 8188 h 1904041"/>
                <a:gd name="connsiteX39" fmla="*/ 1202984 w 1887484"/>
                <a:gd name="connsiteY39" fmla="*/ 5849 h 1904041"/>
                <a:gd name="connsiteX40" fmla="*/ 1213774 w 1887484"/>
                <a:gd name="connsiteY40" fmla="*/ 3509 h 1904041"/>
                <a:gd name="connsiteX41" fmla="*/ 1226364 w 1887484"/>
                <a:gd name="connsiteY41" fmla="*/ 1170 h 1904041"/>
                <a:gd name="connsiteX42" fmla="*/ 1237154 w 1887484"/>
                <a:gd name="connsiteY42" fmla="*/ 1170 h 1904041"/>
                <a:gd name="connsiteX43" fmla="*/ 1249743 w 1887484"/>
                <a:gd name="connsiteY43" fmla="*/ 0 h 1904041"/>
                <a:gd name="connsiteX44" fmla="*/ 1260534 w 1887484"/>
                <a:gd name="connsiteY44" fmla="*/ 0 h 1904041"/>
                <a:gd name="connsiteX45" fmla="*/ 1271325 w 1887484"/>
                <a:gd name="connsiteY45" fmla="*/ 1170 h 1904041"/>
                <a:gd name="connsiteX46" fmla="*/ 1283914 w 1887484"/>
                <a:gd name="connsiteY46" fmla="*/ 2340 h 1904041"/>
                <a:gd name="connsiteX47" fmla="*/ 1294705 w 1887484"/>
                <a:gd name="connsiteY47" fmla="*/ 3509 h 1904041"/>
                <a:gd name="connsiteX48" fmla="*/ 1307294 w 1887484"/>
                <a:gd name="connsiteY48" fmla="*/ 5849 h 1904041"/>
                <a:gd name="connsiteX49" fmla="*/ 1318085 w 1887484"/>
                <a:gd name="connsiteY49" fmla="*/ 8188 h 1904041"/>
                <a:gd name="connsiteX50" fmla="*/ 1328875 w 1887484"/>
                <a:gd name="connsiteY50" fmla="*/ 11697 h 1904041"/>
                <a:gd name="connsiteX51" fmla="*/ 1339666 w 1887484"/>
                <a:gd name="connsiteY51" fmla="*/ 15207 h 1904041"/>
                <a:gd name="connsiteX52" fmla="*/ 1352255 w 1887484"/>
                <a:gd name="connsiteY52" fmla="*/ 19886 h 1904041"/>
                <a:gd name="connsiteX53" fmla="*/ 1363046 w 1887484"/>
                <a:gd name="connsiteY53" fmla="*/ 24565 h 1904041"/>
                <a:gd name="connsiteX54" fmla="*/ 1375635 w 1887484"/>
                <a:gd name="connsiteY54" fmla="*/ 29244 h 1904041"/>
                <a:gd name="connsiteX55" fmla="*/ 1386426 w 1887484"/>
                <a:gd name="connsiteY55" fmla="*/ 35092 h 1904041"/>
                <a:gd name="connsiteX56" fmla="*/ 1397217 w 1887484"/>
                <a:gd name="connsiteY56" fmla="*/ 40941 h 1904041"/>
                <a:gd name="connsiteX57" fmla="*/ 1409806 w 1887484"/>
                <a:gd name="connsiteY57" fmla="*/ 47959 h 1904041"/>
                <a:gd name="connsiteX58" fmla="*/ 1420597 w 1887484"/>
                <a:gd name="connsiteY58" fmla="*/ 54978 h 1904041"/>
                <a:gd name="connsiteX59" fmla="*/ 1433186 w 1887484"/>
                <a:gd name="connsiteY59" fmla="*/ 61996 h 1904041"/>
                <a:gd name="connsiteX60" fmla="*/ 1443977 w 1887484"/>
                <a:gd name="connsiteY60" fmla="*/ 70184 h 1904041"/>
                <a:gd name="connsiteX61" fmla="*/ 1454767 w 1887484"/>
                <a:gd name="connsiteY61" fmla="*/ 79542 h 1904041"/>
                <a:gd name="connsiteX62" fmla="*/ 1467357 w 1887484"/>
                <a:gd name="connsiteY62" fmla="*/ 87730 h 1904041"/>
                <a:gd name="connsiteX63" fmla="*/ 1478147 w 1887484"/>
                <a:gd name="connsiteY63" fmla="*/ 98258 h 1904041"/>
                <a:gd name="connsiteX64" fmla="*/ 1490736 w 1887484"/>
                <a:gd name="connsiteY64" fmla="*/ 107616 h 1904041"/>
                <a:gd name="connsiteX65" fmla="*/ 1501527 w 1887484"/>
                <a:gd name="connsiteY65" fmla="*/ 119313 h 1904041"/>
                <a:gd name="connsiteX66" fmla="*/ 1512318 w 1887484"/>
                <a:gd name="connsiteY66" fmla="*/ 129841 h 1904041"/>
                <a:gd name="connsiteX67" fmla="*/ 1524907 w 1887484"/>
                <a:gd name="connsiteY67" fmla="*/ 141538 h 1904041"/>
                <a:gd name="connsiteX68" fmla="*/ 1535698 w 1887484"/>
                <a:gd name="connsiteY68" fmla="*/ 154405 h 1904041"/>
                <a:gd name="connsiteX69" fmla="*/ 1546489 w 1887484"/>
                <a:gd name="connsiteY69" fmla="*/ 167272 h 1904041"/>
                <a:gd name="connsiteX70" fmla="*/ 1559078 w 1887484"/>
                <a:gd name="connsiteY70" fmla="*/ 180139 h 1904041"/>
                <a:gd name="connsiteX71" fmla="*/ 1569869 w 1887484"/>
                <a:gd name="connsiteY71" fmla="*/ 195346 h 1904041"/>
                <a:gd name="connsiteX72" fmla="*/ 1582458 w 1887484"/>
                <a:gd name="connsiteY72" fmla="*/ 210553 h 1904041"/>
                <a:gd name="connsiteX73" fmla="*/ 1593248 w 1887484"/>
                <a:gd name="connsiteY73" fmla="*/ 225759 h 1904041"/>
                <a:gd name="connsiteX74" fmla="*/ 1604039 w 1887484"/>
                <a:gd name="connsiteY74" fmla="*/ 242135 h 1904041"/>
                <a:gd name="connsiteX75" fmla="*/ 1616628 w 1887484"/>
                <a:gd name="connsiteY75" fmla="*/ 258512 h 1904041"/>
                <a:gd name="connsiteX76" fmla="*/ 1627419 w 1887484"/>
                <a:gd name="connsiteY76" fmla="*/ 277228 h 1904041"/>
                <a:gd name="connsiteX77" fmla="*/ 1640008 w 1887484"/>
                <a:gd name="connsiteY77" fmla="*/ 294774 h 1904041"/>
                <a:gd name="connsiteX78" fmla="*/ 1650799 w 1887484"/>
                <a:gd name="connsiteY78" fmla="*/ 314659 h 1904041"/>
                <a:gd name="connsiteX79" fmla="*/ 1661590 w 1887484"/>
                <a:gd name="connsiteY79" fmla="*/ 334545 h 1904041"/>
                <a:gd name="connsiteX80" fmla="*/ 1674179 w 1887484"/>
                <a:gd name="connsiteY80" fmla="*/ 356770 h 1904041"/>
                <a:gd name="connsiteX81" fmla="*/ 1684970 w 1887484"/>
                <a:gd name="connsiteY81" fmla="*/ 378995 h 1904041"/>
                <a:gd name="connsiteX82" fmla="*/ 1697559 w 1887484"/>
                <a:gd name="connsiteY82" fmla="*/ 402389 h 1904041"/>
                <a:gd name="connsiteX83" fmla="*/ 1708350 w 1887484"/>
                <a:gd name="connsiteY83" fmla="*/ 426954 h 1904041"/>
                <a:gd name="connsiteX84" fmla="*/ 1719140 w 1887484"/>
                <a:gd name="connsiteY84" fmla="*/ 452688 h 1904041"/>
                <a:gd name="connsiteX85" fmla="*/ 1729931 w 1887484"/>
                <a:gd name="connsiteY85" fmla="*/ 480762 h 1904041"/>
                <a:gd name="connsiteX86" fmla="*/ 1742520 w 1887484"/>
                <a:gd name="connsiteY86" fmla="*/ 510005 h 1904041"/>
                <a:gd name="connsiteX87" fmla="*/ 1753311 w 1887484"/>
                <a:gd name="connsiteY87" fmla="*/ 540418 h 1904041"/>
                <a:gd name="connsiteX88" fmla="*/ 1765900 w 1887484"/>
                <a:gd name="connsiteY88" fmla="*/ 573171 h 1904041"/>
                <a:gd name="connsiteX89" fmla="*/ 1776691 w 1887484"/>
                <a:gd name="connsiteY89" fmla="*/ 608263 h 1904041"/>
                <a:gd name="connsiteX90" fmla="*/ 1787482 w 1887484"/>
                <a:gd name="connsiteY90" fmla="*/ 645694 h 1904041"/>
                <a:gd name="connsiteX91" fmla="*/ 1800071 w 1887484"/>
                <a:gd name="connsiteY91" fmla="*/ 686635 h 1904041"/>
                <a:gd name="connsiteX92" fmla="*/ 1810862 w 1887484"/>
                <a:gd name="connsiteY92" fmla="*/ 731085 h 1904041"/>
                <a:gd name="connsiteX93" fmla="*/ 1823451 w 1887484"/>
                <a:gd name="connsiteY93" fmla="*/ 780214 h 1904041"/>
                <a:gd name="connsiteX94" fmla="*/ 1834242 w 1887484"/>
                <a:gd name="connsiteY94" fmla="*/ 836361 h 1904041"/>
                <a:gd name="connsiteX95" fmla="*/ 1845032 w 1887484"/>
                <a:gd name="connsiteY95" fmla="*/ 901867 h 1904041"/>
                <a:gd name="connsiteX96" fmla="*/ 1857621 w 1887484"/>
                <a:gd name="connsiteY96" fmla="*/ 980239 h 1904041"/>
                <a:gd name="connsiteX97" fmla="*/ 1868412 w 1887484"/>
                <a:gd name="connsiteY97" fmla="*/ 1084345 h 1904041"/>
                <a:gd name="connsiteX98" fmla="*/ 1881001 w 1887484"/>
                <a:gd name="connsiteY98" fmla="*/ 1256297 h 1904041"/>
                <a:gd name="connsiteX99" fmla="*/ 1885102 w 1887484"/>
                <a:gd name="connsiteY99" fmla="*/ 1335426 h 1904041"/>
                <a:gd name="connsiteX100" fmla="*/ 1887484 w 1887484"/>
                <a:gd name="connsiteY100" fmla="*/ 1903557 h 1904041"/>
                <a:gd name="connsiteX101" fmla="*/ 0 w 1887484"/>
                <a:gd name="connsiteY101" fmla="*/ 1904041 h 1904041"/>
                <a:gd name="connsiteX102" fmla="*/ 0 w 1887484"/>
                <a:gd name="connsiteY102" fmla="*/ 1482058 h 1904041"/>
                <a:gd name="connsiteX103" fmla="*/ 8809 w 1887484"/>
                <a:gd name="connsiteY103" fmla="*/ 1388477 h 1904041"/>
                <a:gd name="connsiteX104" fmla="*/ 21398 w 1887484"/>
                <a:gd name="connsiteY104" fmla="*/ 1283201 h 1904041"/>
                <a:gd name="connsiteX105" fmla="*/ 32189 w 1887484"/>
                <a:gd name="connsiteY105" fmla="*/ 1190791 h 1904041"/>
                <a:gd name="connsiteX106" fmla="*/ 44778 w 1887484"/>
                <a:gd name="connsiteY106" fmla="*/ 1110080 h 1904041"/>
                <a:gd name="connsiteX107" fmla="*/ 55569 w 1887484"/>
                <a:gd name="connsiteY107" fmla="*/ 1038726 h 1904041"/>
                <a:gd name="connsiteX108" fmla="*/ 66360 w 1887484"/>
                <a:gd name="connsiteY108" fmla="*/ 972051 h 1904041"/>
                <a:gd name="connsiteX109" fmla="*/ 78949 w 1887484"/>
                <a:gd name="connsiteY109" fmla="*/ 911225 h 1904041"/>
                <a:gd name="connsiteX110" fmla="*/ 89740 w 1887484"/>
                <a:gd name="connsiteY110" fmla="*/ 853907 h 1904041"/>
                <a:gd name="connsiteX111" fmla="*/ 102329 w 1887484"/>
                <a:gd name="connsiteY111" fmla="*/ 800100 h 1904041"/>
                <a:gd name="connsiteX112" fmla="*/ 113119 w 1887484"/>
                <a:gd name="connsiteY112" fmla="*/ 750971 h 1904041"/>
                <a:gd name="connsiteX113" fmla="*/ 123910 w 1887484"/>
                <a:gd name="connsiteY113" fmla="*/ 705351 h 1904041"/>
                <a:gd name="connsiteX114" fmla="*/ 136499 w 1887484"/>
                <a:gd name="connsiteY114" fmla="*/ 663240 h 1904041"/>
                <a:gd name="connsiteX115" fmla="*/ 147290 w 1887484"/>
                <a:gd name="connsiteY115" fmla="*/ 624639 h 1904041"/>
                <a:gd name="connsiteX116" fmla="*/ 158081 w 1887484"/>
                <a:gd name="connsiteY116" fmla="*/ 589547 h 1904041"/>
                <a:gd name="connsiteX117" fmla="*/ 170670 w 1887484"/>
                <a:gd name="connsiteY117" fmla="*/ 555625 h 1904041"/>
                <a:gd name="connsiteX118" fmla="*/ 181461 w 1887484"/>
                <a:gd name="connsiteY118" fmla="*/ 525212 h 1904041"/>
                <a:gd name="connsiteX119" fmla="*/ 192251 w 1887484"/>
                <a:gd name="connsiteY119" fmla="*/ 495968 h 1904041"/>
                <a:gd name="connsiteX120" fmla="*/ 204841 w 1887484"/>
                <a:gd name="connsiteY120" fmla="*/ 469064 h 1904041"/>
                <a:gd name="connsiteX121" fmla="*/ 215631 w 1887484"/>
                <a:gd name="connsiteY121" fmla="*/ 442160 h 1904041"/>
                <a:gd name="connsiteX122" fmla="*/ 228221 w 1887484"/>
                <a:gd name="connsiteY122" fmla="*/ 417596 h 1904041"/>
                <a:gd name="connsiteX123" fmla="*/ 239011 w 1887484"/>
                <a:gd name="connsiteY123" fmla="*/ 393031 h 1904041"/>
                <a:gd name="connsiteX124" fmla="*/ 249802 w 1887484"/>
                <a:gd name="connsiteY124" fmla="*/ 370806 h 1904041"/>
                <a:gd name="connsiteX125" fmla="*/ 262391 w 1887484"/>
                <a:gd name="connsiteY125" fmla="*/ 348581 h 1904041"/>
                <a:gd name="connsiteX126" fmla="*/ 273182 w 1887484"/>
                <a:gd name="connsiteY126" fmla="*/ 328696 h 1904041"/>
                <a:gd name="connsiteX127" fmla="*/ 285771 w 1887484"/>
                <a:gd name="connsiteY127" fmla="*/ 308810 h 1904041"/>
                <a:gd name="connsiteX128" fmla="*/ 296562 w 1887484"/>
                <a:gd name="connsiteY128" fmla="*/ 288925 h 1904041"/>
                <a:gd name="connsiteX129" fmla="*/ 307353 w 1887484"/>
                <a:gd name="connsiteY129" fmla="*/ 271379 h 1904041"/>
                <a:gd name="connsiteX130" fmla="*/ 318143 w 1887484"/>
                <a:gd name="connsiteY130" fmla="*/ 253833 h 1904041"/>
                <a:gd name="connsiteX131" fmla="*/ 330733 w 1887484"/>
                <a:gd name="connsiteY131" fmla="*/ 237457 h 1904041"/>
                <a:gd name="connsiteX132" fmla="*/ 343322 w 1887484"/>
                <a:gd name="connsiteY132" fmla="*/ 221080 h 1904041"/>
                <a:gd name="connsiteX133" fmla="*/ 354113 w 1887484"/>
                <a:gd name="connsiteY133" fmla="*/ 205874 h 1904041"/>
                <a:gd name="connsiteX134" fmla="*/ 364903 w 1887484"/>
                <a:gd name="connsiteY134" fmla="*/ 190667 h 1904041"/>
                <a:gd name="connsiteX135" fmla="*/ 375694 w 1887484"/>
                <a:gd name="connsiteY135" fmla="*/ 176630 h 1904041"/>
                <a:gd name="connsiteX136" fmla="*/ 388283 w 1887484"/>
                <a:gd name="connsiteY136" fmla="*/ 163763 h 1904041"/>
                <a:gd name="connsiteX137" fmla="*/ 399074 w 1887484"/>
                <a:gd name="connsiteY137" fmla="*/ 150896 h 1904041"/>
                <a:gd name="connsiteX138" fmla="*/ 411663 w 1887484"/>
                <a:gd name="connsiteY138" fmla="*/ 139199 h 1904041"/>
                <a:gd name="connsiteX139" fmla="*/ 422454 w 1887484"/>
                <a:gd name="connsiteY139" fmla="*/ 127501 h 1904041"/>
                <a:gd name="connsiteX140" fmla="*/ 433245 w 1887484"/>
                <a:gd name="connsiteY140" fmla="*/ 115804 h 1904041"/>
                <a:gd name="connsiteX141" fmla="*/ 445834 w 1887484"/>
                <a:gd name="connsiteY141" fmla="*/ 105276 h 1904041"/>
                <a:gd name="connsiteX142" fmla="*/ 456624 w 1887484"/>
                <a:gd name="connsiteY142" fmla="*/ 95918 h 1904041"/>
                <a:gd name="connsiteX143" fmla="*/ 469214 w 1887484"/>
                <a:gd name="connsiteY143" fmla="*/ 86561 h 1904041"/>
                <a:gd name="connsiteX144" fmla="*/ 480004 w 1887484"/>
                <a:gd name="connsiteY144" fmla="*/ 77203 h 1904041"/>
                <a:gd name="connsiteX145" fmla="*/ 490795 w 1887484"/>
                <a:gd name="connsiteY145" fmla="*/ 69015 h 1904041"/>
                <a:gd name="connsiteX146" fmla="*/ 503384 w 1887484"/>
                <a:gd name="connsiteY146" fmla="*/ 60826 h 1904041"/>
                <a:gd name="connsiteX147" fmla="*/ 514175 w 1887484"/>
                <a:gd name="connsiteY147" fmla="*/ 53808 h 1904041"/>
                <a:gd name="connsiteX148" fmla="*/ 526764 w 1887484"/>
                <a:gd name="connsiteY148" fmla="*/ 46790 h 1904041"/>
                <a:gd name="connsiteX149" fmla="*/ 537555 w 1887484"/>
                <a:gd name="connsiteY149" fmla="*/ 39771 h 1904041"/>
                <a:gd name="connsiteX150" fmla="*/ 548346 w 1887484"/>
                <a:gd name="connsiteY150" fmla="*/ 33922 h 1904041"/>
                <a:gd name="connsiteX151" fmla="*/ 560935 w 1887484"/>
                <a:gd name="connsiteY151" fmla="*/ 28074 h 1904041"/>
                <a:gd name="connsiteX152" fmla="*/ 571726 w 1887484"/>
                <a:gd name="connsiteY152" fmla="*/ 23395 h 1904041"/>
                <a:gd name="connsiteX153" fmla="*/ 582516 w 1887484"/>
                <a:gd name="connsiteY153" fmla="*/ 18716 h 1904041"/>
                <a:gd name="connsiteX154" fmla="*/ 595106 w 1887484"/>
                <a:gd name="connsiteY154" fmla="*/ 14037 h 1904041"/>
                <a:gd name="connsiteX155" fmla="*/ 605896 w 1887484"/>
                <a:gd name="connsiteY155" fmla="*/ 11697 h 1904041"/>
                <a:gd name="connsiteX156" fmla="*/ 618485 w 1887484"/>
                <a:gd name="connsiteY156" fmla="*/ 8188 h 1904041"/>
                <a:gd name="connsiteX157" fmla="*/ 629276 w 1887484"/>
                <a:gd name="connsiteY157" fmla="*/ 5849 h 1904041"/>
                <a:gd name="connsiteX158" fmla="*/ 640067 w 1887484"/>
                <a:gd name="connsiteY158" fmla="*/ 3509 h 1904041"/>
                <a:gd name="connsiteX159" fmla="*/ 652656 w 1887484"/>
                <a:gd name="connsiteY159" fmla="*/ 2340 h 1904041"/>
                <a:gd name="connsiteX160" fmla="*/ 663447 w 1887484"/>
                <a:gd name="connsiteY160" fmla="*/ 1170 h 1904041"/>
                <a:gd name="connsiteX161" fmla="*/ 676036 w 1887484"/>
                <a:gd name="connsiteY16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917029 w 1887484"/>
                <a:gd name="connsiteY21" fmla="*/ 210553 h 1904041"/>
                <a:gd name="connsiteX22" fmla="*/ 1019541 w 1887484"/>
                <a:gd name="connsiteY22" fmla="*/ 202364 h 1904041"/>
                <a:gd name="connsiteX23" fmla="*/ 1030332 w 1887484"/>
                <a:gd name="connsiteY23" fmla="*/ 170782 h 1904041"/>
                <a:gd name="connsiteX24" fmla="*/ 1042921 w 1887484"/>
                <a:gd name="connsiteY24" fmla="*/ 145047 h 1904041"/>
                <a:gd name="connsiteX25" fmla="*/ 1053712 w 1887484"/>
                <a:gd name="connsiteY25" fmla="*/ 123992 h 1904041"/>
                <a:gd name="connsiteX26" fmla="*/ 1064503 w 1887484"/>
                <a:gd name="connsiteY26" fmla="*/ 105276 h 1904041"/>
                <a:gd name="connsiteX27" fmla="*/ 1077092 w 1887484"/>
                <a:gd name="connsiteY27" fmla="*/ 90070 h 1904041"/>
                <a:gd name="connsiteX28" fmla="*/ 1087882 w 1887484"/>
                <a:gd name="connsiteY28" fmla="*/ 76033 h 1904041"/>
                <a:gd name="connsiteX29" fmla="*/ 1100472 w 1887484"/>
                <a:gd name="connsiteY29" fmla="*/ 63166 h 1904041"/>
                <a:gd name="connsiteX30" fmla="*/ 1111262 w 1887484"/>
                <a:gd name="connsiteY30" fmla="*/ 52638 h 1904041"/>
                <a:gd name="connsiteX31" fmla="*/ 1122053 w 1887484"/>
                <a:gd name="connsiteY31" fmla="*/ 43280 h 1904041"/>
                <a:gd name="connsiteX32" fmla="*/ 1134642 w 1887484"/>
                <a:gd name="connsiteY32" fmla="*/ 35092 h 1904041"/>
                <a:gd name="connsiteX33" fmla="*/ 1145433 w 1887484"/>
                <a:gd name="connsiteY33" fmla="*/ 28074 h 1904041"/>
                <a:gd name="connsiteX34" fmla="*/ 1156224 w 1887484"/>
                <a:gd name="connsiteY34" fmla="*/ 22225 h 1904041"/>
                <a:gd name="connsiteX35" fmla="*/ 1168813 w 1887484"/>
                <a:gd name="connsiteY35" fmla="*/ 16376 h 1904041"/>
                <a:gd name="connsiteX36" fmla="*/ 1179604 w 1887484"/>
                <a:gd name="connsiteY36" fmla="*/ 12867 h 1904041"/>
                <a:gd name="connsiteX37" fmla="*/ 1192193 w 1887484"/>
                <a:gd name="connsiteY37" fmla="*/ 8188 h 1904041"/>
                <a:gd name="connsiteX38" fmla="*/ 1202984 w 1887484"/>
                <a:gd name="connsiteY38" fmla="*/ 5849 h 1904041"/>
                <a:gd name="connsiteX39" fmla="*/ 1213774 w 1887484"/>
                <a:gd name="connsiteY39" fmla="*/ 3509 h 1904041"/>
                <a:gd name="connsiteX40" fmla="*/ 1226364 w 1887484"/>
                <a:gd name="connsiteY40" fmla="*/ 1170 h 1904041"/>
                <a:gd name="connsiteX41" fmla="*/ 1237154 w 1887484"/>
                <a:gd name="connsiteY41" fmla="*/ 1170 h 1904041"/>
                <a:gd name="connsiteX42" fmla="*/ 1249743 w 1887484"/>
                <a:gd name="connsiteY42" fmla="*/ 0 h 1904041"/>
                <a:gd name="connsiteX43" fmla="*/ 1260534 w 1887484"/>
                <a:gd name="connsiteY43" fmla="*/ 0 h 1904041"/>
                <a:gd name="connsiteX44" fmla="*/ 1271325 w 1887484"/>
                <a:gd name="connsiteY44" fmla="*/ 1170 h 1904041"/>
                <a:gd name="connsiteX45" fmla="*/ 1283914 w 1887484"/>
                <a:gd name="connsiteY45" fmla="*/ 2340 h 1904041"/>
                <a:gd name="connsiteX46" fmla="*/ 1294705 w 1887484"/>
                <a:gd name="connsiteY46" fmla="*/ 3509 h 1904041"/>
                <a:gd name="connsiteX47" fmla="*/ 1307294 w 1887484"/>
                <a:gd name="connsiteY47" fmla="*/ 5849 h 1904041"/>
                <a:gd name="connsiteX48" fmla="*/ 1318085 w 1887484"/>
                <a:gd name="connsiteY48" fmla="*/ 8188 h 1904041"/>
                <a:gd name="connsiteX49" fmla="*/ 1328875 w 1887484"/>
                <a:gd name="connsiteY49" fmla="*/ 11697 h 1904041"/>
                <a:gd name="connsiteX50" fmla="*/ 1339666 w 1887484"/>
                <a:gd name="connsiteY50" fmla="*/ 15207 h 1904041"/>
                <a:gd name="connsiteX51" fmla="*/ 1352255 w 1887484"/>
                <a:gd name="connsiteY51" fmla="*/ 19886 h 1904041"/>
                <a:gd name="connsiteX52" fmla="*/ 1363046 w 1887484"/>
                <a:gd name="connsiteY52" fmla="*/ 24565 h 1904041"/>
                <a:gd name="connsiteX53" fmla="*/ 1375635 w 1887484"/>
                <a:gd name="connsiteY53" fmla="*/ 29244 h 1904041"/>
                <a:gd name="connsiteX54" fmla="*/ 1386426 w 1887484"/>
                <a:gd name="connsiteY54" fmla="*/ 35092 h 1904041"/>
                <a:gd name="connsiteX55" fmla="*/ 1397217 w 1887484"/>
                <a:gd name="connsiteY55" fmla="*/ 40941 h 1904041"/>
                <a:gd name="connsiteX56" fmla="*/ 1409806 w 1887484"/>
                <a:gd name="connsiteY56" fmla="*/ 47959 h 1904041"/>
                <a:gd name="connsiteX57" fmla="*/ 1420597 w 1887484"/>
                <a:gd name="connsiteY57" fmla="*/ 54978 h 1904041"/>
                <a:gd name="connsiteX58" fmla="*/ 1433186 w 1887484"/>
                <a:gd name="connsiteY58" fmla="*/ 61996 h 1904041"/>
                <a:gd name="connsiteX59" fmla="*/ 1443977 w 1887484"/>
                <a:gd name="connsiteY59" fmla="*/ 70184 h 1904041"/>
                <a:gd name="connsiteX60" fmla="*/ 1454767 w 1887484"/>
                <a:gd name="connsiteY60" fmla="*/ 79542 h 1904041"/>
                <a:gd name="connsiteX61" fmla="*/ 1467357 w 1887484"/>
                <a:gd name="connsiteY61" fmla="*/ 87730 h 1904041"/>
                <a:gd name="connsiteX62" fmla="*/ 1478147 w 1887484"/>
                <a:gd name="connsiteY62" fmla="*/ 98258 h 1904041"/>
                <a:gd name="connsiteX63" fmla="*/ 1490736 w 1887484"/>
                <a:gd name="connsiteY63" fmla="*/ 107616 h 1904041"/>
                <a:gd name="connsiteX64" fmla="*/ 1501527 w 1887484"/>
                <a:gd name="connsiteY64" fmla="*/ 119313 h 1904041"/>
                <a:gd name="connsiteX65" fmla="*/ 1512318 w 1887484"/>
                <a:gd name="connsiteY65" fmla="*/ 129841 h 1904041"/>
                <a:gd name="connsiteX66" fmla="*/ 1524907 w 1887484"/>
                <a:gd name="connsiteY66" fmla="*/ 141538 h 1904041"/>
                <a:gd name="connsiteX67" fmla="*/ 1535698 w 1887484"/>
                <a:gd name="connsiteY67" fmla="*/ 154405 h 1904041"/>
                <a:gd name="connsiteX68" fmla="*/ 1546489 w 1887484"/>
                <a:gd name="connsiteY68" fmla="*/ 167272 h 1904041"/>
                <a:gd name="connsiteX69" fmla="*/ 1559078 w 1887484"/>
                <a:gd name="connsiteY69" fmla="*/ 180139 h 1904041"/>
                <a:gd name="connsiteX70" fmla="*/ 1569869 w 1887484"/>
                <a:gd name="connsiteY70" fmla="*/ 195346 h 1904041"/>
                <a:gd name="connsiteX71" fmla="*/ 1582458 w 1887484"/>
                <a:gd name="connsiteY71" fmla="*/ 210553 h 1904041"/>
                <a:gd name="connsiteX72" fmla="*/ 1593248 w 1887484"/>
                <a:gd name="connsiteY72" fmla="*/ 225759 h 1904041"/>
                <a:gd name="connsiteX73" fmla="*/ 1604039 w 1887484"/>
                <a:gd name="connsiteY73" fmla="*/ 242135 h 1904041"/>
                <a:gd name="connsiteX74" fmla="*/ 1616628 w 1887484"/>
                <a:gd name="connsiteY74" fmla="*/ 258512 h 1904041"/>
                <a:gd name="connsiteX75" fmla="*/ 1627419 w 1887484"/>
                <a:gd name="connsiteY75" fmla="*/ 277228 h 1904041"/>
                <a:gd name="connsiteX76" fmla="*/ 1640008 w 1887484"/>
                <a:gd name="connsiteY76" fmla="*/ 294774 h 1904041"/>
                <a:gd name="connsiteX77" fmla="*/ 1650799 w 1887484"/>
                <a:gd name="connsiteY77" fmla="*/ 314659 h 1904041"/>
                <a:gd name="connsiteX78" fmla="*/ 1661590 w 1887484"/>
                <a:gd name="connsiteY78" fmla="*/ 334545 h 1904041"/>
                <a:gd name="connsiteX79" fmla="*/ 1674179 w 1887484"/>
                <a:gd name="connsiteY79" fmla="*/ 356770 h 1904041"/>
                <a:gd name="connsiteX80" fmla="*/ 1684970 w 1887484"/>
                <a:gd name="connsiteY80" fmla="*/ 378995 h 1904041"/>
                <a:gd name="connsiteX81" fmla="*/ 1697559 w 1887484"/>
                <a:gd name="connsiteY81" fmla="*/ 402389 h 1904041"/>
                <a:gd name="connsiteX82" fmla="*/ 1708350 w 1887484"/>
                <a:gd name="connsiteY82" fmla="*/ 426954 h 1904041"/>
                <a:gd name="connsiteX83" fmla="*/ 1719140 w 1887484"/>
                <a:gd name="connsiteY83" fmla="*/ 452688 h 1904041"/>
                <a:gd name="connsiteX84" fmla="*/ 1729931 w 1887484"/>
                <a:gd name="connsiteY84" fmla="*/ 480762 h 1904041"/>
                <a:gd name="connsiteX85" fmla="*/ 1742520 w 1887484"/>
                <a:gd name="connsiteY85" fmla="*/ 510005 h 1904041"/>
                <a:gd name="connsiteX86" fmla="*/ 1753311 w 1887484"/>
                <a:gd name="connsiteY86" fmla="*/ 540418 h 1904041"/>
                <a:gd name="connsiteX87" fmla="*/ 1765900 w 1887484"/>
                <a:gd name="connsiteY87" fmla="*/ 573171 h 1904041"/>
                <a:gd name="connsiteX88" fmla="*/ 1776691 w 1887484"/>
                <a:gd name="connsiteY88" fmla="*/ 608263 h 1904041"/>
                <a:gd name="connsiteX89" fmla="*/ 1787482 w 1887484"/>
                <a:gd name="connsiteY89" fmla="*/ 645694 h 1904041"/>
                <a:gd name="connsiteX90" fmla="*/ 1800071 w 1887484"/>
                <a:gd name="connsiteY90" fmla="*/ 686635 h 1904041"/>
                <a:gd name="connsiteX91" fmla="*/ 1810862 w 1887484"/>
                <a:gd name="connsiteY91" fmla="*/ 731085 h 1904041"/>
                <a:gd name="connsiteX92" fmla="*/ 1823451 w 1887484"/>
                <a:gd name="connsiteY92" fmla="*/ 780214 h 1904041"/>
                <a:gd name="connsiteX93" fmla="*/ 1834242 w 1887484"/>
                <a:gd name="connsiteY93" fmla="*/ 836361 h 1904041"/>
                <a:gd name="connsiteX94" fmla="*/ 1845032 w 1887484"/>
                <a:gd name="connsiteY94" fmla="*/ 901867 h 1904041"/>
                <a:gd name="connsiteX95" fmla="*/ 1857621 w 1887484"/>
                <a:gd name="connsiteY95" fmla="*/ 980239 h 1904041"/>
                <a:gd name="connsiteX96" fmla="*/ 1868412 w 1887484"/>
                <a:gd name="connsiteY96" fmla="*/ 1084345 h 1904041"/>
                <a:gd name="connsiteX97" fmla="*/ 1881001 w 1887484"/>
                <a:gd name="connsiteY97" fmla="*/ 1256297 h 1904041"/>
                <a:gd name="connsiteX98" fmla="*/ 1885102 w 1887484"/>
                <a:gd name="connsiteY98" fmla="*/ 1335426 h 1904041"/>
                <a:gd name="connsiteX99" fmla="*/ 1887484 w 1887484"/>
                <a:gd name="connsiteY99" fmla="*/ 1903557 h 1904041"/>
                <a:gd name="connsiteX100" fmla="*/ 0 w 1887484"/>
                <a:gd name="connsiteY100" fmla="*/ 1904041 h 1904041"/>
                <a:gd name="connsiteX101" fmla="*/ 0 w 1887484"/>
                <a:gd name="connsiteY101" fmla="*/ 1482058 h 1904041"/>
                <a:gd name="connsiteX102" fmla="*/ 8809 w 1887484"/>
                <a:gd name="connsiteY102" fmla="*/ 1388477 h 1904041"/>
                <a:gd name="connsiteX103" fmla="*/ 21398 w 1887484"/>
                <a:gd name="connsiteY103" fmla="*/ 1283201 h 1904041"/>
                <a:gd name="connsiteX104" fmla="*/ 32189 w 1887484"/>
                <a:gd name="connsiteY104" fmla="*/ 1190791 h 1904041"/>
                <a:gd name="connsiteX105" fmla="*/ 44778 w 1887484"/>
                <a:gd name="connsiteY105" fmla="*/ 1110080 h 1904041"/>
                <a:gd name="connsiteX106" fmla="*/ 55569 w 1887484"/>
                <a:gd name="connsiteY106" fmla="*/ 1038726 h 1904041"/>
                <a:gd name="connsiteX107" fmla="*/ 66360 w 1887484"/>
                <a:gd name="connsiteY107" fmla="*/ 972051 h 1904041"/>
                <a:gd name="connsiteX108" fmla="*/ 78949 w 1887484"/>
                <a:gd name="connsiteY108" fmla="*/ 911225 h 1904041"/>
                <a:gd name="connsiteX109" fmla="*/ 89740 w 1887484"/>
                <a:gd name="connsiteY109" fmla="*/ 853907 h 1904041"/>
                <a:gd name="connsiteX110" fmla="*/ 102329 w 1887484"/>
                <a:gd name="connsiteY110" fmla="*/ 800100 h 1904041"/>
                <a:gd name="connsiteX111" fmla="*/ 113119 w 1887484"/>
                <a:gd name="connsiteY111" fmla="*/ 750971 h 1904041"/>
                <a:gd name="connsiteX112" fmla="*/ 123910 w 1887484"/>
                <a:gd name="connsiteY112" fmla="*/ 705351 h 1904041"/>
                <a:gd name="connsiteX113" fmla="*/ 136499 w 1887484"/>
                <a:gd name="connsiteY113" fmla="*/ 663240 h 1904041"/>
                <a:gd name="connsiteX114" fmla="*/ 147290 w 1887484"/>
                <a:gd name="connsiteY114" fmla="*/ 624639 h 1904041"/>
                <a:gd name="connsiteX115" fmla="*/ 158081 w 1887484"/>
                <a:gd name="connsiteY115" fmla="*/ 589547 h 1904041"/>
                <a:gd name="connsiteX116" fmla="*/ 170670 w 1887484"/>
                <a:gd name="connsiteY116" fmla="*/ 555625 h 1904041"/>
                <a:gd name="connsiteX117" fmla="*/ 181461 w 1887484"/>
                <a:gd name="connsiteY117" fmla="*/ 525212 h 1904041"/>
                <a:gd name="connsiteX118" fmla="*/ 192251 w 1887484"/>
                <a:gd name="connsiteY118" fmla="*/ 495968 h 1904041"/>
                <a:gd name="connsiteX119" fmla="*/ 204841 w 1887484"/>
                <a:gd name="connsiteY119" fmla="*/ 469064 h 1904041"/>
                <a:gd name="connsiteX120" fmla="*/ 215631 w 1887484"/>
                <a:gd name="connsiteY120" fmla="*/ 442160 h 1904041"/>
                <a:gd name="connsiteX121" fmla="*/ 228221 w 1887484"/>
                <a:gd name="connsiteY121" fmla="*/ 417596 h 1904041"/>
                <a:gd name="connsiteX122" fmla="*/ 239011 w 1887484"/>
                <a:gd name="connsiteY122" fmla="*/ 393031 h 1904041"/>
                <a:gd name="connsiteX123" fmla="*/ 249802 w 1887484"/>
                <a:gd name="connsiteY123" fmla="*/ 370806 h 1904041"/>
                <a:gd name="connsiteX124" fmla="*/ 262391 w 1887484"/>
                <a:gd name="connsiteY124" fmla="*/ 348581 h 1904041"/>
                <a:gd name="connsiteX125" fmla="*/ 273182 w 1887484"/>
                <a:gd name="connsiteY125" fmla="*/ 328696 h 1904041"/>
                <a:gd name="connsiteX126" fmla="*/ 285771 w 1887484"/>
                <a:gd name="connsiteY126" fmla="*/ 308810 h 1904041"/>
                <a:gd name="connsiteX127" fmla="*/ 296562 w 1887484"/>
                <a:gd name="connsiteY127" fmla="*/ 288925 h 1904041"/>
                <a:gd name="connsiteX128" fmla="*/ 307353 w 1887484"/>
                <a:gd name="connsiteY128" fmla="*/ 271379 h 1904041"/>
                <a:gd name="connsiteX129" fmla="*/ 318143 w 1887484"/>
                <a:gd name="connsiteY129" fmla="*/ 253833 h 1904041"/>
                <a:gd name="connsiteX130" fmla="*/ 330733 w 1887484"/>
                <a:gd name="connsiteY130" fmla="*/ 237457 h 1904041"/>
                <a:gd name="connsiteX131" fmla="*/ 343322 w 1887484"/>
                <a:gd name="connsiteY131" fmla="*/ 221080 h 1904041"/>
                <a:gd name="connsiteX132" fmla="*/ 354113 w 1887484"/>
                <a:gd name="connsiteY132" fmla="*/ 205874 h 1904041"/>
                <a:gd name="connsiteX133" fmla="*/ 364903 w 1887484"/>
                <a:gd name="connsiteY133" fmla="*/ 190667 h 1904041"/>
                <a:gd name="connsiteX134" fmla="*/ 375694 w 1887484"/>
                <a:gd name="connsiteY134" fmla="*/ 176630 h 1904041"/>
                <a:gd name="connsiteX135" fmla="*/ 388283 w 1887484"/>
                <a:gd name="connsiteY135" fmla="*/ 163763 h 1904041"/>
                <a:gd name="connsiteX136" fmla="*/ 399074 w 1887484"/>
                <a:gd name="connsiteY136" fmla="*/ 150896 h 1904041"/>
                <a:gd name="connsiteX137" fmla="*/ 411663 w 1887484"/>
                <a:gd name="connsiteY137" fmla="*/ 139199 h 1904041"/>
                <a:gd name="connsiteX138" fmla="*/ 422454 w 1887484"/>
                <a:gd name="connsiteY138" fmla="*/ 127501 h 1904041"/>
                <a:gd name="connsiteX139" fmla="*/ 433245 w 1887484"/>
                <a:gd name="connsiteY139" fmla="*/ 115804 h 1904041"/>
                <a:gd name="connsiteX140" fmla="*/ 445834 w 1887484"/>
                <a:gd name="connsiteY140" fmla="*/ 105276 h 1904041"/>
                <a:gd name="connsiteX141" fmla="*/ 456624 w 1887484"/>
                <a:gd name="connsiteY141" fmla="*/ 95918 h 1904041"/>
                <a:gd name="connsiteX142" fmla="*/ 469214 w 1887484"/>
                <a:gd name="connsiteY142" fmla="*/ 86561 h 1904041"/>
                <a:gd name="connsiteX143" fmla="*/ 480004 w 1887484"/>
                <a:gd name="connsiteY143" fmla="*/ 77203 h 1904041"/>
                <a:gd name="connsiteX144" fmla="*/ 490795 w 1887484"/>
                <a:gd name="connsiteY144" fmla="*/ 69015 h 1904041"/>
                <a:gd name="connsiteX145" fmla="*/ 503384 w 1887484"/>
                <a:gd name="connsiteY145" fmla="*/ 60826 h 1904041"/>
                <a:gd name="connsiteX146" fmla="*/ 514175 w 1887484"/>
                <a:gd name="connsiteY146" fmla="*/ 53808 h 1904041"/>
                <a:gd name="connsiteX147" fmla="*/ 526764 w 1887484"/>
                <a:gd name="connsiteY147" fmla="*/ 46790 h 1904041"/>
                <a:gd name="connsiteX148" fmla="*/ 537555 w 1887484"/>
                <a:gd name="connsiteY148" fmla="*/ 39771 h 1904041"/>
                <a:gd name="connsiteX149" fmla="*/ 548346 w 1887484"/>
                <a:gd name="connsiteY149" fmla="*/ 33922 h 1904041"/>
                <a:gd name="connsiteX150" fmla="*/ 560935 w 1887484"/>
                <a:gd name="connsiteY150" fmla="*/ 28074 h 1904041"/>
                <a:gd name="connsiteX151" fmla="*/ 571726 w 1887484"/>
                <a:gd name="connsiteY151" fmla="*/ 23395 h 1904041"/>
                <a:gd name="connsiteX152" fmla="*/ 582516 w 1887484"/>
                <a:gd name="connsiteY152" fmla="*/ 18716 h 1904041"/>
                <a:gd name="connsiteX153" fmla="*/ 595106 w 1887484"/>
                <a:gd name="connsiteY153" fmla="*/ 14037 h 1904041"/>
                <a:gd name="connsiteX154" fmla="*/ 605896 w 1887484"/>
                <a:gd name="connsiteY154" fmla="*/ 11697 h 1904041"/>
                <a:gd name="connsiteX155" fmla="*/ 618485 w 1887484"/>
                <a:gd name="connsiteY155" fmla="*/ 8188 h 1904041"/>
                <a:gd name="connsiteX156" fmla="*/ 629276 w 1887484"/>
                <a:gd name="connsiteY156" fmla="*/ 5849 h 1904041"/>
                <a:gd name="connsiteX157" fmla="*/ 640067 w 1887484"/>
                <a:gd name="connsiteY157" fmla="*/ 3509 h 1904041"/>
                <a:gd name="connsiteX158" fmla="*/ 652656 w 1887484"/>
                <a:gd name="connsiteY158" fmla="*/ 2340 h 1904041"/>
                <a:gd name="connsiteX159" fmla="*/ 663447 w 1887484"/>
                <a:gd name="connsiteY159" fmla="*/ 1170 h 1904041"/>
                <a:gd name="connsiteX160" fmla="*/ 676036 w 1887484"/>
                <a:gd name="connsiteY16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19541 w 1887484"/>
                <a:gd name="connsiteY21" fmla="*/ 202364 h 1904041"/>
                <a:gd name="connsiteX22" fmla="*/ 1030332 w 1887484"/>
                <a:gd name="connsiteY22" fmla="*/ 170782 h 1904041"/>
                <a:gd name="connsiteX23" fmla="*/ 1042921 w 1887484"/>
                <a:gd name="connsiteY23" fmla="*/ 145047 h 1904041"/>
                <a:gd name="connsiteX24" fmla="*/ 1053712 w 1887484"/>
                <a:gd name="connsiteY24" fmla="*/ 123992 h 1904041"/>
                <a:gd name="connsiteX25" fmla="*/ 1064503 w 1887484"/>
                <a:gd name="connsiteY25" fmla="*/ 105276 h 1904041"/>
                <a:gd name="connsiteX26" fmla="*/ 1077092 w 1887484"/>
                <a:gd name="connsiteY26" fmla="*/ 90070 h 1904041"/>
                <a:gd name="connsiteX27" fmla="*/ 1087882 w 1887484"/>
                <a:gd name="connsiteY27" fmla="*/ 76033 h 1904041"/>
                <a:gd name="connsiteX28" fmla="*/ 1100472 w 1887484"/>
                <a:gd name="connsiteY28" fmla="*/ 63166 h 1904041"/>
                <a:gd name="connsiteX29" fmla="*/ 1111262 w 1887484"/>
                <a:gd name="connsiteY29" fmla="*/ 52638 h 1904041"/>
                <a:gd name="connsiteX30" fmla="*/ 1122053 w 1887484"/>
                <a:gd name="connsiteY30" fmla="*/ 43280 h 1904041"/>
                <a:gd name="connsiteX31" fmla="*/ 1134642 w 1887484"/>
                <a:gd name="connsiteY31" fmla="*/ 35092 h 1904041"/>
                <a:gd name="connsiteX32" fmla="*/ 1145433 w 1887484"/>
                <a:gd name="connsiteY32" fmla="*/ 28074 h 1904041"/>
                <a:gd name="connsiteX33" fmla="*/ 1156224 w 1887484"/>
                <a:gd name="connsiteY33" fmla="*/ 22225 h 1904041"/>
                <a:gd name="connsiteX34" fmla="*/ 1168813 w 1887484"/>
                <a:gd name="connsiteY34" fmla="*/ 16376 h 1904041"/>
                <a:gd name="connsiteX35" fmla="*/ 1179604 w 1887484"/>
                <a:gd name="connsiteY35" fmla="*/ 12867 h 1904041"/>
                <a:gd name="connsiteX36" fmla="*/ 1192193 w 1887484"/>
                <a:gd name="connsiteY36" fmla="*/ 8188 h 1904041"/>
                <a:gd name="connsiteX37" fmla="*/ 1202984 w 1887484"/>
                <a:gd name="connsiteY37" fmla="*/ 5849 h 1904041"/>
                <a:gd name="connsiteX38" fmla="*/ 1213774 w 1887484"/>
                <a:gd name="connsiteY38" fmla="*/ 3509 h 1904041"/>
                <a:gd name="connsiteX39" fmla="*/ 1226364 w 1887484"/>
                <a:gd name="connsiteY39" fmla="*/ 1170 h 1904041"/>
                <a:gd name="connsiteX40" fmla="*/ 1237154 w 1887484"/>
                <a:gd name="connsiteY40" fmla="*/ 1170 h 1904041"/>
                <a:gd name="connsiteX41" fmla="*/ 1249743 w 1887484"/>
                <a:gd name="connsiteY41" fmla="*/ 0 h 1904041"/>
                <a:gd name="connsiteX42" fmla="*/ 1260534 w 1887484"/>
                <a:gd name="connsiteY42" fmla="*/ 0 h 1904041"/>
                <a:gd name="connsiteX43" fmla="*/ 1271325 w 1887484"/>
                <a:gd name="connsiteY43" fmla="*/ 1170 h 1904041"/>
                <a:gd name="connsiteX44" fmla="*/ 1283914 w 1887484"/>
                <a:gd name="connsiteY44" fmla="*/ 2340 h 1904041"/>
                <a:gd name="connsiteX45" fmla="*/ 1294705 w 1887484"/>
                <a:gd name="connsiteY45" fmla="*/ 3509 h 1904041"/>
                <a:gd name="connsiteX46" fmla="*/ 1307294 w 1887484"/>
                <a:gd name="connsiteY46" fmla="*/ 5849 h 1904041"/>
                <a:gd name="connsiteX47" fmla="*/ 1318085 w 1887484"/>
                <a:gd name="connsiteY47" fmla="*/ 8188 h 1904041"/>
                <a:gd name="connsiteX48" fmla="*/ 1328875 w 1887484"/>
                <a:gd name="connsiteY48" fmla="*/ 11697 h 1904041"/>
                <a:gd name="connsiteX49" fmla="*/ 1339666 w 1887484"/>
                <a:gd name="connsiteY49" fmla="*/ 15207 h 1904041"/>
                <a:gd name="connsiteX50" fmla="*/ 1352255 w 1887484"/>
                <a:gd name="connsiteY50" fmla="*/ 19886 h 1904041"/>
                <a:gd name="connsiteX51" fmla="*/ 1363046 w 1887484"/>
                <a:gd name="connsiteY51" fmla="*/ 24565 h 1904041"/>
                <a:gd name="connsiteX52" fmla="*/ 1375635 w 1887484"/>
                <a:gd name="connsiteY52" fmla="*/ 29244 h 1904041"/>
                <a:gd name="connsiteX53" fmla="*/ 1386426 w 1887484"/>
                <a:gd name="connsiteY53" fmla="*/ 35092 h 1904041"/>
                <a:gd name="connsiteX54" fmla="*/ 1397217 w 1887484"/>
                <a:gd name="connsiteY54" fmla="*/ 40941 h 1904041"/>
                <a:gd name="connsiteX55" fmla="*/ 1409806 w 1887484"/>
                <a:gd name="connsiteY55" fmla="*/ 47959 h 1904041"/>
                <a:gd name="connsiteX56" fmla="*/ 1420597 w 1887484"/>
                <a:gd name="connsiteY56" fmla="*/ 54978 h 1904041"/>
                <a:gd name="connsiteX57" fmla="*/ 1433186 w 1887484"/>
                <a:gd name="connsiteY57" fmla="*/ 61996 h 1904041"/>
                <a:gd name="connsiteX58" fmla="*/ 1443977 w 1887484"/>
                <a:gd name="connsiteY58" fmla="*/ 70184 h 1904041"/>
                <a:gd name="connsiteX59" fmla="*/ 1454767 w 1887484"/>
                <a:gd name="connsiteY59" fmla="*/ 79542 h 1904041"/>
                <a:gd name="connsiteX60" fmla="*/ 1467357 w 1887484"/>
                <a:gd name="connsiteY60" fmla="*/ 87730 h 1904041"/>
                <a:gd name="connsiteX61" fmla="*/ 1478147 w 1887484"/>
                <a:gd name="connsiteY61" fmla="*/ 98258 h 1904041"/>
                <a:gd name="connsiteX62" fmla="*/ 1490736 w 1887484"/>
                <a:gd name="connsiteY62" fmla="*/ 107616 h 1904041"/>
                <a:gd name="connsiteX63" fmla="*/ 1501527 w 1887484"/>
                <a:gd name="connsiteY63" fmla="*/ 119313 h 1904041"/>
                <a:gd name="connsiteX64" fmla="*/ 1512318 w 1887484"/>
                <a:gd name="connsiteY64" fmla="*/ 129841 h 1904041"/>
                <a:gd name="connsiteX65" fmla="*/ 1524907 w 1887484"/>
                <a:gd name="connsiteY65" fmla="*/ 141538 h 1904041"/>
                <a:gd name="connsiteX66" fmla="*/ 1535698 w 1887484"/>
                <a:gd name="connsiteY66" fmla="*/ 154405 h 1904041"/>
                <a:gd name="connsiteX67" fmla="*/ 1546489 w 1887484"/>
                <a:gd name="connsiteY67" fmla="*/ 167272 h 1904041"/>
                <a:gd name="connsiteX68" fmla="*/ 1559078 w 1887484"/>
                <a:gd name="connsiteY68" fmla="*/ 180139 h 1904041"/>
                <a:gd name="connsiteX69" fmla="*/ 1569869 w 1887484"/>
                <a:gd name="connsiteY69" fmla="*/ 195346 h 1904041"/>
                <a:gd name="connsiteX70" fmla="*/ 1582458 w 1887484"/>
                <a:gd name="connsiteY70" fmla="*/ 210553 h 1904041"/>
                <a:gd name="connsiteX71" fmla="*/ 1593248 w 1887484"/>
                <a:gd name="connsiteY71" fmla="*/ 225759 h 1904041"/>
                <a:gd name="connsiteX72" fmla="*/ 1604039 w 1887484"/>
                <a:gd name="connsiteY72" fmla="*/ 242135 h 1904041"/>
                <a:gd name="connsiteX73" fmla="*/ 1616628 w 1887484"/>
                <a:gd name="connsiteY73" fmla="*/ 258512 h 1904041"/>
                <a:gd name="connsiteX74" fmla="*/ 1627419 w 1887484"/>
                <a:gd name="connsiteY74" fmla="*/ 277228 h 1904041"/>
                <a:gd name="connsiteX75" fmla="*/ 1640008 w 1887484"/>
                <a:gd name="connsiteY75" fmla="*/ 294774 h 1904041"/>
                <a:gd name="connsiteX76" fmla="*/ 1650799 w 1887484"/>
                <a:gd name="connsiteY76" fmla="*/ 314659 h 1904041"/>
                <a:gd name="connsiteX77" fmla="*/ 1661590 w 1887484"/>
                <a:gd name="connsiteY77" fmla="*/ 334545 h 1904041"/>
                <a:gd name="connsiteX78" fmla="*/ 1674179 w 1887484"/>
                <a:gd name="connsiteY78" fmla="*/ 356770 h 1904041"/>
                <a:gd name="connsiteX79" fmla="*/ 1684970 w 1887484"/>
                <a:gd name="connsiteY79" fmla="*/ 378995 h 1904041"/>
                <a:gd name="connsiteX80" fmla="*/ 1697559 w 1887484"/>
                <a:gd name="connsiteY80" fmla="*/ 402389 h 1904041"/>
                <a:gd name="connsiteX81" fmla="*/ 1708350 w 1887484"/>
                <a:gd name="connsiteY81" fmla="*/ 426954 h 1904041"/>
                <a:gd name="connsiteX82" fmla="*/ 1719140 w 1887484"/>
                <a:gd name="connsiteY82" fmla="*/ 452688 h 1904041"/>
                <a:gd name="connsiteX83" fmla="*/ 1729931 w 1887484"/>
                <a:gd name="connsiteY83" fmla="*/ 480762 h 1904041"/>
                <a:gd name="connsiteX84" fmla="*/ 1742520 w 1887484"/>
                <a:gd name="connsiteY84" fmla="*/ 510005 h 1904041"/>
                <a:gd name="connsiteX85" fmla="*/ 1753311 w 1887484"/>
                <a:gd name="connsiteY85" fmla="*/ 540418 h 1904041"/>
                <a:gd name="connsiteX86" fmla="*/ 1765900 w 1887484"/>
                <a:gd name="connsiteY86" fmla="*/ 573171 h 1904041"/>
                <a:gd name="connsiteX87" fmla="*/ 1776691 w 1887484"/>
                <a:gd name="connsiteY87" fmla="*/ 608263 h 1904041"/>
                <a:gd name="connsiteX88" fmla="*/ 1787482 w 1887484"/>
                <a:gd name="connsiteY88" fmla="*/ 645694 h 1904041"/>
                <a:gd name="connsiteX89" fmla="*/ 1800071 w 1887484"/>
                <a:gd name="connsiteY89" fmla="*/ 686635 h 1904041"/>
                <a:gd name="connsiteX90" fmla="*/ 1810862 w 1887484"/>
                <a:gd name="connsiteY90" fmla="*/ 731085 h 1904041"/>
                <a:gd name="connsiteX91" fmla="*/ 1823451 w 1887484"/>
                <a:gd name="connsiteY91" fmla="*/ 780214 h 1904041"/>
                <a:gd name="connsiteX92" fmla="*/ 1834242 w 1887484"/>
                <a:gd name="connsiteY92" fmla="*/ 836361 h 1904041"/>
                <a:gd name="connsiteX93" fmla="*/ 1845032 w 1887484"/>
                <a:gd name="connsiteY93" fmla="*/ 901867 h 1904041"/>
                <a:gd name="connsiteX94" fmla="*/ 1857621 w 1887484"/>
                <a:gd name="connsiteY94" fmla="*/ 980239 h 1904041"/>
                <a:gd name="connsiteX95" fmla="*/ 1868412 w 1887484"/>
                <a:gd name="connsiteY95" fmla="*/ 1084345 h 1904041"/>
                <a:gd name="connsiteX96" fmla="*/ 1881001 w 1887484"/>
                <a:gd name="connsiteY96" fmla="*/ 1256297 h 1904041"/>
                <a:gd name="connsiteX97" fmla="*/ 1885102 w 1887484"/>
                <a:gd name="connsiteY97" fmla="*/ 1335426 h 1904041"/>
                <a:gd name="connsiteX98" fmla="*/ 1887484 w 1887484"/>
                <a:gd name="connsiteY98" fmla="*/ 1903557 h 1904041"/>
                <a:gd name="connsiteX99" fmla="*/ 0 w 1887484"/>
                <a:gd name="connsiteY99" fmla="*/ 1904041 h 1904041"/>
                <a:gd name="connsiteX100" fmla="*/ 0 w 1887484"/>
                <a:gd name="connsiteY100" fmla="*/ 1482058 h 1904041"/>
                <a:gd name="connsiteX101" fmla="*/ 8809 w 1887484"/>
                <a:gd name="connsiteY101" fmla="*/ 1388477 h 1904041"/>
                <a:gd name="connsiteX102" fmla="*/ 21398 w 1887484"/>
                <a:gd name="connsiteY102" fmla="*/ 1283201 h 1904041"/>
                <a:gd name="connsiteX103" fmla="*/ 32189 w 1887484"/>
                <a:gd name="connsiteY103" fmla="*/ 1190791 h 1904041"/>
                <a:gd name="connsiteX104" fmla="*/ 44778 w 1887484"/>
                <a:gd name="connsiteY104" fmla="*/ 1110080 h 1904041"/>
                <a:gd name="connsiteX105" fmla="*/ 55569 w 1887484"/>
                <a:gd name="connsiteY105" fmla="*/ 1038726 h 1904041"/>
                <a:gd name="connsiteX106" fmla="*/ 66360 w 1887484"/>
                <a:gd name="connsiteY106" fmla="*/ 972051 h 1904041"/>
                <a:gd name="connsiteX107" fmla="*/ 78949 w 1887484"/>
                <a:gd name="connsiteY107" fmla="*/ 911225 h 1904041"/>
                <a:gd name="connsiteX108" fmla="*/ 89740 w 1887484"/>
                <a:gd name="connsiteY108" fmla="*/ 853907 h 1904041"/>
                <a:gd name="connsiteX109" fmla="*/ 102329 w 1887484"/>
                <a:gd name="connsiteY109" fmla="*/ 800100 h 1904041"/>
                <a:gd name="connsiteX110" fmla="*/ 113119 w 1887484"/>
                <a:gd name="connsiteY110" fmla="*/ 750971 h 1904041"/>
                <a:gd name="connsiteX111" fmla="*/ 123910 w 1887484"/>
                <a:gd name="connsiteY111" fmla="*/ 705351 h 1904041"/>
                <a:gd name="connsiteX112" fmla="*/ 136499 w 1887484"/>
                <a:gd name="connsiteY112" fmla="*/ 663240 h 1904041"/>
                <a:gd name="connsiteX113" fmla="*/ 147290 w 1887484"/>
                <a:gd name="connsiteY113" fmla="*/ 624639 h 1904041"/>
                <a:gd name="connsiteX114" fmla="*/ 158081 w 1887484"/>
                <a:gd name="connsiteY114" fmla="*/ 589547 h 1904041"/>
                <a:gd name="connsiteX115" fmla="*/ 170670 w 1887484"/>
                <a:gd name="connsiteY115" fmla="*/ 555625 h 1904041"/>
                <a:gd name="connsiteX116" fmla="*/ 181461 w 1887484"/>
                <a:gd name="connsiteY116" fmla="*/ 525212 h 1904041"/>
                <a:gd name="connsiteX117" fmla="*/ 192251 w 1887484"/>
                <a:gd name="connsiteY117" fmla="*/ 495968 h 1904041"/>
                <a:gd name="connsiteX118" fmla="*/ 204841 w 1887484"/>
                <a:gd name="connsiteY118" fmla="*/ 469064 h 1904041"/>
                <a:gd name="connsiteX119" fmla="*/ 215631 w 1887484"/>
                <a:gd name="connsiteY119" fmla="*/ 442160 h 1904041"/>
                <a:gd name="connsiteX120" fmla="*/ 228221 w 1887484"/>
                <a:gd name="connsiteY120" fmla="*/ 417596 h 1904041"/>
                <a:gd name="connsiteX121" fmla="*/ 239011 w 1887484"/>
                <a:gd name="connsiteY121" fmla="*/ 393031 h 1904041"/>
                <a:gd name="connsiteX122" fmla="*/ 249802 w 1887484"/>
                <a:gd name="connsiteY122" fmla="*/ 370806 h 1904041"/>
                <a:gd name="connsiteX123" fmla="*/ 262391 w 1887484"/>
                <a:gd name="connsiteY123" fmla="*/ 348581 h 1904041"/>
                <a:gd name="connsiteX124" fmla="*/ 273182 w 1887484"/>
                <a:gd name="connsiteY124" fmla="*/ 328696 h 1904041"/>
                <a:gd name="connsiteX125" fmla="*/ 285771 w 1887484"/>
                <a:gd name="connsiteY125" fmla="*/ 308810 h 1904041"/>
                <a:gd name="connsiteX126" fmla="*/ 296562 w 1887484"/>
                <a:gd name="connsiteY126" fmla="*/ 288925 h 1904041"/>
                <a:gd name="connsiteX127" fmla="*/ 307353 w 1887484"/>
                <a:gd name="connsiteY127" fmla="*/ 271379 h 1904041"/>
                <a:gd name="connsiteX128" fmla="*/ 318143 w 1887484"/>
                <a:gd name="connsiteY128" fmla="*/ 253833 h 1904041"/>
                <a:gd name="connsiteX129" fmla="*/ 330733 w 1887484"/>
                <a:gd name="connsiteY129" fmla="*/ 237457 h 1904041"/>
                <a:gd name="connsiteX130" fmla="*/ 343322 w 1887484"/>
                <a:gd name="connsiteY130" fmla="*/ 221080 h 1904041"/>
                <a:gd name="connsiteX131" fmla="*/ 354113 w 1887484"/>
                <a:gd name="connsiteY131" fmla="*/ 205874 h 1904041"/>
                <a:gd name="connsiteX132" fmla="*/ 364903 w 1887484"/>
                <a:gd name="connsiteY132" fmla="*/ 190667 h 1904041"/>
                <a:gd name="connsiteX133" fmla="*/ 375694 w 1887484"/>
                <a:gd name="connsiteY133" fmla="*/ 176630 h 1904041"/>
                <a:gd name="connsiteX134" fmla="*/ 388283 w 1887484"/>
                <a:gd name="connsiteY134" fmla="*/ 163763 h 1904041"/>
                <a:gd name="connsiteX135" fmla="*/ 399074 w 1887484"/>
                <a:gd name="connsiteY135" fmla="*/ 150896 h 1904041"/>
                <a:gd name="connsiteX136" fmla="*/ 411663 w 1887484"/>
                <a:gd name="connsiteY136" fmla="*/ 139199 h 1904041"/>
                <a:gd name="connsiteX137" fmla="*/ 422454 w 1887484"/>
                <a:gd name="connsiteY137" fmla="*/ 127501 h 1904041"/>
                <a:gd name="connsiteX138" fmla="*/ 433245 w 1887484"/>
                <a:gd name="connsiteY138" fmla="*/ 115804 h 1904041"/>
                <a:gd name="connsiteX139" fmla="*/ 445834 w 1887484"/>
                <a:gd name="connsiteY139" fmla="*/ 105276 h 1904041"/>
                <a:gd name="connsiteX140" fmla="*/ 456624 w 1887484"/>
                <a:gd name="connsiteY140" fmla="*/ 95918 h 1904041"/>
                <a:gd name="connsiteX141" fmla="*/ 469214 w 1887484"/>
                <a:gd name="connsiteY141" fmla="*/ 86561 h 1904041"/>
                <a:gd name="connsiteX142" fmla="*/ 480004 w 1887484"/>
                <a:gd name="connsiteY142" fmla="*/ 77203 h 1904041"/>
                <a:gd name="connsiteX143" fmla="*/ 490795 w 1887484"/>
                <a:gd name="connsiteY143" fmla="*/ 69015 h 1904041"/>
                <a:gd name="connsiteX144" fmla="*/ 503384 w 1887484"/>
                <a:gd name="connsiteY144" fmla="*/ 60826 h 1904041"/>
                <a:gd name="connsiteX145" fmla="*/ 514175 w 1887484"/>
                <a:gd name="connsiteY145" fmla="*/ 53808 h 1904041"/>
                <a:gd name="connsiteX146" fmla="*/ 526764 w 1887484"/>
                <a:gd name="connsiteY146" fmla="*/ 46790 h 1904041"/>
                <a:gd name="connsiteX147" fmla="*/ 537555 w 1887484"/>
                <a:gd name="connsiteY147" fmla="*/ 39771 h 1904041"/>
                <a:gd name="connsiteX148" fmla="*/ 548346 w 1887484"/>
                <a:gd name="connsiteY148" fmla="*/ 33922 h 1904041"/>
                <a:gd name="connsiteX149" fmla="*/ 560935 w 1887484"/>
                <a:gd name="connsiteY149" fmla="*/ 28074 h 1904041"/>
                <a:gd name="connsiteX150" fmla="*/ 571726 w 1887484"/>
                <a:gd name="connsiteY150" fmla="*/ 23395 h 1904041"/>
                <a:gd name="connsiteX151" fmla="*/ 582516 w 1887484"/>
                <a:gd name="connsiteY151" fmla="*/ 18716 h 1904041"/>
                <a:gd name="connsiteX152" fmla="*/ 595106 w 1887484"/>
                <a:gd name="connsiteY152" fmla="*/ 14037 h 1904041"/>
                <a:gd name="connsiteX153" fmla="*/ 605896 w 1887484"/>
                <a:gd name="connsiteY153" fmla="*/ 11697 h 1904041"/>
                <a:gd name="connsiteX154" fmla="*/ 618485 w 1887484"/>
                <a:gd name="connsiteY154" fmla="*/ 8188 h 1904041"/>
                <a:gd name="connsiteX155" fmla="*/ 629276 w 1887484"/>
                <a:gd name="connsiteY155" fmla="*/ 5849 h 1904041"/>
                <a:gd name="connsiteX156" fmla="*/ 640067 w 1887484"/>
                <a:gd name="connsiteY156" fmla="*/ 3509 h 1904041"/>
                <a:gd name="connsiteX157" fmla="*/ 652656 w 1887484"/>
                <a:gd name="connsiteY157" fmla="*/ 2340 h 1904041"/>
                <a:gd name="connsiteX158" fmla="*/ 663447 w 1887484"/>
                <a:gd name="connsiteY158" fmla="*/ 1170 h 1904041"/>
                <a:gd name="connsiteX159" fmla="*/ 676036 w 1887484"/>
                <a:gd name="connsiteY15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904440 w 1887484"/>
                <a:gd name="connsiteY20" fmla="*/ 177800 h 1904041"/>
                <a:gd name="connsiteX21" fmla="*/ 1030332 w 1887484"/>
                <a:gd name="connsiteY21" fmla="*/ 170782 h 1904041"/>
                <a:gd name="connsiteX22" fmla="*/ 1042921 w 1887484"/>
                <a:gd name="connsiteY22" fmla="*/ 145047 h 1904041"/>
                <a:gd name="connsiteX23" fmla="*/ 1053712 w 1887484"/>
                <a:gd name="connsiteY23" fmla="*/ 123992 h 1904041"/>
                <a:gd name="connsiteX24" fmla="*/ 1064503 w 1887484"/>
                <a:gd name="connsiteY24" fmla="*/ 105276 h 1904041"/>
                <a:gd name="connsiteX25" fmla="*/ 1077092 w 1887484"/>
                <a:gd name="connsiteY25" fmla="*/ 90070 h 1904041"/>
                <a:gd name="connsiteX26" fmla="*/ 1087882 w 1887484"/>
                <a:gd name="connsiteY26" fmla="*/ 76033 h 1904041"/>
                <a:gd name="connsiteX27" fmla="*/ 1100472 w 1887484"/>
                <a:gd name="connsiteY27" fmla="*/ 63166 h 1904041"/>
                <a:gd name="connsiteX28" fmla="*/ 1111262 w 1887484"/>
                <a:gd name="connsiteY28" fmla="*/ 52638 h 1904041"/>
                <a:gd name="connsiteX29" fmla="*/ 1122053 w 1887484"/>
                <a:gd name="connsiteY29" fmla="*/ 43280 h 1904041"/>
                <a:gd name="connsiteX30" fmla="*/ 1134642 w 1887484"/>
                <a:gd name="connsiteY30" fmla="*/ 35092 h 1904041"/>
                <a:gd name="connsiteX31" fmla="*/ 1145433 w 1887484"/>
                <a:gd name="connsiteY31" fmla="*/ 28074 h 1904041"/>
                <a:gd name="connsiteX32" fmla="*/ 1156224 w 1887484"/>
                <a:gd name="connsiteY32" fmla="*/ 22225 h 1904041"/>
                <a:gd name="connsiteX33" fmla="*/ 1168813 w 1887484"/>
                <a:gd name="connsiteY33" fmla="*/ 16376 h 1904041"/>
                <a:gd name="connsiteX34" fmla="*/ 1179604 w 1887484"/>
                <a:gd name="connsiteY34" fmla="*/ 12867 h 1904041"/>
                <a:gd name="connsiteX35" fmla="*/ 1192193 w 1887484"/>
                <a:gd name="connsiteY35" fmla="*/ 8188 h 1904041"/>
                <a:gd name="connsiteX36" fmla="*/ 1202984 w 1887484"/>
                <a:gd name="connsiteY36" fmla="*/ 5849 h 1904041"/>
                <a:gd name="connsiteX37" fmla="*/ 1213774 w 1887484"/>
                <a:gd name="connsiteY37" fmla="*/ 3509 h 1904041"/>
                <a:gd name="connsiteX38" fmla="*/ 1226364 w 1887484"/>
                <a:gd name="connsiteY38" fmla="*/ 1170 h 1904041"/>
                <a:gd name="connsiteX39" fmla="*/ 1237154 w 1887484"/>
                <a:gd name="connsiteY39" fmla="*/ 1170 h 1904041"/>
                <a:gd name="connsiteX40" fmla="*/ 1249743 w 1887484"/>
                <a:gd name="connsiteY40" fmla="*/ 0 h 1904041"/>
                <a:gd name="connsiteX41" fmla="*/ 1260534 w 1887484"/>
                <a:gd name="connsiteY41" fmla="*/ 0 h 1904041"/>
                <a:gd name="connsiteX42" fmla="*/ 1271325 w 1887484"/>
                <a:gd name="connsiteY42" fmla="*/ 1170 h 1904041"/>
                <a:gd name="connsiteX43" fmla="*/ 1283914 w 1887484"/>
                <a:gd name="connsiteY43" fmla="*/ 2340 h 1904041"/>
                <a:gd name="connsiteX44" fmla="*/ 1294705 w 1887484"/>
                <a:gd name="connsiteY44" fmla="*/ 3509 h 1904041"/>
                <a:gd name="connsiteX45" fmla="*/ 1307294 w 1887484"/>
                <a:gd name="connsiteY45" fmla="*/ 5849 h 1904041"/>
                <a:gd name="connsiteX46" fmla="*/ 1318085 w 1887484"/>
                <a:gd name="connsiteY46" fmla="*/ 8188 h 1904041"/>
                <a:gd name="connsiteX47" fmla="*/ 1328875 w 1887484"/>
                <a:gd name="connsiteY47" fmla="*/ 11697 h 1904041"/>
                <a:gd name="connsiteX48" fmla="*/ 1339666 w 1887484"/>
                <a:gd name="connsiteY48" fmla="*/ 15207 h 1904041"/>
                <a:gd name="connsiteX49" fmla="*/ 1352255 w 1887484"/>
                <a:gd name="connsiteY49" fmla="*/ 19886 h 1904041"/>
                <a:gd name="connsiteX50" fmla="*/ 1363046 w 1887484"/>
                <a:gd name="connsiteY50" fmla="*/ 24565 h 1904041"/>
                <a:gd name="connsiteX51" fmla="*/ 1375635 w 1887484"/>
                <a:gd name="connsiteY51" fmla="*/ 29244 h 1904041"/>
                <a:gd name="connsiteX52" fmla="*/ 1386426 w 1887484"/>
                <a:gd name="connsiteY52" fmla="*/ 35092 h 1904041"/>
                <a:gd name="connsiteX53" fmla="*/ 1397217 w 1887484"/>
                <a:gd name="connsiteY53" fmla="*/ 40941 h 1904041"/>
                <a:gd name="connsiteX54" fmla="*/ 1409806 w 1887484"/>
                <a:gd name="connsiteY54" fmla="*/ 47959 h 1904041"/>
                <a:gd name="connsiteX55" fmla="*/ 1420597 w 1887484"/>
                <a:gd name="connsiteY55" fmla="*/ 54978 h 1904041"/>
                <a:gd name="connsiteX56" fmla="*/ 1433186 w 1887484"/>
                <a:gd name="connsiteY56" fmla="*/ 61996 h 1904041"/>
                <a:gd name="connsiteX57" fmla="*/ 1443977 w 1887484"/>
                <a:gd name="connsiteY57" fmla="*/ 70184 h 1904041"/>
                <a:gd name="connsiteX58" fmla="*/ 1454767 w 1887484"/>
                <a:gd name="connsiteY58" fmla="*/ 79542 h 1904041"/>
                <a:gd name="connsiteX59" fmla="*/ 1467357 w 1887484"/>
                <a:gd name="connsiteY59" fmla="*/ 87730 h 1904041"/>
                <a:gd name="connsiteX60" fmla="*/ 1478147 w 1887484"/>
                <a:gd name="connsiteY60" fmla="*/ 98258 h 1904041"/>
                <a:gd name="connsiteX61" fmla="*/ 1490736 w 1887484"/>
                <a:gd name="connsiteY61" fmla="*/ 107616 h 1904041"/>
                <a:gd name="connsiteX62" fmla="*/ 1501527 w 1887484"/>
                <a:gd name="connsiteY62" fmla="*/ 119313 h 1904041"/>
                <a:gd name="connsiteX63" fmla="*/ 1512318 w 1887484"/>
                <a:gd name="connsiteY63" fmla="*/ 129841 h 1904041"/>
                <a:gd name="connsiteX64" fmla="*/ 1524907 w 1887484"/>
                <a:gd name="connsiteY64" fmla="*/ 141538 h 1904041"/>
                <a:gd name="connsiteX65" fmla="*/ 1535698 w 1887484"/>
                <a:gd name="connsiteY65" fmla="*/ 154405 h 1904041"/>
                <a:gd name="connsiteX66" fmla="*/ 1546489 w 1887484"/>
                <a:gd name="connsiteY66" fmla="*/ 167272 h 1904041"/>
                <a:gd name="connsiteX67" fmla="*/ 1559078 w 1887484"/>
                <a:gd name="connsiteY67" fmla="*/ 180139 h 1904041"/>
                <a:gd name="connsiteX68" fmla="*/ 1569869 w 1887484"/>
                <a:gd name="connsiteY68" fmla="*/ 195346 h 1904041"/>
                <a:gd name="connsiteX69" fmla="*/ 1582458 w 1887484"/>
                <a:gd name="connsiteY69" fmla="*/ 210553 h 1904041"/>
                <a:gd name="connsiteX70" fmla="*/ 1593248 w 1887484"/>
                <a:gd name="connsiteY70" fmla="*/ 225759 h 1904041"/>
                <a:gd name="connsiteX71" fmla="*/ 1604039 w 1887484"/>
                <a:gd name="connsiteY71" fmla="*/ 242135 h 1904041"/>
                <a:gd name="connsiteX72" fmla="*/ 1616628 w 1887484"/>
                <a:gd name="connsiteY72" fmla="*/ 258512 h 1904041"/>
                <a:gd name="connsiteX73" fmla="*/ 1627419 w 1887484"/>
                <a:gd name="connsiteY73" fmla="*/ 277228 h 1904041"/>
                <a:gd name="connsiteX74" fmla="*/ 1640008 w 1887484"/>
                <a:gd name="connsiteY74" fmla="*/ 294774 h 1904041"/>
                <a:gd name="connsiteX75" fmla="*/ 1650799 w 1887484"/>
                <a:gd name="connsiteY75" fmla="*/ 314659 h 1904041"/>
                <a:gd name="connsiteX76" fmla="*/ 1661590 w 1887484"/>
                <a:gd name="connsiteY76" fmla="*/ 334545 h 1904041"/>
                <a:gd name="connsiteX77" fmla="*/ 1674179 w 1887484"/>
                <a:gd name="connsiteY77" fmla="*/ 356770 h 1904041"/>
                <a:gd name="connsiteX78" fmla="*/ 1684970 w 1887484"/>
                <a:gd name="connsiteY78" fmla="*/ 378995 h 1904041"/>
                <a:gd name="connsiteX79" fmla="*/ 1697559 w 1887484"/>
                <a:gd name="connsiteY79" fmla="*/ 402389 h 1904041"/>
                <a:gd name="connsiteX80" fmla="*/ 1708350 w 1887484"/>
                <a:gd name="connsiteY80" fmla="*/ 426954 h 1904041"/>
                <a:gd name="connsiteX81" fmla="*/ 1719140 w 1887484"/>
                <a:gd name="connsiteY81" fmla="*/ 452688 h 1904041"/>
                <a:gd name="connsiteX82" fmla="*/ 1729931 w 1887484"/>
                <a:gd name="connsiteY82" fmla="*/ 480762 h 1904041"/>
                <a:gd name="connsiteX83" fmla="*/ 1742520 w 1887484"/>
                <a:gd name="connsiteY83" fmla="*/ 510005 h 1904041"/>
                <a:gd name="connsiteX84" fmla="*/ 1753311 w 1887484"/>
                <a:gd name="connsiteY84" fmla="*/ 540418 h 1904041"/>
                <a:gd name="connsiteX85" fmla="*/ 1765900 w 1887484"/>
                <a:gd name="connsiteY85" fmla="*/ 573171 h 1904041"/>
                <a:gd name="connsiteX86" fmla="*/ 1776691 w 1887484"/>
                <a:gd name="connsiteY86" fmla="*/ 608263 h 1904041"/>
                <a:gd name="connsiteX87" fmla="*/ 1787482 w 1887484"/>
                <a:gd name="connsiteY87" fmla="*/ 645694 h 1904041"/>
                <a:gd name="connsiteX88" fmla="*/ 1800071 w 1887484"/>
                <a:gd name="connsiteY88" fmla="*/ 686635 h 1904041"/>
                <a:gd name="connsiteX89" fmla="*/ 1810862 w 1887484"/>
                <a:gd name="connsiteY89" fmla="*/ 731085 h 1904041"/>
                <a:gd name="connsiteX90" fmla="*/ 1823451 w 1887484"/>
                <a:gd name="connsiteY90" fmla="*/ 780214 h 1904041"/>
                <a:gd name="connsiteX91" fmla="*/ 1834242 w 1887484"/>
                <a:gd name="connsiteY91" fmla="*/ 836361 h 1904041"/>
                <a:gd name="connsiteX92" fmla="*/ 1845032 w 1887484"/>
                <a:gd name="connsiteY92" fmla="*/ 901867 h 1904041"/>
                <a:gd name="connsiteX93" fmla="*/ 1857621 w 1887484"/>
                <a:gd name="connsiteY93" fmla="*/ 980239 h 1904041"/>
                <a:gd name="connsiteX94" fmla="*/ 1868412 w 1887484"/>
                <a:gd name="connsiteY94" fmla="*/ 1084345 h 1904041"/>
                <a:gd name="connsiteX95" fmla="*/ 1881001 w 1887484"/>
                <a:gd name="connsiteY95" fmla="*/ 1256297 h 1904041"/>
                <a:gd name="connsiteX96" fmla="*/ 1885102 w 1887484"/>
                <a:gd name="connsiteY96" fmla="*/ 1335426 h 1904041"/>
                <a:gd name="connsiteX97" fmla="*/ 1887484 w 1887484"/>
                <a:gd name="connsiteY97" fmla="*/ 1903557 h 1904041"/>
                <a:gd name="connsiteX98" fmla="*/ 0 w 1887484"/>
                <a:gd name="connsiteY98" fmla="*/ 1904041 h 1904041"/>
                <a:gd name="connsiteX99" fmla="*/ 0 w 1887484"/>
                <a:gd name="connsiteY99" fmla="*/ 1482058 h 1904041"/>
                <a:gd name="connsiteX100" fmla="*/ 8809 w 1887484"/>
                <a:gd name="connsiteY100" fmla="*/ 1388477 h 1904041"/>
                <a:gd name="connsiteX101" fmla="*/ 21398 w 1887484"/>
                <a:gd name="connsiteY101" fmla="*/ 1283201 h 1904041"/>
                <a:gd name="connsiteX102" fmla="*/ 32189 w 1887484"/>
                <a:gd name="connsiteY102" fmla="*/ 1190791 h 1904041"/>
                <a:gd name="connsiteX103" fmla="*/ 44778 w 1887484"/>
                <a:gd name="connsiteY103" fmla="*/ 1110080 h 1904041"/>
                <a:gd name="connsiteX104" fmla="*/ 55569 w 1887484"/>
                <a:gd name="connsiteY104" fmla="*/ 1038726 h 1904041"/>
                <a:gd name="connsiteX105" fmla="*/ 66360 w 1887484"/>
                <a:gd name="connsiteY105" fmla="*/ 972051 h 1904041"/>
                <a:gd name="connsiteX106" fmla="*/ 78949 w 1887484"/>
                <a:gd name="connsiteY106" fmla="*/ 911225 h 1904041"/>
                <a:gd name="connsiteX107" fmla="*/ 89740 w 1887484"/>
                <a:gd name="connsiteY107" fmla="*/ 853907 h 1904041"/>
                <a:gd name="connsiteX108" fmla="*/ 102329 w 1887484"/>
                <a:gd name="connsiteY108" fmla="*/ 800100 h 1904041"/>
                <a:gd name="connsiteX109" fmla="*/ 113119 w 1887484"/>
                <a:gd name="connsiteY109" fmla="*/ 750971 h 1904041"/>
                <a:gd name="connsiteX110" fmla="*/ 123910 w 1887484"/>
                <a:gd name="connsiteY110" fmla="*/ 705351 h 1904041"/>
                <a:gd name="connsiteX111" fmla="*/ 136499 w 1887484"/>
                <a:gd name="connsiteY111" fmla="*/ 663240 h 1904041"/>
                <a:gd name="connsiteX112" fmla="*/ 147290 w 1887484"/>
                <a:gd name="connsiteY112" fmla="*/ 624639 h 1904041"/>
                <a:gd name="connsiteX113" fmla="*/ 158081 w 1887484"/>
                <a:gd name="connsiteY113" fmla="*/ 589547 h 1904041"/>
                <a:gd name="connsiteX114" fmla="*/ 170670 w 1887484"/>
                <a:gd name="connsiteY114" fmla="*/ 555625 h 1904041"/>
                <a:gd name="connsiteX115" fmla="*/ 181461 w 1887484"/>
                <a:gd name="connsiteY115" fmla="*/ 525212 h 1904041"/>
                <a:gd name="connsiteX116" fmla="*/ 192251 w 1887484"/>
                <a:gd name="connsiteY116" fmla="*/ 495968 h 1904041"/>
                <a:gd name="connsiteX117" fmla="*/ 204841 w 1887484"/>
                <a:gd name="connsiteY117" fmla="*/ 469064 h 1904041"/>
                <a:gd name="connsiteX118" fmla="*/ 215631 w 1887484"/>
                <a:gd name="connsiteY118" fmla="*/ 442160 h 1904041"/>
                <a:gd name="connsiteX119" fmla="*/ 228221 w 1887484"/>
                <a:gd name="connsiteY119" fmla="*/ 417596 h 1904041"/>
                <a:gd name="connsiteX120" fmla="*/ 239011 w 1887484"/>
                <a:gd name="connsiteY120" fmla="*/ 393031 h 1904041"/>
                <a:gd name="connsiteX121" fmla="*/ 249802 w 1887484"/>
                <a:gd name="connsiteY121" fmla="*/ 370806 h 1904041"/>
                <a:gd name="connsiteX122" fmla="*/ 262391 w 1887484"/>
                <a:gd name="connsiteY122" fmla="*/ 348581 h 1904041"/>
                <a:gd name="connsiteX123" fmla="*/ 273182 w 1887484"/>
                <a:gd name="connsiteY123" fmla="*/ 328696 h 1904041"/>
                <a:gd name="connsiteX124" fmla="*/ 285771 w 1887484"/>
                <a:gd name="connsiteY124" fmla="*/ 308810 h 1904041"/>
                <a:gd name="connsiteX125" fmla="*/ 296562 w 1887484"/>
                <a:gd name="connsiteY125" fmla="*/ 288925 h 1904041"/>
                <a:gd name="connsiteX126" fmla="*/ 307353 w 1887484"/>
                <a:gd name="connsiteY126" fmla="*/ 271379 h 1904041"/>
                <a:gd name="connsiteX127" fmla="*/ 318143 w 1887484"/>
                <a:gd name="connsiteY127" fmla="*/ 253833 h 1904041"/>
                <a:gd name="connsiteX128" fmla="*/ 330733 w 1887484"/>
                <a:gd name="connsiteY128" fmla="*/ 237457 h 1904041"/>
                <a:gd name="connsiteX129" fmla="*/ 343322 w 1887484"/>
                <a:gd name="connsiteY129" fmla="*/ 221080 h 1904041"/>
                <a:gd name="connsiteX130" fmla="*/ 354113 w 1887484"/>
                <a:gd name="connsiteY130" fmla="*/ 205874 h 1904041"/>
                <a:gd name="connsiteX131" fmla="*/ 364903 w 1887484"/>
                <a:gd name="connsiteY131" fmla="*/ 190667 h 1904041"/>
                <a:gd name="connsiteX132" fmla="*/ 375694 w 1887484"/>
                <a:gd name="connsiteY132" fmla="*/ 176630 h 1904041"/>
                <a:gd name="connsiteX133" fmla="*/ 388283 w 1887484"/>
                <a:gd name="connsiteY133" fmla="*/ 163763 h 1904041"/>
                <a:gd name="connsiteX134" fmla="*/ 399074 w 1887484"/>
                <a:gd name="connsiteY134" fmla="*/ 150896 h 1904041"/>
                <a:gd name="connsiteX135" fmla="*/ 411663 w 1887484"/>
                <a:gd name="connsiteY135" fmla="*/ 139199 h 1904041"/>
                <a:gd name="connsiteX136" fmla="*/ 422454 w 1887484"/>
                <a:gd name="connsiteY136" fmla="*/ 127501 h 1904041"/>
                <a:gd name="connsiteX137" fmla="*/ 433245 w 1887484"/>
                <a:gd name="connsiteY137" fmla="*/ 115804 h 1904041"/>
                <a:gd name="connsiteX138" fmla="*/ 445834 w 1887484"/>
                <a:gd name="connsiteY138" fmla="*/ 105276 h 1904041"/>
                <a:gd name="connsiteX139" fmla="*/ 456624 w 1887484"/>
                <a:gd name="connsiteY139" fmla="*/ 95918 h 1904041"/>
                <a:gd name="connsiteX140" fmla="*/ 469214 w 1887484"/>
                <a:gd name="connsiteY140" fmla="*/ 86561 h 1904041"/>
                <a:gd name="connsiteX141" fmla="*/ 480004 w 1887484"/>
                <a:gd name="connsiteY141" fmla="*/ 77203 h 1904041"/>
                <a:gd name="connsiteX142" fmla="*/ 490795 w 1887484"/>
                <a:gd name="connsiteY142" fmla="*/ 69015 h 1904041"/>
                <a:gd name="connsiteX143" fmla="*/ 503384 w 1887484"/>
                <a:gd name="connsiteY143" fmla="*/ 60826 h 1904041"/>
                <a:gd name="connsiteX144" fmla="*/ 514175 w 1887484"/>
                <a:gd name="connsiteY144" fmla="*/ 53808 h 1904041"/>
                <a:gd name="connsiteX145" fmla="*/ 526764 w 1887484"/>
                <a:gd name="connsiteY145" fmla="*/ 46790 h 1904041"/>
                <a:gd name="connsiteX146" fmla="*/ 537555 w 1887484"/>
                <a:gd name="connsiteY146" fmla="*/ 39771 h 1904041"/>
                <a:gd name="connsiteX147" fmla="*/ 548346 w 1887484"/>
                <a:gd name="connsiteY147" fmla="*/ 33922 h 1904041"/>
                <a:gd name="connsiteX148" fmla="*/ 560935 w 1887484"/>
                <a:gd name="connsiteY148" fmla="*/ 28074 h 1904041"/>
                <a:gd name="connsiteX149" fmla="*/ 571726 w 1887484"/>
                <a:gd name="connsiteY149" fmla="*/ 23395 h 1904041"/>
                <a:gd name="connsiteX150" fmla="*/ 582516 w 1887484"/>
                <a:gd name="connsiteY150" fmla="*/ 18716 h 1904041"/>
                <a:gd name="connsiteX151" fmla="*/ 595106 w 1887484"/>
                <a:gd name="connsiteY151" fmla="*/ 14037 h 1904041"/>
                <a:gd name="connsiteX152" fmla="*/ 605896 w 1887484"/>
                <a:gd name="connsiteY152" fmla="*/ 11697 h 1904041"/>
                <a:gd name="connsiteX153" fmla="*/ 618485 w 1887484"/>
                <a:gd name="connsiteY153" fmla="*/ 8188 h 1904041"/>
                <a:gd name="connsiteX154" fmla="*/ 629276 w 1887484"/>
                <a:gd name="connsiteY154" fmla="*/ 5849 h 1904041"/>
                <a:gd name="connsiteX155" fmla="*/ 640067 w 1887484"/>
                <a:gd name="connsiteY155" fmla="*/ 3509 h 1904041"/>
                <a:gd name="connsiteX156" fmla="*/ 652656 w 1887484"/>
                <a:gd name="connsiteY156" fmla="*/ 2340 h 1904041"/>
                <a:gd name="connsiteX157" fmla="*/ 663447 w 1887484"/>
                <a:gd name="connsiteY157" fmla="*/ 1170 h 1904041"/>
                <a:gd name="connsiteX158" fmla="*/ 676036 w 1887484"/>
                <a:gd name="connsiteY15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893649 w 1887484"/>
                <a:gd name="connsiteY19" fmla="*/ 150896 h 1904041"/>
                <a:gd name="connsiteX20" fmla="*/ 1030332 w 1887484"/>
                <a:gd name="connsiteY20" fmla="*/ 170782 h 1904041"/>
                <a:gd name="connsiteX21" fmla="*/ 1042921 w 1887484"/>
                <a:gd name="connsiteY21" fmla="*/ 145047 h 1904041"/>
                <a:gd name="connsiteX22" fmla="*/ 1053712 w 1887484"/>
                <a:gd name="connsiteY22" fmla="*/ 123992 h 1904041"/>
                <a:gd name="connsiteX23" fmla="*/ 1064503 w 1887484"/>
                <a:gd name="connsiteY23" fmla="*/ 105276 h 1904041"/>
                <a:gd name="connsiteX24" fmla="*/ 1077092 w 1887484"/>
                <a:gd name="connsiteY24" fmla="*/ 90070 h 1904041"/>
                <a:gd name="connsiteX25" fmla="*/ 1087882 w 1887484"/>
                <a:gd name="connsiteY25" fmla="*/ 76033 h 1904041"/>
                <a:gd name="connsiteX26" fmla="*/ 1100472 w 1887484"/>
                <a:gd name="connsiteY26" fmla="*/ 63166 h 1904041"/>
                <a:gd name="connsiteX27" fmla="*/ 1111262 w 1887484"/>
                <a:gd name="connsiteY27" fmla="*/ 52638 h 1904041"/>
                <a:gd name="connsiteX28" fmla="*/ 1122053 w 1887484"/>
                <a:gd name="connsiteY28" fmla="*/ 43280 h 1904041"/>
                <a:gd name="connsiteX29" fmla="*/ 1134642 w 1887484"/>
                <a:gd name="connsiteY29" fmla="*/ 35092 h 1904041"/>
                <a:gd name="connsiteX30" fmla="*/ 1145433 w 1887484"/>
                <a:gd name="connsiteY30" fmla="*/ 28074 h 1904041"/>
                <a:gd name="connsiteX31" fmla="*/ 1156224 w 1887484"/>
                <a:gd name="connsiteY31" fmla="*/ 22225 h 1904041"/>
                <a:gd name="connsiteX32" fmla="*/ 1168813 w 1887484"/>
                <a:gd name="connsiteY32" fmla="*/ 16376 h 1904041"/>
                <a:gd name="connsiteX33" fmla="*/ 1179604 w 1887484"/>
                <a:gd name="connsiteY33" fmla="*/ 12867 h 1904041"/>
                <a:gd name="connsiteX34" fmla="*/ 1192193 w 1887484"/>
                <a:gd name="connsiteY34" fmla="*/ 8188 h 1904041"/>
                <a:gd name="connsiteX35" fmla="*/ 1202984 w 1887484"/>
                <a:gd name="connsiteY35" fmla="*/ 5849 h 1904041"/>
                <a:gd name="connsiteX36" fmla="*/ 1213774 w 1887484"/>
                <a:gd name="connsiteY36" fmla="*/ 3509 h 1904041"/>
                <a:gd name="connsiteX37" fmla="*/ 1226364 w 1887484"/>
                <a:gd name="connsiteY37" fmla="*/ 1170 h 1904041"/>
                <a:gd name="connsiteX38" fmla="*/ 1237154 w 1887484"/>
                <a:gd name="connsiteY38" fmla="*/ 1170 h 1904041"/>
                <a:gd name="connsiteX39" fmla="*/ 1249743 w 1887484"/>
                <a:gd name="connsiteY39" fmla="*/ 0 h 1904041"/>
                <a:gd name="connsiteX40" fmla="*/ 1260534 w 1887484"/>
                <a:gd name="connsiteY40" fmla="*/ 0 h 1904041"/>
                <a:gd name="connsiteX41" fmla="*/ 1271325 w 1887484"/>
                <a:gd name="connsiteY41" fmla="*/ 1170 h 1904041"/>
                <a:gd name="connsiteX42" fmla="*/ 1283914 w 1887484"/>
                <a:gd name="connsiteY42" fmla="*/ 2340 h 1904041"/>
                <a:gd name="connsiteX43" fmla="*/ 1294705 w 1887484"/>
                <a:gd name="connsiteY43" fmla="*/ 3509 h 1904041"/>
                <a:gd name="connsiteX44" fmla="*/ 1307294 w 1887484"/>
                <a:gd name="connsiteY44" fmla="*/ 5849 h 1904041"/>
                <a:gd name="connsiteX45" fmla="*/ 1318085 w 1887484"/>
                <a:gd name="connsiteY45" fmla="*/ 8188 h 1904041"/>
                <a:gd name="connsiteX46" fmla="*/ 1328875 w 1887484"/>
                <a:gd name="connsiteY46" fmla="*/ 11697 h 1904041"/>
                <a:gd name="connsiteX47" fmla="*/ 1339666 w 1887484"/>
                <a:gd name="connsiteY47" fmla="*/ 15207 h 1904041"/>
                <a:gd name="connsiteX48" fmla="*/ 1352255 w 1887484"/>
                <a:gd name="connsiteY48" fmla="*/ 19886 h 1904041"/>
                <a:gd name="connsiteX49" fmla="*/ 1363046 w 1887484"/>
                <a:gd name="connsiteY49" fmla="*/ 24565 h 1904041"/>
                <a:gd name="connsiteX50" fmla="*/ 1375635 w 1887484"/>
                <a:gd name="connsiteY50" fmla="*/ 29244 h 1904041"/>
                <a:gd name="connsiteX51" fmla="*/ 1386426 w 1887484"/>
                <a:gd name="connsiteY51" fmla="*/ 35092 h 1904041"/>
                <a:gd name="connsiteX52" fmla="*/ 1397217 w 1887484"/>
                <a:gd name="connsiteY52" fmla="*/ 40941 h 1904041"/>
                <a:gd name="connsiteX53" fmla="*/ 1409806 w 1887484"/>
                <a:gd name="connsiteY53" fmla="*/ 47959 h 1904041"/>
                <a:gd name="connsiteX54" fmla="*/ 1420597 w 1887484"/>
                <a:gd name="connsiteY54" fmla="*/ 54978 h 1904041"/>
                <a:gd name="connsiteX55" fmla="*/ 1433186 w 1887484"/>
                <a:gd name="connsiteY55" fmla="*/ 61996 h 1904041"/>
                <a:gd name="connsiteX56" fmla="*/ 1443977 w 1887484"/>
                <a:gd name="connsiteY56" fmla="*/ 70184 h 1904041"/>
                <a:gd name="connsiteX57" fmla="*/ 1454767 w 1887484"/>
                <a:gd name="connsiteY57" fmla="*/ 79542 h 1904041"/>
                <a:gd name="connsiteX58" fmla="*/ 1467357 w 1887484"/>
                <a:gd name="connsiteY58" fmla="*/ 87730 h 1904041"/>
                <a:gd name="connsiteX59" fmla="*/ 1478147 w 1887484"/>
                <a:gd name="connsiteY59" fmla="*/ 98258 h 1904041"/>
                <a:gd name="connsiteX60" fmla="*/ 1490736 w 1887484"/>
                <a:gd name="connsiteY60" fmla="*/ 107616 h 1904041"/>
                <a:gd name="connsiteX61" fmla="*/ 1501527 w 1887484"/>
                <a:gd name="connsiteY61" fmla="*/ 119313 h 1904041"/>
                <a:gd name="connsiteX62" fmla="*/ 1512318 w 1887484"/>
                <a:gd name="connsiteY62" fmla="*/ 129841 h 1904041"/>
                <a:gd name="connsiteX63" fmla="*/ 1524907 w 1887484"/>
                <a:gd name="connsiteY63" fmla="*/ 141538 h 1904041"/>
                <a:gd name="connsiteX64" fmla="*/ 1535698 w 1887484"/>
                <a:gd name="connsiteY64" fmla="*/ 154405 h 1904041"/>
                <a:gd name="connsiteX65" fmla="*/ 1546489 w 1887484"/>
                <a:gd name="connsiteY65" fmla="*/ 167272 h 1904041"/>
                <a:gd name="connsiteX66" fmla="*/ 1559078 w 1887484"/>
                <a:gd name="connsiteY66" fmla="*/ 180139 h 1904041"/>
                <a:gd name="connsiteX67" fmla="*/ 1569869 w 1887484"/>
                <a:gd name="connsiteY67" fmla="*/ 195346 h 1904041"/>
                <a:gd name="connsiteX68" fmla="*/ 1582458 w 1887484"/>
                <a:gd name="connsiteY68" fmla="*/ 210553 h 1904041"/>
                <a:gd name="connsiteX69" fmla="*/ 1593248 w 1887484"/>
                <a:gd name="connsiteY69" fmla="*/ 225759 h 1904041"/>
                <a:gd name="connsiteX70" fmla="*/ 1604039 w 1887484"/>
                <a:gd name="connsiteY70" fmla="*/ 242135 h 1904041"/>
                <a:gd name="connsiteX71" fmla="*/ 1616628 w 1887484"/>
                <a:gd name="connsiteY71" fmla="*/ 258512 h 1904041"/>
                <a:gd name="connsiteX72" fmla="*/ 1627419 w 1887484"/>
                <a:gd name="connsiteY72" fmla="*/ 277228 h 1904041"/>
                <a:gd name="connsiteX73" fmla="*/ 1640008 w 1887484"/>
                <a:gd name="connsiteY73" fmla="*/ 294774 h 1904041"/>
                <a:gd name="connsiteX74" fmla="*/ 1650799 w 1887484"/>
                <a:gd name="connsiteY74" fmla="*/ 314659 h 1904041"/>
                <a:gd name="connsiteX75" fmla="*/ 1661590 w 1887484"/>
                <a:gd name="connsiteY75" fmla="*/ 334545 h 1904041"/>
                <a:gd name="connsiteX76" fmla="*/ 1674179 w 1887484"/>
                <a:gd name="connsiteY76" fmla="*/ 356770 h 1904041"/>
                <a:gd name="connsiteX77" fmla="*/ 1684970 w 1887484"/>
                <a:gd name="connsiteY77" fmla="*/ 378995 h 1904041"/>
                <a:gd name="connsiteX78" fmla="*/ 1697559 w 1887484"/>
                <a:gd name="connsiteY78" fmla="*/ 402389 h 1904041"/>
                <a:gd name="connsiteX79" fmla="*/ 1708350 w 1887484"/>
                <a:gd name="connsiteY79" fmla="*/ 426954 h 1904041"/>
                <a:gd name="connsiteX80" fmla="*/ 1719140 w 1887484"/>
                <a:gd name="connsiteY80" fmla="*/ 452688 h 1904041"/>
                <a:gd name="connsiteX81" fmla="*/ 1729931 w 1887484"/>
                <a:gd name="connsiteY81" fmla="*/ 480762 h 1904041"/>
                <a:gd name="connsiteX82" fmla="*/ 1742520 w 1887484"/>
                <a:gd name="connsiteY82" fmla="*/ 510005 h 1904041"/>
                <a:gd name="connsiteX83" fmla="*/ 1753311 w 1887484"/>
                <a:gd name="connsiteY83" fmla="*/ 540418 h 1904041"/>
                <a:gd name="connsiteX84" fmla="*/ 1765900 w 1887484"/>
                <a:gd name="connsiteY84" fmla="*/ 573171 h 1904041"/>
                <a:gd name="connsiteX85" fmla="*/ 1776691 w 1887484"/>
                <a:gd name="connsiteY85" fmla="*/ 608263 h 1904041"/>
                <a:gd name="connsiteX86" fmla="*/ 1787482 w 1887484"/>
                <a:gd name="connsiteY86" fmla="*/ 645694 h 1904041"/>
                <a:gd name="connsiteX87" fmla="*/ 1800071 w 1887484"/>
                <a:gd name="connsiteY87" fmla="*/ 686635 h 1904041"/>
                <a:gd name="connsiteX88" fmla="*/ 1810862 w 1887484"/>
                <a:gd name="connsiteY88" fmla="*/ 731085 h 1904041"/>
                <a:gd name="connsiteX89" fmla="*/ 1823451 w 1887484"/>
                <a:gd name="connsiteY89" fmla="*/ 780214 h 1904041"/>
                <a:gd name="connsiteX90" fmla="*/ 1834242 w 1887484"/>
                <a:gd name="connsiteY90" fmla="*/ 836361 h 1904041"/>
                <a:gd name="connsiteX91" fmla="*/ 1845032 w 1887484"/>
                <a:gd name="connsiteY91" fmla="*/ 901867 h 1904041"/>
                <a:gd name="connsiteX92" fmla="*/ 1857621 w 1887484"/>
                <a:gd name="connsiteY92" fmla="*/ 980239 h 1904041"/>
                <a:gd name="connsiteX93" fmla="*/ 1868412 w 1887484"/>
                <a:gd name="connsiteY93" fmla="*/ 1084345 h 1904041"/>
                <a:gd name="connsiteX94" fmla="*/ 1881001 w 1887484"/>
                <a:gd name="connsiteY94" fmla="*/ 1256297 h 1904041"/>
                <a:gd name="connsiteX95" fmla="*/ 1885102 w 1887484"/>
                <a:gd name="connsiteY95" fmla="*/ 1335426 h 1904041"/>
                <a:gd name="connsiteX96" fmla="*/ 1887484 w 1887484"/>
                <a:gd name="connsiteY96" fmla="*/ 1903557 h 1904041"/>
                <a:gd name="connsiteX97" fmla="*/ 0 w 1887484"/>
                <a:gd name="connsiteY97" fmla="*/ 1904041 h 1904041"/>
                <a:gd name="connsiteX98" fmla="*/ 0 w 1887484"/>
                <a:gd name="connsiteY98" fmla="*/ 1482058 h 1904041"/>
                <a:gd name="connsiteX99" fmla="*/ 8809 w 1887484"/>
                <a:gd name="connsiteY99" fmla="*/ 1388477 h 1904041"/>
                <a:gd name="connsiteX100" fmla="*/ 21398 w 1887484"/>
                <a:gd name="connsiteY100" fmla="*/ 1283201 h 1904041"/>
                <a:gd name="connsiteX101" fmla="*/ 32189 w 1887484"/>
                <a:gd name="connsiteY101" fmla="*/ 1190791 h 1904041"/>
                <a:gd name="connsiteX102" fmla="*/ 44778 w 1887484"/>
                <a:gd name="connsiteY102" fmla="*/ 1110080 h 1904041"/>
                <a:gd name="connsiteX103" fmla="*/ 55569 w 1887484"/>
                <a:gd name="connsiteY103" fmla="*/ 1038726 h 1904041"/>
                <a:gd name="connsiteX104" fmla="*/ 66360 w 1887484"/>
                <a:gd name="connsiteY104" fmla="*/ 972051 h 1904041"/>
                <a:gd name="connsiteX105" fmla="*/ 78949 w 1887484"/>
                <a:gd name="connsiteY105" fmla="*/ 911225 h 1904041"/>
                <a:gd name="connsiteX106" fmla="*/ 89740 w 1887484"/>
                <a:gd name="connsiteY106" fmla="*/ 853907 h 1904041"/>
                <a:gd name="connsiteX107" fmla="*/ 102329 w 1887484"/>
                <a:gd name="connsiteY107" fmla="*/ 800100 h 1904041"/>
                <a:gd name="connsiteX108" fmla="*/ 113119 w 1887484"/>
                <a:gd name="connsiteY108" fmla="*/ 750971 h 1904041"/>
                <a:gd name="connsiteX109" fmla="*/ 123910 w 1887484"/>
                <a:gd name="connsiteY109" fmla="*/ 705351 h 1904041"/>
                <a:gd name="connsiteX110" fmla="*/ 136499 w 1887484"/>
                <a:gd name="connsiteY110" fmla="*/ 663240 h 1904041"/>
                <a:gd name="connsiteX111" fmla="*/ 147290 w 1887484"/>
                <a:gd name="connsiteY111" fmla="*/ 624639 h 1904041"/>
                <a:gd name="connsiteX112" fmla="*/ 158081 w 1887484"/>
                <a:gd name="connsiteY112" fmla="*/ 589547 h 1904041"/>
                <a:gd name="connsiteX113" fmla="*/ 170670 w 1887484"/>
                <a:gd name="connsiteY113" fmla="*/ 555625 h 1904041"/>
                <a:gd name="connsiteX114" fmla="*/ 181461 w 1887484"/>
                <a:gd name="connsiteY114" fmla="*/ 525212 h 1904041"/>
                <a:gd name="connsiteX115" fmla="*/ 192251 w 1887484"/>
                <a:gd name="connsiteY115" fmla="*/ 495968 h 1904041"/>
                <a:gd name="connsiteX116" fmla="*/ 204841 w 1887484"/>
                <a:gd name="connsiteY116" fmla="*/ 469064 h 1904041"/>
                <a:gd name="connsiteX117" fmla="*/ 215631 w 1887484"/>
                <a:gd name="connsiteY117" fmla="*/ 442160 h 1904041"/>
                <a:gd name="connsiteX118" fmla="*/ 228221 w 1887484"/>
                <a:gd name="connsiteY118" fmla="*/ 417596 h 1904041"/>
                <a:gd name="connsiteX119" fmla="*/ 239011 w 1887484"/>
                <a:gd name="connsiteY119" fmla="*/ 393031 h 1904041"/>
                <a:gd name="connsiteX120" fmla="*/ 249802 w 1887484"/>
                <a:gd name="connsiteY120" fmla="*/ 370806 h 1904041"/>
                <a:gd name="connsiteX121" fmla="*/ 262391 w 1887484"/>
                <a:gd name="connsiteY121" fmla="*/ 348581 h 1904041"/>
                <a:gd name="connsiteX122" fmla="*/ 273182 w 1887484"/>
                <a:gd name="connsiteY122" fmla="*/ 328696 h 1904041"/>
                <a:gd name="connsiteX123" fmla="*/ 285771 w 1887484"/>
                <a:gd name="connsiteY123" fmla="*/ 308810 h 1904041"/>
                <a:gd name="connsiteX124" fmla="*/ 296562 w 1887484"/>
                <a:gd name="connsiteY124" fmla="*/ 288925 h 1904041"/>
                <a:gd name="connsiteX125" fmla="*/ 307353 w 1887484"/>
                <a:gd name="connsiteY125" fmla="*/ 271379 h 1904041"/>
                <a:gd name="connsiteX126" fmla="*/ 318143 w 1887484"/>
                <a:gd name="connsiteY126" fmla="*/ 253833 h 1904041"/>
                <a:gd name="connsiteX127" fmla="*/ 330733 w 1887484"/>
                <a:gd name="connsiteY127" fmla="*/ 237457 h 1904041"/>
                <a:gd name="connsiteX128" fmla="*/ 343322 w 1887484"/>
                <a:gd name="connsiteY128" fmla="*/ 221080 h 1904041"/>
                <a:gd name="connsiteX129" fmla="*/ 354113 w 1887484"/>
                <a:gd name="connsiteY129" fmla="*/ 205874 h 1904041"/>
                <a:gd name="connsiteX130" fmla="*/ 364903 w 1887484"/>
                <a:gd name="connsiteY130" fmla="*/ 190667 h 1904041"/>
                <a:gd name="connsiteX131" fmla="*/ 375694 w 1887484"/>
                <a:gd name="connsiteY131" fmla="*/ 176630 h 1904041"/>
                <a:gd name="connsiteX132" fmla="*/ 388283 w 1887484"/>
                <a:gd name="connsiteY132" fmla="*/ 163763 h 1904041"/>
                <a:gd name="connsiteX133" fmla="*/ 399074 w 1887484"/>
                <a:gd name="connsiteY133" fmla="*/ 150896 h 1904041"/>
                <a:gd name="connsiteX134" fmla="*/ 411663 w 1887484"/>
                <a:gd name="connsiteY134" fmla="*/ 139199 h 1904041"/>
                <a:gd name="connsiteX135" fmla="*/ 422454 w 1887484"/>
                <a:gd name="connsiteY135" fmla="*/ 127501 h 1904041"/>
                <a:gd name="connsiteX136" fmla="*/ 433245 w 1887484"/>
                <a:gd name="connsiteY136" fmla="*/ 115804 h 1904041"/>
                <a:gd name="connsiteX137" fmla="*/ 445834 w 1887484"/>
                <a:gd name="connsiteY137" fmla="*/ 105276 h 1904041"/>
                <a:gd name="connsiteX138" fmla="*/ 456624 w 1887484"/>
                <a:gd name="connsiteY138" fmla="*/ 95918 h 1904041"/>
                <a:gd name="connsiteX139" fmla="*/ 469214 w 1887484"/>
                <a:gd name="connsiteY139" fmla="*/ 86561 h 1904041"/>
                <a:gd name="connsiteX140" fmla="*/ 480004 w 1887484"/>
                <a:gd name="connsiteY140" fmla="*/ 77203 h 1904041"/>
                <a:gd name="connsiteX141" fmla="*/ 490795 w 1887484"/>
                <a:gd name="connsiteY141" fmla="*/ 69015 h 1904041"/>
                <a:gd name="connsiteX142" fmla="*/ 503384 w 1887484"/>
                <a:gd name="connsiteY142" fmla="*/ 60826 h 1904041"/>
                <a:gd name="connsiteX143" fmla="*/ 514175 w 1887484"/>
                <a:gd name="connsiteY143" fmla="*/ 53808 h 1904041"/>
                <a:gd name="connsiteX144" fmla="*/ 526764 w 1887484"/>
                <a:gd name="connsiteY144" fmla="*/ 46790 h 1904041"/>
                <a:gd name="connsiteX145" fmla="*/ 537555 w 1887484"/>
                <a:gd name="connsiteY145" fmla="*/ 39771 h 1904041"/>
                <a:gd name="connsiteX146" fmla="*/ 548346 w 1887484"/>
                <a:gd name="connsiteY146" fmla="*/ 33922 h 1904041"/>
                <a:gd name="connsiteX147" fmla="*/ 560935 w 1887484"/>
                <a:gd name="connsiteY147" fmla="*/ 28074 h 1904041"/>
                <a:gd name="connsiteX148" fmla="*/ 571726 w 1887484"/>
                <a:gd name="connsiteY148" fmla="*/ 23395 h 1904041"/>
                <a:gd name="connsiteX149" fmla="*/ 582516 w 1887484"/>
                <a:gd name="connsiteY149" fmla="*/ 18716 h 1904041"/>
                <a:gd name="connsiteX150" fmla="*/ 595106 w 1887484"/>
                <a:gd name="connsiteY150" fmla="*/ 14037 h 1904041"/>
                <a:gd name="connsiteX151" fmla="*/ 605896 w 1887484"/>
                <a:gd name="connsiteY151" fmla="*/ 11697 h 1904041"/>
                <a:gd name="connsiteX152" fmla="*/ 618485 w 1887484"/>
                <a:gd name="connsiteY152" fmla="*/ 8188 h 1904041"/>
                <a:gd name="connsiteX153" fmla="*/ 629276 w 1887484"/>
                <a:gd name="connsiteY153" fmla="*/ 5849 h 1904041"/>
                <a:gd name="connsiteX154" fmla="*/ 640067 w 1887484"/>
                <a:gd name="connsiteY154" fmla="*/ 3509 h 1904041"/>
                <a:gd name="connsiteX155" fmla="*/ 652656 w 1887484"/>
                <a:gd name="connsiteY155" fmla="*/ 2340 h 1904041"/>
                <a:gd name="connsiteX156" fmla="*/ 663447 w 1887484"/>
                <a:gd name="connsiteY156" fmla="*/ 1170 h 1904041"/>
                <a:gd name="connsiteX157" fmla="*/ 676036 w 1887484"/>
                <a:gd name="connsiteY15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881060 w 1887484"/>
                <a:gd name="connsiteY18" fmla="*/ 128671 h 1904041"/>
                <a:gd name="connsiteX19" fmla="*/ 1030332 w 1887484"/>
                <a:gd name="connsiteY19" fmla="*/ 170782 h 1904041"/>
                <a:gd name="connsiteX20" fmla="*/ 1042921 w 1887484"/>
                <a:gd name="connsiteY20" fmla="*/ 145047 h 1904041"/>
                <a:gd name="connsiteX21" fmla="*/ 1053712 w 1887484"/>
                <a:gd name="connsiteY21" fmla="*/ 123992 h 1904041"/>
                <a:gd name="connsiteX22" fmla="*/ 1064503 w 1887484"/>
                <a:gd name="connsiteY22" fmla="*/ 105276 h 1904041"/>
                <a:gd name="connsiteX23" fmla="*/ 1077092 w 1887484"/>
                <a:gd name="connsiteY23" fmla="*/ 90070 h 1904041"/>
                <a:gd name="connsiteX24" fmla="*/ 1087882 w 1887484"/>
                <a:gd name="connsiteY24" fmla="*/ 76033 h 1904041"/>
                <a:gd name="connsiteX25" fmla="*/ 1100472 w 1887484"/>
                <a:gd name="connsiteY25" fmla="*/ 63166 h 1904041"/>
                <a:gd name="connsiteX26" fmla="*/ 1111262 w 1887484"/>
                <a:gd name="connsiteY26" fmla="*/ 52638 h 1904041"/>
                <a:gd name="connsiteX27" fmla="*/ 1122053 w 1887484"/>
                <a:gd name="connsiteY27" fmla="*/ 43280 h 1904041"/>
                <a:gd name="connsiteX28" fmla="*/ 1134642 w 1887484"/>
                <a:gd name="connsiteY28" fmla="*/ 35092 h 1904041"/>
                <a:gd name="connsiteX29" fmla="*/ 1145433 w 1887484"/>
                <a:gd name="connsiteY29" fmla="*/ 28074 h 1904041"/>
                <a:gd name="connsiteX30" fmla="*/ 1156224 w 1887484"/>
                <a:gd name="connsiteY30" fmla="*/ 22225 h 1904041"/>
                <a:gd name="connsiteX31" fmla="*/ 1168813 w 1887484"/>
                <a:gd name="connsiteY31" fmla="*/ 16376 h 1904041"/>
                <a:gd name="connsiteX32" fmla="*/ 1179604 w 1887484"/>
                <a:gd name="connsiteY32" fmla="*/ 12867 h 1904041"/>
                <a:gd name="connsiteX33" fmla="*/ 1192193 w 1887484"/>
                <a:gd name="connsiteY33" fmla="*/ 8188 h 1904041"/>
                <a:gd name="connsiteX34" fmla="*/ 1202984 w 1887484"/>
                <a:gd name="connsiteY34" fmla="*/ 5849 h 1904041"/>
                <a:gd name="connsiteX35" fmla="*/ 1213774 w 1887484"/>
                <a:gd name="connsiteY35" fmla="*/ 3509 h 1904041"/>
                <a:gd name="connsiteX36" fmla="*/ 1226364 w 1887484"/>
                <a:gd name="connsiteY36" fmla="*/ 1170 h 1904041"/>
                <a:gd name="connsiteX37" fmla="*/ 1237154 w 1887484"/>
                <a:gd name="connsiteY37" fmla="*/ 1170 h 1904041"/>
                <a:gd name="connsiteX38" fmla="*/ 1249743 w 1887484"/>
                <a:gd name="connsiteY38" fmla="*/ 0 h 1904041"/>
                <a:gd name="connsiteX39" fmla="*/ 1260534 w 1887484"/>
                <a:gd name="connsiteY39" fmla="*/ 0 h 1904041"/>
                <a:gd name="connsiteX40" fmla="*/ 1271325 w 1887484"/>
                <a:gd name="connsiteY40" fmla="*/ 1170 h 1904041"/>
                <a:gd name="connsiteX41" fmla="*/ 1283914 w 1887484"/>
                <a:gd name="connsiteY41" fmla="*/ 2340 h 1904041"/>
                <a:gd name="connsiteX42" fmla="*/ 1294705 w 1887484"/>
                <a:gd name="connsiteY42" fmla="*/ 3509 h 1904041"/>
                <a:gd name="connsiteX43" fmla="*/ 1307294 w 1887484"/>
                <a:gd name="connsiteY43" fmla="*/ 5849 h 1904041"/>
                <a:gd name="connsiteX44" fmla="*/ 1318085 w 1887484"/>
                <a:gd name="connsiteY44" fmla="*/ 8188 h 1904041"/>
                <a:gd name="connsiteX45" fmla="*/ 1328875 w 1887484"/>
                <a:gd name="connsiteY45" fmla="*/ 11697 h 1904041"/>
                <a:gd name="connsiteX46" fmla="*/ 1339666 w 1887484"/>
                <a:gd name="connsiteY46" fmla="*/ 15207 h 1904041"/>
                <a:gd name="connsiteX47" fmla="*/ 1352255 w 1887484"/>
                <a:gd name="connsiteY47" fmla="*/ 19886 h 1904041"/>
                <a:gd name="connsiteX48" fmla="*/ 1363046 w 1887484"/>
                <a:gd name="connsiteY48" fmla="*/ 24565 h 1904041"/>
                <a:gd name="connsiteX49" fmla="*/ 1375635 w 1887484"/>
                <a:gd name="connsiteY49" fmla="*/ 29244 h 1904041"/>
                <a:gd name="connsiteX50" fmla="*/ 1386426 w 1887484"/>
                <a:gd name="connsiteY50" fmla="*/ 35092 h 1904041"/>
                <a:gd name="connsiteX51" fmla="*/ 1397217 w 1887484"/>
                <a:gd name="connsiteY51" fmla="*/ 40941 h 1904041"/>
                <a:gd name="connsiteX52" fmla="*/ 1409806 w 1887484"/>
                <a:gd name="connsiteY52" fmla="*/ 47959 h 1904041"/>
                <a:gd name="connsiteX53" fmla="*/ 1420597 w 1887484"/>
                <a:gd name="connsiteY53" fmla="*/ 54978 h 1904041"/>
                <a:gd name="connsiteX54" fmla="*/ 1433186 w 1887484"/>
                <a:gd name="connsiteY54" fmla="*/ 61996 h 1904041"/>
                <a:gd name="connsiteX55" fmla="*/ 1443977 w 1887484"/>
                <a:gd name="connsiteY55" fmla="*/ 70184 h 1904041"/>
                <a:gd name="connsiteX56" fmla="*/ 1454767 w 1887484"/>
                <a:gd name="connsiteY56" fmla="*/ 79542 h 1904041"/>
                <a:gd name="connsiteX57" fmla="*/ 1467357 w 1887484"/>
                <a:gd name="connsiteY57" fmla="*/ 87730 h 1904041"/>
                <a:gd name="connsiteX58" fmla="*/ 1478147 w 1887484"/>
                <a:gd name="connsiteY58" fmla="*/ 98258 h 1904041"/>
                <a:gd name="connsiteX59" fmla="*/ 1490736 w 1887484"/>
                <a:gd name="connsiteY59" fmla="*/ 107616 h 1904041"/>
                <a:gd name="connsiteX60" fmla="*/ 1501527 w 1887484"/>
                <a:gd name="connsiteY60" fmla="*/ 119313 h 1904041"/>
                <a:gd name="connsiteX61" fmla="*/ 1512318 w 1887484"/>
                <a:gd name="connsiteY61" fmla="*/ 129841 h 1904041"/>
                <a:gd name="connsiteX62" fmla="*/ 1524907 w 1887484"/>
                <a:gd name="connsiteY62" fmla="*/ 141538 h 1904041"/>
                <a:gd name="connsiteX63" fmla="*/ 1535698 w 1887484"/>
                <a:gd name="connsiteY63" fmla="*/ 154405 h 1904041"/>
                <a:gd name="connsiteX64" fmla="*/ 1546489 w 1887484"/>
                <a:gd name="connsiteY64" fmla="*/ 167272 h 1904041"/>
                <a:gd name="connsiteX65" fmla="*/ 1559078 w 1887484"/>
                <a:gd name="connsiteY65" fmla="*/ 180139 h 1904041"/>
                <a:gd name="connsiteX66" fmla="*/ 1569869 w 1887484"/>
                <a:gd name="connsiteY66" fmla="*/ 195346 h 1904041"/>
                <a:gd name="connsiteX67" fmla="*/ 1582458 w 1887484"/>
                <a:gd name="connsiteY67" fmla="*/ 210553 h 1904041"/>
                <a:gd name="connsiteX68" fmla="*/ 1593248 w 1887484"/>
                <a:gd name="connsiteY68" fmla="*/ 225759 h 1904041"/>
                <a:gd name="connsiteX69" fmla="*/ 1604039 w 1887484"/>
                <a:gd name="connsiteY69" fmla="*/ 242135 h 1904041"/>
                <a:gd name="connsiteX70" fmla="*/ 1616628 w 1887484"/>
                <a:gd name="connsiteY70" fmla="*/ 258512 h 1904041"/>
                <a:gd name="connsiteX71" fmla="*/ 1627419 w 1887484"/>
                <a:gd name="connsiteY71" fmla="*/ 277228 h 1904041"/>
                <a:gd name="connsiteX72" fmla="*/ 1640008 w 1887484"/>
                <a:gd name="connsiteY72" fmla="*/ 294774 h 1904041"/>
                <a:gd name="connsiteX73" fmla="*/ 1650799 w 1887484"/>
                <a:gd name="connsiteY73" fmla="*/ 314659 h 1904041"/>
                <a:gd name="connsiteX74" fmla="*/ 1661590 w 1887484"/>
                <a:gd name="connsiteY74" fmla="*/ 334545 h 1904041"/>
                <a:gd name="connsiteX75" fmla="*/ 1674179 w 1887484"/>
                <a:gd name="connsiteY75" fmla="*/ 356770 h 1904041"/>
                <a:gd name="connsiteX76" fmla="*/ 1684970 w 1887484"/>
                <a:gd name="connsiteY76" fmla="*/ 378995 h 1904041"/>
                <a:gd name="connsiteX77" fmla="*/ 1697559 w 1887484"/>
                <a:gd name="connsiteY77" fmla="*/ 402389 h 1904041"/>
                <a:gd name="connsiteX78" fmla="*/ 1708350 w 1887484"/>
                <a:gd name="connsiteY78" fmla="*/ 426954 h 1904041"/>
                <a:gd name="connsiteX79" fmla="*/ 1719140 w 1887484"/>
                <a:gd name="connsiteY79" fmla="*/ 452688 h 1904041"/>
                <a:gd name="connsiteX80" fmla="*/ 1729931 w 1887484"/>
                <a:gd name="connsiteY80" fmla="*/ 480762 h 1904041"/>
                <a:gd name="connsiteX81" fmla="*/ 1742520 w 1887484"/>
                <a:gd name="connsiteY81" fmla="*/ 510005 h 1904041"/>
                <a:gd name="connsiteX82" fmla="*/ 1753311 w 1887484"/>
                <a:gd name="connsiteY82" fmla="*/ 540418 h 1904041"/>
                <a:gd name="connsiteX83" fmla="*/ 1765900 w 1887484"/>
                <a:gd name="connsiteY83" fmla="*/ 573171 h 1904041"/>
                <a:gd name="connsiteX84" fmla="*/ 1776691 w 1887484"/>
                <a:gd name="connsiteY84" fmla="*/ 608263 h 1904041"/>
                <a:gd name="connsiteX85" fmla="*/ 1787482 w 1887484"/>
                <a:gd name="connsiteY85" fmla="*/ 645694 h 1904041"/>
                <a:gd name="connsiteX86" fmla="*/ 1800071 w 1887484"/>
                <a:gd name="connsiteY86" fmla="*/ 686635 h 1904041"/>
                <a:gd name="connsiteX87" fmla="*/ 1810862 w 1887484"/>
                <a:gd name="connsiteY87" fmla="*/ 731085 h 1904041"/>
                <a:gd name="connsiteX88" fmla="*/ 1823451 w 1887484"/>
                <a:gd name="connsiteY88" fmla="*/ 780214 h 1904041"/>
                <a:gd name="connsiteX89" fmla="*/ 1834242 w 1887484"/>
                <a:gd name="connsiteY89" fmla="*/ 836361 h 1904041"/>
                <a:gd name="connsiteX90" fmla="*/ 1845032 w 1887484"/>
                <a:gd name="connsiteY90" fmla="*/ 901867 h 1904041"/>
                <a:gd name="connsiteX91" fmla="*/ 1857621 w 1887484"/>
                <a:gd name="connsiteY91" fmla="*/ 980239 h 1904041"/>
                <a:gd name="connsiteX92" fmla="*/ 1868412 w 1887484"/>
                <a:gd name="connsiteY92" fmla="*/ 1084345 h 1904041"/>
                <a:gd name="connsiteX93" fmla="*/ 1881001 w 1887484"/>
                <a:gd name="connsiteY93" fmla="*/ 1256297 h 1904041"/>
                <a:gd name="connsiteX94" fmla="*/ 1885102 w 1887484"/>
                <a:gd name="connsiteY94" fmla="*/ 1335426 h 1904041"/>
                <a:gd name="connsiteX95" fmla="*/ 1887484 w 1887484"/>
                <a:gd name="connsiteY95" fmla="*/ 1903557 h 1904041"/>
                <a:gd name="connsiteX96" fmla="*/ 0 w 1887484"/>
                <a:gd name="connsiteY96" fmla="*/ 1904041 h 1904041"/>
                <a:gd name="connsiteX97" fmla="*/ 0 w 1887484"/>
                <a:gd name="connsiteY97" fmla="*/ 1482058 h 1904041"/>
                <a:gd name="connsiteX98" fmla="*/ 8809 w 1887484"/>
                <a:gd name="connsiteY98" fmla="*/ 1388477 h 1904041"/>
                <a:gd name="connsiteX99" fmla="*/ 21398 w 1887484"/>
                <a:gd name="connsiteY99" fmla="*/ 1283201 h 1904041"/>
                <a:gd name="connsiteX100" fmla="*/ 32189 w 1887484"/>
                <a:gd name="connsiteY100" fmla="*/ 1190791 h 1904041"/>
                <a:gd name="connsiteX101" fmla="*/ 44778 w 1887484"/>
                <a:gd name="connsiteY101" fmla="*/ 1110080 h 1904041"/>
                <a:gd name="connsiteX102" fmla="*/ 55569 w 1887484"/>
                <a:gd name="connsiteY102" fmla="*/ 1038726 h 1904041"/>
                <a:gd name="connsiteX103" fmla="*/ 66360 w 1887484"/>
                <a:gd name="connsiteY103" fmla="*/ 972051 h 1904041"/>
                <a:gd name="connsiteX104" fmla="*/ 78949 w 1887484"/>
                <a:gd name="connsiteY104" fmla="*/ 911225 h 1904041"/>
                <a:gd name="connsiteX105" fmla="*/ 89740 w 1887484"/>
                <a:gd name="connsiteY105" fmla="*/ 853907 h 1904041"/>
                <a:gd name="connsiteX106" fmla="*/ 102329 w 1887484"/>
                <a:gd name="connsiteY106" fmla="*/ 800100 h 1904041"/>
                <a:gd name="connsiteX107" fmla="*/ 113119 w 1887484"/>
                <a:gd name="connsiteY107" fmla="*/ 750971 h 1904041"/>
                <a:gd name="connsiteX108" fmla="*/ 123910 w 1887484"/>
                <a:gd name="connsiteY108" fmla="*/ 705351 h 1904041"/>
                <a:gd name="connsiteX109" fmla="*/ 136499 w 1887484"/>
                <a:gd name="connsiteY109" fmla="*/ 663240 h 1904041"/>
                <a:gd name="connsiteX110" fmla="*/ 147290 w 1887484"/>
                <a:gd name="connsiteY110" fmla="*/ 624639 h 1904041"/>
                <a:gd name="connsiteX111" fmla="*/ 158081 w 1887484"/>
                <a:gd name="connsiteY111" fmla="*/ 589547 h 1904041"/>
                <a:gd name="connsiteX112" fmla="*/ 170670 w 1887484"/>
                <a:gd name="connsiteY112" fmla="*/ 555625 h 1904041"/>
                <a:gd name="connsiteX113" fmla="*/ 181461 w 1887484"/>
                <a:gd name="connsiteY113" fmla="*/ 525212 h 1904041"/>
                <a:gd name="connsiteX114" fmla="*/ 192251 w 1887484"/>
                <a:gd name="connsiteY114" fmla="*/ 495968 h 1904041"/>
                <a:gd name="connsiteX115" fmla="*/ 204841 w 1887484"/>
                <a:gd name="connsiteY115" fmla="*/ 469064 h 1904041"/>
                <a:gd name="connsiteX116" fmla="*/ 215631 w 1887484"/>
                <a:gd name="connsiteY116" fmla="*/ 442160 h 1904041"/>
                <a:gd name="connsiteX117" fmla="*/ 228221 w 1887484"/>
                <a:gd name="connsiteY117" fmla="*/ 417596 h 1904041"/>
                <a:gd name="connsiteX118" fmla="*/ 239011 w 1887484"/>
                <a:gd name="connsiteY118" fmla="*/ 393031 h 1904041"/>
                <a:gd name="connsiteX119" fmla="*/ 249802 w 1887484"/>
                <a:gd name="connsiteY119" fmla="*/ 370806 h 1904041"/>
                <a:gd name="connsiteX120" fmla="*/ 262391 w 1887484"/>
                <a:gd name="connsiteY120" fmla="*/ 348581 h 1904041"/>
                <a:gd name="connsiteX121" fmla="*/ 273182 w 1887484"/>
                <a:gd name="connsiteY121" fmla="*/ 328696 h 1904041"/>
                <a:gd name="connsiteX122" fmla="*/ 285771 w 1887484"/>
                <a:gd name="connsiteY122" fmla="*/ 308810 h 1904041"/>
                <a:gd name="connsiteX123" fmla="*/ 296562 w 1887484"/>
                <a:gd name="connsiteY123" fmla="*/ 288925 h 1904041"/>
                <a:gd name="connsiteX124" fmla="*/ 307353 w 1887484"/>
                <a:gd name="connsiteY124" fmla="*/ 271379 h 1904041"/>
                <a:gd name="connsiteX125" fmla="*/ 318143 w 1887484"/>
                <a:gd name="connsiteY125" fmla="*/ 253833 h 1904041"/>
                <a:gd name="connsiteX126" fmla="*/ 330733 w 1887484"/>
                <a:gd name="connsiteY126" fmla="*/ 237457 h 1904041"/>
                <a:gd name="connsiteX127" fmla="*/ 343322 w 1887484"/>
                <a:gd name="connsiteY127" fmla="*/ 221080 h 1904041"/>
                <a:gd name="connsiteX128" fmla="*/ 354113 w 1887484"/>
                <a:gd name="connsiteY128" fmla="*/ 205874 h 1904041"/>
                <a:gd name="connsiteX129" fmla="*/ 364903 w 1887484"/>
                <a:gd name="connsiteY129" fmla="*/ 190667 h 1904041"/>
                <a:gd name="connsiteX130" fmla="*/ 375694 w 1887484"/>
                <a:gd name="connsiteY130" fmla="*/ 176630 h 1904041"/>
                <a:gd name="connsiteX131" fmla="*/ 388283 w 1887484"/>
                <a:gd name="connsiteY131" fmla="*/ 163763 h 1904041"/>
                <a:gd name="connsiteX132" fmla="*/ 399074 w 1887484"/>
                <a:gd name="connsiteY132" fmla="*/ 150896 h 1904041"/>
                <a:gd name="connsiteX133" fmla="*/ 411663 w 1887484"/>
                <a:gd name="connsiteY133" fmla="*/ 139199 h 1904041"/>
                <a:gd name="connsiteX134" fmla="*/ 422454 w 1887484"/>
                <a:gd name="connsiteY134" fmla="*/ 127501 h 1904041"/>
                <a:gd name="connsiteX135" fmla="*/ 433245 w 1887484"/>
                <a:gd name="connsiteY135" fmla="*/ 115804 h 1904041"/>
                <a:gd name="connsiteX136" fmla="*/ 445834 w 1887484"/>
                <a:gd name="connsiteY136" fmla="*/ 105276 h 1904041"/>
                <a:gd name="connsiteX137" fmla="*/ 456624 w 1887484"/>
                <a:gd name="connsiteY137" fmla="*/ 95918 h 1904041"/>
                <a:gd name="connsiteX138" fmla="*/ 469214 w 1887484"/>
                <a:gd name="connsiteY138" fmla="*/ 86561 h 1904041"/>
                <a:gd name="connsiteX139" fmla="*/ 480004 w 1887484"/>
                <a:gd name="connsiteY139" fmla="*/ 77203 h 1904041"/>
                <a:gd name="connsiteX140" fmla="*/ 490795 w 1887484"/>
                <a:gd name="connsiteY140" fmla="*/ 69015 h 1904041"/>
                <a:gd name="connsiteX141" fmla="*/ 503384 w 1887484"/>
                <a:gd name="connsiteY141" fmla="*/ 60826 h 1904041"/>
                <a:gd name="connsiteX142" fmla="*/ 514175 w 1887484"/>
                <a:gd name="connsiteY142" fmla="*/ 53808 h 1904041"/>
                <a:gd name="connsiteX143" fmla="*/ 526764 w 1887484"/>
                <a:gd name="connsiteY143" fmla="*/ 46790 h 1904041"/>
                <a:gd name="connsiteX144" fmla="*/ 537555 w 1887484"/>
                <a:gd name="connsiteY144" fmla="*/ 39771 h 1904041"/>
                <a:gd name="connsiteX145" fmla="*/ 548346 w 1887484"/>
                <a:gd name="connsiteY145" fmla="*/ 33922 h 1904041"/>
                <a:gd name="connsiteX146" fmla="*/ 560935 w 1887484"/>
                <a:gd name="connsiteY146" fmla="*/ 28074 h 1904041"/>
                <a:gd name="connsiteX147" fmla="*/ 571726 w 1887484"/>
                <a:gd name="connsiteY147" fmla="*/ 23395 h 1904041"/>
                <a:gd name="connsiteX148" fmla="*/ 582516 w 1887484"/>
                <a:gd name="connsiteY148" fmla="*/ 18716 h 1904041"/>
                <a:gd name="connsiteX149" fmla="*/ 595106 w 1887484"/>
                <a:gd name="connsiteY149" fmla="*/ 14037 h 1904041"/>
                <a:gd name="connsiteX150" fmla="*/ 605896 w 1887484"/>
                <a:gd name="connsiteY150" fmla="*/ 11697 h 1904041"/>
                <a:gd name="connsiteX151" fmla="*/ 618485 w 1887484"/>
                <a:gd name="connsiteY151" fmla="*/ 8188 h 1904041"/>
                <a:gd name="connsiteX152" fmla="*/ 629276 w 1887484"/>
                <a:gd name="connsiteY152" fmla="*/ 5849 h 1904041"/>
                <a:gd name="connsiteX153" fmla="*/ 640067 w 1887484"/>
                <a:gd name="connsiteY153" fmla="*/ 3509 h 1904041"/>
                <a:gd name="connsiteX154" fmla="*/ 652656 w 1887484"/>
                <a:gd name="connsiteY154" fmla="*/ 2340 h 1904041"/>
                <a:gd name="connsiteX155" fmla="*/ 663447 w 1887484"/>
                <a:gd name="connsiteY155" fmla="*/ 1170 h 1904041"/>
                <a:gd name="connsiteX156" fmla="*/ 676036 w 1887484"/>
                <a:gd name="connsiteY15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870269 w 1887484"/>
                <a:gd name="connsiteY17" fmla="*/ 109955 h 1904041"/>
                <a:gd name="connsiteX18" fmla="*/ 1030332 w 1887484"/>
                <a:gd name="connsiteY18" fmla="*/ 170782 h 1904041"/>
                <a:gd name="connsiteX19" fmla="*/ 1042921 w 1887484"/>
                <a:gd name="connsiteY19" fmla="*/ 145047 h 1904041"/>
                <a:gd name="connsiteX20" fmla="*/ 1053712 w 1887484"/>
                <a:gd name="connsiteY20" fmla="*/ 123992 h 1904041"/>
                <a:gd name="connsiteX21" fmla="*/ 1064503 w 1887484"/>
                <a:gd name="connsiteY21" fmla="*/ 105276 h 1904041"/>
                <a:gd name="connsiteX22" fmla="*/ 1077092 w 1887484"/>
                <a:gd name="connsiteY22" fmla="*/ 90070 h 1904041"/>
                <a:gd name="connsiteX23" fmla="*/ 1087882 w 1887484"/>
                <a:gd name="connsiteY23" fmla="*/ 76033 h 1904041"/>
                <a:gd name="connsiteX24" fmla="*/ 1100472 w 1887484"/>
                <a:gd name="connsiteY24" fmla="*/ 63166 h 1904041"/>
                <a:gd name="connsiteX25" fmla="*/ 1111262 w 1887484"/>
                <a:gd name="connsiteY25" fmla="*/ 52638 h 1904041"/>
                <a:gd name="connsiteX26" fmla="*/ 1122053 w 1887484"/>
                <a:gd name="connsiteY26" fmla="*/ 43280 h 1904041"/>
                <a:gd name="connsiteX27" fmla="*/ 1134642 w 1887484"/>
                <a:gd name="connsiteY27" fmla="*/ 35092 h 1904041"/>
                <a:gd name="connsiteX28" fmla="*/ 1145433 w 1887484"/>
                <a:gd name="connsiteY28" fmla="*/ 28074 h 1904041"/>
                <a:gd name="connsiteX29" fmla="*/ 1156224 w 1887484"/>
                <a:gd name="connsiteY29" fmla="*/ 22225 h 1904041"/>
                <a:gd name="connsiteX30" fmla="*/ 1168813 w 1887484"/>
                <a:gd name="connsiteY30" fmla="*/ 16376 h 1904041"/>
                <a:gd name="connsiteX31" fmla="*/ 1179604 w 1887484"/>
                <a:gd name="connsiteY31" fmla="*/ 12867 h 1904041"/>
                <a:gd name="connsiteX32" fmla="*/ 1192193 w 1887484"/>
                <a:gd name="connsiteY32" fmla="*/ 8188 h 1904041"/>
                <a:gd name="connsiteX33" fmla="*/ 1202984 w 1887484"/>
                <a:gd name="connsiteY33" fmla="*/ 5849 h 1904041"/>
                <a:gd name="connsiteX34" fmla="*/ 1213774 w 1887484"/>
                <a:gd name="connsiteY34" fmla="*/ 3509 h 1904041"/>
                <a:gd name="connsiteX35" fmla="*/ 1226364 w 1887484"/>
                <a:gd name="connsiteY35" fmla="*/ 1170 h 1904041"/>
                <a:gd name="connsiteX36" fmla="*/ 1237154 w 1887484"/>
                <a:gd name="connsiteY36" fmla="*/ 1170 h 1904041"/>
                <a:gd name="connsiteX37" fmla="*/ 1249743 w 1887484"/>
                <a:gd name="connsiteY37" fmla="*/ 0 h 1904041"/>
                <a:gd name="connsiteX38" fmla="*/ 1260534 w 1887484"/>
                <a:gd name="connsiteY38" fmla="*/ 0 h 1904041"/>
                <a:gd name="connsiteX39" fmla="*/ 1271325 w 1887484"/>
                <a:gd name="connsiteY39" fmla="*/ 1170 h 1904041"/>
                <a:gd name="connsiteX40" fmla="*/ 1283914 w 1887484"/>
                <a:gd name="connsiteY40" fmla="*/ 2340 h 1904041"/>
                <a:gd name="connsiteX41" fmla="*/ 1294705 w 1887484"/>
                <a:gd name="connsiteY41" fmla="*/ 3509 h 1904041"/>
                <a:gd name="connsiteX42" fmla="*/ 1307294 w 1887484"/>
                <a:gd name="connsiteY42" fmla="*/ 5849 h 1904041"/>
                <a:gd name="connsiteX43" fmla="*/ 1318085 w 1887484"/>
                <a:gd name="connsiteY43" fmla="*/ 8188 h 1904041"/>
                <a:gd name="connsiteX44" fmla="*/ 1328875 w 1887484"/>
                <a:gd name="connsiteY44" fmla="*/ 11697 h 1904041"/>
                <a:gd name="connsiteX45" fmla="*/ 1339666 w 1887484"/>
                <a:gd name="connsiteY45" fmla="*/ 15207 h 1904041"/>
                <a:gd name="connsiteX46" fmla="*/ 1352255 w 1887484"/>
                <a:gd name="connsiteY46" fmla="*/ 19886 h 1904041"/>
                <a:gd name="connsiteX47" fmla="*/ 1363046 w 1887484"/>
                <a:gd name="connsiteY47" fmla="*/ 24565 h 1904041"/>
                <a:gd name="connsiteX48" fmla="*/ 1375635 w 1887484"/>
                <a:gd name="connsiteY48" fmla="*/ 29244 h 1904041"/>
                <a:gd name="connsiteX49" fmla="*/ 1386426 w 1887484"/>
                <a:gd name="connsiteY49" fmla="*/ 35092 h 1904041"/>
                <a:gd name="connsiteX50" fmla="*/ 1397217 w 1887484"/>
                <a:gd name="connsiteY50" fmla="*/ 40941 h 1904041"/>
                <a:gd name="connsiteX51" fmla="*/ 1409806 w 1887484"/>
                <a:gd name="connsiteY51" fmla="*/ 47959 h 1904041"/>
                <a:gd name="connsiteX52" fmla="*/ 1420597 w 1887484"/>
                <a:gd name="connsiteY52" fmla="*/ 54978 h 1904041"/>
                <a:gd name="connsiteX53" fmla="*/ 1433186 w 1887484"/>
                <a:gd name="connsiteY53" fmla="*/ 61996 h 1904041"/>
                <a:gd name="connsiteX54" fmla="*/ 1443977 w 1887484"/>
                <a:gd name="connsiteY54" fmla="*/ 70184 h 1904041"/>
                <a:gd name="connsiteX55" fmla="*/ 1454767 w 1887484"/>
                <a:gd name="connsiteY55" fmla="*/ 79542 h 1904041"/>
                <a:gd name="connsiteX56" fmla="*/ 1467357 w 1887484"/>
                <a:gd name="connsiteY56" fmla="*/ 87730 h 1904041"/>
                <a:gd name="connsiteX57" fmla="*/ 1478147 w 1887484"/>
                <a:gd name="connsiteY57" fmla="*/ 98258 h 1904041"/>
                <a:gd name="connsiteX58" fmla="*/ 1490736 w 1887484"/>
                <a:gd name="connsiteY58" fmla="*/ 107616 h 1904041"/>
                <a:gd name="connsiteX59" fmla="*/ 1501527 w 1887484"/>
                <a:gd name="connsiteY59" fmla="*/ 119313 h 1904041"/>
                <a:gd name="connsiteX60" fmla="*/ 1512318 w 1887484"/>
                <a:gd name="connsiteY60" fmla="*/ 129841 h 1904041"/>
                <a:gd name="connsiteX61" fmla="*/ 1524907 w 1887484"/>
                <a:gd name="connsiteY61" fmla="*/ 141538 h 1904041"/>
                <a:gd name="connsiteX62" fmla="*/ 1535698 w 1887484"/>
                <a:gd name="connsiteY62" fmla="*/ 154405 h 1904041"/>
                <a:gd name="connsiteX63" fmla="*/ 1546489 w 1887484"/>
                <a:gd name="connsiteY63" fmla="*/ 167272 h 1904041"/>
                <a:gd name="connsiteX64" fmla="*/ 1559078 w 1887484"/>
                <a:gd name="connsiteY64" fmla="*/ 180139 h 1904041"/>
                <a:gd name="connsiteX65" fmla="*/ 1569869 w 1887484"/>
                <a:gd name="connsiteY65" fmla="*/ 195346 h 1904041"/>
                <a:gd name="connsiteX66" fmla="*/ 1582458 w 1887484"/>
                <a:gd name="connsiteY66" fmla="*/ 210553 h 1904041"/>
                <a:gd name="connsiteX67" fmla="*/ 1593248 w 1887484"/>
                <a:gd name="connsiteY67" fmla="*/ 225759 h 1904041"/>
                <a:gd name="connsiteX68" fmla="*/ 1604039 w 1887484"/>
                <a:gd name="connsiteY68" fmla="*/ 242135 h 1904041"/>
                <a:gd name="connsiteX69" fmla="*/ 1616628 w 1887484"/>
                <a:gd name="connsiteY69" fmla="*/ 258512 h 1904041"/>
                <a:gd name="connsiteX70" fmla="*/ 1627419 w 1887484"/>
                <a:gd name="connsiteY70" fmla="*/ 277228 h 1904041"/>
                <a:gd name="connsiteX71" fmla="*/ 1640008 w 1887484"/>
                <a:gd name="connsiteY71" fmla="*/ 294774 h 1904041"/>
                <a:gd name="connsiteX72" fmla="*/ 1650799 w 1887484"/>
                <a:gd name="connsiteY72" fmla="*/ 314659 h 1904041"/>
                <a:gd name="connsiteX73" fmla="*/ 1661590 w 1887484"/>
                <a:gd name="connsiteY73" fmla="*/ 334545 h 1904041"/>
                <a:gd name="connsiteX74" fmla="*/ 1674179 w 1887484"/>
                <a:gd name="connsiteY74" fmla="*/ 356770 h 1904041"/>
                <a:gd name="connsiteX75" fmla="*/ 1684970 w 1887484"/>
                <a:gd name="connsiteY75" fmla="*/ 378995 h 1904041"/>
                <a:gd name="connsiteX76" fmla="*/ 1697559 w 1887484"/>
                <a:gd name="connsiteY76" fmla="*/ 402389 h 1904041"/>
                <a:gd name="connsiteX77" fmla="*/ 1708350 w 1887484"/>
                <a:gd name="connsiteY77" fmla="*/ 426954 h 1904041"/>
                <a:gd name="connsiteX78" fmla="*/ 1719140 w 1887484"/>
                <a:gd name="connsiteY78" fmla="*/ 452688 h 1904041"/>
                <a:gd name="connsiteX79" fmla="*/ 1729931 w 1887484"/>
                <a:gd name="connsiteY79" fmla="*/ 480762 h 1904041"/>
                <a:gd name="connsiteX80" fmla="*/ 1742520 w 1887484"/>
                <a:gd name="connsiteY80" fmla="*/ 510005 h 1904041"/>
                <a:gd name="connsiteX81" fmla="*/ 1753311 w 1887484"/>
                <a:gd name="connsiteY81" fmla="*/ 540418 h 1904041"/>
                <a:gd name="connsiteX82" fmla="*/ 1765900 w 1887484"/>
                <a:gd name="connsiteY82" fmla="*/ 573171 h 1904041"/>
                <a:gd name="connsiteX83" fmla="*/ 1776691 w 1887484"/>
                <a:gd name="connsiteY83" fmla="*/ 608263 h 1904041"/>
                <a:gd name="connsiteX84" fmla="*/ 1787482 w 1887484"/>
                <a:gd name="connsiteY84" fmla="*/ 645694 h 1904041"/>
                <a:gd name="connsiteX85" fmla="*/ 1800071 w 1887484"/>
                <a:gd name="connsiteY85" fmla="*/ 686635 h 1904041"/>
                <a:gd name="connsiteX86" fmla="*/ 1810862 w 1887484"/>
                <a:gd name="connsiteY86" fmla="*/ 731085 h 1904041"/>
                <a:gd name="connsiteX87" fmla="*/ 1823451 w 1887484"/>
                <a:gd name="connsiteY87" fmla="*/ 780214 h 1904041"/>
                <a:gd name="connsiteX88" fmla="*/ 1834242 w 1887484"/>
                <a:gd name="connsiteY88" fmla="*/ 836361 h 1904041"/>
                <a:gd name="connsiteX89" fmla="*/ 1845032 w 1887484"/>
                <a:gd name="connsiteY89" fmla="*/ 901867 h 1904041"/>
                <a:gd name="connsiteX90" fmla="*/ 1857621 w 1887484"/>
                <a:gd name="connsiteY90" fmla="*/ 980239 h 1904041"/>
                <a:gd name="connsiteX91" fmla="*/ 1868412 w 1887484"/>
                <a:gd name="connsiteY91" fmla="*/ 1084345 h 1904041"/>
                <a:gd name="connsiteX92" fmla="*/ 1881001 w 1887484"/>
                <a:gd name="connsiteY92" fmla="*/ 1256297 h 1904041"/>
                <a:gd name="connsiteX93" fmla="*/ 1885102 w 1887484"/>
                <a:gd name="connsiteY93" fmla="*/ 1335426 h 1904041"/>
                <a:gd name="connsiteX94" fmla="*/ 1887484 w 1887484"/>
                <a:gd name="connsiteY94" fmla="*/ 1903557 h 1904041"/>
                <a:gd name="connsiteX95" fmla="*/ 0 w 1887484"/>
                <a:gd name="connsiteY95" fmla="*/ 1904041 h 1904041"/>
                <a:gd name="connsiteX96" fmla="*/ 0 w 1887484"/>
                <a:gd name="connsiteY96" fmla="*/ 1482058 h 1904041"/>
                <a:gd name="connsiteX97" fmla="*/ 8809 w 1887484"/>
                <a:gd name="connsiteY97" fmla="*/ 1388477 h 1904041"/>
                <a:gd name="connsiteX98" fmla="*/ 21398 w 1887484"/>
                <a:gd name="connsiteY98" fmla="*/ 1283201 h 1904041"/>
                <a:gd name="connsiteX99" fmla="*/ 32189 w 1887484"/>
                <a:gd name="connsiteY99" fmla="*/ 1190791 h 1904041"/>
                <a:gd name="connsiteX100" fmla="*/ 44778 w 1887484"/>
                <a:gd name="connsiteY100" fmla="*/ 1110080 h 1904041"/>
                <a:gd name="connsiteX101" fmla="*/ 55569 w 1887484"/>
                <a:gd name="connsiteY101" fmla="*/ 1038726 h 1904041"/>
                <a:gd name="connsiteX102" fmla="*/ 66360 w 1887484"/>
                <a:gd name="connsiteY102" fmla="*/ 972051 h 1904041"/>
                <a:gd name="connsiteX103" fmla="*/ 78949 w 1887484"/>
                <a:gd name="connsiteY103" fmla="*/ 911225 h 1904041"/>
                <a:gd name="connsiteX104" fmla="*/ 89740 w 1887484"/>
                <a:gd name="connsiteY104" fmla="*/ 853907 h 1904041"/>
                <a:gd name="connsiteX105" fmla="*/ 102329 w 1887484"/>
                <a:gd name="connsiteY105" fmla="*/ 800100 h 1904041"/>
                <a:gd name="connsiteX106" fmla="*/ 113119 w 1887484"/>
                <a:gd name="connsiteY106" fmla="*/ 750971 h 1904041"/>
                <a:gd name="connsiteX107" fmla="*/ 123910 w 1887484"/>
                <a:gd name="connsiteY107" fmla="*/ 705351 h 1904041"/>
                <a:gd name="connsiteX108" fmla="*/ 136499 w 1887484"/>
                <a:gd name="connsiteY108" fmla="*/ 663240 h 1904041"/>
                <a:gd name="connsiteX109" fmla="*/ 147290 w 1887484"/>
                <a:gd name="connsiteY109" fmla="*/ 624639 h 1904041"/>
                <a:gd name="connsiteX110" fmla="*/ 158081 w 1887484"/>
                <a:gd name="connsiteY110" fmla="*/ 589547 h 1904041"/>
                <a:gd name="connsiteX111" fmla="*/ 170670 w 1887484"/>
                <a:gd name="connsiteY111" fmla="*/ 555625 h 1904041"/>
                <a:gd name="connsiteX112" fmla="*/ 181461 w 1887484"/>
                <a:gd name="connsiteY112" fmla="*/ 525212 h 1904041"/>
                <a:gd name="connsiteX113" fmla="*/ 192251 w 1887484"/>
                <a:gd name="connsiteY113" fmla="*/ 495968 h 1904041"/>
                <a:gd name="connsiteX114" fmla="*/ 204841 w 1887484"/>
                <a:gd name="connsiteY114" fmla="*/ 469064 h 1904041"/>
                <a:gd name="connsiteX115" fmla="*/ 215631 w 1887484"/>
                <a:gd name="connsiteY115" fmla="*/ 442160 h 1904041"/>
                <a:gd name="connsiteX116" fmla="*/ 228221 w 1887484"/>
                <a:gd name="connsiteY116" fmla="*/ 417596 h 1904041"/>
                <a:gd name="connsiteX117" fmla="*/ 239011 w 1887484"/>
                <a:gd name="connsiteY117" fmla="*/ 393031 h 1904041"/>
                <a:gd name="connsiteX118" fmla="*/ 249802 w 1887484"/>
                <a:gd name="connsiteY118" fmla="*/ 370806 h 1904041"/>
                <a:gd name="connsiteX119" fmla="*/ 262391 w 1887484"/>
                <a:gd name="connsiteY119" fmla="*/ 348581 h 1904041"/>
                <a:gd name="connsiteX120" fmla="*/ 273182 w 1887484"/>
                <a:gd name="connsiteY120" fmla="*/ 328696 h 1904041"/>
                <a:gd name="connsiteX121" fmla="*/ 285771 w 1887484"/>
                <a:gd name="connsiteY121" fmla="*/ 308810 h 1904041"/>
                <a:gd name="connsiteX122" fmla="*/ 296562 w 1887484"/>
                <a:gd name="connsiteY122" fmla="*/ 288925 h 1904041"/>
                <a:gd name="connsiteX123" fmla="*/ 307353 w 1887484"/>
                <a:gd name="connsiteY123" fmla="*/ 271379 h 1904041"/>
                <a:gd name="connsiteX124" fmla="*/ 318143 w 1887484"/>
                <a:gd name="connsiteY124" fmla="*/ 253833 h 1904041"/>
                <a:gd name="connsiteX125" fmla="*/ 330733 w 1887484"/>
                <a:gd name="connsiteY125" fmla="*/ 237457 h 1904041"/>
                <a:gd name="connsiteX126" fmla="*/ 343322 w 1887484"/>
                <a:gd name="connsiteY126" fmla="*/ 221080 h 1904041"/>
                <a:gd name="connsiteX127" fmla="*/ 354113 w 1887484"/>
                <a:gd name="connsiteY127" fmla="*/ 205874 h 1904041"/>
                <a:gd name="connsiteX128" fmla="*/ 364903 w 1887484"/>
                <a:gd name="connsiteY128" fmla="*/ 190667 h 1904041"/>
                <a:gd name="connsiteX129" fmla="*/ 375694 w 1887484"/>
                <a:gd name="connsiteY129" fmla="*/ 176630 h 1904041"/>
                <a:gd name="connsiteX130" fmla="*/ 388283 w 1887484"/>
                <a:gd name="connsiteY130" fmla="*/ 163763 h 1904041"/>
                <a:gd name="connsiteX131" fmla="*/ 399074 w 1887484"/>
                <a:gd name="connsiteY131" fmla="*/ 150896 h 1904041"/>
                <a:gd name="connsiteX132" fmla="*/ 411663 w 1887484"/>
                <a:gd name="connsiteY132" fmla="*/ 139199 h 1904041"/>
                <a:gd name="connsiteX133" fmla="*/ 422454 w 1887484"/>
                <a:gd name="connsiteY133" fmla="*/ 127501 h 1904041"/>
                <a:gd name="connsiteX134" fmla="*/ 433245 w 1887484"/>
                <a:gd name="connsiteY134" fmla="*/ 115804 h 1904041"/>
                <a:gd name="connsiteX135" fmla="*/ 445834 w 1887484"/>
                <a:gd name="connsiteY135" fmla="*/ 105276 h 1904041"/>
                <a:gd name="connsiteX136" fmla="*/ 456624 w 1887484"/>
                <a:gd name="connsiteY136" fmla="*/ 95918 h 1904041"/>
                <a:gd name="connsiteX137" fmla="*/ 469214 w 1887484"/>
                <a:gd name="connsiteY137" fmla="*/ 86561 h 1904041"/>
                <a:gd name="connsiteX138" fmla="*/ 480004 w 1887484"/>
                <a:gd name="connsiteY138" fmla="*/ 77203 h 1904041"/>
                <a:gd name="connsiteX139" fmla="*/ 490795 w 1887484"/>
                <a:gd name="connsiteY139" fmla="*/ 69015 h 1904041"/>
                <a:gd name="connsiteX140" fmla="*/ 503384 w 1887484"/>
                <a:gd name="connsiteY140" fmla="*/ 60826 h 1904041"/>
                <a:gd name="connsiteX141" fmla="*/ 514175 w 1887484"/>
                <a:gd name="connsiteY141" fmla="*/ 53808 h 1904041"/>
                <a:gd name="connsiteX142" fmla="*/ 526764 w 1887484"/>
                <a:gd name="connsiteY142" fmla="*/ 46790 h 1904041"/>
                <a:gd name="connsiteX143" fmla="*/ 537555 w 1887484"/>
                <a:gd name="connsiteY143" fmla="*/ 39771 h 1904041"/>
                <a:gd name="connsiteX144" fmla="*/ 548346 w 1887484"/>
                <a:gd name="connsiteY144" fmla="*/ 33922 h 1904041"/>
                <a:gd name="connsiteX145" fmla="*/ 560935 w 1887484"/>
                <a:gd name="connsiteY145" fmla="*/ 28074 h 1904041"/>
                <a:gd name="connsiteX146" fmla="*/ 571726 w 1887484"/>
                <a:gd name="connsiteY146" fmla="*/ 23395 h 1904041"/>
                <a:gd name="connsiteX147" fmla="*/ 582516 w 1887484"/>
                <a:gd name="connsiteY147" fmla="*/ 18716 h 1904041"/>
                <a:gd name="connsiteX148" fmla="*/ 595106 w 1887484"/>
                <a:gd name="connsiteY148" fmla="*/ 14037 h 1904041"/>
                <a:gd name="connsiteX149" fmla="*/ 605896 w 1887484"/>
                <a:gd name="connsiteY149" fmla="*/ 11697 h 1904041"/>
                <a:gd name="connsiteX150" fmla="*/ 618485 w 1887484"/>
                <a:gd name="connsiteY150" fmla="*/ 8188 h 1904041"/>
                <a:gd name="connsiteX151" fmla="*/ 629276 w 1887484"/>
                <a:gd name="connsiteY151" fmla="*/ 5849 h 1904041"/>
                <a:gd name="connsiteX152" fmla="*/ 640067 w 1887484"/>
                <a:gd name="connsiteY152" fmla="*/ 3509 h 1904041"/>
                <a:gd name="connsiteX153" fmla="*/ 652656 w 1887484"/>
                <a:gd name="connsiteY153" fmla="*/ 2340 h 1904041"/>
                <a:gd name="connsiteX154" fmla="*/ 663447 w 1887484"/>
                <a:gd name="connsiteY154" fmla="*/ 1170 h 1904041"/>
                <a:gd name="connsiteX155" fmla="*/ 676036 w 1887484"/>
                <a:gd name="connsiteY15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859479 w 1887484"/>
                <a:gd name="connsiteY16" fmla="*/ 93579 h 1904041"/>
                <a:gd name="connsiteX17" fmla="*/ 1030332 w 1887484"/>
                <a:gd name="connsiteY17" fmla="*/ 170782 h 1904041"/>
                <a:gd name="connsiteX18" fmla="*/ 1042921 w 1887484"/>
                <a:gd name="connsiteY18" fmla="*/ 145047 h 1904041"/>
                <a:gd name="connsiteX19" fmla="*/ 1053712 w 1887484"/>
                <a:gd name="connsiteY19" fmla="*/ 123992 h 1904041"/>
                <a:gd name="connsiteX20" fmla="*/ 1064503 w 1887484"/>
                <a:gd name="connsiteY20" fmla="*/ 105276 h 1904041"/>
                <a:gd name="connsiteX21" fmla="*/ 1077092 w 1887484"/>
                <a:gd name="connsiteY21" fmla="*/ 90070 h 1904041"/>
                <a:gd name="connsiteX22" fmla="*/ 1087882 w 1887484"/>
                <a:gd name="connsiteY22" fmla="*/ 76033 h 1904041"/>
                <a:gd name="connsiteX23" fmla="*/ 1100472 w 1887484"/>
                <a:gd name="connsiteY23" fmla="*/ 63166 h 1904041"/>
                <a:gd name="connsiteX24" fmla="*/ 1111262 w 1887484"/>
                <a:gd name="connsiteY24" fmla="*/ 52638 h 1904041"/>
                <a:gd name="connsiteX25" fmla="*/ 1122053 w 1887484"/>
                <a:gd name="connsiteY25" fmla="*/ 43280 h 1904041"/>
                <a:gd name="connsiteX26" fmla="*/ 1134642 w 1887484"/>
                <a:gd name="connsiteY26" fmla="*/ 35092 h 1904041"/>
                <a:gd name="connsiteX27" fmla="*/ 1145433 w 1887484"/>
                <a:gd name="connsiteY27" fmla="*/ 28074 h 1904041"/>
                <a:gd name="connsiteX28" fmla="*/ 1156224 w 1887484"/>
                <a:gd name="connsiteY28" fmla="*/ 22225 h 1904041"/>
                <a:gd name="connsiteX29" fmla="*/ 1168813 w 1887484"/>
                <a:gd name="connsiteY29" fmla="*/ 16376 h 1904041"/>
                <a:gd name="connsiteX30" fmla="*/ 1179604 w 1887484"/>
                <a:gd name="connsiteY30" fmla="*/ 12867 h 1904041"/>
                <a:gd name="connsiteX31" fmla="*/ 1192193 w 1887484"/>
                <a:gd name="connsiteY31" fmla="*/ 8188 h 1904041"/>
                <a:gd name="connsiteX32" fmla="*/ 1202984 w 1887484"/>
                <a:gd name="connsiteY32" fmla="*/ 5849 h 1904041"/>
                <a:gd name="connsiteX33" fmla="*/ 1213774 w 1887484"/>
                <a:gd name="connsiteY33" fmla="*/ 3509 h 1904041"/>
                <a:gd name="connsiteX34" fmla="*/ 1226364 w 1887484"/>
                <a:gd name="connsiteY34" fmla="*/ 1170 h 1904041"/>
                <a:gd name="connsiteX35" fmla="*/ 1237154 w 1887484"/>
                <a:gd name="connsiteY35" fmla="*/ 1170 h 1904041"/>
                <a:gd name="connsiteX36" fmla="*/ 1249743 w 1887484"/>
                <a:gd name="connsiteY36" fmla="*/ 0 h 1904041"/>
                <a:gd name="connsiteX37" fmla="*/ 1260534 w 1887484"/>
                <a:gd name="connsiteY37" fmla="*/ 0 h 1904041"/>
                <a:gd name="connsiteX38" fmla="*/ 1271325 w 1887484"/>
                <a:gd name="connsiteY38" fmla="*/ 1170 h 1904041"/>
                <a:gd name="connsiteX39" fmla="*/ 1283914 w 1887484"/>
                <a:gd name="connsiteY39" fmla="*/ 2340 h 1904041"/>
                <a:gd name="connsiteX40" fmla="*/ 1294705 w 1887484"/>
                <a:gd name="connsiteY40" fmla="*/ 3509 h 1904041"/>
                <a:gd name="connsiteX41" fmla="*/ 1307294 w 1887484"/>
                <a:gd name="connsiteY41" fmla="*/ 5849 h 1904041"/>
                <a:gd name="connsiteX42" fmla="*/ 1318085 w 1887484"/>
                <a:gd name="connsiteY42" fmla="*/ 8188 h 1904041"/>
                <a:gd name="connsiteX43" fmla="*/ 1328875 w 1887484"/>
                <a:gd name="connsiteY43" fmla="*/ 11697 h 1904041"/>
                <a:gd name="connsiteX44" fmla="*/ 1339666 w 1887484"/>
                <a:gd name="connsiteY44" fmla="*/ 15207 h 1904041"/>
                <a:gd name="connsiteX45" fmla="*/ 1352255 w 1887484"/>
                <a:gd name="connsiteY45" fmla="*/ 19886 h 1904041"/>
                <a:gd name="connsiteX46" fmla="*/ 1363046 w 1887484"/>
                <a:gd name="connsiteY46" fmla="*/ 24565 h 1904041"/>
                <a:gd name="connsiteX47" fmla="*/ 1375635 w 1887484"/>
                <a:gd name="connsiteY47" fmla="*/ 29244 h 1904041"/>
                <a:gd name="connsiteX48" fmla="*/ 1386426 w 1887484"/>
                <a:gd name="connsiteY48" fmla="*/ 35092 h 1904041"/>
                <a:gd name="connsiteX49" fmla="*/ 1397217 w 1887484"/>
                <a:gd name="connsiteY49" fmla="*/ 40941 h 1904041"/>
                <a:gd name="connsiteX50" fmla="*/ 1409806 w 1887484"/>
                <a:gd name="connsiteY50" fmla="*/ 47959 h 1904041"/>
                <a:gd name="connsiteX51" fmla="*/ 1420597 w 1887484"/>
                <a:gd name="connsiteY51" fmla="*/ 54978 h 1904041"/>
                <a:gd name="connsiteX52" fmla="*/ 1433186 w 1887484"/>
                <a:gd name="connsiteY52" fmla="*/ 61996 h 1904041"/>
                <a:gd name="connsiteX53" fmla="*/ 1443977 w 1887484"/>
                <a:gd name="connsiteY53" fmla="*/ 70184 h 1904041"/>
                <a:gd name="connsiteX54" fmla="*/ 1454767 w 1887484"/>
                <a:gd name="connsiteY54" fmla="*/ 79542 h 1904041"/>
                <a:gd name="connsiteX55" fmla="*/ 1467357 w 1887484"/>
                <a:gd name="connsiteY55" fmla="*/ 87730 h 1904041"/>
                <a:gd name="connsiteX56" fmla="*/ 1478147 w 1887484"/>
                <a:gd name="connsiteY56" fmla="*/ 98258 h 1904041"/>
                <a:gd name="connsiteX57" fmla="*/ 1490736 w 1887484"/>
                <a:gd name="connsiteY57" fmla="*/ 107616 h 1904041"/>
                <a:gd name="connsiteX58" fmla="*/ 1501527 w 1887484"/>
                <a:gd name="connsiteY58" fmla="*/ 119313 h 1904041"/>
                <a:gd name="connsiteX59" fmla="*/ 1512318 w 1887484"/>
                <a:gd name="connsiteY59" fmla="*/ 129841 h 1904041"/>
                <a:gd name="connsiteX60" fmla="*/ 1524907 w 1887484"/>
                <a:gd name="connsiteY60" fmla="*/ 141538 h 1904041"/>
                <a:gd name="connsiteX61" fmla="*/ 1535698 w 1887484"/>
                <a:gd name="connsiteY61" fmla="*/ 154405 h 1904041"/>
                <a:gd name="connsiteX62" fmla="*/ 1546489 w 1887484"/>
                <a:gd name="connsiteY62" fmla="*/ 167272 h 1904041"/>
                <a:gd name="connsiteX63" fmla="*/ 1559078 w 1887484"/>
                <a:gd name="connsiteY63" fmla="*/ 180139 h 1904041"/>
                <a:gd name="connsiteX64" fmla="*/ 1569869 w 1887484"/>
                <a:gd name="connsiteY64" fmla="*/ 195346 h 1904041"/>
                <a:gd name="connsiteX65" fmla="*/ 1582458 w 1887484"/>
                <a:gd name="connsiteY65" fmla="*/ 210553 h 1904041"/>
                <a:gd name="connsiteX66" fmla="*/ 1593248 w 1887484"/>
                <a:gd name="connsiteY66" fmla="*/ 225759 h 1904041"/>
                <a:gd name="connsiteX67" fmla="*/ 1604039 w 1887484"/>
                <a:gd name="connsiteY67" fmla="*/ 242135 h 1904041"/>
                <a:gd name="connsiteX68" fmla="*/ 1616628 w 1887484"/>
                <a:gd name="connsiteY68" fmla="*/ 258512 h 1904041"/>
                <a:gd name="connsiteX69" fmla="*/ 1627419 w 1887484"/>
                <a:gd name="connsiteY69" fmla="*/ 277228 h 1904041"/>
                <a:gd name="connsiteX70" fmla="*/ 1640008 w 1887484"/>
                <a:gd name="connsiteY70" fmla="*/ 294774 h 1904041"/>
                <a:gd name="connsiteX71" fmla="*/ 1650799 w 1887484"/>
                <a:gd name="connsiteY71" fmla="*/ 314659 h 1904041"/>
                <a:gd name="connsiteX72" fmla="*/ 1661590 w 1887484"/>
                <a:gd name="connsiteY72" fmla="*/ 334545 h 1904041"/>
                <a:gd name="connsiteX73" fmla="*/ 1674179 w 1887484"/>
                <a:gd name="connsiteY73" fmla="*/ 356770 h 1904041"/>
                <a:gd name="connsiteX74" fmla="*/ 1684970 w 1887484"/>
                <a:gd name="connsiteY74" fmla="*/ 378995 h 1904041"/>
                <a:gd name="connsiteX75" fmla="*/ 1697559 w 1887484"/>
                <a:gd name="connsiteY75" fmla="*/ 402389 h 1904041"/>
                <a:gd name="connsiteX76" fmla="*/ 1708350 w 1887484"/>
                <a:gd name="connsiteY76" fmla="*/ 426954 h 1904041"/>
                <a:gd name="connsiteX77" fmla="*/ 1719140 w 1887484"/>
                <a:gd name="connsiteY77" fmla="*/ 452688 h 1904041"/>
                <a:gd name="connsiteX78" fmla="*/ 1729931 w 1887484"/>
                <a:gd name="connsiteY78" fmla="*/ 480762 h 1904041"/>
                <a:gd name="connsiteX79" fmla="*/ 1742520 w 1887484"/>
                <a:gd name="connsiteY79" fmla="*/ 510005 h 1904041"/>
                <a:gd name="connsiteX80" fmla="*/ 1753311 w 1887484"/>
                <a:gd name="connsiteY80" fmla="*/ 540418 h 1904041"/>
                <a:gd name="connsiteX81" fmla="*/ 1765900 w 1887484"/>
                <a:gd name="connsiteY81" fmla="*/ 573171 h 1904041"/>
                <a:gd name="connsiteX82" fmla="*/ 1776691 w 1887484"/>
                <a:gd name="connsiteY82" fmla="*/ 608263 h 1904041"/>
                <a:gd name="connsiteX83" fmla="*/ 1787482 w 1887484"/>
                <a:gd name="connsiteY83" fmla="*/ 645694 h 1904041"/>
                <a:gd name="connsiteX84" fmla="*/ 1800071 w 1887484"/>
                <a:gd name="connsiteY84" fmla="*/ 686635 h 1904041"/>
                <a:gd name="connsiteX85" fmla="*/ 1810862 w 1887484"/>
                <a:gd name="connsiteY85" fmla="*/ 731085 h 1904041"/>
                <a:gd name="connsiteX86" fmla="*/ 1823451 w 1887484"/>
                <a:gd name="connsiteY86" fmla="*/ 780214 h 1904041"/>
                <a:gd name="connsiteX87" fmla="*/ 1834242 w 1887484"/>
                <a:gd name="connsiteY87" fmla="*/ 836361 h 1904041"/>
                <a:gd name="connsiteX88" fmla="*/ 1845032 w 1887484"/>
                <a:gd name="connsiteY88" fmla="*/ 901867 h 1904041"/>
                <a:gd name="connsiteX89" fmla="*/ 1857621 w 1887484"/>
                <a:gd name="connsiteY89" fmla="*/ 980239 h 1904041"/>
                <a:gd name="connsiteX90" fmla="*/ 1868412 w 1887484"/>
                <a:gd name="connsiteY90" fmla="*/ 1084345 h 1904041"/>
                <a:gd name="connsiteX91" fmla="*/ 1881001 w 1887484"/>
                <a:gd name="connsiteY91" fmla="*/ 1256297 h 1904041"/>
                <a:gd name="connsiteX92" fmla="*/ 1885102 w 1887484"/>
                <a:gd name="connsiteY92" fmla="*/ 1335426 h 1904041"/>
                <a:gd name="connsiteX93" fmla="*/ 1887484 w 1887484"/>
                <a:gd name="connsiteY93" fmla="*/ 1903557 h 1904041"/>
                <a:gd name="connsiteX94" fmla="*/ 0 w 1887484"/>
                <a:gd name="connsiteY94" fmla="*/ 1904041 h 1904041"/>
                <a:gd name="connsiteX95" fmla="*/ 0 w 1887484"/>
                <a:gd name="connsiteY95" fmla="*/ 1482058 h 1904041"/>
                <a:gd name="connsiteX96" fmla="*/ 8809 w 1887484"/>
                <a:gd name="connsiteY96" fmla="*/ 1388477 h 1904041"/>
                <a:gd name="connsiteX97" fmla="*/ 21398 w 1887484"/>
                <a:gd name="connsiteY97" fmla="*/ 1283201 h 1904041"/>
                <a:gd name="connsiteX98" fmla="*/ 32189 w 1887484"/>
                <a:gd name="connsiteY98" fmla="*/ 1190791 h 1904041"/>
                <a:gd name="connsiteX99" fmla="*/ 44778 w 1887484"/>
                <a:gd name="connsiteY99" fmla="*/ 1110080 h 1904041"/>
                <a:gd name="connsiteX100" fmla="*/ 55569 w 1887484"/>
                <a:gd name="connsiteY100" fmla="*/ 1038726 h 1904041"/>
                <a:gd name="connsiteX101" fmla="*/ 66360 w 1887484"/>
                <a:gd name="connsiteY101" fmla="*/ 972051 h 1904041"/>
                <a:gd name="connsiteX102" fmla="*/ 78949 w 1887484"/>
                <a:gd name="connsiteY102" fmla="*/ 911225 h 1904041"/>
                <a:gd name="connsiteX103" fmla="*/ 89740 w 1887484"/>
                <a:gd name="connsiteY103" fmla="*/ 853907 h 1904041"/>
                <a:gd name="connsiteX104" fmla="*/ 102329 w 1887484"/>
                <a:gd name="connsiteY104" fmla="*/ 800100 h 1904041"/>
                <a:gd name="connsiteX105" fmla="*/ 113119 w 1887484"/>
                <a:gd name="connsiteY105" fmla="*/ 750971 h 1904041"/>
                <a:gd name="connsiteX106" fmla="*/ 123910 w 1887484"/>
                <a:gd name="connsiteY106" fmla="*/ 705351 h 1904041"/>
                <a:gd name="connsiteX107" fmla="*/ 136499 w 1887484"/>
                <a:gd name="connsiteY107" fmla="*/ 663240 h 1904041"/>
                <a:gd name="connsiteX108" fmla="*/ 147290 w 1887484"/>
                <a:gd name="connsiteY108" fmla="*/ 624639 h 1904041"/>
                <a:gd name="connsiteX109" fmla="*/ 158081 w 1887484"/>
                <a:gd name="connsiteY109" fmla="*/ 589547 h 1904041"/>
                <a:gd name="connsiteX110" fmla="*/ 170670 w 1887484"/>
                <a:gd name="connsiteY110" fmla="*/ 555625 h 1904041"/>
                <a:gd name="connsiteX111" fmla="*/ 181461 w 1887484"/>
                <a:gd name="connsiteY111" fmla="*/ 525212 h 1904041"/>
                <a:gd name="connsiteX112" fmla="*/ 192251 w 1887484"/>
                <a:gd name="connsiteY112" fmla="*/ 495968 h 1904041"/>
                <a:gd name="connsiteX113" fmla="*/ 204841 w 1887484"/>
                <a:gd name="connsiteY113" fmla="*/ 469064 h 1904041"/>
                <a:gd name="connsiteX114" fmla="*/ 215631 w 1887484"/>
                <a:gd name="connsiteY114" fmla="*/ 442160 h 1904041"/>
                <a:gd name="connsiteX115" fmla="*/ 228221 w 1887484"/>
                <a:gd name="connsiteY115" fmla="*/ 417596 h 1904041"/>
                <a:gd name="connsiteX116" fmla="*/ 239011 w 1887484"/>
                <a:gd name="connsiteY116" fmla="*/ 393031 h 1904041"/>
                <a:gd name="connsiteX117" fmla="*/ 249802 w 1887484"/>
                <a:gd name="connsiteY117" fmla="*/ 370806 h 1904041"/>
                <a:gd name="connsiteX118" fmla="*/ 262391 w 1887484"/>
                <a:gd name="connsiteY118" fmla="*/ 348581 h 1904041"/>
                <a:gd name="connsiteX119" fmla="*/ 273182 w 1887484"/>
                <a:gd name="connsiteY119" fmla="*/ 328696 h 1904041"/>
                <a:gd name="connsiteX120" fmla="*/ 285771 w 1887484"/>
                <a:gd name="connsiteY120" fmla="*/ 308810 h 1904041"/>
                <a:gd name="connsiteX121" fmla="*/ 296562 w 1887484"/>
                <a:gd name="connsiteY121" fmla="*/ 288925 h 1904041"/>
                <a:gd name="connsiteX122" fmla="*/ 307353 w 1887484"/>
                <a:gd name="connsiteY122" fmla="*/ 271379 h 1904041"/>
                <a:gd name="connsiteX123" fmla="*/ 318143 w 1887484"/>
                <a:gd name="connsiteY123" fmla="*/ 253833 h 1904041"/>
                <a:gd name="connsiteX124" fmla="*/ 330733 w 1887484"/>
                <a:gd name="connsiteY124" fmla="*/ 237457 h 1904041"/>
                <a:gd name="connsiteX125" fmla="*/ 343322 w 1887484"/>
                <a:gd name="connsiteY125" fmla="*/ 221080 h 1904041"/>
                <a:gd name="connsiteX126" fmla="*/ 354113 w 1887484"/>
                <a:gd name="connsiteY126" fmla="*/ 205874 h 1904041"/>
                <a:gd name="connsiteX127" fmla="*/ 364903 w 1887484"/>
                <a:gd name="connsiteY127" fmla="*/ 190667 h 1904041"/>
                <a:gd name="connsiteX128" fmla="*/ 375694 w 1887484"/>
                <a:gd name="connsiteY128" fmla="*/ 176630 h 1904041"/>
                <a:gd name="connsiteX129" fmla="*/ 388283 w 1887484"/>
                <a:gd name="connsiteY129" fmla="*/ 163763 h 1904041"/>
                <a:gd name="connsiteX130" fmla="*/ 399074 w 1887484"/>
                <a:gd name="connsiteY130" fmla="*/ 150896 h 1904041"/>
                <a:gd name="connsiteX131" fmla="*/ 411663 w 1887484"/>
                <a:gd name="connsiteY131" fmla="*/ 139199 h 1904041"/>
                <a:gd name="connsiteX132" fmla="*/ 422454 w 1887484"/>
                <a:gd name="connsiteY132" fmla="*/ 127501 h 1904041"/>
                <a:gd name="connsiteX133" fmla="*/ 433245 w 1887484"/>
                <a:gd name="connsiteY133" fmla="*/ 115804 h 1904041"/>
                <a:gd name="connsiteX134" fmla="*/ 445834 w 1887484"/>
                <a:gd name="connsiteY134" fmla="*/ 105276 h 1904041"/>
                <a:gd name="connsiteX135" fmla="*/ 456624 w 1887484"/>
                <a:gd name="connsiteY135" fmla="*/ 95918 h 1904041"/>
                <a:gd name="connsiteX136" fmla="*/ 469214 w 1887484"/>
                <a:gd name="connsiteY136" fmla="*/ 86561 h 1904041"/>
                <a:gd name="connsiteX137" fmla="*/ 480004 w 1887484"/>
                <a:gd name="connsiteY137" fmla="*/ 77203 h 1904041"/>
                <a:gd name="connsiteX138" fmla="*/ 490795 w 1887484"/>
                <a:gd name="connsiteY138" fmla="*/ 69015 h 1904041"/>
                <a:gd name="connsiteX139" fmla="*/ 503384 w 1887484"/>
                <a:gd name="connsiteY139" fmla="*/ 60826 h 1904041"/>
                <a:gd name="connsiteX140" fmla="*/ 514175 w 1887484"/>
                <a:gd name="connsiteY140" fmla="*/ 53808 h 1904041"/>
                <a:gd name="connsiteX141" fmla="*/ 526764 w 1887484"/>
                <a:gd name="connsiteY141" fmla="*/ 46790 h 1904041"/>
                <a:gd name="connsiteX142" fmla="*/ 537555 w 1887484"/>
                <a:gd name="connsiteY142" fmla="*/ 39771 h 1904041"/>
                <a:gd name="connsiteX143" fmla="*/ 548346 w 1887484"/>
                <a:gd name="connsiteY143" fmla="*/ 33922 h 1904041"/>
                <a:gd name="connsiteX144" fmla="*/ 560935 w 1887484"/>
                <a:gd name="connsiteY144" fmla="*/ 28074 h 1904041"/>
                <a:gd name="connsiteX145" fmla="*/ 571726 w 1887484"/>
                <a:gd name="connsiteY145" fmla="*/ 23395 h 1904041"/>
                <a:gd name="connsiteX146" fmla="*/ 582516 w 1887484"/>
                <a:gd name="connsiteY146" fmla="*/ 18716 h 1904041"/>
                <a:gd name="connsiteX147" fmla="*/ 595106 w 1887484"/>
                <a:gd name="connsiteY147" fmla="*/ 14037 h 1904041"/>
                <a:gd name="connsiteX148" fmla="*/ 605896 w 1887484"/>
                <a:gd name="connsiteY148" fmla="*/ 11697 h 1904041"/>
                <a:gd name="connsiteX149" fmla="*/ 618485 w 1887484"/>
                <a:gd name="connsiteY149" fmla="*/ 8188 h 1904041"/>
                <a:gd name="connsiteX150" fmla="*/ 629276 w 1887484"/>
                <a:gd name="connsiteY150" fmla="*/ 5849 h 1904041"/>
                <a:gd name="connsiteX151" fmla="*/ 640067 w 1887484"/>
                <a:gd name="connsiteY151" fmla="*/ 3509 h 1904041"/>
                <a:gd name="connsiteX152" fmla="*/ 652656 w 1887484"/>
                <a:gd name="connsiteY152" fmla="*/ 2340 h 1904041"/>
                <a:gd name="connsiteX153" fmla="*/ 663447 w 1887484"/>
                <a:gd name="connsiteY153" fmla="*/ 1170 h 1904041"/>
                <a:gd name="connsiteX154" fmla="*/ 676036 w 1887484"/>
                <a:gd name="connsiteY15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846889 w 1887484"/>
                <a:gd name="connsiteY15" fmla="*/ 78372 h 1904041"/>
                <a:gd name="connsiteX16" fmla="*/ 1030332 w 1887484"/>
                <a:gd name="connsiteY16" fmla="*/ 170782 h 1904041"/>
                <a:gd name="connsiteX17" fmla="*/ 1042921 w 1887484"/>
                <a:gd name="connsiteY17" fmla="*/ 145047 h 1904041"/>
                <a:gd name="connsiteX18" fmla="*/ 1053712 w 1887484"/>
                <a:gd name="connsiteY18" fmla="*/ 123992 h 1904041"/>
                <a:gd name="connsiteX19" fmla="*/ 1064503 w 1887484"/>
                <a:gd name="connsiteY19" fmla="*/ 105276 h 1904041"/>
                <a:gd name="connsiteX20" fmla="*/ 1077092 w 1887484"/>
                <a:gd name="connsiteY20" fmla="*/ 90070 h 1904041"/>
                <a:gd name="connsiteX21" fmla="*/ 1087882 w 1887484"/>
                <a:gd name="connsiteY21" fmla="*/ 76033 h 1904041"/>
                <a:gd name="connsiteX22" fmla="*/ 1100472 w 1887484"/>
                <a:gd name="connsiteY22" fmla="*/ 63166 h 1904041"/>
                <a:gd name="connsiteX23" fmla="*/ 1111262 w 1887484"/>
                <a:gd name="connsiteY23" fmla="*/ 52638 h 1904041"/>
                <a:gd name="connsiteX24" fmla="*/ 1122053 w 1887484"/>
                <a:gd name="connsiteY24" fmla="*/ 43280 h 1904041"/>
                <a:gd name="connsiteX25" fmla="*/ 1134642 w 1887484"/>
                <a:gd name="connsiteY25" fmla="*/ 35092 h 1904041"/>
                <a:gd name="connsiteX26" fmla="*/ 1145433 w 1887484"/>
                <a:gd name="connsiteY26" fmla="*/ 28074 h 1904041"/>
                <a:gd name="connsiteX27" fmla="*/ 1156224 w 1887484"/>
                <a:gd name="connsiteY27" fmla="*/ 22225 h 1904041"/>
                <a:gd name="connsiteX28" fmla="*/ 1168813 w 1887484"/>
                <a:gd name="connsiteY28" fmla="*/ 16376 h 1904041"/>
                <a:gd name="connsiteX29" fmla="*/ 1179604 w 1887484"/>
                <a:gd name="connsiteY29" fmla="*/ 12867 h 1904041"/>
                <a:gd name="connsiteX30" fmla="*/ 1192193 w 1887484"/>
                <a:gd name="connsiteY30" fmla="*/ 8188 h 1904041"/>
                <a:gd name="connsiteX31" fmla="*/ 1202984 w 1887484"/>
                <a:gd name="connsiteY31" fmla="*/ 5849 h 1904041"/>
                <a:gd name="connsiteX32" fmla="*/ 1213774 w 1887484"/>
                <a:gd name="connsiteY32" fmla="*/ 3509 h 1904041"/>
                <a:gd name="connsiteX33" fmla="*/ 1226364 w 1887484"/>
                <a:gd name="connsiteY33" fmla="*/ 1170 h 1904041"/>
                <a:gd name="connsiteX34" fmla="*/ 1237154 w 1887484"/>
                <a:gd name="connsiteY34" fmla="*/ 1170 h 1904041"/>
                <a:gd name="connsiteX35" fmla="*/ 1249743 w 1887484"/>
                <a:gd name="connsiteY35" fmla="*/ 0 h 1904041"/>
                <a:gd name="connsiteX36" fmla="*/ 1260534 w 1887484"/>
                <a:gd name="connsiteY36" fmla="*/ 0 h 1904041"/>
                <a:gd name="connsiteX37" fmla="*/ 1271325 w 1887484"/>
                <a:gd name="connsiteY37" fmla="*/ 1170 h 1904041"/>
                <a:gd name="connsiteX38" fmla="*/ 1283914 w 1887484"/>
                <a:gd name="connsiteY38" fmla="*/ 2340 h 1904041"/>
                <a:gd name="connsiteX39" fmla="*/ 1294705 w 1887484"/>
                <a:gd name="connsiteY39" fmla="*/ 3509 h 1904041"/>
                <a:gd name="connsiteX40" fmla="*/ 1307294 w 1887484"/>
                <a:gd name="connsiteY40" fmla="*/ 5849 h 1904041"/>
                <a:gd name="connsiteX41" fmla="*/ 1318085 w 1887484"/>
                <a:gd name="connsiteY41" fmla="*/ 8188 h 1904041"/>
                <a:gd name="connsiteX42" fmla="*/ 1328875 w 1887484"/>
                <a:gd name="connsiteY42" fmla="*/ 11697 h 1904041"/>
                <a:gd name="connsiteX43" fmla="*/ 1339666 w 1887484"/>
                <a:gd name="connsiteY43" fmla="*/ 15207 h 1904041"/>
                <a:gd name="connsiteX44" fmla="*/ 1352255 w 1887484"/>
                <a:gd name="connsiteY44" fmla="*/ 19886 h 1904041"/>
                <a:gd name="connsiteX45" fmla="*/ 1363046 w 1887484"/>
                <a:gd name="connsiteY45" fmla="*/ 24565 h 1904041"/>
                <a:gd name="connsiteX46" fmla="*/ 1375635 w 1887484"/>
                <a:gd name="connsiteY46" fmla="*/ 29244 h 1904041"/>
                <a:gd name="connsiteX47" fmla="*/ 1386426 w 1887484"/>
                <a:gd name="connsiteY47" fmla="*/ 35092 h 1904041"/>
                <a:gd name="connsiteX48" fmla="*/ 1397217 w 1887484"/>
                <a:gd name="connsiteY48" fmla="*/ 40941 h 1904041"/>
                <a:gd name="connsiteX49" fmla="*/ 1409806 w 1887484"/>
                <a:gd name="connsiteY49" fmla="*/ 47959 h 1904041"/>
                <a:gd name="connsiteX50" fmla="*/ 1420597 w 1887484"/>
                <a:gd name="connsiteY50" fmla="*/ 54978 h 1904041"/>
                <a:gd name="connsiteX51" fmla="*/ 1433186 w 1887484"/>
                <a:gd name="connsiteY51" fmla="*/ 61996 h 1904041"/>
                <a:gd name="connsiteX52" fmla="*/ 1443977 w 1887484"/>
                <a:gd name="connsiteY52" fmla="*/ 70184 h 1904041"/>
                <a:gd name="connsiteX53" fmla="*/ 1454767 w 1887484"/>
                <a:gd name="connsiteY53" fmla="*/ 79542 h 1904041"/>
                <a:gd name="connsiteX54" fmla="*/ 1467357 w 1887484"/>
                <a:gd name="connsiteY54" fmla="*/ 87730 h 1904041"/>
                <a:gd name="connsiteX55" fmla="*/ 1478147 w 1887484"/>
                <a:gd name="connsiteY55" fmla="*/ 98258 h 1904041"/>
                <a:gd name="connsiteX56" fmla="*/ 1490736 w 1887484"/>
                <a:gd name="connsiteY56" fmla="*/ 107616 h 1904041"/>
                <a:gd name="connsiteX57" fmla="*/ 1501527 w 1887484"/>
                <a:gd name="connsiteY57" fmla="*/ 119313 h 1904041"/>
                <a:gd name="connsiteX58" fmla="*/ 1512318 w 1887484"/>
                <a:gd name="connsiteY58" fmla="*/ 129841 h 1904041"/>
                <a:gd name="connsiteX59" fmla="*/ 1524907 w 1887484"/>
                <a:gd name="connsiteY59" fmla="*/ 141538 h 1904041"/>
                <a:gd name="connsiteX60" fmla="*/ 1535698 w 1887484"/>
                <a:gd name="connsiteY60" fmla="*/ 154405 h 1904041"/>
                <a:gd name="connsiteX61" fmla="*/ 1546489 w 1887484"/>
                <a:gd name="connsiteY61" fmla="*/ 167272 h 1904041"/>
                <a:gd name="connsiteX62" fmla="*/ 1559078 w 1887484"/>
                <a:gd name="connsiteY62" fmla="*/ 180139 h 1904041"/>
                <a:gd name="connsiteX63" fmla="*/ 1569869 w 1887484"/>
                <a:gd name="connsiteY63" fmla="*/ 195346 h 1904041"/>
                <a:gd name="connsiteX64" fmla="*/ 1582458 w 1887484"/>
                <a:gd name="connsiteY64" fmla="*/ 210553 h 1904041"/>
                <a:gd name="connsiteX65" fmla="*/ 1593248 w 1887484"/>
                <a:gd name="connsiteY65" fmla="*/ 225759 h 1904041"/>
                <a:gd name="connsiteX66" fmla="*/ 1604039 w 1887484"/>
                <a:gd name="connsiteY66" fmla="*/ 242135 h 1904041"/>
                <a:gd name="connsiteX67" fmla="*/ 1616628 w 1887484"/>
                <a:gd name="connsiteY67" fmla="*/ 258512 h 1904041"/>
                <a:gd name="connsiteX68" fmla="*/ 1627419 w 1887484"/>
                <a:gd name="connsiteY68" fmla="*/ 277228 h 1904041"/>
                <a:gd name="connsiteX69" fmla="*/ 1640008 w 1887484"/>
                <a:gd name="connsiteY69" fmla="*/ 294774 h 1904041"/>
                <a:gd name="connsiteX70" fmla="*/ 1650799 w 1887484"/>
                <a:gd name="connsiteY70" fmla="*/ 314659 h 1904041"/>
                <a:gd name="connsiteX71" fmla="*/ 1661590 w 1887484"/>
                <a:gd name="connsiteY71" fmla="*/ 334545 h 1904041"/>
                <a:gd name="connsiteX72" fmla="*/ 1674179 w 1887484"/>
                <a:gd name="connsiteY72" fmla="*/ 356770 h 1904041"/>
                <a:gd name="connsiteX73" fmla="*/ 1684970 w 1887484"/>
                <a:gd name="connsiteY73" fmla="*/ 378995 h 1904041"/>
                <a:gd name="connsiteX74" fmla="*/ 1697559 w 1887484"/>
                <a:gd name="connsiteY74" fmla="*/ 402389 h 1904041"/>
                <a:gd name="connsiteX75" fmla="*/ 1708350 w 1887484"/>
                <a:gd name="connsiteY75" fmla="*/ 426954 h 1904041"/>
                <a:gd name="connsiteX76" fmla="*/ 1719140 w 1887484"/>
                <a:gd name="connsiteY76" fmla="*/ 452688 h 1904041"/>
                <a:gd name="connsiteX77" fmla="*/ 1729931 w 1887484"/>
                <a:gd name="connsiteY77" fmla="*/ 480762 h 1904041"/>
                <a:gd name="connsiteX78" fmla="*/ 1742520 w 1887484"/>
                <a:gd name="connsiteY78" fmla="*/ 510005 h 1904041"/>
                <a:gd name="connsiteX79" fmla="*/ 1753311 w 1887484"/>
                <a:gd name="connsiteY79" fmla="*/ 540418 h 1904041"/>
                <a:gd name="connsiteX80" fmla="*/ 1765900 w 1887484"/>
                <a:gd name="connsiteY80" fmla="*/ 573171 h 1904041"/>
                <a:gd name="connsiteX81" fmla="*/ 1776691 w 1887484"/>
                <a:gd name="connsiteY81" fmla="*/ 608263 h 1904041"/>
                <a:gd name="connsiteX82" fmla="*/ 1787482 w 1887484"/>
                <a:gd name="connsiteY82" fmla="*/ 645694 h 1904041"/>
                <a:gd name="connsiteX83" fmla="*/ 1800071 w 1887484"/>
                <a:gd name="connsiteY83" fmla="*/ 686635 h 1904041"/>
                <a:gd name="connsiteX84" fmla="*/ 1810862 w 1887484"/>
                <a:gd name="connsiteY84" fmla="*/ 731085 h 1904041"/>
                <a:gd name="connsiteX85" fmla="*/ 1823451 w 1887484"/>
                <a:gd name="connsiteY85" fmla="*/ 780214 h 1904041"/>
                <a:gd name="connsiteX86" fmla="*/ 1834242 w 1887484"/>
                <a:gd name="connsiteY86" fmla="*/ 836361 h 1904041"/>
                <a:gd name="connsiteX87" fmla="*/ 1845032 w 1887484"/>
                <a:gd name="connsiteY87" fmla="*/ 901867 h 1904041"/>
                <a:gd name="connsiteX88" fmla="*/ 1857621 w 1887484"/>
                <a:gd name="connsiteY88" fmla="*/ 980239 h 1904041"/>
                <a:gd name="connsiteX89" fmla="*/ 1868412 w 1887484"/>
                <a:gd name="connsiteY89" fmla="*/ 1084345 h 1904041"/>
                <a:gd name="connsiteX90" fmla="*/ 1881001 w 1887484"/>
                <a:gd name="connsiteY90" fmla="*/ 1256297 h 1904041"/>
                <a:gd name="connsiteX91" fmla="*/ 1885102 w 1887484"/>
                <a:gd name="connsiteY91" fmla="*/ 1335426 h 1904041"/>
                <a:gd name="connsiteX92" fmla="*/ 1887484 w 1887484"/>
                <a:gd name="connsiteY92" fmla="*/ 1903557 h 1904041"/>
                <a:gd name="connsiteX93" fmla="*/ 0 w 1887484"/>
                <a:gd name="connsiteY93" fmla="*/ 1904041 h 1904041"/>
                <a:gd name="connsiteX94" fmla="*/ 0 w 1887484"/>
                <a:gd name="connsiteY94" fmla="*/ 1482058 h 1904041"/>
                <a:gd name="connsiteX95" fmla="*/ 8809 w 1887484"/>
                <a:gd name="connsiteY95" fmla="*/ 1388477 h 1904041"/>
                <a:gd name="connsiteX96" fmla="*/ 21398 w 1887484"/>
                <a:gd name="connsiteY96" fmla="*/ 1283201 h 1904041"/>
                <a:gd name="connsiteX97" fmla="*/ 32189 w 1887484"/>
                <a:gd name="connsiteY97" fmla="*/ 1190791 h 1904041"/>
                <a:gd name="connsiteX98" fmla="*/ 44778 w 1887484"/>
                <a:gd name="connsiteY98" fmla="*/ 1110080 h 1904041"/>
                <a:gd name="connsiteX99" fmla="*/ 55569 w 1887484"/>
                <a:gd name="connsiteY99" fmla="*/ 1038726 h 1904041"/>
                <a:gd name="connsiteX100" fmla="*/ 66360 w 1887484"/>
                <a:gd name="connsiteY100" fmla="*/ 972051 h 1904041"/>
                <a:gd name="connsiteX101" fmla="*/ 78949 w 1887484"/>
                <a:gd name="connsiteY101" fmla="*/ 911225 h 1904041"/>
                <a:gd name="connsiteX102" fmla="*/ 89740 w 1887484"/>
                <a:gd name="connsiteY102" fmla="*/ 853907 h 1904041"/>
                <a:gd name="connsiteX103" fmla="*/ 102329 w 1887484"/>
                <a:gd name="connsiteY103" fmla="*/ 800100 h 1904041"/>
                <a:gd name="connsiteX104" fmla="*/ 113119 w 1887484"/>
                <a:gd name="connsiteY104" fmla="*/ 750971 h 1904041"/>
                <a:gd name="connsiteX105" fmla="*/ 123910 w 1887484"/>
                <a:gd name="connsiteY105" fmla="*/ 705351 h 1904041"/>
                <a:gd name="connsiteX106" fmla="*/ 136499 w 1887484"/>
                <a:gd name="connsiteY106" fmla="*/ 663240 h 1904041"/>
                <a:gd name="connsiteX107" fmla="*/ 147290 w 1887484"/>
                <a:gd name="connsiteY107" fmla="*/ 624639 h 1904041"/>
                <a:gd name="connsiteX108" fmla="*/ 158081 w 1887484"/>
                <a:gd name="connsiteY108" fmla="*/ 589547 h 1904041"/>
                <a:gd name="connsiteX109" fmla="*/ 170670 w 1887484"/>
                <a:gd name="connsiteY109" fmla="*/ 555625 h 1904041"/>
                <a:gd name="connsiteX110" fmla="*/ 181461 w 1887484"/>
                <a:gd name="connsiteY110" fmla="*/ 525212 h 1904041"/>
                <a:gd name="connsiteX111" fmla="*/ 192251 w 1887484"/>
                <a:gd name="connsiteY111" fmla="*/ 495968 h 1904041"/>
                <a:gd name="connsiteX112" fmla="*/ 204841 w 1887484"/>
                <a:gd name="connsiteY112" fmla="*/ 469064 h 1904041"/>
                <a:gd name="connsiteX113" fmla="*/ 215631 w 1887484"/>
                <a:gd name="connsiteY113" fmla="*/ 442160 h 1904041"/>
                <a:gd name="connsiteX114" fmla="*/ 228221 w 1887484"/>
                <a:gd name="connsiteY114" fmla="*/ 417596 h 1904041"/>
                <a:gd name="connsiteX115" fmla="*/ 239011 w 1887484"/>
                <a:gd name="connsiteY115" fmla="*/ 393031 h 1904041"/>
                <a:gd name="connsiteX116" fmla="*/ 249802 w 1887484"/>
                <a:gd name="connsiteY116" fmla="*/ 370806 h 1904041"/>
                <a:gd name="connsiteX117" fmla="*/ 262391 w 1887484"/>
                <a:gd name="connsiteY117" fmla="*/ 348581 h 1904041"/>
                <a:gd name="connsiteX118" fmla="*/ 273182 w 1887484"/>
                <a:gd name="connsiteY118" fmla="*/ 328696 h 1904041"/>
                <a:gd name="connsiteX119" fmla="*/ 285771 w 1887484"/>
                <a:gd name="connsiteY119" fmla="*/ 308810 h 1904041"/>
                <a:gd name="connsiteX120" fmla="*/ 296562 w 1887484"/>
                <a:gd name="connsiteY120" fmla="*/ 288925 h 1904041"/>
                <a:gd name="connsiteX121" fmla="*/ 307353 w 1887484"/>
                <a:gd name="connsiteY121" fmla="*/ 271379 h 1904041"/>
                <a:gd name="connsiteX122" fmla="*/ 318143 w 1887484"/>
                <a:gd name="connsiteY122" fmla="*/ 253833 h 1904041"/>
                <a:gd name="connsiteX123" fmla="*/ 330733 w 1887484"/>
                <a:gd name="connsiteY123" fmla="*/ 237457 h 1904041"/>
                <a:gd name="connsiteX124" fmla="*/ 343322 w 1887484"/>
                <a:gd name="connsiteY124" fmla="*/ 221080 h 1904041"/>
                <a:gd name="connsiteX125" fmla="*/ 354113 w 1887484"/>
                <a:gd name="connsiteY125" fmla="*/ 205874 h 1904041"/>
                <a:gd name="connsiteX126" fmla="*/ 364903 w 1887484"/>
                <a:gd name="connsiteY126" fmla="*/ 190667 h 1904041"/>
                <a:gd name="connsiteX127" fmla="*/ 375694 w 1887484"/>
                <a:gd name="connsiteY127" fmla="*/ 176630 h 1904041"/>
                <a:gd name="connsiteX128" fmla="*/ 388283 w 1887484"/>
                <a:gd name="connsiteY128" fmla="*/ 163763 h 1904041"/>
                <a:gd name="connsiteX129" fmla="*/ 399074 w 1887484"/>
                <a:gd name="connsiteY129" fmla="*/ 150896 h 1904041"/>
                <a:gd name="connsiteX130" fmla="*/ 411663 w 1887484"/>
                <a:gd name="connsiteY130" fmla="*/ 139199 h 1904041"/>
                <a:gd name="connsiteX131" fmla="*/ 422454 w 1887484"/>
                <a:gd name="connsiteY131" fmla="*/ 127501 h 1904041"/>
                <a:gd name="connsiteX132" fmla="*/ 433245 w 1887484"/>
                <a:gd name="connsiteY132" fmla="*/ 115804 h 1904041"/>
                <a:gd name="connsiteX133" fmla="*/ 445834 w 1887484"/>
                <a:gd name="connsiteY133" fmla="*/ 105276 h 1904041"/>
                <a:gd name="connsiteX134" fmla="*/ 456624 w 1887484"/>
                <a:gd name="connsiteY134" fmla="*/ 95918 h 1904041"/>
                <a:gd name="connsiteX135" fmla="*/ 469214 w 1887484"/>
                <a:gd name="connsiteY135" fmla="*/ 86561 h 1904041"/>
                <a:gd name="connsiteX136" fmla="*/ 480004 w 1887484"/>
                <a:gd name="connsiteY136" fmla="*/ 77203 h 1904041"/>
                <a:gd name="connsiteX137" fmla="*/ 490795 w 1887484"/>
                <a:gd name="connsiteY137" fmla="*/ 69015 h 1904041"/>
                <a:gd name="connsiteX138" fmla="*/ 503384 w 1887484"/>
                <a:gd name="connsiteY138" fmla="*/ 60826 h 1904041"/>
                <a:gd name="connsiteX139" fmla="*/ 514175 w 1887484"/>
                <a:gd name="connsiteY139" fmla="*/ 53808 h 1904041"/>
                <a:gd name="connsiteX140" fmla="*/ 526764 w 1887484"/>
                <a:gd name="connsiteY140" fmla="*/ 46790 h 1904041"/>
                <a:gd name="connsiteX141" fmla="*/ 537555 w 1887484"/>
                <a:gd name="connsiteY141" fmla="*/ 39771 h 1904041"/>
                <a:gd name="connsiteX142" fmla="*/ 548346 w 1887484"/>
                <a:gd name="connsiteY142" fmla="*/ 33922 h 1904041"/>
                <a:gd name="connsiteX143" fmla="*/ 560935 w 1887484"/>
                <a:gd name="connsiteY143" fmla="*/ 28074 h 1904041"/>
                <a:gd name="connsiteX144" fmla="*/ 571726 w 1887484"/>
                <a:gd name="connsiteY144" fmla="*/ 23395 h 1904041"/>
                <a:gd name="connsiteX145" fmla="*/ 582516 w 1887484"/>
                <a:gd name="connsiteY145" fmla="*/ 18716 h 1904041"/>
                <a:gd name="connsiteX146" fmla="*/ 595106 w 1887484"/>
                <a:gd name="connsiteY146" fmla="*/ 14037 h 1904041"/>
                <a:gd name="connsiteX147" fmla="*/ 605896 w 1887484"/>
                <a:gd name="connsiteY147" fmla="*/ 11697 h 1904041"/>
                <a:gd name="connsiteX148" fmla="*/ 618485 w 1887484"/>
                <a:gd name="connsiteY148" fmla="*/ 8188 h 1904041"/>
                <a:gd name="connsiteX149" fmla="*/ 629276 w 1887484"/>
                <a:gd name="connsiteY149" fmla="*/ 5849 h 1904041"/>
                <a:gd name="connsiteX150" fmla="*/ 640067 w 1887484"/>
                <a:gd name="connsiteY150" fmla="*/ 3509 h 1904041"/>
                <a:gd name="connsiteX151" fmla="*/ 652656 w 1887484"/>
                <a:gd name="connsiteY151" fmla="*/ 2340 h 1904041"/>
                <a:gd name="connsiteX152" fmla="*/ 663447 w 1887484"/>
                <a:gd name="connsiteY152" fmla="*/ 1170 h 1904041"/>
                <a:gd name="connsiteX153" fmla="*/ 676036 w 1887484"/>
                <a:gd name="connsiteY15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30332 w 1887484"/>
                <a:gd name="connsiteY15" fmla="*/ 170782 h 1904041"/>
                <a:gd name="connsiteX16" fmla="*/ 1042921 w 1887484"/>
                <a:gd name="connsiteY16" fmla="*/ 145047 h 1904041"/>
                <a:gd name="connsiteX17" fmla="*/ 1053712 w 1887484"/>
                <a:gd name="connsiteY17" fmla="*/ 123992 h 1904041"/>
                <a:gd name="connsiteX18" fmla="*/ 1064503 w 1887484"/>
                <a:gd name="connsiteY18" fmla="*/ 105276 h 1904041"/>
                <a:gd name="connsiteX19" fmla="*/ 1077092 w 1887484"/>
                <a:gd name="connsiteY19" fmla="*/ 90070 h 1904041"/>
                <a:gd name="connsiteX20" fmla="*/ 1087882 w 1887484"/>
                <a:gd name="connsiteY20" fmla="*/ 76033 h 1904041"/>
                <a:gd name="connsiteX21" fmla="*/ 1100472 w 1887484"/>
                <a:gd name="connsiteY21" fmla="*/ 63166 h 1904041"/>
                <a:gd name="connsiteX22" fmla="*/ 1111262 w 1887484"/>
                <a:gd name="connsiteY22" fmla="*/ 52638 h 1904041"/>
                <a:gd name="connsiteX23" fmla="*/ 1122053 w 1887484"/>
                <a:gd name="connsiteY23" fmla="*/ 43280 h 1904041"/>
                <a:gd name="connsiteX24" fmla="*/ 1134642 w 1887484"/>
                <a:gd name="connsiteY24" fmla="*/ 35092 h 1904041"/>
                <a:gd name="connsiteX25" fmla="*/ 1145433 w 1887484"/>
                <a:gd name="connsiteY25" fmla="*/ 28074 h 1904041"/>
                <a:gd name="connsiteX26" fmla="*/ 1156224 w 1887484"/>
                <a:gd name="connsiteY26" fmla="*/ 22225 h 1904041"/>
                <a:gd name="connsiteX27" fmla="*/ 1168813 w 1887484"/>
                <a:gd name="connsiteY27" fmla="*/ 16376 h 1904041"/>
                <a:gd name="connsiteX28" fmla="*/ 1179604 w 1887484"/>
                <a:gd name="connsiteY28" fmla="*/ 12867 h 1904041"/>
                <a:gd name="connsiteX29" fmla="*/ 1192193 w 1887484"/>
                <a:gd name="connsiteY29" fmla="*/ 8188 h 1904041"/>
                <a:gd name="connsiteX30" fmla="*/ 1202984 w 1887484"/>
                <a:gd name="connsiteY30" fmla="*/ 5849 h 1904041"/>
                <a:gd name="connsiteX31" fmla="*/ 1213774 w 1887484"/>
                <a:gd name="connsiteY31" fmla="*/ 3509 h 1904041"/>
                <a:gd name="connsiteX32" fmla="*/ 1226364 w 1887484"/>
                <a:gd name="connsiteY32" fmla="*/ 1170 h 1904041"/>
                <a:gd name="connsiteX33" fmla="*/ 1237154 w 1887484"/>
                <a:gd name="connsiteY33" fmla="*/ 1170 h 1904041"/>
                <a:gd name="connsiteX34" fmla="*/ 1249743 w 1887484"/>
                <a:gd name="connsiteY34" fmla="*/ 0 h 1904041"/>
                <a:gd name="connsiteX35" fmla="*/ 1260534 w 1887484"/>
                <a:gd name="connsiteY35" fmla="*/ 0 h 1904041"/>
                <a:gd name="connsiteX36" fmla="*/ 1271325 w 1887484"/>
                <a:gd name="connsiteY36" fmla="*/ 1170 h 1904041"/>
                <a:gd name="connsiteX37" fmla="*/ 1283914 w 1887484"/>
                <a:gd name="connsiteY37" fmla="*/ 2340 h 1904041"/>
                <a:gd name="connsiteX38" fmla="*/ 1294705 w 1887484"/>
                <a:gd name="connsiteY38" fmla="*/ 3509 h 1904041"/>
                <a:gd name="connsiteX39" fmla="*/ 1307294 w 1887484"/>
                <a:gd name="connsiteY39" fmla="*/ 5849 h 1904041"/>
                <a:gd name="connsiteX40" fmla="*/ 1318085 w 1887484"/>
                <a:gd name="connsiteY40" fmla="*/ 8188 h 1904041"/>
                <a:gd name="connsiteX41" fmla="*/ 1328875 w 1887484"/>
                <a:gd name="connsiteY41" fmla="*/ 11697 h 1904041"/>
                <a:gd name="connsiteX42" fmla="*/ 1339666 w 1887484"/>
                <a:gd name="connsiteY42" fmla="*/ 15207 h 1904041"/>
                <a:gd name="connsiteX43" fmla="*/ 1352255 w 1887484"/>
                <a:gd name="connsiteY43" fmla="*/ 19886 h 1904041"/>
                <a:gd name="connsiteX44" fmla="*/ 1363046 w 1887484"/>
                <a:gd name="connsiteY44" fmla="*/ 24565 h 1904041"/>
                <a:gd name="connsiteX45" fmla="*/ 1375635 w 1887484"/>
                <a:gd name="connsiteY45" fmla="*/ 29244 h 1904041"/>
                <a:gd name="connsiteX46" fmla="*/ 1386426 w 1887484"/>
                <a:gd name="connsiteY46" fmla="*/ 35092 h 1904041"/>
                <a:gd name="connsiteX47" fmla="*/ 1397217 w 1887484"/>
                <a:gd name="connsiteY47" fmla="*/ 40941 h 1904041"/>
                <a:gd name="connsiteX48" fmla="*/ 1409806 w 1887484"/>
                <a:gd name="connsiteY48" fmla="*/ 47959 h 1904041"/>
                <a:gd name="connsiteX49" fmla="*/ 1420597 w 1887484"/>
                <a:gd name="connsiteY49" fmla="*/ 54978 h 1904041"/>
                <a:gd name="connsiteX50" fmla="*/ 1433186 w 1887484"/>
                <a:gd name="connsiteY50" fmla="*/ 61996 h 1904041"/>
                <a:gd name="connsiteX51" fmla="*/ 1443977 w 1887484"/>
                <a:gd name="connsiteY51" fmla="*/ 70184 h 1904041"/>
                <a:gd name="connsiteX52" fmla="*/ 1454767 w 1887484"/>
                <a:gd name="connsiteY52" fmla="*/ 79542 h 1904041"/>
                <a:gd name="connsiteX53" fmla="*/ 1467357 w 1887484"/>
                <a:gd name="connsiteY53" fmla="*/ 87730 h 1904041"/>
                <a:gd name="connsiteX54" fmla="*/ 1478147 w 1887484"/>
                <a:gd name="connsiteY54" fmla="*/ 98258 h 1904041"/>
                <a:gd name="connsiteX55" fmla="*/ 1490736 w 1887484"/>
                <a:gd name="connsiteY55" fmla="*/ 107616 h 1904041"/>
                <a:gd name="connsiteX56" fmla="*/ 1501527 w 1887484"/>
                <a:gd name="connsiteY56" fmla="*/ 119313 h 1904041"/>
                <a:gd name="connsiteX57" fmla="*/ 1512318 w 1887484"/>
                <a:gd name="connsiteY57" fmla="*/ 129841 h 1904041"/>
                <a:gd name="connsiteX58" fmla="*/ 1524907 w 1887484"/>
                <a:gd name="connsiteY58" fmla="*/ 141538 h 1904041"/>
                <a:gd name="connsiteX59" fmla="*/ 1535698 w 1887484"/>
                <a:gd name="connsiteY59" fmla="*/ 154405 h 1904041"/>
                <a:gd name="connsiteX60" fmla="*/ 1546489 w 1887484"/>
                <a:gd name="connsiteY60" fmla="*/ 167272 h 1904041"/>
                <a:gd name="connsiteX61" fmla="*/ 1559078 w 1887484"/>
                <a:gd name="connsiteY61" fmla="*/ 180139 h 1904041"/>
                <a:gd name="connsiteX62" fmla="*/ 1569869 w 1887484"/>
                <a:gd name="connsiteY62" fmla="*/ 195346 h 1904041"/>
                <a:gd name="connsiteX63" fmla="*/ 1582458 w 1887484"/>
                <a:gd name="connsiteY63" fmla="*/ 210553 h 1904041"/>
                <a:gd name="connsiteX64" fmla="*/ 1593248 w 1887484"/>
                <a:gd name="connsiteY64" fmla="*/ 225759 h 1904041"/>
                <a:gd name="connsiteX65" fmla="*/ 1604039 w 1887484"/>
                <a:gd name="connsiteY65" fmla="*/ 242135 h 1904041"/>
                <a:gd name="connsiteX66" fmla="*/ 1616628 w 1887484"/>
                <a:gd name="connsiteY66" fmla="*/ 258512 h 1904041"/>
                <a:gd name="connsiteX67" fmla="*/ 1627419 w 1887484"/>
                <a:gd name="connsiteY67" fmla="*/ 277228 h 1904041"/>
                <a:gd name="connsiteX68" fmla="*/ 1640008 w 1887484"/>
                <a:gd name="connsiteY68" fmla="*/ 294774 h 1904041"/>
                <a:gd name="connsiteX69" fmla="*/ 1650799 w 1887484"/>
                <a:gd name="connsiteY69" fmla="*/ 314659 h 1904041"/>
                <a:gd name="connsiteX70" fmla="*/ 1661590 w 1887484"/>
                <a:gd name="connsiteY70" fmla="*/ 334545 h 1904041"/>
                <a:gd name="connsiteX71" fmla="*/ 1674179 w 1887484"/>
                <a:gd name="connsiteY71" fmla="*/ 356770 h 1904041"/>
                <a:gd name="connsiteX72" fmla="*/ 1684970 w 1887484"/>
                <a:gd name="connsiteY72" fmla="*/ 378995 h 1904041"/>
                <a:gd name="connsiteX73" fmla="*/ 1697559 w 1887484"/>
                <a:gd name="connsiteY73" fmla="*/ 402389 h 1904041"/>
                <a:gd name="connsiteX74" fmla="*/ 1708350 w 1887484"/>
                <a:gd name="connsiteY74" fmla="*/ 426954 h 1904041"/>
                <a:gd name="connsiteX75" fmla="*/ 1719140 w 1887484"/>
                <a:gd name="connsiteY75" fmla="*/ 452688 h 1904041"/>
                <a:gd name="connsiteX76" fmla="*/ 1729931 w 1887484"/>
                <a:gd name="connsiteY76" fmla="*/ 480762 h 1904041"/>
                <a:gd name="connsiteX77" fmla="*/ 1742520 w 1887484"/>
                <a:gd name="connsiteY77" fmla="*/ 510005 h 1904041"/>
                <a:gd name="connsiteX78" fmla="*/ 1753311 w 1887484"/>
                <a:gd name="connsiteY78" fmla="*/ 540418 h 1904041"/>
                <a:gd name="connsiteX79" fmla="*/ 1765900 w 1887484"/>
                <a:gd name="connsiteY79" fmla="*/ 573171 h 1904041"/>
                <a:gd name="connsiteX80" fmla="*/ 1776691 w 1887484"/>
                <a:gd name="connsiteY80" fmla="*/ 608263 h 1904041"/>
                <a:gd name="connsiteX81" fmla="*/ 1787482 w 1887484"/>
                <a:gd name="connsiteY81" fmla="*/ 645694 h 1904041"/>
                <a:gd name="connsiteX82" fmla="*/ 1800071 w 1887484"/>
                <a:gd name="connsiteY82" fmla="*/ 686635 h 1904041"/>
                <a:gd name="connsiteX83" fmla="*/ 1810862 w 1887484"/>
                <a:gd name="connsiteY83" fmla="*/ 731085 h 1904041"/>
                <a:gd name="connsiteX84" fmla="*/ 1823451 w 1887484"/>
                <a:gd name="connsiteY84" fmla="*/ 780214 h 1904041"/>
                <a:gd name="connsiteX85" fmla="*/ 1834242 w 1887484"/>
                <a:gd name="connsiteY85" fmla="*/ 836361 h 1904041"/>
                <a:gd name="connsiteX86" fmla="*/ 1845032 w 1887484"/>
                <a:gd name="connsiteY86" fmla="*/ 901867 h 1904041"/>
                <a:gd name="connsiteX87" fmla="*/ 1857621 w 1887484"/>
                <a:gd name="connsiteY87" fmla="*/ 980239 h 1904041"/>
                <a:gd name="connsiteX88" fmla="*/ 1868412 w 1887484"/>
                <a:gd name="connsiteY88" fmla="*/ 1084345 h 1904041"/>
                <a:gd name="connsiteX89" fmla="*/ 1881001 w 1887484"/>
                <a:gd name="connsiteY89" fmla="*/ 1256297 h 1904041"/>
                <a:gd name="connsiteX90" fmla="*/ 1885102 w 1887484"/>
                <a:gd name="connsiteY90" fmla="*/ 1335426 h 1904041"/>
                <a:gd name="connsiteX91" fmla="*/ 1887484 w 1887484"/>
                <a:gd name="connsiteY91" fmla="*/ 1903557 h 1904041"/>
                <a:gd name="connsiteX92" fmla="*/ 0 w 1887484"/>
                <a:gd name="connsiteY92" fmla="*/ 1904041 h 1904041"/>
                <a:gd name="connsiteX93" fmla="*/ 0 w 1887484"/>
                <a:gd name="connsiteY93" fmla="*/ 1482058 h 1904041"/>
                <a:gd name="connsiteX94" fmla="*/ 8809 w 1887484"/>
                <a:gd name="connsiteY94" fmla="*/ 1388477 h 1904041"/>
                <a:gd name="connsiteX95" fmla="*/ 21398 w 1887484"/>
                <a:gd name="connsiteY95" fmla="*/ 1283201 h 1904041"/>
                <a:gd name="connsiteX96" fmla="*/ 32189 w 1887484"/>
                <a:gd name="connsiteY96" fmla="*/ 1190791 h 1904041"/>
                <a:gd name="connsiteX97" fmla="*/ 44778 w 1887484"/>
                <a:gd name="connsiteY97" fmla="*/ 1110080 h 1904041"/>
                <a:gd name="connsiteX98" fmla="*/ 55569 w 1887484"/>
                <a:gd name="connsiteY98" fmla="*/ 1038726 h 1904041"/>
                <a:gd name="connsiteX99" fmla="*/ 66360 w 1887484"/>
                <a:gd name="connsiteY99" fmla="*/ 972051 h 1904041"/>
                <a:gd name="connsiteX100" fmla="*/ 78949 w 1887484"/>
                <a:gd name="connsiteY100" fmla="*/ 911225 h 1904041"/>
                <a:gd name="connsiteX101" fmla="*/ 89740 w 1887484"/>
                <a:gd name="connsiteY101" fmla="*/ 853907 h 1904041"/>
                <a:gd name="connsiteX102" fmla="*/ 102329 w 1887484"/>
                <a:gd name="connsiteY102" fmla="*/ 800100 h 1904041"/>
                <a:gd name="connsiteX103" fmla="*/ 113119 w 1887484"/>
                <a:gd name="connsiteY103" fmla="*/ 750971 h 1904041"/>
                <a:gd name="connsiteX104" fmla="*/ 123910 w 1887484"/>
                <a:gd name="connsiteY104" fmla="*/ 705351 h 1904041"/>
                <a:gd name="connsiteX105" fmla="*/ 136499 w 1887484"/>
                <a:gd name="connsiteY105" fmla="*/ 663240 h 1904041"/>
                <a:gd name="connsiteX106" fmla="*/ 147290 w 1887484"/>
                <a:gd name="connsiteY106" fmla="*/ 624639 h 1904041"/>
                <a:gd name="connsiteX107" fmla="*/ 158081 w 1887484"/>
                <a:gd name="connsiteY107" fmla="*/ 589547 h 1904041"/>
                <a:gd name="connsiteX108" fmla="*/ 170670 w 1887484"/>
                <a:gd name="connsiteY108" fmla="*/ 555625 h 1904041"/>
                <a:gd name="connsiteX109" fmla="*/ 181461 w 1887484"/>
                <a:gd name="connsiteY109" fmla="*/ 525212 h 1904041"/>
                <a:gd name="connsiteX110" fmla="*/ 192251 w 1887484"/>
                <a:gd name="connsiteY110" fmla="*/ 495968 h 1904041"/>
                <a:gd name="connsiteX111" fmla="*/ 204841 w 1887484"/>
                <a:gd name="connsiteY111" fmla="*/ 469064 h 1904041"/>
                <a:gd name="connsiteX112" fmla="*/ 215631 w 1887484"/>
                <a:gd name="connsiteY112" fmla="*/ 442160 h 1904041"/>
                <a:gd name="connsiteX113" fmla="*/ 228221 w 1887484"/>
                <a:gd name="connsiteY113" fmla="*/ 417596 h 1904041"/>
                <a:gd name="connsiteX114" fmla="*/ 239011 w 1887484"/>
                <a:gd name="connsiteY114" fmla="*/ 393031 h 1904041"/>
                <a:gd name="connsiteX115" fmla="*/ 249802 w 1887484"/>
                <a:gd name="connsiteY115" fmla="*/ 370806 h 1904041"/>
                <a:gd name="connsiteX116" fmla="*/ 262391 w 1887484"/>
                <a:gd name="connsiteY116" fmla="*/ 348581 h 1904041"/>
                <a:gd name="connsiteX117" fmla="*/ 273182 w 1887484"/>
                <a:gd name="connsiteY117" fmla="*/ 328696 h 1904041"/>
                <a:gd name="connsiteX118" fmla="*/ 285771 w 1887484"/>
                <a:gd name="connsiteY118" fmla="*/ 308810 h 1904041"/>
                <a:gd name="connsiteX119" fmla="*/ 296562 w 1887484"/>
                <a:gd name="connsiteY119" fmla="*/ 288925 h 1904041"/>
                <a:gd name="connsiteX120" fmla="*/ 307353 w 1887484"/>
                <a:gd name="connsiteY120" fmla="*/ 271379 h 1904041"/>
                <a:gd name="connsiteX121" fmla="*/ 318143 w 1887484"/>
                <a:gd name="connsiteY121" fmla="*/ 253833 h 1904041"/>
                <a:gd name="connsiteX122" fmla="*/ 330733 w 1887484"/>
                <a:gd name="connsiteY122" fmla="*/ 237457 h 1904041"/>
                <a:gd name="connsiteX123" fmla="*/ 343322 w 1887484"/>
                <a:gd name="connsiteY123" fmla="*/ 221080 h 1904041"/>
                <a:gd name="connsiteX124" fmla="*/ 354113 w 1887484"/>
                <a:gd name="connsiteY124" fmla="*/ 205874 h 1904041"/>
                <a:gd name="connsiteX125" fmla="*/ 364903 w 1887484"/>
                <a:gd name="connsiteY125" fmla="*/ 190667 h 1904041"/>
                <a:gd name="connsiteX126" fmla="*/ 375694 w 1887484"/>
                <a:gd name="connsiteY126" fmla="*/ 176630 h 1904041"/>
                <a:gd name="connsiteX127" fmla="*/ 388283 w 1887484"/>
                <a:gd name="connsiteY127" fmla="*/ 163763 h 1904041"/>
                <a:gd name="connsiteX128" fmla="*/ 399074 w 1887484"/>
                <a:gd name="connsiteY128" fmla="*/ 150896 h 1904041"/>
                <a:gd name="connsiteX129" fmla="*/ 411663 w 1887484"/>
                <a:gd name="connsiteY129" fmla="*/ 139199 h 1904041"/>
                <a:gd name="connsiteX130" fmla="*/ 422454 w 1887484"/>
                <a:gd name="connsiteY130" fmla="*/ 127501 h 1904041"/>
                <a:gd name="connsiteX131" fmla="*/ 433245 w 1887484"/>
                <a:gd name="connsiteY131" fmla="*/ 115804 h 1904041"/>
                <a:gd name="connsiteX132" fmla="*/ 445834 w 1887484"/>
                <a:gd name="connsiteY132" fmla="*/ 105276 h 1904041"/>
                <a:gd name="connsiteX133" fmla="*/ 456624 w 1887484"/>
                <a:gd name="connsiteY133" fmla="*/ 95918 h 1904041"/>
                <a:gd name="connsiteX134" fmla="*/ 469214 w 1887484"/>
                <a:gd name="connsiteY134" fmla="*/ 86561 h 1904041"/>
                <a:gd name="connsiteX135" fmla="*/ 480004 w 1887484"/>
                <a:gd name="connsiteY135" fmla="*/ 77203 h 1904041"/>
                <a:gd name="connsiteX136" fmla="*/ 490795 w 1887484"/>
                <a:gd name="connsiteY136" fmla="*/ 69015 h 1904041"/>
                <a:gd name="connsiteX137" fmla="*/ 503384 w 1887484"/>
                <a:gd name="connsiteY137" fmla="*/ 60826 h 1904041"/>
                <a:gd name="connsiteX138" fmla="*/ 514175 w 1887484"/>
                <a:gd name="connsiteY138" fmla="*/ 53808 h 1904041"/>
                <a:gd name="connsiteX139" fmla="*/ 526764 w 1887484"/>
                <a:gd name="connsiteY139" fmla="*/ 46790 h 1904041"/>
                <a:gd name="connsiteX140" fmla="*/ 537555 w 1887484"/>
                <a:gd name="connsiteY140" fmla="*/ 39771 h 1904041"/>
                <a:gd name="connsiteX141" fmla="*/ 548346 w 1887484"/>
                <a:gd name="connsiteY141" fmla="*/ 33922 h 1904041"/>
                <a:gd name="connsiteX142" fmla="*/ 560935 w 1887484"/>
                <a:gd name="connsiteY142" fmla="*/ 28074 h 1904041"/>
                <a:gd name="connsiteX143" fmla="*/ 571726 w 1887484"/>
                <a:gd name="connsiteY143" fmla="*/ 23395 h 1904041"/>
                <a:gd name="connsiteX144" fmla="*/ 582516 w 1887484"/>
                <a:gd name="connsiteY144" fmla="*/ 18716 h 1904041"/>
                <a:gd name="connsiteX145" fmla="*/ 595106 w 1887484"/>
                <a:gd name="connsiteY145" fmla="*/ 14037 h 1904041"/>
                <a:gd name="connsiteX146" fmla="*/ 605896 w 1887484"/>
                <a:gd name="connsiteY146" fmla="*/ 11697 h 1904041"/>
                <a:gd name="connsiteX147" fmla="*/ 618485 w 1887484"/>
                <a:gd name="connsiteY147" fmla="*/ 8188 h 1904041"/>
                <a:gd name="connsiteX148" fmla="*/ 629276 w 1887484"/>
                <a:gd name="connsiteY148" fmla="*/ 5849 h 1904041"/>
                <a:gd name="connsiteX149" fmla="*/ 640067 w 1887484"/>
                <a:gd name="connsiteY149" fmla="*/ 3509 h 1904041"/>
                <a:gd name="connsiteX150" fmla="*/ 652656 w 1887484"/>
                <a:gd name="connsiteY150" fmla="*/ 2340 h 1904041"/>
                <a:gd name="connsiteX151" fmla="*/ 663447 w 1887484"/>
                <a:gd name="connsiteY151" fmla="*/ 1170 h 1904041"/>
                <a:gd name="connsiteX152" fmla="*/ 676036 w 1887484"/>
                <a:gd name="connsiteY15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42921 w 1887484"/>
                <a:gd name="connsiteY15" fmla="*/ 145047 h 1904041"/>
                <a:gd name="connsiteX16" fmla="*/ 1053712 w 1887484"/>
                <a:gd name="connsiteY16" fmla="*/ 123992 h 1904041"/>
                <a:gd name="connsiteX17" fmla="*/ 1064503 w 1887484"/>
                <a:gd name="connsiteY17" fmla="*/ 105276 h 1904041"/>
                <a:gd name="connsiteX18" fmla="*/ 1077092 w 1887484"/>
                <a:gd name="connsiteY18" fmla="*/ 90070 h 1904041"/>
                <a:gd name="connsiteX19" fmla="*/ 1087882 w 1887484"/>
                <a:gd name="connsiteY19" fmla="*/ 76033 h 1904041"/>
                <a:gd name="connsiteX20" fmla="*/ 1100472 w 1887484"/>
                <a:gd name="connsiteY20" fmla="*/ 63166 h 1904041"/>
                <a:gd name="connsiteX21" fmla="*/ 1111262 w 1887484"/>
                <a:gd name="connsiteY21" fmla="*/ 52638 h 1904041"/>
                <a:gd name="connsiteX22" fmla="*/ 1122053 w 1887484"/>
                <a:gd name="connsiteY22" fmla="*/ 43280 h 1904041"/>
                <a:gd name="connsiteX23" fmla="*/ 1134642 w 1887484"/>
                <a:gd name="connsiteY23" fmla="*/ 35092 h 1904041"/>
                <a:gd name="connsiteX24" fmla="*/ 1145433 w 1887484"/>
                <a:gd name="connsiteY24" fmla="*/ 28074 h 1904041"/>
                <a:gd name="connsiteX25" fmla="*/ 1156224 w 1887484"/>
                <a:gd name="connsiteY25" fmla="*/ 22225 h 1904041"/>
                <a:gd name="connsiteX26" fmla="*/ 1168813 w 1887484"/>
                <a:gd name="connsiteY26" fmla="*/ 16376 h 1904041"/>
                <a:gd name="connsiteX27" fmla="*/ 1179604 w 1887484"/>
                <a:gd name="connsiteY27" fmla="*/ 12867 h 1904041"/>
                <a:gd name="connsiteX28" fmla="*/ 1192193 w 1887484"/>
                <a:gd name="connsiteY28" fmla="*/ 8188 h 1904041"/>
                <a:gd name="connsiteX29" fmla="*/ 1202984 w 1887484"/>
                <a:gd name="connsiteY29" fmla="*/ 5849 h 1904041"/>
                <a:gd name="connsiteX30" fmla="*/ 1213774 w 1887484"/>
                <a:gd name="connsiteY30" fmla="*/ 3509 h 1904041"/>
                <a:gd name="connsiteX31" fmla="*/ 1226364 w 1887484"/>
                <a:gd name="connsiteY31" fmla="*/ 1170 h 1904041"/>
                <a:gd name="connsiteX32" fmla="*/ 1237154 w 1887484"/>
                <a:gd name="connsiteY32" fmla="*/ 1170 h 1904041"/>
                <a:gd name="connsiteX33" fmla="*/ 1249743 w 1887484"/>
                <a:gd name="connsiteY33" fmla="*/ 0 h 1904041"/>
                <a:gd name="connsiteX34" fmla="*/ 1260534 w 1887484"/>
                <a:gd name="connsiteY34" fmla="*/ 0 h 1904041"/>
                <a:gd name="connsiteX35" fmla="*/ 1271325 w 1887484"/>
                <a:gd name="connsiteY35" fmla="*/ 1170 h 1904041"/>
                <a:gd name="connsiteX36" fmla="*/ 1283914 w 1887484"/>
                <a:gd name="connsiteY36" fmla="*/ 2340 h 1904041"/>
                <a:gd name="connsiteX37" fmla="*/ 1294705 w 1887484"/>
                <a:gd name="connsiteY37" fmla="*/ 3509 h 1904041"/>
                <a:gd name="connsiteX38" fmla="*/ 1307294 w 1887484"/>
                <a:gd name="connsiteY38" fmla="*/ 5849 h 1904041"/>
                <a:gd name="connsiteX39" fmla="*/ 1318085 w 1887484"/>
                <a:gd name="connsiteY39" fmla="*/ 8188 h 1904041"/>
                <a:gd name="connsiteX40" fmla="*/ 1328875 w 1887484"/>
                <a:gd name="connsiteY40" fmla="*/ 11697 h 1904041"/>
                <a:gd name="connsiteX41" fmla="*/ 1339666 w 1887484"/>
                <a:gd name="connsiteY41" fmla="*/ 15207 h 1904041"/>
                <a:gd name="connsiteX42" fmla="*/ 1352255 w 1887484"/>
                <a:gd name="connsiteY42" fmla="*/ 19886 h 1904041"/>
                <a:gd name="connsiteX43" fmla="*/ 1363046 w 1887484"/>
                <a:gd name="connsiteY43" fmla="*/ 24565 h 1904041"/>
                <a:gd name="connsiteX44" fmla="*/ 1375635 w 1887484"/>
                <a:gd name="connsiteY44" fmla="*/ 29244 h 1904041"/>
                <a:gd name="connsiteX45" fmla="*/ 1386426 w 1887484"/>
                <a:gd name="connsiteY45" fmla="*/ 35092 h 1904041"/>
                <a:gd name="connsiteX46" fmla="*/ 1397217 w 1887484"/>
                <a:gd name="connsiteY46" fmla="*/ 40941 h 1904041"/>
                <a:gd name="connsiteX47" fmla="*/ 1409806 w 1887484"/>
                <a:gd name="connsiteY47" fmla="*/ 47959 h 1904041"/>
                <a:gd name="connsiteX48" fmla="*/ 1420597 w 1887484"/>
                <a:gd name="connsiteY48" fmla="*/ 54978 h 1904041"/>
                <a:gd name="connsiteX49" fmla="*/ 1433186 w 1887484"/>
                <a:gd name="connsiteY49" fmla="*/ 61996 h 1904041"/>
                <a:gd name="connsiteX50" fmla="*/ 1443977 w 1887484"/>
                <a:gd name="connsiteY50" fmla="*/ 70184 h 1904041"/>
                <a:gd name="connsiteX51" fmla="*/ 1454767 w 1887484"/>
                <a:gd name="connsiteY51" fmla="*/ 79542 h 1904041"/>
                <a:gd name="connsiteX52" fmla="*/ 1467357 w 1887484"/>
                <a:gd name="connsiteY52" fmla="*/ 87730 h 1904041"/>
                <a:gd name="connsiteX53" fmla="*/ 1478147 w 1887484"/>
                <a:gd name="connsiteY53" fmla="*/ 98258 h 1904041"/>
                <a:gd name="connsiteX54" fmla="*/ 1490736 w 1887484"/>
                <a:gd name="connsiteY54" fmla="*/ 107616 h 1904041"/>
                <a:gd name="connsiteX55" fmla="*/ 1501527 w 1887484"/>
                <a:gd name="connsiteY55" fmla="*/ 119313 h 1904041"/>
                <a:gd name="connsiteX56" fmla="*/ 1512318 w 1887484"/>
                <a:gd name="connsiteY56" fmla="*/ 129841 h 1904041"/>
                <a:gd name="connsiteX57" fmla="*/ 1524907 w 1887484"/>
                <a:gd name="connsiteY57" fmla="*/ 141538 h 1904041"/>
                <a:gd name="connsiteX58" fmla="*/ 1535698 w 1887484"/>
                <a:gd name="connsiteY58" fmla="*/ 154405 h 1904041"/>
                <a:gd name="connsiteX59" fmla="*/ 1546489 w 1887484"/>
                <a:gd name="connsiteY59" fmla="*/ 167272 h 1904041"/>
                <a:gd name="connsiteX60" fmla="*/ 1559078 w 1887484"/>
                <a:gd name="connsiteY60" fmla="*/ 180139 h 1904041"/>
                <a:gd name="connsiteX61" fmla="*/ 1569869 w 1887484"/>
                <a:gd name="connsiteY61" fmla="*/ 195346 h 1904041"/>
                <a:gd name="connsiteX62" fmla="*/ 1582458 w 1887484"/>
                <a:gd name="connsiteY62" fmla="*/ 210553 h 1904041"/>
                <a:gd name="connsiteX63" fmla="*/ 1593248 w 1887484"/>
                <a:gd name="connsiteY63" fmla="*/ 225759 h 1904041"/>
                <a:gd name="connsiteX64" fmla="*/ 1604039 w 1887484"/>
                <a:gd name="connsiteY64" fmla="*/ 242135 h 1904041"/>
                <a:gd name="connsiteX65" fmla="*/ 1616628 w 1887484"/>
                <a:gd name="connsiteY65" fmla="*/ 258512 h 1904041"/>
                <a:gd name="connsiteX66" fmla="*/ 1627419 w 1887484"/>
                <a:gd name="connsiteY66" fmla="*/ 277228 h 1904041"/>
                <a:gd name="connsiteX67" fmla="*/ 1640008 w 1887484"/>
                <a:gd name="connsiteY67" fmla="*/ 294774 h 1904041"/>
                <a:gd name="connsiteX68" fmla="*/ 1650799 w 1887484"/>
                <a:gd name="connsiteY68" fmla="*/ 314659 h 1904041"/>
                <a:gd name="connsiteX69" fmla="*/ 1661590 w 1887484"/>
                <a:gd name="connsiteY69" fmla="*/ 334545 h 1904041"/>
                <a:gd name="connsiteX70" fmla="*/ 1674179 w 1887484"/>
                <a:gd name="connsiteY70" fmla="*/ 356770 h 1904041"/>
                <a:gd name="connsiteX71" fmla="*/ 1684970 w 1887484"/>
                <a:gd name="connsiteY71" fmla="*/ 378995 h 1904041"/>
                <a:gd name="connsiteX72" fmla="*/ 1697559 w 1887484"/>
                <a:gd name="connsiteY72" fmla="*/ 402389 h 1904041"/>
                <a:gd name="connsiteX73" fmla="*/ 1708350 w 1887484"/>
                <a:gd name="connsiteY73" fmla="*/ 426954 h 1904041"/>
                <a:gd name="connsiteX74" fmla="*/ 1719140 w 1887484"/>
                <a:gd name="connsiteY74" fmla="*/ 452688 h 1904041"/>
                <a:gd name="connsiteX75" fmla="*/ 1729931 w 1887484"/>
                <a:gd name="connsiteY75" fmla="*/ 480762 h 1904041"/>
                <a:gd name="connsiteX76" fmla="*/ 1742520 w 1887484"/>
                <a:gd name="connsiteY76" fmla="*/ 510005 h 1904041"/>
                <a:gd name="connsiteX77" fmla="*/ 1753311 w 1887484"/>
                <a:gd name="connsiteY77" fmla="*/ 540418 h 1904041"/>
                <a:gd name="connsiteX78" fmla="*/ 1765900 w 1887484"/>
                <a:gd name="connsiteY78" fmla="*/ 573171 h 1904041"/>
                <a:gd name="connsiteX79" fmla="*/ 1776691 w 1887484"/>
                <a:gd name="connsiteY79" fmla="*/ 608263 h 1904041"/>
                <a:gd name="connsiteX80" fmla="*/ 1787482 w 1887484"/>
                <a:gd name="connsiteY80" fmla="*/ 645694 h 1904041"/>
                <a:gd name="connsiteX81" fmla="*/ 1800071 w 1887484"/>
                <a:gd name="connsiteY81" fmla="*/ 686635 h 1904041"/>
                <a:gd name="connsiteX82" fmla="*/ 1810862 w 1887484"/>
                <a:gd name="connsiteY82" fmla="*/ 731085 h 1904041"/>
                <a:gd name="connsiteX83" fmla="*/ 1823451 w 1887484"/>
                <a:gd name="connsiteY83" fmla="*/ 780214 h 1904041"/>
                <a:gd name="connsiteX84" fmla="*/ 1834242 w 1887484"/>
                <a:gd name="connsiteY84" fmla="*/ 836361 h 1904041"/>
                <a:gd name="connsiteX85" fmla="*/ 1845032 w 1887484"/>
                <a:gd name="connsiteY85" fmla="*/ 901867 h 1904041"/>
                <a:gd name="connsiteX86" fmla="*/ 1857621 w 1887484"/>
                <a:gd name="connsiteY86" fmla="*/ 980239 h 1904041"/>
                <a:gd name="connsiteX87" fmla="*/ 1868412 w 1887484"/>
                <a:gd name="connsiteY87" fmla="*/ 1084345 h 1904041"/>
                <a:gd name="connsiteX88" fmla="*/ 1881001 w 1887484"/>
                <a:gd name="connsiteY88" fmla="*/ 1256297 h 1904041"/>
                <a:gd name="connsiteX89" fmla="*/ 1885102 w 1887484"/>
                <a:gd name="connsiteY89" fmla="*/ 1335426 h 1904041"/>
                <a:gd name="connsiteX90" fmla="*/ 1887484 w 1887484"/>
                <a:gd name="connsiteY90" fmla="*/ 1903557 h 1904041"/>
                <a:gd name="connsiteX91" fmla="*/ 0 w 1887484"/>
                <a:gd name="connsiteY91" fmla="*/ 1904041 h 1904041"/>
                <a:gd name="connsiteX92" fmla="*/ 0 w 1887484"/>
                <a:gd name="connsiteY92" fmla="*/ 1482058 h 1904041"/>
                <a:gd name="connsiteX93" fmla="*/ 8809 w 1887484"/>
                <a:gd name="connsiteY93" fmla="*/ 1388477 h 1904041"/>
                <a:gd name="connsiteX94" fmla="*/ 21398 w 1887484"/>
                <a:gd name="connsiteY94" fmla="*/ 1283201 h 1904041"/>
                <a:gd name="connsiteX95" fmla="*/ 32189 w 1887484"/>
                <a:gd name="connsiteY95" fmla="*/ 1190791 h 1904041"/>
                <a:gd name="connsiteX96" fmla="*/ 44778 w 1887484"/>
                <a:gd name="connsiteY96" fmla="*/ 1110080 h 1904041"/>
                <a:gd name="connsiteX97" fmla="*/ 55569 w 1887484"/>
                <a:gd name="connsiteY97" fmla="*/ 1038726 h 1904041"/>
                <a:gd name="connsiteX98" fmla="*/ 66360 w 1887484"/>
                <a:gd name="connsiteY98" fmla="*/ 972051 h 1904041"/>
                <a:gd name="connsiteX99" fmla="*/ 78949 w 1887484"/>
                <a:gd name="connsiteY99" fmla="*/ 911225 h 1904041"/>
                <a:gd name="connsiteX100" fmla="*/ 89740 w 1887484"/>
                <a:gd name="connsiteY100" fmla="*/ 853907 h 1904041"/>
                <a:gd name="connsiteX101" fmla="*/ 102329 w 1887484"/>
                <a:gd name="connsiteY101" fmla="*/ 800100 h 1904041"/>
                <a:gd name="connsiteX102" fmla="*/ 113119 w 1887484"/>
                <a:gd name="connsiteY102" fmla="*/ 750971 h 1904041"/>
                <a:gd name="connsiteX103" fmla="*/ 123910 w 1887484"/>
                <a:gd name="connsiteY103" fmla="*/ 705351 h 1904041"/>
                <a:gd name="connsiteX104" fmla="*/ 136499 w 1887484"/>
                <a:gd name="connsiteY104" fmla="*/ 663240 h 1904041"/>
                <a:gd name="connsiteX105" fmla="*/ 147290 w 1887484"/>
                <a:gd name="connsiteY105" fmla="*/ 624639 h 1904041"/>
                <a:gd name="connsiteX106" fmla="*/ 158081 w 1887484"/>
                <a:gd name="connsiteY106" fmla="*/ 589547 h 1904041"/>
                <a:gd name="connsiteX107" fmla="*/ 170670 w 1887484"/>
                <a:gd name="connsiteY107" fmla="*/ 555625 h 1904041"/>
                <a:gd name="connsiteX108" fmla="*/ 181461 w 1887484"/>
                <a:gd name="connsiteY108" fmla="*/ 525212 h 1904041"/>
                <a:gd name="connsiteX109" fmla="*/ 192251 w 1887484"/>
                <a:gd name="connsiteY109" fmla="*/ 495968 h 1904041"/>
                <a:gd name="connsiteX110" fmla="*/ 204841 w 1887484"/>
                <a:gd name="connsiteY110" fmla="*/ 469064 h 1904041"/>
                <a:gd name="connsiteX111" fmla="*/ 215631 w 1887484"/>
                <a:gd name="connsiteY111" fmla="*/ 442160 h 1904041"/>
                <a:gd name="connsiteX112" fmla="*/ 228221 w 1887484"/>
                <a:gd name="connsiteY112" fmla="*/ 417596 h 1904041"/>
                <a:gd name="connsiteX113" fmla="*/ 239011 w 1887484"/>
                <a:gd name="connsiteY113" fmla="*/ 393031 h 1904041"/>
                <a:gd name="connsiteX114" fmla="*/ 249802 w 1887484"/>
                <a:gd name="connsiteY114" fmla="*/ 370806 h 1904041"/>
                <a:gd name="connsiteX115" fmla="*/ 262391 w 1887484"/>
                <a:gd name="connsiteY115" fmla="*/ 348581 h 1904041"/>
                <a:gd name="connsiteX116" fmla="*/ 273182 w 1887484"/>
                <a:gd name="connsiteY116" fmla="*/ 328696 h 1904041"/>
                <a:gd name="connsiteX117" fmla="*/ 285771 w 1887484"/>
                <a:gd name="connsiteY117" fmla="*/ 308810 h 1904041"/>
                <a:gd name="connsiteX118" fmla="*/ 296562 w 1887484"/>
                <a:gd name="connsiteY118" fmla="*/ 288925 h 1904041"/>
                <a:gd name="connsiteX119" fmla="*/ 307353 w 1887484"/>
                <a:gd name="connsiteY119" fmla="*/ 271379 h 1904041"/>
                <a:gd name="connsiteX120" fmla="*/ 318143 w 1887484"/>
                <a:gd name="connsiteY120" fmla="*/ 253833 h 1904041"/>
                <a:gd name="connsiteX121" fmla="*/ 330733 w 1887484"/>
                <a:gd name="connsiteY121" fmla="*/ 237457 h 1904041"/>
                <a:gd name="connsiteX122" fmla="*/ 343322 w 1887484"/>
                <a:gd name="connsiteY122" fmla="*/ 221080 h 1904041"/>
                <a:gd name="connsiteX123" fmla="*/ 354113 w 1887484"/>
                <a:gd name="connsiteY123" fmla="*/ 205874 h 1904041"/>
                <a:gd name="connsiteX124" fmla="*/ 364903 w 1887484"/>
                <a:gd name="connsiteY124" fmla="*/ 190667 h 1904041"/>
                <a:gd name="connsiteX125" fmla="*/ 375694 w 1887484"/>
                <a:gd name="connsiteY125" fmla="*/ 176630 h 1904041"/>
                <a:gd name="connsiteX126" fmla="*/ 388283 w 1887484"/>
                <a:gd name="connsiteY126" fmla="*/ 163763 h 1904041"/>
                <a:gd name="connsiteX127" fmla="*/ 399074 w 1887484"/>
                <a:gd name="connsiteY127" fmla="*/ 150896 h 1904041"/>
                <a:gd name="connsiteX128" fmla="*/ 411663 w 1887484"/>
                <a:gd name="connsiteY128" fmla="*/ 139199 h 1904041"/>
                <a:gd name="connsiteX129" fmla="*/ 422454 w 1887484"/>
                <a:gd name="connsiteY129" fmla="*/ 127501 h 1904041"/>
                <a:gd name="connsiteX130" fmla="*/ 433245 w 1887484"/>
                <a:gd name="connsiteY130" fmla="*/ 115804 h 1904041"/>
                <a:gd name="connsiteX131" fmla="*/ 445834 w 1887484"/>
                <a:gd name="connsiteY131" fmla="*/ 105276 h 1904041"/>
                <a:gd name="connsiteX132" fmla="*/ 456624 w 1887484"/>
                <a:gd name="connsiteY132" fmla="*/ 95918 h 1904041"/>
                <a:gd name="connsiteX133" fmla="*/ 469214 w 1887484"/>
                <a:gd name="connsiteY133" fmla="*/ 86561 h 1904041"/>
                <a:gd name="connsiteX134" fmla="*/ 480004 w 1887484"/>
                <a:gd name="connsiteY134" fmla="*/ 77203 h 1904041"/>
                <a:gd name="connsiteX135" fmla="*/ 490795 w 1887484"/>
                <a:gd name="connsiteY135" fmla="*/ 69015 h 1904041"/>
                <a:gd name="connsiteX136" fmla="*/ 503384 w 1887484"/>
                <a:gd name="connsiteY136" fmla="*/ 60826 h 1904041"/>
                <a:gd name="connsiteX137" fmla="*/ 514175 w 1887484"/>
                <a:gd name="connsiteY137" fmla="*/ 53808 h 1904041"/>
                <a:gd name="connsiteX138" fmla="*/ 526764 w 1887484"/>
                <a:gd name="connsiteY138" fmla="*/ 46790 h 1904041"/>
                <a:gd name="connsiteX139" fmla="*/ 537555 w 1887484"/>
                <a:gd name="connsiteY139" fmla="*/ 39771 h 1904041"/>
                <a:gd name="connsiteX140" fmla="*/ 548346 w 1887484"/>
                <a:gd name="connsiteY140" fmla="*/ 33922 h 1904041"/>
                <a:gd name="connsiteX141" fmla="*/ 560935 w 1887484"/>
                <a:gd name="connsiteY141" fmla="*/ 28074 h 1904041"/>
                <a:gd name="connsiteX142" fmla="*/ 571726 w 1887484"/>
                <a:gd name="connsiteY142" fmla="*/ 23395 h 1904041"/>
                <a:gd name="connsiteX143" fmla="*/ 582516 w 1887484"/>
                <a:gd name="connsiteY143" fmla="*/ 18716 h 1904041"/>
                <a:gd name="connsiteX144" fmla="*/ 595106 w 1887484"/>
                <a:gd name="connsiteY144" fmla="*/ 14037 h 1904041"/>
                <a:gd name="connsiteX145" fmla="*/ 605896 w 1887484"/>
                <a:gd name="connsiteY145" fmla="*/ 11697 h 1904041"/>
                <a:gd name="connsiteX146" fmla="*/ 618485 w 1887484"/>
                <a:gd name="connsiteY146" fmla="*/ 8188 h 1904041"/>
                <a:gd name="connsiteX147" fmla="*/ 629276 w 1887484"/>
                <a:gd name="connsiteY147" fmla="*/ 5849 h 1904041"/>
                <a:gd name="connsiteX148" fmla="*/ 640067 w 1887484"/>
                <a:gd name="connsiteY148" fmla="*/ 3509 h 1904041"/>
                <a:gd name="connsiteX149" fmla="*/ 652656 w 1887484"/>
                <a:gd name="connsiteY149" fmla="*/ 2340 h 1904041"/>
                <a:gd name="connsiteX150" fmla="*/ 663447 w 1887484"/>
                <a:gd name="connsiteY150" fmla="*/ 1170 h 1904041"/>
                <a:gd name="connsiteX151" fmla="*/ 676036 w 1887484"/>
                <a:gd name="connsiteY15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53712 w 1887484"/>
                <a:gd name="connsiteY15" fmla="*/ 123992 h 1904041"/>
                <a:gd name="connsiteX16" fmla="*/ 1064503 w 1887484"/>
                <a:gd name="connsiteY16" fmla="*/ 105276 h 1904041"/>
                <a:gd name="connsiteX17" fmla="*/ 1077092 w 1887484"/>
                <a:gd name="connsiteY17" fmla="*/ 90070 h 1904041"/>
                <a:gd name="connsiteX18" fmla="*/ 1087882 w 1887484"/>
                <a:gd name="connsiteY18" fmla="*/ 76033 h 1904041"/>
                <a:gd name="connsiteX19" fmla="*/ 1100472 w 1887484"/>
                <a:gd name="connsiteY19" fmla="*/ 63166 h 1904041"/>
                <a:gd name="connsiteX20" fmla="*/ 1111262 w 1887484"/>
                <a:gd name="connsiteY20" fmla="*/ 52638 h 1904041"/>
                <a:gd name="connsiteX21" fmla="*/ 1122053 w 1887484"/>
                <a:gd name="connsiteY21" fmla="*/ 43280 h 1904041"/>
                <a:gd name="connsiteX22" fmla="*/ 1134642 w 1887484"/>
                <a:gd name="connsiteY22" fmla="*/ 35092 h 1904041"/>
                <a:gd name="connsiteX23" fmla="*/ 1145433 w 1887484"/>
                <a:gd name="connsiteY23" fmla="*/ 28074 h 1904041"/>
                <a:gd name="connsiteX24" fmla="*/ 1156224 w 1887484"/>
                <a:gd name="connsiteY24" fmla="*/ 22225 h 1904041"/>
                <a:gd name="connsiteX25" fmla="*/ 1168813 w 1887484"/>
                <a:gd name="connsiteY25" fmla="*/ 16376 h 1904041"/>
                <a:gd name="connsiteX26" fmla="*/ 1179604 w 1887484"/>
                <a:gd name="connsiteY26" fmla="*/ 12867 h 1904041"/>
                <a:gd name="connsiteX27" fmla="*/ 1192193 w 1887484"/>
                <a:gd name="connsiteY27" fmla="*/ 8188 h 1904041"/>
                <a:gd name="connsiteX28" fmla="*/ 1202984 w 1887484"/>
                <a:gd name="connsiteY28" fmla="*/ 5849 h 1904041"/>
                <a:gd name="connsiteX29" fmla="*/ 1213774 w 1887484"/>
                <a:gd name="connsiteY29" fmla="*/ 3509 h 1904041"/>
                <a:gd name="connsiteX30" fmla="*/ 1226364 w 1887484"/>
                <a:gd name="connsiteY30" fmla="*/ 1170 h 1904041"/>
                <a:gd name="connsiteX31" fmla="*/ 1237154 w 1887484"/>
                <a:gd name="connsiteY31" fmla="*/ 1170 h 1904041"/>
                <a:gd name="connsiteX32" fmla="*/ 1249743 w 1887484"/>
                <a:gd name="connsiteY32" fmla="*/ 0 h 1904041"/>
                <a:gd name="connsiteX33" fmla="*/ 1260534 w 1887484"/>
                <a:gd name="connsiteY33" fmla="*/ 0 h 1904041"/>
                <a:gd name="connsiteX34" fmla="*/ 1271325 w 1887484"/>
                <a:gd name="connsiteY34" fmla="*/ 1170 h 1904041"/>
                <a:gd name="connsiteX35" fmla="*/ 1283914 w 1887484"/>
                <a:gd name="connsiteY35" fmla="*/ 2340 h 1904041"/>
                <a:gd name="connsiteX36" fmla="*/ 1294705 w 1887484"/>
                <a:gd name="connsiteY36" fmla="*/ 3509 h 1904041"/>
                <a:gd name="connsiteX37" fmla="*/ 1307294 w 1887484"/>
                <a:gd name="connsiteY37" fmla="*/ 5849 h 1904041"/>
                <a:gd name="connsiteX38" fmla="*/ 1318085 w 1887484"/>
                <a:gd name="connsiteY38" fmla="*/ 8188 h 1904041"/>
                <a:gd name="connsiteX39" fmla="*/ 1328875 w 1887484"/>
                <a:gd name="connsiteY39" fmla="*/ 11697 h 1904041"/>
                <a:gd name="connsiteX40" fmla="*/ 1339666 w 1887484"/>
                <a:gd name="connsiteY40" fmla="*/ 15207 h 1904041"/>
                <a:gd name="connsiteX41" fmla="*/ 1352255 w 1887484"/>
                <a:gd name="connsiteY41" fmla="*/ 19886 h 1904041"/>
                <a:gd name="connsiteX42" fmla="*/ 1363046 w 1887484"/>
                <a:gd name="connsiteY42" fmla="*/ 24565 h 1904041"/>
                <a:gd name="connsiteX43" fmla="*/ 1375635 w 1887484"/>
                <a:gd name="connsiteY43" fmla="*/ 29244 h 1904041"/>
                <a:gd name="connsiteX44" fmla="*/ 1386426 w 1887484"/>
                <a:gd name="connsiteY44" fmla="*/ 35092 h 1904041"/>
                <a:gd name="connsiteX45" fmla="*/ 1397217 w 1887484"/>
                <a:gd name="connsiteY45" fmla="*/ 40941 h 1904041"/>
                <a:gd name="connsiteX46" fmla="*/ 1409806 w 1887484"/>
                <a:gd name="connsiteY46" fmla="*/ 47959 h 1904041"/>
                <a:gd name="connsiteX47" fmla="*/ 1420597 w 1887484"/>
                <a:gd name="connsiteY47" fmla="*/ 54978 h 1904041"/>
                <a:gd name="connsiteX48" fmla="*/ 1433186 w 1887484"/>
                <a:gd name="connsiteY48" fmla="*/ 61996 h 1904041"/>
                <a:gd name="connsiteX49" fmla="*/ 1443977 w 1887484"/>
                <a:gd name="connsiteY49" fmla="*/ 70184 h 1904041"/>
                <a:gd name="connsiteX50" fmla="*/ 1454767 w 1887484"/>
                <a:gd name="connsiteY50" fmla="*/ 79542 h 1904041"/>
                <a:gd name="connsiteX51" fmla="*/ 1467357 w 1887484"/>
                <a:gd name="connsiteY51" fmla="*/ 87730 h 1904041"/>
                <a:gd name="connsiteX52" fmla="*/ 1478147 w 1887484"/>
                <a:gd name="connsiteY52" fmla="*/ 98258 h 1904041"/>
                <a:gd name="connsiteX53" fmla="*/ 1490736 w 1887484"/>
                <a:gd name="connsiteY53" fmla="*/ 107616 h 1904041"/>
                <a:gd name="connsiteX54" fmla="*/ 1501527 w 1887484"/>
                <a:gd name="connsiteY54" fmla="*/ 119313 h 1904041"/>
                <a:gd name="connsiteX55" fmla="*/ 1512318 w 1887484"/>
                <a:gd name="connsiteY55" fmla="*/ 129841 h 1904041"/>
                <a:gd name="connsiteX56" fmla="*/ 1524907 w 1887484"/>
                <a:gd name="connsiteY56" fmla="*/ 141538 h 1904041"/>
                <a:gd name="connsiteX57" fmla="*/ 1535698 w 1887484"/>
                <a:gd name="connsiteY57" fmla="*/ 154405 h 1904041"/>
                <a:gd name="connsiteX58" fmla="*/ 1546489 w 1887484"/>
                <a:gd name="connsiteY58" fmla="*/ 167272 h 1904041"/>
                <a:gd name="connsiteX59" fmla="*/ 1559078 w 1887484"/>
                <a:gd name="connsiteY59" fmla="*/ 180139 h 1904041"/>
                <a:gd name="connsiteX60" fmla="*/ 1569869 w 1887484"/>
                <a:gd name="connsiteY60" fmla="*/ 195346 h 1904041"/>
                <a:gd name="connsiteX61" fmla="*/ 1582458 w 1887484"/>
                <a:gd name="connsiteY61" fmla="*/ 210553 h 1904041"/>
                <a:gd name="connsiteX62" fmla="*/ 1593248 w 1887484"/>
                <a:gd name="connsiteY62" fmla="*/ 225759 h 1904041"/>
                <a:gd name="connsiteX63" fmla="*/ 1604039 w 1887484"/>
                <a:gd name="connsiteY63" fmla="*/ 242135 h 1904041"/>
                <a:gd name="connsiteX64" fmla="*/ 1616628 w 1887484"/>
                <a:gd name="connsiteY64" fmla="*/ 258512 h 1904041"/>
                <a:gd name="connsiteX65" fmla="*/ 1627419 w 1887484"/>
                <a:gd name="connsiteY65" fmla="*/ 277228 h 1904041"/>
                <a:gd name="connsiteX66" fmla="*/ 1640008 w 1887484"/>
                <a:gd name="connsiteY66" fmla="*/ 294774 h 1904041"/>
                <a:gd name="connsiteX67" fmla="*/ 1650799 w 1887484"/>
                <a:gd name="connsiteY67" fmla="*/ 314659 h 1904041"/>
                <a:gd name="connsiteX68" fmla="*/ 1661590 w 1887484"/>
                <a:gd name="connsiteY68" fmla="*/ 334545 h 1904041"/>
                <a:gd name="connsiteX69" fmla="*/ 1674179 w 1887484"/>
                <a:gd name="connsiteY69" fmla="*/ 356770 h 1904041"/>
                <a:gd name="connsiteX70" fmla="*/ 1684970 w 1887484"/>
                <a:gd name="connsiteY70" fmla="*/ 378995 h 1904041"/>
                <a:gd name="connsiteX71" fmla="*/ 1697559 w 1887484"/>
                <a:gd name="connsiteY71" fmla="*/ 402389 h 1904041"/>
                <a:gd name="connsiteX72" fmla="*/ 1708350 w 1887484"/>
                <a:gd name="connsiteY72" fmla="*/ 426954 h 1904041"/>
                <a:gd name="connsiteX73" fmla="*/ 1719140 w 1887484"/>
                <a:gd name="connsiteY73" fmla="*/ 452688 h 1904041"/>
                <a:gd name="connsiteX74" fmla="*/ 1729931 w 1887484"/>
                <a:gd name="connsiteY74" fmla="*/ 480762 h 1904041"/>
                <a:gd name="connsiteX75" fmla="*/ 1742520 w 1887484"/>
                <a:gd name="connsiteY75" fmla="*/ 510005 h 1904041"/>
                <a:gd name="connsiteX76" fmla="*/ 1753311 w 1887484"/>
                <a:gd name="connsiteY76" fmla="*/ 540418 h 1904041"/>
                <a:gd name="connsiteX77" fmla="*/ 1765900 w 1887484"/>
                <a:gd name="connsiteY77" fmla="*/ 573171 h 1904041"/>
                <a:gd name="connsiteX78" fmla="*/ 1776691 w 1887484"/>
                <a:gd name="connsiteY78" fmla="*/ 608263 h 1904041"/>
                <a:gd name="connsiteX79" fmla="*/ 1787482 w 1887484"/>
                <a:gd name="connsiteY79" fmla="*/ 645694 h 1904041"/>
                <a:gd name="connsiteX80" fmla="*/ 1800071 w 1887484"/>
                <a:gd name="connsiteY80" fmla="*/ 686635 h 1904041"/>
                <a:gd name="connsiteX81" fmla="*/ 1810862 w 1887484"/>
                <a:gd name="connsiteY81" fmla="*/ 731085 h 1904041"/>
                <a:gd name="connsiteX82" fmla="*/ 1823451 w 1887484"/>
                <a:gd name="connsiteY82" fmla="*/ 780214 h 1904041"/>
                <a:gd name="connsiteX83" fmla="*/ 1834242 w 1887484"/>
                <a:gd name="connsiteY83" fmla="*/ 836361 h 1904041"/>
                <a:gd name="connsiteX84" fmla="*/ 1845032 w 1887484"/>
                <a:gd name="connsiteY84" fmla="*/ 901867 h 1904041"/>
                <a:gd name="connsiteX85" fmla="*/ 1857621 w 1887484"/>
                <a:gd name="connsiteY85" fmla="*/ 980239 h 1904041"/>
                <a:gd name="connsiteX86" fmla="*/ 1868412 w 1887484"/>
                <a:gd name="connsiteY86" fmla="*/ 1084345 h 1904041"/>
                <a:gd name="connsiteX87" fmla="*/ 1881001 w 1887484"/>
                <a:gd name="connsiteY87" fmla="*/ 1256297 h 1904041"/>
                <a:gd name="connsiteX88" fmla="*/ 1885102 w 1887484"/>
                <a:gd name="connsiteY88" fmla="*/ 1335426 h 1904041"/>
                <a:gd name="connsiteX89" fmla="*/ 1887484 w 1887484"/>
                <a:gd name="connsiteY89" fmla="*/ 1903557 h 1904041"/>
                <a:gd name="connsiteX90" fmla="*/ 0 w 1887484"/>
                <a:gd name="connsiteY90" fmla="*/ 1904041 h 1904041"/>
                <a:gd name="connsiteX91" fmla="*/ 0 w 1887484"/>
                <a:gd name="connsiteY91" fmla="*/ 1482058 h 1904041"/>
                <a:gd name="connsiteX92" fmla="*/ 8809 w 1887484"/>
                <a:gd name="connsiteY92" fmla="*/ 1388477 h 1904041"/>
                <a:gd name="connsiteX93" fmla="*/ 21398 w 1887484"/>
                <a:gd name="connsiteY93" fmla="*/ 1283201 h 1904041"/>
                <a:gd name="connsiteX94" fmla="*/ 32189 w 1887484"/>
                <a:gd name="connsiteY94" fmla="*/ 1190791 h 1904041"/>
                <a:gd name="connsiteX95" fmla="*/ 44778 w 1887484"/>
                <a:gd name="connsiteY95" fmla="*/ 1110080 h 1904041"/>
                <a:gd name="connsiteX96" fmla="*/ 55569 w 1887484"/>
                <a:gd name="connsiteY96" fmla="*/ 1038726 h 1904041"/>
                <a:gd name="connsiteX97" fmla="*/ 66360 w 1887484"/>
                <a:gd name="connsiteY97" fmla="*/ 972051 h 1904041"/>
                <a:gd name="connsiteX98" fmla="*/ 78949 w 1887484"/>
                <a:gd name="connsiteY98" fmla="*/ 911225 h 1904041"/>
                <a:gd name="connsiteX99" fmla="*/ 89740 w 1887484"/>
                <a:gd name="connsiteY99" fmla="*/ 853907 h 1904041"/>
                <a:gd name="connsiteX100" fmla="*/ 102329 w 1887484"/>
                <a:gd name="connsiteY100" fmla="*/ 800100 h 1904041"/>
                <a:gd name="connsiteX101" fmla="*/ 113119 w 1887484"/>
                <a:gd name="connsiteY101" fmla="*/ 750971 h 1904041"/>
                <a:gd name="connsiteX102" fmla="*/ 123910 w 1887484"/>
                <a:gd name="connsiteY102" fmla="*/ 705351 h 1904041"/>
                <a:gd name="connsiteX103" fmla="*/ 136499 w 1887484"/>
                <a:gd name="connsiteY103" fmla="*/ 663240 h 1904041"/>
                <a:gd name="connsiteX104" fmla="*/ 147290 w 1887484"/>
                <a:gd name="connsiteY104" fmla="*/ 624639 h 1904041"/>
                <a:gd name="connsiteX105" fmla="*/ 158081 w 1887484"/>
                <a:gd name="connsiteY105" fmla="*/ 589547 h 1904041"/>
                <a:gd name="connsiteX106" fmla="*/ 170670 w 1887484"/>
                <a:gd name="connsiteY106" fmla="*/ 555625 h 1904041"/>
                <a:gd name="connsiteX107" fmla="*/ 181461 w 1887484"/>
                <a:gd name="connsiteY107" fmla="*/ 525212 h 1904041"/>
                <a:gd name="connsiteX108" fmla="*/ 192251 w 1887484"/>
                <a:gd name="connsiteY108" fmla="*/ 495968 h 1904041"/>
                <a:gd name="connsiteX109" fmla="*/ 204841 w 1887484"/>
                <a:gd name="connsiteY109" fmla="*/ 469064 h 1904041"/>
                <a:gd name="connsiteX110" fmla="*/ 215631 w 1887484"/>
                <a:gd name="connsiteY110" fmla="*/ 442160 h 1904041"/>
                <a:gd name="connsiteX111" fmla="*/ 228221 w 1887484"/>
                <a:gd name="connsiteY111" fmla="*/ 417596 h 1904041"/>
                <a:gd name="connsiteX112" fmla="*/ 239011 w 1887484"/>
                <a:gd name="connsiteY112" fmla="*/ 393031 h 1904041"/>
                <a:gd name="connsiteX113" fmla="*/ 249802 w 1887484"/>
                <a:gd name="connsiteY113" fmla="*/ 370806 h 1904041"/>
                <a:gd name="connsiteX114" fmla="*/ 262391 w 1887484"/>
                <a:gd name="connsiteY114" fmla="*/ 348581 h 1904041"/>
                <a:gd name="connsiteX115" fmla="*/ 273182 w 1887484"/>
                <a:gd name="connsiteY115" fmla="*/ 328696 h 1904041"/>
                <a:gd name="connsiteX116" fmla="*/ 285771 w 1887484"/>
                <a:gd name="connsiteY116" fmla="*/ 308810 h 1904041"/>
                <a:gd name="connsiteX117" fmla="*/ 296562 w 1887484"/>
                <a:gd name="connsiteY117" fmla="*/ 288925 h 1904041"/>
                <a:gd name="connsiteX118" fmla="*/ 307353 w 1887484"/>
                <a:gd name="connsiteY118" fmla="*/ 271379 h 1904041"/>
                <a:gd name="connsiteX119" fmla="*/ 318143 w 1887484"/>
                <a:gd name="connsiteY119" fmla="*/ 253833 h 1904041"/>
                <a:gd name="connsiteX120" fmla="*/ 330733 w 1887484"/>
                <a:gd name="connsiteY120" fmla="*/ 237457 h 1904041"/>
                <a:gd name="connsiteX121" fmla="*/ 343322 w 1887484"/>
                <a:gd name="connsiteY121" fmla="*/ 221080 h 1904041"/>
                <a:gd name="connsiteX122" fmla="*/ 354113 w 1887484"/>
                <a:gd name="connsiteY122" fmla="*/ 205874 h 1904041"/>
                <a:gd name="connsiteX123" fmla="*/ 364903 w 1887484"/>
                <a:gd name="connsiteY123" fmla="*/ 190667 h 1904041"/>
                <a:gd name="connsiteX124" fmla="*/ 375694 w 1887484"/>
                <a:gd name="connsiteY124" fmla="*/ 176630 h 1904041"/>
                <a:gd name="connsiteX125" fmla="*/ 388283 w 1887484"/>
                <a:gd name="connsiteY125" fmla="*/ 163763 h 1904041"/>
                <a:gd name="connsiteX126" fmla="*/ 399074 w 1887484"/>
                <a:gd name="connsiteY126" fmla="*/ 150896 h 1904041"/>
                <a:gd name="connsiteX127" fmla="*/ 411663 w 1887484"/>
                <a:gd name="connsiteY127" fmla="*/ 139199 h 1904041"/>
                <a:gd name="connsiteX128" fmla="*/ 422454 w 1887484"/>
                <a:gd name="connsiteY128" fmla="*/ 127501 h 1904041"/>
                <a:gd name="connsiteX129" fmla="*/ 433245 w 1887484"/>
                <a:gd name="connsiteY129" fmla="*/ 115804 h 1904041"/>
                <a:gd name="connsiteX130" fmla="*/ 445834 w 1887484"/>
                <a:gd name="connsiteY130" fmla="*/ 105276 h 1904041"/>
                <a:gd name="connsiteX131" fmla="*/ 456624 w 1887484"/>
                <a:gd name="connsiteY131" fmla="*/ 95918 h 1904041"/>
                <a:gd name="connsiteX132" fmla="*/ 469214 w 1887484"/>
                <a:gd name="connsiteY132" fmla="*/ 86561 h 1904041"/>
                <a:gd name="connsiteX133" fmla="*/ 480004 w 1887484"/>
                <a:gd name="connsiteY133" fmla="*/ 77203 h 1904041"/>
                <a:gd name="connsiteX134" fmla="*/ 490795 w 1887484"/>
                <a:gd name="connsiteY134" fmla="*/ 69015 h 1904041"/>
                <a:gd name="connsiteX135" fmla="*/ 503384 w 1887484"/>
                <a:gd name="connsiteY135" fmla="*/ 60826 h 1904041"/>
                <a:gd name="connsiteX136" fmla="*/ 514175 w 1887484"/>
                <a:gd name="connsiteY136" fmla="*/ 53808 h 1904041"/>
                <a:gd name="connsiteX137" fmla="*/ 526764 w 1887484"/>
                <a:gd name="connsiteY137" fmla="*/ 46790 h 1904041"/>
                <a:gd name="connsiteX138" fmla="*/ 537555 w 1887484"/>
                <a:gd name="connsiteY138" fmla="*/ 39771 h 1904041"/>
                <a:gd name="connsiteX139" fmla="*/ 548346 w 1887484"/>
                <a:gd name="connsiteY139" fmla="*/ 33922 h 1904041"/>
                <a:gd name="connsiteX140" fmla="*/ 560935 w 1887484"/>
                <a:gd name="connsiteY140" fmla="*/ 28074 h 1904041"/>
                <a:gd name="connsiteX141" fmla="*/ 571726 w 1887484"/>
                <a:gd name="connsiteY141" fmla="*/ 23395 h 1904041"/>
                <a:gd name="connsiteX142" fmla="*/ 582516 w 1887484"/>
                <a:gd name="connsiteY142" fmla="*/ 18716 h 1904041"/>
                <a:gd name="connsiteX143" fmla="*/ 595106 w 1887484"/>
                <a:gd name="connsiteY143" fmla="*/ 14037 h 1904041"/>
                <a:gd name="connsiteX144" fmla="*/ 605896 w 1887484"/>
                <a:gd name="connsiteY144" fmla="*/ 11697 h 1904041"/>
                <a:gd name="connsiteX145" fmla="*/ 618485 w 1887484"/>
                <a:gd name="connsiteY145" fmla="*/ 8188 h 1904041"/>
                <a:gd name="connsiteX146" fmla="*/ 629276 w 1887484"/>
                <a:gd name="connsiteY146" fmla="*/ 5849 h 1904041"/>
                <a:gd name="connsiteX147" fmla="*/ 640067 w 1887484"/>
                <a:gd name="connsiteY147" fmla="*/ 3509 h 1904041"/>
                <a:gd name="connsiteX148" fmla="*/ 652656 w 1887484"/>
                <a:gd name="connsiteY148" fmla="*/ 2340 h 1904041"/>
                <a:gd name="connsiteX149" fmla="*/ 663447 w 1887484"/>
                <a:gd name="connsiteY149" fmla="*/ 1170 h 1904041"/>
                <a:gd name="connsiteX150" fmla="*/ 676036 w 1887484"/>
                <a:gd name="connsiteY15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77092 w 1887484"/>
                <a:gd name="connsiteY16" fmla="*/ 90070 h 1904041"/>
                <a:gd name="connsiteX17" fmla="*/ 1087882 w 1887484"/>
                <a:gd name="connsiteY17" fmla="*/ 76033 h 1904041"/>
                <a:gd name="connsiteX18" fmla="*/ 1100472 w 1887484"/>
                <a:gd name="connsiteY18" fmla="*/ 63166 h 1904041"/>
                <a:gd name="connsiteX19" fmla="*/ 1111262 w 1887484"/>
                <a:gd name="connsiteY19" fmla="*/ 52638 h 1904041"/>
                <a:gd name="connsiteX20" fmla="*/ 1122053 w 1887484"/>
                <a:gd name="connsiteY20" fmla="*/ 43280 h 1904041"/>
                <a:gd name="connsiteX21" fmla="*/ 1134642 w 1887484"/>
                <a:gd name="connsiteY21" fmla="*/ 35092 h 1904041"/>
                <a:gd name="connsiteX22" fmla="*/ 1145433 w 1887484"/>
                <a:gd name="connsiteY22" fmla="*/ 28074 h 1904041"/>
                <a:gd name="connsiteX23" fmla="*/ 1156224 w 1887484"/>
                <a:gd name="connsiteY23" fmla="*/ 22225 h 1904041"/>
                <a:gd name="connsiteX24" fmla="*/ 1168813 w 1887484"/>
                <a:gd name="connsiteY24" fmla="*/ 16376 h 1904041"/>
                <a:gd name="connsiteX25" fmla="*/ 1179604 w 1887484"/>
                <a:gd name="connsiteY25" fmla="*/ 12867 h 1904041"/>
                <a:gd name="connsiteX26" fmla="*/ 1192193 w 1887484"/>
                <a:gd name="connsiteY26" fmla="*/ 8188 h 1904041"/>
                <a:gd name="connsiteX27" fmla="*/ 1202984 w 1887484"/>
                <a:gd name="connsiteY27" fmla="*/ 5849 h 1904041"/>
                <a:gd name="connsiteX28" fmla="*/ 1213774 w 1887484"/>
                <a:gd name="connsiteY28" fmla="*/ 3509 h 1904041"/>
                <a:gd name="connsiteX29" fmla="*/ 1226364 w 1887484"/>
                <a:gd name="connsiteY29" fmla="*/ 1170 h 1904041"/>
                <a:gd name="connsiteX30" fmla="*/ 1237154 w 1887484"/>
                <a:gd name="connsiteY30" fmla="*/ 1170 h 1904041"/>
                <a:gd name="connsiteX31" fmla="*/ 1249743 w 1887484"/>
                <a:gd name="connsiteY31" fmla="*/ 0 h 1904041"/>
                <a:gd name="connsiteX32" fmla="*/ 1260534 w 1887484"/>
                <a:gd name="connsiteY32" fmla="*/ 0 h 1904041"/>
                <a:gd name="connsiteX33" fmla="*/ 1271325 w 1887484"/>
                <a:gd name="connsiteY33" fmla="*/ 1170 h 1904041"/>
                <a:gd name="connsiteX34" fmla="*/ 1283914 w 1887484"/>
                <a:gd name="connsiteY34" fmla="*/ 2340 h 1904041"/>
                <a:gd name="connsiteX35" fmla="*/ 1294705 w 1887484"/>
                <a:gd name="connsiteY35" fmla="*/ 3509 h 1904041"/>
                <a:gd name="connsiteX36" fmla="*/ 1307294 w 1887484"/>
                <a:gd name="connsiteY36" fmla="*/ 5849 h 1904041"/>
                <a:gd name="connsiteX37" fmla="*/ 1318085 w 1887484"/>
                <a:gd name="connsiteY37" fmla="*/ 8188 h 1904041"/>
                <a:gd name="connsiteX38" fmla="*/ 1328875 w 1887484"/>
                <a:gd name="connsiteY38" fmla="*/ 11697 h 1904041"/>
                <a:gd name="connsiteX39" fmla="*/ 1339666 w 1887484"/>
                <a:gd name="connsiteY39" fmla="*/ 15207 h 1904041"/>
                <a:gd name="connsiteX40" fmla="*/ 1352255 w 1887484"/>
                <a:gd name="connsiteY40" fmla="*/ 19886 h 1904041"/>
                <a:gd name="connsiteX41" fmla="*/ 1363046 w 1887484"/>
                <a:gd name="connsiteY41" fmla="*/ 24565 h 1904041"/>
                <a:gd name="connsiteX42" fmla="*/ 1375635 w 1887484"/>
                <a:gd name="connsiteY42" fmla="*/ 29244 h 1904041"/>
                <a:gd name="connsiteX43" fmla="*/ 1386426 w 1887484"/>
                <a:gd name="connsiteY43" fmla="*/ 35092 h 1904041"/>
                <a:gd name="connsiteX44" fmla="*/ 1397217 w 1887484"/>
                <a:gd name="connsiteY44" fmla="*/ 40941 h 1904041"/>
                <a:gd name="connsiteX45" fmla="*/ 1409806 w 1887484"/>
                <a:gd name="connsiteY45" fmla="*/ 47959 h 1904041"/>
                <a:gd name="connsiteX46" fmla="*/ 1420597 w 1887484"/>
                <a:gd name="connsiteY46" fmla="*/ 54978 h 1904041"/>
                <a:gd name="connsiteX47" fmla="*/ 1433186 w 1887484"/>
                <a:gd name="connsiteY47" fmla="*/ 61996 h 1904041"/>
                <a:gd name="connsiteX48" fmla="*/ 1443977 w 1887484"/>
                <a:gd name="connsiteY48" fmla="*/ 70184 h 1904041"/>
                <a:gd name="connsiteX49" fmla="*/ 1454767 w 1887484"/>
                <a:gd name="connsiteY49" fmla="*/ 79542 h 1904041"/>
                <a:gd name="connsiteX50" fmla="*/ 1467357 w 1887484"/>
                <a:gd name="connsiteY50" fmla="*/ 87730 h 1904041"/>
                <a:gd name="connsiteX51" fmla="*/ 1478147 w 1887484"/>
                <a:gd name="connsiteY51" fmla="*/ 98258 h 1904041"/>
                <a:gd name="connsiteX52" fmla="*/ 1490736 w 1887484"/>
                <a:gd name="connsiteY52" fmla="*/ 107616 h 1904041"/>
                <a:gd name="connsiteX53" fmla="*/ 1501527 w 1887484"/>
                <a:gd name="connsiteY53" fmla="*/ 119313 h 1904041"/>
                <a:gd name="connsiteX54" fmla="*/ 1512318 w 1887484"/>
                <a:gd name="connsiteY54" fmla="*/ 129841 h 1904041"/>
                <a:gd name="connsiteX55" fmla="*/ 1524907 w 1887484"/>
                <a:gd name="connsiteY55" fmla="*/ 141538 h 1904041"/>
                <a:gd name="connsiteX56" fmla="*/ 1535698 w 1887484"/>
                <a:gd name="connsiteY56" fmla="*/ 154405 h 1904041"/>
                <a:gd name="connsiteX57" fmla="*/ 1546489 w 1887484"/>
                <a:gd name="connsiteY57" fmla="*/ 167272 h 1904041"/>
                <a:gd name="connsiteX58" fmla="*/ 1559078 w 1887484"/>
                <a:gd name="connsiteY58" fmla="*/ 180139 h 1904041"/>
                <a:gd name="connsiteX59" fmla="*/ 1569869 w 1887484"/>
                <a:gd name="connsiteY59" fmla="*/ 195346 h 1904041"/>
                <a:gd name="connsiteX60" fmla="*/ 1582458 w 1887484"/>
                <a:gd name="connsiteY60" fmla="*/ 210553 h 1904041"/>
                <a:gd name="connsiteX61" fmla="*/ 1593248 w 1887484"/>
                <a:gd name="connsiteY61" fmla="*/ 225759 h 1904041"/>
                <a:gd name="connsiteX62" fmla="*/ 1604039 w 1887484"/>
                <a:gd name="connsiteY62" fmla="*/ 242135 h 1904041"/>
                <a:gd name="connsiteX63" fmla="*/ 1616628 w 1887484"/>
                <a:gd name="connsiteY63" fmla="*/ 258512 h 1904041"/>
                <a:gd name="connsiteX64" fmla="*/ 1627419 w 1887484"/>
                <a:gd name="connsiteY64" fmla="*/ 277228 h 1904041"/>
                <a:gd name="connsiteX65" fmla="*/ 1640008 w 1887484"/>
                <a:gd name="connsiteY65" fmla="*/ 294774 h 1904041"/>
                <a:gd name="connsiteX66" fmla="*/ 1650799 w 1887484"/>
                <a:gd name="connsiteY66" fmla="*/ 314659 h 1904041"/>
                <a:gd name="connsiteX67" fmla="*/ 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/ 1684970 w 1887484"/>
                <a:gd name="connsiteY69" fmla="*/ 378995 h 1904041"/>
                <a:gd name="connsiteX70" fmla="*/ 1697559 w 1887484"/>
                <a:gd name="connsiteY70" fmla="*/ 402389 h 1904041"/>
                <a:gd name="connsiteX71" fmla="*/ 1708350 w 1887484"/>
                <a:gd name="connsiteY71" fmla="*/ 426954 h 1904041"/>
                <a:gd name="connsiteX72" fmla="*/ 1719140 w 1887484"/>
                <a:gd name="connsiteY72" fmla="*/ 452688 h 1904041"/>
                <a:gd name="connsiteX73" fmla="*/ 1729931 w 1887484"/>
                <a:gd name="connsiteY73" fmla="*/ 480762 h 1904041"/>
                <a:gd name="connsiteX74" fmla="*/ 1742520 w 1887484"/>
                <a:gd name="connsiteY74" fmla="*/ 510005 h 1904041"/>
                <a:gd name="connsiteX75" fmla="*/ 1753311 w 1887484"/>
                <a:gd name="connsiteY75" fmla="*/ 540418 h 1904041"/>
                <a:gd name="connsiteX76" fmla="*/ 1765900 w 1887484"/>
                <a:gd name="connsiteY76" fmla="*/ 573171 h 1904041"/>
                <a:gd name="connsiteX77" fmla="*/ 1776691 w 1887484"/>
                <a:gd name="connsiteY77" fmla="*/ 608263 h 1904041"/>
                <a:gd name="connsiteX78" fmla="*/ 1787482 w 1887484"/>
                <a:gd name="connsiteY78" fmla="*/ 645694 h 1904041"/>
                <a:gd name="connsiteX79" fmla="*/ 1800071 w 1887484"/>
                <a:gd name="connsiteY79" fmla="*/ 686635 h 1904041"/>
                <a:gd name="connsiteX80" fmla="*/ 1810862 w 1887484"/>
                <a:gd name="connsiteY80" fmla="*/ 731085 h 1904041"/>
                <a:gd name="connsiteX81" fmla="*/ 1823451 w 1887484"/>
                <a:gd name="connsiteY81" fmla="*/ 780214 h 1904041"/>
                <a:gd name="connsiteX82" fmla="*/ 1834242 w 1887484"/>
                <a:gd name="connsiteY82" fmla="*/ 836361 h 1904041"/>
                <a:gd name="connsiteX83" fmla="*/ 1845032 w 1887484"/>
                <a:gd name="connsiteY83" fmla="*/ 901867 h 1904041"/>
                <a:gd name="connsiteX84" fmla="*/ 1857621 w 1887484"/>
                <a:gd name="connsiteY84" fmla="*/ 980239 h 1904041"/>
                <a:gd name="connsiteX85" fmla="*/ 1868412 w 1887484"/>
                <a:gd name="connsiteY85" fmla="*/ 1084345 h 1904041"/>
                <a:gd name="connsiteX86" fmla="*/ 1881001 w 1887484"/>
                <a:gd name="connsiteY86" fmla="*/ 1256297 h 1904041"/>
                <a:gd name="connsiteX87" fmla="*/ 1885102 w 1887484"/>
                <a:gd name="connsiteY87" fmla="*/ 1335426 h 1904041"/>
                <a:gd name="connsiteX88" fmla="*/ 1887484 w 1887484"/>
                <a:gd name="connsiteY88" fmla="*/ 1903557 h 1904041"/>
                <a:gd name="connsiteX89" fmla="*/ 0 w 1887484"/>
                <a:gd name="connsiteY89" fmla="*/ 1904041 h 1904041"/>
                <a:gd name="connsiteX90" fmla="*/ 0 w 1887484"/>
                <a:gd name="connsiteY90" fmla="*/ 1482058 h 1904041"/>
                <a:gd name="connsiteX91" fmla="*/ 8809 w 1887484"/>
                <a:gd name="connsiteY91" fmla="*/ 1388477 h 1904041"/>
                <a:gd name="connsiteX92" fmla="*/ 21398 w 1887484"/>
                <a:gd name="connsiteY92" fmla="*/ 1283201 h 1904041"/>
                <a:gd name="connsiteX93" fmla="*/ 32189 w 1887484"/>
                <a:gd name="connsiteY93" fmla="*/ 1190791 h 1904041"/>
                <a:gd name="connsiteX94" fmla="*/ 44778 w 1887484"/>
                <a:gd name="connsiteY94" fmla="*/ 1110080 h 1904041"/>
                <a:gd name="connsiteX95" fmla="*/ 55569 w 1887484"/>
                <a:gd name="connsiteY95" fmla="*/ 1038726 h 1904041"/>
                <a:gd name="connsiteX96" fmla="*/ 66360 w 1887484"/>
                <a:gd name="connsiteY96" fmla="*/ 972051 h 1904041"/>
                <a:gd name="connsiteX97" fmla="*/ 78949 w 1887484"/>
                <a:gd name="connsiteY97" fmla="*/ 911225 h 1904041"/>
                <a:gd name="connsiteX98" fmla="*/ 89740 w 1887484"/>
                <a:gd name="connsiteY98" fmla="*/ 853907 h 1904041"/>
                <a:gd name="connsiteX99" fmla="*/ 102329 w 1887484"/>
                <a:gd name="connsiteY99" fmla="*/ 800100 h 1904041"/>
                <a:gd name="connsiteX100" fmla="*/ 113119 w 1887484"/>
                <a:gd name="connsiteY100" fmla="*/ 750971 h 1904041"/>
                <a:gd name="connsiteX101" fmla="*/ 123910 w 1887484"/>
                <a:gd name="connsiteY101" fmla="*/ 705351 h 1904041"/>
                <a:gd name="connsiteX102" fmla="*/ 136499 w 1887484"/>
                <a:gd name="connsiteY102" fmla="*/ 663240 h 1904041"/>
                <a:gd name="connsiteX103" fmla="*/ 147290 w 1887484"/>
                <a:gd name="connsiteY103" fmla="*/ 624639 h 1904041"/>
                <a:gd name="connsiteX104" fmla="*/ 158081 w 1887484"/>
                <a:gd name="connsiteY104" fmla="*/ 589547 h 1904041"/>
                <a:gd name="connsiteX105" fmla="*/ 170670 w 1887484"/>
                <a:gd name="connsiteY105" fmla="*/ 555625 h 1904041"/>
                <a:gd name="connsiteX106" fmla="*/ 181461 w 1887484"/>
                <a:gd name="connsiteY106" fmla="*/ 525212 h 1904041"/>
                <a:gd name="connsiteX107" fmla="*/ 192251 w 1887484"/>
                <a:gd name="connsiteY107" fmla="*/ 495968 h 1904041"/>
                <a:gd name="connsiteX108" fmla="*/ 204841 w 1887484"/>
                <a:gd name="connsiteY108" fmla="*/ 469064 h 1904041"/>
                <a:gd name="connsiteX109" fmla="*/ 215631 w 1887484"/>
                <a:gd name="connsiteY109" fmla="*/ 442160 h 1904041"/>
                <a:gd name="connsiteX110" fmla="*/ 228221 w 1887484"/>
                <a:gd name="connsiteY110" fmla="*/ 417596 h 1904041"/>
                <a:gd name="connsiteX111" fmla="*/ 239011 w 1887484"/>
                <a:gd name="connsiteY111" fmla="*/ 393031 h 1904041"/>
                <a:gd name="connsiteX112" fmla="*/ 249802 w 1887484"/>
                <a:gd name="connsiteY112" fmla="*/ 370806 h 1904041"/>
                <a:gd name="connsiteX113" fmla="*/ 262391 w 1887484"/>
                <a:gd name="connsiteY113" fmla="*/ 348581 h 1904041"/>
                <a:gd name="connsiteX114" fmla="*/ 273182 w 1887484"/>
                <a:gd name="connsiteY114" fmla="*/ 328696 h 1904041"/>
                <a:gd name="connsiteX115" fmla="*/ 285771 w 1887484"/>
                <a:gd name="connsiteY115" fmla="*/ 308810 h 1904041"/>
                <a:gd name="connsiteX116" fmla="*/ 296562 w 1887484"/>
                <a:gd name="connsiteY116" fmla="*/ 288925 h 1904041"/>
                <a:gd name="connsiteX117" fmla="*/ 307353 w 1887484"/>
                <a:gd name="connsiteY117" fmla="*/ 271379 h 1904041"/>
                <a:gd name="connsiteX118" fmla="*/ 318143 w 1887484"/>
                <a:gd name="connsiteY118" fmla="*/ 253833 h 1904041"/>
                <a:gd name="connsiteX119" fmla="*/ 330733 w 1887484"/>
                <a:gd name="connsiteY119" fmla="*/ 237457 h 1904041"/>
                <a:gd name="connsiteX120" fmla="*/ 343322 w 1887484"/>
                <a:gd name="connsiteY120" fmla="*/ 221080 h 1904041"/>
                <a:gd name="connsiteX121" fmla="*/ 354113 w 1887484"/>
                <a:gd name="connsiteY121" fmla="*/ 205874 h 1904041"/>
                <a:gd name="connsiteX122" fmla="*/ 364903 w 1887484"/>
                <a:gd name="connsiteY122" fmla="*/ 190667 h 1904041"/>
                <a:gd name="connsiteX123" fmla="*/ 375694 w 1887484"/>
                <a:gd name="connsiteY123" fmla="*/ 176630 h 1904041"/>
                <a:gd name="connsiteX124" fmla="*/ 388283 w 1887484"/>
                <a:gd name="connsiteY124" fmla="*/ 163763 h 1904041"/>
                <a:gd name="connsiteX125" fmla="*/ 399074 w 1887484"/>
                <a:gd name="connsiteY125" fmla="*/ 150896 h 1904041"/>
                <a:gd name="connsiteX126" fmla="*/ 411663 w 1887484"/>
                <a:gd name="connsiteY126" fmla="*/ 139199 h 1904041"/>
                <a:gd name="connsiteX127" fmla="*/ 422454 w 1887484"/>
                <a:gd name="connsiteY127" fmla="*/ 127501 h 1904041"/>
                <a:gd name="connsiteX128" fmla="*/ 433245 w 1887484"/>
                <a:gd name="connsiteY128" fmla="*/ 115804 h 1904041"/>
                <a:gd name="connsiteX129" fmla="*/ 445834 w 1887484"/>
                <a:gd name="connsiteY129" fmla="*/ 105276 h 1904041"/>
                <a:gd name="connsiteX130" fmla="*/ 456624 w 1887484"/>
                <a:gd name="connsiteY130" fmla="*/ 95918 h 1904041"/>
                <a:gd name="connsiteX131" fmla="*/ 469214 w 1887484"/>
                <a:gd name="connsiteY131" fmla="*/ 86561 h 1904041"/>
                <a:gd name="connsiteX132" fmla="*/ 480004 w 1887484"/>
                <a:gd name="connsiteY132" fmla="*/ 77203 h 1904041"/>
                <a:gd name="connsiteX133" fmla="*/ 490795 w 1887484"/>
                <a:gd name="connsiteY133" fmla="*/ 69015 h 1904041"/>
                <a:gd name="connsiteX134" fmla="*/ 503384 w 1887484"/>
                <a:gd name="connsiteY134" fmla="*/ 60826 h 1904041"/>
                <a:gd name="connsiteX135" fmla="*/ 514175 w 1887484"/>
                <a:gd name="connsiteY135" fmla="*/ 53808 h 1904041"/>
                <a:gd name="connsiteX136" fmla="*/ 526764 w 1887484"/>
                <a:gd name="connsiteY136" fmla="*/ 46790 h 1904041"/>
                <a:gd name="connsiteX137" fmla="*/ 537555 w 1887484"/>
                <a:gd name="connsiteY137" fmla="*/ 39771 h 1904041"/>
                <a:gd name="connsiteX138" fmla="*/ 548346 w 1887484"/>
                <a:gd name="connsiteY138" fmla="*/ 33922 h 1904041"/>
                <a:gd name="connsiteX139" fmla="*/ 560935 w 1887484"/>
                <a:gd name="connsiteY139" fmla="*/ 28074 h 1904041"/>
                <a:gd name="connsiteX140" fmla="*/ 571726 w 1887484"/>
                <a:gd name="connsiteY140" fmla="*/ 23395 h 1904041"/>
                <a:gd name="connsiteX141" fmla="*/ 582516 w 1887484"/>
                <a:gd name="connsiteY141" fmla="*/ 18716 h 1904041"/>
                <a:gd name="connsiteX142" fmla="*/ 595106 w 1887484"/>
                <a:gd name="connsiteY142" fmla="*/ 14037 h 1904041"/>
                <a:gd name="connsiteX143" fmla="*/ 605896 w 1887484"/>
                <a:gd name="connsiteY143" fmla="*/ 11697 h 1904041"/>
                <a:gd name="connsiteX144" fmla="*/ 618485 w 1887484"/>
                <a:gd name="connsiteY144" fmla="*/ 8188 h 1904041"/>
                <a:gd name="connsiteX145" fmla="*/ 629276 w 1887484"/>
                <a:gd name="connsiteY145" fmla="*/ 5849 h 1904041"/>
                <a:gd name="connsiteX146" fmla="*/ 640067 w 1887484"/>
                <a:gd name="connsiteY146" fmla="*/ 3509 h 1904041"/>
                <a:gd name="connsiteX147" fmla="*/ 652656 w 1887484"/>
                <a:gd name="connsiteY147" fmla="*/ 2340 h 1904041"/>
                <a:gd name="connsiteX148" fmla="*/ 663447 w 1887484"/>
                <a:gd name="connsiteY148" fmla="*/ 1170 h 1904041"/>
                <a:gd name="connsiteX149" fmla="*/ 676036 w 1887484"/>
                <a:gd name="connsiteY14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64503 w 1887484"/>
                <a:gd name="connsiteY15" fmla="*/ 105276 h 1904041"/>
                <a:gd name="connsiteX16" fmla="*/ 1087882 w 1887484"/>
                <a:gd name="connsiteY16" fmla="*/ 76033 h 1904041"/>
                <a:gd name="connsiteX17" fmla="*/ 1100472 w 1887484"/>
                <a:gd name="connsiteY17" fmla="*/ 63166 h 1904041"/>
                <a:gd name="connsiteX18" fmla="*/ 1111262 w 1887484"/>
                <a:gd name="connsiteY18" fmla="*/ 52638 h 1904041"/>
                <a:gd name="connsiteX19" fmla="*/ 1122053 w 1887484"/>
                <a:gd name="connsiteY19" fmla="*/ 43280 h 1904041"/>
                <a:gd name="connsiteX20" fmla="*/ 1134642 w 1887484"/>
                <a:gd name="connsiteY20" fmla="*/ 35092 h 1904041"/>
                <a:gd name="connsiteX21" fmla="*/ 1145433 w 1887484"/>
                <a:gd name="connsiteY21" fmla="*/ 28074 h 1904041"/>
                <a:gd name="connsiteX22" fmla="*/ 1156224 w 1887484"/>
                <a:gd name="connsiteY22" fmla="*/ 22225 h 1904041"/>
                <a:gd name="connsiteX23" fmla="*/ 1168813 w 1887484"/>
                <a:gd name="connsiteY23" fmla="*/ 16376 h 1904041"/>
                <a:gd name="connsiteX24" fmla="*/ 1179604 w 1887484"/>
                <a:gd name="connsiteY24" fmla="*/ 12867 h 1904041"/>
                <a:gd name="connsiteX25" fmla="*/ 1192193 w 1887484"/>
                <a:gd name="connsiteY25" fmla="*/ 8188 h 1904041"/>
                <a:gd name="connsiteX26" fmla="*/ 1202984 w 1887484"/>
                <a:gd name="connsiteY26" fmla="*/ 5849 h 1904041"/>
                <a:gd name="connsiteX27" fmla="*/ 1213774 w 1887484"/>
                <a:gd name="connsiteY27" fmla="*/ 3509 h 1904041"/>
                <a:gd name="connsiteX28" fmla="*/ 1226364 w 1887484"/>
                <a:gd name="connsiteY28" fmla="*/ 1170 h 1904041"/>
                <a:gd name="connsiteX29" fmla="*/ 1237154 w 1887484"/>
                <a:gd name="connsiteY29" fmla="*/ 1170 h 1904041"/>
                <a:gd name="connsiteX30" fmla="*/ 1249743 w 1887484"/>
                <a:gd name="connsiteY30" fmla="*/ 0 h 1904041"/>
                <a:gd name="connsiteX31" fmla="*/ 1260534 w 1887484"/>
                <a:gd name="connsiteY31" fmla="*/ 0 h 1904041"/>
                <a:gd name="connsiteX32" fmla="*/ 1271325 w 1887484"/>
                <a:gd name="connsiteY32" fmla="*/ 1170 h 1904041"/>
                <a:gd name="connsiteX33" fmla="*/ 1283914 w 1887484"/>
                <a:gd name="connsiteY33" fmla="*/ 2340 h 1904041"/>
                <a:gd name="connsiteX34" fmla="*/ 1294705 w 1887484"/>
                <a:gd name="connsiteY34" fmla="*/ 3509 h 1904041"/>
                <a:gd name="connsiteX35" fmla="*/ 1307294 w 1887484"/>
                <a:gd name="connsiteY35" fmla="*/ 5849 h 1904041"/>
                <a:gd name="connsiteX36" fmla="*/ 1318085 w 1887484"/>
                <a:gd name="connsiteY36" fmla="*/ 8188 h 1904041"/>
                <a:gd name="connsiteX37" fmla="*/ 1328875 w 1887484"/>
                <a:gd name="connsiteY37" fmla="*/ 11697 h 1904041"/>
                <a:gd name="connsiteX38" fmla="*/ 1339666 w 1887484"/>
                <a:gd name="connsiteY38" fmla="*/ 15207 h 1904041"/>
                <a:gd name="connsiteX39" fmla="*/ 1352255 w 1887484"/>
                <a:gd name="connsiteY39" fmla="*/ 19886 h 1904041"/>
                <a:gd name="connsiteX40" fmla="*/ 1363046 w 1887484"/>
                <a:gd name="connsiteY40" fmla="*/ 24565 h 1904041"/>
                <a:gd name="connsiteX41" fmla="*/ 1375635 w 1887484"/>
                <a:gd name="connsiteY41" fmla="*/ 29244 h 1904041"/>
                <a:gd name="connsiteX42" fmla="*/ 1386426 w 1887484"/>
                <a:gd name="connsiteY42" fmla="*/ 35092 h 1904041"/>
                <a:gd name="connsiteX43" fmla="*/ 1397217 w 1887484"/>
                <a:gd name="connsiteY43" fmla="*/ 40941 h 1904041"/>
                <a:gd name="connsiteX44" fmla="*/ 1409806 w 1887484"/>
                <a:gd name="connsiteY44" fmla="*/ 47959 h 1904041"/>
                <a:gd name="connsiteX45" fmla="*/ 1420597 w 1887484"/>
                <a:gd name="connsiteY45" fmla="*/ 54978 h 1904041"/>
                <a:gd name="connsiteX46" fmla="*/ 1433186 w 1887484"/>
                <a:gd name="connsiteY46" fmla="*/ 61996 h 1904041"/>
                <a:gd name="connsiteX47" fmla="*/ 1443977 w 1887484"/>
                <a:gd name="connsiteY47" fmla="*/ 70184 h 1904041"/>
                <a:gd name="connsiteX48" fmla="*/ 1454767 w 1887484"/>
                <a:gd name="connsiteY48" fmla="*/ 79542 h 1904041"/>
                <a:gd name="connsiteX49" fmla="*/ 1467357 w 1887484"/>
                <a:gd name="connsiteY49" fmla="*/ 87730 h 1904041"/>
                <a:gd name="connsiteX50" fmla="*/ 1478147 w 1887484"/>
                <a:gd name="connsiteY50" fmla="*/ 98258 h 1904041"/>
                <a:gd name="connsiteX51" fmla="*/ 1490736 w 1887484"/>
                <a:gd name="connsiteY51" fmla="*/ 107616 h 1904041"/>
                <a:gd name="connsiteX52" fmla="*/ 1501527 w 1887484"/>
                <a:gd name="connsiteY52" fmla="*/ 119313 h 1904041"/>
                <a:gd name="connsiteX53" fmla="*/ 1512318 w 1887484"/>
                <a:gd name="connsiteY53" fmla="*/ 129841 h 1904041"/>
                <a:gd name="connsiteX54" fmla="*/ 1524907 w 1887484"/>
                <a:gd name="connsiteY54" fmla="*/ 141538 h 1904041"/>
                <a:gd name="connsiteX55" fmla="*/ 1535698 w 1887484"/>
                <a:gd name="connsiteY55" fmla="*/ 154405 h 1904041"/>
                <a:gd name="connsiteX56" fmla="*/ 1546489 w 1887484"/>
                <a:gd name="connsiteY56" fmla="*/ 167272 h 1904041"/>
                <a:gd name="connsiteX57" fmla="*/ 1559078 w 1887484"/>
                <a:gd name="connsiteY57" fmla="*/ 180139 h 1904041"/>
                <a:gd name="connsiteX58" fmla="*/ 1569869 w 1887484"/>
                <a:gd name="connsiteY58" fmla="*/ 195346 h 1904041"/>
                <a:gd name="connsiteX59" fmla="*/ 1582458 w 1887484"/>
                <a:gd name="connsiteY59" fmla="*/ 210553 h 1904041"/>
                <a:gd name="connsiteX60" fmla="*/ 1593248 w 1887484"/>
                <a:gd name="connsiteY60" fmla="*/ 225759 h 1904041"/>
                <a:gd name="connsiteX61" fmla="*/ 1604039 w 1887484"/>
                <a:gd name="connsiteY61" fmla="*/ 242135 h 1904041"/>
                <a:gd name="connsiteX62" fmla="*/ 1616628 w 1887484"/>
                <a:gd name="connsiteY62" fmla="*/ 258512 h 1904041"/>
                <a:gd name="connsiteX63" fmla="*/ 1627419 w 1887484"/>
                <a:gd name="connsiteY63" fmla="*/ 277228 h 1904041"/>
                <a:gd name="connsiteX64" fmla="*/ 1640008 w 1887484"/>
                <a:gd name="connsiteY64" fmla="*/ 294774 h 1904041"/>
                <a:gd name="connsiteX65" fmla="*/ 1650799 w 1887484"/>
                <a:gd name="connsiteY65" fmla="*/ 314659 h 1904041"/>
                <a:gd name="connsiteX66" fmla="*/ 1661590 w 1887484"/>
                <a:gd name="connsiteY66" fmla="*/ 334545 h 1904041"/>
                <a:gd name="connsiteX67" fmla="*/ 1674179 w 1887484"/>
                <a:gd name="connsiteY67" fmla="*/ 356770 h 1904041"/>
                <a:gd name="connsiteX68" fmla="*/ 1684970 w 1887484"/>
                <a:gd name="connsiteY68" fmla="*/ 378995 h 1904041"/>
                <a:gd name="connsiteX69" fmla="*/ 1697559 w 1887484"/>
                <a:gd name="connsiteY69" fmla="*/ 402389 h 1904041"/>
                <a:gd name="connsiteX70" fmla="*/ 1708350 w 1887484"/>
                <a:gd name="connsiteY70" fmla="*/ 426954 h 1904041"/>
                <a:gd name="connsiteX71" fmla="*/ 1719140 w 1887484"/>
                <a:gd name="connsiteY71" fmla="*/ 452688 h 1904041"/>
                <a:gd name="connsiteX72" fmla="*/ 1729931 w 1887484"/>
                <a:gd name="connsiteY72" fmla="*/ 480762 h 1904041"/>
                <a:gd name="connsiteX73" fmla="*/ 1742520 w 1887484"/>
                <a:gd name="connsiteY73" fmla="*/ 510005 h 1904041"/>
                <a:gd name="connsiteX74" fmla="*/ 1753311 w 1887484"/>
                <a:gd name="connsiteY74" fmla="*/ 540418 h 1904041"/>
                <a:gd name="connsiteX75" fmla="*/ 1765900 w 1887484"/>
                <a:gd name="connsiteY75" fmla="*/ 573171 h 1904041"/>
                <a:gd name="connsiteX76" fmla="*/ 1776691 w 1887484"/>
                <a:gd name="connsiteY76" fmla="*/ 608263 h 1904041"/>
                <a:gd name="connsiteX77" fmla="*/ 1787482 w 1887484"/>
                <a:gd name="connsiteY77" fmla="*/ 645694 h 1904041"/>
                <a:gd name="connsiteX78" fmla="*/ 1800071 w 1887484"/>
                <a:gd name="connsiteY78" fmla="*/ 686635 h 1904041"/>
                <a:gd name="connsiteX79" fmla="*/ 1810862 w 1887484"/>
                <a:gd name="connsiteY79" fmla="*/ 731085 h 1904041"/>
                <a:gd name="connsiteX80" fmla="*/ 1823451 w 1887484"/>
                <a:gd name="connsiteY80" fmla="*/ 780214 h 1904041"/>
                <a:gd name="connsiteX81" fmla="*/ 1834242 w 1887484"/>
                <a:gd name="connsiteY81" fmla="*/ 836361 h 1904041"/>
                <a:gd name="connsiteX82" fmla="*/ 1845032 w 1887484"/>
                <a:gd name="connsiteY82" fmla="*/ 901867 h 1904041"/>
                <a:gd name="connsiteX83" fmla="*/ 1857621 w 1887484"/>
                <a:gd name="connsiteY83" fmla="*/ 980239 h 1904041"/>
                <a:gd name="connsiteX84" fmla="*/ 1868412 w 1887484"/>
                <a:gd name="connsiteY84" fmla="*/ 1084345 h 1904041"/>
                <a:gd name="connsiteX85" fmla="*/ 1881001 w 1887484"/>
                <a:gd name="connsiteY85" fmla="*/ 1256297 h 1904041"/>
                <a:gd name="connsiteX86" fmla="*/ 1885102 w 1887484"/>
                <a:gd name="connsiteY86" fmla="*/ 1335426 h 1904041"/>
                <a:gd name="connsiteX87" fmla="*/ 1887484 w 1887484"/>
                <a:gd name="connsiteY87" fmla="*/ 1903557 h 1904041"/>
                <a:gd name="connsiteX88" fmla="*/ 0 w 1887484"/>
                <a:gd name="connsiteY88" fmla="*/ 1904041 h 1904041"/>
                <a:gd name="connsiteX89" fmla="*/ 0 w 1887484"/>
                <a:gd name="connsiteY89" fmla="*/ 1482058 h 1904041"/>
                <a:gd name="connsiteX90" fmla="*/ 8809 w 1887484"/>
                <a:gd name="connsiteY90" fmla="*/ 1388477 h 1904041"/>
                <a:gd name="connsiteX91" fmla="*/ 21398 w 1887484"/>
                <a:gd name="connsiteY91" fmla="*/ 1283201 h 1904041"/>
                <a:gd name="connsiteX92" fmla="*/ 32189 w 1887484"/>
                <a:gd name="connsiteY92" fmla="*/ 1190791 h 1904041"/>
                <a:gd name="connsiteX93" fmla="*/ 44778 w 1887484"/>
                <a:gd name="connsiteY93" fmla="*/ 1110080 h 1904041"/>
                <a:gd name="connsiteX94" fmla="*/ 55569 w 1887484"/>
                <a:gd name="connsiteY94" fmla="*/ 1038726 h 1904041"/>
                <a:gd name="connsiteX95" fmla="*/ 66360 w 1887484"/>
                <a:gd name="connsiteY95" fmla="*/ 972051 h 1904041"/>
                <a:gd name="connsiteX96" fmla="*/ 78949 w 1887484"/>
                <a:gd name="connsiteY96" fmla="*/ 911225 h 1904041"/>
                <a:gd name="connsiteX97" fmla="*/ 89740 w 1887484"/>
                <a:gd name="connsiteY97" fmla="*/ 853907 h 1904041"/>
                <a:gd name="connsiteX98" fmla="*/ 102329 w 1887484"/>
                <a:gd name="connsiteY98" fmla="*/ 800100 h 1904041"/>
                <a:gd name="connsiteX99" fmla="*/ 113119 w 1887484"/>
                <a:gd name="connsiteY99" fmla="*/ 750971 h 1904041"/>
                <a:gd name="connsiteX100" fmla="*/ 123910 w 1887484"/>
                <a:gd name="connsiteY100" fmla="*/ 705351 h 1904041"/>
                <a:gd name="connsiteX101" fmla="*/ 136499 w 1887484"/>
                <a:gd name="connsiteY101" fmla="*/ 663240 h 1904041"/>
                <a:gd name="connsiteX102" fmla="*/ 147290 w 1887484"/>
                <a:gd name="connsiteY102" fmla="*/ 624639 h 1904041"/>
                <a:gd name="connsiteX103" fmla="*/ 158081 w 1887484"/>
                <a:gd name="connsiteY103" fmla="*/ 589547 h 1904041"/>
                <a:gd name="connsiteX104" fmla="*/ 170670 w 1887484"/>
                <a:gd name="connsiteY104" fmla="*/ 555625 h 1904041"/>
                <a:gd name="connsiteX105" fmla="*/ 181461 w 1887484"/>
                <a:gd name="connsiteY105" fmla="*/ 525212 h 1904041"/>
                <a:gd name="connsiteX106" fmla="*/ 192251 w 1887484"/>
                <a:gd name="connsiteY106" fmla="*/ 495968 h 1904041"/>
                <a:gd name="connsiteX107" fmla="*/ 204841 w 1887484"/>
                <a:gd name="connsiteY107" fmla="*/ 469064 h 1904041"/>
                <a:gd name="connsiteX108" fmla="*/ 215631 w 1887484"/>
                <a:gd name="connsiteY108" fmla="*/ 442160 h 1904041"/>
                <a:gd name="connsiteX109" fmla="*/ 228221 w 1887484"/>
                <a:gd name="connsiteY109" fmla="*/ 417596 h 1904041"/>
                <a:gd name="connsiteX110" fmla="*/ 239011 w 1887484"/>
                <a:gd name="connsiteY110" fmla="*/ 393031 h 1904041"/>
                <a:gd name="connsiteX111" fmla="*/ 249802 w 1887484"/>
                <a:gd name="connsiteY111" fmla="*/ 370806 h 1904041"/>
                <a:gd name="connsiteX112" fmla="*/ 262391 w 1887484"/>
                <a:gd name="connsiteY112" fmla="*/ 348581 h 1904041"/>
                <a:gd name="connsiteX113" fmla="*/ 273182 w 1887484"/>
                <a:gd name="connsiteY113" fmla="*/ 328696 h 1904041"/>
                <a:gd name="connsiteX114" fmla="*/ 285771 w 1887484"/>
                <a:gd name="connsiteY114" fmla="*/ 308810 h 1904041"/>
                <a:gd name="connsiteX115" fmla="*/ 296562 w 1887484"/>
                <a:gd name="connsiteY115" fmla="*/ 288925 h 1904041"/>
                <a:gd name="connsiteX116" fmla="*/ 307353 w 1887484"/>
                <a:gd name="connsiteY116" fmla="*/ 271379 h 1904041"/>
                <a:gd name="connsiteX117" fmla="*/ 318143 w 1887484"/>
                <a:gd name="connsiteY117" fmla="*/ 253833 h 1904041"/>
                <a:gd name="connsiteX118" fmla="*/ 330733 w 1887484"/>
                <a:gd name="connsiteY118" fmla="*/ 237457 h 1904041"/>
                <a:gd name="connsiteX119" fmla="*/ 343322 w 1887484"/>
                <a:gd name="connsiteY119" fmla="*/ 221080 h 1904041"/>
                <a:gd name="connsiteX120" fmla="*/ 354113 w 1887484"/>
                <a:gd name="connsiteY120" fmla="*/ 205874 h 1904041"/>
                <a:gd name="connsiteX121" fmla="*/ 364903 w 1887484"/>
                <a:gd name="connsiteY121" fmla="*/ 190667 h 1904041"/>
                <a:gd name="connsiteX122" fmla="*/ 375694 w 1887484"/>
                <a:gd name="connsiteY122" fmla="*/ 176630 h 1904041"/>
                <a:gd name="connsiteX123" fmla="*/ 388283 w 1887484"/>
                <a:gd name="connsiteY123" fmla="*/ 163763 h 1904041"/>
                <a:gd name="connsiteX124" fmla="*/ 399074 w 1887484"/>
                <a:gd name="connsiteY124" fmla="*/ 150896 h 1904041"/>
                <a:gd name="connsiteX125" fmla="*/ 411663 w 1887484"/>
                <a:gd name="connsiteY125" fmla="*/ 139199 h 1904041"/>
                <a:gd name="connsiteX126" fmla="*/ 422454 w 1887484"/>
                <a:gd name="connsiteY126" fmla="*/ 127501 h 1904041"/>
                <a:gd name="connsiteX127" fmla="*/ 433245 w 1887484"/>
                <a:gd name="connsiteY127" fmla="*/ 115804 h 1904041"/>
                <a:gd name="connsiteX128" fmla="*/ 445834 w 1887484"/>
                <a:gd name="connsiteY128" fmla="*/ 105276 h 1904041"/>
                <a:gd name="connsiteX129" fmla="*/ 456624 w 1887484"/>
                <a:gd name="connsiteY129" fmla="*/ 95918 h 1904041"/>
                <a:gd name="connsiteX130" fmla="*/ 469214 w 1887484"/>
                <a:gd name="connsiteY130" fmla="*/ 86561 h 1904041"/>
                <a:gd name="connsiteX131" fmla="*/ 480004 w 1887484"/>
                <a:gd name="connsiteY131" fmla="*/ 77203 h 1904041"/>
                <a:gd name="connsiteX132" fmla="*/ 490795 w 1887484"/>
                <a:gd name="connsiteY132" fmla="*/ 69015 h 1904041"/>
                <a:gd name="connsiteX133" fmla="*/ 503384 w 1887484"/>
                <a:gd name="connsiteY133" fmla="*/ 60826 h 1904041"/>
                <a:gd name="connsiteX134" fmla="*/ 514175 w 1887484"/>
                <a:gd name="connsiteY134" fmla="*/ 53808 h 1904041"/>
                <a:gd name="connsiteX135" fmla="*/ 526764 w 1887484"/>
                <a:gd name="connsiteY135" fmla="*/ 46790 h 1904041"/>
                <a:gd name="connsiteX136" fmla="*/ 537555 w 1887484"/>
                <a:gd name="connsiteY136" fmla="*/ 39771 h 1904041"/>
                <a:gd name="connsiteX137" fmla="*/ 548346 w 1887484"/>
                <a:gd name="connsiteY137" fmla="*/ 33922 h 1904041"/>
                <a:gd name="connsiteX138" fmla="*/ 560935 w 1887484"/>
                <a:gd name="connsiteY138" fmla="*/ 28074 h 1904041"/>
                <a:gd name="connsiteX139" fmla="*/ 571726 w 1887484"/>
                <a:gd name="connsiteY139" fmla="*/ 23395 h 1904041"/>
                <a:gd name="connsiteX140" fmla="*/ 582516 w 1887484"/>
                <a:gd name="connsiteY140" fmla="*/ 18716 h 1904041"/>
                <a:gd name="connsiteX141" fmla="*/ 595106 w 1887484"/>
                <a:gd name="connsiteY141" fmla="*/ 14037 h 1904041"/>
                <a:gd name="connsiteX142" fmla="*/ 605896 w 1887484"/>
                <a:gd name="connsiteY142" fmla="*/ 11697 h 1904041"/>
                <a:gd name="connsiteX143" fmla="*/ 618485 w 1887484"/>
                <a:gd name="connsiteY143" fmla="*/ 8188 h 1904041"/>
                <a:gd name="connsiteX144" fmla="*/ 629276 w 1887484"/>
                <a:gd name="connsiteY144" fmla="*/ 5849 h 1904041"/>
                <a:gd name="connsiteX145" fmla="*/ 640067 w 1887484"/>
                <a:gd name="connsiteY145" fmla="*/ 3509 h 1904041"/>
                <a:gd name="connsiteX146" fmla="*/ 652656 w 1887484"/>
                <a:gd name="connsiteY146" fmla="*/ 2340 h 1904041"/>
                <a:gd name="connsiteX147" fmla="*/ 663447 w 1887484"/>
                <a:gd name="connsiteY147" fmla="*/ 1170 h 1904041"/>
                <a:gd name="connsiteX148" fmla="*/ 676036 w 1887484"/>
                <a:gd name="connsiteY14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836099 w 1887484"/>
                <a:gd name="connsiteY14" fmla="*/ 66675 h 1904041"/>
                <a:gd name="connsiteX15" fmla="*/ 1087882 w 1887484"/>
                <a:gd name="connsiteY15" fmla="*/ 76033 h 1904041"/>
                <a:gd name="connsiteX16" fmla="*/ 1100472 w 1887484"/>
                <a:gd name="connsiteY16" fmla="*/ 63166 h 1904041"/>
                <a:gd name="connsiteX17" fmla="*/ 1111262 w 1887484"/>
                <a:gd name="connsiteY17" fmla="*/ 52638 h 1904041"/>
                <a:gd name="connsiteX18" fmla="*/ 1122053 w 1887484"/>
                <a:gd name="connsiteY18" fmla="*/ 43280 h 1904041"/>
                <a:gd name="connsiteX19" fmla="*/ 1134642 w 1887484"/>
                <a:gd name="connsiteY19" fmla="*/ 35092 h 1904041"/>
                <a:gd name="connsiteX20" fmla="*/ 1145433 w 1887484"/>
                <a:gd name="connsiteY20" fmla="*/ 28074 h 1904041"/>
                <a:gd name="connsiteX21" fmla="*/ 1156224 w 1887484"/>
                <a:gd name="connsiteY21" fmla="*/ 22225 h 1904041"/>
                <a:gd name="connsiteX22" fmla="*/ 1168813 w 1887484"/>
                <a:gd name="connsiteY22" fmla="*/ 16376 h 1904041"/>
                <a:gd name="connsiteX23" fmla="*/ 1179604 w 1887484"/>
                <a:gd name="connsiteY23" fmla="*/ 12867 h 1904041"/>
                <a:gd name="connsiteX24" fmla="*/ 1192193 w 1887484"/>
                <a:gd name="connsiteY24" fmla="*/ 8188 h 1904041"/>
                <a:gd name="connsiteX25" fmla="*/ 1202984 w 1887484"/>
                <a:gd name="connsiteY25" fmla="*/ 5849 h 1904041"/>
                <a:gd name="connsiteX26" fmla="*/ 1213774 w 1887484"/>
                <a:gd name="connsiteY26" fmla="*/ 3509 h 1904041"/>
                <a:gd name="connsiteX27" fmla="*/ 1226364 w 1887484"/>
                <a:gd name="connsiteY27" fmla="*/ 1170 h 1904041"/>
                <a:gd name="connsiteX28" fmla="*/ 1237154 w 1887484"/>
                <a:gd name="connsiteY28" fmla="*/ 1170 h 1904041"/>
                <a:gd name="connsiteX29" fmla="*/ 1249743 w 1887484"/>
                <a:gd name="connsiteY29" fmla="*/ 0 h 1904041"/>
                <a:gd name="connsiteX30" fmla="*/ 1260534 w 1887484"/>
                <a:gd name="connsiteY30" fmla="*/ 0 h 1904041"/>
                <a:gd name="connsiteX31" fmla="*/ 1271325 w 1887484"/>
                <a:gd name="connsiteY31" fmla="*/ 1170 h 1904041"/>
                <a:gd name="connsiteX32" fmla="*/ 1283914 w 1887484"/>
                <a:gd name="connsiteY32" fmla="*/ 2340 h 1904041"/>
                <a:gd name="connsiteX33" fmla="*/ 1294705 w 1887484"/>
                <a:gd name="connsiteY33" fmla="*/ 3509 h 1904041"/>
                <a:gd name="connsiteX34" fmla="*/ 1307294 w 1887484"/>
                <a:gd name="connsiteY34" fmla="*/ 5849 h 1904041"/>
                <a:gd name="connsiteX35" fmla="*/ 1318085 w 1887484"/>
                <a:gd name="connsiteY35" fmla="*/ 8188 h 1904041"/>
                <a:gd name="connsiteX36" fmla="*/ 1328875 w 1887484"/>
                <a:gd name="connsiteY36" fmla="*/ 11697 h 1904041"/>
                <a:gd name="connsiteX37" fmla="*/ 1339666 w 1887484"/>
                <a:gd name="connsiteY37" fmla="*/ 15207 h 1904041"/>
                <a:gd name="connsiteX38" fmla="*/ 1352255 w 1887484"/>
                <a:gd name="connsiteY38" fmla="*/ 19886 h 1904041"/>
                <a:gd name="connsiteX39" fmla="*/ 1363046 w 1887484"/>
                <a:gd name="connsiteY39" fmla="*/ 24565 h 1904041"/>
                <a:gd name="connsiteX40" fmla="*/ 1375635 w 1887484"/>
                <a:gd name="connsiteY40" fmla="*/ 29244 h 1904041"/>
                <a:gd name="connsiteX41" fmla="*/ 1386426 w 1887484"/>
                <a:gd name="connsiteY41" fmla="*/ 35092 h 1904041"/>
                <a:gd name="connsiteX42" fmla="*/ 1397217 w 1887484"/>
                <a:gd name="connsiteY42" fmla="*/ 40941 h 1904041"/>
                <a:gd name="connsiteX43" fmla="*/ 1409806 w 1887484"/>
                <a:gd name="connsiteY43" fmla="*/ 47959 h 1904041"/>
                <a:gd name="connsiteX44" fmla="*/ 1420597 w 1887484"/>
                <a:gd name="connsiteY44" fmla="*/ 54978 h 1904041"/>
                <a:gd name="connsiteX45" fmla="*/ 1433186 w 1887484"/>
                <a:gd name="connsiteY45" fmla="*/ 61996 h 1904041"/>
                <a:gd name="connsiteX46" fmla="*/ 1443977 w 1887484"/>
                <a:gd name="connsiteY46" fmla="*/ 70184 h 1904041"/>
                <a:gd name="connsiteX47" fmla="*/ 1454767 w 1887484"/>
                <a:gd name="connsiteY47" fmla="*/ 79542 h 1904041"/>
                <a:gd name="connsiteX48" fmla="*/ 1467357 w 1887484"/>
                <a:gd name="connsiteY48" fmla="*/ 87730 h 1904041"/>
                <a:gd name="connsiteX49" fmla="*/ 1478147 w 1887484"/>
                <a:gd name="connsiteY49" fmla="*/ 98258 h 1904041"/>
                <a:gd name="connsiteX50" fmla="*/ 1490736 w 1887484"/>
                <a:gd name="connsiteY50" fmla="*/ 107616 h 1904041"/>
                <a:gd name="connsiteX51" fmla="*/ 1501527 w 1887484"/>
                <a:gd name="connsiteY51" fmla="*/ 119313 h 1904041"/>
                <a:gd name="connsiteX52" fmla="*/ 1512318 w 1887484"/>
                <a:gd name="connsiteY52" fmla="*/ 129841 h 1904041"/>
                <a:gd name="connsiteX53" fmla="*/ 1524907 w 1887484"/>
                <a:gd name="connsiteY53" fmla="*/ 141538 h 1904041"/>
                <a:gd name="connsiteX54" fmla="*/ 1535698 w 1887484"/>
                <a:gd name="connsiteY54" fmla="*/ 154405 h 1904041"/>
                <a:gd name="connsiteX55" fmla="*/ 1546489 w 1887484"/>
                <a:gd name="connsiteY55" fmla="*/ 167272 h 1904041"/>
                <a:gd name="connsiteX56" fmla="*/ 1559078 w 1887484"/>
                <a:gd name="connsiteY56" fmla="*/ 180139 h 1904041"/>
                <a:gd name="connsiteX57" fmla="*/ 1569869 w 1887484"/>
                <a:gd name="connsiteY57" fmla="*/ 195346 h 1904041"/>
                <a:gd name="connsiteX58" fmla="*/ 1582458 w 1887484"/>
                <a:gd name="connsiteY58" fmla="*/ 210553 h 1904041"/>
                <a:gd name="connsiteX59" fmla="*/ 1593248 w 1887484"/>
                <a:gd name="connsiteY59" fmla="*/ 225759 h 1904041"/>
                <a:gd name="connsiteX60" fmla="*/ 1604039 w 1887484"/>
                <a:gd name="connsiteY60" fmla="*/ 242135 h 1904041"/>
                <a:gd name="connsiteX61" fmla="*/ 1616628 w 1887484"/>
                <a:gd name="connsiteY61" fmla="*/ 258512 h 1904041"/>
                <a:gd name="connsiteX62" fmla="*/ 1627419 w 1887484"/>
                <a:gd name="connsiteY62" fmla="*/ 277228 h 1904041"/>
                <a:gd name="connsiteX63" fmla="*/ 1640008 w 1887484"/>
                <a:gd name="connsiteY63" fmla="*/ 294774 h 1904041"/>
                <a:gd name="connsiteX64" fmla="*/ 1650799 w 1887484"/>
                <a:gd name="connsiteY64" fmla="*/ 314659 h 1904041"/>
                <a:gd name="connsiteX65" fmla="*/ 1661590 w 1887484"/>
                <a:gd name="connsiteY65" fmla="*/ 334545 h 1904041"/>
                <a:gd name="connsiteX66" fmla="*/ 1674179 w 1887484"/>
                <a:gd name="connsiteY66" fmla="*/ 356770 h 1904041"/>
                <a:gd name="connsiteX67" fmla="*/ 1684970 w 1887484"/>
                <a:gd name="connsiteY67" fmla="*/ 378995 h 1904041"/>
                <a:gd name="connsiteX68" fmla="*/ 1697559 w 1887484"/>
                <a:gd name="connsiteY68" fmla="*/ 402389 h 1904041"/>
                <a:gd name="connsiteX69" fmla="*/ 1708350 w 1887484"/>
                <a:gd name="connsiteY69" fmla="*/ 426954 h 1904041"/>
                <a:gd name="connsiteX70" fmla="*/ 1719140 w 1887484"/>
                <a:gd name="connsiteY70" fmla="*/ 452688 h 1904041"/>
                <a:gd name="connsiteX71" fmla="*/ 1729931 w 1887484"/>
                <a:gd name="connsiteY71" fmla="*/ 480762 h 1904041"/>
                <a:gd name="connsiteX72" fmla="*/ 1742520 w 1887484"/>
                <a:gd name="connsiteY72" fmla="*/ 510005 h 1904041"/>
                <a:gd name="connsiteX73" fmla="*/ 1753311 w 1887484"/>
                <a:gd name="connsiteY73" fmla="*/ 540418 h 1904041"/>
                <a:gd name="connsiteX74" fmla="*/ 1765900 w 1887484"/>
                <a:gd name="connsiteY74" fmla="*/ 573171 h 1904041"/>
                <a:gd name="connsiteX75" fmla="*/ 1776691 w 1887484"/>
                <a:gd name="connsiteY75" fmla="*/ 608263 h 1904041"/>
                <a:gd name="connsiteX76" fmla="*/ 1787482 w 1887484"/>
                <a:gd name="connsiteY76" fmla="*/ 645694 h 1904041"/>
                <a:gd name="connsiteX77" fmla="*/ 1800071 w 1887484"/>
                <a:gd name="connsiteY77" fmla="*/ 686635 h 1904041"/>
                <a:gd name="connsiteX78" fmla="*/ 1810862 w 1887484"/>
                <a:gd name="connsiteY78" fmla="*/ 731085 h 1904041"/>
                <a:gd name="connsiteX79" fmla="*/ 1823451 w 1887484"/>
                <a:gd name="connsiteY79" fmla="*/ 780214 h 1904041"/>
                <a:gd name="connsiteX80" fmla="*/ 1834242 w 1887484"/>
                <a:gd name="connsiteY80" fmla="*/ 836361 h 1904041"/>
                <a:gd name="connsiteX81" fmla="*/ 1845032 w 1887484"/>
                <a:gd name="connsiteY81" fmla="*/ 901867 h 1904041"/>
                <a:gd name="connsiteX82" fmla="*/ 1857621 w 1887484"/>
                <a:gd name="connsiteY82" fmla="*/ 980239 h 1904041"/>
                <a:gd name="connsiteX83" fmla="*/ 1868412 w 1887484"/>
                <a:gd name="connsiteY83" fmla="*/ 1084345 h 1904041"/>
                <a:gd name="connsiteX84" fmla="*/ 1881001 w 1887484"/>
                <a:gd name="connsiteY84" fmla="*/ 1256297 h 1904041"/>
                <a:gd name="connsiteX85" fmla="*/ 1885102 w 1887484"/>
                <a:gd name="connsiteY85" fmla="*/ 1335426 h 1904041"/>
                <a:gd name="connsiteX86" fmla="*/ 1887484 w 1887484"/>
                <a:gd name="connsiteY86" fmla="*/ 1903557 h 1904041"/>
                <a:gd name="connsiteX87" fmla="*/ 0 w 1887484"/>
                <a:gd name="connsiteY87" fmla="*/ 1904041 h 1904041"/>
                <a:gd name="connsiteX88" fmla="*/ 0 w 1887484"/>
                <a:gd name="connsiteY88" fmla="*/ 1482058 h 1904041"/>
                <a:gd name="connsiteX89" fmla="*/ 8809 w 1887484"/>
                <a:gd name="connsiteY89" fmla="*/ 1388477 h 1904041"/>
                <a:gd name="connsiteX90" fmla="*/ 21398 w 1887484"/>
                <a:gd name="connsiteY90" fmla="*/ 1283201 h 1904041"/>
                <a:gd name="connsiteX91" fmla="*/ 32189 w 1887484"/>
                <a:gd name="connsiteY91" fmla="*/ 1190791 h 1904041"/>
                <a:gd name="connsiteX92" fmla="*/ 44778 w 1887484"/>
                <a:gd name="connsiteY92" fmla="*/ 1110080 h 1904041"/>
                <a:gd name="connsiteX93" fmla="*/ 55569 w 1887484"/>
                <a:gd name="connsiteY93" fmla="*/ 1038726 h 1904041"/>
                <a:gd name="connsiteX94" fmla="*/ 66360 w 1887484"/>
                <a:gd name="connsiteY94" fmla="*/ 972051 h 1904041"/>
                <a:gd name="connsiteX95" fmla="*/ 78949 w 1887484"/>
                <a:gd name="connsiteY95" fmla="*/ 911225 h 1904041"/>
                <a:gd name="connsiteX96" fmla="*/ 89740 w 1887484"/>
                <a:gd name="connsiteY96" fmla="*/ 853907 h 1904041"/>
                <a:gd name="connsiteX97" fmla="*/ 102329 w 1887484"/>
                <a:gd name="connsiteY97" fmla="*/ 800100 h 1904041"/>
                <a:gd name="connsiteX98" fmla="*/ 113119 w 1887484"/>
                <a:gd name="connsiteY98" fmla="*/ 750971 h 1904041"/>
                <a:gd name="connsiteX99" fmla="*/ 123910 w 1887484"/>
                <a:gd name="connsiteY99" fmla="*/ 705351 h 1904041"/>
                <a:gd name="connsiteX100" fmla="*/ 136499 w 1887484"/>
                <a:gd name="connsiteY100" fmla="*/ 663240 h 1904041"/>
                <a:gd name="connsiteX101" fmla="*/ 147290 w 1887484"/>
                <a:gd name="connsiteY101" fmla="*/ 624639 h 1904041"/>
                <a:gd name="connsiteX102" fmla="*/ 158081 w 1887484"/>
                <a:gd name="connsiteY102" fmla="*/ 589547 h 1904041"/>
                <a:gd name="connsiteX103" fmla="*/ 170670 w 1887484"/>
                <a:gd name="connsiteY103" fmla="*/ 555625 h 1904041"/>
                <a:gd name="connsiteX104" fmla="*/ 181461 w 1887484"/>
                <a:gd name="connsiteY104" fmla="*/ 525212 h 1904041"/>
                <a:gd name="connsiteX105" fmla="*/ 192251 w 1887484"/>
                <a:gd name="connsiteY105" fmla="*/ 495968 h 1904041"/>
                <a:gd name="connsiteX106" fmla="*/ 204841 w 1887484"/>
                <a:gd name="connsiteY106" fmla="*/ 469064 h 1904041"/>
                <a:gd name="connsiteX107" fmla="*/ 215631 w 1887484"/>
                <a:gd name="connsiteY107" fmla="*/ 442160 h 1904041"/>
                <a:gd name="connsiteX108" fmla="*/ 228221 w 1887484"/>
                <a:gd name="connsiteY108" fmla="*/ 417596 h 1904041"/>
                <a:gd name="connsiteX109" fmla="*/ 239011 w 1887484"/>
                <a:gd name="connsiteY109" fmla="*/ 393031 h 1904041"/>
                <a:gd name="connsiteX110" fmla="*/ 249802 w 1887484"/>
                <a:gd name="connsiteY110" fmla="*/ 370806 h 1904041"/>
                <a:gd name="connsiteX111" fmla="*/ 262391 w 1887484"/>
                <a:gd name="connsiteY111" fmla="*/ 348581 h 1904041"/>
                <a:gd name="connsiteX112" fmla="*/ 273182 w 1887484"/>
                <a:gd name="connsiteY112" fmla="*/ 328696 h 1904041"/>
                <a:gd name="connsiteX113" fmla="*/ 285771 w 1887484"/>
                <a:gd name="connsiteY113" fmla="*/ 308810 h 1904041"/>
                <a:gd name="connsiteX114" fmla="*/ 296562 w 1887484"/>
                <a:gd name="connsiteY114" fmla="*/ 288925 h 1904041"/>
                <a:gd name="connsiteX115" fmla="*/ 307353 w 1887484"/>
                <a:gd name="connsiteY115" fmla="*/ 271379 h 1904041"/>
                <a:gd name="connsiteX116" fmla="*/ 318143 w 1887484"/>
                <a:gd name="connsiteY116" fmla="*/ 253833 h 1904041"/>
                <a:gd name="connsiteX117" fmla="*/ 330733 w 1887484"/>
                <a:gd name="connsiteY117" fmla="*/ 237457 h 1904041"/>
                <a:gd name="connsiteX118" fmla="*/ 343322 w 1887484"/>
                <a:gd name="connsiteY118" fmla="*/ 221080 h 1904041"/>
                <a:gd name="connsiteX119" fmla="*/ 354113 w 1887484"/>
                <a:gd name="connsiteY119" fmla="*/ 205874 h 1904041"/>
                <a:gd name="connsiteX120" fmla="*/ 364903 w 1887484"/>
                <a:gd name="connsiteY120" fmla="*/ 190667 h 1904041"/>
                <a:gd name="connsiteX121" fmla="*/ 375694 w 1887484"/>
                <a:gd name="connsiteY121" fmla="*/ 176630 h 1904041"/>
                <a:gd name="connsiteX122" fmla="*/ 388283 w 1887484"/>
                <a:gd name="connsiteY122" fmla="*/ 163763 h 1904041"/>
                <a:gd name="connsiteX123" fmla="*/ 399074 w 1887484"/>
                <a:gd name="connsiteY123" fmla="*/ 150896 h 1904041"/>
                <a:gd name="connsiteX124" fmla="*/ 411663 w 1887484"/>
                <a:gd name="connsiteY124" fmla="*/ 139199 h 1904041"/>
                <a:gd name="connsiteX125" fmla="*/ 422454 w 1887484"/>
                <a:gd name="connsiteY125" fmla="*/ 127501 h 1904041"/>
                <a:gd name="connsiteX126" fmla="*/ 433245 w 1887484"/>
                <a:gd name="connsiteY126" fmla="*/ 115804 h 1904041"/>
                <a:gd name="connsiteX127" fmla="*/ 445834 w 1887484"/>
                <a:gd name="connsiteY127" fmla="*/ 105276 h 1904041"/>
                <a:gd name="connsiteX128" fmla="*/ 456624 w 1887484"/>
                <a:gd name="connsiteY128" fmla="*/ 95918 h 1904041"/>
                <a:gd name="connsiteX129" fmla="*/ 469214 w 1887484"/>
                <a:gd name="connsiteY129" fmla="*/ 86561 h 1904041"/>
                <a:gd name="connsiteX130" fmla="*/ 480004 w 1887484"/>
                <a:gd name="connsiteY130" fmla="*/ 77203 h 1904041"/>
                <a:gd name="connsiteX131" fmla="*/ 490795 w 1887484"/>
                <a:gd name="connsiteY131" fmla="*/ 69015 h 1904041"/>
                <a:gd name="connsiteX132" fmla="*/ 503384 w 1887484"/>
                <a:gd name="connsiteY132" fmla="*/ 60826 h 1904041"/>
                <a:gd name="connsiteX133" fmla="*/ 514175 w 1887484"/>
                <a:gd name="connsiteY133" fmla="*/ 53808 h 1904041"/>
                <a:gd name="connsiteX134" fmla="*/ 526764 w 1887484"/>
                <a:gd name="connsiteY134" fmla="*/ 46790 h 1904041"/>
                <a:gd name="connsiteX135" fmla="*/ 537555 w 1887484"/>
                <a:gd name="connsiteY135" fmla="*/ 39771 h 1904041"/>
                <a:gd name="connsiteX136" fmla="*/ 548346 w 1887484"/>
                <a:gd name="connsiteY136" fmla="*/ 33922 h 1904041"/>
                <a:gd name="connsiteX137" fmla="*/ 560935 w 1887484"/>
                <a:gd name="connsiteY137" fmla="*/ 28074 h 1904041"/>
                <a:gd name="connsiteX138" fmla="*/ 571726 w 1887484"/>
                <a:gd name="connsiteY138" fmla="*/ 23395 h 1904041"/>
                <a:gd name="connsiteX139" fmla="*/ 582516 w 1887484"/>
                <a:gd name="connsiteY139" fmla="*/ 18716 h 1904041"/>
                <a:gd name="connsiteX140" fmla="*/ 595106 w 1887484"/>
                <a:gd name="connsiteY140" fmla="*/ 14037 h 1904041"/>
                <a:gd name="connsiteX141" fmla="*/ 605896 w 1887484"/>
                <a:gd name="connsiteY141" fmla="*/ 11697 h 1904041"/>
                <a:gd name="connsiteX142" fmla="*/ 618485 w 1887484"/>
                <a:gd name="connsiteY142" fmla="*/ 8188 h 1904041"/>
                <a:gd name="connsiteX143" fmla="*/ 629276 w 1887484"/>
                <a:gd name="connsiteY143" fmla="*/ 5849 h 1904041"/>
                <a:gd name="connsiteX144" fmla="*/ 640067 w 1887484"/>
                <a:gd name="connsiteY144" fmla="*/ 3509 h 1904041"/>
                <a:gd name="connsiteX145" fmla="*/ 652656 w 1887484"/>
                <a:gd name="connsiteY145" fmla="*/ 2340 h 1904041"/>
                <a:gd name="connsiteX146" fmla="*/ 663447 w 1887484"/>
                <a:gd name="connsiteY146" fmla="*/ 1170 h 1904041"/>
                <a:gd name="connsiteX147" fmla="*/ 676036 w 1887484"/>
                <a:gd name="connsiteY14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823509 w 1887484"/>
                <a:gd name="connsiteY13" fmla="*/ 54978 h 1904041"/>
                <a:gd name="connsiteX14" fmla="*/ 1087882 w 1887484"/>
                <a:gd name="connsiteY14" fmla="*/ 76033 h 1904041"/>
                <a:gd name="connsiteX15" fmla="*/ 1100472 w 1887484"/>
                <a:gd name="connsiteY15" fmla="*/ 63166 h 1904041"/>
                <a:gd name="connsiteX16" fmla="*/ 1111262 w 1887484"/>
                <a:gd name="connsiteY16" fmla="*/ 52638 h 1904041"/>
                <a:gd name="connsiteX17" fmla="*/ 1122053 w 1887484"/>
                <a:gd name="connsiteY17" fmla="*/ 43280 h 1904041"/>
                <a:gd name="connsiteX18" fmla="*/ 1134642 w 1887484"/>
                <a:gd name="connsiteY18" fmla="*/ 35092 h 1904041"/>
                <a:gd name="connsiteX19" fmla="*/ 1145433 w 1887484"/>
                <a:gd name="connsiteY19" fmla="*/ 28074 h 1904041"/>
                <a:gd name="connsiteX20" fmla="*/ 1156224 w 1887484"/>
                <a:gd name="connsiteY20" fmla="*/ 22225 h 1904041"/>
                <a:gd name="connsiteX21" fmla="*/ 1168813 w 1887484"/>
                <a:gd name="connsiteY21" fmla="*/ 16376 h 1904041"/>
                <a:gd name="connsiteX22" fmla="*/ 1179604 w 1887484"/>
                <a:gd name="connsiteY22" fmla="*/ 12867 h 1904041"/>
                <a:gd name="connsiteX23" fmla="*/ 1192193 w 1887484"/>
                <a:gd name="connsiteY23" fmla="*/ 8188 h 1904041"/>
                <a:gd name="connsiteX24" fmla="*/ 1202984 w 1887484"/>
                <a:gd name="connsiteY24" fmla="*/ 5849 h 1904041"/>
                <a:gd name="connsiteX25" fmla="*/ 1213774 w 1887484"/>
                <a:gd name="connsiteY25" fmla="*/ 3509 h 1904041"/>
                <a:gd name="connsiteX26" fmla="*/ 1226364 w 1887484"/>
                <a:gd name="connsiteY26" fmla="*/ 1170 h 1904041"/>
                <a:gd name="connsiteX27" fmla="*/ 1237154 w 1887484"/>
                <a:gd name="connsiteY27" fmla="*/ 1170 h 1904041"/>
                <a:gd name="connsiteX28" fmla="*/ 1249743 w 1887484"/>
                <a:gd name="connsiteY28" fmla="*/ 0 h 1904041"/>
                <a:gd name="connsiteX29" fmla="*/ 1260534 w 1887484"/>
                <a:gd name="connsiteY29" fmla="*/ 0 h 1904041"/>
                <a:gd name="connsiteX30" fmla="*/ 1271325 w 1887484"/>
                <a:gd name="connsiteY30" fmla="*/ 1170 h 1904041"/>
                <a:gd name="connsiteX31" fmla="*/ 1283914 w 1887484"/>
                <a:gd name="connsiteY31" fmla="*/ 2340 h 1904041"/>
                <a:gd name="connsiteX32" fmla="*/ 1294705 w 1887484"/>
                <a:gd name="connsiteY32" fmla="*/ 3509 h 1904041"/>
                <a:gd name="connsiteX33" fmla="*/ 1307294 w 1887484"/>
                <a:gd name="connsiteY33" fmla="*/ 5849 h 1904041"/>
                <a:gd name="connsiteX34" fmla="*/ 1318085 w 1887484"/>
                <a:gd name="connsiteY34" fmla="*/ 8188 h 1904041"/>
                <a:gd name="connsiteX35" fmla="*/ 1328875 w 1887484"/>
                <a:gd name="connsiteY35" fmla="*/ 11697 h 1904041"/>
                <a:gd name="connsiteX36" fmla="*/ 1339666 w 1887484"/>
                <a:gd name="connsiteY36" fmla="*/ 15207 h 1904041"/>
                <a:gd name="connsiteX37" fmla="*/ 1352255 w 1887484"/>
                <a:gd name="connsiteY37" fmla="*/ 19886 h 1904041"/>
                <a:gd name="connsiteX38" fmla="*/ 1363046 w 1887484"/>
                <a:gd name="connsiteY38" fmla="*/ 24565 h 1904041"/>
                <a:gd name="connsiteX39" fmla="*/ 1375635 w 1887484"/>
                <a:gd name="connsiteY39" fmla="*/ 29244 h 1904041"/>
                <a:gd name="connsiteX40" fmla="*/ 1386426 w 1887484"/>
                <a:gd name="connsiteY40" fmla="*/ 35092 h 1904041"/>
                <a:gd name="connsiteX41" fmla="*/ 1397217 w 1887484"/>
                <a:gd name="connsiteY41" fmla="*/ 40941 h 1904041"/>
                <a:gd name="connsiteX42" fmla="*/ 1409806 w 1887484"/>
                <a:gd name="connsiteY42" fmla="*/ 47959 h 1904041"/>
                <a:gd name="connsiteX43" fmla="*/ 1420597 w 1887484"/>
                <a:gd name="connsiteY43" fmla="*/ 54978 h 1904041"/>
                <a:gd name="connsiteX44" fmla="*/ 1433186 w 1887484"/>
                <a:gd name="connsiteY44" fmla="*/ 61996 h 1904041"/>
                <a:gd name="connsiteX45" fmla="*/ 1443977 w 1887484"/>
                <a:gd name="connsiteY45" fmla="*/ 70184 h 1904041"/>
                <a:gd name="connsiteX46" fmla="*/ 1454767 w 1887484"/>
                <a:gd name="connsiteY46" fmla="*/ 79542 h 1904041"/>
                <a:gd name="connsiteX47" fmla="*/ 1467357 w 1887484"/>
                <a:gd name="connsiteY47" fmla="*/ 87730 h 1904041"/>
                <a:gd name="connsiteX48" fmla="*/ 1478147 w 1887484"/>
                <a:gd name="connsiteY48" fmla="*/ 98258 h 1904041"/>
                <a:gd name="connsiteX49" fmla="*/ 1490736 w 1887484"/>
                <a:gd name="connsiteY49" fmla="*/ 107616 h 1904041"/>
                <a:gd name="connsiteX50" fmla="*/ 1501527 w 1887484"/>
                <a:gd name="connsiteY50" fmla="*/ 119313 h 1904041"/>
                <a:gd name="connsiteX51" fmla="*/ 1512318 w 1887484"/>
                <a:gd name="connsiteY51" fmla="*/ 129841 h 1904041"/>
                <a:gd name="connsiteX52" fmla="*/ 1524907 w 1887484"/>
                <a:gd name="connsiteY52" fmla="*/ 141538 h 1904041"/>
                <a:gd name="connsiteX53" fmla="*/ 1535698 w 1887484"/>
                <a:gd name="connsiteY53" fmla="*/ 154405 h 1904041"/>
                <a:gd name="connsiteX54" fmla="*/ 1546489 w 1887484"/>
                <a:gd name="connsiteY54" fmla="*/ 167272 h 1904041"/>
                <a:gd name="connsiteX55" fmla="*/ 1559078 w 1887484"/>
                <a:gd name="connsiteY55" fmla="*/ 180139 h 1904041"/>
                <a:gd name="connsiteX56" fmla="*/ 1569869 w 1887484"/>
                <a:gd name="connsiteY56" fmla="*/ 195346 h 1904041"/>
                <a:gd name="connsiteX57" fmla="*/ 1582458 w 1887484"/>
                <a:gd name="connsiteY57" fmla="*/ 210553 h 1904041"/>
                <a:gd name="connsiteX58" fmla="*/ 1593248 w 1887484"/>
                <a:gd name="connsiteY58" fmla="*/ 225759 h 1904041"/>
                <a:gd name="connsiteX59" fmla="*/ 1604039 w 1887484"/>
                <a:gd name="connsiteY59" fmla="*/ 242135 h 1904041"/>
                <a:gd name="connsiteX60" fmla="*/ 1616628 w 1887484"/>
                <a:gd name="connsiteY60" fmla="*/ 258512 h 1904041"/>
                <a:gd name="connsiteX61" fmla="*/ 1627419 w 1887484"/>
                <a:gd name="connsiteY61" fmla="*/ 277228 h 1904041"/>
                <a:gd name="connsiteX62" fmla="*/ 1640008 w 1887484"/>
                <a:gd name="connsiteY62" fmla="*/ 294774 h 1904041"/>
                <a:gd name="connsiteX63" fmla="*/ 1650799 w 1887484"/>
                <a:gd name="connsiteY63" fmla="*/ 314659 h 1904041"/>
                <a:gd name="connsiteX64" fmla="*/ 1661590 w 1887484"/>
                <a:gd name="connsiteY64" fmla="*/ 334545 h 1904041"/>
                <a:gd name="connsiteX65" fmla="*/ 1674179 w 1887484"/>
                <a:gd name="connsiteY65" fmla="*/ 356770 h 1904041"/>
                <a:gd name="connsiteX66" fmla="*/ 1684970 w 1887484"/>
                <a:gd name="connsiteY66" fmla="*/ 378995 h 1904041"/>
                <a:gd name="connsiteX67" fmla="*/ 1697559 w 1887484"/>
                <a:gd name="connsiteY67" fmla="*/ 402389 h 1904041"/>
                <a:gd name="connsiteX68" fmla="*/ 1708350 w 1887484"/>
                <a:gd name="connsiteY68" fmla="*/ 426954 h 1904041"/>
                <a:gd name="connsiteX69" fmla="*/ 1719140 w 1887484"/>
                <a:gd name="connsiteY69" fmla="*/ 452688 h 1904041"/>
                <a:gd name="connsiteX70" fmla="*/ 1729931 w 1887484"/>
                <a:gd name="connsiteY70" fmla="*/ 480762 h 1904041"/>
                <a:gd name="connsiteX71" fmla="*/ 1742520 w 1887484"/>
                <a:gd name="connsiteY71" fmla="*/ 510005 h 1904041"/>
                <a:gd name="connsiteX72" fmla="*/ 1753311 w 1887484"/>
                <a:gd name="connsiteY72" fmla="*/ 540418 h 1904041"/>
                <a:gd name="connsiteX73" fmla="*/ 1765900 w 1887484"/>
                <a:gd name="connsiteY73" fmla="*/ 573171 h 1904041"/>
                <a:gd name="connsiteX74" fmla="*/ 1776691 w 1887484"/>
                <a:gd name="connsiteY74" fmla="*/ 608263 h 1904041"/>
                <a:gd name="connsiteX75" fmla="*/ 1787482 w 1887484"/>
                <a:gd name="connsiteY75" fmla="*/ 645694 h 1904041"/>
                <a:gd name="connsiteX76" fmla="*/ 1800071 w 1887484"/>
                <a:gd name="connsiteY76" fmla="*/ 686635 h 1904041"/>
                <a:gd name="connsiteX77" fmla="*/ 1810862 w 1887484"/>
                <a:gd name="connsiteY77" fmla="*/ 731085 h 1904041"/>
                <a:gd name="connsiteX78" fmla="*/ 1823451 w 1887484"/>
                <a:gd name="connsiteY78" fmla="*/ 780214 h 1904041"/>
                <a:gd name="connsiteX79" fmla="*/ 1834242 w 1887484"/>
                <a:gd name="connsiteY79" fmla="*/ 836361 h 1904041"/>
                <a:gd name="connsiteX80" fmla="*/ 1845032 w 1887484"/>
                <a:gd name="connsiteY80" fmla="*/ 901867 h 1904041"/>
                <a:gd name="connsiteX81" fmla="*/ 1857621 w 1887484"/>
                <a:gd name="connsiteY81" fmla="*/ 980239 h 1904041"/>
                <a:gd name="connsiteX82" fmla="*/ 1868412 w 1887484"/>
                <a:gd name="connsiteY82" fmla="*/ 1084345 h 1904041"/>
                <a:gd name="connsiteX83" fmla="*/ 1881001 w 1887484"/>
                <a:gd name="connsiteY83" fmla="*/ 1256297 h 1904041"/>
                <a:gd name="connsiteX84" fmla="*/ 1885102 w 1887484"/>
                <a:gd name="connsiteY84" fmla="*/ 1335426 h 1904041"/>
                <a:gd name="connsiteX85" fmla="*/ 1887484 w 1887484"/>
                <a:gd name="connsiteY85" fmla="*/ 1903557 h 1904041"/>
                <a:gd name="connsiteX86" fmla="*/ 0 w 1887484"/>
                <a:gd name="connsiteY86" fmla="*/ 1904041 h 1904041"/>
                <a:gd name="connsiteX87" fmla="*/ 0 w 1887484"/>
                <a:gd name="connsiteY87" fmla="*/ 1482058 h 1904041"/>
                <a:gd name="connsiteX88" fmla="*/ 8809 w 1887484"/>
                <a:gd name="connsiteY88" fmla="*/ 1388477 h 1904041"/>
                <a:gd name="connsiteX89" fmla="*/ 21398 w 1887484"/>
                <a:gd name="connsiteY89" fmla="*/ 1283201 h 1904041"/>
                <a:gd name="connsiteX90" fmla="*/ 32189 w 1887484"/>
                <a:gd name="connsiteY90" fmla="*/ 1190791 h 1904041"/>
                <a:gd name="connsiteX91" fmla="*/ 44778 w 1887484"/>
                <a:gd name="connsiteY91" fmla="*/ 1110080 h 1904041"/>
                <a:gd name="connsiteX92" fmla="*/ 55569 w 1887484"/>
                <a:gd name="connsiteY92" fmla="*/ 1038726 h 1904041"/>
                <a:gd name="connsiteX93" fmla="*/ 66360 w 1887484"/>
                <a:gd name="connsiteY93" fmla="*/ 972051 h 1904041"/>
                <a:gd name="connsiteX94" fmla="*/ 78949 w 1887484"/>
                <a:gd name="connsiteY94" fmla="*/ 911225 h 1904041"/>
                <a:gd name="connsiteX95" fmla="*/ 89740 w 1887484"/>
                <a:gd name="connsiteY95" fmla="*/ 853907 h 1904041"/>
                <a:gd name="connsiteX96" fmla="*/ 102329 w 1887484"/>
                <a:gd name="connsiteY96" fmla="*/ 800100 h 1904041"/>
                <a:gd name="connsiteX97" fmla="*/ 113119 w 1887484"/>
                <a:gd name="connsiteY97" fmla="*/ 750971 h 1904041"/>
                <a:gd name="connsiteX98" fmla="*/ 123910 w 1887484"/>
                <a:gd name="connsiteY98" fmla="*/ 705351 h 1904041"/>
                <a:gd name="connsiteX99" fmla="*/ 136499 w 1887484"/>
                <a:gd name="connsiteY99" fmla="*/ 663240 h 1904041"/>
                <a:gd name="connsiteX100" fmla="*/ 147290 w 1887484"/>
                <a:gd name="connsiteY100" fmla="*/ 624639 h 1904041"/>
                <a:gd name="connsiteX101" fmla="*/ 158081 w 1887484"/>
                <a:gd name="connsiteY101" fmla="*/ 589547 h 1904041"/>
                <a:gd name="connsiteX102" fmla="*/ 170670 w 1887484"/>
                <a:gd name="connsiteY102" fmla="*/ 555625 h 1904041"/>
                <a:gd name="connsiteX103" fmla="*/ 181461 w 1887484"/>
                <a:gd name="connsiteY103" fmla="*/ 525212 h 1904041"/>
                <a:gd name="connsiteX104" fmla="*/ 192251 w 1887484"/>
                <a:gd name="connsiteY104" fmla="*/ 495968 h 1904041"/>
                <a:gd name="connsiteX105" fmla="*/ 204841 w 1887484"/>
                <a:gd name="connsiteY105" fmla="*/ 469064 h 1904041"/>
                <a:gd name="connsiteX106" fmla="*/ 215631 w 1887484"/>
                <a:gd name="connsiteY106" fmla="*/ 442160 h 1904041"/>
                <a:gd name="connsiteX107" fmla="*/ 228221 w 1887484"/>
                <a:gd name="connsiteY107" fmla="*/ 417596 h 1904041"/>
                <a:gd name="connsiteX108" fmla="*/ 239011 w 1887484"/>
                <a:gd name="connsiteY108" fmla="*/ 393031 h 1904041"/>
                <a:gd name="connsiteX109" fmla="*/ 249802 w 1887484"/>
                <a:gd name="connsiteY109" fmla="*/ 370806 h 1904041"/>
                <a:gd name="connsiteX110" fmla="*/ 262391 w 1887484"/>
                <a:gd name="connsiteY110" fmla="*/ 348581 h 1904041"/>
                <a:gd name="connsiteX111" fmla="*/ 273182 w 1887484"/>
                <a:gd name="connsiteY111" fmla="*/ 328696 h 1904041"/>
                <a:gd name="connsiteX112" fmla="*/ 285771 w 1887484"/>
                <a:gd name="connsiteY112" fmla="*/ 308810 h 1904041"/>
                <a:gd name="connsiteX113" fmla="*/ 296562 w 1887484"/>
                <a:gd name="connsiteY113" fmla="*/ 288925 h 1904041"/>
                <a:gd name="connsiteX114" fmla="*/ 307353 w 1887484"/>
                <a:gd name="connsiteY114" fmla="*/ 271379 h 1904041"/>
                <a:gd name="connsiteX115" fmla="*/ 318143 w 1887484"/>
                <a:gd name="connsiteY115" fmla="*/ 253833 h 1904041"/>
                <a:gd name="connsiteX116" fmla="*/ 330733 w 1887484"/>
                <a:gd name="connsiteY116" fmla="*/ 237457 h 1904041"/>
                <a:gd name="connsiteX117" fmla="*/ 343322 w 1887484"/>
                <a:gd name="connsiteY117" fmla="*/ 221080 h 1904041"/>
                <a:gd name="connsiteX118" fmla="*/ 354113 w 1887484"/>
                <a:gd name="connsiteY118" fmla="*/ 205874 h 1904041"/>
                <a:gd name="connsiteX119" fmla="*/ 364903 w 1887484"/>
                <a:gd name="connsiteY119" fmla="*/ 190667 h 1904041"/>
                <a:gd name="connsiteX120" fmla="*/ 375694 w 1887484"/>
                <a:gd name="connsiteY120" fmla="*/ 176630 h 1904041"/>
                <a:gd name="connsiteX121" fmla="*/ 388283 w 1887484"/>
                <a:gd name="connsiteY121" fmla="*/ 163763 h 1904041"/>
                <a:gd name="connsiteX122" fmla="*/ 399074 w 1887484"/>
                <a:gd name="connsiteY122" fmla="*/ 150896 h 1904041"/>
                <a:gd name="connsiteX123" fmla="*/ 411663 w 1887484"/>
                <a:gd name="connsiteY123" fmla="*/ 139199 h 1904041"/>
                <a:gd name="connsiteX124" fmla="*/ 422454 w 1887484"/>
                <a:gd name="connsiteY124" fmla="*/ 127501 h 1904041"/>
                <a:gd name="connsiteX125" fmla="*/ 433245 w 1887484"/>
                <a:gd name="connsiteY125" fmla="*/ 115804 h 1904041"/>
                <a:gd name="connsiteX126" fmla="*/ 445834 w 1887484"/>
                <a:gd name="connsiteY126" fmla="*/ 105276 h 1904041"/>
                <a:gd name="connsiteX127" fmla="*/ 456624 w 1887484"/>
                <a:gd name="connsiteY127" fmla="*/ 95918 h 1904041"/>
                <a:gd name="connsiteX128" fmla="*/ 469214 w 1887484"/>
                <a:gd name="connsiteY128" fmla="*/ 86561 h 1904041"/>
                <a:gd name="connsiteX129" fmla="*/ 480004 w 1887484"/>
                <a:gd name="connsiteY129" fmla="*/ 77203 h 1904041"/>
                <a:gd name="connsiteX130" fmla="*/ 490795 w 1887484"/>
                <a:gd name="connsiteY130" fmla="*/ 69015 h 1904041"/>
                <a:gd name="connsiteX131" fmla="*/ 503384 w 1887484"/>
                <a:gd name="connsiteY131" fmla="*/ 60826 h 1904041"/>
                <a:gd name="connsiteX132" fmla="*/ 514175 w 1887484"/>
                <a:gd name="connsiteY132" fmla="*/ 53808 h 1904041"/>
                <a:gd name="connsiteX133" fmla="*/ 526764 w 1887484"/>
                <a:gd name="connsiteY133" fmla="*/ 46790 h 1904041"/>
                <a:gd name="connsiteX134" fmla="*/ 537555 w 1887484"/>
                <a:gd name="connsiteY134" fmla="*/ 39771 h 1904041"/>
                <a:gd name="connsiteX135" fmla="*/ 548346 w 1887484"/>
                <a:gd name="connsiteY135" fmla="*/ 33922 h 1904041"/>
                <a:gd name="connsiteX136" fmla="*/ 560935 w 1887484"/>
                <a:gd name="connsiteY136" fmla="*/ 28074 h 1904041"/>
                <a:gd name="connsiteX137" fmla="*/ 571726 w 1887484"/>
                <a:gd name="connsiteY137" fmla="*/ 23395 h 1904041"/>
                <a:gd name="connsiteX138" fmla="*/ 582516 w 1887484"/>
                <a:gd name="connsiteY138" fmla="*/ 18716 h 1904041"/>
                <a:gd name="connsiteX139" fmla="*/ 595106 w 1887484"/>
                <a:gd name="connsiteY139" fmla="*/ 14037 h 1904041"/>
                <a:gd name="connsiteX140" fmla="*/ 605896 w 1887484"/>
                <a:gd name="connsiteY140" fmla="*/ 11697 h 1904041"/>
                <a:gd name="connsiteX141" fmla="*/ 618485 w 1887484"/>
                <a:gd name="connsiteY141" fmla="*/ 8188 h 1904041"/>
                <a:gd name="connsiteX142" fmla="*/ 629276 w 1887484"/>
                <a:gd name="connsiteY142" fmla="*/ 5849 h 1904041"/>
                <a:gd name="connsiteX143" fmla="*/ 640067 w 1887484"/>
                <a:gd name="connsiteY143" fmla="*/ 3509 h 1904041"/>
                <a:gd name="connsiteX144" fmla="*/ 652656 w 1887484"/>
                <a:gd name="connsiteY144" fmla="*/ 2340 h 1904041"/>
                <a:gd name="connsiteX145" fmla="*/ 663447 w 1887484"/>
                <a:gd name="connsiteY145" fmla="*/ 1170 h 1904041"/>
                <a:gd name="connsiteX146" fmla="*/ 676036 w 1887484"/>
                <a:gd name="connsiteY14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00472 w 1887484"/>
                <a:gd name="connsiteY14" fmla="*/ 63166 h 1904041"/>
                <a:gd name="connsiteX15" fmla="*/ 1111262 w 1887484"/>
                <a:gd name="connsiteY15" fmla="*/ 52638 h 1904041"/>
                <a:gd name="connsiteX16" fmla="*/ 1122053 w 1887484"/>
                <a:gd name="connsiteY16" fmla="*/ 43280 h 1904041"/>
                <a:gd name="connsiteX17" fmla="*/ 1134642 w 1887484"/>
                <a:gd name="connsiteY17" fmla="*/ 35092 h 1904041"/>
                <a:gd name="connsiteX18" fmla="*/ 1145433 w 1887484"/>
                <a:gd name="connsiteY18" fmla="*/ 28074 h 1904041"/>
                <a:gd name="connsiteX19" fmla="*/ 1156224 w 1887484"/>
                <a:gd name="connsiteY19" fmla="*/ 22225 h 1904041"/>
                <a:gd name="connsiteX20" fmla="*/ 1168813 w 1887484"/>
                <a:gd name="connsiteY20" fmla="*/ 16376 h 1904041"/>
                <a:gd name="connsiteX21" fmla="*/ 1179604 w 1887484"/>
                <a:gd name="connsiteY21" fmla="*/ 12867 h 1904041"/>
                <a:gd name="connsiteX22" fmla="*/ 1192193 w 1887484"/>
                <a:gd name="connsiteY22" fmla="*/ 8188 h 1904041"/>
                <a:gd name="connsiteX23" fmla="*/ 1202984 w 1887484"/>
                <a:gd name="connsiteY23" fmla="*/ 5849 h 1904041"/>
                <a:gd name="connsiteX24" fmla="*/ 1213774 w 1887484"/>
                <a:gd name="connsiteY24" fmla="*/ 3509 h 1904041"/>
                <a:gd name="connsiteX25" fmla="*/ 1226364 w 1887484"/>
                <a:gd name="connsiteY25" fmla="*/ 1170 h 1904041"/>
                <a:gd name="connsiteX26" fmla="*/ 1237154 w 1887484"/>
                <a:gd name="connsiteY26" fmla="*/ 1170 h 1904041"/>
                <a:gd name="connsiteX27" fmla="*/ 1249743 w 1887484"/>
                <a:gd name="connsiteY27" fmla="*/ 0 h 1904041"/>
                <a:gd name="connsiteX28" fmla="*/ 1260534 w 1887484"/>
                <a:gd name="connsiteY28" fmla="*/ 0 h 1904041"/>
                <a:gd name="connsiteX29" fmla="*/ 1271325 w 1887484"/>
                <a:gd name="connsiteY29" fmla="*/ 1170 h 1904041"/>
                <a:gd name="connsiteX30" fmla="*/ 1283914 w 1887484"/>
                <a:gd name="connsiteY30" fmla="*/ 2340 h 1904041"/>
                <a:gd name="connsiteX31" fmla="*/ 1294705 w 1887484"/>
                <a:gd name="connsiteY31" fmla="*/ 3509 h 1904041"/>
                <a:gd name="connsiteX32" fmla="*/ 1307294 w 1887484"/>
                <a:gd name="connsiteY32" fmla="*/ 5849 h 1904041"/>
                <a:gd name="connsiteX33" fmla="*/ 1318085 w 1887484"/>
                <a:gd name="connsiteY33" fmla="*/ 8188 h 1904041"/>
                <a:gd name="connsiteX34" fmla="*/ 1328875 w 1887484"/>
                <a:gd name="connsiteY34" fmla="*/ 11697 h 1904041"/>
                <a:gd name="connsiteX35" fmla="*/ 1339666 w 1887484"/>
                <a:gd name="connsiteY35" fmla="*/ 15207 h 1904041"/>
                <a:gd name="connsiteX36" fmla="*/ 1352255 w 1887484"/>
                <a:gd name="connsiteY36" fmla="*/ 19886 h 1904041"/>
                <a:gd name="connsiteX37" fmla="*/ 1363046 w 1887484"/>
                <a:gd name="connsiteY37" fmla="*/ 24565 h 1904041"/>
                <a:gd name="connsiteX38" fmla="*/ 1375635 w 1887484"/>
                <a:gd name="connsiteY38" fmla="*/ 29244 h 1904041"/>
                <a:gd name="connsiteX39" fmla="*/ 1386426 w 1887484"/>
                <a:gd name="connsiteY39" fmla="*/ 35092 h 1904041"/>
                <a:gd name="connsiteX40" fmla="*/ 1397217 w 1887484"/>
                <a:gd name="connsiteY40" fmla="*/ 40941 h 1904041"/>
                <a:gd name="connsiteX41" fmla="*/ 1409806 w 1887484"/>
                <a:gd name="connsiteY41" fmla="*/ 47959 h 1904041"/>
                <a:gd name="connsiteX42" fmla="*/ 1420597 w 1887484"/>
                <a:gd name="connsiteY42" fmla="*/ 54978 h 1904041"/>
                <a:gd name="connsiteX43" fmla="*/ 1433186 w 1887484"/>
                <a:gd name="connsiteY43" fmla="*/ 61996 h 1904041"/>
                <a:gd name="connsiteX44" fmla="*/ 1443977 w 1887484"/>
                <a:gd name="connsiteY44" fmla="*/ 70184 h 1904041"/>
                <a:gd name="connsiteX45" fmla="*/ 1454767 w 1887484"/>
                <a:gd name="connsiteY45" fmla="*/ 79542 h 1904041"/>
                <a:gd name="connsiteX46" fmla="*/ 1467357 w 1887484"/>
                <a:gd name="connsiteY46" fmla="*/ 87730 h 1904041"/>
                <a:gd name="connsiteX47" fmla="*/ 1478147 w 1887484"/>
                <a:gd name="connsiteY47" fmla="*/ 98258 h 1904041"/>
                <a:gd name="connsiteX48" fmla="*/ 1490736 w 1887484"/>
                <a:gd name="connsiteY48" fmla="*/ 107616 h 1904041"/>
                <a:gd name="connsiteX49" fmla="*/ 1501527 w 1887484"/>
                <a:gd name="connsiteY49" fmla="*/ 119313 h 1904041"/>
                <a:gd name="connsiteX50" fmla="*/ 1512318 w 1887484"/>
                <a:gd name="connsiteY50" fmla="*/ 129841 h 1904041"/>
                <a:gd name="connsiteX51" fmla="*/ 1524907 w 1887484"/>
                <a:gd name="connsiteY51" fmla="*/ 141538 h 1904041"/>
                <a:gd name="connsiteX52" fmla="*/ 1535698 w 1887484"/>
                <a:gd name="connsiteY52" fmla="*/ 154405 h 1904041"/>
                <a:gd name="connsiteX53" fmla="*/ 1546489 w 1887484"/>
                <a:gd name="connsiteY53" fmla="*/ 167272 h 1904041"/>
                <a:gd name="connsiteX54" fmla="*/ 1559078 w 1887484"/>
                <a:gd name="connsiteY54" fmla="*/ 180139 h 1904041"/>
                <a:gd name="connsiteX55" fmla="*/ 1569869 w 1887484"/>
                <a:gd name="connsiteY55" fmla="*/ 195346 h 1904041"/>
                <a:gd name="connsiteX56" fmla="*/ 1582458 w 1887484"/>
                <a:gd name="connsiteY56" fmla="*/ 210553 h 1904041"/>
                <a:gd name="connsiteX57" fmla="*/ 1593248 w 1887484"/>
                <a:gd name="connsiteY57" fmla="*/ 225759 h 1904041"/>
                <a:gd name="connsiteX58" fmla="*/ 1604039 w 1887484"/>
                <a:gd name="connsiteY58" fmla="*/ 242135 h 1904041"/>
                <a:gd name="connsiteX59" fmla="*/ 1616628 w 1887484"/>
                <a:gd name="connsiteY59" fmla="*/ 258512 h 1904041"/>
                <a:gd name="connsiteX60" fmla="*/ 1627419 w 1887484"/>
                <a:gd name="connsiteY60" fmla="*/ 277228 h 1904041"/>
                <a:gd name="connsiteX61" fmla="*/ 1640008 w 1887484"/>
                <a:gd name="connsiteY61" fmla="*/ 294774 h 1904041"/>
                <a:gd name="connsiteX62" fmla="*/ 1650799 w 1887484"/>
                <a:gd name="connsiteY62" fmla="*/ 314659 h 1904041"/>
                <a:gd name="connsiteX63" fmla="*/ 1661590 w 1887484"/>
                <a:gd name="connsiteY63" fmla="*/ 334545 h 1904041"/>
                <a:gd name="connsiteX64" fmla="*/ 1674179 w 1887484"/>
                <a:gd name="connsiteY64" fmla="*/ 356770 h 1904041"/>
                <a:gd name="connsiteX65" fmla="*/ 1684970 w 1887484"/>
                <a:gd name="connsiteY65" fmla="*/ 378995 h 1904041"/>
                <a:gd name="connsiteX66" fmla="*/ 1697559 w 1887484"/>
                <a:gd name="connsiteY66" fmla="*/ 402389 h 1904041"/>
                <a:gd name="connsiteX67" fmla="*/ 1708350 w 1887484"/>
                <a:gd name="connsiteY67" fmla="*/ 426954 h 1904041"/>
                <a:gd name="connsiteX68" fmla="*/ 1719140 w 1887484"/>
                <a:gd name="connsiteY68" fmla="*/ 452688 h 1904041"/>
                <a:gd name="connsiteX69" fmla="*/ 1729931 w 1887484"/>
                <a:gd name="connsiteY69" fmla="*/ 480762 h 1904041"/>
                <a:gd name="connsiteX70" fmla="*/ 1742520 w 1887484"/>
                <a:gd name="connsiteY70" fmla="*/ 510005 h 1904041"/>
                <a:gd name="connsiteX71" fmla="*/ 1753311 w 1887484"/>
                <a:gd name="connsiteY71" fmla="*/ 540418 h 1904041"/>
                <a:gd name="connsiteX72" fmla="*/ 1765900 w 1887484"/>
                <a:gd name="connsiteY72" fmla="*/ 573171 h 1904041"/>
                <a:gd name="connsiteX73" fmla="*/ 1776691 w 1887484"/>
                <a:gd name="connsiteY73" fmla="*/ 608263 h 1904041"/>
                <a:gd name="connsiteX74" fmla="*/ 1787482 w 1887484"/>
                <a:gd name="connsiteY74" fmla="*/ 645694 h 1904041"/>
                <a:gd name="connsiteX75" fmla="*/ 1800071 w 1887484"/>
                <a:gd name="connsiteY75" fmla="*/ 686635 h 1904041"/>
                <a:gd name="connsiteX76" fmla="*/ 1810862 w 1887484"/>
                <a:gd name="connsiteY76" fmla="*/ 731085 h 1904041"/>
                <a:gd name="connsiteX77" fmla="*/ 1823451 w 1887484"/>
                <a:gd name="connsiteY77" fmla="*/ 780214 h 1904041"/>
                <a:gd name="connsiteX78" fmla="*/ 1834242 w 1887484"/>
                <a:gd name="connsiteY78" fmla="*/ 836361 h 1904041"/>
                <a:gd name="connsiteX79" fmla="*/ 1845032 w 1887484"/>
                <a:gd name="connsiteY79" fmla="*/ 901867 h 1904041"/>
                <a:gd name="connsiteX80" fmla="*/ 1857621 w 1887484"/>
                <a:gd name="connsiteY80" fmla="*/ 980239 h 1904041"/>
                <a:gd name="connsiteX81" fmla="*/ 1868412 w 1887484"/>
                <a:gd name="connsiteY81" fmla="*/ 1084345 h 1904041"/>
                <a:gd name="connsiteX82" fmla="*/ 1881001 w 1887484"/>
                <a:gd name="connsiteY82" fmla="*/ 1256297 h 1904041"/>
                <a:gd name="connsiteX83" fmla="*/ 1885102 w 1887484"/>
                <a:gd name="connsiteY83" fmla="*/ 1335426 h 1904041"/>
                <a:gd name="connsiteX84" fmla="*/ 1887484 w 1887484"/>
                <a:gd name="connsiteY84" fmla="*/ 1903557 h 1904041"/>
                <a:gd name="connsiteX85" fmla="*/ 0 w 1887484"/>
                <a:gd name="connsiteY85" fmla="*/ 1904041 h 1904041"/>
                <a:gd name="connsiteX86" fmla="*/ 0 w 1887484"/>
                <a:gd name="connsiteY86" fmla="*/ 1482058 h 1904041"/>
                <a:gd name="connsiteX87" fmla="*/ 8809 w 1887484"/>
                <a:gd name="connsiteY87" fmla="*/ 1388477 h 1904041"/>
                <a:gd name="connsiteX88" fmla="*/ 21398 w 1887484"/>
                <a:gd name="connsiteY88" fmla="*/ 1283201 h 1904041"/>
                <a:gd name="connsiteX89" fmla="*/ 32189 w 1887484"/>
                <a:gd name="connsiteY89" fmla="*/ 1190791 h 1904041"/>
                <a:gd name="connsiteX90" fmla="*/ 44778 w 1887484"/>
                <a:gd name="connsiteY90" fmla="*/ 1110080 h 1904041"/>
                <a:gd name="connsiteX91" fmla="*/ 55569 w 1887484"/>
                <a:gd name="connsiteY91" fmla="*/ 1038726 h 1904041"/>
                <a:gd name="connsiteX92" fmla="*/ 66360 w 1887484"/>
                <a:gd name="connsiteY92" fmla="*/ 972051 h 1904041"/>
                <a:gd name="connsiteX93" fmla="*/ 78949 w 1887484"/>
                <a:gd name="connsiteY93" fmla="*/ 911225 h 1904041"/>
                <a:gd name="connsiteX94" fmla="*/ 89740 w 1887484"/>
                <a:gd name="connsiteY94" fmla="*/ 853907 h 1904041"/>
                <a:gd name="connsiteX95" fmla="*/ 102329 w 1887484"/>
                <a:gd name="connsiteY95" fmla="*/ 800100 h 1904041"/>
                <a:gd name="connsiteX96" fmla="*/ 113119 w 1887484"/>
                <a:gd name="connsiteY96" fmla="*/ 750971 h 1904041"/>
                <a:gd name="connsiteX97" fmla="*/ 123910 w 1887484"/>
                <a:gd name="connsiteY97" fmla="*/ 705351 h 1904041"/>
                <a:gd name="connsiteX98" fmla="*/ 136499 w 1887484"/>
                <a:gd name="connsiteY98" fmla="*/ 663240 h 1904041"/>
                <a:gd name="connsiteX99" fmla="*/ 147290 w 1887484"/>
                <a:gd name="connsiteY99" fmla="*/ 624639 h 1904041"/>
                <a:gd name="connsiteX100" fmla="*/ 158081 w 1887484"/>
                <a:gd name="connsiteY100" fmla="*/ 589547 h 1904041"/>
                <a:gd name="connsiteX101" fmla="*/ 170670 w 1887484"/>
                <a:gd name="connsiteY101" fmla="*/ 555625 h 1904041"/>
                <a:gd name="connsiteX102" fmla="*/ 181461 w 1887484"/>
                <a:gd name="connsiteY102" fmla="*/ 525212 h 1904041"/>
                <a:gd name="connsiteX103" fmla="*/ 192251 w 1887484"/>
                <a:gd name="connsiteY103" fmla="*/ 495968 h 1904041"/>
                <a:gd name="connsiteX104" fmla="*/ 204841 w 1887484"/>
                <a:gd name="connsiteY104" fmla="*/ 469064 h 1904041"/>
                <a:gd name="connsiteX105" fmla="*/ 215631 w 1887484"/>
                <a:gd name="connsiteY105" fmla="*/ 442160 h 1904041"/>
                <a:gd name="connsiteX106" fmla="*/ 228221 w 1887484"/>
                <a:gd name="connsiteY106" fmla="*/ 417596 h 1904041"/>
                <a:gd name="connsiteX107" fmla="*/ 239011 w 1887484"/>
                <a:gd name="connsiteY107" fmla="*/ 393031 h 1904041"/>
                <a:gd name="connsiteX108" fmla="*/ 249802 w 1887484"/>
                <a:gd name="connsiteY108" fmla="*/ 370806 h 1904041"/>
                <a:gd name="connsiteX109" fmla="*/ 262391 w 1887484"/>
                <a:gd name="connsiteY109" fmla="*/ 348581 h 1904041"/>
                <a:gd name="connsiteX110" fmla="*/ 273182 w 1887484"/>
                <a:gd name="connsiteY110" fmla="*/ 328696 h 1904041"/>
                <a:gd name="connsiteX111" fmla="*/ 285771 w 1887484"/>
                <a:gd name="connsiteY111" fmla="*/ 308810 h 1904041"/>
                <a:gd name="connsiteX112" fmla="*/ 296562 w 1887484"/>
                <a:gd name="connsiteY112" fmla="*/ 288925 h 1904041"/>
                <a:gd name="connsiteX113" fmla="*/ 307353 w 1887484"/>
                <a:gd name="connsiteY113" fmla="*/ 271379 h 1904041"/>
                <a:gd name="connsiteX114" fmla="*/ 318143 w 1887484"/>
                <a:gd name="connsiteY114" fmla="*/ 253833 h 1904041"/>
                <a:gd name="connsiteX115" fmla="*/ 330733 w 1887484"/>
                <a:gd name="connsiteY115" fmla="*/ 237457 h 1904041"/>
                <a:gd name="connsiteX116" fmla="*/ 343322 w 1887484"/>
                <a:gd name="connsiteY116" fmla="*/ 221080 h 1904041"/>
                <a:gd name="connsiteX117" fmla="*/ 354113 w 1887484"/>
                <a:gd name="connsiteY117" fmla="*/ 205874 h 1904041"/>
                <a:gd name="connsiteX118" fmla="*/ 364903 w 1887484"/>
                <a:gd name="connsiteY118" fmla="*/ 190667 h 1904041"/>
                <a:gd name="connsiteX119" fmla="*/ 375694 w 1887484"/>
                <a:gd name="connsiteY119" fmla="*/ 176630 h 1904041"/>
                <a:gd name="connsiteX120" fmla="*/ 388283 w 1887484"/>
                <a:gd name="connsiteY120" fmla="*/ 163763 h 1904041"/>
                <a:gd name="connsiteX121" fmla="*/ 399074 w 1887484"/>
                <a:gd name="connsiteY121" fmla="*/ 150896 h 1904041"/>
                <a:gd name="connsiteX122" fmla="*/ 411663 w 1887484"/>
                <a:gd name="connsiteY122" fmla="*/ 139199 h 1904041"/>
                <a:gd name="connsiteX123" fmla="*/ 422454 w 1887484"/>
                <a:gd name="connsiteY123" fmla="*/ 127501 h 1904041"/>
                <a:gd name="connsiteX124" fmla="*/ 433245 w 1887484"/>
                <a:gd name="connsiteY124" fmla="*/ 115804 h 1904041"/>
                <a:gd name="connsiteX125" fmla="*/ 445834 w 1887484"/>
                <a:gd name="connsiteY125" fmla="*/ 105276 h 1904041"/>
                <a:gd name="connsiteX126" fmla="*/ 456624 w 1887484"/>
                <a:gd name="connsiteY126" fmla="*/ 95918 h 1904041"/>
                <a:gd name="connsiteX127" fmla="*/ 469214 w 1887484"/>
                <a:gd name="connsiteY127" fmla="*/ 86561 h 1904041"/>
                <a:gd name="connsiteX128" fmla="*/ 480004 w 1887484"/>
                <a:gd name="connsiteY128" fmla="*/ 77203 h 1904041"/>
                <a:gd name="connsiteX129" fmla="*/ 490795 w 1887484"/>
                <a:gd name="connsiteY129" fmla="*/ 69015 h 1904041"/>
                <a:gd name="connsiteX130" fmla="*/ 503384 w 1887484"/>
                <a:gd name="connsiteY130" fmla="*/ 60826 h 1904041"/>
                <a:gd name="connsiteX131" fmla="*/ 514175 w 1887484"/>
                <a:gd name="connsiteY131" fmla="*/ 53808 h 1904041"/>
                <a:gd name="connsiteX132" fmla="*/ 526764 w 1887484"/>
                <a:gd name="connsiteY132" fmla="*/ 46790 h 1904041"/>
                <a:gd name="connsiteX133" fmla="*/ 537555 w 1887484"/>
                <a:gd name="connsiteY133" fmla="*/ 39771 h 1904041"/>
                <a:gd name="connsiteX134" fmla="*/ 548346 w 1887484"/>
                <a:gd name="connsiteY134" fmla="*/ 33922 h 1904041"/>
                <a:gd name="connsiteX135" fmla="*/ 560935 w 1887484"/>
                <a:gd name="connsiteY135" fmla="*/ 28074 h 1904041"/>
                <a:gd name="connsiteX136" fmla="*/ 571726 w 1887484"/>
                <a:gd name="connsiteY136" fmla="*/ 23395 h 1904041"/>
                <a:gd name="connsiteX137" fmla="*/ 582516 w 1887484"/>
                <a:gd name="connsiteY137" fmla="*/ 18716 h 1904041"/>
                <a:gd name="connsiteX138" fmla="*/ 595106 w 1887484"/>
                <a:gd name="connsiteY138" fmla="*/ 14037 h 1904041"/>
                <a:gd name="connsiteX139" fmla="*/ 605896 w 1887484"/>
                <a:gd name="connsiteY139" fmla="*/ 11697 h 1904041"/>
                <a:gd name="connsiteX140" fmla="*/ 618485 w 1887484"/>
                <a:gd name="connsiteY140" fmla="*/ 8188 h 1904041"/>
                <a:gd name="connsiteX141" fmla="*/ 629276 w 1887484"/>
                <a:gd name="connsiteY141" fmla="*/ 5849 h 1904041"/>
                <a:gd name="connsiteX142" fmla="*/ 640067 w 1887484"/>
                <a:gd name="connsiteY142" fmla="*/ 3509 h 1904041"/>
                <a:gd name="connsiteX143" fmla="*/ 652656 w 1887484"/>
                <a:gd name="connsiteY143" fmla="*/ 2340 h 1904041"/>
                <a:gd name="connsiteX144" fmla="*/ 663447 w 1887484"/>
                <a:gd name="connsiteY144" fmla="*/ 1170 h 1904041"/>
                <a:gd name="connsiteX145" fmla="*/ 676036 w 1887484"/>
                <a:gd name="connsiteY14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087882 w 1887484"/>
                <a:gd name="connsiteY13" fmla="*/ 76033 h 1904041"/>
                <a:gd name="connsiteX14" fmla="*/ 1111262 w 1887484"/>
                <a:gd name="connsiteY14" fmla="*/ 52638 h 1904041"/>
                <a:gd name="connsiteX15" fmla="*/ 1122053 w 1887484"/>
                <a:gd name="connsiteY15" fmla="*/ 43280 h 1904041"/>
                <a:gd name="connsiteX16" fmla="*/ 1134642 w 1887484"/>
                <a:gd name="connsiteY16" fmla="*/ 35092 h 1904041"/>
                <a:gd name="connsiteX17" fmla="*/ 1145433 w 1887484"/>
                <a:gd name="connsiteY17" fmla="*/ 28074 h 1904041"/>
                <a:gd name="connsiteX18" fmla="*/ 1156224 w 1887484"/>
                <a:gd name="connsiteY18" fmla="*/ 22225 h 1904041"/>
                <a:gd name="connsiteX19" fmla="*/ 1168813 w 1887484"/>
                <a:gd name="connsiteY19" fmla="*/ 16376 h 1904041"/>
                <a:gd name="connsiteX20" fmla="*/ 1179604 w 1887484"/>
                <a:gd name="connsiteY20" fmla="*/ 12867 h 1904041"/>
                <a:gd name="connsiteX21" fmla="*/ 1192193 w 1887484"/>
                <a:gd name="connsiteY21" fmla="*/ 8188 h 1904041"/>
                <a:gd name="connsiteX22" fmla="*/ 1202984 w 1887484"/>
                <a:gd name="connsiteY22" fmla="*/ 5849 h 1904041"/>
                <a:gd name="connsiteX23" fmla="*/ 1213774 w 1887484"/>
                <a:gd name="connsiteY23" fmla="*/ 3509 h 1904041"/>
                <a:gd name="connsiteX24" fmla="*/ 1226364 w 1887484"/>
                <a:gd name="connsiteY24" fmla="*/ 1170 h 1904041"/>
                <a:gd name="connsiteX25" fmla="*/ 1237154 w 1887484"/>
                <a:gd name="connsiteY25" fmla="*/ 1170 h 1904041"/>
                <a:gd name="connsiteX26" fmla="*/ 1249743 w 1887484"/>
                <a:gd name="connsiteY26" fmla="*/ 0 h 1904041"/>
                <a:gd name="connsiteX27" fmla="*/ 1260534 w 1887484"/>
                <a:gd name="connsiteY27" fmla="*/ 0 h 1904041"/>
                <a:gd name="connsiteX28" fmla="*/ 1271325 w 1887484"/>
                <a:gd name="connsiteY28" fmla="*/ 1170 h 1904041"/>
                <a:gd name="connsiteX29" fmla="*/ 1283914 w 1887484"/>
                <a:gd name="connsiteY29" fmla="*/ 2340 h 1904041"/>
                <a:gd name="connsiteX30" fmla="*/ 1294705 w 1887484"/>
                <a:gd name="connsiteY30" fmla="*/ 3509 h 1904041"/>
                <a:gd name="connsiteX31" fmla="*/ 1307294 w 1887484"/>
                <a:gd name="connsiteY31" fmla="*/ 5849 h 1904041"/>
                <a:gd name="connsiteX32" fmla="*/ 1318085 w 1887484"/>
                <a:gd name="connsiteY32" fmla="*/ 8188 h 1904041"/>
                <a:gd name="connsiteX33" fmla="*/ 1328875 w 1887484"/>
                <a:gd name="connsiteY33" fmla="*/ 11697 h 1904041"/>
                <a:gd name="connsiteX34" fmla="*/ 1339666 w 1887484"/>
                <a:gd name="connsiteY34" fmla="*/ 15207 h 1904041"/>
                <a:gd name="connsiteX35" fmla="*/ 1352255 w 1887484"/>
                <a:gd name="connsiteY35" fmla="*/ 19886 h 1904041"/>
                <a:gd name="connsiteX36" fmla="*/ 1363046 w 1887484"/>
                <a:gd name="connsiteY36" fmla="*/ 24565 h 1904041"/>
                <a:gd name="connsiteX37" fmla="*/ 1375635 w 1887484"/>
                <a:gd name="connsiteY37" fmla="*/ 29244 h 1904041"/>
                <a:gd name="connsiteX38" fmla="*/ 1386426 w 1887484"/>
                <a:gd name="connsiteY38" fmla="*/ 35092 h 1904041"/>
                <a:gd name="connsiteX39" fmla="*/ 1397217 w 1887484"/>
                <a:gd name="connsiteY39" fmla="*/ 40941 h 1904041"/>
                <a:gd name="connsiteX40" fmla="*/ 1409806 w 1887484"/>
                <a:gd name="connsiteY40" fmla="*/ 47959 h 1904041"/>
                <a:gd name="connsiteX41" fmla="*/ 1420597 w 1887484"/>
                <a:gd name="connsiteY41" fmla="*/ 54978 h 1904041"/>
                <a:gd name="connsiteX42" fmla="*/ 1433186 w 1887484"/>
                <a:gd name="connsiteY42" fmla="*/ 61996 h 1904041"/>
                <a:gd name="connsiteX43" fmla="*/ 1443977 w 1887484"/>
                <a:gd name="connsiteY43" fmla="*/ 70184 h 1904041"/>
                <a:gd name="connsiteX44" fmla="*/ 1454767 w 1887484"/>
                <a:gd name="connsiteY44" fmla="*/ 79542 h 1904041"/>
                <a:gd name="connsiteX45" fmla="*/ 1467357 w 1887484"/>
                <a:gd name="connsiteY45" fmla="*/ 87730 h 1904041"/>
                <a:gd name="connsiteX46" fmla="*/ 1478147 w 1887484"/>
                <a:gd name="connsiteY46" fmla="*/ 98258 h 1904041"/>
                <a:gd name="connsiteX47" fmla="*/ 1490736 w 1887484"/>
                <a:gd name="connsiteY47" fmla="*/ 107616 h 1904041"/>
                <a:gd name="connsiteX48" fmla="*/ 1501527 w 1887484"/>
                <a:gd name="connsiteY48" fmla="*/ 119313 h 1904041"/>
                <a:gd name="connsiteX49" fmla="*/ 1512318 w 1887484"/>
                <a:gd name="connsiteY49" fmla="*/ 129841 h 1904041"/>
                <a:gd name="connsiteX50" fmla="*/ 1524907 w 1887484"/>
                <a:gd name="connsiteY50" fmla="*/ 141538 h 1904041"/>
                <a:gd name="connsiteX51" fmla="*/ 1535698 w 1887484"/>
                <a:gd name="connsiteY51" fmla="*/ 154405 h 1904041"/>
                <a:gd name="connsiteX52" fmla="*/ 1546489 w 1887484"/>
                <a:gd name="connsiteY52" fmla="*/ 167272 h 1904041"/>
                <a:gd name="connsiteX53" fmla="*/ 1559078 w 1887484"/>
                <a:gd name="connsiteY53" fmla="*/ 180139 h 1904041"/>
                <a:gd name="connsiteX54" fmla="*/ 1569869 w 1887484"/>
                <a:gd name="connsiteY54" fmla="*/ 195346 h 1904041"/>
                <a:gd name="connsiteX55" fmla="*/ 1582458 w 1887484"/>
                <a:gd name="connsiteY55" fmla="*/ 210553 h 1904041"/>
                <a:gd name="connsiteX56" fmla="*/ 1593248 w 1887484"/>
                <a:gd name="connsiteY56" fmla="*/ 225759 h 1904041"/>
                <a:gd name="connsiteX57" fmla="*/ 1604039 w 1887484"/>
                <a:gd name="connsiteY57" fmla="*/ 242135 h 1904041"/>
                <a:gd name="connsiteX58" fmla="*/ 1616628 w 1887484"/>
                <a:gd name="connsiteY58" fmla="*/ 258512 h 1904041"/>
                <a:gd name="connsiteX59" fmla="*/ 1627419 w 1887484"/>
                <a:gd name="connsiteY59" fmla="*/ 277228 h 1904041"/>
                <a:gd name="connsiteX60" fmla="*/ 1640008 w 1887484"/>
                <a:gd name="connsiteY60" fmla="*/ 294774 h 1904041"/>
                <a:gd name="connsiteX61" fmla="*/ 1650799 w 1887484"/>
                <a:gd name="connsiteY61" fmla="*/ 314659 h 1904041"/>
                <a:gd name="connsiteX62" fmla="*/ 1661590 w 1887484"/>
                <a:gd name="connsiteY62" fmla="*/ 334545 h 1904041"/>
                <a:gd name="connsiteX63" fmla="*/ 1674179 w 1887484"/>
                <a:gd name="connsiteY63" fmla="*/ 356770 h 1904041"/>
                <a:gd name="connsiteX64" fmla="*/ 1684970 w 1887484"/>
                <a:gd name="connsiteY64" fmla="*/ 378995 h 1904041"/>
                <a:gd name="connsiteX65" fmla="*/ 1697559 w 1887484"/>
                <a:gd name="connsiteY65" fmla="*/ 402389 h 1904041"/>
                <a:gd name="connsiteX66" fmla="*/ 1708350 w 1887484"/>
                <a:gd name="connsiteY66" fmla="*/ 426954 h 1904041"/>
                <a:gd name="connsiteX67" fmla="*/ 1719140 w 1887484"/>
                <a:gd name="connsiteY67" fmla="*/ 452688 h 1904041"/>
                <a:gd name="connsiteX68" fmla="*/ 1729931 w 1887484"/>
                <a:gd name="connsiteY68" fmla="*/ 480762 h 1904041"/>
                <a:gd name="connsiteX69" fmla="*/ 1742520 w 1887484"/>
                <a:gd name="connsiteY69" fmla="*/ 510005 h 1904041"/>
                <a:gd name="connsiteX70" fmla="*/ 1753311 w 1887484"/>
                <a:gd name="connsiteY70" fmla="*/ 540418 h 1904041"/>
                <a:gd name="connsiteX71" fmla="*/ 1765900 w 1887484"/>
                <a:gd name="connsiteY71" fmla="*/ 573171 h 1904041"/>
                <a:gd name="connsiteX72" fmla="*/ 1776691 w 1887484"/>
                <a:gd name="connsiteY72" fmla="*/ 608263 h 1904041"/>
                <a:gd name="connsiteX73" fmla="*/ 1787482 w 1887484"/>
                <a:gd name="connsiteY73" fmla="*/ 645694 h 1904041"/>
                <a:gd name="connsiteX74" fmla="*/ 1800071 w 1887484"/>
                <a:gd name="connsiteY74" fmla="*/ 686635 h 1904041"/>
                <a:gd name="connsiteX75" fmla="*/ 1810862 w 1887484"/>
                <a:gd name="connsiteY75" fmla="*/ 731085 h 1904041"/>
                <a:gd name="connsiteX76" fmla="*/ 1823451 w 1887484"/>
                <a:gd name="connsiteY76" fmla="*/ 780214 h 1904041"/>
                <a:gd name="connsiteX77" fmla="*/ 1834242 w 1887484"/>
                <a:gd name="connsiteY77" fmla="*/ 836361 h 1904041"/>
                <a:gd name="connsiteX78" fmla="*/ 1845032 w 1887484"/>
                <a:gd name="connsiteY78" fmla="*/ 901867 h 1904041"/>
                <a:gd name="connsiteX79" fmla="*/ 1857621 w 1887484"/>
                <a:gd name="connsiteY79" fmla="*/ 980239 h 1904041"/>
                <a:gd name="connsiteX80" fmla="*/ 1868412 w 1887484"/>
                <a:gd name="connsiteY80" fmla="*/ 1084345 h 1904041"/>
                <a:gd name="connsiteX81" fmla="*/ 1881001 w 1887484"/>
                <a:gd name="connsiteY81" fmla="*/ 1256297 h 1904041"/>
                <a:gd name="connsiteX82" fmla="*/ 1885102 w 1887484"/>
                <a:gd name="connsiteY82" fmla="*/ 1335426 h 1904041"/>
                <a:gd name="connsiteX83" fmla="*/ 1887484 w 1887484"/>
                <a:gd name="connsiteY83" fmla="*/ 1903557 h 1904041"/>
                <a:gd name="connsiteX84" fmla="*/ 0 w 1887484"/>
                <a:gd name="connsiteY84" fmla="*/ 1904041 h 1904041"/>
                <a:gd name="connsiteX85" fmla="*/ 0 w 1887484"/>
                <a:gd name="connsiteY85" fmla="*/ 1482058 h 1904041"/>
                <a:gd name="connsiteX86" fmla="*/ 8809 w 1887484"/>
                <a:gd name="connsiteY86" fmla="*/ 1388477 h 1904041"/>
                <a:gd name="connsiteX87" fmla="*/ 21398 w 1887484"/>
                <a:gd name="connsiteY87" fmla="*/ 1283201 h 1904041"/>
                <a:gd name="connsiteX88" fmla="*/ 32189 w 1887484"/>
                <a:gd name="connsiteY88" fmla="*/ 1190791 h 1904041"/>
                <a:gd name="connsiteX89" fmla="*/ 44778 w 1887484"/>
                <a:gd name="connsiteY89" fmla="*/ 1110080 h 1904041"/>
                <a:gd name="connsiteX90" fmla="*/ 55569 w 1887484"/>
                <a:gd name="connsiteY90" fmla="*/ 1038726 h 1904041"/>
                <a:gd name="connsiteX91" fmla="*/ 66360 w 1887484"/>
                <a:gd name="connsiteY91" fmla="*/ 972051 h 1904041"/>
                <a:gd name="connsiteX92" fmla="*/ 78949 w 1887484"/>
                <a:gd name="connsiteY92" fmla="*/ 911225 h 1904041"/>
                <a:gd name="connsiteX93" fmla="*/ 89740 w 1887484"/>
                <a:gd name="connsiteY93" fmla="*/ 853907 h 1904041"/>
                <a:gd name="connsiteX94" fmla="*/ 102329 w 1887484"/>
                <a:gd name="connsiteY94" fmla="*/ 800100 h 1904041"/>
                <a:gd name="connsiteX95" fmla="*/ 113119 w 1887484"/>
                <a:gd name="connsiteY95" fmla="*/ 750971 h 1904041"/>
                <a:gd name="connsiteX96" fmla="*/ 123910 w 1887484"/>
                <a:gd name="connsiteY96" fmla="*/ 705351 h 1904041"/>
                <a:gd name="connsiteX97" fmla="*/ 136499 w 1887484"/>
                <a:gd name="connsiteY97" fmla="*/ 663240 h 1904041"/>
                <a:gd name="connsiteX98" fmla="*/ 147290 w 1887484"/>
                <a:gd name="connsiteY98" fmla="*/ 624639 h 1904041"/>
                <a:gd name="connsiteX99" fmla="*/ 158081 w 1887484"/>
                <a:gd name="connsiteY99" fmla="*/ 589547 h 1904041"/>
                <a:gd name="connsiteX100" fmla="*/ 170670 w 1887484"/>
                <a:gd name="connsiteY100" fmla="*/ 555625 h 1904041"/>
                <a:gd name="connsiteX101" fmla="*/ 181461 w 1887484"/>
                <a:gd name="connsiteY101" fmla="*/ 525212 h 1904041"/>
                <a:gd name="connsiteX102" fmla="*/ 192251 w 1887484"/>
                <a:gd name="connsiteY102" fmla="*/ 495968 h 1904041"/>
                <a:gd name="connsiteX103" fmla="*/ 204841 w 1887484"/>
                <a:gd name="connsiteY103" fmla="*/ 469064 h 1904041"/>
                <a:gd name="connsiteX104" fmla="*/ 215631 w 1887484"/>
                <a:gd name="connsiteY104" fmla="*/ 442160 h 1904041"/>
                <a:gd name="connsiteX105" fmla="*/ 228221 w 1887484"/>
                <a:gd name="connsiteY105" fmla="*/ 417596 h 1904041"/>
                <a:gd name="connsiteX106" fmla="*/ 239011 w 1887484"/>
                <a:gd name="connsiteY106" fmla="*/ 393031 h 1904041"/>
                <a:gd name="connsiteX107" fmla="*/ 249802 w 1887484"/>
                <a:gd name="connsiteY107" fmla="*/ 370806 h 1904041"/>
                <a:gd name="connsiteX108" fmla="*/ 262391 w 1887484"/>
                <a:gd name="connsiteY108" fmla="*/ 348581 h 1904041"/>
                <a:gd name="connsiteX109" fmla="*/ 273182 w 1887484"/>
                <a:gd name="connsiteY109" fmla="*/ 328696 h 1904041"/>
                <a:gd name="connsiteX110" fmla="*/ 285771 w 1887484"/>
                <a:gd name="connsiteY110" fmla="*/ 308810 h 1904041"/>
                <a:gd name="connsiteX111" fmla="*/ 296562 w 1887484"/>
                <a:gd name="connsiteY111" fmla="*/ 288925 h 1904041"/>
                <a:gd name="connsiteX112" fmla="*/ 307353 w 1887484"/>
                <a:gd name="connsiteY112" fmla="*/ 271379 h 1904041"/>
                <a:gd name="connsiteX113" fmla="*/ 318143 w 1887484"/>
                <a:gd name="connsiteY113" fmla="*/ 253833 h 1904041"/>
                <a:gd name="connsiteX114" fmla="*/ 330733 w 1887484"/>
                <a:gd name="connsiteY114" fmla="*/ 237457 h 1904041"/>
                <a:gd name="connsiteX115" fmla="*/ 343322 w 1887484"/>
                <a:gd name="connsiteY115" fmla="*/ 221080 h 1904041"/>
                <a:gd name="connsiteX116" fmla="*/ 354113 w 1887484"/>
                <a:gd name="connsiteY116" fmla="*/ 205874 h 1904041"/>
                <a:gd name="connsiteX117" fmla="*/ 364903 w 1887484"/>
                <a:gd name="connsiteY117" fmla="*/ 190667 h 1904041"/>
                <a:gd name="connsiteX118" fmla="*/ 375694 w 1887484"/>
                <a:gd name="connsiteY118" fmla="*/ 176630 h 1904041"/>
                <a:gd name="connsiteX119" fmla="*/ 388283 w 1887484"/>
                <a:gd name="connsiteY119" fmla="*/ 163763 h 1904041"/>
                <a:gd name="connsiteX120" fmla="*/ 399074 w 1887484"/>
                <a:gd name="connsiteY120" fmla="*/ 150896 h 1904041"/>
                <a:gd name="connsiteX121" fmla="*/ 411663 w 1887484"/>
                <a:gd name="connsiteY121" fmla="*/ 139199 h 1904041"/>
                <a:gd name="connsiteX122" fmla="*/ 422454 w 1887484"/>
                <a:gd name="connsiteY122" fmla="*/ 127501 h 1904041"/>
                <a:gd name="connsiteX123" fmla="*/ 433245 w 1887484"/>
                <a:gd name="connsiteY123" fmla="*/ 115804 h 1904041"/>
                <a:gd name="connsiteX124" fmla="*/ 445834 w 1887484"/>
                <a:gd name="connsiteY124" fmla="*/ 105276 h 1904041"/>
                <a:gd name="connsiteX125" fmla="*/ 456624 w 1887484"/>
                <a:gd name="connsiteY125" fmla="*/ 95918 h 1904041"/>
                <a:gd name="connsiteX126" fmla="*/ 469214 w 1887484"/>
                <a:gd name="connsiteY126" fmla="*/ 86561 h 1904041"/>
                <a:gd name="connsiteX127" fmla="*/ 480004 w 1887484"/>
                <a:gd name="connsiteY127" fmla="*/ 77203 h 1904041"/>
                <a:gd name="connsiteX128" fmla="*/ 490795 w 1887484"/>
                <a:gd name="connsiteY128" fmla="*/ 69015 h 1904041"/>
                <a:gd name="connsiteX129" fmla="*/ 503384 w 1887484"/>
                <a:gd name="connsiteY129" fmla="*/ 60826 h 1904041"/>
                <a:gd name="connsiteX130" fmla="*/ 514175 w 1887484"/>
                <a:gd name="connsiteY130" fmla="*/ 53808 h 1904041"/>
                <a:gd name="connsiteX131" fmla="*/ 526764 w 1887484"/>
                <a:gd name="connsiteY131" fmla="*/ 46790 h 1904041"/>
                <a:gd name="connsiteX132" fmla="*/ 537555 w 1887484"/>
                <a:gd name="connsiteY132" fmla="*/ 39771 h 1904041"/>
                <a:gd name="connsiteX133" fmla="*/ 548346 w 1887484"/>
                <a:gd name="connsiteY133" fmla="*/ 33922 h 1904041"/>
                <a:gd name="connsiteX134" fmla="*/ 560935 w 1887484"/>
                <a:gd name="connsiteY134" fmla="*/ 28074 h 1904041"/>
                <a:gd name="connsiteX135" fmla="*/ 571726 w 1887484"/>
                <a:gd name="connsiteY135" fmla="*/ 23395 h 1904041"/>
                <a:gd name="connsiteX136" fmla="*/ 582516 w 1887484"/>
                <a:gd name="connsiteY136" fmla="*/ 18716 h 1904041"/>
                <a:gd name="connsiteX137" fmla="*/ 595106 w 1887484"/>
                <a:gd name="connsiteY137" fmla="*/ 14037 h 1904041"/>
                <a:gd name="connsiteX138" fmla="*/ 605896 w 1887484"/>
                <a:gd name="connsiteY138" fmla="*/ 11697 h 1904041"/>
                <a:gd name="connsiteX139" fmla="*/ 618485 w 1887484"/>
                <a:gd name="connsiteY139" fmla="*/ 8188 h 1904041"/>
                <a:gd name="connsiteX140" fmla="*/ 629276 w 1887484"/>
                <a:gd name="connsiteY140" fmla="*/ 5849 h 1904041"/>
                <a:gd name="connsiteX141" fmla="*/ 640067 w 1887484"/>
                <a:gd name="connsiteY141" fmla="*/ 3509 h 1904041"/>
                <a:gd name="connsiteX142" fmla="*/ 652656 w 1887484"/>
                <a:gd name="connsiteY142" fmla="*/ 2340 h 1904041"/>
                <a:gd name="connsiteX143" fmla="*/ 663447 w 1887484"/>
                <a:gd name="connsiteY143" fmla="*/ 1170 h 1904041"/>
                <a:gd name="connsiteX144" fmla="*/ 676036 w 1887484"/>
                <a:gd name="connsiteY14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22053 w 1887484"/>
                <a:gd name="connsiteY14" fmla="*/ 43280 h 1904041"/>
                <a:gd name="connsiteX15" fmla="*/ 1134642 w 1887484"/>
                <a:gd name="connsiteY15" fmla="*/ 35092 h 1904041"/>
                <a:gd name="connsiteX16" fmla="*/ 1145433 w 1887484"/>
                <a:gd name="connsiteY16" fmla="*/ 28074 h 1904041"/>
                <a:gd name="connsiteX17" fmla="*/ 1156224 w 1887484"/>
                <a:gd name="connsiteY17" fmla="*/ 22225 h 1904041"/>
                <a:gd name="connsiteX18" fmla="*/ 1168813 w 1887484"/>
                <a:gd name="connsiteY18" fmla="*/ 16376 h 1904041"/>
                <a:gd name="connsiteX19" fmla="*/ 1179604 w 1887484"/>
                <a:gd name="connsiteY19" fmla="*/ 12867 h 1904041"/>
                <a:gd name="connsiteX20" fmla="*/ 1192193 w 1887484"/>
                <a:gd name="connsiteY20" fmla="*/ 8188 h 1904041"/>
                <a:gd name="connsiteX21" fmla="*/ 1202984 w 1887484"/>
                <a:gd name="connsiteY21" fmla="*/ 5849 h 1904041"/>
                <a:gd name="connsiteX22" fmla="*/ 1213774 w 1887484"/>
                <a:gd name="connsiteY22" fmla="*/ 3509 h 1904041"/>
                <a:gd name="connsiteX23" fmla="*/ 1226364 w 1887484"/>
                <a:gd name="connsiteY23" fmla="*/ 1170 h 1904041"/>
                <a:gd name="connsiteX24" fmla="*/ 1237154 w 1887484"/>
                <a:gd name="connsiteY24" fmla="*/ 1170 h 1904041"/>
                <a:gd name="connsiteX25" fmla="*/ 1249743 w 1887484"/>
                <a:gd name="connsiteY25" fmla="*/ 0 h 1904041"/>
                <a:gd name="connsiteX26" fmla="*/ 1260534 w 1887484"/>
                <a:gd name="connsiteY26" fmla="*/ 0 h 1904041"/>
                <a:gd name="connsiteX27" fmla="*/ 1271325 w 1887484"/>
                <a:gd name="connsiteY27" fmla="*/ 1170 h 1904041"/>
                <a:gd name="connsiteX28" fmla="*/ 1283914 w 1887484"/>
                <a:gd name="connsiteY28" fmla="*/ 2340 h 1904041"/>
                <a:gd name="connsiteX29" fmla="*/ 1294705 w 1887484"/>
                <a:gd name="connsiteY29" fmla="*/ 3509 h 1904041"/>
                <a:gd name="connsiteX30" fmla="*/ 1307294 w 1887484"/>
                <a:gd name="connsiteY30" fmla="*/ 5849 h 1904041"/>
                <a:gd name="connsiteX31" fmla="*/ 1318085 w 1887484"/>
                <a:gd name="connsiteY31" fmla="*/ 8188 h 1904041"/>
                <a:gd name="connsiteX32" fmla="*/ 1328875 w 1887484"/>
                <a:gd name="connsiteY32" fmla="*/ 11697 h 1904041"/>
                <a:gd name="connsiteX33" fmla="*/ 1339666 w 1887484"/>
                <a:gd name="connsiteY33" fmla="*/ 15207 h 1904041"/>
                <a:gd name="connsiteX34" fmla="*/ 1352255 w 1887484"/>
                <a:gd name="connsiteY34" fmla="*/ 19886 h 1904041"/>
                <a:gd name="connsiteX35" fmla="*/ 1363046 w 1887484"/>
                <a:gd name="connsiteY35" fmla="*/ 24565 h 1904041"/>
                <a:gd name="connsiteX36" fmla="*/ 1375635 w 1887484"/>
                <a:gd name="connsiteY36" fmla="*/ 29244 h 1904041"/>
                <a:gd name="connsiteX37" fmla="*/ 1386426 w 1887484"/>
                <a:gd name="connsiteY37" fmla="*/ 35092 h 1904041"/>
                <a:gd name="connsiteX38" fmla="*/ 1397217 w 1887484"/>
                <a:gd name="connsiteY38" fmla="*/ 40941 h 1904041"/>
                <a:gd name="connsiteX39" fmla="*/ 1409806 w 1887484"/>
                <a:gd name="connsiteY39" fmla="*/ 47959 h 1904041"/>
                <a:gd name="connsiteX40" fmla="*/ 1420597 w 1887484"/>
                <a:gd name="connsiteY40" fmla="*/ 54978 h 1904041"/>
                <a:gd name="connsiteX41" fmla="*/ 1433186 w 1887484"/>
                <a:gd name="connsiteY41" fmla="*/ 61996 h 1904041"/>
                <a:gd name="connsiteX42" fmla="*/ 1443977 w 1887484"/>
                <a:gd name="connsiteY42" fmla="*/ 70184 h 1904041"/>
                <a:gd name="connsiteX43" fmla="*/ 1454767 w 1887484"/>
                <a:gd name="connsiteY43" fmla="*/ 79542 h 1904041"/>
                <a:gd name="connsiteX44" fmla="*/ 1467357 w 1887484"/>
                <a:gd name="connsiteY44" fmla="*/ 87730 h 1904041"/>
                <a:gd name="connsiteX45" fmla="*/ 1478147 w 1887484"/>
                <a:gd name="connsiteY45" fmla="*/ 98258 h 1904041"/>
                <a:gd name="connsiteX46" fmla="*/ 1490736 w 1887484"/>
                <a:gd name="connsiteY46" fmla="*/ 107616 h 1904041"/>
                <a:gd name="connsiteX47" fmla="*/ 1501527 w 1887484"/>
                <a:gd name="connsiteY47" fmla="*/ 119313 h 1904041"/>
                <a:gd name="connsiteX48" fmla="*/ 1512318 w 1887484"/>
                <a:gd name="connsiteY48" fmla="*/ 129841 h 1904041"/>
                <a:gd name="connsiteX49" fmla="*/ 1524907 w 1887484"/>
                <a:gd name="connsiteY49" fmla="*/ 141538 h 1904041"/>
                <a:gd name="connsiteX50" fmla="*/ 1535698 w 1887484"/>
                <a:gd name="connsiteY50" fmla="*/ 154405 h 1904041"/>
                <a:gd name="connsiteX51" fmla="*/ 1546489 w 1887484"/>
                <a:gd name="connsiteY51" fmla="*/ 167272 h 1904041"/>
                <a:gd name="connsiteX52" fmla="*/ 1559078 w 1887484"/>
                <a:gd name="connsiteY52" fmla="*/ 180139 h 1904041"/>
                <a:gd name="connsiteX53" fmla="*/ 1569869 w 1887484"/>
                <a:gd name="connsiteY53" fmla="*/ 195346 h 1904041"/>
                <a:gd name="connsiteX54" fmla="*/ 1582458 w 1887484"/>
                <a:gd name="connsiteY54" fmla="*/ 210553 h 1904041"/>
                <a:gd name="connsiteX55" fmla="*/ 1593248 w 1887484"/>
                <a:gd name="connsiteY55" fmla="*/ 225759 h 1904041"/>
                <a:gd name="connsiteX56" fmla="*/ 1604039 w 1887484"/>
                <a:gd name="connsiteY56" fmla="*/ 242135 h 1904041"/>
                <a:gd name="connsiteX57" fmla="*/ 1616628 w 1887484"/>
                <a:gd name="connsiteY57" fmla="*/ 258512 h 1904041"/>
                <a:gd name="connsiteX58" fmla="*/ 1627419 w 1887484"/>
                <a:gd name="connsiteY58" fmla="*/ 277228 h 1904041"/>
                <a:gd name="connsiteX59" fmla="*/ 1640008 w 1887484"/>
                <a:gd name="connsiteY59" fmla="*/ 294774 h 1904041"/>
                <a:gd name="connsiteX60" fmla="*/ 1650799 w 1887484"/>
                <a:gd name="connsiteY60" fmla="*/ 314659 h 1904041"/>
                <a:gd name="connsiteX61" fmla="*/ 1661590 w 1887484"/>
                <a:gd name="connsiteY61" fmla="*/ 334545 h 1904041"/>
                <a:gd name="connsiteX62" fmla="*/ 1674179 w 1887484"/>
                <a:gd name="connsiteY62" fmla="*/ 356770 h 1904041"/>
                <a:gd name="connsiteX63" fmla="*/ 1684970 w 1887484"/>
                <a:gd name="connsiteY63" fmla="*/ 378995 h 1904041"/>
                <a:gd name="connsiteX64" fmla="*/ 1697559 w 1887484"/>
                <a:gd name="connsiteY64" fmla="*/ 402389 h 1904041"/>
                <a:gd name="connsiteX65" fmla="*/ 1708350 w 1887484"/>
                <a:gd name="connsiteY65" fmla="*/ 426954 h 1904041"/>
                <a:gd name="connsiteX66" fmla="*/ 1719140 w 1887484"/>
                <a:gd name="connsiteY66" fmla="*/ 452688 h 1904041"/>
                <a:gd name="connsiteX67" fmla="*/ 1729931 w 1887484"/>
                <a:gd name="connsiteY67" fmla="*/ 480762 h 1904041"/>
                <a:gd name="connsiteX68" fmla="*/ 1742520 w 1887484"/>
                <a:gd name="connsiteY68" fmla="*/ 510005 h 1904041"/>
                <a:gd name="connsiteX69" fmla="*/ 1753311 w 1887484"/>
                <a:gd name="connsiteY69" fmla="*/ 540418 h 1904041"/>
                <a:gd name="connsiteX70" fmla="*/ 1765900 w 1887484"/>
                <a:gd name="connsiteY70" fmla="*/ 573171 h 1904041"/>
                <a:gd name="connsiteX71" fmla="*/ 1776691 w 1887484"/>
                <a:gd name="connsiteY71" fmla="*/ 608263 h 1904041"/>
                <a:gd name="connsiteX72" fmla="*/ 1787482 w 1887484"/>
                <a:gd name="connsiteY72" fmla="*/ 645694 h 1904041"/>
                <a:gd name="connsiteX73" fmla="*/ 1800071 w 1887484"/>
                <a:gd name="connsiteY73" fmla="*/ 686635 h 1904041"/>
                <a:gd name="connsiteX74" fmla="*/ 1810862 w 1887484"/>
                <a:gd name="connsiteY74" fmla="*/ 731085 h 1904041"/>
                <a:gd name="connsiteX75" fmla="*/ 1823451 w 1887484"/>
                <a:gd name="connsiteY75" fmla="*/ 780214 h 1904041"/>
                <a:gd name="connsiteX76" fmla="*/ 1834242 w 1887484"/>
                <a:gd name="connsiteY76" fmla="*/ 836361 h 1904041"/>
                <a:gd name="connsiteX77" fmla="*/ 1845032 w 1887484"/>
                <a:gd name="connsiteY77" fmla="*/ 901867 h 1904041"/>
                <a:gd name="connsiteX78" fmla="*/ 1857621 w 1887484"/>
                <a:gd name="connsiteY78" fmla="*/ 980239 h 1904041"/>
                <a:gd name="connsiteX79" fmla="*/ 1868412 w 1887484"/>
                <a:gd name="connsiteY79" fmla="*/ 1084345 h 1904041"/>
                <a:gd name="connsiteX80" fmla="*/ 1881001 w 1887484"/>
                <a:gd name="connsiteY80" fmla="*/ 1256297 h 1904041"/>
                <a:gd name="connsiteX81" fmla="*/ 1885102 w 1887484"/>
                <a:gd name="connsiteY81" fmla="*/ 1335426 h 1904041"/>
                <a:gd name="connsiteX82" fmla="*/ 1887484 w 1887484"/>
                <a:gd name="connsiteY82" fmla="*/ 1903557 h 1904041"/>
                <a:gd name="connsiteX83" fmla="*/ 0 w 1887484"/>
                <a:gd name="connsiteY83" fmla="*/ 1904041 h 1904041"/>
                <a:gd name="connsiteX84" fmla="*/ 0 w 1887484"/>
                <a:gd name="connsiteY84" fmla="*/ 1482058 h 1904041"/>
                <a:gd name="connsiteX85" fmla="*/ 8809 w 1887484"/>
                <a:gd name="connsiteY85" fmla="*/ 1388477 h 1904041"/>
                <a:gd name="connsiteX86" fmla="*/ 21398 w 1887484"/>
                <a:gd name="connsiteY86" fmla="*/ 1283201 h 1904041"/>
                <a:gd name="connsiteX87" fmla="*/ 32189 w 1887484"/>
                <a:gd name="connsiteY87" fmla="*/ 1190791 h 1904041"/>
                <a:gd name="connsiteX88" fmla="*/ 44778 w 1887484"/>
                <a:gd name="connsiteY88" fmla="*/ 1110080 h 1904041"/>
                <a:gd name="connsiteX89" fmla="*/ 55569 w 1887484"/>
                <a:gd name="connsiteY89" fmla="*/ 1038726 h 1904041"/>
                <a:gd name="connsiteX90" fmla="*/ 66360 w 1887484"/>
                <a:gd name="connsiteY90" fmla="*/ 972051 h 1904041"/>
                <a:gd name="connsiteX91" fmla="*/ 78949 w 1887484"/>
                <a:gd name="connsiteY91" fmla="*/ 911225 h 1904041"/>
                <a:gd name="connsiteX92" fmla="*/ 89740 w 1887484"/>
                <a:gd name="connsiteY92" fmla="*/ 853907 h 1904041"/>
                <a:gd name="connsiteX93" fmla="*/ 102329 w 1887484"/>
                <a:gd name="connsiteY93" fmla="*/ 800100 h 1904041"/>
                <a:gd name="connsiteX94" fmla="*/ 113119 w 1887484"/>
                <a:gd name="connsiteY94" fmla="*/ 750971 h 1904041"/>
                <a:gd name="connsiteX95" fmla="*/ 123910 w 1887484"/>
                <a:gd name="connsiteY95" fmla="*/ 705351 h 1904041"/>
                <a:gd name="connsiteX96" fmla="*/ 136499 w 1887484"/>
                <a:gd name="connsiteY96" fmla="*/ 663240 h 1904041"/>
                <a:gd name="connsiteX97" fmla="*/ 147290 w 1887484"/>
                <a:gd name="connsiteY97" fmla="*/ 624639 h 1904041"/>
                <a:gd name="connsiteX98" fmla="*/ 158081 w 1887484"/>
                <a:gd name="connsiteY98" fmla="*/ 589547 h 1904041"/>
                <a:gd name="connsiteX99" fmla="*/ 170670 w 1887484"/>
                <a:gd name="connsiteY99" fmla="*/ 555625 h 1904041"/>
                <a:gd name="connsiteX100" fmla="*/ 181461 w 1887484"/>
                <a:gd name="connsiteY100" fmla="*/ 525212 h 1904041"/>
                <a:gd name="connsiteX101" fmla="*/ 192251 w 1887484"/>
                <a:gd name="connsiteY101" fmla="*/ 495968 h 1904041"/>
                <a:gd name="connsiteX102" fmla="*/ 204841 w 1887484"/>
                <a:gd name="connsiteY102" fmla="*/ 469064 h 1904041"/>
                <a:gd name="connsiteX103" fmla="*/ 215631 w 1887484"/>
                <a:gd name="connsiteY103" fmla="*/ 442160 h 1904041"/>
                <a:gd name="connsiteX104" fmla="*/ 228221 w 1887484"/>
                <a:gd name="connsiteY104" fmla="*/ 417596 h 1904041"/>
                <a:gd name="connsiteX105" fmla="*/ 239011 w 1887484"/>
                <a:gd name="connsiteY105" fmla="*/ 393031 h 1904041"/>
                <a:gd name="connsiteX106" fmla="*/ 249802 w 1887484"/>
                <a:gd name="connsiteY106" fmla="*/ 370806 h 1904041"/>
                <a:gd name="connsiteX107" fmla="*/ 262391 w 1887484"/>
                <a:gd name="connsiteY107" fmla="*/ 348581 h 1904041"/>
                <a:gd name="connsiteX108" fmla="*/ 273182 w 1887484"/>
                <a:gd name="connsiteY108" fmla="*/ 328696 h 1904041"/>
                <a:gd name="connsiteX109" fmla="*/ 285771 w 1887484"/>
                <a:gd name="connsiteY109" fmla="*/ 308810 h 1904041"/>
                <a:gd name="connsiteX110" fmla="*/ 296562 w 1887484"/>
                <a:gd name="connsiteY110" fmla="*/ 288925 h 1904041"/>
                <a:gd name="connsiteX111" fmla="*/ 307353 w 1887484"/>
                <a:gd name="connsiteY111" fmla="*/ 271379 h 1904041"/>
                <a:gd name="connsiteX112" fmla="*/ 318143 w 1887484"/>
                <a:gd name="connsiteY112" fmla="*/ 253833 h 1904041"/>
                <a:gd name="connsiteX113" fmla="*/ 330733 w 1887484"/>
                <a:gd name="connsiteY113" fmla="*/ 237457 h 1904041"/>
                <a:gd name="connsiteX114" fmla="*/ 343322 w 1887484"/>
                <a:gd name="connsiteY114" fmla="*/ 221080 h 1904041"/>
                <a:gd name="connsiteX115" fmla="*/ 354113 w 1887484"/>
                <a:gd name="connsiteY115" fmla="*/ 205874 h 1904041"/>
                <a:gd name="connsiteX116" fmla="*/ 364903 w 1887484"/>
                <a:gd name="connsiteY116" fmla="*/ 190667 h 1904041"/>
                <a:gd name="connsiteX117" fmla="*/ 375694 w 1887484"/>
                <a:gd name="connsiteY117" fmla="*/ 176630 h 1904041"/>
                <a:gd name="connsiteX118" fmla="*/ 388283 w 1887484"/>
                <a:gd name="connsiteY118" fmla="*/ 163763 h 1904041"/>
                <a:gd name="connsiteX119" fmla="*/ 399074 w 1887484"/>
                <a:gd name="connsiteY119" fmla="*/ 150896 h 1904041"/>
                <a:gd name="connsiteX120" fmla="*/ 411663 w 1887484"/>
                <a:gd name="connsiteY120" fmla="*/ 139199 h 1904041"/>
                <a:gd name="connsiteX121" fmla="*/ 422454 w 1887484"/>
                <a:gd name="connsiteY121" fmla="*/ 127501 h 1904041"/>
                <a:gd name="connsiteX122" fmla="*/ 433245 w 1887484"/>
                <a:gd name="connsiteY122" fmla="*/ 115804 h 1904041"/>
                <a:gd name="connsiteX123" fmla="*/ 445834 w 1887484"/>
                <a:gd name="connsiteY123" fmla="*/ 105276 h 1904041"/>
                <a:gd name="connsiteX124" fmla="*/ 456624 w 1887484"/>
                <a:gd name="connsiteY124" fmla="*/ 95918 h 1904041"/>
                <a:gd name="connsiteX125" fmla="*/ 469214 w 1887484"/>
                <a:gd name="connsiteY125" fmla="*/ 86561 h 1904041"/>
                <a:gd name="connsiteX126" fmla="*/ 480004 w 1887484"/>
                <a:gd name="connsiteY126" fmla="*/ 77203 h 1904041"/>
                <a:gd name="connsiteX127" fmla="*/ 490795 w 1887484"/>
                <a:gd name="connsiteY127" fmla="*/ 69015 h 1904041"/>
                <a:gd name="connsiteX128" fmla="*/ 503384 w 1887484"/>
                <a:gd name="connsiteY128" fmla="*/ 60826 h 1904041"/>
                <a:gd name="connsiteX129" fmla="*/ 514175 w 1887484"/>
                <a:gd name="connsiteY129" fmla="*/ 53808 h 1904041"/>
                <a:gd name="connsiteX130" fmla="*/ 526764 w 1887484"/>
                <a:gd name="connsiteY130" fmla="*/ 46790 h 1904041"/>
                <a:gd name="connsiteX131" fmla="*/ 537555 w 1887484"/>
                <a:gd name="connsiteY131" fmla="*/ 39771 h 1904041"/>
                <a:gd name="connsiteX132" fmla="*/ 548346 w 1887484"/>
                <a:gd name="connsiteY132" fmla="*/ 33922 h 1904041"/>
                <a:gd name="connsiteX133" fmla="*/ 560935 w 1887484"/>
                <a:gd name="connsiteY133" fmla="*/ 28074 h 1904041"/>
                <a:gd name="connsiteX134" fmla="*/ 571726 w 1887484"/>
                <a:gd name="connsiteY134" fmla="*/ 23395 h 1904041"/>
                <a:gd name="connsiteX135" fmla="*/ 582516 w 1887484"/>
                <a:gd name="connsiteY135" fmla="*/ 18716 h 1904041"/>
                <a:gd name="connsiteX136" fmla="*/ 595106 w 1887484"/>
                <a:gd name="connsiteY136" fmla="*/ 14037 h 1904041"/>
                <a:gd name="connsiteX137" fmla="*/ 605896 w 1887484"/>
                <a:gd name="connsiteY137" fmla="*/ 11697 h 1904041"/>
                <a:gd name="connsiteX138" fmla="*/ 618485 w 1887484"/>
                <a:gd name="connsiteY138" fmla="*/ 8188 h 1904041"/>
                <a:gd name="connsiteX139" fmla="*/ 629276 w 1887484"/>
                <a:gd name="connsiteY139" fmla="*/ 5849 h 1904041"/>
                <a:gd name="connsiteX140" fmla="*/ 640067 w 1887484"/>
                <a:gd name="connsiteY140" fmla="*/ 3509 h 1904041"/>
                <a:gd name="connsiteX141" fmla="*/ 652656 w 1887484"/>
                <a:gd name="connsiteY141" fmla="*/ 2340 h 1904041"/>
                <a:gd name="connsiteX142" fmla="*/ 663447 w 1887484"/>
                <a:gd name="connsiteY142" fmla="*/ 1170 h 1904041"/>
                <a:gd name="connsiteX143" fmla="*/ 676036 w 1887484"/>
                <a:gd name="connsiteY14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11262 w 1887484"/>
                <a:gd name="connsiteY13" fmla="*/ 52638 h 1904041"/>
                <a:gd name="connsiteX14" fmla="*/ 1134642 w 1887484"/>
                <a:gd name="connsiteY14" fmla="*/ 35092 h 1904041"/>
                <a:gd name="connsiteX15" fmla="*/ 1145433 w 1887484"/>
                <a:gd name="connsiteY15" fmla="*/ 28074 h 1904041"/>
                <a:gd name="connsiteX16" fmla="*/ 1156224 w 1887484"/>
                <a:gd name="connsiteY16" fmla="*/ 22225 h 1904041"/>
                <a:gd name="connsiteX17" fmla="*/ 1168813 w 1887484"/>
                <a:gd name="connsiteY17" fmla="*/ 16376 h 1904041"/>
                <a:gd name="connsiteX18" fmla="*/ 1179604 w 1887484"/>
                <a:gd name="connsiteY18" fmla="*/ 12867 h 1904041"/>
                <a:gd name="connsiteX19" fmla="*/ 1192193 w 1887484"/>
                <a:gd name="connsiteY19" fmla="*/ 8188 h 1904041"/>
                <a:gd name="connsiteX20" fmla="*/ 1202984 w 1887484"/>
                <a:gd name="connsiteY20" fmla="*/ 5849 h 1904041"/>
                <a:gd name="connsiteX21" fmla="*/ 1213774 w 1887484"/>
                <a:gd name="connsiteY21" fmla="*/ 3509 h 1904041"/>
                <a:gd name="connsiteX22" fmla="*/ 1226364 w 1887484"/>
                <a:gd name="connsiteY22" fmla="*/ 1170 h 1904041"/>
                <a:gd name="connsiteX23" fmla="*/ 1237154 w 1887484"/>
                <a:gd name="connsiteY23" fmla="*/ 1170 h 1904041"/>
                <a:gd name="connsiteX24" fmla="*/ 1249743 w 1887484"/>
                <a:gd name="connsiteY24" fmla="*/ 0 h 1904041"/>
                <a:gd name="connsiteX25" fmla="*/ 1260534 w 1887484"/>
                <a:gd name="connsiteY25" fmla="*/ 0 h 1904041"/>
                <a:gd name="connsiteX26" fmla="*/ 1271325 w 1887484"/>
                <a:gd name="connsiteY26" fmla="*/ 1170 h 1904041"/>
                <a:gd name="connsiteX27" fmla="*/ 1283914 w 1887484"/>
                <a:gd name="connsiteY27" fmla="*/ 2340 h 1904041"/>
                <a:gd name="connsiteX28" fmla="*/ 1294705 w 1887484"/>
                <a:gd name="connsiteY28" fmla="*/ 3509 h 1904041"/>
                <a:gd name="connsiteX29" fmla="*/ 1307294 w 1887484"/>
                <a:gd name="connsiteY29" fmla="*/ 5849 h 1904041"/>
                <a:gd name="connsiteX30" fmla="*/ 1318085 w 1887484"/>
                <a:gd name="connsiteY30" fmla="*/ 8188 h 1904041"/>
                <a:gd name="connsiteX31" fmla="*/ 1328875 w 1887484"/>
                <a:gd name="connsiteY31" fmla="*/ 11697 h 1904041"/>
                <a:gd name="connsiteX32" fmla="*/ 1339666 w 1887484"/>
                <a:gd name="connsiteY32" fmla="*/ 15207 h 1904041"/>
                <a:gd name="connsiteX33" fmla="*/ 1352255 w 1887484"/>
                <a:gd name="connsiteY33" fmla="*/ 19886 h 1904041"/>
                <a:gd name="connsiteX34" fmla="*/ 1363046 w 1887484"/>
                <a:gd name="connsiteY34" fmla="*/ 24565 h 1904041"/>
                <a:gd name="connsiteX35" fmla="*/ 1375635 w 1887484"/>
                <a:gd name="connsiteY35" fmla="*/ 29244 h 1904041"/>
                <a:gd name="connsiteX36" fmla="*/ 1386426 w 1887484"/>
                <a:gd name="connsiteY36" fmla="*/ 35092 h 1904041"/>
                <a:gd name="connsiteX37" fmla="*/ 1397217 w 1887484"/>
                <a:gd name="connsiteY37" fmla="*/ 40941 h 1904041"/>
                <a:gd name="connsiteX38" fmla="*/ 1409806 w 1887484"/>
                <a:gd name="connsiteY38" fmla="*/ 47959 h 1904041"/>
                <a:gd name="connsiteX39" fmla="*/ 1420597 w 1887484"/>
                <a:gd name="connsiteY39" fmla="*/ 54978 h 1904041"/>
                <a:gd name="connsiteX40" fmla="*/ 1433186 w 1887484"/>
                <a:gd name="connsiteY40" fmla="*/ 61996 h 1904041"/>
                <a:gd name="connsiteX41" fmla="*/ 1443977 w 1887484"/>
                <a:gd name="connsiteY41" fmla="*/ 70184 h 1904041"/>
                <a:gd name="connsiteX42" fmla="*/ 1454767 w 1887484"/>
                <a:gd name="connsiteY42" fmla="*/ 79542 h 1904041"/>
                <a:gd name="connsiteX43" fmla="*/ 1467357 w 1887484"/>
                <a:gd name="connsiteY43" fmla="*/ 87730 h 1904041"/>
                <a:gd name="connsiteX44" fmla="*/ 1478147 w 1887484"/>
                <a:gd name="connsiteY44" fmla="*/ 98258 h 1904041"/>
                <a:gd name="connsiteX45" fmla="*/ 1490736 w 1887484"/>
                <a:gd name="connsiteY45" fmla="*/ 107616 h 1904041"/>
                <a:gd name="connsiteX46" fmla="*/ 1501527 w 1887484"/>
                <a:gd name="connsiteY46" fmla="*/ 119313 h 1904041"/>
                <a:gd name="connsiteX47" fmla="*/ 1512318 w 1887484"/>
                <a:gd name="connsiteY47" fmla="*/ 129841 h 1904041"/>
                <a:gd name="connsiteX48" fmla="*/ 1524907 w 1887484"/>
                <a:gd name="connsiteY48" fmla="*/ 141538 h 1904041"/>
                <a:gd name="connsiteX49" fmla="*/ 1535698 w 1887484"/>
                <a:gd name="connsiteY49" fmla="*/ 154405 h 1904041"/>
                <a:gd name="connsiteX50" fmla="*/ 1546489 w 1887484"/>
                <a:gd name="connsiteY50" fmla="*/ 167272 h 1904041"/>
                <a:gd name="connsiteX51" fmla="*/ 1559078 w 1887484"/>
                <a:gd name="connsiteY51" fmla="*/ 180139 h 1904041"/>
                <a:gd name="connsiteX52" fmla="*/ 1569869 w 1887484"/>
                <a:gd name="connsiteY52" fmla="*/ 195346 h 1904041"/>
                <a:gd name="connsiteX53" fmla="*/ 1582458 w 1887484"/>
                <a:gd name="connsiteY53" fmla="*/ 210553 h 1904041"/>
                <a:gd name="connsiteX54" fmla="*/ 1593248 w 1887484"/>
                <a:gd name="connsiteY54" fmla="*/ 225759 h 1904041"/>
                <a:gd name="connsiteX55" fmla="*/ 1604039 w 1887484"/>
                <a:gd name="connsiteY55" fmla="*/ 242135 h 1904041"/>
                <a:gd name="connsiteX56" fmla="*/ 1616628 w 1887484"/>
                <a:gd name="connsiteY56" fmla="*/ 258512 h 1904041"/>
                <a:gd name="connsiteX57" fmla="*/ 1627419 w 1887484"/>
                <a:gd name="connsiteY57" fmla="*/ 277228 h 1904041"/>
                <a:gd name="connsiteX58" fmla="*/ 1640008 w 1887484"/>
                <a:gd name="connsiteY58" fmla="*/ 294774 h 1904041"/>
                <a:gd name="connsiteX59" fmla="*/ 1650799 w 1887484"/>
                <a:gd name="connsiteY59" fmla="*/ 314659 h 1904041"/>
                <a:gd name="connsiteX60" fmla="*/ 1661590 w 1887484"/>
                <a:gd name="connsiteY60" fmla="*/ 334545 h 1904041"/>
                <a:gd name="connsiteX61" fmla="*/ 1674179 w 1887484"/>
                <a:gd name="connsiteY61" fmla="*/ 356770 h 1904041"/>
                <a:gd name="connsiteX62" fmla="*/ 1684970 w 1887484"/>
                <a:gd name="connsiteY62" fmla="*/ 378995 h 1904041"/>
                <a:gd name="connsiteX63" fmla="*/ 1697559 w 1887484"/>
                <a:gd name="connsiteY63" fmla="*/ 402389 h 1904041"/>
                <a:gd name="connsiteX64" fmla="*/ 1708350 w 1887484"/>
                <a:gd name="connsiteY64" fmla="*/ 426954 h 1904041"/>
                <a:gd name="connsiteX65" fmla="*/ 1719140 w 1887484"/>
                <a:gd name="connsiteY65" fmla="*/ 452688 h 1904041"/>
                <a:gd name="connsiteX66" fmla="*/ 1729931 w 1887484"/>
                <a:gd name="connsiteY66" fmla="*/ 480762 h 1904041"/>
                <a:gd name="connsiteX67" fmla="*/ 1742520 w 1887484"/>
                <a:gd name="connsiteY67" fmla="*/ 510005 h 1904041"/>
                <a:gd name="connsiteX68" fmla="*/ 1753311 w 1887484"/>
                <a:gd name="connsiteY68" fmla="*/ 540418 h 1904041"/>
                <a:gd name="connsiteX69" fmla="*/ 1765900 w 1887484"/>
                <a:gd name="connsiteY69" fmla="*/ 573171 h 1904041"/>
                <a:gd name="connsiteX70" fmla="*/ 1776691 w 1887484"/>
                <a:gd name="connsiteY70" fmla="*/ 608263 h 1904041"/>
                <a:gd name="connsiteX71" fmla="*/ 1787482 w 1887484"/>
                <a:gd name="connsiteY71" fmla="*/ 645694 h 1904041"/>
                <a:gd name="connsiteX72" fmla="*/ 1800071 w 1887484"/>
                <a:gd name="connsiteY72" fmla="*/ 686635 h 1904041"/>
                <a:gd name="connsiteX73" fmla="*/ 1810862 w 1887484"/>
                <a:gd name="connsiteY73" fmla="*/ 731085 h 1904041"/>
                <a:gd name="connsiteX74" fmla="*/ 1823451 w 1887484"/>
                <a:gd name="connsiteY74" fmla="*/ 780214 h 1904041"/>
                <a:gd name="connsiteX75" fmla="*/ 1834242 w 1887484"/>
                <a:gd name="connsiteY75" fmla="*/ 836361 h 1904041"/>
                <a:gd name="connsiteX76" fmla="*/ 1845032 w 1887484"/>
                <a:gd name="connsiteY76" fmla="*/ 901867 h 1904041"/>
                <a:gd name="connsiteX77" fmla="*/ 1857621 w 1887484"/>
                <a:gd name="connsiteY77" fmla="*/ 980239 h 1904041"/>
                <a:gd name="connsiteX78" fmla="*/ 1868412 w 1887484"/>
                <a:gd name="connsiteY78" fmla="*/ 1084345 h 1904041"/>
                <a:gd name="connsiteX79" fmla="*/ 1881001 w 1887484"/>
                <a:gd name="connsiteY79" fmla="*/ 1256297 h 1904041"/>
                <a:gd name="connsiteX80" fmla="*/ 1885102 w 1887484"/>
                <a:gd name="connsiteY80" fmla="*/ 1335426 h 1904041"/>
                <a:gd name="connsiteX81" fmla="*/ 1887484 w 1887484"/>
                <a:gd name="connsiteY81" fmla="*/ 1903557 h 1904041"/>
                <a:gd name="connsiteX82" fmla="*/ 0 w 1887484"/>
                <a:gd name="connsiteY82" fmla="*/ 1904041 h 1904041"/>
                <a:gd name="connsiteX83" fmla="*/ 0 w 1887484"/>
                <a:gd name="connsiteY83" fmla="*/ 1482058 h 1904041"/>
                <a:gd name="connsiteX84" fmla="*/ 8809 w 1887484"/>
                <a:gd name="connsiteY84" fmla="*/ 1388477 h 1904041"/>
                <a:gd name="connsiteX85" fmla="*/ 21398 w 1887484"/>
                <a:gd name="connsiteY85" fmla="*/ 1283201 h 1904041"/>
                <a:gd name="connsiteX86" fmla="*/ 32189 w 1887484"/>
                <a:gd name="connsiteY86" fmla="*/ 1190791 h 1904041"/>
                <a:gd name="connsiteX87" fmla="*/ 44778 w 1887484"/>
                <a:gd name="connsiteY87" fmla="*/ 1110080 h 1904041"/>
                <a:gd name="connsiteX88" fmla="*/ 55569 w 1887484"/>
                <a:gd name="connsiteY88" fmla="*/ 1038726 h 1904041"/>
                <a:gd name="connsiteX89" fmla="*/ 66360 w 1887484"/>
                <a:gd name="connsiteY89" fmla="*/ 972051 h 1904041"/>
                <a:gd name="connsiteX90" fmla="*/ 78949 w 1887484"/>
                <a:gd name="connsiteY90" fmla="*/ 911225 h 1904041"/>
                <a:gd name="connsiteX91" fmla="*/ 89740 w 1887484"/>
                <a:gd name="connsiteY91" fmla="*/ 853907 h 1904041"/>
                <a:gd name="connsiteX92" fmla="*/ 102329 w 1887484"/>
                <a:gd name="connsiteY92" fmla="*/ 800100 h 1904041"/>
                <a:gd name="connsiteX93" fmla="*/ 113119 w 1887484"/>
                <a:gd name="connsiteY93" fmla="*/ 750971 h 1904041"/>
                <a:gd name="connsiteX94" fmla="*/ 123910 w 1887484"/>
                <a:gd name="connsiteY94" fmla="*/ 705351 h 1904041"/>
                <a:gd name="connsiteX95" fmla="*/ 136499 w 1887484"/>
                <a:gd name="connsiteY95" fmla="*/ 663240 h 1904041"/>
                <a:gd name="connsiteX96" fmla="*/ 147290 w 1887484"/>
                <a:gd name="connsiteY96" fmla="*/ 624639 h 1904041"/>
                <a:gd name="connsiteX97" fmla="*/ 158081 w 1887484"/>
                <a:gd name="connsiteY97" fmla="*/ 589547 h 1904041"/>
                <a:gd name="connsiteX98" fmla="*/ 170670 w 1887484"/>
                <a:gd name="connsiteY98" fmla="*/ 555625 h 1904041"/>
                <a:gd name="connsiteX99" fmla="*/ 181461 w 1887484"/>
                <a:gd name="connsiteY99" fmla="*/ 525212 h 1904041"/>
                <a:gd name="connsiteX100" fmla="*/ 192251 w 1887484"/>
                <a:gd name="connsiteY100" fmla="*/ 495968 h 1904041"/>
                <a:gd name="connsiteX101" fmla="*/ 204841 w 1887484"/>
                <a:gd name="connsiteY101" fmla="*/ 469064 h 1904041"/>
                <a:gd name="connsiteX102" fmla="*/ 215631 w 1887484"/>
                <a:gd name="connsiteY102" fmla="*/ 442160 h 1904041"/>
                <a:gd name="connsiteX103" fmla="*/ 228221 w 1887484"/>
                <a:gd name="connsiteY103" fmla="*/ 417596 h 1904041"/>
                <a:gd name="connsiteX104" fmla="*/ 239011 w 1887484"/>
                <a:gd name="connsiteY104" fmla="*/ 393031 h 1904041"/>
                <a:gd name="connsiteX105" fmla="*/ 249802 w 1887484"/>
                <a:gd name="connsiteY105" fmla="*/ 370806 h 1904041"/>
                <a:gd name="connsiteX106" fmla="*/ 262391 w 1887484"/>
                <a:gd name="connsiteY106" fmla="*/ 348581 h 1904041"/>
                <a:gd name="connsiteX107" fmla="*/ 273182 w 1887484"/>
                <a:gd name="connsiteY107" fmla="*/ 328696 h 1904041"/>
                <a:gd name="connsiteX108" fmla="*/ 285771 w 1887484"/>
                <a:gd name="connsiteY108" fmla="*/ 308810 h 1904041"/>
                <a:gd name="connsiteX109" fmla="*/ 296562 w 1887484"/>
                <a:gd name="connsiteY109" fmla="*/ 288925 h 1904041"/>
                <a:gd name="connsiteX110" fmla="*/ 307353 w 1887484"/>
                <a:gd name="connsiteY110" fmla="*/ 271379 h 1904041"/>
                <a:gd name="connsiteX111" fmla="*/ 318143 w 1887484"/>
                <a:gd name="connsiteY111" fmla="*/ 253833 h 1904041"/>
                <a:gd name="connsiteX112" fmla="*/ 330733 w 1887484"/>
                <a:gd name="connsiteY112" fmla="*/ 237457 h 1904041"/>
                <a:gd name="connsiteX113" fmla="*/ 343322 w 1887484"/>
                <a:gd name="connsiteY113" fmla="*/ 221080 h 1904041"/>
                <a:gd name="connsiteX114" fmla="*/ 354113 w 1887484"/>
                <a:gd name="connsiteY114" fmla="*/ 205874 h 1904041"/>
                <a:gd name="connsiteX115" fmla="*/ 364903 w 1887484"/>
                <a:gd name="connsiteY115" fmla="*/ 190667 h 1904041"/>
                <a:gd name="connsiteX116" fmla="*/ 375694 w 1887484"/>
                <a:gd name="connsiteY116" fmla="*/ 176630 h 1904041"/>
                <a:gd name="connsiteX117" fmla="*/ 388283 w 1887484"/>
                <a:gd name="connsiteY117" fmla="*/ 163763 h 1904041"/>
                <a:gd name="connsiteX118" fmla="*/ 399074 w 1887484"/>
                <a:gd name="connsiteY118" fmla="*/ 150896 h 1904041"/>
                <a:gd name="connsiteX119" fmla="*/ 411663 w 1887484"/>
                <a:gd name="connsiteY119" fmla="*/ 139199 h 1904041"/>
                <a:gd name="connsiteX120" fmla="*/ 422454 w 1887484"/>
                <a:gd name="connsiteY120" fmla="*/ 127501 h 1904041"/>
                <a:gd name="connsiteX121" fmla="*/ 433245 w 1887484"/>
                <a:gd name="connsiteY121" fmla="*/ 115804 h 1904041"/>
                <a:gd name="connsiteX122" fmla="*/ 445834 w 1887484"/>
                <a:gd name="connsiteY122" fmla="*/ 105276 h 1904041"/>
                <a:gd name="connsiteX123" fmla="*/ 456624 w 1887484"/>
                <a:gd name="connsiteY123" fmla="*/ 95918 h 1904041"/>
                <a:gd name="connsiteX124" fmla="*/ 469214 w 1887484"/>
                <a:gd name="connsiteY124" fmla="*/ 86561 h 1904041"/>
                <a:gd name="connsiteX125" fmla="*/ 480004 w 1887484"/>
                <a:gd name="connsiteY125" fmla="*/ 77203 h 1904041"/>
                <a:gd name="connsiteX126" fmla="*/ 490795 w 1887484"/>
                <a:gd name="connsiteY126" fmla="*/ 69015 h 1904041"/>
                <a:gd name="connsiteX127" fmla="*/ 503384 w 1887484"/>
                <a:gd name="connsiteY127" fmla="*/ 60826 h 1904041"/>
                <a:gd name="connsiteX128" fmla="*/ 514175 w 1887484"/>
                <a:gd name="connsiteY128" fmla="*/ 53808 h 1904041"/>
                <a:gd name="connsiteX129" fmla="*/ 526764 w 1887484"/>
                <a:gd name="connsiteY129" fmla="*/ 46790 h 1904041"/>
                <a:gd name="connsiteX130" fmla="*/ 537555 w 1887484"/>
                <a:gd name="connsiteY130" fmla="*/ 39771 h 1904041"/>
                <a:gd name="connsiteX131" fmla="*/ 548346 w 1887484"/>
                <a:gd name="connsiteY131" fmla="*/ 33922 h 1904041"/>
                <a:gd name="connsiteX132" fmla="*/ 560935 w 1887484"/>
                <a:gd name="connsiteY132" fmla="*/ 28074 h 1904041"/>
                <a:gd name="connsiteX133" fmla="*/ 571726 w 1887484"/>
                <a:gd name="connsiteY133" fmla="*/ 23395 h 1904041"/>
                <a:gd name="connsiteX134" fmla="*/ 582516 w 1887484"/>
                <a:gd name="connsiteY134" fmla="*/ 18716 h 1904041"/>
                <a:gd name="connsiteX135" fmla="*/ 595106 w 1887484"/>
                <a:gd name="connsiteY135" fmla="*/ 14037 h 1904041"/>
                <a:gd name="connsiteX136" fmla="*/ 605896 w 1887484"/>
                <a:gd name="connsiteY136" fmla="*/ 11697 h 1904041"/>
                <a:gd name="connsiteX137" fmla="*/ 618485 w 1887484"/>
                <a:gd name="connsiteY137" fmla="*/ 8188 h 1904041"/>
                <a:gd name="connsiteX138" fmla="*/ 629276 w 1887484"/>
                <a:gd name="connsiteY138" fmla="*/ 5849 h 1904041"/>
                <a:gd name="connsiteX139" fmla="*/ 640067 w 1887484"/>
                <a:gd name="connsiteY139" fmla="*/ 3509 h 1904041"/>
                <a:gd name="connsiteX140" fmla="*/ 652656 w 1887484"/>
                <a:gd name="connsiteY140" fmla="*/ 2340 h 1904041"/>
                <a:gd name="connsiteX141" fmla="*/ 663447 w 1887484"/>
                <a:gd name="connsiteY141" fmla="*/ 1170 h 1904041"/>
                <a:gd name="connsiteX142" fmla="*/ 676036 w 1887484"/>
                <a:gd name="connsiteY14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45433 w 1887484"/>
                <a:gd name="connsiteY14" fmla="*/ 28074 h 1904041"/>
                <a:gd name="connsiteX15" fmla="*/ 1156224 w 1887484"/>
                <a:gd name="connsiteY15" fmla="*/ 22225 h 1904041"/>
                <a:gd name="connsiteX16" fmla="*/ 1168813 w 1887484"/>
                <a:gd name="connsiteY16" fmla="*/ 16376 h 1904041"/>
                <a:gd name="connsiteX17" fmla="*/ 1179604 w 1887484"/>
                <a:gd name="connsiteY17" fmla="*/ 12867 h 1904041"/>
                <a:gd name="connsiteX18" fmla="*/ 1192193 w 1887484"/>
                <a:gd name="connsiteY18" fmla="*/ 8188 h 1904041"/>
                <a:gd name="connsiteX19" fmla="*/ 1202984 w 1887484"/>
                <a:gd name="connsiteY19" fmla="*/ 5849 h 1904041"/>
                <a:gd name="connsiteX20" fmla="*/ 1213774 w 1887484"/>
                <a:gd name="connsiteY20" fmla="*/ 3509 h 1904041"/>
                <a:gd name="connsiteX21" fmla="*/ 1226364 w 1887484"/>
                <a:gd name="connsiteY21" fmla="*/ 1170 h 1904041"/>
                <a:gd name="connsiteX22" fmla="*/ 1237154 w 1887484"/>
                <a:gd name="connsiteY22" fmla="*/ 1170 h 1904041"/>
                <a:gd name="connsiteX23" fmla="*/ 1249743 w 1887484"/>
                <a:gd name="connsiteY23" fmla="*/ 0 h 1904041"/>
                <a:gd name="connsiteX24" fmla="*/ 1260534 w 1887484"/>
                <a:gd name="connsiteY24" fmla="*/ 0 h 1904041"/>
                <a:gd name="connsiteX25" fmla="*/ 1271325 w 1887484"/>
                <a:gd name="connsiteY25" fmla="*/ 1170 h 1904041"/>
                <a:gd name="connsiteX26" fmla="*/ 1283914 w 1887484"/>
                <a:gd name="connsiteY26" fmla="*/ 2340 h 1904041"/>
                <a:gd name="connsiteX27" fmla="*/ 1294705 w 1887484"/>
                <a:gd name="connsiteY27" fmla="*/ 3509 h 1904041"/>
                <a:gd name="connsiteX28" fmla="*/ 1307294 w 1887484"/>
                <a:gd name="connsiteY28" fmla="*/ 5849 h 1904041"/>
                <a:gd name="connsiteX29" fmla="*/ 1318085 w 1887484"/>
                <a:gd name="connsiteY29" fmla="*/ 8188 h 1904041"/>
                <a:gd name="connsiteX30" fmla="*/ 1328875 w 1887484"/>
                <a:gd name="connsiteY30" fmla="*/ 11697 h 1904041"/>
                <a:gd name="connsiteX31" fmla="*/ 1339666 w 1887484"/>
                <a:gd name="connsiteY31" fmla="*/ 15207 h 1904041"/>
                <a:gd name="connsiteX32" fmla="*/ 1352255 w 1887484"/>
                <a:gd name="connsiteY32" fmla="*/ 19886 h 1904041"/>
                <a:gd name="connsiteX33" fmla="*/ 1363046 w 1887484"/>
                <a:gd name="connsiteY33" fmla="*/ 24565 h 1904041"/>
                <a:gd name="connsiteX34" fmla="*/ 1375635 w 1887484"/>
                <a:gd name="connsiteY34" fmla="*/ 29244 h 1904041"/>
                <a:gd name="connsiteX35" fmla="*/ 1386426 w 1887484"/>
                <a:gd name="connsiteY35" fmla="*/ 35092 h 1904041"/>
                <a:gd name="connsiteX36" fmla="*/ 1397217 w 1887484"/>
                <a:gd name="connsiteY36" fmla="*/ 40941 h 1904041"/>
                <a:gd name="connsiteX37" fmla="*/ 1409806 w 1887484"/>
                <a:gd name="connsiteY37" fmla="*/ 47959 h 1904041"/>
                <a:gd name="connsiteX38" fmla="*/ 1420597 w 1887484"/>
                <a:gd name="connsiteY38" fmla="*/ 54978 h 1904041"/>
                <a:gd name="connsiteX39" fmla="*/ 1433186 w 1887484"/>
                <a:gd name="connsiteY39" fmla="*/ 61996 h 1904041"/>
                <a:gd name="connsiteX40" fmla="*/ 1443977 w 1887484"/>
                <a:gd name="connsiteY40" fmla="*/ 70184 h 1904041"/>
                <a:gd name="connsiteX41" fmla="*/ 1454767 w 1887484"/>
                <a:gd name="connsiteY41" fmla="*/ 79542 h 1904041"/>
                <a:gd name="connsiteX42" fmla="*/ 1467357 w 1887484"/>
                <a:gd name="connsiteY42" fmla="*/ 87730 h 1904041"/>
                <a:gd name="connsiteX43" fmla="*/ 1478147 w 1887484"/>
                <a:gd name="connsiteY43" fmla="*/ 98258 h 1904041"/>
                <a:gd name="connsiteX44" fmla="*/ 1490736 w 1887484"/>
                <a:gd name="connsiteY44" fmla="*/ 107616 h 1904041"/>
                <a:gd name="connsiteX45" fmla="*/ 1501527 w 1887484"/>
                <a:gd name="connsiteY45" fmla="*/ 119313 h 1904041"/>
                <a:gd name="connsiteX46" fmla="*/ 1512318 w 1887484"/>
                <a:gd name="connsiteY46" fmla="*/ 129841 h 1904041"/>
                <a:gd name="connsiteX47" fmla="*/ 1524907 w 1887484"/>
                <a:gd name="connsiteY47" fmla="*/ 141538 h 1904041"/>
                <a:gd name="connsiteX48" fmla="*/ 1535698 w 1887484"/>
                <a:gd name="connsiteY48" fmla="*/ 154405 h 1904041"/>
                <a:gd name="connsiteX49" fmla="*/ 1546489 w 1887484"/>
                <a:gd name="connsiteY49" fmla="*/ 167272 h 1904041"/>
                <a:gd name="connsiteX50" fmla="*/ 1559078 w 1887484"/>
                <a:gd name="connsiteY50" fmla="*/ 180139 h 1904041"/>
                <a:gd name="connsiteX51" fmla="*/ 1569869 w 1887484"/>
                <a:gd name="connsiteY51" fmla="*/ 195346 h 1904041"/>
                <a:gd name="connsiteX52" fmla="*/ 1582458 w 1887484"/>
                <a:gd name="connsiteY52" fmla="*/ 210553 h 1904041"/>
                <a:gd name="connsiteX53" fmla="*/ 1593248 w 1887484"/>
                <a:gd name="connsiteY53" fmla="*/ 225759 h 1904041"/>
                <a:gd name="connsiteX54" fmla="*/ 1604039 w 1887484"/>
                <a:gd name="connsiteY54" fmla="*/ 242135 h 1904041"/>
                <a:gd name="connsiteX55" fmla="*/ 1616628 w 1887484"/>
                <a:gd name="connsiteY55" fmla="*/ 258512 h 1904041"/>
                <a:gd name="connsiteX56" fmla="*/ 1627419 w 1887484"/>
                <a:gd name="connsiteY56" fmla="*/ 277228 h 1904041"/>
                <a:gd name="connsiteX57" fmla="*/ 1640008 w 1887484"/>
                <a:gd name="connsiteY57" fmla="*/ 294774 h 1904041"/>
                <a:gd name="connsiteX58" fmla="*/ 1650799 w 1887484"/>
                <a:gd name="connsiteY58" fmla="*/ 314659 h 1904041"/>
                <a:gd name="connsiteX59" fmla="*/ 1661590 w 1887484"/>
                <a:gd name="connsiteY59" fmla="*/ 334545 h 1904041"/>
                <a:gd name="connsiteX60" fmla="*/ 1674179 w 1887484"/>
                <a:gd name="connsiteY60" fmla="*/ 356770 h 1904041"/>
                <a:gd name="connsiteX61" fmla="*/ 1684970 w 1887484"/>
                <a:gd name="connsiteY61" fmla="*/ 378995 h 1904041"/>
                <a:gd name="connsiteX62" fmla="*/ 1697559 w 1887484"/>
                <a:gd name="connsiteY62" fmla="*/ 402389 h 1904041"/>
                <a:gd name="connsiteX63" fmla="*/ 1708350 w 1887484"/>
                <a:gd name="connsiteY63" fmla="*/ 426954 h 1904041"/>
                <a:gd name="connsiteX64" fmla="*/ 1719140 w 1887484"/>
                <a:gd name="connsiteY64" fmla="*/ 452688 h 1904041"/>
                <a:gd name="connsiteX65" fmla="*/ 1729931 w 1887484"/>
                <a:gd name="connsiteY65" fmla="*/ 480762 h 1904041"/>
                <a:gd name="connsiteX66" fmla="*/ 1742520 w 1887484"/>
                <a:gd name="connsiteY66" fmla="*/ 510005 h 1904041"/>
                <a:gd name="connsiteX67" fmla="*/ 1753311 w 1887484"/>
                <a:gd name="connsiteY67" fmla="*/ 540418 h 1904041"/>
                <a:gd name="connsiteX68" fmla="*/ 1765900 w 1887484"/>
                <a:gd name="connsiteY68" fmla="*/ 573171 h 1904041"/>
                <a:gd name="connsiteX69" fmla="*/ 1776691 w 1887484"/>
                <a:gd name="connsiteY69" fmla="*/ 608263 h 1904041"/>
                <a:gd name="connsiteX70" fmla="*/ 1787482 w 1887484"/>
                <a:gd name="connsiteY70" fmla="*/ 645694 h 1904041"/>
                <a:gd name="connsiteX71" fmla="*/ 1800071 w 1887484"/>
                <a:gd name="connsiteY71" fmla="*/ 686635 h 1904041"/>
                <a:gd name="connsiteX72" fmla="*/ 1810862 w 1887484"/>
                <a:gd name="connsiteY72" fmla="*/ 731085 h 1904041"/>
                <a:gd name="connsiteX73" fmla="*/ 1823451 w 1887484"/>
                <a:gd name="connsiteY73" fmla="*/ 780214 h 1904041"/>
                <a:gd name="connsiteX74" fmla="*/ 1834242 w 1887484"/>
                <a:gd name="connsiteY74" fmla="*/ 836361 h 1904041"/>
                <a:gd name="connsiteX75" fmla="*/ 1845032 w 1887484"/>
                <a:gd name="connsiteY75" fmla="*/ 901867 h 1904041"/>
                <a:gd name="connsiteX76" fmla="*/ 1857621 w 1887484"/>
                <a:gd name="connsiteY76" fmla="*/ 980239 h 1904041"/>
                <a:gd name="connsiteX77" fmla="*/ 1868412 w 1887484"/>
                <a:gd name="connsiteY77" fmla="*/ 1084345 h 1904041"/>
                <a:gd name="connsiteX78" fmla="*/ 1881001 w 1887484"/>
                <a:gd name="connsiteY78" fmla="*/ 1256297 h 1904041"/>
                <a:gd name="connsiteX79" fmla="*/ 1885102 w 1887484"/>
                <a:gd name="connsiteY79" fmla="*/ 1335426 h 1904041"/>
                <a:gd name="connsiteX80" fmla="*/ 1887484 w 1887484"/>
                <a:gd name="connsiteY80" fmla="*/ 1903557 h 1904041"/>
                <a:gd name="connsiteX81" fmla="*/ 0 w 1887484"/>
                <a:gd name="connsiteY81" fmla="*/ 1904041 h 1904041"/>
                <a:gd name="connsiteX82" fmla="*/ 0 w 1887484"/>
                <a:gd name="connsiteY82" fmla="*/ 1482058 h 1904041"/>
                <a:gd name="connsiteX83" fmla="*/ 8809 w 1887484"/>
                <a:gd name="connsiteY83" fmla="*/ 1388477 h 1904041"/>
                <a:gd name="connsiteX84" fmla="*/ 21398 w 1887484"/>
                <a:gd name="connsiteY84" fmla="*/ 1283201 h 1904041"/>
                <a:gd name="connsiteX85" fmla="*/ 32189 w 1887484"/>
                <a:gd name="connsiteY85" fmla="*/ 1190791 h 1904041"/>
                <a:gd name="connsiteX86" fmla="*/ 44778 w 1887484"/>
                <a:gd name="connsiteY86" fmla="*/ 1110080 h 1904041"/>
                <a:gd name="connsiteX87" fmla="*/ 55569 w 1887484"/>
                <a:gd name="connsiteY87" fmla="*/ 1038726 h 1904041"/>
                <a:gd name="connsiteX88" fmla="*/ 66360 w 1887484"/>
                <a:gd name="connsiteY88" fmla="*/ 972051 h 1904041"/>
                <a:gd name="connsiteX89" fmla="*/ 78949 w 1887484"/>
                <a:gd name="connsiteY89" fmla="*/ 911225 h 1904041"/>
                <a:gd name="connsiteX90" fmla="*/ 89740 w 1887484"/>
                <a:gd name="connsiteY90" fmla="*/ 853907 h 1904041"/>
                <a:gd name="connsiteX91" fmla="*/ 102329 w 1887484"/>
                <a:gd name="connsiteY91" fmla="*/ 800100 h 1904041"/>
                <a:gd name="connsiteX92" fmla="*/ 113119 w 1887484"/>
                <a:gd name="connsiteY92" fmla="*/ 750971 h 1904041"/>
                <a:gd name="connsiteX93" fmla="*/ 123910 w 1887484"/>
                <a:gd name="connsiteY93" fmla="*/ 705351 h 1904041"/>
                <a:gd name="connsiteX94" fmla="*/ 136499 w 1887484"/>
                <a:gd name="connsiteY94" fmla="*/ 663240 h 1904041"/>
                <a:gd name="connsiteX95" fmla="*/ 147290 w 1887484"/>
                <a:gd name="connsiteY95" fmla="*/ 624639 h 1904041"/>
                <a:gd name="connsiteX96" fmla="*/ 158081 w 1887484"/>
                <a:gd name="connsiteY96" fmla="*/ 589547 h 1904041"/>
                <a:gd name="connsiteX97" fmla="*/ 170670 w 1887484"/>
                <a:gd name="connsiteY97" fmla="*/ 555625 h 1904041"/>
                <a:gd name="connsiteX98" fmla="*/ 181461 w 1887484"/>
                <a:gd name="connsiteY98" fmla="*/ 525212 h 1904041"/>
                <a:gd name="connsiteX99" fmla="*/ 192251 w 1887484"/>
                <a:gd name="connsiteY99" fmla="*/ 495968 h 1904041"/>
                <a:gd name="connsiteX100" fmla="*/ 204841 w 1887484"/>
                <a:gd name="connsiteY100" fmla="*/ 469064 h 1904041"/>
                <a:gd name="connsiteX101" fmla="*/ 215631 w 1887484"/>
                <a:gd name="connsiteY101" fmla="*/ 442160 h 1904041"/>
                <a:gd name="connsiteX102" fmla="*/ 228221 w 1887484"/>
                <a:gd name="connsiteY102" fmla="*/ 417596 h 1904041"/>
                <a:gd name="connsiteX103" fmla="*/ 239011 w 1887484"/>
                <a:gd name="connsiteY103" fmla="*/ 393031 h 1904041"/>
                <a:gd name="connsiteX104" fmla="*/ 249802 w 1887484"/>
                <a:gd name="connsiteY104" fmla="*/ 370806 h 1904041"/>
                <a:gd name="connsiteX105" fmla="*/ 262391 w 1887484"/>
                <a:gd name="connsiteY105" fmla="*/ 348581 h 1904041"/>
                <a:gd name="connsiteX106" fmla="*/ 273182 w 1887484"/>
                <a:gd name="connsiteY106" fmla="*/ 328696 h 1904041"/>
                <a:gd name="connsiteX107" fmla="*/ 285771 w 1887484"/>
                <a:gd name="connsiteY107" fmla="*/ 308810 h 1904041"/>
                <a:gd name="connsiteX108" fmla="*/ 296562 w 1887484"/>
                <a:gd name="connsiteY108" fmla="*/ 288925 h 1904041"/>
                <a:gd name="connsiteX109" fmla="*/ 307353 w 1887484"/>
                <a:gd name="connsiteY109" fmla="*/ 271379 h 1904041"/>
                <a:gd name="connsiteX110" fmla="*/ 318143 w 1887484"/>
                <a:gd name="connsiteY110" fmla="*/ 253833 h 1904041"/>
                <a:gd name="connsiteX111" fmla="*/ 330733 w 1887484"/>
                <a:gd name="connsiteY111" fmla="*/ 237457 h 1904041"/>
                <a:gd name="connsiteX112" fmla="*/ 343322 w 1887484"/>
                <a:gd name="connsiteY112" fmla="*/ 221080 h 1904041"/>
                <a:gd name="connsiteX113" fmla="*/ 354113 w 1887484"/>
                <a:gd name="connsiteY113" fmla="*/ 205874 h 1904041"/>
                <a:gd name="connsiteX114" fmla="*/ 364903 w 1887484"/>
                <a:gd name="connsiteY114" fmla="*/ 190667 h 1904041"/>
                <a:gd name="connsiteX115" fmla="*/ 375694 w 1887484"/>
                <a:gd name="connsiteY115" fmla="*/ 176630 h 1904041"/>
                <a:gd name="connsiteX116" fmla="*/ 388283 w 1887484"/>
                <a:gd name="connsiteY116" fmla="*/ 163763 h 1904041"/>
                <a:gd name="connsiteX117" fmla="*/ 399074 w 1887484"/>
                <a:gd name="connsiteY117" fmla="*/ 150896 h 1904041"/>
                <a:gd name="connsiteX118" fmla="*/ 411663 w 1887484"/>
                <a:gd name="connsiteY118" fmla="*/ 139199 h 1904041"/>
                <a:gd name="connsiteX119" fmla="*/ 422454 w 1887484"/>
                <a:gd name="connsiteY119" fmla="*/ 127501 h 1904041"/>
                <a:gd name="connsiteX120" fmla="*/ 433245 w 1887484"/>
                <a:gd name="connsiteY120" fmla="*/ 115804 h 1904041"/>
                <a:gd name="connsiteX121" fmla="*/ 445834 w 1887484"/>
                <a:gd name="connsiteY121" fmla="*/ 105276 h 1904041"/>
                <a:gd name="connsiteX122" fmla="*/ 456624 w 1887484"/>
                <a:gd name="connsiteY122" fmla="*/ 95918 h 1904041"/>
                <a:gd name="connsiteX123" fmla="*/ 469214 w 1887484"/>
                <a:gd name="connsiteY123" fmla="*/ 86561 h 1904041"/>
                <a:gd name="connsiteX124" fmla="*/ 480004 w 1887484"/>
                <a:gd name="connsiteY124" fmla="*/ 77203 h 1904041"/>
                <a:gd name="connsiteX125" fmla="*/ 490795 w 1887484"/>
                <a:gd name="connsiteY125" fmla="*/ 69015 h 1904041"/>
                <a:gd name="connsiteX126" fmla="*/ 503384 w 1887484"/>
                <a:gd name="connsiteY126" fmla="*/ 60826 h 1904041"/>
                <a:gd name="connsiteX127" fmla="*/ 514175 w 1887484"/>
                <a:gd name="connsiteY127" fmla="*/ 53808 h 1904041"/>
                <a:gd name="connsiteX128" fmla="*/ 526764 w 1887484"/>
                <a:gd name="connsiteY128" fmla="*/ 46790 h 1904041"/>
                <a:gd name="connsiteX129" fmla="*/ 537555 w 1887484"/>
                <a:gd name="connsiteY129" fmla="*/ 39771 h 1904041"/>
                <a:gd name="connsiteX130" fmla="*/ 548346 w 1887484"/>
                <a:gd name="connsiteY130" fmla="*/ 33922 h 1904041"/>
                <a:gd name="connsiteX131" fmla="*/ 560935 w 1887484"/>
                <a:gd name="connsiteY131" fmla="*/ 28074 h 1904041"/>
                <a:gd name="connsiteX132" fmla="*/ 571726 w 1887484"/>
                <a:gd name="connsiteY132" fmla="*/ 23395 h 1904041"/>
                <a:gd name="connsiteX133" fmla="*/ 582516 w 1887484"/>
                <a:gd name="connsiteY133" fmla="*/ 18716 h 1904041"/>
                <a:gd name="connsiteX134" fmla="*/ 595106 w 1887484"/>
                <a:gd name="connsiteY134" fmla="*/ 14037 h 1904041"/>
                <a:gd name="connsiteX135" fmla="*/ 605896 w 1887484"/>
                <a:gd name="connsiteY135" fmla="*/ 11697 h 1904041"/>
                <a:gd name="connsiteX136" fmla="*/ 618485 w 1887484"/>
                <a:gd name="connsiteY136" fmla="*/ 8188 h 1904041"/>
                <a:gd name="connsiteX137" fmla="*/ 629276 w 1887484"/>
                <a:gd name="connsiteY137" fmla="*/ 5849 h 1904041"/>
                <a:gd name="connsiteX138" fmla="*/ 640067 w 1887484"/>
                <a:gd name="connsiteY138" fmla="*/ 3509 h 1904041"/>
                <a:gd name="connsiteX139" fmla="*/ 652656 w 1887484"/>
                <a:gd name="connsiteY139" fmla="*/ 2340 h 1904041"/>
                <a:gd name="connsiteX140" fmla="*/ 663447 w 1887484"/>
                <a:gd name="connsiteY140" fmla="*/ 1170 h 1904041"/>
                <a:gd name="connsiteX141" fmla="*/ 676036 w 1887484"/>
                <a:gd name="connsiteY14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812719 w 1887484"/>
                <a:gd name="connsiteY12" fmla="*/ 45620 h 1904041"/>
                <a:gd name="connsiteX13" fmla="*/ 1134642 w 1887484"/>
                <a:gd name="connsiteY13" fmla="*/ 35092 h 1904041"/>
                <a:gd name="connsiteX14" fmla="*/ 1156224 w 1887484"/>
                <a:gd name="connsiteY14" fmla="*/ 22225 h 1904041"/>
                <a:gd name="connsiteX15" fmla="*/ 1168813 w 1887484"/>
                <a:gd name="connsiteY15" fmla="*/ 16376 h 1904041"/>
                <a:gd name="connsiteX16" fmla="*/ 1179604 w 1887484"/>
                <a:gd name="connsiteY16" fmla="*/ 12867 h 1904041"/>
                <a:gd name="connsiteX17" fmla="*/ 1192193 w 1887484"/>
                <a:gd name="connsiteY17" fmla="*/ 8188 h 1904041"/>
                <a:gd name="connsiteX18" fmla="*/ 1202984 w 1887484"/>
                <a:gd name="connsiteY18" fmla="*/ 5849 h 1904041"/>
                <a:gd name="connsiteX19" fmla="*/ 1213774 w 1887484"/>
                <a:gd name="connsiteY19" fmla="*/ 3509 h 1904041"/>
                <a:gd name="connsiteX20" fmla="*/ 1226364 w 1887484"/>
                <a:gd name="connsiteY20" fmla="*/ 1170 h 1904041"/>
                <a:gd name="connsiteX21" fmla="*/ 1237154 w 1887484"/>
                <a:gd name="connsiteY21" fmla="*/ 1170 h 1904041"/>
                <a:gd name="connsiteX22" fmla="*/ 1249743 w 1887484"/>
                <a:gd name="connsiteY22" fmla="*/ 0 h 1904041"/>
                <a:gd name="connsiteX23" fmla="*/ 1260534 w 1887484"/>
                <a:gd name="connsiteY23" fmla="*/ 0 h 1904041"/>
                <a:gd name="connsiteX24" fmla="*/ 1271325 w 1887484"/>
                <a:gd name="connsiteY24" fmla="*/ 1170 h 1904041"/>
                <a:gd name="connsiteX25" fmla="*/ 1283914 w 1887484"/>
                <a:gd name="connsiteY25" fmla="*/ 2340 h 1904041"/>
                <a:gd name="connsiteX26" fmla="*/ 1294705 w 1887484"/>
                <a:gd name="connsiteY26" fmla="*/ 3509 h 1904041"/>
                <a:gd name="connsiteX27" fmla="*/ 1307294 w 1887484"/>
                <a:gd name="connsiteY27" fmla="*/ 5849 h 1904041"/>
                <a:gd name="connsiteX28" fmla="*/ 1318085 w 1887484"/>
                <a:gd name="connsiteY28" fmla="*/ 8188 h 1904041"/>
                <a:gd name="connsiteX29" fmla="*/ 1328875 w 1887484"/>
                <a:gd name="connsiteY29" fmla="*/ 11697 h 1904041"/>
                <a:gd name="connsiteX30" fmla="*/ 1339666 w 1887484"/>
                <a:gd name="connsiteY30" fmla="*/ 15207 h 1904041"/>
                <a:gd name="connsiteX31" fmla="*/ 1352255 w 1887484"/>
                <a:gd name="connsiteY31" fmla="*/ 19886 h 1904041"/>
                <a:gd name="connsiteX32" fmla="*/ 1363046 w 1887484"/>
                <a:gd name="connsiteY32" fmla="*/ 24565 h 1904041"/>
                <a:gd name="connsiteX33" fmla="*/ 1375635 w 1887484"/>
                <a:gd name="connsiteY33" fmla="*/ 29244 h 1904041"/>
                <a:gd name="connsiteX34" fmla="*/ 1386426 w 1887484"/>
                <a:gd name="connsiteY34" fmla="*/ 35092 h 1904041"/>
                <a:gd name="connsiteX35" fmla="*/ 1397217 w 1887484"/>
                <a:gd name="connsiteY35" fmla="*/ 40941 h 1904041"/>
                <a:gd name="connsiteX36" fmla="*/ 1409806 w 1887484"/>
                <a:gd name="connsiteY36" fmla="*/ 47959 h 1904041"/>
                <a:gd name="connsiteX37" fmla="*/ 1420597 w 1887484"/>
                <a:gd name="connsiteY37" fmla="*/ 54978 h 1904041"/>
                <a:gd name="connsiteX38" fmla="*/ 1433186 w 1887484"/>
                <a:gd name="connsiteY38" fmla="*/ 61996 h 1904041"/>
                <a:gd name="connsiteX39" fmla="*/ 1443977 w 1887484"/>
                <a:gd name="connsiteY39" fmla="*/ 70184 h 1904041"/>
                <a:gd name="connsiteX40" fmla="*/ 1454767 w 1887484"/>
                <a:gd name="connsiteY40" fmla="*/ 79542 h 1904041"/>
                <a:gd name="connsiteX41" fmla="*/ 1467357 w 1887484"/>
                <a:gd name="connsiteY41" fmla="*/ 87730 h 1904041"/>
                <a:gd name="connsiteX42" fmla="*/ 1478147 w 1887484"/>
                <a:gd name="connsiteY42" fmla="*/ 98258 h 1904041"/>
                <a:gd name="connsiteX43" fmla="*/ 1490736 w 1887484"/>
                <a:gd name="connsiteY43" fmla="*/ 107616 h 1904041"/>
                <a:gd name="connsiteX44" fmla="*/ 1501527 w 1887484"/>
                <a:gd name="connsiteY44" fmla="*/ 119313 h 1904041"/>
                <a:gd name="connsiteX45" fmla="*/ 1512318 w 1887484"/>
                <a:gd name="connsiteY45" fmla="*/ 129841 h 1904041"/>
                <a:gd name="connsiteX46" fmla="*/ 1524907 w 1887484"/>
                <a:gd name="connsiteY46" fmla="*/ 141538 h 1904041"/>
                <a:gd name="connsiteX47" fmla="*/ 1535698 w 1887484"/>
                <a:gd name="connsiteY47" fmla="*/ 154405 h 1904041"/>
                <a:gd name="connsiteX48" fmla="*/ 1546489 w 1887484"/>
                <a:gd name="connsiteY48" fmla="*/ 167272 h 1904041"/>
                <a:gd name="connsiteX49" fmla="*/ 1559078 w 1887484"/>
                <a:gd name="connsiteY49" fmla="*/ 180139 h 1904041"/>
                <a:gd name="connsiteX50" fmla="*/ 1569869 w 1887484"/>
                <a:gd name="connsiteY50" fmla="*/ 195346 h 1904041"/>
                <a:gd name="connsiteX51" fmla="*/ 1582458 w 1887484"/>
                <a:gd name="connsiteY51" fmla="*/ 210553 h 1904041"/>
                <a:gd name="connsiteX52" fmla="*/ 1593248 w 1887484"/>
                <a:gd name="connsiteY52" fmla="*/ 225759 h 1904041"/>
                <a:gd name="connsiteX53" fmla="*/ 1604039 w 1887484"/>
                <a:gd name="connsiteY53" fmla="*/ 242135 h 1904041"/>
                <a:gd name="connsiteX54" fmla="*/ 1616628 w 1887484"/>
                <a:gd name="connsiteY54" fmla="*/ 258512 h 1904041"/>
                <a:gd name="connsiteX55" fmla="*/ 1627419 w 1887484"/>
                <a:gd name="connsiteY55" fmla="*/ 277228 h 1904041"/>
                <a:gd name="connsiteX56" fmla="*/ 1640008 w 1887484"/>
                <a:gd name="connsiteY56" fmla="*/ 294774 h 1904041"/>
                <a:gd name="connsiteX57" fmla="*/ 1650799 w 1887484"/>
                <a:gd name="connsiteY57" fmla="*/ 314659 h 1904041"/>
                <a:gd name="connsiteX58" fmla="*/ 1661590 w 1887484"/>
                <a:gd name="connsiteY58" fmla="*/ 334545 h 1904041"/>
                <a:gd name="connsiteX59" fmla="*/ 1674179 w 1887484"/>
                <a:gd name="connsiteY59" fmla="*/ 356770 h 1904041"/>
                <a:gd name="connsiteX60" fmla="*/ 1684970 w 1887484"/>
                <a:gd name="connsiteY60" fmla="*/ 378995 h 1904041"/>
                <a:gd name="connsiteX61" fmla="*/ 1697559 w 1887484"/>
                <a:gd name="connsiteY61" fmla="*/ 402389 h 1904041"/>
                <a:gd name="connsiteX62" fmla="*/ 1708350 w 1887484"/>
                <a:gd name="connsiteY62" fmla="*/ 426954 h 1904041"/>
                <a:gd name="connsiteX63" fmla="*/ 1719140 w 1887484"/>
                <a:gd name="connsiteY63" fmla="*/ 452688 h 1904041"/>
                <a:gd name="connsiteX64" fmla="*/ 1729931 w 1887484"/>
                <a:gd name="connsiteY64" fmla="*/ 480762 h 1904041"/>
                <a:gd name="connsiteX65" fmla="*/ 1742520 w 1887484"/>
                <a:gd name="connsiteY65" fmla="*/ 510005 h 1904041"/>
                <a:gd name="connsiteX66" fmla="*/ 1753311 w 1887484"/>
                <a:gd name="connsiteY66" fmla="*/ 540418 h 1904041"/>
                <a:gd name="connsiteX67" fmla="*/ 1765900 w 1887484"/>
                <a:gd name="connsiteY67" fmla="*/ 573171 h 1904041"/>
                <a:gd name="connsiteX68" fmla="*/ 1776691 w 1887484"/>
                <a:gd name="connsiteY68" fmla="*/ 608263 h 1904041"/>
                <a:gd name="connsiteX69" fmla="*/ 1787482 w 1887484"/>
                <a:gd name="connsiteY69" fmla="*/ 645694 h 1904041"/>
                <a:gd name="connsiteX70" fmla="*/ 1800071 w 1887484"/>
                <a:gd name="connsiteY70" fmla="*/ 686635 h 1904041"/>
                <a:gd name="connsiteX71" fmla="*/ 1810862 w 1887484"/>
                <a:gd name="connsiteY71" fmla="*/ 731085 h 1904041"/>
                <a:gd name="connsiteX72" fmla="*/ 1823451 w 1887484"/>
                <a:gd name="connsiteY72" fmla="*/ 780214 h 1904041"/>
                <a:gd name="connsiteX73" fmla="*/ 1834242 w 1887484"/>
                <a:gd name="connsiteY73" fmla="*/ 836361 h 1904041"/>
                <a:gd name="connsiteX74" fmla="*/ 1845032 w 1887484"/>
                <a:gd name="connsiteY74" fmla="*/ 901867 h 1904041"/>
                <a:gd name="connsiteX75" fmla="*/ 1857621 w 1887484"/>
                <a:gd name="connsiteY75" fmla="*/ 980239 h 1904041"/>
                <a:gd name="connsiteX76" fmla="*/ 1868412 w 1887484"/>
                <a:gd name="connsiteY76" fmla="*/ 1084345 h 1904041"/>
                <a:gd name="connsiteX77" fmla="*/ 1881001 w 1887484"/>
                <a:gd name="connsiteY77" fmla="*/ 1256297 h 1904041"/>
                <a:gd name="connsiteX78" fmla="*/ 1885102 w 1887484"/>
                <a:gd name="connsiteY78" fmla="*/ 1335426 h 1904041"/>
                <a:gd name="connsiteX79" fmla="*/ 1887484 w 1887484"/>
                <a:gd name="connsiteY79" fmla="*/ 1903557 h 1904041"/>
                <a:gd name="connsiteX80" fmla="*/ 0 w 1887484"/>
                <a:gd name="connsiteY80" fmla="*/ 1904041 h 1904041"/>
                <a:gd name="connsiteX81" fmla="*/ 0 w 1887484"/>
                <a:gd name="connsiteY81" fmla="*/ 1482058 h 1904041"/>
                <a:gd name="connsiteX82" fmla="*/ 8809 w 1887484"/>
                <a:gd name="connsiteY82" fmla="*/ 1388477 h 1904041"/>
                <a:gd name="connsiteX83" fmla="*/ 21398 w 1887484"/>
                <a:gd name="connsiteY83" fmla="*/ 1283201 h 1904041"/>
                <a:gd name="connsiteX84" fmla="*/ 32189 w 1887484"/>
                <a:gd name="connsiteY84" fmla="*/ 1190791 h 1904041"/>
                <a:gd name="connsiteX85" fmla="*/ 44778 w 1887484"/>
                <a:gd name="connsiteY85" fmla="*/ 1110080 h 1904041"/>
                <a:gd name="connsiteX86" fmla="*/ 55569 w 1887484"/>
                <a:gd name="connsiteY86" fmla="*/ 1038726 h 1904041"/>
                <a:gd name="connsiteX87" fmla="*/ 66360 w 1887484"/>
                <a:gd name="connsiteY87" fmla="*/ 972051 h 1904041"/>
                <a:gd name="connsiteX88" fmla="*/ 78949 w 1887484"/>
                <a:gd name="connsiteY88" fmla="*/ 911225 h 1904041"/>
                <a:gd name="connsiteX89" fmla="*/ 89740 w 1887484"/>
                <a:gd name="connsiteY89" fmla="*/ 853907 h 1904041"/>
                <a:gd name="connsiteX90" fmla="*/ 102329 w 1887484"/>
                <a:gd name="connsiteY90" fmla="*/ 800100 h 1904041"/>
                <a:gd name="connsiteX91" fmla="*/ 113119 w 1887484"/>
                <a:gd name="connsiteY91" fmla="*/ 750971 h 1904041"/>
                <a:gd name="connsiteX92" fmla="*/ 123910 w 1887484"/>
                <a:gd name="connsiteY92" fmla="*/ 705351 h 1904041"/>
                <a:gd name="connsiteX93" fmla="*/ 136499 w 1887484"/>
                <a:gd name="connsiteY93" fmla="*/ 663240 h 1904041"/>
                <a:gd name="connsiteX94" fmla="*/ 147290 w 1887484"/>
                <a:gd name="connsiteY94" fmla="*/ 624639 h 1904041"/>
                <a:gd name="connsiteX95" fmla="*/ 158081 w 1887484"/>
                <a:gd name="connsiteY95" fmla="*/ 589547 h 1904041"/>
                <a:gd name="connsiteX96" fmla="*/ 170670 w 1887484"/>
                <a:gd name="connsiteY96" fmla="*/ 555625 h 1904041"/>
                <a:gd name="connsiteX97" fmla="*/ 181461 w 1887484"/>
                <a:gd name="connsiteY97" fmla="*/ 525212 h 1904041"/>
                <a:gd name="connsiteX98" fmla="*/ 192251 w 1887484"/>
                <a:gd name="connsiteY98" fmla="*/ 495968 h 1904041"/>
                <a:gd name="connsiteX99" fmla="*/ 204841 w 1887484"/>
                <a:gd name="connsiteY99" fmla="*/ 469064 h 1904041"/>
                <a:gd name="connsiteX100" fmla="*/ 215631 w 1887484"/>
                <a:gd name="connsiteY100" fmla="*/ 442160 h 1904041"/>
                <a:gd name="connsiteX101" fmla="*/ 228221 w 1887484"/>
                <a:gd name="connsiteY101" fmla="*/ 417596 h 1904041"/>
                <a:gd name="connsiteX102" fmla="*/ 239011 w 1887484"/>
                <a:gd name="connsiteY102" fmla="*/ 393031 h 1904041"/>
                <a:gd name="connsiteX103" fmla="*/ 249802 w 1887484"/>
                <a:gd name="connsiteY103" fmla="*/ 370806 h 1904041"/>
                <a:gd name="connsiteX104" fmla="*/ 262391 w 1887484"/>
                <a:gd name="connsiteY104" fmla="*/ 348581 h 1904041"/>
                <a:gd name="connsiteX105" fmla="*/ 273182 w 1887484"/>
                <a:gd name="connsiteY105" fmla="*/ 328696 h 1904041"/>
                <a:gd name="connsiteX106" fmla="*/ 285771 w 1887484"/>
                <a:gd name="connsiteY106" fmla="*/ 308810 h 1904041"/>
                <a:gd name="connsiteX107" fmla="*/ 296562 w 1887484"/>
                <a:gd name="connsiteY107" fmla="*/ 288925 h 1904041"/>
                <a:gd name="connsiteX108" fmla="*/ 307353 w 1887484"/>
                <a:gd name="connsiteY108" fmla="*/ 271379 h 1904041"/>
                <a:gd name="connsiteX109" fmla="*/ 318143 w 1887484"/>
                <a:gd name="connsiteY109" fmla="*/ 253833 h 1904041"/>
                <a:gd name="connsiteX110" fmla="*/ 330733 w 1887484"/>
                <a:gd name="connsiteY110" fmla="*/ 237457 h 1904041"/>
                <a:gd name="connsiteX111" fmla="*/ 343322 w 1887484"/>
                <a:gd name="connsiteY111" fmla="*/ 221080 h 1904041"/>
                <a:gd name="connsiteX112" fmla="*/ 354113 w 1887484"/>
                <a:gd name="connsiteY112" fmla="*/ 205874 h 1904041"/>
                <a:gd name="connsiteX113" fmla="*/ 364903 w 1887484"/>
                <a:gd name="connsiteY113" fmla="*/ 190667 h 1904041"/>
                <a:gd name="connsiteX114" fmla="*/ 375694 w 1887484"/>
                <a:gd name="connsiteY114" fmla="*/ 176630 h 1904041"/>
                <a:gd name="connsiteX115" fmla="*/ 388283 w 1887484"/>
                <a:gd name="connsiteY115" fmla="*/ 163763 h 1904041"/>
                <a:gd name="connsiteX116" fmla="*/ 399074 w 1887484"/>
                <a:gd name="connsiteY116" fmla="*/ 150896 h 1904041"/>
                <a:gd name="connsiteX117" fmla="*/ 411663 w 1887484"/>
                <a:gd name="connsiteY117" fmla="*/ 139199 h 1904041"/>
                <a:gd name="connsiteX118" fmla="*/ 422454 w 1887484"/>
                <a:gd name="connsiteY118" fmla="*/ 127501 h 1904041"/>
                <a:gd name="connsiteX119" fmla="*/ 433245 w 1887484"/>
                <a:gd name="connsiteY119" fmla="*/ 115804 h 1904041"/>
                <a:gd name="connsiteX120" fmla="*/ 445834 w 1887484"/>
                <a:gd name="connsiteY120" fmla="*/ 105276 h 1904041"/>
                <a:gd name="connsiteX121" fmla="*/ 456624 w 1887484"/>
                <a:gd name="connsiteY121" fmla="*/ 95918 h 1904041"/>
                <a:gd name="connsiteX122" fmla="*/ 469214 w 1887484"/>
                <a:gd name="connsiteY122" fmla="*/ 86561 h 1904041"/>
                <a:gd name="connsiteX123" fmla="*/ 480004 w 1887484"/>
                <a:gd name="connsiteY123" fmla="*/ 77203 h 1904041"/>
                <a:gd name="connsiteX124" fmla="*/ 490795 w 1887484"/>
                <a:gd name="connsiteY124" fmla="*/ 69015 h 1904041"/>
                <a:gd name="connsiteX125" fmla="*/ 503384 w 1887484"/>
                <a:gd name="connsiteY125" fmla="*/ 60826 h 1904041"/>
                <a:gd name="connsiteX126" fmla="*/ 514175 w 1887484"/>
                <a:gd name="connsiteY126" fmla="*/ 53808 h 1904041"/>
                <a:gd name="connsiteX127" fmla="*/ 526764 w 1887484"/>
                <a:gd name="connsiteY127" fmla="*/ 46790 h 1904041"/>
                <a:gd name="connsiteX128" fmla="*/ 537555 w 1887484"/>
                <a:gd name="connsiteY128" fmla="*/ 39771 h 1904041"/>
                <a:gd name="connsiteX129" fmla="*/ 548346 w 1887484"/>
                <a:gd name="connsiteY129" fmla="*/ 33922 h 1904041"/>
                <a:gd name="connsiteX130" fmla="*/ 560935 w 1887484"/>
                <a:gd name="connsiteY130" fmla="*/ 28074 h 1904041"/>
                <a:gd name="connsiteX131" fmla="*/ 571726 w 1887484"/>
                <a:gd name="connsiteY131" fmla="*/ 23395 h 1904041"/>
                <a:gd name="connsiteX132" fmla="*/ 582516 w 1887484"/>
                <a:gd name="connsiteY132" fmla="*/ 18716 h 1904041"/>
                <a:gd name="connsiteX133" fmla="*/ 595106 w 1887484"/>
                <a:gd name="connsiteY133" fmla="*/ 14037 h 1904041"/>
                <a:gd name="connsiteX134" fmla="*/ 605896 w 1887484"/>
                <a:gd name="connsiteY134" fmla="*/ 11697 h 1904041"/>
                <a:gd name="connsiteX135" fmla="*/ 618485 w 1887484"/>
                <a:gd name="connsiteY135" fmla="*/ 8188 h 1904041"/>
                <a:gd name="connsiteX136" fmla="*/ 629276 w 1887484"/>
                <a:gd name="connsiteY136" fmla="*/ 5849 h 1904041"/>
                <a:gd name="connsiteX137" fmla="*/ 640067 w 1887484"/>
                <a:gd name="connsiteY137" fmla="*/ 3509 h 1904041"/>
                <a:gd name="connsiteX138" fmla="*/ 652656 w 1887484"/>
                <a:gd name="connsiteY138" fmla="*/ 2340 h 1904041"/>
                <a:gd name="connsiteX139" fmla="*/ 663447 w 1887484"/>
                <a:gd name="connsiteY139" fmla="*/ 1170 h 1904041"/>
                <a:gd name="connsiteX140" fmla="*/ 676036 w 1887484"/>
                <a:gd name="connsiteY140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801928 w 1887484"/>
                <a:gd name="connsiteY11" fmla="*/ 37432 h 1904041"/>
                <a:gd name="connsiteX12" fmla="*/ 1134642 w 1887484"/>
                <a:gd name="connsiteY12" fmla="*/ 35092 h 1904041"/>
                <a:gd name="connsiteX13" fmla="*/ 1156224 w 1887484"/>
                <a:gd name="connsiteY13" fmla="*/ 22225 h 1904041"/>
                <a:gd name="connsiteX14" fmla="*/ 1168813 w 1887484"/>
                <a:gd name="connsiteY14" fmla="*/ 16376 h 1904041"/>
                <a:gd name="connsiteX15" fmla="*/ 1179604 w 1887484"/>
                <a:gd name="connsiteY15" fmla="*/ 12867 h 1904041"/>
                <a:gd name="connsiteX16" fmla="*/ 1192193 w 1887484"/>
                <a:gd name="connsiteY16" fmla="*/ 8188 h 1904041"/>
                <a:gd name="connsiteX17" fmla="*/ 1202984 w 1887484"/>
                <a:gd name="connsiteY17" fmla="*/ 5849 h 1904041"/>
                <a:gd name="connsiteX18" fmla="*/ 1213774 w 1887484"/>
                <a:gd name="connsiteY18" fmla="*/ 3509 h 1904041"/>
                <a:gd name="connsiteX19" fmla="*/ 1226364 w 1887484"/>
                <a:gd name="connsiteY19" fmla="*/ 1170 h 1904041"/>
                <a:gd name="connsiteX20" fmla="*/ 1237154 w 1887484"/>
                <a:gd name="connsiteY20" fmla="*/ 1170 h 1904041"/>
                <a:gd name="connsiteX21" fmla="*/ 1249743 w 1887484"/>
                <a:gd name="connsiteY21" fmla="*/ 0 h 1904041"/>
                <a:gd name="connsiteX22" fmla="*/ 1260534 w 1887484"/>
                <a:gd name="connsiteY22" fmla="*/ 0 h 1904041"/>
                <a:gd name="connsiteX23" fmla="*/ 1271325 w 1887484"/>
                <a:gd name="connsiteY23" fmla="*/ 1170 h 1904041"/>
                <a:gd name="connsiteX24" fmla="*/ 1283914 w 1887484"/>
                <a:gd name="connsiteY24" fmla="*/ 2340 h 1904041"/>
                <a:gd name="connsiteX25" fmla="*/ 1294705 w 1887484"/>
                <a:gd name="connsiteY25" fmla="*/ 3509 h 1904041"/>
                <a:gd name="connsiteX26" fmla="*/ 1307294 w 1887484"/>
                <a:gd name="connsiteY26" fmla="*/ 5849 h 1904041"/>
                <a:gd name="connsiteX27" fmla="*/ 1318085 w 1887484"/>
                <a:gd name="connsiteY27" fmla="*/ 8188 h 1904041"/>
                <a:gd name="connsiteX28" fmla="*/ 1328875 w 1887484"/>
                <a:gd name="connsiteY28" fmla="*/ 11697 h 1904041"/>
                <a:gd name="connsiteX29" fmla="*/ 1339666 w 1887484"/>
                <a:gd name="connsiteY29" fmla="*/ 15207 h 1904041"/>
                <a:gd name="connsiteX30" fmla="*/ 1352255 w 1887484"/>
                <a:gd name="connsiteY30" fmla="*/ 19886 h 1904041"/>
                <a:gd name="connsiteX31" fmla="*/ 1363046 w 1887484"/>
                <a:gd name="connsiteY31" fmla="*/ 24565 h 1904041"/>
                <a:gd name="connsiteX32" fmla="*/ 1375635 w 1887484"/>
                <a:gd name="connsiteY32" fmla="*/ 29244 h 1904041"/>
                <a:gd name="connsiteX33" fmla="*/ 1386426 w 1887484"/>
                <a:gd name="connsiteY33" fmla="*/ 35092 h 1904041"/>
                <a:gd name="connsiteX34" fmla="*/ 1397217 w 1887484"/>
                <a:gd name="connsiteY34" fmla="*/ 40941 h 1904041"/>
                <a:gd name="connsiteX35" fmla="*/ 1409806 w 1887484"/>
                <a:gd name="connsiteY35" fmla="*/ 47959 h 1904041"/>
                <a:gd name="connsiteX36" fmla="*/ 1420597 w 1887484"/>
                <a:gd name="connsiteY36" fmla="*/ 54978 h 1904041"/>
                <a:gd name="connsiteX37" fmla="*/ 1433186 w 1887484"/>
                <a:gd name="connsiteY37" fmla="*/ 61996 h 1904041"/>
                <a:gd name="connsiteX38" fmla="*/ 1443977 w 1887484"/>
                <a:gd name="connsiteY38" fmla="*/ 70184 h 1904041"/>
                <a:gd name="connsiteX39" fmla="*/ 1454767 w 1887484"/>
                <a:gd name="connsiteY39" fmla="*/ 79542 h 1904041"/>
                <a:gd name="connsiteX40" fmla="*/ 1467357 w 1887484"/>
                <a:gd name="connsiteY40" fmla="*/ 87730 h 1904041"/>
                <a:gd name="connsiteX41" fmla="*/ 1478147 w 1887484"/>
                <a:gd name="connsiteY41" fmla="*/ 98258 h 1904041"/>
                <a:gd name="connsiteX42" fmla="*/ 1490736 w 1887484"/>
                <a:gd name="connsiteY42" fmla="*/ 107616 h 1904041"/>
                <a:gd name="connsiteX43" fmla="*/ 1501527 w 1887484"/>
                <a:gd name="connsiteY43" fmla="*/ 119313 h 1904041"/>
                <a:gd name="connsiteX44" fmla="*/ 1512318 w 1887484"/>
                <a:gd name="connsiteY44" fmla="*/ 129841 h 1904041"/>
                <a:gd name="connsiteX45" fmla="*/ 1524907 w 1887484"/>
                <a:gd name="connsiteY45" fmla="*/ 141538 h 1904041"/>
                <a:gd name="connsiteX46" fmla="*/ 1535698 w 1887484"/>
                <a:gd name="connsiteY46" fmla="*/ 154405 h 1904041"/>
                <a:gd name="connsiteX47" fmla="*/ 1546489 w 1887484"/>
                <a:gd name="connsiteY47" fmla="*/ 167272 h 1904041"/>
                <a:gd name="connsiteX48" fmla="*/ 1559078 w 1887484"/>
                <a:gd name="connsiteY48" fmla="*/ 180139 h 1904041"/>
                <a:gd name="connsiteX49" fmla="*/ 1569869 w 1887484"/>
                <a:gd name="connsiteY49" fmla="*/ 195346 h 1904041"/>
                <a:gd name="connsiteX50" fmla="*/ 1582458 w 1887484"/>
                <a:gd name="connsiteY50" fmla="*/ 210553 h 1904041"/>
                <a:gd name="connsiteX51" fmla="*/ 1593248 w 1887484"/>
                <a:gd name="connsiteY51" fmla="*/ 225759 h 1904041"/>
                <a:gd name="connsiteX52" fmla="*/ 1604039 w 1887484"/>
                <a:gd name="connsiteY52" fmla="*/ 242135 h 1904041"/>
                <a:gd name="connsiteX53" fmla="*/ 1616628 w 1887484"/>
                <a:gd name="connsiteY53" fmla="*/ 258512 h 1904041"/>
                <a:gd name="connsiteX54" fmla="*/ 1627419 w 1887484"/>
                <a:gd name="connsiteY54" fmla="*/ 277228 h 1904041"/>
                <a:gd name="connsiteX55" fmla="*/ 1640008 w 1887484"/>
                <a:gd name="connsiteY55" fmla="*/ 294774 h 1904041"/>
                <a:gd name="connsiteX56" fmla="*/ 1650799 w 1887484"/>
                <a:gd name="connsiteY56" fmla="*/ 314659 h 1904041"/>
                <a:gd name="connsiteX57" fmla="*/ 1661590 w 1887484"/>
                <a:gd name="connsiteY57" fmla="*/ 334545 h 1904041"/>
                <a:gd name="connsiteX58" fmla="*/ 1674179 w 1887484"/>
                <a:gd name="connsiteY58" fmla="*/ 356770 h 1904041"/>
                <a:gd name="connsiteX59" fmla="*/ 1684970 w 1887484"/>
                <a:gd name="connsiteY59" fmla="*/ 378995 h 1904041"/>
                <a:gd name="connsiteX60" fmla="*/ 1697559 w 1887484"/>
                <a:gd name="connsiteY60" fmla="*/ 402389 h 1904041"/>
                <a:gd name="connsiteX61" fmla="*/ 1708350 w 1887484"/>
                <a:gd name="connsiteY61" fmla="*/ 426954 h 1904041"/>
                <a:gd name="connsiteX62" fmla="*/ 1719140 w 1887484"/>
                <a:gd name="connsiteY62" fmla="*/ 452688 h 1904041"/>
                <a:gd name="connsiteX63" fmla="*/ 1729931 w 1887484"/>
                <a:gd name="connsiteY63" fmla="*/ 480762 h 1904041"/>
                <a:gd name="connsiteX64" fmla="*/ 1742520 w 1887484"/>
                <a:gd name="connsiteY64" fmla="*/ 510005 h 1904041"/>
                <a:gd name="connsiteX65" fmla="*/ 1753311 w 1887484"/>
                <a:gd name="connsiteY65" fmla="*/ 540418 h 1904041"/>
                <a:gd name="connsiteX66" fmla="*/ 1765900 w 1887484"/>
                <a:gd name="connsiteY66" fmla="*/ 573171 h 1904041"/>
                <a:gd name="connsiteX67" fmla="*/ 1776691 w 1887484"/>
                <a:gd name="connsiteY67" fmla="*/ 608263 h 1904041"/>
                <a:gd name="connsiteX68" fmla="*/ 1787482 w 1887484"/>
                <a:gd name="connsiteY68" fmla="*/ 645694 h 1904041"/>
                <a:gd name="connsiteX69" fmla="*/ 1800071 w 1887484"/>
                <a:gd name="connsiteY69" fmla="*/ 686635 h 1904041"/>
                <a:gd name="connsiteX70" fmla="*/ 1810862 w 1887484"/>
                <a:gd name="connsiteY70" fmla="*/ 731085 h 1904041"/>
                <a:gd name="connsiteX71" fmla="*/ 1823451 w 1887484"/>
                <a:gd name="connsiteY71" fmla="*/ 780214 h 1904041"/>
                <a:gd name="connsiteX72" fmla="*/ 1834242 w 1887484"/>
                <a:gd name="connsiteY72" fmla="*/ 836361 h 1904041"/>
                <a:gd name="connsiteX73" fmla="*/ 1845032 w 1887484"/>
                <a:gd name="connsiteY73" fmla="*/ 901867 h 1904041"/>
                <a:gd name="connsiteX74" fmla="*/ 1857621 w 1887484"/>
                <a:gd name="connsiteY74" fmla="*/ 980239 h 1904041"/>
                <a:gd name="connsiteX75" fmla="*/ 1868412 w 1887484"/>
                <a:gd name="connsiteY75" fmla="*/ 1084345 h 1904041"/>
                <a:gd name="connsiteX76" fmla="*/ 1881001 w 1887484"/>
                <a:gd name="connsiteY76" fmla="*/ 1256297 h 1904041"/>
                <a:gd name="connsiteX77" fmla="*/ 1885102 w 1887484"/>
                <a:gd name="connsiteY77" fmla="*/ 1335426 h 1904041"/>
                <a:gd name="connsiteX78" fmla="*/ 1887484 w 1887484"/>
                <a:gd name="connsiteY78" fmla="*/ 1903557 h 1904041"/>
                <a:gd name="connsiteX79" fmla="*/ 0 w 1887484"/>
                <a:gd name="connsiteY79" fmla="*/ 1904041 h 1904041"/>
                <a:gd name="connsiteX80" fmla="*/ 0 w 1887484"/>
                <a:gd name="connsiteY80" fmla="*/ 1482058 h 1904041"/>
                <a:gd name="connsiteX81" fmla="*/ 8809 w 1887484"/>
                <a:gd name="connsiteY81" fmla="*/ 1388477 h 1904041"/>
                <a:gd name="connsiteX82" fmla="*/ 21398 w 1887484"/>
                <a:gd name="connsiteY82" fmla="*/ 1283201 h 1904041"/>
                <a:gd name="connsiteX83" fmla="*/ 32189 w 1887484"/>
                <a:gd name="connsiteY83" fmla="*/ 1190791 h 1904041"/>
                <a:gd name="connsiteX84" fmla="*/ 44778 w 1887484"/>
                <a:gd name="connsiteY84" fmla="*/ 1110080 h 1904041"/>
                <a:gd name="connsiteX85" fmla="*/ 55569 w 1887484"/>
                <a:gd name="connsiteY85" fmla="*/ 1038726 h 1904041"/>
                <a:gd name="connsiteX86" fmla="*/ 66360 w 1887484"/>
                <a:gd name="connsiteY86" fmla="*/ 972051 h 1904041"/>
                <a:gd name="connsiteX87" fmla="*/ 78949 w 1887484"/>
                <a:gd name="connsiteY87" fmla="*/ 911225 h 1904041"/>
                <a:gd name="connsiteX88" fmla="*/ 89740 w 1887484"/>
                <a:gd name="connsiteY88" fmla="*/ 853907 h 1904041"/>
                <a:gd name="connsiteX89" fmla="*/ 102329 w 1887484"/>
                <a:gd name="connsiteY89" fmla="*/ 800100 h 1904041"/>
                <a:gd name="connsiteX90" fmla="*/ 113119 w 1887484"/>
                <a:gd name="connsiteY90" fmla="*/ 750971 h 1904041"/>
                <a:gd name="connsiteX91" fmla="*/ 123910 w 1887484"/>
                <a:gd name="connsiteY91" fmla="*/ 705351 h 1904041"/>
                <a:gd name="connsiteX92" fmla="*/ 136499 w 1887484"/>
                <a:gd name="connsiteY92" fmla="*/ 663240 h 1904041"/>
                <a:gd name="connsiteX93" fmla="*/ 147290 w 1887484"/>
                <a:gd name="connsiteY93" fmla="*/ 624639 h 1904041"/>
                <a:gd name="connsiteX94" fmla="*/ 158081 w 1887484"/>
                <a:gd name="connsiteY94" fmla="*/ 589547 h 1904041"/>
                <a:gd name="connsiteX95" fmla="*/ 170670 w 1887484"/>
                <a:gd name="connsiteY95" fmla="*/ 555625 h 1904041"/>
                <a:gd name="connsiteX96" fmla="*/ 181461 w 1887484"/>
                <a:gd name="connsiteY96" fmla="*/ 525212 h 1904041"/>
                <a:gd name="connsiteX97" fmla="*/ 192251 w 1887484"/>
                <a:gd name="connsiteY97" fmla="*/ 495968 h 1904041"/>
                <a:gd name="connsiteX98" fmla="*/ 204841 w 1887484"/>
                <a:gd name="connsiteY98" fmla="*/ 469064 h 1904041"/>
                <a:gd name="connsiteX99" fmla="*/ 215631 w 1887484"/>
                <a:gd name="connsiteY99" fmla="*/ 442160 h 1904041"/>
                <a:gd name="connsiteX100" fmla="*/ 228221 w 1887484"/>
                <a:gd name="connsiteY100" fmla="*/ 417596 h 1904041"/>
                <a:gd name="connsiteX101" fmla="*/ 239011 w 1887484"/>
                <a:gd name="connsiteY101" fmla="*/ 393031 h 1904041"/>
                <a:gd name="connsiteX102" fmla="*/ 249802 w 1887484"/>
                <a:gd name="connsiteY102" fmla="*/ 370806 h 1904041"/>
                <a:gd name="connsiteX103" fmla="*/ 262391 w 1887484"/>
                <a:gd name="connsiteY103" fmla="*/ 348581 h 1904041"/>
                <a:gd name="connsiteX104" fmla="*/ 273182 w 1887484"/>
                <a:gd name="connsiteY104" fmla="*/ 328696 h 1904041"/>
                <a:gd name="connsiteX105" fmla="*/ 285771 w 1887484"/>
                <a:gd name="connsiteY105" fmla="*/ 308810 h 1904041"/>
                <a:gd name="connsiteX106" fmla="*/ 296562 w 1887484"/>
                <a:gd name="connsiteY106" fmla="*/ 288925 h 1904041"/>
                <a:gd name="connsiteX107" fmla="*/ 307353 w 1887484"/>
                <a:gd name="connsiteY107" fmla="*/ 271379 h 1904041"/>
                <a:gd name="connsiteX108" fmla="*/ 318143 w 1887484"/>
                <a:gd name="connsiteY108" fmla="*/ 253833 h 1904041"/>
                <a:gd name="connsiteX109" fmla="*/ 330733 w 1887484"/>
                <a:gd name="connsiteY109" fmla="*/ 237457 h 1904041"/>
                <a:gd name="connsiteX110" fmla="*/ 343322 w 1887484"/>
                <a:gd name="connsiteY110" fmla="*/ 221080 h 1904041"/>
                <a:gd name="connsiteX111" fmla="*/ 354113 w 1887484"/>
                <a:gd name="connsiteY111" fmla="*/ 205874 h 1904041"/>
                <a:gd name="connsiteX112" fmla="*/ 364903 w 1887484"/>
                <a:gd name="connsiteY112" fmla="*/ 190667 h 1904041"/>
                <a:gd name="connsiteX113" fmla="*/ 375694 w 1887484"/>
                <a:gd name="connsiteY113" fmla="*/ 176630 h 1904041"/>
                <a:gd name="connsiteX114" fmla="*/ 388283 w 1887484"/>
                <a:gd name="connsiteY114" fmla="*/ 163763 h 1904041"/>
                <a:gd name="connsiteX115" fmla="*/ 399074 w 1887484"/>
                <a:gd name="connsiteY115" fmla="*/ 150896 h 1904041"/>
                <a:gd name="connsiteX116" fmla="*/ 411663 w 1887484"/>
                <a:gd name="connsiteY116" fmla="*/ 139199 h 1904041"/>
                <a:gd name="connsiteX117" fmla="*/ 422454 w 1887484"/>
                <a:gd name="connsiteY117" fmla="*/ 127501 h 1904041"/>
                <a:gd name="connsiteX118" fmla="*/ 433245 w 1887484"/>
                <a:gd name="connsiteY118" fmla="*/ 115804 h 1904041"/>
                <a:gd name="connsiteX119" fmla="*/ 445834 w 1887484"/>
                <a:gd name="connsiteY119" fmla="*/ 105276 h 1904041"/>
                <a:gd name="connsiteX120" fmla="*/ 456624 w 1887484"/>
                <a:gd name="connsiteY120" fmla="*/ 95918 h 1904041"/>
                <a:gd name="connsiteX121" fmla="*/ 469214 w 1887484"/>
                <a:gd name="connsiteY121" fmla="*/ 86561 h 1904041"/>
                <a:gd name="connsiteX122" fmla="*/ 480004 w 1887484"/>
                <a:gd name="connsiteY122" fmla="*/ 77203 h 1904041"/>
                <a:gd name="connsiteX123" fmla="*/ 490795 w 1887484"/>
                <a:gd name="connsiteY123" fmla="*/ 69015 h 1904041"/>
                <a:gd name="connsiteX124" fmla="*/ 503384 w 1887484"/>
                <a:gd name="connsiteY124" fmla="*/ 60826 h 1904041"/>
                <a:gd name="connsiteX125" fmla="*/ 514175 w 1887484"/>
                <a:gd name="connsiteY125" fmla="*/ 53808 h 1904041"/>
                <a:gd name="connsiteX126" fmla="*/ 526764 w 1887484"/>
                <a:gd name="connsiteY126" fmla="*/ 46790 h 1904041"/>
                <a:gd name="connsiteX127" fmla="*/ 537555 w 1887484"/>
                <a:gd name="connsiteY127" fmla="*/ 39771 h 1904041"/>
                <a:gd name="connsiteX128" fmla="*/ 548346 w 1887484"/>
                <a:gd name="connsiteY128" fmla="*/ 33922 h 1904041"/>
                <a:gd name="connsiteX129" fmla="*/ 560935 w 1887484"/>
                <a:gd name="connsiteY129" fmla="*/ 28074 h 1904041"/>
                <a:gd name="connsiteX130" fmla="*/ 571726 w 1887484"/>
                <a:gd name="connsiteY130" fmla="*/ 23395 h 1904041"/>
                <a:gd name="connsiteX131" fmla="*/ 582516 w 1887484"/>
                <a:gd name="connsiteY131" fmla="*/ 18716 h 1904041"/>
                <a:gd name="connsiteX132" fmla="*/ 595106 w 1887484"/>
                <a:gd name="connsiteY132" fmla="*/ 14037 h 1904041"/>
                <a:gd name="connsiteX133" fmla="*/ 605896 w 1887484"/>
                <a:gd name="connsiteY133" fmla="*/ 11697 h 1904041"/>
                <a:gd name="connsiteX134" fmla="*/ 618485 w 1887484"/>
                <a:gd name="connsiteY134" fmla="*/ 8188 h 1904041"/>
                <a:gd name="connsiteX135" fmla="*/ 629276 w 1887484"/>
                <a:gd name="connsiteY135" fmla="*/ 5849 h 1904041"/>
                <a:gd name="connsiteX136" fmla="*/ 640067 w 1887484"/>
                <a:gd name="connsiteY136" fmla="*/ 3509 h 1904041"/>
                <a:gd name="connsiteX137" fmla="*/ 652656 w 1887484"/>
                <a:gd name="connsiteY137" fmla="*/ 2340 h 1904041"/>
                <a:gd name="connsiteX138" fmla="*/ 663447 w 1887484"/>
                <a:gd name="connsiteY138" fmla="*/ 1170 h 1904041"/>
                <a:gd name="connsiteX139" fmla="*/ 676036 w 1887484"/>
                <a:gd name="connsiteY139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789339 w 1887484"/>
                <a:gd name="connsiteY10" fmla="*/ 30413 h 1904041"/>
                <a:gd name="connsiteX11" fmla="*/ 1134642 w 1887484"/>
                <a:gd name="connsiteY11" fmla="*/ 35092 h 1904041"/>
                <a:gd name="connsiteX12" fmla="*/ 1156224 w 1887484"/>
                <a:gd name="connsiteY12" fmla="*/ 22225 h 1904041"/>
                <a:gd name="connsiteX13" fmla="*/ 1168813 w 1887484"/>
                <a:gd name="connsiteY13" fmla="*/ 16376 h 1904041"/>
                <a:gd name="connsiteX14" fmla="*/ 1179604 w 1887484"/>
                <a:gd name="connsiteY14" fmla="*/ 12867 h 1904041"/>
                <a:gd name="connsiteX15" fmla="*/ 1192193 w 1887484"/>
                <a:gd name="connsiteY15" fmla="*/ 8188 h 1904041"/>
                <a:gd name="connsiteX16" fmla="*/ 1202984 w 1887484"/>
                <a:gd name="connsiteY16" fmla="*/ 5849 h 1904041"/>
                <a:gd name="connsiteX17" fmla="*/ 1213774 w 1887484"/>
                <a:gd name="connsiteY17" fmla="*/ 3509 h 1904041"/>
                <a:gd name="connsiteX18" fmla="*/ 1226364 w 1887484"/>
                <a:gd name="connsiteY18" fmla="*/ 1170 h 1904041"/>
                <a:gd name="connsiteX19" fmla="*/ 1237154 w 1887484"/>
                <a:gd name="connsiteY19" fmla="*/ 1170 h 1904041"/>
                <a:gd name="connsiteX20" fmla="*/ 1249743 w 1887484"/>
                <a:gd name="connsiteY20" fmla="*/ 0 h 1904041"/>
                <a:gd name="connsiteX21" fmla="*/ 1260534 w 1887484"/>
                <a:gd name="connsiteY21" fmla="*/ 0 h 1904041"/>
                <a:gd name="connsiteX22" fmla="*/ 1271325 w 1887484"/>
                <a:gd name="connsiteY22" fmla="*/ 1170 h 1904041"/>
                <a:gd name="connsiteX23" fmla="*/ 1283914 w 1887484"/>
                <a:gd name="connsiteY23" fmla="*/ 2340 h 1904041"/>
                <a:gd name="connsiteX24" fmla="*/ 1294705 w 1887484"/>
                <a:gd name="connsiteY24" fmla="*/ 3509 h 1904041"/>
                <a:gd name="connsiteX25" fmla="*/ 1307294 w 1887484"/>
                <a:gd name="connsiteY25" fmla="*/ 5849 h 1904041"/>
                <a:gd name="connsiteX26" fmla="*/ 1318085 w 1887484"/>
                <a:gd name="connsiteY26" fmla="*/ 8188 h 1904041"/>
                <a:gd name="connsiteX27" fmla="*/ 1328875 w 1887484"/>
                <a:gd name="connsiteY27" fmla="*/ 11697 h 1904041"/>
                <a:gd name="connsiteX28" fmla="*/ 1339666 w 1887484"/>
                <a:gd name="connsiteY28" fmla="*/ 15207 h 1904041"/>
                <a:gd name="connsiteX29" fmla="*/ 1352255 w 1887484"/>
                <a:gd name="connsiteY29" fmla="*/ 19886 h 1904041"/>
                <a:gd name="connsiteX30" fmla="*/ 1363046 w 1887484"/>
                <a:gd name="connsiteY30" fmla="*/ 24565 h 1904041"/>
                <a:gd name="connsiteX31" fmla="*/ 1375635 w 1887484"/>
                <a:gd name="connsiteY31" fmla="*/ 29244 h 1904041"/>
                <a:gd name="connsiteX32" fmla="*/ 1386426 w 1887484"/>
                <a:gd name="connsiteY32" fmla="*/ 35092 h 1904041"/>
                <a:gd name="connsiteX33" fmla="*/ 1397217 w 1887484"/>
                <a:gd name="connsiteY33" fmla="*/ 40941 h 1904041"/>
                <a:gd name="connsiteX34" fmla="*/ 1409806 w 1887484"/>
                <a:gd name="connsiteY34" fmla="*/ 47959 h 1904041"/>
                <a:gd name="connsiteX35" fmla="*/ 1420597 w 1887484"/>
                <a:gd name="connsiteY35" fmla="*/ 54978 h 1904041"/>
                <a:gd name="connsiteX36" fmla="*/ 1433186 w 1887484"/>
                <a:gd name="connsiteY36" fmla="*/ 61996 h 1904041"/>
                <a:gd name="connsiteX37" fmla="*/ 1443977 w 1887484"/>
                <a:gd name="connsiteY37" fmla="*/ 70184 h 1904041"/>
                <a:gd name="connsiteX38" fmla="*/ 1454767 w 1887484"/>
                <a:gd name="connsiteY38" fmla="*/ 79542 h 1904041"/>
                <a:gd name="connsiteX39" fmla="*/ 1467357 w 1887484"/>
                <a:gd name="connsiteY39" fmla="*/ 87730 h 1904041"/>
                <a:gd name="connsiteX40" fmla="*/ 1478147 w 1887484"/>
                <a:gd name="connsiteY40" fmla="*/ 98258 h 1904041"/>
                <a:gd name="connsiteX41" fmla="*/ 1490736 w 1887484"/>
                <a:gd name="connsiteY41" fmla="*/ 107616 h 1904041"/>
                <a:gd name="connsiteX42" fmla="*/ 1501527 w 1887484"/>
                <a:gd name="connsiteY42" fmla="*/ 119313 h 1904041"/>
                <a:gd name="connsiteX43" fmla="*/ 1512318 w 1887484"/>
                <a:gd name="connsiteY43" fmla="*/ 129841 h 1904041"/>
                <a:gd name="connsiteX44" fmla="*/ 1524907 w 1887484"/>
                <a:gd name="connsiteY44" fmla="*/ 141538 h 1904041"/>
                <a:gd name="connsiteX45" fmla="*/ 1535698 w 1887484"/>
                <a:gd name="connsiteY45" fmla="*/ 154405 h 1904041"/>
                <a:gd name="connsiteX46" fmla="*/ 1546489 w 1887484"/>
                <a:gd name="connsiteY46" fmla="*/ 167272 h 1904041"/>
                <a:gd name="connsiteX47" fmla="*/ 1559078 w 1887484"/>
                <a:gd name="connsiteY47" fmla="*/ 180139 h 1904041"/>
                <a:gd name="connsiteX48" fmla="*/ 1569869 w 1887484"/>
                <a:gd name="connsiteY48" fmla="*/ 195346 h 1904041"/>
                <a:gd name="connsiteX49" fmla="*/ 1582458 w 1887484"/>
                <a:gd name="connsiteY49" fmla="*/ 210553 h 1904041"/>
                <a:gd name="connsiteX50" fmla="*/ 1593248 w 1887484"/>
                <a:gd name="connsiteY50" fmla="*/ 225759 h 1904041"/>
                <a:gd name="connsiteX51" fmla="*/ 1604039 w 1887484"/>
                <a:gd name="connsiteY51" fmla="*/ 242135 h 1904041"/>
                <a:gd name="connsiteX52" fmla="*/ 1616628 w 1887484"/>
                <a:gd name="connsiteY52" fmla="*/ 258512 h 1904041"/>
                <a:gd name="connsiteX53" fmla="*/ 1627419 w 1887484"/>
                <a:gd name="connsiteY53" fmla="*/ 277228 h 1904041"/>
                <a:gd name="connsiteX54" fmla="*/ 1640008 w 1887484"/>
                <a:gd name="connsiteY54" fmla="*/ 294774 h 1904041"/>
                <a:gd name="connsiteX55" fmla="*/ 1650799 w 1887484"/>
                <a:gd name="connsiteY55" fmla="*/ 314659 h 1904041"/>
                <a:gd name="connsiteX56" fmla="*/ 1661590 w 1887484"/>
                <a:gd name="connsiteY56" fmla="*/ 334545 h 1904041"/>
                <a:gd name="connsiteX57" fmla="*/ 1674179 w 1887484"/>
                <a:gd name="connsiteY57" fmla="*/ 356770 h 1904041"/>
                <a:gd name="connsiteX58" fmla="*/ 1684970 w 1887484"/>
                <a:gd name="connsiteY58" fmla="*/ 378995 h 1904041"/>
                <a:gd name="connsiteX59" fmla="*/ 1697559 w 1887484"/>
                <a:gd name="connsiteY59" fmla="*/ 402389 h 1904041"/>
                <a:gd name="connsiteX60" fmla="*/ 1708350 w 1887484"/>
                <a:gd name="connsiteY60" fmla="*/ 426954 h 1904041"/>
                <a:gd name="connsiteX61" fmla="*/ 1719140 w 1887484"/>
                <a:gd name="connsiteY61" fmla="*/ 452688 h 1904041"/>
                <a:gd name="connsiteX62" fmla="*/ 1729931 w 1887484"/>
                <a:gd name="connsiteY62" fmla="*/ 480762 h 1904041"/>
                <a:gd name="connsiteX63" fmla="*/ 1742520 w 1887484"/>
                <a:gd name="connsiteY63" fmla="*/ 510005 h 1904041"/>
                <a:gd name="connsiteX64" fmla="*/ 1753311 w 1887484"/>
                <a:gd name="connsiteY64" fmla="*/ 540418 h 1904041"/>
                <a:gd name="connsiteX65" fmla="*/ 1765900 w 1887484"/>
                <a:gd name="connsiteY65" fmla="*/ 573171 h 1904041"/>
                <a:gd name="connsiteX66" fmla="*/ 1776691 w 1887484"/>
                <a:gd name="connsiteY66" fmla="*/ 608263 h 1904041"/>
                <a:gd name="connsiteX67" fmla="*/ 1787482 w 1887484"/>
                <a:gd name="connsiteY67" fmla="*/ 645694 h 1904041"/>
                <a:gd name="connsiteX68" fmla="*/ 1800071 w 1887484"/>
                <a:gd name="connsiteY68" fmla="*/ 686635 h 1904041"/>
                <a:gd name="connsiteX69" fmla="*/ 1810862 w 1887484"/>
                <a:gd name="connsiteY69" fmla="*/ 731085 h 1904041"/>
                <a:gd name="connsiteX70" fmla="*/ 1823451 w 1887484"/>
                <a:gd name="connsiteY70" fmla="*/ 780214 h 1904041"/>
                <a:gd name="connsiteX71" fmla="*/ 1834242 w 1887484"/>
                <a:gd name="connsiteY71" fmla="*/ 836361 h 1904041"/>
                <a:gd name="connsiteX72" fmla="*/ 1845032 w 1887484"/>
                <a:gd name="connsiteY72" fmla="*/ 901867 h 1904041"/>
                <a:gd name="connsiteX73" fmla="*/ 1857621 w 1887484"/>
                <a:gd name="connsiteY73" fmla="*/ 980239 h 1904041"/>
                <a:gd name="connsiteX74" fmla="*/ 1868412 w 1887484"/>
                <a:gd name="connsiteY74" fmla="*/ 1084345 h 1904041"/>
                <a:gd name="connsiteX75" fmla="*/ 1881001 w 1887484"/>
                <a:gd name="connsiteY75" fmla="*/ 1256297 h 1904041"/>
                <a:gd name="connsiteX76" fmla="*/ 1885102 w 1887484"/>
                <a:gd name="connsiteY76" fmla="*/ 1335426 h 1904041"/>
                <a:gd name="connsiteX77" fmla="*/ 1887484 w 1887484"/>
                <a:gd name="connsiteY77" fmla="*/ 1903557 h 1904041"/>
                <a:gd name="connsiteX78" fmla="*/ 0 w 1887484"/>
                <a:gd name="connsiteY78" fmla="*/ 1904041 h 1904041"/>
                <a:gd name="connsiteX79" fmla="*/ 0 w 1887484"/>
                <a:gd name="connsiteY79" fmla="*/ 1482058 h 1904041"/>
                <a:gd name="connsiteX80" fmla="*/ 8809 w 1887484"/>
                <a:gd name="connsiteY80" fmla="*/ 1388477 h 1904041"/>
                <a:gd name="connsiteX81" fmla="*/ 21398 w 1887484"/>
                <a:gd name="connsiteY81" fmla="*/ 1283201 h 1904041"/>
                <a:gd name="connsiteX82" fmla="*/ 32189 w 1887484"/>
                <a:gd name="connsiteY82" fmla="*/ 1190791 h 1904041"/>
                <a:gd name="connsiteX83" fmla="*/ 44778 w 1887484"/>
                <a:gd name="connsiteY83" fmla="*/ 1110080 h 1904041"/>
                <a:gd name="connsiteX84" fmla="*/ 55569 w 1887484"/>
                <a:gd name="connsiteY84" fmla="*/ 1038726 h 1904041"/>
                <a:gd name="connsiteX85" fmla="*/ 66360 w 1887484"/>
                <a:gd name="connsiteY85" fmla="*/ 972051 h 1904041"/>
                <a:gd name="connsiteX86" fmla="*/ 78949 w 1887484"/>
                <a:gd name="connsiteY86" fmla="*/ 911225 h 1904041"/>
                <a:gd name="connsiteX87" fmla="*/ 89740 w 1887484"/>
                <a:gd name="connsiteY87" fmla="*/ 853907 h 1904041"/>
                <a:gd name="connsiteX88" fmla="*/ 102329 w 1887484"/>
                <a:gd name="connsiteY88" fmla="*/ 800100 h 1904041"/>
                <a:gd name="connsiteX89" fmla="*/ 113119 w 1887484"/>
                <a:gd name="connsiteY89" fmla="*/ 750971 h 1904041"/>
                <a:gd name="connsiteX90" fmla="*/ 123910 w 1887484"/>
                <a:gd name="connsiteY90" fmla="*/ 705351 h 1904041"/>
                <a:gd name="connsiteX91" fmla="*/ 136499 w 1887484"/>
                <a:gd name="connsiteY91" fmla="*/ 663240 h 1904041"/>
                <a:gd name="connsiteX92" fmla="*/ 147290 w 1887484"/>
                <a:gd name="connsiteY92" fmla="*/ 624639 h 1904041"/>
                <a:gd name="connsiteX93" fmla="*/ 158081 w 1887484"/>
                <a:gd name="connsiteY93" fmla="*/ 589547 h 1904041"/>
                <a:gd name="connsiteX94" fmla="*/ 170670 w 1887484"/>
                <a:gd name="connsiteY94" fmla="*/ 555625 h 1904041"/>
                <a:gd name="connsiteX95" fmla="*/ 181461 w 1887484"/>
                <a:gd name="connsiteY95" fmla="*/ 525212 h 1904041"/>
                <a:gd name="connsiteX96" fmla="*/ 192251 w 1887484"/>
                <a:gd name="connsiteY96" fmla="*/ 495968 h 1904041"/>
                <a:gd name="connsiteX97" fmla="*/ 204841 w 1887484"/>
                <a:gd name="connsiteY97" fmla="*/ 469064 h 1904041"/>
                <a:gd name="connsiteX98" fmla="*/ 215631 w 1887484"/>
                <a:gd name="connsiteY98" fmla="*/ 442160 h 1904041"/>
                <a:gd name="connsiteX99" fmla="*/ 228221 w 1887484"/>
                <a:gd name="connsiteY99" fmla="*/ 417596 h 1904041"/>
                <a:gd name="connsiteX100" fmla="*/ 239011 w 1887484"/>
                <a:gd name="connsiteY100" fmla="*/ 393031 h 1904041"/>
                <a:gd name="connsiteX101" fmla="*/ 249802 w 1887484"/>
                <a:gd name="connsiteY101" fmla="*/ 370806 h 1904041"/>
                <a:gd name="connsiteX102" fmla="*/ 262391 w 1887484"/>
                <a:gd name="connsiteY102" fmla="*/ 348581 h 1904041"/>
                <a:gd name="connsiteX103" fmla="*/ 273182 w 1887484"/>
                <a:gd name="connsiteY103" fmla="*/ 328696 h 1904041"/>
                <a:gd name="connsiteX104" fmla="*/ 285771 w 1887484"/>
                <a:gd name="connsiteY104" fmla="*/ 308810 h 1904041"/>
                <a:gd name="connsiteX105" fmla="*/ 296562 w 1887484"/>
                <a:gd name="connsiteY105" fmla="*/ 288925 h 1904041"/>
                <a:gd name="connsiteX106" fmla="*/ 307353 w 1887484"/>
                <a:gd name="connsiteY106" fmla="*/ 271379 h 1904041"/>
                <a:gd name="connsiteX107" fmla="*/ 318143 w 1887484"/>
                <a:gd name="connsiteY107" fmla="*/ 253833 h 1904041"/>
                <a:gd name="connsiteX108" fmla="*/ 330733 w 1887484"/>
                <a:gd name="connsiteY108" fmla="*/ 237457 h 1904041"/>
                <a:gd name="connsiteX109" fmla="*/ 343322 w 1887484"/>
                <a:gd name="connsiteY109" fmla="*/ 221080 h 1904041"/>
                <a:gd name="connsiteX110" fmla="*/ 354113 w 1887484"/>
                <a:gd name="connsiteY110" fmla="*/ 205874 h 1904041"/>
                <a:gd name="connsiteX111" fmla="*/ 364903 w 1887484"/>
                <a:gd name="connsiteY111" fmla="*/ 190667 h 1904041"/>
                <a:gd name="connsiteX112" fmla="*/ 375694 w 1887484"/>
                <a:gd name="connsiteY112" fmla="*/ 176630 h 1904041"/>
                <a:gd name="connsiteX113" fmla="*/ 388283 w 1887484"/>
                <a:gd name="connsiteY113" fmla="*/ 163763 h 1904041"/>
                <a:gd name="connsiteX114" fmla="*/ 399074 w 1887484"/>
                <a:gd name="connsiteY114" fmla="*/ 150896 h 1904041"/>
                <a:gd name="connsiteX115" fmla="*/ 411663 w 1887484"/>
                <a:gd name="connsiteY115" fmla="*/ 139199 h 1904041"/>
                <a:gd name="connsiteX116" fmla="*/ 422454 w 1887484"/>
                <a:gd name="connsiteY116" fmla="*/ 127501 h 1904041"/>
                <a:gd name="connsiteX117" fmla="*/ 433245 w 1887484"/>
                <a:gd name="connsiteY117" fmla="*/ 115804 h 1904041"/>
                <a:gd name="connsiteX118" fmla="*/ 445834 w 1887484"/>
                <a:gd name="connsiteY118" fmla="*/ 105276 h 1904041"/>
                <a:gd name="connsiteX119" fmla="*/ 456624 w 1887484"/>
                <a:gd name="connsiteY119" fmla="*/ 95918 h 1904041"/>
                <a:gd name="connsiteX120" fmla="*/ 469214 w 1887484"/>
                <a:gd name="connsiteY120" fmla="*/ 86561 h 1904041"/>
                <a:gd name="connsiteX121" fmla="*/ 480004 w 1887484"/>
                <a:gd name="connsiteY121" fmla="*/ 77203 h 1904041"/>
                <a:gd name="connsiteX122" fmla="*/ 490795 w 1887484"/>
                <a:gd name="connsiteY122" fmla="*/ 69015 h 1904041"/>
                <a:gd name="connsiteX123" fmla="*/ 503384 w 1887484"/>
                <a:gd name="connsiteY123" fmla="*/ 60826 h 1904041"/>
                <a:gd name="connsiteX124" fmla="*/ 514175 w 1887484"/>
                <a:gd name="connsiteY124" fmla="*/ 53808 h 1904041"/>
                <a:gd name="connsiteX125" fmla="*/ 526764 w 1887484"/>
                <a:gd name="connsiteY125" fmla="*/ 46790 h 1904041"/>
                <a:gd name="connsiteX126" fmla="*/ 537555 w 1887484"/>
                <a:gd name="connsiteY126" fmla="*/ 39771 h 1904041"/>
                <a:gd name="connsiteX127" fmla="*/ 548346 w 1887484"/>
                <a:gd name="connsiteY127" fmla="*/ 33922 h 1904041"/>
                <a:gd name="connsiteX128" fmla="*/ 560935 w 1887484"/>
                <a:gd name="connsiteY128" fmla="*/ 28074 h 1904041"/>
                <a:gd name="connsiteX129" fmla="*/ 571726 w 1887484"/>
                <a:gd name="connsiteY129" fmla="*/ 23395 h 1904041"/>
                <a:gd name="connsiteX130" fmla="*/ 582516 w 1887484"/>
                <a:gd name="connsiteY130" fmla="*/ 18716 h 1904041"/>
                <a:gd name="connsiteX131" fmla="*/ 595106 w 1887484"/>
                <a:gd name="connsiteY131" fmla="*/ 14037 h 1904041"/>
                <a:gd name="connsiteX132" fmla="*/ 605896 w 1887484"/>
                <a:gd name="connsiteY132" fmla="*/ 11697 h 1904041"/>
                <a:gd name="connsiteX133" fmla="*/ 618485 w 1887484"/>
                <a:gd name="connsiteY133" fmla="*/ 8188 h 1904041"/>
                <a:gd name="connsiteX134" fmla="*/ 629276 w 1887484"/>
                <a:gd name="connsiteY134" fmla="*/ 5849 h 1904041"/>
                <a:gd name="connsiteX135" fmla="*/ 640067 w 1887484"/>
                <a:gd name="connsiteY135" fmla="*/ 3509 h 1904041"/>
                <a:gd name="connsiteX136" fmla="*/ 652656 w 1887484"/>
                <a:gd name="connsiteY136" fmla="*/ 2340 h 1904041"/>
                <a:gd name="connsiteX137" fmla="*/ 663447 w 1887484"/>
                <a:gd name="connsiteY137" fmla="*/ 1170 h 1904041"/>
                <a:gd name="connsiteX138" fmla="*/ 676036 w 1887484"/>
                <a:gd name="connsiteY138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34642 w 1887484"/>
                <a:gd name="connsiteY10" fmla="*/ 35092 h 1904041"/>
                <a:gd name="connsiteX11" fmla="*/ 1156224 w 1887484"/>
                <a:gd name="connsiteY11" fmla="*/ 22225 h 1904041"/>
                <a:gd name="connsiteX12" fmla="*/ 1168813 w 1887484"/>
                <a:gd name="connsiteY12" fmla="*/ 16376 h 1904041"/>
                <a:gd name="connsiteX13" fmla="*/ 1179604 w 1887484"/>
                <a:gd name="connsiteY13" fmla="*/ 12867 h 1904041"/>
                <a:gd name="connsiteX14" fmla="*/ 1192193 w 1887484"/>
                <a:gd name="connsiteY14" fmla="*/ 8188 h 1904041"/>
                <a:gd name="connsiteX15" fmla="*/ 1202984 w 1887484"/>
                <a:gd name="connsiteY15" fmla="*/ 5849 h 1904041"/>
                <a:gd name="connsiteX16" fmla="*/ 1213774 w 1887484"/>
                <a:gd name="connsiteY16" fmla="*/ 3509 h 1904041"/>
                <a:gd name="connsiteX17" fmla="*/ 1226364 w 1887484"/>
                <a:gd name="connsiteY17" fmla="*/ 1170 h 1904041"/>
                <a:gd name="connsiteX18" fmla="*/ 1237154 w 1887484"/>
                <a:gd name="connsiteY18" fmla="*/ 1170 h 1904041"/>
                <a:gd name="connsiteX19" fmla="*/ 1249743 w 1887484"/>
                <a:gd name="connsiteY19" fmla="*/ 0 h 1904041"/>
                <a:gd name="connsiteX20" fmla="*/ 1260534 w 1887484"/>
                <a:gd name="connsiteY20" fmla="*/ 0 h 1904041"/>
                <a:gd name="connsiteX21" fmla="*/ 1271325 w 1887484"/>
                <a:gd name="connsiteY21" fmla="*/ 1170 h 1904041"/>
                <a:gd name="connsiteX22" fmla="*/ 1283914 w 1887484"/>
                <a:gd name="connsiteY22" fmla="*/ 2340 h 1904041"/>
                <a:gd name="connsiteX23" fmla="*/ 1294705 w 1887484"/>
                <a:gd name="connsiteY23" fmla="*/ 3509 h 1904041"/>
                <a:gd name="connsiteX24" fmla="*/ 1307294 w 1887484"/>
                <a:gd name="connsiteY24" fmla="*/ 5849 h 1904041"/>
                <a:gd name="connsiteX25" fmla="*/ 1318085 w 1887484"/>
                <a:gd name="connsiteY25" fmla="*/ 8188 h 1904041"/>
                <a:gd name="connsiteX26" fmla="*/ 1328875 w 1887484"/>
                <a:gd name="connsiteY26" fmla="*/ 11697 h 1904041"/>
                <a:gd name="connsiteX27" fmla="*/ 1339666 w 1887484"/>
                <a:gd name="connsiteY27" fmla="*/ 15207 h 1904041"/>
                <a:gd name="connsiteX28" fmla="*/ 1352255 w 1887484"/>
                <a:gd name="connsiteY28" fmla="*/ 19886 h 1904041"/>
                <a:gd name="connsiteX29" fmla="*/ 1363046 w 1887484"/>
                <a:gd name="connsiteY29" fmla="*/ 24565 h 1904041"/>
                <a:gd name="connsiteX30" fmla="*/ 1375635 w 1887484"/>
                <a:gd name="connsiteY30" fmla="*/ 29244 h 1904041"/>
                <a:gd name="connsiteX31" fmla="*/ 1386426 w 1887484"/>
                <a:gd name="connsiteY31" fmla="*/ 35092 h 1904041"/>
                <a:gd name="connsiteX32" fmla="*/ 1397217 w 1887484"/>
                <a:gd name="connsiteY32" fmla="*/ 40941 h 1904041"/>
                <a:gd name="connsiteX33" fmla="*/ 1409806 w 1887484"/>
                <a:gd name="connsiteY33" fmla="*/ 47959 h 1904041"/>
                <a:gd name="connsiteX34" fmla="*/ 1420597 w 1887484"/>
                <a:gd name="connsiteY34" fmla="*/ 54978 h 1904041"/>
                <a:gd name="connsiteX35" fmla="*/ 1433186 w 1887484"/>
                <a:gd name="connsiteY35" fmla="*/ 61996 h 1904041"/>
                <a:gd name="connsiteX36" fmla="*/ 1443977 w 1887484"/>
                <a:gd name="connsiteY36" fmla="*/ 70184 h 1904041"/>
                <a:gd name="connsiteX37" fmla="*/ 1454767 w 1887484"/>
                <a:gd name="connsiteY37" fmla="*/ 79542 h 1904041"/>
                <a:gd name="connsiteX38" fmla="*/ 1467357 w 1887484"/>
                <a:gd name="connsiteY38" fmla="*/ 87730 h 1904041"/>
                <a:gd name="connsiteX39" fmla="*/ 1478147 w 1887484"/>
                <a:gd name="connsiteY39" fmla="*/ 98258 h 1904041"/>
                <a:gd name="connsiteX40" fmla="*/ 1490736 w 1887484"/>
                <a:gd name="connsiteY40" fmla="*/ 107616 h 1904041"/>
                <a:gd name="connsiteX41" fmla="*/ 1501527 w 1887484"/>
                <a:gd name="connsiteY41" fmla="*/ 119313 h 1904041"/>
                <a:gd name="connsiteX42" fmla="*/ 1512318 w 1887484"/>
                <a:gd name="connsiteY42" fmla="*/ 129841 h 1904041"/>
                <a:gd name="connsiteX43" fmla="*/ 1524907 w 1887484"/>
                <a:gd name="connsiteY43" fmla="*/ 141538 h 1904041"/>
                <a:gd name="connsiteX44" fmla="*/ 1535698 w 1887484"/>
                <a:gd name="connsiteY44" fmla="*/ 154405 h 1904041"/>
                <a:gd name="connsiteX45" fmla="*/ 1546489 w 1887484"/>
                <a:gd name="connsiteY45" fmla="*/ 167272 h 1904041"/>
                <a:gd name="connsiteX46" fmla="*/ 1559078 w 1887484"/>
                <a:gd name="connsiteY46" fmla="*/ 180139 h 1904041"/>
                <a:gd name="connsiteX47" fmla="*/ 1569869 w 1887484"/>
                <a:gd name="connsiteY47" fmla="*/ 195346 h 1904041"/>
                <a:gd name="connsiteX48" fmla="*/ 1582458 w 1887484"/>
                <a:gd name="connsiteY48" fmla="*/ 210553 h 1904041"/>
                <a:gd name="connsiteX49" fmla="*/ 1593248 w 1887484"/>
                <a:gd name="connsiteY49" fmla="*/ 225759 h 1904041"/>
                <a:gd name="connsiteX50" fmla="*/ 1604039 w 1887484"/>
                <a:gd name="connsiteY50" fmla="*/ 242135 h 1904041"/>
                <a:gd name="connsiteX51" fmla="*/ 1616628 w 1887484"/>
                <a:gd name="connsiteY51" fmla="*/ 258512 h 1904041"/>
                <a:gd name="connsiteX52" fmla="*/ 1627419 w 1887484"/>
                <a:gd name="connsiteY52" fmla="*/ 277228 h 1904041"/>
                <a:gd name="connsiteX53" fmla="*/ 1640008 w 1887484"/>
                <a:gd name="connsiteY53" fmla="*/ 294774 h 1904041"/>
                <a:gd name="connsiteX54" fmla="*/ 1650799 w 1887484"/>
                <a:gd name="connsiteY54" fmla="*/ 314659 h 1904041"/>
                <a:gd name="connsiteX55" fmla="*/ 1661590 w 1887484"/>
                <a:gd name="connsiteY55" fmla="*/ 334545 h 1904041"/>
                <a:gd name="connsiteX56" fmla="*/ 1674179 w 1887484"/>
                <a:gd name="connsiteY56" fmla="*/ 356770 h 1904041"/>
                <a:gd name="connsiteX57" fmla="*/ 1684970 w 1887484"/>
                <a:gd name="connsiteY57" fmla="*/ 378995 h 1904041"/>
                <a:gd name="connsiteX58" fmla="*/ 1697559 w 1887484"/>
                <a:gd name="connsiteY58" fmla="*/ 402389 h 1904041"/>
                <a:gd name="connsiteX59" fmla="*/ 1708350 w 1887484"/>
                <a:gd name="connsiteY59" fmla="*/ 426954 h 1904041"/>
                <a:gd name="connsiteX60" fmla="*/ 1719140 w 1887484"/>
                <a:gd name="connsiteY60" fmla="*/ 452688 h 1904041"/>
                <a:gd name="connsiteX61" fmla="*/ 1729931 w 1887484"/>
                <a:gd name="connsiteY61" fmla="*/ 480762 h 1904041"/>
                <a:gd name="connsiteX62" fmla="*/ 1742520 w 1887484"/>
                <a:gd name="connsiteY62" fmla="*/ 510005 h 1904041"/>
                <a:gd name="connsiteX63" fmla="*/ 1753311 w 1887484"/>
                <a:gd name="connsiteY63" fmla="*/ 540418 h 1904041"/>
                <a:gd name="connsiteX64" fmla="*/ 1765900 w 1887484"/>
                <a:gd name="connsiteY64" fmla="*/ 573171 h 1904041"/>
                <a:gd name="connsiteX65" fmla="*/ 1776691 w 1887484"/>
                <a:gd name="connsiteY65" fmla="*/ 608263 h 1904041"/>
                <a:gd name="connsiteX66" fmla="*/ 1787482 w 1887484"/>
                <a:gd name="connsiteY66" fmla="*/ 645694 h 1904041"/>
                <a:gd name="connsiteX67" fmla="*/ 1800071 w 1887484"/>
                <a:gd name="connsiteY67" fmla="*/ 686635 h 1904041"/>
                <a:gd name="connsiteX68" fmla="*/ 1810862 w 1887484"/>
                <a:gd name="connsiteY68" fmla="*/ 731085 h 1904041"/>
                <a:gd name="connsiteX69" fmla="*/ 1823451 w 1887484"/>
                <a:gd name="connsiteY69" fmla="*/ 780214 h 1904041"/>
                <a:gd name="connsiteX70" fmla="*/ 1834242 w 1887484"/>
                <a:gd name="connsiteY70" fmla="*/ 836361 h 1904041"/>
                <a:gd name="connsiteX71" fmla="*/ 1845032 w 1887484"/>
                <a:gd name="connsiteY71" fmla="*/ 901867 h 1904041"/>
                <a:gd name="connsiteX72" fmla="*/ 1857621 w 1887484"/>
                <a:gd name="connsiteY72" fmla="*/ 980239 h 1904041"/>
                <a:gd name="connsiteX73" fmla="*/ 1868412 w 1887484"/>
                <a:gd name="connsiteY73" fmla="*/ 1084345 h 1904041"/>
                <a:gd name="connsiteX74" fmla="*/ 1881001 w 1887484"/>
                <a:gd name="connsiteY74" fmla="*/ 1256297 h 1904041"/>
                <a:gd name="connsiteX75" fmla="*/ 1885102 w 1887484"/>
                <a:gd name="connsiteY75" fmla="*/ 1335426 h 1904041"/>
                <a:gd name="connsiteX76" fmla="*/ 1887484 w 1887484"/>
                <a:gd name="connsiteY76" fmla="*/ 1903557 h 1904041"/>
                <a:gd name="connsiteX77" fmla="*/ 0 w 1887484"/>
                <a:gd name="connsiteY77" fmla="*/ 1904041 h 1904041"/>
                <a:gd name="connsiteX78" fmla="*/ 0 w 1887484"/>
                <a:gd name="connsiteY78" fmla="*/ 1482058 h 1904041"/>
                <a:gd name="connsiteX79" fmla="*/ 8809 w 1887484"/>
                <a:gd name="connsiteY79" fmla="*/ 1388477 h 1904041"/>
                <a:gd name="connsiteX80" fmla="*/ 21398 w 1887484"/>
                <a:gd name="connsiteY80" fmla="*/ 1283201 h 1904041"/>
                <a:gd name="connsiteX81" fmla="*/ 32189 w 1887484"/>
                <a:gd name="connsiteY81" fmla="*/ 1190791 h 1904041"/>
                <a:gd name="connsiteX82" fmla="*/ 44778 w 1887484"/>
                <a:gd name="connsiteY82" fmla="*/ 1110080 h 1904041"/>
                <a:gd name="connsiteX83" fmla="*/ 55569 w 1887484"/>
                <a:gd name="connsiteY83" fmla="*/ 1038726 h 1904041"/>
                <a:gd name="connsiteX84" fmla="*/ 66360 w 1887484"/>
                <a:gd name="connsiteY84" fmla="*/ 972051 h 1904041"/>
                <a:gd name="connsiteX85" fmla="*/ 78949 w 1887484"/>
                <a:gd name="connsiteY85" fmla="*/ 911225 h 1904041"/>
                <a:gd name="connsiteX86" fmla="*/ 89740 w 1887484"/>
                <a:gd name="connsiteY86" fmla="*/ 853907 h 1904041"/>
                <a:gd name="connsiteX87" fmla="*/ 102329 w 1887484"/>
                <a:gd name="connsiteY87" fmla="*/ 800100 h 1904041"/>
                <a:gd name="connsiteX88" fmla="*/ 113119 w 1887484"/>
                <a:gd name="connsiteY88" fmla="*/ 750971 h 1904041"/>
                <a:gd name="connsiteX89" fmla="*/ 123910 w 1887484"/>
                <a:gd name="connsiteY89" fmla="*/ 705351 h 1904041"/>
                <a:gd name="connsiteX90" fmla="*/ 136499 w 1887484"/>
                <a:gd name="connsiteY90" fmla="*/ 663240 h 1904041"/>
                <a:gd name="connsiteX91" fmla="*/ 147290 w 1887484"/>
                <a:gd name="connsiteY91" fmla="*/ 624639 h 1904041"/>
                <a:gd name="connsiteX92" fmla="*/ 158081 w 1887484"/>
                <a:gd name="connsiteY92" fmla="*/ 589547 h 1904041"/>
                <a:gd name="connsiteX93" fmla="*/ 170670 w 1887484"/>
                <a:gd name="connsiteY93" fmla="*/ 555625 h 1904041"/>
                <a:gd name="connsiteX94" fmla="*/ 181461 w 1887484"/>
                <a:gd name="connsiteY94" fmla="*/ 525212 h 1904041"/>
                <a:gd name="connsiteX95" fmla="*/ 192251 w 1887484"/>
                <a:gd name="connsiteY95" fmla="*/ 495968 h 1904041"/>
                <a:gd name="connsiteX96" fmla="*/ 204841 w 1887484"/>
                <a:gd name="connsiteY96" fmla="*/ 469064 h 1904041"/>
                <a:gd name="connsiteX97" fmla="*/ 215631 w 1887484"/>
                <a:gd name="connsiteY97" fmla="*/ 442160 h 1904041"/>
                <a:gd name="connsiteX98" fmla="*/ 228221 w 1887484"/>
                <a:gd name="connsiteY98" fmla="*/ 417596 h 1904041"/>
                <a:gd name="connsiteX99" fmla="*/ 239011 w 1887484"/>
                <a:gd name="connsiteY99" fmla="*/ 393031 h 1904041"/>
                <a:gd name="connsiteX100" fmla="*/ 249802 w 1887484"/>
                <a:gd name="connsiteY100" fmla="*/ 370806 h 1904041"/>
                <a:gd name="connsiteX101" fmla="*/ 262391 w 1887484"/>
                <a:gd name="connsiteY101" fmla="*/ 348581 h 1904041"/>
                <a:gd name="connsiteX102" fmla="*/ 273182 w 1887484"/>
                <a:gd name="connsiteY102" fmla="*/ 328696 h 1904041"/>
                <a:gd name="connsiteX103" fmla="*/ 285771 w 1887484"/>
                <a:gd name="connsiteY103" fmla="*/ 308810 h 1904041"/>
                <a:gd name="connsiteX104" fmla="*/ 296562 w 1887484"/>
                <a:gd name="connsiteY104" fmla="*/ 288925 h 1904041"/>
                <a:gd name="connsiteX105" fmla="*/ 307353 w 1887484"/>
                <a:gd name="connsiteY105" fmla="*/ 271379 h 1904041"/>
                <a:gd name="connsiteX106" fmla="*/ 318143 w 1887484"/>
                <a:gd name="connsiteY106" fmla="*/ 253833 h 1904041"/>
                <a:gd name="connsiteX107" fmla="*/ 330733 w 1887484"/>
                <a:gd name="connsiteY107" fmla="*/ 237457 h 1904041"/>
                <a:gd name="connsiteX108" fmla="*/ 343322 w 1887484"/>
                <a:gd name="connsiteY108" fmla="*/ 221080 h 1904041"/>
                <a:gd name="connsiteX109" fmla="*/ 354113 w 1887484"/>
                <a:gd name="connsiteY109" fmla="*/ 205874 h 1904041"/>
                <a:gd name="connsiteX110" fmla="*/ 364903 w 1887484"/>
                <a:gd name="connsiteY110" fmla="*/ 190667 h 1904041"/>
                <a:gd name="connsiteX111" fmla="*/ 375694 w 1887484"/>
                <a:gd name="connsiteY111" fmla="*/ 176630 h 1904041"/>
                <a:gd name="connsiteX112" fmla="*/ 388283 w 1887484"/>
                <a:gd name="connsiteY112" fmla="*/ 163763 h 1904041"/>
                <a:gd name="connsiteX113" fmla="*/ 399074 w 1887484"/>
                <a:gd name="connsiteY113" fmla="*/ 150896 h 1904041"/>
                <a:gd name="connsiteX114" fmla="*/ 411663 w 1887484"/>
                <a:gd name="connsiteY114" fmla="*/ 139199 h 1904041"/>
                <a:gd name="connsiteX115" fmla="*/ 422454 w 1887484"/>
                <a:gd name="connsiteY115" fmla="*/ 127501 h 1904041"/>
                <a:gd name="connsiteX116" fmla="*/ 433245 w 1887484"/>
                <a:gd name="connsiteY116" fmla="*/ 115804 h 1904041"/>
                <a:gd name="connsiteX117" fmla="*/ 445834 w 1887484"/>
                <a:gd name="connsiteY117" fmla="*/ 105276 h 1904041"/>
                <a:gd name="connsiteX118" fmla="*/ 456624 w 1887484"/>
                <a:gd name="connsiteY118" fmla="*/ 95918 h 1904041"/>
                <a:gd name="connsiteX119" fmla="*/ 469214 w 1887484"/>
                <a:gd name="connsiteY119" fmla="*/ 86561 h 1904041"/>
                <a:gd name="connsiteX120" fmla="*/ 480004 w 1887484"/>
                <a:gd name="connsiteY120" fmla="*/ 77203 h 1904041"/>
                <a:gd name="connsiteX121" fmla="*/ 490795 w 1887484"/>
                <a:gd name="connsiteY121" fmla="*/ 69015 h 1904041"/>
                <a:gd name="connsiteX122" fmla="*/ 503384 w 1887484"/>
                <a:gd name="connsiteY122" fmla="*/ 60826 h 1904041"/>
                <a:gd name="connsiteX123" fmla="*/ 514175 w 1887484"/>
                <a:gd name="connsiteY123" fmla="*/ 53808 h 1904041"/>
                <a:gd name="connsiteX124" fmla="*/ 526764 w 1887484"/>
                <a:gd name="connsiteY124" fmla="*/ 46790 h 1904041"/>
                <a:gd name="connsiteX125" fmla="*/ 537555 w 1887484"/>
                <a:gd name="connsiteY125" fmla="*/ 39771 h 1904041"/>
                <a:gd name="connsiteX126" fmla="*/ 548346 w 1887484"/>
                <a:gd name="connsiteY126" fmla="*/ 33922 h 1904041"/>
                <a:gd name="connsiteX127" fmla="*/ 560935 w 1887484"/>
                <a:gd name="connsiteY127" fmla="*/ 28074 h 1904041"/>
                <a:gd name="connsiteX128" fmla="*/ 571726 w 1887484"/>
                <a:gd name="connsiteY128" fmla="*/ 23395 h 1904041"/>
                <a:gd name="connsiteX129" fmla="*/ 582516 w 1887484"/>
                <a:gd name="connsiteY129" fmla="*/ 18716 h 1904041"/>
                <a:gd name="connsiteX130" fmla="*/ 595106 w 1887484"/>
                <a:gd name="connsiteY130" fmla="*/ 14037 h 1904041"/>
                <a:gd name="connsiteX131" fmla="*/ 605896 w 1887484"/>
                <a:gd name="connsiteY131" fmla="*/ 11697 h 1904041"/>
                <a:gd name="connsiteX132" fmla="*/ 618485 w 1887484"/>
                <a:gd name="connsiteY132" fmla="*/ 8188 h 1904041"/>
                <a:gd name="connsiteX133" fmla="*/ 629276 w 1887484"/>
                <a:gd name="connsiteY133" fmla="*/ 5849 h 1904041"/>
                <a:gd name="connsiteX134" fmla="*/ 640067 w 1887484"/>
                <a:gd name="connsiteY134" fmla="*/ 3509 h 1904041"/>
                <a:gd name="connsiteX135" fmla="*/ 652656 w 1887484"/>
                <a:gd name="connsiteY135" fmla="*/ 2340 h 1904041"/>
                <a:gd name="connsiteX136" fmla="*/ 663447 w 1887484"/>
                <a:gd name="connsiteY136" fmla="*/ 1170 h 1904041"/>
                <a:gd name="connsiteX137" fmla="*/ 676036 w 1887484"/>
                <a:gd name="connsiteY137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56224 w 1887484"/>
                <a:gd name="connsiteY10" fmla="*/ 22225 h 1904041"/>
                <a:gd name="connsiteX11" fmla="*/ 1168813 w 1887484"/>
                <a:gd name="connsiteY11" fmla="*/ 16376 h 1904041"/>
                <a:gd name="connsiteX12" fmla="*/ 1179604 w 1887484"/>
                <a:gd name="connsiteY12" fmla="*/ 12867 h 1904041"/>
                <a:gd name="connsiteX13" fmla="*/ 1192193 w 1887484"/>
                <a:gd name="connsiteY13" fmla="*/ 8188 h 1904041"/>
                <a:gd name="connsiteX14" fmla="*/ 1202984 w 1887484"/>
                <a:gd name="connsiteY14" fmla="*/ 5849 h 1904041"/>
                <a:gd name="connsiteX15" fmla="*/ 1213774 w 1887484"/>
                <a:gd name="connsiteY15" fmla="*/ 3509 h 1904041"/>
                <a:gd name="connsiteX16" fmla="*/ 1226364 w 1887484"/>
                <a:gd name="connsiteY16" fmla="*/ 1170 h 1904041"/>
                <a:gd name="connsiteX17" fmla="*/ 1237154 w 1887484"/>
                <a:gd name="connsiteY17" fmla="*/ 1170 h 1904041"/>
                <a:gd name="connsiteX18" fmla="*/ 1249743 w 1887484"/>
                <a:gd name="connsiteY18" fmla="*/ 0 h 1904041"/>
                <a:gd name="connsiteX19" fmla="*/ 1260534 w 1887484"/>
                <a:gd name="connsiteY19" fmla="*/ 0 h 1904041"/>
                <a:gd name="connsiteX20" fmla="*/ 1271325 w 1887484"/>
                <a:gd name="connsiteY20" fmla="*/ 1170 h 1904041"/>
                <a:gd name="connsiteX21" fmla="*/ 1283914 w 1887484"/>
                <a:gd name="connsiteY21" fmla="*/ 2340 h 1904041"/>
                <a:gd name="connsiteX22" fmla="*/ 1294705 w 1887484"/>
                <a:gd name="connsiteY22" fmla="*/ 3509 h 1904041"/>
                <a:gd name="connsiteX23" fmla="*/ 1307294 w 1887484"/>
                <a:gd name="connsiteY23" fmla="*/ 5849 h 1904041"/>
                <a:gd name="connsiteX24" fmla="*/ 1318085 w 1887484"/>
                <a:gd name="connsiteY24" fmla="*/ 8188 h 1904041"/>
                <a:gd name="connsiteX25" fmla="*/ 1328875 w 1887484"/>
                <a:gd name="connsiteY25" fmla="*/ 11697 h 1904041"/>
                <a:gd name="connsiteX26" fmla="*/ 1339666 w 1887484"/>
                <a:gd name="connsiteY26" fmla="*/ 15207 h 1904041"/>
                <a:gd name="connsiteX27" fmla="*/ 1352255 w 1887484"/>
                <a:gd name="connsiteY27" fmla="*/ 19886 h 1904041"/>
                <a:gd name="connsiteX28" fmla="*/ 1363046 w 1887484"/>
                <a:gd name="connsiteY28" fmla="*/ 24565 h 1904041"/>
                <a:gd name="connsiteX29" fmla="*/ 1375635 w 1887484"/>
                <a:gd name="connsiteY29" fmla="*/ 29244 h 1904041"/>
                <a:gd name="connsiteX30" fmla="*/ 1386426 w 1887484"/>
                <a:gd name="connsiteY30" fmla="*/ 35092 h 1904041"/>
                <a:gd name="connsiteX31" fmla="*/ 1397217 w 1887484"/>
                <a:gd name="connsiteY31" fmla="*/ 40941 h 1904041"/>
                <a:gd name="connsiteX32" fmla="*/ 1409806 w 1887484"/>
                <a:gd name="connsiteY32" fmla="*/ 47959 h 1904041"/>
                <a:gd name="connsiteX33" fmla="*/ 1420597 w 1887484"/>
                <a:gd name="connsiteY33" fmla="*/ 54978 h 1904041"/>
                <a:gd name="connsiteX34" fmla="*/ 1433186 w 1887484"/>
                <a:gd name="connsiteY34" fmla="*/ 61996 h 1904041"/>
                <a:gd name="connsiteX35" fmla="*/ 1443977 w 1887484"/>
                <a:gd name="connsiteY35" fmla="*/ 70184 h 1904041"/>
                <a:gd name="connsiteX36" fmla="*/ 1454767 w 1887484"/>
                <a:gd name="connsiteY36" fmla="*/ 79542 h 1904041"/>
                <a:gd name="connsiteX37" fmla="*/ 1467357 w 1887484"/>
                <a:gd name="connsiteY37" fmla="*/ 87730 h 1904041"/>
                <a:gd name="connsiteX38" fmla="*/ 1478147 w 1887484"/>
                <a:gd name="connsiteY38" fmla="*/ 98258 h 1904041"/>
                <a:gd name="connsiteX39" fmla="*/ 1490736 w 1887484"/>
                <a:gd name="connsiteY39" fmla="*/ 107616 h 1904041"/>
                <a:gd name="connsiteX40" fmla="*/ 1501527 w 1887484"/>
                <a:gd name="connsiteY40" fmla="*/ 119313 h 1904041"/>
                <a:gd name="connsiteX41" fmla="*/ 1512318 w 1887484"/>
                <a:gd name="connsiteY41" fmla="*/ 129841 h 1904041"/>
                <a:gd name="connsiteX42" fmla="*/ 1524907 w 1887484"/>
                <a:gd name="connsiteY42" fmla="*/ 141538 h 1904041"/>
                <a:gd name="connsiteX43" fmla="*/ 1535698 w 1887484"/>
                <a:gd name="connsiteY43" fmla="*/ 154405 h 1904041"/>
                <a:gd name="connsiteX44" fmla="*/ 1546489 w 1887484"/>
                <a:gd name="connsiteY44" fmla="*/ 167272 h 1904041"/>
                <a:gd name="connsiteX45" fmla="*/ 1559078 w 1887484"/>
                <a:gd name="connsiteY45" fmla="*/ 180139 h 1904041"/>
                <a:gd name="connsiteX46" fmla="*/ 1569869 w 1887484"/>
                <a:gd name="connsiteY46" fmla="*/ 195346 h 1904041"/>
                <a:gd name="connsiteX47" fmla="*/ 1582458 w 1887484"/>
                <a:gd name="connsiteY47" fmla="*/ 210553 h 1904041"/>
                <a:gd name="connsiteX48" fmla="*/ 1593248 w 1887484"/>
                <a:gd name="connsiteY48" fmla="*/ 225759 h 1904041"/>
                <a:gd name="connsiteX49" fmla="*/ 1604039 w 1887484"/>
                <a:gd name="connsiteY49" fmla="*/ 242135 h 1904041"/>
                <a:gd name="connsiteX50" fmla="*/ 1616628 w 1887484"/>
                <a:gd name="connsiteY50" fmla="*/ 258512 h 1904041"/>
                <a:gd name="connsiteX51" fmla="*/ 1627419 w 1887484"/>
                <a:gd name="connsiteY51" fmla="*/ 277228 h 1904041"/>
                <a:gd name="connsiteX52" fmla="*/ 1640008 w 1887484"/>
                <a:gd name="connsiteY52" fmla="*/ 294774 h 1904041"/>
                <a:gd name="connsiteX53" fmla="*/ 1650799 w 1887484"/>
                <a:gd name="connsiteY53" fmla="*/ 314659 h 1904041"/>
                <a:gd name="connsiteX54" fmla="*/ 1661590 w 1887484"/>
                <a:gd name="connsiteY54" fmla="*/ 334545 h 1904041"/>
                <a:gd name="connsiteX55" fmla="*/ 1674179 w 1887484"/>
                <a:gd name="connsiteY55" fmla="*/ 356770 h 1904041"/>
                <a:gd name="connsiteX56" fmla="*/ 1684970 w 1887484"/>
                <a:gd name="connsiteY56" fmla="*/ 378995 h 1904041"/>
                <a:gd name="connsiteX57" fmla="*/ 1697559 w 1887484"/>
                <a:gd name="connsiteY57" fmla="*/ 402389 h 1904041"/>
                <a:gd name="connsiteX58" fmla="*/ 1708350 w 1887484"/>
                <a:gd name="connsiteY58" fmla="*/ 426954 h 1904041"/>
                <a:gd name="connsiteX59" fmla="*/ 1719140 w 1887484"/>
                <a:gd name="connsiteY59" fmla="*/ 452688 h 1904041"/>
                <a:gd name="connsiteX60" fmla="*/ 1729931 w 1887484"/>
                <a:gd name="connsiteY60" fmla="*/ 480762 h 1904041"/>
                <a:gd name="connsiteX61" fmla="*/ 1742520 w 1887484"/>
                <a:gd name="connsiteY61" fmla="*/ 510005 h 1904041"/>
                <a:gd name="connsiteX62" fmla="*/ 1753311 w 1887484"/>
                <a:gd name="connsiteY62" fmla="*/ 540418 h 1904041"/>
                <a:gd name="connsiteX63" fmla="*/ 1765900 w 1887484"/>
                <a:gd name="connsiteY63" fmla="*/ 573171 h 1904041"/>
                <a:gd name="connsiteX64" fmla="*/ 1776691 w 1887484"/>
                <a:gd name="connsiteY64" fmla="*/ 608263 h 1904041"/>
                <a:gd name="connsiteX65" fmla="*/ 1787482 w 1887484"/>
                <a:gd name="connsiteY65" fmla="*/ 645694 h 1904041"/>
                <a:gd name="connsiteX66" fmla="*/ 1800071 w 1887484"/>
                <a:gd name="connsiteY66" fmla="*/ 686635 h 1904041"/>
                <a:gd name="connsiteX67" fmla="*/ 1810862 w 1887484"/>
                <a:gd name="connsiteY67" fmla="*/ 731085 h 1904041"/>
                <a:gd name="connsiteX68" fmla="*/ 1823451 w 1887484"/>
                <a:gd name="connsiteY68" fmla="*/ 780214 h 1904041"/>
                <a:gd name="connsiteX69" fmla="*/ 1834242 w 1887484"/>
                <a:gd name="connsiteY69" fmla="*/ 836361 h 1904041"/>
                <a:gd name="connsiteX70" fmla="*/ 1845032 w 1887484"/>
                <a:gd name="connsiteY70" fmla="*/ 901867 h 1904041"/>
                <a:gd name="connsiteX71" fmla="*/ 1857621 w 1887484"/>
                <a:gd name="connsiteY71" fmla="*/ 980239 h 1904041"/>
                <a:gd name="connsiteX72" fmla="*/ 1868412 w 1887484"/>
                <a:gd name="connsiteY72" fmla="*/ 1084345 h 1904041"/>
                <a:gd name="connsiteX73" fmla="*/ 1881001 w 1887484"/>
                <a:gd name="connsiteY73" fmla="*/ 1256297 h 1904041"/>
                <a:gd name="connsiteX74" fmla="*/ 1885102 w 1887484"/>
                <a:gd name="connsiteY74" fmla="*/ 1335426 h 1904041"/>
                <a:gd name="connsiteX75" fmla="*/ 1887484 w 1887484"/>
                <a:gd name="connsiteY75" fmla="*/ 1903557 h 1904041"/>
                <a:gd name="connsiteX76" fmla="*/ 0 w 1887484"/>
                <a:gd name="connsiteY76" fmla="*/ 1904041 h 1904041"/>
                <a:gd name="connsiteX77" fmla="*/ 0 w 1887484"/>
                <a:gd name="connsiteY77" fmla="*/ 1482058 h 1904041"/>
                <a:gd name="connsiteX78" fmla="*/ 8809 w 1887484"/>
                <a:gd name="connsiteY78" fmla="*/ 1388477 h 1904041"/>
                <a:gd name="connsiteX79" fmla="*/ 21398 w 1887484"/>
                <a:gd name="connsiteY79" fmla="*/ 1283201 h 1904041"/>
                <a:gd name="connsiteX80" fmla="*/ 32189 w 1887484"/>
                <a:gd name="connsiteY80" fmla="*/ 1190791 h 1904041"/>
                <a:gd name="connsiteX81" fmla="*/ 44778 w 1887484"/>
                <a:gd name="connsiteY81" fmla="*/ 1110080 h 1904041"/>
                <a:gd name="connsiteX82" fmla="*/ 55569 w 1887484"/>
                <a:gd name="connsiteY82" fmla="*/ 1038726 h 1904041"/>
                <a:gd name="connsiteX83" fmla="*/ 66360 w 1887484"/>
                <a:gd name="connsiteY83" fmla="*/ 972051 h 1904041"/>
                <a:gd name="connsiteX84" fmla="*/ 78949 w 1887484"/>
                <a:gd name="connsiteY84" fmla="*/ 911225 h 1904041"/>
                <a:gd name="connsiteX85" fmla="*/ 89740 w 1887484"/>
                <a:gd name="connsiteY85" fmla="*/ 853907 h 1904041"/>
                <a:gd name="connsiteX86" fmla="*/ 102329 w 1887484"/>
                <a:gd name="connsiteY86" fmla="*/ 800100 h 1904041"/>
                <a:gd name="connsiteX87" fmla="*/ 113119 w 1887484"/>
                <a:gd name="connsiteY87" fmla="*/ 750971 h 1904041"/>
                <a:gd name="connsiteX88" fmla="*/ 123910 w 1887484"/>
                <a:gd name="connsiteY88" fmla="*/ 705351 h 1904041"/>
                <a:gd name="connsiteX89" fmla="*/ 136499 w 1887484"/>
                <a:gd name="connsiteY89" fmla="*/ 663240 h 1904041"/>
                <a:gd name="connsiteX90" fmla="*/ 147290 w 1887484"/>
                <a:gd name="connsiteY90" fmla="*/ 624639 h 1904041"/>
                <a:gd name="connsiteX91" fmla="*/ 158081 w 1887484"/>
                <a:gd name="connsiteY91" fmla="*/ 589547 h 1904041"/>
                <a:gd name="connsiteX92" fmla="*/ 170670 w 1887484"/>
                <a:gd name="connsiteY92" fmla="*/ 555625 h 1904041"/>
                <a:gd name="connsiteX93" fmla="*/ 181461 w 1887484"/>
                <a:gd name="connsiteY93" fmla="*/ 525212 h 1904041"/>
                <a:gd name="connsiteX94" fmla="*/ 192251 w 1887484"/>
                <a:gd name="connsiteY94" fmla="*/ 495968 h 1904041"/>
                <a:gd name="connsiteX95" fmla="*/ 204841 w 1887484"/>
                <a:gd name="connsiteY95" fmla="*/ 469064 h 1904041"/>
                <a:gd name="connsiteX96" fmla="*/ 215631 w 1887484"/>
                <a:gd name="connsiteY96" fmla="*/ 442160 h 1904041"/>
                <a:gd name="connsiteX97" fmla="*/ 228221 w 1887484"/>
                <a:gd name="connsiteY97" fmla="*/ 417596 h 1904041"/>
                <a:gd name="connsiteX98" fmla="*/ 239011 w 1887484"/>
                <a:gd name="connsiteY98" fmla="*/ 393031 h 1904041"/>
                <a:gd name="connsiteX99" fmla="*/ 249802 w 1887484"/>
                <a:gd name="connsiteY99" fmla="*/ 370806 h 1904041"/>
                <a:gd name="connsiteX100" fmla="*/ 262391 w 1887484"/>
                <a:gd name="connsiteY100" fmla="*/ 348581 h 1904041"/>
                <a:gd name="connsiteX101" fmla="*/ 273182 w 1887484"/>
                <a:gd name="connsiteY101" fmla="*/ 328696 h 1904041"/>
                <a:gd name="connsiteX102" fmla="*/ 285771 w 1887484"/>
                <a:gd name="connsiteY102" fmla="*/ 308810 h 1904041"/>
                <a:gd name="connsiteX103" fmla="*/ 296562 w 1887484"/>
                <a:gd name="connsiteY103" fmla="*/ 288925 h 1904041"/>
                <a:gd name="connsiteX104" fmla="*/ 307353 w 1887484"/>
                <a:gd name="connsiteY104" fmla="*/ 271379 h 1904041"/>
                <a:gd name="connsiteX105" fmla="*/ 318143 w 1887484"/>
                <a:gd name="connsiteY105" fmla="*/ 253833 h 1904041"/>
                <a:gd name="connsiteX106" fmla="*/ 330733 w 1887484"/>
                <a:gd name="connsiteY106" fmla="*/ 237457 h 1904041"/>
                <a:gd name="connsiteX107" fmla="*/ 343322 w 1887484"/>
                <a:gd name="connsiteY107" fmla="*/ 221080 h 1904041"/>
                <a:gd name="connsiteX108" fmla="*/ 354113 w 1887484"/>
                <a:gd name="connsiteY108" fmla="*/ 205874 h 1904041"/>
                <a:gd name="connsiteX109" fmla="*/ 364903 w 1887484"/>
                <a:gd name="connsiteY109" fmla="*/ 190667 h 1904041"/>
                <a:gd name="connsiteX110" fmla="*/ 375694 w 1887484"/>
                <a:gd name="connsiteY110" fmla="*/ 176630 h 1904041"/>
                <a:gd name="connsiteX111" fmla="*/ 388283 w 1887484"/>
                <a:gd name="connsiteY111" fmla="*/ 163763 h 1904041"/>
                <a:gd name="connsiteX112" fmla="*/ 399074 w 1887484"/>
                <a:gd name="connsiteY112" fmla="*/ 150896 h 1904041"/>
                <a:gd name="connsiteX113" fmla="*/ 411663 w 1887484"/>
                <a:gd name="connsiteY113" fmla="*/ 139199 h 1904041"/>
                <a:gd name="connsiteX114" fmla="*/ 422454 w 1887484"/>
                <a:gd name="connsiteY114" fmla="*/ 127501 h 1904041"/>
                <a:gd name="connsiteX115" fmla="*/ 433245 w 1887484"/>
                <a:gd name="connsiteY115" fmla="*/ 115804 h 1904041"/>
                <a:gd name="connsiteX116" fmla="*/ 445834 w 1887484"/>
                <a:gd name="connsiteY116" fmla="*/ 105276 h 1904041"/>
                <a:gd name="connsiteX117" fmla="*/ 456624 w 1887484"/>
                <a:gd name="connsiteY117" fmla="*/ 95918 h 1904041"/>
                <a:gd name="connsiteX118" fmla="*/ 469214 w 1887484"/>
                <a:gd name="connsiteY118" fmla="*/ 86561 h 1904041"/>
                <a:gd name="connsiteX119" fmla="*/ 480004 w 1887484"/>
                <a:gd name="connsiteY119" fmla="*/ 77203 h 1904041"/>
                <a:gd name="connsiteX120" fmla="*/ 490795 w 1887484"/>
                <a:gd name="connsiteY120" fmla="*/ 69015 h 1904041"/>
                <a:gd name="connsiteX121" fmla="*/ 503384 w 1887484"/>
                <a:gd name="connsiteY121" fmla="*/ 60826 h 1904041"/>
                <a:gd name="connsiteX122" fmla="*/ 514175 w 1887484"/>
                <a:gd name="connsiteY122" fmla="*/ 53808 h 1904041"/>
                <a:gd name="connsiteX123" fmla="*/ 526764 w 1887484"/>
                <a:gd name="connsiteY123" fmla="*/ 46790 h 1904041"/>
                <a:gd name="connsiteX124" fmla="*/ 537555 w 1887484"/>
                <a:gd name="connsiteY124" fmla="*/ 39771 h 1904041"/>
                <a:gd name="connsiteX125" fmla="*/ 548346 w 1887484"/>
                <a:gd name="connsiteY125" fmla="*/ 33922 h 1904041"/>
                <a:gd name="connsiteX126" fmla="*/ 560935 w 1887484"/>
                <a:gd name="connsiteY126" fmla="*/ 28074 h 1904041"/>
                <a:gd name="connsiteX127" fmla="*/ 571726 w 1887484"/>
                <a:gd name="connsiteY127" fmla="*/ 23395 h 1904041"/>
                <a:gd name="connsiteX128" fmla="*/ 582516 w 1887484"/>
                <a:gd name="connsiteY128" fmla="*/ 18716 h 1904041"/>
                <a:gd name="connsiteX129" fmla="*/ 595106 w 1887484"/>
                <a:gd name="connsiteY129" fmla="*/ 14037 h 1904041"/>
                <a:gd name="connsiteX130" fmla="*/ 605896 w 1887484"/>
                <a:gd name="connsiteY130" fmla="*/ 11697 h 1904041"/>
                <a:gd name="connsiteX131" fmla="*/ 618485 w 1887484"/>
                <a:gd name="connsiteY131" fmla="*/ 8188 h 1904041"/>
                <a:gd name="connsiteX132" fmla="*/ 629276 w 1887484"/>
                <a:gd name="connsiteY132" fmla="*/ 5849 h 1904041"/>
                <a:gd name="connsiteX133" fmla="*/ 640067 w 1887484"/>
                <a:gd name="connsiteY133" fmla="*/ 3509 h 1904041"/>
                <a:gd name="connsiteX134" fmla="*/ 652656 w 1887484"/>
                <a:gd name="connsiteY134" fmla="*/ 2340 h 1904041"/>
                <a:gd name="connsiteX135" fmla="*/ 663447 w 1887484"/>
                <a:gd name="connsiteY135" fmla="*/ 1170 h 1904041"/>
                <a:gd name="connsiteX136" fmla="*/ 676036 w 1887484"/>
                <a:gd name="connsiteY136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778548 w 1887484"/>
                <a:gd name="connsiteY9" fmla="*/ 23395 h 1904041"/>
                <a:gd name="connsiteX10" fmla="*/ 1168813 w 1887484"/>
                <a:gd name="connsiteY10" fmla="*/ 16376 h 1904041"/>
                <a:gd name="connsiteX11" fmla="*/ 1179604 w 1887484"/>
                <a:gd name="connsiteY11" fmla="*/ 12867 h 1904041"/>
                <a:gd name="connsiteX12" fmla="*/ 1192193 w 1887484"/>
                <a:gd name="connsiteY12" fmla="*/ 8188 h 1904041"/>
                <a:gd name="connsiteX13" fmla="*/ 1202984 w 1887484"/>
                <a:gd name="connsiteY13" fmla="*/ 5849 h 1904041"/>
                <a:gd name="connsiteX14" fmla="*/ 1213774 w 1887484"/>
                <a:gd name="connsiteY14" fmla="*/ 3509 h 1904041"/>
                <a:gd name="connsiteX15" fmla="*/ 1226364 w 1887484"/>
                <a:gd name="connsiteY15" fmla="*/ 1170 h 1904041"/>
                <a:gd name="connsiteX16" fmla="*/ 1237154 w 1887484"/>
                <a:gd name="connsiteY16" fmla="*/ 1170 h 1904041"/>
                <a:gd name="connsiteX17" fmla="*/ 1249743 w 1887484"/>
                <a:gd name="connsiteY17" fmla="*/ 0 h 1904041"/>
                <a:gd name="connsiteX18" fmla="*/ 1260534 w 1887484"/>
                <a:gd name="connsiteY18" fmla="*/ 0 h 1904041"/>
                <a:gd name="connsiteX19" fmla="*/ 1271325 w 1887484"/>
                <a:gd name="connsiteY19" fmla="*/ 1170 h 1904041"/>
                <a:gd name="connsiteX20" fmla="*/ 1283914 w 1887484"/>
                <a:gd name="connsiteY20" fmla="*/ 2340 h 1904041"/>
                <a:gd name="connsiteX21" fmla="*/ 1294705 w 1887484"/>
                <a:gd name="connsiteY21" fmla="*/ 3509 h 1904041"/>
                <a:gd name="connsiteX22" fmla="*/ 1307294 w 1887484"/>
                <a:gd name="connsiteY22" fmla="*/ 5849 h 1904041"/>
                <a:gd name="connsiteX23" fmla="*/ 1318085 w 1887484"/>
                <a:gd name="connsiteY23" fmla="*/ 8188 h 1904041"/>
                <a:gd name="connsiteX24" fmla="*/ 1328875 w 1887484"/>
                <a:gd name="connsiteY24" fmla="*/ 11697 h 1904041"/>
                <a:gd name="connsiteX25" fmla="*/ 1339666 w 1887484"/>
                <a:gd name="connsiteY25" fmla="*/ 15207 h 1904041"/>
                <a:gd name="connsiteX26" fmla="*/ 1352255 w 1887484"/>
                <a:gd name="connsiteY26" fmla="*/ 19886 h 1904041"/>
                <a:gd name="connsiteX27" fmla="*/ 1363046 w 1887484"/>
                <a:gd name="connsiteY27" fmla="*/ 24565 h 1904041"/>
                <a:gd name="connsiteX28" fmla="*/ 1375635 w 1887484"/>
                <a:gd name="connsiteY28" fmla="*/ 29244 h 1904041"/>
                <a:gd name="connsiteX29" fmla="*/ 1386426 w 1887484"/>
                <a:gd name="connsiteY29" fmla="*/ 35092 h 1904041"/>
                <a:gd name="connsiteX30" fmla="*/ 1397217 w 1887484"/>
                <a:gd name="connsiteY30" fmla="*/ 40941 h 1904041"/>
                <a:gd name="connsiteX31" fmla="*/ 1409806 w 1887484"/>
                <a:gd name="connsiteY31" fmla="*/ 47959 h 1904041"/>
                <a:gd name="connsiteX32" fmla="*/ 1420597 w 1887484"/>
                <a:gd name="connsiteY32" fmla="*/ 54978 h 1904041"/>
                <a:gd name="connsiteX33" fmla="*/ 1433186 w 1887484"/>
                <a:gd name="connsiteY33" fmla="*/ 61996 h 1904041"/>
                <a:gd name="connsiteX34" fmla="*/ 1443977 w 1887484"/>
                <a:gd name="connsiteY34" fmla="*/ 70184 h 1904041"/>
                <a:gd name="connsiteX35" fmla="*/ 1454767 w 1887484"/>
                <a:gd name="connsiteY35" fmla="*/ 79542 h 1904041"/>
                <a:gd name="connsiteX36" fmla="*/ 1467357 w 1887484"/>
                <a:gd name="connsiteY36" fmla="*/ 87730 h 1904041"/>
                <a:gd name="connsiteX37" fmla="*/ 1478147 w 1887484"/>
                <a:gd name="connsiteY37" fmla="*/ 98258 h 1904041"/>
                <a:gd name="connsiteX38" fmla="*/ 1490736 w 1887484"/>
                <a:gd name="connsiteY38" fmla="*/ 107616 h 1904041"/>
                <a:gd name="connsiteX39" fmla="*/ 1501527 w 1887484"/>
                <a:gd name="connsiteY39" fmla="*/ 119313 h 1904041"/>
                <a:gd name="connsiteX40" fmla="*/ 1512318 w 1887484"/>
                <a:gd name="connsiteY40" fmla="*/ 129841 h 1904041"/>
                <a:gd name="connsiteX41" fmla="*/ 1524907 w 1887484"/>
                <a:gd name="connsiteY41" fmla="*/ 141538 h 1904041"/>
                <a:gd name="connsiteX42" fmla="*/ 1535698 w 1887484"/>
                <a:gd name="connsiteY42" fmla="*/ 154405 h 1904041"/>
                <a:gd name="connsiteX43" fmla="*/ 1546489 w 1887484"/>
                <a:gd name="connsiteY43" fmla="*/ 167272 h 1904041"/>
                <a:gd name="connsiteX44" fmla="*/ 1559078 w 1887484"/>
                <a:gd name="connsiteY44" fmla="*/ 180139 h 1904041"/>
                <a:gd name="connsiteX45" fmla="*/ 1569869 w 1887484"/>
                <a:gd name="connsiteY45" fmla="*/ 195346 h 1904041"/>
                <a:gd name="connsiteX46" fmla="*/ 1582458 w 1887484"/>
                <a:gd name="connsiteY46" fmla="*/ 210553 h 1904041"/>
                <a:gd name="connsiteX47" fmla="*/ 1593248 w 1887484"/>
                <a:gd name="connsiteY47" fmla="*/ 225759 h 1904041"/>
                <a:gd name="connsiteX48" fmla="*/ 1604039 w 1887484"/>
                <a:gd name="connsiteY48" fmla="*/ 242135 h 1904041"/>
                <a:gd name="connsiteX49" fmla="*/ 1616628 w 1887484"/>
                <a:gd name="connsiteY49" fmla="*/ 258512 h 1904041"/>
                <a:gd name="connsiteX50" fmla="*/ 1627419 w 1887484"/>
                <a:gd name="connsiteY50" fmla="*/ 277228 h 1904041"/>
                <a:gd name="connsiteX51" fmla="*/ 1640008 w 1887484"/>
                <a:gd name="connsiteY51" fmla="*/ 294774 h 1904041"/>
                <a:gd name="connsiteX52" fmla="*/ 1650799 w 1887484"/>
                <a:gd name="connsiteY52" fmla="*/ 314659 h 1904041"/>
                <a:gd name="connsiteX53" fmla="*/ 1661590 w 1887484"/>
                <a:gd name="connsiteY53" fmla="*/ 334545 h 1904041"/>
                <a:gd name="connsiteX54" fmla="*/ 1674179 w 1887484"/>
                <a:gd name="connsiteY54" fmla="*/ 356770 h 1904041"/>
                <a:gd name="connsiteX55" fmla="*/ 1684970 w 1887484"/>
                <a:gd name="connsiteY55" fmla="*/ 378995 h 1904041"/>
                <a:gd name="connsiteX56" fmla="*/ 1697559 w 1887484"/>
                <a:gd name="connsiteY56" fmla="*/ 402389 h 1904041"/>
                <a:gd name="connsiteX57" fmla="*/ 1708350 w 1887484"/>
                <a:gd name="connsiteY57" fmla="*/ 426954 h 1904041"/>
                <a:gd name="connsiteX58" fmla="*/ 1719140 w 1887484"/>
                <a:gd name="connsiteY58" fmla="*/ 452688 h 1904041"/>
                <a:gd name="connsiteX59" fmla="*/ 1729931 w 1887484"/>
                <a:gd name="connsiteY59" fmla="*/ 480762 h 1904041"/>
                <a:gd name="connsiteX60" fmla="*/ 1742520 w 1887484"/>
                <a:gd name="connsiteY60" fmla="*/ 510005 h 1904041"/>
                <a:gd name="connsiteX61" fmla="*/ 1753311 w 1887484"/>
                <a:gd name="connsiteY61" fmla="*/ 540418 h 1904041"/>
                <a:gd name="connsiteX62" fmla="*/ 1765900 w 1887484"/>
                <a:gd name="connsiteY62" fmla="*/ 573171 h 1904041"/>
                <a:gd name="connsiteX63" fmla="*/ 1776691 w 1887484"/>
                <a:gd name="connsiteY63" fmla="*/ 608263 h 1904041"/>
                <a:gd name="connsiteX64" fmla="*/ 1787482 w 1887484"/>
                <a:gd name="connsiteY64" fmla="*/ 645694 h 1904041"/>
                <a:gd name="connsiteX65" fmla="*/ 1800071 w 1887484"/>
                <a:gd name="connsiteY65" fmla="*/ 686635 h 1904041"/>
                <a:gd name="connsiteX66" fmla="*/ 1810862 w 1887484"/>
                <a:gd name="connsiteY66" fmla="*/ 731085 h 1904041"/>
                <a:gd name="connsiteX67" fmla="*/ 1823451 w 1887484"/>
                <a:gd name="connsiteY67" fmla="*/ 780214 h 1904041"/>
                <a:gd name="connsiteX68" fmla="*/ 1834242 w 1887484"/>
                <a:gd name="connsiteY68" fmla="*/ 836361 h 1904041"/>
                <a:gd name="connsiteX69" fmla="*/ 1845032 w 1887484"/>
                <a:gd name="connsiteY69" fmla="*/ 901867 h 1904041"/>
                <a:gd name="connsiteX70" fmla="*/ 1857621 w 1887484"/>
                <a:gd name="connsiteY70" fmla="*/ 980239 h 1904041"/>
                <a:gd name="connsiteX71" fmla="*/ 1868412 w 1887484"/>
                <a:gd name="connsiteY71" fmla="*/ 1084345 h 1904041"/>
                <a:gd name="connsiteX72" fmla="*/ 1881001 w 1887484"/>
                <a:gd name="connsiteY72" fmla="*/ 1256297 h 1904041"/>
                <a:gd name="connsiteX73" fmla="*/ 1885102 w 1887484"/>
                <a:gd name="connsiteY73" fmla="*/ 1335426 h 1904041"/>
                <a:gd name="connsiteX74" fmla="*/ 1887484 w 1887484"/>
                <a:gd name="connsiteY74" fmla="*/ 1903557 h 1904041"/>
                <a:gd name="connsiteX75" fmla="*/ 0 w 1887484"/>
                <a:gd name="connsiteY75" fmla="*/ 1904041 h 1904041"/>
                <a:gd name="connsiteX76" fmla="*/ 0 w 1887484"/>
                <a:gd name="connsiteY76" fmla="*/ 1482058 h 1904041"/>
                <a:gd name="connsiteX77" fmla="*/ 8809 w 1887484"/>
                <a:gd name="connsiteY77" fmla="*/ 1388477 h 1904041"/>
                <a:gd name="connsiteX78" fmla="*/ 21398 w 1887484"/>
                <a:gd name="connsiteY78" fmla="*/ 1283201 h 1904041"/>
                <a:gd name="connsiteX79" fmla="*/ 32189 w 1887484"/>
                <a:gd name="connsiteY79" fmla="*/ 1190791 h 1904041"/>
                <a:gd name="connsiteX80" fmla="*/ 44778 w 1887484"/>
                <a:gd name="connsiteY80" fmla="*/ 1110080 h 1904041"/>
                <a:gd name="connsiteX81" fmla="*/ 55569 w 1887484"/>
                <a:gd name="connsiteY81" fmla="*/ 1038726 h 1904041"/>
                <a:gd name="connsiteX82" fmla="*/ 66360 w 1887484"/>
                <a:gd name="connsiteY82" fmla="*/ 972051 h 1904041"/>
                <a:gd name="connsiteX83" fmla="*/ 78949 w 1887484"/>
                <a:gd name="connsiteY83" fmla="*/ 911225 h 1904041"/>
                <a:gd name="connsiteX84" fmla="*/ 89740 w 1887484"/>
                <a:gd name="connsiteY84" fmla="*/ 853907 h 1904041"/>
                <a:gd name="connsiteX85" fmla="*/ 102329 w 1887484"/>
                <a:gd name="connsiteY85" fmla="*/ 800100 h 1904041"/>
                <a:gd name="connsiteX86" fmla="*/ 113119 w 1887484"/>
                <a:gd name="connsiteY86" fmla="*/ 750971 h 1904041"/>
                <a:gd name="connsiteX87" fmla="*/ 123910 w 1887484"/>
                <a:gd name="connsiteY87" fmla="*/ 705351 h 1904041"/>
                <a:gd name="connsiteX88" fmla="*/ 136499 w 1887484"/>
                <a:gd name="connsiteY88" fmla="*/ 663240 h 1904041"/>
                <a:gd name="connsiteX89" fmla="*/ 147290 w 1887484"/>
                <a:gd name="connsiteY89" fmla="*/ 624639 h 1904041"/>
                <a:gd name="connsiteX90" fmla="*/ 158081 w 1887484"/>
                <a:gd name="connsiteY90" fmla="*/ 589547 h 1904041"/>
                <a:gd name="connsiteX91" fmla="*/ 170670 w 1887484"/>
                <a:gd name="connsiteY91" fmla="*/ 555625 h 1904041"/>
                <a:gd name="connsiteX92" fmla="*/ 181461 w 1887484"/>
                <a:gd name="connsiteY92" fmla="*/ 525212 h 1904041"/>
                <a:gd name="connsiteX93" fmla="*/ 192251 w 1887484"/>
                <a:gd name="connsiteY93" fmla="*/ 495968 h 1904041"/>
                <a:gd name="connsiteX94" fmla="*/ 204841 w 1887484"/>
                <a:gd name="connsiteY94" fmla="*/ 469064 h 1904041"/>
                <a:gd name="connsiteX95" fmla="*/ 215631 w 1887484"/>
                <a:gd name="connsiteY95" fmla="*/ 442160 h 1904041"/>
                <a:gd name="connsiteX96" fmla="*/ 228221 w 1887484"/>
                <a:gd name="connsiteY96" fmla="*/ 417596 h 1904041"/>
                <a:gd name="connsiteX97" fmla="*/ 239011 w 1887484"/>
                <a:gd name="connsiteY97" fmla="*/ 393031 h 1904041"/>
                <a:gd name="connsiteX98" fmla="*/ 249802 w 1887484"/>
                <a:gd name="connsiteY98" fmla="*/ 370806 h 1904041"/>
                <a:gd name="connsiteX99" fmla="*/ 262391 w 1887484"/>
                <a:gd name="connsiteY99" fmla="*/ 348581 h 1904041"/>
                <a:gd name="connsiteX100" fmla="*/ 273182 w 1887484"/>
                <a:gd name="connsiteY100" fmla="*/ 328696 h 1904041"/>
                <a:gd name="connsiteX101" fmla="*/ 285771 w 1887484"/>
                <a:gd name="connsiteY101" fmla="*/ 308810 h 1904041"/>
                <a:gd name="connsiteX102" fmla="*/ 296562 w 1887484"/>
                <a:gd name="connsiteY102" fmla="*/ 288925 h 1904041"/>
                <a:gd name="connsiteX103" fmla="*/ 307353 w 1887484"/>
                <a:gd name="connsiteY103" fmla="*/ 271379 h 1904041"/>
                <a:gd name="connsiteX104" fmla="*/ 318143 w 1887484"/>
                <a:gd name="connsiteY104" fmla="*/ 253833 h 1904041"/>
                <a:gd name="connsiteX105" fmla="*/ 330733 w 1887484"/>
                <a:gd name="connsiteY105" fmla="*/ 237457 h 1904041"/>
                <a:gd name="connsiteX106" fmla="*/ 343322 w 1887484"/>
                <a:gd name="connsiteY106" fmla="*/ 221080 h 1904041"/>
                <a:gd name="connsiteX107" fmla="*/ 354113 w 1887484"/>
                <a:gd name="connsiteY107" fmla="*/ 205874 h 1904041"/>
                <a:gd name="connsiteX108" fmla="*/ 364903 w 1887484"/>
                <a:gd name="connsiteY108" fmla="*/ 190667 h 1904041"/>
                <a:gd name="connsiteX109" fmla="*/ 375694 w 1887484"/>
                <a:gd name="connsiteY109" fmla="*/ 176630 h 1904041"/>
                <a:gd name="connsiteX110" fmla="*/ 388283 w 1887484"/>
                <a:gd name="connsiteY110" fmla="*/ 163763 h 1904041"/>
                <a:gd name="connsiteX111" fmla="*/ 399074 w 1887484"/>
                <a:gd name="connsiteY111" fmla="*/ 150896 h 1904041"/>
                <a:gd name="connsiteX112" fmla="*/ 411663 w 1887484"/>
                <a:gd name="connsiteY112" fmla="*/ 139199 h 1904041"/>
                <a:gd name="connsiteX113" fmla="*/ 422454 w 1887484"/>
                <a:gd name="connsiteY113" fmla="*/ 127501 h 1904041"/>
                <a:gd name="connsiteX114" fmla="*/ 433245 w 1887484"/>
                <a:gd name="connsiteY114" fmla="*/ 115804 h 1904041"/>
                <a:gd name="connsiteX115" fmla="*/ 445834 w 1887484"/>
                <a:gd name="connsiteY115" fmla="*/ 105276 h 1904041"/>
                <a:gd name="connsiteX116" fmla="*/ 456624 w 1887484"/>
                <a:gd name="connsiteY116" fmla="*/ 95918 h 1904041"/>
                <a:gd name="connsiteX117" fmla="*/ 469214 w 1887484"/>
                <a:gd name="connsiteY117" fmla="*/ 86561 h 1904041"/>
                <a:gd name="connsiteX118" fmla="*/ 480004 w 1887484"/>
                <a:gd name="connsiteY118" fmla="*/ 77203 h 1904041"/>
                <a:gd name="connsiteX119" fmla="*/ 490795 w 1887484"/>
                <a:gd name="connsiteY119" fmla="*/ 69015 h 1904041"/>
                <a:gd name="connsiteX120" fmla="*/ 503384 w 1887484"/>
                <a:gd name="connsiteY120" fmla="*/ 60826 h 1904041"/>
                <a:gd name="connsiteX121" fmla="*/ 514175 w 1887484"/>
                <a:gd name="connsiteY121" fmla="*/ 53808 h 1904041"/>
                <a:gd name="connsiteX122" fmla="*/ 526764 w 1887484"/>
                <a:gd name="connsiteY122" fmla="*/ 46790 h 1904041"/>
                <a:gd name="connsiteX123" fmla="*/ 537555 w 1887484"/>
                <a:gd name="connsiteY123" fmla="*/ 39771 h 1904041"/>
                <a:gd name="connsiteX124" fmla="*/ 548346 w 1887484"/>
                <a:gd name="connsiteY124" fmla="*/ 33922 h 1904041"/>
                <a:gd name="connsiteX125" fmla="*/ 560935 w 1887484"/>
                <a:gd name="connsiteY125" fmla="*/ 28074 h 1904041"/>
                <a:gd name="connsiteX126" fmla="*/ 571726 w 1887484"/>
                <a:gd name="connsiteY126" fmla="*/ 23395 h 1904041"/>
                <a:gd name="connsiteX127" fmla="*/ 582516 w 1887484"/>
                <a:gd name="connsiteY127" fmla="*/ 18716 h 1904041"/>
                <a:gd name="connsiteX128" fmla="*/ 595106 w 1887484"/>
                <a:gd name="connsiteY128" fmla="*/ 14037 h 1904041"/>
                <a:gd name="connsiteX129" fmla="*/ 605896 w 1887484"/>
                <a:gd name="connsiteY129" fmla="*/ 11697 h 1904041"/>
                <a:gd name="connsiteX130" fmla="*/ 618485 w 1887484"/>
                <a:gd name="connsiteY130" fmla="*/ 8188 h 1904041"/>
                <a:gd name="connsiteX131" fmla="*/ 629276 w 1887484"/>
                <a:gd name="connsiteY131" fmla="*/ 5849 h 1904041"/>
                <a:gd name="connsiteX132" fmla="*/ 640067 w 1887484"/>
                <a:gd name="connsiteY132" fmla="*/ 3509 h 1904041"/>
                <a:gd name="connsiteX133" fmla="*/ 652656 w 1887484"/>
                <a:gd name="connsiteY133" fmla="*/ 2340 h 1904041"/>
                <a:gd name="connsiteX134" fmla="*/ 663447 w 1887484"/>
                <a:gd name="connsiteY134" fmla="*/ 1170 h 1904041"/>
                <a:gd name="connsiteX135" fmla="*/ 676036 w 1887484"/>
                <a:gd name="connsiteY135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765959 w 1887484"/>
                <a:gd name="connsiteY8" fmla="*/ 18716 h 1904041"/>
                <a:gd name="connsiteX9" fmla="*/ 1168813 w 1887484"/>
                <a:gd name="connsiteY9" fmla="*/ 16376 h 1904041"/>
                <a:gd name="connsiteX10" fmla="*/ 1179604 w 1887484"/>
                <a:gd name="connsiteY10" fmla="*/ 12867 h 1904041"/>
                <a:gd name="connsiteX11" fmla="*/ 1192193 w 1887484"/>
                <a:gd name="connsiteY11" fmla="*/ 8188 h 1904041"/>
                <a:gd name="connsiteX12" fmla="*/ 1202984 w 1887484"/>
                <a:gd name="connsiteY12" fmla="*/ 5849 h 1904041"/>
                <a:gd name="connsiteX13" fmla="*/ 1213774 w 1887484"/>
                <a:gd name="connsiteY13" fmla="*/ 3509 h 1904041"/>
                <a:gd name="connsiteX14" fmla="*/ 1226364 w 1887484"/>
                <a:gd name="connsiteY14" fmla="*/ 1170 h 1904041"/>
                <a:gd name="connsiteX15" fmla="*/ 1237154 w 1887484"/>
                <a:gd name="connsiteY15" fmla="*/ 1170 h 1904041"/>
                <a:gd name="connsiteX16" fmla="*/ 1249743 w 1887484"/>
                <a:gd name="connsiteY16" fmla="*/ 0 h 1904041"/>
                <a:gd name="connsiteX17" fmla="*/ 1260534 w 1887484"/>
                <a:gd name="connsiteY17" fmla="*/ 0 h 1904041"/>
                <a:gd name="connsiteX18" fmla="*/ 1271325 w 1887484"/>
                <a:gd name="connsiteY18" fmla="*/ 1170 h 1904041"/>
                <a:gd name="connsiteX19" fmla="*/ 1283914 w 1887484"/>
                <a:gd name="connsiteY19" fmla="*/ 2340 h 1904041"/>
                <a:gd name="connsiteX20" fmla="*/ 1294705 w 1887484"/>
                <a:gd name="connsiteY20" fmla="*/ 3509 h 1904041"/>
                <a:gd name="connsiteX21" fmla="*/ 1307294 w 1887484"/>
                <a:gd name="connsiteY21" fmla="*/ 5849 h 1904041"/>
                <a:gd name="connsiteX22" fmla="*/ 1318085 w 1887484"/>
                <a:gd name="connsiteY22" fmla="*/ 8188 h 1904041"/>
                <a:gd name="connsiteX23" fmla="*/ 1328875 w 1887484"/>
                <a:gd name="connsiteY23" fmla="*/ 11697 h 1904041"/>
                <a:gd name="connsiteX24" fmla="*/ 1339666 w 1887484"/>
                <a:gd name="connsiteY24" fmla="*/ 15207 h 1904041"/>
                <a:gd name="connsiteX25" fmla="*/ 1352255 w 1887484"/>
                <a:gd name="connsiteY25" fmla="*/ 19886 h 1904041"/>
                <a:gd name="connsiteX26" fmla="*/ 1363046 w 1887484"/>
                <a:gd name="connsiteY26" fmla="*/ 24565 h 1904041"/>
                <a:gd name="connsiteX27" fmla="*/ 1375635 w 1887484"/>
                <a:gd name="connsiteY27" fmla="*/ 29244 h 1904041"/>
                <a:gd name="connsiteX28" fmla="*/ 1386426 w 1887484"/>
                <a:gd name="connsiteY28" fmla="*/ 35092 h 1904041"/>
                <a:gd name="connsiteX29" fmla="*/ 1397217 w 1887484"/>
                <a:gd name="connsiteY29" fmla="*/ 40941 h 1904041"/>
                <a:gd name="connsiteX30" fmla="*/ 1409806 w 1887484"/>
                <a:gd name="connsiteY30" fmla="*/ 47959 h 1904041"/>
                <a:gd name="connsiteX31" fmla="*/ 1420597 w 1887484"/>
                <a:gd name="connsiteY31" fmla="*/ 54978 h 1904041"/>
                <a:gd name="connsiteX32" fmla="*/ 1433186 w 1887484"/>
                <a:gd name="connsiteY32" fmla="*/ 61996 h 1904041"/>
                <a:gd name="connsiteX33" fmla="*/ 1443977 w 1887484"/>
                <a:gd name="connsiteY33" fmla="*/ 70184 h 1904041"/>
                <a:gd name="connsiteX34" fmla="*/ 1454767 w 1887484"/>
                <a:gd name="connsiteY34" fmla="*/ 79542 h 1904041"/>
                <a:gd name="connsiteX35" fmla="*/ 1467357 w 1887484"/>
                <a:gd name="connsiteY35" fmla="*/ 87730 h 1904041"/>
                <a:gd name="connsiteX36" fmla="*/ 1478147 w 1887484"/>
                <a:gd name="connsiteY36" fmla="*/ 98258 h 1904041"/>
                <a:gd name="connsiteX37" fmla="*/ 1490736 w 1887484"/>
                <a:gd name="connsiteY37" fmla="*/ 107616 h 1904041"/>
                <a:gd name="connsiteX38" fmla="*/ 1501527 w 1887484"/>
                <a:gd name="connsiteY38" fmla="*/ 119313 h 1904041"/>
                <a:gd name="connsiteX39" fmla="*/ 1512318 w 1887484"/>
                <a:gd name="connsiteY39" fmla="*/ 129841 h 1904041"/>
                <a:gd name="connsiteX40" fmla="*/ 1524907 w 1887484"/>
                <a:gd name="connsiteY40" fmla="*/ 141538 h 1904041"/>
                <a:gd name="connsiteX41" fmla="*/ 1535698 w 1887484"/>
                <a:gd name="connsiteY41" fmla="*/ 154405 h 1904041"/>
                <a:gd name="connsiteX42" fmla="*/ 1546489 w 1887484"/>
                <a:gd name="connsiteY42" fmla="*/ 167272 h 1904041"/>
                <a:gd name="connsiteX43" fmla="*/ 1559078 w 1887484"/>
                <a:gd name="connsiteY43" fmla="*/ 180139 h 1904041"/>
                <a:gd name="connsiteX44" fmla="*/ 1569869 w 1887484"/>
                <a:gd name="connsiteY44" fmla="*/ 195346 h 1904041"/>
                <a:gd name="connsiteX45" fmla="*/ 1582458 w 1887484"/>
                <a:gd name="connsiteY45" fmla="*/ 210553 h 1904041"/>
                <a:gd name="connsiteX46" fmla="*/ 1593248 w 1887484"/>
                <a:gd name="connsiteY46" fmla="*/ 225759 h 1904041"/>
                <a:gd name="connsiteX47" fmla="*/ 1604039 w 1887484"/>
                <a:gd name="connsiteY47" fmla="*/ 242135 h 1904041"/>
                <a:gd name="connsiteX48" fmla="*/ 1616628 w 1887484"/>
                <a:gd name="connsiteY48" fmla="*/ 258512 h 1904041"/>
                <a:gd name="connsiteX49" fmla="*/ 1627419 w 1887484"/>
                <a:gd name="connsiteY49" fmla="*/ 277228 h 1904041"/>
                <a:gd name="connsiteX50" fmla="*/ 1640008 w 1887484"/>
                <a:gd name="connsiteY50" fmla="*/ 294774 h 1904041"/>
                <a:gd name="connsiteX51" fmla="*/ 1650799 w 1887484"/>
                <a:gd name="connsiteY51" fmla="*/ 314659 h 1904041"/>
                <a:gd name="connsiteX52" fmla="*/ 1661590 w 1887484"/>
                <a:gd name="connsiteY52" fmla="*/ 334545 h 1904041"/>
                <a:gd name="connsiteX53" fmla="*/ 1674179 w 1887484"/>
                <a:gd name="connsiteY53" fmla="*/ 356770 h 1904041"/>
                <a:gd name="connsiteX54" fmla="*/ 1684970 w 1887484"/>
                <a:gd name="connsiteY54" fmla="*/ 378995 h 1904041"/>
                <a:gd name="connsiteX55" fmla="*/ 1697559 w 1887484"/>
                <a:gd name="connsiteY55" fmla="*/ 402389 h 1904041"/>
                <a:gd name="connsiteX56" fmla="*/ 1708350 w 1887484"/>
                <a:gd name="connsiteY56" fmla="*/ 426954 h 1904041"/>
                <a:gd name="connsiteX57" fmla="*/ 1719140 w 1887484"/>
                <a:gd name="connsiteY57" fmla="*/ 452688 h 1904041"/>
                <a:gd name="connsiteX58" fmla="*/ 1729931 w 1887484"/>
                <a:gd name="connsiteY58" fmla="*/ 480762 h 1904041"/>
                <a:gd name="connsiteX59" fmla="*/ 1742520 w 1887484"/>
                <a:gd name="connsiteY59" fmla="*/ 510005 h 1904041"/>
                <a:gd name="connsiteX60" fmla="*/ 1753311 w 1887484"/>
                <a:gd name="connsiteY60" fmla="*/ 540418 h 1904041"/>
                <a:gd name="connsiteX61" fmla="*/ 1765900 w 1887484"/>
                <a:gd name="connsiteY61" fmla="*/ 573171 h 1904041"/>
                <a:gd name="connsiteX62" fmla="*/ 1776691 w 1887484"/>
                <a:gd name="connsiteY62" fmla="*/ 608263 h 1904041"/>
                <a:gd name="connsiteX63" fmla="*/ 1787482 w 1887484"/>
                <a:gd name="connsiteY63" fmla="*/ 645694 h 1904041"/>
                <a:gd name="connsiteX64" fmla="*/ 1800071 w 1887484"/>
                <a:gd name="connsiteY64" fmla="*/ 686635 h 1904041"/>
                <a:gd name="connsiteX65" fmla="*/ 1810862 w 1887484"/>
                <a:gd name="connsiteY65" fmla="*/ 731085 h 1904041"/>
                <a:gd name="connsiteX66" fmla="*/ 1823451 w 1887484"/>
                <a:gd name="connsiteY66" fmla="*/ 780214 h 1904041"/>
                <a:gd name="connsiteX67" fmla="*/ 1834242 w 1887484"/>
                <a:gd name="connsiteY67" fmla="*/ 836361 h 1904041"/>
                <a:gd name="connsiteX68" fmla="*/ 1845032 w 1887484"/>
                <a:gd name="connsiteY68" fmla="*/ 901867 h 1904041"/>
                <a:gd name="connsiteX69" fmla="*/ 1857621 w 1887484"/>
                <a:gd name="connsiteY69" fmla="*/ 980239 h 1904041"/>
                <a:gd name="connsiteX70" fmla="*/ 1868412 w 1887484"/>
                <a:gd name="connsiteY70" fmla="*/ 1084345 h 1904041"/>
                <a:gd name="connsiteX71" fmla="*/ 1881001 w 1887484"/>
                <a:gd name="connsiteY71" fmla="*/ 1256297 h 1904041"/>
                <a:gd name="connsiteX72" fmla="*/ 1885102 w 1887484"/>
                <a:gd name="connsiteY72" fmla="*/ 1335426 h 1904041"/>
                <a:gd name="connsiteX73" fmla="*/ 1887484 w 1887484"/>
                <a:gd name="connsiteY73" fmla="*/ 1903557 h 1904041"/>
                <a:gd name="connsiteX74" fmla="*/ 0 w 1887484"/>
                <a:gd name="connsiteY74" fmla="*/ 1904041 h 1904041"/>
                <a:gd name="connsiteX75" fmla="*/ 0 w 1887484"/>
                <a:gd name="connsiteY75" fmla="*/ 1482058 h 1904041"/>
                <a:gd name="connsiteX76" fmla="*/ 8809 w 1887484"/>
                <a:gd name="connsiteY76" fmla="*/ 1388477 h 1904041"/>
                <a:gd name="connsiteX77" fmla="*/ 21398 w 1887484"/>
                <a:gd name="connsiteY77" fmla="*/ 1283201 h 1904041"/>
                <a:gd name="connsiteX78" fmla="*/ 32189 w 1887484"/>
                <a:gd name="connsiteY78" fmla="*/ 1190791 h 1904041"/>
                <a:gd name="connsiteX79" fmla="*/ 44778 w 1887484"/>
                <a:gd name="connsiteY79" fmla="*/ 1110080 h 1904041"/>
                <a:gd name="connsiteX80" fmla="*/ 55569 w 1887484"/>
                <a:gd name="connsiteY80" fmla="*/ 1038726 h 1904041"/>
                <a:gd name="connsiteX81" fmla="*/ 66360 w 1887484"/>
                <a:gd name="connsiteY81" fmla="*/ 972051 h 1904041"/>
                <a:gd name="connsiteX82" fmla="*/ 78949 w 1887484"/>
                <a:gd name="connsiteY82" fmla="*/ 911225 h 1904041"/>
                <a:gd name="connsiteX83" fmla="*/ 89740 w 1887484"/>
                <a:gd name="connsiteY83" fmla="*/ 853907 h 1904041"/>
                <a:gd name="connsiteX84" fmla="*/ 102329 w 1887484"/>
                <a:gd name="connsiteY84" fmla="*/ 800100 h 1904041"/>
                <a:gd name="connsiteX85" fmla="*/ 113119 w 1887484"/>
                <a:gd name="connsiteY85" fmla="*/ 750971 h 1904041"/>
                <a:gd name="connsiteX86" fmla="*/ 123910 w 1887484"/>
                <a:gd name="connsiteY86" fmla="*/ 705351 h 1904041"/>
                <a:gd name="connsiteX87" fmla="*/ 136499 w 1887484"/>
                <a:gd name="connsiteY87" fmla="*/ 663240 h 1904041"/>
                <a:gd name="connsiteX88" fmla="*/ 147290 w 1887484"/>
                <a:gd name="connsiteY88" fmla="*/ 624639 h 1904041"/>
                <a:gd name="connsiteX89" fmla="*/ 158081 w 1887484"/>
                <a:gd name="connsiteY89" fmla="*/ 589547 h 1904041"/>
                <a:gd name="connsiteX90" fmla="*/ 170670 w 1887484"/>
                <a:gd name="connsiteY90" fmla="*/ 555625 h 1904041"/>
                <a:gd name="connsiteX91" fmla="*/ 181461 w 1887484"/>
                <a:gd name="connsiteY91" fmla="*/ 525212 h 1904041"/>
                <a:gd name="connsiteX92" fmla="*/ 192251 w 1887484"/>
                <a:gd name="connsiteY92" fmla="*/ 495968 h 1904041"/>
                <a:gd name="connsiteX93" fmla="*/ 204841 w 1887484"/>
                <a:gd name="connsiteY93" fmla="*/ 469064 h 1904041"/>
                <a:gd name="connsiteX94" fmla="*/ 215631 w 1887484"/>
                <a:gd name="connsiteY94" fmla="*/ 442160 h 1904041"/>
                <a:gd name="connsiteX95" fmla="*/ 228221 w 1887484"/>
                <a:gd name="connsiteY95" fmla="*/ 417596 h 1904041"/>
                <a:gd name="connsiteX96" fmla="*/ 239011 w 1887484"/>
                <a:gd name="connsiteY96" fmla="*/ 393031 h 1904041"/>
                <a:gd name="connsiteX97" fmla="*/ 249802 w 1887484"/>
                <a:gd name="connsiteY97" fmla="*/ 370806 h 1904041"/>
                <a:gd name="connsiteX98" fmla="*/ 262391 w 1887484"/>
                <a:gd name="connsiteY98" fmla="*/ 348581 h 1904041"/>
                <a:gd name="connsiteX99" fmla="*/ 273182 w 1887484"/>
                <a:gd name="connsiteY99" fmla="*/ 328696 h 1904041"/>
                <a:gd name="connsiteX100" fmla="*/ 285771 w 1887484"/>
                <a:gd name="connsiteY100" fmla="*/ 308810 h 1904041"/>
                <a:gd name="connsiteX101" fmla="*/ 296562 w 1887484"/>
                <a:gd name="connsiteY101" fmla="*/ 288925 h 1904041"/>
                <a:gd name="connsiteX102" fmla="*/ 307353 w 1887484"/>
                <a:gd name="connsiteY102" fmla="*/ 271379 h 1904041"/>
                <a:gd name="connsiteX103" fmla="*/ 318143 w 1887484"/>
                <a:gd name="connsiteY103" fmla="*/ 253833 h 1904041"/>
                <a:gd name="connsiteX104" fmla="*/ 330733 w 1887484"/>
                <a:gd name="connsiteY104" fmla="*/ 237457 h 1904041"/>
                <a:gd name="connsiteX105" fmla="*/ 343322 w 1887484"/>
                <a:gd name="connsiteY105" fmla="*/ 221080 h 1904041"/>
                <a:gd name="connsiteX106" fmla="*/ 354113 w 1887484"/>
                <a:gd name="connsiteY106" fmla="*/ 205874 h 1904041"/>
                <a:gd name="connsiteX107" fmla="*/ 364903 w 1887484"/>
                <a:gd name="connsiteY107" fmla="*/ 190667 h 1904041"/>
                <a:gd name="connsiteX108" fmla="*/ 375694 w 1887484"/>
                <a:gd name="connsiteY108" fmla="*/ 176630 h 1904041"/>
                <a:gd name="connsiteX109" fmla="*/ 388283 w 1887484"/>
                <a:gd name="connsiteY109" fmla="*/ 163763 h 1904041"/>
                <a:gd name="connsiteX110" fmla="*/ 399074 w 1887484"/>
                <a:gd name="connsiteY110" fmla="*/ 150896 h 1904041"/>
                <a:gd name="connsiteX111" fmla="*/ 411663 w 1887484"/>
                <a:gd name="connsiteY111" fmla="*/ 139199 h 1904041"/>
                <a:gd name="connsiteX112" fmla="*/ 422454 w 1887484"/>
                <a:gd name="connsiteY112" fmla="*/ 127501 h 1904041"/>
                <a:gd name="connsiteX113" fmla="*/ 433245 w 1887484"/>
                <a:gd name="connsiteY113" fmla="*/ 115804 h 1904041"/>
                <a:gd name="connsiteX114" fmla="*/ 445834 w 1887484"/>
                <a:gd name="connsiteY114" fmla="*/ 105276 h 1904041"/>
                <a:gd name="connsiteX115" fmla="*/ 456624 w 1887484"/>
                <a:gd name="connsiteY115" fmla="*/ 95918 h 1904041"/>
                <a:gd name="connsiteX116" fmla="*/ 469214 w 1887484"/>
                <a:gd name="connsiteY116" fmla="*/ 86561 h 1904041"/>
                <a:gd name="connsiteX117" fmla="*/ 480004 w 1887484"/>
                <a:gd name="connsiteY117" fmla="*/ 77203 h 1904041"/>
                <a:gd name="connsiteX118" fmla="*/ 490795 w 1887484"/>
                <a:gd name="connsiteY118" fmla="*/ 69015 h 1904041"/>
                <a:gd name="connsiteX119" fmla="*/ 503384 w 1887484"/>
                <a:gd name="connsiteY119" fmla="*/ 60826 h 1904041"/>
                <a:gd name="connsiteX120" fmla="*/ 514175 w 1887484"/>
                <a:gd name="connsiteY120" fmla="*/ 53808 h 1904041"/>
                <a:gd name="connsiteX121" fmla="*/ 526764 w 1887484"/>
                <a:gd name="connsiteY121" fmla="*/ 46790 h 1904041"/>
                <a:gd name="connsiteX122" fmla="*/ 537555 w 1887484"/>
                <a:gd name="connsiteY122" fmla="*/ 39771 h 1904041"/>
                <a:gd name="connsiteX123" fmla="*/ 548346 w 1887484"/>
                <a:gd name="connsiteY123" fmla="*/ 33922 h 1904041"/>
                <a:gd name="connsiteX124" fmla="*/ 560935 w 1887484"/>
                <a:gd name="connsiteY124" fmla="*/ 28074 h 1904041"/>
                <a:gd name="connsiteX125" fmla="*/ 571726 w 1887484"/>
                <a:gd name="connsiteY125" fmla="*/ 23395 h 1904041"/>
                <a:gd name="connsiteX126" fmla="*/ 582516 w 1887484"/>
                <a:gd name="connsiteY126" fmla="*/ 18716 h 1904041"/>
                <a:gd name="connsiteX127" fmla="*/ 595106 w 1887484"/>
                <a:gd name="connsiteY127" fmla="*/ 14037 h 1904041"/>
                <a:gd name="connsiteX128" fmla="*/ 605896 w 1887484"/>
                <a:gd name="connsiteY128" fmla="*/ 11697 h 1904041"/>
                <a:gd name="connsiteX129" fmla="*/ 618485 w 1887484"/>
                <a:gd name="connsiteY129" fmla="*/ 8188 h 1904041"/>
                <a:gd name="connsiteX130" fmla="*/ 629276 w 1887484"/>
                <a:gd name="connsiteY130" fmla="*/ 5849 h 1904041"/>
                <a:gd name="connsiteX131" fmla="*/ 640067 w 1887484"/>
                <a:gd name="connsiteY131" fmla="*/ 3509 h 1904041"/>
                <a:gd name="connsiteX132" fmla="*/ 652656 w 1887484"/>
                <a:gd name="connsiteY132" fmla="*/ 2340 h 1904041"/>
                <a:gd name="connsiteX133" fmla="*/ 663447 w 1887484"/>
                <a:gd name="connsiteY133" fmla="*/ 1170 h 1904041"/>
                <a:gd name="connsiteX134" fmla="*/ 676036 w 1887484"/>
                <a:gd name="connsiteY134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755168 w 1887484"/>
                <a:gd name="connsiteY7" fmla="*/ 14037 h 1904041"/>
                <a:gd name="connsiteX8" fmla="*/ 1168813 w 1887484"/>
                <a:gd name="connsiteY8" fmla="*/ 16376 h 1904041"/>
                <a:gd name="connsiteX9" fmla="*/ 1179604 w 1887484"/>
                <a:gd name="connsiteY9" fmla="*/ 12867 h 1904041"/>
                <a:gd name="connsiteX10" fmla="*/ 1192193 w 1887484"/>
                <a:gd name="connsiteY10" fmla="*/ 8188 h 1904041"/>
                <a:gd name="connsiteX11" fmla="*/ 1202984 w 1887484"/>
                <a:gd name="connsiteY11" fmla="*/ 5849 h 1904041"/>
                <a:gd name="connsiteX12" fmla="*/ 1213774 w 1887484"/>
                <a:gd name="connsiteY12" fmla="*/ 3509 h 1904041"/>
                <a:gd name="connsiteX13" fmla="*/ 1226364 w 1887484"/>
                <a:gd name="connsiteY13" fmla="*/ 1170 h 1904041"/>
                <a:gd name="connsiteX14" fmla="*/ 1237154 w 1887484"/>
                <a:gd name="connsiteY14" fmla="*/ 1170 h 1904041"/>
                <a:gd name="connsiteX15" fmla="*/ 1249743 w 1887484"/>
                <a:gd name="connsiteY15" fmla="*/ 0 h 1904041"/>
                <a:gd name="connsiteX16" fmla="*/ 1260534 w 1887484"/>
                <a:gd name="connsiteY16" fmla="*/ 0 h 1904041"/>
                <a:gd name="connsiteX17" fmla="*/ 1271325 w 1887484"/>
                <a:gd name="connsiteY17" fmla="*/ 1170 h 1904041"/>
                <a:gd name="connsiteX18" fmla="*/ 1283914 w 1887484"/>
                <a:gd name="connsiteY18" fmla="*/ 2340 h 1904041"/>
                <a:gd name="connsiteX19" fmla="*/ 1294705 w 1887484"/>
                <a:gd name="connsiteY19" fmla="*/ 3509 h 1904041"/>
                <a:gd name="connsiteX20" fmla="*/ 1307294 w 1887484"/>
                <a:gd name="connsiteY20" fmla="*/ 5849 h 1904041"/>
                <a:gd name="connsiteX21" fmla="*/ 1318085 w 1887484"/>
                <a:gd name="connsiteY21" fmla="*/ 8188 h 1904041"/>
                <a:gd name="connsiteX22" fmla="*/ 1328875 w 1887484"/>
                <a:gd name="connsiteY22" fmla="*/ 11697 h 1904041"/>
                <a:gd name="connsiteX23" fmla="*/ 1339666 w 1887484"/>
                <a:gd name="connsiteY23" fmla="*/ 15207 h 1904041"/>
                <a:gd name="connsiteX24" fmla="*/ 1352255 w 1887484"/>
                <a:gd name="connsiteY24" fmla="*/ 19886 h 1904041"/>
                <a:gd name="connsiteX25" fmla="*/ 1363046 w 1887484"/>
                <a:gd name="connsiteY25" fmla="*/ 24565 h 1904041"/>
                <a:gd name="connsiteX26" fmla="*/ 1375635 w 1887484"/>
                <a:gd name="connsiteY26" fmla="*/ 29244 h 1904041"/>
                <a:gd name="connsiteX27" fmla="*/ 1386426 w 1887484"/>
                <a:gd name="connsiteY27" fmla="*/ 35092 h 1904041"/>
                <a:gd name="connsiteX28" fmla="*/ 1397217 w 1887484"/>
                <a:gd name="connsiteY28" fmla="*/ 40941 h 1904041"/>
                <a:gd name="connsiteX29" fmla="*/ 1409806 w 1887484"/>
                <a:gd name="connsiteY29" fmla="*/ 47959 h 1904041"/>
                <a:gd name="connsiteX30" fmla="*/ 1420597 w 1887484"/>
                <a:gd name="connsiteY30" fmla="*/ 54978 h 1904041"/>
                <a:gd name="connsiteX31" fmla="*/ 1433186 w 1887484"/>
                <a:gd name="connsiteY31" fmla="*/ 61996 h 1904041"/>
                <a:gd name="connsiteX32" fmla="*/ 1443977 w 1887484"/>
                <a:gd name="connsiteY32" fmla="*/ 70184 h 1904041"/>
                <a:gd name="connsiteX33" fmla="*/ 1454767 w 1887484"/>
                <a:gd name="connsiteY33" fmla="*/ 79542 h 1904041"/>
                <a:gd name="connsiteX34" fmla="*/ 1467357 w 1887484"/>
                <a:gd name="connsiteY34" fmla="*/ 87730 h 1904041"/>
                <a:gd name="connsiteX35" fmla="*/ 1478147 w 1887484"/>
                <a:gd name="connsiteY35" fmla="*/ 98258 h 1904041"/>
                <a:gd name="connsiteX36" fmla="*/ 1490736 w 1887484"/>
                <a:gd name="connsiteY36" fmla="*/ 107616 h 1904041"/>
                <a:gd name="connsiteX37" fmla="*/ 1501527 w 1887484"/>
                <a:gd name="connsiteY37" fmla="*/ 119313 h 1904041"/>
                <a:gd name="connsiteX38" fmla="*/ 1512318 w 1887484"/>
                <a:gd name="connsiteY38" fmla="*/ 129841 h 1904041"/>
                <a:gd name="connsiteX39" fmla="*/ 1524907 w 1887484"/>
                <a:gd name="connsiteY39" fmla="*/ 141538 h 1904041"/>
                <a:gd name="connsiteX40" fmla="*/ 1535698 w 1887484"/>
                <a:gd name="connsiteY40" fmla="*/ 154405 h 1904041"/>
                <a:gd name="connsiteX41" fmla="*/ 1546489 w 1887484"/>
                <a:gd name="connsiteY41" fmla="*/ 167272 h 1904041"/>
                <a:gd name="connsiteX42" fmla="*/ 1559078 w 1887484"/>
                <a:gd name="connsiteY42" fmla="*/ 180139 h 1904041"/>
                <a:gd name="connsiteX43" fmla="*/ 1569869 w 1887484"/>
                <a:gd name="connsiteY43" fmla="*/ 195346 h 1904041"/>
                <a:gd name="connsiteX44" fmla="*/ 1582458 w 1887484"/>
                <a:gd name="connsiteY44" fmla="*/ 210553 h 1904041"/>
                <a:gd name="connsiteX45" fmla="*/ 1593248 w 1887484"/>
                <a:gd name="connsiteY45" fmla="*/ 225759 h 1904041"/>
                <a:gd name="connsiteX46" fmla="*/ 1604039 w 1887484"/>
                <a:gd name="connsiteY46" fmla="*/ 242135 h 1904041"/>
                <a:gd name="connsiteX47" fmla="*/ 1616628 w 1887484"/>
                <a:gd name="connsiteY47" fmla="*/ 258512 h 1904041"/>
                <a:gd name="connsiteX48" fmla="*/ 1627419 w 1887484"/>
                <a:gd name="connsiteY48" fmla="*/ 277228 h 1904041"/>
                <a:gd name="connsiteX49" fmla="*/ 1640008 w 1887484"/>
                <a:gd name="connsiteY49" fmla="*/ 294774 h 1904041"/>
                <a:gd name="connsiteX50" fmla="*/ 1650799 w 1887484"/>
                <a:gd name="connsiteY50" fmla="*/ 314659 h 1904041"/>
                <a:gd name="connsiteX51" fmla="*/ 1661590 w 1887484"/>
                <a:gd name="connsiteY51" fmla="*/ 334545 h 1904041"/>
                <a:gd name="connsiteX52" fmla="*/ 1674179 w 1887484"/>
                <a:gd name="connsiteY52" fmla="*/ 356770 h 1904041"/>
                <a:gd name="connsiteX53" fmla="*/ 1684970 w 1887484"/>
                <a:gd name="connsiteY53" fmla="*/ 378995 h 1904041"/>
                <a:gd name="connsiteX54" fmla="*/ 1697559 w 1887484"/>
                <a:gd name="connsiteY54" fmla="*/ 402389 h 1904041"/>
                <a:gd name="connsiteX55" fmla="*/ 1708350 w 1887484"/>
                <a:gd name="connsiteY55" fmla="*/ 426954 h 1904041"/>
                <a:gd name="connsiteX56" fmla="*/ 1719140 w 1887484"/>
                <a:gd name="connsiteY56" fmla="*/ 452688 h 1904041"/>
                <a:gd name="connsiteX57" fmla="*/ 1729931 w 1887484"/>
                <a:gd name="connsiteY57" fmla="*/ 480762 h 1904041"/>
                <a:gd name="connsiteX58" fmla="*/ 1742520 w 1887484"/>
                <a:gd name="connsiteY58" fmla="*/ 510005 h 1904041"/>
                <a:gd name="connsiteX59" fmla="*/ 1753311 w 1887484"/>
                <a:gd name="connsiteY59" fmla="*/ 540418 h 1904041"/>
                <a:gd name="connsiteX60" fmla="*/ 1765900 w 1887484"/>
                <a:gd name="connsiteY60" fmla="*/ 573171 h 1904041"/>
                <a:gd name="connsiteX61" fmla="*/ 1776691 w 1887484"/>
                <a:gd name="connsiteY61" fmla="*/ 608263 h 1904041"/>
                <a:gd name="connsiteX62" fmla="*/ 1787482 w 1887484"/>
                <a:gd name="connsiteY62" fmla="*/ 645694 h 1904041"/>
                <a:gd name="connsiteX63" fmla="*/ 1800071 w 1887484"/>
                <a:gd name="connsiteY63" fmla="*/ 686635 h 1904041"/>
                <a:gd name="connsiteX64" fmla="*/ 1810862 w 1887484"/>
                <a:gd name="connsiteY64" fmla="*/ 731085 h 1904041"/>
                <a:gd name="connsiteX65" fmla="*/ 1823451 w 1887484"/>
                <a:gd name="connsiteY65" fmla="*/ 780214 h 1904041"/>
                <a:gd name="connsiteX66" fmla="*/ 1834242 w 1887484"/>
                <a:gd name="connsiteY66" fmla="*/ 836361 h 1904041"/>
                <a:gd name="connsiteX67" fmla="*/ 1845032 w 1887484"/>
                <a:gd name="connsiteY67" fmla="*/ 901867 h 1904041"/>
                <a:gd name="connsiteX68" fmla="*/ 1857621 w 1887484"/>
                <a:gd name="connsiteY68" fmla="*/ 980239 h 1904041"/>
                <a:gd name="connsiteX69" fmla="*/ 1868412 w 1887484"/>
                <a:gd name="connsiteY69" fmla="*/ 1084345 h 1904041"/>
                <a:gd name="connsiteX70" fmla="*/ 1881001 w 1887484"/>
                <a:gd name="connsiteY70" fmla="*/ 1256297 h 1904041"/>
                <a:gd name="connsiteX71" fmla="*/ 1885102 w 1887484"/>
                <a:gd name="connsiteY71" fmla="*/ 1335426 h 1904041"/>
                <a:gd name="connsiteX72" fmla="*/ 1887484 w 1887484"/>
                <a:gd name="connsiteY72" fmla="*/ 1903557 h 1904041"/>
                <a:gd name="connsiteX73" fmla="*/ 0 w 1887484"/>
                <a:gd name="connsiteY73" fmla="*/ 1904041 h 1904041"/>
                <a:gd name="connsiteX74" fmla="*/ 0 w 1887484"/>
                <a:gd name="connsiteY74" fmla="*/ 1482058 h 1904041"/>
                <a:gd name="connsiteX75" fmla="*/ 8809 w 1887484"/>
                <a:gd name="connsiteY75" fmla="*/ 1388477 h 1904041"/>
                <a:gd name="connsiteX76" fmla="*/ 21398 w 1887484"/>
                <a:gd name="connsiteY76" fmla="*/ 1283201 h 1904041"/>
                <a:gd name="connsiteX77" fmla="*/ 32189 w 1887484"/>
                <a:gd name="connsiteY77" fmla="*/ 1190791 h 1904041"/>
                <a:gd name="connsiteX78" fmla="*/ 44778 w 1887484"/>
                <a:gd name="connsiteY78" fmla="*/ 1110080 h 1904041"/>
                <a:gd name="connsiteX79" fmla="*/ 55569 w 1887484"/>
                <a:gd name="connsiteY79" fmla="*/ 1038726 h 1904041"/>
                <a:gd name="connsiteX80" fmla="*/ 66360 w 1887484"/>
                <a:gd name="connsiteY80" fmla="*/ 972051 h 1904041"/>
                <a:gd name="connsiteX81" fmla="*/ 78949 w 1887484"/>
                <a:gd name="connsiteY81" fmla="*/ 911225 h 1904041"/>
                <a:gd name="connsiteX82" fmla="*/ 89740 w 1887484"/>
                <a:gd name="connsiteY82" fmla="*/ 853907 h 1904041"/>
                <a:gd name="connsiteX83" fmla="*/ 102329 w 1887484"/>
                <a:gd name="connsiteY83" fmla="*/ 800100 h 1904041"/>
                <a:gd name="connsiteX84" fmla="*/ 113119 w 1887484"/>
                <a:gd name="connsiteY84" fmla="*/ 750971 h 1904041"/>
                <a:gd name="connsiteX85" fmla="*/ 123910 w 1887484"/>
                <a:gd name="connsiteY85" fmla="*/ 705351 h 1904041"/>
                <a:gd name="connsiteX86" fmla="*/ 136499 w 1887484"/>
                <a:gd name="connsiteY86" fmla="*/ 663240 h 1904041"/>
                <a:gd name="connsiteX87" fmla="*/ 147290 w 1887484"/>
                <a:gd name="connsiteY87" fmla="*/ 624639 h 1904041"/>
                <a:gd name="connsiteX88" fmla="*/ 158081 w 1887484"/>
                <a:gd name="connsiteY88" fmla="*/ 589547 h 1904041"/>
                <a:gd name="connsiteX89" fmla="*/ 170670 w 1887484"/>
                <a:gd name="connsiteY89" fmla="*/ 555625 h 1904041"/>
                <a:gd name="connsiteX90" fmla="*/ 181461 w 1887484"/>
                <a:gd name="connsiteY90" fmla="*/ 525212 h 1904041"/>
                <a:gd name="connsiteX91" fmla="*/ 192251 w 1887484"/>
                <a:gd name="connsiteY91" fmla="*/ 495968 h 1904041"/>
                <a:gd name="connsiteX92" fmla="*/ 204841 w 1887484"/>
                <a:gd name="connsiteY92" fmla="*/ 469064 h 1904041"/>
                <a:gd name="connsiteX93" fmla="*/ 215631 w 1887484"/>
                <a:gd name="connsiteY93" fmla="*/ 442160 h 1904041"/>
                <a:gd name="connsiteX94" fmla="*/ 228221 w 1887484"/>
                <a:gd name="connsiteY94" fmla="*/ 417596 h 1904041"/>
                <a:gd name="connsiteX95" fmla="*/ 239011 w 1887484"/>
                <a:gd name="connsiteY95" fmla="*/ 393031 h 1904041"/>
                <a:gd name="connsiteX96" fmla="*/ 249802 w 1887484"/>
                <a:gd name="connsiteY96" fmla="*/ 370806 h 1904041"/>
                <a:gd name="connsiteX97" fmla="*/ 262391 w 1887484"/>
                <a:gd name="connsiteY97" fmla="*/ 348581 h 1904041"/>
                <a:gd name="connsiteX98" fmla="*/ 273182 w 1887484"/>
                <a:gd name="connsiteY98" fmla="*/ 328696 h 1904041"/>
                <a:gd name="connsiteX99" fmla="*/ 285771 w 1887484"/>
                <a:gd name="connsiteY99" fmla="*/ 308810 h 1904041"/>
                <a:gd name="connsiteX100" fmla="*/ 296562 w 1887484"/>
                <a:gd name="connsiteY100" fmla="*/ 288925 h 1904041"/>
                <a:gd name="connsiteX101" fmla="*/ 307353 w 1887484"/>
                <a:gd name="connsiteY101" fmla="*/ 271379 h 1904041"/>
                <a:gd name="connsiteX102" fmla="*/ 318143 w 1887484"/>
                <a:gd name="connsiteY102" fmla="*/ 253833 h 1904041"/>
                <a:gd name="connsiteX103" fmla="*/ 330733 w 1887484"/>
                <a:gd name="connsiteY103" fmla="*/ 237457 h 1904041"/>
                <a:gd name="connsiteX104" fmla="*/ 343322 w 1887484"/>
                <a:gd name="connsiteY104" fmla="*/ 221080 h 1904041"/>
                <a:gd name="connsiteX105" fmla="*/ 354113 w 1887484"/>
                <a:gd name="connsiteY105" fmla="*/ 205874 h 1904041"/>
                <a:gd name="connsiteX106" fmla="*/ 364903 w 1887484"/>
                <a:gd name="connsiteY106" fmla="*/ 190667 h 1904041"/>
                <a:gd name="connsiteX107" fmla="*/ 375694 w 1887484"/>
                <a:gd name="connsiteY107" fmla="*/ 176630 h 1904041"/>
                <a:gd name="connsiteX108" fmla="*/ 388283 w 1887484"/>
                <a:gd name="connsiteY108" fmla="*/ 163763 h 1904041"/>
                <a:gd name="connsiteX109" fmla="*/ 399074 w 1887484"/>
                <a:gd name="connsiteY109" fmla="*/ 150896 h 1904041"/>
                <a:gd name="connsiteX110" fmla="*/ 411663 w 1887484"/>
                <a:gd name="connsiteY110" fmla="*/ 139199 h 1904041"/>
                <a:gd name="connsiteX111" fmla="*/ 422454 w 1887484"/>
                <a:gd name="connsiteY111" fmla="*/ 127501 h 1904041"/>
                <a:gd name="connsiteX112" fmla="*/ 433245 w 1887484"/>
                <a:gd name="connsiteY112" fmla="*/ 115804 h 1904041"/>
                <a:gd name="connsiteX113" fmla="*/ 445834 w 1887484"/>
                <a:gd name="connsiteY113" fmla="*/ 105276 h 1904041"/>
                <a:gd name="connsiteX114" fmla="*/ 456624 w 1887484"/>
                <a:gd name="connsiteY114" fmla="*/ 95918 h 1904041"/>
                <a:gd name="connsiteX115" fmla="*/ 469214 w 1887484"/>
                <a:gd name="connsiteY115" fmla="*/ 86561 h 1904041"/>
                <a:gd name="connsiteX116" fmla="*/ 480004 w 1887484"/>
                <a:gd name="connsiteY116" fmla="*/ 77203 h 1904041"/>
                <a:gd name="connsiteX117" fmla="*/ 490795 w 1887484"/>
                <a:gd name="connsiteY117" fmla="*/ 69015 h 1904041"/>
                <a:gd name="connsiteX118" fmla="*/ 503384 w 1887484"/>
                <a:gd name="connsiteY118" fmla="*/ 60826 h 1904041"/>
                <a:gd name="connsiteX119" fmla="*/ 514175 w 1887484"/>
                <a:gd name="connsiteY119" fmla="*/ 53808 h 1904041"/>
                <a:gd name="connsiteX120" fmla="*/ 526764 w 1887484"/>
                <a:gd name="connsiteY120" fmla="*/ 46790 h 1904041"/>
                <a:gd name="connsiteX121" fmla="*/ 537555 w 1887484"/>
                <a:gd name="connsiteY121" fmla="*/ 39771 h 1904041"/>
                <a:gd name="connsiteX122" fmla="*/ 548346 w 1887484"/>
                <a:gd name="connsiteY122" fmla="*/ 33922 h 1904041"/>
                <a:gd name="connsiteX123" fmla="*/ 560935 w 1887484"/>
                <a:gd name="connsiteY123" fmla="*/ 28074 h 1904041"/>
                <a:gd name="connsiteX124" fmla="*/ 571726 w 1887484"/>
                <a:gd name="connsiteY124" fmla="*/ 23395 h 1904041"/>
                <a:gd name="connsiteX125" fmla="*/ 582516 w 1887484"/>
                <a:gd name="connsiteY125" fmla="*/ 18716 h 1904041"/>
                <a:gd name="connsiteX126" fmla="*/ 595106 w 1887484"/>
                <a:gd name="connsiteY126" fmla="*/ 14037 h 1904041"/>
                <a:gd name="connsiteX127" fmla="*/ 605896 w 1887484"/>
                <a:gd name="connsiteY127" fmla="*/ 11697 h 1904041"/>
                <a:gd name="connsiteX128" fmla="*/ 618485 w 1887484"/>
                <a:gd name="connsiteY128" fmla="*/ 8188 h 1904041"/>
                <a:gd name="connsiteX129" fmla="*/ 629276 w 1887484"/>
                <a:gd name="connsiteY129" fmla="*/ 5849 h 1904041"/>
                <a:gd name="connsiteX130" fmla="*/ 640067 w 1887484"/>
                <a:gd name="connsiteY130" fmla="*/ 3509 h 1904041"/>
                <a:gd name="connsiteX131" fmla="*/ 652656 w 1887484"/>
                <a:gd name="connsiteY131" fmla="*/ 2340 h 1904041"/>
                <a:gd name="connsiteX132" fmla="*/ 663447 w 1887484"/>
                <a:gd name="connsiteY132" fmla="*/ 1170 h 1904041"/>
                <a:gd name="connsiteX133" fmla="*/ 676036 w 1887484"/>
                <a:gd name="connsiteY133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79604 w 1887484"/>
                <a:gd name="connsiteY8" fmla="*/ 12867 h 1904041"/>
                <a:gd name="connsiteX9" fmla="*/ 1192193 w 1887484"/>
                <a:gd name="connsiteY9" fmla="*/ 8188 h 1904041"/>
                <a:gd name="connsiteX10" fmla="*/ 1202984 w 1887484"/>
                <a:gd name="connsiteY10" fmla="*/ 5849 h 1904041"/>
                <a:gd name="connsiteX11" fmla="*/ 1213774 w 1887484"/>
                <a:gd name="connsiteY11" fmla="*/ 3509 h 1904041"/>
                <a:gd name="connsiteX12" fmla="*/ 1226364 w 1887484"/>
                <a:gd name="connsiteY12" fmla="*/ 1170 h 1904041"/>
                <a:gd name="connsiteX13" fmla="*/ 1237154 w 1887484"/>
                <a:gd name="connsiteY13" fmla="*/ 1170 h 1904041"/>
                <a:gd name="connsiteX14" fmla="*/ 1249743 w 1887484"/>
                <a:gd name="connsiteY14" fmla="*/ 0 h 1904041"/>
                <a:gd name="connsiteX15" fmla="*/ 1260534 w 1887484"/>
                <a:gd name="connsiteY15" fmla="*/ 0 h 1904041"/>
                <a:gd name="connsiteX16" fmla="*/ 1271325 w 1887484"/>
                <a:gd name="connsiteY16" fmla="*/ 1170 h 1904041"/>
                <a:gd name="connsiteX17" fmla="*/ 1283914 w 1887484"/>
                <a:gd name="connsiteY17" fmla="*/ 2340 h 1904041"/>
                <a:gd name="connsiteX18" fmla="*/ 1294705 w 1887484"/>
                <a:gd name="connsiteY18" fmla="*/ 3509 h 1904041"/>
                <a:gd name="connsiteX19" fmla="*/ 1307294 w 1887484"/>
                <a:gd name="connsiteY19" fmla="*/ 5849 h 1904041"/>
                <a:gd name="connsiteX20" fmla="*/ 1318085 w 1887484"/>
                <a:gd name="connsiteY20" fmla="*/ 8188 h 1904041"/>
                <a:gd name="connsiteX21" fmla="*/ 1328875 w 1887484"/>
                <a:gd name="connsiteY21" fmla="*/ 11697 h 1904041"/>
                <a:gd name="connsiteX22" fmla="*/ 1339666 w 1887484"/>
                <a:gd name="connsiteY22" fmla="*/ 15207 h 1904041"/>
                <a:gd name="connsiteX23" fmla="*/ 1352255 w 1887484"/>
                <a:gd name="connsiteY23" fmla="*/ 19886 h 1904041"/>
                <a:gd name="connsiteX24" fmla="*/ 1363046 w 1887484"/>
                <a:gd name="connsiteY24" fmla="*/ 24565 h 1904041"/>
                <a:gd name="connsiteX25" fmla="*/ 1375635 w 1887484"/>
                <a:gd name="connsiteY25" fmla="*/ 29244 h 1904041"/>
                <a:gd name="connsiteX26" fmla="*/ 1386426 w 1887484"/>
                <a:gd name="connsiteY26" fmla="*/ 35092 h 1904041"/>
                <a:gd name="connsiteX27" fmla="*/ 1397217 w 1887484"/>
                <a:gd name="connsiteY27" fmla="*/ 40941 h 1904041"/>
                <a:gd name="connsiteX28" fmla="*/ 1409806 w 1887484"/>
                <a:gd name="connsiteY28" fmla="*/ 47959 h 1904041"/>
                <a:gd name="connsiteX29" fmla="*/ 1420597 w 1887484"/>
                <a:gd name="connsiteY29" fmla="*/ 54978 h 1904041"/>
                <a:gd name="connsiteX30" fmla="*/ 1433186 w 1887484"/>
                <a:gd name="connsiteY30" fmla="*/ 61996 h 1904041"/>
                <a:gd name="connsiteX31" fmla="*/ 1443977 w 1887484"/>
                <a:gd name="connsiteY31" fmla="*/ 70184 h 1904041"/>
                <a:gd name="connsiteX32" fmla="*/ 1454767 w 1887484"/>
                <a:gd name="connsiteY32" fmla="*/ 79542 h 1904041"/>
                <a:gd name="connsiteX33" fmla="*/ 1467357 w 1887484"/>
                <a:gd name="connsiteY33" fmla="*/ 87730 h 1904041"/>
                <a:gd name="connsiteX34" fmla="*/ 1478147 w 1887484"/>
                <a:gd name="connsiteY34" fmla="*/ 98258 h 1904041"/>
                <a:gd name="connsiteX35" fmla="*/ 1490736 w 1887484"/>
                <a:gd name="connsiteY35" fmla="*/ 107616 h 1904041"/>
                <a:gd name="connsiteX36" fmla="*/ 1501527 w 1887484"/>
                <a:gd name="connsiteY36" fmla="*/ 119313 h 1904041"/>
                <a:gd name="connsiteX37" fmla="*/ 1512318 w 1887484"/>
                <a:gd name="connsiteY37" fmla="*/ 129841 h 1904041"/>
                <a:gd name="connsiteX38" fmla="*/ 1524907 w 1887484"/>
                <a:gd name="connsiteY38" fmla="*/ 141538 h 1904041"/>
                <a:gd name="connsiteX39" fmla="*/ 1535698 w 1887484"/>
                <a:gd name="connsiteY39" fmla="*/ 154405 h 1904041"/>
                <a:gd name="connsiteX40" fmla="*/ 1546489 w 1887484"/>
                <a:gd name="connsiteY40" fmla="*/ 167272 h 1904041"/>
                <a:gd name="connsiteX41" fmla="*/ 1559078 w 1887484"/>
                <a:gd name="connsiteY41" fmla="*/ 180139 h 1904041"/>
                <a:gd name="connsiteX42" fmla="*/ 1569869 w 1887484"/>
                <a:gd name="connsiteY42" fmla="*/ 195346 h 1904041"/>
                <a:gd name="connsiteX43" fmla="*/ 1582458 w 1887484"/>
                <a:gd name="connsiteY43" fmla="*/ 210553 h 1904041"/>
                <a:gd name="connsiteX44" fmla="*/ 1593248 w 1887484"/>
                <a:gd name="connsiteY44" fmla="*/ 225759 h 1904041"/>
                <a:gd name="connsiteX45" fmla="*/ 1604039 w 1887484"/>
                <a:gd name="connsiteY45" fmla="*/ 242135 h 1904041"/>
                <a:gd name="connsiteX46" fmla="*/ 1616628 w 1887484"/>
                <a:gd name="connsiteY46" fmla="*/ 258512 h 1904041"/>
                <a:gd name="connsiteX47" fmla="*/ 1627419 w 1887484"/>
                <a:gd name="connsiteY47" fmla="*/ 277228 h 1904041"/>
                <a:gd name="connsiteX48" fmla="*/ 1640008 w 1887484"/>
                <a:gd name="connsiteY48" fmla="*/ 294774 h 1904041"/>
                <a:gd name="connsiteX49" fmla="*/ 1650799 w 1887484"/>
                <a:gd name="connsiteY49" fmla="*/ 314659 h 1904041"/>
                <a:gd name="connsiteX50" fmla="*/ 1661590 w 1887484"/>
                <a:gd name="connsiteY50" fmla="*/ 334545 h 1904041"/>
                <a:gd name="connsiteX51" fmla="*/ 1674179 w 1887484"/>
                <a:gd name="connsiteY51" fmla="*/ 356770 h 1904041"/>
                <a:gd name="connsiteX52" fmla="*/ 1684970 w 1887484"/>
                <a:gd name="connsiteY52" fmla="*/ 378995 h 1904041"/>
                <a:gd name="connsiteX53" fmla="*/ 1697559 w 1887484"/>
                <a:gd name="connsiteY53" fmla="*/ 402389 h 1904041"/>
                <a:gd name="connsiteX54" fmla="*/ 1708350 w 1887484"/>
                <a:gd name="connsiteY54" fmla="*/ 426954 h 1904041"/>
                <a:gd name="connsiteX55" fmla="*/ 1719140 w 1887484"/>
                <a:gd name="connsiteY55" fmla="*/ 452688 h 1904041"/>
                <a:gd name="connsiteX56" fmla="*/ 1729931 w 1887484"/>
                <a:gd name="connsiteY56" fmla="*/ 480762 h 1904041"/>
                <a:gd name="connsiteX57" fmla="*/ 1742520 w 1887484"/>
                <a:gd name="connsiteY57" fmla="*/ 510005 h 1904041"/>
                <a:gd name="connsiteX58" fmla="*/ 1753311 w 1887484"/>
                <a:gd name="connsiteY58" fmla="*/ 540418 h 1904041"/>
                <a:gd name="connsiteX59" fmla="*/ 1765900 w 1887484"/>
                <a:gd name="connsiteY59" fmla="*/ 573171 h 1904041"/>
                <a:gd name="connsiteX60" fmla="*/ 1776691 w 1887484"/>
                <a:gd name="connsiteY60" fmla="*/ 608263 h 1904041"/>
                <a:gd name="connsiteX61" fmla="*/ 1787482 w 1887484"/>
                <a:gd name="connsiteY61" fmla="*/ 645694 h 1904041"/>
                <a:gd name="connsiteX62" fmla="*/ 1800071 w 1887484"/>
                <a:gd name="connsiteY62" fmla="*/ 686635 h 1904041"/>
                <a:gd name="connsiteX63" fmla="*/ 1810862 w 1887484"/>
                <a:gd name="connsiteY63" fmla="*/ 731085 h 1904041"/>
                <a:gd name="connsiteX64" fmla="*/ 1823451 w 1887484"/>
                <a:gd name="connsiteY64" fmla="*/ 780214 h 1904041"/>
                <a:gd name="connsiteX65" fmla="*/ 1834242 w 1887484"/>
                <a:gd name="connsiteY65" fmla="*/ 836361 h 1904041"/>
                <a:gd name="connsiteX66" fmla="*/ 1845032 w 1887484"/>
                <a:gd name="connsiteY66" fmla="*/ 901867 h 1904041"/>
                <a:gd name="connsiteX67" fmla="*/ 1857621 w 1887484"/>
                <a:gd name="connsiteY67" fmla="*/ 980239 h 1904041"/>
                <a:gd name="connsiteX68" fmla="*/ 1868412 w 1887484"/>
                <a:gd name="connsiteY68" fmla="*/ 1084345 h 1904041"/>
                <a:gd name="connsiteX69" fmla="*/ 1881001 w 1887484"/>
                <a:gd name="connsiteY69" fmla="*/ 1256297 h 1904041"/>
                <a:gd name="connsiteX70" fmla="*/ 1885102 w 1887484"/>
                <a:gd name="connsiteY70" fmla="*/ 1335426 h 1904041"/>
                <a:gd name="connsiteX71" fmla="*/ 1887484 w 1887484"/>
                <a:gd name="connsiteY71" fmla="*/ 1903557 h 1904041"/>
                <a:gd name="connsiteX72" fmla="*/ 0 w 1887484"/>
                <a:gd name="connsiteY72" fmla="*/ 1904041 h 1904041"/>
                <a:gd name="connsiteX73" fmla="*/ 0 w 1887484"/>
                <a:gd name="connsiteY73" fmla="*/ 1482058 h 1904041"/>
                <a:gd name="connsiteX74" fmla="*/ 8809 w 1887484"/>
                <a:gd name="connsiteY74" fmla="*/ 1388477 h 1904041"/>
                <a:gd name="connsiteX75" fmla="*/ 21398 w 1887484"/>
                <a:gd name="connsiteY75" fmla="*/ 1283201 h 1904041"/>
                <a:gd name="connsiteX76" fmla="*/ 32189 w 1887484"/>
                <a:gd name="connsiteY76" fmla="*/ 1190791 h 1904041"/>
                <a:gd name="connsiteX77" fmla="*/ 44778 w 1887484"/>
                <a:gd name="connsiteY77" fmla="*/ 1110080 h 1904041"/>
                <a:gd name="connsiteX78" fmla="*/ 55569 w 1887484"/>
                <a:gd name="connsiteY78" fmla="*/ 1038726 h 1904041"/>
                <a:gd name="connsiteX79" fmla="*/ 66360 w 1887484"/>
                <a:gd name="connsiteY79" fmla="*/ 972051 h 1904041"/>
                <a:gd name="connsiteX80" fmla="*/ 78949 w 1887484"/>
                <a:gd name="connsiteY80" fmla="*/ 911225 h 1904041"/>
                <a:gd name="connsiteX81" fmla="*/ 89740 w 1887484"/>
                <a:gd name="connsiteY81" fmla="*/ 853907 h 1904041"/>
                <a:gd name="connsiteX82" fmla="*/ 102329 w 1887484"/>
                <a:gd name="connsiteY82" fmla="*/ 800100 h 1904041"/>
                <a:gd name="connsiteX83" fmla="*/ 113119 w 1887484"/>
                <a:gd name="connsiteY83" fmla="*/ 750971 h 1904041"/>
                <a:gd name="connsiteX84" fmla="*/ 123910 w 1887484"/>
                <a:gd name="connsiteY84" fmla="*/ 705351 h 1904041"/>
                <a:gd name="connsiteX85" fmla="*/ 136499 w 1887484"/>
                <a:gd name="connsiteY85" fmla="*/ 663240 h 1904041"/>
                <a:gd name="connsiteX86" fmla="*/ 147290 w 1887484"/>
                <a:gd name="connsiteY86" fmla="*/ 624639 h 1904041"/>
                <a:gd name="connsiteX87" fmla="*/ 158081 w 1887484"/>
                <a:gd name="connsiteY87" fmla="*/ 589547 h 1904041"/>
                <a:gd name="connsiteX88" fmla="*/ 170670 w 1887484"/>
                <a:gd name="connsiteY88" fmla="*/ 555625 h 1904041"/>
                <a:gd name="connsiteX89" fmla="*/ 181461 w 1887484"/>
                <a:gd name="connsiteY89" fmla="*/ 525212 h 1904041"/>
                <a:gd name="connsiteX90" fmla="*/ 192251 w 1887484"/>
                <a:gd name="connsiteY90" fmla="*/ 495968 h 1904041"/>
                <a:gd name="connsiteX91" fmla="*/ 204841 w 1887484"/>
                <a:gd name="connsiteY91" fmla="*/ 469064 h 1904041"/>
                <a:gd name="connsiteX92" fmla="*/ 215631 w 1887484"/>
                <a:gd name="connsiteY92" fmla="*/ 442160 h 1904041"/>
                <a:gd name="connsiteX93" fmla="*/ 228221 w 1887484"/>
                <a:gd name="connsiteY93" fmla="*/ 417596 h 1904041"/>
                <a:gd name="connsiteX94" fmla="*/ 239011 w 1887484"/>
                <a:gd name="connsiteY94" fmla="*/ 393031 h 1904041"/>
                <a:gd name="connsiteX95" fmla="*/ 249802 w 1887484"/>
                <a:gd name="connsiteY95" fmla="*/ 370806 h 1904041"/>
                <a:gd name="connsiteX96" fmla="*/ 262391 w 1887484"/>
                <a:gd name="connsiteY96" fmla="*/ 348581 h 1904041"/>
                <a:gd name="connsiteX97" fmla="*/ 273182 w 1887484"/>
                <a:gd name="connsiteY97" fmla="*/ 328696 h 1904041"/>
                <a:gd name="connsiteX98" fmla="*/ 285771 w 1887484"/>
                <a:gd name="connsiteY98" fmla="*/ 308810 h 1904041"/>
                <a:gd name="connsiteX99" fmla="*/ 296562 w 1887484"/>
                <a:gd name="connsiteY99" fmla="*/ 288925 h 1904041"/>
                <a:gd name="connsiteX100" fmla="*/ 307353 w 1887484"/>
                <a:gd name="connsiteY100" fmla="*/ 271379 h 1904041"/>
                <a:gd name="connsiteX101" fmla="*/ 318143 w 1887484"/>
                <a:gd name="connsiteY101" fmla="*/ 253833 h 1904041"/>
                <a:gd name="connsiteX102" fmla="*/ 330733 w 1887484"/>
                <a:gd name="connsiteY102" fmla="*/ 237457 h 1904041"/>
                <a:gd name="connsiteX103" fmla="*/ 343322 w 1887484"/>
                <a:gd name="connsiteY103" fmla="*/ 221080 h 1904041"/>
                <a:gd name="connsiteX104" fmla="*/ 354113 w 1887484"/>
                <a:gd name="connsiteY104" fmla="*/ 205874 h 1904041"/>
                <a:gd name="connsiteX105" fmla="*/ 364903 w 1887484"/>
                <a:gd name="connsiteY105" fmla="*/ 190667 h 1904041"/>
                <a:gd name="connsiteX106" fmla="*/ 375694 w 1887484"/>
                <a:gd name="connsiteY106" fmla="*/ 176630 h 1904041"/>
                <a:gd name="connsiteX107" fmla="*/ 388283 w 1887484"/>
                <a:gd name="connsiteY107" fmla="*/ 163763 h 1904041"/>
                <a:gd name="connsiteX108" fmla="*/ 399074 w 1887484"/>
                <a:gd name="connsiteY108" fmla="*/ 150896 h 1904041"/>
                <a:gd name="connsiteX109" fmla="*/ 411663 w 1887484"/>
                <a:gd name="connsiteY109" fmla="*/ 139199 h 1904041"/>
                <a:gd name="connsiteX110" fmla="*/ 422454 w 1887484"/>
                <a:gd name="connsiteY110" fmla="*/ 127501 h 1904041"/>
                <a:gd name="connsiteX111" fmla="*/ 433245 w 1887484"/>
                <a:gd name="connsiteY111" fmla="*/ 115804 h 1904041"/>
                <a:gd name="connsiteX112" fmla="*/ 445834 w 1887484"/>
                <a:gd name="connsiteY112" fmla="*/ 105276 h 1904041"/>
                <a:gd name="connsiteX113" fmla="*/ 456624 w 1887484"/>
                <a:gd name="connsiteY113" fmla="*/ 95918 h 1904041"/>
                <a:gd name="connsiteX114" fmla="*/ 469214 w 1887484"/>
                <a:gd name="connsiteY114" fmla="*/ 86561 h 1904041"/>
                <a:gd name="connsiteX115" fmla="*/ 480004 w 1887484"/>
                <a:gd name="connsiteY115" fmla="*/ 77203 h 1904041"/>
                <a:gd name="connsiteX116" fmla="*/ 490795 w 1887484"/>
                <a:gd name="connsiteY116" fmla="*/ 69015 h 1904041"/>
                <a:gd name="connsiteX117" fmla="*/ 503384 w 1887484"/>
                <a:gd name="connsiteY117" fmla="*/ 60826 h 1904041"/>
                <a:gd name="connsiteX118" fmla="*/ 514175 w 1887484"/>
                <a:gd name="connsiteY118" fmla="*/ 53808 h 1904041"/>
                <a:gd name="connsiteX119" fmla="*/ 526764 w 1887484"/>
                <a:gd name="connsiteY119" fmla="*/ 46790 h 1904041"/>
                <a:gd name="connsiteX120" fmla="*/ 537555 w 1887484"/>
                <a:gd name="connsiteY120" fmla="*/ 39771 h 1904041"/>
                <a:gd name="connsiteX121" fmla="*/ 548346 w 1887484"/>
                <a:gd name="connsiteY121" fmla="*/ 33922 h 1904041"/>
                <a:gd name="connsiteX122" fmla="*/ 560935 w 1887484"/>
                <a:gd name="connsiteY122" fmla="*/ 28074 h 1904041"/>
                <a:gd name="connsiteX123" fmla="*/ 571726 w 1887484"/>
                <a:gd name="connsiteY123" fmla="*/ 23395 h 1904041"/>
                <a:gd name="connsiteX124" fmla="*/ 582516 w 1887484"/>
                <a:gd name="connsiteY124" fmla="*/ 18716 h 1904041"/>
                <a:gd name="connsiteX125" fmla="*/ 595106 w 1887484"/>
                <a:gd name="connsiteY125" fmla="*/ 14037 h 1904041"/>
                <a:gd name="connsiteX126" fmla="*/ 605896 w 1887484"/>
                <a:gd name="connsiteY126" fmla="*/ 11697 h 1904041"/>
                <a:gd name="connsiteX127" fmla="*/ 618485 w 1887484"/>
                <a:gd name="connsiteY127" fmla="*/ 8188 h 1904041"/>
                <a:gd name="connsiteX128" fmla="*/ 629276 w 1887484"/>
                <a:gd name="connsiteY128" fmla="*/ 5849 h 1904041"/>
                <a:gd name="connsiteX129" fmla="*/ 640067 w 1887484"/>
                <a:gd name="connsiteY129" fmla="*/ 3509 h 1904041"/>
                <a:gd name="connsiteX130" fmla="*/ 652656 w 1887484"/>
                <a:gd name="connsiteY130" fmla="*/ 2340 h 1904041"/>
                <a:gd name="connsiteX131" fmla="*/ 663447 w 1887484"/>
                <a:gd name="connsiteY131" fmla="*/ 1170 h 1904041"/>
                <a:gd name="connsiteX132" fmla="*/ 676036 w 1887484"/>
                <a:gd name="connsiteY132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68813 w 1887484"/>
                <a:gd name="connsiteY7" fmla="*/ 16376 h 1904041"/>
                <a:gd name="connsiteX8" fmla="*/ 1192193 w 1887484"/>
                <a:gd name="connsiteY8" fmla="*/ 8188 h 1904041"/>
                <a:gd name="connsiteX9" fmla="*/ 1202984 w 1887484"/>
                <a:gd name="connsiteY9" fmla="*/ 5849 h 1904041"/>
                <a:gd name="connsiteX10" fmla="*/ 1213774 w 1887484"/>
                <a:gd name="connsiteY10" fmla="*/ 3509 h 1904041"/>
                <a:gd name="connsiteX11" fmla="*/ 1226364 w 1887484"/>
                <a:gd name="connsiteY11" fmla="*/ 1170 h 1904041"/>
                <a:gd name="connsiteX12" fmla="*/ 1237154 w 1887484"/>
                <a:gd name="connsiteY12" fmla="*/ 1170 h 1904041"/>
                <a:gd name="connsiteX13" fmla="*/ 1249743 w 1887484"/>
                <a:gd name="connsiteY13" fmla="*/ 0 h 1904041"/>
                <a:gd name="connsiteX14" fmla="*/ 1260534 w 1887484"/>
                <a:gd name="connsiteY14" fmla="*/ 0 h 1904041"/>
                <a:gd name="connsiteX15" fmla="*/ 1271325 w 1887484"/>
                <a:gd name="connsiteY15" fmla="*/ 1170 h 1904041"/>
                <a:gd name="connsiteX16" fmla="*/ 1283914 w 1887484"/>
                <a:gd name="connsiteY16" fmla="*/ 2340 h 1904041"/>
                <a:gd name="connsiteX17" fmla="*/ 1294705 w 1887484"/>
                <a:gd name="connsiteY17" fmla="*/ 3509 h 1904041"/>
                <a:gd name="connsiteX18" fmla="*/ 1307294 w 1887484"/>
                <a:gd name="connsiteY18" fmla="*/ 5849 h 1904041"/>
                <a:gd name="connsiteX19" fmla="*/ 1318085 w 1887484"/>
                <a:gd name="connsiteY19" fmla="*/ 8188 h 1904041"/>
                <a:gd name="connsiteX20" fmla="*/ 1328875 w 1887484"/>
                <a:gd name="connsiteY20" fmla="*/ 11697 h 1904041"/>
                <a:gd name="connsiteX21" fmla="*/ 1339666 w 1887484"/>
                <a:gd name="connsiteY21" fmla="*/ 15207 h 1904041"/>
                <a:gd name="connsiteX22" fmla="*/ 1352255 w 1887484"/>
                <a:gd name="connsiteY22" fmla="*/ 19886 h 1904041"/>
                <a:gd name="connsiteX23" fmla="*/ 1363046 w 1887484"/>
                <a:gd name="connsiteY23" fmla="*/ 24565 h 1904041"/>
                <a:gd name="connsiteX24" fmla="*/ 1375635 w 1887484"/>
                <a:gd name="connsiteY24" fmla="*/ 29244 h 1904041"/>
                <a:gd name="connsiteX25" fmla="*/ 1386426 w 1887484"/>
                <a:gd name="connsiteY25" fmla="*/ 35092 h 1904041"/>
                <a:gd name="connsiteX26" fmla="*/ 1397217 w 1887484"/>
                <a:gd name="connsiteY26" fmla="*/ 40941 h 1904041"/>
                <a:gd name="connsiteX27" fmla="*/ 1409806 w 1887484"/>
                <a:gd name="connsiteY27" fmla="*/ 47959 h 1904041"/>
                <a:gd name="connsiteX28" fmla="*/ 1420597 w 1887484"/>
                <a:gd name="connsiteY28" fmla="*/ 54978 h 1904041"/>
                <a:gd name="connsiteX29" fmla="*/ 1433186 w 1887484"/>
                <a:gd name="connsiteY29" fmla="*/ 61996 h 1904041"/>
                <a:gd name="connsiteX30" fmla="*/ 1443977 w 1887484"/>
                <a:gd name="connsiteY30" fmla="*/ 70184 h 1904041"/>
                <a:gd name="connsiteX31" fmla="*/ 1454767 w 1887484"/>
                <a:gd name="connsiteY31" fmla="*/ 79542 h 1904041"/>
                <a:gd name="connsiteX32" fmla="*/ 1467357 w 1887484"/>
                <a:gd name="connsiteY32" fmla="*/ 87730 h 1904041"/>
                <a:gd name="connsiteX33" fmla="*/ 1478147 w 1887484"/>
                <a:gd name="connsiteY33" fmla="*/ 98258 h 1904041"/>
                <a:gd name="connsiteX34" fmla="*/ 1490736 w 1887484"/>
                <a:gd name="connsiteY34" fmla="*/ 107616 h 1904041"/>
                <a:gd name="connsiteX35" fmla="*/ 1501527 w 1887484"/>
                <a:gd name="connsiteY35" fmla="*/ 119313 h 1904041"/>
                <a:gd name="connsiteX36" fmla="*/ 1512318 w 1887484"/>
                <a:gd name="connsiteY36" fmla="*/ 129841 h 1904041"/>
                <a:gd name="connsiteX37" fmla="*/ 1524907 w 1887484"/>
                <a:gd name="connsiteY37" fmla="*/ 141538 h 1904041"/>
                <a:gd name="connsiteX38" fmla="*/ 1535698 w 1887484"/>
                <a:gd name="connsiteY38" fmla="*/ 154405 h 1904041"/>
                <a:gd name="connsiteX39" fmla="*/ 1546489 w 1887484"/>
                <a:gd name="connsiteY39" fmla="*/ 167272 h 1904041"/>
                <a:gd name="connsiteX40" fmla="*/ 1559078 w 1887484"/>
                <a:gd name="connsiteY40" fmla="*/ 180139 h 1904041"/>
                <a:gd name="connsiteX41" fmla="*/ 1569869 w 1887484"/>
                <a:gd name="connsiteY41" fmla="*/ 195346 h 1904041"/>
                <a:gd name="connsiteX42" fmla="*/ 1582458 w 1887484"/>
                <a:gd name="connsiteY42" fmla="*/ 210553 h 1904041"/>
                <a:gd name="connsiteX43" fmla="*/ 1593248 w 1887484"/>
                <a:gd name="connsiteY43" fmla="*/ 225759 h 1904041"/>
                <a:gd name="connsiteX44" fmla="*/ 1604039 w 1887484"/>
                <a:gd name="connsiteY44" fmla="*/ 242135 h 1904041"/>
                <a:gd name="connsiteX45" fmla="*/ 1616628 w 1887484"/>
                <a:gd name="connsiteY45" fmla="*/ 258512 h 1904041"/>
                <a:gd name="connsiteX46" fmla="*/ 1627419 w 1887484"/>
                <a:gd name="connsiteY46" fmla="*/ 277228 h 1904041"/>
                <a:gd name="connsiteX47" fmla="*/ 1640008 w 1887484"/>
                <a:gd name="connsiteY47" fmla="*/ 294774 h 1904041"/>
                <a:gd name="connsiteX48" fmla="*/ 1650799 w 1887484"/>
                <a:gd name="connsiteY48" fmla="*/ 314659 h 1904041"/>
                <a:gd name="connsiteX49" fmla="*/ 1661590 w 1887484"/>
                <a:gd name="connsiteY49" fmla="*/ 334545 h 1904041"/>
                <a:gd name="connsiteX50" fmla="*/ 1674179 w 1887484"/>
                <a:gd name="connsiteY50" fmla="*/ 356770 h 1904041"/>
                <a:gd name="connsiteX51" fmla="*/ 1684970 w 1887484"/>
                <a:gd name="connsiteY51" fmla="*/ 378995 h 1904041"/>
                <a:gd name="connsiteX52" fmla="*/ 1697559 w 1887484"/>
                <a:gd name="connsiteY52" fmla="*/ 402389 h 1904041"/>
                <a:gd name="connsiteX53" fmla="*/ 1708350 w 1887484"/>
                <a:gd name="connsiteY53" fmla="*/ 426954 h 1904041"/>
                <a:gd name="connsiteX54" fmla="*/ 1719140 w 1887484"/>
                <a:gd name="connsiteY54" fmla="*/ 452688 h 1904041"/>
                <a:gd name="connsiteX55" fmla="*/ 1729931 w 1887484"/>
                <a:gd name="connsiteY55" fmla="*/ 480762 h 1904041"/>
                <a:gd name="connsiteX56" fmla="*/ 1742520 w 1887484"/>
                <a:gd name="connsiteY56" fmla="*/ 510005 h 1904041"/>
                <a:gd name="connsiteX57" fmla="*/ 1753311 w 1887484"/>
                <a:gd name="connsiteY57" fmla="*/ 540418 h 1904041"/>
                <a:gd name="connsiteX58" fmla="*/ 1765900 w 1887484"/>
                <a:gd name="connsiteY58" fmla="*/ 573171 h 1904041"/>
                <a:gd name="connsiteX59" fmla="*/ 1776691 w 1887484"/>
                <a:gd name="connsiteY59" fmla="*/ 608263 h 1904041"/>
                <a:gd name="connsiteX60" fmla="*/ 1787482 w 1887484"/>
                <a:gd name="connsiteY60" fmla="*/ 645694 h 1904041"/>
                <a:gd name="connsiteX61" fmla="*/ 1800071 w 1887484"/>
                <a:gd name="connsiteY61" fmla="*/ 686635 h 1904041"/>
                <a:gd name="connsiteX62" fmla="*/ 1810862 w 1887484"/>
                <a:gd name="connsiteY62" fmla="*/ 731085 h 1904041"/>
                <a:gd name="connsiteX63" fmla="*/ 1823451 w 1887484"/>
                <a:gd name="connsiteY63" fmla="*/ 780214 h 1904041"/>
                <a:gd name="connsiteX64" fmla="*/ 1834242 w 1887484"/>
                <a:gd name="connsiteY64" fmla="*/ 836361 h 1904041"/>
                <a:gd name="connsiteX65" fmla="*/ 1845032 w 1887484"/>
                <a:gd name="connsiteY65" fmla="*/ 901867 h 1904041"/>
                <a:gd name="connsiteX66" fmla="*/ 1857621 w 1887484"/>
                <a:gd name="connsiteY66" fmla="*/ 980239 h 1904041"/>
                <a:gd name="connsiteX67" fmla="*/ 1868412 w 1887484"/>
                <a:gd name="connsiteY67" fmla="*/ 1084345 h 1904041"/>
                <a:gd name="connsiteX68" fmla="*/ 1881001 w 1887484"/>
                <a:gd name="connsiteY68" fmla="*/ 1256297 h 1904041"/>
                <a:gd name="connsiteX69" fmla="*/ 1885102 w 1887484"/>
                <a:gd name="connsiteY69" fmla="*/ 1335426 h 1904041"/>
                <a:gd name="connsiteX70" fmla="*/ 1887484 w 1887484"/>
                <a:gd name="connsiteY70" fmla="*/ 1903557 h 1904041"/>
                <a:gd name="connsiteX71" fmla="*/ 0 w 1887484"/>
                <a:gd name="connsiteY71" fmla="*/ 1904041 h 1904041"/>
                <a:gd name="connsiteX72" fmla="*/ 0 w 1887484"/>
                <a:gd name="connsiteY72" fmla="*/ 1482058 h 1904041"/>
                <a:gd name="connsiteX73" fmla="*/ 8809 w 1887484"/>
                <a:gd name="connsiteY73" fmla="*/ 1388477 h 1904041"/>
                <a:gd name="connsiteX74" fmla="*/ 21398 w 1887484"/>
                <a:gd name="connsiteY74" fmla="*/ 1283201 h 1904041"/>
                <a:gd name="connsiteX75" fmla="*/ 32189 w 1887484"/>
                <a:gd name="connsiteY75" fmla="*/ 1190791 h 1904041"/>
                <a:gd name="connsiteX76" fmla="*/ 44778 w 1887484"/>
                <a:gd name="connsiteY76" fmla="*/ 1110080 h 1904041"/>
                <a:gd name="connsiteX77" fmla="*/ 55569 w 1887484"/>
                <a:gd name="connsiteY77" fmla="*/ 1038726 h 1904041"/>
                <a:gd name="connsiteX78" fmla="*/ 66360 w 1887484"/>
                <a:gd name="connsiteY78" fmla="*/ 972051 h 1904041"/>
                <a:gd name="connsiteX79" fmla="*/ 78949 w 1887484"/>
                <a:gd name="connsiteY79" fmla="*/ 911225 h 1904041"/>
                <a:gd name="connsiteX80" fmla="*/ 89740 w 1887484"/>
                <a:gd name="connsiteY80" fmla="*/ 853907 h 1904041"/>
                <a:gd name="connsiteX81" fmla="*/ 102329 w 1887484"/>
                <a:gd name="connsiteY81" fmla="*/ 800100 h 1904041"/>
                <a:gd name="connsiteX82" fmla="*/ 113119 w 1887484"/>
                <a:gd name="connsiteY82" fmla="*/ 750971 h 1904041"/>
                <a:gd name="connsiteX83" fmla="*/ 123910 w 1887484"/>
                <a:gd name="connsiteY83" fmla="*/ 705351 h 1904041"/>
                <a:gd name="connsiteX84" fmla="*/ 136499 w 1887484"/>
                <a:gd name="connsiteY84" fmla="*/ 663240 h 1904041"/>
                <a:gd name="connsiteX85" fmla="*/ 147290 w 1887484"/>
                <a:gd name="connsiteY85" fmla="*/ 624639 h 1904041"/>
                <a:gd name="connsiteX86" fmla="*/ 158081 w 1887484"/>
                <a:gd name="connsiteY86" fmla="*/ 589547 h 1904041"/>
                <a:gd name="connsiteX87" fmla="*/ 170670 w 1887484"/>
                <a:gd name="connsiteY87" fmla="*/ 555625 h 1904041"/>
                <a:gd name="connsiteX88" fmla="*/ 181461 w 1887484"/>
                <a:gd name="connsiteY88" fmla="*/ 525212 h 1904041"/>
                <a:gd name="connsiteX89" fmla="*/ 192251 w 1887484"/>
                <a:gd name="connsiteY89" fmla="*/ 495968 h 1904041"/>
                <a:gd name="connsiteX90" fmla="*/ 204841 w 1887484"/>
                <a:gd name="connsiteY90" fmla="*/ 469064 h 1904041"/>
                <a:gd name="connsiteX91" fmla="*/ 215631 w 1887484"/>
                <a:gd name="connsiteY91" fmla="*/ 442160 h 1904041"/>
                <a:gd name="connsiteX92" fmla="*/ 228221 w 1887484"/>
                <a:gd name="connsiteY92" fmla="*/ 417596 h 1904041"/>
                <a:gd name="connsiteX93" fmla="*/ 239011 w 1887484"/>
                <a:gd name="connsiteY93" fmla="*/ 393031 h 1904041"/>
                <a:gd name="connsiteX94" fmla="*/ 249802 w 1887484"/>
                <a:gd name="connsiteY94" fmla="*/ 370806 h 1904041"/>
                <a:gd name="connsiteX95" fmla="*/ 262391 w 1887484"/>
                <a:gd name="connsiteY95" fmla="*/ 348581 h 1904041"/>
                <a:gd name="connsiteX96" fmla="*/ 273182 w 1887484"/>
                <a:gd name="connsiteY96" fmla="*/ 328696 h 1904041"/>
                <a:gd name="connsiteX97" fmla="*/ 285771 w 1887484"/>
                <a:gd name="connsiteY97" fmla="*/ 308810 h 1904041"/>
                <a:gd name="connsiteX98" fmla="*/ 296562 w 1887484"/>
                <a:gd name="connsiteY98" fmla="*/ 288925 h 1904041"/>
                <a:gd name="connsiteX99" fmla="*/ 307353 w 1887484"/>
                <a:gd name="connsiteY99" fmla="*/ 271379 h 1904041"/>
                <a:gd name="connsiteX100" fmla="*/ 318143 w 1887484"/>
                <a:gd name="connsiteY100" fmla="*/ 253833 h 1904041"/>
                <a:gd name="connsiteX101" fmla="*/ 330733 w 1887484"/>
                <a:gd name="connsiteY101" fmla="*/ 237457 h 1904041"/>
                <a:gd name="connsiteX102" fmla="*/ 343322 w 1887484"/>
                <a:gd name="connsiteY102" fmla="*/ 221080 h 1904041"/>
                <a:gd name="connsiteX103" fmla="*/ 354113 w 1887484"/>
                <a:gd name="connsiteY103" fmla="*/ 205874 h 1904041"/>
                <a:gd name="connsiteX104" fmla="*/ 364903 w 1887484"/>
                <a:gd name="connsiteY104" fmla="*/ 190667 h 1904041"/>
                <a:gd name="connsiteX105" fmla="*/ 375694 w 1887484"/>
                <a:gd name="connsiteY105" fmla="*/ 176630 h 1904041"/>
                <a:gd name="connsiteX106" fmla="*/ 388283 w 1887484"/>
                <a:gd name="connsiteY106" fmla="*/ 163763 h 1904041"/>
                <a:gd name="connsiteX107" fmla="*/ 399074 w 1887484"/>
                <a:gd name="connsiteY107" fmla="*/ 150896 h 1904041"/>
                <a:gd name="connsiteX108" fmla="*/ 411663 w 1887484"/>
                <a:gd name="connsiteY108" fmla="*/ 139199 h 1904041"/>
                <a:gd name="connsiteX109" fmla="*/ 422454 w 1887484"/>
                <a:gd name="connsiteY109" fmla="*/ 127501 h 1904041"/>
                <a:gd name="connsiteX110" fmla="*/ 433245 w 1887484"/>
                <a:gd name="connsiteY110" fmla="*/ 115804 h 1904041"/>
                <a:gd name="connsiteX111" fmla="*/ 445834 w 1887484"/>
                <a:gd name="connsiteY111" fmla="*/ 105276 h 1904041"/>
                <a:gd name="connsiteX112" fmla="*/ 456624 w 1887484"/>
                <a:gd name="connsiteY112" fmla="*/ 95918 h 1904041"/>
                <a:gd name="connsiteX113" fmla="*/ 469214 w 1887484"/>
                <a:gd name="connsiteY113" fmla="*/ 86561 h 1904041"/>
                <a:gd name="connsiteX114" fmla="*/ 480004 w 1887484"/>
                <a:gd name="connsiteY114" fmla="*/ 77203 h 1904041"/>
                <a:gd name="connsiteX115" fmla="*/ 490795 w 1887484"/>
                <a:gd name="connsiteY115" fmla="*/ 69015 h 1904041"/>
                <a:gd name="connsiteX116" fmla="*/ 503384 w 1887484"/>
                <a:gd name="connsiteY116" fmla="*/ 60826 h 1904041"/>
                <a:gd name="connsiteX117" fmla="*/ 514175 w 1887484"/>
                <a:gd name="connsiteY117" fmla="*/ 53808 h 1904041"/>
                <a:gd name="connsiteX118" fmla="*/ 526764 w 1887484"/>
                <a:gd name="connsiteY118" fmla="*/ 46790 h 1904041"/>
                <a:gd name="connsiteX119" fmla="*/ 537555 w 1887484"/>
                <a:gd name="connsiteY119" fmla="*/ 39771 h 1904041"/>
                <a:gd name="connsiteX120" fmla="*/ 548346 w 1887484"/>
                <a:gd name="connsiteY120" fmla="*/ 33922 h 1904041"/>
                <a:gd name="connsiteX121" fmla="*/ 560935 w 1887484"/>
                <a:gd name="connsiteY121" fmla="*/ 28074 h 1904041"/>
                <a:gd name="connsiteX122" fmla="*/ 571726 w 1887484"/>
                <a:gd name="connsiteY122" fmla="*/ 23395 h 1904041"/>
                <a:gd name="connsiteX123" fmla="*/ 582516 w 1887484"/>
                <a:gd name="connsiteY123" fmla="*/ 18716 h 1904041"/>
                <a:gd name="connsiteX124" fmla="*/ 595106 w 1887484"/>
                <a:gd name="connsiteY124" fmla="*/ 14037 h 1904041"/>
                <a:gd name="connsiteX125" fmla="*/ 605896 w 1887484"/>
                <a:gd name="connsiteY125" fmla="*/ 11697 h 1904041"/>
                <a:gd name="connsiteX126" fmla="*/ 618485 w 1887484"/>
                <a:gd name="connsiteY126" fmla="*/ 8188 h 1904041"/>
                <a:gd name="connsiteX127" fmla="*/ 629276 w 1887484"/>
                <a:gd name="connsiteY127" fmla="*/ 5849 h 1904041"/>
                <a:gd name="connsiteX128" fmla="*/ 640067 w 1887484"/>
                <a:gd name="connsiteY128" fmla="*/ 3509 h 1904041"/>
                <a:gd name="connsiteX129" fmla="*/ 652656 w 1887484"/>
                <a:gd name="connsiteY129" fmla="*/ 2340 h 1904041"/>
                <a:gd name="connsiteX130" fmla="*/ 663447 w 1887484"/>
                <a:gd name="connsiteY130" fmla="*/ 1170 h 1904041"/>
                <a:gd name="connsiteX131" fmla="*/ 676036 w 1887484"/>
                <a:gd name="connsiteY131" fmla="*/ 0 h 1904041"/>
                <a:gd name="connsiteX0" fmla="*/ 676036 w 1887484"/>
                <a:gd name="connsiteY0" fmla="*/ 0 h 1904041"/>
                <a:gd name="connsiteX1" fmla="*/ 686827 w 1887484"/>
                <a:gd name="connsiteY1" fmla="*/ 1170 h 1904041"/>
                <a:gd name="connsiteX2" fmla="*/ 697618 w 1887484"/>
                <a:gd name="connsiteY2" fmla="*/ 1170 h 1904041"/>
                <a:gd name="connsiteX3" fmla="*/ 710207 w 1887484"/>
                <a:gd name="connsiteY3" fmla="*/ 2340 h 1904041"/>
                <a:gd name="connsiteX4" fmla="*/ 720997 w 1887484"/>
                <a:gd name="connsiteY4" fmla="*/ 4679 h 1904041"/>
                <a:gd name="connsiteX5" fmla="*/ 733587 w 1887484"/>
                <a:gd name="connsiteY5" fmla="*/ 7019 h 1904041"/>
                <a:gd name="connsiteX6" fmla="*/ 744377 w 1887484"/>
                <a:gd name="connsiteY6" fmla="*/ 9358 h 1904041"/>
                <a:gd name="connsiteX7" fmla="*/ 1192193 w 1887484"/>
                <a:gd name="connsiteY7" fmla="*/ 8188 h 1904041"/>
                <a:gd name="connsiteX8" fmla="*/ 1202984 w 1887484"/>
                <a:gd name="connsiteY8" fmla="*/ 5849 h 1904041"/>
                <a:gd name="connsiteX9" fmla="*/ 1213774 w 1887484"/>
                <a:gd name="connsiteY9" fmla="*/ 3509 h 1904041"/>
                <a:gd name="connsiteX10" fmla="*/ 1226364 w 1887484"/>
                <a:gd name="connsiteY10" fmla="*/ 1170 h 1904041"/>
                <a:gd name="connsiteX11" fmla="*/ 1237154 w 1887484"/>
                <a:gd name="connsiteY11" fmla="*/ 1170 h 1904041"/>
                <a:gd name="connsiteX12" fmla="*/ 1249743 w 1887484"/>
                <a:gd name="connsiteY12" fmla="*/ 0 h 1904041"/>
                <a:gd name="connsiteX13" fmla="*/ 1260534 w 1887484"/>
                <a:gd name="connsiteY13" fmla="*/ 0 h 1904041"/>
                <a:gd name="connsiteX14" fmla="*/ 1271325 w 1887484"/>
                <a:gd name="connsiteY14" fmla="*/ 1170 h 1904041"/>
                <a:gd name="connsiteX15" fmla="*/ 1283914 w 1887484"/>
                <a:gd name="connsiteY15" fmla="*/ 2340 h 1904041"/>
                <a:gd name="connsiteX16" fmla="*/ 1294705 w 1887484"/>
                <a:gd name="connsiteY16" fmla="*/ 3509 h 1904041"/>
                <a:gd name="connsiteX17" fmla="*/ 1307294 w 1887484"/>
                <a:gd name="connsiteY17" fmla="*/ 5849 h 1904041"/>
                <a:gd name="connsiteX18" fmla="*/ 1318085 w 1887484"/>
                <a:gd name="connsiteY18" fmla="*/ 8188 h 1904041"/>
                <a:gd name="connsiteX19" fmla="*/ 1328875 w 1887484"/>
                <a:gd name="connsiteY19" fmla="*/ 11697 h 1904041"/>
                <a:gd name="connsiteX20" fmla="*/ 1339666 w 1887484"/>
                <a:gd name="connsiteY20" fmla="*/ 15207 h 1904041"/>
                <a:gd name="connsiteX21" fmla="*/ 1352255 w 1887484"/>
                <a:gd name="connsiteY21" fmla="*/ 19886 h 1904041"/>
                <a:gd name="connsiteX22" fmla="*/ 1363046 w 1887484"/>
                <a:gd name="connsiteY22" fmla="*/ 24565 h 1904041"/>
                <a:gd name="connsiteX23" fmla="*/ 1375635 w 1887484"/>
                <a:gd name="connsiteY23" fmla="*/ 29244 h 1904041"/>
                <a:gd name="connsiteX24" fmla="*/ 1386426 w 1887484"/>
                <a:gd name="connsiteY24" fmla="*/ 35092 h 1904041"/>
                <a:gd name="connsiteX25" fmla="*/ 1397217 w 1887484"/>
                <a:gd name="connsiteY25" fmla="*/ 40941 h 1904041"/>
                <a:gd name="connsiteX26" fmla="*/ 1409806 w 1887484"/>
                <a:gd name="connsiteY26" fmla="*/ 47959 h 1904041"/>
                <a:gd name="connsiteX27" fmla="*/ 1420597 w 1887484"/>
                <a:gd name="connsiteY27" fmla="*/ 54978 h 1904041"/>
                <a:gd name="connsiteX28" fmla="*/ 1433186 w 1887484"/>
                <a:gd name="connsiteY28" fmla="*/ 61996 h 1904041"/>
                <a:gd name="connsiteX29" fmla="*/ 1443977 w 1887484"/>
                <a:gd name="connsiteY29" fmla="*/ 70184 h 1904041"/>
                <a:gd name="connsiteX30" fmla="*/ 1454767 w 1887484"/>
                <a:gd name="connsiteY30" fmla="*/ 79542 h 1904041"/>
                <a:gd name="connsiteX31" fmla="*/ 1467357 w 1887484"/>
                <a:gd name="connsiteY31" fmla="*/ 87730 h 1904041"/>
                <a:gd name="connsiteX32" fmla="*/ 1478147 w 1887484"/>
                <a:gd name="connsiteY32" fmla="*/ 98258 h 1904041"/>
                <a:gd name="connsiteX33" fmla="*/ 1490736 w 1887484"/>
                <a:gd name="connsiteY33" fmla="*/ 107616 h 1904041"/>
                <a:gd name="connsiteX34" fmla="*/ 1501527 w 1887484"/>
                <a:gd name="connsiteY34" fmla="*/ 119313 h 1904041"/>
                <a:gd name="connsiteX35" fmla="*/ 1512318 w 1887484"/>
                <a:gd name="connsiteY35" fmla="*/ 129841 h 1904041"/>
                <a:gd name="connsiteX36" fmla="*/ 1524907 w 1887484"/>
                <a:gd name="connsiteY36" fmla="*/ 141538 h 1904041"/>
                <a:gd name="connsiteX37" fmla="*/ 1535698 w 1887484"/>
                <a:gd name="connsiteY37" fmla="*/ 154405 h 1904041"/>
                <a:gd name="connsiteX38" fmla="*/ 1546489 w 1887484"/>
                <a:gd name="connsiteY38" fmla="*/ 167272 h 1904041"/>
                <a:gd name="connsiteX39" fmla="*/ 1559078 w 1887484"/>
                <a:gd name="connsiteY39" fmla="*/ 180139 h 1904041"/>
                <a:gd name="connsiteX40" fmla="*/ 1569869 w 1887484"/>
                <a:gd name="connsiteY40" fmla="*/ 195346 h 1904041"/>
                <a:gd name="connsiteX41" fmla="*/ 1582458 w 1887484"/>
                <a:gd name="connsiteY41" fmla="*/ 210553 h 1904041"/>
                <a:gd name="connsiteX42" fmla="*/ 1593248 w 1887484"/>
                <a:gd name="connsiteY42" fmla="*/ 225759 h 1904041"/>
                <a:gd name="connsiteX43" fmla="*/ 1604039 w 1887484"/>
                <a:gd name="connsiteY43" fmla="*/ 242135 h 1904041"/>
                <a:gd name="connsiteX44" fmla="*/ 1616628 w 1887484"/>
                <a:gd name="connsiteY44" fmla="*/ 258512 h 1904041"/>
                <a:gd name="connsiteX45" fmla="*/ 1627419 w 1887484"/>
                <a:gd name="connsiteY45" fmla="*/ 277228 h 1904041"/>
                <a:gd name="connsiteX46" fmla="*/ 1640008 w 1887484"/>
                <a:gd name="connsiteY46" fmla="*/ 294774 h 1904041"/>
                <a:gd name="connsiteX47" fmla="*/ 1650799 w 1887484"/>
                <a:gd name="connsiteY47" fmla="*/ 314659 h 1904041"/>
                <a:gd name="connsiteX48" fmla="*/ 1661590 w 1887484"/>
                <a:gd name="connsiteY48" fmla="*/ 334545 h 1904041"/>
                <a:gd name="connsiteX49" fmla="*/ 1674179 w 1887484"/>
                <a:gd name="connsiteY49" fmla="*/ 356770 h 1904041"/>
                <a:gd name="connsiteX50" fmla="*/ 1684970 w 1887484"/>
                <a:gd name="connsiteY50" fmla="*/ 378995 h 1904041"/>
                <a:gd name="connsiteX51" fmla="*/ 1697559 w 1887484"/>
                <a:gd name="connsiteY51" fmla="*/ 402389 h 1904041"/>
                <a:gd name="connsiteX52" fmla="*/ 1708350 w 1887484"/>
                <a:gd name="connsiteY52" fmla="*/ 426954 h 1904041"/>
                <a:gd name="connsiteX53" fmla="*/ 1719140 w 1887484"/>
                <a:gd name="connsiteY53" fmla="*/ 452688 h 1904041"/>
                <a:gd name="connsiteX54" fmla="*/ 1729931 w 1887484"/>
                <a:gd name="connsiteY54" fmla="*/ 480762 h 1904041"/>
                <a:gd name="connsiteX55" fmla="*/ 1742520 w 1887484"/>
                <a:gd name="connsiteY55" fmla="*/ 510005 h 1904041"/>
                <a:gd name="connsiteX56" fmla="*/ 1753311 w 1887484"/>
                <a:gd name="connsiteY56" fmla="*/ 540418 h 1904041"/>
                <a:gd name="connsiteX57" fmla="*/ 1765900 w 1887484"/>
                <a:gd name="connsiteY57" fmla="*/ 573171 h 1904041"/>
                <a:gd name="connsiteX58" fmla="*/ 1776691 w 1887484"/>
                <a:gd name="connsiteY58" fmla="*/ 608263 h 1904041"/>
                <a:gd name="connsiteX59" fmla="*/ 1787482 w 1887484"/>
                <a:gd name="connsiteY59" fmla="*/ 645694 h 1904041"/>
                <a:gd name="connsiteX60" fmla="*/ 1800071 w 1887484"/>
                <a:gd name="connsiteY60" fmla="*/ 686635 h 1904041"/>
                <a:gd name="connsiteX61" fmla="*/ 1810862 w 1887484"/>
                <a:gd name="connsiteY61" fmla="*/ 731085 h 1904041"/>
                <a:gd name="connsiteX62" fmla="*/ 1823451 w 1887484"/>
                <a:gd name="connsiteY62" fmla="*/ 780214 h 1904041"/>
                <a:gd name="connsiteX63" fmla="*/ 1834242 w 1887484"/>
                <a:gd name="connsiteY63" fmla="*/ 836361 h 1904041"/>
                <a:gd name="connsiteX64" fmla="*/ 1845032 w 1887484"/>
                <a:gd name="connsiteY64" fmla="*/ 901867 h 1904041"/>
                <a:gd name="connsiteX65" fmla="*/ 1857621 w 1887484"/>
                <a:gd name="connsiteY65" fmla="*/ 980239 h 1904041"/>
                <a:gd name="connsiteX66" fmla="*/ 1868412 w 1887484"/>
                <a:gd name="connsiteY66" fmla="*/ 1084345 h 1904041"/>
                <a:gd name="connsiteX67" fmla="*/ 1881001 w 1887484"/>
                <a:gd name="connsiteY67" fmla="*/ 1256297 h 1904041"/>
                <a:gd name="connsiteX68" fmla="*/ 1885102 w 1887484"/>
                <a:gd name="connsiteY68" fmla="*/ 1335426 h 1904041"/>
                <a:gd name="connsiteX69" fmla="*/ 1887484 w 1887484"/>
                <a:gd name="connsiteY69" fmla="*/ 1903557 h 1904041"/>
                <a:gd name="connsiteX70" fmla="*/ 0 w 1887484"/>
                <a:gd name="connsiteY70" fmla="*/ 1904041 h 1904041"/>
                <a:gd name="connsiteX71" fmla="*/ 0 w 1887484"/>
                <a:gd name="connsiteY71" fmla="*/ 1482058 h 1904041"/>
                <a:gd name="connsiteX72" fmla="*/ 8809 w 1887484"/>
                <a:gd name="connsiteY72" fmla="*/ 1388477 h 1904041"/>
                <a:gd name="connsiteX73" fmla="*/ 21398 w 1887484"/>
                <a:gd name="connsiteY73" fmla="*/ 1283201 h 1904041"/>
                <a:gd name="connsiteX74" fmla="*/ 32189 w 1887484"/>
                <a:gd name="connsiteY74" fmla="*/ 1190791 h 1904041"/>
                <a:gd name="connsiteX75" fmla="*/ 44778 w 1887484"/>
                <a:gd name="connsiteY75" fmla="*/ 1110080 h 1904041"/>
                <a:gd name="connsiteX76" fmla="*/ 55569 w 1887484"/>
                <a:gd name="connsiteY76" fmla="*/ 1038726 h 1904041"/>
                <a:gd name="connsiteX77" fmla="*/ 66360 w 1887484"/>
                <a:gd name="connsiteY77" fmla="*/ 972051 h 1904041"/>
                <a:gd name="connsiteX78" fmla="*/ 78949 w 1887484"/>
                <a:gd name="connsiteY78" fmla="*/ 911225 h 1904041"/>
                <a:gd name="connsiteX79" fmla="*/ 89740 w 1887484"/>
                <a:gd name="connsiteY79" fmla="*/ 853907 h 1904041"/>
                <a:gd name="connsiteX80" fmla="*/ 102329 w 1887484"/>
                <a:gd name="connsiteY80" fmla="*/ 800100 h 1904041"/>
                <a:gd name="connsiteX81" fmla="*/ 113119 w 1887484"/>
                <a:gd name="connsiteY81" fmla="*/ 750971 h 1904041"/>
                <a:gd name="connsiteX82" fmla="*/ 123910 w 1887484"/>
                <a:gd name="connsiteY82" fmla="*/ 705351 h 1904041"/>
                <a:gd name="connsiteX83" fmla="*/ 136499 w 1887484"/>
                <a:gd name="connsiteY83" fmla="*/ 663240 h 1904041"/>
                <a:gd name="connsiteX84" fmla="*/ 147290 w 1887484"/>
                <a:gd name="connsiteY84" fmla="*/ 624639 h 1904041"/>
                <a:gd name="connsiteX85" fmla="*/ 158081 w 1887484"/>
                <a:gd name="connsiteY85" fmla="*/ 589547 h 1904041"/>
                <a:gd name="connsiteX86" fmla="*/ 170670 w 1887484"/>
                <a:gd name="connsiteY86" fmla="*/ 555625 h 1904041"/>
                <a:gd name="connsiteX87" fmla="*/ 181461 w 1887484"/>
                <a:gd name="connsiteY87" fmla="*/ 525212 h 1904041"/>
                <a:gd name="connsiteX88" fmla="*/ 192251 w 1887484"/>
                <a:gd name="connsiteY88" fmla="*/ 495968 h 1904041"/>
                <a:gd name="connsiteX89" fmla="*/ 204841 w 1887484"/>
                <a:gd name="connsiteY89" fmla="*/ 469064 h 1904041"/>
                <a:gd name="connsiteX90" fmla="*/ 215631 w 1887484"/>
                <a:gd name="connsiteY90" fmla="*/ 442160 h 1904041"/>
                <a:gd name="connsiteX91" fmla="*/ 228221 w 1887484"/>
                <a:gd name="connsiteY91" fmla="*/ 417596 h 1904041"/>
                <a:gd name="connsiteX92" fmla="*/ 239011 w 1887484"/>
                <a:gd name="connsiteY92" fmla="*/ 393031 h 1904041"/>
                <a:gd name="connsiteX93" fmla="*/ 249802 w 1887484"/>
                <a:gd name="connsiteY93" fmla="*/ 370806 h 1904041"/>
                <a:gd name="connsiteX94" fmla="*/ 262391 w 1887484"/>
                <a:gd name="connsiteY94" fmla="*/ 348581 h 1904041"/>
                <a:gd name="connsiteX95" fmla="*/ 273182 w 1887484"/>
                <a:gd name="connsiteY95" fmla="*/ 328696 h 1904041"/>
                <a:gd name="connsiteX96" fmla="*/ 285771 w 1887484"/>
                <a:gd name="connsiteY96" fmla="*/ 308810 h 1904041"/>
                <a:gd name="connsiteX97" fmla="*/ 296562 w 1887484"/>
                <a:gd name="connsiteY97" fmla="*/ 288925 h 1904041"/>
                <a:gd name="connsiteX98" fmla="*/ 307353 w 1887484"/>
                <a:gd name="connsiteY98" fmla="*/ 271379 h 1904041"/>
                <a:gd name="connsiteX99" fmla="*/ 318143 w 1887484"/>
                <a:gd name="connsiteY99" fmla="*/ 253833 h 1904041"/>
                <a:gd name="connsiteX100" fmla="*/ 330733 w 1887484"/>
                <a:gd name="connsiteY100" fmla="*/ 237457 h 1904041"/>
                <a:gd name="connsiteX101" fmla="*/ 343322 w 1887484"/>
                <a:gd name="connsiteY101" fmla="*/ 221080 h 1904041"/>
                <a:gd name="connsiteX102" fmla="*/ 354113 w 1887484"/>
                <a:gd name="connsiteY102" fmla="*/ 205874 h 1904041"/>
                <a:gd name="connsiteX103" fmla="*/ 364903 w 1887484"/>
                <a:gd name="connsiteY103" fmla="*/ 190667 h 1904041"/>
                <a:gd name="connsiteX104" fmla="*/ 375694 w 1887484"/>
                <a:gd name="connsiteY104" fmla="*/ 176630 h 1904041"/>
                <a:gd name="connsiteX105" fmla="*/ 388283 w 1887484"/>
                <a:gd name="connsiteY105" fmla="*/ 163763 h 1904041"/>
                <a:gd name="connsiteX106" fmla="*/ 399074 w 1887484"/>
                <a:gd name="connsiteY106" fmla="*/ 150896 h 1904041"/>
                <a:gd name="connsiteX107" fmla="*/ 411663 w 1887484"/>
                <a:gd name="connsiteY107" fmla="*/ 139199 h 1904041"/>
                <a:gd name="connsiteX108" fmla="*/ 422454 w 1887484"/>
                <a:gd name="connsiteY108" fmla="*/ 127501 h 1904041"/>
                <a:gd name="connsiteX109" fmla="*/ 433245 w 1887484"/>
                <a:gd name="connsiteY109" fmla="*/ 115804 h 1904041"/>
                <a:gd name="connsiteX110" fmla="*/ 445834 w 1887484"/>
                <a:gd name="connsiteY110" fmla="*/ 105276 h 1904041"/>
                <a:gd name="connsiteX111" fmla="*/ 456624 w 1887484"/>
                <a:gd name="connsiteY111" fmla="*/ 95918 h 1904041"/>
                <a:gd name="connsiteX112" fmla="*/ 469214 w 1887484"/>
                <a:gd name="connsiteY112" fmla="*/ 86561 h 1904041"/>
                <a:gd name="connsiteX113" fmla="*/ 480004 w 1887484"/>
                <a:gd name="connsiteY113" fmla="*/ 77203 h 1904041"/>
                <a:gd name="connsiteX114" fmla="*/ 490795 w 1887484"/>
                <a:gd name="connsiteY114" fmla="*/ 69015 h 1904041"/>
                <a:gd name="connsiteX115" fmla="*/ 503384 w 1887484"/>
                <a:gd name="connsiteY115" fmla="*/ 60826 h 1904041"/>
                <a:gd name="connsiteX116" fmla="*/ 514175 w 1887484"/>
                <a:gd name="connsiteY116" fmla="*/ 53808 h 1904041"/>
                <a:gd name="connsiteX117" fmla="*/ 526764 w 1887484"/>
                <a:gd name="connsiteY117" fmla="*/ 46790 h 1904041"/>
                <a:gd name="connsiteX118" fmla="*/ 537555 w 1887484"/>
                <a:gd name="connsiteY118" fmla="*/ 39771 h 1904041"/>
                <a:gd name="connsiteX119" fmla="*/ 548346 w 1887484"/>
                <a:gd name="connsiteY119" fmla="*/ 33922 h 1904041"/>
                <a:gd name="connsiteX120" fmla="*/ 560935 w 1887484"/>
                <a:gd name="connsiteY120" fmla="*/ 28074 h 1904041"/>
                <a:gd name="connsiteX121" fmla="*/ 571726 w 1887484"/>
                <a:gd name="connsiteY121" fmla="*/ 23395 h 1904041"/>
                <a:gd name="connsiteX122" fmla="*/ 582516 w 1887484"/>
                <a:gd name="connsiteY122" fmla="*/ 18716 h 1904041"/>
                <a:gd name="connsiteX123" fmla="*/ 595106 w 1887484"/>
                <a:gd name="connsiteY123" fmla="*/ 14037 h 1904041"/>
                <a:gd name="connsiteX124" fmla="*/ 605896 w 1887484"/>
                <a:gd name="connsiteY124" fmla="*/ 11697 h 1904041"/>
                <a:gd name="connsiteX125" fmla="*/ 618485 w 1887484"/>
                <a:gd name="connsiteY125" fmla="*/ 8188 h 1904041"/>
                <a:gd name="connsiteX126" fmla="*/ 629276 w 1887484"/>
                <a:gd name="connsiteY126" fmla="*/ 5849 h 1904041"/>
                <a:gd name="connsiteX127" fmla="*/ 640067 w 1887484"/>
                <a:gd name="connsiteY127" fmla="*/ 3509 h 1904041"/>
                <a:gd name="connsiteX128" fmla="*/ 652656 w 1887484"/>
                <a:gd name="connsiteY128" fmla="*/ 2340 h 1904041"/>
                <a:gd name="connsiteX129" fmla="*/ 663447 w 1887484"/>
                <a:gd name="connsiteY129" fmla="*/ 1170 h 1904041"/>
                <a:gd name="connsiteX130" fmla="*/ 676036 w 1887484"/>
                <a:gd name="connsiteY130" fmla="*/ 0 h 19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887484" h="1904041">
                  <a:moveTo>
                    <a:pt x="676036" y="0"/>
                  </a:moveTo>
                  <a:lnTo>
                    <a:pt x="686827" y="1170"/>
                  </a:lnTo>
                  <a:lnTo>
                    <a:pt x="697618" y="1170"/>
                  </a:lnTo>
                  <a:lnTo>
                    <a:pt x="710207" y="2340"/>
                  </a:lnTo>
                  <a:lnTo>
                    <a:pt x="720997" y="4679"/>
                  </a:lnTo>
                  <a:lnTo>
                    <a:pt x="733587" y="7019"/>
                  </a:lnTo>
                  <a:lnTo>
                    <a:pt x="744377" y="9358"/>
                  </a:lnTo>
                  <a:lnTo>
                    <a:pt x="1192193" y="8188"/>
                  </a:lnTo>
                  <a:lnTo>
                    <a:pt x="1202984" y="5849"/>
                  </a:lnTo>
                  <a:lnTo>
                    <a:pt x="1213774" y="3509"/>
                  </a:lnTo>
                  <a:lnTo>
                    <a:pt x="1226364" y="1170"/>
                  </a:lnTo>
                  <a:lnTo>
                    <a:pt x="1237154" y="1170"/>
                  </a:lnTo>
                  <a:lnTo>
                    <a:pt x="1249743" y="0"/>
                  </a:lnTo>
                  <a:lnTo>
                    <a:pt x="1260534" y="0"/>
                  </a:lnTo>
                  <a:lnTo>
                    <a:pt x="1271325" y="1170"/>
                  </a:lnTo>
                  <a:lnTo>
                    <a:pt x="1283914" y="2340"/>
                  </a:lnTo>
                  <a:lnTo>
                    <a:pt x="1294705" y="3509"/>
                  </a:lnTo>
                  <a:lnTo>
                    <a:pt x="1307294" y="5849"/>
                  </a:lnTo>
                  <a:lnTo>
                    <a:pt x="1318085" y="8188"/>
                  </a:lnTo>
                  <a:lnTo>
                    <a:pt x="1328875" y="11697"/>
                  </a:lnTo>
                  <a:lnTo>
                    <a:pt x="1339666" y="15207"/>
                  </a:lnTo>
                  <a:lnTo>
                    <a:pt x="1352255" y="19886"/>
                  </a:lnTo>
                  <a:lnTo>
                    <a:pt x="1363046" y="24565"/>
                  </a:lnTo>
                  <a:lnTo>
                    <a:pt x="1375635" y="29244"/>
                  </a:lnTo>
                  <a:lnTo>
                    <a:pt x="1386426" y="35092"/>
                  </a:lnTo>
                  <a:lnTo>
                    <a:pt x="1397217" y="40941"/>
                  </a:lnTo>
                  <a:lnTo>
                    <a:pt x="1409806" y="47959"/>
                  </a:lnTo>
                  <a:lnTo>
                    <a:pt x="1420597" y="54978"/>
                  </a:lnTo>
                  <a:lnTo>
                    <a:pt x="1433186" y="61996"/>
                  </a:lnTo>
                  <a:lnTo>
                    <a:pt x="1443977" y="70184"/>
                  </a:lnTo>
                  <a:lnTo>
                    <a:pt x="1454767" y="79542"/>
                  </a:lnTo>
                  <a:lnTo>
                    <a:pt x="1467357" y="87730"/>
                  </a:lnTo>
                  <a:lnTo>
                    <a:pt x="1478147" y="98258"/>
                  </a:lnTo>
                  <a:lnTo>
                    <a:pt x="1490736" y="107616"/>
                  </a:lnTo>
                  <a:lnTo>
                    <a:pt x="1501527" y="119313"/>
                  </a:lnTo>
                  <a:lnTo>
                    <a:pt x="1512318" y="129841"/>
                  </a:lnTo>
                  <a:lnTo>
                    <a:pt x="1524907" y="141538"/>
                  </a:lnTo>
                  <a:lnTo>
                    <a:pt x="1535698" y="154405"/>
                  </a:lnTo>
                  <a:lnTo>
                    <a:pt x="1546489" y="167272"/>
                  </a:lnTo>
                  <a:lnTo>
                    <a:pt x="1559078" y="180139"/>
                  </a:lnTo>
                  <a:lnTo>
                    <a:pt x="1569869" y="195346"/>
                  </a:lnTo>
                  <a:lnTo>
                    <a:pt x="1582458" y="210553"/>
                  </a:lnTo>
                  <a:lnTo>
                    <a:pt x="1593248" y="225759"/>
                  </a:lnTo>
                  <a:lnTo>
                    <a:pt x="1604039" y="242135"/>
                  </a:lnTo>
                  <a:lnTo>
                    <a:pt x="1616628" y="258512"/>
                  </a:lnTo>
                  <a:lnTo>
                    <a:pt x="1627419" y="277228"/>
                  </a:lnTo>
                  <a:lnTo>
                    <a:pt x="1640008" y="294774"/>
                  </a:lnTo>
                  <a:lnTo>
                    <a:pt x="1650799" y="314659"/>
                  </a:lnTo>
                  <a:lnTo>
                    <a:pt x="1661590" y="334545"/>
                  </a:lnTo>
                  <a:lnTo>
                    <a:pt x="1674179" y="356770"/>
                  </a:lnTo>
                  <a:lnTo>
                    <a:pt x="1684970" y="378995"/>
                  </a:lnTo>
                  <a:lnTo>
                    <a:pt x="1697559" y="402389"/>
                  </a:lnTo>
                  <a:lnTo>
                    <a:pt x="1708350" y="426954"/>
                  </a:lnTo>
                  <a:lnTo>
                    <a:pt x="1719140" y="452688"/>
                  </a:lnTo>
                  <a:lnTo>
                    <a:pt x="1729931" y="480762"/>
                  </a:lnTo>
                  <a:lnTo>
                    <a:pt x="1742520" y="510005"/>
                  </a:lnTo>
                  <a:lnTo>
                    <a:pt x="1753311" y="540418"/>
                  </a:lnTo>
                  <a:lnTo>
                    <a:pt x="1765900" y="573171"/>
                  </a:lnTo>
                  <a:lnTo>
                    <a:pt x="1776691" y="608263"/>
                  </a:lnTo>
                  <a:lnTo>
                    <a:pt x="1787482" y="645694"/>
                  </a:lnTo>
                  <a:lnTo>
                    <a:pt x="1800071" y="686635"/>
                  </a:lnTo>
                  <a:lnTo>
                    <a:pt x="1810862" y="731085"/>
                  </a:lnTo>
                  <a:lnTo>
                    <a:pt x="1823451" y="780214"/>
                  </a:lnTo>
                  <a:lnTo>
                    <a:pt x="1834242" y="836361"/>
                  </a:lnTo>
                  <a:lnTo>
                    <a:pt x="1845032" y="901867"/>
                  </a:lnTo>
                  <a:lnTo>
                    <a:pt x="1857621" y="980239"/>
                  </a:lnTo>
                  <a:lnTo>
                    <a:pt x="1868412" y="1084345"/>
                  </a:lnTo>
                  <a:lnTo>
                    <a:pt x="1881001" y="1256297"/>
                  </a:lnTo>
                  <a:lnTo>
                    <a:pt x="1885102" y="1335426"/>
                  </a:lnTo>
                  <a:lnTo>
                    <a:pt x="1887484" y="1903557"/>
                  </a:lnTo>
                  <a:lnTo>
                    <a:pt x="0" y="1904041"/>
                  </a:lnTo>
                  <a:lnTo>
                    <a:pt x="0" y="1482058"/>
                  </a:lnTo>
                  <a:lnTo>
                    <a:pt x="8809" y="1388477"/>
                  </a:lnTo>
                  <a:lnTo>
                    <a:pt x="21398" y="1283201"/>
                  </a:lnTo>
                  <a:lnTo>
                    <a:pt x="32189" y="1190791"/>
                  </a:lnTo>
                  <a:lnTo>
                    <a:pt x="44778" y="1110080"/>
                  </a:lnTo>
                  <a:lnTo>
                    <a:pt x="55569" y="1038726"/>
                  </a:lnTo>
                  <a:lnTo>
                    <a:pt x="66360" y="972051"/>
                  </a:lnTo>
                  <a:lnTo>
                    <a:pt x="78949" y="911225"/>
                  </a:lnTo>
                  <a:lnTo>
                    <a:pt x="89740" y="853907"/>
                  </a:lnTo>
                  <a:lnTo>
                    <a:pt x="102329" y="800100"/>
                  </a:lnTo>
                  <a:lnTo>
                    <a:pt x="113119" y="750971"/>
                  </a:lnTo>
                  <a:lnTo>
                    <a:pt x="123910" y="705351"/>
                  </a:lnTo>
                  <a:lnTo>
                    <a:pt x="136499" y="663240"/>
                  </a:lnTo>
                  <a:lnTo>
                    <a:pt x="147290" y="624639"/>
                  </a:lnTo>
                  <a:lnTo>
                    <a:pt x="158081" y="589547"/>
                  </a:lnTo>
                  <a:lnTo>
                    <a:pt x="170670" y="555625"/>
                  </a:lnTo>
                  <a:lnTo>
                    <a:pt x="181461" y="525212"/>
                  </a:lnTo>
                  <a:lnTo>
                    <a:pt x="192251" y="495968"/>
                  </a:lnTo>
                  <a:lnTo>
                    <a:pt x="204841" y="469064"/>
                  </a:lnTo>
                  <a:lnTo>
                    <a:pt x="215631" y="442160"/>
                  </a:lnTo>
                  <a:lnTo>
                    <a:pt x="228221" y="417596"/>
                  </a:lnTo>
                  <a:lnTo>
                    <a:pt x="239011" y="393031"/>
                  </a:lnTo>
                  <a:lnTo>
                    <a:pt x="249802" y="370806"/>
                  </a:lnTo>
                  <a:lnTo>
                    <a:pt x="262391" y="348581"/>
                  </a:lnTo>
                  <a:lnTo>
                    <a:pt x="273182" y="328696"/>
                  </a:lnTo>
                  <a:lnTo>
                    <a:pt x="285771" y="308810"/>
                  </a:lnTo>
                  <a:lnTo>
                    <a:pt x="296562" y="288925"/>
                  </a:lnTo>
                  <a:lnTo>
                    <a:pt x="307353" y="271379"/>
                  </a:lnTo>
                  <a:lnTo>
                    <a:pt x="318143" y="253833"/>
                  </a:lnTo>
                  <a:lnTo>
                    <a:pt x="330733" y="237457"/>
                  </a:lnTo>
                  <a:lnTo>
                    <a:pt x="343322" y="221080"/>
                  </a:lnTo>
                  <a:lnTo>
                    <a:pt x="354113" y="205874"/>
                  </a:lnTo>
                  <a:lnTo>
                    <a:pt x="364903" y="190667"/>
                  </a:lnTo>
                  <a:lnTo>
                    <a:pt x="375694" y="176630"/>
                  </a:lnTo>
                  <a:lnTo>
                    <a:pt x="388283" y="163763"/>
                  </a:lnTo>
                  <a:lnTo>
                    <a:pt x="399074" y="150896"/>
                  </a:lnTo>
                  <a:lnTo>
                    <a:pt x="411663" y="139199"/>
                  </a:lnTo>
                  <a:lnTo>
                    <a:pt x="422454" y="127501"/>
                  </a:lnTo>
                  <a:lnTo>
                    <a:pt x="433245" y="115804"/>
                  </a:lnTo>
                  <a:lnTo>
                    <a:pt x="445834" y="105276"/>
                  </a:lnTo>
                  <a:lnTo>
                    <a:pt x="456624" y="95918"/>
                  </a:lnTo>
                  <a:lnTo>
                    <a:pt x="469214" y="86561"/>
                  </a:lnTo>
                  <a:lnTo>
                    <a:pt x="480004" y="77203"/>
                  </a:lnTo>
                  <a:lnTo>
                    <a:pt x="490795" y="69015"/>
                  </a:lnTo>
                  <a:lnTo>
                    <a:pt x="503384" y="60826"/>
                  </a:lnTo>
                  <a:lnTo>
                    <a:pt x="514175" y="53808"/>
                  </a:lnTo>
                  <a:lnTo>
                    <a:pt x="526764" y="46790"/>
                  </a:lnTo>
                  <a:lnTo>
                    <a:pt x="537555" y="39771"/>
                  </a:lnTo>
                  <a:lnTo>
                    <a:pt x="548346" y="33922"/>
                  </a:lnTo>
                  <a:lnTo>
                    <a:pt x="560935" y="28074"/>
                  </a:lnTo>
                  <a:lnTo>
                    <a:pt x="571726" y="23395"/>
                  </a:lnTo>
                  <a:lnTo>
                    <a:pt x="582516" y="18716"/>
                  </a:lnTo>
                  <a:lnTo>
                    <a:pt x="595106" y="14037"/>
                  </a:lnTo>
                  <a:lnTo>
                    <a:pt x="605896" y="11697"/>
                  </a:lnTo>
                  <a:lnTo>
                    <a:pt x="618485" y="8188"/>
                  </a:lnTo>
                  <a:lnTo>
                    <a:pt x="629276" y="5849"/>
                  </a:lnTo>
                  <a:lnTo>
                    <a:pt x="640067" y="3509"/>
                  </a:lnTo>
                  <a:lnTo>
                    <a:pt x="652656" y="2340"/>
                  </a:lnTo>
                  <a:lnTo>
                    <a:pt x="663447" y="1170"/>
                  </a:lnTo>
                  <a:lnTo>
                    <a:pt x="676036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9" name="Freeform: Shape 178"/>
            <p:cNvSpPr>
              <a:spLocks/>
            </p:cNvSpPr>
            <p:nvPr/>
          </p:nvSpPr>
          <p:spPr bwMode="auto">
            <a:xfrm>
              <a:off x="2857698" y="4013603"/>
              <a:ext cx="1572786" cy="351117"/>
            </a:xfrm>
            <a:custGeom>
              <a:avLst/>
              <a:gdLst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6182 w 1882602"/>
                <a:gd name="connsiteY8" fmla="*/ 452706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3801 w 1882602"/>
                <a:gd name="connsiteY8" fmla="*/ 645587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882602" h="714676">
                  <a:moveTo>
                    <a:pt x="1599631" y="0"/>
                  </a:moveTo>
                  <a:lnTo>
                    <a:pt x="1612402" y="2260"/>
                  </a:lnTo>
                  <a:cubicBezTo>
                    <a:pt x="1615993" y="5838"/>
                    <a:pt x="1619585" y="9228"/>
                    <a:pt x="1623177" y="12806"/>
                  </a:cubicBezTo>
                  <a:lnTo>
                    <a:pt x="1633952" y="31451"/>
                  </a:lnTo>
                  <a:cubicBezTo>
                    <a:pt x="1637942" y="41244"/>
                    <a:pt x="1642332" y="51037"/>
                    <a:pt x="1646323" y="60830"/>
                  </a:cubicBezTo>
                  <a:cubicBezTo>
                    <a:pt x="1649915" y="75331"/>
                    <a:pt x="1653507" y="89644"/>
                    <a:pt x="1657098" y="104145"/>
                  </a:cubicBezTo>
                  <a:cubicBezTo>
                    <a:pt x="1661488" y="125991"/>
                    <a:pt x="1665479" y="147649"/>
                    <a:pt x="1669869" y="169495"/>
                  </a:cubicBezTo>
                  <a:cubicBezTo>
                    <a:pt x="1673460" y="210550"/>
                    <a:pt x="1677052" y="251417"/>
                    <a:pt x="1680644" y="292473"/>
                  </a:cubicBezTo>
                  <a:cubicBezTo>
                    <a:pt x="1685823" y="345884"/>
                    <a:pt x="1688622" y="592176"/>
                    <a:pt x="1693801" y="645587"/>
                  </a:cubicBezTo>
                  <a:cubicBezTo>
                    <a:pt x="1698191" y="516959"/>
                    <a:pt x="1699799" y="388331"/>
                    <a:pt x="1704189" y="259704"/>
                  </a:cubicBezTo>
                  <a:cubicBezTo>
                    <a:pt x="1707781" y="225428"/>
                    <a:pt x="1711373" y="190964"/>
                    <a:pt x="1714964" y="156688"/>
                  </a:cubicBezTo>
                  <a:cubicBezTo>
                    <a:pt x="1718556" y="137291"/>
                    <a:pt x="1722148" y="117705"/>
                    <a:pt x="1725740" y="98307"/>
                  </a:cubicBezTo>
                  <a:cubicBezTo>
                    <a:pt x="1729730" y="85877"/>
                    <a:pt x="1734120" y="73259"/>
                    <a:pt x="1738111" y="60830"/>
                  </a:cubicBezTo>
                  <a:cubicBezTo>
                    <a:pt x="1741703" y="52167"/>
                    <a:pt x="1745294" y="43692"/>
                    <a:pt x="1748886" y="35029"/>
                  </a:cubicBezTo>
                  <a:cubicBezTo>
                    <a:pt x="1753276" y="29191"/>
                    <a:pt x="1757267" y="23352"/>
                    <a:pt x="1761656" y="17514"/>
                  </a:cubicBezTo>
                  <a:cubicBezTo>
                    <a:pt x="1765248" y="13936"/>
                    <a:pt x="1768840" y="10546"/>
                    <a:pt x="1772432" y="6968"/>
                  </a:cubicBezTo>
                  <a:cubicBezTo>
                    <a:pt x="1776023" y="5461"/>
                    <a:pt x="1779615" y="3766"/>
                    <a:pt x="1783207" y="2260"/>
                  </a:cubicBezTo>
                  <a:lnTo>
                    <a:pt x="1795578" y="3390"/>
                  </a:lnTo>
                  <a:lnTo>
                    <a:pt x="1806752" y="9228"/>
                  </a:lnTo>
                  <a:cubicBezTo>
                    <a:pt x="1810743" y="13183"/>
                    <a:pt x="1815133" y="17138"/>
                    <a:pt x="1819124" y="21093"/>
                  </a:cubicBezTo>
                  <a:lnTo>
                    <a:pt x="1829899" y="39737"/>
                  </a:lnTo>
                  <a:cubicBezTo>
                    <a:pt x="1833490" y="48400"/>
                    <a:pt x="1837082" y="56875"/>
                    <a:pt x="1840674" y="65538"/>
                  </a:cubicBezTo>
                  <a:lnTo>
                    <a:pt x="1851449" y="102827"/>
                  </a:lnTo>
                  <a:cubicBezTo>
                    <a:pt x="1855839" y="120718"/>
                    <a:pt x="1859829" y="138797"/>
                    <a:pt x="1864219" y="156688"/>
                  </a:cubicBezTo>
                  <a:cubicBezTo>
                    <a:pt x="1868210" y="185879"/>
                    <a:pt x="1873393" y="224783"/>
                    <a:pt x="1877384" y="253974"/>
                  </a:cubicBezTo>
                  <a:cubicBezTo>
                    <a:pt x="1880975" y="323467"/>
                    <a:pt x="1879010" y="645183"/>
                    <a:pt x="1882602" y="714676"/>
                  </a:cubicBezTo>
                  <a:lnTo>
                    <a:pt x="1373136" y="711791"/>
                  </a:lnTo>
                  <a:lnTo>
                    <a:pt x="1373205" y="710183"/>
                  </a:lnTo>
                  <a:lnTo>
                    <a:pt x="0" y="710183"/>
                  </a:lnTo>
                  <a:lnTo>
                    <a:pt x="0" y="372252"/>
                  </a:lnTo>
                  <a:lnTo>
                    <a:pt x="1846" y="363442"/>
                  </a:lnTo>
                  <a:cubicBezTo>
                    <a:pt x="12222" y="325729"/>
                    <a:pt x="22598" y="288017"/>
                    <a:pt x="24793" y="253929"/>
                  </a:cubicBezTo>
                  <a:lnTo>
                    <a:pt x="35568" y="168617"/>
                  </a:lnTo>
                  <a:cubicBezTo>
                    <a:pt x="39958" y="151102"/>
                    <a:pt x="43948" y="133400"/>
                    <a:pt x="48338" y="115885"/>
                  </a:cubicBezTo>
                  <a:lnTo>
                    <a:pt x="59114" y="80856"/>
                  </a:lnTo>
                  <a:cubicBezTo>
                    <a:pt x="62705" y="72193"/>
                    <a:pt x="66297" y="63718"/>
                    <a:pt x="69889" y="55055"/>
                  </a:cubicBezTo>
                  <a:cubicBezTo>
                    <a:pt x="73880" y="48841"/>
                    <a:pt x="78269" y="42626"/>
                    <a:pt x="82260" y="36411"/>
                  </a:cubicBezTo>
                  <a:cubicBezTo>
                    <a:pt x="85852" y="32456"/>
                    <a:pt x="89444" y="28689"/>
                    <a:pt x="93035" y="24735"/>
                  </a:cubicBezTo>
                  <a:cubicBezTo>
                    <a:pt x="97425" y="22475"/>
                    <a:pt x="101416" y="20026"/>
                    <a:pt x="105806" y="17766"/>
                  </a:cubicBezTo>
                  <a:cubicBezTo>
                    <a:pt x="109397" y="17390"/>
                    <a:pt x="112989" y="16825"/>
                    <a:pt x="116581" y="16448"/>
                  </a:cubicBezTo>
                  <a:cubicBezTo>
                    <a:pt x="120172" y="16825"/>
                    <a:pt x="123764" y="17390"/>
                    <a:pt x="127356" y="17766"/>
                  </a:cubicBezTo>
                  <a:lnTo>
                    <a:pt x="139727" y="25865"/>
                  </a:lnTo>
                  <a:cubicBezTo>
                    <a:pt x="143319" y="29819"/>
                    <a:pt x="146910" y="33586"/>
                    <a:pt x="150502" y="37541"/>
                  </a:cubicBezTo>
                  <a:lnTo>
                    <a:pt x="161277" y="55055"/>
                  </a:lnTo>
                  <a:cubicBezTo>
                    <a:pt x="165667" y="63342"/>
                    <a:pt x="169658" y="71440"/>
                    <a:pt x="174048" y="79726"/>
                  </a:cubicBezTo>
                  <a:lnTo>
                    <a:pt x="184823" y="114755"/>
                  </a:lnTo>
                  <a:cubicBezTo>
                    <a:pt x="189213" y="131140"/>
                    <a:pt x="193204" y="147524"/>
                    <a:pt x="197593" y="163909"/>
                  </a:cubicBezTo>
                  <a:cubicBezTo>
                    <a:pt x="201185" y="188956"/>
                    <a:pt x="204777" y="213816"/>
                    <a:pt x="208368" y="238863"/>
                  </a:cubicBezTo>
                  <a:cubicBezTo>
                    <a:pt x="211960" y="290653"/>
                    <a:pt x="215552" y="342632"/>
                    <a:pt x="219144" y="394422"/>
                  </a:cubicBezTo>
                  <a:cubicBezTo>
                    <a:pt x="223134" y="426437"/>
                    <a:pt x="227524" y="458265"/>
                    <a:pt x="231515" y="490280"/>
                  </a:cubicBezTo>
                  <a:cubicBezTo>
                    <a:pt x="235106" y="417021"/>
                    <a:pt x="238698" y="343573"/>
                    <a:pt x="242290" y="270314"/>
                  </a:cubicBezTo>
                  <a:cubicBezTo>
                    <a:pt x="246680" y="240746"/>
                    <a:pt x="250671" y="210991"/>
                    <a:pt x="255060" y="181423"/>
                  </a:cubicBezTo>
                  <a:cubicBezTo>
                    <a:pt x="258652" y="163155"/>
                    <a:pt x="262244" y="144699"/>
                    <a:pt x="265836" y="126432"/>
                  </a:cubicBezTo>
                  <a:lnTo>
                    <a:pt x="276611" y="89143"/>
                  </a:lnTo>
                  <a:cubicBezTo>
                    <a:pt x="280602" y="80103"/>
                    <a:pt x="284991" y="71252"/>
                    <a:pt x="288982" y="62212"/>
                  </a:cubicBezTo>
                  <a:cubicBezTo>
                    <a:pt x="292574" y="55620"/>
                    <a:pt x="296166" y="48841"/>
                    <a:pt x="299757" y="42249"/>
                  </a:cubicBezTo>
                  <a:cubicBezTo>
                    <a:pt x="304147" y="37541"/>
                    <a:pt x="308138" y="33021"/>
                    <a:pt x="312528" y="28313"/>
                  </a:cubicBezTo>
                  <a:cubicBezTo>
                    <a:pt x="316119" y="25488"/>
                    <a:pt x="319711" y="22851"/>
                    <a:pt x="323303" y="20026"/>
                  </a:cubicBezTo>
                  <a:cubicBezTo>
                    <a:pt x="326894" y="18520"/>
                    <a:pt x="330486" y="16825"/>
                    <a:pt x="334078" y="15318"/>
                  </a:cubicBezTo>
                  <a:lnTo>
                    <a:pt x="344853" y="15318"/>
                  </a:lnTo>
                  <a:cubicBezTo>
                    <a:pt x="349243" y="16448"/>
                    <a:pt x="353234" y="17766"/>
                    <a:pt x="357623" y="18896"/>
                  </a:cubicBezTo>
                  <a:cubicBezTo>
                    <a:pt x="361215" y="21533"/>
                    <a:pt x="364807" y="24358"/>
                    <a:pt x="368398" y="26995"/>
                  </a:cubicBezTo>
                  <a:cubicBezTo>
                    <a:pt x="372389" y="31326"/>
                    <a:pt x="376779" y="35658"/>
                    <a:pt x="380770" y="39989"/>
                  </a:cubicBezTo>
                  <a:lnTo>
                    <a:pt x="391545" y="58634"/>
                  </a:lnTo>
                  <a:cubicBezTo>
                    <a:pt x="395136" y="67297"/>
                    <a:pt x="398728" y="75771"/>
                    <a:pt x="402320" y="84434"/>
                  </a:cubicBezTo>
                  <a:cubicBezTo>
                    <a:pt x="406710" y="96487"/>
                    <a:pt x="410700" y="108540"/>
                    <a:pt x="415090" y="120593"/>
                  </a:cubicBezTo>
                  <a:lnTo>
                    <a:pt x="425866" y="170877"/>
                  </a:lnTo>
                  <a:cubicBezTo>
                    <a:pt x="429856" y="197431"/>
                    <a:pt x="434246" y="223985"/>
                    <a:pt x="438237" y="250539"/>
                  </a:cubicBezTo>
                  <a:cubicBezTo>
                    <a:pt x="441829" y="306284"/>
                    <a:pt x="445820" y="362029"/>
                    <a:pt x="449411" y="417774"/>
                  </a:cubicBezTo>
                  <a:cubicBezTo>
                    <a:pt x="453003" y="432276"/>
                    <a:pt x="456594" y="446588"/>
                    <a:pt x="460186" y="461090"/>
                  </a:cubicBezTo>
                  <a:cubicBezTo>
                    <a:pt x="464177" y="395552"/>
                    <a:pt x="468567" y="330014"/>
                    <a:pt x="472558" y="264476"/>
                  </a:cubicBezTo>
                  <a:lnTo>
                    <a:pt x="483333" y="179163"/>
                  </a:lnTo>
                  <a:cubicBezTo>
                    <a:pt x="487722" y="161272"/>
                    <a:pt x="491713" y="143193"/>
                    <a:pt x="496103" y="125302"/>
                  </a:cubicBezTo>
                  <a:lnTo>
                    <a:pt x="506878" y="89143"/>
                  </a:lnTo>
                  <a:cubicBezTo>
                    <a:pt x="510470" y="80103"/>
                    <a:pt x="514062" y="71252"/>
                    <a:pt x="517653" y="62212"/>
                  </a:cubicBezTo>
                  <a:cubicBezTo>
                    <a:pt x="521245" y="55620"/>
                    <a:pt x="524837" y="48841"/>
                    <a:pt x="528428" y="42249"/>
                  </a:cubicBezTo>
                  <a:cubicBezTo>
                    <a:pt x="532419" y="37918"/>
                    <a:pt x="536809" y="33774"/>
                    <a:pt x="540800" y="29443"/>
                  </a:cubicBezTo>
                  <a:cubicBezTo>
                    <a:pt x="544392" y="26241"/>
                    <a:pt x="547983" y="23228"/>
                    <a:pt x="551575" y="20026"/>
                  </a:cubicBezTo>
                  <a:cubicBezTo>
                    <a:pt x="555965" y="18520"/>
                    <a:pt x="559956" y="16825"/>
                    <a:pt x="564345" y="15318"/>
                  </a:cubicBezTo>
                  <a:lnTo>
                    <a:pt x="575120" y="15318"/>
                  </a:lnTo>
                  <a:cubicBezTo>
                    <a:pt x="578712" y="16448"/>
                    <a:pt x="582304" y="17766"/>
                    <a:pt x="585896" y="18896"/>
                  </a:cubicBezTo>
                  <a:cubicBezTo>
                    <a:pt x="590286" y="21533"/>
                    <a:pt x="594276" y="24358"/>
                    <a:pt x="598666" y="26995"/>
                  </a:cubicBezTo>
                  <a:lnTo>
                    <a:pt x="609441" y="39989"/>
                  </a:lnTo>
                  <a:cubicBezTo>
                    <a:pt x="613432" y="46581"/>
                    <a:pt x="617822" y="53172"/>
                    <a:pt x="621812" y="59764"/>
                  </a:cubicBezTo>
                  <a:cubicBezTo>
                    <a:pt x="625404" y="68427"/>
                    <a:pt x="628996" y="76901"/>
                    <a:pt x="632588" y="85564"/>
                  </a:cubicBezTo>
                  <a:lnTo>
                    <a:pt x="643363" y="120593"/>
                  </a:lnTo>
                  <a:cubicBezTo>
                    <a:pt x="647752" y="137731"/>
                    <a:pt x="651743" y="155057"/>
                    <a:pt x="656133" y="172195"/>
                  </a:cubicBezTo>
                  <a:cubicBezTo>
                    <a:pt x="659725" y="199503"/>
                    <a:pt x="663316" y="226622"/>
                    <a:pt x="666908" y="253929"/>
                  </a:cubicBezTo>
                  <a:cubicBezTo>
                    <a:pt x="670899" y="314006"/>
                    <a:pt x="675289" y="374082"/>
                    <a:pt x="679280" y="434159"/>
                  </a:cubicBezTo>
                  <a:cubicBezTo>
                    <a:pt x="682871" y="435665"/>
                    <a:pt x="686463" y="437360"/>
                    <a:pt x="690055" y="438867"/>
                  </a:cubicBezTo>
                  <a:cubicBezTo>
                    <a:pt x="693646" y="377661"/>
                    <a:pt x="697238" y="316266"/>
                    <a:pt x="700830" y="255059"/>
                  </a:cubicBezTo>
                  <a:cubicBezTo>
                    <a:pt x="705220" y="227752"/>
                    <a:pt x="709210" y="200633"/>
                    <a:pt x="713600" y="173325"/>
                  </a:cubicBezTo>
                  <a:cubicBezTo>
                    <a:pt x="717192" y="155811"/>
                    <a:pt x="720784" y="138108"/>
                    <a:pt x="724375" y="120593"/>
                  </a:cubicBezTo>
                  <a:lnTo>
                    <a:pt x="735150" y="85564"/>
                  </a:lnTo>
                  <a:cubicBezTo>
                    <a:pt x="739540" y="76901"/>
                    <a:pt x="743531" y="68427"/>
                    <a:pt x="747921" y="59764"/>
                  </a:cubicBezTo>
                  <a:lnTo>
                    <a:pt x="758696" y="41119"/>
                  </a:lnTo>
                  <a:cubicBezTo>
                    <a:pt x="762687" y="36788"/>
                    <a:pt x="767076" y="32644"/>
                    <a:pt x="771068" y="28313"/>
                  </a:cubicBezTo>
                  <a:cubicBezTo>
                    <a:pt x="774659" y="25488"/>
                    <a:pt x="778251" y="22851"/>
                    <a:pt x="781842" y="20026"/>
                  </a:cubicBezTo>
                  <a:cubicBezTo>
                    <a:pt x="785434" y="18896"/>
                    <a:pt x="789026" y="17578"/>
                    <a:pt x="792618" y="16448"/>
                  </a:cubicBezTo>
                  <a:cubicBezTo>
                    <a:pt x="797008" y="16825"/>
                    <a:pt x="800998" y="17390"/>
                    <a:pt x="805388" y="17766"/>
                  </a:cubicBezTo>
                  <a:cubicBezTo>
                    <a:pt x="808980" y="19650"/>
                    <a:pt x="812572" y="21721"/>
                    <a:pt x="816163" y="23605"/>
                  </a:cubicBezTo>
                  <a:cubicBezTo>
                    <a:pt x="820154" y="27560"/>
                    <a:pt x="824544" y="31326"/>
                    <a:pt x="828534" y="35281"/>
                  </a:cubicBezTo>
                  <a:lnTo>
                    <a:pt x="839310" y="51665"/>
                  </a:lnTo>
                  <a:cubicBezTo>
                    <a:pt x="842901" y="59764"/>
                    <a:pt x="846493" y="68050"/>
                    <a:pt x="850085" y="76148"/>
                  </a:cubicBezTo>
                  <a:cubicBezTo>
                    <a:pt x="854474" y="87071"/>
                    <a:pt x="858465" y="97994"/>
                    <a:pt x="862855" y="108917"/>
                  </a:cubicBezTo>
                  <a:lnTo>
                    <a:pt x="873630" y="158071"/>
                  </a:lnTo>
                  <a:cubicBezTo>
                    <a:pt x="878020" y="183871"/>
                    <a:pt x="882011" y="209484"/>
                    <a:pt x="886401" y="235285"/>
                  </a:cubicBezTo>
                  <a:cubicBezTo>
                    <a:pt x="889992" y="288393"/>
                    <a:pt x="893584" y="341313"/>
                    <a:pt x="897176" y="394422"/>
                  </a:cubicBezTo>
                  <a:cubicBezTo>
                    <a:pt x="900768" y="418151"/>
                    <a:pt x="904359" y="442069"/>
                    <a:pt x="907951" y="465798"/>
                  </a:cubicBezTo>
                  <a:cubicBezTo>
                    <a:pt x="911542" y="396305"/>
                    <a:pt x="915134" y="327000"/>
                    <a:pt x="918726" y="257508"/>
                  </a:cubicBezTo>
                  <a:cubicBezTo>
                    <a:pt x="922717" y="228317"/>
                    <a:pt x="927106" y="198938"/>
                    <a:pt x="931097" y="169747"/>
                  </a:cubicBezTo>
                  <a:cubicBezTo>
                    <a:pt x="935487" y="151856"/>
                    <a:pt x="939478" y="133776"/>
                    <a:pt x="943868" y="115885"/>
                  </a:cubicBezTo>
                  <a:lnTo>
                    <a:pt x="954643" y="78596"/>
                  </a:lnTo>
                  <a:cubicBezTo>
                    <a:pt x="958234" y="69933"/>
                    <a:pt x="961826" y="61459"/>
                    <a:pt x="965418" y="52795"/>
                  </a:cubicBezTo>
                  <a:lnTo>
                    <a:pt x="976193" y="34151"/>
                  </a:lnTo>
                  <a:cubicBezTo>
                    <a:pt x="980184" y="30196"/>
                    <a:pt x="984574" y="26241"/>
                    <a:pt x="988564" y="22286"/>
                  </a:cubicBezTo>
                  <a:lnTo>
                    <a:pt x="999739" y="16448"/>
                  </a:lnTo>
                  <a:lnTo>
                    <a:pt x="1012110" y="15318"/>
                  </a:lnTo>
                  <a:cubicBezTo>
                    <a:pt x="1015702" y="16825"/>
                    <a:pt x="1019294" y="18520"/>
                    <a:pt x="1022885" y="20026"/>
                  </a:cubicBezTo>
                  <a:cubicBezTo>
                    <a:pt x="1026477" y="23605"/>
                    <a:pt x="1030068" y="26995"/>
                    <a:pt x="1033660" y="30573"/>
                  </a:cubicBezTo>
                  <a:cubicBezTo>
                    <a:pt x="1038050" y="36411"/>
                    <a:pt x="1042041" y="42249"/>
                    <a:pt x="1046431" y="48087"/>
                  </a:cubicBezTo>
                  <a:cubicBezTo>
                    <a:pt x="1050022" y="56750"/>
                    <a:pt x="1053614" y="65225"/>
                    <a:pt x="1057206" y="73888"/>
                  </a:cubicBezTo>
                  <a:cubicBezTo>
                    <a:pt x="1061196" y="86318"/>
                    <a:pt x="1065586" y="98936"/>
                    <a:pt x="1069577" y="111365"/>
                  </a:cubicBezTo>
                  <a:cubicBezTo>
                    <a:pt x="1073169" y="130763"/>
                    <a:pt x="1076760" y="150349"/>
                    <a:pt x="1080352" y="169747"/>
                  </a:cubicBezTo>
                  <a:cubicBezTo>
                    <a:pt x="1083944" y="204022"/>
                    <a:pt x="1087536" y="238486"/>
                    <a:pt x="1091127" y="272762"/>
                  </a:cubicBezTo>
                  <a:cubicBezTo>
                    <a:pt x="1095517" y="401390"/>
                    <a:pt x="1099508" y="530018"/>
                    <a:pt x="1103898" y="658645"/>
                  </a:cubicBezTo>
                  <a:lnTo>
                    <a:pt x="1114673" y="305531"/>
                  </a:lnTo>
                  <a:cubicBezTo>
                    <a:pt x="1118264" y="264476"/>
                    <a:pt x="1121856" y="223609"/>
                    <a:pt x="1125448" y="182553"/>
                  </a:cubicBezTo>
                  <a:cubicBezTo>
                    <a:pt x="1129838" y="160707"/>
                    <a:pt x="1133828" y="139049"/>
                    <a:pt x="1138218" y="117203"/>
                  </a:cubicBezTo>
                  <a:cubicBezTo>
                    <a:pt x="1141810" y="102702"/>
                    <a:pt x="1145402" y="88389"/>
                    <a:pt x="1148994" y="73888"/>
                  </a:cubicBezTo>
                  <a:cubicBezTo>
                    <a:pt x="1152984" y="64095"/>
                    <a:pt x="1157374" y="54302"/>
                    <a:pt x="1161365" y="44509"/>
                  </a:cubicBezTo>
                  <a:lnTo>
                    <a:pt x="1172140" y="25865"/>
                  </a:lnTo>
                  <a:cubicBezTo>
                    <a:pt x="1175732" y="22286"/>
                    <a:pt x="1179324" y="18896"/>
                    <a:pt x="1182915" y="15318"/>
                  </a:cubicBezTo>
                  <a:lnTo>
                    <a:pt x="1195686" y="13058"/>
                  </a:lnTo>
                  <a:cubicBezTo>
                    <a:pt x="1199277" y="14565"/>
                    <a:pt x="1202869" y="16260"/>
                    <a:pt x="1206461" y="17766"/>
                  </a:cubicBezTo>
                  <a:cubicBezTo>
                    <a:pt x="1210452" y="22475"/>
                    <a:pt x="1214841" y="26995"/>
                    <a:pt x="1218832" y="31703"/>
                  </a:cubicBezTo>
                  <a:cubicBezTo>
                    <a:pt x="1222424" y="39989"/>
                    <a:pt x="1226016" y="48087"/>
                    <a:pt x="1229607" y="56374"/>
                  </a:cubicBezTo>
                  <a:cubicBezTo>
                    <a:pt x="1233199" y="69933"/>
                    <a:pt x="1236790" y="83681"/>
                    <a:pt x="1240382" y="97241"/>
                  </a:cubicBezTo>
                  <a:cubicBezTo>
                    <a:pt x="1244772" y="119840"/>
                    <a:pt x="1248763" y="142439"/>
                    <a:pt x="1253153" y="165039"/>
                  </a:cubicBezTo>
                  <a:cubicBezTo>
                    <a:pt x="1256744" y="211367"/>
                    <a:pt x="1260336" y="257884"/>
                    <a:pt x="1263928" y="304213"/>
                  </a:cubicBezTo>
                  <a:cubicBezTo>
                    <a:pt x="1267520" y="356945"/>
                    <a:pt x="1271111" y="409488"/>
                    <a:pt x="1274703" y="462220"/>
                  </a:cubicBezTo>
                  <a:cubicBezTo>
                    <a:pt x="1279093" y="378414"/>
                    <a:pt x="1283084" y="294420"/>
                    <a:pt x="1287473" y="210614"/>
                  </a:cubicBezTo>
                  <a:cubicBezTo>
                    <a:pt x="1291065" y="181047"/>
                    <a:pt x="1294657" y="151291"/>
                    <a:pt x="1298248" y="121723"/>
                  </a:cubicBezTo>
                  <a:cubicBezTo>
                    <a:pt x="1301840" y="105715"/>
                    <a:pt x="1305432" y="89896"/>
                    <a:pt x="1309024" y="73888"/>
                  </a:cubicBezTo>
                  <a:cubicBezTo>
                    <a:pt x="1313014" y="64848"/>
                    <a:pt x="1317404" y="55997"/>
                    <a:pt x="1321395" y="46957"/>
                  </a:cubicBezTo>
                  <a:cubicBezTo>
                    <a:pt x="1324986" y="43379"/>
                    <a:pt x="1328578" y="39989"/>
                    <a:pt x="1332170" y="36411"/>
                  </a:cubicBezTo>
                  <a:cubicBezTo>
                    <a:pt x="1336560" y="38294"/>
                    <a:pt x="1340551" y="40366"/>
                    <a:pt x="1344940" y="42249"/>
                  </a:cubicBezTo>
                  <a:cubicBezTo>
                    <a:pt x="1348532" y="49594"/>
                    <a:pt x="1352124" y="57127"/>
                    <a:pt x="1355716" y="64472"/>
                  </a:cubicBezTo>
                  <a:cubicBezTo>
                    <a:pt x="1359307" y="79726"/>
                    <a:pt x="1362899" y="94792"/>
                    <a:pt x="1366491" y="110047"/>
                  </a:cubicBezTo>
                  <a:cubicBezTo>
                    <a:pt x="1370482" y="138484"/>
                    <a:pt x="1374871" y="167110"/>
                    <a:pt x="1378862" y="195548"/>
                  </a:cubicBezTo>
                  <a:cubicBezTo>
                    <a:pt x="1382454" y="265417"/>
                    <a:pt x="1386046" y="335099"/>
                    <a:pt x="1389637" y="404968"/>
                  </a:cubicBezTo>
                  <a:cubicBezTo>
                    <a:pt x="1389980" y="403688"/>
                    <a:pt x="1390365" y="404981"/>
                    <a:pt x="1390784" y="408444"/>
                  </a:cubicBezTo>
                  <a:lnTo>
                    <a:pt x="1391907" y="422101"/>
                  </a:lnTo>
                  <a:lnTo>
                    <a:pt x="1396581" y="373917"/>
                  </a:lnTo>
                  <a:cubicBezTo>
                    <a:pt x="1405918" y="283467"/>
                    <a:pt x="1414659" y="217424"/>
                    <a:pt x="1416455" y="182489"/>
                  </a:cubicBezTo>
                  <a:cubicBezTo>
                    <a:pt x="1420445" y="154052"/>
                    <a:pt x="1424835" y="125426"/>
                    <a:pt x="1428826" y="96989"/>
                  </a:cubicBezTo>
                  <a:cubicBezTo>
                    <a:pt x="1432418" y="81734"/>
                    <a:pt x="1436009" y="66668"/>
                    <a:pt x="1439601" y="51413"/>
                  </a:cubicBezTo>
                  <a:cubicBezTo>
                    <a:pt x="1443193" y="44069"/>
                    <a:pt x="1446784" y="36535"/>
                    <a:pt x="1450376" y="29191"/>
                  </a:cubicBezTo>
                  <a:cubicBezTo>
                    <a:pt x="1454766" y="27307"/>
                    <a:pt x="1458757" y="25236"/>
                    <a:pt x="1463147" y="23352"/>
                  </a:cubicBezTo>
                  <a:cubicBezTo>
                    <a:pt x="1466738" y="26931"/>
                    <a:pt x="1470330" y="30321"/>
                    <a:pt x="1473922" y="33899"/>
                  </a:cubicBezTo>
                  <a:cubicBezTo>
                    <a:pt x="1477913" y="42939"/>
                    <a:pt x="1482302" y="51790"/>
                    <a:pt x="1486293" y="60830"/>
                  </a:cubicBezTo>
                  <a:cubicBezTo>
                    <a:pt x="1489885" y="76838"/>
                    <a:pt x="1493477" y="92657"/>
                    <a:pt x="1497068" y="108665"/>
                  </a:cubicBezTo>
                  <a:cubicBezTo>
                    <a:pt x="1500660" y="138232"/>
                    <a:pt x="1504252" y="167988"/>
                    <a:pt x="1507843" y="197555"/>
                  </a:cubicBezTo>
                  <a:cubicBezTo>
                    <a:pt x="1512233" y="281361"/>
                    <a:pt x="1516224" y="365355"/>
                    <a:pt x="1520614" y="449161"/>
                  </a:cubicBezTo>
                  <a:cubicBezTo>
                    <a:pt x="1524205" y="396429"/>
                    <a:pt x="1527797" y="343886"/>
                    <a:pt x="1531389" y="291154"/>
                  </a:cubicBezTo>
                  <a:cubicBezTo>
                    <a:pt x="1534981" y="244826"/>
                    <a:pt x="1538572" y="198309"/>
                    <a:pt x="1542164" y="151980"/>
                  </a:cubicBezTo>
                  <a:cubicBezTo>
                    <a:pt x="1546554" y="129381"/>
                    <a:pt x="1550545" y="106782"/>
                    <a:pt x="1554934" y="84182"/>
                  </a:cubicBezTo>
                  <a:cubicBezTo>
                    <a:pt x="1558526" y="70623"/>
                    <a:pt x="1562118" y="56875"/>
                    <a:pt x="1565710" y="43315"/>
                  </a:cubicBezTo>
                  <a:cubicBezTo>
                    <a:pt x="1569301" y="35029"/>
                    <a:pt x="1572893" y="26931"/>
                    <a:pt x="1576485" y="18644"/>
                  </a:cubicBezTo>
                  <a:cubicBezTo>
                    <a:pt x="1580475" y="13936"/>
                    <a:pt x="1584865" y="9416"/>
                    <a:pt x="1588856" y="4708"/>
                  </a:cubicBezTo>
                  <a:cubicBezTo>
                    <a:pt x="1592448" y="3201"/>
                    <a:pt x="1596039" y="1507"/>
                    <a:pt x="1599631" y="0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81" name="Freeform: Shape 180"/>
            <p:cNvSpPr>
              <a:spLocks/>
            </p:cNvSpPr>
            <p:nvPr/>
          </p:nvSpPr>
          <p:spPr bwMode="auto">
            <a:xfrm>
              <a:off x="6895982" y="4023579"/>
              <a:ext cx="1588601" cy="339122"/>
            </a:xfrm>
            <a:custGeom>
              <a:avLst/>
              <a:gdLst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6182 w 1882602"/>
                <a:gd name="connsiteY8" fmla="*/ 452706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  <a:gd name="connsiteX0" fmla="*/ 1599631 w 1882602"/>
                <a:gd name="connsiteY0" fmla="*/ 0 h 714676"/>
                <a:gd name="connsiteX1" fmla="*/ 1612402 w 1882602"/>
                <a:gd name="connsiteY1" fmla="*/ 2260 h 714676"/>
                <a:gd name="connsiteX2" fmla="*/ 1623177 w 1882602"/>
                <a:gd name="connsiteY2" fmla="*/ 12806 h 714676"/>
                <a:gd name="connsiteX3" fmla="*/ 1633952 w 1882602"/>
                <a:gd name="connsiteY3" fmla="*/ 31451 h 714676"/>
                <a:gd name="connsiteX4" fmla="*/ 1646323 w 1882602"/>
                <a:gd name="connsiteY4" fmla="*/ 60830 h 714676"/>
                <a:gd name="connsiteX5" fmla="*/ 1657098 w 1882602"/>
                <a:gd name="connsiteY5" fmla="*/ 104145 h 714676"/>
                <a:gd name="connsiteX6" fmla="*/ 1669869 w 1882602"/>
                <a:gd name="connsiteY6" fmla="*/ 169495 h 714676"/>
                <a:gd name="connsiteX7" fmla="*/ 1680644 w 1882602"/>
                <a:gd name="connsiteY7" fmla="*/ 292473 h 714676"/>
                <a:gd name="connsiteX8" fmla="*/ 1693801 w 1882602"/>
                <a:gd name="connsiteY8" fmla="*/ 645587 h 714676"/>
                <a:gd name="connsiteX9" fmla="*/ 1704189 w 1882602"/>
                <a:gd name="connsiteY9" fmla="*/ 259704 h 714676"/>
                <a:gd name="connsiteX10" fmla="*/ 1714964 w 1882602"/>
                <a:gd name="connsiteY10" fmla="*/ 156688 h 714676"/>
                <a:gd name="connsiteX11" fmla="*/ 1725740 w 1882602"/>
                <a:gd name="connsiteY11" fmla="*/ 98307 h 714676"/>
                <a:gd name="connsiteX12" fmla="*/ 1738111 w 1882602"/>
                <a:gd name="connsiteY12" fmla="*/ 60830 h 714676"/>
                <a:gd name="connsiteX13" fmla="*/ 1748886 w 1882602"/>
                <a:gd name="connsiteY13" fmla="*/ 35029 h 714676"/>
                <a:gd name="connsiteX14" fmla="*/ 1761656 w 1882602"/>
                <a:gd name="connsiteY14" fmla="*/ 17514 h 714676"/>
                <a:gd name="connsiteX15" fmla="*/ 1772432 w 1882602"/>
                <a:gd name="connsiteY15" fmla="*/ 6968 h 714676"/>
                <a:gd name="connsiteX16" fmla="*/ 1783207 w 1882602"/>
                <a:gd name="connsiteY16" fmla="*/ 2260 h 714676"/>
                <a:gd name="connsiteX17" fmla="*/ 1795578 w 1882602"/>
                <a:gd name="connsiteY17" fmla="*/ 3390 h 714676"/>
                <a:gd name="connsiteX18" fmla="*/ 1806752 w 1882602"/>
                <a:gd name="connsiteY18" fmla="*/ 9228 h 714676"/>
                <a:gd name="connsiteX19" fmla="*/ 1819124 w 1882602"/>
                <a:gd name="connsiteY19" fmla="*/ 21093 h 714676"/>
                <a:gd name="connsiteX20" fmla="*/ 1829899 w 1882602"/>
                <a:gd name="connsiteY20" fmla="*/ 39737 h 714676"/>
                <a:gd name="connsiteX21" fmla="*/ 1840674 w 1882602"/>
                <a:gd name="connsiteY21" fmla="*/ 65538 h 714676"/>
                <a:gd name="connsiteX22" fmla="*/ 1851449 w 1882602"/>
                <a:gd name="connsiteY22" fmla="*/ 102827 h 714676"/>
                <a:gd name="connsiteX23" fmla="*/ 1864219 w 1882602"/>
                <a:gd name="connsiteY23" fmla="*/ 156688 h 714676"/>
                <a:gd name="connsiteX24" fmla="*/ 1877384 w 1882602"/>
                <a:gd name="connsiteY24" fmla="*/ 253974 h 714676"/>
                <a:gd name="connsiteX25" fmla="*/ 1882602 w 1882602"/>
                <a:gd name="connsiteY25" fmla="*/ 714676 h 714676"/>
                <a:gd name="connsiteX26" fmla="*/ 1373136 w 1882602"/>
                <a:gd name="connsiteY26" fmla="*/ 711791 h 714676"/>
                <a:gd name="connsiteX27" fmla="*/ 1373205 w 1882602"/>
                <a:gd name="connsiteY27" fmla="*/ 710183 h 714676"/>
                <a:gd name="connsiteX28" fmla="*/ 0 w 1882602"/>
                <a:gd name="connsiteY28" fmla="*/ 710183 h 714676"/>
                <a:gd name="connsiteX29" fmla="*/ 0 w 1882602"/>
                <a:gd name="connsiteY29" fmla="*/ 372252 h 714676"/>
                <a:gd name="connsiteX30" fmla="*/ 1846 w 1882602"/>
                <a:gd name="connsiteY30" fmla="*/ 363442 h 714676"/>
                <a:gd name="connsiteX31" fmla="*/ 24793 w 1882602"/>
                <a:gd name="connsiteY31" fmla="*/ 253929 h 714676"/>
                <a:gd name="connsiteX32" fmla="*/ 35568 w 1882602"/>
                <a:gd name="connsiteY32" fmla="*/ 168617 h 714676"/>
                <a:gd name="connsiteX33" fmla="*/ 48338 w 1882602"/>
                <a:gd name="connsiteY33" fmla="*/ 115885 h 714676"/>
                <a:gd name="connsiteX34" fmla="*/ 59114 w 1882602"/>
                <a:gd name="connsiteY34" fmla="*/ 80856 h 714676"/>
                <a:gd name="connsiteX35" fmla="*/ 69889 w 1882602"/>
                <a:gd name="connsiteY35" fmla="*/ 55055 h 714676"/>
                <a:gd name="connsiteX36" fmla="*/ 82260 w 1882602"/>
                <a:gd name="connsiteY36" fmla="*/ 36411 h 714676"/>
                <a:gd name="connsiteX37" fmla="*/ 93035 w 1882602"/>
                <a:gd name="connsiteY37" fmla="*/ 24735 h 714676"/>
                <a:gd name="connsiteX38" fmla="*/ 105806 w 1882602"/>
                <a:gd name="connsiteY38" fmla="*/ 17766 h 714676"/>
                <a:gd name="connsiteX39" fmla="*/ 116581 w 1882602"/>
                <a:gd name="connsiteY39" fmla="*/ 16448 h 714676"/>
                <a:gd name="connsiteX40" fmla="*/ 127356 w 1882602"/>
                <a:gd name="connsiteY40" fmla="*/ 17766 h 714676"/>
                <a:gd name="connsiteX41" fmla="*/ 139727 w 1882602"/>
                <a:gd name="connsiteY41" fmla="*/ 25865 h 714676"/>
                <a:gd name="connsiteX42" fmla="*/ 150502 w 1882602"/>
                <a:gd name="connsiteY42" fmla="*/ 37541 h 714676"/>
                <a:gd name="connsiteX43" fmla="*/ 161277 w 1882602"/>
                <a:gd name="connsiteY43" fmla="*/ 55055 h 714676"/>
                <a:gd name="connsiteX44" fmla="*/ 174048 w 1882602"/>
                <a:gd name="connsiteY44" fmla="*/ 79726 h 714676"/>
                <a:gd name="connsiteX45" fmla="*/ 184823 w 1882602"/>
                <a:gd name="connsiteY45" fmla="*/ 114755 h 714676"/>
                <a:gd name="connsiteX46" fmla="*/ 197593 w 1882602"/>
                <a:gd name="connsiteY46" fmla="*/ 163909 h 714676"/>
                <a:gd name="connsiteX47" fmla="*/ 208368 w 1882602"/>
                <a:gd name="connsiteY47" fmla="*/ 238863 h 714676"/>
                <a:gd name="connsiteX48" fmla="*/ 219144 w 1882602"/>
                <a:gd name="connsiteY48" fmla="*/ 394422 h 714676"/>
                <a:gd name="connsiteX49" fmla="*/ 231515 w 1882602"/>
                <a:gd name="connsiteY49" fmla="*/ 490280 h 714676"/>
                <a:gd name="connsiteX50" fmla="*/ 242290 w 1882602"/>
                <a:gd name="connsiteY50" fmla="*/ 270314 h 714676"/>
                <a:gd name="connsiteX51" fmla="*/ 255060 w 1882602"/>
                <a:gd name="connsiteY51" fmla="*/ 181423 h 714676"/>
                <a:gd name="connsiteX52" fmla="*/ 265836 w 1882602"/>
                <a:gd name="connsiteY52" fmla="*/ 126432 h 714676"/>
                <a:gd name="connsiteX53" fmla="*/ 276611 w 1882602"/>
                <a:gd name="connsiteY53" fmla="*/ 89143 h 714676"/>
                <a:gd name="connsiteX54" fmla="*/ 288982 w 1882602"/>
                <a:gd name="connsiteY54" fmla="*/ 62212 h 714676"/>
                <a:gd name="connsiteX55" fmla="*/ 299757 w 1882602"/>
                <a:gd name="connsiteY55" fmla="*/ 42249 h 714676"/>
                <a:gd name="connsiteX56" fmla="*/ 312528 w 1882602"/>
                <a:gd name="connsiteY56" fmla="*/ 28313 h 714676"/>
                <a:gd name="connsiteX57" fmla="*/ 323303 w 1882602"/>
                <a:gd name="connsiteY57" fmla="*/ 20026 h 714676"/>
                <a:gd name="connsiteX58" fmla="*/ 334078 w 1882602"/>
                <a:gd name="connsiteY58" fmla="*/ 15318 h 714676"/>
                <a:gd name="connsiteX59" fmla="*/ 344853 w 1882602"/>
                <a:gd name="connsiteY59" fmla="*/ 15318 h 714676"/>
                <a:gd name="connsiteX60" fmla="*/ 357623 w 1882602"/>
                <a:gd name="connsiteY60" fmla="*/ 18896 h 714676"/>
                <a:gd name="connsiteX61" fmla="*/ 368398 w 1882602"/>
                <a:gd name="connsiteY61" fmla="*/ 26995 h 714676"/>
                <a:gd name="connsiteX62" fmla="*/ 380770 w 1882602"/>
                <a:gd name="connsiteY62" fmla="*/ 39989 h 714676"/>
                <a:gd name="connsiteX63" fmla="*/ 391545 w 1882602"/>
                <a:gd name="connsiteY63" fmla="*/ 58634 h 714676"/>
                <a:gd name="connsiteX64" fmla="*/ 402320 w 1882602"/>
                <a:gd name="connsiteY64" fmla="*/ 84434 h 714676"/>
                <a:gd name="connsiteX65" fmla="*/ 415090 w 1882602"/>
                <a:gd name="connsiteY65" fmla="*/ 120593 h 714676"/>
                <a:gd name="connsiteX66" fmla="*/ 425866 w 1882602"/>
                <a:gd name="connsiteY66" fmla="*/ 170877 h 714676"/>
                <a:gd name="connsiteX67" fmla="*/ 438237 w 1882602"/>
                <a:gd name="connsiteY67" fmla="*/ 250539 h 714676"/>
                <a:gd name="connsiteX68" fmla="*/ 449411 w 1882602"/>
                <a:gd name="connsiteY68" fmla="*/ 417774 h 714676"/>
                <a:gd name="connsiteX69" fmla="*/ 460186 w 1882602"/>
                <a:gd name="connsiteY69" fmla="*/ 461090 h 714676"/>
                <a:gd name="connsiteX70" fmla="*/ 472558 w 1882602"/>
                <a:gd name="connsiteY70" fmla="*/ 264476 h 714676"/>
                <a:gd name="connsiteX71" fmla="*/ 483333 w 1882602"/>
                <a:gd name="connsiteY71" fmla="*/ 179163 h 714676"/>
                <a:gd name="connsiteX72" fmla="*/ 496103 w 1882602"/>
                <a:gd name="connsiteY72" fmla="*/ 125302 h 714676"/>
                <a:gd name="connsiteX73" fmla="*/ 506878 w 1882602"/>
                <a:gd name="connsiteY73" fmla="*/ 89143 h 714676"/>
                <a:gd name="connsiteX74" fmla="*/ 517653 w 1882602"/>
                <a:gd name="connsiteY74" fmla="*/ 62212 h 714676"/>
                <a:gd name="connsiteX75" fmla="*/ 528428 w 1882602"/>
                <a:gd name="connsiteY75" fmla="*/ 42249 h 714676"/>
                <a:gd name="connsiteX76" fmla="*/ 540800 w 1882602"/>
                <a:gd name="connsiteY76" fmla="*/ 29443 h 714676"/>
                <a:gd name="connsiteX77" fmla="*/ 551575 w 1882602"/>
                <a:gd name="connsiteY77" fmla="*/ 20026 h 714676"/>
                <a:gd name="connsiteX78" fmla="*/ 564345 w 1882602"/>
                <a:gd name="connsiteY78" fmla="*/ 15318 h 714676"/>
                <a:gd name="connsiteX79" fmla="*/ 575120 w 1882602"/>
                <a:gd name="connsiteY79" fmla="*/ 15318 h 714676"/>
                <a:gd name="connsiteX80" fmla="*/ 585896 w 1882602"/>
                <a:gd name="connsiteY80" fmla="*/ 18896 h 714676"/>
                <a:gd name="connsiteX81" fmla="*/ 598666 w 1882602"/>
                <a:gd name="connsiteY81" fmla="*/ 26995 h 714676"/>
                <a:gd name="connsiteX82" fmla="*/ 609441 w 1882602"/>
                <a:gd name="connsiteY82" fmla="*/ 39989 h 714676"/>
                <a:gd name="connsiteX83" fmla="*/ 621812 w 1882602"/>
                <a:gd name="connsiteY83" fmla="*/ 59764 h 714676"/>
                <a:gd name="connsiteX84" fmla="*/ 632588 w 1882602"/>
                <a:gd name="connsiteY84" fmla="*/ 85564 h 714676"/>
                <a:gd name="connsiteX85" fmla="*/ 643363 w 1882602"/>
                <a:gd name="connsiteY85" fmla="*/ 120593 h 714676"/>
                <a:gd name="connsiteX86" fmla="*/ 656133 w 1882602"/>
                <a:gd name="connsiteY86" fmla="*/ 172195 h 714676"/>
                <a:gd name="connsiteX87" fmla="*/ 666908 w 1882602"/>
                <a:gd name="connsiteY87" fmla="*/ 253929 h 714676"/>
                <a:gd name="connsiteX88" fmla="*/ 679280 w 1882602"/>
                <a:gd name="connsiteY88" fmla="*/ 434159 h 714676"/>
                <a:gd name="connsiteX89" fmla="*/ 690055 w 1882602"/>
                <a:gd name="connsiteY89" fmla="*/ 438867 h 714676"/>
                <a:gd name="connsiteX90" fmla="*/ 700830 w 1882602"/>
                <a:gd name="connsiteY90" fmla="*/ 255059 h 714676"/>
                <a:gd name="connsiteX91" fmla="*/ 713600 w 1882602"/>
                <a:gd name="connsiteY91" fmla="*/ 173325 h 714676"/>
                <a:gd name="connsiteX92" fmla="*/ 724375 w 1882602"/>
                <a:gd name="connsiteY92" fmla="*/ 120593 h 714676"/>
                <a:gd name="connsiteX93" fmla="*/ 735150 w 1882602"/>
                <a:gd name="connsiteY93" fmla="*/ 85564 h 714676"/>
                <a:gd name="connsiteX94" fmla="*/ 747921 w 1882602"/>
                <a:gd name="connsiteY94" fmla="*/ 59764 h 714676"/>
                <a:gd name="connsiteX95" fmla="*/ 758696 w 1882602"/>
                <a:gd name="connsiteY95" fmla="*/ 41119 h 714676"/>
                <a:gd name="connsiteX96" fmla="*/ 771068 w 1882602"/>
                <a:gd name="connsiteY96" fmla="*/ 28313 h 714676"/>
                <a:gd name="connsiteX97" fmla="*/ 781842 w 1882602"/>
                <a:gd name="connsiteY97" fmla="*/ 20026 h 714676"/>
                <a:gd name="connsiteX98" fmla="*/ 792618 w 1882602"/>
                <a:gd name="connsiteY98" fmla="*/ 16448 h 714676"/>
                <a:gd name="connsiteX99" fmla="*/ 805388 w 1882602"/>
                <a:gd name="connsiteY99" fmla="*/ 17766 h 714676"/>
                <a:gd name="connsiteX100" fmla="*/ 816163 w 1882602"/>
                <a:gd name="connsiteY100" fmla="*/ 23605 h 714676"/>
                <a:gd name="connsiteX101" fmla="*/ 828534 w 1882602"/>
                <a:gd name="connsiteY101" fmla="*/ 35281 h 714676"/>
                <a:gd name="connsiteX102" fmla="*/ 839310 w 1882602"/>
                <a:gd name="connsiteY102" fmla="*/ 51665 h 714676"/>
                <a:gd name="connsiteX103" fmla="*/ 850085 w 1882602"/>
                <a:gd name="connsiteY103" fmla="*/ 76148 h 714676"/>
                <a:gd name="connsiteX104" fmla="*/ 862855 w 1882602"/>
                <a:gd name="connsiteY104" fmla="*/ 108917 h 714676"/>
                <a:gd name="connsiteX105" fmla="*/ 873630 w 1882602"/>
                <a:gd name="connsiteY105" fmla="*/ 158071 h 714676"/>
                <a:gd name="connsiteX106" fmla="*/ 886401 w 1882602"/>
                <a:gd name="connsiteY106" fmla="*/ 235285 h 714676"/>
                <a:gd name="connsiteX107" fmla="*/ 897176 w 1882602"/>
                <a:gd name="connsiteY107" fmla="*/ 394422 h 714676"/>
                <a:gd name="connsiteX108" fmla="*/ 907951 w 1882602"/>
                <a:gd name="connsiteY108" fmla="*/ 465798 h 714676"/>
                <a:gd name="connsiteX109" fmla="*/ 918726 w 1882602"/>
                <a:gd name="connsiteY109" fmla="*/ 257508 h 714676"/>
                <a:gd name="connsiteX110" fmla="*/ 931097 w 1882602"/>
                <a:gd name="connsiteY110" fmla="*/ 169747 h 714676"/>
                <a:gd name="connsiteX111" fmla="*/ 943868 w 1882602"/>
                <a:gd name="connsiteY111" fmla="*/ 115885 h 714676"/>
                <a:gd name="connsiteX112" fmla="*/ 954643 w 1882602"/>
                <a:gd name="connsiteY112" fmla="*/ 78596 h 714676"/>
                <a:gd name="connsiteX113" fmla="*/ 965418 w 1882602"/>
                <a:gd name="connsiteY113" fmla="*/ 52795 h 714676"/>
                <a:gd name="connsiteX114" fmla="*/ 976193 w 1882602"/>
                <a:gd name="connsiteY114" fmla="*/ 34151 h 714676"/>
                <a:gd name="connsiteX115" fmla="*/ 988564 w 1882602"/>
                <a:gd name="connsiteY115" fmla="*/ 22286 h 714676"/>
                <a:gd name="connsiteX116" fmla="*/ 999739 w 1882602"/>
                <a:gd name="connsiteY116" fmla="*/ 16448 h 714676"/>
                <a:gd name="connsiteX117" fmla="*/ 1012110 w 1882602"/>
                <a:gd name="connsiteY117" fmla="*/ 15318 h 714676"/>
                <a:gd name="connsiteX118" fmla="*/ 1022885 w 1882602"/>
                <a:gd name="connsiteY118" fmla="*/ 20026 h 714676"/>
                <a:gd name="connsiteX119" fmla="*/ 1033660 w 1882602"/>
                <a:gd name="connsiteY119" fmla="*/ 30573 h 714676"/>
                <a:gd name="connsiteX120" fmla="*/ 1046431 w 1882602"/>
                <a:gd name="connsiteY120" fmla="*/ 48087 h 714676"/>
                <a:gd name="connsiteX121" fmla="*/ 1057206 w 1882602"/>
                <a:gd name="connsiteY121" fmla="*/ 73888 h 714676"/>
                <a:gd name="connsiteX122" fmla="*/ 1069577 w 1882602"/>
                <a:gd name="connsiteY122" fmla="*/ 111365 h 714676"/>
                <a:gd name="connsiteX123" fmla="*/ 1080352 w 1882602"/>
                <a:gd name="connsiteY123" fmla="*/ 169747 h 714676"/>
                <a:gd name="connsiteX124" fmla="*/ 1091127 w 1882602"/>
                <a:gd name="connsiteY124" fmla="*/ 272762 h 714676"/>
                <a:gd name="connsiteX125" fmla="*/ 1103898 w 1882602"/>
                <a:gd name="connsiteY125" fmla="*/ 658645 h 714676"/>
                <a:gd name="connsiteX126" fmla="*/ 1114673 w 1882602"/>
                <a:gd name="connsiteY126" fmla="*/ 305531 h 714676"/>
                <a:gd name="connsiteX127" fmla="*/ 1125448 w 1882602"/>
                <a:gd name="connsiteY127" fmla="*/ 182553 h 714676"/>
                <a:gd name="connsiteX128" fmla="*/ 1138218 w 1882602"/>
                <a:gd name="connsiteY128" fmla="*/ 117203 h 714676"/>
                <a:gd name="connsiteX129" fmla="*/ 1148994 w 1882602"/>
                <a:gd name="connsiteY129" fmla="*/ 73888 h 714676"/>
                <a:gd name="connsiteX130" fmla="*/ 1161365 w 1882602"/>
                <a:gd name="connsiteY130" fmla="*/ 44509 h 714676"/>
                <a:gd name="connsiteX131" fmla="*/ 1172140 w 1882602"/>
                <a:gd name="connsiteY131" fmla="*/ 25865 h 714676"/>
                <a:gd name="connsiteX132" fmla="*/ 1182915 w 1882602"/>
                <a:gd name="connsiteY132" fmla="*/ 15318 h 714676"/>
                <a:gd name="connsiteX133" fmla="*/ 1195686 w 1882602"/>
                <a:gd name="connsiteY133" fmla="*/ 13058 h 714676"/>
                <a:gd name="connsiteX134" fmla="*/ 1206461 w 1882602"/>
                <a:gd name="connsiteY134" fmla="*/ 17766 h 714676"/>
                <a:gd name="connsiteX135" fmla="*/ 1218832 w 1882602"/>
                <a:gd name="connsiteY135" fmla="*/ 31703 h 714676"/>
                <a:gd name="connsiteX136" fmla="*/ 1229607 w 1882602"/>
                <a:gd name="connsiteY136" fmla="*/ 56374 h 714676"/>
                <a:gd name="connsiteX137" fmla="*/ 1240382 w 1882602"/>
                <a:gd name="connsiteY137" fmla="*/ 97241 h 714676"/>
                <a:gd name="connsiteX138" fmla="*/ 1253153 w 1882602"/>
                <a:gd name="connsiteY138" fmla="*/ 165039 h 714676"/>
                <a:gd name="connsiteX139" fmla="*/ 1263928 w 1882602"/>
                <a:gd name="connsiteY139" fmla="*/ 304213 h 714676"/>
                <a:gd name="connsiteX140" fmla="*/ 1274703 w 1882602"/>
                <a:gd name="connsiteY140" fmla="*/ 462220 h 714676"/>
                <a:gd name="connsiteX141" fmla="*/ 1287473 w 1882602"/>
                <a:gd name="connsiteY141" fmla="*/ 210614 h 714676"/>
                <a:gd name="connsiteX142" fmla="*/ 1298248 w 1882602"/>
                <a:gd name="connsiteY142" fmla="*/ 121723 h 714676"/>
                <a:gd name="connsiteX143" fmla="*/ 1309024 w 1882602"/>
                <a:gd name="connsiteY143" fmla="*/ 73888 h 714676"/>
                <a:gd name="connsiteX144" fmla="*/ 1321395 w 1882602"/>
                <a:gd name="connsiteY144" fmla="*/ 46957 h 714676"/>
                <a:gd name="connsiteX145" fmla="*/ 1332170 w 1882602"/>
                <a:gd name="connsiteY145" fmla="*/ 36411 h 714676"/>
                <a:gd name="connsiteX146" fmla="*/ 1344940 w 1882602"/>
                <a:gd name="connsiteY146" fmla="*/ 42249 h 714676"/>
                <a:gd name="connsiteX147" fmla="*/ 1355716 w 1882602"/>
                <a:gd name="connsiteY147" fmla="*/ 64472 h 714676"/>
                <a:gd name="connsiteX148" fmla="*/ 1366491 w 1882602"/>
                <a:gd name="connsiteY148" fmla="*/ 110047 h 714676"/>
                <a:gd name="connsiteX149" fmla="*/ 1378862 w 1882602"/>
                <a:gd name="connsiteY149" fmla="*/ 195548 h 714676"/>
                <a:gd name="connsiteX150" fmla="*/ 1389637 w 1882602"/>
                <a:gd name="connsiteY150" fmla="*/ 404968 h 714676"/>
                <a:gd name="connsiteX151" fmla="*/ 1390784 w 1882602"/>
                <a:gd name="connsiteY151" fmla="*/ 408444 h 714676"/>
                <a:gd name="connsiteX152" fmla="*/ 1391907 w 1882602"/>
                <a:gd name="connsiteY152" fmla="*/ 422101 h 714676"/>
                <a:gd name="connsiteX153" fmla="*/ 1396581 w 1882602"/>
                <a:gd name="connsiteY153" fmla="*/ 373917 h 714676"/>
                <a:gd name="connsiteX154" fmla="*/ 1416455 w 1882602"/>
                <a:gd name="connsiteY154" fmla="*/ 182489 h 714676"/>
                <a:gd name="connsiteX155" fmla="*/ 1428826 w 1882602"/>
                <a:gd name="connsiteY155" fmla="*/ 96989 h 714676"/>
                <a:gd name="connsiteX156" fmla="*/ 1439601 w 1882602"/>
                <a:gd name="connsiteY156" fmla="*/ 51413 h 714676"/>
                <a:gd name="connsiteX157" fmla="*/ 1450376 w 1882602"/>
                <a:gd name="connsiteY157" fmla="*/ 29191 h 714676"/>
                <a:gd name="connsiteX158" fmla="*/ 1463147 w 1882602"/>
                <a:gd name="connsiteY158" fmla="*/ 23352 h 714676"/>
                <a:gd name="connsiteX159" fmla="*/ 1473922 w 1882602"/>
                <a:gd name="connsiteY159" fmla="*/ 33899 h 714676"/>
                <a:gd name="connsiteX160" fmla="*/ 1486293 w 1882602"/>
                <a:gd name="connsiteY160" fmla="*/ 60830 h 714676"/>
                <a:gd name="connsiteX161" fmla="*/ 1497068 w 1882602"/>
                <a:gd name="connsiteY161" fmla="*/ 108665 h 714676"/>
                <a:gd name="connsiteX162" fmla="*/ 1507843 w 1882602"/>
                <a:gd name="connsiteY162" fmla="*/ 197555 h 714676"/>
                <a:gd name="connsiteX163" fmla="*/ 1520614 w 1882602"/>
                <a:gd name="connsiteY163" fmla="*/ 449161 h 714676"/>
                <a:gd name="connsiteX164" fmla="*/ 1531389 w 1882602"/>
                <a:gd name="connsiteY164" fmla="*/ 291154 h 714676"/>
                <a:gd name="connsiteX165" fmla="*/ 1542164 w 1882602"/>
                <a:gd name="connsiteY165" fmla="*/ 151980 h 714676"/>
                <a:gd name="connsiteX166" fmla="*/ 1554934 w 1882602"/>
                <a:gd name="connsiteY166" fmla="*/ 84182 h 714676"/>
                <a:gd name="connsiteX167" fmla="*/ 1565710 w 1882602"/>
                <a:gd name="connsiteY167" fmla="*/ 43315 h 714676"/>
                <a:gd name="connsiteX168" fmla="*/ 1576485 w 1882602"/>
                <a:gd name="connsiteY168" fmla="*/ 18644 h 714676"/>
                <a:gd name="connsiteX169" fmla="*/ 1588856 w 1882602"/>
                <a:gd name="connsiteY169" fmla="*/ 4708 h 714676"/>
                <a:gd name="connsiteX170" fmla="*/ 1599631 w 1882602"/>
                <a:gd name="connsiteY170" fmla="*/ 0 h 7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1882602" h="714676">
                  <a:moveTo>
                    <a:pt x="1599631" y="0"/>
                  </a:moveTo>
                  <a:lnTo>
                    <a:pt x="1612402" y="2260"/>
                  </a:lnTo>
                  <a:cubicBezTo>
                    <a:pt x="1615993" y="5838"/>
                    <a:pt x="1619585" y="9228"/>
                    <a:pt x="1623177" y="12806"/>
                  </a:cubicBezTo>
                  <a:lnTo>
                    <a:pt x="1633952" y="31451"/>
                  </a:lnTo>
                  <a:cubicBezTo>
                    <a:pt x="1637942" y="41244"/>
                    <a:pt x="1642332" y="51037"/>
                    <a:pt x="1646323" y="60830"/>
                  </a:cubicBezTo>
                  <a:cubicBezTo>
                    <a:pt x="1649915" y="75331"/>
                    <a:pt x="1653507" y="89644"/>
                    <a:pt x="1657098" y="104145"/>
                  </a:cubicBezTo>
                  <a:cubicBezTo>
                    <a:pt x="1661488" y="125991"/>
                    <a:pt x="1665479" y="147649"/>
                    <a:pt x="1669869" y="169495"/>
                  </a:cubicBezTo>
                  <a:cubicBezTo>
                    <a:pt x="1673460" y="210550"/>
                    <a:pt x="1677052" y="251417"/>
                    <a:pt x="1680644" y="292473"/>
                  </a:cubicBezTo>
                  <a:cubicBezTo>
                    <a:pt x="1685823" y="345884"/>
                    <a:pt x="1688622" y="592176"/>
                    <a:pt x="1693801" y="645587"/>
                  </a:cubicBezTo>
                  <a:cubicBezTo>
                    <a:pt x="1698191" y="516959"/>
                    <a:pt x="1699799" y="388331"/>
                    <a:pt x="1704189" y="259704"/>
                  </a:cubicBezTo>
                  <a:cubicBezTo>
                    <a:pt x="1707781" y="225428"/>
                    <a:pt x="1711373" y="190964"/>
                    <a:pt x="1714964" y="156688"/>
                  </a:cubicBezTo>
                  <a:cubicBezTo>
                    <a:pt x="1718556" y="137291"/>
                    <a:pt x="1722148" y="117705"/>
                    <a:pt x="1725740" y="98307"/>
                  </a:cubicBezTo>
                  <a:cubicBezTo>
                    <a:pt x="1729730" y="85877"/>
                    <a:pt x="1734120" y="73259"/>
                    <a:pt x="1738111" y="60830"/>
                  </a:cubicBezTo>
                  <a:cubicBezTo>
                    <a:pt x="1741703" y="52167"/>
                    <a:pt x="1745294" y="43692"/>
                    <a:pt x="1748886" y="35029"/>
                  </a:cubicBezTo>
                  <a:cubicBezTo>
                    <a:pt x="1753276" y="29191"/>
                    <a:pt x="1757267" y="23352"/>
                    <a:pt x="1761656" y="17514"/>
                  </a:cubicBezTo>
                  <a:cubicBezTo>
                    <a:pt x="1765248" y="13936"/>
                    <a:pt x="1768840" y="10546"/>
                    <a:pt x="1772432" y="6968"/>
                  </a:cubicBezTo>
                  <a:cubicBezTo>
                    <a:pt x="1776023" y="5461"/>
                    <a:pt x="1779615" y="3766"/>
                    <a:pt x="1783207" y="2260"/>
                  </a:cubicBezTo>
                  <a:lnTo>
                    <a:pt x="1795578" y="3390"/>
                  </a:lnTo>
                  <a:lnTo>
                    <a:pt x="1806752" y="9228"/>
                  </a:lnTo>
                  <a:cubicBezTo>
                    <a:pt x="1810743" y="13183"/>
                    <a:pt x="1815133" y="17138"/>
                    <a:pt x="1819124" y="21093"/>
                  </a:cubicBezTo>
                  <a:lnTo>
                    <a:pt x="1829899" y="39737"/>
                  </a:lnTo>
                  <a:cubicBezTo>
                    <a:pt x="1833490" y="48400"/>
                    <a:pt x="1837082" y="56875"/>
                    <a:pt x="1840674" y="65538"/>
                  </a:cubicBezTo>
                  <a:lnTo>
                    <a:pt x="1851449" y="102827"/>
                  </a:lnTo>
                  <a:cubicBezTo>
                    <a:pt x="1855839" y="120718"/>
                    <a:pt x="1859829" y="138797"/>
                    <a:pt x="1864219" y="156688"/>
                  </a:cubicBezTo>
                  <a:cubicBezTo>
                    <a:pt x="1868210" y="185879"/>
                    <a:pt x="1873393" y="224783"/>
                    <a:pt x="1877384" y="253974"/>
                  </a:cubicBezTo>
                  <a:cubicBezTo>
                    <a:pt x="1880975" y="323467"/>
                    <a:pt x="1879010" y="645183"/>
                    <a:pt x="1882602" y="714676"/>
                  </a:cubicBezTo>
                  <a:lnTo>
                    <a:pt x="1373136" y="711791"/>
                  </a:lnTo>
                  <a:lnTo>
                    <a:pt x="1373205" y="710183"/>
                  </a:lnTo>
                  <a:lnTo>
                    <a:pt x="0" y="710183"/>
                  </a:lnTo>
                  <a:lnTo>
                    <a:pt x="0" y="372252"/>
                  </a:lnTo>
                  <a:lnTo>
                    <a:pt x="1846" y="363442"/>
                  </a:lnTo>
                  <a:cubicBezTo>
                    <a:pt x="12222" y="325729"/>
                    <a:pt x="22598" y="288017"/>
                    <a:pt x="24793" y="253929"/>
                  </a:cubicBezTo>
                  <a:lnTo>
                    <a:pt x="35568" y="168617"/>
                  </a:lnTo>
                  <a:cubicBezTo>
                    <a:pt x="39958" y="151102"/>
                    <a:pt x="43948" y="133400"/>
                    <a:pt x="48338" y="115885"/>
                  </a:cubicBezTo>
                  <a:lnTo>
                    <a:pt x="59114" y="80856"/>
                  </a:lnTo>
                  <a:cubicBezTo>
                    <a:pt x="62705" y="72193"/>
                    <a:pt x="66297" y="63718"/>
                    <a:pt x="69889" y="55055"/>
                  </a:cubicBezTo>
                  <a:cubicBezTo>
                    <a:pt x="73880" y="48841"/>
                    <a:pt x="78269" y="42626"/>
                    <a:pt x="82260" y="36411"/>
                  </a:cubicBezTo>
                  <a:cubicBezTo>
                    <a:pt x="85852" y="32456"/>
                    <a:pt x="89444" y="28689"/>
                    <a:pt x="93035" y="24735"/>
                  </a:cubicBezTo>
                  <a:cubicBezTo>
                    <a:pt x="97425" y="22475"/>
                    <a:pt x="101416" y="20026"/>
                    <a:pt x="105806" y="17766"/>
                  </a:cubicBezTo>
                  <a:cubicBezTo>
                    <a:pt x="109397" y="17390"/>
                    <a:pt x="112989" y="16825"/>
                    <a:pt x="116581" y="16448"/>
                  </a:cubicBezTo>
                  <a:cubicBezTo>
                    <a:pt x="120172" y="16825"/>
                    <a:pt x="123764" y="17390"/>
                    <a:pt x="127356" y="17766"/>
                  </a:cubicBezTo>
                  <a:lnTo>
                    <a:pt x="139727" y="25865"/>
                  </a:lnTo>
                  <a:cubicBezTo>
                    <a:pt x="143319" y="29819"/>
                    <a:pt x="146910" y="33586"/>
                    <a:pt x="150502" y="37541"/>
                  </a:cubicBezTo>
                  <a:lnTo>
                    <a:pt x="161277" y="55055"/>
                  </a:lnTo>
                  <a:cubicBezTo>
                    <a:pt x="165667" y="63342"/>
                    <a:pt x="169658" y="71440"/>
                    <a:pt x="174048" y="79726"/>
                  </a:cubicBezTo>
                  <a:lnTo>
                    <a:pt x="184823" y="114755"/>
                  </a:lnTo>
                  <a:cubicBezTo>
                    <a:pt x="189213" y="131140"/>
                    <a:pt x="193204" y="147524"/>
                    <a:pt x="197593" y="163909"/>
                  </a:cubicBezTo>
                  <a:cubicBezTo>
                    <a:pt x="201185" y="188956"/>
                    <a:pt x="204777" y="213816"/>
                    <a:pt x="208368" y="238863"/>
                  </a:cubicBezTo>
                  <a:cubicBezTo>
                    <a:pt x="211960" y="290653"/>
                    <a:pt x="215552" y="342632"/>
                    <a:pt x="219144" y="394422"/>
                  </a:cubicBezTo>
                  <a:cubicBezTo>
                    <a:pt x="223134" y="426437"/>
                    <a:pt x="227524" y="458265"/>
                    <a:pt x="231515" y="490280"/>
                  </a:cubicBezTo>
                  <a:cubicBezTo>
                    <a:pt x="235106" y="417021"/>
                    <a:pt x="238698" y="343573"/>
                    <a:pt x="242290" y="270314"/>
                  </a:cubicBezTo>
                  <a:cubicBezTo>
                    <a:pt x="246680" y="240746"/>
                    <a:pt x="250671" y="210991"/>
                    <a:pt x="255060" y="181423"/>
                  </a:cubicBezTo>
                  <a:cubicBezTo>
                    <a:pt x="258652" y="163155"/>
                    <a:pt x="262244" y="144699"/>
                    <a:pt x="265836" y="126432"/>
                  </a:cubicBezTo>
                  <a:lnTo>
                    <a:pt x="276611" y="89143"/>
                  </a:lnTo>
                  <a:cubicBezTo>
                    <a:pt x="280602" y="80103"/>
                    <a:pt x="284991" y="71252"/>
                    <a:pt x="288982" y="62212"/>
                  </a:cubicBezTo>
                  <a:cubicBezTo>
                    <a:pt x="292574" y="55620"/>
                    <a:pt x="296166" y="48841"/>
                    <a:pt x="299757" y="42249"/>
                  </a:cubicBezTo>
                  <a:cubicBezTo>
                    <a:pt x="304147" y="37541"/>
                    <a:pt x="308138" y="33021"/>
                    <a:pt x="312528" y="28313"/>
                  </a:cubicBezTo>
                  <a:cubicBezTo>
                    <a:pt x="316119" y="25488"/>
                    <a:pt x="319711" y="22851"/>
                    <a:pt x="323303" y="20026"/>
                  </a:cubicBezTo>
                  <a:cubicBezTo>
                    <a:pt x="326894" y="18520"/>
                    <a:pt x="330486" y="16825"/>
                    <a:pt x="334078" y="15318"/>
                  </a:cubicBezTo>
                  <a:lnTo>
                    <a:pt x="344853" y="15318"/>
                  </a:lnTo>
                  <a:cubicBezTo>
                    <a:pt x="349243" y="16448"/>
                    <a:pt x="353234" y="17766"/>
                    <a:pt x="357623" y="18896"/>
                  </a:cubicBezTo>
                  <a:cubicBezTo>
                    <a:pt x="361215" y="21533"/>
                    <a:pt x="364807" y="24358"/>
                    <a:pt x="368398" y="26995"/>
                  </a:cubicBezTo>
                  <a:cubicBezTo>
                    <a:pt x="372389" y="31326"/>
                    <a:pt x="376779" y="35658"/>
                    <a:pt x="380770" y="39989"/>
                  </a:cubicBezTo>
                  <a:lnTo>
                    <a:pt x="391545" y="58634"/>
                  </a:lnTo>
                  <a:cubicBezTo>
                    <a:pt x="395136" y="67297"/>
                    <a:pt x="398728" y="75771"/>
                    <a:pt x="402320" y="84434"/>
                  </a:cubicBezTo>
                  <a:cubicBezTo>
                    <a:pt x="406710" y="96487"/>
                    <a:pt x="410700" y="108540"/>
                    <a:pt x="415090" y="120593"/>
                  </a:cubicBezTo>
                  <a:lnTo>
                    <a:pt x="425866" y="170877"/>
                  </a:lnTo>
                  <a:cubicBezTo>
                    <a:pt x="429856" y="197431"/>
                    <a:pt x="434246" y="223985"/>
                    <a:pt x="438237" y="250539"/>
                  </a:cubicBezTo>
                  <a:cubicBezTo>
                    <a:pt x="441829" y="306284"/>
                    <a:pt x="445820" y="362029"/>
                    <a:pt x="449411" y="417774"/>
                  </a:cubicBezTo>
                  <a:cubicBezTo>
                    <a:pt x="453003" y="432276"/>
                    <a:pt x="456594" y="446588"/>
                    <a:pt x="460186" y="461090"/>
                  </a:cubicBezTo>
                  <a:cubicBezTo>
                    <a:pt x="464177" y="395552"/>
                    <a:pt x="468567" y="330014"/>
                    <a:pt x="472558" y="264476"/>
                  </a:cubicBezTo>
                  <a:lnTo>
                    <a:pt x="483333" y="179163"/>
                  </a:lnTo>
                  <a:cubicBezTo>
                    <a:pt x="487722" y="161272"/>
                    <a:pt x="491713" y="143193"/>
                    <a:pt x="496103" y="125302"/>
                  </a:cubicBezTo>
                  <a:lnTo>
                    <a:pt x="506878" y="89143"/>
                  </a:lnTo>
                  <a:cubicBezTo>
                    <a:pt x="510470" y="80103"/>
                    <a:pt x="514062" y="71252"/>
                    <a:pt x="517653" y="62212"/>
                  </a:cubicBezTo>
                  <a:cubicBezTo>
                    <a:pt x="521245" y="55620"/>
                    <a:pt x="524837" y="48841"/>
                    <a:pt x="528428" y="42249"/>
                  </a:cubicBezTo>
                  <a:cubicBezTo>
                    <a:pt x="532419" y="37918"/>
                    <a:pt x="536809" y="33774"/>
                    <a:pt x="540800" y="29443"/>
                  </a:cubicBezTo>
                  <a:cubicBezTo>
                    <a:pt x="544392" y="26241"/>
                    <a:pt x="547983" y="23228"/>
                    <a:pt x="551575" y="20026"/>
                  </a:cubicBezTo>
                  <a:cubicBezTo>
                    <a:pt x="555965" y="18520"/>
                    <a:pt x="559956" y="16825"/>
                    <a:pt x="564345" y="15318"/>
                  </a:cubicBezTo>
                  <a:lnTo>
                    <a:pt x="575120" y="15318"/>
                  </a:lnTo>
                  <a:cubicBezTo>
                    <a:pt x="578712" y="16448"/>
                    <a:pt x="582304" y="17766"/>
                    <a:pt x="585896" y="18896"/>
                  </a:cubicBezTo>
                  <a:cubicBezTo>
                    <a:pt x="590286" y="21533"/>
                    <a:pt x="594276" y="24358"/>
                    <a:pt x="598666" y="26995"/>
                  </a:cubicBezTo>
                  <a:lnTo>
                    <a:pt x="609441" y="39989"/>
                  </a:lnTo>
                  <a:cubicBezTo>
                    <a:pt x="613432" y="46581"/>
                    <a:pt x="617822" y="53172"/>
                    <a:pt x="621812" y="59764"/>
                  </a:cubicBezTo>
                  <a:cubicBezTo>
                    <a:pt x="625404" y="68427"/>
                    <a:pt x="628996" y="76901"/>
                    <a:pt x="632588" y="85564"/>
                  </a:cubicBezTo>
                  <a:lnTo>
                    <a:pt x="643363" y="120593"/>
                  </a:lnTo>
                  <a:cubicBezTo>
                    <a:pt x="647752" y="137731"/>
                    <a:pt x="651743" y="155057"/>
                    <a:pt x="656133" y="172195"/>
                  </a:cubicBezTo>
                  <a:cubicBezTo>
                    <a:pt x="659725" y="199503"/>
                    <a:pt x="663316" y="226622"/>
                    <a:pt x="666908" y="253929"/>
                  </a:cubicBezTo>
                  <a:cubicBezTo>
                    <a:pt x="670899" y="314006"/>
                    <a:pt x="675289" y="374082"/>
                    <a:pt x="679280" y="434159"/>
                  </a:cubicBezTo>
                  <a:cubicBezTo>
                    <a:pt x="682871" y="435665"/>
                    <a:pt x="686463" y="437360"/>
                    <a:pt x="690055" y="438867"/>
                  </a:cubicBezTo>
                  <a:cubicBezTo>
                    <a:pt x="693646" y="377661"/>
                    <a:pt x="697238" y="316266"/>
                    <a:pt x="700830" y="255059"/>
                  </a:cubicBezTo>
                  <a:cubicBezTo>
                    <a:pt x="705220" y="227752"/>
                    <a:pt x="709210" y="200633"/>
                    <a:pt x="713600" y="173325"/>
                  </a:cubicBezTo>
                  <a:cubicBezTo>
                    <a:pt x="717192" y="155811"/>
                    <a:pt x="720784" y="138108"/>
                    <a:pt x="724375" y="120593"/>
                  </a:cubicBezTo>
                  <a:lnTo>
                    <a:pt x="735150" y="85564"/>
                  </a:lnTo>
                  <a:cubicBezTo>
                    <a:pt x="739540" y="76901"/>
                    <a:pt x="743531" y="68427"/>
                    <a:pt x="747921" y="59764"/>
                  </a:cubicBezTo>
                  <a:lnTo>
                    <a:pt x="758696" y="41119"/>
                  </a:lnTo>
                  <a:cubicBezTo>
                    <a:pt x="762687" y="36788"/>
                    <a:pt x="767076" y="32644"/>
                    <a:pt x="771068" y="28313"/>
                  </a:cubicBezTo>
                  <a:cubicBezTo>
                    <a:pt x="774659" y="25488"/>
                    <a:pt x="778251" y="22851"/>
                    <a:pt x="781842" y="20026"/>
                  </a:cubicBezTo>
                  <a:cubicBezTo>
                    <a:pt x="785434" y="18896"/>
                    <a:pt x="789026" y="17578"/>
                    <a:pt x="792618" y="16448"/>
                  </a:cubicBezTo>
                  <a:cubicBezTo>
                    <a:pt x="797008" y="16825"/>
                    <a:pt x="800998" y="17390"/>
                    <a:pt x="805388" y="17766"/>
                  </a:cubicBezTo>
                  <a:cubicBezTo>
                    <a:pt x="808980" y="19650"/>
                    <a:pt x="812572" y="21721"/>
                    <a:pt x="816163" y="23605"/>
                  </a:cubicBezTo>
                  <a:cubicBezTo>
                    <a:pt x="820154" y="27560"/>
                    <a:pt x="824544" y="31326"/>
                    <a:pt x="828534" y="35281"/>
                  </a:cubicBezTo>
                  <a:lnTo>
                    <a:pt x="839310" y="51665"/>
                  </a:lnTo>
                  <a:cubicBezTo>
                    <a:pt x="842901" y="59764"/>
                    <a:pt x="846493" y="68050"/>
                    <a:pt x="850085" y="76148"/>
                  </a:cubicBezTo>
                  <a:cubicBezTo>
                    <a:pt x="854474" y="87071"/>
                    <a:pt x="858465" y="97994"/>
                    <a:pt x="862855" y="108917"/>
                  </a:cubicBezTo>
                  <a:lnTo>
                    <a:pt x="873630" y="158071"/>
                  </a:lnTo>
                  <a:cubicBezTo>
                    <a:pt x="878020" y="183871"/>
                    <a:pt x="882011" y="209484"/>
                    <a:pt x="886401" y="235285"/>
                  </a:cubicBezTo>
                  <a:cubicBezTo>
                    <a:pt x="889992" y="288393"/>
                    <a:pt x="893584" y="341313"/>
                    <a:pt x="897176" y="394422"/>
                  </a:cubicBezTo>
                  <a:cubicBezTo>
                    <a:pt x="900768" y="418151"/>
                    <a:pt x="904359" y="442069"/>
                    <a:pt x="907951" y="465798"/>
                  </a:cubicBezTo>
                  <a:cubicBezTo>
                    <a:pt x="911542" y="396305"/>
                    <a:pt x="915134" y="327000"/>
                    <a:pt x="918726" y="257508"/>
                  </a:cubicBezTo>
                  <a:cubicBezTo>
                    <a:pt x="922717" y="228317"/>
                    <a:pt x="927106" y="198938"/>
                    <a:pt x="931097" y="169747"/>
                  </a:cubicBezTo>
                  <a:cubicBezTo>
                    <a:pt x="935487" y="151856"/>
                    <a:pt x="939478" y="133776"/>
                    <a:pt x="943868" y="115885"/>
                  </a:cubicBezTo>
                  <a:lnTo>
                    <a:pt x="954643" y="78596"/>
                  </a:lnTo>
                  <a:cubicBezTo>
                    <a:pt x="958234" y="69933"/>
                    <a:pt x="961826" y="61459"/>
                    <a:pt x="965418" y="52795"/>
                  </a:cubicBezTo>
                  <a:lnTo>
                    <a:pt x="976193" y="34151"/>
                  </a:lnTo>
                  <a:cubicBezTo>
                    <a:pt x="980184" y="30196"/>
                    <a:pt x="984574" y="26241"/>
                    <a:pt x="988564" y="22286"/>
                  </a:cubicBezTo>
                  <a:lnTo>
                    <a:pt x="999739" y="16448"/>
                  </a:lnTo>
                  <a:lnTo>
                    <a:pt x="1012110" y="15318"/>
                  </a:lnTo>
                  <a:cubicBezTo>
                    <a:pt x="1015702" y="16825"/>
                    <a:pt x="1019294" y="18520"/>
                    <a:pt x="1022885" y="20026"/>
                  </a:cubicBezTo>
                  <a:cubicBezTo>
                    <a:pt x="1026477" y="23605"/>
                    <a:pt x="1030068" y="26995"/>
                    <a:pt x="1033660" y="30573"/>
                  </a:cubicBezTo>
                  <a:cubicBezTo>
                    <a:pt x="1038050" y="36411"/>
                    <a:pt x="1042041" y="42249"/>
                    <a:pt x="1046431" y="48087"/>
                  </a:cubicBezTo>
                  <a:cubicBezTo>
                    <a:pt x="1050022" y="56750"/>
                    <a:pt x="1053614" y="65225"/>
                    <a:pt x="1057206" y="73888"/>
                  </a:cubicBezTo>
                  <a:cubicBezTo>
                    <a:pt x="1061196" y="86318"/>
                    <a:pt x="1065586" y="98936"/>
                    <a:pt x="1069577" y="111365"/>
                  </a:cubicBezTo>
                  <a:cubicBezTo>
                    <a:pt x="1073169" y="130763"/>
                    <a:pt x="1076760" y="150349"/>
                    <a:pt x="1080352" y="169747"/>
                  </a:cubicBezTo>
                  <a:cubicBezTo>
                    <a:pt x="1083944" y="204022"/>
                    <a:pt x="1087536" y="238486"/>
                    <a:pt x="1091127" y="272762"/>
                  </a:cubicBezTo>
                  <a:cubicBezTo>
                    <a:pt x="1095517" y="401390"/>
                    <a:pt x="1099508" y="530018"/>
                    <a:pt x="1103898" y="658645"/>
                  </a:cubicBezTo>
                  <a:lnTo>
                    <a:pt x="1114673" y="305531"/>
                  </a:lnTo>
                  <a:cubicBezTo>
                    <a:pt x="1118264" y="264476"/>
                    <a:pt x="1121856" y="223609"/>
                    <a:pt x="1125448" y="182553"/>
                  </a:cubicBezTo>
                  <a:cubicBezTo>
                    <a:pt x="1129838" y="160707"/>
                    <a:pt x="1133828" y="139049"/>
                    <a:pt x="1138218" y="117203"/>
                  </a:cubicBezTo>
                  <a:cubicBezTo>
                    <a:pt x="1141810" y="102702"/>
                    <a:pt x="1145402" y="88389"/>
                    <a:pt x="1148994" y="73888"/>
                  </a:cubicBezTo>
                  <a:cubicBezTo>
                    <a:pt x="1152984" y="64095"/>
                    <a:pt x="1157374" y="54302"/>
                    <a:pt x="1161365" y="44509"/>
                  </a:cubicBezTo>
                  <a:lnTo>
                    <a:pt x="1172140" y="25865"/>
                  </a:lnTo>
                  <a:cubicBezTo>
                    <a:pt x="1175732" y="22286"/>
                    <a:pt x="1179324" y="18896"/>
                    <a:pt x="1182915" y="15318"/>
                  </a:cubicBezTo>
                  <a:lnTo>
                    <a:pt x="1195686" y="13058"/>
                  </a:lnTo>
                  <a:cubicBezTo>
                    <a:pt x="1199277" y="14565"/>
                    <a:pt x="1202869" y="16260"/>
                    <a:pt x="1206461" y="17766"/>
                  </a:cubicBezTo>
                  <a:cubicBezTo>
                    <a:pt x="1210452" y="22475"/>
                    <a:pt x="1214841" y="26995"/>
                    <a:pt x="1218832" y="31703"/>
                  </a:cubicBezTo>
                  <a:cubicBezTo>
                    <a:pt x="1222424" y="39989"/>
                    <a:pt x="1226016" y="48087"/>
                    <a:pt x="1229607" y="56374"/>
                  </a:cubicBezTo>
                  <a:cubicBezTo>
                    <a:pt x="1233199" y="69933"/>
                    <a:pt x="1236790" y="83681"/>
                    <a:pt x="1240382" y="97241"/>
                  </a:cubicBezTo>
                  <a:cubicBezTo>
                    <a:pt x="1244772" y="119840"/>
                    <a:pt x="1248763" y="142439"/>
                    <a:pt x="1253153" y="165039"/>
                  </a:cubicBezTo>
                  <a:cubicBezTo>
                    <a:pt x="1256744" y="211367"/>
                    <a:pt x="1260336" y="257884"/>
                    <a:pt x="1263928" y="304213"/>
                  </a:cubicBezTo>
                  <a:cubicBezTo>
                    <a:pt x="1267520" y="356945"/>
                    <a:pt x="1271111" y="409488"/>
                    <a:pt x="1274703" y="462220"/>
                  </a:cubicBezTo>
                  <a:cubicBezTo>
                    <a:pt x="1279093" y="378414"/>
                    <a:pt x="1283084" y="294420"/>
                    <a:pt x="1287473" y="210614"/>
                  </a:cubicBezTo>
                  <a:cubicBezTo>
                    <a:pt x="1291065" y="181047"/>
                    <a:pt x="1294657" y="151291"/>
                    <a:pt x="1298248" y="121723"/>
                  </a:cubicBezTo>
                  <a:cubicBezTo>
                    <a:pt x="1301840" y="105715"/>
                    <a:pt x="1305432" y="89896"/>
                    <a:pt x="1309024" y="73888"/>
                  </a:cubicBezTo>
                  <a:cubicBezTo>
                    <a:pt x="1313014" y="64848"/>
                    <a:pt x="1317404" y="55997"/>
                    <a:pt x="1321395" y="46957"/>
                  </a:cubicBezTo>
                  <a:cubicBezTo>
                    <a:pt x="1324986" y="43379"/>
                    <a:pt x="1328578" y="39989"/>
                    <a:pt x="1332170" y="36411"/>
                  </a:cubicBezTo>
                  <a:cubicBezTo>
                    <a:pt x="1336560" y="38294"/>
                    <a:pt x="1340551" y="40366"/>
                    <a:pt x="1344940" y="42249"/>
                  </a:cubicBezTo>
                  <a:cubicBezTo>
                    <a:pt x="1348532" y="49594"/>
                    <a:pt x="1352124" y="57127"/>
                    <a:pt x="1355716" y="64472"/>
                  </a:cubicBezTo>
                  <a:cubicBezTo>
                    <a:pt x="1359307" y="79726"/>
                    <a:pt x="1362899" y="94792"/>
                    <a:pt x="1366491" y="110047"/>
                  </a:cubicBezTo>
                  <a:cubicBezTo>
                    <a:pt x="1370482" y="138484"/>
                    <a:pt x="1374871" y="167110"/>
                    <a:pt x="1378862" y="195548"/>
                  </a:cubicBezTo>
                  <a:cubicBezTo>
                    <a:pt x="1382454" y="265417"/>
                    <a:pt x="1386046" y="335099"/>
                    <a:pt x="1389637" y="404968"/>
                  </a:cubicBezTo>
                  <a:cubicBezTo>
                    <a:pt x="1389980" y="403688"/>
                    <a:pt x="1390365" y="404981"/>
                    <a:pt x="1390784" y="408444"/>
                  </a:cubicBezTo>
                  <a:lnTo>
                    <a:pt x="1391907" y="422101"/>
                  </a:lnTo>
                  <a:lnTo>
                    <a:pt x="1396581" y="373917"/>
                  </a:lnTo>
                  <a:cubicBezTo>
                    <a:pt x="1405918" y="283467"/>
                    <a:pt x="1414659" y="217424"/>
                    <a:pt x="1416455" y="182489"/>
                  </a:cubicBezTo>
                  <a:cubicBezTo>
                    <a:pt x="1420445" y="154052"/>
                    <a:pt x="1424835" y="125426"/>
                    <a:pt x="1428826" y="96989"/>
                  </a:cubicBezTo>
                  <a:cubicBezTo>
                    <a:pt x="1432418" y="81734"/>
                    <a:pt x="1436009" y="66668"/>
                    <a:pt x="1439601" y="51413"/>
                  </a:cubicBezTo>
                  <a:cubicBezTo>
                    <a:pt x="1443193" y="44069"/>
                    <a:pt x="1446784" y="36535"/>
                    <a:pt x="1450376" y="29191"/>
                  </a:cubicBezTo>
                  <a:cubicBezTo>
                    <a:pt x="1454766" y="27307"/>
                    <a:pt x="1458757" y="25236"/>
                    <a:pt x="1463147" y="23352"/>
                  </a:cubicBezTo>
                  <a:cubicBezTo>
                    <a:pt x="1466738" y="26931"/>
                    <a:pt x="1470330" y="30321"/>
                    <a:pt x="1473922" y="33899"/>
                  </a:cubicBezTo>
                  <a:cubicBezTo>
                    <a:pt x="1477913" y="42939"/>
                    <a:pt x="1482302" y="51790"/>
                    <a:pt x="1486293" y="60830"/>
                  </a:cubicBezTo>
                  <a:cubicBezTo>
                    <a:pt x="1489885" y="76838"/>
                    <a:pt x="1493477" y="92657"/>
                    <a:pt x="1497068" y="108665"/>
                  </a:cubicBezTo>
                  <a:cubicBezTo>
                    <a:pt x="1500660" y="138232"/>
                    <a:pt x="1504252" y="167988"/>
                    <a:pt x="1507843" y="197555"/>
                  </a:cubicBezTo>
                  <a:cubicBezTo>
                    <a:pt x="1512233" y="281361"/>
                    <a:pt x="1516224" y="365355"/>
                    <a:pt x="1520614" y="449161"/>
                  </a:cubicBezTo>
                  <a:cubicBezTo>
                    <a:pt x="1524205" y="396429"/>
                    <a:pt x="1527797" y="343886"/>
                    <a:pt x="1531389" y="291154"/>
                  </a:cubicBezTo>
                  <a:cubicBezTo>
                    <a:pt x="1534981" y="244826"/>
                    <a:pt x="1538572" y="198309"/>
                    <a:pt x="1542164" y="151980"/>
                  </a:cubicBezTo>
                  <a:cubicBezTo>
                    <a:pt x="1546554" y="129381"/>
                    <a:pt x="1550545" y="106782"/>
                    <a:pt x="1554934" y="84182"/>
                  </a:cubicBezTo>
                  <a:cubicBezTo>
                    <a:pt x="1558526" y="70623"/>
                    <a:pt x="1562118" y="56875"/>
                    <a:pt x="1565710" y="43315"/>
                  </a:cubicBezTo>
                  <a:cubicBezTo>
                    <a:pt x="1569301" y="35029"/>
                    <a:pt x="1572893" y="26931"/>
                    <a:pt x="1576485" y="18644"/>
                  </a:cubicBezTo>
                  <a:cubicBezTo>
                    <a:pt x="1580475" y="13936"/>
                    <a:pt x="1584865" y="9416"/>
                    <a:pt x="1588856" y="4708"/>
                  </a:cubicBezTo>
                  <a:cubicBezTo>
                    <a:pt x="1592448" y="3201"/>
                    <a:pt x="1596039" y="1507"/>
                    <a:pt x="1599631" y="0"/>
                  </a:cubicBez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>
                <a:xfrm>
                  <a:off x="1433309" y="3706730"/>
                  <a:ext cx="433541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309" y="3706730"/>
                  <a:ext cx="433541" cy="3701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ectangle 182"/>
                <p:cNvSpPr/>
                <p:nvPr/>
              </p:nvSpPr>
              <p:spPr>
                <a:xfrm>
                  <a:off x="3411021" y="4039866"/>
                  <a:ext cx="437940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3" name="Rectangle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021" y="4039866"/>
                  <a:ext cx="437940" cy="37017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Rectangle 183"/>
                <p:cNvSpPr/>
                <p:nvPr/>
              </p:nvSpPr>
              <p:spPr>
                <a:xfrm>
                  <a:off x="5459408" y="3726681"/>
                  <a:ext cx="437940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4" name="Rectangle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408" y="3726681"/>
                  <a:ext cx="437940" cy="37017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Rectangle 184"/>
                <p:cNvSpPr/>
                <p:nvPr/>
              </p:nvSpPr>
              <p:spPr>
                <a:xfrm>
                  <a:off x="7437781" y="3998252"/>
                  <a:ext cx="437940" cy="370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5" name="Rectangle 1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781" y="3998252"/>
                  <a:ext cx="437940" cy="3701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8613924" y="36660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37000" y="36331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87" name="TextBox 186"/>
          <p:cNvSpPr txBox="1"/>
          <p:nvPr/>
        </p:nvSpPr>
        <p:spPr>
          <a:xfrm rot="16200000">
            <a:off x="-261044" y="3006425"/>
            <a:ext cx="733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cxnSp>
        <p:nvCxnSpPr>
          <p:cNvPr id="188" name="Straight Arrow Connector 187"/>
          <p:cNvCxnSpPr/>
          <p:nvPr/>
        </p:nvCxnSpPr>
        <p:spPr bwMode="auto">
          <a:xfrm flipV="1">
            <a:off x="277797" y="2325950"/>
            <a:ext cx="0" cy="170138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44988" y="5741850"/>
                <a:ext cx="38338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1600" dirty="0">
                    <a:solidFill>
                      <a:schemeClr val="tx1"/>
                    </a:solidFill>
                  </a:rPr>
                  <a:t> element of the SYNC sequence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8" y="5741850"/>
                <a:ext cx="3833870" cy="338554"/>
              </a:xfrm>
              <a:prstGeom prst="rect">
                <a:avLst/>
              </a:prstGeom>
              <a:blipFill>
                <a:blip r:embed="rId1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92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TX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Spectral Mask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follow 11ac mask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Adjacent Channel Leakage Ratio (ACLR)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ensure the TX power is localized within 4 MHz bandwidth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May need to be considered for FDM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Nominal bandwidth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 MHz as agreed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Maximum PAPR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be defined as a TX  requirement if the group agrees that low PAPR is needed for the high duration of OOK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67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</a:t>
            </a:r>
            <a:r>
              <a:rPr lang="en-US" dirty="0">
                <a:solidFill>
                  <a:schemeClr val="tx1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10372"/>
                <a:ext cx="7770813" cy="466442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Blank GI approach: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 smtClean="0">
                        <a:latin typeface="Cambria Math" panose="02040503050406030204" pitchFamily="18" charset="0"/>
                      </a:rPr>
                      <m:t>=0.8 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3.2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dB</m:t>
                    </m:r>
                  </m:oMath>
                </a14:m>
                <a:r>
                  <a:rPr lang="en-US" sz="1600" dirty="0"/>
                  <a:t> (based on BLER curves in other studies)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Implementations: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Mask-based [2]</a:t>
                </a:r>
                <a:r>
                  <a:rPr lang="en-US" sz="1600" dirty="0"/>
                  <a:t>: </a:t>
                </a:r>
                <a:r>
                  <a:rPr lang="en-US" altLang="ko-KR" sz="1600" dirty="0"/>
                  <a:t>Method 1: [1,1,1,-1,-1,-1,0,-1,1,-1,-1,1,-1] </a:t>
                </a:r>
                <a:r>
                  <a:rPr lang="en-US" sz="1600" dirty="0"/>
                  <a:t>[2]</a:t>
                </a:r>
                <a:endParaRPr lang="en-US" altLang="ko-KR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32-DFT-based [4,5]</a:t>
                </a:r>
                <a:r>
                  <a:rPr lang="en-US" sz="1600" dirty="0"/>
                  <a:t>: Method 1: 256-QAM (2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seq. [5]),  Method 2: BPSK (Trade-off, [4])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Windowing is applied for out-of-band emission reduction (4 samples for each edge)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u="sng" dirty="0"/>
                  <a:t>Sequence-based</a:t>
                </a:r>
                <a:r>
                  <a:rPr lang="en-US" sz="1600" dirty="0"/>
                  <a:t> [1]: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Sequences are chosen such that HLER &gt; 40 dB and 60 dB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ADC: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Butterworth: stopband -40 dB, passband ripple= 0.5 dB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Sampled at 100 MHz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WUR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Fs = 5 MHz, 2</a:t>
                </a:r>
                <a:r>
                  <a:rPr lang="en-US" sz="1600" baseline="30000" dirty="0"/>
                  <a:t>nd</a:t>
                </a:r>
                <a:r>
                  <a:rPr lang="en-US" sz="1600" dirty="0"/>
                  <a:t> order Butterworth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10372"/>
                <a:ext cx="7770813" cy="4664423"/>
              </a:xfrm>
              <a:blipFill>
                <a:blip r:embed="rId2"/>
                <a:stretch>
                  <a:fillRect l="-706" t="-654"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29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Time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85800" y="5726097"/>
            <a:ext cx="7770813" cy="501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results for 32-DFT-based (256-QAM) and sequence-based (HLER = 60 dB) are given in the appendix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9552" y="4576792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=47.9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2.6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[2]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76792"/>
                <a:ext cx="2556277" cy="923330"/>
              </a:xfrm>
              <a:prstGeom prst="rect">
                <a:avLst/>
              </a:prstGeom>
              <a:blipFill>
                <a:blip r:embed="rId2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9382" y="1958434"/>
            <a:ext cx="9012685" cy="2601545"/>
            <a:chOff x="49382" y="1984064"/>
            <a:chExt cx="9012684" cy="25502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5316" y="1987328"/>
              <a:ext cx="3396750" cy="25470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8332" y="1984064"/>
              <a:ext cx="3396750" cy="25470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82" y="1987328"/>
              <a:ext cx="3396750" cy="25470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31167" y="4576792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=55.6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3.8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[4]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67" y="4576792"/>
                <a:ext cx="2556277" cy="923330"/>
              </a:xfrm>
              <a:prstGeom prst="rect">
                <a:avLst/>
              </a:prstGeom>
              <a:blipFill>
                <a:blip r:embed="rId6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99443" y="4576792"/>
                <a:ext cx="2515432" cy="901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=41.4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[1]</a:t>
                </a:r>
              </a:p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443" y="4576792"/>
                <a:ext cx="2515432" cy="901825"/>
              </a:xfrm>
              <a:prstGeom prst="rect">
                <a:avLst/>
              </a:prstGeom>
              <a:blipFill>
                <a:blip r:embed="rId7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31733" y="299695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7624" y="300804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3014" y="300804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905" y="301914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11964" y="286525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67855" y="28763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</p:spTree>
    <p:extLst>
      <p:ext uri="{BB962C8B-B14F-4D97-AF65-F5344CB8AC3E}">
        <p14:creationId xmlns:p14="http://schemas.microsoft.com/office/powerpoint/2010/main" val="291635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96" y="2032793"/>
            <a:ext cx="3528757" cy="26460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785" y="2032793"/>
            <a:ext cx="3255695" cy="2665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– Spectral Emission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94680" y="5184812"/>
            <a:ext cx="7770813" cy="122938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 schemes are complied with 11ac 20 MHz mask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results for the other schemes are given in the appendix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Sequence-based approaches introduce a sharp decay in frequency, which may relax the hardware design for </a:t>
            </a:r>
            <a:r>
              <a:rPr lang="en-US" sz="1600" dirty="0" err="1">
                <a:solidFill>
                  <a:schemeClr val="tx1"/>
                </a:solidFill>
              </a:rPr>
              <a:t>FDM’d</a:t>
            </a:r>
            <a:r>
              <a:rPr lang="en-US" sz="1600" dirty="0">
                <a:solidFill>
                  <a:schemeClr val="tx1"/>
                </a:solidFill>
              </a:rPr>
              <a:t> wake-up radio signals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388" y="2015085"/>
            <a:ext cx="3537161" cy="27013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32240" y="4763272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Sequence-based [1]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5985" y="4763273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Masked-based [2]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0161" y="4763272"/>
            <a:ext cx="1497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32-DFT Based [5]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15495" y="2348879"/>
            <a:ext cx="144016" cy="2088233"/>
            <a:chOff x="1691680" y="2348879"/>
            <a:chExt cx="144016" cy="2088233"/>
          </a:xfrm>
        </p:grpSpPr>
        <p:cxnSp>
          <p:nvCxnSpPr>
            <p:cNvPr id="25" name="Straight Connector 24"/>
            <p:cNvCxnSpPr/>
            <p:nvPr/>
          </p:nvCxnSpPr>
          <p:spPr bwMode="auto">
            <a:xfrm flipV="1">
              <a:off x="1691680" y="2348880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835696" y="2348879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509518" y="2344116"/>
            <a:ext cx="144016" cy="2088233"/>
            <a:chOff x="1691680" y="2348879"/>
            <a:chExt cx="144016" cy="2088233"/>
          </a:xfrm>
        </p:grpSpPr>
        <p:cxnSp>
          <p:nvCxnSpPr>
            <p:cNvPr id="28" name="Straight Connector 27"/>
            <p:cNvCxnSpPr/>
            <p:nvPr/>
          </p:nvCxnSpPr>
          <p:spPr bwMode="auto">
            <a:xfrm flipV="1">
              <a:off x="1691680" y="2348880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1835696" y="2348879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7325530" y="2344116"/>
            <a:ext cx="144016" cy="2069181"/>
            <a:chOff x="1691680" y="2348879"/>
            <a:chExt cx="144016" cy="2088233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1691680" y="2348880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835696" y="2348879"/>
              <a:ext cx="0" cy="20882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02436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63992"/>
            <a:ext cx="4902724" cy="383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- BER (AWGN)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04662782"/>
                  </p:ext>
                </p:extLst>
              </p:nvPr>
            </p:nvGraphicFramePr>
            <p:xfrm>
              <a:off x="576177" y="5296739"/>
              <a:ext cx="7990057" cy="1066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66152">
                      <a:extLst>
                        <a:ext uri="{9D8B030D-6E8A-4147-A177-3AD203B41FA5}">
                          <a16:colId xmlns:a16="http://schemas.microsoft.com/office/drawing/2014/main" val="2424214844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472831886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520148857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2994032202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789411880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1397830901"/>
                        </a:ext>
                      </a:extLst>
                    </a:gridCol>
                  </a:tblGrid>
                  <a:tr h="418285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Masked-based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32-DFT based, 256 QAM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32-DFT based, BPSK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Sequence-based (HLER = 40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Sequence-based (HLER = 60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130865"/>
                      </a:ext>
                    </a:extLst>
                  </a:tr>
                  <a:tr h="2154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SNR @ BER = 1e-2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-6.8 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-6.8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44120"/>
                      </a:ext>
                    </a:extLst>
                  </a:tr>
                  <a:tr h="2154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HLER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47.9</m:t>
                              </m:r>
                            </m:oMath>
                          </a14:m>
                          <a:r>
                            <a:rPr lang="en-US" sz="1400" dirty="0"/>
                            <a:t>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43.2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55.6 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dB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41.4 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dB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61.7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2578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04662782"/>
                  </p:ext>
                </p:extLst>
              </p:nvPr>
            </p:nvGraphicFramePr>
            <p:xfrm>
              <a:off x="576177" y="5296739"/>
              <a:ext cx="7990057" cy="1066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1666152">
                      <a:extLst>
                        <a:ext uri="{9D8B030D-6E8A-4147-A177-3AD203B41FA5}">
                          <a16:colId xmlns:a16="http://schemas.microsoft.com/office/drawing/2014/main" val="2424214844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472831886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3520148857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2994032202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789411880"/>
                        </a:ext>
                      </a:extLst>
                    </a:gridCol>
                    <a:gridCol w="1264781">
                      <a:extLst>
                        <a:ext uri="{9D8B030D-6E8A-4147-A177-3AD203B41FA5}">
                          <a16:colId xmlns:a16="http://schemas.microsoft.com/office/drawing/2014/main" val="13978309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Masked-based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32-DFT based, 256 QAM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32-DFT based, BPSK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Sequence-based (HLER = 40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Sequence-based (HLER = 60</a:t>
                          </a:r>
                          <a:r>
                            <a:rPr lang="en-US" sz="1200" baseline="0" dirty="0"/>
                            <a:t> dB</a:t>
                          </a:r>
                          <a:r>
                            <a:rPr lang="en-US" sz="1200" dirty="0"/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713086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SNR @ BER = 1e-2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-6.8 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-6.3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-6.8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-7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441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HLER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2367" t="-254000" r="-401932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43.2 dB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31250" t="-254000" r="-20000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33333" t="-254000" r="-100966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61.7 dB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2578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Oval 18"/>
          <p:cNvSpPr/>
          <p:nvPr/>
        </p:nvSpPr>
        <p:spPr bwMode="auto">
          <a:xfrm>
            <a:off x="3239344" y="2551376"/>
            <a:ext cx="432048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 bwMode="auto">
          <a:xfrm flipH="1">
            <a:off x="1403648" y="2593557"/>
            <a:ext cx="1898968" cy="49359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9" idx="6"/>
          </p:cNvCxnSpPr>
          <p:nvPr/>
        </p:nvCxnSpPr>
        <p:spPr bwMode="auto">
          <a:xfrm flipH="1">
            <a:off x="3563888" y="2695392"/>
            <a:ext cx="107504" cy="3917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076056" y="27167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The performance difference among the schemes is 0.7 dB for BER = 1e-2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3822065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Observation: HLER and ACLR are effective in AWGN </a:t>
            </a:r>
          </a:p>
        </p:txBody>
      </p:sp>
    </p:spTree>
    <p:extLst>
      <p:ext uri="{BB962C8B-B14F-4D97-AF65-F5344CB8AC3E}">
        <p14:creationId xmlns:p14="http://schemas.microsoft.com/office/powerpoint/2010/main" val="89171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846640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 this presentation, we discuss what needs to be specified for on-off keying (OOK) symbols in the </a:t>
            </a:r>
            <a:r>
              <a:rPr lang="en-US" dirty="0">
                <a:solidFill>
                  <a:schemeClr val="tx1"/>
                </a:solidFill>
              </a:rPr>
              <a:t>802.11ba PHY specification to: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Speed up the IEEE 802.11ba standardization process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Allow different chip manufacturers to implement different options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propose to specify the </a:t>
            </a:r>
            <a:r>
              <a:rPr lang="en-US" u="sng" dirty="0">
                <a:solidFill>
                  <a:schemeClr val="tx1"/>
                </a:solidFill>
              </a:rPr>
              <a:t>parameters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u="sng" dirty="0">
                <a:solidFill>
                  <a:schemeClr val="tx1"/>
                </a:solidFill>
              </a:rPr>
              <a:t>requirements</a:t>
            </a:r>
            <a:r>
              <a:rPr lang="en-US" dirty="0">
                <a:solidFill>
                  <a:schemeClr val="tx1"/>
                </a:solidFill>
              </a:rPr>
              <a:t> that any WUR receiver needs to know and meet in order to demodulate the data and perform well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14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04" y="1793203"/>
            <a:ext cx="3590632" cy="2692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948" y="1793203"/>
            <a:ext cx="3590632" cy="269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– Frequency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5619565"/>
            <a:ext cx="7770813" cy="5902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results for 32-DFT-based (256-QAM) and sequence-based (HLER = 60 dB) are given in the appendix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57202" y="4481807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=47.9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2.6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[2]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2" y="4481807"/>
                <a:ext cx="2556277" cy="923330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48817" y="4481807"/>
                <a:ext cx="255627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=55.6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3.8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[4]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817" y="4481807"/>
                <a:ext cx="2556277" cy="923330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39035" y="4481807"/>
                <a:ext cx="2515432" cy="901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Worst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HL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=41.4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PAPR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high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[1]</a:t>
                </a:r>
              </a:p>
              <a:p>
                <a:pPr algn="ctr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35" y="4481807"/>
                <a:ext cx="2515432" cy="901825"/>
              </a:xfrm>
              <a:prstGeom prst="rect">
                <a:avLst/>
              </a:prstGeom>
              <a:blipFill>
                <a:blip r:embed="rId6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6501" y="1776673"/>
            <a:ext cx="3590632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2" y="1411013"/>
            <a:ext cx="4550432" cy="367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- BER (Ch 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177531"/>
              </p:ext>
            </p:extLst>
          </p:nvPr>
        </p:nvGraphicFramePr>
        <p:xfrm>
          <a:off x="497821" y="5289653"/>
          <a:ext cx="7990057" cy="1066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66152">
                  <a:extLst>
                    <a:ext uri="{9D8B030D-6E8A-4147-A177-3AD203B41FA5}">
                      <a16:colId xmlns:a16="http://schemas.microsoft.com/office/drawing/2014/main" val="2424214844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3472831886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3520148857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2994032202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789411880"/>
                    </a:ext>
                  </a:extLst>
                </a:gridCol>
                <a:gridCol w="1264781">
                  <a:extLst>
                    <a:ext uri="{9D8B030D-6E8A-4147-A177-3AD203B41FA5}">
                      <a16:colId xmlns:a16="http://schemas.microsoft.com/office/drawing/2014/main" val="1397830901"/>
                    </a:ext>
                  </a:extLst>
                </a:gridCol>
              </a:tblGrid>
              <a:tr h="28129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Masked-based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32-DFT based, 256 QAM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32-DFT based, BPSK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Sequence-based (HLER = 40</a:t>
                      </a:r>
                      <a:r>
                        <a:rPr lang="en-US" sz="1200" baseline="0" dirty="0"/>
                        <a:t> dB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Sequence-based (HLER = 60</a:t>
                      </a:r>
                      <a:r>
                        <a:rPr lang="en-US" sz="1200" baseline="0" dirty="0"/>
                        <a:t> dB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30865"/>
                  </a:ext>
                </a:extLst>
              </a:tr>
              <a:tr h="257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SNR @ BER = 1e-2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0.75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0.95</a:t>
                      </a:r>
                      <a:r>
                        <a:rPr lang="en-US" sz="1400" baseline="0" dirty="0"/>
                        <a:t> dB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0.6 dB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dB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1.3</a:t>
                      </a:r>
                      <a:r>
                        <a:rPr lang="en-US" sz="1400" baseline="0" dirty="0"/>
                        <a:t> dB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369936"/>
                  </a:ext>
                </a:extLst>
              </a:tr>
              <a:tr h="257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3.8 dB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 dB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4.4 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23736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2535029"/>
            <a:ext cx="3411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The performance difference among the schemes is 0.7 dB for BER = 1e-2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519772" y="2469601"/>
            <a:ext cx="504056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Straight Connector 14"/>
          <p:cNvCxnSpPr>
            <a:stCxn id="5" idx="1"/>
          </p:cNvCxnSpPr>
          <p:nvPr/>
        </p:nvCxnSpPr>
        <p:spPr bwMode="auto">
          <a:xfrm flipH="1">
            <a:off x="1475656" y="2532873"/>
            <a:ext cx="1117933" cy="66815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5" idx="6"/>
          </p:cNvCxnSpPr>
          <p:nvPr/>
        </p:nvCxnSpPr>
        <p:spPr bwMode="auto">
          <a:xfrm flipH="1">
            <a:off x="2987824" y="2685625"/>
            <a:ext cx="36004" cy="16490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5148064" y="3822065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Observation: Power distribution in frequency domain is effective</a:t>
            </a:r>
          </a:p>
        </p:txBody>
      </p:sp>
    </p:spTree>
    <p:extLst>
      <p:ext uri="{BB962C8B-B14F-4D97-AF65-F5344CB8AC3E}">
        <p14:creationId xmlns:p14="http://schemas.microsoft.com/office/powerpoint/2010/main" val="4417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062664" cy="4113213"/>
              </a:xfrm>
            </p:spPr>
            <p:txBody>
              <a:bodyPr/>
              <a:lstStyle/>
              <a:p>
                <a:pPr marL="0" indent="0" algn="just"/>
                <a:r>
                  <a:rPr lang="en-US" sz="1800" dirty="0"/>
                  <a:t>To speed up the IEEE 802.11ba </a:t>
                </a:r>
                <a:r>
                  <a:rPr lang="en-US" sz="1800" dirty="0">
                    <a:solidFill>
                      <a:schemeClr val="tx1"/>
                    </a:solidFill>
                  </a:rPr>
                  <a:t>standardization process and to allow different chip manufacturers to implement different options, we suggest that the PHY specification specifies:</a:t>
                </a:r>
              </a:p>
              <a:p>
                <a:pPr marL="0" indent="0" algn="just"/>
                <a:endParaRPr lang="en-US" sz="900" dirty="0">
                  <a:solidFill>
                    <a:schemeClr val="tx1"/>
                  </a:solidFill>
                </a:endParaRPr>
              </a:p>
              <a:p>
                <a:pPr marL="914400" lvl="1" indent="-457200" algn="just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The time parameters for ideal Manchester coded OOK symbols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, and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/>
                  <a:t> for HDR (see page 12)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  <a:cs typeface="+mn-cs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>
                            <a:latin typeface="Cambria Math" panose="02040503050406030204" pitchFamily="18" charset="0"/>
                            <a:cs typeface="+mn-cs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/>
                  <a:t>, and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/>
                  <a:t> for LDR (see page 13)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/>
                  <a:t>, and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/>
                  <a:t> for SYNC (see page 14)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1314450" lvl="2" indent="-457200" algn="just">
                  <a:spcBef>
                    <a:spcPts val="0"/>
                  </a:spcBef>
                  <a:buFont typeface="+mj-lt"/>
                  <a:buAutoNum type="alphaLcPeriod"/>
                </a:pPr>
                <a:endParaRPr lang="en-US" sz="1200" dirty="0"/>
              </a:p>
              <a:p>
                <a:pPr marL="914400" lvl="1" indent="-457200" algn="just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tx1"/>
                    </a:solidFill>
                  </a:rPr>
                  <a:t>The transmitter requirements in time and frequency such as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Time mask: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𝐻𝐷𝑅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(</a:t>
                </a:r>
                <a:r>
                  <a:rPr lang="en-US" sz="1400" dirty="0"/>
                  <a:t>page 12-14</a:t>
                </a:r>
                <a:r>
                  <a:rPr lang="en-US" sz="1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High-to-low energy leakage: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𝐻𝐿𝐸𝑅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𝐻𝐿𝐸𝑅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𝐻𝐿𝐸𝑅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(</a:t>
                </a:r>
                <a:r>
                  <a:rPr lang="en-US" sz="1400" dirty="0"/>
                  <a:t>page 12-14</a:t>
                </a:r>
                <a:r>
                  <a:rPr lang="en-US" sz="1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1428750" lvl="2" indent="-457200" algn="just">
                  <a:spcBef>
                    <a:spcPts val="600"/>
                  </a:spcBef>
                  <a:buFont typeface="+mj-lt"/>
                  <a:buAutoNum type="alphaL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ACLR for 4 MHz bandwidth</a:t>
                </a:r>
              </a:p>
              <a:p>
                <a:pPr marL="971550" lvl="2" indent="0" algn="just">
                  <a:spcBef>
                    <a:spcPts val="0"/>
                  </a:spcBef>
                </a:pPr>
                <a:endParaRPr lang="en-US" sz="1800" b="1" dirty="0">
                  <a:solidFill>
                    <a:schemeClr val="tx1"/>
                  </a:solidFill>
                </a:endParaRPr>
              </a:p>
              <a:p>
                <a:pPr marL="57150" indent="0" algn="just"/>
                <a:r>
                  <a:rPr lang="en-US" sz="1800" dirty="0">
                    <a:solidFill>
                      <a:schemeClr val="tx1"/>
                    </a:solidFill>
                  </a:rPr>
                  <a:t>without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 specifying any particular implementation.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062664" cy="4113213"/>
              </a:xfrm>
              <a:blipFill>
                <a:blip r:embed="rId2"/>
                <a:stretch>
                  <a:fillRect l="-681" t="-741" r="-605" b="-5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78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Straw Poll #1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 you agree that the time </a:t>
                </a:r>
                <a:r>
                  <a:rPr lang="en-US" sz="2000" dirty="0">
                    <a:solidFill>
                      <a:schemeClr val="tx1"/>
                    </a:solidFill>
                  </a:rPr>
                  <a:t>parameters of </a:t>
                </a:r>
                <a:r>
                  <a:rPr lang="en-US" sz="2000" dirty="0"/>
                  <a:t>ideal Manchester coded OOK symbols for HDR in 802.11ba PHY specification should be defined with the following parameters: </a:t>
                </a:r>
              </a:p>
              <a:p>
                <a:pPr marL="457200" lvl="1" indent="0" algn="just"/>
                <a:endParaRPr lang="en-US" dirty="0"/>
              </a:p>
              <a:p>
                <a:pPr marL="457200" lvl="1" indent="0"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dirty="0"/>
                  <a:t>, and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dirty="0"/>
                  <a:t> (as shown in page 12)</a:t>
                </a:r>
              </a:p>
              <a:p>
                <a:pPr marL="457200" lvl="1" indent="0" algn="just"/>
                <a:endParaRPr lang="en-US" dirty="0"/>
              </a:p>
              <a:p>
                <a:pPr marL="457200" lvl="1" indent="0" algn="just"/>
                <a:r>
                  <a:rPr lang="en-US" dirty="0"/>
                  <a:t>Y/N/A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41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60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 you agree that the time </a:t>
                </a:r>
                <a:r>
                  <a:rPr lang="en-US" sz="2000" dirty="0">
                    <a:solidFill>
                      <a:schemeClr val="tx1"/>
                    </a:solidFill>
                  </a:rPr>
                  <a:t>parameters of ideal </a:t>
                </a:r>
                <a:r>
                  <a:rPr lang="en-US" sz="2000" dirty="0"/>
                  <a:t>Manchester coded OOK symbols for LDR in 802.11ba PHY specification should be defined with the following parameters: </a:t>
                </a:r>
              </a:p>
              <a:p>
                <a:pPr marL="457200" lvl="1" indent="0" algn="just"/>
                <a:endParaRPr lang="en-US" dirty="0"/>
              </a:p>
              <a:p>
                <a:pPr marL="457200" lvl="1" indent="0"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dirty="0"/>
                  <a:t>, and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LDR</m:t>
                        </m:r>
                      </m:sup>
                    </m:sSubSup>
                  </m:oMath>
                </a14:m>
                <a:r>
                  <a:rPr lang="en-US" dirty="0"/>
                  <a:t> (as shown in page 13)</a:t>
                </a:r>
              </a:p>
              <a:p>
                <a:pPr marL="457200" lvl="1" indent="0" algn="just"/>
                <a:endParaRPr lang="en-US" dirty="0"/>
              </a:p>
              <a:p>
                <a:pPr marL="457200" lvl="1" indent="0" algn="just"/>
                <a:r>
                  <a:rPr lang="en-US" dirty="0"/>
                  <a:t>Y/N/A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41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01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 you agree that the time parameters of ideal Manchester coded OOK symbols for SYNC in 802.11ba PHY specification should be defined with the following parameters: </a:t>
                </a:r>
              </a:p>
              <a:p>
                <a:pPr marL="457200" lvl="1" indent="0" algn="just"/>
                <a:endParaRPr lang="en-US" dirty="0"/>
              </a:p>
              <a:p>
                <a:pPr marL="457200" lvl="1" indent="0"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dirty="0"/>
                  <a:t>, and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SYNC</m:t>
                        </m:r>
                      </m:sup>
                    </m:sSubSup>
                  </m:oMath>
                </a14:m>
                <a:r>
                  <a:rPr lang="en-US" dirty="0"/>
                  <a:t> (as shown in page 14)</a:t>
                </a:r>
              </a:p>
              <a:p>
                <a:pPr marL="457200" lvl="1" indent="0" algn="just"/>
                <a:endParaRPr lang="en-US" dirty="0"/>
              </a:p>
              <a:p>
                <a:pPr marL="457200" lvl="1" indent="0" algn="just"/>
                <a:r>
                  <a:rPr lang="en-US" dirty="0"/>
                  <a:t>Y/N/A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41" r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70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Do you agree that the 802.11ba PHY specification should introduce time mask requirements for the OOK waveform as shown in page 12-14 for HDR, LDR, and SYNC?</a:t>
            </a:r>
          </a:p>
          <a:p>
            <a:pPr marL="457200" lvl="1" indent="0" algn="just"/>
            <a:endParaRPr lang="en-US" dirty="0"/>
          </a:p>
          <a:p>
            <a:pPr marL="457200" lvl="1" indent="0" algn="just"/>
            <a:r>
              <a:rPr lang="en-US" dirty="0"/>
              <a:t>Y/N/A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09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Do you agree that the 802.11ba PHY specification should </a:t>
            </a:r>
            <a:r>
              <a:rPr lang="en-US" sz="2000" dirty="0">
                <a:solidFill>
                  <a:schemeClr val="tx1"/>
                </a:solidFill>
              </a:rPr>
              <a:t>introduce minimum High-to-Low Energy Ratio (HLER)  requirements</a:t>
            </a:r>
            <a:r>
              <a:rPr lang="en-US" sz="2000" dirty="0"/>
              <a:t> for the OOK waveform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as shown in page 12-14 for HDR, LDR, and SYNC?</a:t>
            </a:r>
          </a:p>
          <a:p>
            <a:pPr marL="457200" lvl="1" indent="0" algn="just"/>
            <a:endParaRPr lang="en-US" dirty="0"/>
          </a:p>
          <a:p>
            <a:pPr marL="457200" lvl="1" indent="0" algn="just"/>
            <a:r>
              <a:rPr lang="en-US" dirty="0"/>
              <a:t>Y/N/A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839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Do you agree that the 802.11ba PHY specification should </a:t>
            </a:r>
            <a:r>
              <a:rPr lang="en-US" sz="2000" dirty="0">
                <a:solidFill>
                  <a:schemeClr val="tx1"/>
                </a:solidFill>
              </a:rPr>
              <a:t>introduce Adjacent Channel Leakage Ratio (ACLR) requirement for 4 MHz bandwidth?</a:t>
            </a:r>
            <a:endParaRPr lang="en-US" sz="2000" dirty="0"/>
          </a:p>
          <a:p>
            <a:pPr marL="457200" lvl="1" indent="0" algn="just"/>
            <a:endParaRPr lang="en-US" dirty="0"/>
          </a:p>
          <a:p>
            <a:pPr marL="457200" lvl="1" indent="0" algn="just"/>
            <a:r>
              <a:rPr lang="en-US" dirty="0"/>
              <a:t>Y/N/A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50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[1] Alphan Sahin et al. “Optimizing OOK Waveform for High Data Rate WUS,” IEEE 802.11-17/1634r0 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[2] </a:t>
            </a:r>
            <a:r>
              <a:rPr lang="en-US" altLang="ko-KR" sz="1800" b="0" dirty="0" err="1">
                <a:latin typeface="Times New Roman" pitchFamily="18" charset="0"/>
                <a:ea typeface="굴림" charset="-127"/>
                <a:cs typeface="Times New Roman" pitchFamily="18" charset="0"/>
              </a:rPr>
              <a:t>Eunsung</a:t>
            </a:r>
            <a:r>
              <a:rPr lang="en-US" altLang="ko-KR" sz="1800" b="0" dirty="0">
                <a:latin typeface="Times New Roman" pitchFamily="18" charset="0"/>
                <a:ea typeface="굴림" charset="-127"/>
                <a:cs typeface="Times New Roman" pitchFamily="18" charset="0"/>
              </a:rPr>
              <a:t> Park et al. 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“13-Length Sequence for OOK Waveform Generation,” IEEE 802.11-17/1613r2</a:t>
            </a:r>
          </a:p>
          <a:p>
            <a:pPr algn="just"/>
            <a:r>
              <a:rPr lang="en-US" altLang="zh-CN" sz="1800" b="0" dirty="0"/>
              <a:t>[3] J. Suh et al. “17/376r0 Waveform Generation for Waveform coding”, IEEE 802.11 </a:t>
            </a:r>
            <a:r>
              <a:rPr lang="en-US" altLang="zh-CN" sz="1800" b="0" dirty="0" err="1"/>
              <a:t>Tgba</a:t>
            </a:r>
            <a:endParaRPr lang="en-US" altLang="zh-CN" sz="1800" b="0" dirty="0"/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[4] </a:t>
            </a:r>
            <a:r>
              <a:rPr lang="en-US" sz="1800" b="0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Vonod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Kristem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et al. “2 us OOK pulse for high rate,” IEEE 802.11-18/0097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[5] Miguel Lopez et al. “MC-OOK Symbol Design”, IEEE 802.11-18/479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[6] Agilent, “802.11a WLAN Signal Studio Software for the ESG-D/DP Series Signal Generators”</a:t>
            </a:r>
          </a:p>
          <a:p>
            <a:pPr algn="just"/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[7] IEEE </a:t>
            </a:r>
            <a:r>
              <a:rPr lang="en-US" sz="1800" b="0" dirty="0" err="1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Std</a:t>
            </a:r>
            <a:r>
              <a:rPr lang="en-US" sz="1800" b="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802.11-2016 - Specific requirements - Part 11: Wireless LAN Medium Access Control (MAC) and Physical Layer (PHY) Specifications</a:t>
            </a:r>
          </a:p>
          <a:p>
            <a:pPr algn="just"/>
            <a:endParaRPr lang="en-US" sz="1800" b="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just"/>
            <a:endParaRPr lang="en-US" sz="1800" b="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5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Demodulation of OOK signal at Wake-Up Radio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3322"/>
            <a:ext cx="7770813" cy="260345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The wake-up radio (WUR) is a non-coherent radio based on energy detection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800" dirty="0"/>
              <a:t>It can demodulate wake-up signal (WUS) by comparing the energy on two different durations within the coded OOK symbol duration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For demodulation, </a:t>
            </a: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/>
              <a:t> WUR only needs to know the exact starting time and ending time of high power </a:t>
            </a:r>
            <a:r>
              <a:rPr lang="en-US" sz="2000" dirty="0">
                <a:solidFill>
                  <a:schemeClr val="tx1"/>
                </a:solidFill>
              </a:rPr>
              <a:t>durations</a:t>
            </a:r>
            <a:r>
              <a:rPr lang="en-US" sz="2000" dirty="0"/>
              <a:t> of the signal for each bit (“1” or “0”)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418692" y="4965189"/>
            <a:ext cx="0" cy="8229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418692" y="5861304"/>
            <a:ext cx="281590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2807036" y="5153739"/>
            <a:ext cx="1399354" cy="5771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26743" y="5730901"/>
            <a:ext cx="2796467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06390" y="4965189"/>
            <a:ext cx="0" cy="8229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807036" y="4965189"/>
            <a:ext cx="0" cy="8229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98291" y="5807837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us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1" y="5807837"/>
                <a:ext cx="489236" cy="307777"/>
              </a:xfrm>
              <a:prstGeom prst="rect">
                <a:avLst/>
              </a:prstGeom>
              <a:blipFill>
                <a:blip r:embed="rId2"/>
                <a:stretch>
                  <a:fillRect t="-4000" r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11356" y="5288430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e.g., Bit 1: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18692" y="5069216"/>
            <a:ext cx="13883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807036" y="5069216"/>
            <a:ext cx="141617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056000" y="458946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High power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duration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48635" y="458946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Low power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65742" y="5809811"/>
                <a:ext cx="5886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us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742" y="5809811"/>
                <a:ext cx="588623" cy="307777"/>
              </a:xfrm>
              <a:prstGeom prst="rect">
                <a:avLst/>
              </a:prstGeom>
              <a:blipFill>
                <a:blip r:embed="rId3"/>
                <a:stretch>
                  <a:fillRect t="-3922" r="-104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578807" y="5290404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e.g., Bit 1: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8104" y="4589465"/>
            <a:ext cx="2788264" cy="1273813"/>
            <a:chOff x="5529989" y="4772490"/>
            <a:chExt cx="5950436" cy="1273813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5696533" y="5150188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696532" y="6046303"/>
              <a:ext cx="559893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7084877" y="5338738"/>
              <a:ext cx="1399354" cy="5771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704584" y="5915900"/>
              <a:ext cx="2796467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484231" y="5150188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84877" y="5150188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96533" y="5254215"/>
              <a:ext cx="138834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7084877" y="5254215"/>
              <a:ext cx="141617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927942" y="4774465"/>
              <a:ext cx="1765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High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9989" y="4774465"/>
              <a:ext cx="1721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Low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8483109" y="5148213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9871453" y="5336763"/>
              <a:ext cx="1399354" cy="5771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8491160" y="5913925"/>
              <a:ext cx="2796467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1270807" y="5148213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9871453" y="5148213"/>
              <a:ext cx="0" cy="82296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8483109" y="5252240"/>
              <a:ext cx="138834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9871453" y="5252240"/>
              <a:ext cx="1416174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9714519" y="4772490"/>
              <a:ext cx="1765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High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16565" y="4772490"/>
              <a:ext cx="1721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Low power 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duration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79712" y="6080834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High data rate (HDR)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02447" y="6097057"/>
            <a:ext cx="1694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Low data rate (LDR)</a:t>
            </a:r>
          </a:p>
        </p:txBody>
      </p:sp>
    </p:spTree>
    <p:extLst>
      <p:ext uri="{BB962C8B-B14F-4D97-AF65-F5344CB8AC3E}">
        <p14:creationId xmlns:p14="http://schemas.microsoft.com/office/powerpoint/2010/main" val="1431197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681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0315"/>
            <a:ext cx="7770813" cy="596915"/>
          </a:xfrm>
        </p:spPr>
        <p:txBody>
          <a:bodyPr/>
          <a:lstStyle/>
          <a:p>
            <a:r>
              <a:rPr lang="en-US" dirty="0"/>
              <a:t>Comparison – Spectral Emission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1" y="1229031"/>
            <a:ext cx="3072468" cy="2515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53" y="1227230"/>
            <a:ext cx="3076872" cy="2519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47" y="1254225"/>
            <a:ext cx="3010938" cy="2465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689" y="3788139"/>
            <a:ext cx="3169165" cy="2595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424" y="3795465"/>
            <a:ext cx="3396750" cy="25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0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2960"/>
          </a:xfrm>
        </p:spPr>
        <p:txBody>
          <a:bodyPr/>
          <a:lstStyle/>
          <a:p>
            <a:r>
              <a:rPr lang="en-US" dirty="0"/>
              <a:t>Comparison -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242" y="1396994"/>
            <a:ext cx="3096343" cy="2321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081" y="1395465"/>
            <a:ext cx="3069305" cy="2301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0709"/>
            <a:ext cx="3142329" cy="2356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92" y="3896438"/>
            <a:ext cx="3396750" cy="2547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096" y="3884663"/>
            <a:ext cx="3396750" cy="2547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0985" y="227687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6876" y="22879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056" y="22879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1947" y="22990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17691" y="22879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3582" y="229906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0664" y="479715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16555" y="480824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2310" y="495104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FF00"/>
                </a:solidFill>
              </a:rPr>
              <a:t>Logic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78201" y="496213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Logic 0</a:t>
            </a:r>
          </a:p>
        </p:txBody>
      </p:sp>
    </p:spTree>
    <p:extLst>
      <p:ext uri="{BB962C8B-B14F-4D97-AF65-F5344CB8AC3E}">
        <p14:creationId xmlns:p14="http://schemas.microsoft.com/office/powerpoint/2010/main" val="2063602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1413"/>
            <a:ext cx="7770813" cy="823403"/>
          </a:xfrm>
        </p:spPr>
        <p:txBody>
          <a:bodyPr/>
          <a:lstStyle/>
          <a:p>
            <a:r>
              <a:rPr lang="en-US" dirty="0"/>
              <a:t>Symbol Power Distribution in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582" y="1426082"/>
            <a:ext cx="3396750" cy="2547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72" y="1462061"/>
            <a:ext cx="3396750" cy="2547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45" y="1442612"/>
            <a:ext cx="3396750" cy="25470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577" y="3995142"/>
            <a:ext cx="3396751" cy="2547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712" y="3984122"/>
            <a:ext cx="3396750" cy="25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50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Sequences-based Approach (1/2)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811968" y="4667579"/>
            <a:ext cx="0" cy="4760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6762740" y="5102086"/>
            <a:ext cx="1422283" cy="4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980316" y="3679714"/>
            <a:ext cx="16822" cy="13725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126146" y="5021593"/>
            <a:ext cx="2231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971614" y="3688592"/>
            <a:ext cx="0" cy="13998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94574" y="5084545"/>
                <a:ext cx="288773" cy="269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𝐺𝐼</m:t>
                          </m:r>
                        </m:sub>
                      </m:sSub>
                      <m:r>
                        <a:rPr lang="en-US" sz="11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574" y="5084545"/>
                <a:ext cx="288773" cy="269589"/>
              </a:xfrm>
              <a:prstGeom prst="rect">
                <a:avLst/>
              </a:prstGeom>
              <a:blipFill>
                <a:blip r:embed="rId2"/>
                <a:stretch>
                  <a:fillRect r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98872" y="5084545"/>
                <a:ext cx="416092" cy="25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72" y="5084545"/>
                <a:ext cx="416092" cy="253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 bwMode="auto">
          <a:xfrm rot="5400000">
            <a:off x="7420092" y="4921299"/>
            <a:ext cx="129060" cy="102503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33915" y="5492454"/>
            <a:ext cx="830488" cy="285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IDFT output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971613" y="5051775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806918" y="5051775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997138" y="5051775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 rot="16200000">
            <a:off x="6242517" y="4761340"/>
            <a:ext cx="809759" cy="23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Amplitude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9988" y="3548567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1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811968" y="3786525"/>
            <a:ext cx="0" cy="4760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762740" y="4221032"/>
            <a:ext cx="1422283" cy="49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971613" y="4175313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806918" y="4175313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984438" y="4175313"/>
            <a:ext cx="0" cy="10062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6216769" y="3838949"/>
            <a:ext cx="809759" cy="23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Amplitude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13061" y="4188285"/>
            <a:ext cx="2231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6997362" y="4627133"/>
            <a:ext cx="98447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981642" y="3834281"/>
            <a:ext cx="98447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086076" y="3525681"/>
            <a:ext cx="576064" cy="20541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IDFT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(64)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725" y="3231596"/>
            <a:ext cx="750526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Logic 0</a:t>
            </a:r>
          </a:p>
          <a:p>
            <a:pPr algn="ctr"/>
            <a:r>
              <a:rPr lang="en-US" sz="1200" u="sng" dirty="0">
                <a:solidFill>
                  <a:schemeClr val="tx1"/>
                </a:solidFill>
              </a:rPr>
              <a:t>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41933" y="3681602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3681602"/>
                <a:ext cx="422873" cy="216207"/>
              </a:xfrm>
              <a:prstGeom prst="rect">
                <a:avLst/>
              </a:prstGeom>
              <a:blipFill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41933" y="3803666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3803666"/>
                <a:ext cx="422873" cy="216207"/>
              </a:xfrm>
              <a:prstGeom prst="rect">
                <a:avLst/>
              </a:prstGeom>
              <a:blipFill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41933" y="3919527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3919527"/>
                <a:ext cx="422873" cy="216207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41933" y="4035388"/>
                <a:ext cx="363625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035388"/>
                <a:ext cx="363625" cy="216207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41933" y="4151250"/>
                <a:ext cx="366832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151250"/>
                <a:ext cx="366832" cy="216207"/>
              </a:xfrm>
              <a:prstGeom prst="rect">
                <a:avLst/>
              </a:prstGeom>
              <a:blipFill>
                <a:blip r:embed="rId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41933" y="4284538"/>
                <a:ext cx="366832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284538"/>
                <a:ext cx="366832" cy="216207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41933" y="4728304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728304"/>
                <a:ext cx="366831" cy="216207"/>
              </a:xfrm>
              <a:prstGeom prst="rect">
                <a:avLst/>
              </a:prstGeom>
              <a:blipFill>
                <a:blip r:embed="rId10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41933" y="4844165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844165"/>
                <a:ext cx="366831" cy="21620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41933" y="4960026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960026"/>
                <a:ext cx="366831" cy="216207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41933" y="5075888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5075888"/>
                <a:ext cx="366831" cy="216207"/>
              </a:xfrm>
              <a:prstGeom prst="rect">
                <a:avLst/>
              </a:prstGeom>
              <a:blipFill>
                <a:blip r:embed="rId1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41933" y="5209176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5209176"/>
                <a:ext cx="363561" cy="216207"/>
              </a:xfrm>
              <a:prstGeom prst="rect">
                <a:avLst/>
              </a:prstGeom>
              <a:blipFill>
                <a:blip r:embed="rId1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41933" y="4592269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33" y="4592269"/>
                <a:ext cx="363561" cy="216207"/>
              </a:xfrm>
              <a:prstGeom prst="rect">
                <a:avLst/>
              </a:prstGeom>
              <a:blipFill>
                <a:blip r:embed="rId1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37642" y="4467473"/>
            <a:ext cx="255198" cy="216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237642" y="4599694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599694"/>
                <a:ext cx="366831" cy="216207"/>
              </a:xfrm>
              <a:prstGeom prst="rect">
                <a:avLst/>
              </a:prstGeom>
              <a:blipFill>
                <a:blip r:embed="rId1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37642" y="4721758"/>
                <a:ext cx="36683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721758"/>
                <a:ext cx="366831" cy="216207"/>
              </a:xfrm>
              <a:prstGeom prst="rect">
                <a:avLst/>
              </a:prstGeom>
              <a:blipFill>
                <a:blip r:embed="rId1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37642" y="4837619"/>
                <a:ext cx="363626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837619"/>
                <a:ext cx="363626" cy="216207"/>
              </a:xfrm>
              <a:prstGeom prst="rect">
                <a:avLst/>
              </a:prstGeom>
              <a:blipFill>
                <a:blip r:embed="rId18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37642" y="4953480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953480"/>
                <a:ext cx="422873" cy="216207"/>
              </a:xfrm>
              <a:prstGeom prst="rect">
                <a:avLst/>
              </a:prstGeom>
              <a:blipFill>
                <a:blip r:embed="rId1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37642" y="5069341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5069341"/>
                <a:ext cx="422873" cy="216207"/>
              </a:xfrm>
              <a:prstGeom prst="rect">
                <a:avLst/>
              </a:prstGeom>
              <a:blipFill>
                <a:blip r:embed="rId2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37642" y="5202630"/>
                <a:ext cx="422873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5202630"/>
                <a:ext cx="422873" cy="216207"/>
              </a:xfrm>
              <a:prstGeom prst="rect">
                <a:avLst/>
              </a:prstGeom>
              <a:blipFill>
                <a:blip r:embed="rId21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7642" y="3812076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3812076"/>
                <a:ext cx="363561" cy="216207"/>
              </a:xfrm>
              <a:prstGeom prst="rect">
                <a:avLst/>
              </a:prstGeom>
              <a:blipFill>
                <a:blip r:embed="rId22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37642" y="3927937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3927937"/>
                <a:ext cx="363561" cy="216207"/>
              </a:xfrm>
              <a:prstGeom prst="rect">
                <a:avLst/>
              </a:prstGeom>
              <a:blipFill>
                <a:blip r:embed="rId23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37642" y="4043798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043798"/>
                <a:ext cx="363561" cy="216207"/>
              </a:xfrm>
              <a:prstGeom prst="rect">
                <a:avLst/>
              </a:prstGeom>
              <a:blipFill>
                <a:blip r:embed="rId24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37642" y="4159659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159659"/>
                <a:ext cx="363561" cy="216207"/>
              </a:xfrm>
              <a:prstGeom prst="rect">
                <a:avLst/>
              </a:prstGeom>
              <a:blipFill>
                <a:blip r:embed="rId2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37642" y="4292948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4292948"/>
                <a:ext cx="363561" cy="216207"/>
              </a:xfrm>
              <a:prstGeom prst="rect">
                <a:avLst/>
              </a:prstGeom>
              <a:blipFill>
                <a:blip r:embed="rId1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237642" y="3676040"/>
                <a:ext cx="363561" cy="216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42" y="3676040"/>
                <a:ext cx="363561" cy="216207"/>
              </a:xfrm>
              <a:prstGeom prst="rect">
                <a:avLst/>
              </a:prstGeom>
              <a:blipFill>
                <a:blip r:embed="rId2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1420753" y="3233436"/>
            <a:ext cx="750526" cy="381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>
                <a:solidFill>
                  <a:schemeClr val="tx1"/>
                </a:solidFill>
              </a:rPr>
              <a:t>Logic 1</a:t>
            </a:r>
          </a:p>
          <a:p>
            <a:pPr algn="ctr"/>
            <a:r>
              <a:rPr lang="en-US" sz="1200" u="sng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64" name="TextBox 63"/>
          <p:cNvSpPr txBox="1"/>
          <p:nvPr/>
        </p:nvSpPr>
        <p:spPr>
          <a:xfrm rot="5400000">
            <a:off x="4664654" y="3838047"/>
            <a:ext cx="30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657405" y="3610387"/>
            <a:ext cx="208423" cy="1927193"/>
            <a:chOff x="3941653" y="3838928"/>
            <a:chExt cx="592319" cy="2331904"/>
          </a:xfrm>
        </p:grpSpPr>
        <p:cxnSp>
          <p:nvCxnSpPr>
            <p:cNvPr id="66" name="Straight Connector 65"/>
            <p:cNvCxnSpPr/>
            <p:nvPr/>
          </p:nvCxnSpPr>
          <p:spPr bwMode="auto">
            <a:xfrm flipH="1">
              <a:off x="3946389" y="3838928"/>
              <a:ext cx="57488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3946389" y="3990006"/>
              <a:ext cx="555833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>
              <a:off x="3941653" y="4120811"/>
              <a:ext cx="55421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>
              <a:off x="3941653" y="6009795"/>
              <a:ext cx="59231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>
              <a:off x="3941653" y="6170832"/>
              <a:ext cx="59231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03089" y="3495387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089" y="3495387"/>
                <a:ext cx="259018" cy="216207"/>
              </a:xfrm>
              <a:prstGeom prst="rect">
                <a:avLst/>
              </a:prstGeom>
              <a:blipFill>
                <a:blip r:embed="rId27"/>
                <a:stretch>
                  <a:fillRect r="-476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807397" y="3616907"/>
                <a:ext cx="256844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397" y="3616907"/>
                <a:ext cx="256844" cy="216207"/>
              </a:xfrm>
              <a:prstGeom prst="rect">
                <a:avLst/>
              </a:prstGeom>
              <a:blipFill>
                <a:blip r:embed="rId28"/>
                <a:stretch>
                  <a:fillRect r="-238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08436" y="3730809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436" y="3730809"/>
                <a:ext cx="259018" cy="216207"/>
              </a:xfrm>
              <a:prstGeom prst="rect">
                <a:avLst/>
              </a:prstGeom>
              <a:blipFill>
                <a:blip r:embed="rId29"/>
                <a:stretch>
                  <a:fillRect r="-4762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795905" y="5290607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905" y="5290607"/>
                <a:ext cx="298457" cy="216207"/>
              </a:xfrm>
              <a:prstGeom prst="rect">
                <a:avLst/>
              </a:prstGeom>
              <a:blipFill>
                <a:blip r:embed="rId30"/>
                <a:stretch>
                  <a:fillRect r="-1020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99844" y="5418969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44" y="5418969"/>
                <a:ext cx="298457" cy="216207"/>
              </a:xfrm>
              <a:prstGeom prst="rect">
                <a:avLst/>
              </a:prstGeom>
              <a:blipFill>
                <a:blip r:embed="rId31"/>
                <a:stretch>
                  <a:fillRect r="-1020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 rot="5400000">
            <a:off x="4664653" y="5066076"/>
            <a:ext cx="30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57405" y="3158501"/>
            <a:ext cx="619079" cy="356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>
                <a:solidFill>
                  <a:schemeClr val="tx1"/>
                </a:solidFill>
              </a:rPr>
              <a:t>Logic 0</a:t>
            </a:r>
          </a:p>
          <a:p>
            <a:pPr algn="ctr"/>
            <a:r>
              <a:rPr lang="en-US" sz="1100" u="sng" dirty="0">
                <a:solidFill>
                  <a:schemeClr val="tx1"/>
                </a:solidFill>
              </a:rPr>
              <a:t>OOK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90936" y="3146900"/>
            <a:ext cx="619079" cy="356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>
                <a:solidFill>
                  <a:schemeClr val="tx1"/>
                </a:solidFill>
              </a:rPr>
              <a:t>Logic 1</a:t>
            </a:r>
          </a:p>
          <a:p>
            <a:pPr algn="ctr"/>
            <a:r>
              <a:rPr lang="en-US" sz="1100" u="sng" dirty="0">
                <a:solidFill>
                  <a:schemeClr val="tx1"/>
                </a:solidFill>
              </a:rPr>
              <a:t>OOK</a:t>
            </a: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122479" y="3697076"/>
            <a:ext cx="0" cy="18760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198120" y="3495387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120" y="3495387"/>
                <a:ext cx="259018" cy="216207"/>
              </a:xfrm>
              <a:prstGeom prst="rect">
                <a:avLst/>
              </a:prstGeom>
              <a:blipFill>
                <a:blip r:embed="rId27"/>
                <a:stretch>
                  <a:fillRect r="-4762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202428" y="3616907"/>
                <a:ext cx="256844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28" y="3616907"/>
                <a:ext cx="256844" cy="216207"/>
              </a:xfrm>
              <a:prstGeom prst="rect">
                <a:avLst/>
              </a:prstGeom>
              <a:blipFill>
                <a:blip r:embed="rId32"/>
                <a:stretch>
                  <a:fillRect r="-2558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203467" y="3730809"/>
                <a:ext cx="259018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67" y="3730809"/>
                <a:ext cx="259018" cy="216207"/>
              </a:xfrm>
              <a:prstGeom prst="rect">
                <a:avLst/>
              </a:prstGeom>
              <a:blipFill>
                <a:blip r:embed="rId33"/>
                <a:stretch>
                  <a:fillRect r="-28571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90936" y="5290607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936" y="5290607"/>
                <a:ext cx="298457" cy="216207"/>
              </a:xfrm>
              <a:prstGeom prst="rect">
                <a:avLst/>
              </a:prstGeom>
              <a:blipFill>
                <a:blip r:embed="rId3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194875" y="5418969"/>
                <a:ext cx="298457" cy="21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75" y="5418969"/>
                <a:ext cx="298457" cy="216207"/>
              </a:xfrm>
              <a:prstGeom prst="rect">
                <a:avLst/>
              </a:prstGeom>
              <a:blipFill>
                <a:blip r:embed="rId3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 bwMode="auto">
          <a:xfrm rot="10800000">
            <a:off x="5528191" y="3706907"/>
            <a:ext cx="0" cy="187606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5867187" y="4392641"/>
            <a:ext cx="465043" cy="36268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Add GI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7" name="Straight Arrow Connector 86"/>
          <p:cNvCxnSpPr>
            <a:stCxn id="88" idx="1"/>
            <a:endCxn id="86" idx="1"/>
          </p:cNvCxnSpPr>
          <p:nvPr/>
        </p:nvCxnSpPr>
        <p:spPr bwMode="auto">
          <a:xfrm flipV="1">
            <a:off x="5777696" y="4573983"/>
            <a:ext cx="89491" cy="46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Right Brace 87"/>
          <p:cNvSpPr/>
          <p:nvPr/>
        </p:nvSpPr>
        <p:spPr bwMode="auto">
          <a:xfrm>
            <a:off x="5623579" y="3538455"/>
            <a:ext cx="154117" cy="208034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9" name="Straight Connector 88"/>
          <p:cNvCxnSpPr>
            <a:stCxn id="86" idx="3"/>
          </p:cNvCxnSpPr>
          <p:nvPr/>
        </p:nvCxnSpPr>
        <p:spPr bwMode="auto">
          <a:xfrm>
            <a:off x="6332230" y="4573983"/>
            <a:ext cx="144016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1298415" y="3746426"/>
            <a:ext cx="0" cy="165402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1641933" y="4477269"/>
            <a:ext cx="255198" cy="216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1695201" y="3740777"/>
            <a:ext cx="0" cy="167622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Rectangle 92"/>
          <p:cNvSpPr/>
          <p:nvPr/>
        </p:nvSpPr>
        <p:spPr bwMode="auto">
          <a:xfrm>
            <a:off x="3491880" y="3525681"/>
            <a:ext cx="455832" cy="20541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Mapping</a:t>
            </a:r>
          </a:p>
        </p:txBody>
      </p:sp>
      <p:cxnSp>
        <p:nvCxnSpPr>
          <p:cNvPr id="94" name="Straight Connector 93"/>
          <p:cNvCxnSpPr>
            <a:stCxn id="93" idx="3"/>
            <a:endCxn id="30" idx="1"/>
          </p:cNvCxnSpPr>
          <p:nvPr/>
        </p:nvCxnSpPr>
        <p:spPr bwMode="auto">
          <a:xfrm>
            <a:off x="3947712" y="4552738"/>
            <a:ext cx="13836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245001" y="4575080"/>
            <a:ext cx="23969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228589" y="4113718"/>
            <a:ext cx="845103" cy="432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1</a:t>
            </a:r>
          </a:p>
          <a:p>
            <a:r>
              <a:rPr lang="en-US" sz="140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206188" y="4641617"/>
            <a:ext cx="845103" cy="432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0</a:t>
            </a:r>
          </a:p>
          <a:p>
            <a:r>
              <a:rPr lang="en-US" sz="1400" dirty="0">
                <a:solidFill>
                  <a:schemeClr val="tx1"/>
                </a:solidFill>
              </a:rPr>
              <a:t>sequence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2955267" y="4290105"/>
            <a:ext cx="914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2955267" y="4860055"/>
            <a:ext cx="914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3040668" y="4285502"/>
            <a:ext cx="204333" cy="28957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Arc 100"/>
          <p:cNvSpPr/>
          <p:nvPr/>
        </p:nvSpPr>
        <p:spPr bwMode="auto">
          <a:xfrm flipH="1">
            <a:off x="3105726" y="4416021"/>
            <a:ext cx="363279" cy="389955"/>
          </a:xfrm>
          <a:prstGeom prst="arc">
            <a:avLst>
              <a:gd name="adj1" fmla="val 16200000"/>
              <a:gd name="adj2" fmla="val 485033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 flipV="1">
            <a:off x="3225690" y="4836442"/>
            <a:ext cx="0" cy="1822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2963438" y="5058801"/>
            <a:ext cx="524503" cy="254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32256" y="4349728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Logic 0</a:t>
            </a:r>
          </a:p>
        </p:txBody>
      </p:sp>
      <p:sp>
        <p:nvSpPr>
          <p:cNvPr id="105" name="Content Placeholder 15"/>
          <p:cNvSpPr>
            <a:spLocks noGrp="1"/>
          </p:cNvSpPr>
          <p:nvPr>
            <p:ph idx="1"/>
          </p:nvPr>
        </p:nvSpPr>
        <p:spPr>
          <a:xfrm>
            <a:off x="685800" y="1666298"/>
            <a:ext cx="7770813" cy="4331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generate logic 0/1 WFC OOK symbols,  a single sequence is utilized in forward direction (as logic 0) and backwards direction (as logic 1) order [1]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474091" y="3971019"/>
            <a:ext cx="506138" cy="24037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969828" y="4853234"/>
            <a:ext cx="506138" cy="24037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455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Sequences-based Approach 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92158" y="2732252"/>
            <a:ext cx="168775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  0.1403 + 0.1796i;...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0.5727 - 0.4512i;...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-0.6662 - 1.0136i;...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-1.1574 + 0.3627i;...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-0.4766 + 0.8448i;...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0.3086 + 1.1730i;...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1.0312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1.0295 + 0.0009i;...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-0.3075 - 1.1733i;...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-0.4779 + 0.8443i;...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1.1581 - 0.3604i;...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-0.6618 - 1.0165i;...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-0.5746 + 0.4492i;...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n-NO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0.1382 + 0.1813i].';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0117" y="2767978"/>
            <a:ext cx="165618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[0.0000 + 0.0734i;...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0.3368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0.0000 - 0.8305i;...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-1.3567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+ 1.5182i;...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1.0227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1.0227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0.0000 - 1.5182i;...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-1.3567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+ 0.8305i;...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0.3368 + 0.0000i;...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0.0000 - 0.0734i].';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5863" y="1667039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HLER: 40 dB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7670" y="1667039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HLER: 60 dB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5301208"/>
            <a:ext cx="186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(leads to a real signal at the output of DFT)</a:t>
            </a:r>
          </a:p>
        </p:txBody>
      </p:sp>
      <p:sp>
        <p:nvSpPr>
          <p:cNvPr id="9" name="Arrow: Down 8"/>
          <p:cNvSpPr/>
          <p:nvPr/>
        </p:nvSpPr>
        <p:spPr bwMode="auto">
          <a:xfrm>
            <a:off x="5669761" y="5060913"/>
            <a:ext cx="144016" cy="21602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14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Windowing in 802.11-2016 [7]</a:t>
            </a:r>
          </a:p>
        </p:txBody>
      </p:sp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0" y="1916832"/>
            <a:ext cx="778799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Down 5"/>
          <p:cNvSpPr/>
          <p:nvPr/>
        </p:nvSpPr>
        <p:spPr bwMode="auto">
          <a:xfrm>
            <a:off x="6732240" y="1751013"/>
            <a:ext cx="288032" cy="453851"/>
          </a:xfrm>
          <a:prstGeom prst="downArrow">
            <a:avLst/>
          </a:prstGeom>
          <a:solidFill>
            <a:srgbClr val="32946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65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the OOK waveform that do NOT need to be specified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 WUR is a simple/low cost radio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The WUR is not expected to use specific values of the samples (in time or frequency domain) during the high/low power durations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/>
              <a:t>There is no need to specify the values of the samples and how they are generated</a:t>
            </a:r>
          </a:p>
          <a:p>
            <a:pPr algn="just"/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2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688"/>
            <a:ext cx="7770813" cy="1065213"/>
          </a:xfrm>
        </p:spPr>
        <p:txBody>
          <a:bodyPr/>
          <a:lstStyle/>
          <a:p>
            <a:r>
              <a:rPr lang="en-US" dirty="0"/>
              <a:t>Aspects of the OOK waveform that do NOT need to be specified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62868"/>
            <a:ext cx="7770813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Specifying the sample values of the OOK waveform may be similar to specifying windowing coefficients used for OFDM signals, which has not been done in the 802.11 spec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The windowing function is implementation dependent.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/>
              <a:t>It can be chosen freely as long as the out-of-band emission requirement is met.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u="sng" dirty="0"/>
              <a:t>The receiver does not need to know it</a:t>
            </a:r>
            <a:r>
              <a:rPr lang="en-US" dirty="0"/>
              <a:t> </a:t>
            </a:r>
          </a:p>
          <a:p>
            <a:pPr lvl="1"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653136"/>
            <a:ext cx="5934075" cy="17907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508104" y="5157192"/>
            <a:ext cx="936104" cy="86409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8481" y="562168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[6]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the OOK waveform that do NOT need to be specified </a:t>
            </a:r>
            <a:r>
              <a:rPr lang="en-US" dirty="0">
                <a:solidFill>
                  <a:schemeClr val="tx1"/>
                </a:solidFill>
              </a:rPr>
              <a:t>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9590"/>
            <a:ext cx="7770813" cy="451973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Manchester coded OOK waveform can be implemented in several ways [1-5]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1: Store time domain coefficients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2: Store the IDFT output, then apply mask and windowing/filtering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3: Store a base sequence, then apply IDFT, mask and windowing/filtering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….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performance (e.g., PER) depends on the receiver design and implementation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“reference receiver” design may be needed to complete the PHY specification for performance alignment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00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22266" y="5787846"/>
            <a:ext cx="792087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IDFT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450010" y="5147773"/>
            <a:ext cx="1045482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BPSK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solidFill>
                  <a:schemeClr val="tx1"/>
                </a:solidFill>
              </a:rPr>
              <a:t>Mark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rapezoid 17"/>
          <p:cNvSpPr/>
          <p:nvPr/>
        </p:nvSpPr>
        <p:spPr bwMode="auto">
          <a:xfrm rot="5400000">
            <a:off x="5426621" y="4290313"/>
            <a:ext cx="3893997" cy="288032"/>
          </a:xfrm>
          <a:prstGeom prst="trapezoid">
            <a:avLst>
              <a:gd name="adj" fmla="val 6790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6" name="Straight Arrow Connector 25"/>
          <p:cNvCxnSpPr>
            <a:stCxn id="15" idx="3"/>
          </p:cNvCxnSpPr>
          <p:nvPr/>
        </p:nvCxnSpPr>
        <p:spPr bwMode="auto">
          <a:xfrm>
            <a:off x="5495492" y="5363797"/>
            <a:ext cx="17222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5" idx="3"/>
            <a:endCxn id="44" idx="1"/>
          </p:cNvCxnSpPr>
          <p:nvPr/>
        </p:nvCxnSpPr>
        <p:spPr bwMode="auto">
          <a:xfrm flipV="1">
            <a:off x="3414353" y="6001510"/>
            <a:ext cx="287381" cy="23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114800" y="4753569"/>
            <a:ext cx="312367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537828" y="2077600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Information bits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02501" y="1966766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Field Control</a:t>
            </a:r>
          </a:p>
        </p:txBody>
      </p:sp>
      <p:cxnSp>
        <p:nvCxnSpPr>
          <p:cNvPr id="38" name="Elbow Connector 37"/>
          <p:cNvCxnSpPr>
            <a:stCxn id="36" idx="2"/>
            <a:endCxn id="18" idx="1"/>
          </p:cNvCxnSpPr>
          <p:nvPr/>
        </p:nvCxnSpPr>
        <p:spPr bwMode="auto">
          <a:xfrm rot="5400000">
            <a:off x="7219390" y="2428774"/>
            <a:ext cx="310576" cy="2115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18" idx="0"/>
            <a:endCxn id="138" idx="1"/>
          </p:cNvCxnSpPr>
          <p:nvPr/>
        </p:nvCxnSpPr>
        <p:spPr bwMode="auto">
          <a:xfrm flipV="1">
            <a:off x="7517636" y="4434329"/>
            <a:ext cx="26856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>
            <a:endCxn id="5" idx="1"/>
          </p:cNvCxnSpPr>
          <p:nvPr/>
        </p:nvCxnSpPr>
        <p:spPr bwMode="auto">
          <a:xfrm>
            <a:off x="2358721" y="6003870"/>
            <a:ext cx="26354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74560" y="5847620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Legacy Preamble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701734" y="5785486"/>
            <a:ext cx="485898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+</a:t>
            </a:r>
            <a:r>
              <a:rPr lang="en-US" sz="1200" dirty="0">
                <a:solidFill>
                  <a:schemeClr val="tx1"/>
                </a:solidFill>
              </a:rPr>
              <a:t>CP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7" name="Straight Arrow Connector 46"/>
          <p:cNvCxnSpPr>
            <a:stCxn id="44" idx="3"/>
          </p:cNvCxnSpPr>
          <p:nvPr/>
        </p:nvCxnSpPr>
        <p:spPr bwMode="auto">
          <a:xfrm>
            <a:off x="4187632" y="6001510"/>
            <a:ext cx="2721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itle 1"/>
          <p:cNvSpPr txBox="1">
            <a:spLocks/>
          </p:cNvSpPr>
          <p:nvPr/>
        </p:nvSpPr>
        <p:spPr>
          <a:xfrm>
            <a:off x="685800" y="563587"/>
            <a:ext cx="7770813" cy="1065213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An Implementation of a Transmitter for WUR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02314" y="5731833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17968" y="505601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BPSK-Mark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7624" y="4487643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WUR-Sync</a:t>
            </a:r>
          </a:p>
        </p:txBody>
      </p:sp>
      <p:sp>
        <p:nvSpPr>
          <p:cNvPr id="17" name="Trapezoid 16"/>
          <p:cNvSpPr/>
          <p:nvPr/>
        </p:nvSpPr>
        <p:spPr bwMode="auto">
          <a:xfrm rot="5400000">
            <a:off x="4883981" y="2801169"/>
            <a:ext cx="643377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4" name="Straight Arrow Connector 23"/>
          <p:cNvCxnSpPr>
            <a:stCxn id="17" idx="0"/>
          </p:cNvCxnSpPr>
          <p:nvPr/>
        </p:nvCxnSpPr>
        <p:spPr bwMode="auto">
          <a:xfrm>
            <a:off x="5364087" y="2959587"/>
            <a:ext cx="187491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Elbow Connector 34"/>
          <p:cNvCxnSpPr>
            <a:stCxn id="33" idx="2"/>
            <a:endCxn id="17" idx="1"/>
          </p:cNvCxnSpPr>
          <p:nvPr/>
        </p:nvCxnSpPr>
        <p:spPr bwMode="auto">
          <a:xfrm rot="5400000">
            <a:off x="5061997" y="2529050"/>
            <a:ext cx="292125" cy="477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957242" y="2705170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WUR-Data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496762" y="1577688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 rate</a:t>
            </a:r>
          </a:p>
        </p:txBody>
      </p:sp>
      <p:cxnSp>
        <p:nvCxnSpPr>
          <p:cNvPr id="97" name="Elbow Connector 34"/>
          <p:cNvCxnSpPr>
            <a:stCxn id="96" idx="2"/>
            <a:endCxn id="159" idx="1"/>
          </p:cNvCxnSpPr>
          <p:nvPr/>
        </p:nvCxnSpPr>
        <p:spPr bwMode="auto">
          <a:xfrm rot="16200000" flipH="1">
            <a:off x="3758833" y="2042739"/>
            <a:ext cx="317619" cy="3069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1" name="Rectangle 130"/>
          <p:cNvSpPr/>
          <p:nvPr/>
        </p:nvSpPr>
        <p:spPr bwMode="auto">
          <a:xfrm>
            <a:off x="4450010" y="5785486"/>
            <a:ext cx="1046299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Windowing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/filtering</a:t>
            </a:r>
          </a:p>
        </p:txBody>
      </p:sp>
      <p:cxnSp>
        <p:nvCxnSpPr>
          <p:cNvPr id="136" name="Straight Arrow Connector 135"/>
          <p:cNvCxnSpPr/>
          <p:nvPr/>
        </p:nvCxnSpPr>
        <p:spPr bwMode="auto">
          <a:xfrm>
            <a:off x="5495492" y="5997890"/>
            <a:ext cx="174298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7786196" y="428044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WUR-PPDU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685800" y="2173436"/>
            <a:ext cx="2728150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“0” OOK </a:t>
            </a:r>
            <a:r>
              <a:rPr lang="en-US" sz="1200" dirty="0">
                <a:solidFill>
                  <a:schemeClr val="tx1"/>
                </a:solidFill>
              </a:rPr>
              <a:t>time-domain sequence (LDR)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85800" y="2476529"/>
            <a:ext cx="2728150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“0” OOK </a:t>
            </a:r>
            <a:r>
              <a:rPr lang="en-US" sz="1200" dirty="0">
                <a:solidFill>
                  <a:schemeClr val="tx1"/>
                </a:solidFill>
              </a:rPr>
              <a:t>time-domain sequence (HDR)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85800" y="3181568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“1” OOK </a:t>
            </a:r>
            <a:r>
              <a:rPr lang="en-US" sz="1200" dirty="0">
                <a:solidFill>
                  <a:schemeClr val="tx1"/>
                </a:solidFill>
              </a:rPr>
              <a:t>time-domain sequence (LDR)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85800" y="3484661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“1” OOK </a:t>
            </a:r>
            <a:r>
              <a:rPr lang="en-US" sz="1200" dirty="0">
                <a:solidFill>
                  <a:schemeClr val="tx1"/>
                </a:solidFill>
              </a:rPr>
              <a:t>time-domain sequence (HDR)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9" name="Trapezoid 158"/>
          <p:cNvSpPr/>
          <p:nvPr/>
        </p:nvSpPr>
        <p:spPr bwMode="auto">
          <a:xfrm rot="5400000">
            <a:off x="3592519" y="2331720"/>
            <a:ext cx="653316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0" name="Straight Arrow Connector 159"/>
          <p:cNvCxnSpPr>
            <a:stCxn id="155" idx="3"/>
          </p:cNvCxnSpPr>
          <p:nvPr/>
        </p:nvCxnSpPr>
        <p:spPr bwMode="auto">
          <a:xfrm>
            <a:off x="3413950" y="2310596"/>
            <a:ext cx="35033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/>
          <p:cNvCxnSpPr>
            <a:stCxn id="156" idx="3"/>
          </p:cNvCxnSpPr>
          <p:nvPr/>
        </p:nvCxnSpPr>
        <p:spPr bwMode="auto">
          <a:xfrm>
            <a:off x="3413950" y="2613689"/>
            <a:ext cx="36557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2" name="Trapezoid 161"/>
          <p:cNvSpPr/>
          <p:nvPr/>
        </p:nvSpPr>
        <p:spPr bwMode="auto">
          <a:xfrm rot="5400000">
            <a:off x="3605000" y="3337206"/>
            <a:ext cx="653316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3" name="Straight Arrow Connector 162"/>
          <p:cNvCxnSpPr>
            <a:stCxn id="157" idx="3"/>
          </p:cNvCxnSpPr>
          <p:nvPr/>
        </p:nvCxnSpPr>
        <p:spPr bwMode="auto">
          <a:xfrm>
            <a:off x="3423181" y="3318728"/>
            <a:ext cx="3487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>
            <a:off x="3430801" y="3621821"/>
            <a:ext cx="3487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Connector: Elbow 171"/>
          <p:cNvCxnSpPr>
            <a:stCxn id="159" idx="0"/>
          </p:cNvCxnSpPr>
          <p:nvPr/>
        </p:nvCxnSpPr>
        <p:spPr bwMode="auto">
          <a:xfrm>
            <a:off x="4077595" y="2490138"/>
            <a:ext cx="969227" cy="253426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3" name="Connector: Elbow 172"/>
          <p:cNvCxnSpPr>
            <a:stCxn id="162" idx="0"/>
          </p:cNvCxnSpPr>
          <p:nvPr/>
        </p:nvCxnSpPr>
        <p:spPr bwMode="auto">
          <a:xfrm flipV="1">
            <a:off x="4090076" y="3163179"/>
            <a:ext cx="956746" cy="33244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7" name="Trapezoid 196"/>
          <p:cNvSpPr/>
          <p:nvPr/>
        </p:nvSpPr>
        <p:spPr bwMode="auto">
          <a:xfrm rot="5400000">
            <a:off x="3629556" y="4589889"/>
            <a:ext cx="653316" cy="31683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98" name="Straight Arrow Connector 197"/>
          <p:cNvCxnSpPr>
            <a:stCxn id="221" idx="3"/>
          </p:cNvCxnSpPr>
          <p:nvPr/>
        </p:nvCxnSpPr>
        <p:spPr bwMode="auto">
          <a:xfrm>
            <a:off x="3423181" y="4605999"/>
            <a:ext cx="37919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9" name="Straight Arrow Connector 198"/>
          <p:cNvCxnSpPr>
            <a:stCxn id="222" idx="3"/>
          </p:cNvCxnSpPr>
          <p:nvPr/>
        </p:nvCxnSpPr>
        <p:spPr bwMode="auto">
          <a:xfrm>
            <a:off x="3423181" y="4898629"/>
            <a:ext cx="37444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1" name="Rectangle 220"/>
          <p:cNvSpPr/>
          <p:nvPr/>
        </p:nvSpPr>
        <p:spPr bwMode="auto">
          <a:xfrm>
            <a:off x="685800" y="4468839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SYNC time-domain sequence (HDR)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685800" y="4761469"/>
            <a:ext cx="2737381" cy="2743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SYNC time-domain sequence (LDR)</a:t>
            </a:r>
          </a:p>
        </p:txBody>
      </p:sp>
      <p:cxnSp>
        <p:nvCxnSpPr>
          <p:cNvPr id="12" name="Connector: Elbow 11"/>
          <p:cNvCxnSpPr>
            <a:endCxn id="162" idx="1"/>
          </p:cNvCxnSpPr>
          <p:nvPr/>
        </p:nvCxnSpPr>
        <p:spPr bwMode="auto">
          <a:xfrm rot="5400000">
            <a:off x="3522289" y="2453642"/>
            <a:ext cx="1164297" cy="345558"/>
          </a:xfrm>
          <a:prstGeom prst="bentConnector3">
            <a:avLst>
              <a:gd name="adj1" fmla="val 8190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or: Elbow 15"/>
          <p:cNvCxnSpPr>
            <a:endCxn id="197" idx="1"/>
          </p:cNvCxnSpPr>
          <p:nvPr/>
        </p:nvCxnSpPr>
        <p:spPr bwMode="auto">
          <a:xfrm rot="5400000">
            <a:off x="3392562" y="3576599"/>
            <a:ext cx="1448306" cy="321002"/>
          </a:xfrm>
          <a:prstGeom prst="bentConnector3">
            <a:avLst>
              <a:gd name="adj1" fmla="val 677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Connector: Elbow 20"/>
          <p:cNvCxnSpPr>
            <a:stCxn id="96" idx="2"/>
          </p:cNvCxnSpPr>
          <p:nvPr/>
        </p:nvCxnSpPr>
        <p:spPr bwMode="auto">
          <a:xfrm rot="16200000" flipH="1">
            <a:off x="4005618" y="1795955"/>
            <a:ext cx="182090" cy="36111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: Rounded Corners 22"/>
          <p:cNvSpPr/>
          <p:nvPr/>
        </p:nvSpPr>
        <p:spPr bwMode="auto">
          <a:xfrm>
            <a:off x="467544" y="1966766"/>
            <a:ext cx="3096344" cy="3262434"/>
          </a:xfrm>
          <a:prstGeom prst="roundRect">
            <a:avLst>
              <a:gd name="adj" fmla="val 7438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974560" y="1628800"/>
            <a:ext cx="501096" cy="3379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53658" y="1396787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Implementation dependent</a:t>
            </a:r>
          </a:p>
        </p:txBody>
      </p:sp>
    </p:spTree>
    <p:extLst>
      <p:ext uri="{BB962C8B-B14F-4D97-AF65-F5344CB8AC3E}">
        <p14:creationId xmlns:p14="http://schemas.microsoft.com/office/powerpoint/2010/main" val="285455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Aspects of the OOK waveform that need to be specified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13" y="1700808"/>
            <a:ext cx="7770813" cy="411321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allow different implementations of the OOK waveform and speed up the IEEE 802.11ba standardization process, we propose to: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Specify timing related parameters for the “ideal OOK” symbols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Any WUR implementation will need to know them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Specify </a:t>
            </a:r>
            <a:r>
              <a:rPr lang="en-US" dirty="0" err="1">
                <a:solidFill>
                  <a:schemeClr val="tx1"/>
                </a:solidFill>
              </a:rPr>
              <a:t>Tx</a:t>
            </a:r>
            <a:r>
              <a:rPr lang="en-US" dirty="0">
                <a:solidFill>
                  <a:schemeClr val="tx1"/>
                </a:solidFill>
              </a:rPr>
              <a:t> requirements in time and frequency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 ensure WUR and system will perform well   </a:t>
            </a:r>
          </a:p>
          <a:p>
            <a:pPr marL="457200" lvl="1" indent="0" algn="just"/>
            <a:endParaRPr lang="en-US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89137" y="4906390"/>
            <a:ext cx="1032831" cy="3337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Baseband</a:t>
            </a:r>
          </a:p>
        </p:txBody>
      </p:sp>
      <p:cxnSp>
        <p:nvCxnSpPr>
          <p:cNvPr id="6" name="Straight Arrow Connector 5"/>
          <p:cNvCxnSpPr>
            <a:stCxn id="10" idx="3"/>
          </p:cNvCxnSpPr>
          <p:nvPr/>
        </p:nvCxnSpPr>
        <p:spPr bwMode="auto">
          <a:xfrm>
            <a:off x="3212689" y="5073256"/>
            <a:ext cx="3356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548325" y="4780380"/>
            <a:ext cx="0" cy="2964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549468" y="4790142"/>
            <a:ext cx="90565" cy="989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V="1">
            <a:off x="3452418" y="4792524"/>
            <a:ext cx="90565" cy="989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524135" y="4907935"/>
            <a:ext cx="688554" cy="3306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RF</a:t>
            </a:r>
          </a:p>
        </p:txBody>
      </p:sp>
      <p:cxnSp>
        <p:nvCxnSpPr>
          <p:cNvPr id="11" name="Straight Arrow Connector 10"/>
          <p:cNvCxnSpPr>
            <a:stCxn id="5" idx="3"/>
            <a:endCxn id="10" idx="1"/>
          </p:cNvCxnSpPr>
          <p:nvPr/>
        </p:nvCxnSpPr>
        <p:spPr bwMode="auto">
          <a:xfrm>
            <a:off x="2321968" y="5073256"/>
            <a:ext cx="20216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Freeform: Shape 11"/>
          <p:cNvSpPr/>
          <p:nvPr/>
        </p:nvSpPr>
        <p:spPr bwMode="auto">
          <a:xfrm rot="16200000" flipV="1">
            <a:off x="3352819" y="5211456"/>
            <a:ext cx="606545" cy="576064"/>
          </a:xfrm>
          <a:custGeom>
            <a:avLst/>
            <a:gdLst>
              <a:gd name="connsiteX0" fmla="*/ 0 w 259080"/>
              <a:gd name="connsiteY0" fmla="*/ 0 h 487680"/>
              <a:gd name="connsiteX1" fmla="*/ 83820 w 259080"/>
              <a:gd name="connsiteY1" fmla="*/ 259080 h 487680"/>
              <a:gd name="connsiteX2" fmla="*/ 259080 w 259080"/>
              <a:gd name="connsiteY2" fmla="*/ 48768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487680">
                <a:moveTo>
                  <a:pt x="0" y="0"/>
                </a:moveTo>
                <a:cubicBezTo>
                  <a:pt x="20320" y="88900"/>
                  <a:pt x="40640" y="177800"/>
                  <a:pt x="83820" y="259080"/>
                </a:cubicBezTo>
                <a:cubicBezTo>
                  <a:pt x="127000" y="340360"/>
                  <a:pt x="259080" y="487680"/>
                  <a:pt x="259080" y="48768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4667389"/>
            <a:ext cx="45791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TX requirements @ output of RF: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accent2"/>
                </a:solidFill>
              </a:rPr>
              <a:t>Timing mask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Spectral mask</a:t>
            </a:r>
          </a:p>
          <a:p>
            <a:pPr marL="342900" indent="-342900">
              <a:buAutoNum type="arabicParenR"/>
            </a:pPr>
            <a:r>
              <a:rPr lang="en-US" sz="1800" dirty="0">
                <a:solidFill>
                  <a:schemeClr val="accent2"/>
                </a:solidFill>
              </a:rPr>
              <a:t>Minimum high-to-low energy ratio (HLER)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Nominal bandwidth</a:t>
            </a:r>
          </a:p>
          <a:p>
            <a:pPr marL="342900" indent="-342900">
              <a:buFont typeface="Times New Roman" pitchFamily="16" charset="0"/>
              <a:buAutoNum type="arabicParenR"/>
            </a:pPr>
            <a:r>
              <a:rPr lang="en-US" sz="1800" dirty="0">
                <a:solidFill>
                  <a:schemeClr val="tx1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80720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0813" cy="1065213"/>
          </a:xfrm>
        </p:spPr>
        <p:txBody>
          <a:bodyPr/>
          <a:lstStyle/>
          <a:p>
            <a:r>
              <a:rPr lang="en-US" dirty="0"/>
              <a:t>Timing Parameters of Ideal OOK Symbol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idx="1"/>
              </p:nvPr>
            </p:nvSpPr>
            <p:spPr>
              <a:xfrm>
                <a:off x="245246" y="1319064"/>
                <a:ext cx="8498704" cy="16875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Define the ideal OOK waveform with four parameters for high data rate (HDR):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is the ideal time duration where the high power samples may reside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is the offset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from the start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The ideal OOK symbol for Low Data Rate (LDR) and SYNC cases can be found in the appendix </a:t>
                </a:r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246" y="1319064"/>
                <a:ext cx="8498704" cy="1687572"/>
              </a:xfrm>
              <a:blipFill>
                <a:blip r:embed="rId2"/>
                <a:stretch>
                  <a:fillRect l="-430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41107" y="3751473"/>
                <a:ext cx="1775417" cy="558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, and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active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HDR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are TBD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07" y="3751473"/>
                <a:ext cx="1775417" cy="558038"/>
              </a:xfrm>
              <a:prstGeom prst="rect">
                <a:avLst/>
              </a:prstGeom>
              <a:blipFill>
                <a:blip r:embed="rId3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 96"/>
          <p:cNvSpPr>
            <a:spLocks/>
          </p:cNvSpPr>
          <p:nvPr/>
        </p:nvSpPr>
        <p:spPr bwMode="auto">
          <a:xfrm>
            <a:off x="2003830" y="4546200"/>
            <a:ext cx="239195" cy="763838"/>
          </a:xfrm>
          <a:custGeom>
            <a:avLst/>
            <a:gdLst>
              <a:gd name="T0" fmla="*/ 0 w 133"/>
              <a:gd name="T1" fmla="*/ 0 h 653"/>
              <a:gd name="T2" fmla="*/ 7 w 133"/>
              <a:gd name="T3" fmla="*/ 22 h 653"/>
              <a:gd name="T4" fmla="*/ 13 w 133"/>
              <a:gd name="T5" fmla="*/ 71 h 653"/>
              <a:gd name="T6" fmla="*/ 20 w 133"/>
              <a:gd name="T7" fmla="*/ 175 h 653"/>
              <a:gd name="T8" fmla="*/ 26 w 133"/>
              <a:gd name="T9" fmla="*/ 518 h 653"/>
              <a:gd name="T10" fmla="*/ 32 w 133"/>
              <a:gd name="T11" fmla="*/ 174 h 653"/>
              <a:gd name="T12" fmla="*/ 39 w 133"/>
              <a:gd name="T13" fmla="*/ 110 h 653"/>
              <a:gd name="T14" fmla="*/ 45 w 133"/>
              <a:gd name="T15" fmla="*/ 97 h 653"/>
              <a:gd name="T16" fmla="*/ 52 w 133"/>
              <a:gd name="T17" fmla="*/ 122 h 653"/>
              <a:gd name="T18" fmla="*/ 58 w 133"/>
              <a:gd name="T19" fmla="*/ 198 h 653"/>
              <a:gd name="T20" fmla="*/ 64 w 133"/>
              <a:gd name="T21" fmla="*/ 518 h 653"/>
              <a:gd name="T22" fmla="*/ 71 w 133"/>
              <a:gd name="T23" fmla="*/ 243 h 653"/>
              <a:gd name="T24" fmla="*/ 77 w 133"/>
              <a:gd name="T25" fmla="*/ 163 h 653"/>
              <a:gd name="T26" fmla="*/ 84 w 133"/>
              <a:gd name="T27" fmla="*/ 149 h 653"/>
              <a:gd name="T28" fmla="*/ 90 w 133"/>
              <a:gd name="T29" fmla="*/ 182 h 653"/>
              <a:gd name="T30" fmla="*/ 96 w 133"/>
              <a:gd name="T31" fmla="*/ 292 h 653"/>
              <a:gd name="T32" fmla="*/ 103 w 133"/>
              <a:gd name="T33" fmla="*/ 429 h 653"/>
              <a:gd name="T34" fmla="*/ 109 w 133"/>
              <a:gd name="T35" fmla="*/ 232 h 653"/>
              <a:gd name="T36" fmla="*/ 116 w 133"/>
              <a:gd name="T37" fmla="*/ 187 h 653"/>
              <a:gd name="T38" fmla="*/ 122 w 133"/>
              <a:gd name="T39" fmla="*/ 199 h 653"/>
              <a:gd name="T40" fmla="*/ 128 w 133"/>
              <a:gd name="T41" fmla="*/ 273 h 653"/>
              <a:gd name="T42" fmla="*/ 133 w 133"/>
              <a:gd name="T43" fmla="*/ 65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" h="653">
                <a:moveTo>
                  <a:pt x="0" y="0"/>
                </a:moveTo>
                <a:lnTo>
                  <a:pt x="7" y="22"/>
                </a:lnTo>
                <a:lnTo>
                  <a:pt x="13" y="71"/>
                </a:lnTo>
                <a:lnTo>
                  <a:pt x="20" y="175"/>
                </a:lnTo>
                <a:lnTo>
                  <a:pt x="26" y="518"/>
                </a:lnTo>
                <a:lnTo>
                  <a:pt x="32" y="174"/>
                </a:lnTo>
                <a:lnTo>
                  <a:pt x="39" y="110"/>
                </a:lnTo>
                <a:lnTo>
                  <a:pt x="45" y="97"/>
                </a:lnTo>
                <a:lnTo>
                  <a:pt x="52" y="122"/>
                </a:lnTo>
                <a:lnTo>
                  <a:pt x="58" y="198"/>
                </a:lnTo>
                <a:lnTo>
                  <a:pt x="64" y="518"/>
                </a:lnTo>
                <a:lnTo>
                  <a:pt x="71" y="243"/>
                </a:lnTo>
                <a:lnTo>
                  <a:pt x="77" y="163"/>
                </a:lnTo>
                <a:lnTo>
                  <a:pt x="84" y="149"/>
                </a:lnTo>
                <a:lnTo>
                  <a:pt x="90" y="182"/>
                </a:lnTo>
                <a:lnTo>
                  <a:pt x="96" y="292"/>
                </a:lnTo>
                <a:lnTo>
                  <a:pt x="103" y="429"/>
                </a:lnTo>
                <a:lnTo>
                  <a:pt x="109" y="232"/>
                </a:lnTo>
                <a:lnTo>
                  <a:pt x="116" y="187"/>
                </a:lnTo>
                <a:lnTo>
                  <a:pt x="122" y="199"/>
                </a:lnTo>
                <a:lnTo>
                  <a:pt x="128" y="273"/>
                </a:lnTo>
                <a:lnTo>
                  <a:pt x="133" y="653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97"/>
          <p:cNvSpPr>
            <a:spLocks/>
          </p:cNvSpPr>
          <p:nvPr/>
        </p:nvSpPr>
        <p:spPr bwMode="auto">
          <a:xfrm>
            <a:off x="2248420" y="4808221"/>
            <a:ext cx="226605" cy="501817"/>
          </a:xfrm>
          <a:custGeom>
            <a:avLst/>
            <a:gdLst>
              <a:gd name="T0" fmla="*/ 0 w 126"/>
              <a:gd name="T1" fmla="*/ 429 h 429"/>
              <a:gd name="T2" fmla="*/ 5 w 126"/>
              <a:gd name="T3" fmla="*/ 68 h 429"/>
              <a:gd name="T4" fmla="*/ 11 w 126"/>
              <a:gd name="T5" fmla="*/ 0 h 429"/>
              <a:gd name="T6" fmla="*/ 18 w 126"/>
              <a:gd name="T7" fmla="*/ 0 h 429"/>
              <a:gd name="T8" fmla="*/ 24 w 126"/>
              <a:gd name="T9" fmla="*/ 60 h 429"/>
              <a:gd name="T10" fmla="*/ 30 w 126"/>
              <a:gd name="T11" fmla="*/ 327 h 429"/>
              <a:gd name="T12" fmla="*/ 37 w 126"/>
              <a:gd name="T13" fmla="*/ 114 h 429"/>
              <a:gd name="T14" fmla="*/ 43 w 126"/>
              <a:gd name="T15" fmla="*/ 33 h 429"/>
              <a:gd name="T16" fmla="*/ 50 w 126"/>
              <a:gd name="T17" fmla="*/ 27 h 429"/>
              <a:gd name="T18" fmla="*/ 56 w 126"/>
              <a:gd name="T19" fmla="*/ 83 h 429"/>
              <a:gd name="T20" fmla="*/ 62 w 126"/>
              <a:gd name="T21" fmla="*/ 323 h 429"/>
              <a:gd name="T22" fmla="*/ 69 w 126"/>
              <a:gd name="T23" fmla="*/ 146 h 429"/>
              <a:gd name="T24" fmla="*/ 75 w 126"/>
              <a:gd name="T25" fmla="*/ 60 h 429"/>
              <a:gd name="T26" fmla="*/ 82 w 126"/>
              <a:gd name="T27" fmla="*/ 54 h 429"/>
              <a:gd name="T28" fmla="*/ 88 w 126"/>
              <a:gd name="T29" fmla="*/ 111 h 429"/>
              <a:gd name="T30" fmla="*/ 94 w 126"/>
              <a:gd name="T31" fmla="*/ 367 h 429"/>
              <a:gd name="T32" fmla="*/ 101 w 126"/>
              <a:gd name="T33" fmla="*/ 167 h 429"/>
              <a:gd name="T34" fmla="*/ 107 w 126"/>
              <a:gd name="T35" fmla="*/ 85 h 429"/>
              <a:gd name="T36" fmla="*/ 113 w 126"/>
              <a:gd name="T37" fmla="*/ 81 h 429"/>
              <a:gd name="T38" fmla="*/ 120 w 126"/>
              <a:gd name="T39" fmla="*/ 143 h 429"/>
              <a:gd name="T40" fmla="*/ 126 w 126"/>
              <a:gd name="T41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" h="429">
                <a:moveTo>
                  <a:pt x="0" y="429"/>
                </a:moveTo>
                <a:lnTo>
                  <a:pt x="5" y="68"/>
                </a:lnTo>
                <a:lnTo>
                  <a:pt x="11" y="0"/>
                </a:lnTo>
                <a:lnTo>
                  <a:pt x="18" y="0"/>
                </a:lnTo>
                <a:lnTo>
                  <a:pt x="24" y="60"/>
                </a:lnTo>
                <a:lnTo>
                  <a:pt x="30" y="327"/>
                </a:lnTo>
                <a:lnTo>
                  <a:pt x="37" y="114"/>
                </a:lnTo>
                <a:lnTo>
                  <a:pt x="43" y="33"/>
                </a:lnTo>
                <a:lnTo>
                  <a:pt x="50" y="27"/>
                </a:lnTo>
                <a:lnTo>
                  <a:pt x="56" y="83"/>
                </a:lnTo>
                <a:lnTo>
                  <a:pt x="62" y="323"/>
                </a:lnTo>
                <a:lnTo>
                  <a:pt x="69" y="146"/>
                </a:lnTo>
                <a:lnTo>
                  <a:pt x="75" y="60"/>
                </a:lnTo>
                <a:lnTo>
                  <a:pt x="82" y="54"/>
                </a:lnTo>
                <a:lnTo>
                  <a:pt x="88" y="111"/>
                </a:lnTo>
                <a:lnTo>
                  <a:pt x="94" y="367"/>
                </a:lnTo>
                <a:lnTo>
                  <a:pt x="101" y="167"/>
                </a:lnTo>
                <a:lnTo>
                  <a:pt x="107" y="85"/>
                </a:lnTo>
                <a:lnTo>
                  <a:pt x="113" y="81"/>
                </a:lnTo>
                <a:lnTo>
                  <a:pt x="120" y="143"/>
                </a:lnTo>
                <a:lnTo>
                  <a:pt x="126" y="429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8"/>
          <p:cNvSpPr>
            <a:spLocks/>
          </p:cNvSpPr>
          <p:nvPr/>
        </p:nvSpPr>
        <p:spPr bwMode="auto">
          <a:xfrm>
            <a:off x="2476824" y="4933382"/>
            <a:ext cx="48559" cy="376655"/>
          </a:xfrm>
          <a:custGeom>
            <a:avLst/>
            <a:gdLst>
              <a:gd name="T0" fmla="*/ 0 w 27"/>
              <a:gd name="T1" fmla="*/ 322 h 322"/>
              <a:gd name="T2" fmla="*/ 6 w 27"/>
              <a:gd name="T3" fmla="*/ 74 h 322"/>
              <a:gd name="T4" fmla="*/ 12 w 27"/>
              <a:gd name="T5" fmla="*/ 0 h 322"/>
              <a:gd name="T6" fmla="*/ 18 w 27"/>
              <a:gd name="T7" fmla="*/ 1 h 322"/>
              <a:gd name="T8" fmla="*/ 25 w 27"/>
              <a:gd name="T9" fmla="*/ 72 h 322"/>
              <a:gd name="T10" fmla="*/ 27 w 27"/>
              <a:gd name="T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322">
                <a:moveTo>
                  <a:pt x="0" y="322"/>
                </a:moveTo>
                <a:lnTo>
                  <a:pt x="6" y="74"/>
                </a:lnTo>
                <a:lnTo>
                  <a:pt x="12" y="0"/>
                </a:lnTo>
                <a:lnTo>
                  <a:pt x="18" y="1"/>
                </a:lnTo>
                <a:lnTo>
                  <a:pt x="25" y="72"/>
                </a:lnTo>
                <a:lnTo>
                  <a:pt x="27" y="322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99"/>
          <p:cNvSpPr>
            <a:spLocks/>
          </p:cNvSpPr>
          <p:nvPr/>
        </p:nvSpPr>
        <p:spPr bwMode="auto">
          <a:xfrm>
            <a:off x="2539770" y="4959116"/>
            <a:ext cx="46760" cy="350921"/>
          </a:xfrm>
          <a:custGeom>
            <a:avLst/>
            <a:gdLst>
              <a:gd name="T0" fmla="*/ 0 w 26"/>
              <a:gd name="T1" fmla="*/ 300 h 300"/>
              <a:gd name="T2" fmla="*/ 3 w 26"/>
              <a:gd name="T3" fmla="*/ 63 h 300"/>
              <a:gd name="T4" fmla="*/ 9 w 26"/>
              <a:gd name="T5" fmla="*/ 0 h 300"/>
              <a:gd name="T6" fmla="*/ 15 w 26"/>
              <a:gd name="T7" fmla="*/ 8 h 300"/>
              <a:gd name="T8" fmla="*/ 21 w 26"/>
              <a:gd name="T9" fmla="*/ 90 h 300"/>
              <a:gd name="T10" fmla="*/ 26 w 26"/>
              <a:gd name="T1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300">
                <a:moveTo>
                  <a:pt x="0" y="300"/>
                </a:moveTo>
                <a:lnTo>
                  <a:pt x="3" y="63"/>
                </a:lnTo>
                <a:lnTo>
                  <a:pt x="9" y="0"/>
                </a:lnTo>
                <a:lnTo>
                  <a:pt x="15" y="8"/>
                </a:lnTo>
                <a:lnTo>
                  <a:pt x="21" y="90"/>
                </a:lnTo>
                <a:lnTo>
                  <a:pt x="26" y="300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00"/>
          <p:cNvSpPr>
            <a:spLocks/>
          </p:cNvSpPr>
          <p:nvPr/>
        </p:nvSpPr>
        <p:spPr bwMode="auto">
          <a:xfrm>
            <a:off x="2593723" y="3426762"/>
            <a:ext cx="3990773" cy="1883275"/>
          </a:xfrm>
          <a:custGeom>
            <a:avLst/>
            <a:gdLst>
              <a:gd name="T0" fmla="*/ 30 w 2219"/>
              <a:gd name="T1" fmla="*/ 1606 h 1610"/>
              <a:gd name="T2" fmla="*/ 68 w 2219"/>
              <a:gd name="T3" fmla="*/ 1407 h 1610"/>
              <a:gd name="T4" fmla="*/ 107 w 2219"/>
              <a:gd name="T5" fmla="*/ 1373 h 1610"/>
              <a:gd name="T6" fmla="*/ 145 w 2219"/>
              <a:gd name="T7" fmla="*/ 1097 h 1610"/>
              <a:gd name="T8" fmla="*/ 183 w 2219"/>
              <a:gd name="T9" fmla="*/ 730 h 1610"/>
              <a:gd name="T10" fmla="*/ 221 w 2219"/>
              <a:gd name="T11" fmla="*/ 504 h 1610"/>
              <a:gd name="T12" fmla="*/ 260 w 2219"/>
              <a:gd name="T13" fmla="*/ 357 h 1610"/>
              <a:gd name="T14" fmla="*/ 298 w 2219"/>
              <a:gd name="T15" fmla="*/ 247 h 1610"/>
              <a:gd name="T16" fmla="*/ 336 w 2219"/>
              <a:gd name="T17" fmla="*/ 163 h 1610"/>
              <a:gd name="T18" fmla="*/ 374 w 2219"/>
              <a:gd name="T19" fmla="*/ 99 h 1610"/>
              <a:gd name="T20" fmla="*/ 413 w 2219"/>
              <a:gd name="T21" fmla="*/ 52 h 1610"/>
              <a:gd name="T22" fmla="*/ 451 w 2219"/>
              <a:gd name="T23" fmla="*/ 20 h 1610"/>
              <a:gd name="T24" fmla="*/ 489 w 2219"/>
              <a:gd name="T25" fmla="*/ 3 h 1610"/>
              <a:gd name="T26" fmla="*/ 528 w 2219"/>
              <a:gd name="T27" fmla="*/ 2 h 1610"/>
              <a:gd name="T28" fmla="*/ 566 w 2219"/>
              <a:gd name="T29" fmla="*/ 20 h 1610"/>
              <a:gd name="T30" fmla="*/ 604 w 2219"/>
              <a:gd name="T31" fmla="*/ 67 h 1610"/>
              <a:gd name="T32" fmla="*/ 643 w 2219"/>
              <a:gd name="T33" fmla="*/ 180 h 1610"/>
              <a:gd name="T34" fmla="*/ 681 w 2219"/>
              <a:gd name="T35" fmla="*/ 320 h 1610"/>
              <a:gd name="T36" fmla="*/ 719 w 2219"/>
              <a:gd name="T37" fmla="*/ 106 h 1610"/>
              <a:gd name="T38" fmla="*/ 757 w 2219"/>
              <a:gd name="T39" fmla="*/ 37 h 1610"/>
              <a:gd name="T40" fmla="*/ 796 w 2219"/>
              <a:gd name="T41" fmla="*/ 7 h 1610"/>
              <a:gd name="T42" fmla="*/ 834 w 2219"/>
              <a:gd name="T43" fmla="*/ 0 h 1610"/>
              <a:gd name="T44" fmla="*/ 872 w 2219"/>
              <a:gd name="T45" fmla="*/ 10 h 1610"/>
              <a:gd name="T46" fmla="*/ 910 w 2219"/>
              <a:gd name="T47" fmla="*/ 35 h 1610"/>
              <a:gd name="T48" fmla="*/ 949 w 2219"/>
              <a:gd name="T49" fmla="*/ 75 h 1610"/>
              <a:gd name="T50" fmla="*/ 987 w 2219"/>
              <a:gd name="T51" fmla="*/ 132 h 1610"/>
              <a:gd name="T52" fmla="*/ 1025 w 2219"/>
              <a:gd name="T53" fmla="*/ 207 h 1610"/>
              <a:gd name="T54" fmla="*/ 1064 w 2219"/>
              <a:gd name="T55" fmla="*/ 305 h 1610"/>
              <a:gd name="T56" fmla="*/ 1102 w 2219"/>
              <a:gd name="T57" fmla="*/ 436 h 1610"/>
              <a:gd name="T58" fmla="*/ 1140 w 2219"/>
              <a:gd name="T59" fmla="*/ 625 h 1610"/>
              <a:gd name="T60" fmla="*/ 1179 w 2219"/>
              <a:gd name="T61" fmla="*/ 1074 h 1610"/>
              <a:gd name="T62" fmla="*/ 1217 w 2219"/>
              <a:gd name="T63" fmla="*/ 1012 h 1610"/>
              <a:gd name="T64" fmla="*/ 1255 w 2219"/>
              <a:gd name="T65" fmla="*/ 1129 h 1610"/>
              <a:gd name="T66" fmla="*/ 1293 w 2219"/>
              <a:gd name="T67" fmla="*/ 1035 h 1610"/>
              <a:gd name="T68" fmla="*/ 1332 w 2219"/>
              <a:gd name="T69" fmla="*/ 1464 h 1610"/>
              <a:gd name="T70" fmla="*/ 1370 w 2219"/>
              <a:gd name="T71" fmla="*/ 1052 h 1610"/>
              <a:gd name="T72" fmla="*/ 1408 w 2219"/>
              <a:gd name="T73" fmla="*/ 1064 h 1610"/>
              <a:gd name="T74" fmla="*/ 1446 w 2219"/>
              <a:gd name="T75" fmla="*/ 1417 h 1610"/>
              <a:gd name="T76" fmla="*/ 1485 w 2219"/>
              <a:gd name="T77" fmla="*/ 1056 h 1610"/>
              <a:gd name="T78" fmla="*/ 1523 w 2219"/>
              <a:gd name="T79" fmla="*/ 1057 h 1610"/>
              <a:gd name="T80" fmla="*/ 1561 w 2219"/>
              <a:gd name="T81" fmla="*/ 1362 h 1610"/>
              <a:gd name="T82" fmla="*/ 1600 w 2219"/>
              <a:gd name="T83" fmla="*/ 1078 h 1610"/>
              <a:gd name="T84" fmla="*/ 1638 w 2219"/>
              <a:gd name="T85" fmla="*/ 1041 h 1610"/>
              <a:gd name="T86" fmla="*/ 1676 w 2219"/>
              <a:gd name="T87" fmla="*/ 1171 h 1610"/>
              <a:gd name="T88" fmla="*/ 1715 w 2219"/>
              <a:gd name="T89" fmla="*/ 1132 h 1610"/>
              <a:gd name="T90" fmla="*/ 1753 w 2219"/>
              <a:gd name="T91" fmla="*/ 1038 h 1610"/>
              <a:gd name="T92" fmla="*/ 1791 w 2219"/>
              <a:gd name="T93" fmla="*/ 1098 h 1610"/>
              <a:gd name="T94" fmla="*/ 1829 w 2219"/>
              <a:gd name="T95" fmla="*/ 1243 h 1610"/>
              <a:gd name="T96" fmla="*/ 1868 w 2219"/>
              <a:gd name="T97" fmla="*/ 1049 h 1610"/>
              <a:gd name="T98" fmla="*/ 1906 w 2219"/>
              <a:gd name="T99" fmla="*/ 1069 h 1610"/>
              <a:gd name="T100" fmla="*/ 1944 w 2219"/>
              <a:gd name="T101" fmla="*/ 1423 h 1610"/>
              <a:gd name="T102" fmla="*/ 1982 w 2219"/>
              <a:gd name="T103" fmla="*/ 1054 h 1610"/>
              <a:gd name="T104" fmla="*/ 2021 w 2219"/>
              <a:gd name="T105" fmla="*/ 1066 h 1610"/>
              <a:gd name="T106" fmla="*/ 2059 w 2219"/>
              <a:gd name="T107" fmla="*/ 1286 h 1610"/>
              <a:gd name="T108" fmla="*/ 2097 w 2219"/>
              <a:gd name="T109" fmla="*/ 1038 h 1610"/>
              <a:gd name="T110" fmla="*/ 2136 w 2219"/>
              <a:gd name="T111" fmla="*/ 1166 h 1610"/>
              <a:gd name="T112" fmla="*/ 2174 w 2219"/>
              <a:gd name="T113" fmla="*/ 1065 h 1610"/>
              <a:gd name="T114" fmla="*/ 2212 w 2219"/>
              <a:gd name="T115" fmla="*/ 1371 h 161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10 w 10000"/>
              <a:gd name="connsiteY105" fmla="*/ 3261 h 10000"/>
              <a:gd name="connsiteX106" fmla="*/ 3069 w 10000"/>
              <a:gd name="connsiteY106" fmla="*/ 1988 h 10000"/>
              <a:gd name="connsiteX107" fmla="*/ 3096 w 10000"/>
              <a:gd name="connsiteY107" fmla="*/ 1565 h 10000"/>
              <a:gd name="connsiteX108" fmla="*/ 3128 w 10000"/>
              <a:gd name="connsiteY108" fmla="*/ 1286 h 10000"/>
              <a:gd name="connsiteX109" fmla="*/ 3155 w 10000"/>
              <a:gd name="connsiteY109" fmla="*/ 1075 h 10000"/>
              <a:gd name="connsiteX110" fmla="*/ 3182 w 10000"/>
              <a:gd name="connsiteY110" fmla="*/ 907 h 10000"/>
              <a:gd name="connsiteX111" fmla="*/ 3213 w 10000"/>
              <a:gd name="connsiteY111" fmla="*/ 770 h 10000"/>
              <a:gd name="connsiteX112" fmla="*/ 3240 w 10000"/>
              <a:gd name="connsiteY112" fmla="*/ 658 h 10000"/>
              <a:gd name="connsiteX113" fmla="*/ 3267 w 10000"/>
              <a:gd name="connsiteY113" fmla="*/ 559 h 10000"/>
              <a:gd name="connsiteX114" fmla="*/ 3299 w 10000"/>
              <a:gd name="connsiteY114" fmla="*/ 478 h 10000"/>
              <a:gd name="connsiteX115" fmla="*/ 3326 w 10000"/>
              <a:gd name="connsiteY115" fmla="*/ 404 h 10000"/>
              <a:gd name="connsiteX116" fmla="*/ 3357 w 10000"/>
              <a:gd name="connsiteY116" fmla="*/ 335 h 10000"/>
              <a:gd name="connsiteX117" fmla="*/ 3384 w 10000"/>
              <a:gd name="connsiteY117" fmla="*/ 280 h 10000"/>
              <a:gd name="connsiteX118" fmla="*/ 3411 w 10000"/>
              <a:gd name="connsiteY118" fmla="*/ 230 h 10000"/>
              <a:gd name="connsiteX119" fmla="*/ 3443 w 10000"/>
              <a:gd name="connsiteY119" fmla="*/ 186 h 10000"/>
              <a:gd name="connsiteX120" fmla="*/ 3470 w 10000"/>
              <a:gd name="connsiteY120" fmla="*/ 149 h 10000"/>
              <a:gd name="connsiteX121" fmla="*/ 3497 w 10000"/>
              <a:gd name="connsiteY121" fmla="*/ 118 h 10000"/>
              <a:gd name="connsiteX122" fmla="*/ 3529 w 10000"/>
              <a:gd name="connsiteY122" fmla="*/ 87 h 10000"/>
              <a:gd name="connsiteX123" fmla="*/ 3556 w 10000"/>
              <a:gd name="connsiteY123" fmla="*/ 68 h 10000"/>
              <a:gd name="connsiteX124" fmla="*/ 3587 w 10000"/>
              <a:gd name="connsiteY124" fmla="*/ 43 h 10000"/>
              <a:gd name="connsiteX125" fmla="*/ 3614 w 10000"/>
              <a:gd name="connsiteY125" fmla="*/ 31 h 10000"/>
              <a:gd name="connsiteX126" fmla="*/ 3641 w 10000"/>
              <a:gd name="connsiteY126" fmla="*/ 19 h 10000"/>
              <a:gd name="connsiteX127" fmla="*/ 3673 w 10000"/>
              <a:gd name="connsiteY127" fmla="*/ 6 h 10000"/>
              <a:gd name="connsiteX128" fmla="*/ 3700 w 10000"/>
              <a:gd name="connsiteY128" fmla="*/ 6 h 10000"/>
              <a:gd name="connsiteX129" fmla="*/ 3731 w 10000"/>
              <a:gd name="connsiteY129" fmla="*/ 0 h 10000"/>
              <a:gd name="connsiteX130" fmla="*/ 3758 w 10000"/>
              <a:gd name="connsiteY130" fmla="*/ 0 h 10000"/>
              <a:gd name="connsiteX131" fmla="*/ 3785 w 10000"/>
              <a:gd name="connsiteY131" fmla="*/ 6 h 10000"/>
              <a:gd name="connsiteX132" fmla="*/ 3817 w 10000"/>
              <a:gd name="connsiteY132" fmla="*/ 12 h 10000"/>
              <a:gd name="connsiteX133" fmla="*/ 3844 w 10000"/>
              <a:gd name="connsiteY133" fmla="*/ 19 h 10000"/>
              <a:gd name="connsiteX134" fmla="*/ 3876 w 10000"/>
              <a:gd name="connsiteY134" fmla="*/ 31 h 10000"/>
              <a:gd name="connsiteX135" fmla="*/ 3903 w 10000"/>
              <a:gd name="connsiteY135" fmla="*/ 43 h 10000"/>
              <a:gd name="connsiteX136" fmla="*/ 3930 w 10000"/>
              <a:gd name="connsiteY136" fmla="*/ 62 h 10000"/>
              <a:gd name="connsiteX137" fmla="*/ 3957 w 10000"/>
              <a:gd name="connsiteY137" fmla="*/ 81 h 10000"/>
              <a:gd name="connsiteX138" fmla="*/ 3988 w 10000"/>
              <a:gd name="connsiteY138" fmla="*/ 106 h 10000"/>
              <a:gd name="connsiteX139" fmla="*/ 4015 w 10000"/>
              <a:gd name="connsiteY139" fmla="*/ 130 h 10000"/>
              <a:gd name="connsiteX140" fmla="*/ 4047 w 10000"/>
              <a:gd name="connsiteY140" fmla="*/ 155 h 10000"/>
              <a:gd name="connsiteX141" fmla="*/ 4074 w 10000"/>
              <a:gd name="connsiteY141" fmla="*/ 186 h 10000"/>
              <a:gd name="connsiteX142" fmla="*/ 4101 w 10000"/>
              <a:gd name="connsiteY142" fmla="*/ 217 h 10000"/>
              <a:gd name="connsiteX143" fmla="*/ 4132 w 10000"/>
              <a:gd name="connsiteY143" fmla="*/ 255 h 10000"/>
              <a:gd name="connsiteX144" fmla="*/ 4160 w 10000"/>
              <a:gd name="connsiteY144" fmla="*/ 292 h 10000"/>
              <a:gd name="connsiteX145" fmla="*/ 4191 w 10000"/>
              <a:gd name="connsiteY145" fmla="*/ 329 h 10000"/>
              <a:gd name="connsiteX146" fmla="*/ 4218 w 10000"/>
              <a:gd name="connsiteY146" fmla="*/ 373 h 10000"/>
              <a:gd name="connsiteX147" fmla="*/ 4245 w 10000"/>
              <a:gd name="connsiteY147" fmla="*/ 422 h 10000"/>
              <a:gd name="connsiteX148" fmla="*/ 4277 w 10000"/>
              <a:gd name="connsiteY148" fmla="*/ 466 h 10000"/>
              <a:gd name="connsiteX149" fmla="*/ 4304 w 10000"/>
              <a:gd name="connsiteY149" fmla="*/ 522 h 10000"/>
              <a:gd name="connsiteX150" fmla="*/ 4335 w 10000"/>
              <a:gd name="connsiteY150" fmla="*/ 571 h 10000"/>
              <a:gd name="connsiteX151" fmla="*/ 4362 w 10000"/>
              <a:gd name="connsiteY151" fmla="*/ 634 h 10000"/>
              <a:gd name="connsiteX152" fmla="*/ 4389 w 10000"/>
              <a:gd name="connsiteY152" fmla="*/ 689 h 10000"/>
              <a:gd name="connsiteX153" fmla="*/ 4421 w 10000"/>
              <a:gd name="connsiteY153" fmla="*/ 752 h 10000"/>
              <a:gd name="connsiteX154" fmla="*/ 4448 w 10000"/>
              <a:gd name="connsiteY154" fmla="*/ 820 h 10000"/>
              <a:gd name="connsiteX155" fmla="*/ 4475 w 10000"/>
              <a:gd name="connsiteY155" fmla="*/ 888 h 10000"/>
              <a:gd name="connsiteX156" fmla="*/ 4507 w 10000"/>
              <a:gd name="connsiteY156" fmla="*/ 957 h 10000"/>
              <a:gd name="connsiteX157" fmla="*/ 4534 w 10000"/>
              <a:gd name="connsiteY157" fmla="*/ 1037 h 10000"/>
              <a:gd name="connsiteX158" fmla="*/ 4565 w 10000"/>
              <a:gd name="connsiteY158" fmla="*/ 1118 h 10000"/>
              <a:gd name="connsiteX159" fmla="*/ 4592 w 10000"/>
              <a:gd name="connsiteY159" fmla="*/ 1199 h 10000"/>
              <a:gd name="connsiteX160" fmla="*/ 4619 w 10000"/>
              <a:gd name="connsiteY160" fmla="*/ 1286 h 10000"/>
              <a:gd name="connsiteX161" fmla="*/ 4651 w 10000"/>
              <a:gd name="connsiteY161" fmla="*/ 1373 h 10000"/>
              <a:gd name="connsiteX162" fmla="*/ 4678 w 10000"/>
              <a:gd name="connsiteY162" fmla="*/ 1472 h 10000"/>
              <a:gd name="connsiteX163" fmla="*/ 4709 w 10000"/>
              <a:gd name="connsiteY163" fmla="*/ 1565 h 10000"/>
              <a:gd name="connsiteX164" fmla="*/ 4736 w 10000"/>
              <a:gd name="connsiteY164" fmla="*/ 1671 h 10000"/>
              <a:gd name="connsiteX165" fmla="*/ 4763 w 10000"/>
              <a:gd name="connsiteY165" fmla="*/ 1776 h 10000"/>
              <a:gd name="connsiteX166" fmla="*/ 4795 w 10000"/>
              <a:gd name="connsiteY166" fmla="*/ 1894 h 10000"/>
              <a:gd name="connsiteX167" fmla="*/ 4822 w 10000"/>
              <a:gd name="connsiteY167" fmla="*/ 2012 h 10000"/>
              <a:gd name="connsiteX168" fmla="*/ 4854 w 10000"/>
              <a:gd name="connsiteY168" fmla="*/ 2137 h 10000"/>
              <a:gd name="connsiteX169" fmla="*/ 4881 w 10000"/>
              <a:gd name="connsiteY169" fmla="*/ 2267 h 10000"/>
              <a:gd name="connsiteX170" fmla="*/ 4908 w 10000"/>
              <a:gd name="connsiteY170" fmla="*/ 2404 h 10000"/>
              <a:gd name="connsiteX171" fmla="*/ 4935 w 10000"/>
              <a:gd name="connsiteY171" fmla="*/ 2553 h 10000"/>
              <a:gd name="connsiteX172" fmla="*/ 4966 w 10000"/>
              <a:gd name="connsiteY172" fmla="*/ 2708 h 10000"/>
              <a:gd name="connsiteX173" fmla="*/ 4993 w 10000"/>
              <a:gd name="connsiteY173" fmla="*/ 2870 h 10000"/>
              <a:gd name="connsiteX174" fmla="*/ 5025 w 10000"/>
              <a:gd name="connsiteY174" fmla="*/ 3043 h 10000"/>
              <a:gd name="connsiteX175" fmla="*/ 5052 w 10000"/>
              <a:gd name="connsiteY175" fmla="*/ 3230 h 10000"/>
              <a:gd name="connsiteX176" fmla="*/ 5079 w 10000"/>
              <a:gd name="connsiteY176" fmla="*/ 3429 h 10000"/>
              <a:gd name="connsiteX177" fmla="*/ 5110 w 10000"/>
              <a:gd name="connsiteY177" fmla="*/ 3646 h 10000"/>
              <a:gd name="connsiteX178" fmla="*/ 5137 w 10000"/>
              <a:gd name="connsiteY178" fmla="*/ 3882 h 10000"/>
              <a:gd name="connsiteX179" fmla="*/ 5169 w 10000"/>
              <a:gd name="connsiteY179" fmla="*/ 4143 h 10000"/>
              <a:gd name="connsiteX180" fmla="*/ 5196 w 10000"/>
              <a:gd name="connsiteY180" fmla="*/ 4441 h 10000"/>
              <a:gd name="connsiteX181" fmla="*/ 5223 w 10000"/>
              <a:gd name="connsiteY181" fmla="*/ 4789 h 10000"/>
              <a:gd name="connsiteX182" fmla="*/ 5255 w 10000"/>
              <a:gd name="connsiteY182" fmla="*/ 5205 h 10000"/>
              <a:gd name="connsiteX183" fmla="*/ 5282 w 10000"/>
              <a:gd name="connsiteY183" fmla="*/ 5758 h 10000"/>
              <a:gd name="connsiteX184" fmla="*/ 5313 w 10000"/>
              <a:gd name="connsiteY184" fmla="*/ 6671 h 10000"/>
              <a:gd name="connsiteX185" fmla="*/ 5340 w 10000"/>
              <a:gd name="connsiteY185" fmla="*/ 7776 h 10000"/>
              <a:gd name="connsiteX186" fmla="*/ 5367 w 10000"/>
              <a:gd name="connsiteY186" fmla="*/ 6565 h 10000"/>
              <a:gd name="connsiteX187" fmla="*/ 5399 w 10000"/>
              <a:gd name="connsiteY187" fmla="*/ 6255 h 10000"/>
              <a:gd name="connsiteX188" fmla="*/ 5426 w 10000"/>
              <a:gd name="connsiteY188" fmla="*/ 6155 h 10000"/>
              <a:gd name="connsiteX189" fmla="*/ 5453 w 10000"/>
              <a:gd name="connsiteY189" fmla="*/ 6180 h 10000"/>
              <a:gd name="connsiteX190" fmla="*/ 5484 w 10000"/>
              <a:gd name="connsiteY190" fmla="*/ 6286 h 10000"/>
              <a:gd name="connsiteX191" fmla="*/ 5511 w 10000"/>
              <a:gd name="connsiteY191" fmla="*/ 6484 h 10000"/>
              <a:gd name="connsiteX192" fmla="*/ 5539 w 10000"/>
              <a:gd name="connsiteY192" fmla="*/ 6801 h 10000"/>
              <a:gd name="connsiteX193" fmla="*/ 5570 w 10000"/>
              <a:gd name="connsiteY193" fmla="*/ 7373 h 10000"/>
              <a:gd name="connsiteX194" fmla="*/ 5597 w 10000"/>
              <a:gd name="connsiteY194" fmla="*/ 9447 h 10000"/>
              <a:gd name="connsiteX195" fmla="*/ 5629 w 10000"/>
              <a:gd name="connsiteY195" fmla="*/ 7621 h 10000"/>
              <a:gd name="connsiteX196" fmla="*/ 5656 w 10000"/>
              <a:gd name="connsiteY196" fmla="*/ 7012 h 10000"/>
              <a:gd name="connsiteX197" fmla="*/ 5683 w 10000"/>
              <a:gd name="connsiteY197" fmla="*/ 6708 h 10000"/>
              <a:gd name="connsiteX198" fmla="*/ 5714 w 10000"/>
              <a:gd name="connsiteY198" fmla="*/ 6534 h 10000"/>
              <a:gd name="connsiteX199" fmla="*/ 5741 w 10000"/>
              <a:gd name="connsiteY199" fmla="*/ 6429 h 10000"/>
              <a:gd name="connsiteX200" fmla="*/ 5773 w 10000"/>
              <a:gd name="connsiteY200" fmla="*/ 6385 h 10000"/>
              <a:gd name="connsiteX201" fmla="*/ 5800 w 10000"/>
              <a:gd name="connsiteY201" fmla="*/ 6385 h 10000"/>
              <a:gd name="connsiteX202" fmla="*/ 5827 w 10000"/>
              <a:gd name="connsiteY202" fmla="*/ 6429 h 10000"/>
              <a:gd name="connsiteX203" fmla="*/ 5858 w 10000"/>
              <a:gd name="connsiteY203" fmla="*/ 6516 h 10000"/>
              <a:gd name="connsiteX204" fmla="*/ 5886 w 10000"/>
              <a:gd name="connsiteY204" fmla="*/ 6646 h 10000"/>
              <a:gd name="connsiteX205" fmla="*/ 5913 w 10000"/>
              <a:gd name="connsiteY205" fmla="*/ 6845 h 10000"/>
              <a:gd name="connsiteX206" fmla="*/ 5944 w 10000"/>
              <a:gd name="connsiteY206" fmla="*/ 7149 h 10000"/>
              <a:gd name="connsiteX207" fmla="*/ 5971 w 10000"/>
              <a:gd name="connsiteY207" fmla="*/ 7658 h 10000"/>
              <a:gd name="connsiteX208" fmla="*/ 6003 w 10000"/>
              <a:gd name="connsiteY208" fmla="*/ 9093 h 10000"/>
              <a:gd name="connsiteX209" fmla="*/ 6030 w 10000"/>
              <a:gd name="connsiteY209" fmla="*/ 8106 h 10000"/>
              <a:gd name="connsiteX210" fmla="*/ 6057 w 10000"/>
              <a:gd name="connsiteY210" fmla="*/ 7385 h 10000"/>
              <a:gd name="connsiteX211" fmla="*/ 6088 w 10000"/>
              <a:gd name="connsiteY211" fmla="*/ 7019 h 10000"/>
              <a:gd name="connsiteX212" fmla="*/ 6115 w 10000"/>
              <a:gd name="connsiteY212" fmla="*/ 6789 h 10000"/>
              <a:gd name="connsiteX213" fmla="*/ 6147 w 10000"/>
              <a:gd name="connsiteY213" fmla="*/ 6634 h 10000"/>
              <a:gd name="connsiteX214" fmla="*/ 6174 w 10000"/>
              <a:gd name="connsiteY214" fmla="*/ 6534 h 10000"/>
              <a:gd name="connsiteX215" fmla="*/ 6201 w 10000"/>
              <a:gd name="connsiteY215" fmla="*/ 6472 h 10000"/>
              <a:gd name="connsiteX216" fmla="*/ 6233 w 10000"/>
              <a:gd name="connsiteY216" fmla="*/ 6441 h 10000"/>
              <a:gd name="connsiteX217" fmla="*/ 6260 w 10000"/>
              <a:gd name="connsiteY217" fmla="*/ 6435 h 10000"/>
              <a:gd name="connsiteX218" fmla="*/ 6291 w 10000"/>
              <a:gd name="connsiteY218" fmla="*/ 6460 h 10000"/>
              <a:gd name="connsiteX219" fmla="*/ 6318 w 10000"/>
              <a:gd name="connsiteY219" fmla="*/ 6516 h 10000"/>
              <a:gd name="connsiteX220" fmla="*/ 6345 w 10000"/>
              <a:gd name="connsiteY220" fmla="*/ 6609 h 10000"/>
              <a:gd name="connsiteX221" fmla="*/ 6372 w 10000"/>
              <a:gd name="connsiteY221" fmla="*/ 6733 h 10000"/>
              <a:gd name="connsiteX222" fmla="*/ 6404 w 10000"/>
              <a:gd name="connsiteY222" fmla="*/ 6919 h 10000"/>
              <a:gd name="connsiteX223" fmla="*/ 6431 w 10000"/>
              <a:gd name="connsiteY223" fmla="*/ 7186 h 10000"/>
              <a:gd name="connsiteX224" fmla="*/ 6462 w 10000"/>
              <a:gd name="connsiteY224" fmla="*/ 7596 h 10000"/>
              <a:gd name="connsiteX225" fmla="*/ 6489 w 10000"/>
              <a:gd name="connsiteY225" fmla="*/ 8466 h 10000"/>
              <a:gd name="connsiteX226" fmla="*/ 6516 w 10000"/>
              <a:gd name="connsiteY226" fmla="*/ 8801 h 10000"/>
              <a:gd name="connsiteX227" fmla="*/ 6548 w 10000"/>
              <a:gd name="connsiteY227" fmla="*/ 7714 h 10000"/>
              <a:gd name="connsiteX228" fmla="*/ 6575 w 10000"/>
              <a:gd name="connsiteY228" fmla="*/ 7261 h 10000"/>
              <a:gd name="connsiteX229" fmla="*/ 6607 w 10000"/>
              <a:gd name="connsiteY229" fmla="*/ 6981 h 10000"/>
              <a:gd name="connsiteX230" fmla="*/ 6634 w 10000"/>
              <a:gd name="connsiteY230" fmla="*/ 6795 h 10000"/>
              <a:gd name="connsiteX231" fmla="*/ 6661 w 10000"/>
              <a:gd name="connsiteY231" fmla="*/ 6658 h 10000"/>
              <a:gd name="connsiteX232" fmla="*/ 6692 w 10000"/>
              <a:gd name="connsiteY232" fmla="*/ 6559 h 10000"/>
              <a:gd name="connsiteX233" fmla="*/ 6719 w 10000"/>
              <a:gd name="connsiteY233" fmla="*/ 6497 h 10000"/>
              <a:gd name="connsiteX234" fmla="*/ 6751 w 10000"/>
              <a:gd name="connsiteY234" fmla="*/ 6460 h 10000"/>
              <a:gd name="connsiteX235" fmla="*/ 6778 w 10000"/>
              <a:gd name="connsiteY235" fmla="*/ 6453 h 10000"/>
              <a:gd name="connsiteX236" fmla="*/ 6805 w 10000"/>
              <a:gd name="connsiteY236" fmla="*/ 6460 h 10000"/>
              <a:gd name="connsiteX237" fmla="*/ 6836 w 10000"/>
              <a:gd name="connsiteY237" fmla="*/ 6503 h 10000"/>
              <a:gd name="connsiteX238" fmla="*/ 6863 w 10000"/>
              <a:gd name="connsiteY238" fmla="*/ 6565 h 10000"/>
              <a:gd name="connsiteX239" fmla="*/ 6890 w 10000"/>
              <a:gd name="connsiteY239" fmla="*/ 6658 h 10000"/>
              <a:gd name="connsiteX240" fmla="*/ 6922 w 10000"/>
              <a:gd name="connsiteY240" fmla="*/ 6789 h 10000"/>
              <a:gd name="connsiteX241" fmla="*/ 6949 w 10000"/>
              <a:gd name="connsiteY241" fmla="*/ 6975 h 10000"/>
              <a:gd name="connsiteX242" fmla="*/ 6981 w 10000"/>
              <a:gd name="connsiteY242" fmla="*/ 7236 h 10000"/>
              <a:gd name="connsiteX243" fmla="*/ 7008 w 10000"/>
              <a:gd name="connsiteY243" fmla="*/ 7634 h 10000"/>
              <a:gd name="connsiteX244" fmla="*/ 7035 w 10000"/>
              <a:gd name="connsiteY244" fmla="*/ 8460 h 10000"/>
              <a:gd name="connsiteX245" fmla="*/ 7066 w 10000"/>
              <a:gd name="connsiteY245" fmla="*/ 8969 h 10000"/>
              <a:gd name="connsiteX246" fmla="*/ 7093 w 10000"/>
              <a:gd name="connsiteY246" fmla="*/ 7801 h 10000"/>
              <a:gd name="connsiteX247" fmla="*/ 7125 w 10000"/>
              <a:gd name="connsiteY247" fmla="*/ 7329 h 10000"/>
              <a:gd name="connsiteX248" fmla="*/ 7152 w 10000"/>
              <a:gd name="connsiteY248" fmla="*/ 7037 h 10000"/>
              <a:gd name="connsiteX249" fmla="*/ 7179 w 10000"/>
              <a:gd name="connsiteY249" fmla="*/ 6839 h 10000"/>
              <a:gd name="connsiteX250" fmla="*/ 7210 w 10000"/>
              <a:gd name="connsiteY250" fmla="*/ 6696 h 10000"/>
              <a:gd name="connsiteX251" fmla="*/ 7237 w 10000"/>
              <a:gd name="connsiteY251" fmla="*/ 6590 h 10000"/>
              <a:gd name="connsiteX252" fmla="*/ 7269 w 10000"/>
              <a:gd name="connsiteY252" fmla="*/ 6516 h 10000"/>
              <a:gd name="connsiteX253" fmla="*/ 7296 w 10000"/>
              <a:gd name="connsiteY253" fmla="*/ 6472 h 10000"/>
              <a:gd name="connsiteX254" fmla="*/ 7323 w 10000"/>
              <a:gd name="connsiteY254" fmla="*/ 6447 h 10000"/>
              <a:gd name="connsiteX255" fmla="*/ 7350 w 10000"/>
              <a:gd name="connsiteY255" fmla="*/ 6447 h 10000"/>
              <a:gd name="connsiteX256" fmla="*/ 7382 w 10000"/>
              <a:gd name="connsiteY256" fmla="*/ 6466 h 10000"/>
              <a:gd name="connsiteX257" fmla="*/ 7409 w 10000"/>
              <a:gd name="connsiteY257" fmla="*/ 6509 h 10000"/>
              <a:gd name="connsiteX258" fmla="*/ 7440 w 10000"/>
              <a:gd name="connsiteY258" fmla="*/ 6578 h 10000"/>
              <a:gd name="connsiteX259" fmla="*/ 7467 w 10000"/>
              <a:gd name="connsiteY259" fmla="*/ 6677 h 10000"/>
              <a:gd name="connsiteX260" fmla="*/ 7494 w 10000"/>
              <a:gd name="connsiteY260" fmla="*/ 6814 h 10000"/>
              <a:gd name="connsiteX261" fmla="*/ 7526 w 10000"/>
              <a:gd name="connsiteY261" fmla="*/ 7006 h 10000"/>
              <a:gd name="connsiteX262" fmla="*/ 7553 w 10000"/>
              <a:gd name="connsiteY262" fmla="*/ 7273 h 10000"/>
              <a:gd name="connsiteX263" fmla="*/ 7584 w 10000"/>
              <a:gd name="connsiteY263" fmla="*/ 7696 h 10000"/>
              <a:gd name="connsiteX264" fmla="*/ 7612 w 10000"/>
              <a:gd name="connsiteY264" fmla="*/ 8584 h 10000"/>
              <a:gd name="connsiteX265" fmla="*/ 7639 w 10000"/>
              <a:gd name="connsiteY265" fmla="*/ 8814 h 10000"/>
              <a:gd name="connsiteX266" fmla="*/ 7670 w 10000"/>
              <a:gd name="connsiteY266" fmla="*/ 7770 h 10000"/>
              <a:gd name="connsiteX267" fmla="*/ 7697 w 10000"/>
              <a:gd name="connsiteY267" fmla="*/ 7317 h 10000"/>
              <a:gd name="connsiteX268" fmla="*/ 7729 w 10000"/>
              <a:gd name="connsiteY268" fmla="*/ 7031 h 10000"/>
              <a:gd name="connsiteX269" fmla="*/ 7756 w 10000"/>
              <a:gd name="connsiteY269" fmla="*/ 6839 h 10000"/>
              <a:gd name="connsiteX270" fmla="*/ 7783 w 10000"/>
              <a:gd name="connsiteY270" fmla="*/ 6696 h 10000"/>
              <a:gd name="connsiteX271" fmla="*/ 7810 w 10000"/>
              <a:gd name="connsiteY271" fmla="*/ 6590 h 10000"/>
              <a:gd name="connsiteX272" fmla="*/ 7841 w 10000"/>
              <a:gd name="connsiteY272" fmla="*/ 6522 h 10000"/>
              <a:gd name="connsiteX273" fmla="*/ 7868 w 10000"/>
              <a:gd name="connsiteY273" fmla="*/ 6472 h 10000"/>
              <a:gd name="connsiteX274" fmla="*/ 7900 w 10000"/>
              <a:gd name="connsiteY274" fmla="*/ 6447 h 10000"/>
              <a:gd name="connsiteX275" fmla="*/ 7927 w 10000"/>
              <a:gd name="connsiteY275" fmla="*/ 6447 h 10000"/>
              <a:gd name="connsiteX276" fmla="*/ 7954 w 10000"/>
              <a:gd name="connsiteY276" fmla="*/ 6466 h 10000"/>
              <a:gd name="connsiteX277" fmla="*/ 7986 w 10000"/>
              <a:gd name="connsiteY277" fmla="*/ 6509 h 10000"/>
              <a:gd name="connsiteX278" fmla="*/ 8013 w 10000"/>
              <a:gd name="connsiteY278" fmla="*/ 6578 h 10000"/>
              <a:gd name="connsiteX279" fmla="*/ 8044 w 10000"/>
              <a:gd name="connsiteY279" fmla="*/ 6683 h 10000"/>
              <a:gd name="connsiteX280" fmla="*/ 8071 w 10000"/>
              <a:gd name="connsiteY280" fmla="*/ 6820 h 10000"/>
              <a:gd name="connsiteX281" fmla="*/ 8098 w 10000"/>
              <a:gd name="connsiteY281" fmla="*/ 7006 h 10000"/>
              <a:gd name="connsiteX282" fmla="*/ 8130 w 10000"/>
              <a:gd name="connsiteY282" fmla="*/ 7280 h 10000"/>
              <a:gd name="connsiteX283" fmla="*/ 8157 w 10000"/>
              <a:gd name="connsiteY283" fmla="*/ 7714 h 10000"/>
              <a:gd name="connsiteX284" fmla="*/ 8188 w 10000"/>
              <a:gd name="connsiteY284" fmla="*/ 8671 h 10000"/>
              <a:gd name="connsiteX285" fmla="*/ 8215 w 10000"/>
              <a:gd name="connsiteY285" fmla="*/ 8696 h 10000"/>
              <a:gd name="connsiteX286" fmla="*/ 8242 w 10000"/>
              <a:gd name="connsiteY286" fmla="*/ 7720 h 10000"/>
              <a:gd name="connsiteX287" fmla="*/ 8274 w 10000"/>
              <a:gd name="connsiteY287" fmla="*/ 7286 h 10000"/>
              <a:gd name="connsiteX288" fmla="*/ 8301 w 10000"/>
              <a:gd name="connsiteY288" fmla="*/ 7006 h 10000"/>
              <a:gd name="connsiteX289" fmla="*/ 8328 w 10000"/>
              <a:gd name="connsiteY289" fmla="*/ 6820 h 10000"/>
              <a:gd name="connsiteX290" fmla="*/ 8360 w 10000"/>
              <a:gd name="connsiteY290" fmla="*/ 6683 h 10000"/>
              <a:gd name="connsiteX291" fmla="*/ 8387 w 10000"/>
              <a:gd name="connsiteY291" fmla="*/ 6584 h 10000"/>
              <a:gd name="connsiteX292" fmla="*/ 8418 w 10000"/>
              <a:gd name="connsiteY292" fmla="*/ 6516 h 10000"/>
              <a:gd name="connsiteX293" fmla="*/ 8445 w 10000"/>
              <a:gd name="connsiteY293" fmla="*/ 6472 h 10000"/>
              <a:gd name="connsiteX294" fmla="*/ 8472 w 10000"/>
              <a:gd name="connsiteY294" fmla="*/ 6453 h 10000"/>
              <a:gd name="connsiteX295" fmla="*/ 8504 w 10000"/>
              <a:gd name="connsiteY295" fmla="*/ 6460 h 10000"/>
              <a:gd name="connsiteX296" fmla="*/ 8531 w 10000"/>
              <a:gd name="connsiteY296" fmla="*/ 6491 h 10000"/>
              <a:gd name="connsiteX297" fmla="*/ 8562 w 10000"/>
              <a:gd name="connsiteY297" fmla="*/ 6553 h 10000"/>
              <a:gd name="connsiteX298" fmla="*/ 8589 w 10000"/>
              <a:gd name="connsiteY298" fmla="*/ 6640 h 10000"/>
              <a:gd name="connsiteX299" fmla="*/ 8616 w 10000"/>
              <a:gd name="connsiteY299" fmla="*/ 6770 h 10000"/>
              <a:gd name="connsiteX300" fmla="*/ 8648 w 10000"/>
              <a:gd name="connsiteY300" fmla="*/ 6944 h 10000"/>
              <a:gd name="connsiteX301" fmla="*/ 8675 w 10000"/>
              <a:gd name="connsiteY301" fmla="*/ 7205 h 10000"/>
              <a:gd name="connsiteX302" fmla="*/ 8707 w 10000"/>
              <a:gd name="connsiteY302" fmla="*/ 7615 h 10000"/>
              <a:gd name="connsiteX303" fmla="*/ 8734 w 10000"/>
              <a:gd name="connsiteY303" fmla="*/ 8460 h 10000"/>
              <a:gd name="connsiteX304" fmla="*/ 8761 w 10000"/>
              <a:gd name="connsiteY304" fmla="*/ 8839 h 10000"/>
              <a:gd name="connsiteX305" fmla="*/ 8788 w 10000"/>
              <a:gd name="connsiteY305" fmla="*/ 7733 h 10000"/>
              <a:gd name="connsiteX306" fmla="*/ 8819 w 10000"/>
              <a:gd name="connsiteY306" fmla="*/ 7267 h 10000"/>
              <a:gd name="connsiteX307" fmla="*/ 8851 w 10000"/>
              <a:gd name="connsiteY307" fmla="*/ 6981 h 10000"/>
              <a:gd name="connsiteX308" fmla="*/ 8878 w 10000"/>
              <a:gd name="connsiteY308" fmla="*/ 6783 h 10000"/>
              <a:gd name="connsiteX309" fmla="*/ 8905 w 10000"/>
              <a:gd name="connsiteY309" fmla="*/ 6646 h 10000"/>
              <a:gd name="connsiteX310" fmla="*/ 8932 w 10000"/>
              <a:gd name="connsiteY310" fmla="*/ 6547 h 10000"/>
              <a:gd name="connsiteX311" fmla="*/ 8963 w 10000"/>
              <a:gd name="connsiteY311" fmla="*/ 6484 h 10000"/>
              <a:gd name="connsiteX312" fmla="*/ 8991 w 10000"/>
              <a:gd name="connsiteY312" fmla="*/ 6453 h 10000"/>
              <a:gd name="connsiteX313" fmla="*/ 9022 w 10000"/>
              <a:gd name="connsiteY313" fmla="*/ 6447 h 10000"/>
              <a:gd name="connsiteX314" fmla="*/ 9049 w 10000"/>
              <a:gd name="connsiteY314" fmla="*/ 6472 h 10000"/>
              <a:gd name="connsiteX315" fmla="*/ 9076 w 10000"/>
              <a:gd name="connsiteY315" fmla="*/ 6528 h 10000"/>
              <a:gd name="connsiteX316" fmla="*/ 9108 w 10000"/>
              <a:gd name="connsiteY316" fmla="*/ 6621 h 10000"/>
              <a:gd name="connsiteX317" fmla="*/ 9135 w 10000"/>
              <a:gd name="connsiteY317" fmla="*/ 6758 h 10000"/>
              <a:gd name="connsiteX318" fmla="*/ 9166 w 10000"/>
              <a:gd name="connsiteY318" fmla="*/ 6957 h 10000"/>
              <a:gd name="connsiteX319" fmla="*/ 9193 w 10000"/>
              <a:gd name="connsiteY319" fmla="*/ 7267 h 10000"/>
              <a:gd name="connsiteX320" fmla="*/ 9220 w 10000"/>
              <a:gd name="connsiteY320" fmla="*/ 7814 h 10000"/>
              <a:gd name="connsiteX321" fmla="*/ 9252 w 10000"/>
              <a:gd name="connsiteY321" fmla="*/ 9863 h 10000"/>
              <a:gd name="connsiteX322" fmla="*/ 9279 w 10000"/>
              <a:gd name="connsiteY322" fmla="*/ 7988 h 10000"/>
              <a:gd name="connsiteX323" fmla="*/ 9306 w 10000"/>
              <a:gd name="connsiteY323" fmla="*/ 7335 h 10000"/>
              <a:gd name="connsiteX324" fmla="*/ 9338 w 10000"/>
              <a:gd name="connsiteY324" fmla="*/ 6988 h 10000"/>
              <a:gd name="connsiteX325" fmla="*/ 9365 w 10000"/>
              <a:gd name="connsiteY325" fmla="*/ 6758 h 10000"/>
              <a:gd name="connsiteX326" fmla="*/ 9396 w 10000"/>
              <a:gd name="connsiteY326" fmla="*/ 6602 h 10000"/>
              <a:gd name="connsiteX327" fmla="*/ 9423 w 10000"/>
              <a:gd name="connsiteY327" fmla="*/ 6503 h 10000"/>
              <a:gd name="connsiteX328" fmla="*/ 9450 w 10000"/>
              <a:gd name="connsiteY328" fmla="*/ 6447 h 10000"/>
              <a:gd name="connsiteX329" fmla="*/ 9482 w 10000"/>
              <a:gd name="connsiteY329" fmla="*/ 6435 h 10000"/>
              <a:gd name="connsiteX330" fmla="*/ 9509 w 10000"/>
              <a:gd name="connsiteY330" fmla="*/ 6460 h 10000"/>
              <a:gd name="connsiteX331" fmla="*/ 9540 w 10000"/>
              <a:gd name="connsiteY331" fmla="*/ 6534 h 10000"/>
              <a:gd name="connsiteX332" fmla="*/ 9567 w 10000"/>
              <a:gd name="connsiteY332" fmla="*/ 6665 h 10000"/>
              <a:gd name="connsiteX333" fmla="*/ 9594 w 10000"/>
              <a:gd name="connsiteY333" fmla="*/ 6882 h 10000"/>
              <a:gd name="connsiteX334" fmla="*/ 9626 w 10000"/>
              <a:gd name="connsiteY334" fmla="*/ 7242 h 10000"/>
              <a:gd name="connsiteX335" fmla="*/ 9653 w 10000"/>
              <a:gd name="connsiteY335" fmla="*/ 7981 h 10000"/>
              <a:gd name="connsiteX336" fmla="*/ 9680 w 10000"/>
              <a:gd name="connsiteY336" fmla="*/ 8820 h 10000"/>
              <a:gd name="connsiteX337" fmla="*/ 9712 w 10000"/>
              <a:gd name="connsiteY337" fmla="*/ 7484 h 10000"/>
              <a:gd name="connsiteX338" fmla="*/ 9739 w 10000"/>
              <a:gd name="connsiteY338" fmla="*/ 7012 h 10000"/>
              <a:gd name="connsiteX339" fmla="*/ 9766 w 10000"/>
              <a:gd name="connsiteY339" fmla="*/ 6758 h 10000"/>
              <a:gd name="connsiteX340" fmla="*/ 9797 w 10000"/>
              <a:gd name="connsiteY340" fmla="*/ 6615 h 10000"/>
              <a:gd name="connsiteX341" fmla="*/ 9824 w 10000"/>
              <a:gd name="connsiteY341" fmla="*/ 6559 h 10000"/>
              <a:gd name="connsiteX342" fmla="*/ 9856 w 10000"/>
              <a:gd name="connsiteY342" fmla="*/ 6590 h 10000"/>
              <a:gd name="connsiteX343" fmla="*/ 9883 w 10000"/>
              <a:gd name="connsiteY343" fmla="*/ 6708 h 10000"/>
              <a:gd name="connsiteX344" fmla="*/ 9910 w 10000"/>
              <a:gd name="connsiteY344" fmla="*/ 6950 h 10000"/>
              <a:gd name="connsiteX345" fmla="*/ 9941 w 10000"/>
              <a:gd name="connsiteY345" fmla="*/ 7404 h 10000"/>
              <a:gd name="connsiteX346" fmla="*/ 9968 w 10000"/>
              <a:gd name="connsiteY346" fmla="*/ 8516 h 10000"/>
              <a:gd name="connsiteX347" fmla="*/ 10000 w 10000"/>
              <a:gd name="connsiteY34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69 w 10000"/>
              <a:gd name="connsiteY105" fmla="*/ 1988 h 10000"/>
              <a:gd name="connsiteX106" fmla="*/ 3096 w 10000"/>
              <a:gd name="connsiteY106" fmla="*/ 1565 h 10000"/>
              <a:gd name="connsiteX107" fmla="*/ 3128 w 10000"/>
              <a:gd name="connsiteY107" fmla="*/ 1286 h 10000"/>
              <a:gd name="connsiteX108" fmla="*/ 3155 w 10000"/>
              <a:gd name="connsiteY108" fmla="*/ 1075 h 10000"/>
              <a:gd name="connsiteX109" fmla="*/ 3182 w 10000"/>
              <a:gd name="connsiteY109" fmla="*/ 907 h 10000"/>
              <a:gd name="connsiteX110" fmla="*/ 3213 w 10000"/>
              <a:gd name="connsiteY110" fmla="*/ 770 h 10000"/>
              <a:gd name="connsiteX111" fmla="*/ 3240 w 10000"/>
              <a:gd name="connsiteY111" fmla="*/ 658 h 10000"/>
              <a:gd name="connsiteX112" fmla="*/ 3267 w 10000"/>
              <a:gd name="connsiteY112" fmla="*/ 559 h 10000"/>
              <a:gd name="connsiteX113" fmla="*/ 3299 w 10000"/>
              <a:gd name="connsiteY113" fmla="*/ 478 h 10000"/>
              <a:gd name="connsiteX114" fmla="*/ 3326 w 10000"/>
              <a:gd name="connsiteY114" fmla="*/ 404 h 10000"/>
              <a:gd name="connsiteX115" fmla="*/ 3357 w 10000"/>
              <a:gd name="connsiteY115" fmla="*/ 335 h 10000"/>
              <a:gd name="connsiteX116" fmla="*/ 3384 w 10000"/>
              <a:gd name="connsiteY116" fmla="*/ 280 h 10000"/>
              <a:gd name="connsiteX117" fmla="*/ 3411 w 10000"/>
              <a:gd name="connsiteY117" fmla="*/ 230 h 10000"/>
              <a:gd name="connsiteX118" fmla="*/ 3443 w 10000"/>
              <a:gd name="connsiteY118" fmla="*/ 186 h 10000"/>
              <a:gd name="connsiteX119" fmla="*/ 3470 w 10000"/>
              <a:gd name="connsiteY119" fmla="*/ 149 h 10000"/>
              <a:gd name="connsiteX120" fmla="*/ 3497 w 10000"/>
              <a:gd name="connsiteY120" fmla="*/ 118 h 10000"/>
              <a:gd name="connsiteX121" fmla="*/ 3529 w 10000"/>
              <a:gd name="connsiteY121" fmla="*/ 87 h 10000"/>
              <a:gd name="connsiteX122" fmla="*/ 3556 w 10000"/>
              <a:gd name="connsiteY122" fmla="*/ 68 h 10000"/>
              <a:gd name="connsiteX123" fmla="*/ 3587 w 10000"/>
              <a:gd name="connsiteY123" fmla="*/ 43 h 10000"/>
              <a:gd name="connsiteX124" fmla="*/ 3614 w 10000"/>
              <a:gd name="connsiteY124" fmla="*/ 31 h 10000"/>
              <a:gd name="connsiteX125" fmla="*/ 3641 w 10000"/>
              <a:gd name="connsiteY125" fmla="*/ 19 h 10000"/>
              <a:gd name="connsiteX126" fmla="*/ 3673 w 10000"/>
              <a:gd name="connsiteY126" fmla="*/ 6 h 10000"/>
              <a:gd name="connsiteX127" fmla="*/ 3700 w 10000"/>
              <a:gd name="connsiteY127" fmla="*/ 6 h 10000"/>
              <a:gd name="connsiteX128" fmla="*/ 3731 w 10000"/>
              <a:gd name="connsiteY128" fmla="*/ 0 h 10000"/>
              <a:gd name="connsiteX129" fmla="*/ 3758 w 10000"/>
              <a:gd name="connsiteY129" fmla="*/ 0 h 10000"/>
              <a:gd name="connsiteX130" fmla="*/ 3785 w 10000"/>
              <a:gd name="connsiteY130" fmla="*/ 6 h 10000"/>
              <a:gd name="connsiteX131" fmla="*/ 3817 w 10000"/>
              <a:gd name="connsiteY131" fmla="*/ 12 h 10000"/>
              <a:gd name="connsiteX132" fmla="*/ 3844 w 10000"/>
              <a:gd name="connsiteY132" fmla="*/ 19 h 10000"/>
              <a:gd name="connsiteX133" fmla="*/ 3876 w 10000"/>
              <a:gd name="connsiteY133" fmla="*/ 31 h 10000"/>
              <a:gd name="connsiteX134" fmla="*/ 3903 w 10000"/>
              <a:gd name="connsiteY134" fmla="*/ 43 h 10000"/>
              <a:gd name="connsiteX135" fmla="*/ 3930 w 10000"/>
              <a:gd name="connsiteY135" fmla="*/ 62 h 10000"/>
              <a:gd name="connsiteX136" fmla="*/ 3957 w 10000"/>
              <a:gd name="connsiteY136" fmla="*/ 81 h 10000"/>
              <a:gd name="connsiteX137" fmla="*/ 3988 w 10000"/>
              <a:gd name="connsiteY137" fmla="*/ 106 h 10000"/>
              <a:gd name="connsiteX138" fmla="*/ 4015 w 10000"/>
              <a:gd name="connsiteY138" fmla="*/ 130 h 10000"/>
              <a:gd name="connsiteX139" fmla="*/ 4047 w 10000"/>
              <a:gd name="connsiteY139" fmla="*/ 155 h 10000"/>
              <a:gd name="connsiteX140" fmla="*/ 4074 w 10000"/>
              <a:gd name="connsiteY140" fmla="*/ 186 h 10000"/>
              <a:gd name="connsiteX141" fmla="*/ 4101 w 10000"/>
              <a:gd name="connsiteY141" fmla="*/ 217 h 10000"/>
              <a:gd name="connsiteX142" fmla="*/ 4132 w 10000"/>
              <a:gd name="connsiteY142" fmla="*/ 255 h 10000"/>
              <a:gd name="connsiteX143" fmla="*/ 4160 w 10000"/>
              <a:gd name="connsiteY143" fmla="*/ 292 h 10000"/>
              <a:gd name="connsiteX144" fmla="*/ 4191 w 10000"/>
              <a:gd name="connsiteY144" fmla="*/ 329 h 10000"/>
              <a:gd name="connsiteX145" fmla="*/ 4218 w 10000"/>
              <a:gd name="connsiteY145" fmla="*/ 373 h 10000"/>
              <a:gd name="connsiteX146" fmla="*/ 4245 w 10000"/>
              <a:gd name="connsiteY146" fmla="*/ 422 h 10000"/>
              <a:gd name="connsiteX147" fmla="*/ 4277 w 10000"/>
              <a:gd name="connsiteY147" fmla="*/ 466 h 10000"/>
              <a:gd name="connsiteX148" fmla="*/ 4304 w 10000"/>
              <a:gd name="connsiteY148" fmla="*/ 522 h 10000"/>
              <a:gd name="connsiteX149" fmla="*/ 4335 w 10000"/>
              <a:gd name="connsiteY149" fmla="*/ 571 h 10000"/>
              <a:gd name="connsiteX150" fmla="*/ 4362 w 10000"/>
              <a:gd name="connsiteY150" fmla="*/ 634 h 10000"/>
              <a:gd name="connsiteX151" fmla="*/ 4389 w 10000"/>
              <a:gd name="connsiteY151" fmla="*/ 689 h 10000"/>
              <a:gd name="connsiteX152" fmla="*/ 4421 w 10000"/>
              <a:gd name="connsiteY152" fmla="*/ 752 h 10000"/>
              <a:gd name="connsiteX153" fmla="*/ 4448 w 10000"/>
              <a:gd name="connsiteY153" fmla="*/ 820 h 10000"/>
              <a:gd name="connsiteX154" fmla="*/ 4475 w 10000"/>
              <a:gd name="connsiteY154" fmla="*/ 888 h 10000"/>
              <a:gd name="connsiteX155" fmla="*/ 4507 w 10000"/>
              <a:gd name="connsiteY155" fmla="*/ 957 h 10000"/>
              <a:gd name="connsiteX156" fmla="*/ 4534 w 10000"/>
              <a:gd name="connsiteY156" fmla="*/ 1037 h 10000"/>
              <a:gd name="connsiteX157" fmla="*/ 4565 w 10000"/>
              <a:gd name="connsiteY157" fmla="*/ 1118 h 10000"/>
              <a:gd name="connsiteX158" fmla="*/ 4592 w 10000"/>
              <a:gd name="connsiteY158" fmla="*/ 1199 h 10000"/>
              <a:gd name="connsiteX159" fmla="*/ 4619 w 10000"/>
              <a:gd name="connsiteY159" fmla="*/ 1286 h 10000"/>
              <a:gd name="connsiteX160" fmla="*/ 4651 w 10000"/>
              <a:gd name="connsiteY160" fmla="*/ 1373 h 10000"/>
              <a:gd name="connsiteX161" fmla="*/ 4678 w 10000"/>
              <a:gd name="connsiteY161" fmla="*/ 1472 h 10000"/>
              <a:gd name="connsiteX162" fmla="*/ 4709 w 10000"/>
              <a:gd name="connsiteY162" fmla="*/ 1565 h 10000"/>
              <a:gd name="connsiteX163" fmla="*/ 4736 w 10000"/>
              <a:gd name="connsiteY163" fmla="*/ 1671 h 10000"/>
              <a:gd name="connsiteX164" fmla="*/ 4763 w 10000"/>
              <a:gd name="connsiteY164" fmla="*/ 1776 h 10000"/>
              <a:gd name="connsiteX165" fmla="*/ 4795 w 10000"/>
              <a:gd name="connsiteY165" fmla="*/ 1894 h 10000"/>
              <a:gd name="connsiteX166" fmla="*/ 4822 w 10000"/>
              <a:gd name="connsiteY166" fmla="*/ 2012 h 10000"/>
              <a:gd name="connsiteX167" fmla="*/ 4854 w 10000"/>
              <a:gd name="connsiteY167" fmla="*/ 2137 h 10000"/>
              <a:gd name="connsiteX168" fmla="*/ 4881 w 10000"/>
              <a:gd name="connsiteY168" fmla="*/ 2267 h 10000"/>
              <a:gd name="connsiteX169" fmla="*/ 4908 w 10000"/>
              <a:gd name="connsiteY169" fmla="*/ 2404 h 10000"/>
              <a:gd name="connsiteX170" fmla="*/ 4935 w 10000"/>
              <a:gd name="connsiteY170" fmla="*/ 2553 h 10000"/>
              <a:gd name="connsiteX171" fmla="*/ 4966 w 10000"/>
              <a:gd name="connsiteY171" fmla="*/ 2708 h 10000"/>
              <a:gd name="connsiteX172" fmla="*/ 4993 w 10000"/>
              <a:gd name="connsiteY172" fmla="*/ 2870 h 10000"/>
              <a:gd name="connsiteX173" fmla="*/ 5025 w 10000"/>
              <a:gd name="connsiteY173" fmla="*/ 3043 h 10000"/>
              <a:gd name="connsiteX174" fmla="*/ 5052 w 10000"/>
              <a:gd name="connsiteY174" fmla="*/ 3230 h 10000"/>
              <a:gd name="connsiteX175" fmla="*/ 5079 w 10000"/>
              <a:gd name="connsiteY175" fmla="*/ 3429 h 10000"/>
              <a:gd name="connsiteX176" fmla="*/ 5110 w 10000"/>
              <a:gd name="connsiteY176" fmla="*/ 3646 h 10000"/>
              <a:gd name="connsiteX177" fmla="*/ 5137 w 10000"/>
              <a:gd name="connsiteY177" fmla="*/ 3882 h 10000"/>
              <a:gd name="connsiteX178" fmla="*/ 5169 w 10000"/>
              <a:gd name="connsiteY178" fmla="*/ 4143 h 10000"/>
              <a:gd name="connsiteX179" fmla="*/ 5196 w 10000"/>
              <a:gd name="connsiteY179" fmla="*/ 4441 h 10000"/>
              <a:gd name="connsiteX180" fmla="*/ 5223 w 10000"/>
              <a:gd name="connsiteY180" fmla="*/ 4789 h 10000"/>
              <a:gd name="connsiteX181" fmla="*/ 5255 w 10000"/>
              <a:gd name="connsiteY181" fmla="*/ 5205 h 10000"/>
              <a:gd name="connsiteX182" fmla="*/ 5282 w 10000"/>
              <a:gd name="connsiteY182" fmla="*/ 5758 h 10000"/>
              <a:gd name="connsiteX183" fmla="*/ 5313 w 10000"/>
              <a:gd name="connsiteY183" fmla="*/ 6671 h 10000"/>
              <a:gd name="connsiteX184" fmla="*/ 5340 w 10000"/>
              <a:gd name="connsiteY184" fmla="*/ 7776 h 10000"/>
              <a:gd name="connsiteX185" fmla="*/ 5367 w 10000"/>
              <a:gd name="connsiteY185" fmla="*/ 6565 h 10000"/>
              <a:gd name="connsiteX186" fmla="*/ 5399 w 10000"/>
              <a:gd name="connsiteY186" fmla="*/ 6255 h 10000"/>
              <a:gd name="connsiteX187" fmla="*/ 5426 w 10000"/>
              <a:gd name="connsiteY187" fmla="*/ 6155 h 10000"/>
              <a:gd name="connsiteX188" fmla="*/ 5453 w 10000"/>
              <a:gd name="connsiteY188" fmla="*/ 6180 h 10000"/>
              <a:gd name="connsiteX189" fmla="*/ 5484 w 10000"/>
              <a:gd name="connsiteY189" fmla="*/ 6286 h 10000"/>
              <a:gd name="connsiteX190" fmla="*/ 5511 w 10000"/>
              <a:gd name="connsiteY190" fmla="*/ 6484 h 10000"/>
              <a:gd name="connsiteX191" fmla="*/ 5539 w 10000"/>
              <a:gd name="connsiteY191" fmla="*/ 6801 h 10000"/>
              <a:gd name="connsiteX192" fmla="*/ 5570 w 10000"/>
              <a:gd name="connsiteY192" fmla="*/ 7373 h 10000"/>
              <a:gd name="connsiteX193" fmla="*/ 5597 w 10000"/>
              <a:gd name="connsiteY193" fmla="*/ 9447 h 10000"/>
              <a:gd name="connsiteX194" fmla="*/ 5629 w 10000"/>
              <a:gd name="connsiteY194" fmla="*/ 7621 h 10000"/>
              <a:gd name="connsiteX195" fmla="*/ 5656 w 10000"/>
              <a:gd name="connsiteY195" fmla="*/ 7012 h 10000"/>
              <a:gd name="connsiteX196" fmla="*/ 5683 w 10000"/>
              <a:gd name="connsiteY196" fmla="*/ 6708 h 10000"/>
              <a:gd name="connsiteX197" fmla="*/ 5714 w 10000"/>
              <a:gd name="connsiteY197" fmla="*/ 6534 h 10000"/>
              <a:gd name="connsiteX198" fmla="*/ 5741 w 10000"/>
              <a:gd name="connsiteY198" fmla="*/ 6429 h 10000"/>
              <a:gd name="connsiteX199" fmla="*/ 5773 w 10000"/>
              <a:gd name="connsiteY199" fmla="*/ 6385 h 10000"/>
              <a:gd name="connsiteX200" fmla="*/ 5800 w 10000"/>
              <a:gd name="connsiteY200" fmla="*/ 6385 h 10000"/>
              <a:gd name="connsiteX201" fmla="*/ 5827 w 10000"/>
              <a:gd name="connsiteY201" fmla="*/ 6429 h 10000"/>
              <a:gd name="connsiteX202" fmla="*/ 5858 w 10000"/>
              <a:gd name="connsiteY202" fmla="*/ 6516 h 10000"/>
              <a:gd name="connsiteX203" fmla="*/ 5886 w 10000"/>
              <a:gd name="connsiteY203" fmla="*/ 6646 h 10000"/>
              <a:gd name="connsiteX204" fmla="*/ 5913 w 10000"/>
              <a:gd name="connsiteY204" fmla="*/ 6845 h 10000"/>
              <a:gd name="connsiteX205" fmla="*/ 5944 w 10000"/>
              <a:gd name="connsiteY205" fmla="*/ 7149 h 10000"/>
              <a:gd name="connsiteX206" fmla="*/ 5971 w 10000"/>
              <a:gd name="connsiteY206" fmla="*/ 7658 h 10000"/>
              <a:gd name="connsiteX207" fmla="*/ 6003 w 10000"/>
              <a:gd name="connsiteY207" fmla="*/ 9093 h 10000"/>
              <a:gd name="connsiteX208" fmla="*/ 6030 w 10000"/>
              <a:gd name="connsiteY208" fmla="*/ 8106 h 10000"/>
              <a:gd name="connsiteX209" fmla="*/ 6057 w 10000"/>
              <a:gd name="connsiteY209" fmla="*/ 7385 h 10000"/>
              <a:gd name="connsiteX210" fmla="*/ 6088 w 10000"/>
              <a:gd name="connsiteY210" fmla="*/ 7019 h 10000"/>
              <a:gd name="connsiteX211" fmla="*/ 6115 w 10000"/>
              <a:gd name="connsiteY211" fmla="*/ 6789 h 10000"/>
              <a:gd name="connsiteX212" fmla="*/ 6147 w 10000"/>
              <a:gd name="connsiteY212" fmla="*/ 6634 h 10000"/>
              <a:gd name="connsiteX213" fmla="*/ 6174 w 10000"/>
              <a:gd name="connsiteY213" fmla="*/ 6534 h 10000"/>
              <a:gd name="connsiteX214" fmla="*/ 6201 w 10000"/>
              <a:gd name="connsiteY214" fmla="*/ 6472 h 10000"/>
              <a:gd name="connsiteX215" fmla="*/ 6233 w 10000"/>
              <a:gd name="connsiteY215" fmla="*/ 6441 h 10000"/>
              <a:gd name="connsiteX216" fmla="*/ 6260 w 10000"/>
              <a:gd name="connsiteY216" fmla="*/ 6435 h 10000"/>
              <a:gd name="connsiteX217" fmla="*/ 6291 w 10000"/>
              <a:gd name="connsiteY217" fmla="*/ 6460 h 10000"/>
              <a:gd name="connsiteX218" fmla="*/ 6318 w 10000"/>
              <a:gd name="connsiteY218" fmla="*/ 6516 h 10000"/>
              <a:gd name="connsiteX219" fmla="*/ 6345 w 10000"/>
              <a:gd name="connsiteY219" fmla="*/ 6609 h 10000"/>
              <a:gd name="connsiteX220" fmla="*/ 6372 w 10000"/>
              <a:gd name="connsiteY220" fmla="*/ 6733 h 10000"/>
              <a:gd name="connsiteX221" fmla="*/ 6404 w 10000"/>
              <a:gd name="connsiteY221" fmla="*/ 6919 h 10000"/>
              <a:gd name="connsiteX222" fmla="*/ 6431 w 10000"/>
              <a:gd name="connsiteY222" fmla="*/ 7186 h 10000"/>
              <a:gd name="connsiteX223" fmla="*/ 6462 w 10000"/>
              <a:gd name="connsiteY223" fmla="*/ 7596 h 10000"/>
              <a:gd name="connsiteX224" fmla="*/ 6489 w 10000"/>
              <a:gd name="connsiteY224" fmla="*/ 8466 h 10000"/>
              <a:gd name="connsiteX225" fmla="*/ 6516 w 10000"/>
              <a:gd name="connsiteY225" fmla="*/ 8801 h 10000"/>
              <a:gd name="connsiteX226" fmla="*/ 6548 w 10000"/>
              <a:gd name="connsiteY226" fmla="*/ 7714 h 10000"/>
              <a:gd name="connsiteX227" fmla="*/ 6575 w 10000"/>
              <a:gd name="connsiteY227" fmla="*/ 7261 h 10000"/>
              <a:gd name="connsiteX228" fmla="*/ 6607 w 10000"/>
              <a:gd name="connsiteY228" fmla="*/ 6981 h 10000"/>
              <a:gd name="connsiteX229" fmla="*/ 6634 w 10000"/>
              <a:gd name="connsiteY229" fmla="*/ 6795 h 10000"/>
              <a:gd name="connsiteX230" fmla="*/ 6661 w 10000"/>
              <a:gd name="connsiteY230" fmla="*/ 6658 h 10000"/>
              <a:gd name="connsiteX231" fmla="*/ 6692 w 10000"/>
              <a:gd name="connsiteY231" fmla="*/ 6559 h 10000"/>
              <a:gd name="connsiteX232" fmla="*/ 6719 w 10000"/>
              <a:gd name="connsiteY232" fmla="*/ 6497 h 10000"/>
              <a:gd name="connsiteX233" fmla="*/ 6751 w 10000"/>
              <a:gd name="connsiteY233" fmla="*/ 6460 h 10000"/>
              <a:gd name="connsiteX234" fmla="*/ 6778 w 10000"/>
              <a:gd name="connsiteY234" fmla="*/ 6453 h 10000"/>
              <a:gd name="connsiteX235" fmla="*/ 6805 w 10000"/>
              <a:gd name="connsiteY235" fmla="*/ 6460 h 10000"/>
              <a:gd name="connsiteX236" fmla="*/ 6836 w 10000"/>
              <a:gd name="connsiteY236" fmla="*/ 6503 h 10000"/>
              <a:gd name="connsiteX237" fmla="*/ 6863 w 10000"/>
              <a:gd name="connsiteY237" fmla="*/ 6565 h 10000"/>
              <a:gd name="connsiteX238" fmla="*/ 6890 w 10000"/>
              <a:gd name="connsiteY238" fmla="*/ 6658 h 10000"/>
              <a:gd name="connsiteX239" fmla="*/ 6922 w 10000"/>
              <a:gd name="connsiteY239" fmla="*/ 6789 h 10000"/>
              <a:gd name="connsiteX240" fmla="*/ 6949 w 10000"/>
              <a:gd name="connsiteY240" fmla="*/ 6975 h 10000"/>
              <a:gd name="connsiteX241" fmla="*/ 6981 w 10000"/>
              <a:gd name="connsiteY241" fmla="*/ 7236 h 10000"/>
              <a:gd name="connsiteX242" fmla="*/ 7008 w 10000"/>
              <a:gd name="connsiteY242" fmla="*/ 7634 h 10000"/>
              <a:gd name="connsiteX243" fmla="*/ 7035 w 10000"/>
              <a:gd name="connsiteY243" fmla="*/ 8460 h 10000"/>
              <a:gd name="connsiteX244" fmla="*/ 7066 w 10000"/>
              <a:gd name="connsiteY244" fmla="*/ 8969 h 10000"/>
              <a:gd name="connsiteX245" fmla="*/ 7093 w 10000"/>
              <a:gd name="connsiteY245" fmla="*/ 7801 h 10000"/>
              <a:gd name="connsiteX246" fmla="*/ 7125 w 10000"/>
              <a:gd name="connsiteY246" fmla="*/ 7329 h 10000"/>
              <a:gd name="connsiteX247" fmla="*/ 7152 w 10000"/>
              <a:gd name="connsiteY247" fmla="*/ 7037 h 10000"/>
              <a:gd name="connsiteX248" fmla="*/ 7179 w 10000"/>
              <a:gd name="connsiteY248" fmla="*/ 6839 h 10000"/>
              <a:gd name="connsiteX249" fmla="*/ 7210 w 10000"/>
              <a:gd name="connsiteY249" fmla="*/ 6696 h 10000"/>
              <a:gd name="connsiteX250" fmla="*/ 7237 w 10000"/>
              <a:gd name="connsiteY250" fmla="*/ 6590 h 10000"/>
              <a:gd name="connsiteX251" fmla="*/ 7269 w 10000"/>
              <a:gd name="connsiteY251" fmla="*/ 6516 h 10000"/>
              <a:gd name="connsiteX252" fmla="*/ 7296 w 10000"/>
              <a:gd name="connsiteY252" fmla="*/ 6472 h 10000"/>
              <a:gd name="connsiteX253" fmla="*/ 7323 w 10000"/>
              <a:gd name="connsiteY253" fmla="*/ 6447 h 10000"/>
              <a:gd name="connsiteX254" fmla="*/ 7350 w 10000"/>
              <a:gd name="connsiteY254" fmla="*/ 6447 h 10000"/>
              <a:gd name="connsiteX255" fmla="*/ 7382 w 10000"/>
              <a:gd name="connsiteY255" fmla="*/ 6466 h 10000"/>
              <a:gd name="connsiteX256" fmla="*/ 7409 w 10000"/>
              <a:gd name="connsiteY256" fmla="*/ 6509 h 10000"/>
              <a:gd name="connsiteX257" fmla="*/ 7440 w 10000"/>
              <a:gd name="connsiteY257" fmla="*/ 6578 h 10000"/>
              <a:gd name="connsiteX258" fmla="*/ 7467 w 10000"/>
              <a:gd name="connsiteY258" fmla="*/ 6677 h 10000"/>
              <a:gd name="connsiteX259" fmla="*/ 7494 w 10000"/>
              <a:gd name="connsiteY259" fmla="*/ 6814 h 10000"/>
              <a:gd name="connsiteX260" fmla="*/ 7526 w 10000"/>
              <a:gd name="connsiteY260" fmla="*/ 7006 h 10000"/>
              <a:gd name="connsiteX261" fmla="*/ 7553 w 10000"/>
              <a:gd name="connsiteY261" fmla="*/ 7273 h 10000"/>
              <a:gd name="connsiteX262" fmla="*/ 7584 w 10000"/>
              <a:gd name="connsiteY262" fmla="*/ 7696 h 10000"/>
              <a:gd name="connsiteX263" fmla="*/ 7612 w 10000"/>
              <a:gd name="connsiteY263" fmla="*/ 8584 h 10000"/>
              <a:gd name="connsiteX264" fmla="*/ 7639 w 10000"/>
              <a:gd name="connsiteY264" fmla="*/ 8814 h 10000"/>
              <a:gd name="connsiteX265" fmla="*/ 7670 w 10000"/>
              <a:gd name="connsiteY265" fmla="*/ 7770 h 10000"/>
              <a:gd name="connsiteX266" fmla="*/ 7697 w 10000"/>
              <a:gd name="connsiteY266" fmla="*/ 7317 h 10000"/>
              <a:gd name="connsiteX267" fmla="*/ 7729 w 10000"/>
              <a:gd name="connsiteY267" fmla="*/ 7031 h 10000"/>
              <a:gd name="connsiteX268" fmla="*/ 7756 w 10000"/>
              <a:gd name="connsiteY268" fmla="*/ 6839 h 10000"/>
              <a:gd name="connsiteX269" fmla="*/ 7783 w 10000"/>
              <a:gd name="connsiteY269" fmla="*/ 6696 h 10000"/>
              <a:gd name="connsiteX270" fmla="*/ 7810 w 10000"/>
              <a:gd name="connsiteY270" fmla="*/ 6590 h 10000"/>
              <a:gd name="connsiteX271" fmla="*/ 7841 w 10000"/>
              <a:gd name="connsiteY271" fmla="*/ 6522 h 10000"/>
              <a:gd name="connsiteX272" fmla="*/ 7868 w 10000"/>
              <a:gd name="connsiteY272" fmla="*/ 6472 h 10000"/>
              <a:gd name="connsiteX273" fmla="*/ 7900 w 10000"/>
              <a:gd name="connsiteY273" fmla="*/ 6447 h 10000"/>
              <a:gd name="connsiteX274" fmla="*/ 7927 w 10000"/>
              <a:gd name="connsiteY274" fmla="*/ 6447 h 10000"/>
              <a:gd name="connsiteX275" fmla="*/ 7954 w 10000"/>
              <a:gd name="connsiteY275" fmla="*/ 6466 h 10000"/>
              <a:gd name="connsiteX276" fmla="*/ 7986 w 10000"/>
              <a:gd name="connsiteY276" fmla="*/ 6509 h 10000"/>
              <a:gd name="connsiteX277" fmla="*/ 8013 w 10000"/>
              <a:gd name="connsiteY277" fmla="*/ 6578 h 10000"/>
              <a:gd name="connsiteX278" fmla="*/ 8044 w 10000"/>
              <a:gd name="connsiteY278" fmla="*/ 6683 h 10000"/>
              <a:gd name="connsiteX279" fmla="*/ 8071 w 10000"/>
              <a:gd name="connsiteY279" fmla="*/ 6820 h 10000"/>
              <a:gd name="connsiteX280" fmla="*/ 8098 w 10000"/>
              <a:gd name="connsiteY280" fmla="*/ 7006 h 10000"/>
              <a:gd name="connsiteX281" fmla="*/ 8130 w 10000"/>
              <a:gd name="connsiteY281" fmla="*/ 7280 h 10000"/>
              <a:gd name="connsiteX282" fmla="*/ 8157 w 10000"/>
              <a:gd name="connsiteY282" fmla="*/ 7714 h 10000"/>
              <a:gd name="connsiteX283" fmla="*/ 8188 w 10000"/>
              <a:gd name="connsiteY283" fmla="*/ 8671 h 10000"/>
              <a:gd name="connsiteX284" fmla="*/ 8215 w 10000"/>
              <a:gd name="connsiteY284" fmla="*/ 8696 h 10000"/>
              <a:gd name="connsiteX285" fmla="*/ 8242 w 10000"/>
              <a:gd name="connsiteY285" fmla="*/ 7720 h 10000"/>
              <a:gd name="connsiteX286" fmla="*/ 8274 w 10000"/>
              <a:gd name="connsiteY286" fmla="*/ 7286 h 10000"/>
              <a:gd name="connsiteX287" fmla="*/ 8301 w 10000"/>
              <a:gd name="connsiteY287" fmla="*/ 7006 h 10000"/>
              <a:gd name="connsiteX288" fmla="*/ 8328 w 10000"/>
              <a:gd name="connsiteY288" fmla="*/ 6820 h 10000"/>
              <a:gd name="connsiteX289" fmla="*/ 8360 w 10000"/>
              <a:gd name="connsiteY289" fmla="*/ 6683 h 10000"/>
              <a:gd name="connsiteX290" fmla="*/ 8387 w 10000"/>
              <a:gd name="connsiteY290" fmla="*/ 6584 h 10000"/>
              <a:gd name="connsiteX291" fmla="*/ 8418 w 10000"/>
              <a:gd name="connsiteY291" fmla="*/ 6516 h 10000"/>
              <a:gd name="connsiteX292" fmla="*/ 8445 w 10000"/>
              <a:gd name="connsiteY292" fmla="*/ 6472 h 10000"/>
              <a:gd name="connsiteX293" fmla="*/ 8472 w 10000"/>
              <a:gd name="connsiteY293" fmla="*/ 6453 h 10000"/>
              <a:gd name="connsiteX294" fmla="*/ 8504 w 10000"/>
              <a:gd name="connsiteY294" fmla="*/ 6460 h 10000"/>
              <a:gd name="connsiteX295" fmla="*/ 8531 w 10000"/>
              <a:gd name="connsiteY295" fmla="*/ 6491 h 10000"/>
              <a:gd name="connsiteX296" fmla="*/ 8562 w 10000"/>
              <a:gd name="connsiteY296" fmla="*/ 6553 h 10000"/>
              <a:gd name="connsiteX297" fmla="*/ 8589 w 10000"/>
              <a:gd name="connsiteY297" fmla="*/ 6640 h 10000"/>
              <a:gd name="connsiteX298" fmla="*/ 8616 w 10000"/>
              <a:gd name="connsiteY298" fmla="*/ 6770 h 10000"/>
              <a:gd name="connsiteX299" fmla="*/ 8648 w 10000"/>
              <a:gd name="connsiteY299" fmla="*/ 6944 h 10000"/>
              <a:gd name="connsiteX300" fmla="*/ 8675 w 10000"/>
              <a:gd name="connsiteY300" fmla="*/ 7205 h 10000"/>
              <a:gd name="connsiteX301" fmla="*/ 8707 w 10000"/>
              <a:gd name="connsiteY301" fmla="*/ 7615 h 10000"/>
              <a:gd name="connsiteX302" fmla="*/ 8734 w 10000"/>
              <a:gd name="connsiteY302" fmla="*/ 8460 h 10000"/>
              <a:gd name="connsiteX303" fmla="*/ 8761 w 10000"/>
              <a:gd name="connsiteY303" fmla="*/ 8839 h 10000"/>
              <a:gd name="connsiteX304" fmla="*/ 8788 w 10000"/>
              <a:gd name="connsiteY304" fmla="*/ 7733 h 10000"/>
              <a:gd name="connsiteX305" fmla="*/ 8819 w 10000"/>
              <a:gd name="connsiteY305" fmla="*/ 7267 h 10000"/>
              <a:gd name="connsiteX306" fmla="*/ 8851 w 10000"/>
              <a:gd name="connsiteY306" fmla="*/ 6981 h 10000"/>
              <a:gd name="connsiteX307" fmla="*/ 8878 w 10000"/>
              <a:gd name="connsiteY307" fmla="*/ 6783 h 10000"/>
              <a:gd name="connsiteX308" fmla="*/ 8905 w 10000"/>
              <a:gd name="connsiteY308" fmla="*/ 6646 h 10000"/>
              <a:gd name="connsiteX309" fmla="*/ 8932 w 10000"/>
              <a:gd name="connsiteY309" fmla="*/ 6547 h 10000"/>
              <a:gd name="connsiteX310" fmla="*/ 8963 w 10000"/>
              <a:gd name="connsiteY310" fmla="*/ 6484 h 10000"/>
              <a:gd name="connsiteX311" fmla="*/ 8991 w 10000"/>
              <a:gd name="connsiteY311" fmla="*/ 6453 h 10000"/>
              <a:gd name="connsiteX312" fmla="*/ 9022 w 10000"/>
              <a:gd name="connsiteY312" fmla="*/ 6447 h 10000"/>
              <a:gd name="connsiteX313" fmla="*/ 9049 w 10000"/>
              <a:gd name="connsiteY313" fmla="*/ 6472 h 10000"/>
              <a:gd name="connsiteX314" fmla="*/ 9076 w 10000"/>
              <a:gd name="connsiteY314" fmla="*/ 6528 h 10000"/>
              <a:gd name="connsiteX315" fmla="*/ 9108 w 10000"/>
              <a:gd name="connsiteY315" fmla="*/ 6621 h 10000"/>
              <a:gd name="connsiteX316" fmla="*/ 9135 w 10000"/>
              <a:gd name="connsiteY316" fmla="*/ 6758 h 10000"/>
              <a:gd name="connsiteX317" fmla="*/ 9166 w 10000"/>
              <a:gd name="connsiteY317" fmla="*/ 6957 h 10000"/>
              <a:gd name="connsiteX318" fmla="*/ 9193 w 10000"/>
              <a:gd name="connsiteY318" fmla="*/ 7267 h 10000"/>
              <a:gd name="connsiteX319" fmla="*/ 9220 w 10000"/>
              <a:gd name="connsiteY319" fmla="*/ 7814 h 10000"/>
              <a:gd name="connsiteX320" fmla="*/ 9252 w 10000"/>
              <a:gd name="connsiteY320" fmla="*/ 9863 h 10000"/>
              <a:gd name="connsiteX321" fmla="*/ 9279 w 10000"/>
              <a:gd name="connsiteY321" fmla="*/ 7988 h 10000"/>
              <a:gd name="connsiteX322" fmla="*/ 9306 w 10000"/>
              <a:gd name="connsiteY322" fmla="*/ 7335 h 10000"/>
              <a:gd name="connsiteX323" fmla="*/ 9338 w 10000"/>
              <a:gd name="connsiteY323" fmla="*/ 6988 h 10000"/>
              <a:gd name="connsiteX324" fmla="*/ 9365 w 10000"/>
              <a:gd name="connsiteY324" fmla="*/ 6758 h 10000"/>
              <a:gd name="connsiteX325" fmla="*/ 9396 w 10000"/>
              <a:gd name="connsiteY325" fmla="*/ 6602 h 10000"/>
              <a:gd name="connsiteX326" fmla="*/ 9423 w 10000"/>
              <a:gd name="connsiteY326" fmla="*/ 6503 h 10000"/>
              <a:gd name="connsiteX327" fmla="*/ 9450 w 10000"/>
              <a:gd name="connsiteY327" fmla="*/ 6447 h 10000"/>
              <a:gd name="connsiteX328" fmla="*/ 9482 w 10000"/>
              <a:gd name="connsiteY328" fmla="*/ 6435 h 10000"/>
              <a:gd name="connsiteX329" fmla="*/ 9509 w 10000"/>
              <a:gd name="connsiteY329" fmla="*/ 6460 h 10000"/>
              <a:gd name="connsiteX330" fmla="*/ 9540 w 10000"/>
              <a:gd name="connsiteY330" fmla="*/ 6534 h 10000"/>
              <a:gd name="connsiteX331" fmla="*/ 9567 w 10000"/>
              <a:gd name="connsiteY331" fmla="*/ 6665 h 10000"/>
              <a:gd name="connsiteX332" fmla="*/ 9594 w 10000"/>
              <a:gd name="connsiteY332" fmla="*/ 6882 h 10000"/>
              <a:gd name="connsiteX333" fmla="*/ 9626 w 10000"/>
              <a:gd name="connsiteY333" fmla="*/ 7242 h 10000"/>
              <a:gd name="connsiteX334" fmla="*/ 9653 w 10000"/>
              <a:gd name="connsiteY334" fmla="*/ 7981 h 10000"/>
              <a:gd name="connsiteX335" fmla="*/ 9680 w 10000"/>
              <a:gd name="connsiteY335" fmla="*/ 8820 h 10000"/>
              <a:gd name="connsiteX336" fmla="*/ 9712 w 10000"/>
              <a:gd name="connsiteY336" fmla="*/ 7484 h 10000"/>
              <a:gd name="connsiteX337" fmla="*/ 9739 w 10000"/>
              <a:gd name="connsiteY337" fmla="*/ 7012 h 10000"/>
              <a:gd name="connsiteX338" fmla="*/ 9766 w 10000"/>
              <a:gd name="connsiteY338" fmla="*/ 6758 h 10000"/>
              <a:gd name="connsiteX339" fmla="*/ 9797 w 10000"/>
              <a:gd name="connsiteY339" fmla="*/ 6615 h 10000"/>
              <a:gd name="connsiteX340" fmla="*/ 9824 w 10000"/>
              <a:gd name="connsiteY340" fmla="*/ 6559 h 10000"/>
              <a:gd name="connsiteX341" fmla="*/ 9856 w 10000"/>
              <a:gd name="connsiteY341" fmla="*/ 6590 h 10000"/>
              <a:gd name="connsiteX342" fmla="*/ 9883 w 10000"/>
              <a:gd name="connsiteY342" fmla="*/ 6708 h 10000"/>
              <a:gd name="connsiteX343" fmla="*/ 9910 w 10000"/>
              <a:gd name="connsiteY343" fmla="*/ 6950 h 10000"/>
              <a:gd name="connsiteX344" fmla="*/ 9941 w 10000"/>
              <a:gd name="connsiteY344" fmla="*/ 7404 h 10000"/>
              <a:gd name="connsiteX345" fmla="*/ 9968 w 10000"/>
              <a:gd name="connsiteY345" fmla="*/ 8516 h 10000"/>
              <a:gd name="connsiteX346" fmla="*/ 10000 w 10000"/>
              <a:gd name="connsiteY34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2983 w 10000"/>
              <a:gd name="connsiteY104" fmla="*/ 2124 h 10000"/>
              <a:gd name="connsiteX105" fmla="*/ 3096 w 10000"/>
              <a:gd name="connsiteY105" fmla="*/ 1565 h 10000"/>
              <a:gd name="connsiteX106" fmla="*/ 3128 w 10000"/>
              <a:gd name="connsiteY106" fmla="*/ 1286 h 10000"/>
              <a:gd name="connsiteX107" fmla="*/ 3155 w 10000"/>
              <a:gd name="connsiteY107" fmla="*/ 1075 h 10000"/>
              <a:gd name="connsiteX108" fmla="*/ 3182 w 10000"/>
              <a:gd name="connsiteY108" fmla="*/ 907 h 10000"/>
              <a:gd name="connsiteX109" fmla="*/ 3213 w 10000"/>
              <a:gd name="connsiteY109" fmla="*/ 770 h 10000"/>
              <a:gd name="connsiteX110" fmla="*/ 3240 w 10000"/>
              <a:gd name="connsiteY110" fmla="*/ 658 h 10000"/>
              <a:gd name="connsiteX111" fmla="*/ 3267 w 10000"/>
              <a:gd name="connsiteY111" fmla="*/ 559 h 10000"/>
              <a:gd name="connsiteX112" fmla="*/ 3299 w 10000"/>
              <a:gd name="connsiteY112" fmla="*/ 478 h 10000"/>
              <a:gd name="connsiteX113" fmla="*/ 3326 w 10000"/>
              <a:gd name="connsiteY113" fmla="*/ 404 h 10000"/>
              <a:gd name="connsiteX114" fmla="*/ 3357 w 10000"/>
              <a:gd name="connsiteY114" fmla="*/ 335 h 10000"/>
              <a:gd name="connsiteX115" fmla="*/ 3384 w 10000"/>
              <a:gd name="connsiteY115" fmla="*/ 280 h 10000"/>
              <a:gd name="connsiteX116" fmla="*/ 3411 w 10000"/>
              <a:gd name="connsiteY116" fmla="*/ 230 h 10000"/>
              <a:gd name="connsiteX117" fmla="*/ 3443 w 10000"/>
              <a:gd name="connsiteY117" fmla="*/ 186 h 10000"/>
              <a:gd name="connsiteX118" fmla="*/ 3470 w 10000"/>
              <a:gd name="connsiteY118" fmla="*/ 149 h 10000"/>
              <a:gd name="connsiteX119" fmla="*/ 3497 w 10000"/>
              <a:gd name="connsiteY119" fmla="*/ 118 h 10000"/>
              <a:gd name="connsiteX120" fmla="*/ 3529 w 10000"/>
              <a:gd name="connsiteY120" fmla="*/ 87 h 10000"/>
              <a:gd name="connsiteX121" fmla="*/ 3556 w 10000"/>
              <a:gd name="connsiteY121" fmla="*/ 68 h 10000"/>
              <a:gd name="connsiteX122" fmla="*/ 3587 w 10000"/>
              <a:gd name="connsiteY122" fmla="*/ 43 h 10000"/>
              <a:gd name="connsiteX123" fmla="*/ 3614 w 10000"/>
              <a:gd name="connsiteY123" fmla="*/ 31 h 10000"/>
              <a:gd name="connsiteX124" fmla="*/ 3641 w 10000"/>
              <a:gd name="connsiteY124" fmla="*/ 19 h 10000"/>
              <a:gd name="connsiteX125" fmla="*/ 3673 w 10000"/>
              <a:gd name="connsiteY125" fmla="*/ 6 h 10000"/>
              <a:gd name="connsiteX126" fmla="*/ 3700 w 10000"/>
              <a:gd name="connsiteY126" fmla="*/ 6 h 10000"/>
              <a:gd name="connsiteX127" fmla="*/ 3731 w 10000"/>
              <a:gd name="connsiteY127" fmla="*/ 0 h 10000"/>
              <a:gd name="connsiteX128" fmla="*/ 3758 w 10000"/>
              <a:gd name="connsiteY128" fmla="*/ 0 h 10000"/>
              <a:gd name="connsiteX129" fmla="*/ 3785 w 10000"/>
              <a:gd name="connsiteY129" fmla="*/ 6 h 10000"/>
              <a:gd name="connsiteX130" fmla="*/ 3817 w 10000"/>
              <a:gd name="connsiteY130" fmla="*/ 12 h 10000"/>
              <a:gd name="connsiteX131" fmla="*/ 3844 w 10000"/>
              <a:gd name="connsiteY131" fmla="*/ 19 h 10000"/>
              <a:gd name="connsiteX132" fmla="*/ 3876 w 10000"/>
              <a:gd name="connsiteY132" fmla="*/ 31 h 10000"/>
              <a:gd name="connsiteX133" fmla="*/ 3903 w 10000"/>
              <a:gd name="connsiteY133" fmla="*/ 43 h 10000"/>
              <a:gd name="connsiteX134" fmla="*/ 3930 w 10000"/>
              <a:gd name="connsiteY134" fmla="*/ 62 h 10000"/>
              <a:gd name="connsiteX135" fmla="*/ 3957 w 10000"/>
              <a:gd name="connsiteY135" fmla="*/ 81 h 10000"/>
              <a:gd name="connsiteX136" fmla="*/ 3988 w 10000"/>
              <a:gd name="connsiteY136" fmla="*/ 106 h 10000"/>
              <a:gd name="connsiteX137" fmla="*/ 4015 w 10000"/>
              <a:gd name="connsiteY137" fmla="*/ 130 h 10000"/>
              <a:gd name="connsiteX138" fmla="*/ 4047 w 10000"/>
              <a:gd name="connsiteY138" fmla="*/ 155 h 10000"/>
              <a:gd name="connsiteX139" fmla="*/ 4074 w 10000"/>
              <a:gd name="connsiteY139" fmla="*/ 186 h 10000"/>
              <a:gd name="connsiteX140" fmla="*/ 4101 w 10000"/>
              <a:gd name="connsiteY140" fmla="*/ 217 h 10000"/>
              <a:gd name="connsiteX141" fmla="*/ 4132 w 10000"/>
              <a:gd name="connsiteY141" fmla="*/ 255 h 10000"/>
              <a:gd name="connsiteX142" fmla="*/ 4160 w 10000"/>
              <a:gd name="connsiteY142" fmla="*/ 292 h 10000"/>
              <a:gd name="connsiteX143" fmla="*/ 4191 w 10000"/>
              <a:gd name="connsiteY143" fmla="*/ 329 h 10000"/>
              <a:gd name="connsiteX144" fmla="*/ 4218 w 10000"/>
              <a:gd name="connsiteY144" fmla="*/ 373 h 10000"/>
              <a:gd name="connsiteX145" fmla="*/ 4245 w 10000"/>
              <a:gd name="connsiteY145" fmla="*/ 422 h 10000"/>
              <a:gd name="connsiteX146" fmla="*/ 4277 w 10000"/>
              <a:gd name="connsiteY146" fmla="*/ 466 h 10000"/>
              <a:gd name="connsiteX147" fmla="*/ 4304 w 10000"/>
              <a:gd name="connsiteY147" fmla="*/ 522 h 10000"/>
              <a:gd name="connsiteX148" fmla="*/ 4335 w 10000"/>
              <a:gd name="connsiteY148" fmla="*/ 571 h 10000"/>
              <a:gd name="connsiteX149" fmla="*/ 4362 w 10000"/>
              <a:gd name="connsiteY149" fmla="*/ 634 h 10000"/>
              <a:gd name="connsiteX150" fmla="*/ 4389 w 10000"/>
              <a:gd name="connsiteY150" fmla="*/ 689 h 10000"/>
              <a:gd name="connsiteX151" fmla="*/ 4421 w 10000"/>
              <a:gd name="connsiteY151" fmla="*/ 752 h 10000"/>
              <a:gd name="connsiteX152" fmla="*/ 4448 w 10000"/>
              <a:gd name="connsiteY152" fmla="*/ 820 h 10000"/>
              <a:gd name="connsiteX153" fmla="*/ 4475 w 10000"/>
              <a:gd name="connsiteY153" fmla="*/ 888 h 10000"/>
              <a:gd name="connsiteX154" fmla="*/ 4507 w 10000"/>
              <a:gd name="connsiteY154" fmla="*/ 957 h 10000"/>
              <a:gd name="connsiteX155" fmla="*/ 4534 w 10000"/>
              <a:gd name="connsiteY155" fmla="*/ 1037 h 10000"/>
              <a:gd name="connsiteX156" fmla="*/ 4565 w 10000"/>
              <a:gd name="connsiteY156" fmla="*/ 1118 h 10000"/>
              <a:gd name="connsiteX157" fmla="*/ 4592 w 10000"/>
              <a:gd name="connsiteY157" fmla="*/ 1199 h 10000"/>
              <a:gd name="connsiteX158" fmla="*/ 4619 w 10000"/>
              <a:gd name="connsiteY158" fmla="*/ 1286 h 10000"/>
              <a:gd name="connsiteX159" fmla="*/ 4651 w 10000"/>
              <a:gd name="connsiteY159" fmla="*/ 1373 h 10000"/>
              <a:gd name="connsiteX160" fmla="*/ 4678 w 10000"/>
              <a:gd name="connsiteY160" fmla="*/ 1472 h 10000"/>
              <a:gd name="connsiteX161" fmla="*/ 4709 w 10000"/>
              <a:gd name="connsiteY161" fmla="*/ 1565 h 10000"/>
              <a:gd name="connsiteX162" fmla="*/ 4736 w 10000"/>
              <a:gd name="connsiteY162" fmla="*/ 1671 h 10000"/>
              <a:gd name="connsiteX163" fmla="*/ 4763 w 10000"/>
              <a:gd name="connsiteY163" fmla="*/ 1776 h 10000"/>
              <a:gd name="connsiteX164" fmla="*/ 4795 w 10000"/>
              <a:gd name="connsiteY164" fmla="*/ 1894 h 10000"/>
              <a:gd name="connsiteX165" fmla="*/ 4822 w 10000"/>
              <a:gd name="connsiteY165" fmla="*/ 2012 h 10000"/>
              <a:gd name="connsiteX166" fmla="*/ 4854 w 10000"/>
              <a:gd name="connsiteY166" fmla="*/ 2137 h 10000"/>
              <a:gd name="connsiteX167" fmla="*/ 4881 w 10000"/>
              <a:gd name="connsiteY167" fmla="*/ 2267 h 10000"/>
              <a:gd name="connsiteX168" fmla="*/ 4908 w 10000"/>
              <a:gd name="connsiteY168" fmla="*/ 2404 h 10000"/>
              <a:gd name="connsiteX169" fmla="*/ 4935 w 10000"/>
              <a:gd name="connsiteY169" fmla="*/ 2553 h 10000"/>
              <a:gd name="connsiteX170" fmla="*/ 4966 w 10000"/>
              <a:gd name="connsiteY170" fmla="*/ 2708 h 10000"/>
              <a:gd name="connsiteX171" fmla="*/ 4993 w 10000"/>
              <a:gd name="connsiteY171" fmla="*/ 2870 h 10000"/>
              <a:gd name="connsiteX172" fmla="*/ 5025 w 10000"/>
              <a:gd name="connsiteY172" fmla="*/ 3043 h 10000"/>
              <a:gd name="connsiteX173" fmla="*/ 5052 w 10000"/>
              <a:gd name="connsiteY173" fmla="*/ 3230 h 10000"/>
              <a:gd name="connsiteX174" fmla="*/ 5079 w 10000"/>
              <a:gd name="connsiteY174" fmla="*/ 3429 h 10000"/>
              <a:gd name="connsiteX175" fmla="*/ 5110 w 10000"/>
              <a:gd name="connsiteY175" fmla="*/ 3646 h 10000"/>
              <a:gd name="connsiteX176" fmla="*/ 5137 w 10000"/>
              <a:gd name="connsiteY176" fmla="*/ 3882 h 10000"/>
              <a:gd name="connsiteX177" fmla="*/ 5169 w 10000"/>
              <a:gd name="connsiteY177" fmla="*/ 4143 h 10000"/>
              <a:gd name="connsiteX178" fmla="*/ 5196 w 10000"/>
              <a:gd name="connsiteY178" fmla="*/ 4441 h 10000"/>
              <a:gd name="connsiteX179" fmla="*/ 5223 w 10000"/>
              <a:gd name="connsiteY179" fmla="*/ 4789 h 10000"/>
              <a:gd name="connsiteX180" fmla="*/ 5255 w 10000"/>
              <a:gd name="connsiteY180" fmla="*/ 5205 h 10000"/>
              <a:gd name="connsiteX181" fmla="*/ 5282 w 10000"/>
              <a:gd name="connsiteY181" fmla="*/ 5758 h 10000"/>
              <a:gd name="connsiteX182" fmla="*/ 5313 w 10000"/>
              <a:gd name="connsiteY182" fmla="*/ 6671 h 10000"/>
              <a:gd name="connsiteX183" fmla="*/ 5340 w 10000"/>
              <a:gd name="connsiteY183" fmla="*/ 7776 h 10000"/>
              <a:gd name="connsiteX184" fmla="*/ 5367 w 10000"/>
              <a:gd name="connsiteY184" fmla="*/ 6565 h 10000"/>
              <a:gd name="connsiteX185" fmla="*/ 5399 w 10000"/>
              <a:gd name="connsiteY185" fmla="*/ 6255 h 10000"/>
              <a:gd name="connsiteX186" fmla="*/ 5426 w 10000"/>
              <a:gd name="connsiteY186" fmla="*/ 6155 h 10000"/>
              <a:gd name="connsiteX187" fmla="*/ 5453 w 10000"/>
              <a:gd name="connsiteY187" fmla="*/ 6180 h 10000"/>
              <a:gd name="connsiteX188" fmla="*/ 5484 w 10000"/>
              <a:gd name="connsiteY188" fmla="*/ 6286 h 10000"/>
              <a:gd name="connsiteX189" fmla="*/ 5511 w 10000"/>
              <a:gd name="connsiteY189" fmla="*/ 6484 h 10000"/>
              <a:gd name="connsiteX190" fmla="*/ 5539 w 10000"/>
              <a:gd name="connsiteY190" fmla="*/ 6801 h 10000"/>
              <a:gd name="connsiteX191" fmla="*/ 5570 w 10000"/>
              <a:gd name="connsiteY191" fmla="*/ 7373 h 10000"/>
              <a:gd name="connsiteX192" fmla="*/ 5597 w 10000"/>
              <a:gd name="connsiteY192" fmla="*/ 9447 h 10000"/>
              <a:gd name="connsiteX193" fmla="*/ 5629 w 10000"/>
              <a:gd name="connsiteY193" fmla="*/ 7621 h 10000"/>
              <a:gd name="connsiteX194" fmla="*/ 5656 w 10000"/>
              <a:gd name="connsiteY194" fmla="*/ 7012 h 10000"/>
              <a:gd name="connsiteX195" fmla="*/ 5683 w 10000"/>
              <a:gd name="connsiteY195" fmla="*/ 6708 h 10000"/>
              <a:gd name="connsiteX196" fmla="*/ 5714 w 10000"/>
              <a:gd name="connsiteY196" fmla="*/ 6534 h 10000"/>
              <a:gd name="connsiteX197" fmla="*/ 5741 w 10000"/>
              <a:gd name="connsiteY197" fmla="*/ 6429 h 10000"/>
              <a:gd name="connsiteX198" fmla="*/ 5773 w 10000"/>
              <a:gd name="connsiteY198" fmla="*/ 6385 h 10000"/>
              <a:gd name="connsiteX199" fmla="*/ 5800 w 10000"/>
              <a:gd name="connsiteY199" fmla="*/ 6385 h 10000"/>
              <a:gd name="connsiteX200" fmla="*/ 5827 w 10000"/>
              <a:gd name="connsiteY200" fmla="*/ 6429 h 10000"/>
              <a:gd name="connsiteX201" fmla="*/ 5858 w 10000"/>
              <a:gd name="connsiteY201" fmla="*/ 6516 h 10000"/>
              <a:gd name="connsiteX202" fmla="*/ 5886 w 10000"/>
              <a:gd name="connsiteY202" fmla="*/ 6646 h 10000"/>
              <a:gd name="connsiteX203" fmla="*/ 5913 w 10000"/>
              <a:gd name="connsiteY203" fmla="*/ 6845 h 10000"/>
              <a:gd name="connsiteX204" fmla="*/ 5944 w 10000"/>
              <a:gd name="connsiteY204" fmla="*/ 7149 h 10000"/>
              <a:gd name="connsiteX205" fmla="*/ 5971 w 10000"/>
              <a:gd name="connsiteY205" fmla="*/ 7658 h 10000"/>
              <a:gd name="connsiteX206" fmla="*/ 6003 w 10000"/>
              <a:gd name="connsiteY206" fmla="*/ 9093 h 10000"/>
              <a:gd name="connsiteX207" fmla="*/ 6030 w 10000"/>
              <a:gd name="connsiteY207" fmla="*/ 8106 h 10000"/>
              <a:gd name="connsiteX208" fmla="*/ 6057 w 10000"/>
              <a:gd name="connsiteY208" fmla="*/ 7385 h 10000"/>
              <a:gd name="connsiteX209" fmla="*/ 6088 w 10000"/>
              <a:gd name="connsiteY209" fmla="*/ 7019 h 10000"/>
              <a:gd name="connsiteX210" fmla="*/ 6115 w 10000"/>
              <a:gd name="connsiteY210" fmla="*/ 6789 h 10000"/>
              <a:gd name="connsiteX211" fmla="*/ 6147 w 10000"/>
              <a:gd name="connsiteY211" fmla="*/ 6634 h 10000"/>
              <a:gd name="connsiteX212" fmla="*/ 6174 w 10000"/>
              <a:gd name="connsiteY212" fmla="*/ 6534 h 10000"/>
              <a:gd name="connsiteX213" fmla="*/ 6201 w 10000"/>
              <a:gd name="connsiteY213" fmla="*/ 6472 h 10000"/>
              <a:gd name="connsiteX214" fmla="*/ 6233 w 10000"/>
              <a:gd name="connsiteY214" fmla="*/ 6441 h 10000"/>
              <a:gd name="connsiteX215" fmla="*/ 6260 w 10000"/>
              <a:gd name="connsiteY215" fmla="*/ 6435 h 10000"/>
              <a:gd name="connsiteX216" fmla="*/ 6291 w 10000"/>
              <a:gd name="connsiteY216" fmla="*/ 6460 h 10000"/>
              <a:gd name="connsiteX217" fmla="*/ 6318 w 10000"/>
              <a:gd name="connsiteY217" fmla="*/ 6516 h 10000"/>
              <a:gd name="connsiteX218" fmla="*/ 6345 w 10000"/>
              <a:gd name="connsiteY218" fmla="*/ 6609 h 10000"/>
              <a:gd name="connsiteX219" fmla="*/ 6372 w 10000"/>
              <a:gd name="connsiteY219" fmla="*/ 6733 h 10000"/>
              <a:gd name="connsiteX220" fmla="*/ 6404 w 10000"/>
              <a:gd name="connsiteY220" fmla="*/ 6919 h 10000"/>
              <a:gd name="connsiteX221" fmla="*/ 6431 w 10000"/>
              <a:gd name="connsiteY221" fmla="*/ 7186 h 10000"/>
              <a:gd name="connsiteX222" fmla="*/ 6462 w 10000"/>
              <a:gd name="connsiteY222" fmla="*/ 7596 h 10000"/>
              <a:gd name="connsiteX223" fmla="*/ 6489 w 10000"/>
              <a:gd name="connsiteY223" fmla="*/ 8466 h 10000"/>
              <a:gd name="connsiteX224" fmla="*/ 6516 w 10000"/>
              <a:gd name="connsiteY224" fmla="*/ 8801 h 10000"/>
              <a:gd name="connsiteX225" fmla="*/ 6548 w 10000"/>
              <a:gd name="connsiteY225" fmla="*/ 7714 h 10000"/>
              <a:gd name="connsiteX226" fmla="*/ 6575 w 10000"/>
              <a:gd name="connsiteY226" fmla="*/ 7261 h 10000"/>
              <a:gd name="connsiteX227" fmla="*/ 6607 w 10000"/>
              <a:gd name="connsiteY227" fmla="*/ 6981 h 10000"/>
              <a:gd name="connsiteX228" fmla="*/ 6634 w 10000"/>
              <a:gd name="connsiteY228" fmla="*/ 6795 h 10000"/>
              <a:gd name="connsiteX229" fmla="*/ 6661 w 10000"/>
              <a:gd name="connsiteY229" fmla="*/ 6658 h 10000"/>
              <a:gd name="connsiteX230" fmla="*/ 6692 w 10000"/>
              <a:gd name="connsiteY230" fmla="*/ 6559 h 10000"/>
              <a:gd name="connsiteX231" fmla="*/ 6719 w 10000"/>
              <a:gd name="connsiteY231" fmla="*/ 6497 h 10000"/>
              <a:gd name="connsiteX232" fmla="*/ 6751 w 10000"/>
              <a:gd name="connsiteY232" fmla="*/ 6460 h 10000"/>
              <a:gd name="connsiteX233" fmla="*/ 6778 w 10000"/>
              <a:gd name="connsiteY233" fmla="*/ 6453 h 10000"/>
              <a:gd name="connsiteX234" fmla="*/ 6805 w 10000"/>
              <a:gd name="connsiteY234" fmla="*/ 6460 h 10000"/>
              <a:gd name="connsiteX235" fmla="*/ 6836 w 10000"/>
              <a:gd name="connsiteY235" fmla="*/ 6503 h 10000"/>
              <a:gd name="connsiteX236" fmla="*/ 6863 w 10000"/>
              <a:gd name="connsiteY236" fmla="*/ 6565 h 10000"/>
              <a:gd name="connsiteX237" fmla="*/ 6890 w 10000"/>
              <a:gd name="connsiteY237" fmla="*/ 6658 h 10000"/>
              <a:gd name="connsiteX238" fmla="*/ 6922 w 10000"/>
              <a:gd name="connsiteY238" fmla="*/ 6789 h 10000"/>
              <a:gd name="connsiteX239" fmla="*/ 6949 w 10000"/>
              <a:gd name="connsiteY239" fmla="*/ 6975 h 10000"/>
              <a:gd name="connsiteX240" fmla="*/ 6981 w 10000"/>
              <a:gd name="connsiteY240" fmla="*/ 7236 h 10000"/>
              <a:gd name="connsiteX241" fmla="*/ 7008 w 10000"/>
              <a:gd name="connsiteY241" fmla="*/ 7634 h 10000"/>
              <a:gd name="connsiteX242" fmla="*/ 7035 w 10000"/>
              <a:gd name="connsiteY242" fmla="*/ 8460 h 10000"/>
              <a:gd name="connsiteX243" fmla="*/ 7066 w 10000"/>
              <a:gd name="connsiteY243" fmla="*/ 8969 h 10000"/>
              <a:gd name="connsiteX244" fmla="*/ 7093 w 10000"/>
              <a:gd name="connsiteY244" fmla="*/ 7801 h 10000"/>
              <a:gd name="connsiteX245" fmla="*/ 7125 w 10000"/>
              <a:gd name="connsiteY245" fmla="*/ 7329 h 10000"/>
              <a:gd name="connsiteX246" fmla="*/ 7152 w 10000"/>
              <a:gd name="connsiteY246" fmla="*/ 7037 h 10000"/>
              <a:gd name="connsiteX247" fmla="*/ 7179 w 10000"/>
              <a:gd name="connsiteY247" fmla="*/ 6839 h 10000"/>
              <a:gd name="connsiteX248" fmla="*/ 7210 w 10000"/>
              <a:gd name="connsiteY248" fmla="*/ 6696 h 10000"/>
              <a:gd name="connsiteX249" fmla="*/ 7237 w 10000"/>
              <a:gd name="connsiteY249" fmla="*/ 6590 h 10000"/>
              <a:gd name="connsiteX250" fmla="*/ 7269 w 10000"/>
              <a:gd name="connsiteY250" fmla="*/ 6516 h 10000"/>
              <a:gd name="connsiteX251" fmla="*/ 7296 w 10000"/>
              <a:gd name="connsiteY251" fmla="*/ 6472 h 10000"/>
              <a:gd name="connsiteX252" fmla="*/ 7323 w 10000"/>
              <a:gd name="connsiteY252" fmla="*/ 6447 h 10000"/>
              <a:gd name="connsiteX253" fmla="*/ 7350 w 10000"/>
              <a:gd name="connsiteY253" fmla="*/ 6447 h 10000"/>
              <a:gd name="connsiteX254" fmla="*/ 7382 w 10000"/>
              <a:gd name="connsiteY254" fmla="*/ 6466 h 10000"/>
              <a:gd name="connsiteX255" fmla="*/ 7409 w 10000"/>
              <a:gd name="connsiteY255" fmla="*/ 6509 h 10000"/>
              <a:gd name="connsiteX256" fmla="*/ 7440 w 10000"/>
              <a:gd name="connsiteY256" fmla="*/ 6578 h 10000"/>
              <a:gd name="connsiteX257" fmla="*/ 7467 w 10000"/>
              <a:gd name="connsiteY257" fmla="*/ 6677 h 10000"/>
              <a:gd name="connsiteX258" fmla="*/ 7494 w 10000"/>
              <a:gd name="connsiteY258" fmla="*/ 6814 h 10000"/>
              <a:gd name="connsiteX259" fmla="*/ 7526 w 10000"/>
              <a:gd name="connsiteY259" fmla="*/ 7006 h 10000"/>
              <a:gd name="connsiteX260" fmla="*/ 7553 w 10000"/>
              <a:gd name="connsiteY260" fmla="*/ 7273 h 10000"/>
              <a:gd name="connsiteX261" fmla="*/ 7584 w 10000"/>
              <a:gd name="connsiteY261" fmla="*/ 7696 h 10000"/>
              <a:gd name="connsiteX262" fmla="*/ 7612 w 10000"/>
              <a:gd name="connsiteY262" fmla="*/ 8584 h 10000"/>
              <a:gd name="connsiteX263" fmla="*/ 7639 w 10000"/>
              <a:gd name="connsiteY263" fmla="*/ 8814 h 10000"/>
              <a:gd name="connsiteX264" fmla="*/ 7670 w 10000"/>
              <a:gd name="connsiteY264" fmla="*/ 7770 h 10000"/>
              <a:gd name="connsiteX265" fmla="*/ 7697 w 10000"/>
              <a:gd name="connsiteY265" fmla="*/ 7317 h 10000"/>
              <a:gd name="connsiteX266" fmla="*/ 7729 w 10000"/>
              <a:gd name="connsiteY266" fmla="*/ 7031 h 10000"/>
              <a:gd name="connsiteX267" fmla="*/ 7756 w 10000"/>
              <a:gd name="connsiteY267" fmla="*/ 6839 h 10000"/>
              <a:gd name="connsiteX268" fmla="*/ 7783 w 10000"/>
              <a:gd name="connsiteY268" fmla="*/ 6696 h 10000"/>
              <a:gd name="connsiteX269" fmla="*/ 7810 w 10000"/>
              <a:gd name="connsiteY269" fmla="*/ 6590 h 10000"/>
              <a:gd name="connsiteX270" fmla="*/ 7841 w 10000"/>
              <a:gd name="connsiteY270" fmla="*/ 6522 h 10000"/>
              <a:gd name="connsiteX271" fmla="*/ 7868 w 10000"/>
              <a:gd name="connsiteY271" fmla="*/ 6472 h 10000"/>
              <a:gd name="connsiteX272" fmla="*/ 7900 w 10000"/>
              <a:gd name="connsiteY272" fmla="*/ 6447 h 10000"/>
              <a:gd name="connsiteX273" fmla="*/ 7927 w 10000"/>
              <a:gd name="connsiteY273" fmla="*/ 6447 h 10000"/>
              <a:gd name="connsiteX274" fmla="*/ 7954 w 10000"/>
              <a:gd name="connsiteY274" fmla="*/ 6466 h 10000"/>
              <a:gd name="connsiteX275" fmla="*/ 7986 w 10000"/>
              <a:gd name="connsiteY275" fmla="*/ 6509 h 10000"/>
              <a:gd name="connsiteX276" fmla="*/ 8013 w 10000"/>
              <a:gd name="connsiteY276" fmla="*/ 6578 h 10000"/>
              <a:gd name="connsiteX277" fmla="*/ 8044 w 10000"/>
              <a:gd name="connsiteY277" fmla="*/ 6683 h 10000"/>
              <a:gd name="connsiteX278" fmla="*/ 8071 w 10000"/>
              <a:gd name="connsiteY278" fmla="*/ 6820 h 10000"/>
              <a:gd name="connsiteX279" fmla="*/ 8098 w 10000"/>
              <a:gd name="connsiteY279" fmla="*/ 7006 h 10000"/>
              <a:gd name="connsiteX280" fmla="*/ 8130 w 10000"/>
              <a:gd name="connsiteY280" fmla="*/ 7280 h 10000"/>
              <a:gd name="connsiteX281" fmla="*/ 8157 w 10000"/>
              <a:gd name="connsiteY281" fmla="*/ 7714 h 10000"/>
              <a:gd name="connsiteX282" fmla="*/ 8188 w 10000"/>
              <a:gd name="connsiteY282" fmla="*/ 8671 h 10000"/>
              <a:gd name="connsiteX283" fmla="*/ 8215 w 10000"/>
              <a:gd name="connsiteY283" fmla="*/ 8696 h 10000"/>
              <a:gd name="connsiteX284" fmla="*/ 8242 w 10000"/>
              <a:gd name="connsiteY284" fmla="*/ 7720 h 10000"/>
              <a:gd name="connsiteX285" fmla="*/ 8274 w 10000"/>
              <a:gd name="connsiteY285" fmla="*/ 7286 h 10000"/>
              <a:gd name="connsiteX286" fmla="*/ 8301 w 10000"/>
              <a:gd name="connsiteY286" fmla="*/ 7006 h 10000"/>
              <a:gd name="connsiteX287" fmla="*/ 8328 w 10000"/>
              <a:gd name="connsiteY287" fmla="*/ 6820 h 10000"/>
              <a:gd name="connsiteX288" fmla="*/ 8360 w 10000"/>
              <a:gd name="connsiteY288" fmla="*/ 6683 h 10000"/>
              <a:gd name="connsiteX289" fmla="*/ 8387 w 10000"/>
              <a:gd name="connsiteY289" fmla="*/ 6584 h 10000"/>
              <a:gd name="connsiteX290" fmla="*/ 8418 w 10000"/>
              <a:gd name="connsiteY290" fmla="*/ 6516 h 10000"/>
              <a:gd name="connsiteX291" fmla="*/ 8445 w 10000"/>
              <a:gd name="connsiteY291" fmla="*/ 6472 h 10000"/>
              <a:gd name="connsiteX292" fmla="*/ 8472 w 10000"/>
              <a:gd name="connsiteY292" fmla="*/ 6453 h 10000"/>
              <a:gd name="connsiteX293" fmla="*/ 8504 w 10000"/>
              <a:gd name="connsiteY293" fmla="*/ 6460 h 10000"/>
              <a:gd name="connsiteX294" fmla="*/ 8531 w 10000"/>
              <a:gd name="connsiteY294" fmla="*/ 6491 h 10000"/>
              <a:gd name="connsiteX295" fmla="*/ 8562 w 10000"/>
              <a:gd name="connsiteY295" fmla="*/ 6553 h 10000"/>
              <a:gd name="connsiteX296" fmla="*/ 8589 w 10000"/>
              <a:gd name="connsiteY296" fmla="*/ 6640 h 10000"/>
              <a:gd name="connsiteX297" fmla="*/ 8616 w 10000"/>
              <a:gd name="connsiteY297" fmla="*/ 6770 h 10000"/>
              <a:gd name="connsiteX298" fmla="*/ 8648 w 10000"/>
              <a:gd name="connsiteY298" fmla="*/ 6944 h 10000"/>
              <a:gd name="connsiteX299" fmla="*/ 8675 w 10000"/>
              <a:gd name="connsiteY299" fmla="*/ 7205 h 10000"/>
              <a:gd name="connsiteX300" fmla="*/ 8707 w 10000"/>
              <a:gd name="connsiteY300" fmla="*/ 7615 h 10000"/>
              <a:gd name="connsiteX301" fmla="*/ 8734 w 10000"/>
              <a:gd name="connsiteY301" fmla="*/ 8460 h 10000"/>
              <a:gd name="connsiteX302" fmla="*/ 8761 w 10000"/>
              <a:gd name="connsiteY302" fmla="*/ 8839 h 10000"/>
              <a:gd name="connsiteX303" fmla="*/ 8788 w 10000"/>
              <a:gd name="connsiteY303" fmla="*/ 7733 h 10000"/>
              <a:gd name="connsiteX304" fmla="*/ 8819 w 10000"/>
              <a:gd name="connsiteY304" fmla="*/ 7267 h 10000"/>
              <a:gd name="connsiteX305" fmla="*/ 8851 w 10000"/>
              <a:gd name="connsiteY305" fmla="*/ 6981 h 10000"/>
              <a:gd name="connsiteX306" fmla="*/ 8878 w 10000"/>
              <a:gd name="connsiteY306" fmla="*/ 6783 h 10000"/>
              <a:gd name="connsiteX307" fmla="*/ 8905 w 10000"/>
              <a:gd name="connsiteY307" fmla="*/ 6646 h 10000"/>
              <a:gd name="connsiteX308" fmla="*/ 8932 w 10000"/>
              <a:gd name="connsiteY308" fmla="*/ 6547 h 10000"/>
              <a:gd name="connsiteX309" fmla="*/ 8963 w 10000"/>
              <a:gd name="connsiteY309" fmla="*/ 6484 h 10000"/>
              <a:gd name="connsiteX310" fmla="*/ 8991 w 10000"/>
              <a:gd name="connsiteY310" fmla="*/ 6453 h 10000"/>
              <a:gd name="connsiteX311" fmla="*/ 9022 w 10000"/>
              <a:gd name="connsiteY311" fmla="*/ 6447 h 10000"/>
              <a:gd name="connsiteX312" fmla="*/ 9049 w 10000"/>
              <a:gd name="connsiteY312" fmla="*/ 6472 h 10000"/>
              <a:gd name="connsiteX313" fmla="*/ 9076 w 10000"/>
              <a:gd name="connsiteY313" fmla="*/ 6528 h 10000"/>
              <a:gd name="connsiteX314" fmla="*/ 9108 w 10000"/>
              <a:gd name="connsiteY314" fmla="*/ 6621 h 10000"/>
              <a:gd name="connsiteX315" fmla="*/ 9135 w 10000"/>
              <a:gd name="connsiteY315" fmla="*/ 6758 h 10000"/>
              <a:gd name="connsiteX316" fmla="*/ 9166 w 10000"/>
              <a:gd name="connsiteY316" fmla="*/ 6957 h 10000"/>
              <a:gd name="connsiteX317" fmla="*/ 9193 w 10000"/>
              <a:gd name="connsiteY317" fmla="*/ 7267 h 10000"/>
              <a:gd name="connsiteX318" fmla="*/ 9220 w 10000"/>
              <a:gd name="connsiteY318" fmla="*/ 7814 h 10000"/>
              <a:gd name="connsiteX319" fmla="*/ 9252 w 10000"/>
              <a:gd name="connsiteY319" fmla="*/ 9863 h 10000"/>
              <a:gd name="connsiteX320" fmla="*/ 9279 w 10000"/>
              <a:gd name="connsiteY320" fmla="*/ 7988 h 10000"/>
              <a:gd name="connsiteX321" fmla="*/ 9306 w 10000"/>
              <a:gd name="connsiteY321" fmla="*/ 7335 h 10000"/>
              <a:gd name="connsiteX322" fmla="*/ 9338 w 10000"/>
              <a:gd name="connsiteY322" fmla="*/ 6988 h 10000"/>
              <a:gd name="connsiteX323" fmla="*/ 9365 w 10000"/>
              <a:gd name="connsiteY323" fmla="*/ 6758 h 10000"/>
              <a:gd name="connsiteX324" fmla="*/ 9396 w 10000"/>
              <a:gd name="connsiteY324" fmla="*/ 6602 h 10000"/>
              <a:gd name="connsiteX325" fmla="*/ 9423 w 10000"/>
              <a:gd name="connsiteY325" fmla="*/ 6503 h 10000"/>
              <a:gd name="connsiteX326" fmla="*/ 9450 w 10000"/>
              <a:gd name="connsiteY326" fmla="*/ 6447 h 10000"/>
              <a:gd name="connsiteX327" fmla="*/ 9482 w 10000"/>
              <a:gd name="connsiteY327" fmla="*/ 6435 h 10000"/>
              <a:gd name="connsiteX328" fmla="*/ 9509 w 10000"/>
              <a:gd name="connsiteY328" fmla="*/ 6460 h 10000"/>
              <a:gd name="connsiteX329" fmla="*/ 9540 w 10000"/>
              <a:gd name="connsiteY329" fmla="*/ 6534 h 10000"/>
              <a:gd name="connsiteX330" fmla="*/ 9567 w 10000"/>
              <a:gd name="connsiteY330" fmla="*/ 6665 h 10000"/>
              <a:gd name="connsiteX331" fmla="*/ 9594 w 10000"/>
              <a:gd name="connsiteY331" fmla="*/ 6882 h 10000"/>
              <a:gd name="connsiteX332" fmla="*/ 9626 w 10000"/>
              <a:gd name="connsiteY332" fmla="*/ 7242 h 10000"/>
              <a:gd name="connsiteX333" fmla="*/ 9653 w 10000"/>
              <a:gd name="connsiteY333" fmla="*/ 7981 h 10000"/>
              <a:gd name="connsiteX334" fmla="*/ 9680 w 10000"/>
              <a:gd name="connsiteY334" fmla="*/ 8820 h 10000"/>
              <a:gd name="connsiteX335" fmla="*/ 9712 w 10000"/>
              <a:gd name="connsiteY335" fmla="*/ 7484 h 10000"/>
              <a:gd name="connsiteX336" fmla="*/ 9739 w 10000"/>
              <a:gd name="connsiteY336" fmla="*/ 7012 h 10000"/>
              <a:gd name="connsiteX337" fmla="*/ 9766 w 10000"/>
              <a:gd name="connsiteY337" fmla="*/ 6758 h 10000"/>
              <a:gd name="connsiteX338" fmla="*/ 9797 w 10000"/>
              <a:gd name="connsiteY338" fmla="*/ 6615 h 10000"/>
              <a:gd name="connsiteX339" fmla="*/ 9824 w 10000"/>
              <a:gd name="connsiteY339" fmla="*/ 6559 h 10000"/>
              <a:gd name="connsiteX340" fmla="*/ 9856 w 10000"/>
              <a:gd name="connsiteY340" fmla="*/ 6590 h 10000"/>
              <a:gd name="connsiteX341" fmla="*/ 9883 w 10000"/>
              <a:gd name="connsiteY341" fmla="*/ 6708 h 10000"/>
              <a:gd name="connsiteX342" fmla="*/ 9910 w 10000"/>
              <a:gd name="connsiteY342" fmla="*/ 6950 h 10000"/>
              <a:gd name="connsiteX343" fmla="*/ 9941 w 10000"/>
              <a:gd name="connsiteY343" fmla="*/ 7404 h 10000"/>
              <a:gd name="connsiteX344" fmla="*/ 9968 w 10000"/>
              <a:gd name="connsiteY344" fmla="*/ 8516 h 10000"/>
              <a:gd name="connsiteX345" fmla="*/ 10000 w 10000"/>
              <a:gd name="connsiteY34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096 w 10000"/>
              <a:gd name="connsiteY104" fmla="*/ 1565 h 10000"/>
              <a:gd name="connsiteX105" fmla="*/ 3128 w 10000"/>
              <a:gd name="connsiteY105" fmla="*/ 1286 h 10000"/>
              <a:gd name="connsiteX106" fmla="*/ 3155 w 10000"/>
              <a:gd name="connsiteY106" fmla="*/ 1075 h 10000"/>
              <a:gd name="connsiteX107" fmla="*/ 3182 w 10000"/>
              <a:gd name="connsiteY107" fmla="*/ 907 h 10000"/>
              <a:gd name="connsiteX108" fmla="*/ 3213 w 10000"/>
              <a:gd name="connsiteY108" fmla="*/ 770 h 10000"/>
              <a:gd name="connsiteX109" fmla="*/ 3240 w 10000"/>
              <a:gd name="connsiteY109" fmla="*/ 658 h 10000"/>
              <a:gd name="connsiteX110" fmla="*/ 3267 w 10000"/>
              <a:gd name="connsiteY110" fmla="*/ 559 h 10000"/>
              <a:gd name="connsiteX111" fmla="*/ 3299 w 10000"/>
              <a:gd name="connsiteY111" fmla="*/ 478 h 10000"/>
              <a:gd name="connsiteX112" fmla="*/ 3326 w 10000"/>
              <a:gd name="connsiteY112" fmla="*/ 404 h 10000"/>
              <a:gd name="connsiteX113" fmla="*/ 3357 w 10000"/>
              <a:gd name="connsiteY113" fmla="*/ 335 h 10000"/>
              <a:gd name="connsiteX114" fmla="*/ 3384 w 10000"/>
              <a:gd name="connsiteY114" fmla="*/ 280 h 10000"/>
              <a:gd name="connsiteX115" fmla="*/ 3411 w 10000"/>
              <a:gd name="connsiteY115" fmla="*/ 230 h 10000"/>
              <a:gd name="connsiteX116" fmla="*/ 3443 w 10000"/>
              <a:gd name="connsiteY116" fmla="*/ 186 h 10000"/>
              <a:gd name="connsiteX117" fmla="*/ 3470 w 10000"/>
              <a:gd name="connsiteY117" fmla="*/ 149 h 10000"/>
              <a:gd name="connsiteX118" fmla="*/ 3497 w 10000"/>
              <a:gd name="connsiteY118" fmla="*/ 118 h 10000"/>
              <a:gd name="connsiteX119" fmla="*/ 3529 w 10000"/>
              <a:gd name="connsiteY119" fmla="*/ 87 h 10000"/>
              <a:gd name="connsiteX120" fmla="*/ 3556 w 10000"/>
              <a:gd name="connsiteY120" fmla="*/ 68 h 10000"/>
              <a:gd name="connsiteX121" fmla="*/ 3587 w 10000"/>
              <a:gd name="connsiteY121" fmla="*/ 43 h 10000"/>
              <a:gd name="connsiteX122" fmla="*/ 3614 w 10000"/>
              <a:gd name="connsiteY122" fmla="*/ 31 h 10000"/>
              <a:gd name="connsiteX123" fmla="*/ 3641 w 10000"/>
              <a:gd name="connsiteY123" fmla="*/ 19 h 10000"/>
              <a:gd name="connsiteX124" fmla="*/ 3673 w 10000"/>
              <a:gd name="connsiteY124" fmla="*/ 6 h 10000"/>
              <a:gd name="connsiteX125" fmla="*/ 3700 w 10000"/>
              <a:gd name="connsiteY125" fmla="*/ 6 h 10000"/>
              <a:gd name="connsiteX126" fmla="*/ 3731 w 10000"/>
              <a:gd name="connsiteY126" fmla="*/ 0 h 10000"/>
              <a:gd name="connsiteX127" fmla="*/ 3758 w 10000"/>
              <a:gd name="connsiteY127" fmla="*/ 0 h 10000"/>
              <a:gd name="connsiteX128" fmla="*/ 3785 w 10000"/>
              <a:gd name="connsiteY128" fmla="*/ 6 h 10000"/>
              <a:gd name="connsiteX129" fmla="*/ 3817 w 10000"/>
              <a:gd name="connsiteY129" fmla="*/ 12 h 10000"/>
              <a:gd name="connsiteX130" fmla="*/ 3844 w 10000"/>
              <a:gd name="connsiteY130" fmla="*/ 19 h 10000"/>
              <a:gd name="connsiteX131" fmla="*/ 3876 w 10000"/>
              <a:gd name="connsiteY131" fmla="*/ 31 h 10000"/>
              <a:gd name="connsiteX132" fmla="*/ 3903 w 10000"/>
              <a:gd name="connsiteY132" fmla="*/ 43 h 10000"/>
              <a:gd name="connsiteX133" fmla="*/ 3930 w 10000"/>
              <a:gd name="connsiteY133" fmla="*/ 62 h 10000"/>
              <a:gd name="connsiteX134" fmla="*/ 3957 w 10000"/>
              <a:gd name="connsiteY134" fmla="*/ 81 h 10000"/>
              <a:gd name="connsiteX135" fmla="*/ 3988 w 10000"/>
              <a:gd name="connsiteY135" fmla="*/ 106 h 10000"/>
              <a:gd name="connsiteX136" fmla="*/ 4015 w 10000"/>
              <a:gd name="connsiteY136" fmla="*/ 130 h 10000"/>
              <a:gd name="connsiteX137" fmla="*/ 4047 w 10000"/>
              <a:gd name="connsiteY137" fmla="*/ 155 h 10000"/>
              <a:gd name="connsiteX138" fmla="*/ 4074 w 10000"/>
              <a:gd name="connsiteY138" fmla="*/ 186 h 10000"/>
              <a:gd name="connsiteX139" fmla="*/ 4101 w 10000"/>
              <a:gd name="connsiteY139" fmla="*/ 217 h 10000"/>
              <a:gd name="connsiteX140" fmla="*/ 4132 w 10000"/>
              <a:gd name="connsiteY140" fmla="*/ 255 h 10000"/>
              <a:gd name="connsiteX141" fmla="*/ 4160 w 10000"/>
              <a:gd name="connsiteY141" fmla="*/ 292 h 10000"/>
              <a:gd name="connsiteX142" fmla="*/ 4191 w 10000"/>
              <a:gd name="connsiteY142" fmla="*/ 329 h 10000"/>
              <a:gd name="connsiteX143" fmla="*/ 4218 w 10000"/>
              <a:gd name="connsiteY143" fmla="*/ 373 h 10000"/>
              <a:gd name="connsiteX144" fmla="*/ 4245 w 10000"/>
              <a:gd name="connsiteY144" fmla="*/ 422 h 10000"/>
              <a:gd name="connsiteX145" fmla="*/ 4277 w 10000"/>
              <a:gd name="connsiteY145" fmla="*/ 466 h 10000"/>
              <a:gd name="connsiteX146" fmla="*/ 4304 w 10000"/>
              <a:gd name="connsiteY146" fmla="*/ 522 h 10000"/>
              <a:gd name="connsiteX147" fmla="*/ 4335 w 10000"/>
              <a:gd name="connsiteY147" fmla="*/ 571 h 10000"/>
              <a:gd name="connsiteX148" fmla="*/ 4362 w 10000"/>
              <a:gd name="connsiteY148" fmla="*/ 634 h 10000"/>
              <a:gd name="connsiteX149" fmla="*/ 4389 w 10000"/>
              <a:gd name="connsiteY149" fmla="*/ 689 h 10000"/>
              <a:gd name="connsiteX150" fmla="*/ 4421 w 10000"/>
              <a:gd name="connsiteY150" fmla="*/ 752 h 10000"/>
              <a:gd name="connsiteX151" fmla="*/ 4448 w 10000"/>
              <a:gd name="connsiteY151" fmla="*/ 820 h 10000"/>
              <a:gd name="connsiteX152" fmla="*/ 4475 w 10000"/>
              <a:gd name="connsiteY152" fmla="*/ 888 h 10000"/>
              <a:gd name="connsiteX153" fmla="*/ 4507 w 10000"/>
              <a:gd name="connsiteY153" fmla="*/ 957 h 10000"/>
              <a:gd name="connsiteX154" fmla="*/ 4534 w 10000"/>
              <a:gd name="connsiteY154" fmla="*/ 1037 h 10000"/>
              <a:gd name="connsiteX155" fmla="*/ 4565 w 10000"/>
              <a:gd name="connsiteY155" fmla="*/ 1118 h 10000"/>
              <a:gd name="connsiteX156" fmla="*/ 4592 w 10000"/>
              <a:gd name="connsiteY156" fmla="*/ 1199 h 10000"/>
              <a:gd name="connsiteX157" fmla="*/ 4619 w 10000"/>
              <a:gd name="connsiteY157" fmla="*/ 1286 h 10000"/>
              <a:gd name="connsiteX158" fmla="*/ 4651 w 10000"/>
              <a:gd name="connsiteY158" fmla="*/ 1373 h 10000"/>
              <a:gd name="connsiteX159" fmla="*/ 4678 w 10000"/>
              <a:gd name="connsiteY159" fmla="*/ 1472 h 10000"/>
              <a:gd name="connsiteX160" fmla="*/ 4709 w 10000"/>
              <a:gd name="connsiteY160" fmla="*/ 1565 h 10000"/>
              <a:gd name="connsiteX161" fmla="*/ 4736 w 10000"/>
              <a:gd name="connsiteY161" fmla="*/ 1671 h 10000"/>
              <a:gd name="connsiteX162" fmla="*/ 4763 w 10000"/>
              <a:gd name="connsiteY162" fmla="*/ 1776 h 10000"/>
              <a:gd name="connsiteX163" fmla="*/ 4795 w 10000"/>
              <a:gd name="connsiteY163" fmla="*/ 1894 h 10000"/>
              <a:gd name="connsiteX164" fmla="*/ 4822 w 10000"/>
              <a:gd name="connsiteY164" fmla="*/ 2012 h 10000"/>
              <a:gd name="connsiteX165" fmla="*/ 4854 w 10000"/>
              <a:gd name="connsiteY165" fmla="*/ 2137 h 10000"/>
              <a:gd name="connsiteX166" fmla="*/ 4881 w 10000"/>
              <a:gd name="connsiteY166" fmla="*/ 2267 h 10000"/>
              <a:gd name="connsiteX167" fmla="*/ 4908 w 10000"/>
              <a:gd name="connsiteY167" fmla="*/ 2404 h 10000"/>
              <a:gd name="connsiteX168" fmla="*/ 4935 w 10000"/>
              <a:gd name="connsiteY168" fmla="*/ 2553 h 10000"/>
              <a:gd name="connsiteX169" fmla="*/ 4966 w 10000"/>
              <a:gd name="connsiteY169" fmla="*/ 2708 h 10000"/>
              <a:gd name="connsiteX170" fmla="*/ 4993 w 10000"/>
              <a:gd name="connsiteY170" fmla="*/ 2870 h 10000"/>
              <a:gd name="connsiteX171" fmla="*/ 5025 w 10000"/>
              <a:gd name="connsiteY171" fmla="*/ 3043 h 10000"/>
              <a:gd name="connsiteX172" fmla="*/ 5052 w 10000"/>
              <a:gd name="connsiteY172" fmla="*/ 3230 h 10000"/>
              <a:gd name="connsiteX173" fmla="*/ 5079 w 10000"/>
              <a:gd name="connsiteY173" fmla="*/ 3429 h 10000"/>
              <a:gd name="connsiteX174" fmla="*/ 5110 w 10000"/>
              <a:gd name="connsiteY174" fmla="*/ 3646 h 10000"/>
              <a:gd name="connsiteX175" fmla="*/ 5137 w 10000"/>
              <a:gd name="connsiteY175" fmla="*/ 3882 h 10000"/>
              <a:gd name="connsiteX176" fmla="*/ 5169 w 10000"/>
              <a:gd name="connsiteY176" fmla="*/ 4143 h 10000"/>
              <a:gd name="connsiteX177" fmla="*/ 5196 w 10000"/>
              <a:gd name="connsiteY177" fmla="*/ 4441 h 10000"/>
              <a:gd name="connsiteX178" fmla="*/ 5223 w 10000"/>
              <a:gd name="connsiteY178" fmla="*/ 4789 h 10000"/>
              <a:gd name="connsiteX179" fmla="*/ 5255 w 10000"/>
              <a:gd name="connsiteY179" fmla="*/ 5205 h 10000"/>
              <a:gd name="connsiteX180" fmla="*/ 5282 w 10000"/>
              <a:gd name="connsiteY180" fmla="*/ 5758 h 10000"/>
              <a:gd name="connsiteX181" fmla="*/ 5313 w 10000"/>
              <a:gd name="connsiteY181" fmla="*/ 6671 h 10000"/>
              <a:gd name="connsiteX182" fmla="*/ 5340 w 10000"/>
              <a:gd name="connsiteY182" fmla="*/ 7776 h 10000"/>
              <a:gd name="connsiteX183" fmla="*/ 5367 w 10000"/>
              <a:gd name="connsiteY183" fmla="*/ 6565 h 10000"/>
              <a:gd name="connsiteX184" fmla="*/ 5399 w 10000"/>
              <a:gd name="connsiteY184" fmla="*/ 6255 h 10000"/>
              <a:gd name="connsiteX185" fmla="*/ 5426 w 10000"/>
              <a:gd name="connsiteY185" fmla="*/ 6155 h 10000"/>
              <a:gd name="connsiteX186" fmla="*/ 5453 w 10000"/>
              <a:gd name="connsiteY186" fmla="*/ 6180 h 10000"/>
              <a:gd name="connsiteX187" fmla="*/ 5484 w 10000"/>
              <a:gd name="connsiteY187" fmla="*/ 6286 h 10000"/>
              <a:gd name="connsiteX188" fmla="*/ 5511 w 10000"/>
              <a:gd name="connsiteY188" fmla="*/ 6484 h 10000"/>
              <a:gd name="connsiteX189" fmla="*/ 5539 w 10000"/>
              <a:gd name="connsiteY189" fmla="*/ 6801 h 10000"/>
              <a:gd name="connsiteX190" fmla="*/ 5570 w 10000"/>
              <a:gd name="connsiteY190" fmla="*/ 7373 h 10000"/>
              <a:gd name="connsiteX191" fmla="*/ 5597 w 10000"/>
              <a:gd name="connsiteY191" fmla="*/ 9447 h 10000"/>
              <a:gd name="connsiteX192" fmla="*/ 5629 w 10000"/>
              <a:gd name="connsiteY192" fmla="*/ 7621 h 10000"/>
              <a:gd name="connsiteX193" fmla="*/ 5656 w 10000"/>
              <a:gd name="connsiteY193" fmla="*/ 7012 h 10000"/>
              <a:gd name="connsiteX194" fmla="*/ 5683 w 10000"/>
              <a:gd name="connsiteY194" fmla="*/ 6708 h 10000"/>
              <a:gd name="connsiteX195" fmla="*/ 5714 w 10000"/>
              <a:gd name="connsiteY195" fmla="*/ 6534 h 10000"/>
              <a:gd name="connsiteX196" fmla="*/ 5741 w 10000"/>
              <a:gd name="connsiteY196" fmla="*/ 6429 h 10000"/>
              <a:gd name="connsiteX197" fmla="*/ 5773 w 10000"/>
              <a:gd name="connsiteY197" fmla="*/ 6385 h 10000"/>
              <a:gd name="connsiteX198" fmla="*/ 5800 w 10000"/>
              <a:gd name="connsiteY198" fmla="*/ 6385 h 10000"/>
              <a:gd name="connsiteX199" fmla="*/ 5827 w 10000"/>
              <a:gd name="connsiteY199" fmla="*/ 6429 h 10000"/>
              <a:gd name="connsiteX200" fmla="*/ 5858 w 10000"/>
              <a:gd name="connsiteY200" fmla="*/ 6516 h 10000"/>
              <a:gd name="connsiteX201" fmla="*/ 5886 w 10000"/>
              <a:gd name="connsiteY201" fmla="*/ 6646 h 10000"/>
              <a:gd name="connsiteX202" fmla="*/ 5913 w 10000"/>
              <a:gd name="connsiteY202" fmla="*/ 6845 h 10000"/>
              <a:gd name="connsiteX203" fmla="*/ 5944 w 10000"/>
              <a:gd name="connsiteY203" fmla="*/ 7149 h 10000"/>
              <a:gd name="connsiteX204" fmla="*/ 5971 w 10000"/>
              <a:gd name="connsiteY204" fmla="*/ 7658 h 10000"/>
              <a:gd name="connsiteX205" fmla="*/ 6003 w 10000"/>
              <a:gd name="connsiteY205" fmla="*/ 9093 h 10000"/>
              <a:gd name="connsiteX206" fmla="*/ 6030 w 10000"/>
              <a:gd name="connsiteY206" fmla="*/ 8106 h 10000"/>
              <a:gd name="connsiteX207" fmla="*/ 6057 w 10000"/>
              <a:gd name="connsiteY207" fmla="*/ 7385 h 10000"/>
              <a:gd name="connsiteX208" fmla="*/ 6088 w 10000"/>
              <a:gd name="connsiteY208" fmla="*/ 7019 h 10000"/>
              <a:gd name="connsiteX209" fmla="*/ 6115 w 10000"/>
              <a:gd name="connsiteY209" fmla="*/ 6789 h 10000"/>
              <a:gd name="connsiteX210" fmla="*/ 6147 w 10000"/>
              <a:gd name="connsiteY210" fmla="*/ 6634 h 10000"/>
              <a:gd name="connsiteX211" fmla="*/ 6174 w 10000"/>
              <a:gd name="connsiteY211" fmla="*/ 6534 h 10000"/>
              <a:gd name="connsiteX212" fmla="*/ 6201 w 10000"/>
              <a:gd name="connsiteY212" fmla="*/ 6472 h 10000"/>
              <a:gd name="connsiteX213" fmla="*/ 6233 w 10000"/>
              <a:gd name="connsiteY213" fmla="*/ 6441 h 10000"/>
              <a:gd name="connsiteX214" fmla="*/ 6260 w 10000"/>
              <a:gd name="connsiteY214" fmla="*/ 6435 h 10000"/>
              <a:gd name="connsiteX215" fmla="*/ 6291 w 10000"/>
              <a:gd name="connsiteY215" fmla="*/ 6460 h 10000"/>
              <a:gd name="connsiteX216" fmla="*/ 6318 w 10000"/>
              <a:gd name="connsiteY216" fmla="*/ 6516 h 10000"/>
              <a:gd name="connsiteX217" fmla="*/ 6345 w 10000"/>
              <a:gd name="connsiteY217" fmla="*/ 6609 h 10000"/>
              <a:gd name="connsiteX218" fmla="*/ 6372 w 10000"/>
              <a:gd name="connsiteY218" fmla="*/ 6733 h 10000"/>
              <a:gd name="connsiteX219" fmla="*/ 6404 w 10000"/>
              <a:gd name="connsiteY219" fmla="*/ 6919 h 10000"/>
              <a:gd name="connsiteX220" fmla="*/ 6431 w 10000"/>
              <a:gd name="connsiteY220" fmla="*/ 7186 h 10000"/>
              <a:gd name="connsiteX221" fmla="*/ 6462 w 10000"/>
              <a:gd name="connsiteY221" fmla="*/ 7596 h 10000"/>
              <a:gd name="connsiteX222" fmla="*/ 6489 w 10000"/>
              <a:gd name="connsiteY222" fmla="*/ 8466 h 10000"/>
              <a:gd name="connsiteX223" fmla="*/ 6516 w 10000"/>
              <a:gd name="connsiteY223" fmla="*/ 8801 h 10000"/>
              <a:gd name="connsiteX224" fmla="*/ 6548 w 10000"/>
              <a:gd name="connsiteY224" fmla="*/ 7714 h 10000"/>
              <a:gd name="connsiteX225" fmla="*/ 6575 w 10000"/>
              <a:gd name="connsiteY225" fmla="*/ 7261 h 10000"/>
              <a:gd name="connsiteX226" fmla="*/ 6607 w 10000"/>
              <a:gd name="connsiteY226" fmla="*/ 6981 h 10000"/>
              <a:gd name="connsiteX227" fmla="*/ 6634 w 10000"/>
              <a:gd name="connsiteY227" fmla="*/ 6795 h 10000"/>
              <a:gd name="connsiteX228" fmla="*/ 6661 w 10000"/>
              <a:gd name="connsiteY228" fmla="*/ 6658 h 10000"/>
              <a:gd name="connsiteX229" fmla="*/ 6692 w 10000"/>
              <a:gd name="connsiteY229" fmla="*/ 6559 h 10000"/>
              <a:gd name="connsiteX230" fmla="*/ 6719 w 10000"/>
              <a:gd name="connsiteY230" fmla="*/ 6497 h 10000"/>
              <a:gd name="connsiteX231" fmla="*/ 6751 w 10000"/>
              <a:gd name="connsiteY231" fmla="*/ 6460 h 10000"/>
              <a:gd name="connsiteX232" fmla="*/ 6778 w 10000"/>
              <a:gd name="connsiteY232" fmla="*/ 6453 h 10000"/>
              <a:gd name="connsiteX233" fmla="*/ 6805 w 10000"/>
              <a:gd name="connsiteY233" fmla="*/ 6460 h 10000"/>
              <a:gd name="connsiteX234" fmla="*/ 6836 w 10000"/>
              <a:gd name="connsiteY234" fmla="*/ 6503 h 10000"/>
              <a:gd name="connsiteX235" fmla="*/ 6863 w 10000"/>
              <a:gd name="connsiteY235" fmla="*/ 6565 h 10000"/>
              <a:gd name="connsiteX236" fmla="*/ 6890 w 10000"/>
              <a:gd name="connsiteY236" fmla="*/ 6658 h 10000"/>
              <a:gd name="connsiteX237" fmla="*/ 6922 w 10000"/>
              <a:gd name="connsiteY237" fmla="*/ 6789 h 10000"/>
              <a:gd name="connsiteX238" fmla="*/ 6949 w 10000"/>
              <a:gd name="connsiteY238" fmla="*/ 6975 h 10000"/>
              <a:gd name="connsiteX239" fmla="*/ 6981 w 10000"/>
              <a:gd name="connsiteY239" fmla="*/ 7236 h 10000"/>
              <a:gd name="connsiteX240" fmla="*/ 7008 w 10000"/>
              <a:gd name="connsiteY240" fmla="*/ 7634 h 10000"/>
              <a:gd name="connsiteX241" fmla="*/ 7035 w 10000"/>
              <a:gd name="connsiteY241" fmla="*/ 8460 h 10000"/>
              <a:gd name="connsiteX242" fmla="*/ 7066 w 10000"/>
              <a:gd name="connsiteY242" fmla="*/ 8969 h 10000"/>
              <a:gd name="connsiteX243" fmla="*/ 7093 w 10000"/>
              <a:gd name="connsiteY243" fmla="*/ 7801 h 10000"/>
              <a:gd name="connsiteX244" fmla="*/ 7125 w 10000"/>
              <a:gd name="connsiteY244" fmla="*/ 7329 h 10000"/>
              <a:gd name="connsiteX245" fmla="*/ 7152 w 10000"/>
              <a:gd name="connsiteY245" fmla="*/ 7037 h 10000"/>
              <a:gd name="connsiteX246" fmla="*/ 7179 w 10000"/>
              <a:gd name="connsiteY246" fmla="*/ 6839 h 10000"/>
              <a:gd name="connsiteX247" fmla="*/ 7210 w 10000"/>
              <a:gd name="connsiteY247" fmla="*/ 6696 h 10000"/>
              <a:gd name="connsiteX248" fmla="*/ 7237 w 10000"/>
              <a:gd name="connsiteY248" fmla="*/ 6590 h 10000"/>
              <a:gd name="connsiteX249" fmla="*/ 7269 w 10000"/>
              <a:gd name="connsiteY249" fmla="*/ 6516 h 10000"/>
              <a:gd name="connsiteX250" fmla="*/ 7296 w 10000"/>
              <a:gd name="connsiteY250" fmla="*/ 6472 h 10000"/>
              <a:gd name="connsiteX251" fmla="*/ 7323 w 10000"/>
              <a:gd name="connsiteY251" fmla="*/ 6447 h 10000"/>
              <a:gd name="connsiteX252" fmla="*/ 7350 w 10000"/>
              <a:gd name="connsiteY252" fmla="*/ 6447 h 10000"/>
              <a:gd name="connsiteX253" fmla="*/ 7382 w 10000"/>
              <a:gd name="connsiteY253" fmla="*/ 6466 h 10000"/>
              <a:gd name="connsiteX254" fmla="*/ 7409 w 10000"/>
              <a:gd name="connsiteY254" fmla="*/ 6509 h 10000"/>
              <a:gd name="connsiteX255" fmla="*/ 7440 w 10000"/>
              <a:gd name="connsiteY255" fmla="*/ 6578 h 10000"/>
              <a:gd name="connsiteX256" fmla="*/ 7467 w 10000"/>
              <a:gd name="connsiteY256" fmla="*/ 6677 h 10000"/>
              <a:gd name="connsiteX257" fmla="*/ 7494 w 10000"/>
              <a:gd name="connsiteY257" fmla="*/ 6814 h 10000"/>
              <a:gd name="connsiteX258" fmla="*/ 7526 w 10000"/>
              <a:gd name="connsiteY258" fmla="*/ 7006 h 10000"/>
              <a:gd name="connsiteX259" fmla="*/ 7553 w 10000"/>
              <a:gd name="connsiteY259" fmla="*/ 7273 h 10000"/>
              <a:gd name="connsiteX260" fmla="*/ 7584 w 10000"/>
              <a:gd name="connsiteY260" fmla="*/ 7696 h 10000"/>
              <a:gd name="connsiteX261" fmla="*/ 7612 w 10000"/>
              <a:gd name="connsiteY261" fmla="*/ 8584 h 10000"/>
              <a:gd name="connsiteX262" fmla="*/ 7639 w 10000"/>
              <a:gd name="connsiteY262" fmla="*/ 8814 h 10000"/>
              <a:gd name="connsiteX263" fmla="*/ 7670 w 10000"/>
              <a:gd name="connsiteY263" fmla="*/ 7770 h 10000"/>
              <a:gd name="connsiteX264" fmla="*/ 7697 w 10000"/>
              <a:gd name="connsiteY264" fmla="*/ 7317 h 10000"/>
              <a:gd name="connsiteX265" fmla="*/ 7729 w 10000"/>
              <a:gd name="connsiteY265" fmla="*/ 7031 h 10000"/>
              <a:gd name="connsiteX266" fmla="*/ 7756 w 10000"/>
              <a:gd name="connsiteY266" fmla="*/ 6839 h 10000"/>
              <a:gd name="connsiteX267" fmla="*/ 7783 w 10000"/>
              <a:gd name="connsiteY267" fmla="*/ 6696 h 10000"/>
              <a:gd name="connsiteX268" fmla="*/ 7810 w 10000"/>
              <a:gd name="connsiteY268" fmla="*/ 6590 h 10000"/>
              <a:gd name="connsiteX269" fmla="*/ 7841 w 10000"/>
              <a:gd name="connsiteY269" fmla="*/ 6522 h 10000"/>
              <a:gd name="connsiteX270" fmla="*/ 7868 w 10000"/>
              <a:gd name="connsiteY270" fmla="*/ 6472 h 10000"/>
              <a:gd name="connsiteX271" fmla="*/ 7900 w 10000"/>
              <a:gd name="connsiteY271" fmla="*/ 6447 h 10000"/>
              <a:gd name="connsiteX272" fmla="*/ 7927 w 10000"/>
              <a:gd name="connsiteY272" fmla="*/ 6447 h 10000"/>
              <a:gd name="connsiteX273" fmla="*/ 7954 w 10000"/>
              <a:gd name="connsiteY273" fmla="*/ 6466 h 10000"/>
              <a:gd name="connsiteX274" fmla="*/ 7986 w 10000"/>
              <a:gd name="connsiteY274" fmla="*/ 6509 h 10000"/>
              <a:gd name="connsiteX275" fmla="*/ 8013 w 10000"/>
              <a:gd name="connsiteY275" fmla="*/ 6578 h 10000"/>
              <a:gd name="connsiteX276" fmla="*/ 8044 w 10000"/>
              <a:gd name="connsiteY276" fmla="*/ 6683 h 10000"/>
              <a:gd name="connsiteX277" fmla="*/ 8071 w 10000"/>
              <a:gd name="connsiteY277" fmla="*/ 6820 h 10000"/>
              <a:gd name="connsiteX278" fmla="*/ 8098 w 10000"/>
              <a:gd name="connsiteY278" fmla="*/ 7006 h 10000"/>
              <a:gd name="connsiteX279" fmla="*/ 8130 w 10000"/>
              <a:gd name="connsiteY279" fmla="*/ 7280 h 10000"/>
              <a:gd name="connsiteX280" fmla="*/ 8157 w 10000"/>
              <a:gd name="connsiteY280" fmla="*/ 7714 h 10000"/>
              <a:gd name="connsiteX281" fmla="*/ 8188 w 10000"/>
              <a:gd name="connsiteY281" fmla="*/ 8671 h 10000"/>
              <a:gd name="connsiteX282" fmla="*/ 8215 w 10000"/>
              <a:gd name="connsiteY282" fmla="*/ 8696 h 10000"/>
              <a:gd name="connsiteX283" fmla="*/ 8242 w 10000"/>
              <a:gd name="connsiteY283" fmla="*/ 7720 h 10000"/>
              <a:gd name="connsiteX284" fmla="*/ 8274 w 10000"/>
              <a:gd name="connsiteY284" fmla="*/ 7286 h 10000"/>
              <a:gd name="connsiteX285" fmla="*/ 8301 w 10000"/>
              <a:gd name="connsiteY285" fmla="*/ 7006 h 10000"/>
              <a:gd name="connsiteX286" fmla="*/ 8328 w 10000"/>
              <a:gd name="connsiteY286" fmla="*/ 6820 h 10000"/>
              <a:gd name="connsiteX287" fmla="*/ 8360 w 10000"/>
              <a:gd name="connsiteY287" fmla="*/ 6683 h 10000"/>
              <a:gd name="connsiteX288" fmla="*/ 8387 w 10000"/>
              <a:gd name="connsiteY288" fmla="*/ 6584 h 10000"/>
              <a:gd name="connsiteX289" fmla="*/ 8418 w 10000"/>
              <a:gd name="connsiteY289" fmla="*/ 6516 h 10000"/>
              <a:gd name="connsiteX290" fmla="*/ 8445 w 10000"/>
              <a:gd name="connsiteY290" fmla="*/ 6472 h 10000"/>
              <a:gd name="connsiteX291" fmla="*/ 8472 w 10000"/>
              <a:gd name="connsiteY291" fmla="*/ 6453 h 10000"/>
              <a:gd name="connsiteX292" fmla="*/ 8504 w 10000"/>
              <a:gd name="connsiteY292" fmla="*/ 6460 h 10000"/>
              <a:gd name="connsiteX293" fmla="*/ 8531 w 10000"/>
              <a:gd name="connsiteY293" fmla="*/ 6491 h 10000"/>
              <a:gd name="connsiteX294" fmla="*/ 8562 w 10000"/>
              <a:gd name="connsiteY294" fmla="*/ 6553 h 10000"/>
              <a:gd name="connsiteX295" fmla="*/ 8589 w 10000"/>
              <a:gd name="connsiteY295" fmla="*/ 6640 h 10000"/>
              <a:gd name="connsiteX296" fmla="*/ 8616 w 10000"/>
              <a:gd name="connsiteY296" fmla="*/ 6770 h 10000"/>
              <a:gd name="connsiteX297" fmla="*/ 8648 w 10000"/>
              <a:gd name="connsiteY297" fmla="*/ 6944 h 10000"/>
              <a:gd name="connsiteX298" fmla="*/ 8675 w 10000"/>
              <a:gd name="connsiteY298" fmla="*/ 7205 h 10000"/>
              <a:gd name="connsiteX299" fmla="*/ 8707 w 10000"/>
              <a:gd name="connsiteY299" fmla="*/ 7615 h 10000"/>
              <a:gd name="connsiteX300" fmla="*/ 8734 w 10000"/>
              <a:gd name="connsiteY300" fmla="*/ 8460 h 10000"/>
              <a:gd name="connsiteX301" fmla="*/ 8761 w 10000"/>
              <a:gd name="connsiteY301" fmla="*/ 8839 h 10000"/>
              <a:gd name="connsiteX302" fmla="*/ 8788 w 10000"/>
              <a:gd name="connsiteY302" fmla="*/ 7733 h 10000"/>
              <a:gd name="connsiteX303" fmla="*/ 8819 w 10000"/>
              <a:gd name="connsiteY303" fmla="*/ 7267 h 10000"/>
              <a:gd name="connsiteX304" fmla="*/ 8851 w 10000"/>
              <a:gd name="connsiteY304" fmla="*/ 6981 h 10000"/>
              <a:gd name="connsiteX305" fmla="*/ 8878 w 10000"/>
              <a:gd name="connsiteY305" fmla="*/ 6783 h 10000"/>
              <a:gd name="connsiteX306" fmla="*/ 8905 w 10000"/>
              <a:gd name="connsiteY306" fmla="*/ 6646 h 10000"/>
              <a:gd name="connsiteX307" fmla="*/ 8932 w 10000"/>
              <a:gd name="connsiteY307" fmla="*/ 6547 h 10000"/>
              <a:gd name="connsiteX308" fmla="*/ 8963 w 10000"/>
              <a:gd name="connsiteY308" fmla="*/ 6484 h 10000"/>
              <a:gd name="connsiteX309" fmla="*/ 8991 w 10000"/>
              <a:gd name="connsiteY309" fmla="*/ 6453 h 10000"/>
              <a:gd name="connsiteX310" fmla="*/ 9022 w 10000"/>
              <a:gd name="connsiteY310" fmla="*/ 6447 h 10000"/>
              <a:gd name="connsiteX311" fmla="*/ 9049 w 10000"/>
              <a:gd name="connsiteY311" fmla="*/ 6472 h 10000"/>
              <a:gd name="connsiteX312" fmla="*/ 9076 w 10000"/>
              <a:gd name="connsiteY312" fmla="*/ 6528 h 10000"/>
              <a:gd name="connsiteX313" fmla="*/ 9108 w 10000"/>
              <a:gd name="connsiteY313" fmla="*/ 6621 h 10000"/>
              <a:gd name="connsiteX314" fmla="*/ 9135 w 10000"/>
              <a:gd name="connsiteY314" fmla="*/ 6758 h 10000"/>
              <a:gd name="connsiteX315" fmla="*/ 9166 w 10000"/>
              <a:gd name="connsiteY315" fmla="*/ 6957 h 10000"/>
              <a:gd name="connsiteX316" fmla="*/ 9193 w 10000"/>
              <a:gd name="connsiteY316" fmla="*/ 7267 h 10000"/>
              <a:gd name="connsiteX317" fmla="*/ 9220 w 10000"/>
              <a:gd name="connsiteY317" fmla="*/ 7814 h 10000"/>
              <a:gd name="connsiteX318" fmla="*/ 9252 w 10000"/>
              <a:gd name="connsiteY318" fmla="*/ 9863 h 10000"/>
              <a:gd name="connsiteX319" fmla="*/ 9279 w 10000"/>
              <a:gd name="connsiteY319" fmla="*/ 7988 h 10000"/>
              <a:gd name="connsiteX320" fmla="*/ 9306 w 10000"/>
              <a:gd name="connsiteY320" fmla="*/ 7335 h 10000"/>
              <a:gd name="connsiteX321" fmla="*/ 9338 w 10000"/>
              <a:gd name="connsiteY321" fmla="*/ 6988 h 10000"/>
              <a:gd name="connsiteX322" fmla="*/ 9365 w 10000"/>
              <a:gd name="connsiteY322" fmla="*/ 6758 h 10000"/>
              <a:gd name="connsiteX323" fmla="*/ 9396 w 10000"/>
              <a:gd name="connsiteY323" fmla="*/ 6602 h 10000"/>
              <a:gd name="connsiteX324" fmla="*/ 9423 w 10000"/>
              <a:gd name="connsiteY324" fmla="*/ 6503 h 10000"/>
              <a:gd name="connsiteX325" fmla="*/ 9450 w 10000"/>
              <a:gd name="connsiteY325" fmla="*/ 6447 h 10000"/>
              <a:gd name="connsiteX326" fmla="*/ 9482 w 10000"/>
              <a:gd name="connsiteY326" fmla="*/ 6435 h 10000"/>
              <a:gd name="connsiteX327" fmla="*/ 9509 w 10000"/>
              <a:gd name="connsiteY327" fmla="*/ 6460 h 10000"/>
              <a:gd name="connsiteX328" fmla="*/ 9540 w 10000"/>
              <a:gd name="connsiteY328" fmla="*/ 6534 h 10000"/>
              <a:gd name="connsiteX329" fmla="*/ 9567 w 10000"/>
              <a:gd name="connsiteY329" fmla="*/ 6665 h 10000"/>
              <a:gd name="connsiteX330" fmla="*/ 9594 w 10000"/>
              <a:gd name="connsiteY330" fmla="*/ 6882 h 10000"/>
              <a:gd name="connsiteX331" fmla="*/ 9626 w 10000"/>
              <a:gd name="connsiteY331" fmla="*/ 7242 h 10000"/>
              <a:gd name="connsiteX332" fmla="*/ 9653 w 10000"/>
              <a:gd name="connsiteY332" fmla="*/ 7981 h 10000"/>
              <a:gd name="connsiteX333" fmla="*/ 9680 w 10000"/>
              <a:gd name="connsiteY333" fmla="*/ 8820 h 10000"/>
              <a:gd name="connsiteX334" fmla="*/ 9712 w 10000"/>
              <a:gd name="connsiteY334" fmla="*/ 7484 h 10000"/>
              <a:gd name="connsiteX335" fmla="*/ 9739 w 10000"/>
              <a:gd name="connsiteY335" fmla="*/ 7012 h 10000"/>
              <a:gd name="connsiteX336" fmla="*/ 9766 w 10000"/>
              <a:gd name="connsiteY336" fmla="*/ 6758 h 10000"/>
              <a:gd name="connsiteX337" fmla="*/ 9797 w 10000"/>
              <a:gd name="connsiteY337" fmla="*/ 6615 h 10000"/>
              <a:gd name="connsiteX338" fmla="*/ 9824 w 10000"/>
              <a:gd name="connsiteY338" fmla="*/ 6559 h 10000"/>
              <a:gd name="connsiteX339" fmla="*/ 9856 w 10000"/>
              <a:gd name="connsiteY339" fmla="*/ 6590 h 10000"/>
              <a:gd name="connsiteX340" fmla="*/ 9883 w 10000"/>
              <a:gd name="connsiteY340" fmla="*/ 6708 h 10000"/>
              <a:gd name="connsiteX341" fmla="*/ 9910 w 10000"/>
              <a:gd name="connsiteY341" fmla="*/ 6950 h 10000"/>
              <a:gd name="connsiteX342" fmla="*/ 9941 w 10000"/>
              <a:gd name="connsiteY342" fmla="*/ 7404 h 10000"/>
              <a:gd name="connsiteX343" fmla="*/ 9968 w 10000"/>
              <a:gd name="connsiteY343" fmla="*/ 8516 h 10000"/>
              <a:gd name="connsiteX344" fmla="*/ 10000 w 10000"/>
              <a:gd name="connsiteY34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2952 w 10000"/>
              <a:gd name="connsiteY103" fmla="*/ 1652 h 10000"/>
              <a:gd name="connsiteX104" fmla="*/ 3128 w 10000"/>
              <a:gd name="connsiteY104" fmla="*/ 1286 h 10000"/>
              <a:gd name="connsiteX105" fmla="*/ 3155 w 10000"/>
              <a:gd name="connsiteY105" fmla="*/ 1075 h 10000"/>
              <a:gd name="connsiteX106" fmla="*/ 3182 w 10000"/>
              <a:gd name="connsiteY106" fmla="*/ 907 h 10000"/>
              <a:gd name="connsiteX107" fmla="*/ 3213 w 10000"/>
              <a:gd name="connsiteY107" fmla="*/ 770 h 10000"/>
              <a:gd name="connsiteX108" fmla="*/ 3240 w 10000"/>
              <a:gd name="connsiteY108" fmla="*/ 658 h 10000"/>
              <a:gd name="connsiteX109" fmla="*/ 3267 w 10000"/>
              <a:gd name="connsiteY109" fmla="*/ 559 h 10000"/>
              <a:gd name="connsiteX110" fmla="*/ 3299 w 10000"/>
              <a:gd name="connsiteY110" fmla="*/ 478 h 10000"/>
              <a:gd name="connsiteX111" fmla="*/ 3326 w 10000"/>
              <a:gd name="connsiteY111" fmla="*/ 404 h 10000"/>
              <a:gd name="connsiteX112" fmla="*/ 3357 w 10000"/>
              <a:gd name="connsiteY112" fmla="*/ 335 h 10000"/>
              <a:gd name="connsiteX113" fmla="*/ 3384 w 10000"/>
              <a:gd name="connsiteY113" fmla="*/ 280 h 10000"/>
              <a:gd name="connsiteX114" fmla="*/ 3411 w 10000"/>
              <a:gd name="connsiteY114" fmla="*/ 230 h 10000"/>
              <a:gd name="connsiteX115" fmla="*/ 3443 w 10000"/>
              <a:gd name="connsiteY115" fmla="*/ 186 h 10000"/>
              <a:gd name="connsiteX116" fmla="*/ 3470 w 10000"/>
              <a:gd name="connsiteY116" fmla="*/ 149 h 10000"/>
              <a:gd name="connsiteX117" fmla="*/ 3497 w 10000"/>
              <a:gd name="connsiteY117" fmla="*/ 118 h 10000"/>
              <a:gd name="connsiteX118" fmla="*/ 3529 w 10000"/>
              <a:gd name="connsiteY118" fmla="*/ 87 h 10000"/>
              <a:gd name="connsiteX119" fmla="*/ 3556 w 10000"/>
              <a:gd name="connsiteY119" fmla="*/ 68 h 10000"/>
              <a:gd name="connsiteX120" fmla="*/ 3587 w 10000"/>
              <a:gd name="connsiteY120" fmla="*/ 43 h 10000"/>
              <a:gd name="connsiteX121" fmla="*/ 3614 w 10000"/>
              <a:gd name="connsiteY121" fmla="*/ 31 h 10000"/>
              <a:gd name="connsiteX122" fmla="*/ 3641 w 10000"/>
              <a:gd name="connsiteY122" fmla="*/ 19 h 10000"/>
              <a:gd name="connsiteX123" fmla="*/ 3673 w 10000"/>
              <a:gd name="connsiteY123" fmla="*/ 6 h 10000"/>
              <a:gd name="connsiteX124" fmla="*/ 3700 w 10000"/>
              <a:gd name="connsiteY124" fmla="*/ 6 h 10000"/>
              <a:gd name="connsiteX125" fmla="*/ 3731 w 10000"/>
              <a:gd name="connsiteY125" fmla="*/ 0 h 10000"/>
              <a:gd name="connsiteX126" fmla="*/ 3758 w 10000"/>
              <a:gd name="connsiteY126" fmla="*/ 0 h 10000"/>
              <a:gd name="connsiteX127" fmla="*/ 3785 w 10000"/>
              <a:gd name="connsiteY127" fmla="*/ 6 h 10000"/>
              <a:gd name="connsiteX128" fmla="*/ 3817 w 10000"/>
              <a:gd name="connsiteY128" fmla="*/ 12 h 10000"/>
              <a:gd name="connsiteX129" fmla="*/ 3844 w 10000"/>
              <a:gd name="connsiteY129" fmla="*/ 19 h 10000"/>
              <a:gd name="connsiteX130" fmla="*/ 3876 w 10000"/>
              <a:gd name="connsiteY130" fmla="*/ 31 h 10000"/>
              <a:gd name="connsiteX131" fmla="*/ 3903 w 10000"/>
              <a:gd name="connsiteY131" fmla="*/ 43 h 10000"/>
              <a:gd name="connsiteX132" fmla="*/ 3930 w 10000"/>
              <a:gd name="connsiteY132" fmla="*/ 62 h 10000"/>
              <a:gd name="connsiteX133" fmla="*/ 3957 w 10000"/>
              <a:gd name="connsiteY133" fmla="*/ 81 h 10000"/>
              <a:gd name="connsiteX134" fmla="*/ 3988 w 10000"/>
              <a:gd name="connsiteY134" fmla="*/ 106 h 10000"/>
              <a:gd name="connsiteX135" fmla="*/ 4015 w 10000"/>
              <a:gd name="connsiteY135" fmla="*/ 130 h 10000"/>
              <a:gd name="connsiteX136" fmla="*/ 4047 w 10000"/>
              <a:gd name="connsiteY136" fmla="*/ 155 h 10000"/>
              <a:gd name="connsiteX137" fmla="*/ 4074 w 10000"/>
              <a:gd name="connsiteY137" fmla="*/ 186 h 10000"/>
              <a:gd name="connsiteX138" fmla="*/ 4101 w 10000"/>
              <a:gd name="connsiteY138" fmla="*/ 217 h 10000"/>
              <a:gd name="connsiteX139" fmla="*/ 4132 w 10000"/>
              <a:gd name="connsiteY139" fmla="*/ 255 h 10000"/>
              <a:gd name="connsiteX140" fmla="*/ 4160 w 10000"/>
              <a:gd name="connsiteY140" fmla="*/ 292 h 10000"/>
              <a:gd name="connsiteX141" fmla="*/ 4191 w 10000"/>
              <a:gd name="connsiteY141" fmla="*/ 329 h 10000"/>
              <a:gd name="connsiteX142" fmla="*/ 4218 w 10000"/>
              <a:gd name="connsiteY142" fmla="*/ 373 h 10000"/>
              <a:gd name="connsiteX143" fmla="*/ 4245 w 10000"/>
              <a:gd name="connsiteY143" fmla="*/ 422 h 10000"/>
              <a:gd name="connsiteX144" fmla="*/ 4277 w 10000"/>
              <a:gd name="connsiteY144" fmla="*/ 466 h 10000"/>
              <a:gd name="connsiteX145" fmla="*/ 4304 w 10000"/>
              <a:gd name="connsiteY145" fmla="*/ 522 h 10000"/>
              <a:gd name="connsiteX146" fmla="*/ 4335 w 10000"/>
              <a:gd name="connsiteY146" fmla="*/ 571 h 10000"/>
              <a:gd name="connsiteX147" fmla="*/ 4362 w 10000"/>
              <a:gd name="connsiteY147" fmla="*/ 634 h 10000"/>
              <a:gd name="connsiteX148" fmla="*/ 4389 w 10000"/>
              <a:gd name="connsiteY148" fmla="*/ 689 h 10000"/>
              <a:gd name="connsiteX149" fmla="*/ 4421 w 10000"/>
              <a:gd name="connsiteY149" fmla="*/ 752 h 10000"/>
              <a:gd name="connsiteX150" fmla="*/ 4448 w 10000"/>
              <a:gd name="connsiteY150" fmla="*/ 820 h 10000"/>
              <a:gd name="connsiteX151" fmla="*/ 4475 w 10000"/>
              <a:gd name="connsiteY151" fmla="*/ 888 h 10000"/>
              <a:gd name="connsiteX152" fmla="*/ 4507 w 10000"/>
              <a:gd name="connsiteY152" fmla="*/ 957 h 10000"/>
              <a:gd name="connsiteX153" fmla="*/ 4534 w 10000"/>
              <a:gd name="connsiteY153" fmla="*/ 1037 h 10000"/>
              <a:gd name="connsiteX154" fmla="*/ 4565 w 10000"/>
              <a:gd name="connsiteY154" fmla="*/ 1118 h 10000"/>
              <a:gd name="connsiteX155" fmla="*/ 4592 w 10000"/>
              <a:gd name="connsiteY155" fmla="*/ 1199 h 10000"/>
              <a:gd name="connsiteX156" fmla="*/ 4619 w 10000"/>
              <a:gd name="connsiteY156" fmla="*/ 1286 h 10000"/>
              <a:gd name="connsiteX157" fmla="*/ 4651 w 10000"/>
              <a:gd name="connsiteY157" fmla="*/ 1373 h 10000"/>
              <a:gd name="connsiteX158" fmla="*/ 4678 w 10000"/>
              <a:gd name="connsiteY158" fmla="*/ 1472 h 10000"/>
              <a:gd name="connsiteX159" fmla="*/ 4709 w 10000"/>
              <a:gd name="connsiteY159" fmla="*/ 1565 h 10000"/>
              <a:gd name="connsiteX160" fmla="*/ 4736 w 10000"/>
              <a:gd name="connsiteY160" fmla="*/ 1671 h 10000"/>
              <a:gd name="connsiteX161" fmla="*/ 4763 w 10000"/>
              <a:gd name="connsiteY161" fmla="*/ 1776 h 10000"/>
              <a:gd name="connsiteX162" fmla="*/ 4795 w 10000"/>
              <a:gd name="connsiteY162" fmla="*/ 1894 h 10000"/>
              <a:gd name="connsiteX163" fmla="*/ 4822 w 10000"/>
              <a:gd name="connsiteY163" fmla="*/ 2012 h 10000"/>
              <a:gd name="connsiteX164" fmla="*/ 4854 w 10000"/>
              <a:gd name="connsiteY164" fmla="*/ 2137 h 10000"/>
              <a:gd name="connsiteX165" fmla="*/ 4881 w 10000"/>
              <a:gd name="connsiteY165" fmla="*/ 2267 h 10000"/>
              <a:gd name="connsiteX166" fmla="*/ 4908 w 10000"/>
              <a:gd name="connsiteY166" fmla="*/ 2404 h 10000"/>
              <a:gd name="connsiteX167" fmla="*/ 4935 w 10000"/>
              <a:gd name="connsiteY167" fmla="*/ 2553 h 10000"/>
              <a:gd name="connsiteX168" fmla="*/ 4966 w 10000"/>
              <a:gd name="connsiteY168" fmla="*/ 2708 h 10000"/>
              <a:gd name="connsiteX169" fmla="*/ 4993 w 10000"/>
              <a:gd name="connsiteY169" fmla="*/ 2870 h 10000"/>
              <a:gd name="connsiteX170" fmla="*/ 5025 w 10000"/>
              <a:gd name="connsiteY170" fmla="*/ 3043 h 10000"/>
              <a:gd name="connsiteX171" fmla="*/ 5052 w 10000"/>
              <a:gd name="connsiteY171" fmla="*/ 3230 h 10000"/>
              <a:gd name="connsiteX172" fmla="*/ 5079 w 10000"/>
              <a:gd name="connsiteY172" fmla="*/ 3429 h 10000"/>
              <a:gd name="connsiteX173" fmla="*/ 5110 w 10000"/>
              <a:gd name="connsiteY173" fmla="*/ 3646 h 10000"/>
              <a:gd name="connsiteX174" fmla="*/ 5137 w 10000"/>
              <a:gd name="connsiteY174" fmla="*/ 3882 h 10000"/>
              <a:gd name="connsiteX175" fmla="*/ 5169 w 10000"/>
              <a:gd name="connsiteY175" fmla="*/ 4143 h 10000"/>
              <a:gd name="connsiteX176" fmla="*/ 5196 w 10000"/>
              <a:gd name="connsiteY176" fmla="*/ 4441 h 10000"/>
              <a:gd name="connsiteX177" fmla="*/ 5223 w 10000"/>
              <a:gd name="connsiteY177" fmla="*/ 4789 h 10000"/>
              <a:gd name="connsiteX178" fmla="*/ 5255 w 10000"/>
              <a:gd name="connsiteY178" fmla="*/ 5205 h 10000"/>
              <a:gd name="connsiteX179" fmla="*/ 5282 w 10000"/>
              <a:gd name="connsiteY179" fmla="*/ 5758 h 10000"/>
              <a:gd name="connsiteX180" fmla="*/ 5313 w 10000"/>
              <a:gd name="connsiteY180" fmla="*/ 6671 h 10000"/>
              <a:gd name="connsiteX181" fmla="*/ 5340 w 10000"/>
              <a:gd name="connsiteY181" fmla="*/ 7776 h 10000"/>
              <a:gd name="connsiteX182" fmla="*/ 5367 w 10000"/>
              <a:gd name="connsiteY182" fmla="*/ 6565 h 10000"/>
              <a:gd name="connsiteX183" fmla="*/ 5399 w 10000"/>
              <a:gd name="connsiteY183" fmla="*/ 6255 h 10000"/>
              <a:gd name="connsiteX184" fmla="*/ 5426 w 10000"/>
              <a:gd name="connsiteY184" fmla="*/ 6155 h 10000"/>
              <a:gd name="connsiteX185" fmla="*/ 5453 w 10000"/>
              <a:gd name="connsiteY185" fmla="*/ 6180 h 10000"/>
              <a:gd name="connsiteX186" fmla="*/ 5484 w 10000"/>
              <a:gd name="connsiteY186" fmla="*/ 6286 h 10000"/>
              <a:gd name="connsiteX187" fmla="*/ 5511 w 10000"/>
              <a:gd name="connsiteY187" fmla="*/ 6484 h 10000"/>
              <a:gd name="connsiteX188" fmla="*/ 5539 w 10000"/>
              <a:gd name="connsiteY188" fmla="*/ 6801 h 10000"/>
              <a:gd name="connsiteX189" fmla="*/ 5570 w 10000"/>
              <a:gd name="connsiteY189" fmla="*/ 7373 h 10000"/>
              <a:gd name="connsiteX190" fmla="*/ 5597 w 10000"/>
              <a:gd name="connsiteY190" fmla="*/ 9447 h 10000"/>
              <a:gd name="connsiteX191" fmla="*/ 5629 w 10000"/>
              <a:gd name="connsiteY191" fmla="*/ 7621 h 10000"/>
              <a:gd name="connsiteX192" fmla="*/ 5656 w 10000"/>
              <a:gd name="connsiteY192" fmla="*/ 7012 h 10000"/>
              <a:gd name="connsiteX193" fmla="*/ 5683 w 10000"/>
              <a:gd name="connsiteY193" fmla="*/ 6708 h 10000"/>
              <a:gd name="connsiteX194" fmla="*/ 5714 w 10000"/>
              <a:gd name="connsiteY194" fmla="*/ 6534 h 10000"/>
              <a:gd name="connsiteX195" fmla="*/ 5741 w 10000"/>
              <a:gd name="connsiteY195" fmla="*/ 6429 h 10000"/>
              <a:gd name="connsiteX196" fmla="*/ 5773 w 10000"/>
              <a:gd name="connsiteY196" fmla="*/ 6385 h 10000"/>
              <a:gd name="connsiteX197" fmla="*/ 5800 w 10000"/>
              <a:gd name="connsiteY197" fmla="*/ 6385 h 10000"/>
              <a:gd name="connsiteX198" fmla="*/ 5827 w 10000"/>
              <a:gd name="connsiteY198" fmla="*/ 6429 h 10000"/>
              <a:gd name="connsiteX199" fmla="*/ 5858 w 10000"/>
              <a:gd name="connsiteY199" fmla="*/ 6516 h 10000"/>
              <a:gd name="connsiteX200" fmla="*/ 5886 w 10000"/>
              <a:gd name="connsiteY200" fmla="*/ 6646 h 10000"/>
              <a:gd name="connsiteX201" fmla="*/ 5913 w 10000"/>
              <a:gd name="connsiteY201" fmla="*/ 6845 h 10000"/>
              <a:gd name="connsiteX202" fmla="*/ 5944 w 10000"/>
              <a:gd name="connsiteY202" fmla="*/ 7149 h 10000"/>
              <a:gd name="connsiteX203" fmla="*/ 5971 w 10000"/>
              <a:gd name="connsiteY203" fmla="*/ 7658 h 10000"/>
              <a:gd name="connsiteX204" fmla="*/ 6003 w 10000"/>
              <a:gd name="connsiteY204" fmla="*/ 9093 h 10000"/>
              <a:gd name="connsiteX205" fmla="*/ 6030 w 10000"/>
              <a:gd name="connsiteY205" fmla="*/ 8106 h 10000"/>
              <a:gd name="connsiteX206" fmla="*/ 6057 w 10000"/>
              <a:gd name="connsiteY206" fmla="*/ 7385 h 10000"/>
              <a:gd name="connsiteX207" fmla="*/ 6088 w 10000"/>
              <a:gd name="connsiteY207" fmla="*/ 7019 h 10000"/>
              <a:gd name="connsiteX208" fmla="*/ 6115 w 10000"/>
              <a:gd name="connsiteY208" fmla="*/ 6789 h 10000"/>
              <a:gd name="connsiteX209" fmla="*/ 6147 w 10000"/>
              <a:gd name="connsiteY209" fmla="*/ 6634 h 10000"/>
              <a:gd name="connsiteX210" fmla="*/ 6174 w 10000"/>
              <a:gd name="connsiteY210" fmla="*/ 6534 h 10000"/>
              <a:gd name="connsiteX211" fmla="*/ 6201 w 10000"/>
              <a:gd name="connsiteY211" fmla="*/ 6472 h 10000"/>
              <a:gd name="connsiteX212" fmla="*/ 6233 w 10000"/>
              <a:gd name="connsiteY212" fmla="*/ 6441 h 10000"/>
              <a:gd name="connsiteX213" fmla="*/ 6260 w 10000"/>
              <a:gd name="connsiteY213" fmla="*/ 6435 h 10000"/>
              <a:gd name="connsiteX214" fmla="*/ 6291 w 10000"/>
              <a:gd name="connsiteY214" fmla="*/ 6460 h 10000"/>
              <a:gd name="connsiteX215" fmla="*/ 6318 w 10000"/>
              <a:gd name="connsiteY215" fmla="*/ 6516 h 10000"/>
              <a:gd name="connsiteX216" fmla="*/ 6345 w 10000"/>
              <a:gd name="connsiteY216" fmla="*/ 6609 h 10000"/>
              <a:gd name="connsiteX217" fmla="*/ 6372 w 10000"/>
              <a:gd name="connsiteY217" fmla="*/ 6733 h 10000"/>
              <a:gd name="connsiteX218" fmla="*/ 6404 w 10000"/>
              <a:gd name="connsiteY218" fmla="*/ 6919 h 10000"/>
              <a:gd name="connsiteX219" fmla="*/ 6431 w 10000"/>
              <a:gd name="connsiteY219" fmla="*/ 7186 h 10000"/>
              <a:gd name="connsiteX220" fmla="*/ 6462 w 10000"/>
              <a:gd name="connsiteY220" fmla="*/ 7596 h 10000"/>
              <a:gd name="connsiteX221" fmla="*/ 6489 w 10000"/>
              <a:gd name="connsiteY221" fmla="*/ 8466 h 10000"/>
              <a:gd name="connsiteX222" fmla="*/ 6516 w 10000"/>
              <a:gd name="connsiteY222" fmla="*/ 8801 h 10000"/>
              <a:gd name="connsiteX223" fmla="*/ 6548 w 10000"/>
              <a:gd name="connsiteY223" fmla="*/ 7714 h 10000"/>
              <a:gd name="connsiteX224" fmla="*/ 6575 w 10000"/>
              <a:gd name="connsiteY224" fmla="*/ 7261 h 10000"/>
              <a:gd name="connsiteX225" fmla="*/ 6607 w 10000"/>
              <a:gd name="connsiteY225" fmla="*/ 6981 h 10000"/>
              <a:gd name="connsiteX226" fmla="*/ 6634 w 10000"/>
              <a:gd name="connsiteY226" fmla="*/ 6795 h 10000"/>
              <a:gd name="connsiteX227" fmla="*/ 6661 w 10000"/>
              <a:gd name="connsiteY227" fmla="*/ 6658 h 10000"/>
              <a:gd name="connsiteX228" fmla="*/ 6692 w 10000"/>
              <a:gd name="connsiteY228" fmla="*/ 6559 h 10000"/>
              <a:gd name="connsiteX229" fmla="*/ 6719 w 10000"/>
              <a:gd name="connsiteY229" fmla="*/ 6497 h 10000"/>
              <a:gd name="connsiteX230" fmla="*/ 6751 w 10000"/>
              <a:gd name="connsiteY230" fmla="*/ 6460 h 10000"/>
              <a:gd name="connsiteX231" fmla="*/ 6778 w 10000"/>
              <a:gd name="connsiteY231" fmla="*/ 6453 h 10000"/>
              <a:gd name="connsiteX232" fmla="*/ 6805 w 10000"/>
              <a:gd name="connsiteY232" fmla="*/ 6460 h 10000"/>
              <a:gd name="connsiteX233" fmla="*/ 6836 w 10000"/>
              <a:gd name="connsiteY233" fmla="*/ 6503 h 10000"/>
              <a:gd name="connsiteX234" fmla="*/ 6863 w 10000"/>
              <a:gd name="connsiteY234" fmla="*/ 6565 h 10000"/>
              <a:gd name="connsiteX235" fmla="*/ 6890 w 10000"/>
              <a:gd name="connsiteY235" fmla="*/ 6658 h 10000"/>
              <a:gd name="connsiteX236" fmla="*/ 6922 w 10000"/>
              <a:gd name="connsiteY236" fmla="*/ 6789 h 10000"/>
              <a:gd name="connsiteX237" fmla="*/ 6949 w 10000"/>
              <a:gd name="connsiteY237" fmla="*/ 6975 h 10000"/>
              <a:gd name="connsiteX238" fmla="*/ 6981 w 10000"/>
              <a:gd name="connsiteY238" fmla="*/ 7236 h 10000"/>
              <a:gd name="connsiteX239" fmla="*/ 7008 w 10000"/>
              <a:gd name="connsiteY239" fmla="*/ 7634 h 10000"/>
              <a:gd name="connsiteX240" fmla="*/ 7035 w 10000"/>
              <a:gd name="connsiteY240" fmla="*/ 8460 h 10000"/>
              <a:gd name="connsiteX241" fmla="*/ 7066 w 10000"/>
              <a:gd name="connsiteY241" fmla="*/ 8969 h 10000"/>
              <a:gd name="connsiteX242" fmla="*/ 7093 w 10000"/>
              <a:gd name="connsiteY242" fmla="*/ 7801 h 10000"/>
              <a:gd name="connsiteX243" fmla="*/ 7125 w 10000"/>
              <a:gd name="connsiteY243" fmla="*/ 7329 h 10000"/>
              <a:gd name="connsiteX244" fmla="*/ 7152 w 10000"/>
              <a:gd name="connsiteY244" fmla="*/ 7037 h 10000"/>
              <a:gd name="connsiteX245" fmla="*/ 7179 w 10000"/>
              <a:gd name="connsiteY245" fmla="*/ 6839 h 10000"/>
              <a:gd name="connsiteX246" fmla="*/ 7210 w 10000"/>
              <a:gd name="connsiteY246" fmla="*/ 6696 h 10000"/>
              <a:gd name="connsiteX247" fmla="*/ 7237 w 10000"/>
              <a:gd name="connsiteY247" fmla="*/ 6590 h 10000"/>
              <a:gd name="connsiteX248" fmla="*/ 7269 w 10000"/>
              <a:gd name="connsiteY248" fmla="*/ 6516 h 10000"/>
              <a:gd name="connsiteX249" fmla="*/ 7296 w 10000"/>
              <a:gd name="connsiteY249" fmla="*/ 6472 h 10000"/>
              <a:gd name="connsiteX250" fmla="*/ 7323 w 10000"/>
              <a:gd name="connsiteY250" fmla="*/ 6447 h 10000"/>
              <a:gd name="connsiteX251" fmla="*/ 7350 w 10000"/>
              <a:gd name="connsiteY251" fmla="*/ 6447 h 10000"/>
              <a:gd name="connsiteX252" fmla="*/ 7382 w 10000"/>
              <a:gd name="connsiteY252" fmla="*/ 6466 h 10000"/>
              <a:gd name="connsiteX253" fmla="*/ 7409 w 10000"/>
              <a:gd name="connsiteY253" fmla="*/ 6509 h 10000"/>
              <a:gd name="connsiteX254" fmla="*/ 7440 w 10000"/>
              <a:gd name="connsiteY254" fmla="*/ 6578 h 10000"/>
              <a:gd name="connsiteX255" fmla="*/ 7467 w 10000"/>
              <a:gd name="connsiteY255" fmla="*/ 6677 h 10000"/>
              <a:gd name="connsiteX256" fmla="*/ 7494 w 10000"/>
              <a:gd name="connsiteY256" fmla="*/ 6814 h 10000"/>
              <a:gd name="connsiteX257" fmla="*/ 7526 w 10000"/>
              <a:gd name="connsiteY257" fmla="*/ 7006 h 10000"/>
              <a:gd name="connsiteX258" fmla="*/ 7553 w 10000"/>
              <a:gd name="connsiteY258" fmla="*/ 7273 h 10000"/>
              <a:gd name="connsiteX259" fmla="*/ 7584 w 10000"/>
              <a:gd name="connsiteY259" fmla="*/ 7696 h 10000"/>
              <a:gd name="connsiteX260" fmla="*/ 7612 w 10000"/>
              <a:gd name="connsiteY260" fmla="*/ 8584 h 10000"/>
              <a:gd name="connsiteX261" fmla="*/ 7639 w 10000"/>
              <a:gd name="connsiteY261" fmla="*/ 8814 h 10000"/>
              <a:gd name="connsiteX262" fmla="*/ 7670 w 10000"/>
              <a:gd name="connsiteY262" fmla="*/ 7770 h 10000"/>
              <a:gd name="connsiteX263" fmla="*/ 7697 w 10000"/>
              <a:gd name="connsiteY263" fmla="*/ 7317 h 10000"/>
              <a:gd name="connsiteX264" fmla="*/ 7729 w 10000"/>
              <a:gd name="connsiteY264" fmla="*/ 7031 h 10000"/>
              <a:gd name="connsiteX265" fmla="*/ 7756 w 10000"/>
              <a:gd name="connsiteY265" fmla="*/ 6839 h 10000"/>
              <a:gd name="connsiteX266" fmla="*/ 7783 w 10000"/>
              <a:gd name="connsiteY266" fmla="*/ 6696 h 10000"/>
              <a:gd name="connsiteX267" fmla="*/ 7810 w 10000"/>
              <a:gd name="connsiteY267" fmla="*/ 6590 h 10000"/>
              <a:gd name="connsiteX268" fmla="*/ 7841 w 10000"/>
              <a:gd name="connsiteY268" fmla="*/ 6522 h 10000"/>
              <a:gd name="connsiteX269" fmla="*/ 7868 w 10000"/>
              <a:gd name="connsiteY269" fmla="*/ 6472 h 10000"/>
              <a:gd name="connsiteX270" fmla="*/ 7900 w 10000"/>
              <a:gd name="connsiteY270" fmla="*/ 6447 h 10000"/>
              <a:gd name="connsiteX271" fmla="*/ 7927 w 10000"/>
              <a:gd name="connsiteY271" fmla="*/ 6447 h 10000"/>
              <a:gd name="connsiteX272" fmla="*/ 7954 w 10000"/>
              <a:gd name="connsiteY272" fmla="*/ 6466 h 10000"/>
              <a:gd name="connsiteX273" fmla="*/ 7986 w 10000"/>
              <a:gd name="connsiteY273" fmla="*/ 6509 h 10000"/>
              <a:gd name="connsiteX274" fmla="*/ 8013 w 10000"/>
              <a:gd name="connsiteY274" fmla="*/ 6578 h 10000"/>
              <a:gd name="connsiteX275" fmla="*/ 8044 w 10000"/>
              <a:gd name="connsiteY275" fmla="*/ 6683 h 10000"/>
              <a:gd name="connsiteX276" fmla="*/ 8071 w 10000"/>
              <a:gd name="connsiteY276" fmla="*/ 6820 h 10000"/>
              <a:gd name="connsiteX277" fmla="*/ 8098 w 10000"/>
              <a:gd name="connsiteY277" fmla="*/ 7006 h 10000"/>
              <a:gd name="connsiteX278" fmla="*/ 8130 w 10000"/>
              <a:gd name="connsiteY278" fmla="*/ 7280 h 10000"/>
              <a:gd name="connsiteX279" fmla="*/ 8157 w 10000"/>
              <a:gd name="connsiteY279" fmla="*/ 7714 h 10000"/>
              <a:gd name="connsiteX280" fmla="*/ 8188 w 10000"/>
              <a:gd name="connsiteY280" fmla="*/ 8671 h 10000"/>
              <a:gd name="connsiteX281" fmla="*/ 8215 w 10000"/>
              <a:gd name="connsiteY281" fmla="*/ 8696 h 10000"/>
              <a:gd name="connsiteX282" fmla="*/ 8242 w 10000"/>
              <a:gd name="connsiteY282" fmla="*/ 7720 h 10000"/>
              <a:gd name="connsiteX283" fmla="*/ 8274 w 10000"/>
              <a:gd name="connsiteY283" fmla="*/ 7286 h 10000"/>
              <a:gd name="connsiteX284" fmla="*/ 8301 w 10000"/>
              <a:gd name="connsiteY284" fmla="*/ 7006 h 10000"/>
              <a:gd name="connsiteX285" fmla="*/ 8328 w 10000"/>
              <a:gd name="connsiteY285" fmla="*/ 6820 h 10000"/>
              <a:gd name="connsiteX286" fmla="*/ 8360 w 10000"/>
              <a:gd name="connsiteY286" fmla="*/ 6683 h 10000"/>
              <a:gd name="connsiteX287" fmla="*/ 8387 w 10000"/>
              <a:gd name="connsiteY287" fmla="*/ 6584 h 10000"/>
              <a:gd name="connsiteX288" fmla="*/ 8418 w 10000"/>
              <a:gd name="connsiteY288" fmla="*/ 6516 h 10000"/>
              <a:gd name="connsiteX289" fmla="*/ 8445 w 10000"/>
              <a:gd name="connsiteY289" fmla="*/ 6472 h 10000"/>
              <a:gd name="connsiteX290" fmla="*/ 8472 w 10000"/>
              <a:gd name="connsiteY290" fmla="*/ 6453 h 10000"/>
              <a:gd name="connsiteX291" fmla="*/ 8504 w 10000"/>
              <a:gd name="connsiteY291" fmla="*/ 6460 h 10000"/>
              <a:gd name="connsiteX292" fmla="*/ 8531 w 10000"/>
              <a:gd name="connsiteY292" fmla="*/ 6491 h 10000"/>
              <a:gd name="connsiteX293" fmla="*/ 8562 w 10000"/>
              <a:gd name="connsiteY293" fmla="*/ 6553 h 10000"/>
              <a:gd name="connsiteX294" fmla="*/ 8589 w 10000"/>
              <a:gd name="connsiteY294" fmla="*/ 6640 h 10000"/>
              <a:gd name="connsiteX295" fmla="*/ 8616 w 10000"/>
              <a:gd name="connsiteY295" fmla="*/ 6770 h 10000"/>
              <a:gd name="connsiteX296" fmla="*/ 8648 w 10000"/>
              <a:gd name="connsiteY296" fmla="*/ 6944 h 10000"/>
              <a:gd name="connsiteX297" fmla="*/ 8675 w 10000"/>
              <a:gd name="connsiteY297" fmla="*/ 7205 h 10000"/>
              <a:gd name="connsiteX298" fmla="*/ 8707 w 10000"/>
              <a:gd name="connsiteY298" fmla="*/ 7615 h 10000"/>
              <a:gd name="connsiteX299" fmla="*/ 8734 w 10000"/>
              <a:gd name="connsiteY299" fmla="*/ 8460 h 10000"/>
              <a:gd name="connsiteX300" fmla="*/ 8761 w 10000"/>
              <a:gd name="connsiteY300" fmla="*/ 8839 h 10000"/>
              <a:gd name="connsiteX301" fmla="*/ 8788 w 10000"/>
              <a:gd name="connsiteY301" fmla="*/ 7733 h 10000"/>
              <a:gd name="connsiteX302" fmla="*/ 8819 w 10000"/>
              <a:gd name="connsiteY302" fmla="*/ 7267 h 10000"/>
              <a:gd name="connsiteX303" fmla="*/ 8851 w 10000"/>
              <a:gd name="connsiteY303" fmla="*/ 6981 h 10000"/>
              <a:gd name="connsiteX304" fmla="*/ 8878 w 10000"/>
              <a:gd name="connsiteY304" fmla="*/ 6783 h 10000"/>
              <a:gd name="connsiteX305" fmla="*/ 8905 w 10000"/>
              <a:gd name="connsiteY305" fmla="*/ 6646 h 10000"/>
              <a:gd name="connsiteX306" fmla="*/ 8932 w 10000"/>
              <a:gd name="connsiteY306" fmla="*/ 6547 h 10000"/>
              <a:gd name="connsiteX307" fmla="*/ 8963 w 10000"/>
              <a:gd name="connsiteY307" fmla="*/ 6484 h 10000"/>
              <a:gd name="connsiteX308" fmla="*/ 8991 w 10000"/>
              <a:gd name="connsiteY308" fmla="*/ 6453 h 10000"/>
              <a:gd name="connsiteX309" fmla="*/ 9022 w 10000"/>
              <a:gd name="connsiteY309" fmla="*/ 6447 h 10000"/>
              <a:gd name="connsiteX310" fmla="*/ 9049 w 10000"/>
              <a:gd name="connsiteY310" fmla="*/ 6472 h 10000"/>
              <a:gd name="connsiteX311" fmla="*/ 9076 w 10000"/>
              <a:gd name="connsiteY311" fmla="*/ 6528 h 10000"/>
              <a:gd name="connsiteX312" fmla="*/ 9108 w 10000"/>
              <a:gd name="connsiteY312" fmla="*/ 6621 h 10000"/>
              <a:gd name="connsiteX313" fmla="*/ 9135 w 10000"/>
              <a:gd name="connsiteY313" fmla="*/ 6758 h 10000"/>
              <a:gd name="connsiteX314" fmla="*/ 9166 w 10000"/>
              <a:gd name="connsiteY314" fmla="*/ 6957 h 10000"/>
              <a:gd name="connsiteX315" fmla="*/ 9193 w 10000"/>
              <a:gd name="connsiteY315" fmla="*/ 7267 h 10000"/>
              <a:gd name="connsiteX316" fmla="*/ 9220 w 10000"/>
              <a:gd name="connsiteY316" fmla="*/ 7814 h 10000"/>
              <a:gd name="connsiteX317" fmla="*/ 9252 w 10000"/>
              <a:gd name="connsiteY317" fmla="*/ 9863 h 10000"/>
              <a:gd name="connsiteX318" fmla="*/ 9279 w 10000"/>
              <a:gd name="connsiteY318" fmla="*/ 7988 h 10000"/>
              <a:gd name="connsiteX319" fmla="*/ 9306 w 10000"/>
              <a:gd name="connsiteY319" fmla="*/ 7335 h 10000"/>
              <a:gd name="connsiteX320" fmla="*/ 9338 w 10000"/>
              <a:gd name="connsiteY320" fmla="*/ 6988 h 10000"/>
              <a:gd name="connsiteX321" fmla="*/ 9365 w 10000"/>
              <a:gd name="connsiteY321" fmla="*/ 6758 h 10000"/>
              <a:gd name="connsiteX322" fmla="*/ 9396 w 10000"/>
              <a:gd name="connsiteY322" fmla="*/ 6602 h 10000"/>
              <a:gd name="connsiteX323" fmla="*/ 9423 w 10000"/>
              <a:gd name="connsiteY323" fmla="*/ 6503 h 10000"/>
              <a:gd name="connsiteX324" fmla="*/ 9450 w 10000"/>
              <a:gd name="connsiteY324" fmla="*/ 6447 h 10000"/>
              <a:gd name="connsiteX325" fmla="*/ 9482 w 10000"/>
              <a:gd name="connsiteY325" fmla="*/ 6435 h 10000"/>
              <a:gd name="connsiteX326" fmla="*/ 9509 w 10000"/>
              <a:gd name="connsiteY326" fmla="*/ 6460 h 10000"/>
              <a:gd name="connsiteX327" fmla="*/ 9540 w 10000"/>
              <a:gd name="connsiteY327" fmla="*/ 6534 h 10000"/>
              <a:gd name="connsiteX328" fmla="*/ 9567 w 10000"/>
              <a:gd name="connsiteY328" fmla="*/ 6665 h 10000"/>
              <a:gd name="connsiteX329" fmla="*/ 9594 w 10000"/>
              <a:gd name="connsiteY329" fmla="*/ 6882 h 10000"/>
              <a:gd name="connsiteX330" fmla="*/ 9626 w 10000"/>
              <a:gd name="connsiteY330" fmla="*/ 7242 h 10000"/>
              <a:gd name="connsiteX331" fmla="*/ 9653 w 10000"/>
              <a:gd name="connsiteY331" fmla="*/ 7981 h 10000"/>
              <a:gd name="connsiteX332" fmla="*/ 9680 w 10000"/>
              <a:gd name="connsiteY332" fmla="*/ 8820 h 10000"/>
              <a:gd name="connsiteX333" fmla="*/ 9712 w 10000"/>
              <a:gd name="connsiteY333" fmla="*/ 7484 h 10000"/>
              <a:gd name="connsiteX334" fmla="*/ 9739 w 10000"/>
              <a:gd name="connsiteY334" fmla="*/ 7012 h 10000"/>
              <a:gd name="connsiteX335" fmla="*/ 9766 w 10000"/>
              <a:gd name="connsiteY335" fmla="*/ 6758 h 10000"/>
              <a:gd name="connsiteX336" fmla="*/ 9797 w 10000"/>
              <a:gd name="connsiteY336" fmla="*/ 6615 h 10000"/>
              <a:gd name="connsiteX337" fmla="*/ 9824 w 10000"/>
              <a:gd name="connsiteY337" fmla="*/ 6559 h 10000"/>
              <a:gd name="connsiteX338" fmla="*/ 9856 w 10000"/>
              <a:gd name="connsiteY338" fmla="*/ 6590 h 10000"/>
              <a:gd name="connsiteX339" fmla="*/ 9883 w 10000"/>
              <a:gd name="connsiteY339" fmla="*/ 6708 h 10000"/>
              <a:gd name="connsiteX340" fmla="*/ 9910 w 10000"/>
              <a:gd name="connsiteY340" fmla="*/ 6950 h 10000"/>
              <a:gd name="connsiteX341" fmla="*/ 9941 w 10000"/>
              <a:gd name="connsiteY341" fmla="*/ 7404 h 10000"/>
              <a:gd name="connsiteX342" fmla="*/ 9968 w 10000"/>
              <a:gd name="connsiteY342" fmla="*/ 8516 h 10000"/>
              <a:gd name="connsiteX343" fmla="*/ 10000 w 10000"/>
              <a:gd name="connsiteY34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2925 w 10000"/>
              <a:gd name="connsiteY102" fmla="*/ 1342 h 10000"/>
              <a:gd name="connsiteX103" fmla="*/ 3128 w 10000"/>
              <a:gd name="connsiteY103" fmla="*/ 1286 h 10000"/>
              <a:gd name="connsiteX104" fmla="*/ 3155 w 10000"/>
              <a:gd name="connsiteY104" fmla="*/ 1075 h 10000"/>
              <a:gd name="connsiteX105" fmla="*/ 3182 w 10000"/>
              <a:gd name="connsiteY105" fmla="*/ 907 h 10000"/>
              <a:gd name="connsiteX106" fmla="*/ 3213 w 10000"/>
              <a:gd name="connsiteY106" fmla="*/ 770 h 10000"/>
              <a:gd name="connsiteX107" fmla="*/ 3240 w 10000"/>
              <a:gd name="connsiteY107" fmla="*/ 658 h 10000"/>
              <a:gd name="connsiteX108" fmla="*/ 3267 w 10000"/>
              <a:gd name="connsiteY108" fmla="*/ 559 h 10000"/>
              <a:gd name="connsiteX109" fmla="*/ 3299 w 10000"/>
              <a:gd name="connsiteY109" fmla="*/ 478 h 10000"/>
              <a:gd name="connsiteX110" fmla="*/ 3326 w 10000"/>
              <a:gd name="connsiteY110" fmla="*/ 404 h 10000"/>
              <a:gd name="connsiteX111" fmla="*/ 3357 w 10000"/>
              <a:gd name="connsiteY111" fmla="*/ 335 h 10000"/>
              <a:gd name="connsiteX112" fmla="*/ 3384 w 10000"/>
              <a:gd name="connsiteY112" fmla="*/ 280 h 10000"/>
              <a:gd name="connsiteX113" fmla="*/ 3411 w 10000"/>
              <a:gd name="connsiteY113" fmla="*/ 230 h 10000"/>
              <a:gd name="connsiteX114" fmla="*/ 3443 w 10000"/>
              <a:gd name="connsiteY114" fmla="*/ 186 h 10000"/>
              <a:gd name="connsiteX115" fmla="*/ 3470 w 10000"/>
              <a:gd name="connsiteY115" fmla="*/ 149 h 10000"/>
              <a:gd name="connsiteX116" fmla="*/ 3497 w 10000"/>
              <a:gd name="connsiteY116" fmla="*/ 118 h 10000"/>
              <a:gd name="connsiteX117" fmla="*/ 3529 w 10000"/>
              <a:gd name="connsiteY117" fmla="*/ 87 h 10000"/>
              <a:gd name="connsiteX118" fmla="*/ 3556 w 10000"/>
              <a:gd name="connsiteY118" fmla="*/ 68 h 10000"/>
              <a:gd name="connsiteX119" fmla="*/ 3587 w 10000"/>
              <a:gd name="connsiteY119" fmla="*/ 43 h 10000"/>
              <a:gd name="connsiteX120" fmla="*/ 3614 w 10000"/>
              <a:gd name="connsiteY120" fmla="*/ 31 h 10000"/>
              <a:gd name="connsiteX121" fmla="*/ 3641 w 10000"/>
              <a:gd name="connsiteY121" fmla="*/ 19 h 10000"/>
              <a:gd name="connsiteX122" fmla="*/ 3673 w 10000"/>
              <a:gd name="connsiteY122" fmla="*/ 6 h 10000"/>
              <a:gd name="connsiteX123" fmla="*/ 3700 w 10000"/>
              <a:gd name="connsiteY123" fmla="*/ 6 h 10000"/>
              <a:gd name="connsiteX124" fmla="*/ 3731 w 10000"/>
              <a:gd name="connsiteY124" fmla="*/ 0 h 10000"/>
              <a:gd name="connsiteX125" fmla="*/ 3758 w 10000"/>
              <a:gd name="connsiteY125" fmla="*/ 0 h 10000"/>
              <a:gd name="connsiteX126" fmla="*/ 3785 w 10000"/>
              <a:gd name="connsiteY126" fmla="*/ 6 h 10000"/>
              <a:gd name="connsiteX127" fmla="*/ 3817 w 10000"/>
              <a:gd name="connsiteY127" fmla="*/ 12 h 10000"/>
              <a:gd name="connsiteX128" fmla="*/ 3844 w 10000"/>
              <a:gd name="connsiteY128" fmla="*/ 19 h 10000"/>
              <a:gd name="connsiteX129" fmla="*/ 3876 w 10000"/>
              <a:gd name="connsiteY129" fmla="*/ 31 h 10000"/>
              <a:gd name="connsiteX130" fmla="*/ 3903 w 10000"/>
              <a:gd name="connsiteY130" fmla="*/ 43 h 10000"/>
              <a:gd name="connsiteX131" fmla="*/ 3930 w 10000"/>
              <a:gd name="connsiteY131" fmla="*/ 62 h 10000"/>
              <a:gd name="connsiteX132" fmla="*/ 3957 w 10000"/>
              <a:gd name="connsiteY132" fmla="*/ 81 h 10000"/>
              <a:gd name="connsiteX133" fmla="*/ 3988 w 10000"/>
              <a:gd name="connsiteY133" fmla="*/ 106 h 10000"/>
              <a:gd name="connsiteX134" fmla="*/ 4015 w 10000"/>
              <a:gd name="connsiteY134" fmla="*/ 130 h 10000"/>
              <a:gd name="connsiteX135" fmla="*/ 4047 w 10000"/>
              <a:gd name="connsiteY135" fmla="*/ 155 h 10000"/>
              <a:gd name="connsiteX136" fmla="*/ 4074 w 10000"/>
              <a:gd name="connsiteY136" fmla="*/ 186 h 10000"/>
              <a:gd name="connsiteX137" fmla="*/ 4101 w 10000"/>
              <a:gd name="connsiteY137" fmla="*/ 217 h 10000"/>
              <a:gd name="connsiteX138" fmla="*/ 4132 w 10000"/>
              <a:gd name="connsiteY138" fmla="*/ 255 h 10000"/>
              <a:gd name="connsiteX139" fmla="*/ 4160 w 10000"/>
              <a:gd name="connsiteY139" fmla="*/ 292 h 10000"/>
              <a:gd name="connsiteX140" fmla="*/ 4191 w 10000"/>
              <a:gd name="connsiteY140" fmla="*/ 329 h 10000"/>
              <a:gd name="connsiteX141" fmla="*/ 4218 w 10000"/>
              <a:gd name="connsiteY141" fmla="*/ 373 h 10000"/>
              <a:gd name="connsiteX142" fmla="*/ 4245 w 10000"/>
              <a:gd name="connsiteY142" fmla="*/ 422 h 10000"/>
              <a:gd name="connsiteX143" fmla="*/ 4277 w 10000"/>
              <a:gd name="connsiteY143" fmla="*/ 466 h 10000"/>
              <a:gd name="connsiteX144" fmla="*/ 4304 w 10000"/>
              <a:gd name="connsiteY144" fmla="*/ 522 h 10000"/>
              <a:gd name="connsiteX145" fmla="*/ 4335 w 10000"/>
              <a:gd name="connsiteY145" fmla="*/ 571 h 10000"/>
              <a:gd name="connsiteX146" fmla="*/ 4362 w 10000"/>
              <a:gd name="connsiteY146" fmla="*/ 634 h 10000"/>
              <a:gd name="connsiteX147" fmla="*/ 4389 w 10000"/>
              <a:gd name="connsiteY147" fmla="*/ 689 h 10000"/>
              <a:gd name="connsiteX148" fmla="*/ 4421 w 10000"/>
              <a:gd name="connsiteY148" fmla="*/ 752 h 10000"/>
              <a:gd name="connsiteX149" fmla="*/ 4448 w 10000"/>
              <a:gd name="connsiteY149" fmla="*/ 820 h 10000"/>
              <a:gd name="connsiteX150" fmla="*/ 4475 w 10000"/>
              <a:gd name="connsiteY150" fmla="*/ 888 h 10000"/>
              <a:gd name="connsiteX151" fmla="*/ 4507 w 10000"/>
              <a:gd name="connsiteY151" fmla="*/ 957 h 10000"/>
              <a:gd name="connsiteX152" fmla="*/ 4534 w 10000"/>
              <a:gd name="connsiteY152" fmla="*/ 1037 h 10000"/>
              <a:gd name="connsiteX153" fmla="*/ 4565 w 10000"/>
              <a:gd name="connsiteY153" fmla="*/ 1118 h 10000"/>
              <a:gd name="connsiteX154" fmla="*/ 4592 w 10000"/>
              <a:gd name="connsiteY154" fmla="*/ 1199 h 10000"/>
              <a:gd name="connsiteX155" fmla="*/ 4619 w 10000"/>
              <a:gd name="connsiteY155" fmla="*/ 1286 h 10000"/>
              <a:gd name="connsiteX156" fmla="*/ 4651 w 10000"/>
              <a:gd name="connsiteY156" fmla="*/ 1373 h 10000"/>
              <a:gd name="connsiteX157" fmla="*/ 4678 w 10000"/>
              <a:gd name="connsiteY157" fmla="*/ 1472 h 10000"/>
              <a:gd name="connsiteX158" fmla="*/ 4709 w 10000"/>
              <a:gd name="connsiteY158" fmla="*/ 1565 h 10000"/>
              <a:gd name="connsiteX159" fmla="*/ 4736 w 10000"/>
              <a:gd name="connsiteY159" fmla="*/ 1671 h 10000"/>
              <a:gd name="connsiteX160" fmla="*/ 4763 w 10000"/>
              <a:gd name="connsiteY160" fmla="*/ 1776 h 10000"/>
              <a:gd name="connsiteX161" fmla="*/ 4795 w 10000"/>
              <a:gd name="connsiteY161" fmla="*/ 1894 h 10000"/>
              <a:gd name="connsiteX162" fmla="*/ 4822 w 10000"/>
              <a:gd name="connsiteY162" fmla="*/ 2012 h 10000"/>
              <a:gd name="connsiteX163" fmla="*/ 4854 w 10000"/>
              <a:gd name="connsiteY163" fmla="*/ 2137 h 10000"/>
              <a:gd name="connsiteX164" fmla="*/ 4881 w 10000"/>
              <a:gd name="connsiteY164" fmla="*/ 2267 h 10000"/>
              <a:gd name="connsiteX165" fmla="*/ 4908 w 10000"/>
              <a:gd name="connsiteY165" fmla="*/ 2404 h 10000"/>
              <a:gd name="connsiteX166" fmla="*/ 4935 w 10000"/>
              <a:gd name="connsiteY166" fmla="*/ 2553 h 10000"/>
              <a:gd name="connsiteX167" fmla="*/ 4966 w 10000"/>
              <a:gd name="connsiteY167" fmla="*/ 2708 h 10000"/>
              <a:gd name="connsiteX168" fmla="*/ 4993 w 10000"/>
              <a:gd name="connsiteY168" fmla="*/ 2870 h 10000"/>
              <a:gd name="connsiteX169" fmla="*/ 5025 w 10000"/>
              <a:gd name="connsiteY169" fmla="*/ 3043 h 10000"/>
              <a:gd name="connsiteX170" fmla="*/ 5052 w 10000"/>
              <a:gd name="connsiteY170" fmla="*/ 3230 h 10000"/>
              <a:gd name="connsiteX171" fmla="*/ 5079 w 10000"/>
              <a:gd name="connsiteY171" fmla="*/ 3429 h 10000"/>
              <a:gd name="connsiteX172" fmla="*/ 5110 w 10000"/>
              <a:gd name="connsiteY172" fmla="*/ 3646 h 10000"/>
              <a:gd name="connsiteX173" fmla="*/ 5137 w 10000"/>
              <a:gd name="connsiteY173" fmla="*/ 3882 h 10000"/>
              <a:gd name="connsiteX174" fmla="*/ 5169 w 10000"/>
              <a:gd name="connsiteY174" fmla="*/ 4143 h 10000"/>
              <a:gd name="connsiteX175" fmla="*/ 5196 w 10000"/>
              <a:gd name="connsiteY175" fmla="*/ 4441 h 10000"/>
              <a:gd name="connsiteX176" fmla="*/ 5223 w 10000"/>
              <a:gd name="connsiteY176" fmla="*/ 4789 h 10000"/>
              <a:gd name="connsiteX177" fmla="*/ 5255 w 10000"/>
              <a:gd name="connsiteY177" fmla="*/ 5205 h 10000"/>
              <a:gd name="connsiteX178" fmla="*/ 5282 w 10000"/>
              <a:gd name="connsiteY178" fmla="*/ 5758 h 10000"/>
              <a:gd name="connsiteX179" fmla="*/ 5313 w 10000"/>
              <a:gd name="connsiteY179" fmla="*/ 6671 h 10000"/>
              <a:gd name="connsiteX180" fmla="*/ 5340 w 10000"/>
              <a:gd name="connsiteY180" fmla="*/ 7776 h 10000"/>
              <a:gd name="connsiteX181" fmla="*/ 5367 w 10000"/>
              <a:gd name="connsiteY181" fmla="*/ 6565 h 10000"/>
              <a:gd name="connsiteX182" fmla="*/ 5399 w 10000"/>
              <a:gd name="connsiteY182" fmla="*/ 6255 h 10000"/>
              <a:gd name="connsiteX183" fmla="*/ 5426 w 10000"/>
              <a:gd name="connsiteY183" fmla="*/ 6155 h 10000"/>
              <a:gd name="connsiteX184" fmla="*/ 5453 w 10000"/>
              <a:gd name="connsiteY184" fmla="*/ 6180 h 10000"/>
              <a:gd name="connsiteX185" fmla="*/ 5484 w 10000"/>
              <a:gd name="connsiteY185" fmla="*/ 6286 h 10000"/>
              <a:gd name="connsiteX186" fmla="*/ 5511 w 10000"/>
              <a:gd name="connsiteY186" fmla="*/ 6484 h 10000"/>
              <a:gd name="connsiteX187" fmla="*/ 5539 w 10000"/>
              <a:gd name="connsiteY187" fmla="*/ 6801 h 10000"/>
              <a:gd name="connsiteX188" fmla="*/ 5570 w 10000"/>
              <a:gd name="connsiteY188" fmla="*/ 7373 h 10000"/>
              <a:gd name="connsiteX189" fmla="*/ 5597 w 10000"/>
              <a:gd name="connsiteY189" fmla="*/ 9447 h 10000"/>
              <a:gd name="connsiteX190" fmla="*/ 5629 w 10000"/>
              <a:gd name="connsiteY190" fmla="*/ 7621 h 10000"/>
              <a:gd name="connsiteX191" fmla="*/ 5656 w 10000"/>
              <a:gd name="connsiteY191" fmla="*/ 7012 h 10000"/>
              <a:gd name="connsiteX192" fmla="*/ 5683 w 10000"/>
              <a:gd name="connsiteY192" fmla="*/ 6708 h 10000"/>
              <a:gd name="connsiteX193" fmla="*/ 5714 w 10000"/>
              <a:gd name="connsiteY193" fmla="*/ 6534 h 10000"/>
              <a:gd name="connsiteX194" fmla="*/ 5741 w 10000"/>
              <a:gd name="connsiteY194" fmla="*/ 6429 h 10000"/>
              <a:gd name="connsiteX195" fmla="*/ 5773 w 10000"/>
              <a:gd name="connsiteY195" fmla="*/ 6385 h 10000"/>
              <a:gd name="connsiteX196" fmla="*/ 5800 w 10000"/>
              <a:gd name="connsiteY196" fmla="*/ 6385 h 10000"/>
              <a:gd name="connsiteX197" fmla="*/ 5827 w 10000"/>
              <a:gd name="connsiteY197" fmla="*/ 6429 h 10000"/>
              <a:gd name="connsiteX198" fmla="*/ 5858 w 10000"/>
              <a:gd name="connsiteY198" fmla="*/ 6516 h 10000"/>
              <a:gd name="connsiteX199" fmla="*/ 5886 w 10000"/>
              <a:gd name="connsiteY199" fmla="*/ 6646 h 10000"/>
              <a:gd name="connsiteX200" fmla="*/ 5913 w 10000"/>
              <a:gd name="connsiteY200" fmla="*/ 6845 h 10000"/>
              <a:gd name="connsiteX201" fmla="*/ 5944 w 10000"/>
              <a:gd name="connsiteY201" fmla="*/ 7149 h 10000"/>
              <a:gd name="connsiteX202" fmla="*/ 5971 w 10000"/>
              <a:gd name="connsiteY202" fmla="*/ 7658 h 10000"/>
              <a:gd name="connsiteX203" fmla="*/ 6003 w 10000"/>
              <a:gd name="connsiteY203" fmla="*/ 9093 h 10000"/>
              <a:gd name="connsiteX204" fmla="*/ 6030 w 10000"/>
              <a:gd name="connsiteY204" fmla="*/ 8106 h 10000"/>
              <a:gd name="connsiteX205" fmla="*/ 6057 w 10000"/>
              <a:gd name="connsiteY205" fmla="*/ 7385 h 10000"/>
              <a:gd name="connsiteX206" fmla="*/ 6088 w 10000"/>
              <a:gd name="connsiteY206" fmla="*/ 7019 h 10000"/>
              <a:gd name="connsiteX207" fmla="*/ 6115 w 10000"/>
              <a:gd name="connsiteY207" fmla="*/ 6789 h 10000"/>
              <a:gd name="connsiteX208" fmla="*/ 6147 w 10000"/>
              <a:gd name="connsiteY208" fmla="*/ 6634 h 10000"/>
              <a:gd name="connsiteX209" fmla="*/ 6174 w 10000"/>
              <a:gd name="connsiteY209" fmla="*/ 6534 h 10000"/>
              <a:gd name="connsiteX210" fmla="*/ 6201 w 10000"/>
              <a:gd name="connsiteY210" fmla="*/ 6472 h 10000"/>
              <a:gd name="connsiteX211" fmla="*/ 6233 w 10000"/>
              <a:gd name="connsiteY211" fmla="*/ 6441 h 10000"/>
              <a:gd name="connsiteX212" fmla="*/ 6260 w 10000"/>
              <a:gd name="connsiteY212" fmla="*/ 6435 h 10000"/>
              <a:gd name="connsiteX213" fmla="*/ 6291 w 10000"/>
              <a:gd name="connsiteY213" fmla="*/ 6460 h 10000"/>
              <a:gd name="connsiteX214" fmla="*/ 6318 w 10000"/>
              <a:gd name="connsiteY214" fmla="*/ 6516 h 10000"/>
              <a:gd name="connsiteX215" fmla="*/ 6345 w 10000"/>
              <a:gd name="connsiteY215" fmla="*/ 6609 h 10000"/>
              <a:gd name="connsiteX216" fmla="*/ 6372 w 10000"/>
              <a:gd name="connsiteY216" fmla="*/ 6733 h 10000"/>
              <a:gd name="connsiteX217" fmla="*/ 6404 w 10000"/>
              <a:gd name="connsiteY217" fmla="*/ 6919 h 10000"/>
              <a:gd name="connsiteX218" fmla="*/ 6431 w 10000"/>
              <a:gd name="connsiteY218" fmla="*/ 7186 h 10000"/>
              <a:gd name="connsiteX219" fmla="*/ 6462 w 10000"/>
              <a:gd name="connsiteY219" fmla="*/ 7596 h 10000"/>
              <a:gd name="connsiteX220" fmla="*/ 6489 w 10000"/>
              <a:gd name="connsiteY220" fmla="*/ 8466 h 10000"/>
              <a:gd name="connsiteX221" fmla="*/ 6516 w 10000"/>
              <a:gd name="connsiteY221" fmla="*/ 8801 h 10000"/>
              <a:gd name="connsiteX222" fmla="*/ 6548 w 10000"/>
              <a:gd name="connsiteY222" fmla="*/ 7714 h 10000"/>
              <a:gd name="connsiteX223" fmla="*/ 6575 w 10000"/>
              <a:gd name="connsiteY223" fmla="*/ 7261 h 10000"/>
              <a:gd name="connsiteX224" fmla="*/ 6607 w 10000"/>
              <a:gd name="connsiteY224" fmla="*/ 6981 h 10000"/>
              <a:gd name="connsiteX225" fmla="*/ 6634 w 10000"/>
              <a:gd name="connsiteY225" fmla="*/ 6795 h 10000"/>
              <a:gd name="connsiteX226" fmla="*/ 6661 w 10000"/>
              <a:gd name="connsiteY226" fmla="*/ 6658 h 10000"/>
              <a:gd name="connsiteX227" fmla="*/ 6692 w 10000"/>
              <a:gd name="connsiteY227" fmla="*/ 6559 h 10000"/>
              <a:gd name="connsiteX228" fmla="*/ 6719 w 10000"/>
              <a:gd name="connsiteY228" fmla="*/ 6497 h 10000"/>
              <a:gd name="connsiteX229" fmla="*/ 6751 w 10000"/>
              <a:gd name="connsiteY229" fmla="*/ 6460 h 10000"/>
              <a:gd name="connsiteX230" fmla="*/ 6778 w 10000"/>
              <a:gd name="connsiteY230" fmla="*/ 6453 h 10000"/>
              <a:gd name="connsiteX231" fmla="*/ 6805 w 10000"/>
              <a:gd name="connsiteY231" fmla="*/ 6460 h 10000"/>
              <a:gd name="connsiteX232" fmla="*/ 6836 w 10000"/>
              <a:gd name="connsiteY232" fmla="*/ 6503 h 10000"/>
              <a:gd name="connsiteX233" fmla="*/ 6863 w 10000"/>
              <a:gd name="connsiteY233" fmla="*/ 6565 h 10000"/>
              <a:gd name="connsiteX234" fmla="*/ 6890 w 10000"/>
              <a:gd name="connsiteY234" fmla="*/ 6658 h 10000"/>
              <a:gd name="connsiteX235" fmla="*/ 6922 w 10000"/>
              <a:gd name="connsiteY235" fmla="*/ 6789 h 10000"/>
              <a:gd name="connsiteX236" fmla="*/ 6949 w 10000"/>
              <a:gd name="connsiteY236" fmla="*/ 6975 h 10000"/>
              <a:gd name="connsiteX237" fmla="*/ 6981 w 10000"/>
              <a:gd name="connsiteY237" fmla="*/ 7236 h 10000"/>
              <a:gd name="connsiteX238" fmla="*/ 7008 w 10000"/>
              <a:gd name="connsiteY238" fmla="*/ 7634 h 10000"/>
              <a:gd name="connsiteX239" fmla="*/ 7035 w 10000"/>
              <a:gd name="connsiteY239" fmla="*/ 8460 h 10000"/>
              <a:gd name="connsiteX240" fmla="*/ 7066 w 10000"/>
              <a:gd name="connsiteY240" fmla="*/ 8969 h 10000"/>
              <a:gd name="connsiteX241" fmla="*/ 7093 w 10000"/>
              <a:gd name="connsiteY241" fmla="*/ 7801 h 10000"/>
              <a:gd name="connsiteX242" fmla="*/ 7125 w 10000"/>
              <a:gd name="connsiteY242" fmla="*/ 7329 h 10000"/>
              <a:gd name="connsiteX243" fmla="*/ 7152 w 10000"/>
              <a:gd name="connsiteY243" fmla="*/ 7037 h 10000"/>
              <a:gd name="connsiteX244" fmla="*/ 7179 w 10000"/>
              <a:gd name="connsiteY244" fmla="*/ 6839 h 10000"/>
              <a:gd name="connsiteX245" fmla="*/ 7210 w 10000"/>
              <a:gd name="connsiteY245" fmla="*/ 6696 h 10000"/>
              <a:gd name="connsiteX246" fmla="*/ 7237 w 10000"/>
              <a:gd name="connsiteY246" fmla="*/ 6590 h 10000"/>
              <a:gd name="connsiteX247" fmla="*/ 7269 w 10000"/>
              <a:gd name="connsiteY247" fmla="*/ 6516 h 10000"/>
              <a:gd name="connsiteX248" fmla="*/ 7296 w 10000"/>
              <a:gd name="connsiteY248" fmla="*/ 6472 h 10000"/>
              <a:gd name="connsiteX249" fmla="*/ 7323 w 10000"/>
              <a:gd name="connsiteY249" fmla="*/ 6447 h 10000"/>
              <a:gd name="connsiteX250" fmla="*/ 7350 w 10000"/>
              <a:gd name="connsiteY250" fmla="*/ 6447 h 10000"/>
              <a:gd name="connsiteX251" fmla="*/ 7382 w 10000"/>
              <a:gd name="connsiteY251" fmla="*/ 6466 h 10000"/>
              <a:gd name="connsiteX252" fmla="*/ 7409 w 10000"/>
              <a:gd name="connsiteY252" fmla="*/ 6509 h 10000"/>
              <a:gd name="connsiteX253" fmla="*/ 7440 w 10000"/>
              <a:gd name="connsiteY253" fmla="*/ 6578 h 10000"/>
              <a:gd name="connsiteX254" fmla="*/ 7467 w 10000"/>
              <a:gd name="connsiteY254" fmla="*/ 6677 h 10000"/>
              <a:gd name="connsiteX255" fmla="*/ 7494 w 10000"/>
              <a:gd name="connsiteY255" fmla="*/ 6814 h 10000"/>
              <a:gd name="connsiteX256" fmla="*/ 7526 w 10000"/>
              <a:gd name="connsiteY256" fmla="*/ 7006 h 10000"/>
              <a:gd name="connsiteX257" fmla="*/ 7553 w 10000"/>
              <a:gd name="connsiteY257" fmla="*/ 7273 h 10000"/>
              <a:gd name="connsiteX258" fmla="*/ 7584 w 10000"/>
              <a:gd name="connsiteY258" fmla="*/ 7696 h 10000"/>
              <a:gd name="connsiteX259" fmla="*/ 7612 w 10000"/>
              <a:gd name="connsiteY259" fmla="*/ 8584 h 10000"/>
              <a:gd name="connsiteX260" fmla="*/ 7639 w 10000"/>
              <a:gd name="connsiteY260" fmla="*/ 8814 h 10000"/>
              <a:gd name="connsiteX261" fmla="*/ 7670 w 10000"/>
              <a:gd name="connsiteY261" fmla="*/ 7770 h 10000"/>
              <a:gd name="connsiteX262" fmla="*/ 7697 w 10000"/>
              <a:gd name="connsiteY262" fmla="*/ 7317 h 10000"/>
              <a:gd name="connsiteX263" fmla="*/ 7729 w 10000"/>
              <a:gd name="connsiteY263" fmla="*/ 7031 h 10000"/>
              <a:gd name="connsiteX264" fmla="*/ 7756 w 10000"/>
              <a:gd name="connsiteY264" fmla="*/ 6839 h 10000"/>
              <a:gd name="connsiteX265" fmla="*/ 7783 w 10000"/>
              <a:gd name="connsiteY265" fmla="*/ 6696 h 10000"/>
              <a:gd name="connsiteX266" fmla="*/ 7810 w 10000"/>
              <a:gd name="connsiteY266" fmla="*/ 6590 h 10000"/>
              <a:gd name="connsiteX267" fmla="*/ 7841 w 10000"/>
              <a:gd name="connsiteY267" fmla="*/ 6522 h 10000"/>
              <a:gd name="connsiteX268" fmla="*/ 7868 w 10000"/>
              <a:gd name="connsiteY268" fmla="*/ 6472 h 10000"/>
              <a:gd name="connsiteX269" fmla="*/ 7900 w 10000"/>
              <a:gd name="connsiteY269" fmla="*/ 6447 h 10000"/>
              <a:gd name="connsiteX270" fmla="*/ 7927 w 10000"/>
              <a:gd name="connsiteY270" fmla="*/ 6447 h 10000"/>
              <a:gd name="connsiteX271" fmla="*/ 7954 w 10000"/>
              <a:gd name="connsiteY271" fmla="*/ 6466 h 10000"/>
              <a:gd name="connsiteX272" fmla="*/ 7986 w 10000"/>
              <a:gd name="connsiteY272" fmla="*/ 6509 h 10000"/>
              <a:gd name="connsiteX273" fmla="*/ 8013 w 10000"/>
              <a:gd name="connsiteY273" fmla="*/ 6578 h 10000"/>
              <a:gd name="connsiteX274" fmla="*/ 8044 w 10000"/>
              <a:gd name="connsiteY274" fmla="*/ 6683 h 10000"/>
              <a:gd name="connsiteX275" fmla="*/ 8071 w 10000"/>
              <a:gd name="connsiteY275" fmla="*/ 6820 h 10000"/>
              <a:gd name="connsiteX276" fmla="*/ 8098 w 10000"/>
              <a:gd name="connsiteY276" fmla="*/ 7006 h 10000"/>
              <a:gd name="connsiteX277" fmla="*/ 8130 w 10000"/>
              <a:gd name="connsiteY277" fmla="*/ 7280 h 10000"/>
              <a:gd name="connsiteX278" fmla="*/ 8157 w 10000"/>
              <a:gd name="connsiteY278" fmla="*/ 7714 h 10000"/>
              <a:gd name="connsiteX279" fmla="*/ 8188 w 10000"/>
              <a:gd name="connsiteY279" fmla="*/ 8671 h 10000"/>
              <a:gd name="connsiteX280" fmla="*/ 8215 w 10000"/>
              <a:gd name="connsiteY280" fmla="*/ 8696 h 10000"/>
              <a:gd name="connsiteX281" fmla="*/ 8242 w 10000"/>
              <a:gd name="connsiteY281" fmla="*/ 7720 h 10000"/>
              <a:gd name="connsiteX282" fmla="*/ 8274 w 10000"/>
              <a:gd name="connsiteY282" fmla="*/ 7286 h 10000"/>
              <a:gd name="connsiteX283" fmla="*/ 8301 w 10000"/>
              <a:gd name="connsiteY283" fmla="*/ 7006 h 10000"/>
              <a:gd name="connsiteX284" fmla="*/ 8328 w 10000"/>
              <a:gd name="connsiteY284" fmla="*/ 6820 h 10000"/>
              <a:gd name="connsiteX285" fmla="*/ 8360 w 10000"/>
              <a:gd name="connsiteY285" fmla="*/ 6683 h 10000"/>
              <a:gd name="connsiteX286" fmla="*/ 8387 w 10000"/>
              <a:gd name="connsiteY286" fmla="*/ 6584 h 10000"/>
              <a:gd name="connsiteX287" fmla="*/ 8418 w 10000"/>
              <a:gd name="connsiteY287" fmla="*/ 6516 h 10000"/>
              <a:gd name="connsiteX288" fmla="*/ 8445 w 10000"/>
              <a:gd name="connsiteY288" fmla="*/ 6472 h 10000"/>
              <a:gd name="connsiteX289" fmla="*/ 8472 w 10000"/>
              <a:gd name="connsiteY289" fmla="*/ 6453 h 10000"/>
              <a:gd name="connsiteX290" fmla="*/ 8504 w 10000"/>
              <a:gd name="connsiteY290" fmla="*/ 6460 h 10000"/>
              <a:gd name="connsiteX291" fmla="*/ 8531 w 10000"/>
              <a:gd name="connsiteY291" fmla="*/ 6491 h 10000"/>
              <a:gd name="connsiteX292" fmla="*/ 8562 w 10000"/>
              <a:gd name="connsiteY292" fmla="*/ 6553 h 10000"/>
              <a:gd name="connsiteX293" fmla="*/ 8589 w 10000"/>
              <a:gd name="connsiteY293" fmla="*/ 6640 h 10000"/>
              <a:gd name="connsiteX294" fmla="*/ 8616 w 10000"/>
              <a:gd name="connsiteY294" fmla="*/ 6770 h 10000"/>
              <a:gd name="connsiteX295" fmla="*/ 8648 w 10000"/>
              <a:gd name="connsiteY295" fmla="*/ 6944 h 10000"/>
              <a:gd name="connsiteX296" fmla="*/ 8675 w 10000"/>
              <a:gd name="connsiteY296" fmla="*/ 7205 h 10000"/>
              <a:gd name="connsiteX297" fmla="*/ 8707 w 10000"/>
              <a:gd name="connsiteY297" fmla="*/ 7615 h 10000"/>
              <a:gd name="connsiteX298" fmla="*/ 8734 w 10000"/>
              <a:gd name="connsiteY298" fmla="*/ 8460 h 10000"/>
              <a:gd name="connsiteX299" fmla="*/ 8761 w 10000"/>
              <a:gd name="connsiteY299" fmla="*/ 8839 h 10000"/>
              <a:gd name="connsiteX300" fmla="*/ 8788 w 10000"/>
              <a:gd name="connsiteY300" fmla="*/ 7733 h 10000"/>
              <a:gd name="connsiteX301" fmla="*/ 8819 w 10000"/>
              <a:gd name="connsiteY301" fmla="*/ 7267 h 10000"/>
              <a:gd name="connsiteX302" fmla="*/ 8851 w 10000"/>
              <a:gd name="connsiteY302" fmla="*/ 6981 h 10000"/>
              <a:gd name="connsiteX303" fmla="*/ 8878 w 10000"/>
              <a:gd name="connsiteY303" fmla="*/ 6783 h 10000"/>
              <a:gd name="connsiteX304" fmla="*/ 8905 w 10000"/>
              <a:gd name="connsiteY304" fmla="*/ 6646 h 10000"/>
              <a:gd name="connsiteX305" fmla="*/ 8932 w 10000"/>
              <a:gd name="connsiteY305" fmla="*/ 6547 h 10000"/>
              <a:gd name="connsiteX306" fmla="*/ 8963 w 10000"/>
              <a:gd name="connsiteY306" fmla="*/ 6484 h 10000"/>
              <a:gd name="connsiteX307" fmla="*/ 8991 w 10000"/>
              <a:gd name="connsiteY307" fmla="*/ 6453 h 10000"/>
              <a:gd name="connsiteX308" fmla="*/ 9022 w 10000"/>
              <a:gd name="connsiteY308" fmla="*/ 6447 h 10000"/>
              <a:gd name="connsiteX309" fmla="*/ 9049 w 10000"/>
              <a:gd name="connsiteY309" fmla="*/ 6472 h 10000"/>
              <a:gd name="connsiteX310" fmla="*/ 9076 w 10000"/>
              <a:gd name="connsiteY310" fmla="*/ 6528 h 10000"/>
              <a:gd name="connsiteX311" fmla="*/ 9108 w 10000"/>
              <a:gd name="connsiteY311" fmla="*/ 6621 h 10000"/>
              <a:gd name="connsiteX312" fmla="*/ 9135 w 10000"/>
              <a:gd name="connsiteY312" fmla="*/ 6758 h 10000"/>
              <a:gd name="connsiteX313" fmla="*/ 9166 w 10000"/>
              <a:gd name="connsiteY313" fmla="*/ 6957 h 10000"/>
              <a:gd name="connsiteX314" fmla="*/ 9193 w 10000"/>
              <a:gd name="connsiteY314" fmla="*/ 7267 h 10000"/>
              <a:gd name="connsiteX315" fmla="*/ 9220 w 10000"/>
              <a:gd name="connsiteY315" fmla="*/ 7814 h 10000"/>
              <a:gd name="connsiteX316" fmla="*/ 9252 w 10000"/>
              <a:gd name="connsiteY316" fmla="*/ 9863 h 10000"/>
              <a:gd name="connsiteX317" fmla="*/ 9279 w 10000"/>
              <a:gd name="connsiteY317" fmla="*/ 7988 h 10000"/>
              <a:gd name="connsiteX318" fmla="*/ 9306 w 10000"/>
              <a:gd name="connsiteY318" fmla="*/ 7335 h 10000"/>
              <a:gd name="connsiteX319" fmla="*/ 9338 w 10000"/>
              <a:gd name="connsiteY319" fmla="*/ 6988 h 10000"/>
              <a:gd name="connsiteX320" fmla="*/ 9365 w 10000"/>
              <a:gd name="connsiteY320" fmla="*/ 6758 h 10000"/>
              <a:gd name="connsiteX321" fmla="*/ 9396 w 10000"/>
              <a:gd name="connsiteY321" fmla="*/ 6602 h 10000"/>
              <a:gd name="connsiteX322" fmla="*/ 9423 w 10000"/>
              <a:gd name="connsiteY322" fmla="*/ 6503 h 10000"/>
              <a:gd name="connsiteX323" fmla="*/ 9450 w 10000"/>
              <a:gd name="connsiteY323" fmla="*/ 6447 h 10000"/>
              <a:gd name="connsiteX324" fmla="*/ 9482 w 10000"/>
              <a:gd name="connsiteY324" fmla="*/ 6435 h 10000"/>
              <a:gd name="connsiteX325" fmla="*/ 9509 w 10000"/>
              <a:gd name="connsiteY325" fmla="*/ 6460 h 10000"/>
              <a:gd name="connsiteX326" fmla="*/ 9540 w 10000"/>
              <a:gd name="connsiteY326" fmla="*/ 6534 h 10000"/>
              <a:gd name="connsiteX327" fmla="*/ 9567 w 10000"/>
              <a:gd name="connsiteY327" fmla="*/ 6665 h 10000"/>
              <a:gd name="connsiteX328" fmla="*/ 9594 w 10000"/>
              <a:gd name="connsiteY328" fmla="*/ 6882 h 10000"/>
              <a:gd name="connsiteX329" fmla="*/ 9626 w 10000"/>
              <a:gd name="connsiteY329" fmla="*/ 7242 h 10000"/>
              <a:gd name="connsiteX330" fmla="*/ 9653 w 10000"/>
              <a:gd name="connsiteY330" fmla="*/ 7981 h 10000"/>
              <a:gd name="connsiteX331" fmla="*/ 9680 w 10000"/>
              <a:gd name="connsiteY331" fmla="*/ 8820 h 10000"/>
              <a:gd name="connsiteX332" fmla="*/ 9712 w 10000"/>
              <a:gd name="connsiteY332" fmla="*/ 7484 h 10000"/>
              <a:gd name="connsiteX333" fmla="*/ 9739 w 10000"/>
              <a:gd name="connsiteY333" fmla="*/ 7012 h 10000"/>
              <a:gd name="connsiteX334" fmla="*/ 9766 w 10000"/>
              <a:gd name="connsiteY334" fmla="*/ 6758 h 10000"/>
              <a:gd name="connsiteX335" fmla="*/ 9797 w 10000"/>
              <a:gd name="connsiteY335" fmla="*/ 6615 h 10000"/>
              <a:gd name="connsiteX336" fmla="*/ 9824 w 10000"/>
              <a:gd name="connsiteY336" fmla="*/ 6559 h 10000"/>
              <a:gd name="connsiteX337" fmla="*/ 9856 w 10000"/>
              <a:gd name="connsiteY337" fmla="*/ 6590 h 10000"/>
              <a:gd name="connsiteX338" fmla="*/ 9883 w 10000"/>
              <a:gd name="connsiteY338" fmla="*/ 6708 h 10000"/>
              <a:gd name="connsiteX339" fmla="*/ 9910 w 10000"/>
              <a:gd name="connsiteY339" fmla="*/ 6950 h 10000"/>
              <a:gd name="connsiteX340" fmla="*/ 9941 w 10000"/>
              <a:gd name="connsiteY340" fmla="*/ 7404 h 10000"/>
              <a:gd name="connsiteX341" fmla="*/ 9968 w 10000"/>
              <a:gd name="connsiteY341" fmla="*/ 8516 h 10000"/>
              <a:gd name="connsiteX342" fmla="*/ 10000 w 10000"/>
              <a:gd name="connsiteY34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2898 w 10000"/>
              <a:gd name="connsiteY101" fmla="*/ 1118 h 10000"/>
              <a:gd name="connsiteX102" fmla="*/ 3128 w 10000"/>
              <a:gd name="connsiteY102" fmla="*/ 1286 h 10000"/>
              <a:gd name="connsiteX103" fmla="*/ 3155 w 10000"/>
              <a:gd name="connsiteY103" fmla="*/ 1075 h 10000"/>
              <a:gd name="connsiteX104" fmla="*/ 3182 w 10000"/>
              <a:gd name="connsiteY104" fmla="*/ 907 h 10000"/>
              <a:gd name="connsiteX105" fmla="*/ 3213 w 10000"/>
              <a:gd name="connsiteY105" fmla="*/ 770 h 10000"/>
              <a:gd name="connsiteX106" fmla="*/ 3240 w 10000"/>
              <a:gd name="connsiteY106" fmla="*/ 658 h 10000"/>
              <a:gd name="connsiteX107" fmla="*/ 3267 w 10000"/>
              <a:gd name="connsiteY107" fmla="*/ 559 h 10000"/>
              <a:gd name="connsiteX108" fmla="*/ 3299 w 10000"/>
              <a:gd name="connsiteY108" fmla="*/ 478 h 10000"/>
              <a:gd name="connsiteX109" fmla="*/ 3326 w 10000"/>
              <a:gd name="connsiteY109" fmla="*/ 404 h 10000"/>
              <a:gd name="connsiteX110" fmla="*/ 3357 w 10000"/>
              <a:gd name="connsiteY110" fmla="*/ 335 h 10000"/>
              <a:gd name="connsiteX111" fmla="*/ 3384 w 10000"/>
              <a:gd name="connsiteY111" fmla="*/ 280 h 10000"/>
              <a:gd name="connsiteX112" fmla="*/ 3411 w 10000"/>
              <a:gd name="connsiteY112" fmla="*/ 230 h 10000"/>
              <a:gd name="connsiteX113" fmla="*/ 3443 w 10000"/>
              <a:gd name="connsiteY113" fmla="*/ 186 h 10000"/>
              <a:gd name="connsiteX114" fmla="*/ 3470 w 10000"/>
              <a:gd name="connsiteY114" fmla="*/ 149 h 10000"/>
              <a:gd name="connsiteX115" fmla="*/ 3497 w 10000"/>
              <a:gd name="connsiteY115" fmla="*/ 118 h 10000"/>
              <a:gd name="connsiteX116" fmla="*/ 3529 w 10000"/>
              <a:gd name="connsiteY116" fmla="*/ 87 h 10000"/>
              <a:gd name="connsiteX117" fmla="*/ 3556 w 10000"/>
              <a:gd name="connsiteY117" fmla="*/ 68 h 10000"/>
              <a:gd name="connsiteX118" fmla="*/ 3587 w 10000"/>
              <a:gd name="connsiteY118" fmla="*/ 43 h 10000"/>
              <a:gd name="connsiteX119" fmla="*/ 3614 w 10000"/>
              <a:gd name="connsiteY119" fmla="*/ 31 h 10000"/>
              <a:gd name="connsiteX120" fmla="*/ 3641 w 10000"/>
              <a:gd name="connsiteY120" fmla="*/ 19 h 10000"/>
              <a:gd name="connsiteX121" fmla="*/ 3673 w 10000"/>
              <a:gd name="connsiteY121" fmla="*/ 6 h 10000"/>
              <a:gd name="connsiteX122" fmla="*/ 3700 w 10000"/>
              <a:gd name="connsiteY122" fmla="*/ 6 h 10000"/>
              <a:gd name="connsiteX123" fmla="*/ 3731 w 10000"/>
              <a:gd name="connsiteY123" fmla="*/ 0 h 10000"/>
              <a:gd name="connsiteX124" fmla="*/ 3758 w 10000"/>
              <a:gd name="connsiteY124" fmla="*/ 0 h 10000"/>
              <a:gd name="connsiteX125" fmla="*/ 3785 w 10000"/>
              <a:gd name="connsiteY125" fmla="*/ 6 h 10000"/>
              <a:gd name="connsiteX126" fmla="*/ 3817 w 10000"/>
              <a:gd name="connsiteY126" fmla="*/ 12 h 10000"/>
              <a:gd name="connsiteX127" fmla="*/ 3844 w 10000"/>
              <a:gd name="connsiteY127" fmla="*/ 19 h 10000"/>
              <a:gd name="connsiteX128" fmla="*/ 3876 w 10000"/>
              <a:gd name="connsiteY128" fmla="*/ 31 h 10000"/>
              <a:gd name="connsiteX129" fmla="*/ 3903 w 10000"/>
              <a:gd name="connsiteY129" fmla="*/ 43 h 10000"/>
              <a:gd name="connsiteX130" fmla="*/ 3930 w 10000"/>
              <a:gd name="connsiteY130" fmla="*/ 62 h 10000"/>
              <a:gd name="connsiteX131" fmla="*/ 3957 w 10000"/>
              <a:gd name="connsiteY131" fmla="*/ 81 h 10000"/>
              <a:gd name="connsiteX132" fmla="*/ 3988 w 10000"/>
              <a:gd name="connsiteY132" fmla="*/ 106 h 10000"/>
              <a:gd name="connsiteX133" fmla="*/ 4015 w 10000"/>
              <a:gd name="connsiteY133" fmla="*/ 130 h 10000"/>
              <a:gd name="connsiteX134" fmla="*/ 4047 w 10000"/>
              <a:gd name="connsiteY134" fmla="*/ 155 h 10000"/>
              <a:gd name="connsiteX135" fmla="*/ 4074 w 10000"/>
              <a:gd name="connsiteY135" fmla="*/ 186 h 10000"/>
              <a:gd name="connsiteX136" fmla="*/ 4101 w 10000"/>
              <a:gd name="connsiteY136" fmla="*/ 217 h 10000"/>
              <a:gd name="connsiteX137" fmla="*/ 4132 w 10000"/>
              <a:gd name="connsiteY137" fmla="*/ 255 h 10000"/>
              <a:gd name="connsiteX138" fmla="*/ 4160 w 10000"/>
              <a:gd name="connsiteY138" fmla="*/ 292 h 10000"/>
              <a:gd name="connsiteX139" fmla="*/ 4191 w 10000"/>
              <a:gd name="connsiteY139" fmla="*/ 329 h 10000"/>
              <a:gd name="connsiteX140" fmla="*/ 4218 w 10000"/>
              <a:gd name="connsiteY140" fmla="*/ 373 h 10000"/>
              <a:gd name="connsiteX141" fmla="*/ 4245 w 10000"/>
              <a:gd name="connsiteY141" fmla="*/ 422 h 10000"/>
              <a:gd name="connsiteX142" fmla="*/ 4277 w 10000"/>
              <a:gd name="connsiteY142" fmla="*/ 466 h 10000"/>
              <a:gd name="connsiteX143" fmla="*/ 4304 w 10000"/>
              <a:gd name="connsiteY143" fmla="*/ 522 h 10000"/>
              <a:gd name="connsiteX144" fmla="*/ 4335 w 10000"/>
              <a:gd name="connsiteY144" fmla="*/ 571 h 10000"/>
              <a:gd name="connsiteX145" fmla="*/ 4362 w 10000"/>
              <a:gd name="connsiteY145" fmla="*/ 634 h 10000"/>
              <a:gd name="connsiteX146" fmla="*/ 4389 w 10000"/>
              <a:gd name="connsiteY146" fmla="*/ 689 h 10000"/>
              <a:gd name="connsiteX147" fmla="*/ 4421 w 10000"/>
              <a:gd name="connsiteY147" fmla="*/ 752 h 10000"/>
              <a:gd name="connsiteX148" fmla="*/ 4448 w 10000"/>
              <a:gd name="connsiteY148" fmla="*/ 820 h 10000"/>
              <a:gd name="connsiteX149" fmla="*/ 4475 w 10000"/>
              <a:gd name="connsiteY149" fmla="*/ 888 h 10000"/>
              <a:gd name="connsiteX150" fmla="*/ 4507 w 10000"/>
              <a:gd name="connsiteY150" fmla="*/ 957 h 10000"/>
              <a:gd name="connsiteX151" fmla="*/ 4534 w 10000"/>
              <a:gd name="connsiteY151" fmla="*/ 1037 h 10000"/>
              <a:gd name="connsiteX152" fmla="*/ 4565 w 10000"/>
              <a:gd name="connsiteY152" fmla="*/ 1118 h 10000"/>
              <a:gd name="connsiteX153" fmla="*/ 4592 w 10000"/>
              <a:gd name="connsiteY153" fmla="*/ 1199 h 10000"/>
              <a:gd name="connsiteX154" fmla="*/ 4619 w 10000"/>
              <a:gd name="connsiteY154" fmla="*/ 1286 h 10000"/>
              <a:gd name="connsiteX155" fmla="*/ 4651 w 10000"/>
              <a:gd name="connsiteY155" fmla="*/ 1373 h 10000"/>
              <a:gd name="connsiteX156" fmla="*/ 4678 w 10000"/>
              <a:gd name="connsiteY156" fmla="*/ 1472 h 10000"/>
              <a:gd name="connsiteX157" fmla="*/ 4709 w 10000"/>
              <a:gd name="connsiteY157" fmla="*/ 1565 h 10000"/>
              <a:gd name="connsiteX158" fmla="*/ 4736 w 10000"/>
              <a:gd name="connsiteY158" fmla="*/ 1671 h 10000"/>
              <a:gd name="connsiteX159" fmla="*/ 4763 w 10000"/>
              <a:gd name="connsiteY159" fmla="*/ 1776 h 10000"/>
              <a:gd name="connsiteX160" fmla="*/ 4795 w 10000"/>
              <a:gd name="connsiteY160" fmla="*/ 1894 h 10000"/>
              <a:gd name="connsiteX161" fmla="*/ 4822 w 10000"/>
              <a:gd name="connsiteY161" fmla="*/ 2012 h 10000"/>
              <a:gd name="connsiteX162" fmla="*/ 4854 w 10000"/>
              <a:gd name="connsiteY162" fmla="*/ 2137 h 10000"/>
              <a:gd name="connsiteX163" fmla="*/ 4881 w 10000"/>
              <a:gd name="connsiteY163" fmla="*/ 2267 h 10000"/>
              <a:gd name="connsiteX164" fmla="*/ 4908 w 10000"/>
              <a:gd name="connsiteY164" fmla="*/ 2404 h 10000"/>
              <a:gd name="connsiteX165" fmla="*/ 4935 w 10000"/>
              <a:gd name="connsiteY165" fmla="*/ 2553 h 10000"/>
              <a:gd name="connsiteX166" fmla="*/ 4966 w 10000"/>
              <a:gd name="connsiteY166" fmla="*/ 2708 h 10000"/>
              <a:gd name="connsiteX167" fmla="*/ 4993 w 10000"/>
              <a:gd name="connsiteY167" fmla="*/ 2870 h 10000"/>
              <a:gd name="connsiteX168" fmla="*/ 5025 w 10000"/>
              <a:gd name="connsiteY168" fmla="*/ 3043 h 10000"/>
              <a:gd name="connsiteX169" fmla="*/ 5052 w 10000"/>
              <a:gd name="connsiteY169" fmla="*/ 3230 h 10000"/>
              <a:gd name="connsiteX170" fmla="*/ 5079 w 10000"/>
              <a:gd name="connsiteY170" fmla="*/ 3429 h 10000"/>
              <a:gd name="connsiteX171" fmla="*/ 5110 w 10000"/>
              <a:gd name="connsiteY171" fmla="*/ 3646 h 10000"/>
              <a:gd name="connsiteX172" fmla="*/ 5137 w 10000"/>
              <a:gd name="connsiteY172" fmla="*/ 3882 h 10000"/>
              <a:gd name="connsiteX173" fmla="*/ 5169 w 10000"/>
              <a:gd name="connsiteY173" fmla="*/ 4143 h 10000"/>
              <a:gd name="connsiteX174" fmla="*/ 5196 w 10000"/>
              <a:gd name="connsiteY174" fmla="*/ 4441 h 10000"/>
              <a:gd name="connsiteX175" fmla="*/ 5223 w 10000"/>
              <a:gd name="connsiteY175" fmla="*/ 4789 h 10000"/>
              <a:gd name="connsiteX176" fmla="*/ 5255 w 10000"/>
              <a:gd name="connsiteY176" fmla="*/ 5205 h 10000"/>
              <a:gd name="connsiteX177" fmla="*/ 5282 w 10000"/>
              <a:gd name="connsiteY177" fmla="*/ 5758 h 10000"/>
              <a:gd name="connsiteX178" fmla="*/ 5313 w 10000"/>
              <a:gd name="connsiteY178" fmla="*/ 6671 h 10000"/>
              <a:gd name="connsiteX179" fmla="*/ 5340 w 10000"/>
              <a:gd name="connsiteY179" fmla="*/ 7776 h 10000"/>
              <a:gd name="connsiteX180" fmla="*/ 5367 w 10000"/>
              <a:gd name="connsiteY180" fmla="*/ 6565 h 10000"/>
              <a:gd name="connsiteX181" fmla="*/ 5399 w 10000"/>
              <a:gd name="connsiteY181" fmla="*/ 6255 h 10000"/>
              <a:gd name="connsiteX182" fmla="*/ 5426 w 10000"/>
              <a:gd name="connsiteY182" fmla="*/ 6155 h 10000"/>
              <a:gd name="connsiteX183" fmla="*/ 5453 w 10000"/>
              <a:gd name="connsiteY183" fmla="*/ 6180 h 10000"/>
              <a:gd name="connsiteX184" fmla="*/ 5484 w 10000"/>
              <a:gd name="connsiteY184" fmla="*/ 6286 h 10000"/>
              <a:gd name="connsiteX185" fmla="*/ 5511 w 10000"/>
              <a:gd name="connsiteY185" fmla="*/ 6484 h 10000"/>
              <a:gd name="connsiteX186" fmla="*/ 5539 w 10000"/>
              <a:gd name="connsiteY186" fmla="*/ 6801 h 10000"/>
              <a:gd name="connsiteX187" fmla="*/ 5570 w 10000"/>
              <a:gd name="connsiteY187" fmla="*/ 7373 h 10000"/>
              <a:gd name="connsiteX188" fmla="*/ 5597 w 10000"/>
              <a:gd name="connsiteY188" fmla="*/ 9447 h 10000"/>
              <a:gd name="connsiteX189" fmla="*/ 5629 w 10000"/>
              <a:gd name="connsiteY189" fmla="*/ 7621 h 10000"/>
              <a:gd name="connsiteX190" fmla="*/ 5656 w 10000"/>
              <a:gd name="connsiteY190" fmla="*/ 7012 h 10000"/>
              <a:gd name="connsiteX191" fmla="*/ 5683 w 10000"/>
              <a:gd name="connsiteY191" fmla="*/ 6708 h 10000"/>
              <a:gd name="connsiteX192" fmla="*/ 5714 w 10000"/>
              <a:gd name="connsiteY192" fmla="*/ 6534 h 10000"/>
              <a:gd name="connsiteX193" fmla="*/ 5741 w 10000"/>
              <a:gd name="connsiteY193" fmla="*/ 6429 h 10000"/>
              <a:gd name="connsiteX194" fmla="*/ 5773 w 10000"/>
              <a:gd name="connsiteY194" fmla="*/ 6385 h 10000"/>
              <a:gd name="connsiteX195" fmla="*/ 5800 w 10000"/>
              <a:gd name="connsiteY195" fmla="*/ 6385 h 10000"/>
              <a:gd name="connsiteX196" fmla="*/ 5827 w 10000"/>
              <a:gd name="connsiteY196" fmla="*/ 6429 h 10000"/>
              <a:gd name="connsiteX197" fmla="*/ 5858 w 10000"/>
              <a:gd name="connsiteY197" fmla="*/ 6516 h 10000"/>
              <a:gd name="connsiteX198" fmla="*/ 5886 w 10000"/>
              <a:gd name="connsiteY198" fmla="*/ 6646 h 10000"/>
              <a:gd name="connsiteX199" fmla="*/ 5913 w 10000"/>
              <a:gd name="connsiteY199" fmla="*/ 6845 h 10000"/>
              <a:gd name="connsiteX200" fmla="*/ 5944 w 10000"/>
              <a:gd name="connsiteY200" fmla="*/ 7149 h 10000"/>
              <a:gd name="connsiteX201" fmla="*/ 5971 w 10000"/>
              <a:gd name="connsiteY201" fmla="*/ 7658 h 10000"/>
              <a:gd name="connsiteX202" fmla="*/ 6003 w 10000"/>
              <a:gd name="connsiteY202" fmla="*/ 9093 h 10000"/>
              <a:gd name="connsiteX203" fmla="*/ 6030 w 10000"/>
              <a:gd name="connsiteY203" fmla="*/ 8106 h 10000"/>
              <a:gd name="connsiteX204" fmla="*/ 6057 w 10000"/>
              <a:gd name="connsiteY204" fmla="*/ 7385 h 10000"/>
              <a:gd name="connsiteX205" fmla="*/ 6088 w 10000"/>
              <a:gd name="connsiteY205" fmla="*/ 7019 h 10000"/>
              <a:gd name="connsiteX206" fmla="*/ 6115 w 10000"/>
              <a:gd name="connsiteY206" fmla="*/ 6789 h 10000"/>
              <a:gd name="connsiteX207" fmla="*/ 6147 w 10000"/>
              <a:gd name="connsiteY207" fmla="*/ 6634 h 10000"/>
              <a:gd name="connsiteX208" fmla="*/ 6174 w 10000"/>
              <a:gd name="connsiteY208" fmla="*/ 6534 h 10000"/>
              <a:gd name="connsiteX209" fmla="*/ 6201 w 10000"/>
              <a:gd name="connsiteY209" fmla="*/ 6472 h 10000"/>
              <a:gd name="connsiteX210" fmla="*/ 6233 w 10000"/>
              <a:gd name="connsiteY210" fmla="*/ 6441 h 10000"/>
              <a:gd name="connsiteX211" fmla="*/ 6260 w 10000"/>
              <a:gd name="connsiteY211" fmla="*/ 6435 h 10000"/>
              <a:gd name="connsiteX212" fmla="*/ 6291 w 10000"/>
              <a:gd name="connsiteY212" fmla="*/ 6460 h 10000"/>
              <a:gd name="connsiteX213" fmla="*/ 6318 w 10000"/>
              <a:gd name="connsiteY213" fmla="*/ 6516 h 10000"/>
              <a:gd name="connsiteX214" fmla="*/ 6345 w 10000"/>
              <a:gd name="connsiteY214" fmla="*/ 6609 h 10000"/>
              <a:gd name="connsiteX215" fmla="*/ 6372 w 10000"/>
              <a:gd name="connsiteY215" fmla="*/ 6733 h 10000"/>
              <a:gd name="connsiteX216" fmla="*/ 6404 w 10000"/>
              <a:gd name="connsiteY216" fmla="*/ 6919 h 10000"/>
              <a:gd name="connsiteX217" fmla="*/ 6431 w 10000"/>
              <a:gd name="connsiteY217" fmla="*/ 7186 h 10000"/>
              <a:gd name="connsiteX218" fmla="*/ 6462 w 10000"/>
              <a:gd name="connsiteY218" fmla="*/ 7596 h 10000"/>
              <a:gd name="connsiteX219" fmla="*/ 6489 w 10000"/>
              <a:gd name="connsiteY219" fmla="*/ 8466 h 10000"/>
              <a:gd name="connsiteX220" fmla="*/ 6516 w 10000"/>
              <a:gd name="connsiteY220" fmla="*/ 8801 h 10000"/>
              <a:gd name="connsiteX221" fmla="*/ 6548 w 10000"/>
              <a:gd name="connsiteY221" fmla="*/ 7714 h 10000"/>
              <a:gd name="connsiteX222" fmla="*/ 6575 w 10000"/>
              <a:gd name="connsiteY222" fmla="*/ 7261 h 10000"/>
              <a:gd name="connsiteX223" fmla="*/ 6607 w 10000"/>
              <a:gd name="connsiteY223" fmla="*/ 6981 h 10000"/>
              <a:gd name="connsiteX224" fmla="*/ 6634 w 10000"/>
              <a:gd name="connsiteY224" fmla="*/ 6795 h 10000"/>
              <a:gd name="connsiteX225" fmla="*/ 6661 w 10000"/>
              <a:gd name="connsiteY225" fmla="*/ 6658 h 10000"/>
              <a:gd name="connsiteX226" fmla="*/ 6692 w 10000"/>
              <a:gd name="connsiteY226" fmla="*/ 6559 h 10000"/>
              <a:gd name="connsiteX227" fmla="*/ 6719 w 10000"/>
              <a:gd name="connsiteY227" fmla="*/ 6497 h 10000"/>
              <a:gd name="connsiteX228" fmla="*/ 6751 w 10000"/>
              <a:gd name="connsiteY228" fmla="*/ 6460 h 10000"/>
              <a:gd name="connsiteX229" fmla="*/ 6778 w 10000"/>
              <a:gd name="connsiteY229" fmla="*/ 6453 h 10000"/>
              <a:gd name="connsiteX230" fmla="*/ 6805 w 10000"/>
              <a:gd name="connsiteY230" fmla="*/ 6460 h 10000"/>
              <a:gd name="connsiteX231" fmla="*/ 6836 w 10000"/>
              <a:gd name="connsiteY231" fmla="*/ 6503 h 10000"/>
              <a:gd name="connsiteX232" fmla="*/ 6863 w 10000"/>
              <a:gd name="connsiteY232" fmla="*/ 6565 h 10000"/>
              <a:gd name="connsiteX233" fmla="*/ 6890 w 10000"/>
              <a:gd name="connsiteY233" fmla="*/ 6658 h 10000"/>
              <a:gd name="connsiteX234" fmla="*/ 6922 w 10000"/>
              <a:gd name="connsiteY234" fmla="*/ 6789 h 10000"/>
              <a:gd name="connsiteX235" fmla="*/ 6949 w 10000"/>
              <a:gd name="connsiteY235" fmla="*/ 6975 h 10000"/>
              <a:gd name="connsiteX236" fmla="*/ 6981 w 10000"/>
              <a:gd name="connsiteY236" fmla="*/ 7236 h 10000"/>
              <a:gd name="connsiteX237" fmla="*/ 7008 w 10000"/>
              <a:gd name="connsiteY237" fmla="*/ 7634 h 10000"/>
              <a:gd name="connsiteX238" fmla="*/ 7035 w 10000"/>
              <a:gd name="connsiteY238" fmla="*/ 8460 h 10000"/>
              <a:gd name="connsiteX239" fmla="*/ 7066 w 10000"/>
              <a:gd name="connsiteY239" fmla="*/ 8969 h 10000"/>
              <a:gd name="connsiteX240" fmla="*/ 7093 w 10000"/>
              <a:gd name="connsiteY240" fmla="*/ 7801 h 10000"/>
              <a:gd name="connsiteX241" fmla="*/ 7125 w 10000"/>
              <a:gd name="connsiteY241" fmla="*/ 7329 h 10000"/>
              <a:gd name="connsiteX242" fmla="*/ 7152 w 10000"/>
              <a:gd name="connsiteY242" fmla="*/ 7037 h 10000"/>
              <a:gd name="connsiteX243" fmla="*/ 7179 w 10000"/>
              <a:gd name="connsiteY243" fmla="*/ 6839 h 10000"/>
              <a:gd name="connsiteX244" fmla="*/ 7210 w 10000"/>
              <a:gd name="connsiteY244" fmla="*/ 6696 h 10000"/>
              <a:gd name="connsiteX245" fmla="*/ 7237 w 10000"/>
              <a:gd name="connsiteY245" fmla="*/ 6590 h 10000"/>
              <a:gd name="connsiteX246" fmla="*/ 7269 w 10000"/>
              <a:gd name="connsiteY246" fmla="*/ 6516 h 10000"/>
              <a:gd name="connsiteX247" fmla="*/ 7296 w 10000"/>
              <a:gd name="connsiteY247" fmla="*/ 6472 h 10000"/>
              <a:gd name="connsiteX248" fmla="*/ 7323 w 10000"/>
              <a:gd name="connsiteY248" fmla="*/ 6447 h 10000"/>
              <a:gd name="connsiteX249" fmla="*/ 7350 w 10000"/>
              <a:gd name="connsiteY249" fmla="*/ 6447 h 10000"/>
              <a:gd name="connsiteX250" fmla="*/ 7382 w 10000"/>
              <a:gd name="connsiteY250" fmla="*/ 6466 h 10000"/>
              <a:gd name="connsiteX251" fmla="*/ 7409 w 10000"/>
              <a:gd name="connsiteY251" fmla="*/ 6509 h 10000"/>
              <a:gd name="connsiteX252" fmla="*/ 7440 w 10000"/>
              <a:gd name="connsiteY252" fmla="*/ 6578 h 10000"/>
              <a:gd name="connsiteX253" fmla="*/ 7467 w 10000"/>
              <a:gd name="connsiteY253" fmla="*/ 6677 h 10000"/>
              <a:gd name="connsiteX254" fmla="*/ 7494 w 10000"/>
              <a:gd name="connsiteY254" fmla="*/ 6814 h 10000"/>
              <a:gd name="connsiteX255" fmla="*/ 7526 w 10000"/>
              <a:gd name="connsiteY255" fmla="*/ 7006 h 10000"/>
              <a:gd name="connsiteX256" fmla="*/ 7553 w 10000"/>
              <a:gd name="connsiteY256" fmla="*/ 7273 h 10000"/>
              <a:gd name="connsiteX257" fmla="*/ 7584 w 10000"/>
              <a:gd name="connsiteY257" fmla="*/ 7696 h 10000"/>
              <a:gd name="connsiteX258" fmla="*/ 7612 w 10000"/>
              <a:gd name="connsiteY258" fmla="*/ 8584 h 10000"/>
              <a:gd name="connsiteX259" fmla="*/ 7639 w 10000"/>
              <a:gd name="connsiteY259" fmla="*/ 8814 h 10000"/>
              <a:gd name="connsiteX260" fmla="*/ 7670 w 10000"/>
              <a:gd name="connsiteY260" fmla="*/ 7770 h 10000"/>
              <a:gd name="connsiteX261" fmla="*/ 7697 w 10000"/>
              <a:gd name="connsiteY261" fmla="*/ 7317 h 10000"/>
              <a:gd name="connsiteX262" fmla="*/ 7729 w 10000"/>
              <a:gd name="connsiteY262" fmla="*/ 7031 h 10000"/>
              <a:gd name="connsiteX263" fmla="*/ 7756 w 10000"/>
              <a:gd name="connsiteY263" fmla="*/ 6839 h 10000"/>
              <a:gd name="connsiteX264" fmla="*/ 7783 w 10000"/>
              <a:gd name="connsiteY264" fmla="*/ 6696 h 10000"/>
              <a:gd name="connsiteX265" fmla="*/ 7810 w 10000"/>
              <a:gd name="connsiteY265" fmla="*/ 6590 h 10000"/>
              <a:gd name="connsiteX266" fmla="*/ 7841 w 10000"/>
              <a:gd name="connsiteY266" fmla="*/ 6522 h 10000"/>
              <a:gd name="connsiteX267" fmla="*/ 7868 w 10000"/>
              <a:gd name="connsiteY267" fmla="*/ 6472 h 10000"/>
              <a:gd name="connsiteX268" fmla="*/ 7900 w 10000"/>
              <a:gd name="connsiteY268" fmla="*/ 6447 h 10000"/>
              <a:gd name="connsiteX269" fmla="*/ 7927 w 10000"/>
              <a:gd name="connsiteY269" fmla="*/ 6447 h 10000"/>
              <a:gd name="connsiteX270" fmla="*/ 7954 w 10000"/>
              <a:gd name="connsiteY270" fmla="*/ 6466 h 10000"/>
              <a:gd name="connsiteX271" fmla="*/ 7986 w 10000"/>
              <a:gd name="connsiteY271" fmla="*/ 6509 h 10000"/>
              <a:gd name="connsiteX272" fmla="*/ 8013 w 10000"/>
              <a:gd name="connsiteY272" fmla="*/ 6578 h 10000"/>
              <a:gd name="connsiteX273" fmla="*/ 8044 w 10000"/>
              <a:gd name="connsiteY273" fmla="*/ 6683 h 10000"/>
              <a:gd name="connsiteX274" fmla="*/ 8071 w 10000"/>
              <a:gd name="connsiteY274" fmla="*/ 6820 h 10000"/>
              <a:gd name="connsiteX275" fmla="*/ 8098 w 10000"/>
              <a:gd name="connsiteY275" fmla="*/ 7006 h 10000"/>
              <a:gd name="connsiteX276" fmla="*/ 8130 w 10000"/>
              <a:gd name="connsiteY276" fmla="*/ 7280 h 10000"/>
              <a:gd name="connsiteX277" fmla="*/ 8157 w 10000"/>
              <a:gd name="connsiteY277" fmla="*/ 7714 h 10000"/>
              <a:gd name="connsiteX278" fmla="*/ 8188 w 10000"/>
              <a:gd name="connsiteY278" fmla="*/ 8671 h 10000"/>
              <a:gd name="connsiteX279" fmla="*/ 8215 w 10000"/>
              <a:gd name="connsiteY279" fmla="*/ 8696 h 10000"/>
              <a:gd name="connsiteX280" fmla="*/ 8242 w 10000"/>
              <a:gd name="connsiteY280" fmla="*/ 7720 h 10000"/>
              <a:gd name="connsiteX281" fmla="*/ 8274 w 10000"/>
              <a:gd name="connsiteY281" fmla="*/ 7286 h 10000"/>
              <a:gd name="connsiteX282" fmla="*/ 8301 w 10000"/>
              <a:gd name="connsiteY282" fmla="*/ 7006 h 10000"/>
              <a:gd name="connsiteX283" fmla="*/ 8328 w 10000"/>
              <a:gd name="connsiteY283" fmla="*/ 6820 h 10000"/>
              <a:gd name="connsiteX284" fmla="*/ 8360 w 10000"/>
              <a:gd name="connsiteY284" fmla="*/ 6683 h 10000"/>
              <a:gd name="connsiteX285" fmla="*/ 8387 w 10000"/>
              <a:gd name="connsiteY285" fmla="*/ 6584 h 10000"/>
              <a:gd name="connsiteX286" fmla="*/ 8418 w 10000"/>
              <a:gd name="connsiteY286" fmla="*/ 6516 h 10000"/>
              <a:gd name="connsiteX287" fmla="*/ 8445 w 10000"/>
              <a:gd name="connsiteY287" fmla="*/ 6472 h 10000"/>
              <a:gd name="connsiteX288" fmla="*/ 8472 w 10000"/>
              <a:gd name="connsiteY288" fmla="*/ 6453 h 10000"/>
              <a:gd name="connsiteX289" fmla="*/ 8504 w 10000"/>
              <a:gd name="connsiteY289" fmla="*/ 6460 h 10000"/>
              <a:gd name="connsiteX290" fmla="*/ 8531 w 10000"/>
              <a:gd name="connsiteY290" fmla="*/ 6491 h 10000"/>
              <a:gd name="connsiteX291" fmla="*/ 8562 w 10000"/>
              <a:gd name="connsiteY291" fmla="*/ 6553 h 10000"/>
              <a:gd name="connsiteX292" fmla="*/ 8589 w 10000"/>
              <a:gd name="connsiteY292" fmla="*/ 6640 h 10000"/>
              <a:gd name="connsiteX293" fmla="*/ 8616 w 10000"/>
              <a:gd name="connsiteY293" fmla="*/ 6770 h 10000"/>
              <a:gd name="connsiteX294" fmla="*/ 8648 w 10000"/>
              <a:gd name="connsiteY294" fmla="*/ 6944 h 10000"/>
              <a:gd name="connsiteX295" fmla="*/ 8675 w 10000"/>
              <a:gd name="connsiteY295" fmla="*/ 7205 h 10000"/>
              <a:gd name="connsiteX296" fmla="*/ 8707 w 10000"/>
              <a:gd name="connsiteY296" fmla="*/ 7615 h 10000"/>
              <a:gd name="connsiteX297" fmla="*/ 8734 w 10000"/>
              <a:gd name="connsiteY297" fmla="*/ 8460 h 10000"/>
              <a:gd name="connsiteX298" fmla="*/ 8761 w 10000"/>
              <a:gd name="connsiteY298" fmla="*/ 8839 h 10000"/>
              <a:gd name="connsiteX299" fmla="*/ 8788 w 10000"/>
              <a:gd name="connsiteY299" fmla="*/ 7733 h 10000"/>
              <a:gd name="connsiteX300" fmla="*/ 8819 w 10000"/>
              <a:gd name="connsiteY300" fmla="*/ 7267 h 10000"/>
              <a:gd name="connsiteX301" fmla="*/ 8851 w 10000"/>
              <a:gd name="connsiteY301" fmla="*/ 6981 h 10000"/>
              <a:gd name="connsiteX302" fmla="*/ 8878 w 10000"/>
              <a:gd name="connsiteY302" fmla="*/ 6783 h 10000"/>
              <a:gd name="connsiteX303" fmla="*/ 8905 w 10000"/>
              <a:gd name="connsiteY303" fmla="*/ 6646 h 10000"/>
              <a:gd name="connsiteX304" fmla="*/ 8932 w 10000"/>
              <a:gd name="connsiteY304" fmla="*/ 6547 h 10000"/>
              <a:gd name="connsiteX305" fmla="*/ 8963 w 10000"/>
              <a:gd name="connsiteY305" fmla="*/ 6484 h 10000"/>
              <a:gd name="connsiteX306" fmla="*/ 8991 w 10000"/>
              <a:gd name="connsiteY306" fmla="*/ 6453 h 10000"/>
              <a:gd name="connsiteX307" fmla="*/ 9022 w 10000"/>
              <a:gd name="connsiteY307" fmla="*/ 6447 h 10000"/>
              <a:gd name="connsiteX308" fmla="*/ 9049 w 10000"/>
              <a:gd name="connsiteY308" fmla="*/ 6472 h 10000"/>
              <a:gd name="connsiteX309" fmla="*/ 9076 w 10000"/>
              <a:gd name="connsiteY309" fmla="*/ 6528 h 10000"/>
              <a:gd name="connsiteX310" fmla="*/ 9108 w 10000"/>
              <a:gd name="connsiteY310" fmla="*/ 6621 h 10000"/>
              <a:gd name="connsiteX311" fmla="*/ 9135 w 10000"/>
              <a:gd name="connsiteY311" fmla="*/ 6758 h 10000"/>
              <a:gd name="connsiteX312" fmla="*/ 9166 w 10000"/>
              <a:gd name="connsiteY312" fmla="*/ 6957 h 10000"/>
              <a:gd name="connsiteX313" fmla="*/ 9193 w 10000"/>
              <a:gd name="connsiteY313" fmla="*/ 7267 h 10000"/>
              <a:gd name="connsiteX314" fmla="*/ 9220 w 10000"/>
              <a:gd name="connsiteY314" fmla="*/ 7814 h 10000"/>
              <a:gd name="connsiteX315" fmla="*/ 9252 w 10000"/>
              <a:gd name="connsiteY315" fmla="*/ 9863 h 10000"/>
              <a:gd name="connsiteX316" fmla="*/ 9279 w 10000"/>
              <a:gd name="connsiteY316" fmla="*/ 7988 h 10000"/>
              <a:gd name="connsiteX317" fmla="*/ 9306 w 10000"/>
              <a:gd name="connsiteY317" fmla="*/ 7335 h 10000"/>
              <a:gd name="connsiteX318" fmla="*/ 9338 w 10000"/>
              <a:gd name="connsiteY318" fmla="*/ 6988 h 10000"/>
              <a:gd name="connsiteX319" fmla="*/ 9365 w 10000"/>
              <a:gd name="connsiteY319" fmla="*/ 6758 h 10000"/>
              <a:gd name="connsiteX320" fmla="*/ 9396 w 10000"/>
              <a:gd name="connsiteY320" fmla="*/ 6602 h 10000"/>
              <a:gd name="connsiteX321" fmla="*/ 9423 w 10000"/>
              <a:gd name="connsiteY321" fmla="*/ 6503 h 10000"/>
              <a:gd name="connsiteX322" fmla="*/ 9450 w 10000"/>
              <a:gd name="connsiteY322" fmla="*/ 6447 h 10000"/>
              <a:gd name="connsiteX323" fmla="*/ 9482 w 10000"/>
              <a:gd name="connsiteY323" fmla="*/ 6435 h 10000"/>
              <a:gd name="connsiteX324" fmla="*/ 9509 w 10000"/>
              <a:gd name="connsiteY324" fmla="*/ 6460 h 10000"/>
              <a:gd name="connsiteX325" fmla="*/ 9540 w 10000"/>
              <a:gd name="connsiteY325" fmla="*/ 6534 h 10000"/>
              <a:gd name="connsiteX326" fmla="*/ 9567 w 10000"/>
              <a:gd name="connsiteY326" fmla="*/ 6665 h 10000"/>
              <a:gd name="connsiteX327" fmla="*/ 9594 w 10000"/>
              <a:gd name="connsiteY327" fmla="*/ 6882 h 10000"/>
              <a:gd name="connsiteX328" fmla="*/ 9626 w 10000"/>
              <a:gd name="connsiteY328" fmla="*/ 7242 h 10000"/>
              <a:gd name="connsiteX329" fmla="*/ 9653 w 10000"/>
              <a:gd name="connsiteY329" fmla="*/ 7981 h 10000"/>
              <a:gd name="connsiteX330" fmla="*/ 9680 w 10000"/>
              <a:gd name="connsiteY330" fmla="*/ 8820 h 10000"/>
              <a:gd name="connsiteX331" fmla="*/ 9712 w 10000"/>
              <a:gd name="connsiteY331" fmla="*/ 7484 h 10000"/>
              <a:gd name="connsiteX332" fmla="*/ 9739 w 10000"/>
              <a:gd name="connsiteY332" fmla="*/ 7012 h 10000"/>
              <a:gd name="connsiteX333" fmla="*/ 9766 w 10000"/>
              <a:gd name="connsiteY333" fmla="*/ 6758 h 10000"/>
              <a:gd name="connsiteX334" fmla="*/ 9797 w 10000"/>
              <a:gd name="connsiteY334" fmla="*/ 6615 h 10000"/>
              <a:gd name="connsiteX335" fmla="*/ 9824 w 10000"/>
              <a:gd name="connsiteY335" fmla="*/ 6559 h 10000"/>
              <a:gd name="connsiteX336" fmla="*/ 9856 w 10000"/>
              <a:gd name="connsiteY336" fmla="*/ 6590 h 10000"/>
              <a:gd name="connsiteX337" fmla="*/ 9883 w 10000"/>
              <a:gd name="connsiteY337" fmla="*/ 6708 h 10000"/>
              <a:gd name="connsiteX338" fmla="*/ 9910 w 10000"/>
              <a:gd name="connsiteY338" fmla="*/ 6950 h 10000"/>
              <a:gd name="connsiteX339" fmla="*/ 9941 w 10000"/>
              <a:gd name="connsiteY339" fmla="*/ 7404 h 10000"/>
              <a:gd name="connsiteX340" fmla="*/ 9968 w 10000"/>
              <a:gd name="connsiteY340" fmla="*/ 8516 h 10000"/>
              <a:gd name="connsiteX341" fmla="*/ 10000 w 10000"/>
              <a:gd name="connsiteY34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2866 w 10000"/>
              <a:gd name="connsiteY100" fmla="*/ 944 h 10000"/>
              <a:gd name="connsiteX101" fmla="*/ 3128 w 10000"/>
              <a:gd name="connsiteY101" fmla="*/ 1286 h 10000"/>
              <a:gd name="connsiteX102" fmla="*/ 3155 w 10000"/>
              <a:gd name="connsiteY102" fmla="*/ 1075 h 10000"/>
              <a:gd name="connsiteX103" fmla="*/ 3182 w 10000"/>
              <a:gd name="connsiteY103" fmla="*/ 907 h 10000"/>
              <a:gd name="connsiteX104" fmla="*/ 3213 w 10000"/>
              <a:gd name="connsiteY104" fmla="*/ 770 h 10000"/>
              <a:gd name="connsiteX105" fmla="*/ 3240 w 10000"/>
              <a:gd name="connsiteY105" fmla="*/ 658 h 10000"/>
              <a:gd name="connsiteX106" fmla="*/ 3267 w 10000"/>
              <a:gd name="connsiteY106" fmla="*/ 559 h 10000"/>
              <a:gd name="connsiteX107" fmla="*/ 3299 w 10000"/>
              <a:gd name="connsiteY107" fmla="*/ 478 h 10000"/>
              <a:gd name="connsiteX108" fmla="*/ 3326 w 10000"/>
              <a:gd name="connsiteY108" fmla="*/ 404 h 10000"/>
              <a:gd name="connsiteX109" fmla="*/ 3357 w 10000"/>
              <a:gd name="connsiteY109" fmla="*/ 335 h 10000"/>
              <a:gd name="connsiteX110" fmla="*/ 3384 w 10000"/>
              <a:gd name="connsiteY110" fmla="*/ 280 h 10000"/>
              <a:gd name="connsiteX111" fmla="*/ 3411 w 10000"/>
              <a:gd name="connsiteY111" fmla="*/ 230 h 10000"/>
              <a:gd name="connsiteX112" fmla="*/ 3443 w 10000"/>
              <a:gd name="connsiteY112" fmla="*/ 186 h 10000"/>
              <a:gd name="connsiteX113" fmla="*/ 3470 w 10000"/>
              <a:gd name="connsiteY113" fmla="*/ 149 h 10000"/>
              <a:gd name="connsiteX114" fmla="*/ 3497 w 10000"/>
              <a:gd name="connsiteY114" fmla="*/ 118 h 10000"/>
              <a:gd name="connsiteX115" fmla="*/ 3529 w 10000"/>
              <a:gd name="connsiteY115" fmla="*/ 87 h 10000"/>
              <a:gd name="connsiteX116" fmla="*/ 3556 w 10000"/>
              <a:gd name="connsiteY116" fmla="*/ 68 h 10000"/>
              <a:gd name="connsiteX117" fmla="*/ 3587 w 10000"/>
              <a:gd name="connsiteY117" fmla="*/ 43 h 10000"/>
              <a:gd name="connsiteX118" fmla="*/ 3614 w 10000"/>
              <a:gd name="connsiteY118" fmla="*/ 31 h 10000"/>
              <a:gd name="connsiteX119" fmla="*/ 3641 w 10000"/>
              <a:gd name="connsiteY119" fmla="*/ 19 h 10000"/>
              <a:gd name="connsiteX120" fmla="*/ 3673 w 10000"/>
              <a:gd name="connsiteY120" fmla="*/ 6 h 10000"/>
              <a:gd name="connsiteX121" fmla="*/ 3700 w 10000"/>
              <a:gd name="connsiteY121" fmla="*/ 6 h 10000"/>
              <a:gd name="connsiteX122" fmla="*/ 3731 w 10000"/>
              <a:gd name="connsiteY122" fmla="*/ 0 h 10000"/>
              <a:gd name="connsiteX123" fmla="*/ 3758 w 10000"/>
              <a:gd name="connsiteY123" fmla="*/ 0 h 10000"/>
              <a:gd name="connsiteX124" fmla="*/ 3785 w 10000"/>
              <a:gd name="connsiteY124" fmla="*/ 6 h 10000"/>
              <a:gd name="connsiteX125" fmla="*/ 3817 w 10000"/>
              <a:gd name="connsiteY125" fmla="*/ 12 h 10000"/>
              <a:gd name="connsiteX126" fmla="*/ 3844 w 10000"/>
              <a:gd name="connsiteY126" fmla="*/ 19 h 10000"/>
              <a:gd name="connsiteX127" fmla="*/ 3876 w 10000"/>
              <a:gd name="connsiteY127" fmla="*/ 31 h 10000"/>
              <a:gd name="connsiteX128" fmla="*/ 3903 w 10000"/>
              <a:gd name="connsiteY128" fmla="*/ 43 h 10000"/>
              <a:gd name="connsiteX129" fmla="*/ 3930 w 10000"/>
              <a:gd name="connsiteY129" fmla="*/ 62 h 10000"/>
              <a:gd name="connsiteX130" fmla="*/ 3957 w 10000"/>
              <a:gd name="connsiteY130" fmla="*/ 81 h 10000"/>
              <a:gd name="connsiteX131" fmla="*/ 3988 w 10000"/>
              <a:gd name="connsiteY131" fmla="*/ 106 h 10000"/>
              <a:gd name="connsiteX132" fmla="*/ 4015 w 10000"/>
              <a:gd name="connsiteY132" fmla="*/ 130 h 10000"/>
              <a:gd name="connsiteX133" fmla="*/ 4047 w 10000"/>
              <a:gd name="connsiteY133" fmla="*/ 155 h 10000"/>
              <a:gd name="connsiteX134" fmla="*/ 4074 w 10000"/>
              <a:gd name="connsiteY134" fmla="*/ 186 h 10000"/>
              <a:gd name="connsiteX135" fmla="*/ 4101 w 10000"/>
              <a:gd name="connsiteY135" fmla="*/ 217 h 10000"/>
              <a:gd name="connsiteX136" fmla="*/ 4132 w 10000"/>
              <a:gd name="connsiteY136" fmla="*/ 255 h 10000"/>
              <a:gd name="connsiteX137" fmla="*/ 4160 w 10000"/>
              <a:gd name="connsiteY137" fmla="*/ 292 h 10000"/>
              <a:gd name="connsiteX138" fmla="*/ 4191 w 10000"/>
              <a:gd name="connsiteY138" fmla="*/ 329 h 10000"/>
              <a:gd name="connsiteX139" fmla="*/ 4218 w 10000"/>
              <a:gd name="connsiteY139" fmla="*/ 373 h 10000"/>
              <a:gd name="connsiteX140" fmla="*/ 4245 w 10000"/>
              <a:gd name="connsiteY140" fmla="*/ 422 h 10000"/>
              <a:gd name="connsiteX141" fmla="*/ 4277 w 10000"/>
              <a:gd name="connsiteY141" fmla="*/ 466 h 10000"/>
              <a:gd name="connsiteX142" fmla="*/ 4304 w 10000"/>
              <a:gd name="connsiteY142" fmla="*/ 522 h 10000"/>
              <a:gd name="connsiteX143" fmla="*/ 4335 w 10000"/>
              <a:gd name="connsiteY143" fmla="*/ 571 h 10000"/>
              <a:gd name="connsiteX144" fmla="*/ 4362 w 10000"/>
              <a:gd name="connsiteY144" fmla="*/ 634 h 10000"/>
              <a:gd name="connsiteX145" fmla="*/ 4389 w 10000"/>
              <a:gd name="connsiteY145" fmla="*/ 689 h 10000"/>
              <a:gd name="connsiteX146" fmla="*/ 4421 w 10000"/>
              <a:gd name="connsiteY146" fmla="*/ 752 h 10000"/>
              <a:gd name="connsiteX147" fmla="*/ 4448 w 10000"/>
              <a:gd name="connsiteY147" fmla="*/ 820 h 10000"/>
              <a:gd name="connsiteX148" fmla="*/ 4475 w 10000"/>
              <a:gd name="connsiteY148" fmla="*/ 888 h 10000"/>
              <a:gd name="connsiteX149" fmla="*/ 4507 w 10000"/>
              <a:gd name="connsiteY149" fmla="*/ 957 h 10000"/>
              <a:gd name="connsiteX150" fmla="*/ 4534 w 10000"/>
              <a:gd name="connsiteY150" fmla="*/ 1037 h 10000"/>
              <a:gd name="connsiteX151" fmla="*/ 4565 w 10000"/>
              <a:gd name="connsiteY151" fmla="*/ 1118 h 10000"/>
              <a:gd name="connsiteX152" fmla="*/ 4592 w 10000"/>
              <a:gd name="connsiteY152" fmla="*/ 1199 h 10000"/>
              <a:gd name="connsiteX153" fmla="*/ 4619 w 10000"/>
              <a:gd name="connsiteY153" fmla="*/ 1286 h 10000"/>
              <a:gd name="connsiteX154" fmla="*/ 4651 w 10000"/>
              <a:gd name="connsiteY154" fmla="*/ 1373 h 10000"/>
              <a:gd name="connsiteX155" fmla="*/ 4678 w 10000"/>
              <a:gd name="connsiteY155" fmla="*/ 1472 h 10000"/>
              <a:gd name="connsiteX156" fmla="*/ 4709 w 10000"/>
              <a:gd name="connsiteY156" fmla="*/ 1565 h 10000"/>
              <a:gd name="connsiteX157" fmla="*/ 4736 w 10000"/>
              <a:gd name="connsiteY157" fmla="*/ 1671 h 10000"/>
              <a:gd name="connsiteX158" fmla="*/ 4763 w 10000"/>
              <a:gd name="connsiteY158" fmla="*/ 1776 h 10000"/>
              <a:gd name="connsiteX159" fmla="*/ 4795 w 10000"/>
              <a:gd name="connsiteY159" fmla="*/ 1894 h 10000"/>
              <a:gd name="connsiteX160" fmla="*/ 4822 w 10000"/>
              <a:gd name="connsiteY160" fmla="*/ 2012 h 10000"/>
              <a:gd name="connsiteX161" fmla="*/ 4854 w 10000"/>
              <a:gd name="connsiteY161" fmla="*/ 2137 h 10000"/>
              <a:gd name="connsiteX162" fmla="*/ 4881 w 10000"/>
              <a:gd name="connsiteY162" fmla="*/ 2267 h 10000"/>
              <a:gd name="connsiteX163" fmla="*/ 4908 w 10000"/>
              <a:gd name="connsiteY163" fmla="*/ 2404 h 10000"/>
              <a:gd name="connsiteX164" fmla="*/ 4935 w 10000"/>
              <a:gd name="connsiteY164" fmla="*/ 2553 h 10000"/>
              <a:gd name="connsiteX165" fmla="*/ 4966 w 10000"/>
              <a:gd name="connsiteY165" fmla="*/ 2708 h 10000"/>
              <a:gd name="connsiteX166" fmla="*/ 4993 w 10000"/>
              <a:gd name="connsiteY166" fmla="*/ 2870 h 10000"/>
              <a:gd name="connsiteX167" fmla="*/ 5025 w 10000"/>
              <a:gd name="connsiteY167" fmla="*/ 3043 h 10000"/>
              <a:gd name="connsiteX168" fmla="*/ 5052 w 10000"/>
              <a:gd name="connsiteY168" fmla="*/ 3230 h 10000"/>
              <a:gd name="connsiteX169" fmla="*/ 5079 w 10000"/>
              <a:gd name="connsiteY169" fmla="*/ 3429 h 10000"/>
              <a:gd name="connsiteX170" fmla="*/ 5110 w 10000"/>
              <a:gd name="connsiteY170" fmla="*/ 3646 h 10000"/>
              <a:gd name="connsiteX171" fmla="*/ 5137 w 10000"/>
              <a:gd name="connsiteY171" fmla="*/ 3882 h 10000"/>
              <a:gd name="connsiteX172" fmla="*/ 5169 w 10000"/>
              <a:gd name="connsiteY172" fmla="*/ 4143 h 10000"/>
              <a:gd name="connsiteX173" fmla="*/ 5196 w 10000"/>
              <a:gd name="connsiteY173" fmla="*/ 4441 h 10000"/>
              <a:gd name="connsiteX174" fmla="*/ 5223 w 10000"/>
              <a:gd name="connsiteY174" fmla="*/ 4789 h 10000"/>
              <a:gd name="connsiteX175" fmla="*/ 5255 w 10000"/>
              <a:gd name="connsiteY175" fmla="*/ 5205 h 10000"/>
              <a:gd name="connsiteX176" fmla="*/ 5282 w 10000"/>
              <a:gd name="connsiteY176" fmla="*/ 5758 h 10000"/>
              <a:gd name="connsiteX177" fmla="*/ 5313 w 10000"/>
              <a:gd name="connsiteY177" fmla="*/ 6671 h 10000"/>
              <a:gd name="connsiteX178" fmla="*/ 5340 w 10000"/>
              <a:gd name="connsiteY178" fmla="*/ 7776 h 10000"/>
              <a:gd name="connsiteX179" fmla="*/ 5367 w 10000"/>
              <a:gd name="connsiteY179" fmla="*/ 6565 h 10000"/>
              <a:gd name="connsiteX180" fmla="*/ 5399 w 10000"/>
              <a:gd name="connsiteY180" fmla="*/ 6255 h 10000"/>
              <a:gd name="connsiteX181" fmla="*/ 5426 w 10000"/>
              <a:gd name="connsiteY181" fmla="*/ 6155 h 10000"/>
              <a:gd name="connsiteX182" fmla="*/ 5453 w 10000"/>
              <a:gd name="connsiteY182" fmla="*/ 6180 h 10000"/>
              <a:gd name="connsiteX183" fmla="*/ 5484 w 10000"/>
              <a:gd name="connsiteY183" fmla="*/ 6286 h 10000"/>
              <a:gd name="connsiteX184" fmla="*/ 5511 w 10000"/>
              <a:gd name="connsiteY184" fmla="*/ 6484 h 10000"/>
              <a:gd name="connsiteX185" fmla="*/ 5539 w 10000"/>
              <a:gd name="connsiteY185" fmla="*/ 6801 h 10000"/>
              <a:gd name="connsiteX186" fmla="*/ 5570 w 10000"/>
              <a:gd name="connsiteY186" fmla="*/ 7373 h 10000"/>
              <a:gd name="connsiteX187" fmla="*/ 5597 w 10000"/>
              <a:gd name="connsiteY187" fmla="*/ 9447 h 10000"/>
              <a:gd name="connsiteX188" fmla="*/ 5629 w 10000"/>
              <a:gd name="connsiteY188" fmla="*/ 7621 h 10000"/>
              <a:gd name="connsiteX189" fmla="*/ 5656 w 10000"/>
              <a:gd name="connsiteY189" fmla="*/ 7012 h 10000"/>
              <a:gd name="connsiteX190" fmla="*/ 5683 w 10000"/>
              <a:gd name="connsiteY190" fmla="*/ 6708 h 10000"/>
              <a:gd name="connsiteX191" fmla="*/ 5714 w 10000"/>
              <a:gd name="connsiteY191" fmla="*/ 6534 h 10000"/>
              <a:gd name="connsiteX192" fmla="*/ 5741 w 10000"/>
              <a:gd name="connsiteY192" fmla="*/ 6429 h 10000"/>
              <a:gd name="connsiteX193" fmla="*/ 5773 w 10000"/>
              <a:gd name="connsiteY193" fmla="*/ 6385 h 10000"/>
              <a:gd name="connsiteX194" fmla="*/ 5800 w 10000"/>
              <a:gd name="connsiteY194" fmla="*/ 6385 h 10000"/>
              <a:gd name="connsiteX195" fmla="*/ 5827 w 10000"/>
              <a:gd name="connsiteY195" fmla="*/ 6429 h 10000"/>
              <a:gd name="connsiteX196" fmla="*/ 5858 w 10000"/>
              <a:gd name="connsiteY196" fmla="*/ 6516 h 10000"/>
              <a:gd name="connsiteX197" fmla="*/ 5886 w 10000"/>
              <a:gd name="connsiteY197" fmla="*/ 6646 h 10000"/>
              <a:gd name="connsiteX198" fmla="*/ 5913 w 10000"/>
              <a:gd name="connsiteY198" fmla="*/ 6845 h 10000"/>
              <a:gd name="connsiteX199" fmla="*/ 5944 w 10000"/>
              <a:gd name="connsiteY199" fmla="*/ 7149 h 10000"/>
              <a:gd name="connsiteX200" fmla="*/ 5971 w 10000"/>
              <a:gd name="connsiteY200" fmla="*/ 7658 h 10000"/>
              <a:gd name="connsiteX201" fmla="*/ 6003 w 10000"/>
              <a:gd name="connsiteY201" fmla="*/ 9093 h 10000"/>
              <a:gd name="connsiteX202" fmla="*/ 6030 w 10000"/>
              <a:gd name="connsiteY202" fmla="*/ 8106 h 10000"/>
              <a:gd name="connsiteX203" fmla="*/ 6057 w 10000"/>
              <a:gd name="connsiteY203" fmla="*/ 7385 h 10000"/>
              <a:gd name="connsiteX204" fmla="*/ 6088 w 10000"/>
              <a:gd name="connsiteY204" fmla="*/ 7019 h 10000"/>
              <a:gd name="connsiteX205" fmla="*/ 6115 w 10000"/>
              <a:gd name="connsiteY205" fmla="*/ 6789 h 10000"/>
              <a:gd name="connsiteX206" fmla="*/ 6147 w 10000"/>
              <a:gd name="connsiteY206" fmla="*/ 6634 h 10000"/>
              <a:gd name="connsiteX207" fmla="*/ 6174 w 10000"/>
              <a:gd name="connsiteY207" fmla="*/ 6534 h 10000"/>
              <a:gd name="connsiteX208" fmla="*/ 6201 w 10000"/>
              <a:gd name="connsiteY208" fmla="*/ 6472 h 10000"/>
              <a:gd name="connsiteX209" fmla="*/ 6233 w 10000"/>
              <a:gd name="connsiteY209" fmla="*/ 6441 h 10000"/>
              <a:gd name="connsiteX210" fmla="*/ 6260 w 10000"/>
              <a:gd name="connsiteY210" fmla="*/ 6435 h 10000"/>
              <a:gd name="connsiteX211" fmla="*/ 6291 w 10000"/>
              <a:gd name="connsiteY211" fmla="*/ 6460 h 10000"/>
              <a:gd name="connsiteX212" fmla="*/ 6318 w 10000"/>
              <a:gd name="connsiteY212" fmla="*/ 6516 h 10000"/>
              <a:gd name="connsiteX213" fmla="*/ 6345 w 10000"/>
              <a:gd name="connsiteY213" fmla="*/ 6609 h 10000"/>
              <a:gd name="connsiteX214" fmla="*/ 6372 w 10000"/>
              <a:gd name="connsiteY214" fmla="*/ 6733 h 10000"/>
              <a:gd name="connsiteX215" fmla="*/ 6404 w 10000"/>
              <a:gd name="connsiteY215" fmla="*/ 6919 h 10000"/>
              <a:gd name="connsiteX216" fmla="*/ 6431 w 10000"/>
              <a:gd name="connsiteY216" fmla="*/ 7186 h 10000"/>
              <a:gd name="connsiteX217" fmla="*/ 6462 w 10000"/>
              <a:gd name="connsiteY217" fmla="*/ 7596 h 10000"/>
              <a:gd name="connsiteX218" fmla="*/ 6489 w 10000"/>
              <a:gd name="connsiteY218" fmla="*/ 8466 h 10000"/>
              <a:gd name="connsiteX219" fmla="*/ 6516 w 10000"/>
              <a:gd name="connsiteY219" fmla="*/ 8801 h 10000"/>
              <a:gd name="connsiteX220" fmla="*/ 6548 w 10000"/>
              <a:gd name="connsiteY220" fmla="*/ 7714 h 10000"/>
              <a:gd name="connsiteX221" fmla="*/ 6575 w 10000"/>
              <a:gd name="connsiteY221" fmla="*/ 7261 h 10000"/>
              <a:gd name="connsiteX222" fmla="*/ 6607 w 10000"/>
              <a:gd name="connsiteY222" fmla="*/ 6981 h 10000"/>
              <a:gd name="connsiteX223" fmla="*/ 6634 w 10000"/>
              <a:gd name="connsiteY223" fmla="*/ 6795 h 10000"/>
              <a:gd name="connsiteX224" fmla="*/ 6661 w 10000"/>
              <a:gd name="connsiteY224" fmla="*/ 6658 h 10000"/>
              <a:gd name="connsiteX225" fmla="*/ 6692 w 10000"/>
              <a:gd name="connsiteY225" fmla="*/ 6559 h 10000"/>
              <a:gd name="connsiteX226" fmla="*/ 6719 w 10000"/>
              <a:gd name="connsiteY226" fmla="*/ 6497 h 10000"/>
              <a:gd name="connsiteX227" fmla="*/ 6751 w 10000"/>
              <a:gd name="connsiteY227" fmla="*/ 6460 h 10000"/>
              <a:gd name="connsiteX228" fmla="*/ 6778 w 10000"/>
              <a:gd name="connsiteY228" fmla="*/ 6453 h 10000"/>
              <a:gd name="connsiteX229" fmla="*/ 6805 w 10000"/>
              <a:gd name="connsiteY229" fmla="*/ 6460 h 10000"/>
              <a:gd name="connsiteX230" fmla="*/ 6836 w 10000"/>
              <a:gd name="connsiteY230" fmla="*/ 6503 h 10000"/>
              <a:gd name="connsiteX231" fmla="*/ 6863 w 10000"/>
              <a:gd name="connsiteY231" fmla="*/ 6565 h 10000"/>
              <a:gd name="connsiteX232" fmla="*/ 6890 w 10000"/>
              <a:gd name="connsiteY232" fmla="*/ 6658 h 10000"/>
              <a:gd name="connsiteX233" fmla="*/ 6922 w 10000"/>
              <a:gd name="connsiteY233" fmla="*/ 6789 h 10000"/>
              <a:gd name="connsiteX234" fmla="*/ 6949 w 10000"/>
              <a:gd name="connsiteY234" fmla="*/ 6975 h 10000"/>
              <a:gd name="connsiteX235" fmla="*/ 6981 w 10000"/>
              <a:gd name="connsiteY235" fmla="*/ 7236 h 10000"/>
              <a:gd name="connsiteX236" fmla="*/ 7008 w 10000"/>
              <a:gd name="connsiteY236" fmla="*/ 7634 h 10000"/>
              <a:gd name="connsiteX237" fmla="*/ 7035 w 10000"/>
              <a:gd name="connsiteY237" fmla="*/ 8460 h 10000"/>
              <a:gd name="connsiteX238" fmla="*/ 7066 w 10000"/>
              <a:gd name="connsiteY238" fmla="*/ 8969 h 10000"/>
              <a:gd name="connsiteX239" fmla="*/ 7093 w 10000"/>
              <a:gd name="connsiteY239" fmla="*/ 7801 h 10000"/>
              <a:gd name="connsiteX240" fmla="*/ 7125 w 10000"/>
              <a:gd name="connsiteY240" fmla="*/ 7329 h 10000"/>
              <a:gd name="connsiteX241" fmla="*/ 7152 w 10000"/>
              <a:gd name="connsiteY241" fmla="*/ 7037 h 10000"/>
              <a:gd name="connsiteX242" fmla="*/ 7179 w 10000"/>
              <a:gd name="connsiteY242" fmla="*/ 6839 h 10000"/>
              <a:gd name="connsiteX243" fmla="*/ 7210 w 10000"/>
              <a:gd name="connsiteY243" fmla="*/ 6696 h 10000"/>
              <a:gd name="connsiteX244" fmla="*/ 7237 w 10000"/>
              <a:gd name="connsiteY244" fmla="*/ 6590 h 10000"/>
              <a:gd name="connsiteX245" fmla="*/ 7269 w 10000"/>
              <a:gd name="connsiteY245" fmla="*/ 6516 h 10000"/>
              <a:gd name="connsiteX246" fmla="*/ 7296 w 10000"/>
              <a:gd name="connsiteY246" fmla="*/ 6472 h 10000"/>
              <a:gd name="connsiteX247" fmla="*/ 7323 w 10000"/>
              <a:gd name="connsiteY247" fmla="*/ 6447 h 10000"/>
              <a:gd name="connsiteX248" fmla="*/ 7350 w 10000"/>
              <a:gd name="connsiteY248" fmla="*/ 6447 h 10000"/>
              <a:gd name="connsiteX249" fmla="*/ 7382 w 10000"/>
              <a:gd name="connsiteY249" fmla="*/ 6466 h 10000"/>
              <a:gd name="connsiteX250" fmla="*/ 7409 w 10000"/>
              <a:gd name="connsiteY250" fmla="*/ 6509 h 10000"/>
              <a:gd name="connsiteX251" fmla="*/ 7440 w 10000"/>
              <a:gd name="connsiteY251" fmla="*/ 6578 h 10000"/>
              <a:gd name="connsiteX252" fmla="*/ 7467 w 10000"/>
              <a:gd name="connsiteY252" fmla="*/ 6677 h 10000"/>
              <a:gd name="connsiteX253" fmla="*/ 7494 w 10000"/>
              <a:gd name="connsiteY253" fmla="*/ 6814 h 10000"/>
              <a:gd name="connsiteX254" fmla="*/ 7526 w 10000"/>
              <a:gd name="connsiteY254" fmla="*/ 7006 h 10000"/>
              <a:gd name="connsiteX255" fmla="*/ 7553 w 10000"/>
              <a:gd name="connsiteY255" fmla="*/ 7273 h 10000"/>
              <a:gd name="connsiteX256" fmla="*/ 7584 w 10000"/>
              <a:gd name="connsiteY256" fmla="*/ 7696 h 10000"/>
              <a:gd name="connsiteX257" fmla="*/ 7612 w 10000"/>
              <a:gd name="connsiteY257" fmla="*/ 8584 h 10000"/>
              <a:gd name="connsiteX258" fmla="*/ 7639 w 10000"/>
              <a:gd name="connsiteY258" fmla="*/ 8814 h 10000"/>
              <a:gd name="connsiteX259" fmla="*/ 7670 w 10000"/>
              <a:gd name="connsiteY259" fmla="*/ 7770 h 10000"/>
              <a:gd name="connsiteX260" fmla="*/ 7697 w 10000"/>
              <a:gd name="connsiteY260" fmla="*/ 7317 h 10000"/>
              <a:gd name="connsiteX261" fmla="*/ 7729 w 10000"/>
              <a:gd name="connsiteY261" fmla="*/ 7031 h 10000"/>
              <a:gd name="connsiteX262" fmla="*/ 7756 w 10000"/>
              <a:gd name="connsiteY262" fmla="*/ 6839 h 10000"/>
              <a:gd name="connsiteX263" fmla="*/ 7783 w 10000"/>
              <a:gd name="connsiteY263" fmla="*/ 6696 h 10000"/>
              <a:gd name="connsiteX264" fmla="*/ 7810 w 10000"/>
              <a:gd name="connsiteY264" fmla="*/ 6590 h 10000"/>
              <a:gd name="connsiteX265" fmla="*/ 7841 w 10000"/>
              <a:gd name="connsiteY265" fmla="*/ 6522 h 10000"/>
              <a:gd name="connsiteX266" fmla="*/ 7868 w 10000"/>
              <a:gd name="connsiteY266" fmla="*/ 6472 h 10000"/>
              <a:gd name="connsiteX267" fmla="*/ 7900 w 10000"/>
              <a:gd name="connsiteY267" fmla="*/ 6447 h 10000"/>
              <a:gd name="connsiteX268" fmla="*/ 7927 w 10000"/>
              <a:gd name="connsiteY268" fmla="*/ 6447 h 10000"/>
              <a:gd name="connsiteX269" fmla="*/ 7954 w 10000"/>
              <a:gd name="connsiteY269" fmla="*/ 6466 h 10000"/>
              <a:gd name="connsiteX270" fmla="*/ 7986 w 10000"/>
              <a:gd name="connsiteY270" fmla="*/ 6509 h 10000"/>
              <a:gd name="connsiteX271" fmla="*/ 8013 w 10000"/>
              <a:gd name="connsiteY271" fmla="*/ 6578 h 10000"/>
              <a:gd name="connsiteX272" fmla="*/ 8044 w 10000"/>
              <a:gd name="connsiteY272" fmla="*/ 6683 h 10000"/>
              <a:gd name="connsiteX273" fmla="*/ 8071 w 10000"/>
              <a:gd name="connsiteY273" fmla="*/ 6820 h 10000"/>
              <a:gd name="connsiteX274" fmla="*/ 8098 w 10000"/>
              <a:gd name="connsiteY274" fmla="*/ 7006 h 10000"/>
              <a:gd name="connsiteX275" fmla="*/ 8130 w 10000"/>
              <a:gd name="connsiteY275" fmla="*/ 7280 h 10000"/>
              <a:gd name="connsiteX276" fmla="*/ 8157 w 10000"/>
              <a:gd name="connsiteY276" fmla="*/ 7714 h 10000"/>
              <a:gd name="connsiteX277" fmla="*/ 8188 w 10000"/>
              <a:gd name="connsiteY277" fmla="*/ 8671 h 10000"/>
              <a:gd name="connsiteX278" fmla="*/ 8215 w 10000"/>
              <a:gd name="connsiteY278" fmla="*/ 8696 h 10000"/>
              <a:gd name="connsiteX279" fmla="*/ 8242 w 10000"/>
              <a:gd name="connsiteY279" fmla="*/ 7720 h 10000"/>
              <a:gd name="connsiteX280" fmla="*/ 8274 w 10000"/>
              <a:gd name="connsiteY280" fmla="*/ 7286 h 10000"/>
              <a:gd name="connsiteX281" fmla="*/ 8301 w 10000"/>
              <a:gd name="connsiteY281" fmla="*/ 7006 h 10000"/>
              <a:gd name="connsiteX282" fmla="*/ 8328 w 10000"/>
              <a:gd name="connsiteY282" fmla="*/ 6820 h 10000"/>
              <a:gd name="connsiteX283" fmla="*/ 8360 w 10000"/>
              <a:gd name="connsiteY283" fmla="*/ 6683 h 10000"/>
              <a:gd name="connsiteX284" fmla="*/ 8387 w 10000"/>
              <a:gd name="connsiteY284" fmla="*/ 6584 h 10000"/>
              <a:gd name="connsiteX285" fmla="*/ 8418 w 10000"/>
              <a:gd name="connsiteY285" fmla="*/ 6516 h 10000"/>
              <a:gd name="connsiteX286" fmla="*/ 8445 w 10000"/>
              <a:gd name="connsiteY286" fmla="*/ 6472 h 10000"/>
              <a:gd name="connsiteX287" fmla="*/ 8472 w 10000"/>
              <a:gd name="connsiteY287" fmla="*/ 6453 h 10000"/>
              <a:gd name="connsiteX288" fmla="*/ 8504 w 10000"/>
              <a:gd name="connsiteY288" fmla="*/ 6460 h 10000"/>
              <a:gd name="connsiteX289" fmla="*/ 8531 w 10000"/>
              <a:gd name="connsiteY289" fmla="*/ 6491 h 10000"/>
              <a:gd name="connsiteX290" fmla="*/ 8562 w 10000"/>
              <a:gd name="connsiteY290" fmla="*/ 6553 h 10000"/>
              <a:gd name="connsiteX291" fmla="*/ 8589 w 10000"/>
              <a:gd name="connsiteY291" fmla="*/ 6640 h 10000"/>
              <a:gd name="connsiteX292" fmla="*/ 8616 w 10000"/>
              <a:gd name="connsiteY292" fmla="*/ 6770 h 10000"/>
              <a:gd name="connsiteX293" fmla="*/ 8648 w 10000"/>
              <a:gd name="connsiteY293" fmla="*/ 6944 h 10000"/>
              <a:gd name="connsiteX294" fmla="*/ 8675 w 10000"/>
              <a:gd name="connsiteY294" fmla="*/ 7205 h 10000"/>
              <a:gd name="connsiteX295" fmla="*/ 8707 w 10000"/>
              <a:gd name="connsiteY295" fmla="*/ 7615 h 10000"/>
              <a:gd name="connsiteX296" fmla="*/ 8734 w 10000"/>
              <a:gd name="connsiteY296" fmla="*/ 8460 h 10000"/>
              <a:gd name="connsiteX297" fmla="*/ 8761 w 10000"/>
              <a:gd name="connsiteY297" fmla="*/ 8839 h 10000"/>
              <a:gd name="connsiteX298" fmla="*/ 8788 w 10000"/>
              <a:gd name="connsiteY298" fmla="*/ 7733 h 10000"/>
              <a:gd name="connsiteX299" fmla="*/ 8819 w 10000"/>
              <a:gd name="connsiteY299" fmla="*/ 7267 h 10000"/>
              <a:gd name="connsiteX300" fmla="*/ 8851 w 10000"/>
              <a:gd name="connsiteY300" fmla="*/ 6981 h 10000"/>
              <a:gd name="connsiteX301" fmla="*/ 8878 w 10000"/>
              <a:gd name="connsiteY301" fmla="*/ 6783 h 10000"/>
              <a:gd name="connsiteX302" fmla="*/ 8905 w 10000"/>
              <a:gd name="connsiteY302" fmla="*/ 6646 h 10000"/>
              <a:gd name="connsiteX303" fmla="*/ 8932 w 10000"/>
              <a:gd name="connsiteY303" fmla="*/ 6547 h 10000"/>
              <a:gd name="connsiteX304" fmla="*/ 8963 w 10000"/>
              <a:gd name="connsiteY304" fmla="*/ 6484 h 10000"/>
              <a:gd name="connsiteX305" fmla="*/ 8991 w 10000"/>
              <a:gd name="connsiteY305" fmla="*/ 6453 h 10000"/>
              <a:gd name="connsiteX306" fmla="*/ 9022 w 10000"/>
              <a:gd name="connsiteY306" fmla="*/ 6447 h 10000"/>
              <a:gd name="connsiteX307" fmla="*/ 9049 w 10000"/>
              <a:gd name="connsiteY307" fmla="*/ 6472 h 10000"/>
              <a:gd name="connsiteX308" fmla="*/ 9076 w 10000"/>
              <a:gd name="connsiteY308" fmla="*/ 6528 h 10000"/>
              <a:gd name="connsiteX309" fmla="*/ 9108 w 10000"/>
              <a:gd name="connsiteY309" fmla="*/ 6621 h 10000"/>
              <a:gd name="connsiteX310" fmla="*/ 9135 w 10000"/>
              <a:gd name="connsiteY310" fmla="*/ 6758 h 10000"/>
              <a:gd name="connsiteX311" fmla="*/ 9166 w 10000"/>
              <a:gd name="connsiteY311" fmla="*/ 6957 h 10000"/>
              <a:gd name="connsiteX312" fmla="*/ 9193 w 10000"/>
              <a:gd name="connsiteY312" fmla="*/ 7267 h 10000"/>
              <a:gd name="connsiteX313" fmla="*/ 9220 w 10000"/>
              <a:gd name="connsiteY313" fmla="*/ 7814 h 10000"/>
              <a:gd name="connsiteX314" fmla="*/ 9252 w 10000"/>
              <a:gd name="connsiteY314" fmla="*/ 9863 h 10000"/>
              <a:gd name="connsiteX315" fmla="*/ 9279 w 10000"/>
              <a:gd name="connsiteY315" fmla="*/ 7988 h 10000"/>
              <a:gd name="connsiteX316" fmla="*/ 9306 w 10000"/>
              <a:gd name="connsiteY316" fmla="*/ 7335 h 10000"/>
              <a:gd name="connsiteX317" fmla="*/ 9338 w 10000"/>
              <a:gd name="connsiteY317" fmla="*/ 6988 h 10000"/>
              <a:gd name="connsiteX318" fmla="*/ 9365 w 10000"/>
              <a:gd name="connsiteY318" fmla="*/ 6758 h 10000"/>
              <a:gd name="connsiteX319" fmla="*/ 9396 w 10000"/>
              <a:gd name="connsiteY319" fmla="*/ 6602 h 10000"/>
              <a:gd name="connsiteX320" fmla="*/ 9423 w 10000"/>
              <a:gd name="connsiteY320" fmla="*/ 6503 h 10000"/>
              <a:gd name="connsiteX321" fmla="*/ 9450 w 10000"/>
              <a:gd name="connsiteY321" fmla="*/ 6447 h 10000"/>
              <a:gd name="connsiteX322" fmla="*/ 9482 w 10000"/>
              <a:gd name="connsiteY322" fmla="*/ 6435 h 10000"/>
              <a:gd name="connsiteX323" fmla="*/ 9509 w 10000"/>
              <a:gd name="connsiteY323" fmla="*/ 6460 h 10000"/>
              <a:gd name="connsiteX324" fmla="*/ 9540 w 10000"/>
              <a:gd name="connsiteY324" fmla="*/ 6534 h 10000"/>
              <a:gd name="connsiteX325" fmla="*/ 9567 w 10000"/>
              <a:gd name="connsiteY325" fmla="*/ 6665 h 10000"/>
              <a:gd name="connsiteX326" fmla="*/ 9594 w 10000"/>
              <a:gd name="connsiteY326" fmla="*/ 6882 h 10000"/>
              <a:gd name="connsiteX327" fmla="*/ 9626 w 10000"/>
              <a:gd name="connsiteY327" fmla="*/ 7242 h 10000"/>
              <a:gd name="connsiteX328" fmla="*/ 9653 w 10000"/>
              <a:gd name="connsiteY328" fmla="*/ 7981 h 10000"/>
              <a:gd name="connsiteX329" fmla="*/ 9680 w 10000"/>
              <a:gd name="connsiteY329" fmla="*/ 8820 h 10000"/>
              <a:gd name="connsiteX330" fmla="*/ 9712 w 10000"/>
              <a:gd name="connsiteY330" fmla="*/ 7484 h 10000"/>
              <a:gd name="connsiteX331" fmla="*/ 9739 w 10000"/>
              <a:gd name="connsiteY331" fmla="*/ 7012 h 10000"/>
              <a:gd name="connsiteX332" fmla="*/ 9766 w 10000"/>
              <a:gd name="connsiteY332" fmla="*/ 6758 h 10000"/>
              <a:gd name="connsiteX333" fmla="*/ 9797 w 10000"/>
              <a:gd name="connsiteY333" fmla="*/ 6615 h 10000"/>
              <a:gd name="connsiteX334" fmla="*/ 9824 w 10000"/>
              <a:gd name="connsiteY334" fmla="*/ 6559 h 10000"/>
              <a:gd name="connsiteX335" fmla="*/ 9856 w 10000"/>
              <a:gd name="connsiteY335" fmla="*/ 6590 h 10000"/>
              <a:gd name="connsiteX336" fmla="*/ 9883 w 10000"/>
              <a:gd name="connsiteY336" fmla="*/ 6708 h 10000"/>
              <a:gd name="connsiteX337" fmla="*/ 9910 w 10000"/>
              <a:gd name="connsiteY337" fmla="*/ 6950 h 10000"/>
              <a:gd name="connsiteX338" fmla="*/ 9941 w 10000"/>
              <a:gd name="connsiteY338" fmla="*/ 7404 h 10000"/>
              <a:gd name="connsiteX339" fmla="*/ 9968 w 10000"/>
              <a:gd name="connsiteY339" fmla="*/ 8516 h 10000"/>
              <a:gd name="connsiteX340" fmla="*/ 10000 w 10000"/>
              <a:gd name="connsiteY34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2839 w 10000"/>
              <a:gd name="connsiteY99" fmla="*/ 801 h 10000"/>
              <a:gd name="connsiteX100" fmla="*/ 3128 w 10000"/>
              <a:gd name="connsiteY100" fmla="*/ 1286 h 10000"/>
              <a:gd name="connsiteX101" fmla="*/ 3155 w 10000"/>
              <a:gd name="connsiteY101" fmla="*/ 1075 h 10000"/>
              <a:gd name="connsiteX102" fmla="*/ 3182 w 10000"/>
              <a:gd name="connsiteY102" fmla="*/ 907 h 10000"/>
              <a:gd name="connsiteX103" fmla="*/ 3213 w 10000"/>
              <a:gd name="connsiteY103" fmla="*/ 770 h 10000"/>
              <a:gd name="connsiteX104" fmla="*/ 3240 w 10000"/>
              <a:gd name="connsiteY104" fmla="*/ 658 h 10000"/>
              <a:gd name="connsiteX105" fmla="*/ 3267 w 10000"/>
              <a:gd name="connsiteY105" fmla="*/ 559 h 10000"/>
              <a:gd name="connsiteX106" fmla="*/ 3299 w 10000"/>
              <a:gd name="connsiteY106" fmla="*/ 478 h 10000"/>
              <a:gd name="connsiteX107" fmla="*/ 3326 w 10000"/>
              <a:gd name="connsiteY107" fmla="*/ 404 h 10000"/>
              <a:gd name="connsiteX108" fmla="*/ 3357 w 10000"/>
              <a:gd name="connsiteY108" fmla="*/ 335 h 10000"/>
              <a:gd name="connsiteX109" fmla="*/ 3384 w 10000"/>
              <a:gd name="connsiteY109" fmla="*/ 280 h 10000"/>
              <a:gd name="connsiteX110" fmla="*/ 3411 w 10000"/>
              <a:gd name="connsiteY110" fmla="*/ 230 h 10000"/>
              <a:gd name="connsiteX111" fmla="*/ 3443 w 10000"/>
              <a:gd name="connsiteY111" fmla="*/ 186 h 10000"/>
              <a:gd name="connsiteX112" fmla="*/ 3470 w 10000"/>
              <a:gd name="connsiteY112" fmla="*/ 149 h 10000"/>
              <a:gd name="connsiteX113" fmla="*/ 3497 w 10000"/>
              <a:gd name="connsiteY113" fmla="*/ 118 h 10000"/>
              <a:gd name="connsiteX114" fmla="*/ 3529 w 10000"/>
              <a:gd name="connsiteY114" fmla="*/ 87 h 10000"/>
              <a:gd name="connsiteX115" fmla="*/ 3556 w 10000"/>
              <a:gd name="connsiteY115" fmla="*/ 68 h 10000"/>
              <a:gd name="connsiteX116" fmla="*/ 3587 w 10000"/>
              <a:gd name="connsiteY116" fmla="*/ 43 h 10000"/>
              <a:gd name="connsiteX117" fmla="*/ 3614 w 10000"/>
              <a:gd name="connsiteY117" fmla="*/ 31 h 10000"/>
              <a:gd name="connsiteX118" fmla="*/ 3641 w 10000"/>
              <a:gd name="connsiteY118" fmla="*/ 19 h 10000"/>
              <a:gd name="connsiteX119" fmla="*/ 3673 w 10000"/>
              <a:gd name="connsiteY119" fmla="*/ 6 h 10000"/>
              <a:gd name="connsiteX120" fmla="*/ 3700 w 10000"/>
              <a:gd name="connsiteY120" fmla="*/ 6 h 10000"/>
              <a:gd name="connsiteX121" fmla="*/ 3731 w 10000"/>
              <a:gd name="connsiteY121" fmla="*/ 0 h 10000"/>
              <a:gd name="connsiteX122" fmla="*/ 3758 w 10000"/>
              <a:gd name="connsiteY122" fmla="*/ 0 h 10000"/>
              <a:gd name="connsiteX123" fmla="*/ 3785 w 10000"/>
              <a:gd name="connsiteY123" fmla="*/ 6 h 10000"/>
              <a:gd name="connsiteX124" fmla="*/ 3817 w 10000"/>
              <a:gd name="connsiteY124" fmla="*/ 12 h 10000"/>
              <a:gd name="connsiteX125" fmla="*/ 3844 w 10000"/>
              <a:gd name="connsiteY125" fmla="*/ 19 h 10000"/>
              <a:gd name="connsiteX126" fmla="*/ 3876 w 10000"/>
              <a:gd name="connsiteY126" fmla="*/ 31 h 10000"/>
              <a:gd name="connsiteX127" fmla="*/ 3903 w 10000"/>
              <a:gd name="connsiteY127" fmla="*/ 43 h 10000"/>
              <a:gd name="connsiteX128" fmla="*/ 3930 w 10000"/>
              <a:gd name="connsiteY128" fmla="*/ 62 h 10000"/>
              <a:gd name="connsiteX129" fmla="*/ 3957 w 10000"/>
              <a:gd name="connsiteY129" fmla="*/ 81 h 10000"/>
              <a:gd name="connsiteX130" fmla="*/ 3988 w 10000"/>
              <a:gd name="connsiteY130" fmla="*/ 106 h 10000"/>
              <a:gd name="connsiteX131" fmla="*/ 4015 w 10000"/>
              <a:gd name="connsiteY131" fmla="*/ 130 h 10000"/>
              <a:gd name="connsiteX132" fmla="*/ 4047 w 10000"/>
              <a:gd name="connsiteY132" fmla="*/ 155 h 10000"/>
              <a:gd name="connsiteX133" fmla="*/ 4074 w 10000"/>
              <a:gd name="connsiteY133" fmla="*/ 186 h 10000"/>
              <a:gd name="connsiteX134" fmla="*/ 4101 w 10000"/>
              <a:gd name="connsiteY134" fmla="*/ 217 h 10000"/>
              <a:gd name="connsiteX135" fmla="*/ 4132 w 10000"/>
              <a:gd name="connsiteY135" fmla="*/ 255 h 10000"/>
              <a:gd name="connsiteX136" fmla="*/ 4160 w 10000"/>
              <a:gd name="connsiteY136" fmla="*/ 292 h 10000"/>
              <a:gd name="connsiteX137" fmla="*/ 4191 w 10000"/>
              <a:gd name="connsiteY137" fmla="*/ 329 h 10000"/>
              <a:gd name="connsiteX138" fmla="*/ 4218 w 10000"/>
              <a:gd name="connsiteY138" fmla="*/ 373 h 10000"/>
              <a:gd name="connsiteX139" fmla="*/ 4245 w 10000"/>
              <a:gd name="connsiteY139" fmla="*/ 422 h 10000"/>
              <a:gd name="connsiteX140" fmla="*/ 4277 w 10000"/>
              <a:gd name="connsiteY140" fmla="*/ 466 h 10000"/>
              <a:gd name="connsiteX141" fmla="*/ 4304 w 10000"/>
              <a:gd name="connsiteY141" fmla="*/ 522 h 10000"/>
              <a:gd name="connsiteX142" fmla="*/ 4335 w 10000"/>
              <a:gd name="connsiteY142" fmla="*/ 571 h 10000"/>
              <a:gd name="connsiteX143" fmla="*/ 4362 w 10000"/>
              <a:gd name="connsiteY143" fmla="*/ 634 h 10000"/>
              <a:gd name="connsiteX144" fmla="*/ 4389 w 10000"/>
              <a:gd name="connsiteY144" fmla="*/ 689 h 10000"/>
              <a:gd name="connsiteX145" fmla="*/ 4421 w 10000"/>
              <a:gd name="connsiteY145" fmla="*/ 752 h 10000"/>
              <a:gd name="connsiteX146" fmla="*/ 4448 w 10000"/>
              <a:gd name="connsiteY146" fmla="*/ 820 h 10000"/>
              <a:gd name="connsiteX147" fmla="*/ 4475 w 10000"/>
              <a:gd name="connsiteY147" fmla="*/ 888 h 10000"/>
              <a:gd name="connsiteX148" fmla="*/ 4507 w 10000"/>
              <a:gd name="connsiteY148" fmla="*/ 957 h 10000"/>
              <a:gd name="connsiteX149" fmla="*/ 4534 w 10000"/>
              <a:gd name="connsiteY149" fmla="*/ 1037 h 10000"/>
              <a:gd name="connsiteX150" fmla="*/ 4565 w 10000"/>
              <a:gd name="connsiteY150" fmla="*/ 1118 h 10000"/>
              <a:gd name="connsiteX151" fmla="*/ 4592 w 10000"/>
              <a:gd name="connsiteY151" fmla="*/ 1199 h 10000"/>
              <a:gd name="connsiteX152" fmla="*/ 4619 w 10000"/>
              <a:gd name="connsiteY152" fmla="*/ 1286 h 10000"/>
              <a:gd name="connsiteX153" fmla="*/ 4651 w 10000"/>
              <a:gd name="connsiteY153" fmla="*/ 1373 h 10000"/>
              <a:gd name="connsiteX154" fmla="*/ 4678 w 10000"/>
              <a:gd name="connsiteY154" fmla="*/ 1472 h 10000"/>
              <a:gd name="connsiteX155" fmla="*/ 4709 w 10000"/>
              <a:gd name="connsiteY155" fmla="*/ 1565 h 10000"/>
              <a:gd name="connsiteX156" fmla="*/ 4736 w 10000"/>
              <a:gd name="connsiteY156" fmla="*/ 1671 h 10000"/>
              <a:gd name="connsiteX157" fmla="*/ 4763 w 10000"/>
              <a:gd name="connsiteY157" fmla="*/ 1776 h 10000"/>
              <a:gd name="connsiteX158" fmla="*/ 4795 w 10000"/>
              <a:gd name="connsiteY158" fmla="*/ 1894 h 10000"/>
              <a:gd name="connsiteX159" fmla="*/ 4822 w 10000"/>
              <a:gd name="connsiteY159" fmla="*/ 2012 h 10000"/>
              <a:gd name="connsiteX160" fmla="*/ 4854 w 10000"/>
              <a:gd name="connsiteY160" fmla="*/ 2137 h 10000"/>
              <a:gd name="connsiteX161" fmla="*/ 4881 w 10000"/>
              <a:gd name="connsiteY161" fmla="*/ 2267 h 10000"/>
              <a:gd name="connsiteX162" fmla="*/ 4908 w 10000"/>
              <a:gd name="connsiteY162" fmla="*/ 2404 h 10000"/>
              <a:gd name="connsiteX163" fmla="*/ 4935 w 10000"/>
              <a:gd name="connsiteY163" fmla="*/ 2553 h 10000"/>
              <a:gd name="connsiteX164" fmla="*/ 4966 w 10000"/>
              <a:gd name="connsiteY164" fmla="*/ 2708 h 10000"/>
              <a:gd name="connsiteX165" fmla="*/ 4993 w 10000"/>
              <a:gd name="connsiteY165" fmla="*/ 2870 h 10000"/>
              <a:gd name="connsiteX166" fmla="*/ 5025 w 10000"/>
              <a:gd name="connsiteY166" fmla="*/ 3043 h 10000"/>
              <a:gd name="connsiteX167" fmla="*/ 5052 w 10000"/>
              <a:gd name="connsiteY167" fmla="*/ 3230 h 10000"/>
              <a:gd name="connsiteX168" fmla="*/ 5079 w 10000"/>
              <a:gd name="connsiteY168" fmla="*/ 3429 h 10000"/>
              <a:gd name="connsiteX169" fmla="*/ 5110 w 10000"/>
              <a:gd name="connsiteY169" fmla="*/ 3646 h 10000"/>
              <a:gd name="connsiteX170" fmla="*/ 5137 w 10000"/>
              <a:gd name="connsiteY170" fmla="*/ 3882 h 10000"/>
              <a:gd name="connsiteX171" fmla="*/ 5169 w 10000"/>
              <a:gd name="connsiteY171" fmla="*/ 4143 h 10000"/>
              <a:gd name="connsiteX172" fmla="*/ 5196 w 10000"/>
              <a:gd name="connsiteY172" fmla="*/ 4441 h 10000"/>
              <a:gd name="connsiteX173" fmla="*/ 5223 w 10000"/>
              <a:gd name="connsiteY173" fmla="*/ 4789 h 10000"/>
              <a:gd name="connsiteX174" fmla="*/ 5255 w 10000"/>
              <a:gd name="connsiteY174" fmla="*/ 5205 h 10000"/>
              <a:gd name="connsiteX175" fmla="*/ 5282 w 10000"/>
              <a:gd name="connsiteY175" fmla="*/ 5758 h 10000"/>
              <a:gd name="connsiteX176" fmla="*/ 5313 w 10000"/>
              <a:gd name="connsiteY176" fmla="*/ 6671 h 10000"/>
              <a:gd name="connsiteX177" fmla="*/ 5340 w 10000"/>
              <a:gd name="connsiteY177" fmla="*/ 7776 h 10000"/>
              <a:gd name="connsiteX178" fmla="*/ 5367 w 10000"/>
              <a:gd name="connsiteY178" fmla="*/ 6565 h 10000"/>
              <a:gd name="connsiteX179" fmla="*/ 5399 w 10000"/>
              <a:gd name="connsiteY179" fmla="*/ 6255 h 10000"/>
              <a:gd name="connsiteX180" fmla="*/ 5426 w 10000"/>
              <a:gd name="connsiteY180" fmla="*/ 6155 h 10000"/>
              <a:gd name="connsiteX181" fmla="*/ 5453 w 10000"/>
              <a:gd name="connsiteY181" fmla="*/ 6180 h 10000"/>
              <a:gd name="connsiteX182" fmla="*/ 5484 w 10000"/>
              <a:gd name="connsiteY182" fmla="*/ 6286 h 10000"/>
              <a:gd name="connsiteX183" fmla="*/ 5511 w 10000"/>
              <a:gd name="connsiteY183" fmla="*/ 6484 h 10000"/>
              <a:gd name="connsiteX184" fmla="*/ 5539 w 10000"/>
              <a:gd name="connsiteY184" fmla="*/ 6801 h 10000"/>
              <a:gd name="connsiteX185" fmla="*/ 5570 w 10000"/>
              <a:gd name="connsiteY185" fmla="*/ 7373 h 10000"/>
              <a:gd name="connsiteX186" fmla="*/ 5597 w 10000"/>
              <a:gd name="connsiteY186" fmla="*/ 9447 h 10000"/>
              <a:gd name="connsiteX187" fmla="*/ 5629 w 10000"/>
              <a:gd name="connsiteY187" fmla="*/ 7621 h 10000"/>
              <a:gd name="connsiteX188" fmla="*/ 5656 w 10000"/>
              <a:gd name="connsiteY188" fmla="*/ 7012 h 10000"/>
              <a:gd name="connsiteX189" fmla="*/ 5683 w 10000"/>
              <a:gd name="connsiteY189" fmla="*/ 6708 h 10000"/>
              <a:gd name="connsiteX190" fmla="*/ 5714 w 10000"/>
              <a:gd name="connsiteY190" fmla="*/ 6534 h 10000"/>
              <a:gd name="connsiteX191" fmla="*/ 5741 w 10000"/>
              <a:gd name="connsiteY191" fmla="*/ 6429 h 10000"/>
              <a:gd name="connsiteX192" fmla="*/ 5773 w 10000"/>
              <a:gd name="connsiteY192" fmla="*/ 6385 h 10000"/>
              <a:gd name="connsiteX193" fmla="*/ 5800 w 10000"/>
              <a:gd name="connsiteY193" fmla="*/ 6385 h 10000"/>
              <a:gd name="connsiteX194" fmla="*/ 5827 w 10000"/>
              <a:gd name="connsiteY194" fmla="*/ 6429 h 10000"/>
              <a:gd name="connsiteX195" fmla="*/ 5858 w 10000"/>
              <a:gd name="connsiteY195" fmla="*/ 6516 h 10000"/>
              <a:gd name="connsiteX196" fmla="*/ 5886 w 10000"/>
              <a:gd name="connsiteY196" fmla="*/ 6646 h 10000"/>
              <a:gd name="connsiteX197" fmla="*/ 5913 w 10000"/>
              <a:gd name="connsiteY197" fmla="*/ 6845 h 10000"/>
              <a:gd name="connsiteX198" fmla="*/ 5944 w 10000"/>
              <a:gd name="connsiteY198" fmla="*/ 7149 h 10000"/>
              <a:gd name="connsiteX199" fmla="*/ 5971 w 10000"/>
              <a:gd name="connsiteY199" fmla="*/ 7658 h 10000"/>
              <a:gd name="connsiteX200" fmla="*/ 6003 w 10000"/>
              <a:gd name="connsiteY200" fmla="*/ 9093 h 10000"/>
              <a:gd name="connsiteX201" fmla="*/ 6030 w 10000"/>
              <a:gd name="connsiteY201" fmla="*/ 8106 h 10000"/>
              <a:gd name="connsiteX202" fmla="*/ 6057 w 10000"/>
              <a:gd name="connsiteY202" fmla="*/ 7385 h 10000"/>
              <a:gd name="connsiteX203" fmla="*/ 6088 w 10000"/>
              <a:gd name="connsiteY203" fmla="*/ 7019 h 10000"/>
              <a:gd name="connsiteX204" fmla="*/ 6115 w 10000"/>
              <a:gd name="connsiteY204" fmla="*/ 6789 h 10000"/>
              <a:gd name="connsiteX205" fmla="*/ 6147 w 10000"/>
              <a:gd name="connsiteY205" fmla="*/ 6634 h 10000"/>
              <a:gd name="connsiteX206" fmla="*/ 6174 w 10000"/>
              <a:gd name="connsiteY206" fmla="*/ 6534 h 10000"/>
              <a:gd name="connsiteX207" fmla="*/ 6201 w 10000"/>
              <a:gd name="connsiteY207" fmla="*/ 6472 h 10000"/>
              <a:gd name="connsiteX208" fmla="*/ 6233 w 10000"/>
              <a:gd name="connsiteY208" fmla="*/ 6441 h 10000"/>
              <a:gd name="connsiteX209" fmla="*/ 6260 w 10000"/>
              <a:gd name="connsiteY209" fmla="*/ 6435 h 10000"/>
              <a:gd name="connsiteX210" fmla="*/ 6291 w 10000"/>
              <a:gd name="connsiteY210" fmla="*/ 6460 h 10000"/>
              <a:gd name="connsiteX211" fmla="*/ 6318 w 10000"/>
              <a:gd name="connsiteY211" fmla="*/ 6516 h 10000"/>
              <a:gd name="connsiteX212" fmla="*/ 6345 w 10000"/>
              <a:gd name="connsiteY212" fmla="*/ 6609 h 10000"/>
              <a:gd name="connsiteX213" fmla="*/ 6372 w 10000"/>
              <a:gd name="connsiteY213" fmla="*/ 6733 h 10000"/>
              <a:gd name="connsiteX214" fmla="*/ 6404 w 10000"/>
              <a:gd name="connsiteY214" fmla="*/ 6919 h 10000"/>
              <a:gd name="connsiteX215" fmla="*/ 6431 w 10000"/>
              <a:gd name="connsiteY215" fmla="*/ 7186 h 10000"/>
              <a:gd name="connsiteX216" fmla="*/ 6462 w 10000"/>
              <a:gd name="connsiteY216" fmla="*/ 7596 h 10000"/>
              <a:gd name="connsiteX217" fmla="*/ 6489 w 10000"/>
              <a:gd name="connsiteY217" fmla="*/ 8466 h 10000"/>
              <a:gd name="connsiteX218" fmla="*/ 6516 w 10000"/>
              <a:gd name="connsiteY218" fmla="*/ 8801 h 10000"/>
              <a:gd name="connsiteX219" fmla="*/ 6548 w 10000"/>
              <a:gd name="connsiteY219" fmla="*/ 7714 h 10000"/>
              <a:gd name="connsiteX220" fmla="*/ 6575 w 10000"/>
              <a:gd name="connsiteY220" fmla="*/ 7261 h 10000"/>
              <a:gd name="connsiteX221" fmla="*/ 6607 w 10000"/>
              <a:gd name="connsiteY221" fmla="*/ 6981 h 10000"/>
              <a:gd name="connsiteX222" fmla="*/ 6634 w 10000"/>
              <a:gd name="connsiteY222" fmla="*/ 6795 h 10000"/>
              <a:gd name="connsiteX223" fmla="*/ 6661 w 10000"/>
              <a:gd name="connsiteY223" fmla="*/ 6658 h 10000"/>
              <a:gd name="connsiteX224" fmla="*/ 6692 w 10000"/>
              <a:gd name="connsiteY224" fmla="*/ 6559 h 10000"/>
              <a:gd name="connsiteX225" fmla="*/ 6719 w 10000"/>
              <a:gd name="connsiteY225" fmla="*/ 6497 h 10000"/>
              <a:gd name="connsiteX226" fmla="*/ 6751 w 10000"/>
              <a:gd name="connsiteY226" fmla="*/ 6460 h 10000"/>
              <a:gd name="connsiteX227" fmla="*/ 6778 w 10000"/>
              <a:gd name="connsiteY227" fmla="*/ 6453 h 10000"/>
              <a:gd name="connsiteX228" fmla="*/ 6805 w 10000"/>
              <a:gd name="connsiteY228" fmla="*/ 6460 h 10000"/>
              <a:gd name="connsiteX229" fmla="*/ 6836 w 10000"/>
              <a:gd name="connsiteY229" fmla="*/ 6503 h 10000"/>
              <a:gd name="connsiteX230" fmla="*/ 6863 w 10000"/>
              <a:gd name="connsiteY230" fmla="*/ 6565 h 10000"/>
              <a:gd name="connsiteX231" fmla="*/ 6890 w 10000"/>
              <a:gd name="connsiteY231" fmla="*/ 6658 h 10000"/>
              <a:gd name="connsiteX232" fmla="*/ 6922 w 10000"/>
              <a:gd name="connsiteY232" fmla="*/ 6789 h 10000"/>
              <a:gd name="connsiteX233" fmla="*/ 6949 w 10000"/>
              <a:gd name="connsiteY233" fmla="*/ 6975 h 10000"/>
              <a:gd name="connsiteX234" fmla="*/ 6981 w 10000"/>
              <a:gd name="connsiteY234" fmla="*/ 7236 h 10000"/>
              <a:gd name="connsiteX235" fmla="*/ 7008 w 10000"/>
              <a:gd name="connsiteY235" fmla="*/ 7634 h 10000"/>
              <a:gd name="connsiteX236" fmla="*/ 7035 w 10000"/>
              <a:gd name="connsiteY236" fmla="*/ 8460 h 10000"/>
              <a:gd name="connsiteX237" fmla="*/ 7066 w 10000"/>
              <a:gd name="connsiteY237" fmla="*/ 8969 h 10000"/>
              <a:gd name="connsiteX238" fmla="*/ 7093 w 10000"/>
              <a:gd name="connsiteY238" fmla="*/ 7801 h 10000"/>
              <a:gd name="connsiteX239" fmla="*/ 7125 w 10000"/>
              <a:gd name="connsiteY239" fmla="*/ 7329 h 10000"/>
              <a:gd name="connsiteX240" fmla="*/ 7152 w 10000"/>
              <a:gd name="connsiteY240" fmla="*/ 7037 h 10000"/>
              <a:gd name="connsiteX241" fmla="*/ 7179 w 10000"/>
              <a:gd name="connsiteY241" fmla="*/ 6839 h 10000"/>
              <a:gd name="connsiteX242" fmla="*/ 7210 w 10000"/>
              <a:gd name="connsiteY242" fmla="*/ 6696 h 10000"/>
              <a:gd name="connsiteX243" fmla="*/ 7237 w 10000"/>
              <a:gd name="connsiteY243" fmla="*/ 6590 h 10000"/>
              <a:gd name="connsiteX244" fmla="*/ 7269 w 10000"/>
              <a:gd name="connsiteY244" fmla="*/ 6516 h 10000"/>
              <a:gd name="connsiteX245" fmla="*/ 7296 w 10000"/>
              <a:gd name="connsiteY245" fmla="*/ 6472 h 10000"/>
              <a:gd name="connsiteX246" fmla="*/ 7323 w 10000"/>
              <a:gd name="connsiteY246" fmla="*/ 6447 h 10000"/>
              <a:gd name="connsiteX247" fmla="*/ 7350 w 10000"/>
              <a:gd name="connsiteY247" fmla="*/ 6447 h 10000"/>
              <a:gd name="connsiteX248" fmla="*/ 7382 w 10000"/>
              <a:gd name="connsiteY248" fmla="*/ 6466 h 10000"/>
              <a:gd name="connsiteX249" fmla="*/ 7409 w 10000"/>
              <a:gd name="connsiteY249" fmla="*/ 6509 h 10000"/>
              <a:gd name="connsiteX250" fmla="*/ 7440 w 10000"/>
              <a:gd name="connsiteY250" fmla="*/ 6578 h 10000"/>
              <a:gd name="connsiteX251" fmla="*/ 7467 w 10000"/>
              <a:gd name="connsiteY251" fmla="*/ 6677 h 10000"/>
              <a:gd name="connsiteX252" fmla="*/ 7494 w 10000"/>
              <a:gd name="connsiteY252" fmla="*/ 6814 h 10000"/>
              <a:gd name="connsiteX253" fmla="*/ 7526 w 10000"/>
              <a:gd name="connsiteY253" fmla="*/ 7006 h 10000"/>
              <a:gd name="connsiteX254" fmla="*/ 7553 w 10000"/>
              <a:gd name="connsiteY254" fmla="*/ 7273 h 10000"/>
              <a:gd name="connsiteX255" fmla="*/ 7584 w 10000"/>
              <a:gd name="connsiteY255" fmla="*/ 7696 h 10000"/>
              <a:gd name="connsiteX256" fmla="*/ 7612 w 10000"/>
              <a:gd name="connsiteY256" fmla="*/ 8584 h 10000"/>
              <a:gd name="connsiteX257" fmla="*/ 7639 w 10000"/>
              <a:gd name="connsiteY257" fmla="*/ 8814 h 10000"/>
              <a:gd name="connsiteX258" fmla="*/ 7670 w 10000"/>
              <a:gd name="connsiteY258" fmla="*/ 7770 h 10000"/>
              <a:gd name="connsiteX259" fmla="*/ 7697 w 10000"/>
              <a:gd name="connsiteY259" fmla="*/ 7317 h 10000"/>
              <a:gd name="connsiteX260" fmla="*/ 7729 w 10000"/>
              <a:gd name="connsiteY260" fmla="*/ 7031 h 10000"/>
              <a:gd name="connsiteX261" fmla="*/ 7756 w 10000"/>
              <a:gd name="connsiteY261" fmla="*/ 6839 h 10000"/>
              <a:gd name="connsiteX262" fmla="*/ 7783 w 10000"/>
              <a:gd name="connsiteY262" fmla="*/ 6696 h 10000"/>
              <a:gd name="connsiteX263" fmla="*/ 7810 w 10000"/>
              <a:gd name="connsiteY263" fmla="*/ 6590 h 10000"/>
              <a:gd name="connsiteX264" fmla="*/ 7841 w 10000"/>
              <a:gd name="connsiteY264" fmla="*/ 6522 h 10000"/>
              <a:gd name="connsiteX265" fmla="*/ 7868 w 10000"/>
              <a:gd name="connsiteY265" fmla="*/ 6472 h 10000"/>
              <a:gd name="connsiteX266" fmla="*/ 7900 w 10000"/>
              <a:gd name="connsiteY266" fmla="*/ 6447 h 10000"/>
              <a:gd name="connsiteX267" fmla="*/ 7927 w 10000"/>
              <a:gd name="connsiteY267" fmla="*/ 6447 h 10000"/>
              <a:gd name="connsiteX268" fmla="*/ 7954 w 10000"/>
              <a:gd name="connsiteY268" fmla="*/ 6466 h 10000"/>
              <a:gd name="connsiteX269" fmla="*/ 7986 w 10000"/>
              <a:gd name="connsiteY269" fmla="*/ 6509 h 10000"/>
              <a:gd name="connsiteX270" fmla="*/ 8013 w 10000"/>
              <a:gd name="connsiteY270" fmla="*/ 6578 h 10000"/>
              <a:gd name="connsiteX271" fmla="*/ 8044 w 10000"/>
              <a:gd name="connsiteY271" fmla="*/ 6683 h 10000"/>
              <a:gd name="connsiteX272" fmla="*/ 8071 w 10000"/>
              <a:gd name="connsiteY272" fmla="*/ 6820 h 10000"/>
              <a:gd name="connsiteX273" fmla="*/ 8098 w 10000"/>
              <a:gd name="connsiteY273" fmla="*/ 7006 h 10000"/>
              <a:gd name="connsiteX274" fmla="*/ 8130 w 10000"/>
              <a:gd name="connsiteY274" fmla="*/ 7280 h 10000"/>
              <a:gd name="connsiteX275" fmla="*/ 8157 w 10000"/>
              <a:gd name="connsiteY275" fmla="*/ 7714 h 10000"/>
              <a:gd name="connsiteX276" fmla="*/ 8188 w 10000"/>
              <a:gd name="connsiteY276" fmla="*/ 8671 h 10000"/>
              <a:gd name="connsiteX277" fmla="*/ 8215 w 10000"/>
              <a:gd name="connsiteY277" fmla="*/ 8696 h 10000"/>
              <a:gd name="connsiteX278" fmla="*/ 8242 w 10000"/>
              <a:gd name="connsiteY278" fmla="*/ 7720 h 10000"/>
              <a:gd name="connsiteX279" fmla="*/ 8274 w 10000"/>
              <a:gd name="connsiteY279" fmla="*/ 7286 h 10000"/>
              <a:gd name="connsiteX280" fmla="*/ 8301 w 10000"/>
              <a:gd name="connsiteY280" fmla="*/ 7006 h 10000"/>
              <a:gd name="connsiteX281" fmla="*/ 8328 w 10000"/>
              <a:gd name="connsiteY281" fmla="*/ 6820 h 10000"/>
              <a:gd name="connsiteX282" fmla="*/ 8360 w 10000"/>
              <a:gd name="connsiteY282" fmla="*/ 6683 h 10000"/>
              <a:gd name="connsiteX283" fmla="*/ 8387 w 10000"/>
              <a:gd name="connsiteY283" fmla="*/ 6584 h 10000"/>
              <a:gd name="connsiteX284" fmla="*/ 8418 w 10000"/>
              <a:gd name="connsiteY284" fmla="*/ 6516 h 10000"/>
              <a:gd name="connsiteX285" fmla="*/ 8445 w 10000"/>
              <a:gd name="connsiteY285" fmla="*/ 6472 h 10000"/>
              <a:gd name="connsiteX286" fmla="*/ 8472 w 10000"/>
              <a:gd name="connsiteY286" fmla="*/ 6453 h 10000"/>
              <a:gd name="connsiteX287" fmla="*/ 8504 w 10000"/>
              <a:gd name="connsiteY287" fmla="*/ 6460 h 10000"/>
              <a:gd name="connsiteX288" fmla="*/ 8531 w 10000"/>
              <a:gd name="connsiteY288" fmla="*/ 6491 h 10000"/>
              <a:gd name="connsiteX289" fmla="*/ 8562 w 10000"/>
              <a:gd name="connsiteY289" fmla="*/ 6553 h 10000"/>
              <a:gd name="connsiteX290" fmla="*/ 8589 w 10000"/>
              <a:gd name="connsiteY290" fmla="*/ 6640 h 10000"/>
              <a:gd name="connsiteX291" fmla="*/ 8616 w 10000"/>
              <a:gd name="connsiteY291" fmla="*/ 6770 h 10000"/>
              <a:gd name="connsiteX292" fmla="*/ 8648 w 10000"/>
              <a:gd name="connsiteY292" fmla="*/ 6944 h 10000"/>
              <a:gd name="connsiteX293" fmla="*/ 8675 w 10000"/>
              <a:gd name="connsiteY293" fmla="*/ 7205 h 10000"/>
              <a:gd name="connsiteX294" fmla="*/ 8707 w 10000"/>
              <a:gd name="connsiteY294" fmla="*/ 7615 h 10000"/>
              <a:gd name="connsiteX295" fmla="*/ 8734 w 10000"/>
              <a:gd name="connsiteY295" fmla="*/ 8460 h 10000"/>
              <a:gd name="connsiteX296" fmla="*/ 8761 w 10000"/>
              <a:gd name="connsiteY296" fmla="*/ 8839 h 10000"/>
              <a:gd name="connsiteX297" fmla="*/ 8788 w 10000"/>
              <a:gd name="connsiteY297" fmla="*/ 7733 h 10000"/>
              <a:gd name="connsiteX298" fmla="*/ 8819 w 10000"/>
              <a:gd name="connsiteY298" fmla="*/ 7267 h 10000"/>
              <a:gd name="connsiteX299" fmla="*/ 8851 w 10000"/>
              <a:gd name="connsiteY299" fmla="*/ 6981 h 10000"/>
              <a:gd name="connsiteX300" fmla="*/ 8878 w 10000"/>
              <a:gd name="connsiteY300" fmla="*/ 6783 h 10000"/>
              <a:gd name="connsiteX301" fmla="*/ 8905 w 10000"/>
              <a:gd name="connsiteY301" fmla="*/ 6646 h 10000"/>
              <a:gd name="connsiteX302" fmla="*/ 8932 w 10000"/>
              <a:gd name="connsiteY302" fmla="*/ 6547 h 10000"/>
              <a:gd name="connsiteX303" fmla="*/ 8963 w 10000"/>
              <a:gd name="connsiteY303" fmla="*/ 6484 h 10000"/>
              <a:gd name="connsiteX304" fmla="*/ 8991 w 10000"/>
              <a:gd name="connsiteY304" fmla="*/ 6453 h 10000"/>
              <a:gd name="connsiteX305" fmla="*/ 9022 w 10000"/>
              <a:gd name="connsiteY305" fmla="*/ 6447 h 10000"/>
              <a:gd name="connsiteX306" fmla="*/ 9049 w 10000"/>
              <a:gd name="connsiteY306" fmla="*/ 6472 h 10000"/>
              <a:gd name="connsiteX307" fmla="*/ 9076 w 10000"/>
              <a:gd name="connsiteY307" fmla="*/ 6528 h 10000"/>
              <a:gd name="connsiteX308" fmla="*/ 9108 w 10000"/>
              <a:gd name="connsiteY308" fmla="*/ 6621 h 10000"/>
              <a:gd name="connsiteX309" fmla="*/ 9135 w 10000"/>
              <a:gd name="connsiteY309" fmla="*/ 6758 h 10000"/>
              <a:gd name="connsiteX310" fmla="*/ 9166 w 10000"/>
              <a:gd name="connsiteY310" fmla="*/ 6957 h 10000"/>
              <a:gd name="connsiteX311" fmla="*/ 9193 w 10000"/>
              <a:gd name="connsiteY311" fmla="*/ 7267 h 10000"/>
              <a:gd name="connsiteX312" fmla="*/ 9220 w 10000"/>
              <a:gd name="connsiteY312" fmla="*/ 7814 h 10000"/>
              <a:gd name="connsiteX313" fmla="*/ 9252 w 10000"/>
              <a:gd name="connsiteY313" fmla="*/ 9863 h 10000"/>
              <a:gd name="connsiteX314" fmla="*/ 9279 w 10000"/>
              <a:gd name="connsiteY314" fmla="*/ 7988 h 10000"/>
              <a:gd name="connsiteX315" fmla="*/ 9306 w 10000"/>
              <a:gd name="connsiteY315" fmla="*/ 7335 h 10000"/>
              <a:gd name="connsiteX316" fmla="*/ 9338 w 10000"/>
              <a:gd name="connsiteY316" fmla="*/ 6988 h 10000"/>
              <a:gd name="connsiteX317" fmla="*/ 9365 w 10000"/>
              <a:gd name="connsiteY317" fmla="*/ 6758 h 10000"/>
              <a:gd name="connsiteX318" fmla="*/ 9396 w 10000"/>
              <a:gd name="connsiteY318" fmla="*/ 6602 h 10000"/>
              <a:gd name="connsiteX319" fmla="*/ 9423 w 10000"/>
              <a:gd name="connsiteY319" fmla="*/ 6503 h 10000"/>
              <a:gd name="connsiteX320" fmla="*/ 9450 w 10000"/>
              <a:gd name="connsiteY320" fmla="*/ 6447 h 10000"/>
              <a:gd name="connsiteX321" fmla="*/ 9482 w 10000"/>
              <a:gd name="connsiteY321" fmla="*/ 6435 h 10000"/>
              <a:gd name="connsiteX322" fmla="*/ 9509 w 10000"/>
              <a:gd name="connsiteY322" fmla="*/ 6460 h 10000"/>
              <a:gd name="connsiteX323" fmla="*/ 9540 w 10000"/>
              <a:gd name="connsiteY323" fmla="*/ 6534 h 10000"/>
              <a:gd name="connsiteX324" fmla="*/ 9567 w 10000"/>
              <a:gd name="connsiteY324" fmla="*/ 6665 h 10000"/>
              <a:gd name="connsiteX325" fmla="*/ 9594 w 10000"/>
              <a:gd name="connsiteY325" fmla="*/ 6882 h 10000"/>
              <a:gd name="connsiteX326" fmla="*/ 9626 w 10000"/>
              <a:gd name="connsiteY326" fmla="*/ 7242 h 10000"/>
              <a:gd name="connsiteX327" fmla="*/ 9653 w 10000"/>
              <a:gd name="connsiteY327" fmla="*/ 7981 h 10000"/>
              <a:gd name="connsiteX328" fmla="*/ 9680 w 10000"/>
              <a:gd name="connsiteY328" fmla="*/ 8820 h 10000"/>
              <a:gd name="connsiteX329" fmla="*/ 9712 w 10000"/>
              <a:gd name="connsiteY329" fmla="*/ 7484 h 10000"/>
              <a:gd name="connsiteX330" fmla="*/ 9739 w 10000"/>
              <a:gd name="connsiteY330" fmla="*/ 7012 h 10000"/>
              <a:gd name="connsiteX331" fmla="*/ 9766 w 10000"/>
              <a:gd name="connsiteY331" fmla="*/ 6758 h 10000"/>
              <a:gd name="connsiteX332" fmla="*/ 9797 w 10000"/>
              <a:gd name="connsiteY332" fmla="*/ 6615 h 10000"/>
              <a:gd name="connsiteX333" fmla="*/ 9824 w 10000"/>
              <a:gd name="connsiteY333" fmla="*/ 6559 h 10000"/>
              <a:gd name="connsiteX334" fmla="*/ 9856 w 10000"/>
              <a:gd name="connsiteY334" fmla="*/ 6590 h 10000"/>
              <a:gd name="connsiteX335" fmla="*/ 9883 w 10000"/>
              <a:gd name="connsiteY335" fmla="*/ 6708 h 10000"/>
              <a:gd name="connsiteX336" fmla="*/ 9910 w 10000"/>
              <a:gd name="connsiteY336" fmla="*/ 6950 h 10000"/>
              <a:gd name="connsiteX337" fmla="*/ 9941 w 10000"/>
              <a:gd name="connsiteY337" fmla="*/ 7404 h 10000"/>
              <a:gd name="connsiteX338" fmla="*/ 9968 w 10000"/>
              <a:gd name="connsiteY338" fmla="*/ 8516 h 10000"/>
              <a:gd name="connsiteX339" fmla="*/ 10000 w 10000"/>
              <a:gd name="connsiteY33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28 w 10000"/>
              <a:gd name="connsiteY99" fmla="*/ 1286 h 10000"/>
              <a:gd name="connsiteX100" fmla="*/ 3155 w 10000"/>
              <a:gd name="connsiteY100" fmla="*/ 1075 h 10000"/>
              <a:gd name="connsiteX101" fmla="*/ 3182 w 10000"/>
              <a:gd name="connsiteY101" fmla="*/ 907 h 10000"/>
              <a:gd name="connsiteX102" fmla="*/ 3213 w 10000"/>
              <a:gd name="connsiteY102" fmla="*/ 770 h 10000"/>
              <a:gd name="connsiteX103" fmla="*/ 3240 w 10000"/>
              <a:gd name="connsiteY103" fmla="*/ 658 h 10000"/>
              <a:gd name="connsiteX104" fmla="*/ 3267 w 10000"/>
              <a:gd name="connsiteY104" fmla="*/ 559 h 10000"/>
              <a:gd name="connsiteX105" fmla="*/ 3299 w 10000"/>
              <a:gd name="connsiteY105" fmla="*/ 478 h 10000"/>
              <a:gd name="connsiteX106" fmla="*/ 3326 w 10000"/>
              <a:gd name="connsiteY106" fmla="*/ 404 h 10000"/>
              <a:gd name="connsiteX107" fmla="*/ 3357 w 10000"/>
              <a:gd name="connsiteY107" fmla="*/ 335 h 10000"/>
              <a:gd name="connsiteX108" fmla="*/ 3384 w 10000"/>
              <a:gd name="connsiteY108" fmla="*/ 280 h 10000"/>
              <a:gd name="connsiteX109" fmla="*/ 3411 w 10000"/>
              <a:gd name="connsiteY109" fmla="*/ 230 h 10000"/>
              <a:gd name="connsiteX110" fmla="*/ 3443 w 10000"/>
              <a:gd name="connsiteY110" fmla="*/ 186 h 10000"/>
              <a:gd name="connsiteX111" fmla="*/ 3470 w 10000"/>
              <a:gd name="connsiteY111" fmla="*/ 149 h 10000"/>
              <a:gd name="connsiteX112" fmla="*/ 3497 w 10000"/>
              <a:gd name="connsiteY112" fmla="*/ 118 h 10000"/>
              <a:gd name="connsiteX113" fmla="*/ 3529 w 10000"/>
              <a:gd name="connsiteY113" fmla="*/ 87 h 10000"/>
              <a:gd name="connsiteX114" fmla="*/ 3556 w 10000"/>
              <a:gd name="connsiteY114" fmla="*/ 68 h 10000"/>
              <a:gd name="connsiteX115" fmla="*/ 3587 w 10000"/>
              <a:gd name="connsiteY115" fmla="*/ 43 h 10000"/>
              <a:gd name="connsiteX116" fmla="*/ 3614 w 10000"/>
              <a:gd name="connsiteY116" fmla="*/ 31 h 10000"/>
              <a:gd name="connsiteX117" fmla="*/ 3641 w 10000"/>
              <a:gd name="connsiteY117" fmla="*/ 19 h 10000"/>
              <a:gd name="connsiteX118" fmla="*/ 3673 w 10000"/>
              <a:gd name="connsiteY118" fmla="*/ 6 h 10000"/>
              <a:gd name="connsiteX119" fmla="*/ 3700 w 10000"/>
              <a:gd name="connsiteY119" fmla="*/ 6 h 10000"/>
              <a:gd name="connsiteX120" fmla="*/ 3731 w 10000"/>
              <a:gd name="connsiteY120" fmla="*/ 0 h 10000"/>
              <a:gd name="connsiteX121" fmla="*/ 3758 w 10000"/>
              <a:gd name="connsiteY121" fmla="*/ 0 h 10000"/>
              <a:gd name="connsiteX122" fmla="*/ 3785 w 10000"/>
              <a:gd name="connsiteY122" fmla="*/ 6 h 10000"/>
              <a:gd name="connsiteX123" fmla="*/ 3817 w 10000"/>
              <a:gd name="connsiteY123" fmla="*/ 12 h 10000"/>
              <a:gd name="connsiteX124" fmla="*/ 3844 w 10000"/>
              <a:gd name="connsiteY124" fmla="*/ 19 h 10000"/>
              <a:gd name="connsiteX125" fmla="*/ 3876 w 10000"/>
              <a:gd name="connsiteY125" fmla="*/ 31 h 10000"/>
              <a:gd name="connsiteX126" fmla="*/ 3903 w 10000"/>
              <a:gd name="connsiteY126" fmla="*/ 43 h 10000"/>
              <a:gd name="connsiteX127" fmla="*/ 3930 w 10000"/>
              <a:gd name="connsiteY127" fmla="*/ 62 h 10000"/>
              <a:gd name="connsiteX128" fmla="*/ 3957 w 10000"/>
              <a:gd name="connsiteY128" fmla="*/ 81 h 10000"/>
              <a:gd name="connsiteX129" fmla="*/ 3988 w 10000"/>
              <a:gd name="connsiteY129" fmla="*/ 106 h 10000"/>
              <a:gd name="connsiteX130" fmla="*/ 4015 w 10000"/>
              <a:gd name="connsiteY130" fmla="*/ 130 h 10000"/>
              <a:gd name="connsiteX131" fmla="*/ 4047 w 10000"/>
              <a:gd name="connsiteY131" fmla="*/ 155 h 10000"/>
              <a:gd name="connsiteX132" fmla="*/ 4074 w 10000"/>
              <a:gd name="connsiteY132" fmla="*/ 186 h 10000"/>
              <a:gd name="connsiteX133" fmla="*/ 4101 w 10000"/>
              <a:gd name="connsiteY133" fmla="*/ 217 h 10000"/>
              <a:gd name="connsiteX134" fmla="*/ 4132 w 10000"/>
              <a:gd name="connsiteY134" fmla="*/ 255 h 10000"/>
              <a:gd name="connsiteX135" fmla="*/ 4160 w 10000"/>
              <a:gd name="connsiteY135" fmla="*/ 292 h 10000"/>
              <a:gd name="connsiteX136" fmla="*/ 4191 w 10000"/>
              <a:gd name="connsiteY136" fmla="*/ 329 h 10000"/>
              <a:gd name="connsiteX137" fmla="*/ 4218 w 10000"/>
              <a:gd name="connsiteY137" fmla="*/ 373 h 10000"/>
              <a:gd name="connsiteX138" fmla="*/ 4245 w 10000"/>
              <a:gd name="connsiteY138" fmla="*/ 422 h 10000"/>
              <a:gd name="connsiteX139" fmla="*/ 4277 w 10000"/>
              <a:gd name="connsiteY139" fmla="*/ 466 h 10000"/>
              <a:gd name="connsiteX140" fmla="*/ 4304 w 10000"/>
              <a:gd name="connsiteY140" fmla="*/ 522 h 10000"/>
              <a:gd name="connsiteX141" fmla="*/ 4335 w 10000"/>
              <a:gd name="connsiteY141" fmla="*/ 571 h 10000"/>
              <a:gd name="connsiteX142" fmla="*/ 4362 w 10000"/>
              <a:gd name="connsiteY142" fmla="*/ 634 h 10000"/>
              <a:gd name="connsiteX143" fmla="*/ 4389 w 10000"/>
              <a:gd name="connsiteY143" fmla="*/ 689 h 10000"/>
              <a:gd name="connsiteX144" fmla="*/ 4421 w 10000"/>
              <a:gd name="connsiteY144" fmla="*/ 752 h 10000"/>
              <a:gd name="connsiteX145" fmla="*/ 4448 w 10000"/>
              <a:gd name="connsiteY145" fmla="*/ 820 h 10000"/>
              <a:gd name="connsiteX146" fmla="*/ 4475 w 10000"/>
              <a:gd name="connsiteY146" fmla="*/ 888 h 10000"/>
              <a:gd name="connsiteX147" fmla="*/ 4507 w 10000"/>
              <a:gd name="connsiteY147" fmla="*/ 957 h 10000"/>
              <a:gd name="connsiteX148" fmla="*/ 4534 w 10000"/>
              <a:gd name="connsiteY148" fmla="*/ 1037 h 10000"/>
              <a:gd name="connsiteX149" fmla="*/ 4565 w 10000"/>
              <a:gd name="connsiteY149" fmla="*/ 1118 h 10000"/>
              <a:gd name="connsiteX150" fmla="*/ 4592 w 10000"/>
              <a:gd name="connsiteY150" fmla="*/ 1199 h 10000"/>
              <a:gd name="connsiteX151" fmla="*/ 4619 w 10000"/>
              <a:gd name="connsiteY151" fmla="*/ 1286 h 10000"/>
              <a:gd name="connsiteX152" fmla="*/ 4651 w 10000"/>
              <a:gd name="connsiteY152" fmla="*/ 1373 h 10000"/>
              <a:gd name="connsiteX153" fmla="*/ 4678 w 10000"/>
              <a:gd name="connsiteY153" fmla="*/ 1472 h 10000"/>
              <a:gd name="connsiteX154" fmla="*/ 4709 w 10000"/>
              <a:gd name="connsiteY154" fmla="*/ 1565 h 10000"/>
              <a:gd name="connsiteX155" fmla="*/ 4736 w 10000"/>
              <a:gd name="connsiteY155" fmla="*/ 1671 h 10000"/>
              <a:gd name="connsiteX156" fmla="*/ 4763 w 10000"/>
              <a:gd name="connsiteY156" fmla="*/ 1776 h 10000"/>
              <a:gd name="connsiteX157" fmla="*/ 4795 w 10000"/>
              <a:gd name="connsiteY157" fmla="*/ 1894 h 10000"/>
              <a:gd name="connsiteX158" fmla="*/ 4822 w 10000"/>
              <a:gd name="connsiteY158" fmla="*/ 2012 h 10000"/>
              <a:gd name="connsiteX159" fmla="*/ 4854 w 10000"/>
              <a:gd name="connsiteY159" fmla="*/ 2137 h 10000"/>
              <a:gd name="connsiteX160" fmla="*/ 4881 w 10000"/>
              <a:gd name="connsiteY160" fmla="*/ 2267 h 10000"/>
              <a:gd name="connsiteX161" fmla="*/ 4908 w 10000"/>
              <a:gd name="connsiteY161" fmla="*/ 2404 h 10000"/>
              <a:gd name="connsiteX162" fmla="*/ 4935 w 10000"/>
              <a:gd name="connsiteY162" fmla="*/ 2553 h 10000"/>
              <a:gd name="connsiteX163" fmla="*/ 4966 w 10000"/>
              <a:gd name="connsiteY163" fmla="*/ 2708 h 10000"/>
              <a:gd name="connsiteX164" fmla="*/ 4993 w 10000"/>
              <a:gd name="connsiteY164" fmla="*/ 2870 h 10000"/>
              <a:gd name="connsiteX165" fmla="*/ 5025 w 10000"/>
              <a:gd name="connsiteY165" fmla="*/ 3043 h 10000"/>
              <a:gd name="connsiteX166" fmla="*/ 5052 w 10000"/>
              <a:gd name="connsiteY166" fmla="*/ 3230 h 10000"/>
              <a:gd name="connsiteX167" fmla="*/ 5079 w 10000"/>
              <a:gd name="connsiteY167" fmla="*/ 3429 h 10000"/>
              <a:gd name="connsiteX168" fmla="*/ 5110 w 10000"/>
              <a:gd name="connsiteY168" fmla="*/ 3646 h 10000"/>
              <a:gd name="connsiteX169" fmla="*/ 5137 w 10000"/>
              <a:gd name="connsiteY169" fmla="*/ 3882 h 10000"/>
              <a:gd name="connsiteX170" fmla="*/ 5169 w 10000"/>
              <a:gd name="connsiteY170" fmla="*/ 4143 h 10000"/>
              <a:gd name="connsiteX171" fmla="*/ 5196 w 10000"/>
              <a:gd name="connsiteY171" fmla="*/ 4441 h 10000"/>
              <a:gd name="connsiteX172" fmla="*/ 5223 w 10000"/>
              <a:gd name="connsiteY172" fmla="*/ 4789 h 10000"/>
              <a:gd name="connsiteX173" fmla="*/ 5255 w 10000"/>
              <a:gd name="connsiteY173" fmla="*/ 5205 h 10000"/>
              <a:gd name="connsiteX174" fmla="*/ 5282 w 10000"/>
              <a:gd name="connsiteY174" fmla="*/ 5758 h 10000"/>
              <a:gd name="connsiteX175" fmla="*/ 5313 w 10000"/>
              <a:gd name="connsiteY175" fmla="*/ 6671 h 10000"/>
              <a:gd name="connsiteX176" fmla="*/ 5340 w 10000"/>
              <a:gd name="connsiteY176" fmla="*/ 7776 h 10000"/>
              <a:gd name="connsiteX177" fmla="*/ 5367 w 10000"/>
              <a:gd name="connsiteY177" fmla="*/ 6565 h 10000"/>
              <a:gd name="connsiteX178" fmla="*/ 5399 w 10000"/>
              <a:gd name="connsiteY178" fmla="*/ 6255 h 10000"/>
              <a:gd name="connsiteX179" fmla="*/ 5426 w 10000"/>
              <a:gd name="connsiteY179" fmla="*/ 6155 h 10000"/>
              <a:gd name="connsiteX180" fmla="*/ 5453 w 10000"/>
              <a:gd name="connsiteY180" fmla="*/ 6180 h 10000"/>
              <a:gd name="connsiteX181" fmla="*/ 5484 w 10000"/>
              <a:gd name="connsiteY181" fmla="*/ 6286 h 10000"/>
              <a:gd name="connsiteX182" fmla="*/ 5511 w 10000"/>
              <a:gd name="connsiteY182" fmla="*/ 6484 h 10000"/>
              <a:gd name="connsiteX183" fmla="*/ 5539 w 10000"/>
              <a:gd name="connsiteY183" fmla="*/ 6801 h 10000"/>
              <a:gd name="connsiteX184" fmla="*/ 5570 w 10000"/>
              <a:gd name="connsiteY184" fmla="*/ 7373 h 10000"/>
              <a:gd name="connsiteX185" fmla="*/ 5597 w 10000"/>
              <a:gd name="connsiteY185" fmla="*/ 9447 h 10000"/>
              <a:gd name="connsiteX186" fmla="*/ 5629 w 10000"/>
              <a:gd name="connsiteY186" fmla="*/ 7621 h 10000"/>
              <a:gd name="connsiteX187" fmla="*/ 5656 w 10000"/>
              <a:gd name="connsiteY187" fmla="*/ 7012 h 10000"/>
              <a:gd name="connsiteX188" fmla="*/ 5683 w 10000"/>
              <a:gd name="connsiteY188" fmla="*/ 6708 h 10000"/>
              <a:gd name="connsiteX189" fmla="*/ 5714 w 10000"/>
              <a:gd name="connsiteY189" fmla="*/ 6534 h 10000"/>
              <a:gd name="connsiteX190" fmla="*/ 5741 w 10000"/>
              <a:gd name="connsiteY190" fmla="*/ 6429 h 10000"/>
              <a:gd name="connsiteX191" fmla="*/ 5773 w 10000"/>
              <a:gd name="connsiteY191" fmla="*/ 6385 h 10000"/>
              <a:gd name="connsiteX192" fmla="*/ 5800 w 10000"/>
              <a:gd name="connsiteY192" fmla="*/ 6385 h 10000"/>
              <a:gd name="connsiteX193" fmla="*/ 5827 w 10000"/>
              <a:gd name="connsiteY193" fmla="*/ 6429 h 10000"/>
              <a:gd name="connsiteX194" fmla="*/ 5858 w 10000"/>
              <a:gd name="connsiteY194" fmla="*/ 6516 h 10000"/>
              <a:gd name="connsiteX195" fmla="*/ 5886 w 10000"/>
              <a:gd name="connsiteY195" fmla="*/ 6646 h 10000"/>
              <a:gd name="connsiteX196" fmla="*/ 5913 w 10000"/>
              <a:gd name="connsiteY196" fmla="*/ 6845 h 10000"/>
              <a:gd name="connsiteX197" fmla="*/ 5944 w 10000"/>
              <a:gd name="connsiteY197" fmla="*/ 7149 h 10000"/>
              <a:gd name="connsiteX198" fmla="*/ 5971 w 10000"/>
              <a:gd name="connsiteY198" fmla="*/ 7658 h 10000"/>
              <a:gd name="connsiteX199" fmla="*/ 6003 w 10000"/>
              <a:gd name="connsiteY199" fmla="*/ 9093 h 10000"/>
              <a:gd name="connsiteX200" fmla="*/ 6030 w 10000"/>
              <a:gd name="connsiteY200" fmla="*/ 8106 h 10000"/>
              <a:gd name="connsiteX201" fmla="*/ 6057 w 10000"/>
              <a:gd name="connsiteY201" fmla="*/ 7385 h 10000"/>
              <a:gd name="connsiteX202" fmla="*/ 6088 w 10000"/>
              <a:gd name="connsiteY202" fmla="*/ 7019 h 10000"/>
              <a:gd name="connsiteX203" fmla="*/ 6115 w 10000"/>
              <a:gd name="connsiteY203" fmla="*/ 6789 h 10000"/>
              <a:gd name="connsiteX204" fmla="*/ 6147 w 10000"/>
              <a:gd name="connsiteY204" fmla="*/ 6634 h 10000"/>
              <a:gd name="connsiteX205" fmla="*/ 6174 w 10000"/>
              <a:gd name="connsiteY205" fmla="*/ 6534 h 10000"/>
              <a:gd name="connsiteX206" fmla="*/ 6201 w 10000"/>
              <a:gd name="connsiteY206" fmla="*/ 6472 h 10000"/>
              <a:gd name="connsiteX207" fmla="*/ 6233 w 10000"/>
              <a:gd name="connsiteY207" fmla="*/ 6441 h 10000"/>
              <a:gd name="connsiteX208" fmla="*/ 6260 w 10000"/>
              <a:gd name="connsiteY208" fmla="*/ 6435 h 10000"/>
              <a:gd name="connsiteX209" fmla="*/ 6291 w 10000"/>
              <a:gd name="connsiteY209" fmla="*/ 6460 h 10000"/>
              <a:gd name="connsiteX210" fmla="*/ 6318 w 10000"/>
              <a:gd name="connsiteY210" fmla="*/ 6516 h 10000"/>
              <a:gd name="connsiteX211" fmla="*/ 6345 w 10000"/>
              <a:gd name="connsiteY211" fmla="*/ 6609 h 10000"/>
              <a:gd name="connsiteX212" fmla="*/ 6372 w 10000"/>
              <a:gd name="connsiteY212" fmla="*/ 6733 h 10000"/>
              <a:gd name="connsiteX213" fmla="*/ 6404 w 10000"/>
              <a:gd name="connsiteY213" fmla="*/ 6919 h 10000"/>
              <a:gd name="connsiteX214" fmla="*/ 6431 w 10000"/>
              <a:gd name="connsiteY214" fmla="*/ 7186 h 10000"/>
              <a:gd name="connsiteX215" fmla="*/ 6462 w 10000"/>
              <a:gd name="connsiteY215" fmla="*/ 7596 h 10000"/>
              <a:gd name="connsiteX216" fmla="*/ 6489 w 10000"/>
              <a:gd name="connsiteY216" fmla="*/ 8466 h 10000"/>
              <a:gd name="connsiteX217" fmla="*/ 6516 w 10000"/>
              <a:gd name="connsiteY217" fmla="*/ 8801 h 10000"/>
              <a:gd name="connsiteX218" fmla="*/ 6548 w 10000"/>
              <a:gd name="connsiteY218" fmla="*/ 7714 h 10000"/>
              <a:gd name="connsiteX219" fmla="*/ 6575 w 10000"/>
              <a:gd name="connsiteY219" fmla="*/ 7261 h 10000"/>
              <a:gd name="connsiteX220" fmla="*/ 6607 w 10000"/>
              <a:gd name="connsiteY220" fmla="*/ 6981 h 10000"/>
              <a:gd name="connsiteX221" fmla="*/ 6634 w 10000"/>
              <a:gd name="connsiteY221" fmla="*/ 6795 h 10000"/>
              <a:gd name="connsiteX222" fmla="*/ 6661 w 10000"/>
              <a:gd name="connsiteY222" fmla="*/ 6658 h 10000"/>
              <a:gd name="connsiteX223" fmla="*/ 6692 w 10000"/>
              <a:gd name="connsiteY223" fmla="*/ 6559 h 10000"/>
              <a:gd name="connsiteX224" fmla="*/ 6719 w 10000"/>
              <a:gd name="connsiteY224" fmla="*/ 6497 h 10000"/>
              <a:gd name="connsiteX225" fmla="*/ 6751 w 10000"/>
              <a:gd name="connsiteY225" fmla="*/ 6460 h 10000"/>
              <a:gd name="connsiteX226" fmla="*/ 6778 w 10000"/>
              <a:gd name="connsiteY226" fmla="*/ 6453 h 10000"/>
              <a:gd name="connsiteX227" fmla="*/ 6805 w 10000"/>
              <a:gd name="connsiteY227" fmla="*/ 6460 h 10000"/>
              <a:gd name="connsiteX228" fmla="*/ 6836 w 10000"/>
              <a:gd name="connsiteY228" fmla="*/ 6503 h 10000"/>
              <a:gd name="connsiteX229" fmla="*/ 6863 w 10000"/>
              <a:gd name="connsiteY229" fmla="*/ 6565 h 10000"/>
              <a:gd name="connsiteX230" fmla="*/ 6890 w 10000"/>
              <a:gd name="connsiteY230" fmla="*/ 6658 h 10000"/>
              <a:gd name="connsiteX231" fmla="*/ 6922 w 10000"/>
              <a:gd name="connsiteY231" fmla="*/ 6789 h 10000"/>
              <a:gd name="connsiteX232" fmla="*/ 6949 w 10000"/>
              <a:gd name="connsiteY232" fmla="*/ 6975 h 10000"/>
              <a:gd name="connsiteX233" fmla="*/ 6981 w 10000"/>
              <a:gd name="connsiteY233" fmla="*/ 7236 h 10000"/>
              <a:gd name="connsiteX234" fmla="*/ 7008 w 10000"/>
              <a:gd name="connsiteY234" fmla="*/ 7634 h 10000"/>
              <a:gd name="connsiteX235" fmla="*/ 7035 w 10000"/>
              <a:gd name="connsiteY235" fmla="*/ 8460 h 10000"/>
              <a:gd name="connsiteX236" fmla="*/ 7066 w 10000"/>
              <a:gd name="connsiteY236" fmla="*/ 8969 h 10000"/>
              <a:gd name="connsiteX237" fmla="*/ 7093 w 10000"/>
              <a:gd name="connsiteY237" fmla="*/ 7801 h 10000"/>
              <a:gd name="connsiteX238" fmla="*/ 7125 w 10000"/>
              <a:gd name="connsiteY238" fmla="*/ 7329 h 10000"/>
              <a:gd name="connsiteX239" fmla="*/ 7152 w 10000"/>
              <a:gd name="connsiteY239" fmla="*/ 7037 h 10000"/>
              <a:gd name="connsiteX240" fmla="*/ 7179 w 10000"/>
              <a:gd name="connsiteY240" fmla="*/ 6839 h 10000"/>
              <a:gd name="connsiteX241" fmla="*/ 7210 w 10000"/>
              <a:gd name="connsiteY241" fmla="*/ 6696 h 10000"/>
              <a:gd name="connsiteX242" fmla="*/ 7237 w 10000"/>
              <a:gd name="connsiteY242" fmla="*/ 6590 h 10000"/>
              <a:gd name="connsiteX243" fmla="*/ 7269 w 10000"/>
              <a:gd name="connsiteY243" fmla="*/ 6516 h 10000"/>
              <a:gd name="connsiteX244" fmla="*/ 7296 w 10000"/>
              <a:gd name="connsiteY244" fmla="*/ 6472 h 10000"/>
              <a:gd name="connsiteX245" fmla="*/ 7323 w 10000"/>
              <a:gd name="connsiteY245" fmla="*/ 6447 h 10000"/>
              <a:gd name="connsiteX246" fmla="*/ 7350 w 10000"/>
              <a:gd name="connsiteY246" fmla="*/ 6447 h 10000"/>
              <a:gd name="connsiteX247" fmla="*/ 7382 w 10000"/>
              <a:gd name="connsiteY247" fmla="*/ 6466 h 10000"/>
              <a:gd name="connsiteX248" fmla="*/ 7409 w 10000"/>
              <a:gd name="connsiteY248" fmla="*/ 6509 h 10000"/>
              <a:gd name="connsiteX249" fmla="*/ 7440 w 10000"/>
              <a:gd name="connsiteY249" fmla="*/ 6578 h 10000"/>
              <a:gd name="connsiteX250" fmla="*/ 7467 w 10000"/>
              <a:gd name="connsiteY250" fmla="*/ 6677 h 10000"/>
              <a:gd name="connsiteX251" fmla="*/ 7494 w 10000"/>
              <a:gd name="connsiteY251" fmla="*/ 6814 h 10000"/>
              <a:gd name="connsiteX252" fmla="*/ 7526 w 10000"/>
              <a:gd name="connsiteY252" fmla="*/ 7006 h 10000"/>
              <a:gd name="connsiteX253" fmla="*/ 7553 w 10000"/>
              <a:gd name="connsiteY253" fmla="*/ 7273 h 10000"/>
              <a:gd name="connsiteX254" fmla="*/ 7584 w 10000"/>
              <a:gd name="connsiteY254" fmla="*/ 7696 h 10000"/>
              <a:gd name="connsiteX255" fmla="*/ 7612 w 10000"/>
              <a:gd name="connsiteY255" fmla="*/ 8584 h 10000"/>
              <a:gd name="connsiteX256" fmla="*/ 7639 w 10000"/>
              <a:gd name="connsiteY256" fmla="*/ 8814 h 10000"/>
              <a:gd name="connsiteX257" fmla="*/ 7670 w 10000"/>
              <a:gd name="connsiteY257" fmla="*/ 7770 h 10000"/>
              <a:gd name="connsiteX258" fmla="*/ 7697 w 10000"/>
              <a:gd name="connsiteY258" fmla="*/ 7317 h 10000"/>
              <a:gd name="connsiteX259" fmla="*/ 7729 w 10000"/>
              <a:gd name="connsiteY259" fmla="*/ 7031 h 10000"/>
              <a:gd name="connsiteX260" fmla="*/ 7756 w 10000"/>
              <a:gd name="connsiteY260" fmla="*/ 6839 h 10000"/>
              <a:gd name="connsiteX261" fmla="*/ 7783 w 10000"/>
              <a:gd name="connsiteY261" fmla="*/ 6696 h 10000"/>
              <a:gd name="connsiteX262" fmla="*/ 7810 w 10000"/>
              <a:gd name="connsiteY262" fmla="*/ 6590 h 10000"/>
              <a:gd name="connsiteX263" fmla="*/ 7841 w 10000"/>
              <a:gd name="connsiteY263" fmla="*/ 6522 h 10000"/>
              <a:gd name="connsiteX264" fmla="*/ 7868 w 10000"/>
              <a:gd name="connsiteY264" fmla="*/ 6472 h 10000"/>
              <a:gd name="connsiteX265" fmla="*/ 7900 w 10000"/>
              <a:gd name="connsiteY265" fmla="*/ 6447 h 10000"/>
              <a:gd name="connsiteX266" fmla="*/ 7927 w 10000"/>
              <a:gd name="connsiteY266" fmla="*/ 6447 h 10000"/>
              <a:gd name="connsiteX267" fmla="*/ 7954 w 10000"/>
              <a:gd name="connsiteY267" fmla="*/ 6466 h 10000"/>
              <a:gd name="connsiteX268" fmla="*/ 7986 w 10000"/>
              <a:gd name="connsiteY268" fmla="*/ 6509 h 10000"/>
              <a:gd name="connsiteX269" fmla="*/ 8013 w 10000"/>
              <a:gd name="connsiteY269" fmla="*/ 6578 h 10000"/>
              <a:gd name="connsiteX270" fmla="*/ 8044 w 10000"/>
              <a:gd name="connsiteY270" fmla="*/ 6683 h 10000"/>
              <a:gd name="connsiteX271" fmla="*/ 8071 w 10000"/>
              <a:gd name="connsiteY271" fmla="*/ 6820 h 10000"/>
              <a:gd name="connsiteX272" fmla="*/ 8098 w 10000"/>
              <a:gd name="connsiteY272" fmla="*/ 7006 h 10000"/>
              <a:gd name="connsiteX273" fmla="*/ 8130 w 10000"/>
              <a:gd name="connsiteY273" fmla="*/ 7280 h 10000"/>
              <a:gd name="connsiteX274" fmla="*/ 8157 w 10000"/>
              <a:gd name="connsiteY274" fmla="*/ 7714 h 10000"/>
              <a:gd name="connsiteX275" fmla="*/ 8188 w 10000"/>
              <a:gd name="connsiteY275" fmla="*/ 8671 h 10000"/>
              <a:gd name="connsiteX276" fmla="*/ 8215 w 10000"/>
              <a:gd name="connsiteY276" fmla="*/ 8696 h 10000"/>
              <a:gd name="connsiteX277" fmla="*/ 8242 w 10000"/>
              <a:gd name="connsiteY277" fmla="*/ 7720 h 10000"/>
              <a:gd name="connsiteX278" fmla="*/ 8274 w 10000"/>
              <a:gd name="connsiteY278" fmla="*/ 7286 h 10000"/>
              <a:gd name="connsiteX279" fmla="*/ 8301 w 10000"/>
              <a:gd name="connsiteY279" fmla="*/ 7006 h 10000"/>
              <a:gd name="connsiteX280" fmla="*/ 8328 w 10000"/>
              <a:gd name="connsiteY280" fmla="*/ 6820 h 10000"/>
              <a:gd name="connsiteX281" fmla="*/ 8360 w 10000"/>
              <a:gd name="connsiteY281" fmla="*/ 6683 h 10000"/>
              <a:gd name="connsiteX282" fmla="*/ 8387 w 10000"/>
              <a:gd name="connsiteY282" fmla="*/ 6584 h 10000"/>
              <a:gd name="connsiteX283" fmla="*/ 8418 w 10000"/>
              <a:gd name="connsiteY283" fmla="*/ 6516 h 10000"/>
              <a:gd name="connsiteX284" fmla="*/ 8445 w 10000"/>
              <a:gd name="connsiteY284" fmla="*/ 6472 h 10000"/>
              <a:gd name="connsiteX285" fmla="*/ 8472 w 10000"/>
              <a:gd name="connsiteY285" fmla="*/ 6453 h 10000"/>
              <a:gd name="connsiteX286" fmla="*/ 8504 w 10000"/>
              <a:gd name="connsiteY286" fmla="*/ 6460 h 10000"/>
              <a:gd name="connsiteX287" fmla="*/ 8531 w 10000"/>
              <a:gd name="connsiteY287" fmla="*/ 6491 h 10000"/>
              <a:gd name="connsiteX288" fmla="*/ 8562 w 10000"/>
              <a:gd name="connsiteY288" fmla="*/ 6553 h 10000"/>
              <a:gd name="connsiteX289" fmla="*/ 8589 w 10000"/>
              <a:gd name="connsiteY289" fmla="*/ 6640 h 10000"/>
              <a:gd name="connsiteX290" fmla="*/ 8616 w 10000"/>
              <a:gd name="connsiteY290" fmla="*/ 6770 h 10000"/>
              <a:gd name="connsiteX291" fmla="*/ 8648 w 10000"/>
              <a:gd name="connsiteY291" fmla="*/ 6944 h 10000"/>
              <a:gd name="connsiteX292" fmla="*/ 8675 w 10000"/>
              <a:gd name="connsiteY292" fmla="*/ 7205 h 10000"/>
              <a:gd name="connsiteX293" fmla="*/ 8707 w 10000"/>
              <a:gd name="connsiteY293" fmla="*/ 7615 h 10000"/>
              <a:gd name="connsiteX294" fmla="*/ 8734 w 10000"/>
              <a:gd name="connsiteY294" fmla="*/ 8460 h 10000"/>
              <a:gd name="connsiteX295" fmla="*/ 8761 w 10000"/>
              <a:gd name="connsiteY295" fmla="*/ 8839 h 10000"/>
              <a:gd name="connsiteX296" fmla="*/ 8788 w 10000"/>
              <a:gd name="connsiteY296" fmla="*/ 7733 h 10000"/>
              <a:gd name="connsiteX297" fmla="*/ 8819 w 10000"/>
              <a:gd name="connsiteY297" fmla="*/ 7267 h 10000"/>
              <a:gd name="connsiteX298" fmla="*/ 8851 w 10000"/>
              <a:gd name="connsiteY298" fmla="*/ 6981 h 10000"/>
              <a:gd name="connsiteX299" fmla="*/ 8878 w 10000"/>
              <a:gd name="connsiteY299" fmla="*/ 6783 h 10000"/>
              <a:gd name="connsiteX300" fmla="*/ 8905 w 10000"/>
              <a:gd name="connsiteY300" fmla="*/ 6646 h 10000"/>
              <a:gd name="connsiteX301" fmla="*/ 8932 w 10000"/>
              <a:gd name="connsiteY301" fmla="*/ 6547 h 10000"/>
              <a:gd name="connsiteX302" fmla="*/ 8963 w 10000"/>
              <a:gd name="connsiteY302" fmla="*/ 6484 h 10000"/>
              <a:gd name="connsiteX303" fmla="*/ 8991 w 10000"/>
              <a:gd name="connsiteY303" fmla="*/ 6453 h 10000"/>
              <a:gd name="connsiteX304" fmla="*/ 9022 w 10000"/>
              <a:gd name="connsiteY304" fmla="*/ 6447 h 10000"/>
              <a:gd name="connsiteX305" fmla="*/ 9049 w 10000"/>
              <a:gd name="connsiteY305" fmla="*/ 6472 h 10000"/>
              <a:gd name="connsiteX306" fmla="*/ 9076 w 10000"/>
              <a:gd name="connsiteY306" fmla="*/ 6528 h 10000"/>
              <a:gd name="connsiteX307" fmla="*/ 9108 w 10000"/>
              <a:gd name="connsiteY307" fmla="*/ 6621 h 10000"/>
              <a:gd name="connsiteX308" fmla="*/ 9135 w 10000"/>
              <a:gd name="connsiteY308" fmla="*/ 6758 h 10000"/>
              <a:gd name="connsiteX309" fmla="*/ 9166 w 10000"/>
              <a:gd name="connsiteY309" fmla="*/ 6957 h 10000"/>
              <a:gd name="connsiteX310" fmla="*/ 9193 w 10000"/>
              <a:gd name="connsiteY310" fmla="*/ 7267 h 10000"/>
              <a:gd name="connsiteX311" fmla="*/ 9220 w 10000"/>
              <a:gd name="connsiteY311" fmla="*/ 7814 h 10000"/>
              <a:gd name="connsiteX312" fmla="*/ 9252 w 10000"/>
              <a:gd name="connsiteY312" fmla="*/ 9863 h 10000"/>
              <a:gd name="connsiteX313" fmla="*/ 9279 w 10000"/>
              <a:gd name="connsiteY313" fmla="*/ 7988 h 10000"/>
              <a:gd name="connsiteX314" fmla="*/ 9306 w 10000"/>
              <a:gd name="connsiteY314" fmla="*/ 7335 h 10000"/>
              <a:gd name="connsiteX315" fmla="*/ 9338 w 10000"/>
              <a:gd name="connsiteY315" fmla="*/ 6988 h 10000"/>
              <a:gd name="connsiteX316" fmla="*/ 9365 w 10000"/>
              <a:gd name="connsiteY316" fmla="*/ 6758 h 10000"/>
              <a:gd name="connsiteX317" fmla="*/ 9396 w 10000"/>
              <a:gd name="connsiteY317" fmla="*/ 6602 h 10000"/>
              <a:gd name="connsiteX318" fmla="*/ 9423 w 10000"/>
              <a:gd name="connsiteY318" fmla="*/ 6503 h 10000"/>
              <a:gd name="connsiteX319" fmla="*/ 9450 w 10000"/>
              <a:gd name="connsiteY319" fmla="*/ 6447 h 10000"/>
              <a:gd name="connsiteX320" fmla="*/ 9482 w 10000"/>
              <a:gd name="connsiteY320" fmla="*/ 6435 h 10000"/>
              <a:gd name="connsiteX321" fmla="*/ 9509 w 10000"/>
              <a:gd name="connsiteY321" fmla="*/ 6460 h 10000"/>
              <a:gd name="connsiteX322" fmla="*/ 9540 w 10000"/>
              <a:gd name="connsiteY322" fmla="*/ 6534 h 10000"/>
              <a:gd name="connsiteX323" fmla="*/ 9567 w 10000"/>
              <a:gd name="connsiteY323" fmla="*/ 6665 h 10000"/>
              <a:gd name="connsiteX324" fmla="*/ 9594 w 10000"/>
              <a:gd name="connsiteY324" fmla="*/ 6882 h 10000"/>
              <a:gd name="connsiteX325" fmla="*/ 9626 w 10000"/>
              <a:gd name="connsiteY325" fmla="*/ 7242 h 10000"/>
              <a:gd name="connsiteX326" fmla="*/ 9653 w 10000"/>
              <a:gd name="connsiteY326" fmla="*/ 7981 h 10000"/>
              <a:gd name="connsiteX327" fmla="*/ 9680 w 10000"/>
              <a:gd name="connsiteY327" fmla="*/ 8820 h 10000"/>
              <a:gd name="connsiteX328" fmla="*/ 9712 w 10000"/>
              <a:gd name="connsiteY328" fmla="*/ 7484 h 10000"/>
              <a:gd name="connsiteX329" fmla="*/ 9739 w 10000"/>
              <a:gd name="connsiteY329" fmla="*/ 7012 h 10000"/>
              <a:gd name="connsiteX330" fmla="*/ 9766 w 10000"/>
              <a:gd name="connsiteY330" fmla="*/ 6758 h 10000"/>
              <a:gd name="connsiteX331" fmla="*/ 9797 w 10000"/>
              <a:gd name="connsiteY331" fmla="*/ 6615 h 10000"/>
              <a:gd name="connsiteX332" fmla="*/ 9824 w 10000"/>
              <a:gd name="connsiteY332" fmla="*/ 6559 h 10000"/>
              <a:gd name="connsiteX333" fmla="*/ 9856 w 10000"/>
              <a:gd name="connsiteY333" fmla="*/ 6590 h 10000"/>
              <a:gd name="connsiteX334" fmla="*/ 9883 w 10000"/>
              <a:gd name="connsiteY334" fmla="*/ 6708 h 10000"/>
              <a:gd name="connsiteX335" fmla="*/ 9910 w 10000"/>
              <a:gd name="connsiteY335" fmla="*/ 6950 h 10000"/>
              <a:gd name="connsiteX336" fmla="*/ 9941 w 10000"/>
              <a:gd name="connsiteY336" fmla="*/ 7404 h 10000"/>
              <a:gd name="connsiteX337" fmla="*/ 9968 w 10000"/>
              <a:gd name="connsiteY337" fmla="*/ 8516 h 10000"/>
              <a:gd name="connsiteX338" fmla="*/ 10000 w 10000"/>
              <a:gd name="connsiteY33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182 w 10000"/>
              <a:gd name="connsiteY100" fmla="*/ 907 h 10000"/>
              <a:gd name="connsiteX101" fmla="*/ 3213 w 10000"/>
              <a:gd name="connsiteY101" fmla="*/ 770 h 10000"/>
              <a:gd name="connsiteX102" fmla="*/ 3240 w 10000"/>
              <a:gd name="connsiteY102" fmla="*/ 658 h 10000"/>
              <a:gd name="connsiteX103" fmla="*/ 3267 w 10000"/>
              <a:gd name="connsiteY103" fmla="*/ 559 h 10000"/>
              <a:gd name="connsiteX104" fmla="*/ 3299 w 10000"/>
              <a:gd name="connsiteY104" fmla="*/ 478 h 10000"/>
              <a:gd name="connsiteX105" fmla="*/ 3326 w 10000"/>
              <a:gd name="connsiteY105" fmla="*/ 404 h 10000"/>
              <a:gd name="connsiteX106" fmla="*/ 3357 w 10000"/>
              <a:gd name="connsiteY106" fmla="*/ 335 h 10000"/>
              <a:gd name="connsiteX107" fmla="*/ 3384 w 10000"/>
              <a:gd name="connsiteY107" fmla="*/ 280 h 10000"/>
              <a:gd name="connsiteX108" fmla="*/ 3411 w 10000"/>
              <a:gd name="connsiteY108" fmla="*/ 230 h 10000"/>
              <a:gd name="connsiteX109" fmla="*/ 3443 w 10000"/>
              <a:gd name="connsiteY109" fmla="*/ 186 h 10000"/>
              <a:gd name="connsiteX110" fmla="*/ 3470 w 10000"/>
              <a:gd name="connsiteY110" fmla="*/ 149 h 10000"/>
              <a:gd name="connsiteX111" fmla="*/ 3497 w 10000"/>
              <a:gd name="connsiteY111" fmla="*/ 118 h 10000"/>
              <a:gd name="connsiteX112" fmla="*/ 3529 w 10000"/>
              <a:gd name="connsiteY112" fmla="*/ 87 h 10000"/>
              <a:gd name="connsiteX113" fmla="*/ 3556 w 10000"/>
              <a:gd name="connsiteY113" fmla="*/ 68 h 10000"/>
              <a:gd name="connsiteX114" fmla="*/ 3587 w 10000"/>
              <a:gd name="connsiteY114" fmla="*/ 43 h 10000"/>
              <a:gd name="connsiteX115" fmla="*/ 3614 w 10000"/>
              <a:gd name="connsiteY115" fmla="*/ 31 h 10000"/>
              <a:gd name="connsiteX116" fmla="*/ 3641 w 10000"/>
              <a:gd name="connsiteY116" fmla="*/ 19 h 10000"/>
              <a:gd name="connsiteX117" fmla="*/ 3673 w 10000"/>
              <a:gd name="connsiteY117" fmla="*/ 6 h 10000"/>
              <a:gd name="connsiteX118" fmla="*/ 3700 w 10000"/>
              <a:gd name="connsiteY118" fmla="*/ 6 h 10000"/>
              <a:gd name="connsiteX119" fmla="*/ 3731 w 10000"/>
              <a:gd name="connsiteY119" fmla="*/ 0 h 10000"/>
              <a:gd name="connsiteX120" fmla="*/ 3758 w 10000"/>
              <a:gd name="connsiteY120" fmla="*/ 0 h 10000"/>
              <a:gd name="connsiteX121" fmla="*/ 3785 w 10000"/>
              <a:gd name="connsiteY121" fmla="*/ 6 h 10000"/>
              <a:gd name="connsiteX122" fmla="*/ 3817 w 10000"/>
              <a:gd name="connsiteY122" fmla="*/ 12 h 10000"/>
              <a:gd name="connsiteX123" fmla="*/ 3844 w 10000"/>
              <a:gd name="connsiteY123" fmla="*/ 19 h 10000"/>
              <a:gd name="connsiteX124" fmla="*/ 3876 w 10000"/>
              <a:gd name="connsiteY124" fmla="*/ 31 h 10000"/>
              <a:gd name="connsiteX125" fmla="*/ 3903 w 10000"/>
              <a:gd name="connsiteY125" fmla="*/ 43 h 10000"/>
              <a:gd name="connsiteX126" fmla="*/ 3930 w 10000"/>
              <a:gd name="connsiteY126" fmla="*/ 62 h 10000"/>
              <a:gd name="connsiteX127" fmla="*/ 3957 w 10000"/>
              <a:gd name="connsiteY127" fmla="*/ 81 h 10000"/>
              <a:gd name="connsiteX128" fmla="*/ 3988 w 10000"/>
              <a:gd name="connsiteY128" fmla="*/ 106 h 10000"/>
              <a:gd name="connsiteX129" fmla="*/ 4015 w 10000"/>
              <a:gd name="connsiteY129" fmla="*/ 130 h 10000"/>
              <a:gd name="connsiteX130" fmla="*/ 4047 w 10000"/>
              <a:gd name="connsiteY130" fmla="*/ 155 h 10000"/>
              <a:gd name="connsiteX131" fmla="*/ 4074 w 10000"/>
              <a:gd name="connsiteY131" fmla="*/ 186 h 10000"/>
              <a:gd name="connsiteX132" fmla="*/ 4101 w 10000"/>
              <a:gd name="connsiteY132" fmla="*/ 217 h 10000"/>
              <a:gd name="connsiteX133" fmla="*/ 4132 w 10000"/>
              <a:gd name="connsiteY133" fmla="*/ 255 h 10000"/>
              <a:gd name="connsiteX134" fmla="*/ 4160 w 10000"/>
              <a:gd name="connsiteY134" fmla="*/ 292 h 10000"/>
              <a:gd name="connsiteX135" fmla="*/ 4191 w 10000"/>
              <a:gd name="connsiteY135" fmla="*/ 329 h 10000"/>
              <a:gd name="connsiteX136" fmla="*/ 4218 w 10000"/>
              <a:gd name="connsiteY136" fmla="*/ 373 h 10000"/>
              <a:gd name="connsiteX137" fmla="*/ 4245 w 10000"/>
              <a:gd name="connsiteY137" fmla="*/ 422 h 10000"/>
              <a:gd name="connsiteX138" fmla="*/ 4277 w 10000"/>
              <a:gd name="connsiteY138" fmla="*/ 466 h 10000"/>
              <a:gd name="connsiteX139" fmla="*/ 4304 w 10000"/>
              <a:gd name="connsiteY139" fmla="*/ 522 h 10000"/>
              <a:gd name="connsiteX140" fmla="*/ 4335 w 10000"/>
              <a:gd name="connsiteY140" fmla="*/ 571 h 10000"/>
              <a:gd name="connsiteX141" fmla="*/ 4362 w 10000"/>
              <a:gd name="connsiteY141" fmla="*/ 634 h 10000"/>
              <a:gd name="connsiteX142" fmla="*/ 4389 w 10000"/>
              <a:gd name="connsiteY142" fmla="*/ 689 h 10000"/>
              <a:gd name="connsiteX143" fmla="*/ 4421 w 10000"/>
              <a:gd name="connsiteY143" fmla="*/ 752 h 10000"/>
              <a:gd name="connsiteX144" fmla="*/ 4448 w 10000"/>
              <a:gd name="connsiteY144" fmla="*/ 820 h 10000"/>
              <a:gd name="connsiteX145" fmla="*/ 4475 w 10000"/>
              <a:gd name="connsiteY145" fmla="*/ 888 h 10000"/>
              <a:gd name="connsiteX146" fmla="*/ 4507 w 10000"/>
              <a:gd name="connsiteY146" fmla="*/ 957 h 10000"/>
              <a:gd name="connsiteX147" fmla="*/ 4534 w 10000"/>
              <a:gd name="connsiteY147" fmla="*/ 1037 h 10000"/>
              <a:gd name="connsiteX148" fmla="*/ 4565 w 10000"/>
              <a:gd name="connsiteY148" fmla="*/ 1118 h 10000"/>
              <a:gd name="connsiteX149" fmla="*/ 4592 w 10000"/>
              <a:gd name="connsiteY149" fmla="*/ 1199 h 10000"/>
              <a:gd name="connsiteX150" fmla="*/ 4619 w 10000"/>
              <a:gd name="connsiteY150" fmla="*/ 1286 h 10000"/>
              <a:gd name="connsiteX151" fmla="*/ 4651 w 10000"/>
              <a:gd name="connsiteY151" fmla="*/ 1373 h 10000"/>
              <a:gd name="connsiteX152" fmla="*/ 4678 w 10000"/>
              <a:gd name="connsiteY152" fmla="*/ 1472 h 10000"/>
              <a:gd name="connsiteX153" fmla="*/ 4709 w 10000"/>
              <a:gd name="connsiteY153" fmla="*/ 1565 h 10000"/>
              <a:gd name="connsiteX154" fmla="*/ 4736 w 10000"/>
              <a:gd name="connsiteY154" fmla="*/ 1671 h 10000"/>
              <a:gd name="connsiteX155" fmla="*/ 4763 w 10000"/>
              <a:gd name="connsiteY155" fmla="*/ 1776 h 10000"/>
              <a:gd name="connsiteX156" fmla="*/ 4795 w 10000"/>
              <a:gd name="connsiteY156" fmla="*/ 1894 h 10000"/>
              <a:gd name="connsiteX157" fmla="*/ 4822 w 10000"/>
              <a:gd name="connsiteY157" fmla="*/ 2012 h 10000"/>
              <a:gd name="connsiteX158" fmla="*/ 4854 w 10000"/>
              <a:gd name="connsiteY158" fmla="*/ 2137 h 10000"/>
              <a:gd name="connsiteX159" fmla="*/ 4881 w 10000"/>
              <a:gd name="connsiteY159" fmla="*/ 2267 h 10000"/>
              <a:gd name="connsiteX160" fmla="*/ 4908 w 10000"/>
              <a:gd name="connsiteY160" fmla="*/ 2404 h 10000"/>
              <a:gd name="connsiteX161" fmla="*/ 4935 w 10000"/>
              <a:gd name="connsiteY161" fmla="*/ 2553 h 10000"/>
              <a:gd name="connsiteX162" fmla="*/ 4966 w 10000"/>
              <a:gd name="connsiteY162" fmla="*/ 2708 h 10000"/>
              <a:gd name="connsiteX163" fmla="*/ 4993 w 10000"/>
              <a:gd name="connsiteY163" fmla="*/ 2870 h 10000"/>
              <a:gd name="connsiteX164" fmla="*/ 5025 w 10000"/>
              <a:gd name="connsiteY164" fmla="*/ 3043 h 10000"/>
              <a:gd name="connsiteX165" fmla="*/ 5052 w 10000"/>
              <a:gd name="connsiteY165" fmla="*/ 3230 h 10000"/>
              <a:gd name="connsiteX166" fmla="*/ 5079 w 10000"/>
              <a:gd name="connsiteY166" fmla="*/ 3429 h 10000"/>
              <a:gd name="connsiteX167" fmla="*/ 5110 w 10000"/>
              <a:gd name="connsiteY167" fmla="*/ 3646 h 10000"/>
              <a:gd name="connsiteX168" fmla="*/ 5137 w 10000"/>
              <a:gd name="connsiteY168" fmla="*/ 3882 h 10000"/>
              <a:gd name="connsiteX169" fmla="*/ 5169 w 10000"/>
              <a:gd name="connsiteY169" fmla="*/ 4143 h 10000"/>
              <a:gd name="connsiteX170" fmla="*/ 5196 w 10000"/>
              <a:gd name="connsiteY170" fmla="*/ 4441 h 10000"/>
              <a:gd name="connsiteX171" fmla="*/ 5223 w 10000"/>
              <a:gd name="connsiteY171" fmla="*/ 4789 h 10000"/>
              <a:gd name="connsiteX172" fmla="*/ 5255 w 10000"/>
              <a:gd name="connsiteY172" fmla="*/ 5205 h 10000"/>
              <a:gd name="connsiteX173" fmla="*/ 5282 w 10000"/>
              <a:gd name="connsiteY173" fmla="*/ 5758 h 10000"/>
              <a:gd name="connsiteX174" fmla="*/ 5313 w 10000"/>
              <a:gd name="connsiteY174" fmla="*/ 6671 h 10000"/>
              <a:gd name="connsiteX175" fmla="*/ 5340 w 10000"/>
              <a:gd name="connsiteY175" fmla="*/ 7776 h 10000"/>
              <a:gd name="connsiteX176" fmla="*/ 5367 w 10000"/>
              <a:gd name="connsiteY176" fmla="*/ 6565 h 10000"/>
              <a:gd name="connsiteX177" fmla="*/ 5399 w 10000"/>
              <a:gd name="connsiteY177" fmla="*/ 6255 h 10000"/>
              <a:gd name="connsiteX178" fmla="*/ 5426 w 10000"/>
              <a:gd name="connsiteY178" fmla="*/ 6155 h 10000"/>
              <a:gd name="connsiteX179" fmla="*/ 5453 w 10000"/>
              <a:gd name="connsiteY179" fmla="*/ 6180 h 10000"/>
              <a:gd name="connsiteX180" fmla="*/ 5484 w 10000"/>
              <a:gd name="connsiteY180" fmla="*/ 6286 h 10000"/>
              <a:gd name="connsiteX181" fmla="*/ 5511 w 10000"/>
              <a:gd name="connsiteY181" fmla="*/ 6484 h 10000"/>
              <a:gd name="connsiteX182" fmla="*/ 5539 w 10000"/>
              <a:gd name="connsiteY182" fmla="*/ 6801 h 10000"/>
              <a:gd name="connsiteX183" fmla="*/ 5570 w 10000"/>
              <a:gd name="connsiteY183" fmla="*/ 7373 h 10000"/>
              <a:gd name="connsiteX184" fmla="*/ 5597 w 10000"/>
              <a:gd name="connsiteY184" fmla="*/ 9447 h 10000"/>
              <a:gd name="connsiteX185" fmla="*/ 5629 w 10000"/>
              <a:gd name="connsiteY185" fmla="*/ 7621 h 10000"/>
              <a:gd name="connsiteX186" fmla="*/ 5656 w 10000"/>
              <a:gd name="connsiteY186" fmla="*/ 7012 h 10000"/>
              <a:gd name="connsiteX187" fmla="*/ 5683 w 10000"/>
              <a:gd name="connsiteY187" fmla="*/ 6708 h 10000"/>
              <a:gd name="connsiteX188" fmla="*/ 5714 w 10000"/>
              <a:gd name="connsiteY188" fmla="*/ 6534 h 10000"/>
              <a:gd name="connsiteX189" fmla="*/ 5741 w 10000"/>
              <a:gd name="connsiteY189" fmla="*/ 6429 h 10000"/>
              <a:gd name="connsiteX190" fmla="*/ 5773 w 10000"/>
              <a:gd name="connsiteY190" fmla="*/ 6385 h 10000"/>
              <a:gd name="connsiteX191" fmla="*/ 5800 w 10000"/>
              <a:gd name="connsiteY191" fmla="*/ 6385 h 10000"/>
              <a:gd name="connsiteX192" fmla="*/ 5827 w 10000"/>
              <a:gd name="connsiteY192" fmla="*/ 6429 h 10000"/>
              <a:gd name="connsiteX193" fmla="*/ 5858 w 10000"/>
              <a:gd name="connsiteY193" fmla="*/ 6516 h 10000"/>
              <a:gd name="connsiteX194" fmla="*/ 5886 w 10000"/>
              <a:gd name="connsiteY194" fmla="*/ 6646 h 10000"/>
              <a:gd name="connsiteX195" fmla="*/ 5913 w 10000"/>
              <a:gd name="connsiteY195" fmla="*/ 6845 h 10000"/>
              <a:gd name="connsiteX196" fmla="*/ 5944 w 10000"/>
              <a:gd name="connsiteY196" fmla="*/ 7149 h 10000"/>
              <a:gd name="connsiteX197" fmla="*/ 5971 w 10000"/>
              <a:gd name="connsiteY197" fmla="*/ 7658 h 10000"/>
              <a:gd name="connsiteX198" fmla="*/ 6003 w 10000"/>
              <a:gd name="connsiteY198" fmla="*/ 9093 h 10000"/>
              <a:gd name="connsiteX199" fmla="*/ 6030 w 10000"/>
              <a:gd name="connsiteY199" fmla="*/ 8106 h 10000"/>
              <a:gd name="connsiteX200" fmla="*/ 6057 w 10000"/>
              <a:gd name="connsiteY200" fmla="*/ 7385 h 10000"/>
              <a:gd name="connsiteX201" fmla="*/ 6088 w 10000"/>
              <a:gd name="connsiteY201" fmla="*/ 7019 h 10000"/>
              <a:gd name="connsiteX202" fmla="*/ 6115 w 10000"/>
              <a:gd name="connsiteY202" fmla="*/ 6789 h 10000"/>
              <a:gd name="connsiteX203" fmla="*/ 6147 w 10000"/>
              <a:gd name="connsiteY203" fmla="*/ 6634 h 10000"/>
              <a:gd name="connsiteX204" fmla="*/ 6174 w 10000"/>
              <a:gd name="connsiteY204" fmla="*/ 6534 h 10000"/>
              <a:gd name="connsiteX205" fmla="*/ 6201 w 10000"/>
              <a:gd name="connsiteY205" fmla="*/ 6472 h 10000"/>
              <a:gd name="connsiteX206" fmla="*/ 6233 w 10000"/>
              <a:gd name="connsiteY206" fmla="*/ 6441 h 10000"/>
              <a:gd name="connsiteX207" fmla="*/ 6260 w 10000"/>
              <a:gd name="connsiteY207" fmla="*/ 6435 h 10000"/>
              <a:gd name="connsiteX208" fmla="*/ 6291 w 10000"/>
              <a:gd name="connsiteY208" fmla="*/ 6460 h 10000"/>
              <a:gd name="connsiteX209" fmla="*/ 6318 w 10000"/>
              <a:gd name="connsiteY209" fmla="*/ 6516 h 10000"/>
              <a:gd name="connsiteX210" fmla="*/ 6345 w 10000"/>
              <a:gd name="connsiteY210" fmla="*/ 6609 h 10000"/>
              <a:gd name="connsiteX211" fmla="*/ 6372 w 10000"/>
              <a:gd name="connsiteY211" fmla="*/ 6733 h 10000"/>
              <a:gd name="connsiteX212" fmla="*/ 6404 w 10000"/>
              <a:gd name="connsiteY212" fmla="*/ 6919 h 10000"/>
              <a:gd name="connsiteX213" fmla="*/ 6431 w 10000"/>
              <a:gd name="connsiteY213" fmla="*/ 7186 h 10000"/>
              <a:gd name="connsiteX214" fmla="*/ 6462 w 10000"/>
              <a:gd name="connsiteY214" fmla="*/ 7596 h 10000"/>
              <a:gd name="connsiteX215" fmla="*/ 6489 w 10000"/>
              <a:gd name="connsiteY215" fmla="*/ 8466 h 10000"/>
              <a:gd name="connsiteX216" fmla="*/ 6516 w 10000"/>
              <a:gd name="connsiteY216" fmla="*/ 8801 h 10000"/>
              <a:gd name="connsiteX217" fmla="*/ 6548 w 10000"/>
              <a:gd name="connsiteY217" fmla="*/ 7714 h 10000"/>
              <a:gd name="connsiteX218" fmla="*/ 6575 w 10000"/>
              <a:gd name="connsiteY218" fmla="*/ 7261 h 10000"/>
              <a:gd name="connsiteX219" fmla="*/ 6607 w 10000"/>
              <a:gd name="connsiteY219" fmla="*/ 6981 h 10000"/>
              <a:gd name="connsiteX220" fmla="*/ 6634 w 10000"/>
              <a:gd name="connsiteY220" fmla="*/ 6795 h 10000"/>
              <a:gd name="connsiteX221" fmla="*/ 6661 w 10000"/>
              <a:gd name="connsiteY221" fmla="*/ 6658 h 10000"/>
              <a:gd name="connsiteX222" fmla="*/ 6692 w 10000"/>
              <a:gd name="connsiteY222" fmla="*/ 6559 h 10000"/>
              <a:gd name="connsiteX223" fmla="*/ 6719 w 10000"/>
              <a:gd name="connsiteY223" fmla="*/ 6497 h 10000"/>
              <a:gd name="connsiteX224" fmla="*/ 6751 w 10000"/>
              <a:gd name="connsiteY224" fmla="*/ 6460 h 10000"/>
              <a:gd name="connsiteX225" fmla="*/ 6778 w 10000"/>
              <a:gd name="connsiteY225" fmla="*/ 6453 h 10000"/>
              <a:gd name="connsiteX226" fmla="*/ 6805 w 10000"/>
              <a:gd name="connsiteY226" fmla="*/ 6460 h 10000"/>
              <a:gd name="connsiteX227" fmla="*/ 6836 w 10000"/>
              <a:gd name="connsiteY227" fmla="*/ 6503 h 10000"/>
              <a:gd name="connsiteX228" fmla="*/ 6863 w 10000"/>
              <a:gd name="connsiteY228" fmla="*/ 6565 h 10000"/>
              <a:gd name="connsiteX229" fmla="*/ 6890 w 10000"/>
              <a:gd name="connsiteY229" fmla="*/ 6658 h 10000"/>
              <a:gd name="connsiteX230" fmla="*/ 6922 w 10000"/>
              <a:gd name="connsiteY230" fmla="*/ 6789 h 10000"/>
              <a:gd name="connsiteX231" fmla="*/ 6949 w 10000"/>
              <a:gd name="connsiteY231" fmla="*/ 6975 h 10000"/>
              <a:gd name="connsiteX232" fmla="*/ 6981 w 10000"/>
              <a:gd name="connsiteY232" fmla="*/ 7236 h 10000"/>
              <a:gd name="connsiteX233" fmla="*/ 7008 w 10000"/>
              <a:gd name="connsiteY233" fmla="*/ 7634 h 10000"/>
              <a:gd name="connsiteX234" fmla="*/ 7035 w 10000"/>
              <a:gd name="connsiteY234" fmla="*/ 8460 h 10000"/>
              <a:gd name="connsiteX235" fmla="*/ 7066 w 10000"/>
              <a:gd name="connsiteY235" fmla="*/ 8969 h 10000"/>
              <a:gd name="connsiteX236" fmla="*/ 7093 w 10000"/>
              <a:gd name="connsiteY236" fmla="*/ 7801 h 10000"/>
              <a:gd name="connsiteX237" fmla="*/ 7125 w 10000"/>
              <a:gd name="connsiteY237" fmla="*/ 7329 h 10000"/>
              <a:gd name="connsiteX238" fmla="*/ 7152 w 10000"/>
              <a:gd name="connsiteY238" fmla="*/ 7037 h 10000"/>
              <a:gd name="connsiteX239" fmla="*/ 7179 w 10000"/>
              <a:gd name="connsiteY239" fmla="*/ 6839 h 10000"/>
              <a:gd name="connsiteX240" fmla="*/ 7210 w 10000"/>
              <a:gd name="connsiteY240" fmla="*/ 6696 h 10000"/>
              <a:gd name="connsiteX241" fmla="*/ 7237 w 10000"/>
              <a:gd name="connsiteY241" fmla="*/ 6590 h 10000"/>
              <a:gd name="connsiteX242" fmla="*/ 7269 w 10000"/>
              <a:gd name="connsiteY242" fmla="*/ 6516 h 10000"/>
              <a:gd name="connsiteX243" fmla="*/ 7296 w 10000"/>
              <a:gd name="connsiteY243" fmla="*/ 6472 h 10000"/>
              <a:gd name="connsiteX244" fmla="*/ 7323 w 10000"/>
              <a:gd name="connsiteY244" fmla="*/ 6447 h 10000"/>
              <a:gd name="connsiteX245" fmla="*/ 7350 w 10000"/>
              <a:gd name="connsiteY245" fmla="*/ 6447 h 10000"/>
              <a:gd name="connsiteX246" fmla="*/ 7382 w 10000"/>
              <a:gd name="connsiteY246" fmla="*/ 6466 h 10000"/>
              <a:gd name="connsiteX247" fmla="*/ 7409 w 10000"/>
              <a:gd name="connsiteY247" fmla="*/ 6509 h 10000"/>
              <a:gd name="connsiteX248" fmla="*/ 7440 w 10000"/>
              <a:gd name="connsiteY248" fmla="*/ 6578 h 10000"/>
              <a:gd name="connsiteX249" fmla="*/ 7467 w 10000"/>
              <a:gd name="connsiteY249" fmla="*/ 6677 h 10000"/>
              <a:gd name="connsiteX250" fmla="*/ 7494 w 10000"/>
              <a:gd name="connsiteY250" fmla="*/ 6814 h 10000"/>
              <a:gd name="connsiteX251" fmla="*/ 7526 w 10000"/>
              <a:gd name="connsiteY251" fmla="*/ 7006 h 10000"/>
              <a:gd name="connsiteX252" fmla="*/ 7553 w 10000"/>
              <a:gd name="connsiteY252" fmla="*/ 7273 h 10000"/>
              <a:gd name="connsiteX253" fmla="*/ 7584 w 10000"/>
              <a:gd name="connsiteY253" fmla="*/ 7696 h 10000"/>
              <a:gd name="connsiteX254" fmla="*/ 7612 w 10000"/>
              <a:gd name="connsiteY254" fmla="*/ 8584 h 10000"/>
              <a:gd name="connsiteX255" fmla="*/ 7639 w 10000"/>
              <a:gd name="connsiteY255" fmla="*/ 8814 h 10000"/>
              <a:gd name="connsiteX256" fmla="*/ 7670 w 10000"/>
              <a:gd name="connsiteY256" fmla="*/ 7770 h 10000"/>
              <a:gd name="connsiteX257" fmla="*/ 7697 w 10000"/>
              <a:gd name="connsiteY257" fmla="*/ 7317 h 10000"/>
              <a:gd name="connsiteX258" fmla="*/ 7729 w 10000"/>
              <a:gd name="connsiteY258" fmla="*/ 7031 h 10000"/>
              <a:gd name="connsiteX259" fmla="*/ 7756 w 10000"/>
              <a:gd name="connsiteY259" fmla="*/ 6839 h 10000"/>
              <a:gd name="connsiteX260" fmla="*/ 7783 w 10000"/>
              <a:gd name="connsiteY260" fmla="*/ 6696 h 10000"/>
              <a:gd name="connsiteX261" fmla="*/ 7810 w 10000"/>
              <a:gd name="connsiteY261" fmla="*/ 6590 h 10000"/>
              <a:gd name="connsiteX262" fmla="*/ 7841 w 10000"/>
              <a:gd name="connsiteY262" fmla="*/ 6522 h 10000"/>
              <a:gd name="connsiteX263" fmla="*/ 7868 w 10000"/>
              <a:gd name="connsiteY263" fmla="*/ 6472 h 10000"/>
              <a:gd name="connsiteX264" fmla="*/ 7900 w 10000"/>
              <a:gd name="connsiteY264" fmla="*/ 6447 h 10000"/>
              <a:gd name="connsiteX265" fmla="*/ 7927 w 10000"/>
              <a:gd name="connsiteY265" fmla="*/ 6447 h 10000"/>
              <a:gd name="connsiteX266" fmla="*/ 7954 w 10000"/>
              <a:gd name="connsiteY266" fmla="*/ 6466 h 10000"/>
              <a:gd name="connsiteX267" fmla="*/ 7986 w 10000"/>
              <a:gd name="connsiteY267" fmla="*/ 6509 h 10000"/>
              <a:gd name="connsiteX268" fmla="*/ 8013 w 10000"/>
              <a:gd name="connsiteY268" fmla="*/ 6578 h 10000"/>
              <a:gd name="connsiteX269" fmla="*/ 8044 w 10000"/>
              <a:gd name="connsiteY269" fmla="*/ 6683 h 10000"/>
              <a:gd name="connsiteX270" fmla="*/ 8071 w 10000"/>
              <a:gd name="connsiteY270" fmla="*/ 6820 h 10000"/>
              <a:gd name="connsiteX271" fmla="*/ 8098 w 10000"/>
              <a:gd name="connsiteY271" fmla="*/ 7006 h 10000"/>
              <a:gd name="connsiteX272" fmla="*/ 8130 w 10000"/>
              <a:gd name="connsiteY272" fmla="*/ 7280 h 10000"/>
              <a:gd name="connsiteX273" fmla="*/ 8157 w 10000"/>
              <a:gd name="connsiteY273" fmla="*/ 7714 h 10000"/>
              <a:gd name="connsiteX274" fmla="*/ 8188 w 10000"/>
              <a:gd name="connsiteY274" fmla="*/ 8671 h 10000"/>
              <a:gd name="connsiteX275" fmla="*/ 8215 w 10000"/>
              <a:gd name="connsiteY275" fmla="*/ 8696 h 10000"/>
              <a:gd name="connsiteX276" fmla="*/ 8242 w 10000"/>
              <a:gd name="connsiteY276" fmla="*/ 7720 h 10000"/>
              <a:gd name="connsiteX277" fmla="*/ 8274 w 10000"/>
              <a:gd name="connsiteY277" fmla="*/ 7286 h 10000"/>
              <a:gd name="connsiteX278" fmla="*/ 8301 w 10000"/>
              <a:gd name="connsiteY278" fmla="*/ 7006 h 10000"/>
              <a:gd name="connsiteX279" fmla="*/ 8328 w 10000"/>
              <a:gd name="connsiteY279" fmla="*/ 6820 h 10000"/>
              <a:gd name="connsiteX280" fmla="*/ 8360 w 10000"/>
              <a:gd name="connsiteY280" fmla="*/ 6683 h 10000"/>
              <a:gd name="connsiteX281" fmla="*/ 8387 w 10000"/>
              <a:gd name="connsiteY281" fmla="*/ 6584 h 10000"/>
              <a:gd name="connsiteX282" fmla="*/ 8418 w 10000"/>
              <a:gd name="connsiteY282" fmla="*/ 6516 h 10000"/>
              <a:gd name="connsiteX283" fmla="*/ 8445 w 10000"/>
              <a:gd name="connsiteY283" fmla="*/ 6472 h 10000"/>
              <a:gd name="connsiteX284" fmla="*/ 8472 w 10000"/>
              <a:gd name="connsiteY284" fmla="*/ 6453 h 10000"/>
              <a:gd name="connsiteX285" fmla="*/ 8504 w 10000"/>
              <a:gd name="connsiteY285" fmla="*/ 6460 h 10000"/>
              <a:gd name="connsiteX286" fmla="*/ 8531 w 10000"/>
              <a:gd name="connsiteY286" fmla="*/ 6491 h 10000"/>
              <a:gd name="connsiteX287" fmla="*/ 8562 w 10000"/>
              <a:gd name="connsiteY287" fmla="*/ 6553 h 10000"/>
              <a:gd name="connsiteX288" fmla="*/ 8589 w 10000"/>
              <a:gd name="connsiteY288" fmla="*/ 6640 h 10000"/>
              <a:gd name="connsiteX289" fmla="*/ 8616 w 10000"/>
              <a:gd name="connsiteY289" fmla="*/ 6770 h 10000"/>
              <a:gd name="connsiteX290" fmla="*/ 8648 w 10000"/>
              <a:gd name="connsiteY290" fmla="*/ 6944 h 10000"/>
              <a:gd name="connsiteX291" fmla="*/ 8675 w 10000"/>
              <a:gd name="connsiteY291" fmla="*/ 7205 h 10000"/>
              <a:gd name="connsiteX292" fmla="*/ 8707 w 10000"/>
              <a:gd name="connsiteY292" fmla="*/ 7615 h 10000"/>
              <a:gd name="connsiteX293" fmla="*/ 8734 w 10000"/>
              <a:gd name="connsiteY293" fmla="*/ 8460 h 10000"/>
              <a:gd name="connsiteX294" fmla="*/ 8761 w 10000"/>
              <a:gd name="connsiteY294" fmla="*/ 8839 h 10000"/>
              <a:gd name="connsiteX295" fmla="*/ 8788 w 10000"/>
              <a:gd name="connsiteY295" fmla="*/ 7733 h 10000"/>
              <a:gd name="connsiteX296" fmla="*/ 8819 w 10000"/>
              <a:gd name="connsiteY296" fmla="*/ 7267 h 10000"/>
              <a:gd name="connsiteX297" fmla="*/ 8851 w 10000"/>
              <a:gd name="connsiteY297" fmla="*/ 6981 h 10000"/>
              <a:gd name="connsiteX298" fmla="*/ 8878 w 10000"/>
              <a:gd name="connsiteY298" fmla="*/ 6783 h 10000"/>
              <a:gd name="connsiteX299" fmla="*/ 8905 w 10000"/>
              <a:gd name="connsiteY299" fmla="*/ 6646 h 10000"/>
              <a:gd name="connsiteX300" fmla="*/ 8932 w 10000"/>
              <a:gd name="connsiteY300" fmla="*/ 6547 h 10000"/>
              <a:gd name="connsiteX301" fmla="*/ 8963 w 10000"/>
              <a:gd name="connsiteY301" fmla="*/ 6484 h 10000"/>
              <a:gd name="connsiteX302" fmla="*/ 8991 w 10000"/>
              <a:gd name="connsiteY302" fmla="*/ 6453 h 10000"/>
              <a:gd name="connsiteX303" fmla="*/ 9022 w 10000"/>
              <a:gd name="connsiteY303" fmla="*/ 6447 h 10000"/>
              <a:gd name="connsiteX304" fmla="*/ 9049 w 10000"/>
              <a:gd name="connsiteY304" fmla="*/ 6472 h 10000"/>
              <a:gd name="connsiteX305" fmla="*/ 9076 w 10000"/>
              <a:gd name="connsiteY305" fmla="*/ 6528 h 10000"/>
              <a:gd name="connsiteX306" fmla="*/ 9108 w 10000"/>
              <a:gd name="connsiteY306" fmla="*/ 6621 h 10000"/>
              <a:gd name="connsiteX307" fmla="*/ 9135 w 10000"/>
              <a:gd name="connsiteY307" fmla="*/ 6758 h 10000"/>
              <a:gd name="connsiteX308" fmla="*/ 9166 w 10000"/>
              <a:gd name="connsiteY308" fmla="*/ 6957 h 10000"/>
              <a:gd name="connsiteX309" fmla="*/ 9193 w 10000"/>
              <a:gd name="connsiteY309" fmla="*/ 7267 h 10000"/>
              <a:gd name="connsiteX310" fmla="*/ 9220 w 10000"/>
              <a:gd name="connsiteY310" fmla="*/ 7814 h 10000"/>
              <a:gd name="connsiteX311" fmla="*/ 9252 w 10000"/>
              <a:gd name="connsiteY311" fmla="*/ 9863 h 10000"/>
              <a:gd name="connsiteX312" fmla="*/ 9279 w 10000"/>
              <a:gd name="connsiteY312" fmla="*/ 7988 h 10000"/>
              <a:gd name="connsiteX313" fmla="*/ 9306 w 10000"/>
              <a:gd name="connsiteY313" fmla="*/ 7335 h 10000"/>
              <a:gd name="connsiteX314" fmla="*/ 9338 w 10000"/>
              <a:gd name="connsiteY314" fmla="*/ 6988 h 10000"/>
              <a:gd name="connsiteX315" fmla="*/ 9365 w 10000"/>
              <a:gd name="connsiteY315" fmla="*/ 6758 h 10000"/>
              <a:gd name="connsiteX316" fmla="*/ 9396 w 10000"/>
              <a:gd name="connsiteY316" fmla="*/ 6602 h 10000"/>
              <a:gd name="connsiteX317" fmla="*/ 9423 w 10000"/>
              <a:gd name="connsiteY317" fmla="*/ 6503 h 10000"/>
              <a:gd name="connsiteX318" fmla="*/ 9450 w 10000"/>
              <a:gd name="connsiteY318" fmla="*/ 6447 h 10000"/>
              <a:gd name="connsiteX319" fmla="*/ 9482 w 10000"/>
              <a:gd name="connsiteY319" fmla="*/ 6435 h 10000"/>
              <a:gd name="connsiteX320" fmla="*/ 9509 w 10000"/>
              <a:gd name="connsiteY320" fmla="*/ 6460 h 10000"/>
              <a:gd name="connsiteX321" fmla="*/ 9540 w 10000"/>
              <a:gd name="connsiteY321" fmla="*/ 6534 h 10000"/>
              <a:gd name="connsiteX322" fmla="*/ 9567 w 10000"/>
              <a:gd name="connsiteY322" fmla="*/ 6665 h 10000"/>
              <a:gd name="connsiteX323" fmla="*/ 9594 w 10000"/>
              <a:gd name="connsiteY323" fmla="*/ 6882 h 10000"/>
              <a:gd name="connsiteX324" fmla="*/ 9626 w 10000"/>
              <a:gd name="connsiteY324" fmla="*/ 7242 h 10000"/>
              <a:gd name="connsiteX325" fmla="*/ 9653 w 10000"/>
              <a:gd name="connsiteY325" fmla="*/ 7981 h 10000"/>
              <a:gd name="connsiteX326" fmla="*/ 9680 w 10000"/>
              <a:gd name="connsiteY326" fmla="*/ 8820 h 10000"/>
              <a:gd name="connsiteX327" fmla="*/ 9712 w 10000"/>
              <a:gd name="connsiteY327" fmla="*/ 7484 h 10000"/>
              <a:gd name="connsiteX328" fmla="*/ 9739 w 10000"/>
              <a:gd name="connsiteY328" fmla="*/ 7012 h 10000"/>
              <a:gd name="connsiteX329" fmla="*/ 9766 w 10000"/>
              <a:gd name="connsiteY329" fmla="*/ 6758 h 10000"/>
              <a:gd name="connsiteX330" fmla="*/ 9797 w 10000"/>
              <a:gd name="connsiteY330" fmla="*/ 6615 h 10000"/>
              <a:gd name="connsiteX331" fmla="*/ 9824 w 10000"/>
              <a:gd name="connsiteY331" fmla="*/ 6559 h 10000"/>
              <a:gd name="connsiteX332" fmla="*/ 9856 w 10000"/>
              <a:gd name="connsiteY332" fmla="*/ 6590 h 10000"/>
              <a:gd name="connsiteX333" fmla="*/ 9883 w 10000"/>
              <a:gd name="connsiteY333" fmla="*/ 6708 h 10000"/>
              <a:gd name="connsiteX334" fmla="*/ 9910 w 10000"/>
              <a:gd name="connsiteY334" fmla="*/ 6950 h 10000"/>
              <a:gd name="connsiteX335" fmla="*/ 9941 w 10000"/>
              <a:gd name="connsiteY335" fmla="*/ 7404 h 10000"/>
              <a:gd name="connsiteX336" fmla="*/ 9968 w 10000"/>
              <a:gd name="connsiteY336" fmla="*/ 8516 h 10000"/>
              <a:gd name="connsiteX337" fmla="*/ 10000 w 10000"/>
              <a:gd name="connsiteY33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155 w 10000"/>
              <a:gd name="connsiteY99" fmla="*/ 1075 h 10000"/>
              <a:gd name="connsiteX100" fmla="*/ 3213 w 10000"/>
              <a:gd name="connsiteY100" fmla="*/ 770 h 10000"/>
              <a:gd name="connsiteX101" fmla="*/ 3240 w 10000"/>
              <a:gd name="connsiteY101" fmla="*/ 658 h 10000"/>
              <a:gd name="connsiteX102" fmla="*/ 3267 w 10000"/>
              <a:gd name="connsiteY102" fmla="*/ 559 h 10000"/>
              <a:gd name="connsiteX103" fmla="*/ 3299 w 10000"/>
              <a:gd name="connsiteY103" fmla="*/ 478 h 10000"/>
              <a:gd name="connsiteX104" fmla="*/ 3326 w 10000"/>
              <a:gd name="connsiteY104" fmla="*/ 404 h 10000"/>
              <a:gd name="connsiteX105" fmla="*/ 3357 w 10000"/>
              <a:gd name="connsiteY105" fmla="*/ 335 h 10000"/>
              <a:gd name="connsiteX106" fmla="*/ 3384 w 10000"/>
              <a:gd name="connsiteY106" fmla="*/ 280 h 10000"/>
              <a:gd name="connsiteX107" fmla="*/ 3411 w 10000"/>
              <a:gd name="connsiteY107" fmla="*/ 230 h 10000"/>
              <a:gd name="connsiteX108" fmla="*/ 3443 w 10000"/>
              <a:gd name="connsiteY108" fmla="*/ 186 h 10000"/>
              <a:gd name="connsiteX109" fmla="*/ 3470 w 10000"/>
              <a:gd name="connsiteY109" fmla="*/ 149 h 10000"/>
              <a:gd name="connsiteX110" fmla="*/ 3497 w 10000"/>
              <a:gd name="connsiteY110" fmla="*/ 118 h 10000"/>
              <a:gd name="connsiteX111" fmla="*/ 3529 w 10000"/>
              <a:gd name="connsiteY111" fmla="*/ 87 h 10000"/>
              <a:gd name="connsiteX112" fmla="*/ 3556 w 10000"/>
              <a:gd name="connsiteY112" fmla="*/ 68 h 10000"/>
              <a:gd name="connsiteX113" fmla="*/ 3587 w 10000"/>
              <a:gd name="connsiteY113" fmla="*/ 43 h 10000"/>
              <a:gd name="connsiteX114" fmla="*/ 3614 w 10000"/>
              <a:gd name="connsiteY114" fmla="*/ 31 h 10000"/>
              <a:gd name="connsiteX115" fmla="*/ 3641 w 10000"/>
              <a:gd name="connsiteY115" fmla="*/ 19 h 10000"/>
              <a:gd name="connsiteX116" fmla="*/ 3673 w 10000"/>
              <a:gd name="connsiteY116" fmla="*/ 6 h 10000"/>
              <a:gd name="connsiteX117" fmla="*/ 3700 w 10000"/>
              <a:gd name="connsiteY117" fmla="*/ 6 h 10000"/>
              <a:gd name="connsiteX118" fmla="*/ 3731 w 10000"/>
              <a:gd name="connsiteY118" fmla="*/ 0 h 10000"/>
              <a:gd name="connsiteX119" fmla="*/ 3758 w 10000"/>
              <a:gd name="connsiteY119" fmla="*/ 0 h 10000"/>
              <a:gd name="connsiteX120" fmla="*/ 3785 w 10000"/>
              <a:gd name="connsiteY120" fmla="*/ 6 h 10000"/>
              <a:gd name="connsiteX121" fmla="*/ 3817 w 10000"/>
              <a:gd name="connsiteY121" fmla="*/ 12 h 10000"/>
              <a:gd name="connsiteX122" fmla="*/ 3844 w 10000"/>
              <a:gd name="connsiteY122" fmla="*/ 19 h 10000"/>
              <a:gd name="connsiteX123" fmla="*/ 3876 w 10000"/>
              <a:gd name="connsiteY123" fmla="*/ 31 h 10000"/>
              <a:gd name="connsiteX124" fmla="*/ 3903 w 10000"/>
              <a:gd name="connsiteY124" fmla="*/ 43 h 10000"/>
              <a:gd name="connsiteX125" fmla="*/ 3930 w 10000"/>
              <a:gd name="connsiteY125" fmla="*/ 62 h 10000"/>
              <a:gd name="connsiteX126" fmla="*/ 3957 w 10000"/>
              <a:gd name="connsiteY126" fmla="*/ 81 h 10000"/>
              <a:gd name="connsiteX127" fmla="*/ 3988 w 10000"/>
              <a:gd name="connsiteY127" fmla="*/ 106 h 10000"/>
              <a:gd name="connsiteX128" fmla="*/ 4015 w 10000"/>
              <a:gd name="connsiteY128" fmla="*/ 130 h 10000"/>
              <a:gd name="connsiteX129" fmla="*/ 4047 w 10000"/>
              <a:gd name="connsiteY129" fmla="*/ 155 h 10000"/>
              <a:gd name="connsiteX130" fmla="*/ 4074 w 10000"/>
              <a:gd name="connsiteY130" fmla="*/ 186 h 10000"/>
              <a:gd name="connsiteX131" fmla="*/ 4101 w 10000"/>
              <a:gd name="connsiteY131" fmla="*/ 217 h 10000"/>
              <a:gd name="connsiteX132" fmla="*/ 4132 w 10000"/>
              <a:gd name="connsiteY132" fmla="*/ 255 h 10000"/>
              <a:gd name="connsiteX133" fmla="*/ 4160 w 10000"/>
              <a:gd name="connsiteY133" fmla="*/ 292 h 10000"/>
              <a:gd name="connsiteX134" fmla="*/ 4191 w 10000"/>
              <a:gd name="connsiteY134" fmla="*/ 329 h 10000"/>
              <a:gd name="connsiteX135" fmla="*/ 4218 w 10000"/>
              <a:gd name="connsiteY135" fmla="*/ 373 h 10000"/>
              <a:gd name="connsiteX136" fmla="*/ 4245 w 10000"/>
              <a:gd name="connsiteY136" fmla="*/ 422 h 10000"/>
              <a:gd name="connsiteX137" fmla="*/ 4277 w 10000"/>
              <a:gd name="connsiteY137" fmla="*/ 466 h 10000"/>
              <a:gd name="connsiteX138" fmla="*/ 4304 w 10000"/>
              <a:gd name="connsiteY138" fmla="*/ 522 h 10000"/>
              <a:gd name="connsiteX139" fmla="*/ 4335 w 10000"/>
              <a:gd name="connsiteY139" fmla="*/ 571 h 10000"/>
              <a:gd name="connsiteX140" fmla="*/ 4362 w 10000"/>
              <a:gd name="connsiteY140" fmla="*/ 634 h 10000"/>
              <a:gd name="connsiteX141" fmla="*/ 4389 w 10000"/>
              <a:gd name="connsiteY141" fmla="*/ 689 h 10000"/>
              <a:gd name="connsiteX142" fmla="*/ 4421 w 10000"/>
              <a:gd name="connsiteY142" fmla="*/ 752 h 10000"/>
              <a:gd name="connsiteX143" fmla="*/ 4448 w 10000"/>
              <a:gd name="connsiteY143" fmla="*/ 820 h 10000"/>
              <a:gd name="connsiteX144" fmla="*/ 4475 w 10000"/>
              <a:gd name="connsiteY144" fmla="*/ 888 h 10000"/>
              <a:gd name="connsiteX145" fmla="*/ 4507 w 10000"/>
              <a:gd name="connsiteY145" fmla="*/ 957 h 10000"/>
              <a:gd name="connsiteX146" fmla="*/ 4534 w 10000"/>
              <a:gd name="connsiteY146" fmla="*/ 1037 h 10000"/>
              <a:gd name="connsiteX147" fmla="*/ 4565 w 10000"/>
              <a:gd name="connsiteY147" fmla="*/ 1118 h 10000"/>
              <a:gd name="connsiteX148" fmla="*/ 4592 w 10000"/>
              <a:gd name="connsiteY148" fmla="*/ 1199 h 10000"/>
              <a:gd name="connsiteX149" fmla="*/ 4619 w 10000"/>
              <a:gd name="connsiteY149" fmla="*/ 1286 h 10000"/>
              <a:gd name="connsiteX150" fmla="*/ 4651 w 10000"/>
              <a:gd name="connsiteY150" fmla="*/ 1373 h 10000"/>
              <a:gd name="connsiteX151" fmla="*/ 4678 w 10000"/>
              <a:gd name="connsiteY151" fmla="*/ 1472 h 10000"/>
              <a:gd name="connsiteX152" fmla="*/ 4709 w 10000"/>
              <a:gd name="connsiteY152" fmla="*/ 1565 h 10000"/>
              <a:gd name="connsiteX153" fmla="*/ 4736 w 10000"/>
              <a:gd name="connsiteY153" fmla="*/ 1671 h 10000"/>
              <a:gd name="connsiteX154" fmla="*/ 4763 w 10000"/>
              <a:gd name="connsiteY154" fmla="*/ 1776 h 10000"/>
              <a:gd name="connsiteX155" fmla="*/ 4795 w 10000"/>
              <a:gd name="connsiteY155" fmla="*/ 1894 h 10000"/>
              <a:gd name="connsiteX156" fmla="*/ 4822 w 10000"/>
              <a:gd name="connsiteY156" fmla="*/ 2012 h 10000"/>
              <a:gd name="connsiteX157" fmla="*/ 4854 w 10000"/>
              <a:gd name="connsiteY157" fmla="*/ 2137 h 10000"/>
              <a:gd name="connsiteX158" fmla="*/ 4881 w 10000"/>
              <a:gd name="connsiteY158" fmla="*/ 2267 h 10000"/>
              <a:gd name="connsiteX159" fmla="*/ 4908 w 10000"/>
              <a:gd name="connsiteY159" fmla="*/ 2404 h 10000"/>
              <a:gd name="connsiteX160" fmla="*/ 4935 w 10000"/>
              <a:gd name="connsiteY160" fmla="*/ 2553 h 10000"/>
              <a:gd name="connsiteX161" fmla="*/ 4966 w 10000"/>
              <a:gd name="connsiteY161" fmla="*/ 2708 h 10000"/>
              <a:gd name="connsiteX162" fmla="*/ 4993 w 10000"/>
              <a:gd name="connsiteY162" fmla="*/ 2870 h 10000"/>
              <a:gd name="connsiteX163" fmla="*/ 5025 w 10000"/>
              <a:gd name="connsiteY163" fmla="*/ 3043 h 10000"/>
              <a:gd name="connsiteX164" fmla="*/ 5052 w 10000"/>
              <a:gd name="connsiteY164" fmla="*/ 3230 h 10000"/>
              <a:gd name="connsiteX165" fmla="*/ 5079 w 10000"/>
              <a:gd name="connsiteY165" fmla="*/ 3429 h 10000"/>
              <a:gd name="connsiteX166" fmla="*/ 5110 w 10000"/>
              <a:gd name="connsiteY166" fmla="*/ 3646 h 10000"/>
              <a:gd name="connsiteX167" fmla="*/ 5137 w 10000"/>
              <a:gd name="connsiteY167" fmla="*/ 3882 h 10000"/>
              <a:gd name="connsiteX168" fmla="*/ 5169 w 10000"/>
              <a:gd name="connsiteY168" fmla="*/ 4143 h 10000"/>
              <a:gd name="connsiteX169" fmla="*/ 5196 w 10000"/>
              <a:gd name="connsiteY169" fmla="*/ 4441 h 10000"/>
              <a:gd name="connsiteX170" fmla="*/ 5223 w 10000"/>
              <a:gd name="connsiteY170" fmla="*/ 4789 h 10000"/>
              <a:gd name="connsiteX171" fmla="*/ 5255 w 10000"/>
              <a:gd name="connsiteY171" fmla="*/ 5205 h 10000"/>
              <a:gd name="connsiteX172" fmla="*/ 5282 w 10000"/>
              <a:gd name="connsiteY172" fmla="*/ 5758 h 10000"/>
              <a:gd name="connsiteX173" fmla="*/ 5313 w 10000"/>
              <a:gd name="connsiteY173" fmla="*/ 6671 h 10000"/>
              <a:gd name="connsiteX174" fmla="*/ 5340 w 10000"/>
              <a:gd name="connsiteY174" fmla="*/ 7776 h 10000"/>
              <a:gd name="connsiteX175" fmla="*/ 5367 w 10000"/>
              <a:gd name="connsiteY175" fmla="*/ 6565 h 10000"/>
              <a:gd name="connsiteX176" fmla="*/ 5399 w 10000"/>
              <a:gd name="connsiteY176" fmla="*/ 6255 h 10000"/>
              <a:gd name="connsiteX177" fmla="*/ 5426 w 10000"/>
              <a:gd name="connsiteY177" fmla="*/ 6155 h 10000"/>
              <a:gd name="connsiteX178" fmla="*/ 5453 w 10000"/>
              <a:gd name="connsiteY178" fmla="*/ 6180 h 10000"/>
              <a:gd name="connsiteX179" fmla="*/ 5484 w 10000"/>
              <a:gd name="connsiteY179" fmla="*/ 6286 h 10000"/>
              <a:gd name="connsiteX180" fmla="*/ 5511 w 10000"/>
              <a:gd name="connsiteY180" fmla="*/ 6484 h 10000"/>
              <a:gd name="connsiteX181" fmla="*/ 5539 w 10000"/>
              <a:gd name="connsiteY181" fmla="*/ 6801 h 10000"/>
              <a:gd name="connsiteX182" fmla="*/ 5570 w 10000"/>
              <a:gd name="connsiteY182" fmla="*/ 7373 h 10000"/>
              <a:gd name="connsiteX183" fmla="*/ 5597 w 10000"/>
              <a:gd name="connsiteY183" fmla="*/ 9447 h 10000"/>
              <a:gd name="connsiteX184" fmla="*/ 5629 w 10000"/>
              <a:gd name="connsiteY184" fmla="*/ 7621 h 10000"/>
              <a:gd name="connsiteX185" fmla="*/ 5656 w 10000"/>
              <a:gd name="connsiteY185" fmla="*/ 7012 h 10000"/>
              <a:gd name="connsiteX186" fmla="*/ 5683 w 10000"/>
              <a:gd name="connsiteY186" fmla="*/ 6708 h 10000"/>
              <a:gd name="connsiteX187" fmla="*/ 5714 w 10000"/>
              <a:gd name="connsiteY187" fmla="*/ 6534 h 10000"/>
              <a:gd name="connsiteX188" fmla="*/ 5741 w 10000"/>
              <a:gd name="connsiteY188" fmla="*/ 6429 h 10000"/>
              <a:gd name="connsiteX189" fmla="*/ 5773 w 10000"/>
              <a:gd name="connsiteY189" fmla="*/ 6385 h 10000"/>
              <a:gd name="connsiteX190" fmla="*/ 5800 w 10000"/>
              <a:gd name="connsiteY190" fmla="*/ 6385 h 10000"/>
              <a:gd name="connsiteX191" fmla="*/ 5827 w 10000"/>
              <a:gd name="connsiteY191" fmla="*/ 6429 h 10000"/>
              <a:gd name="connsiteX192" fmla="*/ 5858 w 10000"/>
              <a:gd name="connsiteY192" fmla="*/ 6516 h 10000"/>
              <a:gd name="connsiteX193" fmla="*/ 5886 w 10000"/>
              <a:gd name="connsiteY193" fmla="*/ 6646 h 10000"/>
              <a:gd name="connsiteX194" fmla="*/ 5913 w 10000"/>
              <a:gd name="connsiteY194" fmla="*/ 6845 h 10000"/>
              <a:gd name="connsiteX195" fmla="*/ 5944 w 10000"/>
              <a:gd name="connsiteY195" fmla="*/ 7149 h 10000"/>
              <a:gd name="connsiteX196" fmla="*/ 5971 w 10000"/>
              <a:gd name="connsiteY196" fmla="*/ 7658 h 10000"/>
              <a:gd name="connsiteX197" fmla="*/ 6003 w 10000"/>
              <a:gd name="connsiteY197" fmla="*/ 9093 h 10000"/>
              <a:gd name="connsiteX198" fmla="*/ 6030 w 10000"/>
              <a:gd name="connsiteY198" fmla="*/ 8106 h 10000"/>
              <a:gd name="connsiteX199" fmla="*/ 6057 w 10000"/>
              <a:gd name="connsiteY199" fmla="*/ 7385 h 10000"/>
              <a:gd name="connsiteX200" fmla="*/ 6088 w 10000"/>
              <a:gd name="connsiteY200" fmla="*/ 7019 h 10000"/>
              <a:gd name="connsiteX201" fmla="*/ 6115 w 10000"/>
              <a:gd name="connsiteY201" fmla="*/ 6789 h 10000"/>
              <a:gd name="connsiteX202" fmla="*/ 6147 w 10000"/>
              <a:gd name="connsiteY202" fmla="*/ 6634 h 10000"/>
              <a:gd name="connsiteX203" fmla="*/ 6174 w 10000"/>
              <a:gd name="connsiteY203" fmla="*/ 6534 h 10000"/>
              <a:gd name="connsiteX204" fmla="*/ 6201 w 10000"/>
              <a:gd name="connsiteY204" fmla="*/ 6472 h 10000"/>
              <a:gd name="connsiteX205" fmla="*/ 6233 w 10000"/>
              <a:gd name="connsiteY205" fmla="*/ 6441 h 10000"/>
              <a:gd name="connsiteX206" fmla="*/ 6260 w 10000"/>
              <a:gd name="connsiteY206" fmla="*/ 6435 h 10000"/>
              <a:gd name="connsiteX207" fmla="*/ 6291 w 10000"/>
              <a:gd name="connsiteY207" fmla="*/ 6460 h 10000"/>
              <a:gd name="connsiteX208" fmla="*/ 6318 w 10000"/>
              <a:gd name="connsiteY208" fmla="*/ 6516 h 10000"/>
              <a:gd name="connsiteX209" fmla="*/ 6345 w 10000"/>
              <a:gd name="connsiteY209" fmla="*/ 6609 h 10000"/>
              <a:gd name="connsiteX210" fmla="*/ 6372 w 10000"/>
              <a:gd name="connsiteY210" fmla="*/ 6733 h 10000"/>
              <a:gd name="connsiteX211" fmla="*/ 6404 w 10000"/>
              <a:gd name="connsiteY211" fmla="*/ 6919 h 10000"/>
              <a:gd name="connsiteX212" fmla="*/ 6431 w 10000"/>
              <a:gd name="connsiteY212" fmla="*/ 7186 h 10000"/>
              <a:gd name="connsiteX213" fmla="*/ 6462 w 10000"/>
              <a:gd name="connsiteY213" fmla="*/ 7596 h 10000"/>
              <a:gd name="connsiteX214" fmla="*/ 6489 w 10000"/>
              <a:gd name="connsiteY214" fmla="*/ 8466 h 10000"/>
              <a:gd name="connsiteX215" fmla="*/ 6516 w 10000"/>
              <a:gd name="connsiteY215" fmla="*/ 8801 h 10000"/>
              <a:gd name="connsiteX216" fmla="*/ 6548 w 10000"/>
              <a:gd name="connsiteY216" fmla="*/ 7714 h 10000"/>
              <a:gd name="connsiteX217" fmla="*/ 6575 w 10000"/>
              <a:gd name="connsiteY217" fmla="*/ 7261 h 10000"/>
              <a:gd name="connsiteX218" fmla="*/ 6607 w 10000"/>
              <a:gd name="connsiteY218" fmla="*/ 6981 h 10000"/>
              <a:gd name="connsiteX219" fmla="*/ 6634 w 10000"/>
              <a:gd name="connsiteY219" fmla="*/ 6795 h 10000"/>
              <a:gd name="connsiteX220" fmla="*/ 6661 w 10000"/>
              <a:gd name="connsiteY220" fmla="*/ 6658 h 10000"/>
              <a:gd name="connsiteX221" fmla="*/ 6692 w 10000"/>
              <a:gd name="connsiteY221" fmla="*/ 6559 h 10000"/>
              <a:gd name="connsiteX222" fmla="*/ 6719 w 10000"/>
              <a:gd name="connsiteY222" fmla="*/ 6497 h 10000"/>
              <a:gd name="connsiteX223" fmla="*/ 6751 w 10000"/>
              <a:gd name="connsiteY223" fmla="*/ 6460 h 10000"/>
              <a:gd name="connsiteX224" fmla="*/ 6778 w 10000"/>
              <a:gd name="connsiteY224" fmla="*/ 6453 h 10000"/>
              <a:gd name="connsiteX225" fmla="*/ 6805 w 10000"/>
              <a:gd name="connsiteY225" fmla="*/ 6460 h 10000"/>
              <a:gd name="connsiteX226" fmla="*/ 6836 w 10000"/>
              <a:gd name="connsiteY226" fmla="*/ 6503 h 10000"/>
              <a:gd name="connsiteX227" fmla="*/ 6863 w 10000"/>
              <a:gd name="connsiteY227" fmla="*/ 6565 h 10000"/>
              <a:gd name="connsiteX228" fmla="*/ 6890 w 10000"/>
              <a:gd name="connsiteY228" fmla="*/ 6658 h 10000"/>
              <a:gd name="connsiteX229" fmla="*/ 6922 w 10000"/>
              <a:gd name="connsiteY229" fmla="*/ 6789 h 10000"/>
              <a:gd name="connsiteX230" fmla="*/ 6949 w 10000"/>
              <a:gd name="connsiteY230" fmla="*/ 6975 h 10000"/>
              <a:gd name="connsiteX231" fmla="*/ 6981 w 10000"/>
              <a:gd name="connsiteY231" fmla="*/ 7236 h 10000"/>
              <a:gd name="connsiteX232" fmla="*/ 7008 w 10000"/>
              <a:gd name="connsiteY232" fmla="*/ 7634 h 10000"/>
              <a:gd name="connsiteX233" fmla="*/ 7035 w 10000"/>
              <a:gd name="connsiteY233" fmla="*/ 8460 h 10000"/>
              <a:gd name="connsiteX234" fmla="*/ 7066 w 10000"/>
              <a:gd name="connsiteY234" fmla="*/ 8969 h 10000"/>
              <a:gd name="connsiteX235" fmla="*/ 7093 w 10000"/>
              <a:gd name="connsiteY235" fmla="*/ 7801 h 10000"/>
              <a:gd name="connsiteX236" fmla="*/ 7125 w 10000"/>
              <a:gd name="connsiteY236" fmla="*/ 7329 h 10000"/>
              <a:gd name="connsiteX237" fmla="*/ 7152 w 10000"/>
              <a:gd name="connsiteY237" fmla="*/ 7037 h 10000"/>
              <a:gd name="connsiteX238" fmla="*/ 7179 w 10000"/>
              <a:gd name="connsiteY238" fmla="*/ 6839 h 10000"/>
              <a:gd name="connsiteX239" fmla="*/ 7210 w 10000"/>
              <a:gd name="connsiteY239" fmla="*/ 6696 h 10000"/>
              <a:gd name="connsiteX240" fmla="*/ 7237 w 10000"/>
              <a:gd name="connsiteY240" fmla="*/ 6590 h 10000"/>
              <a:gd name="connsiteX241" fmla="*/ 7269 w 10000"/>
              <a:gd name="connsiteY241" fmla="*/ 6516 h 10000"/>
              <a:gd name="connsiteX242" fmla="*/ 7296 w 10000"/>
              <a:gd name="connsiteY242" fmla="*/ 6472 h 10000"/>
              <a:gd name="connsiteX243" fmla="*/ 7323 w 10000"/>
              <a:gd name="connsiteY243" fmla="*/ 6447 h 10000"/>
              <a:gd name="connsiteX244" fmla="*/ 7350 w 10000"/>
              <a:gd name="connsiteY244" fmla="*/ 6447 h 10000"/>
              <a:gd name="connsiteX245" fmla="*/ 7382 w 10000"/>
              <a:gd name="connsiteY245" fmla="*/ 6466 h 10000"/>
              <a:gd name="connsiteX246" fmla="*/ 7409 w 10000"/>
              <a:gd name="connsiteY246" fmla="*/ 6509 h 10000"/>
              <a:gd name="connsiteX247" fmla="*/ 7440 w 10000"/>
              <a:gd name="connsiteY247" fmla="*/ 6578 h 10000"/>
              <a:gd name="connsiteX248" fmla="*/ 7467 w 10000"/>
              <a:gd name="connsiteY248" fmla="*/ 6677 h 10000"/>
              <a:gd name="connsiteX249" fmla="*/ 7494 w 10000"/>
              <a:gd name="connsiteY249" fmla="*/ 6814 h 10000"/>
              <a:gd name="connsiteX250" fmla="*/ 7526 w 10000"/>
              <a:gd name="connsiteY250" fmla="*/ 7006 h 10000"/>
              <a:gd name="connsiteX251" fmla="*/ 7553 w 10000"/>
              <a:gd name="connsiteY251" fmla="*/ 7273 h 10000"/>
              <a:gd name="connsiteX252" fmla="*/ 7584 w 10000"/>
              <a:gd name="connsiteY252" fmla="*/ 7696 h 10000"/>
              <a:gd name="connsiteX253" fmla="*/ 7612 w 10000"/>
              <a:gd name="connsiteY253" fmla="*/ 8584 h 10000"/>
              <a:gd name="connsiteX254" fmla="*/ 7639 w 10000"/>
              <a:gd name="connsiteY254" fmla="*/ 8814 h 10000"/>
              <a:gd name="connsiteX255" fmla="*/ 7670 w 10000"/>
              <a:gd name="connsiteY255" fmla="*/ 7770 h 10000"/>
              <a:gd name="connsiteX256" fmla="*/ 7697 w 10000"/>
              <a:gd name="connsiteY256" fmla="*/ 7317 h 10000"/>
              <a:gd name="connsiteX257" fmla="*/ 7729 w 10000"/>
              <a:gd name="connsiteY257" fmla="*/ 7031 h 10000"/>
              <a:gd name="connsiteX258" fmla="*/ 7756 w 10000"/>
              <a:gd name="connsiteY258" fmla="*/ 6839 h 10000"/>
              <a:gd name="connsiteX259" fmla="*/ 7783 w 10000"/>
              <a:gd name="connsiteY259" fmla="*/ 6696 h 10000"/>
              <a:gd name="connsiteX260" fmla="*/ 7810 w 10000"/>
              <a:gd name="connsiteY260" fmla="*/ 6590 h 10000"/>
              <a:gd name="connsiteX261" fmla="*/ 7841 w 10000"/>
              <a:gd name="connsiteY261" fmla="*/ 6522 h 10000"/>
              <a:gd name="connsiteX262" fmla="*/ 7868 w 10000"/>
              <a:gd name="connsiteY262" fmla="*/ 6472 h 10000"/>
              <a:gd name="connsiteX263" fmla="*/ 7900 w 10000"/>
              <a:gd name="connsiteY263" fmla="*/ 6447 h 10000"/>
              <a:gd name="connsiteX264" fmla="*/ 7927 w 10000"/>
              <a:gd name="connsiteY264" fmla="*/ 6447 h 10000"/>
              <a:gd name="connsiteX265" fmla="*/ 7954 w 10000"/>
              <a:gd name="connsiteY265" fmla="*/ 6466 h 10000"/>
              <a:gd name="connsiteX266" fmla="*/ 7986 w 10000"/>
              <a:gd name="connsiteY266" fmla="*/ 6509 h 10000"/>
              <a:gd name="connsiteX267" fmla="*/ 8013 w 10000"/>
              <a:gd name="connsiteY267" fmla="*/ 6578 h 10000"/>
              <a:gd name="connsiteX268" fmla="*/ 8044 w 10000"/>
              <a:gd name="connsiteY268" fmla="*/ 6683 h 10000"/>
              <a:gd name="connsiteX269" fmla="*/ 8071 w 10000"/>
              <a:gd name="connsiteY269" fmla="*/ 6820 h 10000"/>
              <a:gd name="connsiteX270" fmla="*/ 8098 w 10000"/>
              <a:gd name="connsiteY270" fmla="*/ 7006 h 10000"/>
              <a:gd name="connsiteX271" fmla="*/ 8130 w 10000"/>
              <a:gd name="connsiteY271" fmla="*/ 7280 h 10000"/>
              <a:gd name="connsiteX272" fmla="*/ 8157 w 10000"/>
              <a:gd name="connsiteY272" fmla="*/ 7714 h 10000"/>
              <a:gd name="connsiteX273" fmla="*/ 8188 w 10000"/>
              <a:gd name="connsiteY273" fmla="*/ 8671 h 10000"/>
              <a:gd name="connsiteX274" fmla="*/ 8215 w 10000"/>
              <a:gd name="connsiteY274" fmla="*/ 8696 h 10000"/>
              <a:gd name="connsiteX275" fmla="*/ 8242 w 10000"/>
              <a:gd name="connsiteY275" fmla="*/ 7720 h 10000"/>
              <a:gd name="connsiteX276" fmla="*/ 8274 w 10000"/>
              <a:gd name="connsiteY276" fmla="*/ 7286 h 10000"/>
              <a:gd name="connsiteX277" fmla="*/ 8301 w 10000"/>
              <a:gd name="connsiteY277" fmla="*/ 7006 h 10000"/>
              <a:gd name="connsiteX278" fmla="*/ 8328 w 10000"/>
              <a:gd name="connsiteY278" fmla="*/ 6820 h 10000"/>
              <a:gd name="connsiteX279" fmla="*/ 8360 w 10000"/>
              <a:gd name="connsiteY279" fmla="*/ 6683 h 10000"/>
              <a:gd name="connsiteX280" fmla="*/ 8387 w 10000"/>
              <a:gd name="connsiteY280" fmla="*/ 6584 h 10000"/>
              <a:gd name="connsiteX281" fmla="*/ 8418 w 10000"/>
              <a:gd name="connsiteY281" fmla="*/ 6516 h 10000"/>
              <a:gd name="connsiteX282" fmla="*/ 8445 w 10000"/>
              <a:gd name="connsiteY282" fmla="*/ 6472 h 10000"/>
              <a:gd name="connsiteX283" fmla="*/ 8472 w 10000"/>
              <a:gd name="connsiteY283" fmla="*/ 6453 h 10000"/>
              <a:gd name="connsiteX284" fmla="*/ 8504 w 10000"/>
              <a:gd name="connsiteY284" fmla="*/ 6460 h 10000"/>
              <a:gd name="connsiteX285" fmla="*/ 8531 w 10000"/>
              <a:gd name="connsiteY285" fmla="*/ 6491 h 10000"/>
              <a:gd name="connsiteX286" fmla="*/ 8562 w 10000"/>
              <a:gd name="connsiteY286" fmla="*/ 6553 h 10000"/>
              <a:gd name="connsiteX287" fmla="*/ 8589 w 10000"/>
              <a:gd name="connsiteY287" fmla="*/ 6640 h 10000"/>
              <a:gd name="connsiteX288" fmla="*/ 8616 w 10000"/>
              <a:gd name="connsiteY288" fmla="*/ 6770 h 10000"/>
              <a:gd name="connsiteX289" fmla="*/ 8648 w 10000"/>
              <a:gd name="connsiteY289" fmla="*/ 6944 h 10000"/>
              <a:gd name="connsiteX290" fmla="*/ 8675 w 10000"/>
              <a:gd name="connsiteY290" fmla="*/ 7205 h 10000"/>
              <a:gd name="connsiteX291" fmla="*/ 8707 w 10000"/>
              <a:gd name="connsiteY291" fmla="*/ 7615 h 10000"/>
              <a:gd name="connsiteX292" fmla="*/ 8734 w 10000"/>
              <a:gd name="connsiteY292" fmla="*/ 8460 h 10000"/>
              <a:gd name="connsiteX293" fmla="*/ 8761 w 10000"/>
              <a:gd name="connsiteY293" fmla="*/ 8839 h 10000"/>
              <a:gd name="connsiteX294" fmla="*/ 8788 w 10000"/>
              <a:gd name="connsiteY294" fmla="*/ 7733 h 10000"/>
              <a:gd name="connsiteX295" fmla="*/ 8819 w 10000"/>
              <a:gd name="connsiteY295" fmla="*/ 7267 h 10000"/>
              <a:gd name="connsiteX296" fmla="*/ 8851 w 10000"/>
              <a:gd name="connsiteY296" fmla="*/ 6981 h 10000"/>
              <a:gd name="connsiteX297" fmla="*/ 8878 w 10000"/>
              <a:gd name="connsiteY297" fmla="*/ 6783 h 10000"/>
              <a:gd name="connsiteX298" fmla="*/ 8905 w 10000"/>
              <a:gd name="connsiteY298" fmla="*/ 6646 h 10000"/>
              <a:gd name="connsiteX299" fmla="*/ 8932 w 10000"/>
              <a:gd name="connsiteY299" fmla="*/ 6547 h 10000"/>
              <a:gd name="connsiteX300" fmla="*/ 8963 w 10000"/>
              <a:gd name="connsiteY300" fmla="*/ 6484 h 10000"/>
              <a:gd name="connsiteX301" fmla="*/ 8991 w 10000"/>
              <a:gd name="connsiteY301" fmla="*/ 6453 h 10000"/>
              <a:gd name="connsiteX302" fmla="*/ 9022 w 10000"/>
              <a:gd name="connsiteY302" fmla="*/ 6447 h 10000"/>
              <a:gd name="connsiteX303" fmla="*/ 9049 w 10000"/>
              <a:gd name="connsiteY303" fmla="*/ 6472 h 10000"/>
              <a:gd name="connsiteX304" fmla="*/ 9076 w 10000"/>
              <a:gd name="connsiteY304" fmla="*/ 6528 h 10000"/>
              <a:gd name="connsiteX305" fmla="*/ 9108 w 10000"/>
              <a:gd name="connsiteY305" fmla="*/ 6621 h 10000"/>
              <a:gd name="connsiteX306" fmla="*/ 9135 w 10000"/>
              <a:gd name="connsiteY306" fmla="*/ 6758 h 10000"/>
              <a:gd name="connsiteX307" fmla="*/ 9166 w 10000"/>
              <a:gd name="connsiteY307" fmla="*/ 6957 h 10000"/>
              <a:gd name="connsiteX308" fmla="*/ 9193 w 10000"/>
              <a:gd name="connsiteY308" fmla="*/ 7267 h 10000"/>
              <a:gd name="connsiteX309" fmla="*/ 9220 w 10000"/>
              <a:gd name="connsiteY309" fmla="*/ 7814 h 10000"/>
              <a:gd name="connsiteX310" fmla="*/ 9252 w 10000"/>
              <a:gd name="connsiteY310" fmla="*/ 9863 h 10000"/>
              <a:gd name="connsiteX311" fmla="*/ 9279 w 10000"/>
              <a:gd name="connsiteY311" fmla="*/ 7988 h 10000"/>
              <a:gd name="connsiteX312" fmla="*/ 9306 w 10000"/>
              <a:gd name="connsiteY312" fmla="*/ 7335 h 10000"/>
              <a:gd name="connsiteX313" fmla="*/ 9338 w 10000"/>
              <a:gd name="connsiteY313" fmla="*/ 6988 h 10000"/>
              <a:gd name="connsiteX314" fmla="*/ 9365 w 10000"/>
              <a:gd name="connsiteY314" fmla="*/ 6758 h 10000"/>
              <a:gd name="connsiteX315" fmla="*/ 9396 w 10000"/>
              <a:gd name="connsiteY315" fmla="*/ 6602 h 10000"/>
              <a:gd name="connsiteX316" fmla="*/ 9423 w 10000"/>
              <a:gd name="connsiteY316" fmla="*/ 6503 h 10000"/>
              <a:gd name="connsiteX317" fmla="*/ 9450 w 10000"/>
              <a:gd name="connsiteY317" fmla="*/ 6447 h 10000"/>
              <a:gd name="connsiteX318" fmla="*/ 9482 w 10000"/>
              <a:gd name="connsiteY318" fmla="*/ 6435 h 10000"/>
              <a:gd name="connsiteX319" fmla="*/ 9509 w 10000"/>
              <a:gd name="connsiteY319" fmla="*/ 6460 h 10000"/>
              <a:gd name="connsiteX320" fmla="*/ 9540 w 10000"/>
              <a:gd name="connsiteY320" fmla="*/ 6534 h 10000"/>
              <a:gd name="connsiteX321" fmla="*/ 9567 w 10000"/>
              <a:gd name="connsiteY321" fmla="*/ 6665 h 10000"/>
              <a:gd name="connsiteX322" fmla="*/ 9594 w 10000"/>
              <a:gd name="connsiteY322" fmla="*/ 6882 h 10000"/>
              <a:gd name="connsiteX323" fmla="*/ 9626 w 10000"/>
              <a:gd name="connsiteY323" fmla="*/ 7242 h 10000"/>
              <a:gd name="connsiteX324" fmla="*/ 9653 w 10000"/>
              <a:gd name="connsiteY324" fmla="*/ 7981 h 10000"/>
              <a:gd name="connsiteX325" fmla="*/ 9680 w 10000"/>
              <a:gd name="connsiteY325" fmla="*/ 8820 h 10000"/>
              <a:gd name="connsiteX326" fmla="*/ 9712 w 10000"/>
              <a:gd name="connsiteY326" fmla="*/ 7484 h 10000"/>
              <a:gd name="connsiteX327" fmla="*/ 9739 w 10000"/>
              <a:gd name="connsiteY327" fmla="*/ 7012 h 10000"/>
              <a:gd name="connsiteX328" fmla="*/ 9766 w 10000"/>
              <a:gd name="connsiteY328" fmla="*/ 6758 h 10000"/>
              <a:gd name="connsiteX329" fmla="*/ 9797 w 10000"/>
              <a:gd name="connsiteY329" fmla="*/ 6615 h 10000"/>
              <a:gd name="connsiteX330" fmla="*/ 9824 w 10000"/>
              <a:gd name="connsiteY330" fmla="*/ 6559 h 10000"/>
              <a:gd name="connsiteX331" fmla="*/ 9856 w 10000"/>
              <a:gd name="connsiteY331" fmla="*/ 6590 h 10000"/>
              <a:gd name="connsiteX332" fmla="*/ 9883 w 10000"/>
              <a:gd name="connsiteY332" fmla="*/ 6708 h 10000"/>
              <a:gd name="connsiteX333" fmla="*/ 9910 w 10000"/>
              <a:gd name="connsiteY333" fmla="*/ 6950 h 10000"/>
              <a:gd name="connsiteX334" fmla="*/ 9941 w 10000"/>
              <a:gd name="connsiteY334" fmla="*/ 7404 h 10000"/>
              <a:gd name="connsiteX335" fmla="*/ 9968 w 10000"/>
              <a:gd name="connsiteY335" fmla="*/ 8516 h 10000"/>
              <a:gd name="connsiteX336" fmla="*/ 10000 w 10000"/>
              <a:gd name="connsiteY33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40 w 10000"/>
              <a:gd name="connsiteY100" fmla="*/ 658 h 10000"/>
              <a:gd name="connsiteX101" fmla="*/ 3267 w 10000"/>
              <a:gd name="connsiteY101" fmla="*/ 559 h 10000"/>
              <a:gd name="connsiteX102" fmla="*/ 3299 w 10000"/>
              <a:gd name="connsiteY102" fmla="*/ 478 h 10000"/>
              <a:gd name="connsiteX103" fmla="*/ 3326 w 10000"/>
              <a:gd name="connsiteY103" fmla="*/ 404 h 10000"/>
              <a:gd name="connsiteX104" fmla="*/ 3357 w 10000"/>
              <a:gd name="connsiteY104" fmla="*/ 335 h 10000"/>
              <a:gd name="connsiteX105" fmla="*/ 3384 w 10000"/>
              <a:gd name="connsiteY105" fmla="*/ 280 h 10000"/>
              <a:gd name="connsiteX106" fmla="*/ 3411 w 10000"/>
              <a:gd name="connsiteY106" fmla="*/ 230 h 10000"/>
              <a:gd name="connsiteX107" fmla="*/ 3443 w 10000"/>
              <a:gd name="connsiteY107" fmla="*/ 186 h 10000"/>
              <a:gd name="connsiteX108" fmla="*/ 3470 w 10000"/>
              <a:gd name="connsiteY108" fmla="*/ 149 h 10000"/>
              <a:gd name="connsiteX109" fmla="*/ 3497 w 10000"/>
              <a:gd name="connsiteY109" fmla="*/ 118 h 10000"/>
              <a:gd name="connsiteX110" fmla="*/ 3529 w 10000"/>
              <a:gd name="connsiteY110" fmla="*/ 87 h 10000"/>
              <a:gd name="connsiteX111" fmla="*/ 3556 w 10000"/>
              <a:gd name="connsiteY111" fmla="*/ 68 h 10000"/>
              <a:gd name="connsiteX112" fmla="*/ 3587 w 10000"/>
              <a:gd name="connsiteY112" fmla="*/ 43 h 10000"/>
              <a:gd name="connsiteX113" fmla="*/ 3614 w 10000"/>
              <a:gd name="connsiteY113" fmla="*/ 31 h 10000"/>
              <a:gd name="connsiteX114" fmla="*/ 3641 w 10000"/>
              <a:gd name="connsiteY114" fmla="*/ 19 h 10000"/>
              <a:gd name="connsiteX115" fmla="*/ 3673 w 10000"/>
              <a:gd name="connsiteY115" fmla="*/ 6 h 10000"/>
              <a:gd name="connsiteX116" fmla="*/ 3700 w 10000"/>
              <a:gd name="connsiteY116" fmla="*/ 6 h 10000"/>
              <a:gd name="connsiteX117" fmla="*/ 3731 w 10000"/>
              <a:gd name="connsiteY117" fmla="*/ 0 h 10000"/>
              <a:gd name="connsiteX118" fmla="*/ 3758 w 10000"/>
              <a:gd name="connsiteY118" fmla="*/ 0 h 10000"/>
              <a:gd name="connsiteX119" fmla="*/ 3785 w 10000"/>
              <a:gd name="connsiteY119" fmla="*/ 6 h 10000"/>
              <a:gd name="connsiteX120" fmla="*/ 3817 w 10000"/>
              <a:gd name="connsiteY120" fmla="*/ 12 h 10000"/>
              <a:gd name="connsiteX121" fmla="*/ 3844 w 10000"/>
              <a:gd name="connsiteY121" fmla="*/ 19 h 10000"/>
              <a:gd name="connsiteX122" fmla="*/ 3876 w 10000"/>
              <a:gd name="connsiteY122" fmla="*/ 31 h 10000"/>
              <a:gd name="connsiteX123" fmla="*/ 3903 w 10000"/>
              <a:gd name="connsiteY123" fmla="*/ 43 h 10000"/>
              <a:gd name="connsiteX124" fmla="*/ 3930 w 10000"/>
              <a:gd name="connsiteY124" fmla="*/ 62 h 10000"/>
              <a:gd name="connsiteX125" fmla="*/ 3957 w 10000"/>
              <a:gd name="connsiteY125" fmla="*/ 81 h 10000"/>
              <a:gd name="connsiteX126" fmla="*/ 3988 w 10000"/>
              <a:gd name="connsiteY126" fmla="*/ 106 h 10000"/>
              <a:gd name="connsiteX127" fmla="*/ 4015 w 10000"/>
              <a:gd name="connsiteY127" fmla="*/ 130 h 10000"/>
              <a:gd name="connsiteX128" fmla="*/ 4047 w 10000"/>
              <a:gd name="connsiteY128" fmla="*/ 155 h 10000"/>
              <a:gd name="connsiteX129" fmla="*/ 4074 w 10000"/>
              <a:gd name="connsiteY129" fmla="*/ 186 h 10000"/>
              <a:gd name="connsiteX130" fmla="*/ 4101 w 10000"/>
              <a:gd name="connsiteY130" fmla="*/ 217 h 10000"/>
              <a:gd name="connsiteX131" fmla="*/ 4132 w 10000"/>
              <a:gd name="connsiteY131" fmla="*/ 255 h 10000"/>
              <a:gd name="connsiteX132" fmla="*/ 4160 w 10000"/>
              <a:gd name="connsiteY132" fmla="*/ 292 h 10000"/>
              <a:gd name="connsiteX133" fmla="*/ 4191 w 10000"/>
              <a:gd name="connsiteY133" fmla="*/ 329 h 10000"/>
              <a:gd name="connsiteX134" fmla="*/ 4218 w 10000"/>
              <a:gd name="connsiteY134" fmla="*/ 373 h 10000"/>
              <a:gd name="connsiteX135" fmla="*/ 4245 w 10000"/>
              <a:gd name="connsiteY135" fmla="*/ 422 h 10000"/>
              <a:gd name="connsiteX136" fmla="*/ 4277 w 10000"/>
              <a:gd name="connsiteY136" fmla="*/ 466 h 10000"/>
              <a:gd name="connsiteX137" fmla="*/ 4304 w 10000"/>
              <a:gd name="connsiteY137" fmla="*/ 522 h 10000"/>
              <a:gd name="connsiteX138" fmla="*/ 4335 w 10000"/>
              <a:gd name="connsiteY138" fmla="*/ 571 h 10000"/>
              <a:gd name="connsiteX139" fmla="*/ 4362 w 10000"/>
              <a:gd name="connsiteY139" fmla="*/ 634 h 10000"/>
              <a:gd name="connsiteX140" fmla="*/ 4389 w 10000"/>
              <a:gd name="connsiteY140" fmla="*/ 689 h 10000"/>
              <a:gd name="connsiteX141" fmla="*/ 4421 w 10000"/>
              <a:gd name="connsiteY141" fmla="*/ 752 h 10000"/>
              <a:gd name="connsiteX142" fmla="*/ 4448 w 10000"/>
              <a:gd name="connsiteY142" fmla="*/ 820 h 10000"/>
              <a:gd name="connsiteX143" fmla="*/ 4475 w 10000"/>
              <a:gd name="connsiteY143" fmla="*/ 888 h 10000"/>
              <a:gd name="connsiteX144" fmla="*/ 4507 w 10000"/>
              <a:gd name="connsiteY144" fmla="*/ 957 h 10000"/>
              <a:gd name="connsiteX145" fmla="*/ 4534 w 10000"/>
              <a:gd name="connsiteY145" fmla="*/ 1037 h 10000"/>
              <a:gd name="connsiteX146" fmla="*/ 4565 w 10000"/>
              <a:gd name="connsiteY146" fmla="*/ 1118 h 10000"/>
              <a:gd name="connsiteX147" fmla="*/ 4592 w 10000"/>
              <a:gd name="connsiteY147" fmla="*/ 1199 h 10000"/>
              <a:gd name="connsiteX148" fmla="*/ 4619 w 10000"/>
              <a:gd name="connsiteY148" fmla="*/ 1286 h 10000"/>
              <a:gd name="connsiteX149" fmla="*/ 4651 w 10000"/>
              <a:gd name="connsiteY149" fmla="*/ 1373 h 10000"/>
              <a:gd name="connsiteX150" fmla="*/ 4678 w 10000"/>
              <a:gd name="connsiteY150" fmla="*/ 1472 h 10000"/>
              <a:gd name="connsiteX151" fmla="*/ 4709 w 10000"/>
              <a:gd name="connsiteY151" fmla="*/ 1565 h 10000"/>
              <a:gd name="connsiteX152" fmla="*/ 4736 w 10000"/>
              <a:gd name="connsiteY152" fmla="*/ 1671 h 10000"/>
              <a:gd name="connsiteX153" fmla="*/ 4763 w 10000"/>
              <a:gd name="connsiteY153" fmla="*/ 1776 h 10000"/>
              <a:gd name="connsiteX154" fmla="*/ 4795 w 10000"/>
              <a:gd name="connsiteY154" fmla="*/ 1894 h 10000"/>
              <a:gd name="connsiteX155" fmla="*/ 4822 w 10000"/>
              <a:gd name="connsiteY155" fmla="*/ 2012 h 10000"/>
              <a:gd name="connsiteX156" fmla="*/ 4854 w 10000"/>
              <a:gd name="connsiteY156" fmla="*/ 2137 h 10000"/>
              <a:gd name="connsiteX157" fmla="*/ 4881 w 10000"/>
              <a:gd name="connsiteY157" fmla="*/ 2267 h 10000"/>
              <a:gd name="connsiteX158" fmla="*/ 4908 w 10000"/>
              <a:gd name="connsiteY158" fmla="*/ 2404 h 10000"/>
              <a:gd name="connsiteX159" fmla="*/ 4935 w 10000"/>
              <a:gd name="connsiteY159" fmla="*/ 2553 h 10000"/>
              <a:gd name="connsiteX160" fmla="*/ 4966 w 10000"/>
              <a:gd name="connsiteY160" fmla="*/ 2708 h 10000"/>
              <a:gd name="connsiteX161" fmla="*/ 4993 w 10000"/>
              <a:gd name="connsiteY161" fmla="*/ 2870 h 10000"/>
              <a:gd name="connsiteX162" fmla="*/ 5025 w 10000"/>
              <a:gd name="connsiteY162" fmla="*/ 3043 h 10000"/>
              <a:gd name="connsiteX163" fmla="*/ 5052 w 10000"/>
              <a:gd name="connsiteY163" fmla="*/ 3230 h 10000"/>
              <a:gd name="connsiteX164" fmla="*/ 5079 w 10000"/>
              <a:gd name="connsiteY164" fmla="*/ 3429 h 10000"/>
              <a:gd name="connsiteX165" fmla="*/ 5110 w 10000"/>
              <a:gd name="connsiteY165" fmla="*/ 3646 h 10000"/>
              <a:gd name="connsiteX166" fmla="*/ 5137 w 10000"/>
              <a:gd name="connsiteY166" fmla="*/ 3882 h 10000"/>
              <a:gd name="connsiteX167" fmla="*/ 5169 w 10000"/>
              <a:gd name="connsiteY167" fmla="*/ 4143 h 10000"/>
              <a:gd name="connsiteX168" fmla="*/ 5196 w 10000"/>
              <a:gd name="connsiteY168" fmla="*/ 4441 h 10000"/>
              <a:gd name="connsiteX169" fmla="*/ 5223 w 10000"/>
              <a:gd name="connsiteY169" fmla="*/ 4789 h 10000"/>
              <a:gd name="connsiteX170" fmla="*/ 5255 w 10000"/>
              <a:gd name="connsiteY170" fmla="*/ 5205 h 10000"/>
              <a:gd name="connsiteX171" fmla="*/ 5282 w 10000"/>
              <a:gd name="connsiteY171" fmla="*/ 5758 h 10000"/>
              <a:gd name="connsiteX172" fmla="*/ 5313 w 10000"/>
              <a:gd name="connsiteY172" fmla="*/ 6671 h 10000"/>
              <a:gd name="connsiteX173" fmla="*/ 5340 w 10000"/>
              <a:gd name="connsiteY173" fmla="*/ 7776 h 10000"/>
              <a:gd name="connsiteX174" fmla="*/ 5367 w 10000"/>
              <a:gd name="connsiteY174" fmla="*/ 6565 h 10000"/>
              <a:gd name="connsiteX175" fmla="*/ 5399 w 10000"/>
              <a:gd name="connsiteY175" fmla="*/ 6255 h 10000"/>
              <a:gd name="connsiteX176" fmla="*/ 5426 w 10000"/>
              <a:gd name="connsiteY176" fmla="*/ 6155 h 10000"/>
              <a:gd name="connsiteX177" fmla="*/ 5453 w 10000"/>
              <a:gd name="connsiteY177" fmla="*/ 6180 h 10000"/>
              <a:gd name="connsiteX178" fmla="*/ 5484 w 10000"/>
              <a:gd name="connsiteY178" fmla="*/ 6286 h 10000"/>
              <a:gd name="connsiteX179" fmla="*/ 5511 w 10000"/>
              <a:gd name="connsiteY179" fmla="*/ 6484 h 10000"/>
              <a:gd name="connsiteX180" fmla="*/ 5539 w 10000"/>
              <a:gd name="connsiteY180" fmla="*/ 6801 h 10000"/>
              <a:gd name="connsiteX181" fmla="*/ 5570 w 10000"/>
              <a:gd name="connsiteY181" fmla="*/ 7373 h 10000"/>
              <a:gd name="connsiteX182" fmla="*/ 5597 w 10000"/>
              <a:gd name="connsiteY182" fmla="*/ 9447 h 10000"/>
              <a:gd name="connsiteX183" fmla="*/ 5629 w 10000"/>
              <a:gd name="connsiteY183" fmla="*/ 7621 h 10000"/>
              <a:gd name="connsiteX184" fmla="*/ 5656 w 10000"/>
              <a:gd name="connsiteY184" fmla="*/ 7012 h 10000"/>
              <a:gd name="connsiteX185" fmla="*/ 5683 w 10000"/>
              <a:gd name="connsiteY185" fmla="*/ 6708 h 10000"/>
              <a:gd name="connsiteX186" fmla="*/ 5714 w 10000"/>
              <a:gd name="connsiteY186" fmla="*/ 6534 h 10000"/>
              <a:gd name="connsiteX187" fmla="*/ 5741 w 10000"/>
              <a:gd name="connsiteY187" fmla="*/ 6429 h 10000"/>
              <a:gd name="connsiteX188" fmla="*/ 5773 w 10000"/>
              <a:gd name="connsiteY188" fmla="*/ 6385 h 10000"/>
              <a:gd name="connsiteX189" fmla="*/ 5800 w 10000"/>
              <a:gd name="connsiteY189" fmla="*/ 6385 h 10000"/>
              <a:gd name="connsiteX190" fmla="*/ 5827 w 10000"/>
              <a:gd name="connsiteY190" fmla="*/ 6429 h 10000"/>
              <a:gd name="connsiteX191" fmla="*/ 5858 w 10000"/>
              <a:gd name="connsiteY191" fmla="*/ 6516 h 10000"/>
              <a:gd name="connsiteX192" fmla="*/ 5886 w 10000"/>
              <a:gd name="connsiteY192" fmla="*/ 6646 h 10000"/>
              <a:gd name="connsiteX193" fmla="*/ 5913 w 10000"/>
              <a:gd name="connsiteY193" fmla="*/ 6845 h 10000"/>
              <a:gd name="connsiteX194" fmla="*/ 5944 w 10000"/>
              <a:gd name="connsiteY194" fmla="*/ 7149 h 10000"/>
              <a:gd name="connsiteX195" fmla="*/ 5971 w 10000"/>
              <a:gd name="connsiteY195" fmla="*/ 7658 h 10000"/>
              <a:gd name="connsiteX196" fmla="*/ 6003 w 10000"/>
              <a:gd name="connsiteY196" fmla="*/ 9093 h 10000"/>
              <a:gd name="connsiteX197" fmla="*/ 6030 w 10000"/>
              <a:gd name="connsiteY197" fmla="*/ 8106 h 10000"/>
              <a:gd name="connsiteX198" fmla="*/ 6057 w 10000"/>
              <a:gd name="connsiteY198" fmla="*/ 7385 h 10000"/>
              <a:gd name="connsiteX199" fmla="*/ 6088 w 10000"/>
              <a:gd name="connsiteY199" fmla="*/ 7019 h 10000"/>
              <a:gd name="connsiteX200" fmla="*/ 6115 w 10000"/>
              <a:gd name="connsiteY200" fmla="*/ 6789 h 10000"/>
              <a:gd name="connsiteX201" fmla="*/ 6147 w 10000"/>
              <a:gd name="connsiteY201" fmla="*/ 6634 h 10000"/>
              <a:gd name="connsiteX202" fmla="*/ 6174 w 10000"/>
              <a:gd name="connsiteY202" fmla="*/ 6534 h 10000"/>
              <a:gd name="connsiteX203" fmla="*/ 6201 w 10000"/>
              <a:gd name="connsiteY203" fmla="*/ 6472 h 10000"/>
              <a:gd name="connsiteX204" fmla="*/ 6233 w 10000"/>
              <a:gd name="connsiteY204" fmla="*/ 6441 h 10000"/>
              <a:gd name="connsiteX205" fmla="*/ 6260 w 10000"/>
              <a:gd name="connsiteY205" fmla="*/ 6435 h 10000"/>
              <a:gd name="connsiteX206" fmla="*/ 6291 w 10000"/>
              <a:gd name="connsiteY206" fmla="*/ 6460 h 10000"/>
              <a:gd name="connsiteX207" fmla="*/ 6318 w 10000"/>
              <a:gd name="connsiteY207" fmla="*/ 6516 h 10000"/>
              <a:gd name="connsiteX208" fmla="*/ 6345 w 10000"/>
              <a:gd name="connsiteY208" fmla="*/ 6609 h 10000"/>
              <a:gd name="connsiteX209" fmla="*/ 6372 w 10000"/>
              <a:gd name="connsiteY209" fmla="*/ 6733 h 10000"/>
              <a:gd name="connsiteX210" fmla="*/ 6404 w 10000"/>
              <a:gd name="connsiteY210" fmla="*/ 6919 h 10000"/>
              <a:gd name="connsiteX211" fmla="*/ 6431 w 10000"/>
              <a:gd name="connsiteY211" fmla="*/ 7186 h 10000"/>
              <a:gd name="connsiteX212" fmla="*/ 6462 w 10000"/>
              <a:gd name="connsiteY212" fmla="*/ 7596 h 10000"/>
              <a:gd name="connsiteX213" fmla="*/ 6489 w 10000"/>
              <a:gd name="connsiteY213" fmla="*/ 8466 h 10000"/>
              <a:gd name="connsiteX214" fmla="*/ 6516 w 10000"/>
              <a:gd name="connsiteY214" fmla="*/ 8801 h 10000"/>
              <a:gd name="connsiteX215" fmla="*/ 6548 w 10000"/>
              <a:gd name="connsiteY215" fmla="*/ 7714 h 10000"/>
              <a:gd name="connsiteX216" fmla="*/ 6575 w 10000"/>
              <a:gd name="connsiteY216" fmla="*/ 7261 h 10000"/>
              <a:gd name="connsiteX217" fmla="*/ 6607 w 10000"/>
              <a:gd name="connsiteY217" fmla="*/ 6981 h 10000"/>
              <a:gd name="connsiteX218" fmla="*/ 6634 w 10000"/>
              <a:gd name="connsiteY218" fmla="*/ 6795 h 10000"/>
              <a:gd name="connsiteX219" fmla="*/ 6661 w 10000"/>
              <a:gd name="connsiteY219" fmla="*/ 6658 h 10000"/>
              <a:gd name="connsiteX220" fmla="*/ 6692 w 10000"/>
              <a:gd name="connsiteY220" fmla="*/ 6559 h 10000"/>
              <a:gd name="connsiteX221" fmla="*/ 6719 w 10000"/>
              <a:gd name="connsiteY221" fmla="*/ 6497 h 10000"/>
              <a:gd name="connsiteX222" fmla="*/ 6751 w 10000"/>
              <a:gd name="connsiteY222" fmla="*/ 6460 h 10000"/>
              <a:gd name="connsiteX223" fmla="*/ 6778 w 10000"/>
              <a:gd name="connsiteY223" fmla="*/ 6453 h 10000"/>
              <a:gd name="connsiteX224" fmla="*/ 6805 w 10000"/>
              <a:gd name="connsiteY224" fmla="*/ 6460 h 10000"/>
              <a:gd name="connsiteX225" fmla="*/ 6836 w 10000"/>
              <a:gd name="connsiteY225" fmla="*/ 6503 h 10000"/>
              <a:gd name="connsiteX226" fmla="*/ 6863 w 10000"/>
              <a:gd name="connsiteY226" fmla="*/ 6565 h 10000"/>
              <a:gd name="connsiteX227" fmla="*/ 6890 w 10000"/>
              <a:gd name="connsiteY227" fmla="*/ 6658 h 10000"/>
              <a:gd name="connsiteX228" fmla="*/ 6922 w 10000"/>
              <a:gd name="connsiteY228" fmla="*/ 6789 h 10000"/>
              <a:gd name="connsiteX229" fmla="*/ 6949 w 10000"/>
              <a:gd name="connsiteY229" fmla="*/ 6975 h 10000"/>
              <a:gd name="connsiteX230" fmla="*/ 6981 w 10000"/>
              <a:gd name="connsiteY230" fmla="*/ 7236 h 10000"/>
              <a:gd name="connsiteX231" fmla="*/ 7008 w 10000"/>
              <a:gd name="connsiteY231" fmla="*/ 7634 h 10000"/>
              <a:gd name="connsiteX232" fmla="*/ 7035 w 10000"/>
              <a:gd name="connsiteY232" fmla="*/ 8460 h 10000"/>
              <a:gd name="connsiteX233" fmla="*/ 7066 w 10000"/>
              <a:gd name="connsiteY233" fmla="*/ 8969 h 10000"/>
              <a:gd name="connsiteX234" fmla="*/ 7093 w 10000"/>
              <a:gd name="connsiteY234" fmla="*/ 7801 h 10000"/>
              <a:gd name="connsiteX235" fmla="*/ 7125 w 10000"/>
              <a:gd name="connsiteY235" fmla="*/ 7329 h 10000"/>
              <a:gd name="connsiteX236" fmla="*/ 7152 w 10000"/>
              <a:gd name="connsiteY236" fmla="*/ 7037 h 10000"/>
              <a:gd name="connsiteX237" fmla="*/ 7179 w 10000"/>
              <a:gd name="connsiteY237" fmla="*/ 6839 h 10000"/>
              <a:gd name="connsiteX238" fmla="*/ 7210 w 10000"/>
              <a:gd name="connsiteY238" fmla="*/ 6696 h 10000"/>
              <a:gd name="connsiteX239" fmla="*/ 7237 w 10000"/>
              <a:gd name="connsiteY239" fmla="*/ 6590 h 10000"/>
              <a:gd name="connsiteX240" fmla="*/ 7269 w 10000"/>
              <a:gd name="connsiteY240" fmla="*/ 6516 h 10000"/>
              <a:gd name="connsiteX241" fmla="*/ 7296 w 10000"/>
              <a:gd name="connsiteY241" fmla="*/ 6472 h 10000"/>
              <a:gd name="connsiteX242" fmla="*/ 7323 w 10000"/>
              <a:gd name="connsiteY242" fmla="*/ 6447 h 10000"/>
              <a:gd name="connsiteX243" fmla="*/ 7350 w 10000"/>
              <a:gd name="connsiteY243" fmla="*/ 6447 h 10000"/>
              <a:gd name="connsiteX244" fmla="*/ 7382 w 10000"/>
              <a:gd name="connsiteY244" fmla="*/ 6466 h 10000"/>
              <a:gd name="connsiteX245" fmla="*/ 7409 w 10000"/>
              <a:gd name="connsiteY245" fmla="*/ 6509 h 10000"/>
              <a:gd name="connsiteX246" fmla="*/ 7440 w 10000"/>
              <a:gd name="connsiteY246" fmla="*/ 6578 h 10000"/>
              <a:gd name="connsiteX247" fmla="*/ 7467 w 10000"/>
              <a:gd name="connsiteY247" fmla="*/ 6677 h 10000"/>
              <a:gd name="connsiteX248" fmla="*/ 7494 w 10000"/>
              <a:gd name="connsiteY248" fmla="*/ 6814 h 10000"/>
              <a:gd name="connsiteX249" fmla="*/ 7526 w 10000"/>
              <a:gd name="connsiteY249" fmla="*/ 7006 h 10000"/>
              <a:gd name="connsiteX250" fmla="*/ 7553 w 10000"/>
              <a:gd name="connsiteY250" fmla="*/ 7273 h 10000"/>
              <a:gd name="connsiteX251" fmla="*/ 7584 w 10000"/>
              <a:gd name="connsiteY251" fmla="*/ 7696 h 10000"/>
              <a:gd name="connsiteX252" fmla="*/ 7612 w 10000"/>
              <a:gd name="connsiteY252" fmla="*/ 8584 h 10000"/>
              <a:gd name="connsiteX253" fmla="*/ 7639 w 10000"/>
              <a:gd name="connsiteY253" fmla="*/ 8814 h 10000"/>
              <a:gd name="connsiteX254" fmla="*/ 7670 w 10000"/>
              <a:gd name="connsiteY254" fmla="*/ 7770 h 10000"/>
              <a:gd name="connsiteX255" fmla="*/ 7697 w 10000"/>
              <a:gd name="connsiteY255" fmla="*/ 7317 h 10000"/>
              <a:gd name="connsiteX256" fmla="*/ 7729 w 10000"/>
              <a:gd name="connsiteY256" fmla="*/ 7031 h 10000"/>
              <a:gd name="connsiteX257" fmla="*/ 7756 w 10000"/>
              <a:gd name="connsiteY257" fmla="*/ 6839 h 10000"/>
              <a:gd name="connsiteX258" fmla="*/ 7783 w 10000"/>
              <a:gd name="connsiteY258" fmla="*/ 6696 h 10000"/>
              <a:gd name="connsiteX259" fmla="*/ 7810 w 10000"/>
              <a:gd name="connsiteY259" fmla="*/ 6590 h 10000"/>
              <a:gd name="connsiteX260" fmla="*/ 7841 w 10000"/>
              <a:gd name="connsiteY260" fmla="*/ 6522 h 10000"/>
              <a:gd name="connsiteX261" fmla="*/ 7868 w 10000"/>
              <a:gd name="connsiteY261" fmla="*/ 6472 h 10000"/>
              <a:gd name="connsiteX262" fmla="*/ 7900 w 10000"/>
              <a:gd name="connsiteY262" fmla="*/ 6447 h 10000"/>
              <a:gd name="connsiteX263" fmla="*/ 7927 w 10000"/>
              <a:gd name="connsiteY263" fmla="*/ 6447 h 10000"/>
              <a:gd name="connsiteX264" fmla="*/ 7954 w 10000"/>
              <a:gd name="connsiteY264" fmla="*/ 6466 h 10000"/>
              <a:gd name="connsiteX265" fmla="*/ 7986 w 10000"/>
              <a:gd name="connsiteY265" fmla="*/ 6509 h 10000"/>
              <a:gd name="connsiteX266" fmla="*/ 8013 w 10000"/>
              <a:gd name="connsiteY266" fmla="*/ 6578 h 10000"/>
              <a:gd name="connsiteX267" fmla="*/ 8044 w 10000"/>
              <a:gd name="connsiteY267" fmla="*/ 6683 h 10000"/>
              <a:gd name="connsiteX268" fmla="*/ 8071 w 10000"/>
              <a:gd name="connsiteY268" fmla="*/ 6820 h 10000"/>
              <a:gd name="connsiteX269" fmla="*/ 8098 w 10000"/>
              <a:gd name="connsiteY269" fmla="*/ 7006 h 10000"/>
              <a:gd name="connsiteX270" fmla="*/ 8130 w 10000"/>
              <a:gd name="connsiteY270" fmla="*/ 7280 h 10000"/>
              <a:gd name="connsiteX271" fmla="*/ 8157 w 10000"/>
              <a:gd name="connsiteY271" fmla="*/ 7714 h 10000"/>
              <a:gd name="connsiteX272" fmla="*/ 8188 w 10000"/>
              <a:gd name="connsiteY272" fmla="*/ 8671 h 10000"/>
              <a:gd name="connsiteX273" fmla="*/ 8215 w 10000"/>
              <a:gd name="connsiteY273" fmla="*/ 8696 h 10000"/>
              <a:gd name="connsiteX274" fmla="*/ 8242 w 10000"/>
              <a:gd name="connsiteY274" fmla="*/ 7720 h 10000"/>
              <a:gd name="connsiteX275" fmla="*/ 8274 w 10000"/>
              <a:gd name="connsiteY275" fmla="*/ 7286 h 10000"/>
              <a:gd name="connsiteX276" fmla="*/ 8301 w 10000"/>
              <a:gd name="connsiteY276" fmla="*/ 7006 h 10000"/>
              <a:gd name="connsiteX277" fmla="*/ 8328 w 10000"/>
              <a:gd name="connsiteY277" fmla="*/ 6820 h 10000"/>
              <a:gd name="connsiteX278" fmla="*/ 8360 w 10000"/>
              <a:gd name="connsiteY278" fmla="*/ 6683 h 10000"/>
              <a:gd name="connsiteX279" fmla="*/ 8387 w 10000"/>
              <a:gd name="connsiteY279" fmla="*/ 6584 h 10000"/>
              <a:gd name="connsiteX280" fmla="*/ 8418 w 10000"/>
              <a:gd name="connsiteY280" fmla="*/ 6516 h 10000"/>
              <a:gd name="connsiteX281" fmla="*/ 8445 w 10000"/>
              <a:gd name="connsiteY281" fmla="*/ 6472 h 10000"/>
              <a:gd name="connsiteX282" fmla="*/ 8472 w 10000"/>
              <a:gd name="connsiteY282" fmla="*/ 6453 h 10000"/>
              <a:gd name="connsiteX283" fmla="*/ 8504 w 10000"/>
              <a:gd name="connsiteY283" fmla="*/ 6460 h 10000"/>
              <a:gd name="connsiteX284" fmla="*/ 8531 w 10000"/>
              <a:gd name="connsiteY284" fmla="*/ 6491 h 10000"/>
              <a:gd name="connsiteX285" fmla="*/ 8562 w 10000"/>
              <a:gd name="connsiteY285" fmla="*/ 6553 h 10000"/>
              <a:gd name="connsiteX286" fmla="*/ 8589 w 10000"/>
              <a:gd name="connsiteY286" fmla="*/ 6640 h 10000"/>
              <a:gd name="connsiteX287" fmla="*/ 8616 w 10000"/>
              <a:gd name="connsiteY287" fmla="*/ 6770 h 10000"/>
              <a:gd name="connsiteX288" fmla="*/ 8648 w 10000"/>
              <a:gd name="connsiteY288" fmla="*/ 6944 h 10000"/>
              <a:gd name="connsiteX289" fmla="*/ 8675 w 10000"/>
              <a:gd name="connsiteY289" fmla="*/ 7205 h 10000"/>
              <a:gd name="connsiteX290" fmla="*/ 8707 w 10000"/>
              <a:gd name="connsiteY290" fmla="*/ 7615 h 10000"/>
              <a:gd name="connsiteX291" fmla="*/ 8734 w 10000"/>
              <a:gd name="connsiteY291" fmla="*/ 8460 h 10000"/>
              <a:gd name="connsiteX292" fmla="*/ 8761 w 10000"/>
              <a:gd name="connsiteY292" fmla="*/ 8839 h 10000"/>
              <a:gd name="connsiteX293" fmla="*/ 8788 w 10000"/>
              <a:gd name="connsiteY293" fmla="*/ 7733 h 10000"/>
              <a:gd name="connsiteX294" fmla="*/ 8819 w 10000"/>
              <a:gd name="connsiteY294" fmla="*/ 7267 h 10000"/>
              <a:gd name="connsiteX295" fmla="*/ 8851 w 10000"/>
              <a:gd name="connsiteY295" fmla="*/ 6981 h 10000"/>
              <a:gd name="connsiteX296" fmla="*/ 8878 w 10000"/>
              <a:gd name="connsiteY296" fmla="*/ 6783 h 10000"/>
              <a:gd name="connsiteX297" fmla="*/ 8905 w 10000"/>
              <a:gd name="connsiteY297" fmla="*/ 6646 h 10000"/>
              <a:gd name="connsiteX298" fmla="*/ 8932 w 10000"/>
              <a:gd name="connsiteY298" fmla="*/ 6547 h 10000"/>
              <a:gd name="connsiteX299" fmla="*/ 8963 w 10000"/>
              <a:gd name="connsiteY299" fmla="*/ 6484 h 10000"/>
              <a:gd name="connsiteX300" fmla="*/ 8991 w 10000"/>
              <a:gd name="connsiteY300" fmla="*/ 6453 h 10000"/>
              <a:gd name="connsiteX301" fmla="*/ 9022 w 10000"/>
              <a:gd name="connsiteY301" fmla="*/ 6447 h 10000"/>
              <a:gd name="connsiteX302" fmla="*/ 9049 w 10000"/>
              <a:gd name="connsiteY302" fmla="*/ 6472 h 10000"/>
              <a:gd name="connsiteX303" fmla="*/ 9076 w 10000"/>
              <a:gd name="connsiteY303" fmla="*/ 6528 h 10000"/>
              <a:gd name="connsiteX304" fmla="*/ 9108 w 10000"/>
              <a:gd name="connsiteY304" fmla="*/ 6621 h 10000"/>
              <a:gd name="connsiteX305" fmla="*/ 9135 w 10000"/>
              <a:gd name="connsiteY305" fmla="*/ 6758 h 10000"/>
              <a:gd name="connsiteX306" fmla="*/ 9166 w 10000"/>
              <a:gd name="connsiteY306" fmla="*/ 6957 h 10000"/>
              <a:gd name="connsiteX307" fmla="*/ 9193 w 10000"/>
              <a:gd name="connsiteY307" fmla="*/ 7267 h 10000"/>
              <a:gd name="connsiteX308" fmla="*/ 9220 w 10000"/>
              <a:gd name="connsiteY308" fmla="*/ 7814 h 10000"/>
              <a:gd name="connsiteX309" fmla="*/ 9252 w 10000"/>
              <a:gd name="connsiteY309" fmla="*/ 9863 h 10000"/>
              <a:gd name="connsiteX310" fmla="*/ 9279 w 10000"/>
              <a:gd name="connsiteY310" fmla="*/ 7988 h 10000"/>
              <a:gd name="connsiteX311" fmla="*/ 9306 w 10000"/>
              <a:gd name="connsiteY311" fmla="*/ 7335 h 10000"/>
              <a:gd name="connsiteX312" fmla="*/ 9338 w 10000"/>
              <a:gd name="connsiteY312" fmla="*/ 6988 h 10000"/>
              <a:gd name="connsiteX313" fmla="*/ 9365 w 10000"/>
              <a:gd name="connsiteY313" fmla="*/ 6758 h 10000"/>
              <a:gd name="connsiteX314" fmla="*/ 9396 w 10000"/>
              <a:gd name="connsiteY314" fmla="*/ 6602 h 10000"/>
              <a:gd name="connsiteX315" fmla="*/ 9423 w 10000"/>
              <a:gd name="connsiteY315" fmla="*/ 6503 h 10000"/>
              <a:gd name="connsiteX316" fmla="*/ 9450 w 10000"/>
              <a:gd name="connsiteY316" fmla="*/ 6447 h 10000"/>
              <a:gd name="connsiteX317" fmla="*/ 9482 w 10000"/>
              <a:gd name="connsiteY317" fmla="*/ 6435 h 10000"/>
              <a:gd name="connsiteX318" fmla="*/ 9509 w 10000"/>
              <a:gd name="connsiteY318" fmla="*/ 6460 h 10000"/>
              <a:gd name="connsiteX319" fmla="*/ 9540 w 10000"/>
              <a:gd name="connsiteY319" fmla="*/ 6534 h 10000"/>
              <a:gd name="connsiteX320" fmla="*/ 9567 w 10000"/>
              <a:gd name="connsiteY320" fmla="*/ 6665 h 10000"/>
              <a:gd name="connsiteX321" fmla="*/ 9594 w 10000"/>
              <a:gd name="connsiteY321" fmla="*/ 6882 h 10000"/>
              <a:gd name="connsiteX322" fmla="*/ 9626 w 10000"/>
              <a:gd name="connsiteY322" fmla="*/ 7242 h 10000"/>
              <a:gd name="connsiteX323" fmla="*/ 9653 w 10000"/>
              <a:gd name="connsiteY323" fmla="*/ 7981 h 10000"/>
              <a:gd name="connsiteX324" fmla="*/ 9680 w 10000"/>
              <a:gd name="connsiteY324" fmla="*/ 8820 h 10000"/>
              <a:gd name="connsiteX325" fmla="*/ 9712 w 10000"/>
              <a:gd name="connsiteY325" fmla="*/ 7484 h 10000"/>
              <a:gd name="connsiteX326" fmla="*/ 9739 w 10000"/>
              <a:gd name="connsiteY326" fmla="*/ 7012 h 10000"/>
              <a:gd name="connsiteX327" fmla="*/ 9766 w 10000"/>
              <a:gd name="connsiteY327" fmla="*/ 6758 h 10000"/>
              <a:gd name="connsiteX328" fmla="*/ 9797 w 10000"/>
              <a:gd name="connsiteY328" fmla="*/ 6615 h 10000"/>
              <a:gd name="connsiteX329" fmla="*/ 9824 w 10000"/>
              <a:gd name="connsiteY329" fmla="*/ 6559 h 10000"/>
              <a:gd name="connsiteX330" fmla="*/ 9856 w 10000"/>
              <a:gd name="connsiteY330" fmla="*/ 6590 h 10000"/>
              <a:gd name="connsiteX331" fmla="*/ 9883 w 10000"/>
              <a:gd name="connsiteY331" fmla="*/ 6708 h 10000"/>
              <a:gd name="connsiteX332" fmla="*/ 9910 w 10000"/>
              <a:gd name="connsiteY332" fmla="*/ 6950 h 10000"/>
              <a:gd name="connsiteX333" fmla="*/ 9941 w 10000"/>
              <a:gd name="connsiteY333" fmla="*/ 7404 h 10000"/>
              <a:gd name="connsiteX334" fmla="*/ 9968 w 10000"/>
              <a:gd name="connsiteY334" fmla="*/ 8516 h 10000"/>
              <a:gd name="connsiteX335" fmla="*/ 10000 w 10000"/>
              <a:gd name="connsiteY33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13 w 10000"/>
              <a:gd name="connsiteY99" fmla="*/ 770 h 10000"/>
              <a:gd name="connsiteX100" fmla="*/ 3267 w 10000"/>
              <a:gd name="connsiteY100" fmla="*/ 559 h 10000"/>
              <a:gd name="connsiteX101" fmla="*/ 3299 w 10000"/>
              <a:gd name="connsiteY101" fmla="*/ 478 h 10000"/>
              <a:gd name="connsiteX102" fmla="*/ 3326 w 10000"/>
              <a:gd name="connsiteY102" fmla="*/ 404 h 10000"/>
              <a:gd name="connsiteX103" fmla="*/ 3357 w 10000"/>
              <a:gd name="connsiteY103" fmla="*/ 335 h 10000"/>
              <a:gd name="connsiteX104" fmla="*/ 3384 w 10000"/>
              <a:gd name="connsiteY104" fmla="*/ 280 h 10000"/>
              <a:gd name="connsiteX105" fmla="*/ 3411 w 10000"/>
              <a:gd name="connsiteY105" fmla="*/ 230 h 10000"/>
              <a:gd name="connsiteX106" fmla="*/ 3443 w 10000"/>
              <a:gd name="connsiteY106" fmla="*/ 186 h 10000"/>
              <a:gd name="connsiteX107" fmla="*/ 3470 w 10000"/>
              <a:gd name="connsiteY107" fmla="*/ 149 h 10000"/>
              <a:gd name="connsiteX108" fmla="*/ 3497 w 10000"/>
              <a:gd name="connsiteY108" fmla="*/ 118 h 10000"/>
              <a:gd name="connsiteX109" fmla="*/ 3529 w 10000"/>
              <a:gd name="connsiteY109" fmla="*/ 87 h 10000"/>
              <a:gd name="connsiteX110" fmla="*/ 3556 w 10000"/>
              <a:gd name="connsiteY110" fmla="*/ 68 h 10000"/>
              <a:gd name="connsiteX111" fmla="*/ 3587 w 10000"/>
              <a:gd name="connsiteY111" fmla="*/ 43 h 10000"/>
              <a:gd name="connsiteX112" fmla="*/ 3614 w 10000"/>
              <a:gd name="connsiteY112" fmla="*/ 31 h 10000"/>
              <a:gd name="connsiteX113" fmla="*/ 3641 w 10000"/>
              <a:gd name="connsiteY113" fmla="*/ 19 h 10000"/>
              <a:gd name="connsiteX114" fmla="*/ 3673 w 10000"/>
              <a:gd name="connsiteY114" fmla="*/ 6 h 10000"/>
              <a:gd name="connsiteX115" fmla="*/ 3700 w 10000"/>
              <a:gd name="connsiteY115" fmla="*/ 6 h 10000"/>
              <a:gd name="connsiteX116" fmla="*/ 3731 w 10000"/>
              <a:gd name="connsiteY116" fmla="*/ 0 h 10000"/>
              <a:gd name="connsiteX117" fmla="*/ 3758 w 10000"/>
              <a:gd name="connsiteY117" fmla="*/ 0 h 10000"/>
              <a:gd name="connsiteX118" fmla="*/ 3785 w 10000"/>
              <a:gd name="connsiteY118" fmla="*/ 6 h 10000"/>
              <a:gd name="connsiteX119" fmla="*/ 3817 w 10000"/>
              <a:gd name="connsiteY119" fmla="*/ 12 h 10000"/>
              <a:gd name="connsiteX120" fmla="*/ 3844 w 10000"/>
              <a:gd name="connsiteY120" fmla="*/ 19 h 10000"/>
              <a:gd name="connsiteX121" fmla="*/ 3876 w 10000"/>
              <a:gd name="connsiteY121" fmla="*/ 31 h 10000"/>
              <a:gd name="connsiteX122" fmla="*/ 3903 w 10000"/>
              <a:gd name="connsiteY122" fmla="*/ 43 h 10000"/>
              <a:gd name="connsiteX123" fmla="*/ 3930 w 10000"/>
              <a:gd name="connsiteY123" fmla="*/ 62 h 10000"/>
              <a:gd name="connsiteX124" fmla="*/ 3957 w 10000"/>
              <a:gd name="connsiteY124" fmla="*/ 81 h 10000"/>
              <a:gd name="connsiteX125" fmla="*/ 3988 w 10000"/>
              <a:gd name="connsiteY125" fmla="*/ 106 h 10000"/>
              <a:gd name="connsiteX126" fmla="*/ 4015 w 10000"/>
              <a:gd name="connsiteY126" fmla="*/ 130 h 10000"/>
              <a:gd name="connsiteX127" fmla="*/ 4047 w 10000"/>
              <a:gd name="connsiteY127" fmla="*/ 155 h 10000"/>
              <a:gd name="connsiteX128" fmla="*/ 4074 w 10000"/>
              <a:gd name="connsiteY128" fmla="*/ 186 h 10000"/>
              <a:gd name="connsiteX129" fmla="*/ 4101 w 10000"/>
              <a:gd name="connsiteY129" fmla="*/ 217 h 10000"/>
              <a:gd name="connsiteX130" fmla="*/ 4132 w 10000"/>
              <a:gd name="connsiteY130" fmla="*/ 255 h 10000"/>
              <a:gd name="connsiteX131" fmla="*/ 4160 w 10000"/>
              <a:gd name="connsiteY131" fmla="*/ 292 h 10000"/>
              <a:gd name="connsiteX132" fmla="*/ 4191 w 10000"/>
              <a:gd name="connsiteY132" fmla="*/ 329 h 10000"/>
              <a:gd name="connsiteX133" fmla="*/ 4218 w 10000"/>
              <a:gd name="connsiteY133" fmla="*/ 373 h 10000"/>
              <a:gd name="connsiteX134" fmla="*/ 4245 w 10000"/>
              <a:gd name="connsiteY134" fmla="*/ 422 h 10000"/>
              <a:gd name="connsiteX135" fmla="*/ 4277 w 10000"/>
              <a:gd name="connsiteY135" fmla="*/ 466 h 10000"/>
              <a:gd name="connsiteX136" fmla="*/ 4304 w 10000"/>
              <a:gd name="connsiteY136" fmla="*/ 522 h 10000"/>
              <a:gd name="connsiteX137" fmla="*/ 4335 w 10000"/>
              <a:gd name="connsiteY137" fmla="*/ 571 h 10000"/>
              <a:gd name="connsiteX138" fmla="*/ 4362 w 10000"/>
              <a:gd name="connsiteY138" fmla="*/ 634 h 10000"/>
              <a:gd name="connsiteX139" fmla="*/ 4389 w 10000"/>
              <a:gd name="connsiteY139" fmla="*/ 689 h 10000"/>
              <a:gd name="connsiteX140" fmla="*/ 4421 w 10000"/>
              <a:gd name="connsiteY140" fmla="*/ 752 h 10000"/>
              <a:gd name="connsiteX141" fmla="*/ 4448 w 10000"/>
              <a:gd name="connsiteY141" fmla="*/ 820 h 10000"/>
              <a:gd name="connsiteX142" fmla="*/ 4475 w 10000"/>
              <a:gd name="connsiteY142" fmla="*/ 888 h 10000"/>
              <a:gd name="connsiteX143" fmla="*/ 4507 w 10000"/>
              <a:gd name="connsiteY143" fmla="*/ 957 h 10000"/>
              <a:gd name="connsiteX144" fmla="*/ 4534 w 10000"/>
              <a:gd name="connsiteY144" fmla="*/ 1037 h 10000"/>
              <a:gd name="connsiteX145" fmla="*/ 4565 w 10000"/>
              <a:gd name="connsiteY145" fmla="*/ 1118 h 10000"/>
              <a:gd name="connsiteX146" fmla="*/ 4592 w 10000"/>
              <a:gd name="connsiteY146" fmla="*/ 1199 h 10000"/>
              <a:gd name="connsiteX147" fmla="*/ 4619 w 10000"/>
              <a:gd name="connsiteY147" fmla="*/ 1286 h 10000"/>
              <a:gd name="connsiteX148" fmla="*/ 4651 w 10000"/>
              <a:gd name="connsiteY148" fmla="*/ 1373 h 10000"/>
              <a:gd name="connsiteX149" fmla="*/ 4678 w 10000"/>
              <a:gd name="connsiteY149" fmla="*/ 1472 h 10000"/>
              <a:gd name="connsiteX150" fmla="*/ 4709 w 10000"/>
              <a:gd name="connsiteY150" fmla="*/ 1565 h 10000"/>
              <a:gd name="connsiteX151" fmla="*/ 4736 w 10000"/>
              <a:gd name="connsiteY151" fmla="*/ 1671 h 10000"/>
              <a:gd name="connsiteX152" fmla="*/ 4763 w 10000"/>
              <a:gd name="connsiteY152" fmla="*/ 1776 h 10000"/>
              <a:gd name="connsiteX153" fmla="*/ 4795 w 10000"/>
              <a:gd name="connsiteY153" fmla="*/ 1894 h 10000"/>
              <a:gd name="connsiteX154" fmla="*/ 4822 w 10000"/>
              <a:gd name="connsiteY154" fmla="*/ 2012 h 10000"/>
              <a:gd name="connsiteX155" fmla="*/ 4854 w 10000"/>
              <a:gd name="connsiteY155" fmla="*/ 2137 h 10000"/>
              <a:gd name="connsiteX156" fmla="*/ 4881 w 10000"/>
              <a:gd name="connsiteY156" fmla="*/ 2267 h 10000"/>
              <a:gd name="connsiteX157" fmla="*/ 4908 w 10000"/>
              <a:gd name="connsiteY157" fmla="*/ 2404 h 10000"/>
              <a:gd name="connsiteX158" fmla="*/ 4935 w 10000"/>
              <a:gd name="connsiteY158" fmla="*/ 2553 h 10000"/>
              <a:gd name="connsiteX159" fmla="*/ 4966 w 10000"/>
              <a:gd name="connsiteY159" fmla="*/ 2708 h 10000"/>
              <a:gd name="connsiteX160" fmla="*/ 4993 w 10000"/>
              <a:gd name="connsiteY160" fmla="*/ 2870 h 10000"/>
              <a:gd name="connsiteX161" fmla="*/ 5025 w 10000"/>
              <a:gd name="connsiteY161" fmla="*/ 3043 h 10000"/>
              <a:gd name="connsiteX162" fmla="*/ 5052 w 10000"/>
              <a:gd name="connsiteY162" fmla="*/ 3230 h 10000"/>
              <a:gd name="connsiteX163" fmla="*/ 5079 w 10000"/>
              <a:gd name="connsiteY163" fmla="*/ 3429 h 10000"/>
              <a:gd name="connsiteX164" fmla="*/ 5110 w 10000"/>
              <a:gd name="connsiteY164" fmla="*/ 3646 h 10000"/>
              <a:gd name="connsiteX165" fmla="*/ 5137 w 10000"/>
              <a:gd name="connsiteY165" fmla="*/ 3882 h 10000"/>
              <a:gd name="connsiteX166" fmla="*/ 5169 w 10000"/>
              <a:gd name="connsiteY166" fmla="*/ 4143 h 10000"/>
              <a:gd name="connsiteX167" fmla="*/ 5196 w 10000"/>
              <a:gd name="connsiteY167" fmla="*/ 4441 h 10000"/>
              <a:gd name="connsiteX168" fmla="*/ 5223 w 10000"/>
              <a:gd name="connsiteY168" fmla="*/ 4789 h 10000"/>
              <a:gd name="connsiteX169" fmla="*/ 5255 w 10000"/>
              <a:gd name="connsiteY169" fmla="*/ 5205 h 10000"/>
              <a:gd name="connsiteX170" fmla="*/ 5282 w 10000"/>
              <a:gd name="connsiteY170" fmla="*/ 5758 h 10000"/>
              <a:gd name="connsiteX171" fmla="*/ 5313 w 10000"/>
              <a:gd name="connsiteY171" fmla="*/ 6671 h 10000"/>
              <a:gd name="connsiteX172" fmla="*/ 5340 w 10000"/>
              <a:gd name="connsiteY172" fmla="*/ 7776 h 10000"/>
              <a:gd name="connsiteX173" fmla="*/ 5367 w 10000"/>
              <a:gd name="connsiteY173" fmla="*/ 6565 h 10000"/>
              <a:gd name="connsiteX174" fmla="*/ 5399 w 10000"/>
              <a:gd name="connsiteY174" fmla="*/ 6255 h 10000"/>
              <a:gd name="connsiteX175" fmla="*/ 5426 w 10000"/>
              <a:gd name="connsiteY175" fmla="*/ 6155 h 10000"/>
              <a:gd name="connsiteX176" fmla="*/ 5453 w 10000"/>
              <a:gd name="connsiteY176" fmla="*/ 6180 h 10000"/>
              <a:gd name="connsiteX177" fmla="*/ 5484 w 10000"/>
              <a:gd name="connsiteY177" fmla="*/ 6286 h 10000"/>
              <a:gd name="connsiteX178" fmla="*/ 5511 w 10000"/>
              <a:gd name="connsiteY178" fmla="*/ 6484 h 10000"/>
              <a:gd name="connsiteX179" fmla="*/ 5539 w 10000"/>
              <a:gd name="connsiteY179" fmla="*/ 6801 h 10000"/>
              <a:gd name="connsiteX180" fmla="*/ 5570 w 10000"/>
              <a:gd name="connsiteY180" fmla="*/ 7373 h 10000"/>
              <a:gd name="connsiteX181" fmla="*/ 5597 w 10000"/>
              <a:gd name="connsiteY181" fmla="*/ 9447 h 10000"/>
              <a:gd name="connsiteX182" fmla="*/ 5629 w 10000"/>
              <a:gd name="connsiteY182" fmla="*/ 7621 h 10000"/>
              <a:gd name="connsiteX183" fmla="*/ 5656 w 10000"/>
              <a:gd name="connsiteY183" fmla="*/ 7012 h 10000"/>
              <a:gd name="connsiteX184" fmla="*/ 5683 w 10000"/>
              <a:gd name="connsiteY184" fmla="*/ 6708 h 10000"/>
              <a:gd name="connsiteX185" fmla="*/ 5714 w 10000"/>
              <a:gd name="connsiteY185" fmla="*/ 6534 h 10000"/>
              <a:gd name="connsiteX186" fmla="*/ 5741 w 10000"/>
              <a:gd name="connsiteY186" fmla="*/ 6429 h 10000"/>
              <a:gd name="connsiteX187" fmla="*/ 5773 w 10000"/>
              <a:gd name="connsiteY187" fmla="*/ 6385 h 10000"/>
              <a:gd name="connsiteX188" fmla="*/ 5800 w 10000"/>
              <a:gd name="connsiteY188" fmla="*/ 6385 h 10000"/>
              <a:gd name="connsiteX189" fmla="*/ 5827 w 10000"/>
              <a:gd name="connsiteY189" fmla="*/ 6429 h 10000"/>
              <a:gd name="connsiteX190" fmla="*/ 5858 w 10000"/>
              <a:gd name="connsiteY190" fmla="*/ 6516 h 10000"/>
              <a:gd name="connsiteX191" fmla="*/ 5886 w 10000"/>
              <a:gd name="connsiteY191" fmla="*/ 6646 h 10000"/>
              <a:gd name="connsiteX192" fmla="*/ 5913 w 10000"/>
              <a:gd name="connsiteY192" fmla="*/ 6845 h 10000"/>
              <a:gd name="connsiteX193" fmla="*/ 5944 w 10000"/>
              <a:gd name="connsiteY193" fmla="*/ 7149 h 10000"/>
              <a:gd name="connsiteX194" fmla="*/ 5971 w 10000"/>
              <a:gd name="connsiteY194" fmla="*/ 7658 h 10000"/>
              <a:gd name="connsiteX195" fmla="*/ 6003 w 10000"/>
              <a:gd name="connsiteY195" fmla="*/ 9093 h 10000"/>
              <a:gd name="connsiteX196" fmla="*/ 6030 w 10000"/>
              <a:gd name="connsiteY196" fmla="*/ 8106 h 10000"/>
              <a:gd name="connsiteX197" fmla="*/ 6057 w 10000"/>
              <a:gd name="connsiteY197" fmla="*/ 7385 h 10000"/>
              <a:gd name="connsiteX198" fmla="*/ 6088 w 10000"/>
              <a:gd name="connsiteY198" fmla="*/ 7019 h 10000"/>
              <a:gd name="connsiteX199" fmla="*/ 6115 w 10000"/>
              <a:gd name="connsiteY199" fmla="*/ 6789 h 10000"/>
              <a:gd name="connsiteX200" fmla="*/ 6147 w 10000"/>
              <a:gd name="connsiteY200" fmla="*/ 6634 h 10000"/>
              <a:gd name="connsiteX201" fmla="*/ 6174 w 10000"/>
              <a:gd name="connsiteY201" fmla="*/ 6534 h 10000"/>
              <a:gd name="connsiteX202" fmla="*/ 6201 w 10000"/>
              <a:gd name="connsiteY202" fmla="*/ 6472 h 10000"/>
              <a:gd name="connsiteX203" fmla="*/ 6233 w 10000"/>
              <a:gd name="connsiteY203" fmla="*/ 6441 h 10000"/>
              <a:gd name="connsiteX204" fmla="*/ 6260 w 10000"/>
              <a:gd name="connsiteY204" fmla="*/ 6435 h 10000"/>
              <a:gd name="connsiteX205" fmla="*/ 6291 w 10000"/>
              <a:gd name="connsiteY205" fmla="*/ 6460 h 10000"/>
              <a:gd name="connsiteX206" fmla="*/ 6318 w 10000"/>
              <a:gd name="connsiteY206" fmla="*/ 6516 h 10000"/>
              <a:gd name="connsiteX207" fmla="*/ 6345 w 10000"/>
              <a:gd name="connsiteY207" fmla="*/ 6609 h 10000"/>
              <a:gd name="connsiteX208" fmla="*/ 6372 w 10000"/>
              <a:gd name="connsiteY208" fmla="*/ 6733 h 10000"/>
              <a:gd name="connsiteX209" fmla="*/ 6404 w 10000"/>
              <a:gd name="connsiteY209" fmla="*/ 6919 h 10000"/>
              <a:gd name="connsiteX210" fmla="*/ 6431 w 10000"/>
              <a:gd name="connsiteY210" fmla="*/ 7186 h 10000"/>
              <a:gd name="connsiteX211" fmla="*/ 6462 w 10000"/>
              <a:gd name="connsiteY211" fmla="*/ 7596 h 10000"/>
              <a:gd name="connsiteX212" fmla="*/ 6489 w 10000"/>
              <a:gd name="connsiteY212" fmla="*/ 8466 h 10000"/>
              <a:gd name="connsiteX213" fmla="*/ 6516 w 10000"/>
              <a:gd name="connsiteY213" fmla="*/ 8801 h 10000"/>
              <a:gd name="connsiteX214" fmla="*/ 6548 w 10000"/>
              <a:gd name="connsiteY214" fmla="*/ 7714 h 10000"/>
              <a:gd name="connsiteX215" fmla="*/ 6575 w 10000"/>
              <a:gd name="connsiteY215" fmla="*/ 7261 h 10000"/>
              <a:gd name="connsiteX216" fmla="*/ 6607 w 10000"/>
              <a:gd name="connsiteY216" fmla="*/ 6981 h 10000"/>
              <a:gd name="connsiteX217" fmla="*/ 6634 w 10000"/>
              <a:gd name="connsiteY217" fmla="*/ 6795 h 10000"/>
              <a:gd name="connsiteX218" fmla="*/ 6661 w 10000"/>
              <a:gd name="connsiteY218" fmla="*/ 6658 h 10000"/>
              <a:gd name="connsiteX219" fmla="*/ 6692 w 10000"/>
              <a:gd name="connsiteY219" fmla="*/ 6559 h 10000"/>
              <a:gd name="connsiteX220" fmla="*/ 6719 w 10000"/>
              <a:gd name="connsiteY220" fmla="*/ 6497 h 10000"/>
              <a:gd name="connsiteX221" fmla="*/ 6751 w 10000"/>
              <a:gd name="connsiteY221" fmla="*/ 6460 h 10000"/>
              <a:gd name="connsiteX222" fmla="*/ 6778 w 10000"/>
              <a:gd name="connsiteY222" fmla="*/ 6453 h 10000"/>
              <a:gd name="connsiteX223" fmla="*/ 6805 w 10000"/>
              <a:gd name="connsiteY223" fmla="*/ 6460 h 10000"/>
              <a:gd name="connsiteX224" fmla="*/ 6836 w 10000"/>
              <a:gd name="connsiteY224" fmla="*/ 6503 h 10000"/>
              <a:gd name="connsiteX225" fmla="*/ 6863 w 10000"/>
              <a:gd name="connsiteY225" fmla="*/ 6565 h 10000"/>
              <a:gd name="connsiteX226" fmla="*/ 6890 w 10000"/>
              <a:gd name="connsiteY226" fmla="*/ 6658 h 10000"/>
              <a:gd name="connsiteX227" fmla="*/ 6922 w 10000"/>
              <a:gd name="connsiteY227" fmla="*/ 6789 h 10000"/>
              <a:gd name="connsiteX228" fmla="*/ 6949 w 10000"/>
              <a:gd name="connsiteY228" fmla="*/ 6975 h 10000"/>
              <a:gd name="connsiteX229" fmla="*/ 6981 w 10000"/>
              <a:gd name="connsiteY229" fmla="*/ 7236 h 10000"/>
              <a:gd name="connsiteX230" fmla="*/ 7008 w 10000"/>
              <a:gd name="connsiteY230" fmla="*/ 7634 h 10000"/>
              <a:gd name="connsiteX231" fmla="*/ 7035 w 10000"/>
              <a:gd name="connsiteY231" fmla="*/ 8460 h 10000"/>
              <a:gd name="connsiteX232" fmla="*/ 7066 w 10000"/>
              <a:gd name="connsiteY232" fmla="*/ 8969 h 10000"/>
              <a:gd name="connsiteX233" fmla="*/ 7093 w 10000"/>
              <a:gd name="connsiteY233" fmla="*/ 7801 h 10000"/>
              <a:gd name="connsiteX234" fmla="*/ 7125 w 10000"/>
              <a:gd name="connsiteY234" fmla="*/ 7329 h 10000"/>
              <a:gd name="connsiteX235" fmla="*/ 7152 w 10000"/>
              <a:gd name="connsiteY235" fmla="*/ 7037 h 10000"/>
              <a:gd name="connsiteX236" fmla="*/ 7179 w 10000"/>
              <a:gd name="connsiteY236" fmla="*/ 6839 h 10000"/>
              <a:gd name="connsiteX237" fmla="*/ 7210 w 10000"/>
              <a:gd name="connsiteY237" fmla="*/ 6696 h 10000"/>
              <a:gd name="connsiteX238" fmla="*/ 7237 w 10000"/>
              <a:gd name="connsiteY238" fmla="*/ 6590 h 10000"/>
              <a:gd name="connsiteX239" fmla="*/ 7269 w 10000"/>
              <a:gd name="connsiteY239" fmla="*/ 6516 h 10000"/>
              <a:gd name="connsiteX240" fmla="*/ 7296 w 10000"/>
              <a:gd name="connsiteY240" fmla="*/ 6472 h 10000"/>
              <a:gd name="connsiteX241" fmla="*/ 7323 w 10000"/>
              <a:gd name="connsiteY241" fmla="*/ 6447 h 10000"/>
              <a:gd name="connsiteX242" fmla="*/ 7350 w 10000"/>
              <a:gd name="connsiteY242" fmla="*/ 6447 h 10000"/>
              <a:gd name="connsiteX243" fmla="*/ 7382 w 10000"/>
              <a:gd name="connsiteY243" fmla="*/ 6466 h 10000"/>
              <a:gd name="connsiteX244" fmla="*/ 7409 w 10000"/>
              <a:gd name="connsiteY244" fmla="*/ 6509 h 10000"/>
              <a:gd name="connsiteX245" fmla="*/ 7440 w 10000"/>
              <a:gd name="connsiteY245" fmla="*/ 6578 h 10000"/>
              <a:gd name="connsiteX246" fmla="*/ 7467 w 10000"/>
              <a:gd name="connsiteY246" fmla="*/ 6677 h 10000"/>
              <a:gd name="connsiteX247" fmla="*/ 7494 w 10000"/>
              <a:gd name="connsiteY247" fmla="*/ 6814 h 10000"/>
              <a:gd name="connsiteX248" fmla="*/ 7526 w 10000"/>
              <a:gd name="connsiteY248" fmla="*/ 7006 h 10000"/>
              <a:gd name="connsiteX249" fmla="*/ 7553 w 10000"/>
              <a:gd name="connsiteY249" fmla="*/ 7273 h 10000"/>
              <a:gd name="connsiteX250" fmla="*/ 7584 w 10000"/>
              <a:gd name="connsiteY250" fmla="*/ 7696 h 10000"/>
              <a:gd name="connsiteX251" fmla="*/ 7612 w 10000"/>
              <a:gd name="connsiteY251" fmla="*/ 8584 h 10000"/>
              <a:gd name="connsiteX252" fmla="*/ 7639 w 10000"/>
              <a:gd name="connsiteY252" fmla="*/ 8814 h 10000"/>
              <a:gd name="connsiteX253" fmla="*/ 7670 w 10000"/>
              <a:gd name="connsiteY253" fmla="*/ 7770 h 10000"/>
              <a:gd name="connsiteX254" fmla="*/ 7697 w 10000"/>
              <a:gd name="connsiteY254" fmla="*/ 7317 h 10000"/>
              <a:gd name="connsiteX255" fmla="*/ 7729 w 10000"/>
              <a:gd name="connsiteY255" fmla="*/ 7031 h 10000"/>
              <a:gd name="connsiteX256" fmla="*/ 7756 w 10000"/>
              <a:gd name="connsiteY256" fmla="*/ 6839 h 10000"/>
              <a:gd name="connsiteX257" fmla="*/ 7783 w 10000"/>
              <a:gd name="connsiteY257" fmla="*/ 6696 h 10000"/>
              <a:gd name="connsiteX258" fmla="*/ 7810 w 10000"/>
              <a:gd name="connsiteY258" fmla="*/ 6590 h 10000"/>
              <a:gd name="connsiteX259" fmla="*/ 7841 w 10000"/>
              <a:gd name="connsiteY259" fmla="*/ 6522 h 10000"/>
              <a:gd name="connsiteX260" fmla="*/ 7868 w 10000"/>
              <a:gd name="connsiteY260" fmla="*/ 6472 h 10000"/>
              <a:gd name="connsiteX261" fmla="*/ 7900 w 10000"/>
              <a:gd name="connsiteY261" fmla="*/ 6447 h 10000"/>
              <a:gd name="connsiteX262" fmla="*/ 7927 w 10000"/>
              <a:gd name="connsiteY262" fmla="*/ 6447 h 10000"/>
              <a:gd name="connsiteX263" fmla="*/ 7954 w 10000"/>
              <a:gd name="connsiteY263" fmla="*/ 6466 h 10000"/>
              <a:gd name="connsiteX264" fmla="*/ 7986 w 10000"/>
              <a:gd name="connsiteY264" fmla="*/ 6509 h 10000"/>
              <a:gd name="connsiteX265" fmla="*/ 8013 w 10000"/>
              <a:gd name="connsiteY265" fmla="*/ 6578 h 10000"/>
              <a:gd name="connsiteX266" fmla="*/ 8044 w 10000"/>
              <a:gd name="connsiteY266" fmla="*/ 6683 h 10000"/>
              <a:gd name="connsiteX267" fmla="*/ 8071 w 10000"/>
              <a:gd name="connsiteY267" fmla="*/ 6820 h 10000"/>
              <a:gd name="connsiteX268" fmla="*/ 8098 w 10000"/>
              <a:gd name="connsiteY268" fmla="*/ 7006 h 10000"/>
              <a:gd name="connsiteX269" fmla="*/ 8130 w 10000"/>
              <a:gd name="connsiteY269" fmla="*/ 7280 h 10000"/>
              <a:gd name="connsiteX270" fmla="*/ 8157 w 10000"/>
              <a:gd name="connsiteY270" fmla="*/ 7714 h 10000"/>
              <a:gd name="connsiteX271" fmla="*/ 8188 w 10000"/>
              <a:gd name="connsiteY271" fmla="*/ 8671 h 10000"/>
              <a:gd name="connsiteX272" fmla="*/ 8215 w 10000"/>
              <a:gd name="connsiteY272" fmla="*/ 8696 h 10000"/>
              <a:gd name="connsiteX273" fmla="*/ 8242 w 10000"/>
              <a:gd name="connsiteY273" fmla="*/ 7720 h 10000"/>
              <a:gd name="connsiteX274" fmla="*/ 8274 w 10000"/>
              <a:gd name="connsiteY274" fmla="*/ 7286 h 10000"/>
              <a:gd name="connsiteX275" fmla="*/ 8301 w 10000"/>
              <a:gd name="connsiteY275" fmla="*/ 7006 h 10000"/>
              <a:gd name="connsiteX276" fmla="*/ 8328 w 10000"/>
              <a:gd name="connsiteY276" fmla="*/ 6820 h 10000"/>
              <a:gd name="connsiteX277" fmla="*/ 8360 w 10000"/>
              <a:gd name="connsiteY277" fmla="*/ 6683 h 10000"/>
              <a:gd name="connsiteX278" fmla="*/ 8387 w 10000"/>
              <a:gd name="connsiteY278" fmla="*/ 6584 h 10000"/>
              <a:gd name="connsiteX279" fmla="*/ 8418 w 10000"/>
              <a:gd name="connsiteY279" fmla="*/ 6516 h 10000"/>
              <a:gd name="connsiteX280" fmla="*/ 8445 w 10000"/>
              <a:gd name="connsiteY280" fmla="*/ 6472 h 10000"/>
              <a:gd name="connsiteX281" fmla="*/ 8472 w 10000"/>
              <a:gd name="connsiteY281" fmla="*/ 6453 h 10000"/>
              <a:gd name="connsiteX282" fmla="*/ 8504 w 10000"/>
              <a:gd name="connsiteY282" fmla="*/ 6460 h 10000"/>
              <a:gd name="connsiteX283" fmla="*/ 8531 w 10000"/>
              <a:gd name="connsiteY283" fmla="*/ 6491 h 10000"/>
              <a:gd name="connsiteX284" fmla="*/ 8562 w 10000"/>
              <a:gd name="connsiteY284" fmla="*/ 6553 h 10000"/>
              <a:gd name="connsiteX285" fmla="*/ 8589 w 10000"/>
              <a:gd name="connsiteY285" fmla="*/ 6640 h 10000"/>
              <a:gd name="connsiteX286" fmla="*/ 8616 w 10000"/>
              <a:gd name="connsiteY286" fmla="*/ 6770 h 10000"/>
              <a:gd name="connsiteX287" fmla="*/ 8648 w 10000"/>
              <a:gd name="connsiteY287" fmla="*/ 6944 h 10000"/>
              <a:gd name="connsiteX288" fmla="*/ 8675 w 10000"/>
              <a:gd name="connsiteY288" fmla="*/ 7205 h 10000"/>
              <a:gd name="connsiteX289" fmla="*/ 8707 w 10000"/>
              <a:gd name="connsiteY289" fmla="*/ 7615 h 10000"/>
              <a:gd name="connsiteX290" fmla="*/ 8734 w 10000"/>
              <a:gd name="connsiteY290" fmla="*/ 8460 h 10000"/>
              <a:gd name="connsiteX291" fmla="*/ 8761 w 10000"/>
              <a:gd name="connsiteY291" fmla="*/ 8839 h 10000"/>
              <a:gd name="connsiteX292" fmla="*/ 8788 w 10000"/>
              <a:gd name="connsiteY292" fmla="*/ 7733 h 10000"/>
              <a:gd name="connsiteX293" fmla="*/ 8819 w 10000"/>
              <a:gd name="connsiteY293" fmla="*/ 7267 h 10000"/>
              <a:gd name="connsiteX294" fmla="*/ 8851 w 10000"/>
              <a:gd name="connsiteY294" fmla="*/ 6981 h 10000"/>
              <a:gd name="connsiteX295" fmla="*/ 8878 w 10000"/>
              <a:gd name="connsiteY295" fmla="*/ 6783 h 10000"/>
              <a:gd name="connsiteX296" fmla="*/ 8905 w 10000"/>
              <a:gd name="connsiteY296" fmla="*/ 6646 h 10000"/>
              <a:gd name="connsiteX297" fmla="*/ 8932 w 10000"/>
              <a:gd name="connsiteY297" fmla="*/ 6547 h 10000"/>
              <a:gd name="connsiteX298" fmla="*/ 8963 w 10000"/>
              <a:gd name="connsiteY298" fmla="*/ 6484 h 10000"/>
              <a:gd name="connsiteX299" fmla="*/ 8991 w 10000"/>
              <a:gd name="connsiteY299" fmla="*/ 6453 h 10000"/>
              <a:gd name="connsiteX300" fmla="*/ 9022 w 10000"/>
              <a:gd name="connsiteY300" fmla="*/ 6447 h 10000"/>
              <a:gd name="connsiteX301" fmla="*/ 9049 w 10000"/>
              <a:gd name="connsiteY301" fmla="*/ 6472 h 10000"/>
              <a:gd name="connsiteX302" fmla="*/ 9076 w 10000"/>
              <a:gd name="connsiteY302" fmla="*/ 6528 h 10000"/>
              <a:gd name="connsiteX303" fmla="*/ 9108 w 10000"/>
              <a:gd name="connsiteY303" fmla="*/ 6621 h 10000"/>
              <a:gd name="connsiteX304" fmla="*/ 9135 w 10000"/>
              <a:gd name="connsiteY304" fmla="*/ 6758 h 10000"/>
              <a:gd name="connsiteX305" fmla="*/ 9166 w 10000"/>
              <a:gd name="connsiteY305" fmla="*/ 6957 h 10000"/>
              <a:gd name="connsiteX306" fmla="*/ 9193 w 10000"/>
              <a:gd name="connsiteY306" fmla="*/ 7267 h 10000"/>
              <a:gd name="connsiteX307" fmla="*/ 9220 w 10000"/>
              <a:gd name="connsiteY307" fmla="*/ 7814 h 10000"/>
              <a:gd name="connsiteX308" fmla="*/ 9252 w 10000"/>
              <a:gd name="connsiteY308" fmla="*/ 9863 h 10000"/>
              <a:gd name="connsiteX309" fmla="*/ 9279 w 10000"/>
              <a:gd name="connsiteY309" fmla="*/ 7988 h 10000"/>
              <a:gd name="connsiteX310" fmla="*/ 9306 w 10000"/>
              <a:gd name="connsiteY310" fmla="*/ 7335 h 10000"/>
              <a:gd name="connsiteX311" fmla="*/ 9338 w 10000"/>
              <a:gd name="connsiteY311" fmla="*/ 6988 h 10000"/>
              <a:gd name="connsiteX312" fmla="*/ 9365 w 10000"/>
              <a:gd name="connsiteY312" fmla="*/ 6758 h 10000"/>
              <a:gd name="connsiteX313" fmla="*/ 9396 w 10000"/>
              <a:gd name="connsiteY313" fmla="*/ 6602 h 10000"/>
              <a:gd name="connsiteX314" fmla="*/ 9423 w 10000"/>
              <a:gd name="connsiteY314" fmla="*/ 6503 h 10000"/>
              <a:gd name="connsiteX315" fmla="*/ 9450 w 10000"/>
              <a:gd name="connsiteY315" fmla="*/ 6447 h 10000"/>
              <a:gd name="connsiteX316" fmla="*/ 9482 w 10000"/>
              <a:gd name="connsiteY316" fmla="*/ 6435 h 10000"/>
              <a:gd name="connsiteX317" fmla="*/ 9509 w 10000"/>
              <a:gd name="connsiteY317" fmla="*/ 6460 h 10000"/>
              <a:gd name="connsiteX318" fmla="*/ 9540 w 10000"/>
              <a:gd name="connsiteY318" fmla="*/ 6534 h 10000"/>
              <a:gd name="connsiteX319" fmla="*/ 9567 w 10000"/>
              <a:gd name="connsiteY319" fmla="*/ 6665 h 10000"/>
              <a:gd name="connsiteX320" fmla="*/ 9594 w 10000"/>
              <a:gd name="connsiteY320" fmla="*/ 6882 h 10000"/>
              <a:gd name="connsiteX321" fmla="*/ 9626 w 10000"/>
              <a:gd name="connsiteY321" fmla="*/ 7242 h 10000"/>
              <a:gd name="connsiteX322" fmla="*/ 9653 w 10000"/>
              <a:gd name="connsiteY322" fmla="*/ 7981 h 10000"/>
              <a:gd name="connsiteX323" fmla="*/ 9680 w 10000"/>
              <a:gd name="connsiteY323" fmla="*/ 8820 h 10000"/>
              <a:gd name="connsiteX324" fmla="*/ 9712 w 10000"/>
              <a:gd name="connsiteY324" fmla="*/ 7484 h 10000"/>
              <a:gd name="connsiteX325" fmla="*/ 9739 w 10000"/>
              <a:gd name="connsiteY325" fmla="*/ 7012 h 10000"/>
              <a:gd name="connsiteX326" fmla="*/ 9766 w 10000"/>
              <a:gd name="connsiteY326" fmla="*/ 6758 h 10000"/>
              <a:gd name="connsiteX327" fmla="*/ 9797 w 10000"/>
              <a:gd name="connsiteY327" fmla="*/ 6615 h 10000"/>
              <a:gd name="connsiteX328" fmla="*/ 9824 w 10000"/>
              <a:gd name="connsiteY328" fmla="*/ 6559 h 10000"/>
              <a:gd name="connsiteX329" fmla="*/ 9856 w 10000"/>
              <a:gd name="connsiteY329" fmla="*/ 6590 h 10000"/>
              <a:gd name="connsiteX330" fmla="*/ 9883 w 10000"/>
              <a:gd name="connsiteY330" fmla="*/ 6708 h 10000"/>
              <a:gd name="connsiteX331" fmla="*/ 9910 w 10000"/>
              <a:gd name="connsiteY331" fmla="*/ 6950 h 10000"/>
              <a:gd name="connsiteX332" fmla="*/ 9941 w 10000"/>
              <a:gd name="connsiteY332" fmla="*/ 7404 h 10000"/>
              <a:gd name="connsiteX333" fmla="*/ 9968 w 10000"/>
              <a:gd name="connsiteY333" fmla="*/ 8516 h 10000"/>
              <a:gd name="connsiteX334" fmla="*/ 10000 w 10000"/>
              <a:gd name="connsiteY33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2808 w 10000"/>
              <a:gd name="connsiteY98" fmla="*/ 683 h 10000"/>
              <a:gd name="connsiteX99" fmla="*/ 3267 w 10000"/>
              <a:gd name="connsiteY99" fmla="*/ 559 h 10000"/>
              <a:gd name="connsiteX100" fmla="*/ 3299 w 10000"/>
              <a:gd name="connsiteY100" fmla="*/ 478 h 10000"/>
              <a:gd name="connsiteX101" fmla="*/ 3326 w 10000"/>
              <a:gd name="connsiteY101" fmla="*/ 404 h 10000"/>
              <a:gd name="connsiteX102" fmla="*/ 3357 w 10000"/>
              <a:gd name="connsiteY102" fmla="*/ 335 h 10000"/>
              <a:gd name="connsiteX103" fmla="*/ 3384 w 10000"/>
              <a:gd name="connsiteY103" fmla="*/ 280 h 10000"/>
              <a:gd name="connsiteX104" fmla="*/ 3411 w 10000"/>
              <a:gd name="connsiteY104" fmla="*/ 230 h 10000"/>
              <a:gd name="connsiteX105" fmla="*/ 3443 w 10000"/>
              <a:gd name="connsiteY105" fmla="*/ 186 h 10000"/>
              <a:gd name="connsiteX106" fmla="*/ 3470 w 10000"/>
              <a:gd name="connsiteY106" fmla="*/ 149 h 10000"/>
              <a:gd name="connsiteX107" fmla="*/ 3497 w 10000"/>
              <a:gd name="connsiteY107" fmla="*/ 118 h 10000"/>
              <a:gd name="connsiteX108" fmla="*/ 3529 w 10000"/>
              <a:gd name="connsiteY108" fmla="*/ 87 h 10000"/>
              <a:gd name="connsiteX109" fmla="*/ 3556 w 10000"/>
              <a:gd name="connsiteY109" fmla="*/ 68 h 10000"/>
              <a:gd name="connsiteX110" fmla="*/ 3587 w 10000"/>
              <a:gd name="connsiteY110" fmla="*/ 43 h 10000"/>
              <a:gd name="connsiteX111" fmla="*/ 3614 w 10000"/>
              <a:gd name="connsiteY111" fmla="*/ 31 h 10000"/>
              <a:gd name="connsiteX112" fmla="*/ 3641 w 10000"/>
              <a:gd name="connsiteY112" fmla="*/ 19 h 10000"/>
              <a:gd name="connsiteX113" fmla="*/ 3673 w 10000"/>
              <a:gd name="connsiteY113" fmla="*/ 6 h 10000"/>
              <a:gd name="connsiteX114" fmla="*/ 3700 w 10000"/>
              <a:gd name="connsiteY114" fmla="*/ 6 h 10000"/>
              <a:gd name="connsiteX115" fmla="*/ 3731 w 10000"/>
              <a:gd name="connsiteY115" fmla="*/ 0 h 10000"/>
              <a:gd name="connsiteX116" fmla="*/ 3758 w 10000"/>
              <a:gd name="connsiteY116" fmla="*/ 0 h 10000"/>
              <a:gd name="connsiteX117" fmla="*/ 3785 w 10000"/>
              <a:gd name="connsiteY117" fmla="*/ 6 h 10000"/>
              <a:gd name="connsiteX118" fmla="*/ 3817 w 10000"/>
              <a:gd name="connsiteY118" fmla="*/ 12 h 10000"/>
              <a:gd name="connsiteX119" fmla="*/ 3844 w 10000"/>
              <a:gd name="connsiteY119" fmla="*/ 19 h 10000"/>
              <a:gd name="connsiteX120" fmla="*/ 3876 w 10000"/>
              <a:gd name="connsiteY120" fmla="*/ 31 h 10000"/>
              <a:gd name="connsiteX121" fmla="*/ 3903 w 10000"/>
              <a:gd name="connsiteY121" fmla="*/ 43 h 10000"/>
              <a:gd name="connsiteX122" fmla="*/ 3930 w 10000"/>
              <a:gd name="connsiteY122" fmla="*/ 62 h 10000"/>
              <a:gd name="connsiteX123" fmla="*/ 3957 w 10000"/>
              <a:gd name="connsiteY123" fmla="*/ 81 h 10000"/>
              <a:gd name="connsiteX124" fmla="*/ 3988 w 10000"/>
              <a:gd name="connsiteY124" fmla="*/ 106 h 10000"/>
              <a:gd name="connsiteX125" fmla="*/ 4015 w 10000"/>
              <a:gd name="connsiteY125" fmla="*/ 130 h 10000"/>
              <a:gd name="connsiteX126" fmla="*/ 4047 w 10000"/>
              <a:gd name="connsiteY126" fmla="*/ 155 h 10000"/>
              <a:gd name="connsiteX127" fmla="*/ 4074 w 10000"/>
              <a:gd name="connsiteY127" fmla="*/ 186 h 10000"/>
              <a:gd name="connsiteX128" fmla="*/ 4101 w 10000"/>
              <a:gd name="connsiteY128" fmla="*/ 217 h 10000"/>
              <a:gd name="connsiteX129" fmla="*/ 4132 w 10000"/>
              <a:gd name="connsiteY129" fmla="*/ 255 h 10000"/>
              <a:gd name="connsiteX130" fmla="*/ 4160 w 10000"/>
              <a:gd name="connsiteY130" fmla="*/ 292 h 10000"/>
              <a:gd name="connsiteX131" fmla="*/ 4191 w 10000"/>
              <a:gd name="connsiteY131" fmla="*/ 329 h 10000"/>
              <a:gd name="connsiteX132" fmla="*/ 4218 w 10000"/>
              <a:gd name="connsiteY132" fmla="*/ 373 h 10000"/>
              <a:gd name="connsiteX133" fmla="*/ 4245 w 10000"/>
              <a:gd name="connsiteY133" fmla="*/ 422 h 10000"/>
              <a:gd name="connsiteX134" fmla="*/ 4277 w 10000"/>
              <a:gd name="connsiteY134" fmla="*/ 466 h 10000"/>
              <a:gd name="connsiteX135" fmla="*/ 4304 w 10000"/>
              <a:gd name="connsiteY135" fmla="*/ 522 h 10000"/>
              <a:gd name="connsiteX136" fmla="*/ 4335 w 10000"/>
              <a:gd name="connsiteY136" fmla="*/ 571 h 10000"/>
              <a:gd name="connsiteX137" fmla="*/ 4362 w 10000"/>
              <a:gd name="connsiteY137" fmla="*/ 634 h 10000"/>
              <a:gd name="connsiteX138" fmla="*/ 4389 w 10000"/>
              <a:gd name="connsiteY138" fmla="*/ 689 h 10000"/>
              <a:gd name="connsiteX139" fmla="*/ 4421 w 10000"/>
              <a:gd name="connsiteY139" fmla="*/ 752 h 10000"/>
              <a:gd name="connsiteX140" fmla="*/ 4448 w 10000"/>
              <a:gd name="connsiteY140" fmla="*/ 820 h 10000"/>
              <a:gd name="connsiteX141" fmla="*/ 4475 w 10000"/>
              <a:gd name="connsiteY141" fmla="*/ 888 h 10000"/>
              <a:gd name="connsiteX142" fmla="*/ 4507 w 10000"/>
              <a:gd name="connsiteY142" fmla="*/ 957 h 10000"/>
              <a:gd name="connsiteX143" fmla="*/ 4534 w 10000"/>
              <a:gd name="connsiteY143" fmla="*/ 1037 h 10000"/>
              <a:gd name="connsiteX144" fmla="*/ 4565 w 10000"/>
              <a:gd name="connsiteY144" fmla="*/ 1118 h 10000"/>
              <a:gd name="connsiteX145" fmla="*/ 4592 w 10000"/>
              <a:gd name="connsiteY145" fmla="*/ 1199 h 10000"/>
              <a:gd name="connsiteX146" fmla="*/ 4619 w 10000"/>
              <a:gd name="connsiteY146" fmla="*/ 1286 h 10000"/>
              <a:gd name="connsiteX147" fmla="*/ 4651 w 10000"/>
              <a:gd name="connsiteY147" fmla="*/ 1373 h 10000"/>
              <a:gd name="connsiteX148" fmla="*/ 4678 w 10000"/>
              <a:gd name="connsiteY148" fmla="*/ 1472 h 10000"/>
              <a:gd name="connsiteX149" fmla="*/ 4709 w 10000"/>
              <a:gd name="connsiteY149" fmla="*/ 1565 h 10000"/>
              <a:gd name="connsiteX150" fmla="*/ 4736 w 10000"/>
              <a:gd name="connsiteY150" fmla="*/ 1671 h 10000"/>
              <a:gd name="connsiteX151" fmla="*/ 4763 w 10000"/>
              <a:gd name="connsiteY151" fmla="*/ 1776 h 10000"/>
              <a:gd name="connsiteX152" fmla="*/ 4795 w 10000"/>
              <a:gd name="connsiteY152" fmla="*/ 1894 h 10000"/>
              <a:gd name="connsiteX153" fmla="*/ 4822 w 10000"/>
              <a:gd name="connsiteY153" fmla="*/ 2012 h 10000"/>
              <a:gd name="connsiteX154" fmla="*/ 4854 w 10000"/>
              <a:gd name="connsiteY154" fmla="*/ 2137 h 10000"/>
              <a:gd name="connsiteX155" fmla="*/ 4881 w 10000"/>
              <a:gd name="connsiteY155" fmla="*/ 2267 h 10000"/>
              <a:gd name="connsiteX156" fmla="*/ 4908 w 10000"/>
              <a:gd name="connsiteY156" fmla="*/ 2404 h 10000"/>
              <a:gd name="connsiteX157" fmla="*/ 4935 w 10000"/>
              <a:gd name="connsiteY157" fmla="*/ 2553 h 10000"/>
              <a:gd name="connsiteX158" fmla="*/ 4966 w 10000"/>
              <a:gd name="connsiteY158" fmla="*/ 2708 h 10000"/>
              <a:gd name="connsiteX159" fmla="*/ 4993 w 10000"/>
              <a:gd name="connsiteY159" fmla="*/ 2870 h 10000"/>
              <a:gd name="connsiteX160" fmla="*/ 5025 w 10000"/>
              <a:gd name="connsiteY160" fmla="*/ 3043 h 10000"/>
              <a:gd name="connsiteX161" fmla="*/ 5052 w 10000"/>
              <a:gd name="connsiteY161" fmla="*/ 3230 h 10000"/>
              <a:gd name="connsiteX162" fmla="*/ 5079 w 10000"/>
              <a:gd name="connsiteY162" fmla="*/ 3429 h 10000"/>
              <a:gd name="connsiteX163" fmla="*/ 5110 w 10000"/>
              <a:gd name="connsiteY163" fmla="*/ 3646 h 10000"/>
              <a:gd name="connsiteX164" fmla="*/ 5137 w 10000"/>
              <a:gd name="connsiteY164" fmla="*/ 3882 h 10000"/>
              <a:gd name="connsiteX165" fmla="*/ 5169 w 10000"/>
              <a:gd name="connsiteY165" fmla="*/ 4143 h 10000"/>
              <a:gd name="connsiteX166" fmla="*/ 5196 w 10000"/>
              <a:gd name="connsiteY166" fmla="*/ 4441 h 10000"/>
              <a:gd name="connsiteX167" fmla="*/ 5223 w 10000"/>
              <a:gd name="connsiteY167" fmla="*/ 4789 h 10000"/>
              <a:gd name="connsiteX168" fmla="*/ 5255 w 10000"/>
              <a:gd name="connsiteY168" fmla="*/ 5205 h 10000"/>
              <a:gd name="connsiteX169" fmla="*/ 5282 w 10000"/>
              <a:gd name="connsiteY169" fmla="*/ 5758 h 10000"/>
              <a:gd name="connsiteX170" fmla="*/ 5313 w 10000"/>
              <a:gd name="connsiteY170" fmla="*/ 6671 h 10000"/>
              <a:gd name="connsiteX171" fmla="*/ 5340 w 10000"/>
              <a:gd name="connsiteY171" fmla="*/ 7776 h 10000"/>
              <a:gd name="connsiteX172" fmla="*/ 5367 w 10000"/>
              <a:gd name="connsiteY172" fmla="*/ 6565 h 10000"/>
              <a:gd name="connsiteX173" fmla="*/ 5399 w 10000"/>
              <a:gd name="connsiteY173" fmla="*/ 6255 h 10000"/>
              <a:gd name="connsiteX174" fmla="*/ 5426 w 10000"/>
              <a:gd name="connsiteY174" fmla="*/ 6155 h 10000"/>
              <a:gd name="connsiteX175" fmla="*/ 5453 w 10000"/>
              <a:gd name="connsiteY175" fmla="*/ 6180 h 10000"/>
              <a:gd name="connsiteX176" fmla="*/ 5484 w 10000"/>
              <a:gd name="connsiteY176" fmla="*/ 6286 h 10000"/>
              <a:gd name="connsiteX177" fmla="*/ 5511 w 10000"/>
              <a:gd name="connsiteY177" fmla="*/ 6484 h 10000"/>
              <a:gd name="connsiteX178" fmla="*/ 5539 w 10000"/>
              <a:gd name="connsiteY178" fmla="*/ 6801 h 10000"/>
              <a:gd name="connsiteX179" fmla="*/ 5570 w 10000"/>
              <a:gd name="connsiteY179" fmla="*/ 7373 h 10000"/>
              <a:gd name="connsiteX180" fmla="*/ 5597 w 10000"/>
              <a:gd name="connsiteY180" fmla="*/ 9447 h 10000"/>
              <a:gd name="connsiteX181" fmla="*/ 5629 w 10000"/>
              <a:gd name="connsiteY181" fmla="*/ 7621 h 10000"/>
              <a:gd name="connsiteX182" fmla="*/ 5656 w 10000"/>
              <a:gd name="connsiteY182" fmla="*/ 7012 h 10000"/>
              <a:gd name="connsiteX183" fmla="*/ 5683 w 10000"/>
              <a:gd name="connsiteY183" fmla="*/ 6708 h 10000"/>
              <a:gd name="connsiteX184" fmla="*/ 5714 w 10000"/>
              <a:gd name="connsiteY184" fmla="*/ 6534 h 10000"/>
              <a:gd name="connsiteX185" fmla="*/ 5741 w 10000"/>
              <a:gd name="connsiteY185" fmla="*/ 6429 h 10000"/>
              <a:gd name="connsiteX186" fmla="*/ 5773 w 10000"/>
              <a:gd name="connsiteY186" fmla="*/ 6385 h 10000"/>
              <a:gd name="connsiteX187" fmla="*/ 5800 w 10000"/>
              <a:gd name="connsiteY187" fmla="*/ 6385 h 10000"/>
              <a:gd name="connsiteX188" fmla="*/ 5827 w 10000"/>
              <a:gd name="connsiteY188" fmla="*/ 6429 h 10000"/>
              <a:gd name="connsiteX189" fmla="*/ 5858 w 10000"/>
              <a:gd name="connsiteY189" fmla="*/ 6516 h 10000"/>
              <a:gd name="connsiteX190" fmla="*/ 5886 w 10000"/>
              <a:gd name="connsiteY190" fmla="*/ 6646 h 10000"/>
              <a:gd name="connsiteX191" fmla="*/ 5913 w 10000"/>
              <a:gd name="connsiteY191" fmla="*/ 6845 h 10000"/>
              <a:gd name="connsiteX192" fmla="*/ 5944 w 10000"/>
              <a:gd name="connsiteY192" fmla="*/ 7149 h 10000"/>
              <a:gd name="connsiteX193" fmla="*/ 5971 w 10000"/>
              <a:gd name="connsiteY193" fmla="*/ 7658 h 10000"/>
              <a:gd name="connsiteX194" fmla="*/ 6003 w 10000"/>
              <a:gd name="connsiteY194" fmla="*/ 9093 h 10000"/>
              <a:gd name="connsiteX195" fmla="*/ 6030 w 10000"/>
              <a:gd name="connsiteY195" fmla="*/ 8106 h 10000"/>
              <a:gd name="connsiteX196" fmla="*/ 6057 w 10000"/>
              <a:gd name="connsiteY196" fmla="*/ 7385 h 10000"/>
              <a:gd name="connsiteX197" fmla="*/ 6088 w 10000"/>
              <a:gd name="connsiteY197" fmla="*/ 7019 h 10000"/>
              <a:gd name="connsiteX198" fmla="*/ 6115 w 10000"/>
              <a:gd name="connsiteY198" fmla="*/ 6789 h 10000"/>
              <a:gd name="connsiteX199" fmla="*/ 6147 w 10000"/>
              <a:gd name="connsiteY199" fmla="*/ 6634 h 10000"/>
              <a:gd name="connsiteX200" fmla="*/ 6174 w 10000"/>
              <a:gd name="connsiteY200" fmla="*/ 6534 h 10000"/>
              <a:gd name="connsiteX201" fmla="*/ 6201 w 10000"/>
              <a:gd name="connsiteY201" fmla="*/ 6472 h 10000"/>
              <a:gd name="connsiteX202" fmla="*/ 6233 w 10000"/>
              <a:gd name="connsiteY202" fmla="*/ 6441 h 10000"/>
              <a:gd name="connsiteX203" fmla="*/ 6260 w 10000"/>
              <a:gd name="connsiteY203" fmla="*/ 6435 h 10000"/>
              <a:gd name="connsiteX204" fmla="*/ 6291 w 10000"/>
              <a:gd name="connsiteY204" fmla="*/ 6460 h 10000"/>
              <a:gd name="connsiteX205" fmla="*/ 6318 w 10000"/>
              <a:gd name="connsiteY205" fmla="*/ 6516 h 10000"/>
              <a:gd name="connsiteX206" fmla="*/ 6345 w 10000"/>
              <a:gd name="connsiteY206" fmla="*/ 6609 h 10000"/>
              <a:gd name="connsiteX207" fmla="*/ 6372 w 10000"/>
              <a:gd name="connsiteY207" fmla="*/ 6733 h 10000"/>
              <a:gd name="connsiteX208" fmla="*/ 6404 w 10000"/>
              <a:gd name="connsiteY208" fmla="*/ 6919 h 10000"/>
              <a:gd name="connsiteX209" fmla="*/ 6431 w 10000"/>
              <a:gd name="connsiteY209" fmla="*/ 7186 h 10000"/>
              <a:gd name="connsiteX210" fmla="*/ 6462 w 10000"/>
              <a:gd name="connsiteY210" fmla="*/ 7596 h 10000"/>
              <a:gd name="connsiteX211" fmla="*/ 6489 w 10000"/>
              <a:gd name="connsiteY211" fmla="*/ 8466 h 10000"/>
              <a:gd name="connsiteX212" fmla="*/ 6516 w 10000"/>
              <a:gd name="connsiteY212" fmla="*/ 8801 h 10000"/>
              <a:gd name="connsiteX213" fmla="*/ 6548 w 10000"/>
              <a:gd name="connsiteY213" fmla="*/ 7714 h 10000"/>
              <a:gd name="connsiteX214" fmla="*/ 6575 w 10000"/>
              <a:gd name="connsiteY214" fmla="*/ 7261 h 10000"/>
              <a:gd name="connsiteX215" fmla="*/ 6607 w 10000"/>
              <a:gd name="connsiteY215" fmla="*/ 6981 h 10000"/>
              <a:gd name="connsiteX216" fmla="*/ 6634 w 10000"/>
              <a:gd name="connsiteY216" fmla="*/ 6795 h 10000"/>
              <a:gd name="connsiteX217" fmla="*/ 6661 w 10000"/>
              <a:gd name="connsiteY217" fmla="*/ 6658 h 10000"/>
              <a:gd name="connsiteX218" fmla="*/ 6692 w 10000"/>
              <a:gd name="connsiteY218" fmla="*/ 6559 h 10000"/>
              <a:gd name="connsiteX219" fmla="*/ 6719 w 10000"/>
              <a:gd name="connsiteY219" fmla="*/ 6497 h 10000"/>
              <a:gd name="connsiteX220" fmla="*/ 6751 w 10000"/>
              <a:gd name="connsiteY220" fmla="*/ 6460 h 10000"/>
              <a:gd name="connsiteX221" fmla="*/ 6778 w 10000"/>
              <a:gd name="connsiteY221" fmla="*/ 6453 h 10000"/>
              <a:gd name="connsiteX222" fmla="*/ 6805 w 10000"/>
              <a:gd name="connsiteY222" fmla="*/ 6460 h 10000"/>
              <a:gd name="connsiteX223" fmla="*/ 6836 w 10000"/>
              <a:gd name="connsiteY223" fmla="*/ 6503 h 10000"/>
              <a:gd name="connsiteX224" fmla="*/ 6863 w 10000"/>
              <a:gd name="connsiteY224" fmla="*/ 6565 h 10000"/>
              <a:gd name="connsiteX225" fmla="*/ 6890 w 10000"/>
              <a:gd name="connsiteY225" fmla="*/ 6658 h 10000"/>
              <a:gd name="connsiteX226" fmla="*/ 6922 w 10000"/>
              <a:gd name="connsiteY226" fmla="*/ 6789 h 10000"/>
              <a:gd name="connsiteX227" fmla="*/ 6949 w 10000"/>
              <a:gd name="connsiteY227" fmla="*/ 6975 h 10000"/>
              <a:gd name="connsiteX228" fmla="*/ 6981 w 10000"/>
              <a:gd name="connsiteY228" fmla="*/ 7236 h 10000"/>
              <a:gd name="connsiteX229" fmla="*/ 7008 w 10000"/>
              <a:gd name="connsiteY229" fmla="*/ 7634 h 10000"/>
              <a:gd name="connsiteX230" fmla="*/ 7035 w 10000"/>
              <a:gd name="connsiteY230" fmla="*/ 8460 h 10000"/>
              <a:gd name="connsiteX231" fmla="*/ 7066 w 10000"/>
              <a:gd name="connsiteY231" fmla="*/ 8969 h 10000"/>
              <a:gd name="connsiteX232" fmla="*/ 7093 w 10000"/>
              <a:gd name="connsiteY232" fmla="*/ 7801 h 10000"/>
              <a:gd name="connsiteX233" fmla="*/ 7125 w 10000"/>
              <a:gd name="connsiteY233" fmla="*/ 7329 h 10000"/>
              <a:gd name="connsiteX234" fmla="*/ 7152 w 10000"/>
              <a:gd name="connsiteY234" fmla="*/ 7037 h 10000"/>
              <a:gd name="connsiteX235" fmla="*/ 7179 w 10000"/>
              <a:gd name="connsiteY235" fmla="*/ 6839 h 10000"/>
              <a:gd name="connsiteX236" fmla="*/ 7210 w 10000"/>
              <a:gd name="connsiteY236" fmla="*/ 6696 h 10000"/>
              <a:gd name="connsiteX237" fmla="*/ 7237 w 10000"/>
              <a:gd name="connsiteY237" fmla="*/ 6590 h 10000"/>
              <a:gd name="connsiteX238" fmla="*/ 7269 w 10000"/>
              <a:gd name="connsiteY238" fmla="*/ 6516 h 10000"/>
              <a:gd name="connsiteX239" fmla="*/ 7296 w 10000"/>
              <a:gd name="connsiteY239" fmla="*/ 6472 h 10000"/>
              <a:gd name="connsiteX240" fmla="*/ 7323 w 10000"/>
              <a:gd name="connsiteY240" fmla="*/ 6447 h 10000"/>
              <a:gd name="connsiteX241" fmla="*/ 7350 w 10000"/>
              <a:gd name="connsiteY241" fmla="*/ 6447 h 10000"/>
              <a:gd name="connsiteX242" fmla="*/ 7382 w 10000"/>
              <a:gd name="connsiteY242" fmla="*/ 6466 h 10000"/>
              <a:gd name="connsiteX243" fmla="*/ 7409 w 10000"/>
              <a:gd name="connsiteY243" fmla="*/ 6509 h 10000"/>
              <a:gd name="connsiteX244" fmla="*/ 7440 w 10000"/>
              <a:gd name="connsiteY244" fmla="*/ 6578 h 10000"/>
              <a:gd name="connsiteX245" fmla="*/ 7467 w 10000"/>
              <a:gd name="connsiteY245" fmla="*/ 6677 h 10000"/>
              <a:gd name="connsiteX246" fmla="*/ 7494 w 10000"/>
              <a:gd name="connsiteY246" fmla="*/ 6814 h 10000"/>
              <a:gd name="connsiteX247" fmla="*/ 7526 w 10000"/>
              <a:gd name="connsiteY247" fmla="*/ 7006 h 10000"/>
              <a:gd name="connsiteX248" fmla="*/ 7553 w 10000"/>
              <a:gd name="connsiteY248" fmla="*/ 7273 h 10000"/>
              <a:gd name="connsiteX249" fmla="*/ 7584 w 10000"/>
              <a:gd name="connsiteY249" fmla="*/ 7696 h 10000"/>
              <a:gd name="connsiteX250" fmla="*/ 7612 w 10000"/>
              <a:gd name="connsiteY250" fmla="*/ 8584 h 10000"/>
              <a:gd name="connsiteX251" fmla="*/ 7639 w 10000"/>
              <a:gd name="connsiteY251" fmla="*/ 8814 h 10000"/>
              <a:gd name="connsiteX252" fmla="*/ 7670 w 10000"/>
              <a:gd name="connsiteY252" fmla="*/ 7770 h 10000"/>
              <a:gd name="connsiteX253" fmla="*/ 7697 w 10000"/>
              <a:gd name="connsiteY253" fmla="*/ 7317 h 10000"/>
              <a:gd name="connsiteX254" fmla="*/ 7729 w 10000"/>
              <a:gd name="connsiteY254" fmla="*/ 7031 h 10000"/>
              <a:gd name="connsiteX255" fmla="*/ 7756 w 10000"/>
              <a:gd name="connsiteY255" fmla="*/ 6839 h 10000"/>
              <a:gd name="connsiteX256" fmla="*/ 7783 w 10000"/>
              <a:gd name="connsiteY256" fmla="*/ 6696 h 10000"/>
              <a:gd name="connsiteX257" fmla="*/ 7810 w 10000"/>
              <a:gd name="connsiteY257" fmla="*/ 6590 h 10000"/>
              <a:gd name="connsiteX258" fmla="*/ 7841 w 10000"/>
              <a:gd name="connsiteY258" fmla="*/ 6522 h 10000"/>
              <a:gd name="connsiteX259" fmla="*/ 7868 w 10000"/>
              <a:gd name="connsiteY259" fmla="*/ 6472 h 10000"/>
              <a:gd name="connsiteX260" fmla="*/ 7900 w 10000"/>
              <a:gd name="connsiteY260" fmla="*/ 6447 h 10000"/>
              <a:gd name="connsiteX261" fmla="*/ 7927 w 10000"/>
              <a:gd name="connsiteY261" fmla="*/ 6447 h 10000"/>
              <a:gd name="connsiteX262" fmla="*/ 7954 w 10000"/>
              <a:gd name="connsiteY262" fmla="*/ 6466 h 10000"/>
              <a:gd name="connsiteX263" fmla="*/ 7986 w 10000"/>
              <a:gd name="connsiteY263" fmla="*/ 6509 h 10000"/>
              <a:gd name="connsiteX264" fmla="*/ 8013 w 10000"/>
              <a:gd name="connsiteY264" fmla="*/ 6578 h 10000"/>
              <a:gd name="connsiteX265" fmla="*/ 8044 w 10000"/>
              <a:gd name="connsiteY265" fmla="*/ 6683 h 10000"/>
              <a:gd name="connsiteX266" fmla="*/ 8071 w 10000"/>
              <a:gd name="connsiteY266" fmla="*/ 6820 h 10000"/>
              <a:gd name="connsiteX267" fmla="*/ 8098 w 10000"/>
              <a:gd name="connsiteY267" fmla="*/ 7006 h 10000"/>
              <a:gd name="connsiteX268" fmla="*/ 8130 w 10000"/>
              <a:gd name="connsiteY268" fmla="*/ 7280 h 10000"/>
              <a:gd name="connsiteX269" fmla="*/ 8157 w 10000"/>
              <a:gd name="connsiteY269" fmla="*/ 7714 h 10000"/>
              <a:gd name="connsiteX270" fmla="*/ 8188 w 10000"/>
              <a:gd name="connsiteY270" fmla="*/ 8671 h 10000"/>
              <a:gd name="connsiteX271" fmla="*/ 8215 w 10000"/>
              <a:gd name="connsiteY271" fmla="*/ 8696 h 10000"/>
              <a:gd name="connsiteX272" fmla="*/ 8242 w 10000"/>
              <a:gd name="connsiteY272" fmla="*/ 7720 h 10000"/>
              <a:gd name="connsiteX273" fmla="*/ 8274 w 10000"/>
              <a:gd name="connsiteY273" fmla="*/ 7286 h 10000"/>
              <a:gd name="connsiteX274" fmla="*/ 8301 w 10000"/>
              <a:gd name="connsiteY274" fmla="*/ 7006 h 10000"/>
              <a:gd name="connsiteX275" fmla="*/ 8328 w 10000"/>
              <a:gd name="connsiteY275" fmla="*/ 6820 h 10000"/>
              <a:gd name="connsiteX276" fmla="*/ 8360 w 10000"/>
              <a:gd name="connsiteY276" fmla="*/ 6683 h 10000"/>
              <a:gd name="connsiteX277" fmla="*/ 8387 w 10000"/>
              <a:gd name="connsiteY277" fmla="*/ 6584 h 10000"/>
              <a:gd name="connsiteX278" fmla="*/ 8418 w 10000"/>
              <a:gd name="connsiteY278" fmla="*/ 6516 h 10000"/>
              <a:gd name="connsiteX279" fmla="*/ 8445 w 10000"/>
              <a:gd name="connsiteY279" fmla="*/ 6472 h 10000"/>
              <a:gd name="connsiteX280" fmla="*/ 8472 w 10000"/>
              <a:gd name="connsiteY280" fmla="*/ 6453 h 10000"/>
              <a:gd name="connsiteX281" fmla="*/ 8504 w 10000"/>
              <a:gd name="connsiteY281" fmla="*/ 6460 h 10000"/>
              <a:gd name="connsiteX282" fmla="*/ 8531 w 10000"/>
              <a:gd name="connsiteY282" fmla="*/ 6491 h 10000"/>
              <a:gd name="connsiteX283" fmla="*/ 8562 w 10000"/>
              <a:gd name="connsiteY283" fmla="*/ 6553 h 10000"/>
              <a:gd name="connsiteX284" fmla="*/ 8589 w 10000"/>
              <a:gd name="connsiteY284" fmla="*/ 6640 h 10000"/>
              <a:gd name="connsiteX285" fmla="*/ 8616 w 10000"/>
              <a:gd name="connsiteY285" fmla="*/ 6770 h 10000"/>
              <a:gd name="connsiteX286" fmla="*/ 8648 w 10000"/>
              <a:gd name="connsiteY286" fmla="*/ 6944 h 10000"/>
              <a:gd name="connsiteX287" fmla="*/ 8675 w 10000"/>
              <a:gd name="connsiteY287" fmla="*/ 7205 h 10000"/>
              <a:gd name="connsiteX288" fmla="*/ 8707 w 10000"/>
              <a:gd name="connsiteY288" fmla="*/ 7615 h 10000"/>
              <a:gd name="connsiteX289" fmla="*/ 8734 w 10000"/>
              <a:gd name="connsiteY289" fmla="*/ 8460 h 10000"/>
              <a:gd name="connsiteX290" fmla="*/ 8761 w 10000"/>
              <a:gd name="connsiteY290" fmla="*/ 8839 h 10000"/>
              <a:gd name="connsiteX291" fmla="*/ 8788 w 10000"/>
              <a:gd name="connsiteY291" fmla="*/ 7733 h 10000"/>
              <a:gd name="connsiteX292" fmla="*/ 8819 w 10000"/>
              <a:gd name="connsiteY292" fmla="*/ 7267 h 10000"/>
              <a:gd name="connsiteX293" fmla="*/ 8851 w 10000"/>
              <a:gd name="connsiteY293" fmla="*/ 6981 h 10000"/>
              <a:gd name="connsiteX294" fmla="*/ 8878 w 10000"/>
              <a:gd name="connsiteY294" fmla="*/ 6783 h 10000"/>
              <a:gd name="connsiteX295" fmla="*/ 8905 w 10000"/>
              <a:gd name="connsiteY295" fmla="*/ 6646 h 10000"/>
              <a:gd name="connsiteX296" fmla="*/ 8932 w 10000"/>
              <a:gd name="connsiteY296" fmla="*/ 6547 h 10000"/>
              <a:gd name="connsiteX297" fmla="*/ 8963 w 10000"/>
              <a:gd name="connsiteY297" fmla="*/ 6484 h 10000"/>
              <a:gd name="connsiteX298" fmla="*/ 8991 w 10000"/>
              <a:gd name="connsiteY298" fmla="*/ 6453 h 10000"/>
              <a:gd name="connsiteX299" fmla="*/ 9022 w 10000"/>
              <a:gd name="connsiteY299" fmla="*/ 6447 h 10000"/>
              <a:gd name="connsiteX300" fmla="*/ 9049 w 10000"/>
              <a:gd name="connsiteY300" fmla="*/ 6472 h 10000"/>
              <a:gd name="connsiteX301" fmla="*/ 9076 w 10000"/>
              <a:gd name="connsiteY301" fmla="*/ 6528 h 10000"/>
              <a:gd name="connsiteX302" fmla="*/ 9108 w 10000"/>
              <a:gd name="connsiteY302" fmla="*/ 6621 h 10000"/>
              <a:gd name="connsiteX303" fmla="*/ 9135 w 10000"/>
              <a:gd name="connsiteY303" fmla="*/ 6758 h 10000"/>
              <a:gd name="connsiteX304" fmla="*/ 9166 w 10000"/>
              <a:gd name="connsiteY304" fmla="*/ 6957 h 10000"/>
              <a:gd name="connsiteX305" fmla="*/ 9193 w 10000"/>
              <a:gd name="connsiteY305" fmla="*/ 7267 h 10000"/>
              <a:gd name="connsiteX306" fmla="*/ 9220 w 10000"/>
              <a:gd name="connsiteY306" fmla="*/ 7814 h 10000"/>
              <a:gd name="connsiteX307" fmla="*/ 9252 w 10000"/>
              <a:gd name="connsiteY307" fmla="*/ 9863 h 10000"/>
              <a:gd name="connsiteX308" fmla="*/ 9279 w 10000"/>
              <a:gd name="connsiteY308" fmla="*/ 7988 h 10000"/>
              <a:gd name="connsiteX309" fmla="*/ 9306 w 10000"/>
              <a:gd name="connsiteY309" fmla="*/ 7335 h 10000"/>
              <a:gd name="connsiteX310" fmla="*/ 9338 w 10000"/>
              <a:gd name="connsiteY310" fmla="*/ 6988 h 10000"/>
              <a:gd name="connsiteX311" fmla="*/ 9365 w 10000"/>
              <a:gd name="connsiteY311" fmla="*/ 6758 h 10000"/>
              <a:gd name="connsiteX312" fmla="*/ 9396 w 10000"/>
              <a:gd name="connsiteY312" fmla="*/ 6602 h 10000"/>
              <a:gd name="connsiteX313" fmla="*/ 9423 w 10000"/>
              <a:gd name="connsiteY313" fmla="*/ 6503 h 10000"/>
              <a:gd name="connsiteX314" fmla="*/ 9450 w 10000"/>
              <a:gd name="connsiteY314" fmla="*/ 6447 h 10000"/>
              <a:gd name="connsiteX315" fmla="*/ 9482 w 10000"/>
              <a:gd name="connsiteY315" fmla="*/ 6435 h 10000"/>
              <a:gd name="connsiteX316" fmla="*/ 9509 w 10000"/>
              <a:gd name="connsiteY316" fmla="*/ 6460 h 10000"/>
              <a:gd name="connsiteX317" fmla="*/ 9540 w 10000"/>
              <a:gd name="connsiteY317" fmla="*/ 6534 h 10000"/>
              <a:gd name="connsiteX318" fmla="*/ 9567 w 10000"/>
              <a:gd name="connsiteY318" fmla="*/ 6665 h 10000"/>
              <a:gd name="connsiteX319" fmla="*/ 9594 w 10000"/>
              <a:gd name="connsiteY319" fmla="*/ 6882 h 10000"/>
              <a:gd name="connsiteX320" fmla="*/ 9626 w 10000"/>
              <a:gd name="connsiteY320" fmla="*/ 7242 h 10000"/>
              <a:gd name="connsiteX321" fmla="*/ 9653 w 10000"/>
              <a:gd name="connsiteY321" fmla="*/ 7981 h 10000"/>
              <a:gd name="connsiteX322" fmla="*/ 9680 w 10000"/>
              <a:gd name="connsiteY322" fmla="*/ 8820 h 10000"/>
              <a:gd name="connsiteX323" fmla="*/ 9712 w 10000"/>
              <a:gd name="connsiteY323" fmla="*/ 7484 h 10000"/>
              <a:gd name="connsiteX324" fmla="*/ 9739 w 10000"/>
              <a:gd name="connsiteY324" fmla="*/ 7012 h 10000"/>
              <a:gd name="connsiteX325" fmla="*/ 9766 w 10000"/>
              <a:gd name="connsiteY325" fmla="*/ 6758 h 10000"/>
              <a:gd name="connsiteX326" fmla="*/ 9797 w 10000"/>
              <a:gd name="connsiteY326" fmla="*/ 6615 h 10000"/>
              <a:gd name="connsiteX327" fmla="*/ 9824 w 10000"/>
              <a:gd name="connsiteY327" fmla="*/ 6559 h 10000"/>
              <a:gd name="connsiteX328" fmla="*/ 9856 w 10000"/>
              <a:gd name="connsiteY328" fmla="*/ 6590 h 10000"/>
              <a:gd name="connsiteX329" fmla="*/ 9883 w 10000"/>
              <a:gd name="connsiteY329" fmla="*/ 6708 h 10000"/>
              <a:gd name="connsiteX330" fmla="*/ 9910 w 10000"/>
              <a:gd name="connsiteY330" fmla="*/ 6950 h 10000"/>
              <a:gd name="connsiteX331" fmla="*/ 9941 w 10000"/>
              <a:gd name="connsiteY331" fmla="*/ 7404 h 10000"/>
              <a:gd name="connsiteX332" fmla="*/ 9968 w 10000"/>
              <a:gd name="connsiteY332" fmla="*/ 8516 h 10000"/>
              <a:gd name="connsiteX333" fmla="*/ 10000 w 10000"/>
              <a:gd name="connsiteY33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2781 w 10000"/>
              <a:gd name="connsiteY97" fmla="*/ 584 h 10000"/>
              <a:gd name="connsiteX98" fmla="*/ 3267 w 10000"/>
              <a:gd name="connsiteY98" fmla="*/ 559 h 10000"/>
              <a:gd name="connsiteX99" fmla="*/ 3299 w 10000"/>
              <a:gd name="connsiteY99" fmla="*/ 478 h 10000"/>
              <a:gd name="connsiteX100" fmla="*/ 3326 w 10000"/>
              <a:gd name="connsiteY100" fmla="*/ 404 h 10000"/>
              <a:gd name="connsiteX101" fmla="*/ 3357 w 10000"/>
              <a:gd name="connsiteY101" fmla="*/ 335 h 10000"/>
              <a:gd name="connsiteX102" fmla="*/ 3384 w 10000"/>
              <a:gd name="connsiteY102" fmla="*/ 280 h 10000"/>
              <a:gd name="connsiteX103" fmla="*/ 3411 w 10000"/>
              <a:gd name="connsiteY103" fmla="*/ 230 h 10000"/>
              <a:gd name="connsiteX104" fmla="*/ 3443 w 10000"/>
              <a:gd name="connsiteY104" fmla="*/ 186 h 10000"/>
              <a:gd name="connsiteX105" fmla="*/ 3470 w 10000"/>
              <a:gd name="connsiteY105" fmla="*/ 149 h 10000"/>
              <a:gd name="connsiteX106" fmla="*/ 3497 w 10000"/>
              <a:gd name="connsiteY106" fmla="*/ 118 h 10000"/>
              <a:gd name="connsiteX107" fmla="*/ 3529 w 10000"/>
              <a:gd name="connsiteY107" fmla="*/ 87 h 10000"/>
              <a:gd name="connsiteX108" fmla="*/ 3556 w 10000"/>
              <a:gd name="connsiteY108" fmla="*/ 68 h 10000"/>
              <a:gd name="connsiteX109" fmla="*/ 3587 w 10000"/>
              <a:gd name="connsiteY109" fmla="*/ 43 h 10000"/>
              <a:gd name="connsiteX110" fmla="*/ 3614 w 10000"/>
              <a:gd name="connsiteY110" fmla="*/ 31 h 10000"/>
              <a:gd name="connsiteX111" fmla="*/ 3641 w 10000"/>
              <a:gd name="connsiteY111" fmla="*/ 19 h 10000"/>
              <a:gd name="connsiteX112" fmla="*/ 3673 w 10000"/>
              <a:gd name="connsiteY112" fmla="*/ 6 h 10000"/>
              <a:gd name="connsiteX113" fmla="*/ 3700 w 10000"/>
              <a:gd name="connsiteY113" fmla="*/ 6 h 10000"/>
              <a:gd name="connsiteX114" fmla="*/ 3731 w 10000"/>
              <a:gd name="connsiteY114" fmla="*/ 0 h 10000"/>
              <a:gd name="connsiteX115" fmla="*/ 3758 w 10000"/>
              <a:gd name="connsiteY115" fmla="*/ 0 h 10000"/>
              <a:gd name="connsiteX116" fmla="*/ 3785 w 10000"/>
              <a:gd name="connsiteY116" fmla="*/ 6 h 10000"/>
              <a:gd name="connsiteX117" fmla="*/ 3817 w 10000"/>
              <a:gd name="connsiteY117" fmla="*/ 12 h 10000"/>
              <a:gd name="connsiteX118" fmla="*/ 3844 w 10000"/>
              <a:gd name="connsiteY118" fmla="*/ 19 h 10000"/>
              <a:gd name="connsiteX119" fmla="*/ 3876 w 10000"/>
              <a:gd name="connsiteY119" fmla="*/ 31 h 10000"/>
              <a:gd name="connsiteX120" fmla="*/ 3903 w 10000"/>
              <a:gd name="connsiteY120" fmla="*/ 43 h 10000"/>
              <a:gd name="connsiteX121" fmla="*/ 3930 w 10000"/>
              <a:gd name="connsiteY121" fmla="*/ 62 h 10000"/>
              <a:gd name="connsiteX122" fmla="*/ 3957 w 10000"/>
              <a:gd name="connsiteY122" fmla="*/ 81 h 10000"/>
              <a:gd name="connsiteX123" fmla="*/ 3988 w 10000"/>
              <a:gd name="connsiteY123" fmla="*/ 106 h 10000"/>
              <a:gd name="connsiteX124" fmla="*/ 4015 w 10000"/>
              <a:gd name="connsiteY124" fmla="*/ 130 h 10000"/>
              <a:gd name="connsiteX125" fmla="*/ 4047 w 10000"/>
              <a:gd name="connsiteY125" fmla="*/ 155 h 10000"/>
              <a:gd name="connsiteX126" fmla="*/ 4074 w 10000"/>
              <a:gd name="connsiteY126" fmla="*/ 186 h 10000"/>
              <a:gd name="connsiteX127" fmla="*/ 4101 w 10000"/>
              <a:gd name="connsiteY127" fmla="*/ 217 h 10000"/>
              <a:gd name="connsiteX128" fmla="*/ 4132 w 10000"/>
              <a:gd name="connsiteY128" fmla="*/ 255 h 10000"/>
              <a:gd name="connsiteX129" fmla="*/ 4160 w 10000"/>
              <a:gd name="connsiteY129" fmla="*/ 292 h 10000"/>
              <a:gd name="connsiteX130" fmla="*/ 4191 w 10000"/>
              <a:gd name="connsiteY130" fmla="*/ 329 h 10000"/>
              <a:gd name="connsiteX131" fmla="*/ 4218 w 10000"/>
              <a:gd name="connsiteY131" fmla="*/ 373 h 10000"/>
              <a:gd name="connsiteX132" fmla="*/ 4245 w 10000"/>
              <a:gd name="connsiteY132" fmla="*/ 422 h 10000"/>
              <a:gd name="connsiteX133" fmla="*/ 4277 w 10000"/>
              <a:gd name="connsiteY133" fmla="*/ 466 h 10000"/>
              <a:gd name="connsiteX134" fmla="*/ 4304 w 10000"/>
              <a:gd name="connsiteY134" fmla="*/ 522 h 10000"/>
              <a:gd name="connsiteX135" fmla="*/ 4335 w 10000"/>
              <a:gd name="connsiteY135" fmla="*/ 571 h 10000"/>
              <a:gd name="connsiteX136" fmla="*/ 4362 w 10000"/>
              <a:gd name="connsiteY136" fmla="*/ 634 h 10000"/>
              <a:gd name="connsiteX137" fmla="*/ 4389 w 10000"/>
              <a:gd name="connsiteY137" fmla="*/ 689 h 10000"/>
              <a:gd name="connsiteX138" fmla="*/ 4421 w 10000"/>
              <a:gd name="connsiteY138" fmla="*/ 752 h 10000"/>
              <a:gd name="connsiteX139" fmla="*/ 4448 w 10000"/>
              <a:gd name="connsiteY139" fmla="*/ 820 h 10000"/>
              <a:gd name="connsiteX140" fmla="*/ 4475 w 10000"/>
              <a:gd name="connsiteY140" fmla="*/ 888 h 10000"/>
              <a:gd name="connsiteX141" fmla="*/ 4507 w 10000"/>
              <a:gd name="connsiteY141" fmla="*/ 957 h 10000"/>
              <a:gd name="connsiteX142" fmla="*/ 4534 w 10000"/>
              <a:gd name="connsiteY142" fmla="*/ 1037 h 10000"/>
              <a:gd name="connsiteX143" fmla="*/ 4565 w 10000"/>
              <a:gd name="connsiteY143" fmla="*/ 1118 h 10000"/>
              <a:gd name="connsiteX144" fmla="*/ 4592 w 10000"/>
              <a:gd name="connsiteY144" fmla="*/ 1199 h 10000"/>
              <a:gd name="connsiteX145" fmla="*/ 4619 w 10000"/>
              <a:gd name="connsiteY145" fmla="*/ 1286 h 10000"/>
              <a:gd name="connsiteX146" fmla="*/ 4651 w 10000"/>
              <a:gd name="connsiteY146" fmla="*/ 1373 h 10000"/>
              <a:gd name="connsiteX147" fmla="*/ 4678 w 10000"/>
              <a:gd name="connsiteY147" fmla="*/ 1472 h 10000"/>
              <a:gd name="connsiteX148" fmla="*/ 4709 w 10000"/>
              <a:gd name="connsiteY148" fmla="*/ 1565 h 10000"/>
              <a:gd name="connsiteX149" fmla="*/ 4736 w 10000"/>
              <a:gd name="connsiteY149" fmla="*/ 1671 h 10000"/>
              <a:gd name="connsiteX150" fmla="*/ 4763 w 10000"/>
              <a:gd name="connsiteY150" fmla="*/ 1776 h 10000"/>
              <a:gd name="connsiteX151" fmla="*/ 4795 w 10000"/>
              <a:gd name="connsiteY151" fmla="*/ 1894 h 10000"/>
              <a:gd name="connsiteX152" fmla="*/ 4822 w 10000"/>
              <a:gd name="connsiteY152" fmla="*/ 2012 h 10000"/>
              <a:gd name="connsiteX153" fmla="*/ 4854 w 10000"/>
              <a:gd name="connsiteY153" fmla="*/ 2137 h 10000"/>
              <a:gd name="connsiteX154" fmla="*/ 4881 w 10000"/>
              <a:gd name="connsiteY154" fmla="*/ 2267 h 10000"/>
              <a:gd name="connsiteX155" fmla="*/ 4908 w 10000"/>
              <a:gd name="connsiteY155" fmla="*/ 2404 h 10000"/>
              <a:gd name="connsiteX156" fmla="*/ 4935 w 10000"/>
              <a:gd name="connsiteY156" fmla="*/ 2553 h 10000"/>
              <a:gd name="connsiteX157" fmla="*/ 4966 w 10000"/>
              <a:gd name="connsiteY157" fmla="*/ 2708 h 10000"/>
              <a:gd name="connsiteX158" fmla="*/ 4993 w 10000"/>
              <a:gd name="connsiteY158" fmla="*/ 2870 h 10000"/>
              <a:gd name="connsiteX159" fmla="*/ 5025 w 10000"/>
              <a:gd name="connsiteY159" fmla="*/ 3043 h 10000"/>
              <a:gd name="connsiteX160" fmla="*/ 5052 w 10000"/>
              <a:gd name="connsiteY160" fmla="*/ 3230 h 10000"/>
              <a:gd name="connsiteX161" fmla="*/ 5079 w 10000"/>
              <a:gd name="connsiteY161" fmla="*/ 3429 h 10000"/>
              <a:gd name="connsiteX162" fmla="*/ 5110 w 10000"/>
              <a:gd name="connsiteY162" fmla="*/ 3646 h 10000"/>
              <a:gd name="connsiteX163" fmla="*/ 5137 w 10000"/>
              <a:gd name="connsiteY163" fmla="*/ 3882 h 10000"/>
              <a:gd name="connsiteX164" fmla="*/ 5169 w 10000"/>
              <a:gd name="connsiteY164" fmla="*/ 4143 h 10000"/>
              <a:gd name="connsiteX165" fmla="*/ 5196 w 10000"/>
              <a:gd name="connsiteY165" fmla="*/ 4441 h 10000"/>
              <a:gd name="connsiteX166" fmla="*/ 5223 w 10000"/>
              <a:gd name="connsiteY166" fmla="*/ 4789 h 10000"/>
              <a:gd name="connsiteX167" fmla="*/ 5255 w 10000"/>
              <a:gd name="connsiteY167" fmla="*/ 5205 h 10000"/>
              <a:gd name="connsiteX168" fmla="*/ 5282 w 10000"/>
              <a:gd name="connsiteY168" fmla="*/ 5758 h 10000"/>
              <a:gd name="connsiteX169" fmla="*/ 5313 w 10000"/>
              <a:gd name="connsiteY169" fmla="*/ 6671 h 10000"/>
              <a:gd name="connsiteX170" fmla="*/ 5340 w 10000"/>
              <a:gd name="connsiteY170" fmla="*/ 7776 h 10000"/>
              <a:gd name="connsiteX171" fmla="*/ 5367 w 10000"/>
              <a:gd name="connsiteY171" fmla="*/ 6565 h 10000"/>
              <a:gd name="connsiteX172" fmla="*/ 5399 w 10000"/>
              <a:gd name="connsiteY172" fmla="*/ 6255 h 10000"/>
              <a:gd name="connsiteX173" fmla="*/ 5426 w 10000"/>
              <a:gd name="connsiteY173" fmla="*/ 6155 h 10000"/>
              <a:gd name="connsiteX174" fmla="*/ 5453 w 10000"/>
              <a:gd name="connsiteY174" fmla="*/ 6180 h 10000"/>
              <a:gd name="connsiteX175" fmla="*/ 5484 w 10000"/>
              <a:gd name="connsiteY175" fmla="*/ 6286 h 10000"/>
              <a:gd name="connsiteX176" fmla="*/ 5511 w 10000"/>
              <a:gd name="connsiteY176" fmla="*/ 6484 h 10000"/>
              <a:gd name="connsiteX177" fmla="*/ 5539 w 10000"/>
              <a:gd name="connsiteY177" fmla="*/ 6801 h 10000"/>
              <a:gd name="connsiteX178" fmla="*/ 5570 w 10000"/>
              <a:gd name="connsiteY178" fmla="*/ 7373 h 10000"/>
              <a:gd name="connsiteX179" fmla="*/ 5597 w 10000"/>
              <a:gd name="connsiteY179" fmla="*/ 9447 h 10000"/>
              <a:gd name="connsiteX180" fmla="*/ 5629 w 10000"/>
              <a:gd name="connsiteY180" fmla="*/ 7621 h 10000"/>
              <a:gd name="connsiteX181" fmla="*/ 5656 w 10000"/>
              <a:gd name="connsiteY181" fmla="*/ 7012 h 10000"/>
              <a:gd name="connsiteX182" fmla="*/ 5683 w 10000"/>
              <a:gd name="connsiteY182" fmla="*/ 6708 h 10000"/>
              <a:gd name="connsiteX183" fmla="*/ 5714 w 10000"/>
              <a:gd name="connsiteY183" fmla="*/ 6534 h 10000"/>
              <a:gd name="connsiteX184" fmla="*/ 5741 w 10000"/>
              <a:gd name="connsiteY184" fmla="*/ 6429 h 10000"/>
              <a:gd name="connsiteX185" fmla="*/ 5773 w 10000"/>
              <a:gd name="connsiteY185" fmla="*/ 6385 h 10000"/>
              <a:gd name="connsiteX186" fmla="*/ 5800 w 10000"/>
              <a:gd name="connsiteY186" fmla="*/ 6385 h 10000"/>
              <a:gd name="connsiteX187" fmla="*/ 5827 w 10000"/>
              <a:gd name="connsiteY187" fmla="*/ 6429 h 10000"/>
              <a:gd name="connsiteX188" fmla="*/ 5858 w 10000"/>
              <a:gd name="connsiteY188" fmla="*/ 6516 h 10000"/>
              <a:gd name="connsiteX189" fmla="*/ 5886 w 10000"/>
              <a:gd name="connsiteY189" fmla="*/ 6646 h 10000"/>
              <a:gd name="connsiteX190" fmla="*/ 5913 w 10000"/>
              <a:gd name="connsiteY190" fmla="*/ 6845 h 10000"/>
              <a:gd name="connsiteX191" fmla="*/ 5944 w 10000"/>
              <a:gd name="connsiteY191" fmla="*/ 7149 h 10000"/>
              <a:gd name="connsiteX192" fmla="*/ 5971 w 10000"/>
              <a:gd name="connsiteY192" fmla="*/ 7658 h 10000"/>
              <a:gd name="connsiteX193" fmla="*/ 6003 w 10000"/>
              <a:gd name="connsiteY193" fmla="*/ 9093 h 10000"/>
              <a:gd name="connsiteX194" fmla="*/ 6030 w 10000"/>
              <a:gd name="connsiteY194" fmla="*/ 8106 h 10000"/>
              <a:gd name="connsiteX195" fmla="*/ 6057 w 10000"/>
              <a:gd name="connsiteY195" fmla="*/ 7385 h 10000"/>
              <a:gd name="connsiteX196" fmla="*/ 6088 w 10000"/>
              <a:gd name="connsiteY196" fmla="*/ 7019 h 10000"/>
              <a:gd name="connsiteX197" fmla="*/ 6115 w 10000"/>
              <a:gd name="connsiteY197" fmla="*/ 6789 h 10000"/>
              <a:gd name="connsiteX198" fmla="*/ 6147 w 10000"/>
              <a:gd name="connsiteY198" fmla="*/ 6634 h 10000"/>
              <a:gd name="connsiteX199" fmla="*/ 6174 w 10000"/>
              <a:gd name="connsiteY199" fmla="*/ 6534 h 10000"/>
              <a:gd name="connsiteX200" fmla="*/ 6201 w 10000"/>
              <a:gd name="connsiteY200" fmla="*/ 6472 h 10000"/>
              <a:gd name="connsiteX201" fmla="*/ 6233 w 10000"/>
              <a:gd name="connsiteY201" fmla="*/ 6441 h 10000"/>
              <a:gd name="connsiteX202" fmla="*/ 6260 w 10000"/>
              <a:gd name="connsiteY202" fmla="*/ 6435 h 10000"/>
              <a:gd name="connsiteX203" fmla="*/ 6291 w 10000"/>
              <a:gd name="connsiteY203" fmla="*/ 6460 h 10000"/>
              <a:gd name="connsiteX204" fmla="*/ 6318 w 10000"/>
              <a:gd name="connsiteY204" fmla="*/ 6516 h 10000"/>
              <a:gd name="connsiteX205" fmla="*/ 6345 w 10000"/>
              <a:gd name="connsiteY205" fmla="*/ 6609 h 10000"/>
              <a:gd name="connsiteX206" fmla="*/ 6372 w 10000"/>
              <a:gd name="connsiteY206" fmla="*/ 6733 h 10000"/>
              <a:gd name="connsiteX207" fmla="*/ 6404 w 10000"/>
              <a:gd name="connsiteY207" fmla="*/ 6919 h 10000"/>
              <a:gd name="connsiteX208" fmla="*/ 6431 w 10000"/>
              <a:gd name="connsiteY208" fmla="*/ 7186 h 10000"/>
              <a:gd name="connsiteX209" fmla="*/ 6462 w 10000"/>
              <a:gd name="connsiteY209" fmla="*/ 7596 h 10000"/>
              <a:gd name="connsiteX210" fmla="*/ 6489 w 10000"/>
              <a:gd name="connsiteY210" fmla="*/ 8466 h 10000"/>
              <a:gd name="connsiteX211" fmla="*/ 6516 w 10000"/>
              <a:gd name="connsiteY211" fmla="*/ 8801 h 10000"/>
              <a:gd name="connsiteX212" fmla="*/ 6548 w 10000"/>
              <a:gd name="connsiteY212" fmla="*/ 7714 h 10000"/>
              <a:gd name="connsiteX213" fmla="*/ 6575 w 10000"/>
              <a:gd name="connsiteY213" fmla="*/ 7261 h 10000"/>
              <a:gd name="connsiteX214" fmla="*/ 6607 w 10000"/>
              <a:gd name="connsiteY214" fmla="*/ 6981 h 10000"/>
              <a:gd name="connsiteX215" fmla="*/ 6634 w 10000"/>
              <a:gd name="connsiteY215" fmla="*/ 6795 h 10000"/>
              <a:gd name="connsiteX216" fmla="*/ 6661 w 10000"/>
              <a:gd name="connsiteY216" fmla="*/ 6658 h 10000"/>
              <a:gd name="connsiteX217" fmla="*/ 6692 w 10000"/>
              <a:gd name="connsiteY217" fmla="*/ 6559 h 10000"/>
              <a:gd name="connsiteX218" fmla="*/ 6719 w 10000"/>
              <a:gd name="connsiteY218" fmla="*/ 6497 h 10000"/>
              <a:gd name="connsiteX219" fmla="*/ 6751 w 10000"/>
              <a:gd name="connsiteY219" fmla="*/ 6460 h 10000"/>
              <a:gd name="connsiteX220" fmla="*/ 6778 w 10000"/>
              <a:gd name="connsiteY220" fmla="*/ 6453 h 10000"/>
              <a:gd name="connsiteX221" fmla="*/ 6805 w 10000"/>
              <a:gd name="connsiteY221" fmla="*/ 6460 h 10000"/>
              <a:gd name="connsiteX222" fmla="*/ 6836 w 10000"/>
              <a:gd name="connsiteY222" fmla="*/ 6503 h 10000"/>
              <a:gd name="connsiteX223" fmla="*/ 6863 w 10000"/>
              <a:gd name="connsiteY223" fmla="*/ 6565 h 10000"/>
              <a:gd name="connsiteX224" fmla="*/ 6890 w 10000"/>
              <a:gd name="connsiteY224" fmla="*/ 6658 h 10000"/>
              <a:gd name="connsiteX225" fmla="*/ 6922 w 10000"/>
              <a:gd name="connsiteY225" fmla="*/ 6789 h 10000"/>
              <a:gd name="connsiteX226" fmla="*/ 6949 w 10000"/>
              <a:gd name="connsiteY226" fmla="*/ 6975 h 10000"/>
              <a:gd name="connsiteX227" fmla="*/ 6981 w 10000"/>
              <a:gd name="connsiteY227" fmla="*/ 7236 h 10000"/>
              <a:gd name="connsiteX228" fmla="*/ 7008 w 10000"/>
              <a:gd name="connsiteY228" fmla="*/ 7634 h 10000"/>
              <a:gd name="connsiteX229" fmla="*/ 7035 w 10000"/>
              <a:gd name="connsiteY229" fmla="*/ 8460 h 10000"/>
              <a:gd name="connsiteX230" fmla="*/ 7066 w 10000"/>
              <a:gd name="connsiteY230" fmla="*/ 8969 h 10000"/>
              <a:gd name="connsiteX231" fmla="*/ 7093 w 10000"/>
              <a:gd name="connsiteY231" fmla="*/ 7801 h 10000"/>
              <a:gd name="connsiteX232" fmla="*/ 7125 w 10000"/>
              <a:gd name="connsiteY232" fmla="*/ 7329 h 10000"/>
              <a:gd name="connsiteX233" fmla="*/ 7152 w 10000"/>
              <a:gd name="connsiteY233" fmla="*/ 7037 h 10000"/>
              <a:gd name="connsiteX234" fmla="*/ 7179 w 10000"/>
              <a:gd name="connsiteY234" fmla="*/ 6839 h 10000"/>
              <a:gd name="connsiteX235" fmla="*/ 7210 w 10000"/>
              <a:gd name="connsiteY235" fmla="*/ 6696 h 10000"/>
              <a:gd name="connsiteX236" fmla="*/ 7237 w 10000"/>
              <a:gd name="connsiteY236" fmla="*/ 6590 h 10000"/>
              <a:gd name="connsiteX237" fmla="*/ 7269 w 10000"/>
              <a:gd name="connsiteY237" fmla="*/ 6516 h 10000"/>
              <a:gd name="connsiteX238" fmla="*/ 7296 w 10000"/>
              <a:gd name="connsiteY238" fmla="*/ 6472 h 10000"/>
              <a:gd name="connsiteX239" fmla="*/ 7323 w 10000"/>
              <a:gd name="connsiteY239" fmla="*/ 6447 h 10000"/>
              <a:gd name="connsiteX240" fmla="*/ 7350 w 10000"/>
              <a:gd name="connsiteY240" fmla="*/ 6447 h 10000"/>
              <a:gd name="connsiteX241" fmla="*/ 7382 w 10000"/>
              <a:gd name="connsiteY241" fmla="*/ 6466 h 10000"/>
              <a:gd name="connsiteX242" fmla="*/ 7409 w 10000"/>
              <a:gd name="connsiteY242" fmla="*/ 6509 h 10000"/>
              <a:gd name="connsiteX243" fmla="*/ 7440 w 10000"/>
              <a:gd name="connsiteY243" fmla="*/ 6578 h 10000"/>
              <a:gd name="connsiteX244" fmla="*/ 7467 w 10000"/>
              <a:gd name="connsiteY244" fmla="*/ 6677 h 10000"/>
              <a:gd name="connsiteX245" fmla="*/ 7494 w 10000"/>
              <a:gd name="connsiteY245" fmla="*/ 6814 h 10000"/>
              <a:gd name="connsiteX246" fmla="*/ 7526 w 10000"/>
              <a:gd name="connsiteY246" fmla="*/ 7006 h 10000"/>
              <a:gd name="connsiteX247" fmla="*/ 7553 w 10000"/>
              <a:gd name="connsiteY247" fmla="*/ 7273 h 10000"/>
              <a:gd name="connsiteX248" fmla="*/ 7584 w 10000"/>
              <a:gd name="connsiteY248" fmla="*/ 7696 h 10000"/>
              <a:gd name="connsiteX249" fmla="*/ 7612 w 10000"/>
              <a:gd name="connsiteY249" fmla="*/ 8584 h 10000"/>
              <a:gd name="connsiteX250" fmla="*/ 7639 w 10000"/>
              <a:gd name="connsiteY250" fmla="*/ 8814 h 10000"/>
              <a:gd name="connsiteX251" fmla="*/ 7670 w 10000"/>
              <a:gd name="connsiteY251" fmla="*/ 7770 h 10000"/>
              <a:gd name="connsiteX252" fmla="*/ 7697 w 10000"/>
              <a:gd name="connsiteY252" fmla="*/ 7317 h 10000"/>
              <a:gd name="connsiteX253" fmla="*/ 7729 w 10000"/>
              <a:gd name="connsiteY253" fmla="*/ 7031 h 10000"/>
              <a:gd name="connsiteX254" fmla="*/ 7756 w 10000"/>
              <a:gd name="connsiteY254" fmla="*/ 6839 h 10000"/>
              <a:gd name="connsiteX255" fmla="*/ 7783 w 10000"/>
              <a:gd name="connsiteY255" fmla="*/ 6696 h 10000"/>
              <a:gd name="connsiteX256" fmla="*/ 7810 w 10000"/>
              <a:gd name="connsiteY256" fmla="*/ 6590 h 10000"/>
              <a:gd name="connsiteX257" fmla="*/ 7841 w 10000"/>
              <a:gd name="connsiteY257" fmla="*/ 6522 h 10000"/>
              <a:gd name="connsiteX258" fmla="*/ 7868 w 10000"/>
              <a:gd name="connsiteY258" fmla="*/ 6472 h 10000"/>
              <a:gd name="connsiteX259" fmla="*/ 7900 w 10000"/>
              <a:gd name="connsiteY259" fmla="*/ 6447 h 10000"/>
              <a:gd name="connsiteX260" fmla="*/ 7927 w 10000"/>
              <a:gd name="connsiteY260" fmla="*/ 6447 h 10000"/>
              <a:gd name="connsiteX261" fmla="*/ 7954 w 10000"/>
              <a:gd name="connsiteY261" fmla="*/ 6466 h 10000"/>
              <a:gd name="connsiteX262" fmla="*/ 7986 w 10000"/>
              <a:gd name="connsiteY262" fmla="*/ 6509 h 10000"/>
              <a:gd name="connsiteX263" fmla="*/ 8013 w 10000"/>
              <a:gd name="connsiteY263" fmla="*/ 6578 h 10000"/>
              <a:gd name="connsiteX264" fmla="*/ 8044 w 10000"/>
              <a:gd name="connsiteY264" fmla="*/ 6683 h 10000"/>
              <a:gd name="connsiteX265" fmla="*/ 8071 w 10000"/>
              <a:gd name="connsiteY265" fmla="*/ 6820 h 10000"/>
              <a:gd name="connsiteX266" fmla="*/ 8098 w 10000"/>
              <a:gd name="connsiteY266" fmla="*/ 7006 h 10000"/>
              <a:gd name="connsiteX267" fmla="*/ 8130 w 10000"/>
              <a:gd name="connsiteY267" fmla="*/ 7280 h 10000"/>
              <a:gd name="connsiteX268" fmla="*/ 8157 w 10000"/>
              <a:gd name="connsiteY268" fmla="*/ 7714 h 10000"/>
              <a:gd name="connsiteX269" fmla="*/ 8188 w 10000"/>
              <a:gd name="connsiteY269" fmla="*/ 8671 h 10000"/>
              <a:gd name="connsiteX270" fmla="*/ 8215 w 10000"/>
              <a:gd name="connsiteY270" fmla="*/ 8696 h 10000"/>
              <a:gd name="connsiteX271" fmla="*/ 8242 w 10000"/>
              <a:gd name="connsiteY271" fmla="*/ 7720 h 10000"/>
              <a:gd name="connsiteX272" fmla="*/ 8274 w 10000"/>
              <a:gd name="connsiteY272" fmla="*/ 7286 h 10000"/>
              <a:gd name="connsiteX273" fmla="*/ 8301 w 10000"/>
              <a:gd name="connsiteY273" fmla="*/ 7006 h 10000"/>
              <a:gd name="connsiteX274" fmla="*/ 8328 w 10000"/>
              <a:gd name="connsiteY274" fmla="*/ 6820 h 10000"/>
              <a:gd name="connsiteX275" fmla="*/ 8360 w 10000"/>
              <a:gd name="connsiteY275" fmla="*/ 6683 h 10000"/>
              <a:gd name="connsiteX276" fmla="*/ 8387 w 10000"/>
              <a:gd name="connsiteY276" fmla="*/ 6584 h 10000"/>
              <a:gd name="connsiteX277" fmla="*/ 8418 w 10000"/>
              <a:gd name="connsiteY277" fmla="*/ 6516 h 10000"/>
              <a:gd name="connsiteX278" fmla="*/ 8445 w 10000"/>
              <a:gd name="connsiteY278" fmla="*/ 6472 h 10000"/>
              <a:gd name="connsiteX279" fmla="*/ 8472 w 10000"/>
              <a:gd name="connsiteY279" fmla="*/ 6453 h 10000"/>
              <a:gd name="connsiteX280" fmla="*/ 8504 w 10000"/>
              <a:gd name="connsiteY280" fmla="*/ 6460 h 10000"/>
              <a:gd name="connsiteX281" fmla="*/ 8531 w 10000"/>
              <a:gd name="connsiteY281" fmla="*/ 6491 h 10000"/>
              <a:gd name="connsiteX282" fmla="*/ 8562 w 10000"/>
              <a:gd name="connsiteY282" fmla="*/ 6553 h 10000"/>
              <a:gd name="connsiteX283" fmla="*/ 8589 w 10000"/>
              <a:gd name="connsiteY283" fmla="*/ 6640 h 10000"/>
              <a:gd name="connsiteX284" fmla="*/ 8616 w 10000"/>
              <a:gd name="connsiteY284" fmla="*/ 6770 h 10000"/>
              <a:gd name="connsiteX285" fmla="*/ 8648 w 10000"/>
              <a:gd name="connsiteY285" fmla="*/ 6944 h 10000"/>
              <a:gd name="connsiteX286" fmla="*/ 8675 w 10000"/>
              <a:gd name="connsiteY286" fmla="*/ 7205 h 10000"/>
              <a:gd name="connsiteX287" fmla="*/ 8707 w 10000"/>
              <a:gd name="connsiteY287" fmla="*/ 7615 h 10000"/>
              <a:gd name="connsiteX288" fmla="*/ 8734 w 10000"/>
              <a:gd name="connsiteY288" fmla="*/ 8460 h 10000"/>
              <a:gd name="connsiteX289" fmla="*/ 8761 w 10000"/>
              <a:gd name="connsiteY289" fmla="*/ 8839 h 10000"/>
              <a:gd name="connsiteX290" fmla="*/ 8788 w 10000"/>
              <a:gd name="connsiteY290" fmla="*/ 7733 h 10000"/>
              <a:gd name="connsiteX291" fmla="*/ 8819 w 10000"/>
              <a:gd name="connsiteY291" fmla="*/ 7267 h 10000"/>
              <a:gd name="connsiteX292" fmla="*/ 8851 w 10000"/>
              <a:gd name="connsiteY292" fmla="*/ 6981 h 10000"/>
              <a:gd name="connsiteX293" fmla="*/ 8878 w 10000"/>
              <a:gd name="connsiteY293" fmla="*/ 6783 h 10000"/>
              <a:gd name="connsiteX294" fmla="*/ 8905 w 10000"/>
              <a:gd name="connsiteY294" fmla="*/ 6646 h 10000"/>
              <a:gd name="connsiteX295" fmla="*/ 8932 w 10000"/>
              <a:gd name="connsiteY295" fmla="*/ 6547 h 10000"/>
              <a:gd name="connsiteX296" fmla="*/ 8963 w 10000"/>
              <a:gd name="connsiteY296" fmla="*/ 6484 h 10000"/>
              <a:gd name="connsiteX297" fmla="*/ 8991 w 10000"/>
              <a:gd name="connsiteY297" fmla="*/ 6453 h 10000"/>
              <a:gd name="connsiteX298" fmla="*/ 9022 w 10000"/>
              <a:gd name="connsiteY298" fmla="*/ 6447 h 10000"/>
              <a:gd name="connsiteX299" fmla="*/ 9049 w 10000"/>
              <a:gd name="connsiteY299" fmla="*/ 6472 h 10000"/>
              <a:gd name="connsiteX300" fmla="*/ 9076 w 10000"/>
              <a:gd name="connsiteY300" fmla="*/ 6528 h 10000"/>
              <a:gd name="connsiteX301" fmla="*/ 9108 w 10000"/>
              <a:gd name="connsiteY301" fmla="*/ 6621 h 10000"/>
              <a:gd name="connsiteX302" fmla="*/ 9135 w 10000"/>
              <a:gd name="connsiteY302" fmla="*/ 6758 h 10000"/>
              <a:gd name="connsiteX303" fmla="*/ 9166 w 10000"/>
              <a:gd name="connsiteY303" fmla="*/ 6957 h 10000"/>
              <a:gd name="connsiteX304" fmla="*/ 9193 w 10000"/>
              <a:gd name="connsiteY304" fmla="*/ 7267 h 10000"/>
              <a:gd name="connsiteX305" fmla="*/ 9220 w 10000"/>
              <a:gd name="connsiteY305" fmla="*/ 7814 h 10000"/>
              <a:gd name="connsiteX306" fmla="*/ 9252 w 10000"/>
              <a:gd name="connsiteY306" fmla="*/ 9863 h 10000"/>
              <a:gd name="connsiteX307" fmla="*/ 9279 w 10000"/>
              <a:gd name="connsiteY307" fmla="*/ 7988 h 10000"/>
              <a:gd name="connsiteX308" fmla="*/ 9306 w 10000"/>
              <a:gd name="connsiteY308" fmla="*/ 7335 h 10000"/>
              <a:gd name="connsiteX309" fmla="*/ 9338 w 10000"/>
              <a:gd name="connsiteY309" fmla="*/ 6988 h 10000"/>
              <a:gd name="connsiteX310" fmla="*/ 9365 w 10000"/>
              <a:gd name="connsiteY310" fmla="*/ 6758 h 10000"/>
              <a:gd name="connsiteX311" fmla="*/ 9396 w 10000"/>
              <a:gd name="connsiteY311" fmla="*/ 6602 h 10000"/>
              <a:gd name="connsiteX312" fmla="*/ 9423 w 10000"/>
              <a:gd name="connsiteY312" fmla="*/ 6503 h 10000"/>
              <a:gd name="connsiteX313" fmla="*/ 9450 w 10000"/>
              <a:gd name="connsiteY313" fmla="*/ 6447 h 10000"/>
              <a:gd name="connsiteX314" fmla="*/ 9482 w 10000"/>
              <a:gd name="connsiteY314" fmla="*/ 6435 h 10000"/>
              <a:gd name="connsiteX315" fmla="*/ 9509 w 10000"/>
              <a:gd name="connsiteY315" fmla="*/ 6460 h 10000"/>
              <a:gd name="connsiteX316" fmla="*/ 9540 w 10000"/>
              <a:gd name="connsiteY316" fmla="*/ 6534 h 10000"/>
              <a:gd name="connsiteX317" fmla="*/ 9567 w 10000"/>
              <a:gd name="connsiteY317" fmla="*/ 6665 h 10000"/>
              <a:gd name="connsiteX318" fmla="*/ 9594 w 10000"/>
              <a:gd name="connsiteY318" fmla="*/ 6882 h 10000"/>
              <a:gd name="connsiteX319" fmla="*/ 9626 w 10000"/>
              <a:gd name="connsiteY319" fmla="*/ 7242 h 10000"/>
              <a:gd name="connsiteX320" fmla="*/ 9653 w 10000"/>
              <a:gd name="connsiteY320" fmla="*/ 7981 h 10000"/>
              <a:gd name="connsiteX321" fmla="*/ 9680 w 10000"/>
              <a:gd name="connsiteY321" fmla="*/ 8820 h 10000"/>
              <a:gd name="connsiteX322" fmla="*/ 9712 w 10000"/>
              <a:gd name="connsiteY322" fmla="*/ 7484 h 10000"/>
              <a:gd name="connsiteX323" fmla="*/ 9739 w 10000"/>
              <a:gd name="connsiteY323" fmla="*/ 7012 h 10000"/>
              <a:gd name="connsiteX324" fmla="*/ 9766 w 10000"/>
              <a:gd name="connsiteY324" fmla="*/ 6758 h 10000"/>
              <a:gd name="connsiteX325" fmla="*/ 9797 w 10000"/>
              <a:gd name="connsiteY325" fmla="*/ 6615 h 10000"/>
              <a:gd name="connsiteX326" fmla="*/ 9824 w 10000"/>
              <a:gd name="connsiteY326" fmla="*/ 6559 h 10000"/>
              <a:gd name="connsiteX327" fmla="*/ 9856 w 10000"/>
              <a:gd name="connsiteY327" fmla="*/ 6590 h 10000"/>
              <a:gd name="connsiteX328" fmla="*/ 9883 w 10000"/>
              <a:gd name="connsiteY328" fmla="*/ 6708 h 10000"/>
              <a:gd name="connsiteX329" fmla="*/ 9910 w 10000"/>
              <a:gd name="connsiteY329" fmla="*/ 6950 h 10000"/>
              <a:gd name="connsiteX330" fmla="*/ 9941 w 10000"/>
              <a:gd name="connsiteY330" fmla="*/ 7404 h 10000"/>
              <a:gd name="connsiteX331" fmla="*/ 9968 w 10000"/>
              <a:gd name="connsiteY331" fmla="*/ 8516 h 10000"/>
              <a:gd name="connsiteX332" fmla="*/ 10000 w 10000"/>
              <a:gd name="connsiteY33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2753 w 10000"/>
              <a:gd name="connsiteY96" fmla="*/ 497 h 10000"/>
              <a:gd name="connsiteX97" fmla="*/ 3267 w 10000"/>
              <a:gd name="connsiteY97" fmla="*/ 559 h 10000"/>
              <a:gd name="connsiteX98" fmla="*/ 3299 w 10000"/>
              <a:gd name="connsiteY98" fmla="*/ 478 h 10000"/>
              <a:gd name="connsiteX99" fmla="*/ 3326 w 10000"/>
              <a:gd name="connsiteY99" fmla="*/ 404 h 10000"/>
              <a:gd name="connsiteX100" fmla="*/ 3357 w 10000"/>
              <a:gd name="connsiteY100" fmla="*/ 335 h 10000"/>
              <a:gd name="connsiteX101" fmla="*/ 3384 w 10000"/>
              <a:gd name="connsiteY101" fmla="*/ 280 h 10000"/>
              <a:gd name="connsiteX102" fmla="*/ 3411 w 10000"/>
              <a:gd name="connsiteY102" fmla="*/ 230 h 10000"/>
              <a:gd name="connsiteX103" fmla="*/ 3443 w 10000"/>
              <a:gd name="connsiteY103" fmla="*/ 186 h 10000"/>
              <a:gd name="connsiteX104" fmla="*/ 3470 w 10000"/>
              <a:gd name="connsiteY104" fmla="*/ 149 h 10000"/>
              <a:gd name="connsiteX105" fmla="*/ 3497 w 10000"/>
              <a:gd name="connsiteY105" fmla="*/ 118 h 10000"/>
              <a:gd name="connsiteX106" fmla="*/ 3529 w 10000"/>
              <a:gd name="connsiteY106" fmla="*/ 87 h 10000"/>
              <a:gd name="connsiteX107" fmla="*/ 3556 w 10000"/>
              <a:gd name="connsiteY107" fmla="*/ 68 h 10000"/>
              <a:gd name="connsiteX108" fmla="*/ 3587 w 10000"/>
              <a:gd name="connsiteY108" fmla="*/ 43 h 10000"/>
              <a:gd name="connsiteX109" fmla="*/ 3614 w 10000"/>
              <a:gd name="connsiteY109" fmla="*/ 31 h 10000"/>
              <a:gd name="connsiteX110" fmla="*/ 3641 w 10000"/>
              <a:gd name="connsiteY110" fmla="*/ 19 h 10000"/>
              <a:gd name="connsiteX111" fmla="*/ 3673 w 10000"/>
              <a:gd name="connsiteY111" fmla="*/ 6 h 10000"/>
              <a:gd name="connsiteX112" fmla="*/ 3700 w 10000"/>
              <a:gd name="connsiteY112" fmla="*/ 6 h 10000"/>
              <a:gd name="connsiteX113" fmla="*/ 3731 w 10000"/>
              <a:gd name="connsiteY113" fmla="*/ 0 h 10000"/>
              <a:gd name="connsiteX114" fmla="*/ 3758 w 10000"/>
              <a:gd name="connsiteY114" fmla="*/ 0 h 10000"/>
              <a:gd name="connsiteX115" fmla="*/ 3785 w 10000"/>
              <a:gd name="connsiteY115" fmla="*/ 6 h 10000"/>
              <a:gd name="connsiteX116" fmla="*/ 3817 w 10000"/>
              <a:gd name="connsiteY116" fmla="*/ 12 h 10000"/>
              <a:gd name="connsiteX117" fmla="*/ 3844 w 10000"/>
              <a:gd name="connsiteY117" fmla="*/ 19 h 10000"/>
              <a:gd name="connsiteX118" fmla="*/ 3876 w 10000"/>
              <a:gd name="connsiteY118" fmla="*/ 31 h 10000"/>
              <a:gd name="connsiteX119" fmla="*/ 3903 w 10000"/>
              <a:gd name="connsiteY119" fmla="*/ 43 h 10000"/>
              <a:gd name="connsiteX120" fmla="*/ 3930 w 10000"/>
              <a:gd name="connsiteY120" fmla="*/ 62 h 10000"/>
              <a:gd name="connsiteX121" fmla="*/ 3957 w 10000"/>
              <a:gd name="connsiteY121" fmla="*/ 81 h 10000"/>
              <a:gd name="connsiteX122" fmla="*/ 3988 w 10000"/>
              <a:gd name="connsiteY122" fmla="*/ 106 h 10000"/>
              <a:gd name="connsiteX123" fmla="*/ 4015 w 10000"/>
              <a:gd name="connsiteY123" fmla="*/ 130 h 10000"/>
              <a:gd name="connsiteX124" fmla="*/ 4047 w 10000"/>
              <a:gd name="connsiteY124" fmla="*/ 155 h 10000"/>
              <a:gd name="connsiteX125" fmla="*/ 4074 w 10000"/>
              <a:gd name="connsiteY125" fmla="*/ 186 h 10000"/>
              <a:gd name="connsiteX126" fmla="*/ 4101 w 10000"/>
              <a:gd name="connsiteY126" fmla="*/ 217 h 10000"/>
              <a:gd name="connsiteX127" fmla="*/ 4132 w 10000"/>
              <a:gd name="connsiteY127" fmla="*/ 255 h 10000"/>
              <a:gd name="connsiteX128" fmla="*/ 4160 w 10000"/>
              <a:gd name="connsiteY128" fmla="*/ 292 h 10000"/>
              <a:gd name="connsiteX129" fmla="*/ 4191 w 10000"/>
              <a:gd name="connsiteY129" fmla="*/ 329 h 10000"/>
              <a:gd name="connsiteX130" fmla="*/ 4218 w 10000"/>
              <a:gd name="connsiteY130" fmla="*/ 373 h 10000"/>
              <a:gd name="connsiteX131" fmla="*/ 4245 w 10000"/>
              <a:gd name="connsiteY131" fmla="*/ 422 h 10000"/>
              <a:gd name="connsiteX132" fmla="*/ 4277 w 10000"/>
              <a:gd name="connsiteY132" fmla="*/ 466 h 10000"/>
              <a:gd name="connsiteX133" fmla="*/ 4304 w 10000"/>
              <a:gd name="connsiteY133" fmla="*/ 522 h 10000"/>
              <a:gd name="connsiteX134" fmla="*/ 4335 w 10000"/>
              <a:gd name="connsiteY134" fmla="*/ 571 h 10000"/>
              <a:gd name="connsiteX135" fmla="*/ 4362 w 10000"/>
              <a:gd name="connsiteY135" fmla="*/ 634 h 10000"/>
              <a:gd name="connsiteX136" fmla="*/ 4389 w 10000"/>
              <a:gd name="connsiteY136" fmla="*/ 689 h 10000"/>
              <a:gd name="connsiteX137" fmla="*/ 4421 w 10000"/>
              <a:gd name="connsiteY137" fmla="*/ 752 h 10000"/>
              <a:gd name="connsiteX138" fmla="*/ 4448 w 10000"/>
              <a:gd name="connsiteY138" fmla="*/ 820 h 10000"/>
              <a:gd name="connsiteX139" fmla="*/ 4475 w 10000"/>
              <a:gd name="connsiteY139" fmla="*/ 888 h 10000"/>
              <a:gd name="connsiteX140" fmla="*/ 4507 w 10000"/>
              <a:gd name="connsiteY140" fmla="*/ 957 h 10000"/>
              <a:gd name="connsiteX141" fmla="*/ 4534 w 10000"/>
              <a:gd name="connsiteY141" fmla="*/ 1037 h 10000"/>
              <a:gd name="connsiteX142" fmla="*/ 4565 w 10000"/>
              <a:gd name="connsiteY142" fmla="*/ 1118 h 10000"/>
              <a:gd name="connsiteX143" fmla="*/ 4592 w 10000"/>
              <a:gd name="connsiteY143" fmla="*/ 1199 h 10000"/>
              <a:gd name="connsiteX144" fmla="*/ 4619 w 10000"/>
              <a:gd name="connsiteY144" fmla="*/ 1286 h 10000"/>
              <a:gd name="connsiteX145" fmla="*/ 4651 w 10000"/>
              <a:gd name="connsiteY145" fmla="*/ 1373 h 10000"/>
              <a:gd name="connsiteX146" fmla="*/ 4678 w 10000"/>
              <a:gd name="connsiteY146" fmla="*/ 1472 h 10000"/>
              <a:gd name="connsiteX147" fmla="*/ 4709 w 10000"/>
              <a:gd name="connsiteY147" fmla="*/ 1565 h 10000"/>
              <a:gd name="connsiteX148" fmla="*/ 4736 w 10000"/>
              <a:gd name="connsiteY148" fmla="*/ 1671 h 10000"/>
              <a:gd name="connsiteX149" fmla="*/ 4763 w 10000"/>
              <a:gd name="connsiteY149" fmla="*/ 1776 h 10000"/>
              <a:gd name="connsiteX150" fmla="*/ 4795 w 10000"/>
              <a:gd name="connsiteY150" fmla="*/ 1894 h 10000"/>
              <a:gd name="connsiteX151" fmla="*/ 4822 w 10000"/>
              <a:gd name="connsiteY151" fmla="*/ 2012 h 10000"/>
              <a:gd name="connsiteX152" fmla="*/ 4854 w 10000"/>
              <a:gd name="connsiteY152" fmla="*/ 2137 h 10000"/>
              <a:gd name="connsiteX153" fmla="*/ 4881 w 10000"/>
              <a:gd name="connsiteY153" fmla="*/ 2267 h 10000"/>
              <a:gd name="connsiteX154" fmla="*/ 4908 w 10000"/>
              <a:gd name="connsiteY154" fmla="*/ 2404 h 10000"/>
              <a:gd name="connsiteX155" fmla="*/ 4935 w 10000"/>
              <a:gd name="connsiteY155" fmla="*/ 2553 h 10000"/>
              <a:gd name="connsiteX156" fmla="*/ 4966 w 10000"/>
              <a:gd name="connsiteY156" fmla="*/ 2708 h 10000"/>
              <a:gd name="connsiteX157" fmla="*/ 4993 w 10000"/>
              <a:gd name="connsiteY157" fmla="*/ 2870 h 10000"/>
              <a:gd name="connsiteX158" fmla="*/ 5025 w 10000"/>
              <a:gd name="connsiteY158" fmla="*/ 3043 h 10000"/>
              <a:gd name="connsiteX159" fmla="*/ 5052 w 10000"/>
              <a:gd name="connsiteY159" fmla="*/ 3230 h 10000"/>
              <a:gd name="connsiteX160" fmla="*/ 5079 w 10000"/>
              <a:gd name="connsiteY160" fmla="*/ 3429 h 10000"/>
              <a:gd name="connsiteX161" fmla="*/ 5110 w 10000"/>
              <a:gd name="connsiteY161" fmla="*/ 3646 h 10000"/>
              <a:gd name="connsiteX162" fmla="*/ 5137 w 10000"/>
              <a:gd name="connsiteY162" fmla="*/ 3882 h 10000"/>
              <a:gd name="connsiteX163" fmla="*/ 5169 w 10000"/>
              <a:gd name="connsiteY163" fmla="*/ 4143 h 10000"/>
              <a:gd name="connsiteX164" fmla="*/ 5196 w 10000"/>
              <a:gd name="connsiteY164" fmla="*/ 4441 h 10000"/>
              <a:gd name="connsiteX165" fmla="*/ 5223 w 10000"/>
              <a:gd name="connsiteY165" fmla="*/ 4789 h 10000"/>
              <a:gd name="connsiteX166" fmla="*/ 5255 w 10000"/>
              <a:gd name="connsiteY166" fmla="*/ 5205 h 10000"/>
              <a:gd name="connsiteX167" fmla="*/ 5282 w 10000"/>
              <a:gd name="connsiteY167" fmla="*/ 5758 h 10000"/>
              <a:gd name="connsiteX168" fmla="*/ 5313 w 10000"/>
              <a:gd name="connsiteY168" fmla="*/ 6671 h 10000"/>
              <a:gd name="connsiteX169" fmla="*/ 5340 w 10000"/>
              <a:gd name="connsiteY169" fmla="*/ 7776 h 10000"/>
              <a:gd name="connsiteX170" fmla="*/ 5367 w 10000"/>
              <a:gd name="connsiteY170" fmla="*/ 6565 h 10000"/>
              <a:gd name="connsiteX171" fmla="*/ 5399 w 10000"/>
              <a:gd name="connsiteY171" fmla="*/ 6255 h 10000"/>
              <a:gd name="connsiteX172" fmla="*/ 5426 w 10000"/>
              <a:gd name="connsiteY172" fmla="*/ 6155 h 10000"/>
              <a:gd name="connsiteX173" fmla="*/ 5453 w 10000"/>
              <a:gd name="connsiteY173" fmla="*/ 6180 h 10000"/>
              <a:gd name="connsiteX174" fmla="*/ 5484 w 10000"/>
              <a:gd name="connsiteY174" fmla="*/ 6286 h 10000"/>
              <a:gd name="connsiteX175" fmla="*/ 5511 w 10000"/>
              <a:gd name="connsiteY175" fmla="*/ 6484 h 10000"/>
              <a:gd name="connsiteX176" fmla="*/ 5539 w 10000"/>
              <a:gd name="connsiteY176" fmla="*/ 6801 h 10000"/>
              <a:gd name="connsiteX177" fmla="*/ 5570 w 10000"/>
              <a:gd name="connsiteY177" fmla="*/ 7373 h 10000"/>
              <a:gd name="connsiteX178" fmla="*/ 5597 w 10000"/>
              <a:gd name="connsiteY178" fmla="*/ 9447 h 10000"/>
              <a:gd name="connsiteX179" fmla="*/ 5629 w 10000"/>
              <a:gd name="connsiteY179" fmla="*/ 7621 h 10000"/>
              <a:gd name="connsiteX180" fmla="*/ 5656 w 10000"/>
              <a:gd name="connsiteY180" fmla="*/ 7012 h 10000"/>
              <a:gd name="connsiteX181" fmla="*/ 5683 w 10000"/>
              <a:gd name="connsiteY181" fmla="*/ 6708 h 10000"/>
              <a:gd name="connsiteX182" fmla="*/ 5714 w 10000"/>
              <a:gd name="connsiteY182" fmla="*/ 6534 h 10000"/>
              <a:gd name="connsiteX183" fmla="*/ 5741 w 10000"/>
              <a:gd name="connsiteY183" fmla="*/ 6429 h 10000"/>
              <a:gd name="connsiteX184" fmla="*/ 5773 w 10000"/>
              <a:gd name="connsiteY184" fmla="*/ 6385 h 10000"/>
              <a:gd name="connsiteX185" fmla="*/ 5800 w 10000"/>
              <a:gd name="connsiteY185" fmla="*/ 6385 h 10000"/>
              <a:gd name="connsiteX186" fmla="*/ 5827 w 10000"/>
              <a:gd name="connsiteY186" fmla="*/ 6429 h 10000"/>
              <a:gd name="connsiteX187" fmla="*/ 5858 w 10000"/>
              <a:gd name="connsiteY187" fmla="*/ 6516 h 10000"/>
              <a:gd name="connsiteX188" fmla="*/ 5886 w 10000"/>
              <a:gd name="connsiteY188" fmla="*/ 6646 h 10000"/>
              <a:gd name="connsiteX189" fmla="*/ 5913 w 10000"/>
              <a:gd name="connsiteY189" fmla="*/ 6845 h 10000"/>
              <a:gd name="connsiteX190" fmla="*/ 5944 w 10000"/>
              <a:gd name="connsiteY190" fmla="*/ 7149 h 10000"/>
              <a:gd name="connsiteX191" fmla="*/ 5971 w 10000"/>
              <a:gd name="connsiteY191" fmla="*/ 7658 h 10000"/>
              <a:gd name="connsiteX192" fmla="*/ 6003 w 10000"/>
              <a:gd name="connsiteY192" fmla="*/ 9093 h 10000"/>
              <a:gd name="connsiteX193" fmla="*/ 6030 w 10000"/>
              <a:gd name="connsiteY193" fmla="*/ 8106 h 10000"/>
              <a:gd name="connsiteX194" fmla="*/ 6057 w 10000"/>
              <a:gd name="connsiteY194" fmla="*/ 7385 h 10000"/>
              <a:gd name="connsiteX195" fmla="*/ 6088 w 10000"/>
              <a:gd name="connsiteY195" fmla="*/ 7019 h 10000"/>
              <a:gd name="connsiteX196" fmla="*/ 6115 w 10000"/>
              <a:gd name="connsiteY196" fmla="*/ 6789 h 10000"/>
              <a:gd name="connsiteX197" fmla="*/ 6147 w 10000"/>
              <a:gd name="connsiteY197" fmla="*/ 6634 h 10000"/>
              <a:gd name="connsiteX198" fmla="*/ 6174 w 10000"/>
              <a:gd name="connsiteY198" fmla="*/ 6534 h 10000"/>
              <a:gd name="connsiteX199" fmla="*/ 6201 w 10000"/>
              <a:gd name="connsiteY199" fmla="*/ 6472 h 10000"/>
              <a:gd name="connsiteX200" fmla="*/ 6233 w 10000"/>
              <a:gd name="connsiteY200" fmla="*/ 6441 h 10000"/>
              <a:gd name="connsiteX201" fmla="*/ 6260 w 10000"/>
              <a:gd name="connsiteY201" fmla="*/ 6435 h 10000"/>
              <a:gd name="connsiteX202" fmla="*/ 6291 w 10000"/>
              <a:gd name="connsiteY202" fmla="*/ 6460 h 10000"/>
              <a:gd name="connsiteX203" fmla="*/ 6318 w 10000"/>
              <a:gd name="connsiteY203" fmla="*/ 6516 h 10000"/>
              <a:gd name="connsiteX204" fmla="*/ 6345 w 10000"/>
              <a:gd name="connsiteY204" fmla="*/ 6609 h 10000"/>
              <a:gd name="connsiteX205" fmla="*/ 6372 w 10000"/>
              <a:gd name="connsiteY205" fmla="*/ 6733 h 10000"/>
              <a:gd name="connsiteX206" fmla="*/ 6404 w 10000"/>
              <a:gd name="connsiteY206" fmla="*/ 6919 h 10000"/>
              <a:gd name="connsiteX207" fmla="*/ 6431 w 10000"/>
              <a:gd name="connsiteY207" fmla="*/ 7186 h 10000"/>
              <a:gd name="connsiteX208" fmla="*/ 6462 w 10000"/>
              <a:gd name="connsiteY208" fmla="*/ 7596 h 10000"/>
              <a:gd name="connsiteX209" fmla="*/ 6489 w 10000"/>
              <a:gd name="connsiteY209" fmla="*/ 8466 h 10000"/>
              <a:gd name="connsiteX210" fmla="*/ 6516 w 10000"/>
              <a:gd name="connsiteY210" fmla="*/ 8801 h 10000"/>
              <a:gd name="connsiteX211" fmla="*/ 6548 w 10000"/>
              <a:gd name="connsiteY211" fmla="*/ 7714 h 10000"/>
              <a:gd name="connsiteX212" fmla="*/ 6575 w 10000"/>
              <a:gd name="connsiteY212" fmla="*/ 7261 h 10000"/>
              <a:gd name="connsiteX213" fmla="*/ 6607 w 10000"/>
              <a:gd name="connsiteY213" fmla="*/ 6981 h 10000"/>
              <a:gd name="connsiteX214" fmla="*/ 6634 w 10000"/>
              <a:gd name="connsiteY214" fmla="*/ 6795 h 10000"/>
              <a:gd name="connsiteX215" fmla="*/ 6661 w 10000"/>
              <a:gd name="connsiteY215" fmla="*/ 6658 h 10000"/>
              <a:gd name="connsiteX216" fmla="*/ 6692 w 10000"/>
              <a:gd name="connsiteY216" fmla="*/ 6559 h 10000"/>
              <a:gd name="connsiteX217" fmla="*/ 6719 w 10000"/>
              <a:gd name="connsiteY217" fmla="*/ 6497 h 10000"/>
              <a:gd name="connsiteX218" fmla="*/ 6751 w 10000"/>
              <a:gd name="connsiteY218" fmla="*/ 6460 h 10000"/>
              <a:gd name="connsiteX219" fmla="*/ 6778 w 10000"/>
              <a:gd name="connsiteY219" fmla="*/ 6453 h 10000"/>
              <a:gd name="connsiteX220" fmla="*/ 6805 w 10000"/>
              <a:gd name="connsiteY220" fmla="*/ 6460 h 10000"/>
              <a:gd name="connsiteX221" fmla="*/ 6836 w 10000"/>
              <a:gd name="connsiteY221" fmla="*/ 6503 h 10000"/>
              <a:gd name="connsiteX222" fmla="*/ 6863 w 10000"/>
              <a:gd name="connsiteY222" fmla="*/ 6565 h 10000"/>
              <a:gd name="connsiteX223" fmla="*/ 6890 w 10000"/>
              <a:gd name="connsiteY223" fmla="*/ 6658 h 10000"/>
              <a:gd name="connsiteX224" fmla="*/ 6922 w 10000"/>
              <a:gd name="connsiteY224" fmla="*/ 6789 h 10000"/>
              <a:gd name="connsiteX225" fmla="*/ 6949 w 10000"/>
              <a:gd name="connsiteY225" fmla="*/ 6975 h 10000"/>
              <a:gd name="connsiteX226" fmla="*/ 6981 w 10000"/>
              <a:gd name="connsiteY226" fmla="*/ 7236 h 10000"/>
              <a:gd name="connsiteX227" fmla="*/ 7008 w 10000"/>
              <a:gd name="connsiteY227" fmla="*/ 7634 h 10000"/>
              <a:gd name="connsiteX228" fmla="*/ 7035 w 10000"/>
              <a:gd name="connsiteY228" fmla="*/ 8460 h 10000"/>
              <a:gd name="connsiteX229" fmla="*/ 7066 w 10000"/>
              <a:gd name="connsiteY229" fmla="*/ 8969 h 10000"/>
              <a:gd name="connsiteX230" fmla="*/ 7093 w 10000"/>
              <a:gd name="connsiteY230" fmla="*/ 7801 h 10000"/>
              <a:gd name="connsiteX231" fmla="*/ 7125 w 10000"/>
              <a:gd name="connsiteY231" fmla="*/ 7329 h 10000"/>
              <a:gd name="connsiteX232" fmla="*/ 7152 w 10000"/>
              <a:gd name="connsiteY232" fmla="*/ 7037 h 10000"/>
              <a:gd name="connsiteX233" fmla="*/ 7179 w 10000"/>
              <a:gd name="connsiteY233" fmla="*/ 6839 h 10000"/>
              <a:gd name="connsiteX234" fmla="*/ 7210 w 10000"/>
              <a:gd name="connsiteY234" fmla="*/ 6696 h 10000"/>
              <a:gd name="connsiteX235" fmla="*/ 7237 w 10000"/>
              <a:gd name="connsiteY235" fmla="*/ 6590 h 10000"/>
              <a:gd name="connsiteX236" fmla="*/ 7269 w 10000"/>
              <a:gd name="connsiteY236" fmla="*/ 6516 h 10000"/>
              <a:gd name="connsiteX237" fmla="*/ 7296 w 10000"/>
              <a:gd name="connsiteY237" fmla="*/ 6472 h 10000"/>
              <a:gd name="connsiteX238" fmla="*/ 7323 w 10000"/>
              <a:gd name="connsiteY238" fmla="*/ 6447 h 10000"/>
              <a:gd name="connsiteX239" fmla="*/ 7350 w 10000"/>
              <a:gd name="connsiteY239" fmla="*/ 6447 h 10000"/>
              <a:gd name="connsiteX240" fmla="*/ 7382 w 10000"/>
              <a:gd name="connsiteY240" fmla="*/ 6466 h 10000"/>
              <a:gd name="connsiteX241" fmla="*/ 7409 w 10000"/>
              <a:gd name="connsiteY241" fmla="*/ 6509 h 10000"/>
              <a:gd name="connsiteX242" fmla="*/ 7440 w 10000"/>
              <a:gd name="connsiteY242" fmla="*/ 6578 h 10000"/>
              <a:gd name="connsiteX243" fmla="*/ 7467 w 10000"/>
              <a:gd name="connsiteY243" fmla="*/ 6677 h 10000"/>
              <a:gd name="connsiteX244" fmla="*/ 7494 w 10000"/>
              <a:gd name="connsiteY244" fmla="*/ 6814 h 10000"/>
              <a:gd name="connsiteX245" fmla="*/ 7526 w 10000"/>
              <a:gd name="connsiteY245" fmla="*/ 7006 h 10000"/>
              <a:gd name="connsiteX246" fmla="*/ 7553 w 10000"/>
              <a:gd name="connsiteY246" fmla="*/ 7273 h 10000"/>
              <a:gd name="connsiteX247" fmla="*/ 7584 w 10000"/>
              <a:gd name="connsiteY247" fmla="*/ 7696 h 10000"/>
              <a:gd name="connsiteX248" fmla="*/ 7612 w 10000"/>
              <a:gd name="connsiteY248" fmla="*/ 8584 h 10000"/>
              <a:gd name="connsiteX249" fmla="*/ 7639 w 10000"/>
              <a:gd name="connsiteY249" fmla="*/ 8814 h 10000"/>
              <a:gd name="connsiteX250" fmla="*/ 7670 w 10000"/>
              <a:gd name="connsiteY250" fmla="*/ 7770 h 10000"/>
              <a:gd name="connsiteX251" fmla="*/ 7697 w 10000"/>
              <a:gd name="connsiteY251" fmla="*/ 7317 h 10000"/>
              <a:gd name="connsiteX252" fmla="*/ 7729 w 10000"/>
              <a:gd name="connsiteY252" fmla="*/ 7031 h 10000"/>
              <a:gd name="connsiteX253" fmla="*/ 7756 w 10000"/>
              <a:gd name="connsiteY253" fmla="*/ 6839 h 10000"/>
              <a:gd name="connsiteX254" fmla="*/ 7783 w 10000"/>
              <a:gd name="connsiteY254" fmla="*/ 6696 h 10000"/>
              <a:gd name="connsiteX255" fmla="*/ 7810 w 10000"/>
              <a:gd name="connsiteY255" fmla="*/ 6590 h 10000"/>
              <a:gd name="connsiteX256" fmla="*/ 7841 w 10000"/>
              <a:gd name="connsiteY256" fmla="*/ 6522 h 10000"/>
              <a:gd name="connsiteX257" fmla="*/ 7868 w 10000"/>
              <a:gd name="connsiteY257" fmla="*/ 6472 h 10000"/>
              <a:gd name="connsiteX258" fmla="*/ 7900 w 10000"/>
              <a:gd name="connsiteY258" fmla="*/ 6447 h 10000"/>
              <a:gd name="connsiteX259" fmla="*/ 7927 w 10000"/>
              <a:gd name="connsiteY259" fmla="*/ 6447 h 10000"/>
              <a:gd name="connsiteX260" fmla="*/ 7954 w 10000"/>
              <a:gd name="connsiteY260" fmla="*/ 6466 h 10000"/>
              <a:gd name="connsiteX261" fmla="*/ 7986 w 10000"/>
              <a:gd name="connsiteY261" fmla="*/ 6509 h 10000"/>
              <a:gd name="connsiteX262" fmla="*/ 8013 w 10000"/>
              <a:gd name="connsiteY262" fmla="*/ 6578 h 10000"/>
              <a:gd name="connsiteX263" fmla="*/ 8044 w 10000"/>
              <a:gd name="connsiteY263" fmla="*/ 6683 h 10000"/>
              <a:gd name="connsiteX264" fmla="*/ 8071 w 10000"/>
              <a:gd name="connsiteY264" fmla="*/ 6820 h 10000"/>
              <a:gd name="connsiteX265" fmla="*/ 8098 w 10000"/>
              <a:gd name="connsiteY265" fmla="*/ 7006 h 10000"/>
              <a:gd name="connsiteX266" fmla="*/ 8130 w 10000"/>
              <a:gd name="connsiteY266" fmla="*/ 7280 h 10000"/>
              <a:gd name="connsiteX267" fmla="*/ 8157 w 10000"/>
              <a:gd name="connsiteY267" fmla="*/ 7714 h 10000"/>
              <a:gd name="connsiteX268" fmla="*/ 8188 w 10000"/>
              <a:gd name="connsiteY268" fmla="*/ 8671 h 10000"/>
              <a:gd name="connsiteX269" fmla="*/ 8215 w 10000"/>
              <a:gd name="connsiteY269" fmla="*/ 8696 h 10000"/>
              <a:gd name="connsiteX270" fmla="*/ 8242 w 10000"/>
              <a:gd name="connsiteY270" fmla="*/ 7720 h 10000"/>
              <a:gd name="connsiteX271" fmla="*/ 8274 w 10000"/>
              <a:gd name="connsiteY271" fmla="*/ 7286 h 10000"/>
              <a:gd name="connsiteX272" fmla="*/ 8301 w 10000"/>
              <a:gd name="connsiteY272" fmla="*/ 7006 h 10000"/>
              <a:gd name="connsiteX273" fmla="*/ 8328 w 10000"/>
              <a:gd name="connsiteY273" fmla="*/ 6820 h 10000"/>
              <a:gd name="connsiteX274" fmla="*/ 8360 w 10000"/>
              <a:gd name="connsiteY274" fmla="*/ 6683 h 10000"/>
              <a:gd name="connsiteX275" fmla="*/ 8387 w 10000"/>
              <a:gd name="connsiteY275" fmla="*/ 6584 h 10000"/>
              <a:gd name="connsiteX276" fmla="*/ 8418 w 10000"/>
              <a:gd name="connsiteY276" fmla="*/ 6516 h 10000"/>
              <a:gd name="connsiteX277" fmla="*/ 8445 w 10000"/>
              <a:gd name="connsiteY277" fmla="*/ 6472 h 10000"/>
              <a:gd name="connsiteX278" fmla="*/ 8472 w 10000"/>
              <a:gd name="connsiteY278" fmla="*/ 6453 h 10000"/>
              <a:gd name="connsiteX279" fmla="*/ 8504 w 10000"/>
              <a:gd name="connsiteY279" fmla="*/ 6460 h 10000"/>
              <a:gd name="connsiteX280" fmla="*/ 8531 w 10000"/>
              <a:gd name="connsiteY280" fmla="*/ 6491 h 10000"/>
              <a:gd name="connsiteX281" fmla="*/ 8562 w 10000"/>
              <a:gd name="connsiteY281" fmla="*/ 6553 h 10000"/>
              <a:gd name="connsiteX282" fmla="*/ 8589 w 10000"/>
              <a:gd name="connsiteY282" fmla="*/ 6640 h 10000"/>
              <a:gd name="connsiteX283" fmla="*/ 8616 w 10000"/>
              <a:gd name="connsiteY283" fmla="*/ 6770 h 10000"/>
              <a:gd name="connsiteX284" fmla="*/ 8648 w 10000"/>
              <a:gd name="connsiteY284" fmla="*/ 6944 h 10000"/>
              <a:gd name="connsiteX285" fmla="*/ 8675 w 10000"/>
              <a:gd name="connsiteY285" fmla="*/ 7205 h 10000"/>
              <a:gd name="connsiteX286" fmla="*/ 8707 w 10000"/>
              <a:gd name="connsiteY286" fmla="*/ 7615 h 10000"/>
              <a:gd name="connsiteX287" fmla="*/ 8734 w 10000"/>
              <a:gd name="connsiteY287" fmla="*/ 8460 h 10000"/>
              <a:gd name="connsiteX288" fmla="*/ 8761 w 10000"/>
              <a:gd name="connsiteY288" fmla="*/ 8839 h 10000"/>
              <a:gd name="connsiteX289" fmla="*/ 8788 w 10000"/>
              <a:gd name="connsiteY289" fmla="*/ 7733 h 10000"/>
              <a:gd name="connsiteX290" fmla="*/ 8819 w 10000"/>
              <a:gd name="connsiteY290" fmla="*/ 7267 h 10000"/>
              <a:gd name="connsiteX291" fmla="*/ 8851 w 10000"/>
              <a:gd name="connsiteY291" fmla="*/ 6981 h 10000"/>
              <a:gd name="connsiteX292" fmla="*/ 8878 w 10000"/>
              <a:gd name="connsiteY292" fmla="*/ 6783 h 10000"/>
              <a:gd name="connsiteX293" fmla="*/ 8905 w 10000"/>
              <a:gd name="connsiteY293" fmla="*/ 6646 h 10000"/>
              <a:gd name="connsiteX294" fmla="*/ 8932 w 10000"/>
              <a:gd name="connsiteY294" fmla="*/ 6547 h 10000"/>
              <a:gd name="connsiteX295" fmla="*/ 8963 w 10000"/>
              <a:gd name="connsiteY295" fmla="*/ 6484 h 10000"/>
              <a:gd name="connsiteX296" fmla="*/ 8991 w 10000"/>
              <a:gd name="connsiteY296" fmla="*/ 6453 h 10000"/>
              <a:gd name="connsiteX297" fmla="*/ 9022 w 10000"/>
              <a:gd name="connsiteY297" fmla="*/ 6447 h 10000"/>
              <a:gd name="connsiteX298" fmla="*/ 9049 w 10000"/>
              <a:gd name="connsiteY298" fmla="*/ 6472 h 10000"/>
              <a:gd name="connsiteX299" fmla="*/ 9076 w 10000"/>
              <a:gd name="connsiteY299" fmla="*/ 6528 h 10000"/>
              <a:gd name="connsiteX300" fmla="*/ 9108 w 10000"/>
              <a:gd name="connsiteY300" fmla="*/ 6621 h 10000"/>
              <a:gd name="connsiteX301" fmla="*/ 9135 w 10000"/>
              <a:gd name="connsiteY301" fmla="*/ 6758 h 10000"/>
              <a:gd name="connsiteX302" fmla="*/ 9166 w 10000"/>
              <a:gd name="connsiteY302" fmla="*/ 6957 h 10000"/>
              <a:gd name="connsiteX303" fmla="*/ 9193 w 10000"/>
              <a:gd name="connsiteY303" fmla="*/ 7267 h 10000"/>
              <a:gd name="connsiteX304" fmla="*/ 9220 w 10000"/>
              <a:gd name="connsiteY304" fmla="*/ 7814 h 10000"/>
              <a:gd name="connsiteX305" fmla="*/ 9252 w 10000"/>
              <a:gd name="connsiteY305" fmla="*/ 9863 h 10000"/>
              <a:gd name="connsiteX306" fmla="*/ 9279 w 10000"/>
              <a:gd name="connsiteY306" fmla="*/ 7988 h 10000"/>
              <a:gd name="connsiteX307" fmla="*/ 9306 w 10000"/>
              <a:gd name="connsiteY307" fmla="*/ 7335 h 10000"/>
              <a:gd name="connsiteX308" fmla="*/ 9338 w 10000"/>
              <a:gd name="connsiteY308" fmla="*/ 6988 h 10000"/>
              <a:gd name="connsiteX309" fmla="*/ 9365 w 10000"/>
              <a:gd name="connsiteY309" fmla="*/ 6758 h 10000"/>
              <a:gd name="connsiteX310" fmla="*/ 9396 w 10000"/>
              <a:gd name="connsiteY310" fmla="*/ 6602 h 10000"/>
              <a:gd name="connsiteX311" fmla="*/ 9423 w 10000"/>
              <a:gd name="connsiteY311" fmla="*/ 6503 h 10000"/>
              <a:gd name="connsiteX312" fmla="*/ 9450 w 10000"/>
              <a:gd name="connsiteY312" fmla="*/ 6447 h 10000"/>
              <a:gd name="connsiteX313" fmla="*/ 9482 w 10000"/>
              <a:gd name="connsiteY313" fmla="*/ 6435 h 10000"/>
              <a:gd name="connsiteX314" fmla="*/ 9509 w 10000"/>
              <a:gd name="connsiteY314" fmla="*/ 6460 h 10000"/>
              <a:gd name="connsiteX315" fmla="*/ 9540 w 10000"/>
              <a:gd name="connsiteY315" fmla="*/ 6534 h 10000"/>
              <a:gd name="connsiteX316" fmla="*/ 9567 w 10000"/>
              <a:gd name="connsiteY316" fmla="*/ 6665 h 10000"/>
              <a:gd name="connsiteX317" fmla="*/ 9594 w 10000"/>
              <a:gd name="connsiteY317" fmla="*/ 6882 h 10000"/>
              <a:gd name="connsiteX318" fmla="*/ 9626 w 10000"/>
              <a:gd name="connsiteY318" fmla="*/ 7242 h 10000"/>
              <a:gd name="connsiteX319" fmla="*/ 9653 w 10000"/>
              <a:gd name="connsiteY319" fmla="*/ 7981 h 10000"/>
              <a:gd name="connsiteX320" fmla="*/ 9680 w 10000"/>
              <a:gd name="connsiteY320" fmla="*/ 8820 h 10000"/>
              <a:gd name="connsiteX321" fmla="*/ 9712 w 10000"/>
              <a:gd name="connsiteY321" fmla="*/ 7484 h 10000"/>
              <a:gd name="connsiteX322" fmla="*/ 9739 w 10000"/>
              <a:gd name="connsiteY322" fmla="*/ 7012 h 10000"/>
              <a:gd name="connsiteX323" fmla="*/ 9766 w 10000"/>
              <a:gd name="connsiteY323" fmla="*/ 6758 h 10000"/>
              <a:gd name="connsiteX324" fmla="*/ 9797 w 10000"/>
              <a:gd name="connsiteY324" fmla="*/ 6615 h 10000"/>
              <a:gd name="connsiteX325" fmla="*/ 9824 w 10000"/>
              <a:gd name="connsiteY325" fmla="*/ 6559 h 10000"/>
              <a:gd name="connsiteX326" fmla="*/ 9856 w 10000"/>
              <a:gd name="connsiteY326" fmla="*/ 6590 h 10000"/>
              <a:gd name="connsiteX327" fmla="*/ 9883 w 10000"/>
              <a:gd name="connsiteY327" fmla="*/ 6708 h 10000"/>
              <a:gd name="connsiteX328" fmla="*/ 9910 w 10000"/>
              <a:gd name="connsiteY328" fmla="*/ 6950 h 10000"/>
              <a:gd name="connsiteX329" fmla="*/ 9941 w 10000"/>
              <a:gd name="connsiteY329" fmla="*/ 7404 h 10000"/>
              <a:gd name="connsiteX330" fmla="*/ 9968 w 10000"/>
              <a:gd name="connsiteY330" fmla="*/ 8516 h 10000"/>
              <a:gd name="connsiteX331" fmla="*/ 10000 w 10000"/>
              <a:gd name="connsiteY33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299 w 10000"/>
              <a:gd name="connsiteY97" fmla="*/ 478 h 10000"/>
              <a:gd name="connsiteX98" fmla="*/ 3326 w 10000"/>
              <a:gd name="connsiteY98" fmla="*/ 404 h 10000"/>
              <a:gd name="connsiteX99" fmla="*/ 3357 w 10000"/>
              <a:gd name="connsiteY99" fmla="*/ 335 h 10000"/>
              <a:gd name="connsiteX100" fmla="*/ 3384 w 10000"/>
              <a:gd name="connsiteY100" fmla="*/ 280 h 10000"/>
              <a:gd name="connsiteX101" fmla="*/ 3411 w 10000"/>
              <a:gd name="connsiteY101" fmla="*/ 230 h 10000"/>
              <a:gd name="connsiteX102" fmla="*/ 3443 w 10000"/>
              <a:gd name="connsiteY102" fmla="*/ 186 h 10000"/>
              <a:gd name="connsiteX103" fmla="*/ 3470 w 10000"/>
              <a:gd name="connsiteY103" fmla="*/ 149 h 10000"/>
              <a:gd name="connsiteX104" fmla="*/ 3497 w 10000"/>
              <a:gd name="connsiteY104" fmla="*/ 118 h 10000"/>
              <a:gd name="connsiteX105" fmla="*/ 3529 w 10000"/>
              <a:gd name="connsiteY105" fmla="*/ 87 h 10000"/>
              <a:gd name="connsiteX106" fmla="*/ 3556 w 10000"/>
              <a:gd name="connsiteY106" fmla="*/ 68 h 10000"/>
              <a:gd name="connsiteX107" fmla="*/ 3587 w 10000"/>
              <a:gd name="connsiteY107" fmla="*/ 43 h 10000"/>
              <a:gd name="connsiteX108" fmla="*/ 3614 w 10000"/>
              <a:gd name="connsiteY108" fmla="*/ 31 h 10000"/>
              <a:gd name="connsiteX109" fmla="*/ 3641 w 10000"/>
              <a:gd name="connsiteY109" fmla="*/ 19 h 10000"/>
              <a:gd name="connsiteX110" fmla="*/ 3673 w 10000"/>
              <a:gd name="connsiteY110" fmla="*/ 6 h 10000"/>
              <a:gd name="connsiteX111" fmla="*/ 3700 w 10000"/>
              <a:gd name="connsiteY111" fmla="*/ 6 h 10000"/>
              <a:gd name="connsiteX112" fmla="*/ 3731 w 10000"/>
              <a:gd name="connsiteY112" fmla="*/ 0 h 10000"/>
              <a:gd name="connsiteX113" fmla="*/ 3758 w 10000"/>
              <a:gd name="connsiteY113" fmla="*/ 0 h 10000"/>
              <a:gd name="connsiteX114" fmla="*/ 3785 w 10000"/>
              <a:gd name="connsiteY114" fmla="*/ 6 h 10000"/>
              <a:gd name="connsiteX115" fmla="*/ 3817 w 10000"/>
              <a:gd name="connsiteY115" fmla="*/ 12 h 10000"/>
              <a:gd name="connsiteX116" fmla="*/ 3844 w 10000"/>
              <a:gd name="connsiteY116" fmla="*/ 19 h 10000"/>
              <a:gd name="connsiteX117" fmla="*/ 3876 w 10000"/>
              <a:gd name="connsiteY117" fmla="*/ 31 h 10000"/>
              <a:gd name="connsiteX118" fmla="*/ 3903 w 10000"/>
              <a:gd name="connsiteY118" fmla="*/ 43 h 10000"/>
              <a:gd name="connsiteX119" fmla="*/ 3930 w 10000"/>
              <a:gd name="connsiteY119" fmla="*/ 62 h 10000"/>
              <a:gd name="connsiteX120" fmla="*/ 3957 w 10000"/>
              <a:gd name="connsiteY120" fmla="*/ 81 h 10000"/>
              <a:gd name="connsiteX121" fmla="*/ 3988 w 10000"/>
              <a:gd name="connsiteY121" fmla="*/ 106 h 10000"/>
              <a:gd name="connsiteX122" fmla="*/ 4015 w 10000"/>
              <a:gd name="connsiteY122" fmla="*/ 130 h 10000"/>
              <a:gd name="connsiteX123" fmla="*/ 4047 w 10000"/>
              <a:gd name="connsiteY123" fmla="*/ 155 h 10000"/>
              <a:gd name="connsiteX124" fmla="*/ 4074 w 10000"/>
              <a:gd name="connsiteY124" fmla="*/ 186 h 10000"/>
              <a:gd name="connsiteX125" fmla="*/ 4101 w 10000"/>
              <a:gd name="connsiteY125" fmla="*/ 217 h 10000"/>
              <a:gd name="connsiteX126" fmla="*/ 4132 w 10000"/>
              <a:gd name="connsiteY126" fmla="*/ 255 h 10000"/>
              <a:gd name="connsiteX127" fmla="*/ 4160 w 10000"/>
              <a:gd name="connsiteY127" fmla="*/ 292 h 10000"/>
              <a:gd name="connsiteX128" fmla="*/ 4191 w 10000"/>
              <a:gd name="connsiteY128" fmla="*/ 329 h 10000"/>
              <a:gd name="connsiteX129" fmla="*/ 4218 w 10000"/>
              <a:gd name="connsiteY129" fmla="*/ 373 h 10000"/>
              <a:gd name="connsiteX130" fmla="*/ 4245 w 10000"/>
              <a:gd name="connsiteY130" fmla="*/ 422 h 10000"/>
              <a:gd name="connsiteX131" fmla="*/ 4277 w 10000"/>
              <a:gd name="connsiteY131" fmla="*/ 466 h 10000"/>
              <a:gd name="connsiteX132" fmla="*/ 4304 w 10000"/>
              <a:gd name="connsiteY132" fmla="*/ 522 h 10000"/>
              <a:gd name="connsiteX133" fmla="*/ 4335 w 10000"/>
              <a:gd name="connsiteY133" fmla="*/ 571 h 10000"/>
              <a:gd name="connsiteX134" fmla="*/ 4362 w 10000"/>
              <a:gd name="connsiteY134" fmla="*/ 634 h 10000"/>
              <a:gd name="connsiteX135" fmla="*/ 4389 w 10000"/>
              <a:gd name="connsiteY135" fmla="*/ 689 h 10000"/>
              <a:gd name="connsiteX136" fmla="*/ 4421 w 10000"/>
              <a:gd name="connsiteY136" fmla="*/ 752 h 10000"/>
              <a:gd name="connsiteX137" fmla="*/ 4448 w 10000"/>
              <a:gd name="connsiteY137" fmla="*/ 820 h 10000"/>
              <a:gd name="connsiteX138" fmla="*/ 4475 w 10000"/>
              <a:gd name="connsiteY138" fmla="*/ 888 h 10000"/>
              <a:gd name="connsiteX139" fmla="*/ 4507 w 10000"/>
              <a:gd name="connsiteY139" fmla="*/ 957 h 10000"/>
              <a:gd name="connsiteX140" fmla="*/ 4534 w 10000"/>
              <a:gd name="connsiteY140" fmla="*/ 1037 h 10000"/>
              <a:gd name="connsiteX141" fmla="*/ 4565 w 10000"/>
              <a:gd name="connsiteY141" fmla="*/ 1118 h 10000"/>
              <a:gd name="connsiteX142" fmla="*/ 4592 w 10000"/>
              <a:gd name="connsiteY142" fmla="*/ 1199 h 10000"/>
              <a:gd name="connsiteX143" fmla="*/ 4619 w 10000"/>
              <a:gd name="connsiteY143" fmla="*/ 1286 h 10000"/>
              <a:gd name="connsiteX144" fmla="*/ 4651 w 10000"/>
              <a:gd name="connsiteY144" fmla="*/ 1373 h 10000"/>
              <a:gd name="connsiteX145" fmla="*/ 4678 w 10000"/>
              <a:gd name="connsiteY145" fmla="*/ 1472 h 10000"/>
              <a:gd name="connsiteX146" fmla="*/ 4709 w 10000"/>
              <a:gd name="connsiteY146" fmla="*/ 1565 h 10000"/>
              <a:gd name="connsiteX147" fmla="*/ 4736 w 10000"/>
              <a:gd name="connsiteY147" fmla="*/ 1671 h 10000"/>
              <a:gd name="connsiteX148" fmla="*/ 4763 w 10000"/>
              <a:gd name="connsiteY148" fmla="*/ 1776 h 10000"/>
              <a:gd name="connsiteX149" fmla="*/ 4795 w 10000"/>
              <a:gd name="connsiteY149" fmla="*/ 1894 h 10000"/>
              <a:gd name="connsiteX150" fmla="*/ 4822 w 10000"/>
              <a:gd name="connsiteY150" fmla="*/ 2012 h 10000"/>
              <a:gd name="connsiteX151" fmla="*/ 4854 w 10000"/>
              <a:gd name="connsiteY151" fmla="*/ 2137 h 10000"/>
              <a:gd name="connsiteX152" fmla="*/ 4881 w 10000"/>
              <a:gd name="connsiteY152" fmla="*/ 2267 h 10000"/>
              <a:gd name="connsiteX153" fmla="*/ 4908 w 10000"/>
              <a:gd name="connsiteY153" fmla="*/ 2404 h 10000"/>
              <a:gd name="connsiteX154" fmla="*/ 4935 w 10000"/>
              <a:gd name="connsiteY154" fmla="*/ 2553 h 10000"/>
              <a:gd name="connsiteX155" fmla="*/ 4966 w 10000"/>
              <a:gd name="connsiteY155" fmla="*/ 2708 h 10000"/>
              <a:gd name="connsiteX156" fmla="*/ 4993 w 10000"/>
              <a:gd name="connsiteY156" fmla="*/ 2870 h 10000"/>
              <a:gd name="connsiteX157" fmla="*/ 5025 w 10000"/>
              <a:gd name="connsiteY157" fmla="*/ 3043 h 10000"/>
              <a:gd name="connsiteX158" fmla="*/ 5052 w 10000"/>
              <a:gd name="connsiteY158" fmla="*/ 3230 h 10000"/>
              <a:gd name="connsiteX159" fmla="*/ 5079 w 10000"/>
              <a:gd name="connsiteY159" fmla="*/ 3429 h 10000"/>
              <a:gd name="connsiteX160" fmla="*/ 5110 w 10000"/>
              <a:gd name="connsiteY160" fmla="*/ 3646 h 10000"/>
              <a:gd name="connsiteX161" fmla="*/ 5137 w 10000"/>
              <a:gd name="connsiteY161" fmla="*/ 3882 h 10000"/>
              <a:gd name="connsiteX162" fmla="*/ 5169 w 10000"/>
              <a:gd name="connsiteY162" fmla="*/ 4143 h 10000"/>
              <a:gd name="connsiteX163" fmla="*/ 5196 w 10000"/>
              <a:gd name="connsiteY163" fmla="*/ 4441 h 10000"/>
              <a:gd name="connsiteX164" fmla="*/ 5223 w 10000"/>
              <a:gd name="connsiteY164" fmla="*/ 4789 h 10000"/>
              <a:gd name="connsiteX165" fmla="*/ 5255 w 10000"/>
              <a:gd name="connsiteY165" fmla="*/ 5205 h 10000"/>
              <a:gd name="connsiteX166" fmla="*/ 5282 w 10000"/>
              <a:gd name="connsiteY166" fmla="*/ 5758 h 10000"/>
              <a:gd name="connsiteX167" fmla="*/ 5313 w 10000"/>
              <a:gd name="connsiteY167" fmla="*/ 6671 h 10000"/>
              <a:gd name="connsiteX168" fmla="*/ 5340 w 10000"/>
              <a:gd name="connsiteY168" fmla="*/ 7776 h 10000"/>
              <a:gd name="connsiteX169" fmla="*/ 5367 w 10000"/>
              <a:gd name="connsiteY169" fmla="*/ 6565 h 10000"/>
              <a:gd name="connsiteX170" fmla="*/ 5399 w 10000"/>
              <a:gd name="connsiteY170" fmla="*/ 6255 h 10000"/>
              <a:gd name="connsiteX171" fmla="*/ 5426 w 10000"/>
              <a:gd name="connsiteY171" fmla="*/ 6155 h 10000"/>
              <a:gd name="connsiteX172" fmla="*/ 5453 w 10000"/>
              <a:gd name="connsiteY172" fmla="*/ 6180 h 10000"/>
              <a:gd name="connsiteX173" fmla="*/ 5484 w 10000"/>
              <a:gd name="connsiteY173" fmla="*/ 6286 h 10000"/>
              <a:gd name="connsiteX174" fmla="*/ 5511 w 10000"/>
              <a:gd name="connsiteY174" fmla="*/ 6484 h 10000"/>
              <a:gd name="connsiteX175" fmla="*/ 5539 w 10000"/>
              <a:gd name="connsiteY175" fmla="*/ 6801 h 10000"/>
              <a:gd name="connsiteX176" fmla="*/ 5570 w 10000"/>
              <a:gd name="connsiteY176" fmla="*/ 7373 h 10000"/>
              <a:gd name="connsiteX177" fmla="*/ 5597 w 10000"/>
              <a:gd name="connsiteY177" fmla="*/ 9447 h 10000"/>
              <a:gd name="connsiteX178" fmla="*/ 5629 w 10000"/>
              <a:gd name="connsiteY178" fmla="*/ 7621 h 10000"/>
              <a:gd name="connsiteX179" fmla="*/ 5656 w 10000"/>
              <a:gd name="connsiteY179" fmla="*/ 7012 h 10000"/>
              <a:gd name="connsiteX180" fmla="*/ 5683 w 10000"/>
              <a:gd name="connsiteY180" fmla="*/ 6708 h 10000"/>
              <a:gd name="connsiteX181" fmla="*/ 5714 w 10000"/>
              <a:gd name="connsiteY181" fmla="*/ 6534 h 10000"/>
              <a:gd name="connsiteX182" fmla="*/ 5741 w 10000"/>
              <a:gd name="connsiteY182" fmla="*/ 6429 h 10000"/>
              <a:gd name="connsiteX183" fmla="*/ 5773 w 10000"/>
              <a:gd name="connsiteY183" fmla="*/ 6385 h 10000"/>
              <a:gd name="connsiteX184" fmla="*/ 5800 w 10000"/>
              <a:gd name="connsiteY184" fmla="*/ 6385 h 10000"/>
              <a:gd name="connsiteX185" fmla="*/ 5827 w 10000"/>
              <a:gd name="connsiteY185" fmla="*/ 6429 h 10000"/>
              <a:gd name="connsiteX186" fmla="*/ 5858 w 10000"/>
              <a:gd name="connsiteY186" fmla="*/ 6516 h 10000"/>
              <a:gd name="connsiteX187" fmla="*/ 5886 w 10000"/>
              <a:gd name="connsiteY187" fmla="*/ 6646 h 10000"/>
              <a:gd name="connsiteX188" fmla="*/ 5913 w 10000"/>
              <a:gd name="connsiteY188" fmla="*/ 6845 h 10000"/>
              <a:gd name="connsiteX189" fmla="*/ 5944 w 10000"/>
              <a:gd name="connsiteY189" fmla="*/ 7149 h 10000"/>
              <a:gd name="connsiteX190" fmla="*/ 5971 w 10000"/>
              <a:gd name="connsiteY190" fmla="*/ 7658 h 10000"/>
              <a:gd name="connsiteX191" fmla="*/ 6003 w 10000"/>
              <a:gd name="connsiteY191" fmla="*/ 9093 h 10000"/>
              <a:gd name="connsiteX192" fmla="*/ 6030 w 10000"/>
              <a:gd name="connsiteY192" fmla="*/ 8106 h 10000"/>
              <a:gd name="connsiteX193" fmla="*/ 6057 w 10000"/>
              <a:gd name="connsiteY193" fmla="*/ 7385 h 10000"/>
              <a:gd name="connsiteX194" fmla="*/ 6088 w 10000"/>
              <a:gd name="connsiteY194" fmla="*/ 7019 h 10000"/>
              <a:gd name="connsiteX195" fmla="*/ 6115 w 10000"/>
              <a:gd name="connsiteY195" fmla="*/ 6789 h 10000"/>
              <a:gd name="connsiteX196" fmla="*/ 6147 w 10000"/>
              <a:gd name="connsiteY196" fmla="*/ 6634 h 10000"/>
              <a:gd name="connsiteX197" fmla="*/ 6174 w 10000"/>
              <a:gd name="connsiteY197" fmla="*/ 6534 h 10000"/>
              <a:gd name="connsiteX198" fmla="*/ 6201 w 10000"/>
              <a:gd name="connsiteY198" fmla="*/ 6472 h 10000"/>
              <a:gd name="connsiteX199" fmla="*/ 6233 w 10000"/>
              <a:gd name="connsiteY199" fmla="*/ 6441 h 10000"/>
              <a:gd name="connsiteX200" fmla="*/ 6260 w 10000"/>
              <a:gd name="connsiteY200" fmla="*/ 6435 h 10000"/>
              <a:gd name="connsiteX201" fmla="*/ 6291 w 10000"/>
              <a:gd name="connsiteY201" fmla="*/ 6460 h 10000"/>
              <a:gd name="connsiteX202" fmla="*/ 6318 w 10000"/>
              <a:gd name="connsiteY202" fmla="*/ 6516 h 10000"/>
              <a:gd name="connsiteX203" fmla="*/ 6345 w 10000"/>
              <a:gd name="connsiteY203" fmla="*/ 6609 h 10000"/>
              <a:gd name="connsiteX204" fmla="*/ 6372 w 10000"/>
              <a:gd name="connsiteY204" fmla="*/ 6733 h 10000"/>
              <a:gd name="connsiteX205" fmla="*/ 6404 w 10000"/>
              <a:gd name="connsiteY205" fmla="*/ 6919 h 10000"/>
              <a:gd name="connsiteX206" fmla="*/ 6431 w 10000"/>
              <a:gd name="connsiteY206" fmla="*/ 7186 h 10000"/>
              <a:gd name="connsiteX207" fmla="*/ 6462 w 10000"/>
              <a:gd name="connsiteY207" fmla="*/ 7596 h 10000"/>
              <a:gd name="connsiteX208" fmla="*/ 6489 w 10000"/>
              <a:gd name="connsiteY208" fmla="*/ 8466 h 10000"/>
              <a:gd name="connsiteX209" fmla="*/ 6516 w 10000"/>
              <a:gd name="connsiteY209" fmla="*/ 8801 h 10000"/>
              <a:gd name="connsiteX210" fmla="*/ 6548 w 10000"/>
              <a:gd name="connsiteY210" fmla="*/ 7714 h 10000"/>
              <a:gd name="connsiteX211" fmla="*/ 6575 w 10000"/>
              <a:gd name="connsiteY211" fmla="*/ 7261 h 10000"/>
              <a:gd name="connsiteX212" fmla="*/ 6607 w 10000"/>
              <a:gd name="connsiteY212" fmla="*/ 6981 h 10000"/>
              <a:gd name="connsiteX213" fmla="*/ 6634 w 10000"/>
              <a:gd name="connsiteY213" fmla="*/ 6795 h 10000"/>
              <a:gd name="connsiteX214" fmla="*/ 6661 w 10000"/>
              <a:gd name="connsiteY214" fmla="*/ 6658 h 10000"/>
              <a:gd name="connsiteX215" fmla="*/ 6692 w 10000"/>
              <a:gd name="connsiteY215" fmla="*/ 6559 h 10000"/>
              <a:gd name="connsiteX216" fmla="*/ 6719 w 10000"/>
              <a:gd name="connsiteY216" fmla="*/ 6497 h 10000"/>
              <a:gd name="connsiteX217" fmla="*/ 6751 w 10000"/>
              <a:gd name="connsiteY217" fmla="*/ 6460 h 10000"/>
              <a:gd name="connsiteX218" fmla="*/ 6778 w 10000"/>
              <a:gd name="connsiteY218" fmla="*/ 6453 h 10000"/>
              <a:gd name="connsiteX219" fmla="*/ 6805 w 10000"/>
              <a:gd name="connsiteY219" fmla="*/ 6460 h 10000"/>
              <a:gd name="connsiteX220" fmla="*/ 6836 w 10000"/>
              <a:gd name="connsiteY220" fmla="*/ 6503 h 10000"/>
              <a:gd name="connsiteX221" fmla="*/ 6863 w 10000"/>
              <a:gd name="connsiteY221" fmla="*/ 6565 h 10000"/>
              <a:gd name="connsiteX222" fmla="*/ 6890 w 10000"/>
              <a:gd name="connsiteY222" fmla="*/ 6658 h 10000"/>
              <a:gd name="connsiteX223" fmla="*/ 6922 w 10000"/>
              <a:gd name="connsiteY223" fmla="*/ 6789 h 10000"/>
              <a:gd name="connsiteX224" fmla="*/ 6949 w 10000"/>
              <a:gd name="connsiteY224" fmla="*/ 6975 h 10000"/>
              <a:gd name="connsiteX225" fmla="*/ 6981 w 10000"/>
              <a:gd name="connsiteY225" fmla="*/ 7236 h 10000"/>
              <a:gd name="connsiteX226" fmla="*/ 7008 w 10000"/>
              <a:gd name="connsiteY226" fmla="*/ 7634 h 10000"/>
              <a:gd name="connsiteX227" fmla="*/ 7035 w 10000"/>
              <a:gd name="connsiteY227" fmla="*/ 8460 h 10000"/>
              <a:gd name="connsiteX228" fmla="*/ 7066 w 10000"/>
              <a:gd name="connsiteY228" fmla="*/ 8969 h 10000"/>
              <a:gd name="connsiteX229" fmla="*/ 7093 w 10000"/>
              <a:gd name="connsiteY229" fmla="*/ 7801 h 10000"/>
              <a:gd name="connsiteX230" fmla="*/ 7125 w 10000"/>
              <a:gd name="connsiteY230" fmla="*/ 7329 h 10000"/>
              <a:gd name="connsiteX231" fmla="*/ 7152 w 10000"/>
              <a:gd name="connsiteY231" fmla="*/ 7037 h 10000"/>
              <a:gd name="connsiteX232" fmla="*/ 7179 w 10000"/>
              <a:gd name="connsiteY232" fmla="*/ 6839 h 10000"/>
              <a:gd name="connsiteX233" fmla="*/ 7210 w 10000"/>
              <a:gd name="connsiteY233" fmla="*/ 6696 h 10000"/>
              <a:gd name="connsiteX234" fmla="*/ 7237 w 10000"/>
              <a:gd name="connsiteY234" fmla="*/ 6590 h 10000"/>
              <a:gd name="connsiteX235" fmla="*/ 7269 w 10000"/>
              <a:gd name="connsiteY235" fmla="*/ 6516 h 10000"/>
              <a:gd name="connsiteX236" fmla="*/ 7296 w 10000"/>
              <a:gd name="connsiteY236" fmla="*/ 6472 h 10000"/>
              <a:gd name="connsiteX237" fmla="*/ 7323 w 10000"/>
              <a:gd name="connsiteY237" fmla="*/ 6447 h 10000"/>
              <a:gd name="connsiteX238" fmla="*/ 7350 w 10000"/>
              <a:gd name="connsiteY238" fmla="*/ 6447 h 10000"/>
              <a:gd name="connsiteX239" fmla="*/ 7382 w 10000"/>
              <a:gd name="connsiteY239" fmla="*/ 6466 h 10000"/>
              <a:gd name="connsiteX240" fmla="*/ 7409 w 10000"/>
              <a:gd name="connsiteY240" fmla="*/ 6509 h 10000"/>
              <a:gd name="connsiteX241" fmla="*/ 7440 w 10000"/>
              <a:gd name="connsiteY241" fmla="*/ 6578 h 10000"/>
              <a:gd name="connsiteX242" fmla="*/ 7467 w 10000"/>
              <a:gd name="connsiteY242" fmla="*/ 6677 h 10000"/>
              <a:gd name="connsiteX243" fmla="*/ 7494 w 10000"/>
              <a:gd name="connsiteY243" fmla="*/ 6814 h 10000"/>
              <a:gd name="connsiteX244" fmla="*/ 7526 w 10000"/>
              <a:gd name="connsiteY244" fmla="*/ 7006 h 10000"/>
              <a:gd name="connsiteX245" fmla="*/ 7553 w 10000"/>
              <a:gd name="connsiteY245" fmla="*/ 7273 h 10000"/>
              <a:gd name="connsiteX246" fmla="*/ 7584 w 10000"/>
              <a:gd name="connsiteY246" fmla="*/ 7696 h 10000"/>
              <a:gd name="connsiteX247" fmla="*/ 7612 w 10000"/>
              <a:gd name="connsiteY247" fmla="*/ 8584 h 10000"/>
              <a:gd name="connsiteX248" fmla="*/ 7639 w 10000"/>
              <a:gd name="connsiteY248" fmla="*/ 8814 h 10000"/>
              <a:gd name="connsiteX249" fmla="*/ 7670 w 10000"/>
              <a:gd name="connsiteY249" fmla="*/ 7770 h 10000"/>
              <a:gd name="connsiteX250" fmla="*/ 7697 w 10000"/>
              <a:gd name="connsiteY250" fmla="*/ 7317 h 10000"/>
              <a:gd name="connsiteX251" fmla="*/ 7729 w 10000"/>
              <a:gd name="connsiteY251" fmla="*/ 7031 h 10000"/>
              <a:gd name="connsiteX252" fmla="*/ 7756 w 10000"/>
              <a:gd name="connsiteY252" fmla="*/ 6839 h 10000"/>
              <a:gd name="connsiteX253" fmla="*/ 7783 w 10000"/>
              <a:gd name="connsiteY253" fmla="*/ 6696 h 10000"/>
              <a:gd name="connsiteX254" fmla="*/ 7810 w 10000"/>
              <a:gd name="connsiteY254" fmla="*/ 6590 h 10000"/>
              <a:gd name="connsiteX255" fmla="*/ 7841 w 10000"/>
              <a:gd name="connsiteY255" fmla="*/ 6522 h 10000"/>
              <a:gd name="connsiteX256" fmla="*/ 7868 w 10000"/>
              <a:gd name="connsiteY256" fmla="*/ 6472 h 10000"/>
              <a:gd name="connsiteX257" fmla="*/ 7900 w 10000"/>
              <a:gd name="connsiteY257" fmla="*/ 6447 h 10000"/>
              <a:gd name="connsiteX258" fmla="*/ 7927 w 10000"/>
              <a:gd name="connsiteY258" fmla="*/ 6447 h 10000"/>
              <a:gd name="connsiteX259" fmla="*/ 7954 w 10000"/>
              <a:gd name="connsiteY259" fmla="*/ 6466 h 10000"/>
              <a:gd name="connsiteX260" fmla="*/ 7986 w 10000"/>
              <a:gd name="connsiteY260" fmla="*/ 6509 h 10000"/>
              <a:gd name="connsiteX261" fmla="*/ 8013 w 10000"/>
              <a:gd name="connsiteY261" fmla="*/ 6578 h 10000"/>
              <a:gd name="connsiteX262" fmla="*/ 8044 w 10000"/>
              <a:gd name="connsiteY262" fmla="*/ 6683 h 10000"/>
              <a:gd name="connsiteX263" fmla="*/ 8071 w 10000"/>
              <a:gd name="connsiteY263" fmla="*/ 6820 h 10000"/>
              <a:gd name="connsiteX264" fmla="*/ 8098 w 10000"/>
              <a:gd name="connsiteY264" fmla="*/ 7006 h 10000"/>
              <a:gd name="connsiteX265" fmla="*/ 8130 w 10000"/>
              <a:gd name="connsiteY265" fmla="*/ 7280 h 10000"/>
              <a:gd name="connsiteX266" fmla="*/ 8157 w 10000"/>
              <a:gd name="connsiteY266" fmla="*/ 7714 h 10000"/>
              <a:gd name="connsiteX267" fmla="*/ 8188 w 10000"/>
              <a:gd name="connsiteY267" fmla="*/ 8671 h 10000"/>
              <a:gd name="connsiteX268" fmla="*/ 8215 w 10000"/>
              <a:gd name="connsiteY268" fmla="*/ 8696 h 10000"/>
              <a:gd name="connsiteX269" fmla="*/ 8242 w 10000"/>
              <a:gd name="connsiteY269" fmla="*/ 7720 h 10000"/>
              <a:gd name="connsiteX270" fmla="*/ 8274 w 10000"/>
              <a:gd name="connsiteY270" fmla="*/ 7286 h 10000"/>
              <a:gd name="connsiteX271" fmla="*/ 8301 w 10000"/>
              <a:gd name="connsiteY271" fmla="*/ 7006 h 10000"/>
              <a:gd name="connsiteX272" fmla="*/ 8328 w 10000"/>
              <a:gd name="connsiteY272" fmla="*/ 6820 h 10000"/>
              <a:gd name="connsiteX273" fmla="*/ 8360 w 10000"/>
              <a:gd name="connsiteY273" fmla="*/ 6683 h 10000"/>
              <a:gd name="connsiteX274" fmla="*/ 8387 w 10000"/>
              <a:gd name="connsiteY274" fmla="*/ 6584 h 10000"/>
              <a:gd name="connsiteX275" fmla="*/ 8418 w 10000"/>
              <a:gd name="connsiteY275" fmla="*/ 6516 h 10000"/>
              <a:gd name="connsiteX276" fmla="*/ 8445 w 10000"/>
              <a:gd name="connsiteY276" fmla="*/ 6472 h 10000"/>
              <a:gd name="connsiteX277" fmla="*/ 8472 w 10000"/>
              <a:gd name="connsiteY277" fmla="*/ 6453 h 10000"/>
              <a:gd name="connsiteX278" fmla="*/ 8504 w 10000"/>
              <a:gd name="connsiteY278" fmla="*/ 6460 h 10000"/>
              <a:gd name="connsiteX279" fmla="*/ 8531 w 10000"/>
              <a:gd name="connsiteY279" fmla="*/ 6491 h 10000"/>
              <a:gd name="connsiteX280" fmla="*/ 8562 w 10000"/>
              <a:gd name="connsiteY280" fmla="*/ 6553 h 10000"/>
              <a:gd name="connsiteX281" fmla="*/ 8589 w 10000"/>
              <a:gd name="connsiteY281" fmla="*/ 6640 h 10000"/>
              <a:gd name="connsiteX282" fmla="*/ 8616 w 10000"/>
              <a:gd name="connsiteY282" fmla="*/ 6770 h 10000"/>
              <a:gd name="connsiteX283" fmla="*/ 8648 w 10000"/>
              <a:gd name="connsiteY283" fmla="*/ 6944 h 10000"/>
              <a:gd name="connsiteX284" fmla="*/ 8675 w 10000"/>
              <a:gd name="connsiteY284" fmla="*/ 7205 h 10000"/>
              <a:gd name="connsiteX285" fmla="*/ 8707 w 10000"/>
              <a:gd name="connsiteY285" fmla="*/ 7615 h 10000"/>
              <a:gd name="connsiteX286" fmla="*/ 8734 w 10000"/>
              <a:gd name="connsiteY286" fmla="*/ 8460 h 10000"/>
              <a:gd name="connsiteX287" fmla="*/ 8761 w 10000"/>
              <a:gd name="connsiteY287" fmla="*/ 8839 h 10000"/>
              <a:gd name="connsiteX288" fmla="*/ 8788 w 10000"/>
              <a:gd name="connsiteY288" fmla="*/ 7733 h 10000"/>
              <a:gd name="connsiteX289" fmla="*/ 8819 w 10000"/>
              <a:gd name="connsiteY289" fmla="*/ 7267 h 10000"/>
              <a:gd name="connsiteX290" fmla="*/ 8851 w 10000"/>
              <a:gd name="connsiteY290" fmla="*/ 6981 h 10000"/>
              <a:gd name="connsiteX291" fmla="*/ 8878 w 10000"/>
              <a:gd name="connsiteY291" fmla="*/ 6783 h 10000"/>
              <a:gd name="connsiteX292" fmla="*/ 8905 w 10000"/>
              <a:gd name="connsiteY292" fmla="*/ 6646 h 10000"/>
              <a:gd name="connsiteX293" fmla="*/ 8932 w 10000"/>
              <a:gd name="connsiteY293" fmla="*/ 6547 h 10000"/>
              <a:gd name="connsiteX294" fmla="*/ 8963 w 10000"/>
              <a:gd name="connsiteY294" fmla="*/ 6484 h 10000"/>
              <a:gd name="connsiteX295" fmla="*/ 8991 w 10000"/>
              <a:gd name="connsiteY295" fmla="*/ 6453 h 10000"/>
              <a:gd name="connsiteX296" fmla="*/ 9022 w 10000"/>
              <a:gd name="connsiteY296" fmla="*/ 6447 h 10000"/>
              <a:gd name="connsiteX297" fmla="*/ 9049 w 10000"/>
              <a:gd name="connsiteY297" fmla="*/ 6472 h 10000"/>
              <a:gd name="connsiteX298" fmla="*/ 9076 w 10000"/>
              <a:gd name="connsiteY298" fmla="*/ 6528 h 10000"/>
              <a:gd name="connsiteX299" fmla="*/ 9108 w 10000"/>
              <a:gd name="connsiteY299" fmla="*/ 6621 h 10000"/>
              <a:gd name="connsiteX300" fmla="*/ 9135 w 10000"/>
              <a:gd name="connsiteY300" fmla="*/ 6758 h 10000"/>
              <a:gd name="connsiteX301" fmla="*/ 9166 w 10000"/>
              <a:gd name="connsiteY301" fmla="*/ 6957 h 10000"/>
              <a:gd name="connsiteX302" fmla="*/ 9193 w 10000"/>
              <a:gd name="connsiteY302" fmla="*/ 7267 h 10000"/>
              <a:gd name="connsiteX303" fmla="*/ 9220 w 10000"/>
              <a:gd name="connsiteY303" fmla="*/ 7814 h 10000"/>
              <a:gd name="connsiteX304" fmla="*/ 9252 w 10000"/>
              <a:gd name="connsiteY304" fmla="*/ 9863 h 10000"/>
              <a:gd name="connsiteX305" fmla="*/ 9279 w 10000"/>
              <a:gd name="connsiteY305" fmla="*/ 7988 h 10000"/>
              <a:gd name="connsiteX306" fmla="*/ 9306 w 10000"/>
              <a:gd name="connsiteY306" fmla="*/ 7335 h 10000"/>
              <a:gd name="connsiteX307" fmla="*/ 9338 w 10000"/>
              <a:gd name="connsiteY307" fmla="*/ 6988 h 10000"/>
              <a:gd name="connsiteX308" fmla="*/ 9365 w 10000"/>
              <a:gd name="connsiteY308" fmla="*/ 6758 h 10000"/>
              <a:gd name="connsiteX309" fmla="*/ 9396 w 10000"/>
              <a:gd name="connsiteY309" fmla="*/ 6602 h 10000"/>
              <a:gd name="connsiteX310" fmla="*/ 9423 w 10000"/>
              <a:gd name="connsiteY310" fmla="*/ 6503 h 10000"/>
              <a:gd name="connsiteX311" fmla="*/ 9450 w 10000"/>
              <a:gd name="connsiteY311" fmla="*/ 6447 h 10000"/>
              <a:gd name="connsiteX312" fmla="*/ 9482 w 10000"/>
              <a:gd name="connsiteY312" fmla="*/ 6435 h 10000"/>
              <a:gd name="connsiteX313" fmla="*/ 9509 w 10000"/>
              <a:gd name="connsiteY313" fmla="*/ 6460 h 10000"/>
              <a:gd name="connsiteX314" fmla="*/ 9540 w 10000"/>
              <a:gd name="connsiteY314" fmla="*/ 6534 h 10000"/>
              <a:gd name="connsiteX315" fmla="*/ 9567 w 10000"/>
              <a:gd name="connsiteY315" fmla="*/ 6665 h 10000"/>
              <a:gd name="connsiteX316" fmla="*/ 9594 w 10000"/>
              <a:gd name="connsiteY316" fmla="*/ 6882 h 10000"/>
              <a:gd name="connsiteX317" fmla="*/ 9626 w 10000"/>
              <a:gd name="connsiteY317" fmla="*/ 7242 h 10000"/>
              <a:gd name="connsiteX318" fmla="*/ 9653 w 10000"/>
              <a:gd name="connsiteY318" fmla="*/ 7981 h 10000"/>
              <a:gd name="connsiteX319" fmla="*/ 9680 w 10000"/>
              <a:gd name="connsiteY319" fmla="*/ 8820 h 10000"/>
              <a:gd name="connsiteX320" fmla="*/ 9712 w 10000"/>
              <a:gd name="connsiteY320" fmla="*/ 7484 h 10000"/>
              <a:gd name="connsiteX321" fmla="*/ 9739 w 10000"/>
              <a:gd name="connsiteY321" fmla="*/ 7012 h 10000"/>
              <a:gd name="connsiteX322" fmla="*/ 9766 w 10000"/>
              <a:gd name="connsiteY322" fmla="*/ 6758 h 10000"/>
              <a:gd name="connsiteX323" fmla="*/ 9797 w 10000"/>
              <a:gd name="connsiteY323" fmla="*/ 6615 h 10000"/>
              <a:gd name="connsiteX324" fmla="*/ 9824 w 10000"/>
              <a:gd name="connsiteY324" fmla="*/ 6559 h 10000"/>
              <a:gd name="connsiteX325" fmla="*/ 9856 w 10000"/>
              <a:gd name="connsiteY325" fmla="*/ 6590 h 10000"/>
              <a:gd name="connsiteX326" fmla="*/ 9883 w 10000"/>
              <a:gd name="connsiteY326" fmla="*/ 6708 h 10000"/>
              <a:gd name="connsiteX327" fmla="*/ 9910 w 10000"/>
              <a:gd name="connsiteY327" fmla="*/ 6950 h 10000"/>
              <a:gd name="connsiteX328" fmla="*/ 9941 w 10000"/>
              <a:gd name="connsiteY328" fmla="*/ 7404 h 10000"/>
              <a:gd name="connsiteX329" fmla="*/ 9968 w 10000"/>
              <a:gd name="connsiteY329" fmla="*/ 8516 h 10000"/>
              <a:gd name="connsiteX330" fmla="*/ 10000 w 10000"/>
              <a:gd name="connsiteY33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267 w 10000"/>
              <a:gd name="connsiteY96" fmla="*/ 559 h 10000"/>
              <a:gd name="connsiteX97" fmla="*/ 3326 w 10000"/>
              <a:gd name="connsiteY97" fmla="*/ 404 h 10000"/>
              <a:gd name="connsiteX98" fmla="*/ 3357 w 10000"/>
              <a:gd name="connsiteY98" fmla="*/ 335 h 10000"/>
              <a:gd name="connsiteX99" fmla="*/ 3384 w 10000"/>
              <a:gd name="connsiteY99" fmla="*/ 280 h 10000"/>
              <a:gd name="connsiteX100" fmla="*/ 3411 w 10000"/>
              <a:gd name="connsiteY100" fmla="*/ 230 h 10000"/>
              <a:gd name="connsiteX101" fmla="*/ 3443 w 10000"/>
              <a:gd name="connsiteY101" fmla="*/ 186 h 10000"/>
              <a:gd name="connsiteX102" fmla="*/ 3470 w 10000"/>
              <a:gd name="connsiteY102" fmla="*/ 149 h 10000"/>
              <a:gd name="connsiteX103" fmla="*/ 3497 w 10000"/>
              <a:gd name="connsiteY103" fmla="*/ 118 h 10000"/>
              <a:gd name="connsiteX104" fmla="*/ 3529 w 10000"/>
              <a:gd name="connsiteY104" fmla="*/ 87 h 10000"/>
              <a:gd name="connsiteX105" fmla="*/ 3556 w 10000"/>
              <a:gd name="connsiteY105" fmla="*/ 68 h 10000"/>
              <a:gd name="connsiteX106" fmla="*/ 3587 w 10000"/>
              <a:gd name="connsiteY106" fmla="*/ 43 h 10000"/>
              <a:gd name="connsiteX107" fmla="*/ 3614 w 10000"/>
              <a:gd name="connsiteY107" fmla="*/ 31 h 10000"/>
              <a:gd name="connsiteX108" fmla="*/ 3641 w 10000"/>
              <a:gd name="connsiteY108" fmla="*/ 19 h 10000"/>
              <a:gd name="connsiteX109" fmla="*/ 3673 w 10000"/>
              <a:gd name="connsiteY109" fmla="*/ 6 h 10000"/>
              <a:gd name="connsiteX110" fmla="*/ 3700 w 10000"/>
              <a:gd name="connsiteY110" fmla="*/ 6 h 10000"/>
              <a:gd name="connsiteX111" fmla="*/ 3731 w 10000"/>
              <a:gd name="connsiteY111" fmla="*/ 0 h 10000"/>
              <a:gd name="connsiteX112" fmla="*/ 3758 w 10000"/>
              <a:gd name="connsiteY112" fmla="*/ 0 h 10000"/>
              <a:gd name="connsiteX113" fmla="*/ 3785 w 10000"/>
              <a:gd name="connsiteY113" fmla="*/ 6 h 10000"/>
              <a:gd name="connsiteX114" fmla="*/ 3817 w 10000"/>
              <a:gd name="connsiteY114" fmla="*/ 12 h 10000"/>
              <a:gd name="connsiteX115" fmla="*/ 3844 w 10000"/>
              <a:gd name="connsiteY115" fmla="*/ 19 h 10000"/>
              <a:gd name="connsiteX116" fmla="*/ 3876 w 10000"/>
              <a:gd name="connsiteY116" fmla="*/ 31 h 10000"/>
              <a:gd name="connsiteX117" fmla="*/ 3903 w 10000"/>
              <a:gd name="connsiteY117" fmla="*/ 43 h 10000"/>
              <a:gd name="connsiteX118" fmla="*/ 3930 w 10000"/>
              <a:gd name="connsiteY118" fmla="*/ 62 h 10000"/>
              <a:gd name="connsiteX119" fmla="*/ 3957 w 10000"/>
              <a:gd name="connsiteY119" fmla="*/ 81 h 10000"/>
              <a:gd name="connsiteX120" fmla="*/ 3988 w 10000"/>
              <a:gd name="connsiteY120" fmla="*/ 106 h 10000"/>
              <a:gd name="connsiteX121" fmla="*/ 4015 w 10000"/>
              <a:gd name="connsiteY121" fmla="*/ 130 h 10000"/>
              <a:gd name="connsiteX122" fmla="*/ 4047 w 10000"/>
              <a:gd name="connsiteY122" fmla="*/ 155 h 10000"/>
              <a:gd name="connsiteX123" fmla="*/ 4074 w 10000"/>
              <a:gd name="connsiteY123" fmla="*/ 186 h 10000"/>
              <a:gd name="connsiteX124" fmla="*/ 4101 w 10000"/>
              <a:gd name="connsiteY124" fmla="*/ 217 h 10000"/>
              <a:gd name="connsiteX125" fmla="*/ 4132 w 10000"/>
              <a:gd name="connsiteY125" fmla="*/ 255 h 10000"/>
              <a:gd name="connsiteX126" fmla="*/ 4160 w 10000"/>
              <a:gd name="connsiteY126" fmla="*/ 292 h 10000"/>
              <a:gd name="connsiteX127" fmla="*/ 4191 w 10000"/>
              <a:gd name="connsiteY127" fmla="*/ 329 h 10000"/>
              <a:gd name="connsiteX128" fmla="*/ 4218 w 10000"/>
              <a:gd name="connsiteY128" fmla="*/ 373 h 10000"/>
              <a:gd name="connsiteX129" fmla="*/ 4245 w 10000"/>
              <a:gd name="connsiteY129" fmla="*/ 422 h 10000"/>
              <a:gd name="connsiteX130" fmla="*/ 4277 w 10000"/>
              <a:gd name="connsiteY130" fmla="*/ 466 h 10000"/>
              <a:gd name="connsiteX131" fmla="*/ 4304 w 10000"/>
              <a:gd name="connsiteY131" fmla="*/ 522 h 10000"/>
              <a:gd name="connsiteX132" fmla="*/ 4335 w 10000"/>
              <a:gd name="connsiteY132" fmla="*/ 571 h 10000"/>
              <a:gd name="connsiteX133" fmla="*/ 4362 w 10000"/>
              <a:gd name="connsiteY133" fmla="*/ 634 h 10000"/>
              <a:gd name="connsiteX134" fmla="*/ 4389 w 10000"/>
              <a:gd name="connsiteY134" fmla="*/ 689 h 10000"/>
              <a:gd name="connsiteX135" fmla="*/ 4421 w 10000"/>
              <a:gd name="connsiteY135" fmla="*/ 752 h 10000"/>
              <a:gd name="connsiteX136" fmla="*/ 4448 w 10000"/>
              <a:gd name="connsiteY136" fmla="*/ 820 h 10000"/>
              <a:gd name="connsiteX137" fmla="*/ 4475 w 10000"/>
              <a:gd name="connsiteY137" fmla="*/ 888 h 10000"/>
              <a:gd name="connsiteX138" fmla="*/ 4507 w 10000"/>
              <a:gd name="connsiteY138" fmla="*/ 957 h 10000"/>
              <a:gd name="connsiteX139" fmla="*/ 4534 w 10000"/>
              <a:gd name="connsiteY139" fmla="*/ 1037 h 10000"/>
              <a:gd name="connsiteX140" fmla="*/ 4565 w 10000"/>
              <a:gd name="connsiteY140" fmla="*/ 1118 h 10000"/>
              <a:gd name="connsiteX141" fmla="*/ 4592 w 10000"/>
              <a:gd name="connsiteY141" fmla="*/ 1199 h 10000"/>
              <a:gd name="connsiteX142" fmla="*/ 4619 w 10000"/>
              <a:gd name="connsiteY142" fmla="*/ 1286 h 10000"/>
              <a:gd name="connsiteX143" fmla="*/ 4651 w 10000"/>
              <a:gd name="connsiteY143" fmla="*/ 1373 h 10000"/>
              <a:gd name="connsiteX144" fmla="*/ 4678 w 10000"/>
              <a:gd name="connsiteY144" fmla="*/ 1472 h 10000"/>
              <a:gd name="connsiteX145" fmla="*/ 4709 w 10000"/>
              <a:gd name="connsiteY145" fmla="*/ 1565 h 10000"/>
              <a:gd name="connsiteX146" fmla="*/ 4736 w 10000"/>
              <a:gd name="connsiteY146" fmla="*/ 1671 h 10000"/>
              <a:gd name="connsiteX147" fmla="*/ 4763 w 10000"/>
              <a:gd name="connsiteY147" fmla="*/ 1776 h 10000"/>
              <a:gd name="connsiteX148" fmla="*/ 4795 w 10000"/>
              <a:gd name="connsiteY148" fmla="*/ 1894 h 10000"/>
              <a:gd name="connsiteX149" fmla="*/ 4822 w 10000"/>
              <a:gd name="connsiteY149" fmla="*/ 2012 h 10000"/>
              <a:gd name="connsiteX150" fmla="*/ 4854 w 10000"/>
              <a:gd name="connsiteY150" fmla="*/ 2137 h 10000"/>
              <a:gd name="connsiteX151" fmla="*/ 4881 w 10000"/>
              <a:gd name="connsiteY151" fmla="*/ 2267 h 10000"/>
              <a:gd name="connsiteX152" fmla="*/ 4908 w 10000"/>
              <a:gd name="connsiteY152" fmla="*/ 2404 h 10000"/>
              <a:gd name="connsiteX153" fmla="*/ 4935 w 10000"/>
              <a:gd name="connsiteY153" fmla="*/ 2553 h 10000"/>
              <a:gd name="connsiteX154" fmla="*/ 4966 w 10000"/>
              <a:gd name="connsiteY154" fmla="*/ 2708 h 10000"/>
              <a:gd name="connsiteX155" fmla="*/ 4993 w 10000"/>
              <a:gd name="connsiteY155" fmla="*/ 2870 h 10000"/>
              <a:gd name="connsiteX156" fmla="*/ 5025 w 10000"/>
              <a:gd name="connsiteY156" fmla="*/ 3043 h 10000"/>
              <a:gd name="connsiteX157" fmla="*/ 5052 w 10000"/>
              <a:gd name="connsiteY157" fmla="*/ 3230 h 10000"/>
              <a:gd name="connsiteX158" fmla="*/ 5079 w 10000"/>
              <a:gd name="connsiteY158" fmla="*/ 3429 h 10000"/>
              <a:gd name="connsiteX159" fmla="*/ 5110 w 10000"/>
              <a:gd name="connsiteY159" fmla="*/ 3646 h 10000"/>
              <a:gd name="connsiteX160" fmla="*/ 5137 w 10000"/>
              <a:gd name="connsiteY160" fmla="*/ 3882 h 10000"/>
              <a:gd name="connsiteX161" fmla="*/ 5169 w 10000"/>
              <a:gd name="connsiteY161" fmla="*/ 4143 h 10000"/>
              <a:gd name="connsiteX162" fmla="*/ 5196 w 10000"/>
              <a:gd name="connsiteY162" fmla="*/ 4441 h 10000"/>
              <a:gd name="connsiteX163" fmla="*/ 5223 w 10000"/>
              <a:gd name="connsiteY163" fmla="*/ 4789 h 10000"/>
              <a:gd name="connsiteX164" fmla="*/ 5255 w 10000"/>
              <a:gd name="connsiteY164" fmla="*/ 5205 h 10000"/>
              <a:gd name="connsiteX165" fmla="*/ 5282 w 10000"/>
              <a:gd name="connsiteY165" fmla="*/ 5758 h 10000"/>
              <a:gd name="connsiteX166" fmla="*/ 5313 w 10000"/>
              <a:gd name="connsiteY166" fmla="*/ 6671 h 10000"/>
              <a:gd name="connsiteX167" fmla="*/ 5340 w 10000"/>
              <a:gd name="connsiteY167" fmla="*/ 7776 h 10000"/>
              <a:gd name="connsiteX168" fmla="*/ 5367 w 10000"/>
              <a:gd name="connsiteY168" fmla="*/ 6565 h 10000"/>
              <a:gd name="connsiteX169" fmla="*/ 5399 w 10000"/>
              <a:gd name="connsiteY169" fmla="*/ 6255 h 10000"/>
              <a:gd name="connsiteX170" fmla="*/ 5426 w 10000"/>
              <a:gd name="connsiteY170" fmla="*/ 6155 h 10000"/>
              <a:gd name="connsiteX171" fmla="*/ 5453 w 10000"/>
              <a:gd name="connsiteY171" fmla="*/ 6180 h 10000"/>
              <a:gd name="connsiteX172" fmla="*/ 5484 w 10000"/>
              <a:gd name="connsiteY172" fmla="*/ 6286 h 10000"/>
              <a:gd name="connsiteX173" fmla="*/ 5511 w 10000"/>
              <a:gd name="connsiteY173" fmla="*/ 6484 h 10000"/>
              <a:gd name="connsiteX174" fmla="*/ 5539 w 10000"/>
              <a:gd name="connsiteY174" fmla="*/ 6801 h 10000"/>
              <a:gd name="connsiteX175" fmla="*/ 5570 w 10000"/>
              <a:gd name="connsiteY175" fmla="*/ 7373 h 10000"/>
              <a:gd name="connsiteX176" fmla="*/ 5597 w 10000"/>
              <a:gd name="connsiteY176" fmla="*/ 9447 h 10000"/>
              <a:gd name="connsiteX177" fmla="*/ 5629 w 10000"/>
              <a:gd name="connsiteY177" fmla="*/ 7621 h 10000"/>
              <a:gd name="connsiteX178" fmla="*/ 5656 w 10000"/>
              <a:gd name="connsiteY178" fmla="*/ 7012 h 10000"/>
              <a:gd name="connsiteX179" fmla="*/ 5683 w 10000"/>
              <a:gd name="connsiteY179" fmla="*/ 6708 h 10000"/>
              <a:gd name="connsiteX180" fmla="*/ 5714 w 10000"/>
              <a:gd name="connsiteY180" fmla="*/ 6534 h 10000"/>
              <a:gd name="connsiteX181" fmla="*/ 5741 w 10000"/>
              <a:gd name="connsiteY181" fmla="*/ 6429 h 10000"/>
              <a:gd name="connsiteX182" fmla="*/ 5773 w 10000"/>
              <a:gd name="connsiteY182" fmla="*/ 6385 h 10000"/>
              <a:gd name="connsiteX183" fmla="*/ 5800 w 10000"/>
              <a:gd name="connsiteY183" fmla="*/ 6385 h 10000"/>
              <a:gd name="connsiteX184" fmla="*/ 5827 w 10000"/>
              <a:gd name="connsiteY184" fmla="*/ 6429 h 10000"/>
              <a:gd name="connsiteX185" fmla="*/ 5858 w 10000"/>
              <a:gd name="connsiteY185" fmla="*/ 6516 h 10000"/>
              <a:gd name="connsiteX186" fmla="*/ 5886 w 10000"/>
              <a:gd name="connsiteY186" fmla="*/ 6646 h 10000"/>
              <a:gd name="connsiteX187" fmla="*/ 5913 w 10000"/>
              <a:gd name="connsiteY187" fmla="*/ 6845 h 10000"/>
              <a:gd name="connsiteX188" fmla="*/ 5944 w 10000"/>
              <a:gd name="connsiteY188" fmla="*/ 7149 h 10000"/>
              <a:gd name="connsiteX189" fmla="*/ 5971 w 10000"/>
              <a:gd name="connsiteY189" fmla="*/ 7658 h 10000"/>
              <a:gd name="connsiteX190" fmla="*/ 6003 w 10000"/>
              <a:gd name="connsiteY190" fmla="*/ 9093 h 10000"/>
              <a:gd name="connsiteX191" fmla="*/ 6030 w 10000"/>
              <a:gd name="connsiteY191" fmla="*/ 8106 h 10000"/>
              <a:gd name="connsiteX192" fmla="*/ 6057 w 10000"/>
              <a:gd name="connsiteY192" fmla="*/ 7385 h 10000"/>
              <a:gd name="connsiteX193" fmla="*/ 6088 w 10000"/>
              <a:gd name="connsiteY193" fmla="*/ 7019 h 10000"/>
              <a:gd name="connsiteX194" fmla="*/ 6115 w 10000"/>
              <a:gd name="connsiteY194" fmla="*/ 6789 h 10000"/>
              <a:gd name="connsiteX195" fmla="*/ 6147 w 10000"/>
              <a:gd name="connsiteY195" fmla="*/ 6634 h 10000"/>
              <a:gd name="connsiteX196" fmla="*/ 6174 w 10000"/>
              <a:gd name="connsiteY196" fmla="*/ 6534 h 10000"/>
              <a:gd name="connsiteX197" fmla="*/ 6201 w 10000"/>
              <a:gd name="connsiteY197" fmla="*/ 6472 h 10000"/>
              <a:gd name="connsiteX198" fmla="*/ 6233 w 10000"/>
              <a:gd name="connsiteY198" fmla="*/ 6441 h 10000"/>
              <a:gd name="connsiteX199" fmla="*/ 6260 w 10000"/>
              <a:gd name="connsiteY199" fmla="*/ 6435 h 10000"/>
              <a:gd name="connsiteX200" fmla="*/ 6291 w 10000"/>
              <a:gd name="connsiteY200" fmla="*/ 6460 h 10000"/>
              <a:gd name="connsiteX201" fmla="*/ 6318 w 10000"/>
              <a:gd name="connsiteY201" fmla="*/ 6516 h 10000"/>
              <a:gd name="connsiteX202" fmla="*/ 6345 w 10000"/>
              <a:gd name="connsiteY202" fmla="*/ 6609 h 10000"/>
              <a:gd name="connsiteX203" fmla="*/ 6372 w 10000"/>
              <a:gd name="connsiteY203" fmla="*/ 6733 h 10000"/>
              <a:gd name="connsiteX204" fmla="*/ 6404 w 10000"/>
              <a:gd name="connsiteY204" fmla="*/ 6919 h 10000"/>
              <a:gd name="connsiteX205" fmla="*/ 6431 w 10000"/>
              <a:gd name="connsiteY205" fmla="*/ 7186 h 10000"/>
              <a:gd name="connsiteX206" fmla="*/ 6462 w 10000"/>
              <a:gd name="connsiteY206" fmla="*/ 7596 h 10000"/>
              <a:gd name="connsiteX207" fmla="*/ 6489 w 10000"/>
              <a:gd name="connsiteY207" fmla="*/ 8466 h 10000"/>
              <a:gd name="connsiteX208" fmla="*/ 6516 w 10000"/>
              <a:gd name="connsiteY208" fmla="*/ 8801 h 10000"/>
              <a:gd name="connsiteX209" fmla="*/ 6548 w 10000"/>
              <a:gd name="connsiteY209" fmla="*/ 7714 h 10000"/>
              <a:gd name="connsiteX210" fmla="*/ 6575 w 10000"/>
              <a:gd name="connsiteY210" fmla="*/ 7261 h 10000"/>
              <a:gd name="connsiteX211" fmla="*/ 6607 w 10000"/>
              <a:gd name="connsiteY211" fmla="*/ 6981 h 10000"/>
              <a:gd name="connsiteX212" fmla="*/ 6634 w 10000"/>
              <a:gd name="connsiteY212" fmla="*/ 6795 h 10000"/>
              <a:gd name="connsiteX213" fmla="*/ 6661 w 10000"/>
              <a:gd name="connsiteY213" fmla="*/ 6658 h 10000"/>
              <a:gd name="connsiteX214" fmla="*/ 6692 w 10000"/>
              <a:gd name="connsiteY214" fmla="*/ 6559 h 10000"/>
              <a:gd name="connsiteX215" fmla="*/ 6719 w 10000"/>
              <a:gd name="connsiteY215" fmla="*/ 6497 h 10000"/>
              <a:gd name="connsiteX216" fmla="*/ 6751 w 10000"/>
              <a:gd name="connsiteY216" fmla="*/ 6460 h 10000"/>
              <a:gd name="connsiteX217" fmla="*/ 6778 w 10000"/>
              <a:gd name="connsiteY217" fmla="*/ 6453 h 10000"/>
              <a:gd name="connsiteX218" fmla="*/ 6805 w 10000"/>
              <a:gd name="connsiteY218" fmla="*/ 6460 h 10000"/>
              <a:gd name="connsiteX219" fmla="*/ 6836 w 10000"/>
              <a:gd name="connsiteY219" fmla="*/ 6503 h 10000"/>
              <a:gd name="connsiteX220" fmla="*/ 6863 w 10000"/>
              <a:gd name="connsiteY220" fmla="*/ 6565 h 10000"/>
              <a:gd name="connsiteX221" fmla="*/ 6890 w 10000"/>
              <a:gd name="connsiteY221" fmla="*/ 6658 h 10000"/>
              <a:gd name="connsiteX222" fmla="*/ 6922 w 10000"/>
              <a:gd name="connsiteY222" fmla="*/ 6789 h 10000"/>
              <a:gd name="connsiteX223" fmla="*/ 6949 w 10000"/>
              <a:gd name="connsiteY223" fmla="*/ 6975 h 10000"/>
              <a:gd name="connsiteX224" fmla="*/ 6981 w 10000"/>
              <a:gd name="connsiteY224" fmla="*/ 7236 h 10000"/>
              <a:gd name="connsiteX225" fmla="*/ 7008 w 10000"/>
              <a:gd name="connsiteY225" fmla="*/ 7634 h 10000"/>
              <a:gd name="connsiteX226" fmla="*/ 7035 w 10000"/>
              <a:gd name="connsiteY226" fmla="*/ 8460 h 10000"/>
              <a:gd name="connsiteX227" fmla="*/ 7066 w 10000"/>
              <a:gd name="connsiteY227" fmla="*/ 8969 h 10000"/>
              <a:gd name="connsiteX228" fmla="*/ 7093 w 10000"/>
              <a:gd name="connsiteY228" fmla="*/ 7801 h 10000"/>
              <a:gd name="connsiteX229" fmla="*/ 7125 w 10000"/>
              <a:gd name="connsiteY229" fmla="*/ 7329 h 10000"/>
              <a:gd name="connsiteX230" fmla="*/ 7152 w 10000"/>
              <a:gd name="connsiteY230" fmla="*/ 7037 h 10000"/>
              <a:gd name="connsiteX231" fmla="*/ 7179 w 10000"/>
              <a:gd name="connsiteY231" fmla="*/ 6839 h 10000"/>
              <a:gd name="connsiteX232" fmla="*/ 7210 w 10000"/>
              <a:gd name="connsiteY232" fmla="*/ 6696 h 10000"/>
              <a:gd name="connsiteX233" fmla="*/ 7237 w 10000"/>
              <a:gd name="connsiteY233" fmla="*/ 6590 h 10000"/>
              <a:gd name="connsiteX234" fmla="*/ 7269 w 10000"/>
              <a:gd name="connsiteY234" fmla="*/ 6516 h 10000"/>
              <a:gd name="connsiteX235" fmla="*/ 7296 w 10000"/>
              <a:gd name="connsiteY235" fmla="*/ 6472 h 10000"/>
              <a:gd name="connsiteX236" fmla="*/ 7323 w 10000"/>
              <a:gd name="connsiteY236" fmla="*/ 6447 h 10000"/>
              <a:gd name="connsiteX237" fmla="*/ 7350 w 10000"/>
              <a:gd name="connsiteY237" fmla="*/ 6447 h 10000"/>
              <a:gd name="connsiteX238" fmla="*/ 7382 w 10000"/>
              <a:gd name="connsiteY238" fmla="*/ 6466 h 10000"/>
              <a:gd name="connsiteX239" fmla="*/ 7409 w 10000"/>
              <a:gd name="connsiteY239" fmla="*/ 6509 h 10000"/>
              <a:gd name="connsiteX240" fmla="*/ 7440 w 10000"/>
              <a:gd name="connsiteY240" fmla="*/ 6578 h 10000"/>
              <a:gd name="connsiteX241" fmla="*/ 7467 w 10000"/>
              <a:gd name="connsiteY241" fmla="*/ 6677 h 10000"/>
              <a:gd name="connsiteX242" fmla="*/ 7494 w 10000"/>
              <a:gd name="connsiteY242" fmla="*/ 6814 h 10000"/>
              <a:gd name="connsiteX243" fmla="*/ 7526 w 10000"/>
              <a:gd name="connsiteY243" fmla="*/ 7006 h 10000"/>
              <a:gd name="connsiteX244" fmla="*/ 7553 w 10000"/>
              <a:gd name="connsiteY244" fmla="*/ 7273 h 10000"/>
              <a:gd name="connsiteX245" fmla="*/ 7584 w 10000"/>
              <a:gd name="connsiteY245" fmla="*/ 7696 h 10000"/>
              <a:gd name="connsiteX246" fmla="*/ 7612 w 10000"/>
              <a:gd name="connsiteY246" fmla="*/ 8584 h 10000"/>
              <a:gd name="connsiteX247" fmla="*/ 7639 w 10000"/>
              <a:gd name="connsiteY247" fmla="*/ 8814 h 10000"/>
              <a:gd name="connsiteX248" fmla="*/ 7670 w 10000"/>
              <a:gd name="connsiteY248" fmla="*/ 7770 h 10000"/>
              <a:gd name="connsiteX249" fmla="*/ 7697 w 10000"/>
              <a:gd name="connsiteY249" fmla="*/ 7317 h 10000"/>
              <a:gd name="connsiteX250" fmla="*/ 7729 w 10000"/>
              <a:gd name="connsiteY250" fmla="*/ 7031 h 10000"/>
              <a:gd name="connsiteX251" fmla="*/ 7756 w 10000"/>
              <a:gd name="connsiteY251" fmla="*/ 6839 h 10000"/>
              <a:gd name="connsiteX252" fmla="*/ 7783 w 10000"/>
              <a:gd name="connsiteY252" fmla="*/ 6696 h 10000"/>
              <a:gd name="connsiteX253" fmla="*/ 7810 w 10000"/>
              <a:gd name="connsiteY253" fmla="*/ 6590 h 10000"/>
              <a:gd name="connsiteX254" fmla="*/ 7841 w 10000"/>
              <a:gd name="connsiteY254" fmla="*/ 6522 h 10000"/>
              <a:gd name="connsiteX255" fmla="*/ 7868 w 10000"/>
              <a:gd name="connsiteY255" fmla="*/ 6472 h 10000"/>
              <a:gd name="connsiteX256" fmla="*/ 7900 w 10000"/>
              <a:gd name="connsiteY256" fmla="*/ 6447 h 10000"/>
              <a:gd name="connsiteX257" fmla="*/ 7927 w 10000"/>
              <a:gd name="connsiteY257" fmla="*/ 6447 h 10000"/>
              <a:gd name="connsiteX258" fmla="*/ 7954 w 10000"/>
              <a:gd name="connsiteY258" fmla="*/ 6466 h 10000"/>
              <a:gd name="connsiteX259" fmla="*/ 7986 w 10000"/>
              <a:gd name="connsiteY259" fmla="*/ 6509 h 10000"/>
              <a:gd name="connsiteX260" fmla="*/ 8013 w 10000"/>
              <a:gd name="connsiteY260" fmla="*/ 6578 h 10000"/>
              <a:gd name="connsiteX261" fmla="*/ 8044 w 10000"/>
              <a:gd name="connsiteY261" fmla="*/ 6683 h 10000"/>
              <a:gd name="connsiteX262" fmla="*/ 8071 w 10000"/>
              <a:gd name="connsiteY262" fmla="*/ 6820 h 10000"/>
              <a:gd name="connsiteX263" fmla="*/ 8098 w 10000"/>
              <a:gd name="connsiteY263" fmla="*/ 7006 h 10000"/>
              <a:gd name="connsiteX264" fmla="*/ 8130 w 10000"/>
              <a:gd name="connsiteY264" fmla="*/ 7280 h 10000"/>
              <a:gd name="connsiteX265" fmla="*/ 8157 w 10000"/>
              <a:gd name="connsiteY265" fmla="*/ 7714 h 10000"/>
              <a:gd name="connsiteX266" fmla="*/ 8188 w 10000"/>
              <a:gd name="connsiteY266" fmla="*/ 8671 h 10000"/>
              <a:gd name="connsiteX267" fmla="*/ 8215 w 10000"/>
              <a:gd name="connsiteY267" fmla="*/ 8696 h 10000"/>
              <a:gd name="connsiteX268" fmla="*/ 8242 w 10000"/>
              <a:gd name="connsiteY268" fmla="*/ 7720 h 10000"/>
              <a:gd name="connsiteX269" fmla="*/ 8274 w 10000"/>
              <a:gd name="connsiteY269" fmla="*/ 7286 h 10000"/>
              <a:gd name="connsiteX270" fmla="*/ 8301 w 10000"/>
              <a:gd name="connsiteY270" fmla="*/ 7006 h 10000"/>
              <a:gd name="connsiteX271" fmla="*/ 8328 w 10000"/>
              <a:gd name="connsiteY271" fmla="*/ 6820 h 10000"/>
              <a:gd name="connsiteX272" fmla="*/ 8360 w 10000"/>
              <a:gd name="connsiteY272" fmla="*/ 6683 h 10000"/>
              <a:gd name="connsiteX273" fmla="*/ 8387 w 10000"/>
              <a:gd name="connsiteY273" fmla="*/ 6584 h 10000"/>
              <a:gd name="connsiteX274" fmla="*/ 8418 w 10000"/>
              <a:gd name="connsiteY274" fmla="*/ 6516 h 10000"/>
              <a:gd name="connsiteX275" fmla="*/ 8445 w 10000"/>
              <a:gd name="connsiteY275" fmla="*/ 6472 h 10000"/>
              <a:gd name="connsiteX276" fmla="*/ 8472 w 10000"/>
              <a:gd name="connsiteY276" fmla="*/ 6453 h 10000"/>
              <a:gd name="connsiteX277" fmla="*/ 8504 w 10000"/>
              <a:gd name="connsiteY277" fmla="*/ 6460 h 10000"/>
              <a:gd name="connsiteX278" fmla="*/ 8531 w 10000"/>
              <a:gd name="connsiteY278" fmla="*/ 6491 h 10000"/>
              <a:gd name="connsiteX279" fmla="*/ 8562 w 10000"/>
              <a:gd name="connsiteY279" fmla="*/ 6553 h 10000"/>
              <a:gd name="connsiteX280" fmla="*/ 8589 w 10000"/>
              <a:gd name="connsiteY280" fmla="*/ 6640 h 10000"/>
              <a:gd name="connsiteX281" fmla="*/ 8616 w 10000"/>
              <a:gd name="connsiteY281" fmla="*/ 6770 h 10000"/>
              <a:gd name="connsiteX282" fmla="*/ 8648 w 10000"/>
              <a:gd name="connsiteY282" fmla="*/ 6944 h 10000"/>
              <a:gd name="connsiteX283" fmla="*/ 8675 w 10000"/>
              <a:gd name="connsiteY283" fmla="*/ 7205 h 10000"/>
              <a:gd name="connsiteX284" fmla="*/ 8707 w 10000"/>
              <a:gd name="connsiteY284" fmla="*/ 7615 h 10000"/>
              <a:gd name="connsiteX285" fmla="*/ 8734 w 10000"/>
              <a:gd name="connsiteY285" fmla="*/ 8460 h 10000"/>
              <a:gd name="connsiteX286" fmla="*/ 8761 w 10000"/>
              <a:gd name="connsiteY286" fmla="*/ 8839 h 10000"/>
              <a:gd name="connsiteX287" fmla="*/ 8788 w 10000"/>
              <a:gd name="connsiteY287" fmla="*/ 7733 h 10000"/>
              <a:gd name="connsiteX288" fmla="*/ 8819 w 10000"/>
              <a:gd name="connsiteY288" fmla="*/ 7267 h 10000"/>
              <a:gd name="connsiteX289" fmla="*/ 8851 w 10000"/>
              <a:gd name="connsiteY289" fmla="*/ 6981 h 10000"/>
              <a:gd name="connsiteX290" fmla="*/ 8878 w 10000"/>
              <a:gd name="connsiteY290" fmla="*/ 6783 h 10000"/>
              <a:gd name="connsiteX291" fmla="*/ 8905 w 10000"/>
              <a:gd name="connsiteY291" fmla="*/ 6646 h 10000"/>
              <a:gd name="connsiteX292" fmla="*/ 8932 w 10000"/>
              <a:gd name="connsiteY292" fmla="*/ 6547 h 10000"/>
              <a:gd name="connsiteX293" fmla="*/ 8963 w 10000"/>
              <a:gd name="connsiteY293" fmla="*/ 6484 h 10000"/>
              <a:gd name="connsiteX294" fmla="*/ 8991 w 10000"/>
              <a:gd name="connsiteY294" fmla="*/ 6453 h 10000"/>
              <a:gd name="connsiteX295" fmla="*/ 9022 w 10000"/>
              <a:gd name="connsiteY295" fmla="*/ 6447 h 10000"/>
              <a:gd name="connsiteX296" fmla="*/ 9049 w 10000"/>
              <a:gd name="connsiteY296" fmla="*/ 6472 h 10000"/>
              <a:gd name="connsiteX297" fmla="*/ 9076 w 10000"/>
              <a:gd name="connsiteY297" fmla="*/ 6528 h 10000"/>
              <a:gd name="connsiteX298" fmla="*/ 9108 w 10000"/>
              <a:gd name="connsiteY298" fmla="*/ 6621 h 10000"/>
              <a:gd name="connsiteX299" fmla="*/ 9135 w 10000"/>
              <a:gd name="connsiteY299" fmla="*/ 6758 h 10000"/>
              <a:gd name="connsiteX300" fmla="*/ 9166 w 10000"/>
              <a:gd name="connsiteY300" fmla="*/ 6957 h 10000"/>
              <a:gd name="connsiteX301" fmla="*/ 9193 w 10000"/>
              <a:gd name="connsiteY301" fmla="*/ 7267 h 10000"/>
              <a:gd name="connsiteX302" fmla="*/ 9220 w 10000"/>
              <a:gd name="connsiteY302" fmla="*/ 7814 h 10000"/>
              <a:gd name="connsiteX303" fmla="*/ 9252 w 10000"/>
              <a:gd name="connsiteY303" fmla="*/ 9863 h 10000"/>
              <a:gd name="connsiteX304" fmla="*/ 9279 w 10000"/>
              <a:gd name="connsiteY304" fmla="*/ 7988 h 10000"/>
              <a:gd name="connsiteX305" fmla="*/ 9306 w 10000"/>
              <a:gd name="connsiteY305" fmla="*/ 7335 h 10000"/>
              <a:gd name="connsiteX306" fmla="*/ 9338 w 10000"/>
              <a:gd name="connsiteY306" fmla="*/ 6988 h 10000"/>
              <a:gd name="connsiteX307" fmla="*/ 9365 w 10000"/>
              <a:gd name="connsiteY307" fmla="*/ 6758 h 10000"/>
              <a:gd name="connsiteX308" fmla="*/ 9396 w 10000"/>
              <a:gd name="connsiteY308" fmla="*/ 6602 h 10000"/>
              <a:gd name="connsiteX309" fmla="*/ 9423 w 10000"/>
              <a:gd name="connsiteY309" fmla="*/ 6503 h 10000"/>
              <a:gd name="connsiteX310" fmla="*/ 9450 w 10000"/>
              <a:gd name="connsiteY310" fmla="*/ 6447 h 10000"/>
              <a:gd name="connsiteX311" fmla="*/ 9482 w 10000"/>
              <a:gd name="connsiteY311" fmla="*/ 6435 h 10000"/>
              <a:gd name="connsiteX312" fmla="*/ 9509 w 10000"/>
              <a:gd name="connsiteY312" fmla="*/ 6460 h 10000"/>
              <a:gd name="connsiteX313" fmla="*/ 9540 w 10000"/>
              <a:gd name="connsiteY313" fmla="*/ 6534 h 10000"/>
              <a:gd name="connsiteX314" fmla="*/ 9567 w 10000"/>
              <a:gd name="connsiteY314" fmla="*/ 6665 h 10000"/>
              <a:gd name="connsiteX315" fmla="*/ 9594 w 10000"/>
              <a:gd name="connsiteY315" fmla="*/ 6882 h 10000"/>
              <a:gd name="connsiteX316" fmla="*/ 9626 w 10000"/>
              <a:gd name="connsiteY316" fmla="*/ 7242 h 10000"/>
              <a:gd name="connsiteX317" fmla="*/ 9653 w 10000"/>
              <a:gd name="connsiteY317" fmla="*/ 7981 h 10000"/>
              <a:gd name="connsiteX318" fmla="*/ 9680 w 10000"/>
              <a:gd name="connsiteY318" fmla="*/ 8820 h 10000"/>
              <a:gd name="connsiteX319" fmla="*/ 9712 w 10000"/>
              <a:gd name="connsiteY319" fmla="*/ 7484 h 10000"/>
              <a:gd name="connsiteX320" fmla="*/ 9739 w 10000"/>
              <a:gd name="connsiteY320" fmla="*/ 7012 h 10000"/>
              <a:gd name="connsiteX321" fmla="*/ 9766 w 10000"/>
              <a:gd name="connsiteY321" fmla="*/ 6758 h 10000"/>
              <a:gd name="connsiteX322" fmla="*/ 9797 w 10000"/>
              <a:gd name="connsiteY322" fmla="*/ 6615 h 10000"/>
              <a:gd name="connsiteX323" fmla="*/ 9824 w 10000"/>
              <a:gd name="connsiteY323" fmla="*/ 6559 h 10000"/>
              <a:gd name="connsiteX324" fmla="*/ 9856 w 10000"/>
              <a:gd name="connsiteY324" fmla="*/ 6590 h 10000"/>
              <a:gd name="connsiteX325" fmla="*/ 9883 w 10000"/>
              <a:gd name="connsiteY325" fmla="*/ 6708 h 10000"/>
              <a:gd name="connsiteX326" fmla="*/ 9910 w 10000"/>
              <a:gd name="connsiteY326" fmla="*/ 6950 h 10000"/>
              <a:gd name="connsiteX327" fmla="*/ 9941 w 10000"/>
              <a:gd name="connsiteY327" fmla="*/ 7404 h 10000"/>
              <a:gd name="connsiteX328" fmla="*/ 9968 w 10000"/>
              <a:gd name="connsiteY328" fmla="*/ 8516 h 10000"/>
              <a:gd name="connsiteX329" fmla="*/ 10000 w 10000"/>
              <a:gd name="connsiteY32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57 w 10000"/>
              <a:gd name="connsiteY97" fmla="*/ 335 h 10000"/>
              <a:gd name="connsiteX98" fmla="*/ 3384 w 10000"/>
              <a:gd name="connsiteY98" fmla="*/ 280 h 10000"/>
              <a:gd name="connsiteX99" fmla="*/ 3411 w 10000"/>
              <a:gd name="connsiteY99" fmla="*/ 230 h 10000"/>
              <a:gd name="connsiteX100" fmla="*/ 3443 w 10000"/>
              <a:gd name="connsiteY100" fmla="*/ 186 h 10000"/>
              <a:gd name="connsiteX101" fmla="*/ 3470 w 10000"/>
              <a:gd name="connsiteY101" fmla="*/ 149 h 10000"/>
              <a:gd name="connsiteX102" fmla="*/ 3497 w 10000"/>
              <a:gd name="connsiteY102" fmla="*/ 118 h 10000"/>
              <a:gd name="connsiteX103" fmla="*/ 3529 w 10000"/>
              <a:gd name="connsiteY103" fmla="*/ 87 h 10000"/>
              <a:gd name="connsiteX104" fmla="*/ 3556 w 10000"/>
              <a:gd name="connsiteY104" fmla="*/ 68 h 10000"/>
              <a:gd name="connsiteX105" fmla="*/ 3587 w 10000"/>
              <a:gd name="connsiteY105" fmla="*/ 43 h 10000"/>
              <a:gd name="connsiteX106" fmla="*/ 3614 w 10000"/>
              <a:gd name="connsiteY106" fmla="*/ 31 h 10000"/>
              <a:gd name="connsiteX107" fmla="*/ 3641 w 10000"/>
              <a:gd name="connsiteY107" fmla="*/ 19 h 10000"/>
              <a:gd name="connsiteX108" fmla="*/ 3673 w 10000"/>
              <a:gd name="connsiteY108" fmla="*/ 6 h 10000"/>
              <a:gd name="connsiteX109" fmla="*/ 3700 w 10000"/>
              <a:gd name="connsiteY109" fmla="*/ 6 h 10000"/>
              <a:gd name="connsiteX110" fmla="*/ 3731 w 10000"/>
              <a:gd name="connsiteY110" fmla="*/ 0 h 10000"/>
              <a:gd name="connsiteX111" fmla="*/ 3758 w 10000"/>
              <a:gd name="connsiteY111" fmla="*/ 0 h 10000"/>
              <a:gd name="connsiteX112" fmla="*/ 3785 w 10000"/>
              <a:gd name="connsiteY112" fmla="*/ 6 h 10000"/>
              <a:gd name="connsiteX113" fmla="*/ 3817 w 10000"/>
              <a:gd name="connsiteY113" fmla="*/ 12 h 10000"/>
              <a:gd name="connsiteX114" fmla="*/ 3844 w 10000"/>
              <a:gd name="connsiteY114" fmla="*/ 19 h 10000"/>
              <a:gd name="connsiteX115" fmla="*/ 3876 w 10000"/>
              <a:gd name="connsiteY115" fmla="*/ 31 h 10000"/>
              <a:gd name="connsiteX116" fmla="*/ 3903 w 10000"/>
              <a:gd name="connsiteY116" fmla="*/ 43 h 10000"/>
              <a:gd name="connsiteX117" fmla="*/ 3930 w 10000"/>
              <a:gd name="connsiteY117" fmla="*/ 62 h 10000"/>
              <a:gd name="connsiteX118" fmla="*/ 3957 w 10000"/>
              <a:gd name="connsiteY118" fmla="*/ 81 h 10000"/>
              <a:gd name="connsiteX119" fmla="*/ 3988 w 10000"/>
              <a:gd name="connsiteY119" fmla="*/ 106 h 10000"/>
              <a:gd name="connsiteX120" fmla="*/ 4015 w 10000"/>
              <a:gd name="connsiteY120" fmla="*/ 130 h 10000"/>
              <a:gd name="connsiteX121" fmla="*/ 4047 w 10000"/>
              <a:gd name="connsiteY121" fmla="*/ 155 h 10000"/>
              <a:gd name="connsiteX122" fmla="*/ 4074 w 10000"/>
              <a:gd name="connsiteY122" fmla="*/ 186 h 10000"/>
              <a:gd name="connsiteX123" fmla="*/ 4101 w 10000"/>
              <a:gd name="connsiteY123" fmla="*/ 217 h 10000"/>
              <a:gd name="connsiteX124" fmla="*/ 4132 w 10000"/>
              <a:gd name="connsiteY124" fmla="*/ 255 h 10000"/>
              <a:gd name="connsiteX125" fmla="*/ 4160 w 10000"/>
              <a:gd name="connsiteY125" fmla="*/ 292 h 10000"/>
              <a:gd name="connsiteX126" fmla="*/ 4191 w 10000"/>
              <a:gd name="connsiteY126" fmla="*/ 329 h 10000"/>
              <a:gd name="connsiteX127" fmla="*/ 4218 w 10000"/>
              <a:gd name="connsiteY127" fmla="*/ 373 h 10000"/>
              <a:gd name="connsiteX128" fmla="*/ 4245 w 10000"/>
              <a:gd name="connsiteY128" fmla="*/ 422 h 10000"/>
              <a:gd name="connsiteX129" fmla="*/ 4277 w 10000"/>
              <a:gd name="connsiteY129" fmla="*/ 466 h 10000"/>
              <a:gd name="connsiteX130" fmla="*/ 4304 w 10000"/>
              <a:gd name="connsiteY130" fmla="*/ 522 h 10000"/>
              <a:gd name="connsiteX131" fmla="*/ 4335 w 10000"/>
              <a:gd name="connsiteY131" fmla="*/ 571 h 10000"/>
              <a:gd name="connsiteX132" fmla="*/ 4362 w 10000"/>
              <a:gd name="connsiteY132" fmla="*/ 634 h 10000"/>
              <a:gd name="connsiteX133" fmla="*/ 4389 w 10000"/>
              <a:gd name="connsiteY133" fmla="*/ 689 h 10000"/>
              <a:gd name="connsiteX134" fmla="*/ 4421 w 10000"/>
              <a:gd name="connsiteY134" fmla="*/ 752 h 10000"/>
              <a:gd name="connsiteX135" fmla="*/ 4448 w 10000"/>
              <a:gd name="connsiteY135" fmla="*/ 820 h 10000"/>
              <a:gd name="connsiteX136" fmla="*/ 4475 w 10000"/>
              <a:gd name="connsiteY136" fmla="*/ 888 h 10000"/>
              <a:gd name="connsiteX137" fmla="*/ 4507 w 10000"/>
              <a:gd name="connsiteY137" fmla="*/ 957 h 10000"/>
              <a:gd name="connsiteX138" fmla="*/ 4534 w 10000"/>
              <a:gd name="connsiteY138" fmla="*/ 1037 h 10000"/>
              <a:gd name="connsiteX139" fmla="*/ 4565 w 10000"/>
              <a:gd name="connsiteY139" fmla="*/ 1118 h 10000"/>
              <a:gd name="connsiteX140" fmla="*/ 4592 w 10000"/>
              <a:gd name="connsiteY140" fmla="*/ 1199 h 10000"/>
              <a:gd name="connsiteX141" fmla="*/ 4619 w 10000"/>
              <a:gd name="connsiteY141" fmla="*/ 1286 h 10000"/>
              <a:gd name="connsiteX142" fmla="*/ 4651 w 10000"/>
              <a:gd name="connsiteY142" fmla="*/ 1373 h 10000"/>
              <a:gd name="connsiteX143" fmla="*/ 4678 w 10000"/>
              <a:gd name="connsiteY143" fmla="*/ 1472 h 10000"/>
              <a:gd name="connsiteX144" fmla="*/ 4709 w 10000"/>
              <a:gd name="connsiteY144" fmla="*/ 1565 h 10000"/>
              <a:gd name="connsiteX145" fmla="*/ 4736 w 10000"/>
              <a:gd name="connsiteY145" fmla="*/ 1671 h 10000"/>
              <a:gd name="connsiteX146" fmla="*/ 4763 w 10000"/>
              <a:gd name="connsiteY146" fmla="*/ 1776 h 10000"/>
              <a:gd name="connsiteX147" fmla="*/ 4795 w 10000"/>
              <a:gd name="connsiteY147" fmla="*/ 1894 h 10000"/>
              <a:gd name="connsiteX148" fmla="*/ 4822 w 10000"/>
              <a:gd name="connsiteY148" fmla="*/ 2012 h 10000"/>
              <a:gd name="connsiteX149" fmla="*/ 4854 w 10000"/>
              <a:gd name="connsiteY149" fmla="*/ 2137 h 10000"/>
              <a:gd name="connsiteX150" fmla="*/ 4881 w 10000"/>
              <a:gd name="connsiteY150" fmla="*/ 2267 h 10000"/>
              <a:gd name="connsiteX151" fmla="*/ 4908 w 10000"/>
              <a:gd name="connsiteY151" fmla="*/ 2404 h 10000"/>
              <a:gd name="connsiteX152" fmla="*/ 4935 w 10000"/>
              <a:gd name="connsiteY152" fmla="*/ 2553 h 10000"/>
              <a:gd name="connsiteX153" fmla="*/ 4966 w 10000"/>
              <a:gd name="connsiteY153" fmla="*/ 2708 h 10000"/>
              <a:gd name="connsiteX154" fmla="*/ 4993 w 10000"/>
              <a:gd name="connsiteY154" fmla="*/ 2870 h 10000"/>
              <a:gd name="connsiteX155" fmla="*/ 5025 w 10000"/>
              <a:gd name="connsiteY155" fmla="*/ 3043 h 10000"/>
              <a:gd name="connsiteX156" fmla="*/ 5052 w 10000"/>
              <a:gd name="connsiteY156" fmla="*/ 3230 h 10000"/>
              <a:gd name="connsiteX157" fmla="*/ 5079 w 10000"/>
              <a:gd name="connsiteY157" fmla="*/ 3429 h 10000"/>
              <a:gd name="connsiteX158" fmla="*/ 5110 w 10000"/>
              <a:gd name="connsiteY158" fmla="*/ 3646 h 10000"/>
              <a:gd name="connsiteX159" fmla="*/ 5137 w 10000"/>
              <a:gd name="connsiteY159" fmla="*/ 3882 h 10000"/>
              <a:gd name="connsiteX160" fmla="*/ 5169 w 10000"/>
              <a:gd name="connsiteY160" fmla="*/ 4143 h 10000"/>
              <a:gd name="connsiteX161" fmla="*/ 5196 w 10000"/>
              <a:gd name="connsiteY161" fmla="*/ 4441 h 10000"/>
              <a:gd name="connsiteX162" fmla="*/ 5223 w 10000"/>
              <a:gd name="connsiteY162" fmla="*/ 4789 h 10000"/>
              <a:gd name="connsiteX163" fmla="*/ 5255 w 10000"/>
              <a:gd name="connsiteY163" fmla="*/ 5205 h 10000"/>
              <a:gd name="connsiteX164" fmla="*/ 5282 w 10000"/>
              <a:gd name="connsiteY164" fmla="*/ 5758 h 10000"/>
              <a:gd name="connsiteX165" fmla="*/ 5313 w 10000"/>
              <a:gd name="connsiteY165" fmla="*/ 6671 h 10000"/>
              <a:gd name="connsiteX166" fmla="*/ 5340 w 10000"/>
              <a:gd name="connsiteY166" fmla="*/ 7776 h 10000"/>
              <a:gd name="connsiteX167" fmla="*/ 5367 w 10000"/>
              <a:gd name="connsiteY167" fmla="*/ 6565 h 10000"/>
              <a:gd name="connsiteX168" fmla="*/ 5399 w 10000"/>
              <a:gd name="connsiteY168" fmla="*/ 6255 h 10000"/>
              <a:gd name="connsiteX169" fmla="*/ 5426 w 10000"/>
              <a:gd name="connsiteY169" fmla="*/ 6155 h 10000"/>
              <a:gd name="connsiteX170" fmla="*/ 5453 w 10000"/>
              <a:gd name="connsiteY170" fmla="*/ 6180 h 10000"/>
              <a:gd name="connsiteX171" fmla="*/ 5484 w 10000"/>
              <a:gd name="connsiteY171" fmla="*/ 6286 h 10000"/>
              <a:gd name="connsiteX172" fmla="*/ 5511 w 10000"/>
              <a:gd name="connsiteY172" fmla="*/ 6484 h 10000"/>
              <a:gd name="connsiteX173" fmla="*/ 5539 w 10000"/>
              <a:gd name="connsiteY173" fmla="*/ 6801 h 10000"/>
              <a:gd name="connsiteX174" fmla="*/ 5570 w 10000"/>
              <a:gd name="connsiteY174" fmla="*/ 7373 h 10000"/>
              <a:gd name="connsiteX175" fmla="*/ 5597 w 10000"/>
              <a:gd name="connsiteY175" fmla="*/ 9447 h 10000"/>
              <a:gd name="connsiteX176" fmla="*/ 5629 w 10000"/>
              <a:gd name="connsiteY176" fmla="*/ 7621 h 10000"/>
              <a:gd name="connsiteX177" fmla="*/ 5656 w 10000"/>
              <a:gd name="connsiteY177" fmla="*/ 7012 h 10000"/>
              <a:gd name="connsiteX178" fmla="*/ 5683 w 10000"/>
              <a:gd name="connsiteY178" fmla="*/ 6708 h 10000"/>
              <a:gd name="connsiteX179" fmla="*/ 5714 w 10000"/>
              <a:gd name="connsiteY179" fmla="*/ 6534 h 10000"/>
              <a:gd name="connsiteX180" fmla="*/ 5741 w 10000"/>
              <a:gd name="connsiteY180" fmla="*/ 6429 h 10000"/>
              <a:gd name="connsiteX181" fmla="*/ 5773 w 10000"/>
              <a:gd name="connsiteY181" fmla="*/ 6385 h 10000"/>
              <a:gd name="connsiteX182" fmla="*/ 5800 w 10000"/>
              <a:gd name="connsiteY182" fmla="*/ 6385 h 10000"/>
              <a:gd name="connsiteX183" fmla="*/ 5827 w 10000"/>
              <a:gd name="connsiteY183" fmla="*/ 6429 h 10000"/>
              <a:gd name="connsiteX184" fmla="*/ 5858 w 10000"/>
              <a:gd name="connsiteY184" fmla="*/ 6516 h 10000"/>
              <a:gd name="connsiteX185" fmla="*/ 5886 w 10000"/>
              <a:gd name="connsiteY185" fmla="*/ 6646 h 10000"/>
              <a:gd name="connsiteX186" fmla="*/ 5913 w 10000"/>
              <a:gd name="connsiteY186" fmla="*/ 6845 h 10000"/>
              <a:gd name="connsiteX187" fmla="*/ 5944 w 10000"/>
              <a:gd name="connsiteY187" fmla="*/ 7149 h 10000"/>
              <a:gd name="connsiteX188" fmla="*/ 5971 w 10000"/>
              <a:gd name="connsiteY188" fmla="*/ 7658 h 10000"/>
              <a:gd name="connsiteX189" fmla="*/ 6003 w 10000"/>
              <a:gd name="connsiteY189" fmla="*/ 9093 h 10000"/>
              <a:gd name="connsiteX190" fmla="*/ 6030 w 10000"/>
              <a:gd name="connsiteY190" fmla="*/ 8106 h 10000"/>
              <a:gd name="connsiteX191" fmla="*/ 6057 w 10000"/>
              <a:gd name="connsiteY191" fmla="*/ 7385 h 10000"/>
              <a:gd name="connsiteX192" fmla="*/ 6088 w 10000"/>
              <a:gd name="connsiteY192" fmla="*/ 7019 h 10000"/>
              <a:gd name="connsiteX193" fmla="*/ 6115 w 10000"/>
              <a:gd name="connsiteY193" fmla="*/ 6789 h 10000"/>
              <a:gd name="connsiteX194" fmla="*/ 6147 w 10000"/>
              <a:gd name="connsiteY194" fmla="*/ 6634 h 10000"/>
              <a:gd name="connsiteX195" fmla="*/ 6174 w 10000"/>
              <a:gd name="connsiteY195" fmla="*/ 6534 h 10000"/>
              <a:gd name="connsiteX196" fmla="*/ 6201 w 10000"/>
              <a:gd name="connsiteY196" fmla="*/ 6472 h 10000"/>
              <a:gd name="connsiteX197" fmla="*/ 6233 w 10000"/>
              <a:gd name="connsiteY197" fmla="*/ 6441 h 10000"/>
              <a:gd name="connsiteX198" fmla="*/ 6260 w 10000"/>
              <a:gd name="connsiteY198" fmla="*/ 6435 h 10000"/>
              <a:gd name="connsiteX199" fmla="*/ 6291 w 10000"/>
              <a:gd name="connsiteY199" fmla="*/ 6460 h 10000"/>
              <a:gd name="connsiteX200" fmla="*/ 6318 w 10000"/>
              <a:gd name="connsiteY200" fmla="*/ 6516 h 10000"/>
              <a:gd name="connsiteX201" fmla="*/ 6345 w 10000"/>
              <a:gd name="connsiteY201" fmla="*/ 6609 h 10000"/>
              <a:gd name="connsiteX202" fmla="*/ 6372 w 10000"/>
              <a:gd name="connsiteY202" fmla="*/ 6733 h 10000"/>
              <a:gd name="connsiteX203" fmla="*/ 6404 w 10000"/>
              <a:gd name="connsiteY203" fmla="*/ 6919 h 10000"/>
              <a:gd name="connsiteX204" fmla="*/ 6431 w 10000"/>
              <a:gd name="connsiteY204" fmla="*/ 7186 h 10000"/>
              <a:gd name="connsiteX205" fmla="*/ 6462 w 10000"/>
              <a:gd name="connsiteY205" fmla="*/ 7596 h 10000"/>
              <a:gd name="connsiteX206" fmla="*/ 6489 w 10000"/>
              <a:gd name="connsiteY206" fmla="*/ 8466 h 10000"/>
              <a:gd name="connsiteX207" fmla="*/ 6516 w 10000"/>
              <a:gd name="connsiteY207" fmla="*/ 8801 h 10000"/>
              <a:gd name="connsiteX208" fmla="*/ 6548 w 10000"/>
              <a:gd name="connsiteY208" fmla="*/ 7714 h 10000"/>
              <a:gd name="connsiteX209" fmla="*/ 6575 w 10000"/>
              <a:gd name="connsiteY209" fmla="*/ 7261 h 10000"/>
              <a:gd name="connsiteX210" fmla="*/ 6607 w 10000"/>
              <a:gd name="connsiteY210" fmla="*/ 6981 h 10000"/>
              <a:gd name="connsiteX211" fmla="*/ 6634 w 10000"/>
              <a:gd name="connsiteY211" fmla="*/ 6795 h 10000"/>
              <a:gd name="connsiteX212" fmla="*/ 6661 w 10000"/>
              <a:gd name="connsiteY212" fmla="*/ 6658 h 10000"/>
              <a:gd name="connsiteX213" fmla="*/ 6692 w 10000"/>
              <a:gd name="connsiteY213" fmla="*/ 6559 h 10000"/>
              <a:gd name="connsiteX214" fmla="*/ 6719 w 10000"/>
              <a:gd name="connsiteY214" fmla="*/ 6497 h 10000"/>
              <a:gd name="connsiteX215" fmla="*/ 6751 w 10000"/>
              <a:gd name="connsiteY215" fmla="*/ 6460 h 10000"/>
              <a:gd name="connsiteX216" fmla="*/ 6778 w 10000"/>
              <a:gd name="connsiteY216" fmla="*/ 6453 h 10000"/>
              <a:gd name="connsiteX217" fmla="*/ 6805 w 10000"/>
              <a:gd name="connsiteY217" fmla="*/ 6460 h 10000"/>
              <a:gd name="connsiteX218" fmla="*/ 6836 w 10000"/>
              <a:gd name="connsiteY218" fmla="*/ 6503 h 10000"/>
              <a:gd name="connsiteX219" fmla="*/ 6863 w 10000"/>
              <a:gd name="connsiteY219" fmla="*/ 6565 h 10000"/>
              <a:gd name="connsiteX220" fmla="*/ 6890 w 10000"/>
              <a:gd name="connsiteY220" fmla="*/ 6658 h 10000"/>
              <a:gd name="connsiteX221" fmla="*/ 6922 w 10000"/>
              <a:gd name="connsiteY221" fmla="*/ 6789 h 10000"/>
              <a:gd name="connsiteX222" fmla="*/ 6949 w 10000"/>
              <a:gd name="connsiteY222" fmla="*/ 6975 h 10000"/>
              <a:gd name="connsiteX223" fmla="*/ 6981 w 10000"/>
              <a:gd name="connsiteY223" fmla="*/ 7236 h 10000"/>
              <a:gd name="connsiteX224" fmla="*/ 7008 w 10000"/>
              <a:gd name="connsiteY224" fmla="*/ 7634 h 10000"/>
              <a:gd name="connsiteX225" fmla="*/ 7035 w 10000"/>
              <a:gd name="connsiteY225" fmla="*/ 8460 h 10000"/>
              <a:gd name="connsiteX226" fmla="*/ 7066 w 10000"/>
              <a:gd name="connsiteY226" fmla="*/ 8969 h 10000"/>
              <a:gd name="connsiteX227" fmla="*/ 7093 w 10000"/>
              <a:gd name="connsiteY227" fmla="*/ 7801 h 10000"/>
              <a:gd name="connsiteX228" fmla="*/ 7125 w 10000"/>
              <a:gd name="connsiteY228" fmla="*/ 7329 h 10000"/>
              <a:gd name="connsiteX229" fmla="*/ 7152 w 10000"/>
              <a:gd name="connsiteY229" fmla="*/ 7037 h 10000"/>
              <a:gd name="connsiteX230" fmla="*/ 7179 w 10000"/>
              <a:gd name="connsiteY230" fmla="*/ 6839 h 10000"/>
              <a:gd name="connsiteX231" fmla="*/ 7210 w 10000"/>
              <a:gd name="connsiteY231" fmla="*/ 6696 h 10000"/>
              <a:gd name="connsiteX232" fmla="*/ 7237 w 10000"/>
              <a:gd name="connsiteY232" fmla="*/ 6590 h 10000"/>
              <a:gd name="connsiteX233" fmla="*/ 7269 w 10000"/>
              <a:gd name="connsiteY233" fmla="*/ 6516 h 10000"/>
              <a:gd name="connsiteX234" fmla="*/ 7296 w 10000"/>
              <a:gd name="connsiteY234" fmla="*/ 6472 h 10000"/>
              <a:gd name="connsiteX235" fmla="*/ 7323 w 10000"/>
              <a:gd name="connsiteY235" fmla="*/ 6447 h 10000"/>
              <a:gd name="connsiteX236" fmla="*/ 7350 w 10000"/>
              <a:gd name="connsiteY236" fmla="*/ 6447 h 10000"/>
              <a:gd name="connsiteX237" fmla="*/ 7382 w 10000"/>
              <a:gd name="connsiteY237" fmla="*/ 6466 h 10000"/>
              <a:gd name="connsiteX238" fmla="*/ 7409 w 10000"/>
              <a:gd name="connsiteY238" fmla="*/ 6509 h 10000"/>
              <a:gd name="connsiteX239" fmla="*/ 7440 w 10000"/>
              <a:gd name="connsiteY239" fmla="*/ 6578 h 10000"/>
              <a:gd name="connsiteX240" fmla="*/ 7467 w 10000"/>
              <a:gd name="connsiteY240" fmla="*/ 6677 h 10000"/>
              <a:gd name="connsiteX241" fmla="*/ 7494 w 10000"/>
              <a:gd name="connsiteY241" fmla="*/ 6814 h 10000"/>
              <a:gd name="connsiteX242" fmla="*/ 7526 w 10000"/>
              <a:gd name="connsiteY242" fmla="*/ 7006 h 10000"/>
              <a:gd name="connsiteX243" fmla="*/ 7553 w 10000"/>
              <a:gd name="connsiteY243" fmla="*/ 7273 h 10000"/>
              <a:gd name="connsiteX244" fmla="*/ 7584 w 10000"/>
              <a:gd name="connsiteY244" fmla="*/ 7696 h 10000"/>
              <a:gd name="connsiteX245" fmla="*/ 7612 w 10000"/>
              <a:gd name="connsiteY245" fmla="*/ 8584 h 10000"/>
              <a:gd name="connsiteX246" fmla="*/ 7639 w 10000"/>
              <a:gd name="connsiteY246" fmla="*/ 8814 h 10000"/>
              <a:gd name="connsiteX247" fmla="*/ 7670 w 10000"/>
              <a:gd name="connsiteY247" fmla="*/ 7770 h 10000"/>
              <a:gd name="connsiteX248" fmla="*/ 7697 w 10000"/>
              <a:gd name="connsiteY248" fmla="*/ 7317 h 10000"/>
              <a:gd name="connsiteX249" fmla="*/ 7729 w 10000"/>
              <a:gd name="connsiteY249" fmla="*/ 7031 h 10000"/>
              <a:gd name="connsiteX250" fmla="*/ 7756 w 10000"/>
              <a:gd name="connsiteY250" fmla="*/ 6839 h 10000"/>
              <a:gd name="connsiteX251" fmla="*/ 7783 w 10000"/>
              <a:gd name="connsiteY251" fmla="*/ 6696 h 10000"/>
              <a:gd name="connsiteX252" fmla="*/ 7810 w 10000"/>
              <a:gd name="connsiteY252" fmla="*/ 6590 h 10000"/>
              <a:gd name="connsiteX253" fmla="*/ 7841 w 10000"/>
              <a:gd name="connsiteY253" fmla="*/ 6522 h 10000"/>
              <a:gd name="connsiteX254" fmla="*/ 7868 w 10000"/>
              <a:gd name="connsiteY254" fmla="*/ 6472 h 10000"/>
              <a:gd name="connsiteX255" fmla="*/ 7900 w 10000"/>
              <a:gd name="connsiteY255" fmla="*/ 6447 h 10000"/>
              <a:gd name="connsiteX256" fmla="*/ 7927 w 10000"/>
              <a:gd name="connsiteY256" fmla="*/ 6447 h 10000"/>
              <a:gd name="connsiteX257" fmla="*/ 7954 w 10000"/>
              <a:gd name="connsiteY257" fmla="*/ 6466 h 10000"/>
              <a:gd name="connsiteX258" fmla="*/ 7986 w 10000"/>
              <a:gd name="connsiteY258" fmla="*/ 6509 h 10000"/>
              <a:gd name="connsiteX259" fmla="*/ 8013 w 10000"/>
              <a:gd name="connsiteY259" fmla="*/ 6578 h 10000"/>
              <a:gd name="connsiteX260" fmla="*/ 8044 w 10000"/>
              <a:gd name="connsiteY260" fmla="*/ 6683 h 10000"/>
              <a:gd name="connsiteX261" fmla="*/ 8071 w 10000"/>
              <a:gd name="connsiteY261" fmla="*/ 6820 h 10000"/>
              <a:gd name="connsiteX262" fmla="*/ 8098 w 10000"/>
              <a:gd name="connsiteY262" fmla="*/ 7006 h 10000"/>
              <a:gd name="connsiteX263" fmla="*/ 8130 w 10000"/>
              <a:gd name="connsiteY263" fmla="*/ 7280 h 10000"/>
              <a:gd name="connsiteX264" fmla="*/ 8157 w 10000"/>
              <a:gd name="connsiteY264" fmla="*/ 7714 h 10000"/>
              <a:gd name="connsiteX265" fmla="*/ 8188 w 10000"/>
              <a:gd name="connsiteY265" fmla="*/ 8671 h 10000"/>
              <a:gd name="connsiteX266" fmla="*/ 8215 w 10000"/>
              <a:gd name="connsiteY266" fmla="*/ 8696 h 10000"/>
              <a:gd name="connsiteX267" fmla="*/ 8242 w 10000"/>
              <a:gd name="connsiteY267" fmla="*/ 7720 h 10000"/>
              <a:gd name="connsiteX268" fmla="*/ 8274 w 10000"/>
              <a:gd name="connsiteY268" fmla="*/ 7286 h 10000"/>
              <a:gd name="connsiteX269" fmla="*/ 8301 w 10000"/>
              <a:gd name="connsiteY269" fmla="*/ 7006 h 10000"/>
              <a:gd name="connsiteX270" fmla="*/ 8328 w 10000"/>
              <a:gd name="connsiteY270" fmla="*/ 6820 h 10000"/>
              <a:gd name="connsiteX271" fmla="*/ 8360 w 10000"/>
              <a:gd name="connsiteY271" fmla="*/ 6683 h 10000"/>
              <a:gd name="connsiteX272" fmla="*/ 8387 w 10000"/>
              <a:gd name="connsiteY272" fmla="*/ 6584 h 10000"/>
              <a:gd name="connsiteX273" fmla="*/ 8418 w 10000"/>
              <a:gd name="connsiteY273" fmla="*/ 6516 h 10000"/>
              <a:gd name="connsiteX274" fmla="*/ 8445 w 10000"/>
              <a:gd name="connsiteY274" fmla="*/ 6472 h 10000"/>
              <a:gd name="connsiteX275" fmla="*/ 8472 w 10000"/>
              <a:gd name="connsiteY275" fmla="*/ 6453 h 10000"/>
              <a:gd name="connsiteX276" fmla="*/ 8504 w 10000"/>
              <a:gd name="connsiteY276" fmla="*/ 6460 h 10000"/>
              <a:gd name="connsiteX277" fmla="*/ 8531 w 10000"/>
              <a:gd name="connsiteY277" fmla="*/ 6491 h 10000"/>
              <a:gd name="connsiteX278" fmla="*/ 8562 w 10000"/>
              <a:gd name="connsiteY278" fmla="*/ 6553 h 10000"/>
              <a:gd name="connsiteX279" fmla="*/ 8589 w 10000"/>
              <a:gd name="connsiteY279" fmla="*/ 6640 h 10000"/>
              <a:gd name="connsiteX280" fmla="*/ 8616 w 10000"/>
              <a:gd name="connsiteY280" fmla="*/ 6770 h 10000"/>
              <a:gd name="connsiteX281" fmla="*/ 8648 w 10000"/>
              <a:gd name="connsiteY281" fmla="*/ 6944 h 10000"/>
              <a:gd name="connsiteX282" fmla="*/ 8675 w 10000"/>
              <a:gd name="connsiteY282" fmla="*/ 7205 h 10000"/>
              <a:gd name="connsiteX283" fmla="*/ 8707 w 10000"/>
              <a:gd name="connsiteY283" fmla="*/ 7615 h 10000"/>
              <a:gd name="connsiteX284" fmla="*/ 8734 w 10000"/>
              <a:gd name="connsiteY284" fmla="*/ 8460 h 10000"/>
              <a:gd name="connsiteX285" fmla="*/ 8761 w 10000"/>
              <a:gd name="connsiteY285" fmla="*/ 8839 h 10000"/>
              <a:gd name="connsiteX286" fmla="*/ 8788 w 10000"/>
              <a:gd name="connsiteY286" fmla="*/ 7733 h 10000"/>
              <a:gd name="connsiteX287" fmla="*/ 8819 w 10000"/>
              <a:gd name="connsiteY287" fmla="*/ 7267 h 10000"/>
              <a:gd name="connsiteX288" fmla="*/ 8851 w 10000"/>
              <a:gd name="connsiteY288" fmla="*/ 6981 h 10000"/>
              <a:gd name="connsiteX289" fmla="*/ 8878 w 10000"/>
              <a:gd name="connsiteY289" fmla="*/ 6783 h 10000"/>
              <a:gd name="connsiteX290" fmla="*/ 8905 w 10000"/>
              <a:gd name="connsiteY290" fmla="*/ 6646 h 10000"/>
              <a:gd name="connsiteX291" fmla="*/ 8932 w 10000"/>
              <a:gd name="connsiteY291" fmla="*/ 6547 h 10000"/>
              <a:gd name="connsiteX292" fmla="*/ 8963 w 10000"/>
              <a:gd name="connsiteY292" fmla="*/ 6484 h 10000"/>
              <a:gd name="connsiteX293" fmla="*/ 8991 w 10000"/>
              <a:gd name="connsiteY293" fmla="*/ 6453 h 10000"/>
              <a:gd name="connsiteX294" fmla="*/ 9022 w 10000"/>
              <a:gd name="connsiteY294" fmla="*/ 6447 h 10000"/>
              <a:gd name="connsiteX295" fmla="*/ 9049 w 10000"/>
              <a:gd name="connsiteY295" fmla="*/ 6472 h 10000"/>
              <a:gd name="connsiteX296" fmla="*/ 9076 w 10000"/>
              <a:gd name="connsiteY296" fmla="*/ 6528 h 10000"/>
              <a:gd name="connsiteX297" fmla="*/ 9108 w 10000"/>
              <a:gd name="connsiteY297" fmla="*/ 6621 h 10000"/>
              <a:gd name="connsiteX298" fmla="*/ 9135 w 10000"/>
              <a:gd name="connsiteY298" fmla="*/ 6758 h 10000"/>
              <a:gd name="connsiteX299" fmla="*/ 9166 w 10000"/>
              <a:gd name="connsiteY299" fmla="*/ 6957 h 10000"/>
              <a:gd name="connsiteX300" fmla="*/ 9193 w 10000"/>
              <a:gd name="connsiteY300" fmla="*/ 7267 h 10000"/>
              <a:gd name="connsiteX301" fmla="*/ 9220 w 10000"/>
              <a:gd name="connsiteY301" fmla="*/ 7814 h 10000"/>
              <a:gd name="connsiteX302" fmla="*/ 9252 w 10000"/>
              <a:gd name="connsiteY302" fmla="*/ 9863 h 10000"/>
              <a:gd name="connsiteX303" fmla="*/ 9279 w 10000"/>
              <a:gd name="connsiteY303" fmla="*/ 7988 h 10000"/>
              <a:gd name="connsiteX304" fmla="*/ 9306 w 10000"/>
              <a:gd name="connsiteY304" fmla="*/ 7335 h 10000"/>
              <a:gd name="connsiteX305" fmla="*/ 9338 w 10000"/>
              <a:gd name="connsiteY305" fmla="*/ 6988 h 10000"/>
              <a:gd name="connsiteX306" fmla="*/ 9365 w 10000"/>
              <a:gd name="connsiteY306" fmla="*/ 6758 h 10000"/>
              <a:gd name="connsiteX307" fmla="*/ 9396 w 10000"/>
              <a:gd name="connsiteY307" fmla="*/ 6602 h 10000"/>
              <a:gd name="connsiteX308" fmla="*/ 9423 w 10000"/>
              <a:gd name="connsiteY308" fmla="*/ 6503 h 10000"/>
              <a:gd name="connsiteX309" fmla="*/ 9450 w 10000"/>
              <a:gd name="connsiteY309" fmla="*/ 6447 h 10000"/>
              <a:gd name="connsiteX310" fmla="*/ 9482 w 10000"/>
              <a:gd name="connsiteY310" fmla="*/ 6435 h 10000"/>
              <a:gd name="connsiteX311" fmla="*/ 9509 w 10000"/>
              <a:gd name="connsiteY311" fmla="*/ 6460 h 10000"/>
              <a:gd name="connsiteX312" fmla="*/ 9540 w 10000"/>
              <a:gd name="connsiteY312" fmla="*/ 6534 h 10000"/>
              <a:gd name="connsiteX313" fmla="*/ 9567 w 10000"/>
              <a:gd name="connsiteY313" fmla="*/ 6665 h 10000"/>
              <a:gd name="connsiteX314" fmla="*/ 9594 w 10000"/>
              <a:gd name="connsiteY314" fmla="*/ 6882 h 10000"/>
              <a:gd name="connsiteX315" fmla="*/ 9626 w 10000"/>
              <a:gd name="connsiteY315" fmla="*/ 7242 h 10000"/>
              <a:gd name="connsiteX316" fmla="*/ 9653 w 10000"/>
              <a:gd name="connsiteY316" fmla="*/ 7981 h 10000"/>
              <a:gd name="connsiteX317" fmla="*/ 9680 w 10000"/>
              <a:gd name="connsiteY317" fmla="*/ 8820 h 10000"/>
              <a:gd name="connsiteX318" fmla="*/ 9712 w 10000"/>
              <a:gd name="connsiteY318" fmla="*/ 7484 h 10000"/>
              <a:gd name="connsiteX319" fmla="*/ 9739 w 10000"/>
              <a:gd name="connsiteY319" fmla="*/ 7012 h 10000"/>
              <a:gd name="connsiteX320" fmla="*/ 9766 w 10000"/>
              <a:gd name="connsiteY320" fmla="*/ 6758 h 10000"/>
              <a:gd name="connsiteX321" fmla="*/ 9797 w 10000"/>
              <a:gd name="connsiteY321" fmla="*/ 6615 h 10000"/>
              <a:gd name="connsiteX322" fmla="*/ 9824 w 10000"/>
              <a:gd name="connsiteY322" fmla="*/ 6559 h 10000"/>
              <a:gd name="connsiteX323" fmla="*/ 9856 w 10000"/>
              <a:gd name="connsiteY323" fmla="*/ 6590 h 10000"/>
              <a:gd name="connsiteX324" fmla="*/ 9883 w 10000"/>
              <a:gd name="connsiteY324" fmla="*/ 6708 h 10000"/>
              <a:gd name="connsiteX325" fmla="*/ 9910 w 10000"/>
              <a:gd name="connsiteY325" fmla="*/ 6950 h 10000"/>
              <a:gd name="connsiteX326" fmla="*/ 9941 w 10000"/>
              <a:gd name="connsiteY326" fmla="*/ 7404 h 10000"/>
              <a:gd name="connsiteX327" fmla="*/ 9968 w 10000"/>
              <a:gd name="connsiteY327" fmla="*/ 8516 h 10000"/>
              <a:gd name="connsiteX328" fmla="*/ 10000 w 10000"/>
              <a:gd name="connsiteY32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2722 w 10000"/>
              <a:gd name="connsiteY95" fmla="*/ 416 h 10000"/>
              <a:gd name="connsiteX96" fmla="*/ 3326 w 10000"/>
              <a:gd name="connsiteY96" fmla="*/ 404 h 10000"/>
              <a:gd name="connsiteX97" fmla="*/ 3384 w 10000"/>
              <a:gd name="connsiteY97" fmla="*/ 280 h 10000"/>
              <a:gd name="connsiteX98" fmla="*/ 3411 w 10000"/>
              <a:gd name="connsiteY98" fmla="*/ 230 h 10000"/>
              <a:gd name="connsiteX99" fmla="*/ 3443 w 10000"/>
              <a:gd name="connsiteY99" fmla="*/ 186 h 10000"/>
              <a:gd name="connsiteX100" fmla="*/ 3470 w 10000"/>
              <a:gd name="connsiteY100" fmla="*/ 149 h 10000"/>
              <a:gd name="connsiteX101" fmla="*/ 3497 w 10000"/>
              <a:gd name="connsiteY101" fmla="*/ 118 h 10000"/>
              <a:gd name="connsiteX102" fmla="*/ 3529 w 10000"/>
              <a:gd name="connsiteY102" fmla="*/ 87 h 10000"/>
              <a:gd name="connsiteX103" fmla="*/ 3556 w 10000"/>
              <a:gd name="connsiteY103" fmla="*/ 68 h 10000"/>
              <a:gd name="connsiteX104" fmla="*/ 3587 w 10000"/>
              <a:gd name="connsiteY104" fmla="*/ 43 h 10000"/>
              <a:gd name="connsiteX105" fmla="*/ 3614 w 10000"/>
              <a:gd name="connsiteY105" fmla="*/ 31 h 10000"/>
              <a:gd name="connsiteX106" fmla="*/ 3641 w 10000"/>
              <a:gd name="connsiteY106" fmla="*/ 19 h 10000"/>
              <a:gd name="connsiteX107" fmla="*/ 3673 w 10000"/>
              <a:gd name="connsiteY107" fmla="*/ 6 h 10000"/>
              <a:gd name="connsiteX108" fmla="*/ 3700 w 10000"/>
              <a:gd name="connsiteY108" fmla="*/ 6 h 10000"/>
              <a:gd name="connsiteX109" fmla="*/ 3731 w 10000"/>
              <a:gd name="connsiteY109" fmla="*/ 0 h 10000"/>
              <a:gd name="connsiteX110" fmla="*/ 3758 w 10000"/>
              <a:gd name="connsiteY110" fmla="*/ 0 h 10000"/>
              <a:gd name="connsiteX111" fmla="*/ 3785 w 10000"/>
              <a:gd name="connsiteY111" fmla="*/ 6 h 10000"/>
              <a:gd name="connsiteX112" fmla="*/ 3817 w 10000"/>
              <a:gd name="connsiteY112" fmla="*/ 12 h 10000"/>
              <a:gd name="connsiteX113" fmla="*/ 3844 w 10000"/>
              <a:gd name="connsiteY113" fmla="*/ 19 h 10000"/>
              <a:gd name="connsiteX114" fmla="*/ 3876 w 10000"/>
              <a:gd name="connsiteY114" fmla="*/ 31 h 10000"/>
              <a:gd name="connsiteX115" fmla="*/ 3903 w 10000"/>
              <a:gd name="connsiteY115" fmla="*/ 43 h 10000"/>
              <a:gd name="connsiteX116" fmla="*/ 3930 w 10000"/>
              <a:gd name="connsiteY116" fmla="*/ 62 h 10000"/>
              <a:gd name="connsiteX117" fmla="*/ 3957 w 10000"/>
              <a:gd name="connsiteY117" fmla="*/ 81 h 10000"/>
              <a:gd name="connsiteX118" fmla="*/ 3988 w 10000"/>
              <a:gd name="connsiteY118" fmla="*/ 106 h 10000"/>
              <a:gd name="connsiteX119" fmla="*/ 4015 w 10000"/>
              <a:gd name="connsiteY119" fmla="*/ 130 h 10000"/>
              <a:gd name="connsiteX120" fmla="*/ 4047 w 10000"/>
              <a:gd name="connsiteY120" fmla="*/ 155 h 10000"/>
              <a:gd name="connsiteX121" fmla="*/ 4074 w 10000"/>
              <a:gd name="connsiteY121" fmla="*/ 186 h 10000"/>
              <a:gd name="connsiteX122" fmla="*/ 4101 w 10000"/>
              <a:gd name="connsiteY122" fmla="*/ 217 h 10000"/>
              <a:gd name="connsiteX123" fmla="*/ 4132 w 10000"/>
              <a:gd name="connsiteY123" fmla="*/ 255 h 10000"/>
              <a:gd name="connsiteX124" fmla="*/ 4160 w 10000"/>
              <a:gd name="connsiteY124" fmla="*/ 292 h 10000"/>
              <a:gd name="connsiteX125" fmla="*/ 4191 w 10000"/>
              <a:gd name="connsiteY125" fmla="*/ 329 h 10000"/>
              <a:gd name="connsiteX126" fmla="*/ 4218 w 10000"/>
              <a:gd name="connsiteY126" fmla="*/ 373 h 10000"/>
              <a:gd name="connsiteX127" fmla="*/ 4245 w 10000"/>
              <a:gd name="connsiteY127" fmla="*/ 422 h 10000"/>
              <a:gd name="connsiteX128" fmla="*/ 4277 w 10000"/>
              <a:gd name="connsiteY128" fmla="*/ 466 h 10000"/>
              <a:gd name="connsiteX129" fmla="*/ 4304 w 10000"/>
              <a:gd name="connsiteY129" fmla="*/ 522 h 10000"/>
              <a:gd name="connsiteX130" fmla="*/ 4335 w 10000"/>
              <a:gd name="connsiteY130" fmla="*/ 571 h 10000"/>
              <a:gd name="connsiteX131" fmla="*/ 4362 w 10000"/>
              <a:gd name="connsiteY131" fmla="*/ 634 h 10000"/>
              <a:gd name="connsiteX132" fmla="*/ 4389 w 10000"/>
              <a:gd name="connsiteY132" fmla="*/ 689 h 10000"/>
              <a:gd name="connsiteX133" fmla="*/ 4421 w 10000"/>
              <a:gd name="connsiteY133" fmla="*/ 752 h 10000"/>
              <a:gd name="connsiteX134" fmla="*/ 4448 w 10000"/>
              <a:gd name="connsiteY134" fmla="*/ 820 h 10000"/>
              <a:gd name="connsiteX135" fmla="*/ 4475 w 10000"/>
              <a:gd name="connsiteY135" fmla="*/ 888 h 10000"/>
              <a:gd name="connsiteX136" fmla="*/ 4507 w 10000"/>
              <a:gd name="connsiteY136" fmla="*/ 957 h 10000"/>
              <a:gd name="connsiteX137" fmla="*/ 4534 w 10000"/>
              <a:gd name="connsiteY137" fmla="*/ 1037 h 10000"/>
              <a:gd name="connsiteX138" fmla="*/ 4565 w 10000"/>
              <a:gd name="connsiteY138" fmla="*/ 1118 h 10000"/>
              <a:gd name="connsiteX139" fmla="*/ 4592 w 10000"/>
              <a:gd name="connsiteY139" fmla="*/ 1199 h 10000"/>
              <a:gd name="connsiteX140" fmla="*/ 4619 w 10000"/>
              <a:gd name="connsiteY140" fmla="*/ 1286 h 10000"/>
              <a:gd name="connsiteX141" fmla="*/ 4651 w 10000"/>
              <a:gd name="connsiteY141" fmla="*/ 1373 h 10000"/>
              <a:gd name="connsiteX142" fmla="*/ 4678 w 10000"/>
              <a:gd name="connsiteY142" fmla="*/ 1472 h 10000"/>
              <a:gd name="connsiteX143" fmla="*/ 4709 w 10000"/>
              <a:gd name="connsiteY143" fmla="*/ 1565 h 10000"/>
              <a:gd name="connsiteX144" fmla="*/ 4736 w 10000"/>
              <a:gd name="connsiteY144" fmla="*/ 1671 h 10000"/>
              <a:gd name="connsiteX145" fmla="*/ 4763 w 10000"/>
              <a:gd name="connsiteY145" fmla="*/ 1776 h 10000"/>
              <a:gd name="connsiteX146" fmla="*/ 4795 w 10000"/>
              <a:gd name="connsiteY146" fmla="*/ 1894 h 10000"/>
              <a:gd name="connsiteX147" fmla="*/ 4822 w 10000"/>
              <a:gd name="connsiteY147" fmla="*/ 2012 h 10000"/>
              <a:gd name="connsiteX148" fmla="*/ 4854 w 10000"/>
              <a:gd name="connsiteY148" fmla="*/ 2137 h 10000"/>
              <a:gd name="connsiteX149" fmla="*/ 4881 w 10000"/>
              <a:gd name="connsiteY149" fmla="*/ 2267 h 10000"/>
              <a:gd name="connsiteX150" fmla="*/ 4908 w 10000"/>
              <a:gd name="connsiteY150" fmla="*/ 2404 h 10000"/>
              <a:gd name="connsiteX151" fmla="*/ 4935 w 10000"/>
              <a:gd name="connsiteY151" fmla="*/ 2553 h 10000"/>
              <a:gd name="connsiteX152" fmla="*/ 4966 w 10000"/>
              <a:gd name="connsiteY152" fmla="*/ 2708 h 10000"/>
              <a:gd name="connsiteX153" fmla="*/ 4993 w 10000"/>
              <a:gd name="connsiteY153" fmla="*/ 2870 h 10000"/>
              <a:gd name="connsiteX154" fmla="*/ 5025 w 10000"/>
              <a:gd name="connsiteY154" fmla="*/ 3043 h 10000"/>
              <a:gd name="connsiteX155" fmla="*/ 5052 w 10000"/>
              <a:gd name="connsiteY155" fmla="*/ 3230 h 10000"/>
              <a:gd name="connsiteX156" fmla="*/ 5079 w 10000"/>
              <a:gd name="connsiteY156" fmla="*/ 3429 h 10000"/>
              <a:gd name="connsiteX157" fmla="*/ 5110 w 10000"/>
              <a:gd name="connsiteY157" fmla="*/ 3646 h 10000"/>
              <a:gd name="connsiteX158" fmla="*/ 5137 w 10000"/>
              <a:gd name="connsiteY158" fmla="*/ 3882 h 10000"/>
              <a:gd name="connsiteX159" fmla="*/ 5169 w 10000"/>
              <a:gd name="connsiteY159" fmla="*/ 4143 h 10000"/>
              <a:gd name="connsiteX160" fmla="*/ 5196 w 10000"/>
              <a:gd name="connsiteY160" fmla="*/ 4441 h 10000"/>
              <a:gd name="connsiteX161" fmla="*/ 5223 w 10000"/>
              <a:gd name="connsiteY161" fmla="*/ 4789 h 10000"/>
              <a:gd name="connsiteX162" fmla="*/ 5255 w 10000"/>
              <a:gd name="connsiteY162" fmla="*/ 5205 h 10000"/>
              <a:gd name="connsiteX163" fmla="*/ 5282 w 10000"/>
              <a:gd name="connsiteY163" fmla="*/ 5758 h 10000"/>
              <a:gd name="connsiteX164" fmla="*/ 5313 w 10000"/>
              <a:gd name="connsiteY164" fmla="*/ 6671 h 10000"/>
              <a:gd name="connsiteX165" fmla="*/ 5340 w 10000"/>
              <a:gd name="connsiteY165" fmla="*/ 7776 h 10000"/>
              <a:gd name="connsiteX166" fmla="*/ 5367 w 10000"/>
              <a:gd name="connsiteY166" fmla="*/ 6565 h 10000"/>
              <a:gd name="connsiteX167" fmla="*/ 5399 w 10000"/>
              <a:gd name="connsiteY167" fmla="*/ 6255 h 10000"/>
              <a:gd name="connsiteX168" fmla="*/ 5426 w 10000"/>
              <a:gd name="connsiteY168" fmla="*/ 6155 h 10000"/>
              <a:gd name="connsiteX169" fmla="*/ 5453 w 10000"/>
              <a:gd name="connsiteY169" fmla="*/ 6180 h 10000"/>
              <a:gd name="connsiteX170" fmla="*/ 5484 w 10000"/>
              <a:gd name="connsiteY170" fmla="*/ 6286 h 10000"/>
              <a:gd name="connsiteX171" fmla="*/ 5511 w 10000"/>
              <a:gd name="connsiteY171" fmla="*/ 6484 h 10000"/>
              <a:gd name="connsiteX172" fmla="*/ 5539 w 10000"/>
              <a:gd name="connsiteY172" fmla="*/ 6801 h 10000"/>
              <a:gd name="connsiteX173" fmla="*/ 5570 w 10000"/>
              <a:gd name="connsiteY173" fmla="*/ 7373 h 10000"/>
              <a:gd name="connsiteX174" fmla="*/ 5597 w 10000"/>
              <a:gd name="connsiteY174" fmla="*/ 9447 h 10000"/>
              <a:gd name="connsiteX175" fmla="*/ 5629 w 10000"/>
              <a:gd name="connsiteY175" fmla="*/ 7621 h 10000"/>
              <a:gd name="connsiteX176" fmla="*/ 5656 w 10000"/>
              <a:gd name="connsiteY176" fmla="*/ 7012 h 10000"/>
              <a:gd name="connsiteX177" fmla="*/ 5683 w 10000"/>
              <a:gd name="connsiteY177" fmla="*/ 6708 h 10000"/>
              <a:gd name="connsiteX178" fmla="*/ 5714 w 10000"/>
              <a:gd name="connsiteY178" fmla="*/ 6534 h 10000"/>
              <a:gd name="connsiteX179" fmla="*/ 5741 w 10000"/>
              <a:gd name="connsiteY179" fmla="*/ 6429 h 10000"/>
              <a:gd name="connsiteX180" fmla="*/ 5773 w 10000"/>
              <a:gd name="connsiteY180" fmla="*/ 6385 h 10000"/>
              <a:gd name="connsiteX181" fmla="*/ 5800 w 10000"/>
              <a:gd name="connsiteY181" fmla="*/ 6385 h 10000"/>
              <a:gd name="connsiteX182" fmla="*/ 5827 w 10000"/>
              <a:gd name="connsiteY182" fmla="*/ 6429 h 10000"/>
              <a:gd name="connsiteX183" fmla="*/ 5858 w 10000"/>
              <a:gd name="connsiteY183" fmla="*/ 6516 h 10000"/>
              <a:gd name="connsiteX184" fmla="*/ 5886 w 10000"/>
              <a:gd name="connsiteY184" fmla="*/ 6646 h 10000"/>
              <a:gd name="connsiteX185" fmla="*/ 5913 w 10000"/>
              <a:gd name="connsiteY185" fmla="*/ 6845 h 10000"/>
              <a:gd name="connsiteX186" fmla="*/ 5944 w 10000"/>
              <a:gd name="connsiteY186" fmla="*/ 7149 h 10000"/>
              <a:gd name="connsiteX187" fmla="*/ 5971 w 10000"/>
              <a:gd name="connsiteY187" fmla="*/ 7658 h 10000"/>
              <a:gd name="connsiteX188" fmla="*/ 6003 w 10000"/>
              <a:gd name="connsiteY188" fmla="*/ 9093 h 10000"/>
              <a:gd name="connsiteX189" fmla="*/ 6030 w 10000"/>
              <a:gd name="connsiteY189" fmla="*/ 8106 h 10000"/>
              <a:gd name="connsiteX190" fmla="*/ 6057 w 10000"/>
              <a:gd name="connsiteY190" fmla="*/ 7385 h 10000"/>
              <a:gd name="connsiteX191" fmla="*/ 6088 w 10000"/>
              <a:gd name="connsiteY191" fmla="*/ 7019 h 10000"/>
              <a:gd name="connsiteX192" fmla="*/ 6115 w 10000"/>
              <a:gd name="connsiteY192" fmla="*/ 6789 h 10000"/>
              <a:gd name="connsiteX193" fmla="*/ 6147 w 10000"/>
              <a:gd name="connsiteY193" fmla="*/ 6634 h 10000"/>
              <a:gd name="connsiteX194" fmla="*/ 6174 w 10000"/>
              <a:gd name="connsiteY194" fmla="*/ 6534 h 10000"/>
              <a:gd name="connsiteX195" fmla="*/ 6201 w 10000"/>
              <a:gd name="connsiteY195" fmla="*/ 6472 h 10000"/>
              <a:gd name="connsiteX196" fmla="*/ 6233 w 10000"/>
              <a:gd name="connsiteY196" fmla="*/ 6441 h 10000"/>
              <a:gd name="connsiteX197" fmla="*/ 6260 w 10000"/>
              <a:gd name="connsiteY197" fmla="*/ 6435 h 10000"/>
              <a:gd name="connsiteX198" fmla="*/ 6291 w 10000"/>
              <a:gd name="connsiteY198" fmla="*/ 6460 h 10000"/>
              <a:gd name="connsiteX199" fmla="*/ 6318 w 10000"/>
              <a:gd name="connsiteY199" fmla="*/ 6516 h 10000"/>
              <a:gd name="connsiteX200" fmla="*/ 6345 w 10000"/>
              <a:gd name="connsiteY200" fmla="*/ 6609 h 10000"/>
              <a:gd name="connsiteX201" fmla="*/ 6372 w 10000"/>
              <a:gd name="connsiteY201" fmla="*/ 6733 h 10000"/>
              <a:gd name="connsiteX202" fmla="*/ 6404 w 10000"/>
              <a:gd name="connsiteY202" fmla="*/ 6919 h 10000"/>
              <a:gd name="connsiteX203" fmla="*/ 6431 w 10000"/>
              <a:gd name="connsiteY203" fmla="*/ 7186 h 10000"/>
              <a:gd name="connsiteX204" fmla="*/ 6462 w 10000"/>
              <a:gd name="connsiteY204" fmla="*/ 7596 h 10000"/>
              <a:gd name="connsiteX205" fmla="*/ 6489 w 10000"/>
              <a:gd name="connsiteY205" fmla="*/ 8466 h 10000"/>
              <a:gd name="connsiteX206" fmla="*/ 6516 w 10000"/>
              <a:gd name="connsiteY206" fmla="*/ 8801 h 10000"/>
              <a:gd name="connsiteX207" fmla="*/ 6548 w 10000"/>
              <a:gd name="connsiteY207" fmla="*/ 7714 h 10000"/>
              <a:gd name="connsiteX208" fmla="*/ 6575 w 10000"/>
              <a:gd name="connsiteY208" fmla="*/ 7261 h 10000"/>
              <a:gd name="connsiteX209" fmla="*/ 6607 w 10000"/>
              <a:gd name="connsiteY209" fmla="*/ 6981 h 10000"/>
              <a:gd name="connsiteX210" fmla="*/ 6634 w 10000"/>
              <a:gd name="connsiteY210" fmla="*/ 6795 h 10000"/>
              <a:gd name="connsiteX211" fmla="*/ 6661 w 10000"/>
              <a:gd name="connsiteY211" fmla="*/ 6658 h 10000"/>
              <a:gd name="connsiteX212" fmla="*/ 6692 w 10000"/>
              <a:gd name="connsiteY212" fmla="*/ 6559 h 10000"/>
              <a:gd name="connsiteX213" fmla="*/ 6719 w 10000"/>
              <a:gd name="connsiteY213" fmla="*/ 6497 h 10000"/>
              <a:gd name="connsiteX214" fmla="*/ 6751 w 10000"/>
              <a:gd name="connsiteY214" fmla="*/ 6460 h 10000"/>
              <a:gd name="connsiteX215" fmla="*/ 6778 w 10000"/>
              <a:gd name="connsiteY215" fmla="*/ 6453 h 10000"/>
              <a:gd name="connsiteX216" fmla="*/ 6805 w 10000"/>
              <a:gd name="connsiteY216" fmla="*/ 6460 h 10000"/>
              <a:gd name="connsiteX217" fmla="*/ 6836 w 10000"/>
              <a:gd name="connsiteY217" fmla="*/ 6503 h 10000"/>
              <a:gd name="connsiteX218" fmla="*/ 6863 w 10000"/>
              <a:gd name="connsiteY218" fmla="*/ 6565 h 10000"/>
              <a:gd name="connsiteX219" fmla="*/ 6890 w 10000"/>
              <a:gd name="connsiteY219" fmla="*/ 6658 h 10000"/>
              <a:gd name="connsiteX220" fmla="*/ 6922 w 10000"/>
              <a:gd name="connsiteY220" fmla="*/ 6789 h 10000"/>
              <a:gd name="connsiteX221" fmla="*/ 6949 w 10000"/>
              <a:gd name="connsiteY221" fmla="*/ 6975 h 10000"/>
              <a:gd name="connsiteX222" fmla="*/ 6981 w 10000"/>
              <a:gd name="connsiteY222" fmla="*/ 7236 h 10000"/>
              <a:gd name="connsiteX223" fmla="*/ 7008 w 10000"/>
              <a:gd name="connsiteY223" fmla="*/ 7634 h 10000"/>
              <a:gd name="connsiteX224" fmla="*/ 7035 w 10000"/>
              <a:gd name="connsiteY224" fmla="*/ 8460 h 10000"/>
              <a:gd name="connsiteX225" fmla="*/ 7066 w 10000"/>
              <a:gd name="connsiteY225" fmla="*/ 8969 h 10000"/>
              <a:gd name="connsiteX226" fmla="*/ 7093 w 10000"/>
              <a:gd name="connsiteY226" fmla="*/ 7801 h 10000"/>
              <a:gd name="connsiteX227" fmla="*/ 7125 w 10000"/>
              <a:gd name="connsiteY227" fmla="*/ 7329 h 10000"/>
              <a:gd name="connsiteX228" fmla="*/ 7152 w 10000"/>
              <a:gd name="connsiteY228" fmla="*/ 7037 h 10000"/>
              <a:gd name="connsiteX229" fmla="*/ 7179 w 10000"/>
              <a:gd name="connsiteY229" fmla="*/ 6839 h 10000"/>
              <a:gd name="connsiteX230" fmla="*/ 7210 w 10000"/>
              <a:gd name="connsiteY230" fmla="*/ 6696 h 10000"/>
              <a:gd name="connsiteX231" fmla="*/ 7237 w 10000"/>
              <a:gd name="connsiteY231" fmla="*/ 6590 h 10000"/>
              <a:gd name="connsiteX232" fmla="*/ 7269 w 10000"/>
              <a:gd name="connsiteY232" fmla="*/ 6516 h 10000"/>
              <a:gd name="connsiteX233" fmla="*/ 7296 w 10000"/>
              <a:gd name="connsiteY233" fmla="*/ 6472 h 10000"/>
              <a:gd name="connsiteX234" fmla="*/ 7323 w 10000"/>
              <a:gd name="connsiteY234" fmla="*/ 6447 h 10000"/>
              <a:gd name="connsiteX235" fmla="*/ 7350 w 10000"/>
              <a:gd name="connsiteY235" fmla="*/ 6447 h 10000"/>
              <a:gd name="connsiteX236" fmla="*/ 7382 w 10000"/>
              <a:gd name="connsiteY236" fmla="*/ 6466 h 10000"/>
              <a:gd name="connsiteX237" fmla="*/ 7409 w 10000"/>
              <a:gd name="connsiteY237" fmla="*/ 6509 h 10000"/>
              <a:gd name="connsiteX238" fmla="*/ 7440 w 10000"/>
              <a:gd name="connsiteY238" fmla="*/ 6578 h 10000"/>
              <a:gd name="connsiteX239" fmla="*/ 7467 w 10000"/>
              <a:gd name="connsiteY239" fmla="*/ 6677 h 10000"/>
              <a:gd name="connsiteX240" fmla="*/ 7494 w 10000"/>
              <a:gd name="connsiteY240" fmla="*/ 6814 h 10000"/>
              <a:gd name="connsiteX241" fmla="*/ 7526 w 10000"/>
              <a:gd name="connsiteY241" fmla="*/ 7006 h 10000"/>
              <a:gd name="connsiteX242" fmla="*/ 7553 w 10000"/>
              <a:gd name="connsiteY242" fmla="*/ 7273 h 10000"/>
              <a:gd name="connsiteX243" fmla="*/ 7584 w 10000"/>
              <a:gd name="connsiteY243" fmla="*/ 7696 h 10000"/>
              <a:gd name="connsiteX244" fmla="*/ 7612 w 10000"/>
              <a:gd name="connsiteY244" fmla="*/ 8584 h 10000"/>
              <a:gd name="connsiteX245" fmla="*/ 7639 w 10000"/>
              <a:gd name="connsiteY245" fmla="*/ 8814 h 10000"/>
              <a:gd name="connsiteX246" fmla="*/ 7670 w 10000"/>
              <a:gd name="connsiteY246" fmla="*/ 7770 h 10000"/>
              <a:gd name="connsiteX247" fmla="*/ 7697 w 10000"/>
              <a:gd name="connsiteY247" fmla="*/ 7317 h 10000"/>
              <a:gd name="connsiteX248" fmla="*/ 7729 w 10000"/>
              <a:gd name="connsiteY248" fmla="*/ 7031 h 10000"/>
              <a:gd name="connsiteX249" fmla="*/ 7756 w 10000"/>
              <a:gd name="connsiteY249" fmla="*/ 6839 h 10000"/>
              <a:gd name="connsiteX250" fmla="*/ 7783 w 10000"/>
              <a:gd name="connsiteY250" fmla="*/ 6696 h 10000"/>
              <a:gd name="connsiteX251" fmla="*/ 7810 w 10000"/>
              <a:gd name="connsiteY251" fmla="*/ 6590 h 10000"/>
              <a:gd name="connsiteX252" fmla="*/ 7841 w 10000"/>
              <a:gd name="connsiteY252" fmla="*/ 6522 h 10000"/>
              <a:gd name="connsiteX253" fmla="*/ 7868 w 10000"/>
              <a:gd name="connsiteY253" fmla="*/ 6472 h 10000"/>
              <a:gd name="connsiteX254" fmla="*/ 7900 w 10000"/>
              <a:gd name="connsiteY254" fmla="*/ 6447 h 10000"/>
              <a:gd name="connsiteX255" fmla="*/ 7927 w 10000"/>
              <a:gd name="connsiteY255" fmla="*/ 6447 h 10000"/>
              <a:gd name="connsiteX256" fmla="*/ 7954 w 10000"/>
              <a:gd name="connsiteY256" fmla="*/ 6466 h 10000"/>
              <a:gd name="connsiteX257" fmla="*/ 7986 w 10000"/>
              <a:gd name="connsiteY257" fmla="*/ 6509 h 10000"/>
              <a:gd name="connsiteX258" fmla="*/ 8013 w 10000"/>
              <a:gd name="connsiteY258" fmla="*/ 6578 h 10000"/>
              <a:gd name="connsiteX259" fmla="*/ 8044 w 10000"/>
              <a:gd name="connsiteY259" fmla="*/ 6683 h 10000"/>
              <a:gd name="connsiteX260" fmla="*/ 8071 w 10000"/>
              <a:gd name="connsiteY260" fmla="*/ 6820 h 10000"/>
              <a:gd name="connsiteX261" fmla="*/ 8098 w 10000"/>
              <a:gd name="connsiteY261" fmla="*/ 7006 h 10000"/>
              <a:gd name="connsiteX262" fmla="*/ 8130 w 10000"/>
              <a:gd name="connsiteY262" fmla="*/ 7280 h 10000"/>
              <a:gd name="connsiteX263" fmla="*/ 8157 w 10000"/>
              <a:gd name="connsiteY263" fmla="*/ 7714 h 10000"/>
              <a:gd name="connsiteX264" fmla="*/ 8188 w 10000"/>
              <a:gd name="connsiteY264" fmla="*/ 8671 h 10000"/>
              <a:gd name="connsiteX265" fmla="*/ 8215 w 10000"/>
              <a:gd name="connsiteY265" fmla="*/ 8696 h 10000"/>
              <a:gd name="connsiteX266" fmla="*/ 8242 w 10000"/>
              <a:gd name="connsiteY266" fmla="*/ 7720 h 10000"/>
              <a:gd name="connsiteX267" fmla="*/ 8274 w 10000"/>
              <a:gd name="connsiteY267" fmla="*/ 7286 h 10000"/>
              <a:gd name="connsiteX268" fmla="*/ 8301 w 10000"/>
              <a:gd name="connsiteY268" fmla="*/ 7006 h 10000"/>
              <a:gd name="connsiteX269" fmla="*/ 8328 w 10000"/>
              <a:gd name="connsiteY269" fmla="*/ 6820 h 10000"/>
              <a:gd name="connsiteX270" fmla="*/ 8360 w 10000"/>
              <a:gd name="connsiteY270" fmla="*/ 6683 h 10000"/>
              <a:gd name="connsiteX271" fmla="*/ 8387 w 10000"/>
              <a:gd name="connsiteY271" fmla="*/ 6584 h 10000"/>
              <a:gd name="connsiteX272" fmla="*/ 8418 w 10000"/>
              <a:gd name="connsiteY272" fmla="*/ 6516 h 10000"/>
              <a:gd name="connsiteX273" fmla="*/ 8445 w 10000"/>
              <a:gd name="connsiteY273" fmla="*/ 6472 h 10000"/>
              <a:gd name="connsiteX274" fmla="*/ 8472 w 10000"/>
              <a:gd name="connsiteY274" fmla="*/ 6453 h 10000"/>
              <a:gd name="connsiteX275" fmla="*/ 8504 w 10000"/>
              <a:gd name="connsiteY275" fmla="*/ 6460 h 10000"/>
              <a:gd name="connsiteX276" fmla="*/ 8531 w 10000"/>
              <a:gd name="connsiteY276" fmla="*/ 6491 h 10000"/>
              <a:gd name="connsiteX277" fmla="*/ 8562 w 10000"/>
              <a:gd name="connsiteY277" fmla="*/ 6553 h 10000"/>
              <a:gd name="connsiteX278" fmla="*/ 8589 w 10000"/>
              <a:gd name="connsiteY278" fmla="*/ 6640 h 10000"/>
              <a:gd name="connsiteX279" fmla="*/ 8616 w 10000"/>
              <a:gd name="connsiteY279" fmla="*/ 6770 h 10000"/>
              <a:gd name="connsiteX280" fmla="*/ 8648 w 10000"/>
              <a:gd name="connsiteY280" fmla="*/ 6944 h 10000"/>
              <a:gd name="connsiteX281" fmla="*/ 8675 w 10000"/>
              <a:gd name="connsiteY281" fmla="*/ 7205 h 10000"/>
              <a:gd name="connsiteX282" fmla="*/ 8707 w 10000"/>
              <a:gd name="connsiteY282" fmla="*/ 7615 h 10000"/>
              <a:gd name="connsiteX283" fmla="*/ 8734 w 10000"/>
              <a:gd name="connsiteY283" fmla="*/ 8460 h 10000"/>
              <a:gd name="connsiteX284" fmla="*/ 8761 w 10000"/>
              <a:gd name="connsiteY284" fmla="*/ 8839 h 10000"/>
              <a:gd name="connsiteX285" fmla="*/ 8788 w 10000"/>
              <a:gd name="connsiteY285" fmla="*/ 7733 h 10000"/>
              <a:gd name="connsiteX286" fmla="*/ 8819 w 10000"/>
              <a:gd name="connsiteY286" fmla="*/ 7267 h 10000"/>
              <a:gd name="connsiteX287" fmla="*/ 8851 w 10000"/>
              <a:gd name="connsiteY287" fmla="*/ 6981 h 10000"/>
              <a:gd name="connsiteX288" fmla="*/ 8878 w 10000"/>
              <a:gd name="connsiteY288" fmla="*/ 6783 h 10000"/>
              <a:gd name="connsiteX289" fmla="*/ 8905 w 10000"/>
              <a:gd name="connsiteY289" fmla="*/ 6646 h 10000"/>
              <a:gd name="connsiteX290" fmla="*/ 8932 w 10000"/>
              <a:gd name="connsiteY290" fmla="*/ 6547 h 10000"/>
              <a:gd name="connsiteX291" fmla="*/ 8963 w 10000"/>
              <a:gd name="connsiteY291" fmla="*/ 6484 h 10000"/>
              <a:gd name="connsiteX292" fmla="*/ 8991 w 10000"/>
              <a:gd name="connsiteY292" fmla="*/ 6453 h 10000"/>
              <a:gd name="connsiteX293" fmla="*/ 9022 w 10000"/>
              <a:gd name="connsiteY293" fmla="*/ 6447 h 10000"/>
              <a:gd name="connsiteX294" fmla="*/ 9049 w 10000"/>
              <a:gd name="connsiteY294" fmla="*/ 6472 h 10000"/>
              <a:gd name="connsiteX295" fmla="*/ 9076 w 10000"/>
              <a:gd name="connsiteY295" fmla="*/ 6528 h 10000"/>
              <a:gd name="connsiteX296" fmla="*/ 9108 w 10000"/>
              <a:gd name="connsiteY296" fmla="*/ 6621 h 10000"/>
              <a:gd name="connsiteX297" fmla="*/ 9135 w 10000"/>
              <a:gd name="connsiteY297" fmla="*/ 6758 h 10000"/>
              <a:gd name="connsiteX298" fmla="*/ 9166 w 10000"/>
              <a:gd name="connsiteY298" fmla="*/ 6957 h 10000"/>
              <a:gd name="connsiteX299" fmla="*/ 9193 w 10000"/>
              <a:gd name="connsiteY299" fmla="*/ 7267 h 10000"/>
              <a:gd name="connsiteX300" fmla="*/ 9220 w 10000"/>
              <a:gd name="connsiteY300" fmla="*/ 7814 h 10000"/>
              <a:gd name="connsiteX301" fmla="*/ 9252 w 10000"/>
              <a:gd name="connsiteY301" fmla="*/ 9863 h 10000"/>
              <a:gd name="connsiteX302" fmla="*/ 9279 w 10000"/>
              <a:gd name="connsiteY302" fmla="*/ 7988 h 10000"/>
              <a:gd name="connsiteX303" fmla="*/ 9306 w 10000"/>
              <a:gd name="connsiteY303" fmla="*/ 7335 h 10000"/>
              <a:gd name="connsiteX304" fmla="*/ 9338 w 10000"/>
              <a:gd name="connsiteY304" fmla="*/ 6988 h 10000"/>
              <a:gd name="connsiteX305" fmla="*/ 9365 w 10000"/>
              <a:gd name="connsiteY305" fmla="*/ 6758 h 10000"/>
              <a:gd name="connsiteX306" fmla="*/ 9396 w 10000"/>
              <a:gd name="connsiteY306" fmla="*/ 6602 h 10000"/>
              <a:gd name="connsiteX307" fmla="*/ 9423 w 10000"/>
              <a:gd name="connsiteY307" fmla="*/ 6503 h 10000"/>
              <a:gd name="connsiteX308" fmla="*/ 9450 w 10000"/>
              <a:gd name="connsiteY308" fmla="*/ 6447 h 10000"/>
              <a:gd name="connsiteX309" fmla="*/ 9482 w 10000"/>
              <a:gd name="connsiteY309" fmla="*/ 6435 h 10000"/>
              <a:gd name="connsiteX310" fmla="*/ 9509 w 10000"/>
              <a:gd name="connsiteY310" fmla="*/ 6460 h 10000"/>
              <a:gd name="connsiteX311" fmla="*/ 9540 w 10000"/>
              <a:gd name="connsiteY311" fmla="*/ 6534 h 10000"/>
              <a:gd name="connsiteX312" fmla="*/ 9567 w 10000"/>
              <a:gd name="connsiteY312" fmla="*/ 6665 h 10000"/>
              <a:gd name="connsiteX313" fmla="*/ 9594 w 10000"/>
              <a:gd name="connsiteY313" fmla="*/ 6882 h 10000"/>
              <a:gd name="connsiteX314" fmla="*/ 9626 w 10000"/>
              <a:gd name="connsiteY314" fmla="*/ 7242 h 10000"/>
              <a:gd name="connsiteX315" fmla="*/ 9653 w 10000"/>
              <a:gd name="connsiteY315" fmla="*/ 7981 h 10000"/>
              <a:gd name="connsiteX316" fmla="*/ 9680 w 10000"/>
              <a:gd name="connsiteY316" fmla="*/ 8820 h 10000"/>
              <a:gd name="connsiteX317" fmla="*/ 9712 w 10000"/>
              <a:gd name="connsiteY317" fmla="*/ 7484 h 10000"/>
              <a:gd name="connsiteX318" fmla="*/ 9739 w 10000"/>
              <a:gd name="connsiteY318" fmla="*/ 7012 h 10000"/>
              <a:gd name="connsiteX319" fmla="*/ 9766 w 10000"/>
              <a:gd name="connsiteY319" fmla="*/ 6758 h 10000"/>
              <a:gd name="connsiteX320" fmla="*/ 9797 w 10000"/>
              <a:gd name="connsiteY320" fmla="*/ 6615 h 10000"/>
              <a:gd name="connsiteX321" fmla="*/ 9824 w 10000"/>
              <a:gd name="connsiteY321" fmla="*/ 6559 h 10000"/>
              <a:gd name="connsiteX322" fmla="*/ 9856 w 10000"/>
              <a:gd name="connsiteY322" fmla="*/ 6590 h 10000"/>
              <a:gd name="connsiteX323" fmla="*/ 9883 w 10000"/>
              <a:gd name="connsiteY323" fmla="*/ 6708 h 10000"/>
              <a:gd name="connsiteX324" fmla="*/ 9910 w 10000"/>
              <a:gd name="connsiteY324" fmla="*/ 6950 h 10000"/>
              <a:gd name="connsiteX325" fmla="*/ 9941 w 10000"/>
              <a:gd name="connsiteY325" fmla="*/ 7404 h 10000"/>
              <a:gd name="connsiteX326" fmla="*/ 9968 w 10000"/>
              <a:gd name="connsiteY326" fmla="*/ 8516 h 10000"/>
              <a:gd name="connsiteX327" fmla="*/ 10000 w 10000"/>
              <a:gd name="connsiteY32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2695 w 10000"/>
              <a:gd name="connsiteY94" fmla="*/ 354 h 10000"/>
              <a:gd name="connsiteX95" fmla="*/ 3326 w 10000"/>
              <a:gd name="connsiteY95" fmla="*/ 404 h 10000"/>
              <a:gd name="connsiteX96" fmla="*/ 3384 w 10000"/>
              <a:gd name="connsiteY96" fmla="*/ 280 h 10000"/>
              <a:gd name="connsiteX97" fmla="*/ 3411 w 10000"/>
              <a:gd name="connsiteY97" fmla="*/ 230 h 10000"/>
              <a:gd name="connsiteX98" fmla="*/ 3443 w 10000"/>
              <a:gd name="connsiteY98" fmla="*/ 186 h 10000"/>
              <a:gd name="connsiteX99" fmla="*/ 3470 w 10000"/>
              <a:gd name="connsiteY99" fmla="*/ 149 h 10000"/>
              <a:gd name="connsiteX100" fmla="*/ 3497 w 10000"/>
              <a:gd name="connsiteY100" fmla="*/ 118 h 10000"/>
              <a:gd name="connsiteX101" fmla="*/ 3529 w 10000"/>
              <a:gd name="connsiteY101" fmla="*/ 87 h 10000"/>
              <a:gd name="connsiteX102" fmla="*/ 3556 w 10000"/>
              <a:gd name="connsiteY102" fmla="*/ 68 h 10000"/>
              <a:gd name="connsiteX103" fmla="*/ 3587 w 10000"/>
              <a:gd name="connsiteY103" fmla="*/ 43 h 10000"/>
              <a:gd name="connsiteX104" fmla="*/ 3614 w 10000"/>
              <a:gd name="connsiteY104" fmla="*/ 31 h 10000"/>
              <a:gd name="connsiteX105" fmla="*/ 3641 w 10000"/>
              <a:gd name="connsiteY105" fmla="*/ 19 h 10000"/>
              <a:gd name="connsiteX106" fmla="*/ 3673 w 10000"/>
              <a:gd name="connsiteY106" fmla="*/ 6 h 10000"/>
              <a:gd name="connsiteX107" fmla="*/ 3700 w 10000"/>
              <a:gd name="connsiteY107" fmla="*/ 6 h 10000"/>
              <a:gd name="connsiteX108" fmla="*/ 3731 w 10000"/>
              <a:gd name="connsiteY108" fmla="*/ 0 h 10000"/>
              <a:gd name="connsiteX109" fmla="*/ 3758 w 10000"/>
              <a:gd name="connsiteY109" fmla="*/ 0 h 10000"/>
              <a:gd name="connsiteX110" fmla="*/ 3785 w 10000"/>
              <a:gd name="connsiteY110" fmla="*/ 6 h 10000"/>
              <a:gd name="connsiteX111" fmla="*/ 3817 w 10000"/>
              <a:gd name="connsiteY111" fmla="*/ 12 h 10000"/>
              <a:gd name="connsiteX112" fmla="*/ 3844 w 10000"/>
              <a:gd name="connsiteY112" fmla="*/ 19 h 10000"/>
              <a:gd name="connsiteX113" fmla="*/ 3876 w 10000"/>
              <a:gd name="connsiteY113" fmla="*/ 31 h 10000"/>
              <a:gd name="connsiteX114" fmla="*/ 3903 w 10000"/>
              <a:gd name="connsiteY114" fmla="*/ 43 h 10000"/>
              <a:gd name="connsiteX115" fmla="*/ 3930 w 10000"/>
              <a:gd name="connsiteY115" fmla="*/ 62 h 10000"/>
              <a:gd name="connsiteX116" fmla="*/ 3957 w 10000"/>
              <a:gd name="connsiteY116" fmla="*/ 81 h 10000"/>
              <a:gd name="connsiteX117" fmla="*/ 3988 w 10000"/>
              <a:gd name="connsiteY117" fmla="*/ 106 h 10000"/>
              <a:gd name="connsiteX118" fmla="*/ 4015 w 10000"/>
              <a:gd name="connsiteY118" fmla="*/ 130 h 10000"/>
              <a:gd name="connsiteX119" fmla="*/ 4047 w 10000"/>
              <a:gd name="connsiteY119" fmla="*/ 155 h 10000"/>
              <a:gd name="connsiteX120" fmla="*/ 4074 w 10000"/>
              <a:gd name="connsiteY120" fmla="*/ 186 h 10000"/>
              <a:gd name="connsiteX121" fmla="*/ 4101 w 10000"/>
              <a:gd name="connsiteY121" fmla="*/ 217 h 10000"/>
              <a:gd name="connsiteX122" fmla="*/ 4132 w 10000"/>
              <a:gd name="connsiteY122" fmla="*/ 255 h 10000"/>
              <a:gd name="connsiteX123" fmla="*/ 4160 w 10000"/>
              <a:gd name="connsiteY123" fmla="*/ 292 h 10000"/>
              <a:gd name="connsiteX124" fmla="*/ 4191 w 10000"/>
              <a:gd name="connsiteY124" fmla="*/ 329 h 10000"/>
              <a:gd name="connsiteX125" fmla="*/ 4218 w 10000"/>
              <a:gd name="connsiteY125" fmla="*/ 373 h 10000"/>
              <a:gd name="connsiteX126" fmla="*/ 4245 w 10000"/>
              <a:gd name="connsiteY126" fmla="*/ 422 h 10000"/>
              <a:gd name="connsiteX127" fmla="*/ 4277 w 10000"/>
              <a:gd name="connsiteY127" fmla="*/ 466 h 10000"/>
              <a:gd name="connsiteX128" fmla="*/ 4304 w 10000"/>
              <a:gd name="connsiteY128" fmla="*/ 522 h 10000"/>
              <a:gd name="connsiteX129" fmla="*/ 4335 w 10000"/>
              <a:gd name="connsiteY129" fmla="*/ 571 h 10000"/>
              <a:gd name="connsiteX130" fmla="*/ 4362 w 10000"/>
              <a:gd name="connsiteY130" fmla="*/ 634 h 10000"/>
              <a:gd name="connsiteX131" fmla="*/ 4389 w 10000"/>
              <a:gd name="connsiteY131" fmla="*/ 689 h 10000"/>
              <a:gd name="connsiteX132" fmla="*/ 4421 w 10000"/>
              <a:gd name="connsiteY132" fmla="*/ 752 h 10000"/>
              <a:gd name="connsiteX133" fmla="*/ 4448 w 10000"/>
              <a:gd name="connsiteY133" fmla="*/ 820 h 10000"/>
              <a:gd name="connsiteX134" fmla="*/ 4475 w 10000"/>
              <a:gd name="connsiteY134" fmla="*/ 888 h 10000"/>
              <a:gd name="connsiteX135" fmla="*/ 4507 w 10000"/>
              <a:gd name="connsiteY135" fmla="*/ 957 h 10000"/>
              <a:gd name="connsiteX136" fmla="*/ 4534 w 10000"/>
              <a:gd name="connsiteY136" fmla="*/ 1037 h 10000"/>
              <a:gd name="connsiteX137" fmla="*/ 4565 w 10000"/>
              <a:gd name="connsiteY137" fmla="*/ 1118 h 10000"/>
              <a:gd name="connsiteX138" fmla="*/ 4592 w 10000"/>
              <a:gd name="connsiteY138" fmla="*/ 1199 h 10000"/>
              <a:gd name="connsiteX139" fmla="*/ 4619 w 10000"/>
              <a:gd name="connsiteY139" fmla="*/ 1286 h 10000"/>
              <a:gd name="connsiteX140" fmla="*/ 4651 w 10000"/>
              <a:gd name="connsiteY140" fmla="*/ 1373 h 10000"/>
              <a:gd name="connsiteX141" fmla="*/ 4678 w 10000"/>
              <a:gd name="connsiteY141" fmla="*/ 1472 h 10000"/>
              <a:gd name="connsiteX142" fmla="*/ 4709 w 10000"/>
              <a:gd name="connsiteY142" fmla="*/ 1565 h 10000"/>
              <a:gd name="connsiteX143" fmla="*/ 4736 w 10000"/>
              <a:gd name="connsiteY143" fmla="*/ 1671 h 10000"/>
              <a:gd name="connsiteX144" fmla="*/ 4763 w 10000"/>
              <a:gd name="connsiteY144" fmla="*/ 1776 h 10000"/>
              <a:gd name="connsiteX145" fmla="*/ 4795 w 10000"/>
              <a:gd name="connsiteY145" fmla="*/ 1894 h 10000"/>
              <a:gd name="connsiteX146" fmla="*/ 4822 w 10000"/>
              <a:gd name="connsiteY146" fmla="*/ 2012 h 10000"/>
              <a:gd name="connsiteX147" fmla="*/ 4854 w 10000"/>
              <a:gd name="connsiteY147" fmla="*/ 2137 h 10000"/>
              <a:gd name="connsiteX148" fmla="*/ 4881 w 10000"/>
              <a:gd name="connsiteY148" fmla="*/ 2267 h 10000"/>
              <a:gd name="connsiteX149" fmla="*/ 4908 w 10000"/>
              <a:gd name="connsiteY149" fmla="*/ 2404 h 10000"/>
              <a:gd name="connsiteX150" fmla="*/ 4935 w 10000"/>
              <a:gd name="connsiteY150" fmla="*/ 2553 h 10000"/>
              <a:gd name="connsiteX151" fmla="*/ 4966 w 10000"/>
              <a:gd name="connsiteY151" fmla="*/ 2708 h 10000"/>
              <a:gd name="connsiteX152" fmla="*/ 4993 w 10000"/>
              <a:gd name="connsiteY152" fmla="*/ 2870 h 10000"/>
              <a:gd name="connsiteX153" fmla="*/ 5025 w 10000"/>
              <a:gd name="connsiteY153" fmla="*/ 3043 h 10000"/>
              <a:gd name="connsiteX154" fmla="*/ 5052 w 10000"/>
              <a:gd name="connsiteY154" fmla="*/ 3230 h 10000"/>
              <a:gd name="connsiteX155" fmla="*/ 5079 w 10000"/>
              <a:gd name="connsiteY155" fmla="*/ 3429 h 10000"/>
              <a:gd name="connsiteX156" fmla="*/ 5110 w 10000"/>
              <a:gd name="connsiteY156" fmla="*/ 3646 h 10000"/>
              <a:gd name="connsiteX157" fmla="*/ 5137 w 10000"/>
              <a:gd name="connsiteY157" fmla="*/ 3882 h 10000"/>
              <a:gd name="connsiteX158" fmla="*/ 5169 w 10000"/>
              <a:gd name="connsiteY158" fmla="*/ 4143 h 10000"/>
              <a:gd name="connsiteX159" fmla="*/ 5196 w 10000"/>
              <a:gd name="connsiteY159" fmla="*/ 4441 h 10000"/>
              <a:gd name="connsiteX160" fmla="*/ 5223 w 10000"/>
              <a:gd name="connsiteY160" fmla="*/ 4789 h 10000"/>
              <a:gd name="connsiteX161" fmla="*/ 5255 w 10000"/>
              <a:gd name="connsiteY161" fmla="*/ 5205 h 10000"/>
              <a:gd name="connsiteX162" fmla="*/ 5282 w 10000"/>
              <a:gd name="connsiteY162" fmla="*/ 5758 h 10000"/>
              <a:gd name="connsiteX163" fmla="*/ 5313 w 10000"/>
              <a:gd name="connsiteY163" fmla="*/ 6671 h 10000"/>
              <a:gd name="connsiteX164" fmla="*/ 5340 w 10000"/>
              <a:gd name="connsiteY164" fmla="*/ 7776 h 10000"/>
              <a:gd name="connsiteX165" fmla="*/ 5367 w 10000"/>
              <a:gd name="connsiteY165" fmla="*/ 6565 h 10000"/>
              <a:gd name="connsiteX166" fmla="*/ 5399 w 10000"/>
              <a:gd name="connsiteY166" fmla="*/ 6255 h 10000"/>
              <a:gd name="connsiteX167" fmla="*/ 5426 w 10000"/>
              <a:gd name="connsiteY167" fmla="*/ 6155 h 10000"/>
              <a:gd name="connsiteX168" fmla="*/ 5453 w 10000"/>
              <a:gd name="connsiteY168" fmla="*/ 6180 h 10000"/>
              <a:gd name="connsiteX169" fmla="*/ 5484 w 10000"/>
              <a:gd name="connsiteY169" fmla="*/ 6286 h 10000"/>
              <a:gd name="connsiteX170" fmla="*/ 5511 w 10000"/>
              <a:gd name="connsiteY170" fmla="*/ 6484 h 10000"/>
              <a:gd name="connsiteX171" fmla="*/ 5539 w 10000"/>
              <a:gd name="connsiteY171" fmla="*/ 6801 h 10000"/>
              <a:gd name="connsiteX172" fmla="*/ 5570 w 10000"/>
              <a:gd name="connsiteY172" fmla="*/ 7373 h 10000"/>
              <a:gd name="connsiteX173" fmla="*/ 5597 w 10000"/>
              <a:gd name="connsiteY173" fmla="*/ 9447 h 10000"/>
              <a:gd name="connsiteX174" fmla="*/ 5629 w 10000"/>
              <a:gd name="connsiteY174" fmla="*/ 7621 h 10000"/>
              <a:gd name="connsiteX175" fmla="*/ 5656 w 10000"/>
              <a:gd name="connsiteY175" fmla="*/ 7012 h 10000"/>
              <a:gd name="connsiteX176" fmla="*/ 5683 w 10000"/>
              <a:gd name="connsiteY176" fmla="*/ 6708 h 10000"/>
              <a:gd name="connsiteX177" fmla="*/ 5714 w 10000"/>
              <a:gd name="connsiteY177" fmla="*/ 6534 h 10000"/>
              <a:gd name="connsiteX178" fmla="*/ 5741 w 10000"/>
              <a:gd name="connsiteY178" fmla="*/ 6429 h 10000"/>
              <a:gd name="connsiteX179" fmla="*/ 5773 w 10000"/>
              <a:gd name="connsiteY179" fmla="*/ 6385 h 10000"/>
              <a:gd name="connsiteX180" fmla="*/ 5800 w 10000"/>
              <a:gd name="connsiteY180" fmla="*/ 6385 h 10000"/>
              <a:gd name="connsiteX181" fmla="*/ 5827 w 10000"/>
              <a:gd name="connsiteY181" fmla="*/ 6429 h 10000"/>
              <a:gd name="connsiteX182" fmla="*/ 5858 w 10000"/>
              <a:gd name="connsiteY182" fmla="*/ 6516 h 10000"/>
              <a:gd name="connsiteX183" fmla="*/ 5886 w 10000"/>
              <a:gd name="connsiteY183" fmla="*/ 6646 h 10000"/>
              <a:gd name="connsiteX184" fmla="*/ 5913 w 10000"/>
              <a:gd name="connsiteY184" fmla="*/ 6845 h 10000"/>
              <a:gd name="connsiteX185" fmla="*/ 5944 w 10000"/>
              <a:gd name="connsiteY185" fmla="*/ 7149 h 10000"/>
              <a:gd name="connsiteX186" fmla="*/ 5971 w 10000"/>
              <a:gd name="connsiteY186" fmla="*/ 7658 h 10000"/>
              <a:gd name="connsiteX187" fmla="*/ 6003 w 10000"/>
              <a:gd name="connsiteY187" fmla="*/ 9093 h 10000"/>
              <a:gd name="connsiteX188" fmla="*/ 6030 w 10000"/>
              <a:gd name="connsiteY188" fmla="*/ 8106 h 10000"/>
              <a:gd name="connsiteX189" fmla="*/ 6057 w 10000"/>
              <a:gd name="connsiteY189" fmla="*/ 7385 h 10000"/>
              <a:gd name="connsiteX190" fmla="*/ 6088 w 10000"/>
              <a:gd name="connsiteY190" fmla="*/ 7019 h 10000"/>
              <a:gd name="connsiteX191" fmla="*/ 6115 w 10000"/>
              <a:gd name="connsiteY191" fmla="*/ 6789 h 10000"/>
              <a:gd name="connsiteX192" fmla="*/ 6147 w 10000"/>
              <a:gd name="connsiteY192" fmla="*/ 6634 h 10000"/>
              <a:gd name="connsiteX193" fmla="*/ 6174 w 10000"/>
              <a:gd name="connsiteY193" fmla="*/ 6534 h 10000"/>
              <a:gd name="connsiteX194" fmla="*/ 6201 w 10000"/>
              <a:gd name="connsiteY194" fmla="*/ 6472 h 10000"/>
              <a:gd name="connsiteX195" fmla="*/ 6233 w 10000"/>
              <a:gd name="connsiteY195" fmla="*/ 6441 h 10000"/>
              <a:gd name="connsiteX196" fmla="*/ 6260 w 10000"/>
              <a:gd name="connsiteY196" fmla="*/ 6435 h 10000"/>
              <a:gd name="connsiteX197" fmla="*/ 6291 w 10000"/>
              <a:gd name="connsiteY197" fmla="*/ 6460 h 10000"/>
              <a:gd name="connsiteX198" fmla="*/ 6318 w 10000"/>
              <a:gd name="connsiteY198" fmla="*/ 6516 h 10000"/>
              <a:gd name="connsiteX199" fmla="*/ 6345 w 10000"/>
              <a:gd name="connsiteY199" fmla="*/ 6609 h 10000"/>
              <a:gd name="connsiteX200" fmla="*/ 6372 w 10000"/>
              <a:gd name="connsiteY200" fmla="*/ 6733 h 10000"/>
              <a:gd name="connsiteX201" fmla="*/ 6404 w 10000"/>
              <a:gd name="connsiteY201" fmla="*/ 6919 h 10000"/>
              <a:gd name="connsiteX202" fmla="*/ 6431 w 10000"/>
              <a:gd name="connsiteY202" fmla="*/ 7186 h 10000"/>
              <a:gd name="connsiteX203" fmla="*/ 6462 w 10000"/>
              <a:gd name="connsiteY203" fmla="*/ 7596 h 10000"/>
              <a:gd name="connsiteX204" fmla="*/ 6489 w 10000"/>
              <a:gd name="connsiteY204" fmla="*/ 8466 h 10000"/>
              <a:gd name="connsiteX205" fmla="*/ 6516 w 10000"/>
              <a:gd name="connsiteY205" fmla="*/ 8801 h 10000"/>
              <a:gd name="connsiteX206" fmla="*/ 6548 w 10000"/>
              <a:gd name="connsiteY206" fmla="*/ 7714 h 10000"/>
              <a:gd name="connsiteX207" fmla="*/ 6575 w 10000"/>
              <a:gd name="connsiteY207" fmla="*/ 7261 h 10000"/>
              <a:gd name="connsiteX208" fmla="*/ 6607 w 10000"/>
              <a:gd name="connsiteY208" fmla="*/ 6981 h 10000"/>
              <a:gd name="connsiteX209" fmla="*/ 6634 w 10000"/>
              <a:gd name="connsiteY209" fmla="*/ 6795 h 10000"/>
              <a:gd name="connsiteX210" fmla="*/ 6661 w 10000"/>
              <a:gd name="connsiteY210" fmla="*/ 6658 h 10000"/>
              <a:gd name="connsiteX211" fmla="*/ 6692 w 10000"/>
              <a:gd name="connsiteY211" fmla="*/ 6559 h 10000"/>
              <a:gd name="connsiteX212" fmla="*/ 6719 w 10000"/>
              <a:gd name="connsiteY212" fmla="*/ 6497 h 10000"/>
              <a:gd name="connsiteX213" fmla="*/ 6751 w 10000"/>
              <a:gd name="connsiteY213" fmla="*/ 6460 h 10000"/>
              <a:gd name="connsiteX214" fmla="*/ 6778 w 10000"/>
              <a:gd name="connsiteY214" fmla="*/ 6453 h 10000"/>
              <a:gd name="connsiteX215" fmla="*/ 6805 w 10000"/>
              <a:gd name="connsiteY215" fmla="*/ 6460 h 10000"/>
              <a:gd name="connsiteX216" fmla="*/ 6836 w 10000"/>
              <a:gd name="connsiteY216" fmla="*/ 6503 h 10000"/>
              <a:gd name="connsiteX217" fmla="*/ 6863 w 10000"/>
              <a:gd name="connsiteY217" fmla="*/ 6565 h 10000"/>
              <a:gd name="connsiteX218" fmla="*/ 6890 w 10000"/>
              <a:gd name="connsiteY218" fmla="*/ 6658 h 10000"/>
              <a:gd name="connsiteX219" fmla="*/ 6922 w 10000"/>
              <a:gd name="connsiteY219" fmla="*/ 6789 h 10000"/>
              <a:gd name="connsiteX220" fmla="*/ 6949 w 10000"/>
              <a:gd name="connsiteY220" fmla="*/ 6975 h 10000"/>
              <a:gd name="connsiteX221" fmla="*/ 6981 w 10000"/>
              <a:gd name="connsiteY221" fmla="*/ 7236 h 10000"/>
              <a:gd name="connsiteX222" fmla="*/ 7008 w 10000"/>
              <a:gd name="connsiteY222" fmla="*/ 7634 h 10000"/>
              <a:gd name="connsiteX223" fmla="*/ 7035 w 10000"/>
              <a:gd name="connsiteY223" fmla="*/ 8460 h 10000"/>
              <a:gd name="connsiteX224" fmla="*/ 7066 w 10000"/>
              <a:gd name="connsiteY224" fmla="*/ 8969 h 10000"/>
              <a:gd name="connsiteX225" fmla="*/ 7093 w 10000"/>
              <a:gd name="connsiteY225" fmla="*/ 7801 h 10000"/>
              <a:gd name="connsiteX226" fmla="*/ 7125 w 10000"/>
              <a:gd name="connsiteY226" fmla="*/ 7329 h 10000"/>
              <a:gd name="connsiteX227" fmla="*/ 7152 w 10000"/>
              <a:gd name="connsiteY227" fmla="*/ 7037 h 10000"/>
              <a:gd name="connsiteX228" fmla="*/ 7179 w 10000"/>
              <a:gd name="connsiteY228" fmla="*/ 6839 h 10000"/>
              <a:gd name="connsiteX229" fmla="*/ 7210 w 10000"/>
              <a:gd name="connsiteY229" fmla="*/ 6696 h 10000"/>
              <a:gd name="connsiteX230" fmla="*/ 7237 w 10000"/>
              <a:gd name="connsiteY230" fmla="*/ 6590 h 10000"/>
              <a:gd name="connsiteX231" fmla="*/ 7269 w 10000"/>
              <a:gd name="connsiteY231" fmla="*/ 6516 h 10000"/>
              <a:gd name="connsiteX232" fmla="*/ 7296 w 10000"/>
              <a:gd name="connsiteY232" fmla="*/ 6472 h 10000"/>
              <a:gd name="connsiteX233" fmla="*/ 7323 w 10000"/>
              <a:gd name="connsiteY233" fmla="*/ 6447 h 10000"/>
              <a:gd name="connsiteX234" fmla="*/ 7350 w 10000"/>
              <a:gd name="connsiteY234" fmla="*/ 6447 h 10000"/>
              <a:gd name="connsiteX235" fmla="*/ 7382 w 10000"/>
              <a:gd name="connsiteY235" fmla="*/ 6466 h 10000"/>
              <a:gd name="connsiteX236" fmla="*/ 7409 w 10000"/>
              <a:gd name="connsiteY236" fmla="*/ 6509 h 10000"/>
              <a:gd name="connsiteX237" fmla="*/ 7440 w 10000"/>
              <a:gd name="connsiteY237" fmla="*/ 6578 h 10000"/>
              <a:gd name="connsiteX238" fmla="*/ 7467 w 10000"/>
              <a:gd name="connsiteY238" fmla="*/ 6677 h 10000"/>
              <a:gd name="connsiteX239" fmla="*/ 7494 w 10000"/>
              <a:gd name="connsiteY239" fmla="*/ 6814 h 10000"/>
              <a:gd name="connsiteX240" fmla="*/ 7526 w 10000"/>
              <a:gd name="connsiteY240" fmla="*/ 7006 h 10000"/>
              <a:gd name="connsiteX241" fmla="*/ 7553 w 10000"/>
              <a:gd name="connsiteY241" fmla="*/ 7273 h 10000"/>
              <a:gd name="connsiteX242" fmla="*/ 7584 w 10000"/>
              <a:gd name="connsiteY242" fmla="*/ 7696 h 10000"/>
              <a:gd name="connsiteX243" fmla="*/ 7612 w 10000"/>
              <a:gd name="connsiteY243" fmla="*/ 8584 h 10000"/>
              <a:gd name="connsiteX244" fmla="*/ 7639 w 10000"/>
              <a:gd name="connsiteY244" fmla="*/ 8814 h 10000"/>
              <a:gd name="connsiteX245" fmla="*/ 7670 w 10000"/>
              <a:gd name="connsiteY245" fmla="*/ 7770 h 10000"/>
              <a:gd name="connsiteX246" fmla="*/ 7697 w 10000"/>
              <a:gd name="connsiteY246" fmla="*/ 7317 h 10000"/>
              <a:gd name="connsiteX247" fmla="*/ 7729 w 10000"/>
              <a:gd name="connsiteY247" fmla="*/ 7031 h 10000"/>
              <a:gd name="connsiteX248" fmla="*/ 7756 w 10000"/>
              <a:gd name="connsiteY248" fmla="*/ 6839 h 10000"/>
              <a:gd name="connsiteX249" fmla="*/ 7783 w 10000"/>
              <a:gd name="connsiteY249" fmla="*/ 6696 h 10000"/>
              <a:gd name="connsiteX250" fmla="*/ 7810 w 10000"/>
              <a:gd name="connsiteY250" fmla="*/ 6590 h 10000"/>
              <a:gd name="connsiteX251" fmla="*/ 7841 w 10000"/>
              <a:gd name="connsiteY251" fmla="*/ 6522 h 10000"/>
              <a:gd name="connsiteX252" fmla="*/ 7868 w 10000"/>
              <a:gd name="connsiteY252" fmla="*/ 6472 h 10000"/>
              <a:gd name="connsiteX253" fmla="*/ 7900 w 10000"/>
              <a:gd name="connsiteY253" fmla="*/ 6447 h 10000"/>
              <a:gd name="connsiteX254" fmla="*/ 7927 w 10000"/>
              <a:gd name="connsiteY254" fmla="*/ 6447 h 10000"/>
              <a:gd name="connsiteX255" fmla="*/ 7954 w 10000"/>
              <a:gd name="connsiteY255" fmla="*/ 6466 h 10000"/>
              <a:gd name="connsiteX256" fmla="*/ 7986 w 10000"/>
              <a:gd name="connsiteY256" fmla="*/ 6509 h 10000"/>
              <a:gd name="connsiteX257" fmla="*/ 8013 w 10000"/>
              <a:gd name="connsiteY257" fmla="*/ 6578 h 10000"/>
              <a:gd name="connsiteX258" fmla="*/ 8044 w 10000"/>
              <a:gd name="connsiteY258" fmla="*/ 6683 h 10000"/>
              <a:gd name="connsiteX259" fmla="*/ 8071 w 10000"/>
              <a:gd name="connsiteY259" fmla="*/ 6820 h 10000"/>
              <a:gd name="connsiteX260" fmla="*/ 8098 w 10000"/>
              <a:gd name="connsiteY260" fmla="*/ 7006 h 10000"/>
              <a:gd name="connsiteX261" fmla="*/ 8130 w 10000"/>
              <a:gd name="connsiteY261" fmla="*/ 7280 h 10000"/>
              <a:gd name="connsiteX262" fmla="*/ 8157 w 10000"/>
              <a:gd name="connsiteY262" fmla="*/ 7714 h 10000"/>
              <a:gd name="connsiteX263" fmla="*/ 8188 w 10000"/>
              <a:gd name="connsiteY263" fmla="*/ 8671 h 10000"/>
              <a:gd name="connsiteX264" fmla="*/ 8215 w 10000"/>
              <a:gd name="connsiteY264" fmla="*/ 8696 h 10000"/>
              <a:gd name="connsiteX265" fmla="*/ 8242 w 10000"/>
              <a:gd name="connsiteY265" fmla="*/ 7720 h 10000"/>
              <a:gd name="connsiteX266" fmla="*/ 8274 w 10000"/>
              <a:gd name="connsiteY266" fmla="*/ 7286 h 10000"/>
              <a:gd name="connsiteX267" fmla="*/ 8301 w 10000"/>
              <a:gd name="connsiteY267" fmla="*/ 7006 h 10000"/>
              <a:gd name="connsiteX268" fmla="*/ 8328 w 10000"/>
              <a:gd name="connsiteY268" fmla="*/ 6820 h 10000"/>
              <a:gd name="connsiteX269" fmla="*/ 8360 w 10000"/>
              <a:gd name="connsiteY269" fmla="*/ 6683 h 10000"/>
              <a:gd name="connsiteX270" fmla="*/ 8387 w 10000"/>
              <a:gd name="connsiteY270" fmla="*/ 6584 h 10000"/>
              <a:gd name="connsiteX271" fmla="*/ 8418 w 10000"/>
              <a:gd name="connsiteY271" fmla="*/ 6516 h 10000"/>
              <a:gd name="connsiteX272" fmla="*/ 8445 w 10000"/>
              <a:gd name="connsiteY272" fmla="*/ 6472 h 10000"/>
              <a:gd name="connsiteX273" fmla="*/ 8472 w 10000"/>
              <a:gd name="connsiteY273" fmla="*/ 6453 h 10000"/>
              <a:gd name="connsiteX274" fmla="*/ 8504 w 10000"/>
              <a:gd name="connsiteY274" fmla="*/ 6460 h 10000"/>
              <a:gd name="connsiteX275" fmla="*/ 8531 w 10000"/>
              <a:gd name="connsiteY275" fmla="*/ 6491 h 10000"/>
              <a:gd name="connsiteX276" fmla="*/ 8562 w 10000"/>
              <a:gd name="connsiteY276" fmla="*/ 6553 h 10000"/>
              <a:gd name="connsiteX277" fmla="*/ 8589 w 10000"/>
              <a:gd name="connsiteY277" fmla="*/ 6640 h 10000"/>
              <a:gd name="connsiteX278" fmla="*/ 8616 w 10000"/>
              <a:gd name="connsiteY278" fmla="*/ 6770 h 10000"/>
              <a:gd name="connsiteX279" fmla="*/ 8648 w 10000"/>
              <a:gd name="connsiteY279" fmla="*/ 6944 h 10000"/>
              <a:gd name="connsiteX280" fmla="*/ 8675 w 10000"/>
              <a:gd name="connsiteY280" fmla="*/ 7205 h 10000"/>
              <a:gd name="connsiteX281" fmla="*/ 8707 w 10000"/>
              <a:gd name="connsiteY281" fmla="*/ 7615 h 10000"/>
              <a:gd name="connsiteX282" fmla="*/ 8734 w 10000"/>
              <a:gd name="connsiteY282" fmla="*/ 8460 h 10000"/>
              <a:gd name="connsiteX283" fmla="*/ 8761 w 10000"/>
              <a:gd name="connsiteY283" fmla="*/ 8839 h 10000"/>
              <a:gd name="connsiteX284" fmla="*/ 8788 w 10000"/>
              <a:gd name="connsiteY284" fmla="*/ 7733 h 10000"/>
              <a:gd name="connsiteX285" fmla="*/ 8819 w 10000"/>
              <a:gd name="connsiteY285" fmla="*/ 7267 h 10000"/>
              <a:gd name="connsiteX286" fmla="*/ 8851 w 10000"/>
              <a:gd name="connsiteY286" fmla="*/ 6981 h 10000"/>
              <a:gd name="connsiteX287" fmla="*/ 8878 w 10000"/>
              <a:gd name="connsiteY287" fmla="*/ 6783 h 10000"/>
              <a:gd name="connsiteX288" fmla="*/ 8905 w 10000"/>
              <a:gd name="connsiteY288" fmla="*/ 6646 h 10000"/>
              <a:gd name="connsiteX289" fmla="*/ 8932 w 10000"/>
              <a:gd name="connsiteY289" fmla="*/ 6547 h 10000"/>
              <a:gd name="connsiteX290" fmla="*/ 8963 w 10000"/>
              <a:gd name="connsiteY290" fmla="*/ 6484 h 10000"/>
              <a:gd name="connsiteX291" fmla="*/ 8991 w 10000"/>
              <a:gd name="connsiteY291" fmla="*/ 6453 h 10000"/>
              <a:gd name="connsiteX292" fmla="*/ 9022 w 10000"/>
              <a:gd name="connsiteY292" fmla="*/ 6447 h 10000"/>
              <a:gd name="connsiteX293" fmla="*/ 9049 w 10000"/>
              <a:gd name="connsiteY293" fmla="*/ 6472 h 10000"/>
              <a:gd name="connsiteX294" fmla="*/ 9076 w 10000"/>
              <a:gd name="connsiteY294" fmla="*/ 6528 h 10000"/>
              <a:gd name="connsiteX295" fmla="*/ 9108 w 10000"/>
              <a:gd name="connsiteY295" fmla="*/ 6621 h 10000"/>
              <a:gd name="connsiteX296" fmla="*/ 9135 w 10000"/>
              <a:gd name="connsiteY296" fmla="*/ 6758 h 10000"/>
              <a:gd name="connsiteX297" fmla="*/ 9166 w 10000"/>
              <a:gd name="connsiteY297" fmla="*/ 6957 h 10000"/>
              <a:gd name="connsiteX298" fmla="*/ 9193 w 10000"/>
              <a:gd name="connsiteY298" fmla="*/ 7267 h 10000"/>
              <a:gd name="connsiteX299" fmla="*/ 9220 w 10000"/>
              <a:gd name="connsiteY299" fmla="*/ 7814 h 10000"/>
              <a:gd name="connsiteX300" fmla="*/ 9252 w 10000"/>
              <a:gd name="connsiteY300" fmla="*/ 9863 h 10000"/>
              <a:gd name="connsiteX301" fmla="*/ 9279 w 10000"/>
              <a:gd name="connsiteY301" fmla="*/ 7988 h 10000"/>
              <a:gd name="connsiteX302" fmla="*/ 9306 w 10000"/>
              <a:gd name="connsiteY302" fmla="*/ 7335 h 10000"/>
              <a:gd name="connsiteX303" fmla="*/ 9338 w 10000"/>
              <a:gd name="connsiteY303" fmla="*/ 6988 h 10000"/>
              <a:gd name="connsiteX304" fmla="*/ 9365 w 10000"/>
              <a:gd name="connsiteY304" fmla="*/ 6758 h 10000"/>
              <a:gd name="connsiteX305" fmla="*/ 9396 w 10000"/>
              <a:gd name="connsiteY305" fmla="*/ 6602 h 10000"/>
              <a:gd name="connsiteX306" fmla="*/ 9423 w 10000"/>
              <a:gd name="connsiteY306" fmla="*/ 6503 h 10000"/>
              <a:gd name="connsiteX307" fmla="*/ 9450 w 10000"/>
              <a:gd name="connsiteY307" fmla="*/ 6447 h 10000"/>
              <a:gd name="connsiteX308" fmla="*/ 9482 w 10000"/>
              <a:gd name="connsiteY308" fmla="*/ 6435 h 10000"/>
              <a:gd name="connsiteX309" fmla="*/ 9509 w 10000"/>
              <a:gd name="connsiteY309" fmla="*/ 6460 h 10000"/>
              <a:gd name="connsiteX310" fmla="*/ 9540 w 10000"/>
              <a:gd name="connsiteY310" fmla="*/ 6534 h 10000"/>
              <a:gd name="connsiteX311" fmla="*/ 9567 w 10000"/>
              <a:gd name="connsiteY311" fmla="*/ 6665 h 10000"/>
              <a:gd name="connsiteX312" fmla="*/ 9594 w 10000"/>
              <a:gd name="connsiteY312" fmla="*/ 6882 h 10000"/>
              <a:gd name="connsiteX313" fmla="*/ 9626 w 10000"/>
              <a:gd name="connsiteY313" fmla="*/ 7242 h 10000"/>
              <a:gd name="connsiteX314" fmla="*/ 9653 w 10000"/>
              <a:gd name="connsiteY314" fmla="*/ 7981 h 10000"/>
              <a:gd name="connsiteX315" fmla="*/ 9680 w 10000"/>
              <a:gd name="connsiteY315" fmla="*/ 8820 h 10000"/>
              <a:gd name="connsiteX316" fmla="*/ 9712 w 10000"/>
              <a:gd name="connsiteY316" fmla="*/ 7484 h 10000"/>
              <a:gd name="connsiteX317" fmla="*/ 9739 w 10000"/>
              <a:gd name="connsiteY317" fmla="*/ 7012 h 10000"/>
              <a:gd name="connsiteX318" fmla="*/ 9766 w 10000"/>
              <a:gd name="connsiteY318" fmla="*/ 6758 h 10000"/>
              <a:gd name="connsiteX319" fmla="*/ 9797 w 10000"/>
              <a:gd name="connsiteY319" fmla="*/ 6615 h 10000"/>
              <a:gd name="connsiteX320" fmla="*/ 9824 w 10000"/>
              <a:gd name="connsiteY320" fmla="*/ 6559 h 10000"/>
              <a:gd name="connsiteX321" fmla="*/ 9856 w 10000"/>
              <a:gd name="connsiteY321" fmla="*/ 6590 h 10000"/>
              <a:gd name="connsiteX322" fmla="*/ 9883 w 10000"/>
              <a:gd name="connsiteY322" fmla="*/ 6708 h 10000"/>
              <a:gd name="connsiteX323" fmla="*/ 9910 w 10000"/>
              <a:gd name="connsiteY323" fmla="*/ 6950 h 10000"/>
              <a:gd name="connsiteX324" fmla="*/ 9941 w 10000"/>
              <a:gd name="connsiteY324" fmla="*/ 7404 h 10000"/>
              <a:gd name="connsiteX325" fmla="*/ 9968 w 10000"/>
              <a:gd name="connsiteY325" fmla="*/ 8516 h 10000"/>
              <a:gd name="connsiteX326" fmla="*/ 10000 w 10000"/>
              <a:gd name="connsiteY32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2663 w 10000"/>
              <a:gd name="connsiteY93" fmla="*/ 292 h 10000"/>
              <a:gd name="connsiteX94" fmla="*/ 3326 w 10000"/>
              <a:gd name="connsiteY94" fmla="*/ 404 h 10000"/>
              <a:gd name="connsiteX95" fmla="*/ 3384 w 10000"/>
              <a:gd name="connsiteY95" fmla="*/ 280 h 10000"/>
              <a:gd name="connsiteX96" fmla="*/ 3411 w 10000"/>
              <a:gd name="connsiteY96" fmla="*/ 230 h 10000"/>
              <a:gd name="connsiteX97" fmla="*/ 3443 w 10000"/>
              <a:gd name="connsiteY97" fmla="*/ 186 h 10000"/>
              <a:gd name="connsiteX98" fmla="*/ 3470 w 10000"/>
              <a:gd name="connsiteY98" fmla="*/ 149 h 10000"/>
              <a:gd name="connsiteX99" fmla="*/ 3497 w 10000"/>
              <a:gd name="connsiteY99" fmla="*/ 118 h 10000"/>
              <a:gd name="connsiteX100" fmla="*/ 3529 w 10000"/>
              <a:gd name="connsiteY100" fmla="*/ 87 h 10000"/>
              <a:gd name="connsiteX101" fmla="*/ 3556 w 10000"/>
              <a:gd name="connsiteY101" fmla="*/ 68 h 10000"/>
              <a:gd name="connsiteX102" fmla="*/ 3587 w 10000"/>
              <a:gd name="connsiteY102" fmla="*/ 43 h 10000"/>
              <a:gd name="connsiteX103" fmla="*/ 3614 w 10000"/>
              <a:gd name="connsiteY103" fmla="*/ 31 h 10000"/>
              <a:gd name="connsiteX104" fmla="*/ 3641 w 10000"/>
              <a:gd name="connsiteY104" fmla="*/ 19 h 10000"/>
              <a:gd name="connsiteX105" fmla="*/ 3673 w 10000"/>
              <a:gd name="connsiteY105" fmla="*/ 6 h 10000"/>
              <a:gd name="connsiteX106" fmla="*/ 3700 w 10000"/>
              <a:gd name="connsiteY106" fmla="*/ 6 h 10000"/>
              <a:gd name="connsiteX107" fmla="*/ 3731 w 10000"/>
              <a:gd name="connsiteY107" fmla="*/ 0 h 10000"/>
              <a:gd name="connsiteX108" fmla="*/ 3758 w 10000"/>
              <a:gd name="connsiteY108" fmla="*/ 0 h 10000"/>
              <a:gd name="connsiteX109" fmla="*/ 3785 w 10000"/>
              <a:gd name="connsiteY109" fmla="*/ 6 h 10000"/>
              <a:gd name="connsiteX110" fmla="*/ 3817 w 10000"/>
              <a:gd name="connsiteY110" fmla="*/ 12 h 10000"/>
              <a:gd name="connsiteX111" fmla="*/ 3844 w 10000"/>
              <a:gd name="connsiteY111" fmla="*/ 19 h 10000"/>
              <a:gd name="connsiteX112" fmla="*/ 3876 w 10000"/>
              <a:gd name="connsiteY112" fmla="*/ 31 h 10000"/>
              <a:gd name="connsiteX113" fmla="*/ 3903 w 10000"/>
              <a:gd name="connsiteY113" fmla="*/ 43 h 10000"/>
              <a:gd name="connsiteX114" fmla="*/ 3930 w 10000"/>
              <a:gd name="connsiteY114" fmla="*/ 62 h 10000"/>
              <a:gd name="connsiteX115" fmla="*/ 3957 w 10000"/>
              <a:gd name="connsiteY115" fmla="*/ 81 h 10000"/>
              <a:gd name="connsiteX116" fmla="*/ 3988 w 10000"/>
              <a:gd name="connsiteY116" fmla="*/ 106 h 10000"/>
              <a:gd name="connsiteX117" fmla="*/ 4015 w 10000"/>
              <a:gd name="connsiteY117" fmla="*/ 130 h 10000"/>
              <a:gd name="connsiteX118" fmla="*/ 4047 w 10000"/>
              <a:gd name="connsiteY118" fmla="*/ 155 h 10000"/>
              <a:gd name="connsiteX119" fmla="*/ 4074 w 10000"/>
              <a:gd name="connsiteY119" fmla="*/ 186 h 10000"/>
              <a:gd name="connsiteX120" fmla="*/ 4101 w 10000"/>
              <a:gd name="connsiteY120" fmla="*/ 217 h 10000"/>
              <a:gd name="connsiteX121" fmla="*/ 4132 w 10000"/>
              <a:gd name="connsiteY121" fmla="*/ 255 h 10000"/>
              <a:gd name="connsiteX122" fmla="*/ 4160 w 10000"/>
              <a:gd name="connsiteY122" fmla="*/ 292 h 10000"/>
              <a:gd name="connsiteX123" fmla="*/ 4191 w 10000"/>
              <a:gd name="connsiteY123" fmla="*/ 329 h 10000"/>
              <a:gd name="connsiteX124" fmla="*/ 4218 w 10000"/>
              <a:gd name="connsiteY124" fmla="*/ 373 h 10000"/>
              <a:gd name="connsiteX125" fmla="*/ 4245 w 10000"/>
              <a:gd name="connsiteY125" fmla="*/ 422 h 10000"/>
              <a:gd name="connsiteX126" fmla="*/ 4277 w 10000"/>
              <a:gd name="connsiteY126" fmla="*/ 466 h 10000"/>
              <a:gd name="connsiteX127" fmla="*/ 4304 w 10000"/>
              <a:gd name="connsiteY127" fmla="*/ 522 h 10000"/>
              <a:gd name="connsiteX128" fmla="*/ 4335 w 10000"/>
              <a:gd name="connsiteY128" fmla="*/ 571 h 10000"/>
              <a:gd name="connsiteX129" fmla="*/ 4362 w 10000"/>
              <a:gd name="connsiteY129" fmla="*/ 634 h 10000"/>
              <a:gd name="connsiteX130" fmla="*/ 4389 w 10000"/>
              <a:gd name="connsiteY130" fmla="*/ 689 h 10000"/>
              <a:gd name="connsiteX131" fmla="*/ 4421 w 10000"/>
              <a:gd name="connsiteY131" fmla="*/ 752 h 10000"/>
              <a:gd name="connsiteX132" fmla="*/ 4448 w 10000"/>
              <a:gd name="connsiteY132" fmla="*/ 820 h 10000"/>
              <a:gd name="connsiteX133" fmla="*/ 4475 w 10000"/>
              <a:gd name="connsiteY133" fmla="*/ 888 h 10000"/>
              <a:gd name="connsiteX134" fmla="*/ 4507 w 10000"/>
              <a:gd name="connsiteY134" fmla="*/ 957 h 10000"/>
              <a:gd name="connsiteX135" fmla="*/ 4534 w 10000"/>
              <a:gd name="connsiteY135" fmla="*/ 1037 h 10000"/>
              <a:gd name="connsiteX136" fmla="*/ 4565 w 10000"/>
              <a:gd name="connsiteY136" fmla="*/ 1118 h 10000"/>
              <a:gd name="connsiteX137" fmla="*/ 4592 w 10000"/>
              <a:gd name="connsiteY137" fmla="*/ 1199 h 10000"/>
              <a:gd name="connsiteX138" fmla="*/ 4619 w 10000"/>
              <a:gd name="connsiteY138" fmla="*/ 1286 h 10000"/>
              <a:gd name="connsiteX139" fmla="*/ 4651 w 10000"/>
              <a:gd name="connsiteY139" fmla="*/ 1373 h 10000"/>
              <a:gd name="connsiteX140" fmla="*/ 4678 w 10000"/>
              <a:gd name="connsiteY140" fmla="*/ 1472 h 10000"/>
              <a:gd name="connsiteX141" fmla="*/ 4709 w 10000"/>
              <a:gd name="connsiteY141" fmla="*/ 1565 h 10000"/>
              <a:gd name="connsiteX142" fmla="*/ 4736 w 10000"/>
              <a:gd name="connsiteY142" fmla="*/ 1671 h 10000"/>
              <a:gd name="connsiteX143" fmla="*/ 4763 w 10000"/>
              <a:gd name="connsiteY143" fmla="*/ 1776 h 10000"/>
              <a:gd name="connsiteX144" fmla="*/ 4795 w 10000"/>
              <a:gd name="connsiteY144" fmla="*/ 1894 h 10000"/>
              <a:gd name="connsiteX145" fmla="*/ 4822 w 10000"/>
              <a:gd name="connsiteY145" fmla="*/ 2012 h 10000"/>
              <a:gd name="connsiteX146" fmla="*/ 4854 w 10000"/>
              <a:gd name="connsiteY146" fmla="*/ 2137 h 10000"/>
              <a:gd name="connsiteX147" fmla="*/ 4881 w 10000"/>
              <a:gd name="connsiteY147" fmla="*/ 2267 h 10000"/>
              <a:gd name="connsiteX148" fmla="*/ 4908 w 10000"/>
              <a:gd name="connsiteY148" fmla="*/ 2404 h 10000"/>
              <a:gd name="connsiteX149" fmla="*/ 4935 w 10000"/>
              <a:gd name="connsiteY149" fmla="*/ 2553 h 10000"/>
              <a:gd name="connsiteX150" fmla="*/ 4966 w 10000"/>
              <a:gd name="connsiteY150" fmla="*/ 2708 h 10000"/>
              <a:gd name="connsiteX151" fmla="*/ 4993 w 10000"/>
              <a:gd name="connsiteY151" fmla="*/ 2870 h 10000"/>
              <a:gd name="connsiteX152" fmla="*/ 5025 w 10000"/>
              <a:gd name="connsiteY152" fmla="*/ 3043 h 10000"/>
              <a:gd name="connsiteX153" fmla="*/ 5052 w 10000"/>
              <a:gd name="connsiteY153" fmla="*/ 3230 h 10000"/>
              <a:gd name="connsiteX154" fmla="*/ 5079 w 10000"/>
              <a:gd name="connsiteY154" fmla="*/ 3429 h 10000"/>
              <a:gd name="connsiteX155" fmla="*/ 5110 w 10000"/>
              <a:gd name="connsiteY155" fmla="*/ 3646 h 10000"/>
              <a:gd name="connsiteX156" fmla="*/ 5137 w 10000"/>
              <a:gd name="connsiteY156" fmla="*/ 3882 h 10000"/>
              <a:gd name="connsiteX157" fmla="*/ 5169 w 10000"/>
              <a:gd name="connsiteY157" fmla="*/ 4143 h 10000"/>
              <a:gd name="connsiteX158" fmla="*/ 5196 w 10000"/>
              <a:gd name="connsiteY158" fmla="*/ 4441 h 10000"/>
              <a:gd name="connsiteX159" fmla="*/ 5223 w 10000"/>
              <a:gd name="connsiteY159" fmla="*/ 4789 h 10000"/>
              <a:gd name="connsiteX160" fmla="*/ 5255 w 10000"/>
              <a:gd name="connsiteY160" fmla="*/ 5205 h 10000"/>
              <a:gd name="connsiteX161" fmla="*/ 5282 w 10000"/>
              <a:gd name="connsiteY161" fmla="*/ 5758 h 10000"/>
              <a:gd name="connsiteX162" fmla="*/ 5313 w 10000"/>
              <a:gd name="connsiteY162" fmla="*/ 6671 h 10000"/>
              <a:gd name="connsiteX163" fmla="*/ 5340 w 10000"/>
              <a:gd name="connsiteY163" fmla="*/ 7776 h 10000"/>
              <a:gd name="connsiteX164" fmla="*/ 5367 w 10000"/>
              <a:gd name="connsiteY164" fmla="*/ 6565 h 10000"/>
              <a:gd name="connsiteX165" fmla="*/ 5399 w 10000"/>
              <a:gd name="connsiteY165" fmla="*/ 6255 h 10000"/>
              <a:gd name="connsiteX166" fmla="*/ 5426 w 10000"/>
              <a:gd name="connsiteY166" fmla="*/ 6155 h 10000"/>
              <a:gd name="connsiteX167" fmla="*/ 5453 w 10000"/>
              <a:gd name="connsiteY167" fmla="*/ 6180 h 10000"/>
              <a:gd name="connsiteX168" fmla="*/ 5484 w 10000"/>
              <a:gd name="connsiteY168" fmla="*/ 6286 h 10000"/>
              <a:gd name="connsiteX169" fmla="*/ 5511 w 10000"/>
              <a:gd name="connsiteY169" fmla="*/ 6484 h 10000"/>
              <a:gd name="connsiteX170" fmla="*/ 5539 w 10000"/>
              <a:gd name="connsiteY170" fmla="*/ 6801 h 10000"/>
              <a:gd name="connsiteX171" fmla="*/ 5570 w 10000"/>
              <a:gd name="connsiteY171" fmla="*/ 7373 h 10000"/>
              <a:gd name="connsiteX172" fmla="*/ 5597 w 10000"/>
              <a:gd name="connsiteY172" fmla="*/ 9447 h 10000"/>
              <a:gd name="connsiteX173" fmla="*/ 5629 w 10000"/>
              <a:gd name="connsiteY173" fmla="*/ 7621 h 10000"/>
              <a:gd name="connsiteX174" fmla="*/ 5656 w 10000"/>
              <a:gd name="connsiteY174" fmla="*/ 7012 h 10000"/>
              <a:gd name="connsiteX175" fmla="*/ 5683 w 10000"/>
              <a:gd name="connsiteY175" fmla="*/ 6708 h 10000"/>
              <a:gd name="connsiteX176" fmla="*/ 5714 w 10000"/>
              <a:gd name="connsiteY176" fmla="*/ 6534 h 10000"/>
              <a:gd name="connsiteX177" fmla="*/ 5741 w 10000"/>
              <a:gd name="connsiteY177" fmla="*/ 6429 h 10000"/>
              <a:gd name="connsiteX178" fmla="*/ 5773 w 10000"/>
              <a:gd name="connsiteY178" fmla="*/ 6385 h 10000"/>
              <a:gd name="connsiteX179" fmla="*/ 5800 w 10000"/>
              <a:gd name="connsiteY179" fmla="*/ 6385 h 10000"/>
              <a:gd name="connsiteX180" fmla="*/ 5827 w 10000"/>
              <a:gd name="connsiteY180" fmla="*/ 6429 h 10000"/>
              <a:gd name="connsiteX181" fmla="*/ 5858 w 10000"/>
              <a:gd name="connsiteY181" fmla="*/ 6516 h 10000"/>
              <a:gd name="connsiteX182" fmla="*/ 5886 w 10000"/>
              <a:gd name="connsiteY182" fmla="*/ 6646 h 10000"/>
              <a:gd name="connsiteX183" fmla="*/ 5913 w 10000"/>
              <a:gd name="connsiteY183" fmla="*/ 6845 h 10000"/>
              <a:gd name="connsiteX184" fmla="*/ 5944 w 10000"/>
              <a:gd name="connsiteY184" fmla="*/ 7149 h 10000"/>
              <a:gd name="connsiteX185" fmla="*/ 5971 w 10000"/>
              <a:gd name="connsiteY185" fmla="*/ 7658 h 10000"/>
              <a:gd name="connsiteX186" fmla="*/ 6003 w 10000"/>
              <a:gd name="connsiteY186" fmla="*/ 9093 h 10000"/>
              <a:gd name="connsiteX187" fmla="*/ 6030 w 10000"/>
              <a:gd name="connsiteY187" fmla="*/ 8106 h 10000"/>
              <a:gd name="connsiteX188" fmla="*/ 6057 w 10000"/>
              <a:gd name="connsiteY188" fmla="*/ 7385 h 10000"/>
              <a:gd name="connsiteX189" fmla="*/ 6088 w 10000"/>
              <a:gd name="connsiteY189" fmla="*/ 7019 h 10000"/>
              <a:gd name="connsiteX190" fmla="*/ 6115 w 10000"/>
              <a:gd name="connsiteY190" fmla="*/ 6789 h 10000"/>
              <a:gd name="connsiteX191" fmla="*/ 6147 w 10000"/>
              <a:gd name="connsiteY191" fmla="*/ 6634 h 10000"/>
              <a:gd name="connsiteX192" fmla="*/ 6174 w 10000"/>
              <a:gd name="connsiteY192" fmla="*/ 6534 h 10000"/>
              <a:gd name="connsiteX193" fmla="*/ 6201 w 10000"/>
              <a:gd name="connsiteY193" fmla="*/ 6472 h 10000"/>
              <a:gd name="connsiteX194" fmla="*/ 6233 w 10000"/>
              <a:gd name="connsiteY194" fmla="*/ 6441 h 10000"/>
              <a:gd name="connsiteX195" fmla="*/ 6260 w 10000"/>
              <a:gd name="connsiteY195" fmla="*/ 6435 h 10000"/>
              <a:gd name="connsiteX196" fmla="*/ 6291 w 10000"/>
              <a:gd name="connsiteY196" fmla="*/ 6460 h 10000"/>
              <a:gd name="connsiteX197" fmla="*/ 6318 w 10000"/>
              <a:gd name="connsiteY197" fmla="*/ 6516 h 10000"/>
              <a:gd name="connsiteX198" fmla="*/ 6345 w 10000"/>
              <a:gd name="connsiteY198" fmla="*/ 6609 h 10000"/>
              <a:gd name="connsiteX199" fmla="*/ 6372 w 10000"/>
              <a:gd name="connsiteY199" fmla="*/ 6733 h 10000"/>
              <a:gd name="connsiteX200" fmla="*/ 6404 w 10000"/>
              <a:gd name="connsiteY200" fmla="*/ 6919 h 10000"/>
              <a:gd name="connsiteX201" fmla="*/ 6431 w 10000"/>
              <a:gd name="connsiteY201" fmla="*/ 7186 h 10000"/>
              <a:gd name="connsiteX202" fmla="*/ 6462 w 10000"/>
              <a:gd name="connsiteY202" fmla="*/ 7596 h 10000"/>
              <a:gd name="connsiteX203" fmla="*/ 6489 w 10000"/>
              <a:gd name="connsiteY203" fmla="*/ 8466 h 10000"/>
              <a:gd name="connsiteX204" fmla="*/ 6516 w 10000"/>
              <a:gd name="connsiteY204" fmla="*/ 8801 h 10000"/>
              <a:gd name="connsiteX205" fmla="*/ 6548 w 10000"/>
              <a:gd name="connsiteY205" fmla="*/ 7714 h 10000"/>
              <a:gd name="connsiteX206" fmla="*/ 6575 w 10000"/>
              <a:gd name="connsiteY206" fmla="*/ 7261 h 10000"/>
              <a:gd name="connsiteX207" fmla="*/ 6607 w 10000"/>
              <a:gd name="connsiteY207" fmla="*/ 6981 h 10000"/>
              <a:gd name="connsiteX208" fmla="*/ 6634 w 10000"/>
              <a:gd name="connsiteY208" fmla="*/ 6795 h 10000"/>
              <a:gd name="connsiteX209" fmla="*/ 6661 w 10000"/>
              <a:gd name="connsiteY209" fmla="*/ 6658 h 10000"/>
              <a:gd name="connsiteX210" fmla="*/ 6692 w 10000"/>
              <a:gd name="connsiteY210" fmla="*/ 6559 h 10000"/>
              <a:gd name="connsiteX211" fmla="*/ 6719 w 10000"/>
              <a:gd name="connsiteY211" fmla="*/ 6497 h 10000"/>
              <a:gd name="connsiteX212" fmla="*/ 6751 w 10000"/>
              <a:gd name="connsiteY212" fmla="*/ 6460 h 10000"/>
              <a:gd name="connsiteX213" fmla="*/ 6778 w 10000"/>
              <a:gd name="connsiteY213" fmla="*/ 6453 h 10000"/>
              <a:gd name="connsiteX214" fmla="*/ 6805 w 10000"/>
              <a:gd name="connsiteY214" fmla="*/ 6460 h 10000"/>
              <a:gd name="connsiteX215" fmla="*/ 6836 w 10000"/>
              <a:gd name="connsiteY215" fmla="*/ 6503 h 10000"/>
              <a:gd name="connsiteX216" fmla="*/ 6863 w 10000"/>
              <a:gd name="connsiteY216" fmla="*/ 6565 h 10000"/>
              <a:gd name="connsiteX217" fmla="*/ 6890 w 10000"/>
              <a:gd name="connsiteY217" fmla="*/ 6658 h 10000"/>
              <a:gd name="connsiteX218" fmla="*/ 6922 w 10000"/>
              <a:gd name="connsiteY218" fmla="*/ 6789 h 10000"/>
              <a:gd name="connsiteX219" fmla="*/ 6949 w 10000"/>
              <a:gd name="connsiteY219" fmla="*/ 6975 h 10000"/>
              <a:gd name="connsiteX220" fmla="*/ 6981 w 10000"/>
              <a:gd name="connsiteY220" fmla="*/ 7236 h 10000"/>
              <a:gd name="connsiteX221" fmla="*/ 7008 w 10000"/>
              <a:gd name="connsiteY221" fmla="*/ 7634 h 10000"/>
              <a:gd name="connsiteX222" fmla="*/ 7035 w 10000"/>
              <a:gd name="connsiteY222" fmla="*/ 8460 h 10000"/>
              <a:gd name="connsiteX223" fmla="*/ 7066 w 10000"/>
              <a:gd name="connsiteY223" fmla="*/ 8969 h 10000"/>
              <a:gd name="connsiteX224" fmla="*/ 7093 w 10000"/>
              <a:gd name="connsiteY224" fmla="*/ 7801 h 10000"/>
              <a:gd name="connsiteX225" fmla="*/ 7125 w 10000"/>
              <a:gd name="connsiteY225" fmla="*/ 7329 h 10000"/>
              <a:gd name="connsiteX226" fmla="*/ 7152 w 10000"/>
              <a:gd name="connsiteY226" fmla="*/ 7037 h 10000"/>
              <a:gd name="connsiteX227" fmla="*/ 7179 w 10000"/>
              <a:gd name="connsiteY227" fmla="*/ 6839 h 10000"/>
              <a:gd name="connsiteX228" fmla="*/ 7210 w 10000"/>
              <a:gd name="connsiteY228" fmla="*/ 6696 h 10000"/>
              <a:gd name="connsiteX229" fmla="*/ 7237 w 10000"/>
              <a:gd name="connsiteY229" fmla="*/ 6590 h 10000"/>
              <a:gd name="connsiteX230" fmla="*/ 7269 w 10000"/>
              <a:gd name="connsiteY230" fmla="*/ 6516 h 10000"/>
              <a:gd name="connsiteX231" fmla="*/ 7296 w 10000"/>
              <a:gd name="connsiteY231" fmla="*/ 6472 h 10000"/>
              <a:gd name="connsiteX232" fmla="*/ 7323 w 10000"/>
              <a:gd name="connsiteY232" fmla="*/ 6447 h 10000"/>
              <a:gd name="connsiteX233" fmla="*/ 7350 w 10000"/>
              <a:gd name="connsiteY233" fmla="*/ 6447 h 10000"/>
              <a:gd name="connsiteX234" fmla="*/ 7382 w 10000"/>
              <a:gd name="connsiteY234" fmla="*/ 6466 h 10000"/>
              <a:gd name="connsiteX235" fmla="*/ 7409 w 10000"/>
              <a:gd name="connsiteY235" fmla="*/ 6509 h 10000"/>
              <a:gd name="connsiteX236" fmla="*/ 7440 w 10000"/>
              <a:gd name="connsiteY236" fmla="*/ 6578 h 10000"/>
              <a:gd name="connsiteX237" fmla="*/ 7467 w 10000"/>
              <a:gd name="connsiteY237" fmla="*/ 6677 h 10000"/>
              <a:gd name="connsiteX238" fmla="*/ 7494 w 10000"/>
              <a:gd name="connsiteY238" fmla="*/ 6814 h 10000"/>
              <a:gd name="connsiteX239" fmla="*/ 7526 w 10000"/>
              <a:gd name="connsiteY239" fmla="*/ 7006 h 10000"/>
              <a:gd name="connsiteX240" fmla="*/ 7553 w 10000"/>
              <a:gd name="connsiteY240" fmla="*/ 7273 h 10000"/>
              <a:gd name="connsiteX241" fmla="*/ 7584 w 10000"/>
              <a:gd name="connsiteY241" fmla="*/ 7696 h 10000"/>
              <a:gd name="connsiteX242" fmla="*/ 7612 w 10000"/>
              <a:gd name="connsiteY242" fmla="*/ 8584 h 10000"/>
              <a:gd name="connsiteX243" fmla="*/ 7639 w 10000"/>
              <a:gd name="connsiteY243" fmla="*/ 8814 h 10000"/>
              <a:gd name="connsiteX244" fmla="*/ 7670 w 10000"/>
              <a:gd name="connsiteY244" fmla="*/ 7770 h 10000"/>
              <a:gd name="connsiteX245" fmla="*/ 7697 w 10000"/>
              <a:gd name="connsiteY245" fmla="*/ 7317 h 10000"/>
              <a:gd name="connsiteX246" fmla="*/ 7729 w 10000"/>
              <a:gd name="connsiteY246" fmla="*/ 7031 h 10000"/>
              <a:gd name="connsiteX247" fmla="*/ 7756 w 10000"/>
              <a:gd name="connsiteY247" fmla="*/ 6839 h 10000"/>
              <a:gd name="connsiteX248" fmla="*/ 7783 w 10000"/>
              <a:gd name="connsiteY248" fmla="*/ 6696 h 10000"/>
              <a:gd name="connsiteX249" fmla="*/ 7810 w 10000"/>
              <a:gd name="connsiteY249" fmla="*/ 6590 h 10000"/>
              <a:gd name="connsiteX250" fmla="*/ 7841 w 10000"/>
              <a:gd name="connsiteY250" fmla="*/ 6522 h 10000"/>
              <a:gd name="connsiteX251" fmla="*/ 7868 w 10000"/>
              <a:gd name="connsiteY251" fmla="*/ 6472 h 10000"/>
              <a:gd name="connsiteX252" fmla="*/ 7900 w 10000"/>
              <a:gd name="connsiteY252" fmla="*/ 6447 h 10000"/>
              <a:gd name="connsiteX253" fmla="*/ 7927 w 10000"/>
              <a:gd name="connsiteY253" fmla="*/ 6447 h 10000"/>
              <a:gd name="connsiteX254" fmla="*/ 7954 w 10000"/>
              <a:gd name="connsiteY254" fmla="*/ 6466 h 10000"/>
              <a:gd name="connsiteX255" fmla="*/ 7986 w 10000"/>
              <a:gd name="connsiteY255" fmla="*/ 6509 h 10000"/>
              <a:gd name="connsiteX256" fmla="*/ 8013 w 10000"/>
              <a:gd name="connsiteY256" fmla="*/ 6578 h 10000"/>
              <a:gd name="connsiteX257" fmla="*/ 8044 w 10000"/>
              <a:gd name="connsiteY257" fmla="*/ 6683 h 10000"/>
              <a:gd name="connsiteX258" fmla="*/ 8071 w 10000"/>
              <a:gd name="connsiteY258" fmla="*/ 6820 h 10000"/>
              <a:gd name="connsiteX259" fmla="*/ 8098 w 10000"/>
              <a:gd name="connsiteY259" fmla="*/ 7006 h 10000"/>
              <a:gd name="connsiteX260" fmla="*/ 8130 w 10000"/>
              <a:gd name="connsiteY260" fmla="*/ 7280 h 10000"/>
              <a:gd name="connsiteX261" fmla="*/ 8157 w 10000"/>
              <a:gd name="connsiteY261" fmla="*/ 7714 h 10000"/>
              <a:gd name="connsiteX262" fmla="*/ 8188 w 10000"/>
              <a:gd name="connsiteY262" fmla="*/ 8671 h 10000"/>
              <a:gd name="connsiteX263" fmla="*/ 8215 w 10000"/>
              <a:gd name="connsiteY263" fmla="*/ 8696 h 10000"/>
              <a:gd name="connsiteX264" fmla="*/ 8242 w 10000"/>
              <a:gd name="connsiteY264" fmla="*/ 7720 h 10000"/>
              <a:gd name="connsiteX265" fmla="*/ 8274 w 10000"/>
              <a:gd name="connsiteY265" fmla="*/ 7286 h 10000"/>
              <a:gd name="connsiteX266" fmla="*/ 8301 w 10000"/>
              <a:gd name="connsiteY266" fmla="*/ 7006 h 10000"/>
              <a:gd name="connsiteX267" fmla="*/ 8328 w 10000"/>
              <a:gd name="connsiteY267" fmla="*/ 6820 h 10000"/>
              <a:gd name="connsiteX268" fmla="*/ 8360 w 10000"/>
              <a:gd name="connsiteY268" fmla="*/ 6683 h 10000"/>
              <a:gd name="connsiteX269" fmla="*/ 8387 w 10000"/>
              <a:gd name="connsiteY269" fmla="*/ 6584 h 10000"/>
              <a:gd name="connsiteX270" fmla="*/ 8418 w 10000"/>
              <a:gd name="connsiteY270" fmla="*/ 6516 h 10000"/>
              <a:gd name="connsiteX271" fmla="*/ 8445 w 10000"/>
              <a:gd name="connsiteY271" fmla="*/ 6472 h 10000"/>
              <a:gd name="connsiteX272" fmla="*/ 8472 w 10000"/>
              <a:gd name="connsiteY272" fmla="*/ 6453 h 10000"/>
              <a:gd name="connsiteX273" fmla="*/ 8504 w 10000"/>
              <a:gd name="connsiteY273" fmla="*/ 6460 h 10000"/>
              <a:gd name="connsiteX274" fmla="*/ 8531 w 10000"/>
              <a:gd name="connsiteY274" fmla="*/ 6491 h 10000"/>
              <a:gd name="connsiteX275" fmla="*/ 8562 w 10000"/>
              <a:gd name="connsiteY275" fmla="*/ 6553 h 10000"/>
              <a:gd name="connsiteX276" fmla="*/ 8589 w 10000"/>
              <a:gd name="connsiteY276" fmla="*/ 6640 h 10000"/>
              <a:gd name="connsiteX277" fmla="*/ 8616 w 10000"/>
              <a:gd name="connsiteY277" fmla="*/ 6770 h 10000"/>
              <a:gd name="connsiteX278" fmla="*/ 8648 w 10000"/>
              <a:gd name="connsiteY278" fmla="*/ 6944 h 10000"/>
              <a:gd name="connsiteX279" fmla="*/ 8675 w 10000"/>
              <a:gd name="connsiteY279" fmla="*/ 7205 h 10000"/>
              <a:gd name="connsiteX280" fmla="*/ 8707 w 10000"/>
              <a:gd name="connsiteY280" fmla="*/ 7615 h 10000"/>
              <a:gd name="connsiteX281" fmla="*/ 8734 w 10000"/>
              <a:gd name="connsiteY281" fmla="*/ 8460 h 10000"/>
              <a:gd name="connsiteX282" fmla="*/ 8761 w 10000"/>
              <a:gd name="connsiteY282" fmla="*/ 8839 h 10000"/>
              <a:gd name="connsiteX283" fmla="*/ 8788 w 10000"/>
              <a:gd name="connsiteY283" fmla="*/ 7733 h 10000"/>
              <a:gd name="connsiteX284" fmla="*/ 8819 w 10000"/>
              <a:gd name="connsiteY284" fmla="*/ 7267 h 10000"/>
              <a:gd name="connsiteX285" fmla="*/ 8851 w 10000"/>
              <a:gd name="connsiteY285" fmla="*/ 6981 h 10000"/>
              <a:gd name="connsiteX286" fmla="*/ 8878 w 10000"/>
              <a:gd name="connsiteY286" fmla="*/ 6783 h 10000"/>
              <a:gd name="connsiteX287" fmla="*/ 8905 w 10000"/>
              <a:gd name="connsiteY287" fmla="*/ 6646 h 10000"/>
              <a:gd name="connsiteX288" fmla="*/ 8932 w 10000"/>
              <a:gd name="connsiteY288" fmla="*/ 6547 h 10000"/>
              <a:gd name="connsiteX289" fmla="*/ 8963 w 10000"/>
              <a:gd name="connsiteY289" fmla="*/ 6484 h 10000"/>
              <a:gd name="connsiteX290" fmla="*/ 8991 w 10000"/>
              <a:gd name="connsiteY290" fmla="*/ 6453 h 10000"/>
              <a:gd name="connsiteX291" fmla="*/ 9022 w 10000"/>
              <a:gd name="connsiteY291" fmla="*/ 6447 h 10000"/>
              <a:gd name="connsiteX292" fmla="*/ 9049 w 10000"/>
              <a:gd name="connsiteY292" fmla="*/ 6472 h 10000"/>
              <a:gd name="connsiteX293" fmla="*/ 9076 w 10000"/>
              <a:gd name="connsiteY293" fmla="*/ 6528 h 10000"/>
              <a:gd name="connsiteX294" fmla="*/ 9108 w 10000"/>
              <a:gd name="connsiteY294" fmla="*/ 6621 h 10000"/>
              <a:gd name="connsiteX295" fmla="*/ 9135 w 10000"/>
              <a:gd name="connsiteY295" fmla="*/ 6758 h 10000"/>
              <a:gd name="connsiteX296" fmla="*/ 9166 w 10000"/>
              <a:gd name="connsiteY296" fmla="*/ 6957 h 10000"/>
              <a:gd name="connsiteX297" fmla="*/ 9193 w 10000"/>
              <a:gd name="connsiteY297" fmla="*/ 7267 h 10000"/>
              <a:gd name="connsiteX298" fmla="*/ 9220 w 10000"/>
              <a:gd name="connsiteY298" fmla="*/ 7814 h 10000"/>
              <a:gd name="connsiteX299" fmla="*/ 9252 w 10000"/>
              <a:gd name="connsiteY299" fmla="*/ 9863 h 10000"/>
              <a:gd name="connsiteX300" fmla="*/ 9279 w 10000"/>
              <a:gd name="connsiteY300" fmla="*/ 7988 h 10000"/>
              <a:gd name="connsiteX301" fmla="*/ 9306 w 10000"/>
              <a:gd name="connsiteY301" fmla="*/ 7335 h 10000"/>
              <a:gd name="connsiteX302" fmla="*/ 9338 w 10000"/>
              <a:gd name="connsiteY302" fmla="*/ 6988 h 10000"/>
              <a:gd name="connsiteX303" fmla="*/ 9365 w 10000"/>
              <a:gd name="connsiteY303" fmla="*/ 6758 h 10000"/>
              <a:gd name="connsiteX304" fmla="*/ 9396 w 10000"/>
              <a:gd name="connsiteY304" fmla="*/ 6602 h 10000"/>
              <a:gd name="connsiteX305" fmla="*/ 9423 w 10000"/>
              <a:gd name="connsiteY305" fmla="*/ 6503 h 10000"/>
              <a:gd name="connsiteX306" fmla="*/ 9450 w 10000"/>
              <a:gd name="connsiteY306" fmla="*/ 6447 h 10000"/>
              <a:gd name="connsiteX307" fmla="*/ 9482 w 10000"/>
              <a:gd name="connsiteY307" fmla="*/ 6435 h 10000"/>
              <a:gd name="connsiteX308" fmla="*/ 9509 w 10000"/>
              <a:gd name="connsiteY308" fmla="*/ 6460 h 10000"/>
              <a:gd name="connsiteX309" fmla="*/ 9540 w 10000"/>
              <a:gd name="connsiteY309" fmla="*/ 6534 h 10000"/>
              <a:gd name="connsiteX310" fmla="*/ 9567 w 10000"/>
              <a:gd name="connsiteY310" fmla="*/ 6665 h 10000"/>
              <a:gd name="connsiteX311" fmla="*/ 9594 w 10000"/>
              <a:gd name="connsiteY311" fmla="*/ 6882 h 10000"/>
              <a:gd name="connsiteX312" fmla="*/ 9626 w 10000"/>
              <a:gd name="connsiteY312" fmla="*/ 7242 h 10000"/>
              <a:gd name="connsiteX313" fmla="*/ 9653 w 10000"/>
              <a:gd name="connsiteY313" fmla="*/ 7981 h 10000"/>
              <a:gd name="connsiteX314" fmla="*/ 9680 w 10000"/>
              <a:gd name="connsiteY314" fmla="*/ 8820 h 10000"/>
              <a:gd name="connsiteX315" fmla="*/ 9712 w 10000"/>
              <a:gd name="connsiteY315" fmla="*/ 7484 h 10000"/>
              <a:gd name="connsiteX316" fmla="*/ 9739 w 10000"/>
              <a:gd name="connsiteY316" fmla="*/ 7012 h 10000"/>
              <a:gd name="connsiteX317" fmla="*/ 9766 w 10000"/>
              <a:gd name="connsiteY317" fmla="*/ 6758 h 10000"/>
              <a:gd name="connsiteX318" fmla="*/ 9797 w 10000"/>
              <a:gd name="connsiteY318" fmla="*/ 6615 h 10000"/>
              <a:gd name="connsiteX319" fmla="*/ 9824 w 10000"/>
              <a:gd name="connsiteY319" fmla="*/ 6559 h 10000"/>
              <a:gd name="connsiteX320" fmla="*/ 9856 w 10000"/>
              <a:gd name="connsiteY320" fmla="*/ 6590 h 10000"/>
              <a:gd name="connsiteX321" fmla="*/ 9883 w 10000"/>
              <a:gd name="connsiteY321" fmla="*/ 6708 h 10000"/>
              <a:gd name="connsiteX322" fmla="*/ 9910 w 10000"/>
              <a:gd name="connsiteY322" fmla="*/ 6950 h 10000"/>
              <a:gd name="connsiteX323" fmla="*/ 9941 w 10000"/>
              <a:gd name="connsiteY323" fmla="*/ 7404 h 10000"/>
              <a:gd name="connsiteX324" fmla="*/ 9968 w 10000"/>
              <a:gd name="connsiteY324" fmla="*/ 8516 h 10000"/>
              <a:gd name="connsiteX325" fmla="*/ 10000 w 10000"/>
              <a:gd name="connsiteY32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2636 w 10000"/>
              <a:gd name="connsiteY92" fmla="*/ 242 h 10000"/>
              <a:gd name="connsiteX93" fmla="*/ 3326 w 10000"/>
              <a:gd name="connsiteY93" fmla="*/ 404 h 10000"/>
              <a:gd name="connsiteX94" fmla="*/ 3384 w 10000"/>
              <a:gd name="connsiteY94" fmla="*/ 280 h 10000"/>
              <a:gd name="connsiteX95" fmla="*/ 3411 w 10000"/>
              <a:gd name="connsiteY95" fmla="*/ 230 h 10000"/>
              <a:gd name="connsiteX96" fmla="*/ 3443 w 10000"/>
              <a:gd name="connsiteY96" fmla="*/ 186 h 10000"/>
              <a:gd name="connsiteX97" fmla="*/ 3470 w 10000"/>
              <a:gd name="connsiteY97" fmla="*/ 149 h 10000"/>
              <a:gd name="connsiteX98" fmla="*/ 3497 w 10000"/>
              <a:gd name="connsiteY98" fmla="*/ 118 h 10000"/>
              <a:gd name="connsiteX99" fmla="*/ 3529 w 10000"/>
              <a:gd name="connsiteY99" fmla="*/ 87 h 10000"/>
              <a:gd name="connsiteX100" fmla="*/ 3556 w 10000"/>
              <a:gd name="connsiteY100" fmla="*/ 68 h 10000"/>
              <a:gd name="connsiteX101" fmla="*/ 3587 w 10000"/>
              <a:gd name="connsiteY101" fmla="*/ 43 h 10000"/>
              <a:gd name="connsiteX102" fmla="*/ 3614 w 10000"/>
              <a:gd name="connsiteY102" fmla="*/ 31 h 10000"/>
              <a:gd name="connsiteX103" fmla="*/ 3641 w 10000"/>
              <a:gd name="connsiteY103" fmla="*/ 19 h 10000"/>
              <a:gd name="connsiteX104" fmla="*/ 3673 w 10000"/>
              <a:gd name="connsiteY104" fmla="*/ 6 h 10000"/>
              <a:gd name="connsiteX105" fmla="*/ 3700 w 10000"/>
              <a:gd name="connsiteY105" fmla="*/ 6 h 10000"/>
              <a:gd name="connsiteX106" fmla="*/ 3731 w 10000"/>
              <a:gd name="connsiteY106" fmla="*/ 0 h 10000"/>
              <a:gd name="connsiteX107" fmla="*/ 3758 w 10000"/>
              <a:gd name="connsiteY107" fmla="*/ 0 h 10000"/>
              <a:gd name="connsiteX108" fmla="*/ 3785 w 10000"/>
              <a:gd name="connsiteY108" fmla="*/ 6 h 10000"/>
              <a:gd name="connsiteX109" fmla="*/ 3817 w 10000"/>
              <a:gd name="connsiteY109" fmla="*/ 12 h 10000"/>
              <a:gd name="connsiteX110" fmla="*/ 3844 w 10000"/>
              <a:gd name="connsiteY110" fmla="*/ 19 h 10000"/>
              <a:gd name="connsiteX111" fmla="*/ 3876 w 10000"/>
              <a:gd name="connsiteY111" fmla="*/ 31 h 10000"/>
              <a:gd name="connsiteX112" fmla="*/ 3903 w 10000"/>
              <a:gd name="connsiteY112" fmla="*/ 43 h 10000"/>
              <a:gd name="connsiteX113" fmla="*/ 3930 w 10000"/>
              <a:gd name="connsiteY113" fmla="*/ 62 h 10000"/>
              <a:gd name="connsiteX114" fmla="*/ 3957 w 10000"/>
              <a:gd name="connsiteY114" fmla="*/ 81 h 10000"/>
              <a:gd name="connsiteX115" fmla="*/ 3988 w 10000"/>
              <a:gd name="connsiteY115" fmla="*/ 106 h 10000"/>
              <a:gd name="connsiteX116" fmla="*/ 4015 w 10000"/>
              <a:gd name="connsiteY116" fmla="*/ 130 h 10000"/>
              <a:gd name="connsiteX117" fmla="*/ 4047 w 10000"/>
              <a:gd name="connsiteY117" fmla="*/ 155 h 10000"/>
              <a:gd name="connsiteX118" fmla="*/ 4074 w 10000"/>
              <a:gd name="connsiteY118" fmla="*/ 186 h 10000"/>
              <a:gd name="connsiteX119" fmla="*/ 4101 w 10000"/>
              <a:gd name="connsiteY119" fmla="*/ 217 h 10000"/>
              <a:gd name="connsiteX120" fmla="*/ 4132 w 10000"/>
              <a:gd name="connsiteY120" fmla="*/ 255 h 10000"/>
              <a:gd name="connsiteX121" fmla="*/ 4160 w 10000"/>
              <a:gd name="connsiteY121" fmla="*/ 292 h 10000"/>
              <a:gd name="connsiteX122" fmla="*/ 4191 w 10000"/>
              <a:gd name="connsiteY122" fmla="*/ 329 h 10000"/>
              <a:gd name="connsiteX123" fmla="*/ 4218 w 10000"/>
              <a:gd name="connsiteY123" fmla="*/ 373 h 10000"/>
              <a:gd name="connsiteX124" fmla="*/ 4245 w 10000"/>
              <a:gd name="connsiteY124" fmla="*/ 422 h 10000"/>
              <a:gd name="connsiteX125" fmla="*/ 4277 w 10000"/>
              <a:gd name="connsiteY125" fmla="*/ 466 h 10000"/>
              <a:gd name="connsiteX126" fmla="*/ 4304 w 10000"/>
              <a:gd name="connsiteY126" fmla="*/ 522 h 10000"/>
              <a:gd name="connsiteX127" fmla="*/ 4335 w 10000"/>
              <a:gd name="connsiteY127" fmla="*/ 571 h 10000"/>
              <a:gd name="connsiteX128" fmla="*/ 4362 w 10000"/>
              <a:gd name="connsiteY128" fmla="*/ 634 h 10000"/>
              <a:gd name="connsiteX129" fmla="*/ 4389 w 10000"/>
              <a:gd name="connsiteY129" fmla="*/ 689 h 10000"/>
              <a:gd name="connsiteX130" fmla="*/ 4421 w 10000"/>
              <a:gd name="connsiteY130" fmla="*/ 752 h 10000"/>
              <a:gd name="connsiteX131" fmla="*/ 4448 w 10000"/>
              <a:gd name="connsiteY131" fmla="*/ 820 h 10000"/>
              <a:gd name="connsiteX132" fmla="*/ 4475 w 10000"/>
              <a:gd name="connsiteY132" fmla="*/ 888 h 10000"/>
              <a:gd name="connsiteX133" fmla="*/ 4507 w 10000"/>
              <a:gd name="connsiteY133" fmla="*/ 957 h 10000"/>
              <a:gd name="connsiteX134" fmla="*/ 4534 w 10000"/>
              <a:gd name="connsiteY134" fmla="*/ 1037 h 10000"/>
              <a:gd name="connsiteX135" fmla="*/ 4565 w 10000"/>
              <a:gd name="connsiteY135" fmla="*/ 1118 h 10000"/>
              <a:gd name="connsiteX136" fmla="*/ 4592 w 10000"/>
              <a:gd name="connsiteY136" fmla="*/ 1199 h 10000"/>
              <a:gd name="connsiteX137" fmla="*/ 4619 w 10000"/>
              <a:gd name="connsiteY137" fmla="*/ 1286 h 10000"/>
              <a:gd name="connsiteX138" fmla="*/ 4651 w 10000"/>
              <a:gd name="connsiteY138" fmla="*/ 1373 h 10000"/>
              <a:gd name="connsiteX139" fmla="*/ 4678 w 10000"/>
              <a:gd name="connsiteY139" fmla="*/ 1472 h 10000"/>
              <a:gd name="connsiteX140" fmla="*/ 4709 w 10000"/>
              <a:gd name="connsiteY140" fmla="*/ 1565 h 10000"/>
              <a:gd name="connsiteX141" fmla="*/ 4736 w 10000"/>
              <a:gd name="connsiteY141" fmla="*/ 1671 h 10000"/>
              <a:gd name="connsiteX142" fmla="*/ 4763 w 10000"/>
              <a:gd name="connsiteY142" fmla="*/ 1776 h 10000"/>
              <a:gd name="connsiteX143" fmla="*/ 4795 w 10000"/>
              <a:gd name="connsiteY143" fmla="*/ 1894 h 10000"/>
              <a:gd name="connsiteX144" fmla="*/ 4822 w 10000"/>
              <a:gd name="connsiteY144" fmla="*/ 2012 h 10000"/>
              <a:gd name="connsiteX145" fmla="*/ 4854 w 10000"/>
              <a:gd name="connsiteY145" fmla="*/ 2137 h 10000"/>
              <a:gd name="connsiteX146" fmla="*/ 4881 w 10000"/>
              <a:gd name="connsiteY146" fmla="*/ 2267 h 10000"/>
              <a:gd name="connsiteX147" fmla="*/ 4908 w 10000"/>
              <a:gd name="connsiteY147" fmla="*/ 2404 h 10000"/>
              <a:gd name="connsiteX148" fmla="*/ 4935 w 10000"/>
              <a:gd name="connsiteY148" fmla="*/ 2553 h 10000"/>
              <a:gd name="connsiteX149" fmla="*/ 4966 w 10000"/>
              <a:gd name="connsiteY149" fmla="*/ 2708 h 10000"/>
              <a:gd name="connsiteX150" fmla="*/ 4993 w 10000"/>
              <a:gd name="connsiteY150" fmla="*/ 2870 h 10000"/>
              <a:gd name="connsiteX151" fmla="*/ 5025 w 10000"/>
              <a:gd name="connsiteY151" fmla="*/ 3043 h 10000"/>
              <a:gd name="connsiteX152" fmla="*/ 5052 w 10000"/>
              <a:gd name="connsiteY152" fmla="*/ 3230 h 10000"/>
              <a:gd name="connsiteX153" fmla="*/ 5079 w 10000"/>
              <a:gd name="connsiteY153" fmla="*/ 3429 h 10000"/>
              <a:gd name="connsiteX154" fmla="*/ 5110 w 10000"/>
              <a:gd name="connsiteY154" fmla="*/ 3646 h 10000"/>
              <a:gd name="connsiteX155" fmla="*/ 5137 w 10000"/>
              <a:gd name="connsiteY155" fmla="*/ 3882 h 10000"/>
              <a:gd name="connsiteX156" fmla="*/ 5169 w 10000"/>
              <a:gd name="connsiteY156" fmla="*/ 4143 h 10000"/>
              <a:gd name="connsiteX157" fmla="*/ 5196 w 10000"/>
              <a:gd name="connsiteY157" fmla="*/ 4441 h 10000"/>
              <a:gd name="connsiteX158" fmla="*/ 5223 w 10000"/>
              <a:gd name="connsiteY158" fmla="*/ 4789 h 10000"/>
              <a:gd name="connsiteX159" fmla="*/ 5255 w 10000"/>
              <a:gd name="connsiteY159" fmla="*/ 5205 h 10000"/>
              <a:gd name="connsiteX160" fmla="*/ 5282 w 10000"/>
              <a:gd name="connsiteY160" fmla="*/ 5758 h 10000"/>
              <a:gd name="connsiteX161" fmla="*/ 5313 w 10000"/>
              <a:gd name="connsiteY161" fmla="*/ 6671 h 10000"/>
              <a:gd name="connsiteX162" fmla="*/ 5340 w 10000"/>
              <a:gd name="connsiteY162" fmla="*/ 7776 h 10000"/>
              <a:gd name="connsiteX163" fmla="*/ 5367 w 10000"/>
              <a:gd name="connsiteY163" fmla="*/ 6565 h 10000"/>
              <a:gd name="connsiteX164" fmla="*/ 5399 w 10000"/>
              <a:gd name="connsiteY164" fmla="*/ 6255 h 10000"/>
              <a:gd name="connsiteX165" fmla="*/ 5426 w 10000"/>
              <a:gd name="connsiteY165" fmla="*/ 6155 h 10000"/>
              <a:gd name="connsiteX166" fmla="*/ 5453 w 10000"/>
              <a:gd name="connsiteY166" fmla="*/ 6180 h 10000"/>
              <a:gd name="connsiteX167" fmla="*/ 5484 w 10000"/>
              <a:gd name="connsiteY167" fmla="*/ 6286 h 10000"/>
              <a:gd name="connsiteX168" fmla="*/ 5511 w 10000"/>
              <a:gd name="connsiteY168" fmla="*/ 6484 h 10000"/>
              <a:gd name="connsiteX169" fmla="*/ 5539 w 10000"/>
              <a:gd name="connsiteY169" fmla="*/ 6801 h 10000"/>
              <a:gd name="connsiteX170" fmla="*/ 5570 w 10000"/>
              <a:gd name="connsiteY170" fmla="*/ 7373 h 10000"/>
              <a:gd name="connsiteX171" fmla="*/ 5597 w 10000"/>
              <a:gd name="connsiteY171" fmla="*/ 9447 h 10000"/>
              <a:gd name="connsiteX172" fmla="*/ 5629 w 10000"/>
              <a:gd name="connsiteY172" fmla="*/ 7621 h 10000"/>
              <a:gd name="connsiteX173" fmla="*/ 5656 w 10000"/>
              <a:gd name="connsiteY173" fmla="*/ 7012 h 10000"/>
              <a:gd name="connsiteX174" fmla="*/ 5683 w 10000"/>
              <a:gd name="connsiteY174" fmla="*/ 6708 h 10000"/>
              <a:gd name="connsiteX175" fmla="*/ 5714 w 10000"/>
              <a:gd name="connsiteY175" fmla="*/ 6534 h 10000"/>
              <a:gd name="connsiteX176" fmla="*/ 5741 w 10000"/>
              <a:gd name="connsiteY176" fmla="*/ 6429 h 10000"/>
              <a:gd name="connsiteX177" fmla="*/ 5773 w 10000"/>
              <a:gd name="connsiteY177" fmla="*/ 6385 h 10000"/>
              <a:gd name="connsiteX178" fmla="*/ 5800 w 10000"/>
              <a:gd name="connsiteY178" fmla="*/ 6385 h 10000"/>
              <a:gd name="connsiteX179" fmla="*/ 5827 w 10000"/>
              <a:gd name="connsiteY179" fmla="*/ 6429 h 10000"/>
              <a:gd name="connsiteX180" fmla="*/ 5858 w 10000"/>
              <a:gd name="connsiteY180" fmla="*/ 6516 h 10000"/>
              <a:gd name="connsiteX181" fmla="*/ 5886 w 10000"/>
              <a:gd name="connsiteY181" fmla="*/ 6646 h 10000"/>
              <a:gd name="connsiteX182" fmla="*/ 5913 w 10000"/>
              <a:gd name="connsiteY182" fmla="*/ 6845 h 10000"/>
              <a:gd name="connsiteX183" fmla="*/ 5944 w 10000"/>
              <a:gd name="connsiteY183" fmla="*/ 7149 h 10000"/>
              <a:gd name="connsiteX184" fmla="*/ 5971 w 10000"/>
              <a:gd name="connsiteY184" fmla="*/ 7658 h 10000"/>
              <a:gd name="connsiteX185" fmla="*/ 6003 w 10000"/>
              <a:gd name="connsiteY185" fmla="*/ 9093 h 10000"/>
              <a:gd name="connsiteX186" fmla="*/ 6030 w 10000"/>
              <a:gd name="connsiteY186" fmla="*/ 8106 h 10000"/>
              <a:gd name="connsiteX187" fmla="*/ 6057 w 10000"/>
              <a:gd name="connsiteY187" fmla="*/ 7385 h 10000"/>
              <a:gd name="connsiteX188" fmla="*/ 6088 w 10000"/>
              <a:gd name="connsiteY188" fmla="*/ 7019 h 10000"/>
              <a:gd name="connsiteX189" fmla="*/ 6115 w 10000"/>
              <a:gd name="connsiteY189" fmla="*/ 6789 h 10000"/>
              <a:gd name="connsiteX190" fmla="*/ 6147 w 10000"/>
              <a:gd name="connsiteY190" fmla="*/ 6634 h 10000"/>
              <a:gd name="connsiteX191" fmla="*/ 6174 w 10000"/>
              <a:gd name="connsiteY191" fmla="*/ 6534 h 10000"/>
              <a:gd name="connsiteX192" fmla="*/ 6201 w 10000"/>
              <a:gd name="connsiteY192" fmla="*/ 6472 h 10000"/>
              <a:gd name="connsiteX193" fmla="*/ 6233 w 10000"/>
              <a:gd name="connsiteY193" fmla="*/ 6441 h 10000"/>
              <a:gd name="connsiteX194" fmla="*/ 6260 w 10000"/>
              <a:gd name="connsiteY194" fmla="*/ 6435 h 10000"/>
              <a:gd name="connsiteX195" fmla="*/ 6291 w 10000"/>
              <a:gd name="connsiteY195" fmla="*/ 6460 h 10000"/>
              <a:gd name="connsiteX196" fmla="*/ 6318 w 10000"/>
              <a:gd name="connsiteY196" fmla="*/ 6516 h 10000"/>
              <a:gd name="connsiteX197" fmla="*/ 6345 w 10000"/>
              <a:gd name="connsiteY197" fmla="*/ 6609 h 10000"/>
              <a:gd name="connsiteX198" fmla="*/ 6372 w 10000"/>
              <a:gd name="connsiteY198" fmla="*/ 6733 h 10000"/>
              <a:gd name="connsiteX199" fmla="*/ 6404 w 10000"/>
              <a:gd name="connsiteY199" fmla="*/ 6919 h 10000"/>
              <a:gd name="connsiteX200" fmla="*/ 6431 w 10000"/>
              <a:gd name="connsiteY200" fmla="*/ 7186 h 10000"/>
              <a:gd name="connsiteX201" fmla="*/ 6462 w 10000"/>
              <a:gd name="connsiteY201" fmla="*/ 7596 h 10000"/>
              <a:gd name="connsiteX202" fmla="*/ 6489 w 10000"/>
              <a:gd name="connsiteY202" fmla="*/ 8466 h 10000"/>
              <a:gd name="connsiteX203" fmla="*/ 6516 w 10000"/>
              <a:gd name="connsiteY203" fmla="*/ 8801 h 10000"/>
              <a:gd name="connsiteX204" fmla="*/ 6548 w 10000"/>
              <a:gd name="connsiteY204" fmla="*/ 7714 h 10000"/>
              <a:gd name="connsiteX205" fmla="*/ 6575 w 10000"/>
              <a:gd name="connsiteY205" fmla="*/ 7261 h 10000"/>
              <a:gd name="connsiteX206" fmla="*/ 6607 w 10000"/>
              <a:gd name="connsiteY206" fmla="*/ 6981 h 10000"/>
              <a:gd name="connsiteX207" fmla="*/ 6634 w 10000"/>
              <a:gd name="connsiteY207" fmla="*/ 6795 h 10000"/>
              <a:gd name="connsiteX208" fmla="*/ 6661 w 10000"/>
              <a:gd name="connsiteY208" fmla="*/ 6658 h 10000"/>
              <a:gd name="connsiteX209" fmla="*/ 6692 w 10000"/>
              <a:gd name="connsiteY209" fmla="*/ 6559 h 10000"/>
              <a:gd name="connsiteX210" fmla="*/ 6719 w 10000"/>
              <a:gd name="connsiteY210" fmla="*/ 6497 h 10000"/>
              <a:gd name="connsiteX211" fmla="*/ 6751 w 10000"/>
              <a:gd name="connsiteY211" fmla="*/ 6460 h 10000"/>
              <a:gd name="connsiteX212" fmla="*/ 6778 w 10000"/>
              <a:gd name="connsiteY212" fmla="*/ 6453 h 10000"/>
              <a:gd name="connsiteX213" fmla="*/ 6805 w 10000"/>
              <a:gd name="connsiteY213" fmla="*/ 6460 h 10000"/>
              <a:gd name="connsiteX214" fmla="*/ 6836 w 10000"/>
              <a:gd name="connsiteY214" fmla="*/ 6503 h 10000"/>
              <a:gd name="connsiteX215" fmla="*/ 6863 w 10000"/>
              <a:gd name="connsiteY215" fmla="*/ 6565 h 10000"/>
              <a:gd name="connsiteX216" fmla="*/ 6890 w 10000"/>
              <a:gd name="connsiteY216" fmla="*/ 6658 h 10000"/>
              <a:gd name="connsiteX217" fmla="*/ 6922 w 10000"/>
              <a:gd name="connsiteY217" fmla="*/ 6789 h 10000"/>
              <a:gd name="connsiteX218" fmla="*/ 6949 w 10000"/>
              <a:gd name="connsiteY218" fmla="*/ 6975 h 10000"/>
              <a:gd name="connsiteX219" fmla="*/ 6981 w 10000"/>
              <a:gd name="connsiteY219" fmla="*/ 7236 h 10000"/>
              <a:gd name="connsiteX220" fmla="*/ 7008 w 10000"/>
              <a:gd name="connsiteY220" fmla="*/ 7634 h 10000"/>
              <a:gd name="connsiteX221" fmla="*/ 7035 w 10000"/>
              <a:gd name="connsiteY221" fmla="*/ 8460 h 10000"/>
              <a:gd name="connsiteX222" fmla="*/ 7066 w 10000"/>
              <a:gd name="connsiteY222" fmla="*/ 8969 h 10000"/>
              <a:gd name="connsiteX223" fmla="*/ 7093 w 10000"/>
              <a:gd name="connsiteY223" fmla="*/ 7801 h 10000"/>
              <a:gd name="connsiteX224" fmla="*/ 7125 w 10000"/>
              <a:gd name="connsiteY224" fmla="*/ 7329 h 10000"/>
              <a:gd name="connsiteX225" fmla="*/ 7152 w 10000"/>
              <a:gd name="connsiteY225" fmla="*/ 7037 h 10000"/>
              <a:gd name="connsiteX226" fmla="*/ 7179 w 10000"/>
              <a:gd name="connsiteY226" fmla="*/ 6839 h 10000"/>
              <a:gd name="connsiteX227" fmla="*/ 7210 w 10000"/>
              <a:gd name="connsiteY227" fmla="*/ 6696 h 10000"/>
              <a:gd name="connsiteX228" fmla="*/ 7237 w 10000"/>
              <a:gd name="connsiteY228" fmla="*/ 6590 h 10000"/>
              <a:gd name="connsiteX229" fmla="*/ 7269 w 10000"/>
              <a:gd name="connsiteY229" fmla="*/ 6516 h 10000"/>
              <a:gd name="connsiteX230" fmla="*/ 7296 w 10000"/>
              <a:gd name="connsiteY230" fmla="*/ 6472 h 10000"/>
              <a:gd name="connsiteX231" fmla="*/ 7323 w 10000"/>
              <a:gd name="connsiteY231" fmla="*/ 6447 h 10000"/>
              <a:gd name="connsiteX232" fmla="*/ 7350 w 10000"/>
              <a:gd name="connsiteY232" fmla="*/ 6447 h 10000"/>
              <a:gd name="connsiteX233" fmla="*/ 7382 w 10000"/>
              <a:gd name="connsiteY233" fmla="*/ 6466 h 10000"/>
              <a:gd name="connsiteX234" fmla="*/ 7409 w 10000"/>
              <a:gd name="connsiteY234" fmla="*/ 6509 h 10000"/>
              <a:gd name="connsiteX235" fmla="*/ 7440 w 10000"/>
              <a:gd name="connsiteY235" fmla="*/ 6578 h 10000"/>
              <a:gd name="connsiteX236" fmla="*/ 7467 w 10000"/>
              <a:gd name="connsiteY236" fmla="*/ 6677 h 10000"/>
              <a:gd name="connsiteX237" fmla="*/ 7494 w 10000"/>
              <a:gd name="connsiteY237" fmla="*/ 6814 h 10000"/>
              <a:gd name="connsiteX238" fmla="*/ 7526 w 10000"/>
              <a:gd name="connsiteY238" fmla="*/ 7006 h 10000"/>
              <a:gd name="connsiteX239" fmla="*/ 7553 w 10000"/>
              <a:gd name="connsiteY239" fmla="*/ 7273 h 10000"/>
              <a:gd name="connsiteX240" fmla="*/ 7584 w 10000"/>
              <a:gd name="connsiteY240" fmla="*/ 7696 h 10000"/>
              <a:gd name="connsiteX241" fmla="*/ 7612 w 10000"/>
              <a:gd name="connsiteY241" fmla="*/ 8584 h 10000"/>
              <a:gd name="connsiteX242" fmla="*/ 7639 w 10000"/>
              <a:gd name="connsiteY242" fmla="*/ 8814 h 10000"/>
              <a:gd name="connsiteX243" fmla="*/ 7670 w 10000"/>
              <a:gd name="connsiteY243" fmla="*/ 7770 h 10000"/>
              <a:gd name="connsiteX244" fmla="*/ 7697 w 10000"/>
              <a:gd name="connsiteY244" fmla="*/ 7317 h 10000"/>
              <a:gd name="connsiteX245" fmla="*/ 7729 w 10000"/>
              <a:gd name="connsiteY245" fmla="*/ 7031 h 10000"/>
              <a:gd name="connsiteX246" fmla="*/ 7756 w 10000"/>
              <a:gd name="connsiteY246" fmla="*/ 6839 h 10000"/>
              <a:gd name="connsiteX247" fmla="*/ 7783 w 10000"/>
              <a:gd name="connsiteY247" fmla="*/ 6696 h 10000"/>
              <a:gd name="connsiteX248" fmla="*/ 7810 w 10000"/>
              <a:gd name="connsiteY248" fmla="*/ 6590 h 10000"/>
              <a:gd name="connsiteX249" fmla="*/ 7841 w 10000"/>
              <a:gd name="connsiteY249" fmla="*/ 6522 h 10000"/>
              <a:gd name="connsiteX250" fmla="*/ 7868 w 10000"/>
              <a:gd name="connsiteY250" fmla="*/ 6472 h 10000"/>
              <a:gd name="connsiteX251" fmla="*/ 7900 w 10000"/>
              <a:gd name="connsiteY251" fmla="*/ 6447 h 10000"/>
              <a:gd name="connsiteX252" fmla="*/ 7927 w 10000"/>
              <a:gd name="connsiteY252" fmla="*/ 6447 h 10000"/>
              <a:gd name="connsiteX253" fmla="*/ 7954 w 10000"/>
              <a:gd name="connsiteY253" fmla="*/ 6466 h 10000"/>
              <a:gd name="connsiteX254" fmla="*/ 7986 w 10000"/>
              <a:gd name="connsiteY254" fmla="*/ 6509 h 10000"/>
              <a:gd name="connsiteX255" fmla="*/ 8013 w 10000"/>
              <a:gd name="connsiteY255" fmla="*/ 6578 h 10000"/>
              <a:gd name="connsiteX256" fmla="*/ 8044 w 10000"/>
              <a:gd name="connsiteY256" fmla="*/ 6683 h 10000"/>
              <a:gd name="connsiteX257" fmla="*/ 8071 w 10000"/>
              <a:gd name="connsiteY257" fmla="*/ 6820 h 10000"/>
              <a:gd name="connsiteX258" fmla="*/ 8098 w 10000"/>
              <a:gd name="connsiteY258" fmla="*/ 7006 h 10000"/>
              <a:gd name="connsiteX259" fmla="*/ 8130 w 10000"/>
              <a:gd name="connsiteY259" fmla="*/ 7280 h 10000"/>
              <a:gd name="connsiteX260" fmla="*/ 8157 w 10000"/>
              <a:gd name="connsiteY260" fmla="*/ 7714 h 10000"/>
              <a:gd name="connsiteX261" fmla="*/ 8188 w 10000"/>
              <a:gd name="connsiteY261" fmla="*/ 8671 h 10000"/>
              <a:gd name="connsiteX262" fmla="*/ 8215 w 10000"/>
              <a:gd name="connsiteY262" fmla="*/ 8696 h 10000"/>
              <a:gd name="connsiteX263" fmla="*/ 8242 w 10000"/>
              <a:gd name="connsiteY263" fmla="*/ 7720 h 10000"/>
              <a:gd name="connsiteX264" fmla="*/ 8274 w 10000"/>
              <a:gd name="connsiteY264" fmla="*/ 7286 h 10000"/>
              <a:gd name="connsiteX265" fmla="*/ 8301 w 10000"/>
              <a:gd name="connsiteY265" fmla="*/ 7006 h 10000"/>
              <a:gd name="connsiteX266" fmla="*/ 8328 w 10000"/>
              <a:gd name="connsiteY266" fmla="*/ 6820 h 10000"/>
              <a:gd name="connsiteX267" fmla="*/ 8360 w 10000"/>
              <a:gd name="connsiteY267" fmla="*/ 6683 h 10000"/>
              <a:gd name="connsiteX268" fmla="*/ 8387 w 10000"/>
              <a:gd name="connsiteY268" fmla="*/ 6584 h 10000"/>
              <a:gd name="connsiteX269" fmla="*/ 8418 w 10000"/>
              <a:gd name="connsiteY269" fmla="*/ 6516 h 10000"/>
              <a:gd name="connsiteX270" fmla="*/ 8445 w 10000"/>
              <a:gd name="connsiteY270" fmla="*/ 6472 h 10000"/>
              <a:gd name="connsiteX271" fmla="*/ 8472 w 10000"/>
              <a:gd name="connsiteY271" fmla="*/ 6453 h 10000"/>
              <a:gd name="connsiteX272" fmla="*/ 8504 w 10000"/>
              <a:gd name="connsiteY272" fmla="*/ 6460 h 10000"/>
              <a:gd name="connsiteX273" fmla="*/ 8531 w 10000"/>
              <a:gd name="connsiteY273" fmla="*/ 6491 h 10000"/>
              <a:gd name="connsiteX274" fmla="*/ 8562 w 10000"/>
              <a:gd name="connsiteY274" fmla="*/ 6553 h 10000"/>
              <a:gd name="connsiteX275" fmla="*/ 8589 w 10000"/>
              <a:gd name="connsiteY275" fmla="*/ 6640 h 10000"/>
              <a:gd name="connsiteX276" fmla="*/ 8616 w 10000"/>
              <a:gd name="connsiteY276" fmla="*/ 6770 h 10000"/>
              <a:gd name="connsiteX277" fmla="*/ 8648 w 10000"/>
              <a:gd name="connsiteY277" fmla="*/ 6944 h 10000"/>
              <a:gd name="connsiteX278" fmla="*/ 8675 w 10000"/>
              <a:gd name="connsiteY278" fmla="*/ 7205 h 10000"/>
              <a:gd name="connsiteX279" fmla="*/ 8707 w 10000"/>
              <a:gd name="connsiteY279" fmla="*/ 7615 h 10000"/>
              <a:gd name="connsiteX280" fmla="*/ 8734 w 10000"/>
              <a:gd name="connsiteY280" fmla="*/ 8460 h 10000"/>
              <a:gd name="connsiteX281" fmla="*/ 8761 w 10000"/>
              <a:gd name="connsiteY281" fmla="*/ 8839 h 10000"/>
              <a:gd name="connsiteX282" fmla="*/ 8788 w 10000"/>
              <a:gd name="connsiteY282" fmla="*/ 7733 h 10000"/>
              <a:gd name="connsiteX283" fmla="*/ 8819 w 10000"/>
              <a:gd name="connsiteY283" fmla="*/ 7267 h 10000"/>
              <a:gd name="connsiteX284" fmla="*/ 8851 w 10000"/>
              <a:gd name="connsiteY284" fmla="*/ 6981 h 10000"/>
              <a:gd name="connsiteX285" fmla="*/ 8878 w 10000"/>
              <a:gd name="connsiteY285" fmla="*/ 6783 h 10000"/>
              <a:gd name="connsiteX286" fmla="*/ 8905 w 10000"/>
              <a:gd name="connsiteY286" fmla="*/ 6646 h 10000"/>
              <a:gd name="connsiteX287" fmla="*/ 8932 w 10000"/>
              <a:gd name="connsiteY287" fmla="*/ 6547 h 10000"/>
              <a:gd name="connsiteX288" fmla="*/ 8963 w 10000"/>
              <a:gd name="connsiteY288" fmla="*/ 6484 h 10000"/>
              <a:gd name="connsiteX289" fmla="*/ 8991 w 10000"/>
              <a:gd name="connsiteY289" fmla="*/ 6453 h 10000"/>
              <a:gd name="connsiteX290" fmla="*/ 9022 w 10000"/>
              <a:gd name="connsiteY290" fmla="*/ 6447 h 10000"/>
              <a:gd name="connsiteX291" fmla="*/ 9049 w 10000"/>
              <a:gd name="connsiteY291" fmla="*/ 6472 h 10000"/>
              <a:gd name="connsiteX292" fmla="*/ 9076 w 10000"/>
              <a:gd name="connsiteY292" fmla="*/ 6528 h 10000"/>
              <a:gd name="connsiteX293" fmla="*/ 9108 w 10000"/>
              <a:gd name="connsiteY293" fmla="*/ 6621 h 10000"/>
              <a:gd name="connsiteX294" fmla="*/ 9135 w 10000"/>
              <a:gd name="connsiteY294" fmla="*/ 6758 h 10000"/>
              <a:gd name="connsiteX295" fmla="*/ 9166 w 10000"/>
              <a:gd name="connsiteY295" fmla="*/ 6957 h 10000"/>
              <a:gd name="connsiteX296" fmla="*/ 9193 w 10000"/>
              <a:gd name="connsiteY296" fmla="*/ 7267 h 10000"/>
              <a:gd name="connsiteX297" fmla="*/ 9220 w 10000"/>
              <a:gd name="connsiteY297" fmla="*/ 7814 h 10000"/>
              <a:gd name="connsiteX298" fmla="*/ 9252 w 10000"/>
              <a:gd name="connsiteY298" fmla="*/ 9863 h 10000"/>
              <a:gd name="connsiteX299" fmla="*/ 9279 w 10000"/>
              <a:gd name="connsiteY299" fmla="*/ 7988 h 10000"/>
              <a:gd name="connsiteX300" fmla="*/ 9306 w 10000"/>
              <a:gd name="connsiteY300" fmla="*/ 7335 h 10000"/>
              <a:gd name="connsiteX301" fmla="*/ 9338 w 10000"/>
              <a:gd name="connsiteY301" fmla="*/ 6988 h 10000"/>
              <a:gd name="connsiteX302" fmla="*/ 9365 w 10000"/>
              <a:gd name="connsiteY302" fmla="*/ 6758 h 10000"/>
              <a:gd name="connsiteX303" fmla="*/ 9396 w 10000"/>
              <a:gd name="connsiteY303" fmla="*/ 6602 h 10000"/>
              <a:gd name="connsiteX304" fmla="*/ 9423 w 10000"/>
              <a:gd name="connsiteY304" fmla="*/ 6503 h 10000"/>
              <a:gd name="connsiteX305" fmla="*/ 9450 w 10000"/>
              <a:gd name="connsiteY305" fmla="*/ 6447 h 10000"/>
              <a:gd name="connsiteX306" fmla="*/ 9482 w 10000"/>
              <a:gd name="connsiteY306" fmla="*/ 6435 h 10000"/>
              <a:gd name="connsiteX307" fmla="*/ 9509 w 10000"/>
              <a:gd name="connsiteY307" fmla="*/ 6460 h 10000"/>
              <a:gd name="connsiteX308" fmla="*/ 9540 w 10000"/>
              <a:gd name="connsiteY308" fmla="*/ 6534 h 10000"/>
              <a:gd name="connsiteX309" fmla="*/ 9567 w 10000"/>
              <a:gd name="connsiteY309" fmla="*/ 6665 h 10000"/>
              <a:gd name="connsiteX310" fmla="*/ 9594 w 10000"/>
              <a:gd name="connsiteY310" fmla="*/ 6882 h 10000"/>
              <a:gd name="connsiteX311" fmla="*/ 9626 w 10000"/>
              <a:gd name="connsiteY311" fmla="*/ 7242 h 10000"/>
              <a:gd name="connsiteX312" fmla="*/ 9653 w 10000"/>
              <a:gd name="connsiteY312" fmla="*/ 7981 h 10000"/>
              <a:gd name="connsiteX313" fmla="*/ 9680 w 10000"/>
              <a:gd name="connsiteY313" fmla="*/ 8820 h 10000"/>
              <a:gd name="connsiteX314" fmla="*/ 9712 w 10000"/>
              <a:gd name="connsiteY314" fmla="*/ 7484 h 10000"/>
              <a:gd name="connsiteX315" fmla="*/ 9739 w 10000"/>
              <a:gd name="connsiteY315" fmla="*/ 7012 h 10000"/>
              <a:gd name="connsiteX316" fmla="*/ 9766 w 10000"/>
              <a:gd name="connsiteY316" fmla="*/ 6758 h 10000"/>
              <a:gd name="connsiteX317" fmla="*/ 9797 w 10000"/>
              <a:gd name="connsiteY317" fmla="*/ 6615 h 10000"/>
              <a:gd name="connsiteX318" fmla="*/ 9824 w 10000"/>
              <a:gd name="connsiteY318" fmla="*/ 6559 h 10000"/>
              <a:gd name="connsiteX319" fmla="*/ 9856 w 10000"/>
              <a:gd name="connsiteY319" fmla="*/ 6590 h 10000"/>
              <a:gd name="connsiteX320" fmla="*/ 9883 w 10000"/>
              <a:gd name="connsiteY320" fmla="*/ 6708 h 10000"/>
              <a:gd name="connsiteX321" fmla="*/ 9910 w 10000"/>
              <a:gd name="connsiteY321" fmla="*/ 6950 h 10000"/>
              <a:gd name="connsiteX322" fmla="*/ 9941 w 10000"/>
              <a:gd name="connsiteY322" fmla="*/ 7404 h 10000"/>
              <a:gd name="connsiteX323" fmla="*/ 9968 w 10000"/>
              <a:gd name="connsiteY323" fmla="*/ 8516 h 10000"/>
              <a:gd name="connsiteX324" fmla="*/ 10000 w 10000"/>
              <a:gd name="connsiteY32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26 w 10000"/>
              <a:gd name="connsiteY92" fmla="*/ 404 h 10000"/>
              <a:gd name="connsiteX93" fmla="*/ 3384 w 10000"/>
              <a:gd name="connsiteY93" fmla="*/ 280 h 10000"/>
              <a:gd name="connsiteX94" fmla="*/ 3411 w 10000"/>
              <a:gd name="connsiteY94" fmla="*/ 230 h 10000"/>
              <a:gd name="connsiteX95" fmla="*/ 3443 w 10000"/>
              <a:gd name="connsiteY95" fmla="*/ 186 h 10000"/>
              <a:gd name="connsiteX96" fmla="*/ 3470 w 10000"/>
              <a:gd name="connsiteY96" fmla="*/ 149 h 10000"/>
              <a:gd name="connsiteX97" fmla="*/ 3497 w 10000"/>
              <a:gd name="connsiteY97" fmla="*/ 118 h 10000"/>
              <a:gd name="connsiteX98" fmla="*/ 3529 w 10000"/>
              <a:gd name="connsiteY98" fmla="*/ 87 h 10000"/>
              <a:gd name="connsiteX99" fmla="*/ 3556 w 10000"/>
              <a:gd name="connsiteY99" fmla="*/ 68 h 10000"/>
              <a:gd name="connsiteX100" fmla="*/ 3587 w 10000"/>
              <a:gd name="connsiteY100" fmla="*/ 43 h 10000"/>
              <a:gd name="connsiteX101" fmla="*/ 3614 w 10000"/>
              <a:gd name="connsiteY101" fmla="*/ 31 h 10000"/>
              <a:gd name="connsiteX102" fmla="*/ 3641 w 10000"/>
              <a:gd name="connsiteY102" fmla="*/ 19 h 10000"/>
              <a:gd name="connsiteX103" fmla="*/ 3673 w 10000"/>
              <a:gd name="connsiteY103" fmla="*/ 6 h 10000"/>
              <a:gd name="connsiteX104" fmla="*/ 3700 w 10000"/>
              <a:gd name="connsiteY104" fmla="*/ 6 h 10000"/>
              <a:gd name="connsiteX105" fmla="*/ 3731 w 10000"/>
              <a:gd name="connsiteY105" fmla="*/ 0 h 10000"/>
              <a:gd name="connsiteX106" fmla="*/ 3758 w 10000"/>
              <a:gd name="connsiteY106" fmla="*/ 0 h 10000"/>
              <a:gd name="connsiteX107" fmla="*/ 3785 w 10000"/>
              <a:gd name="connsiteY107" fmla="*/ 6 h 10000"/>
              <a:gd name="connsiteX108" fmla="*/ 3817 w 10000"/>
              <a:gd name="connsiteY108" fmla="*/ 12 h 10000"/>
              <a:gd name="connsiteX109" fmla="*/ 3844 w 10000"/>
              <a:gd name="connsiteY109" fmla="*/ 19 h 10000"/>
              <a:gd name="connsiteX110" fmla="*/ 3876 w 10000"/>
              <a:gd name="connsiteY110" fmla="*/ 31 h 10000"/>
              <a:gd name="connsiteX111" fmla="*/ 3903 w 10000"/>
              <a:gd name="connsiteY111" fmla="*/ 43 h 10000"/>
              <a:gd name="connsiteX112" fmla="*/ 3930 w 10000"/>
              <a:gd name="connsiteY112" fmla="*/ 62 h 10000"/>
              <a:gd name="connsiteX113" fmla="*/ 3957 w 10000"/>
              <a:gd name="connsiteY113" fmla="*/ 81 h 10000"/>
              <a:gd name="connsiteX114" fmla="*/ 3988 w 10000"/>
              <a:gd name="connsiteY114" fmla="*/ 106 h 10000"/>
              <a:gd name="connsiteX115" fmla="*/ 4015 w 10000"/>
              <a:gd name="connsiteY115" fmla="*/ 130 h 10000"/>
              <a:gd name="connsiteX116" fmla="*/ 4047 w 10000"/>
              <a:gd name="connsiteY116" fmla="*/ 155 h 10000"/>
              <a:gd name="connsiteX117" fmla="*/ 4074 w 10000"/>
              <a:gd name="connsiteY117" fmla="*/ 186 h 10000"/>
              <a:gd name="connsiteX118" fmla="*/ 4101 w 10000"/>
              <a:gd name="connsiteY118" fmla="*/ 217 h 10000"/>
              <a:gd name="connsiteX119" fmla="*/ 4132 w 10000"/>
              <a:gd name="connsiteY119" fmla="*/ 255 h 10000"/>
              <a:gd name="connsiteX120" fmla="*/ 4160 w 10000"/>
              <a:gd name="connsiteY120" fmla="*/ 292 h 10000"/>
              <a:gd name="connsiteX121" fmla="*/ 4191 w 10000"/>
              <a:gd name="connsiteY121" fmla="*/ 329 h 10000"/>
              <a:gd name="connsiteX122" fmla="*/ 4218 w 10000"/>
              <a:gd name="connsiteY122" fmla="*/ 373 h 10000"/>
              <a:gd name="connsiteX123" fmla="*/ 4245 w 10000"/>
              <a:gd name="connsiteY123" fmla="*/ 422 h 10000"/>
              <a:gd name="connsiteX124" fmla="*/ 4277 w 10000"/>
              <a:gd name="connsiteY124" fmla="*/ 466 h 10000"/>
              <a:gd name="connsiteX125" fmla="*/ 4304 w 10000"/>
              <a:gd name="connsiteY125" fmla="*/ 522 h 10000"/>
              <a:gd name="connsiteX126" fmla="*/ 4335 w 10000"/>
              <a:gd name="connsiteY126" fmla="*/ 571 h 10000"/>
              <a:gd name="connsiteX127" fmla="*/ 4362 w 10000"/>
              <a:gd name="connsiteY127" fmla="*/ 634 h 10000"/>
              <a:gd name="connsiteX128" fmla="*/ 4389 w 10000"/>
              <a:gd name="connsiteY128" fmla="*/ 689 h 10000"/>
              <a:gd name="connsiteX129" fmla="*/ 4421 w 10000"/>
              <a:gd name="connsiteY129" fmla="*/ 752 h 10000"/>
              <a:gd name="connsiteX130" fmla="*/ 4448 w 10000"/>
              <a:gd name="connsiteY130" fmla="*/ 820 h 10000"/>
              <a:gd name="connsiteX131" fmla="*/ 4475 w 10000"/>
              <a:gd name="connsiteY131" fmla="*/ 888 h 10000"/>
              <a:gd name="connsiteX132" fmla="*/ 4507 w 10000"/>
              <a:gd name="connsiteY132" fmla="*/ 957 h 10000"/>
              <a:gd name="connsiteX133" fmla="*/ 4534 w 10000"/>
              <a:gd name="connsiteY133" fmla="*/ 1037 h 10000"/>
              <a:gd name="connsiteX134" fmla="*/ 4565 w 10000"/>
              <a:gd name="connsiteY134" fmla="*/ 1118 h 10000"/>
              <a:gd name="connsiteX135" fmla="*/ 4592 w 10000"/>
              <a:gd name="connsiteY135" fmla="*/ 1199 h 10000"/>
              <a:gd name="connsiteX136" fmla="*/ 4619 w 10000"/>
              <a:gd name="connsiteY136" fmla="*/ 1286 h 10000"/>
              <a:gd name="connsiteX137" fmla="*/ 4651 w 10000"/>
              <a:gd name="connsiteY137" fmla="*/ 1373 h 10000"/>
              <a:gd name="connsiteX138" fmla="*/ 4678 w 10000"/>
              <a:gd name="connsiteY138" fmla="*/ 1472 h 10000"/>
              <a:gd name="connsiteX139" fmla="*/ 4709 w 10000"/>
              <a:gd name="connsiteY139" fmla="*/ 1565 h 10000"/>
              <a:gd name="connsiteX140" fmla="*/ 4736 w 10000"/>
              <a:gd name="connsiteY140" fmla="*/ 1671 h 10000"/>
              <a:gd name="connsiteX141" fmla="*/ 4763 w 10000"/>
              <a:gd name="connsiteY141" fmla="*/ 1776 h 10000"/>
              <a:gd name="connsiteX142" fmla="*/ 4795 w 10000"/>
              <a:gd name="connsiteY142" fmla="*/ 1894 h 10000"/>
              <a:gd name="connsiteX143" fmla="*/ 4822 w 10000"/>
              <a:gd name="connsiteY143" fmla="*/ 2012 h 10000"/>
              <a:gd name="connsiteX144" fmla="*/ 4854 w 10000"/>
              <a:gd name="connsiteY144" fmla="*/ 2137 h 10000"/>
              <a:gd name="connsiteX145" fmla="*/ 4881 w 10000"/>
              <a:gd name="connsiteY145" fmla="*/ 2267 h 10000"/>
              <a:gd name="connsiteX146" fmla="*/ 4908 w 10000"/>
              <a:gd name="connsiteY146" fmla="*/ 2404 h 10000"/>
              <a:gd name="connsiteX147" fmla="*/ 4935 w 10000"/>
              <a:gd name="connsiteY147" fmla="*/ 2553 h 10000"/>
              <a:gd name="connsiteX148" fmla="*/ 4966 w 10000"/>
              <a:gd name="connsiteY148" fmla="*/ 2708 h 10000"/>
              <a:gd name="connsiteX149" fmla="*/ 4993 w 10000"/>
              <a:gd name="connsiteY149" fmla="*/ 2870 h 10000"/>
              <a:gd name="connsiteX150" fmla="*/ 5025 w 10000"/>
              <a:gd name="connsiteY150" fmla="*/ 3043 h 10000"/>
              <a:gd name="connsiteX151" fmla="*/ 5052 w 10000"/>
              <a:gd name="connsiteY151" fmla="*/ 3230 h 10000"/>
              <a:gd name="connsiteX152" fmla="*/ 5079 w 10000"/>
              <a:gd name="connsiteY152" fmla="*/ 3429 h 10000"/>
              <a:gd name="connsiteX153" fmla="*/ 5110 w 10000"/>
              <a:gd name="connsiteY153" fmla="*/ 3646 h 10000"/>
              <a:gd name="connsiteX154" fmla="*/ 5137 w 10000"/>
              <a:gd name="connsiteY154" fmla="*/ 3882 h 10000"/>
              <a:gd name="connsiteX155" fmla="*/ 5169 w 10000"/>
              <a:gd name="connsiteY155" fmla="*/ 4143 h 10000"/>
              <a:gd name="connsiteX156" fmla="*/ 5196 w 10000"/>
              <a:gd name="connsiteY156" fmla="*/ 4441 h 10000"/>
              <a:gd name="connsiteX157" fmla="*/ 5223 w 10000"/>
              <a:gd name="connsiteY157" fmla="*/ 4789 h 10000"/>
              <a:gd name="connsiteX158" fmla="*/ 5255 w 10000"/>
              <a:gd name="connsiteY158" fmla="*/ 5205 h 10000"/>
              <a:gd name="connsiteX159" fmla="*/ 5282 w 10000"/>
              <a:gd name="connsiteY159" fmla="*/ 5758 h 10000"/>
              <a:gd name="connsiteX160" fmla="*/ 5313 w 10000"/>
              <a:gd name="connsiteY160" fmla="*/ 6671 h 10000"/>
              <a:gd name="connsiteX161" fmla="*/ 5340 w 10000"/>
              <a:gd name="connsiteY161" fmla="*/ 7776 h 10000"/>
              <a:gd name="connsiteX162" fmla="*/ 5367 w 10000"/>
              <a:gd name="connsiteY162" fmla="*/ 6565 h 10000"/>
              <a:gd name="connsiteX163" fmla="*/ 5399 w 10000"/>
              <a:gd name="connsiteY163" fmla="*/ 6255 h 10000"/>
              <a:gd name="connsiteX164" fmla="*/ 5426 w 10000"/>
              <a:gd name="connsiteY164" fmla="*/ 6155 h 10000"/>
              <a:gd name="connsiteX165" fmla="*/ 5453 w 10000"/>
              <a:gd name="connsiteY165" fmla="*/ 6180 h 10000"/>
              <a:gd name="connsiteX166" fmla="*/ 5484 w 10000"/>
              <a:gd name="connsiteY166" fmla="*/ 6286 h 10000"/>
              <a:gd name="connsiteX167" fmla="*/ 5511 w 10000"/>
              <a:gd name="connsiteY167" fmla="*/ 6484 h 10000"/>
              <a:gd name="connsiteX168" fmla="*/ 5539 w 10000"/>
              <a:gd name="connsiteY168" fmla="*/ 6801 h 10000"/>
              <a:gd name="connsiteX169" fmla="*/ 5570 w 10000"/>
              <a:gd name="connsiteY169" fmla="*/ 7373 h 10000"/>
              <a:gd name="connsiteX170" fmla="*/ 5597 w 10000"/>
              <a:gd name="connsiteY170" fmla="*/ 9447 h 10000"/>
              <a:gd name="connsiteX171" fmla="*/ 5629 w 10000"/>
              <a:gd name="connsiteY171" fmla="*/ 7621 h 10000"/>
              <a:gd name="connsiteX172" fmla="*/ 5656 w 10000"/>
              <a:gd name="connsiteY172" fmla="*/ 7012 h 10000"/>
              <a:gd name="connsiteX173" fmla="*/ 5683 w 10000"/>
              <a:gd name="connsiteY173" fmla="*/ 6708 h 10000"/>
              <a:gd name="connsiteX174" fmla="*/ 5714 w 10000"/>
              <a:gd name="connsiteY174" fmla="*/ 6534 h 10000"/>
              <a:gd name="connsiteX175" fmla="*/ 5741 w 10000"/>
              <a:gd name="connsiteY175" fmla="*/ 6429 h 10000"/>
              <a:gd name="connsiteX176" fmla="*/ 5773 w 10000"/>
              <a:gd name="connsiteY176" fmla="*/ 6385 h 10000"/>
              <a:gd name="connsiteX177" fmla="*/ 5800 w 10000"/>
              <a:gd name="connsiteY177" fmla="*/ 6385 h 10000"/>
              <a:gd name="connsiteX178" fmla="*/ 5827 w 10000"/>
              <a:gd name="connsiteY178" fmla="*/ 6429 h 10000"/>
              <a:gd name="connsiteX179" fmla="*/ 5858 w 10000"/>
              <a:gd name="connsiteY179" fmla="*/ 6516 h 10000"/>
              <a:gd name="connsiteX180" fmla="*/ 5886 w 10000"/>
              <a:gd name="connsiteY180" fmla="*/ 6646 h 10000"/>
              <a:gd name="connsiteX181" fmla="*/ 5913 w 10000"/>
              <a:gd name="connsiteY181" fmla="*/ 6845 h 10000"/>
              <a:gd name="connsiteX182" fmla="*/ 5944 w 10000"/>
              <a:gd name="connsiteY182" fmla="*/ 7149 h 10000"/>
              <a:gd name="connsiteX183" fmla="*/ 5971 w 10000"/>
              <a:gd name="connsiteY183" fmla="*/ 7658 h 10000"/>
              <a:gd name="connsiteX184" fmla="*/ 6003 w 10000"/>
              <a:gd name="connsiteY184" fmla="*/ 9093 h 10000"/>
              <a:gd name="connsiteX185" fmla="*/ 6030 w 10000"/>
              <a:gd name="connsiteY185" fmla="*/ 8106 h 10000"/>
              <a:gd name="connsiteX186" fmla="*/ 6057 w 10000"/>
              <a:gd name="connsiteY186" fmla="*/ 7385 h 10000"/>
              <a:gd name="connsiteX187" fmla="*/ 6088 w 10000"/>
              <a:gd name="connsiteY187" fmla="*/ 7019 h 10000"/>
              <a:gd name="connsiteX188" fmla="*/ 6115 w 10000"/>
              <a:gd name="connsiteY188" fmla="*/ 6789 h 10000"/>
              <a:gd name="connsiteX189" fmla="*/ 6147 w 10000"/>
              <a:gd name="connsiteY189" fmla="*/ 6634 h 10000"/>
              <a:gd name="connsiteX190" fmla="*/ 6174 w 10000"/>
              <a:gd name="connsiteY190" fmla="*/ 6534 h 10000"/>
              <a:gd name="connsiteX191" fmla="*/ 6201 w 10000"/>
              <a:gd name="connsiteY191" fmla="*/ 6472 h 10000"/>
              <a:gd name="connsiteX192" fmla="*/ 6233 w 10000"/>
              <a:gd name="connsiteY192" fmla="*/ 6441 h 10000"/>
              <a:gd name="connsiteX193" fmla="*/ 6260 w 10000"/>
              <a:gd name="connsiteY193" fmla="*/ 6435 h 10000"/>
              <a:gd name="connsiteX194" fmla="*/ 6291 w 10000"/>
              <a:gd name="connsiteY194" fmla="*/ 6460 h 10000"/>
              <a:gd name="connsiteX195" fmla="*/ 6318 w 10000"/>
              <a:gd name="connsiteY195" fmla="*/ 6516 h 10000"/>
              <a:gd name="connsiteX196" fmla="*/ 6345 w 10000"/>
              <a:gd name="connsiteY196" fmla="*/ 6609 h 10000"/>
              <a:gd name="connsiteX197" fmla="*/ 6372 w 10000"/>
              <a:gd name="connsiteY197" fmla="*/ 6733 h 10000"/>
              <a:gd name="connsiteX198" fmla="*/ 6404 w 10000"/>
              <a:gd name="connsiteY198" fmla="*/ 6919 h 10000"/>
              <a:gd name="connsiteX199" fmla="*/ 6431 w 10000"/>
              <a:gd name="connsiteY199" fmla="*/ 7186 h 10000"/>
              <a:gd name="connsiteX200" fmla="*/ 6462 w 10000"/>
              <a:gd name="connsiteY200" fmla="*/ 7596 h 10000"/>
              <a:gd name="connsiteX201" fmla="*/ 6489 w 10000"/>
              <a:gd name="connsiteY201" fmla="*/ 8466 h 10000"/>
              <a:gd name="connsiteX202" fmla="*/ 6516 w 10000"/>
              <a:gd name="connsiteY202" fmla="*/ 8801 h 10000"/>
              <a:gd name="connsiteX203" fmla="*/ 6548 w 10000"/>
              <a:gd name="connsiteY203" fmla="*/ 7714 h 10000"/>
              <a:gd name="connsiteX204" fmla="*/ 6575 w 10000"/>
              <a:gd name="connsiteY204" fmla="*/ 7261 h 10000"/>
              <a:gd name="connsiteX205" fmla="*/ 6607 w 10000"/>
              <a:gd name="connsiteY205" fmla="*/ 6981 h 10000"/>
              <a:gd name="connsiteX206" fmla="*/ 6634 w 10000"/>
              <a:gd name="connsiteY206" fmla="*/ 6795 h 10000"/>
              <a:gd name="connsiteX207" fmla="*/ 6661 w 10000"/>
              <a:gd name="connsiteY207" fmla="*/ 6658 h 10000"/>
              <a:gd name="connsiteX208" fmla="*/ 6692 w 10000"/>
              <a:gd name="connsiteY208" fmla="*/ 6559 h 10000"/>
              <a:gd name="connsiteX209" fmla="*/ 6719 w 10000"/>
              <a:gd name="connsiteY209" fmla="*/ 6497 h 10000"/>
              <a:gd name="connsiteX210" fmla="*/ 6751 w 10000"/>
              <a:gd name="connsiteY210" fmla="*/ 6460 h 10000"/>
              <a:gd name="connsiteX211" fmla="*/ 6778 w 10000"/>
              <a:gd name="connsiteY211" fmla="*/ 6453 h 10000"/>
              <a:gd name="connsiteX212" fmla="*/ 6805 w 10000"/>
              <a:gd name="connsiteY212" fmla="*/ 6460 h 10000"/>
              <a:gd name="connsiteX213" fmla="*/ 6836 w 10000"/>
              <a:gd name="connsiteY213" fmla="*/ 6503 h 10000"/>
              <a:gd name="connsiteX214" fmla="*/ 6863 w 10000"/>
              <a:gd name="connsiteY214" fmla="*/ 6565 h 10000"/>
              <a:gd name="connsiteX215" fmla="*/ 6890 w 10000"/>
              <a:gd name="connsiteY215" fmla="*/ 6658 h 10000"/>
              <a:gd name="connsiteX216" fmla="*/ 6922 w 10000"/>
              <a:gd name="connsiteY216" fmla="*/ 6789 h 10000"/>
              <a:gd name="connsiteX217" fmla="*/ 6949 w 10000"/>
              <a:gd name="connsiteY217" fmla="*/ 6975 h 10000"/>
              <a:gd name="connsiteX218" fmla="*/ 6981 w 10000"/>
              <a:gd name="connsiteY218" fmla="*/ 7236 h 10000"/>
              <a:gd name="connsiteX219" fmla="*/ 7008 w 10000"/>
              <a:gd name="connsiteY219" fmla="*/ 7634 h 10000"/>
              <a:gd name="connsiteX220" fmla="*/ 7035 w 10000"/>
              <a:gd name="connsiteY220" fmla="*/ 8460 h 10000"/>
              <a:gd name="connsiteX221" fmla="*/ 7066 w 10000"/>
              <a:gd name="connsiteY221" fmla="*/ 8969 h 10000"/>
              <a:gd name="connsiteX222" fmla="*/ 7093 w 10000"/>
              <a:gd name="connsiteY222" fmla="*/ 7801 h 10000"/>
              <a:gd name="connsiteX223" fmla="*/ 7125 w 10000"/>
              <a:gd name="connsiteY223" fmla="*/ 7329 h 10000"/>
              <a:gd name="connsiteX224" fmla="*/ 7152 w 10000"/>
              <a:gd name="connsiteY224" fmla="*/ 7037 h 10000"/>
              <a:gd name="connsiteX225" fmla="*/ 7179 w 10000"/>
              <a:gd name="connsiteY225" fmla="*/ 6839 h 10000"/>
              <a:gd name="connsiteX226" fmla="*/ 7210 w 10000"/>
              <a:gd name="connsiteY226" fmla="*/ 6696 h 10000"/>
              <a:gd name="connsiteX227" fmla="*/ 7237 w 10000"/>
              <a:gd name="connsiteY227" fmla="*/ 6590 h 10000"/>
              <a:gd name="connsiteX228" fmla="*/ 7269 w 10000"/>
              <a:gd name="connsiteY228" fmla="*/ 6516 h 10000"/>
              <a:gd name="connsiteX229" fmla="*/ 7296 w 10000"/>
              <a:gd name="connsiteY229" fmla="*/ 6472 h 10000"/>
              <a:gd name="connsiteX230" fmla="*/ 7323 w 10000"/>
              <a:gd name="connsiteY230" fmla="*/ 6447 h 10000"/>
              <a:gd name="connsiteX231" fmla="*/ 7350 w 10000"/>
              <a:gd name="connsiteY231" fmla="*/ 6447 h 10000"/>
              <a:gd name="connsiteX232" fmla="*/ 7382 w 10000"/>
              <a:gd name="connsiteY232" fmla="*/ 6466 h 10000"/>
              <a:gd name="connsiteX233" fmla="*/ 7409 w 10000"/>
              <a:gd name="connsiteY233" fmla="*/ 6509 h 10000"/>
              <a:gd name="connsiteX234" fmla="*/ 7440 w 10000"/>
              <a:gd name="connsiteY234" fmla="*/ 6578 h 10000"/>
              <a:gd name="connsiteX235" fmla="*/ 7467 w 10000"/>
              <a:gd name="connsiteY235" fmla="*/ 6677 h 10000"/>
              <a:gd name="connsiteX236" fmla="*/ 7494 w 10000"/>
              <a:gd name="connsiteY236" fmla="*/ 6814 h 10000"/>
              <a:gd name="connsiteX237" fmla="*/ 7526 w 10000"/>
              <a:gd name="connsiteY237" fmla="*/ 7006 h 10000"/>
              <a:gd name="connsiteX238" fmla="*/ 7553 w 10000"/>
              <a:gd name="connsiteY238" fmla="*/ 7273 h 10000"/>
              <a:gd name="connsiteX239" fmla="*/ 7584 w 10000"/>
              <a:gd name="connsiteY239" fmla="*/ 7696 h 10000"/>
              <a:gd name="connsiteX240" fmla="*/ 7612 w 10000"/>
              <a:gd name="connsiteY240" fmla="*/ 8584 h 10000"/>
              <a:gd name="connsiteX241" fmla="*/ 7639 w 10000"/>
              <a:gd name="connsiteY241" fmla="*/ 8814 h 10000"/>
              <a:gd name="connsiteX242" fmla="*/ 7670 w 10000"/>
              <a:gd name="connsiteY242" fmla="*/ 7770 h 10000"/>
              <a:gd name="connsiteX243" fmla="*/ 7697 w 10000"/>
              <a:gd name="connsiteY243" fmla="*/ 7317 h 10000"/>
              <a:gd name="connsiteX244" fmla="*/ 7729 w 10000"/>
              <a:gd name="connsiteY244" fmla="*/ 7031 h 10000"/>
              <a:gd name="connsiteX245" fmla="*/ 7756 w 10000"/>
              <a:gd name="connsiteY245" fmla="*/ 6839 h 10000"/>
              <a:gd name="connsiteX246" fmla="*/ 7783 w 10000"/>
              <a:gd name="connsiteY246" fmla="*/ 6696 h 10000"/>
              <a:gd name="connsiteX247" fmla="*/ 7810 w 10000"/>
              <a:gd name="connsiteY247" fmla="*/ 6590 h 10000"/>
              <a:gd name="connsiteX248" fmla="*/ 7841 w 10000"/>
              <a:gd name="connsiteY248" fmla="*/ 6522 h 10000"/>
              <a:gd name="connsiteX249" fmla="*/ 7868 w 10000"/>
              <a:gd name="connsiteY249" fmla="*/ 6472 h 10000"/>
              <a:gd name="connsiteX250" fmla="*/ 7900 w 10000"/>
              <a:gd name="connsiteY250" fmla="*/ 6447 h 10000"/>
              <a:gd name="connsiteX251" fmla="*/ 7927 w 10000"/>
              <a:gd name="connsiteY251" fmla="*/ 6447 h 10000"/>
              <a:gd name="connsiteX252" fmla="*/ 7954 w 10000"/>
              <a:gd name="connsiteY252" fmla="*/ 6466 h 10000"/>
              <a:gd name="connsiteX253" fmla="*/ 7986 w 10000"/>
              <a:gd name="connsiteY253" fmla="*/ 6509 h 10000"/>
              <a:gd name="connsiteX254" fmla="*/ 8013 w 10000"/>
              <a:gd name="connsiteY254" fmla="*/ 6578 h 10000"/>
              <a:gd name="connsiteX255" fmla="*/ 8044 w 10000"/>
              <a:gd name="connsiteY255" fmla="*/ 6683 h 10000"/>
              <a:gd name="connsiteX256" fmla="*/ 8071 w 10000"/>
              <a:gd name="connsiteY256" fmla="*/ 6820 h 10000"/>
              <a:gd name="connsiteX257" fmla="*/ 8098 w 10000"/>
              <a:gd name="connsiteY257" fmla="*/ 7006 h 10000"/>
              <a:gd name="connsiteX258" fmla="*/ 8130 w 10000"/>
              <a:gd name="connsiteY258" fmla="*/ 7280 h 10000"/>
              <a:gd name="connsiteX259" fmla="*/ 8157 w 10000"/>
              <a:gd name="connsiteY259" fmla="*/ 7714 h 10000"/>
              <a:gd name="connsiteX260" fmla="*/ 8188 w 10000"/>
              <a:gd name="connsiteY260" fmla="*/ 8671 h 10000"/>
              <a:gd name="connsiteX261" fmla="*/ 8215 w 10000"/>
              <a:gd name="connsiteY261" fmla="*/ 8696 h 10000"/>
              <a:gd name="connsiteX262" fmla="*/ 8242 w 10000"/>
              <a:gd name="connsiteY262" fmla="*/ 7720 h 10000"/>
              <a:gd name="connsiteX263" fmla="*/ 8274 w 10000"/>
              <a:gd name="connsiteY263" fmla="*/ 7286 h 10000"/>
              <a:gd name="connsiteX264" fmla="*/ 8301 w 10000"/>
              <a:gd name="connsiteY264" fmla="*/ 7006 h 10000"/>
              <a:gd name="connsiteX265" fmla="*/ 8328 w 10000"/>
              <a:gd name="connsiteY265" fmla="*/ 6820 h 10000"/>
              <a:gd name="connsiteX266" fmla="*/ 8360 w 10000"/>
              <a:gd name="connsiteY266" fmla="*/ 6683 h 10000"/>
              <a:gd name="connsiteX267" fmla="*/ 8387 w 10000"/>
              <a:gd name="connsiteY267" fmla="*/ 6584 h 10000"/>
              <a:gd name="connsiteX268" fmla="*/ 8418 w 10000"/>
              <a:gd name="connsiteY268" fmla="*/ 6516 h 10000"/>
              <a:gd name="connsiteX269" fmla="*/ 8445 w 10000"/>
              <a:gd name="connsiteY269" fmla="*/ 6472 h 10000"/>
              <a:gd name="connsiteX270" fmla="*/ 8472 w 10000"/>
              <a:gd name="connsiteY270" fmla="*/ 6453 h 10000"/>
              <a:gd name="connsiteX271" fmla="*/ 8504 w 10000"/>
              <a:gd name="connsiteY271" fmla="*/ 6460 h 10000"/>
              <a:gd name="connsiteX272" fmla="*/ 8531 w 10000"/>
              <a:gd name="connsiteY272" fmla="*/ 6491 h 10000"/>
              <a:gd name="connsiteX273" fmla="*/ 8562 w 10000"/>
              <a:gd name="connsiteY273" fmla="*/ 6553 h 10000"/>
              <a:gd name="connsiteX274" fmla="*/ 8589 w 10000"/>
              <a:gd name="connsiteY274" fmla="*/ 6640 h 10000"/>
              <a:gd name="connsiteX275" fmla="*/ 8616 w 10000"/>
              <a:gd name="connsiteY275" fmla="*/ 6770 h 10000"/>
              <a:gd name="connsiteX276" fmla="*/ 8648 w 10000"/>
              <a:gd name="connsiteY276" fmla="*/ 6944 h 10000"/>
              <a:gd name="connsiteX277" fmla="*/ 8675 w 10000"/>
              <a:gd name="connsiteY277" fmla="*/ 7205 h 10000"/>
              <a:gd name="connsiteX278" fmla="*/ 8707 w 10000"/>
              <a:gd name="connsiteY278" fmla="*/ 7615 h 10000"/>
              <a:gd name="connsiteX279" fmla="*/ 8734 w 10000"/>
              <a:gd name="connsiteY279" fmla="*/ 8460 h 10000"/>
              <a:gd name="connsiteX280" fmla="*/ 8761 w 10000"/>
              <a:gd name="connsiteY280" fmla="*/ 8839 h 10000"/>
              <a:gd name="connsiteX281" fmla="*/ 8788 w 10000"/>
              <a:gd name="connsiteY281" fmla="*/ 7733 h 10000"/>
              <a:gd name="connsiteX282" fmla="*/ 8819 w 10000"/>
              <a:gd name="connsiteY282" fmla="*/ 7267 h 10000"/>
              <a:gd name="connsiteX283" fmla="*/ 8851 w 10000"/>
              <a:gd name="connsiteY283" fmla="*/ 6981 h 10000"/>
              <a:gd name="connsiteX284" fmla="*/ 8878 w 10000"/>
              <a:gd name="connsiteY284" fmla="*/ 6783 h 10000"/>
              <a:gd name="connsiteX285" fmla="*/ 8905 w 10000"/>
              <a:gd name="connsiteY285" fmla="*/ 6646 h 10000"/>
              <a:gd name="connsiteX286" fmla="*/ 8932 w 10000"/>
              <a:gd name="connsiteY286" fmla="*/ 6547 h 10000"/>
              <a:gd name="connsiteX287" fmla="*/ 8963 w 10000"/>
              <a:gd name="connsiteY287" fmla="*/ 6484 h 10000"/>
              <a:gd name="connsiteX288" fmla="*/ 8991 w 10000"/>
              <a:gd name="connsiteY288" fmla="*/ 6453 h 10000"/>
              <a:gd name="connsiteX289" fmla="*/ 9022 w 10000"/>
              <a:gd name="connsiteY289" fmla="*/ 6447 h 10000"/>
              <a:gd name="connsiteX290" fmla="*/ 9049 w 10000"/>
              <a:gd name="connsiteY290" fmla="*/ 6472 h 10000"/>
              <a:gd name="connsiteX291" fmla="*/ 9076 w 10000"/>
              <a:gd name="connsiteY291" fmla="*/ 6528 h 10000"/>
              <a:gd name="connsiteX292" fmla="*/ 9108 w 10000"/>
              <a:gd name="connsiteY292" fmla="*/ 6621 h 10000"/>
              <a:gd name="connsiteX293" fmla="*/ 9135 w 10000"/>
              <a:gd name="connsiteY293" fmla="*/ 6758 h 10000"/>
              <a:gd name="connsiteX294" fmla="*/ 9166 w 10000"/>
              <a:gd name="connsiteY294" fmla="*/ 6957 h 10000"/>
              <a:gd name="connsiteX295" fmla="*/ 9193 w 10000"/>
              <a:gd name="connsiteY295" fmla="*/ 7267 h 10000"/>
              <a:gd name="connsiteX296" fmla="*/ 9220 w 10000"/>
              <a:gd name="connsiteY296" fmla="*/ 7814 h 10000"/>
              <a:gd name="connsiteX297" fmla="*/ 9252 w 10000"/>
              <a:gd name="connsiteY297" fmla="*/ 9863 h 10000"/>
              <a:gd name="connsiteX298" fmla="*/ 9279 w 10000"/>
              <a:gd name="connsiteY298" fmla="*/ 7988 h 10000"/>
              <a:gd name="connsiteX299" fmla="*/ 9306 w 10000"/>
              <a:gd name="connsiteY299" fmla="*/ 7335 h 10000"/>
              <a:gd name="connsiteX300" fmla="*/ 9338 w 10000"/>
              <a:gd name="connsiteY300" fmla="*/ 6988 h 10000"/>
              <a:gd name="connsiteX301" fmla="*/ 9365 w 10000"/>
              <a:gd name="connsiteY301" fmla="*/ 6758 h 10000"/>
              <a:gd name="connsiteX302" fmla="*/ 9396 w 10000"/>
              <a:gd name="connsiteY302" fmla="*/ 6602 h 10000"/>
              <a:gd name="connsiteX303" fmla="*/ 9423 w 10000"/>
              <a:gd name="connsiteY303" fmla="*/ 6503 h 10000"/>
              <a:gd name="connsiteX304" fmla="*/ 9450 w 10000"/>
              <a:gd name="connsiteY304" fmla="*/ 6447 h 10000"/>
              <a:gd name="connsiteX305" fmla="*/ 9482 w 10000"/>
              <a:gd name="connsiteY305" fmla="*/ 6435 h 10000"/>
              <a:gd name="connsiteX306" fmla="*/ 9509 w 10000"/>
              <a:gd name="connsiteY306" fmla="*/ 6460 h 10000"/>
              <a:gd name="connsiteX307" fmla="*/ 9540 w 10000"/>
              <a:gd name="connsiteY307" fmla="*/ 6534 h 10000"/>
              <a:gd name="connsiteX308" fmla="*/ 9567 w 10000"/>
              <a:gd name="connsiteY308" fmla="*/ 6665 h 10000"/>
              <a:gd name="connsiteX309" fmla="*/ 9594 w 10000"/>
              <a:gd name="connsiteY309" fmla="*/ 6882 h 10000"/>
              <a:gd name="connsiteX310" fmla="*/ 9626 w 10000"/>
              <a:gd name="connsiteY310" fmla="*/ 7242 h 10000"/>
              <a:gd name="connsiteX311" fmla="*/ 9653 w 10000"/>
              <a:gd name="connsiteY311" fmla="*/ 7981 h 10000"/>
              <a:gd name="connsiteX312" fmla="*/ 9680 w 10000"/>
              <a:gd name="connsiteY312" fmla="*/ 8820 h 10000"/>
              <a:gd name="connsiteX313" fmla="*/ 9712 w 10000"/>
              <a:gd name="connsiteY313" fmla="*/ 7484 h 10000"/>
              <a:gd name="connsiteX314" fmla="*/ 9739 w 10000"/>
              <a:gd name="connsiteY314" fmla="*/ 7012 h 10000"/>
              <a:gd name="connsiteX315" fmla="*/ 9766 w 10000"/>
              <a:gd name="connsiteY315" fmla="*/ 6758 h 10000"/>
              <a:gd name="connsiteX316" fmla="*/ 9797 w 10000"/>
              <a:gd name="connsiteY316" fmla="*/ 6615 h 10000"/>
              <a:gd name="connsiteX317" fmla="*/ 9824 w 10000"/>
              <a:gd name="connsiteY317" fmla="*/ 6559 h 10000"/>
              <a:gd name="connsiteX318" fmla="*/ 9856 w 10000"/>
              <a:gd name="connsiteY318" fmla="*/ 6590 h 10000"/>
              <a:gd name="connsiteX319" fmla="*/ 9883 w 10000"/>
              <a:gd name="connsiteY319" fmla="*/ 6708 h 10000"/>
              <a:gd name="connsiteX320" fmla="*/ 9910 w 10000"/>
              <a:gd name="connsiteY320" fmla="*/ 6950 h 10000"/>
              <a:gd name="connsiteX321" fmla="*/ 9941 w 10000"/>
              <a:gd name="connsiteY321" fmla="*/ 7404 h 10000"/>
              <a:gd name="connsiteX322" fmla="*/ 9968 w 10000"/>
              <a:gd name="connsiteY322" fmla="*/ 8516 h 10000"/>
              <a:gd name="connsiteX323" fmla="*/ 10000 w 10000"/>
              <a:gd name="connsiteY32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43 w 10000"/>
              <a:gd name="connsiteY94" fmla="*/ 186 h 10000"/>
              <a:gd name="connsiteX95" fmla="*/ 3470 w 10000"/>
              <a:gd name="connsiteY95" fmla="*/ 149 h 10000"/>
              <a:gd name="connsiteX96" fmla="*/ 3497 w 10000"/>
              <a:gd name="connsiteY96" fmla="*/ 118 h 10000"/>
              <a:gd name="connsiteX97" fmla="*/ 3529 w 10000"/>
              <a:gd name="connsiteY97" fmla="*/ 87 h 10000"/>
              <a:gd name="connsiteX98" fmla="*/ 3556 w 10000"/>
              <a:gd name="connsiteY98" fmla="*/ 68 h 10000"/>
              <a:gd name="connsiteX99" fmla="*/ 3587 w 10000"/>
              <a:gd name="connsiteY99" fmla="*/ 43 h 10000"/>
              <a:gd name="connsiteX100" fmla="*/ 3614 w 10000"/>
              <a:gd name="connsiteY100" fmla="*/ 31 h 10000"/>
              <a:gd name="connsiteX101" fmla="*/ 3641 w 10000"/>
              <a:gd name="connsiteY101" fmla="*/ 19 h 10000"/>
              <a:gd name="connsiteX102" fmla="*/ 3673 w 10000"/>
              <a:gd name="connsiteY102" fmla="*/ 6 h 10000"/>
              <a:gd name="connsiteX103" fmla="*/ 3700 w 10000"/>
              <a:gd name="connsiteY103" fmla="*/ 6 h 10000"/>
              <a:gd name="connsiteX104" fmla="*/ 3731 w 10000"/>
              <a:gd name="connsiteY104" fmla="*/ 0 h 10000"/>
              <a:gd name="connsiteX105" fmla="*/ 3758 w 10000"/>
              <a:gd name="connsiteY105" fmla="*/ 0 h 10000"/>
              <a:gd name="connsiteX106" fmla="*/ 3785 w 10000"/>
              <a:gd name="connsiteY106" fmla="*/ 6 h 10000"/>
              <a:gd name="connsiteX107" fmla="*/ 3817 w 10000"/>
              <a:gd name="connsiteY107" fmla="*/ 12 h 10000"/>
              <a:gd name="connsiteX108" fmla="*/ 3844 w 10000"/>
              <a:gd name="connsiteY108" fmla="*/ 19 h 10000"/>
              <a:gd name="connsiteX109" fmla="*/ 3876 w 10000"/>
              <a:gd name="connsiteY109" fmla="*/ 31 h 10000"/>
              <a:gd name="connsiteX110" fmla="*/ 3903 w 10000"/>
              <a:gd name="connsiteY110" fmla="*/ 43 h 10000"/>
              <a:gd name="connsiteX111" fmla="*/ 3930 w 10000"/>
              <a:gd name="connsiteY111" fmla="*/ 62 h 10000"/>
              <a:gd name="connsiteX112" fmla="*/ 3957 w 10000"/>
              <a:gd name="connsiteY112" fmla="*/ 81 h 10000"/>
              <a:gd name="connsiteX113" fmla="*/ 3988 w 10000"/>
              <a:gd name="connsiteY113" fmla="*/ 106 h 10000"/>
              <a:gd name="connsiteX114" fmla="*/ 4015 w 10000"/>
              <a:gd name="connsiteY114" fmla="*/ 130 h 10000"/>
              <a:gd name="connsiteX115" fmla="*/ 4047 w 10000"/>
              <a:gd name="connsiteY115" fmla="*/ 155 h 10000"/>
              <a:gd name="connsiteX116" fmla="*/ 4074 w 10000"/>
              <a:gd name="connsiteY116" fmla="*/ 186 h 10000"/>
              <a:gd name="connsiteX117" fmla="*/ 4101 w 10000"/>
              <a:gd name="connsiteY117" fmla="*/ 217 h 10000"/>
              <a:gd name="connsiteX118" fmla="*/ 4132 w 10000"/>
              <a:gd name="connsiteY118" fmla="*/ 255 h 10000"/>
              <a:gd name="connsiteX119" fmla="*/ 4160 w 10000"/>
              <a:gd name="connsiteY119" fmla="*/ 292 h 10000"/>
              <a:gd name="connsiteX120" fmla="*/ 4191 w 10000"/>
              <a:gd name="connsiteY120" fmla="*/ 329 h 10000"/>
              <a:gd name="connsiteX121" fmla="*/ 4218 w 10000"/>
              <a:gd name="connsiteY121" fmla="*/ 373 h 10000"/>
              <a:gd name="connsiteX122" fmla="*/ 4245 w 10000"/>
              <a:gd name="connsiteY122" fmla="*/ 422 h 10000"/>
              <a:gd name="connsiteX123" fmla="*/ 4277 w 10000"/>
              <a:gd name="connsiteY123" fmla="*/ 466 h 10000"/>
              <a:gd name="connsiteX124" fmla="*/ 4304 w 10000"/>
              <a:gd name="connsiteY124" fmla="*/ 522 h 10000"/>
              <a:gd name="connsiteX125" fmla="*/ 4335 w 10000"/>
              <a:gd name="connsiteY125" fmla="*/ 571 h 10000"/>
              <a:gd name="connsiteX126" fmla="*/ 4362 w 10000"/>
              <a:gd name="connsiteY126" fmla="*/ 634 h 10000"/>
              <a:gd name="connsiteX127" fmla="*/ 4389 w 10000"/>
              <a:gd name="connsiteY127" fmla="*/ 689 h 10000"/>
              <a:gd name="connsiteX128" fmla="*/ 4421 w 10000"/>
              <a:gd name="connsiteY128" fmla="*/ 752 h 10000"/>
              <a:gd name="connsiteX129" fmla="*/ 4448 w 10000"/>
              <a:gd name="connsiteY129" fmla="*/ 820 h 10000"/>
              <a:gd name="connsiteX130" fmla="*/ 4475 w 10000"/>
              <a:gd name="connsiteY130" fmla="*/ 888 h 10000"/>
              <a:gd name="connsiteX131" fmla="*/ 4507 w 10000"/>
              <a:gd name="connsiteY131" fmla="*/ 957 h 10000"/>
              <a:gd name="connsiteX132" fmla="*/ 4534 w 10000"/>
              <a:gd name="connsiteY132" fmla="*/ 1037 h 10000"/>
              <a:gd name="connsiteX133" fmla="*/ 4565 w 10000"/>
              <a:gd name="connsiteY133" fmla="*/ 1118 h 10000"/>
              <a:gd name="connsiteX134" fmla="*/ 4592 w 10000"/>
              <a:gd name="connsiteY134" fmla="*/ 1199 h 10000"/>
              <a:gd name="connsiteX135" fmla="*/ 4619 w 10000"/>
              <a:gd name="connsiteY135" fmla="*/ 1286 h 10000"/>
              <a:gd name="connsiteX136" fmla="*/ 4651 w 10000"/>
              <a:gd name="connsiteY136" fmla="*/ 1373 h 10000"/>
              <a:gd name="connsiteX137" fmla="*/ 4678 w 10000"/>
              <a:gd name="connsiteY137" fmla="*/ 1472 h 10000"/>
              <a:gd name="connsiteX138" fmla="*/ 4709 w 10000"/>
              <a:gd name="connsiteY138" fmla="*/ 1565 h 10000"/>
              <a:gd name="connsiteX139" fmla="*/ 4736 w 10000"/>
              <a:gd name="connsiteY139" fmla="*/ 1671 h 10000"/>
              <a:gd name="connsiteX140" fmla="*/ 4763 w 10000"/>
              <a:gd name="connsiteY140" fmla="*/ 1776 h 10000"/>
              <a:gd name="connsiteX141" fmla="*/ 4795 w 10000"/>
              <a:gd name="connsiteY141" fmla="*/ 1894 h 10000"/>
              <a:gd name="connsiteX142" fmla="*/ 4822 w 10000"/>
              <a:gd name="connsiteY142" fmla="*/ 2012 h 10000"/>
              <a:gd name="connsiteX143" fmla="*/ 4854 w 10000"/>
              <a:gd name="connsiteY143" fmla="*/ 2137 h 10000"/>
              <a:gd name="connsiteX144" fmla="*/ 4881 w 10000"/>
              <a:gd name="connsiteY144" fmla="*/ 2267 h 10000"/>
              <a:gd name="connsiteX145" fmla="*/ 4908 w 10000"/>
              <a:gd name="connsiteY145" fmla="*/ 2404 h 10000"/>
              <a:gd name="connsiteX146" fmla="*/ 4935 w 10000"/>
              <a:gd name="connsiteY146" fmla="*/ 2553 h 10000"/>
              <a:gd name="connsiteX147" fmla="*/ 4966 w 10000"/>
              <a:gd name="connsiteY147" fmla="*/ 2708 h 10000"/>
              <a:gd name="connsiteX148" fmla="*/ 4993 w 10000"/>
              <a:gd name="connsiteY148" fmla="*/ 2870 h 10000"/>
              <a:gd name="connsiteX149" fmla="*/ 5025 w 10000"/>
              <a:gd name="connsiteY149" fmla="*/ 3043 h 10000"/>
              <a:gd name="connsiteX150" fmla="*/ 5052 w 10000"/>
              <a:gd name="connsiteY150" fmla="*/ 3230 h 10000"/>
              <a:gd name="connsiteX151" fmla="*/ 5079 w 10000"/>
              <a:gd name="connsiteY151" fmla="*/ 3429 h 10000"/>
              <a:gd name="connsiteX152" fmla="*/ 5110 w 10000"/>
              <a:gd name="connsiteY152" fmla="*/ 3646 h 10000"/>
              <a:gd name="connsiteX153" fmla="*/ 5137 w 10000"/>
              <a:gd name="connsiteY153" fmla="*/ 3882 h 10000"/>
              <a:gd name="connsiteX154" fmla="*/ 5169 w 10000"/>
              <a:gd name="connsiteY154" fmla="*/ 4143 h 10000"/>
              <a:gd name="connsiteX155" fmla="*/ 5196 w 10000"/>
              <a:gd name="connsiteY155" fmla="*/ 4441 h 10000"/>
              <a:gd name="connsiteX156" fmla="*/ 5223 w 10000"/>
              <a:gd name="connsiteY156" fmla="*/ 4789 h 10000"/>
              <a:gd name="connsiteX157" fmla="*/ 5255 w 10000"/>
              <a:gd name="connsiteY157" fmla="*/ 5205 h 10000"/>
              <a:gd name="connsiteX158" fmla="*/ 5282 w 10000"/>
              <a:gd name="connsiteY158" fmla="*/ 5758 h 10000"/>
              <a:gd name="connsiteX159" fmla="*/ 5313 w 10000"/>
              <a:gd name="connsiteY159" fmla="*/ 6671 h 10000"/>
              <a:gd name="connsiteX160" fmla="*/ 5340 w 10000"/>
              <a:gd name="connsiteY160" fmla="*/ 7776 h 10000"/>
              <a:gd name="connsiteX161" fmla="*/ 5367 w 10000"/>
              <a:gd name="connsiteY161" fmla="*/ 6565 h 10000"/>
              <a:gd name="connsiteX162" fmla="*/ 5399 w 10000"/>
              <a:gd name="connsiteY162" fmla="*/ 6255 h 10000"/>
              <a:gd name="connsiteX163" fmla="*/ 5426 w 10000"/>
              <a:gd name="connsiteY163" fmla="*/ 6155 h 10000"/>
              <a:gd name="connsiteX164" fmla="*/ 5453 w 10000"/>
              <a:gd name="connsiteY164" fmla="*/ 6180 h 10000"/>
              <a:gd name="connsiteX165" fmla="*/ 5484 w 10000"/>
              <a:gd name="connsiteY165" fmla="*/ 6286 h 10000"/>
              <a:gd name="connsiteX166" fmla="*/ 5511 w 10000"/>
              <a:gd name="connsiteY166" fmla="*/ 6484 h 10000"/>
              <a:gd name="connsiteX167" fmla="*/ 5539 w 10000"/>
              <a:gd name="connsiteY167" fmla="*/ 6801 h 10000"/>
              <a:gd name="connsiteX168" fmla="*/ 5570 w 10000"/>
              <a:gd name="connsiteY168" fmla="*/ 7373 h 10000"/>
              <a:gd name="connsiteX169" fmla="*/ 5597 w 10000"/>
              <a:gd name="connsiteY169" fmla="*/ 9447 h 10000"/>
              <a:gd name="connsiteX170" fmla="*/ 5629 w 10000"/>
              <a:gd name="connsiteY170" fmla="*/ 7621 h 10000"/>
              <a:gd name="connsiteX171" fmla="*/ 5656 w 10000"/>
              <a:gd name="connsiteY171" fmla="*/ 7012 h 10000"/>
              <a:gd name="connsiteX172" fmla="*/ 5683 w 10000"/>
              <a:gd name="connsiteY172" fmla="*/ 6708 h 10000"/>
              <a:gd name="connsiteX173" fmla="*/ 5714 w 10000"/>
              <a:gd name="connsiteY173" fmla="*/ 6534 h 10000"/>
              <a:gd name="connsiteX174" fmla="*/ 5741 w 10000"/>
              <a:gd name="connsiteY174" fmla="*/ 6429 h 10000"/>
              <a:gd name="connsiteX175" fmla="*/ 5773 w 10000"/>
              <a:gd name="connsiteY175" fmla="*/ 6385 h 10000"/>
              <a:gd name="connsiteX176" fmla="*/ 5800 w 10000"/>
              <a:gd name="connsiteY176" fmla="*/ 6385 h 10000"/>
              <a:gd name="connsiteX177" fmla="*/ 5827 w 10000"/>
              <a:gd name="connsiteY177" fmla="*/ 6429 h 10000"/>
              <a:gd name="connsiteX178" fmla="*/ 5858 w 10000"/>
              <a:gd name="connsiteY178" fmla="*/ 6516 h 10000"/>
              <a:gd name="connsiteX179" fmla="*/ 5886 w 10000"/>
              <a:gd name="connsiteY179" fmla="*/ 6646 h 10000"/>
              <a:gd name="connsiteX180" fmla="*/ 5913 w 10000"/>
              <a:gd name="connsiteY180" fmla="*/ 6845 h 10000"/>
              <a:gd name="connsiteX181" fmla="*/ 5944 w 10000"/>
              <a:gd name="connsiteY181" fmla="*/ 7149 h 10000"/>
              <a:gd name="connsiteX182" fmla="*/ 5971 w 10000"/>
              <a:gd name="connsiteY182" fmla="*/ 7658 h 10000"/>
              <a:gd name="connsiteX183" fmla="*/ 6003 w 10000"/>
              <a:gd name="connsiteY183" fmla="*/ 9093 h 10000"/>
              <a:gd name="connsiteX184" fmla="*/ 6030 w 10000"/>
              <a:gd name="connsiteY184" fmla="*/ 8106 h 10000"/>
              <a:gd name="connsiteX185" fmla="*/ 6057 w 10000"/>
              <a:gd name="connsiteY185" fmla="*/ 7385 h 10000"/>
              <a:gd name="connsiteX186" fmla="*/ 6088 w 10000"/>
              <a:gd name="connsiteY186" fmla="*/ 7019 h 10000"/>
              <a:gd name="connsiteX187" fmla="*/ 6115 w 10000"/>
              <a:gd name="connsiteY187" fmla="*/ 6789 h 10000"/>
              <a:gd name="connsiteX188" fmla="*/ 6147 w 10000"/>
              <a:gd name="connsiteY188" fmla="*/ 6634 h 10000"/>
              <a:gd name="connsiteX189" fmla="*/ 6174 w 10000"/>
              <a:gd name="connsiteY189" fmla="*/ 6534 h 10000"/>
              <a:gd name="connsiteX190" fmla="*/ 6201 w 10000"/>
              <a:gd name="connsiteY190" fmla="*/ 6472 h 10000"/>
              <a:gd name="connsiteX191" fmla="*/ 6233 w 10000"/>
              <a:gd name="connsiteY191" fmla="*/ 6441 h 10000"/>
              <a:gd name="connsiteX192" fmla="*/ 6260 w 10000"/>
              <a:gd name="connsiteY192" fmla="*/ 6435 h 10000"/>
              <a:gd name="connsiteX193" fmla="*/ 6291 w 10000"/>
              <a:gd name="connsiteY193" fmla="*/ 6460 h 10000"/>
              <a:gd name="connsiteX194" fmla="*/ 6318 w 10000"/>
              <a:gd name="connsiteY194" fmla="*/ 6516 h 10000"/>
              <a:gd name="connsiteX195" fmla="*/ 6345 w 10000"/>
              <a:gd name="connsiteY195" fmla="*/ 6609 h 10000"/>
              <a:gd name="connsiteX196" fmla="*/ 6372 w 10000"/>
              <a:gd name="connsiteY196" fmla="*/ 6733 h 10000"/>
              <a:gd name="connsiteX197" fmla="*/ 6404 w 10000"/>
              <a:gd name="connsiteY197" fmla="*/ 6919 h 10000"/>
              <a:gd name="connsiteX198" fmla="*/ 6431 w 10000"/>
              <a:gd name="connsiteY198" fmla="*/ 7186 h 10000"/>
              <a:gd name="connsiteX199" fmla="*/ 6462 w 10000"/>
              <a:gd name="connsiteY199" fmla="*/ 7596 h 10000"/>
              <a:gd name="connsiteX200" fmla="*/ 6489 w 10000"/>
              <a:gd name="connsiteY200" fmla="*/ 8466 h 10000"/>
              <a:gd name="connsiteX201" fmla="*/ 6516 w 10000"/>
              <a:gd name="connsiteY201" fmla="*/ 8801 h 10000"/>
              <a:gd name="connsiteX202" fmla="*/ 6548 w 10000"/>
              <a:gd name="connsiteY202" fmla="*/ 7714 h 10000"/>
              <a:gd name="connsiteX203" fmla="*/ 6575 w 10000"/>
              <a:gd name="connsiteY203" fmla="*/ 7261 h 10000"/>
              <a:gd name="connsiteX204" fmla="*/ 6607 w 10000"/>
              <a:gd name="connsiteY204" fmla="*/ 6981 h 10000"/>
              <a:gd name="connsiteX205" fmla="*/ 6634 w 10000"/>
              <a:gd name="connsiteY205" fmla="*/ 6795 h 10000"/>
              <a:gd name="connsiteX206" fmla="*/ 6661 w 10000"/>
              <a:gd name="connsiteY206" fmla="*/ 6658 h 10000"/>
              <a:gd name="connsiteX207" fmla="*/ 6692 w 10000"/>
              <a:gd name="connsiteY207" fmla="*/ 6559 h 10000"/>
              <a:gd name="connsiteX208" fmla="*/ 6719 w 10000"/>
              <a:gd name="connsiteY208" fmla="*/ 6497 h 10000"/>
              <a:gd name="connsiteX209" fmla="*/ 6751 w 10000"/>
              <a:gd name="connsiteY209" fmla="*/ 6460 h 10000"/>
              <a:gd name="connsiteX210" fmla="*/ 6778 w 10000"/>
              <a:gd name="connsiteY210" fmla="*/ 6453 h 10000"/>
              <a:gd name="connsiteX211" fmla="*/ 6805 w 10000"/>
              <a:gd name="connsiteY211" fmla="*/ 6460 h 10000"/>
              <a:gd name="connsiteX212" fmla="*/ 6836 w 10000"/>
              <a:gd name="connsiteY212" fmla="*/ 6503 h 10000"/>
              <a:gd name="connsiteX213" fmla="*/ 6863 w 10000"/>
              <a:gd name="connsiteY213" fmla="*/ 6565 h 10000"/>
              <a:gd name="connsiteX214" fmla="*/ 6890 w 10000"/>
              <a:gd name="connsiteY214" fmla="*/ 6658 h 10000"/>
              <a:gd name="connsiteX215" fmla="*/ 6922 w 10000"/>
              <a:gd name="connsiteY215" fmla="*/ 6789 h 10000"/>
              <a:gd name="connsiteX216" fmla="*/ 6949 w 10000"/>
              <a:gd name="connsiteY216" fmla="*/ 6975 h 10000"/>
              <a:gd name="connsiteX217" fmla="*/ 6981 w 10000"/>
              <a:gd name="connsiteY217" fmla="*/ 7236 h 10000"/>
              <a:gd name="connsiteX218" fmla="*/ 7008 w 10000"/>
              <a:gd name="connsiteY218" fmla="*/ 7634 h 10000"/>
              <a:gd name="connsiteX219" fmla="*/ 7035 w 10000"/>
              <a:gd name="connsiteY219" fmla="*/ 8460 h 10000"/>
              <a:gd name="connsiteX220" fmla="*/ 7066 w 10000"/>
              <a:gd name="connsiteY220" fmla="*/ 8969 h 10000"/>
              <a:gd name="connsiteX221" fmla="*/ 7093 w 10000"/>
              <a:gd name="connsiteY221" fmla="*/ 7801 h 10000"/>
              <a:gd name="connsiteX222" fmla="*/ 7125 w 10000"/>
              <a:gd name="connsiteY222" fmla="*/ 7329 h 10000"/>
              <a:gd name="connsiteX223" fmla="*/ 7152 w 10000"/>
              <a:gd name="connsiteY223" fmla="*/ 7037 h 10000"/>
              <a:gd name="connsiteX224" fmla="*/ 7179 w 10000"/>
              <a:gd name="connsiteY224" fmla="*/ 6839 h 10000"/>
              <a:gd name="connsiteX225" fmla="*/ 7210 w 10000"/>
              <a:gd name="connsiteY225" fmla="*/ 6696 h 10000"/>
              <a:gd name="connsiteX226" fmla="*/ 7237 w 10000"/>
              <a:gd name="connsiteY226" fmla="*/ 6590 h 10000"/>
              <a:gd name="connsiteX227" fmla="*/ 7269 w 10000"/>
              <a:gd name="connsiteY227" fmla="*/ 6516 h 10000"/>
              <a:gd name="connsiteX228" fmla="*/ 7296 w 10000"/>
              <a:gd name="connsiteY228" fmla="*/ 6472 h 10000"/>
              <a:gd name="connsiteX229" fmla="*/ 7323 w 10000"/>
              <a:gd name="connsiteY229" fmla="*/ 6447 h 10000"/>
              <a:gd name="connsiteX230" fmla="*/ 7350 w 10000"/>
              <a:gd name="connsiteY230" fmla="*/ 6447 h 10000"/>
              <a:gd name="connsiteX231" fmla="*/ 7382 w 10000"/>
              <a:gd name="connsiteY231" fmla="*/ 6466 h 10000"/>
              <a:gd name="connsiteX232" fmla="*/ 7409 w 10000"/>
              <a:gd name="connsiteY232" fmla="*/ 6509 h 10000"/>
              <a:gd name="connsiteX233" fmla="*/ 7440 w 10000"/>
              <a:gd name="connsiteY233" fmla="*/ 6578 h 10000"/>
              <a:gd name="connsiteX234" fmla="*/ 7467 w 10000"/>
              <a:gd name="connsiteY234" fmla="*/ 6677 h 10000"/>
              <a:gd name="connsiteX235" fmla="*/ 7494 w 10000"/>
              <a:gd name="connsiteY235" fmla="*/ 6814 h 10000"/>
              <a:gd name="connsiteX236" fmla="*/ 7526 w 10000"/>
              <a:gd name="connsiteY236" fmla="*/ 7006 h 10000"/>
              <a:gd name="connsiteX237" fmla="*/ 7553 w 10000"/>
              <a:gd name="connsiteY237" fmla="*/ 7273 h 10000"/>
              <a:gd name="connsiteX238" fmla="*/ 7584 w 10000"/>
              <a:gd name="connsiteY238" fmla="*/ 7696 h 10000"/>
              <a:gd name="connsiteX239" fmla="*/ 7612 w 10000"/>
              <a:gd name="connsiteY239" fmla="*/ 8584 h 10000"/>
              <a:gd name="connsiteX240" fmla="*/ 7639 w 10000"/>
              <a:gd name="connsiteY240" fmla="*/ 8814 h 10000"/>
              <a:gd name="connsiteX241" fmla="*/ 7670 w 10000"/>
              <a:gd name="connsiteY241" fmla="*/ 7770 h 10000"/>
              <a:gd name="connsiteX242" fmla="*/ 7697 w 10000"/>
              <a:gd name="connsiteY242" fmla="*/ 7317 h 10000"/>
              <a:gd name="connsiteX243" fmla="*/ 7729 w 10000"/>
              <a:gd name="connsiteY243" fmla="*/ 7031 h 10000"/>
              <a:gd name="connsiteX244" fmla="*/ 7756 w 10000"/>
              <a:gd name="connsiteY244" fmla="*/ 6839 h 10000"/>
              <a:gd name="connsiteX245" fmla="*/ 7783 w 10000"/>
              <a:gd name="connsiteY245" fmla="*/ 6696 h 10000"/>
              <a:gd name="connsiteX246" fmla="*/ 7810 w 10000"/>
              <a:gd name="connsiteY246" fmla="*/ 6590 h 10000"/>
              <a:gd name="connsiteX247" fmla="*/ 7841 w 10000"/>
              <a:gd name="connsiteY247" fmla="*/ 6522 h 10000"/>
              <a:gd name="connsiteX248" fmla="*/ 7868 w 10000"/>
              <a:gd name="connsiteY248" fmla="*/ 6472 h 10000"/>
              <a:gd name="connsiteX249" fmla="*/ 7900 w 10000"/>
              <a:gd name="connsiteY249" fmla="*/ 6447 h 10000"/>
              <a:gd name="connsiteX250" fmla="*/ 7927 w 10000"/>
              <a:gd name="connsiteY250" fmla="*/ 6447 h 10000"/>
              <a:gd name="connsiteX251" fmla="*/ 7954 w 10000"/>
              <a:gd name="connsiteY251" fmla="*/ 6466 h 10000"/>
              <a:gd name="connsiteX252" fmla="*/ 7986 w 10000"/>
              <a:gd name="connsiteY252" fmla="*/ 6509 h 10000"/>
              <a:gd name="connsiteX253" fmla="*/ 8013 w 10000"/>
              <a:gd name="connsiteY253" fmla="*/ 6578 h 10000"/>
              <a:gd name="connsiteX254" fmla="*/ 8044 w 10000"/>
              <a:gd name="connsiteY254" fmla="*/ 6683 h 10000"/>
              <a:gd name="connsiteX255" fmla="*/ 8071 w 10000"/>
              <a:gd name="connsiteY255" fmla="*/ 6820 h 10000"/>
              <a:gd name="connsiteX256" fmla="*/ 8098 w 10000"/>
              <a:gd name="connsiteY256" fmla="*/ 7006 h 10000"/>
              <a:gd name="connsiteX257" fmla="*/ 8130 w 10000"/>
              <a:gd name="connsiteY257" fmla="*/ 7280 h 10000"/>
              <a:gd name="connsiteX258" fmla="*/ 8157 w 10000"/>
              <a:gd name="connsiteY258" fmla="*/ 7714 h 10000"/>
              <a:gd name="connsiteX259" fmla="*/ 8188 w 10000"/>
              <a:gd name="connsiteY259" fmla="*/ 8671 h 10000"/>
              <a:gd name="connsiteX260" fmla="*/ 8215 w 10000"/>
              <a:gd name="connsiteY260" fmla="*/ 8696 h 10000"/>
              <a:gd name="connsiteX261" fmla="*/ 8242 w 10000"/>
              <a:gd name="connsiteY261" fmla="*/ 7720 h 10000"/>
              <a:gd name="connsiteX262" fmla="*/ 8274 w 10000"/>
              <a:gd name="connsiteY262" fmla="*/ 7286 h 10000"/>
              <a:gd name="connsiteX263" fmla="*/ 8301 w 10000"/>
              <a:gd name="connsiteY263" fmla="*/ 7006 h 10000"/>
              <a:gd name="connsiteX264" fmla="*/ 8328 w 10000"/>
              <a:gd name="connsiteY264" fmla="*/ 6820 h 10000"/>
              <a:gd name="connsiteX265" fmla="*/ 8360 w 10000"/>
              <a:gd name="connsiteY265" fmla="*/ 6683 h 10000"/>
              <a:gd name="connsiteX266" fmla="*/ 8387 w 10000"/>
              <a:gd name="connsiteY266" fmla="*/ 6584 h 10000"/>
              <a:gd name="connsiteX267" fmla="*/ 8418 w 10000"/>
              <a:gd name="connsiteY267" fmla="*/ 6516 h 10000"/>
              <a:gd name="connsiteX268" fmla="*/ 8445 w 10000"/>
              <a:gd name="connsiteY268" fmla="*/ 6472 h 10000"/>
              <a:gd name="connsiteX269" fmla="*/ 8472 w 10000"/>
              <a:gd name="connsiteY269" fmla="*/ 6453 h 10000"/>
              <a:gd name="connsiteX270" fmla="*/ 8504 w 10000"/>
              <a:gd name="connsiteY270" fmla="*/ 6460 h 10000"/>
              <a:gd name="connsiteX271" fmla="*/ 8531 w 10000"/>
              <a:gd name="connsiteY271" fmla="*/ 6491 h 10000"/>
              <a:gd name="connsiteX272" fmla="*/ 8562 w 10000"/>
              <a:gd name="connsiteY272" fmla="*/ 6553 h 10000"/>
              <a:gd name="connsiteX273" fmla="*/ 8589 w 10000"/>
              <a:gd name="connsiteY273" fmla="*/ 6640 h 10000"/>
              <a:gd name="connsiteX274" fmla="*/ 8616 w 10000"/>
              <a:gd name="connsiteY274" fmla="*/ 6770 h 10000"/>
              <a:gd name="connsiteX275" fmla="*/ 8648 w 10000"/>
              <a:gd name="connsiteY275" fmla="*/ 6944 h 10000"/>
              <a:gd name="connsiteX276" fmla="*/ 8675 w 10000"/>
              <a:gd name="connsiteY276" fmla="*/ 7205 h 10000"/>
              <a:gd name="connsiteX277" fmla="*/ 8707 w 10000"/>
              <a:gd name="connsiteY277" fmla="*/ 7615 h 10000"/>
              <a:gd name="connsiteX278" fmla="*/ 8734 w 10000"/>
              <a:gd name="connsiteY278" fmla="*/ 8460 h 10000"/>
              <a:gd name="connsiteX279" fmla="*/ 8761 w 10000"/>
              <a:gd name="connsiteY279" fmla="*/ 8839 h 10000"/>
              <a:gd name="connsiteX280" fmla="*/ 8788 w 10000"/>
              <a:gd name="connsiteY280" fmla="*/ 7733 h 10000"/>
              <a:gd name="connsiteX281" fmla="*/ 8819 w 10000"/>
              <a:gd name="connsiteY281" fmla="*/ 7267 h 10000"/>
              <a:gd name="connsiteX282" fmla="*/ 8851 w 10000"/>
              <a:gd name="connsiteY282" fmla="*/ 6981 h 10000"/>
              <a:gd name="connsiteX283" fmla="*/ 8878 w 10000"/>
              <a:gd name="connsiteY283" fmla="*/ 6783 h 10000"/>
              <a:gd name="connsiteX284" fmla="*/ 8905 w 10000"/>
              <a:gd name="connsiteY284" fmla="*/ 6646 h 10000"/>
              <a:gd name="connsiteX285" fmla="*/ 8932 w 10000"/>
              <a:gd name="connsiteY285" fmla="*/ 6547 h 10000"/>
              <a:gd name="connsiteX286" fmla="*/ 8963 w 10000"/>
              <a:gd name="connsiteY286" fmla="*/ 6484 h 10000"/>
              <a:gd name="connsiteX287" fmla="*/ 8991 w 10000"/>
              <a:gd name="connsiteY287" fmla="*/ 6453 h 10000"/>
              <a:gd name="connsiteX288" fmla="*/ 9022 w 10000"/>
              <a:gd name="connsiteY288" fmla="*/ 6447 h 10000"/>
              <a:gd name="connsiteX289" fmla="*/ 9049 w 10000"/>
              <a:gd name="connsiteY289" fmla="*/ 6472 h 10000"/>
              <a:gd name="connsiteX290" fmla="*/ 9076 w 10000"/>
              <a:gd name="connsiteY290" fmla="*/ 6528 h 10000"/>
              <a:gd name="connsiteX291" fmla="*/ 9108 w 10000"/>
              <a:gd name="connsiteY291" fmla="*/ 6621 h 10000"/>
              <a:gd name="connsiteX292" fmla="*/ 9135 w 10000"/>
              <a:gd name="connsiteY292" fmla="*/ 6758 h 10000"/>
              <a:gd name="connsiteX293" fmla="*/ 9166 w 10000"/>
              <a:gd name="connsiteY293" fmla="*/ 6957 h 10000"/>
              <a:gd name="connsiteX294" fmla="*/ 9193 w 10000"/>
              <a:gd name="connsiteY294" fmla="*/ 7267 h 10000"/>
              <a:gd name="connsiteX295" fmla="*/ 9220 w 10000"/>
              <a:gd name="connsiteY295" fmla="*/ 7814 h 10000"/>
              <a:gd name="connsiteX296" fmla="*/ 9252 w 10000"/>
              <a:gd name="connsiteY296" fmla="*/ 9863 h 10000"/>
              <a:gd name="connsiteX297" fmla="*/ 9279 w 10000"/>
              <a:gd name="connsiteY297" fmla="*/ 7988 h 10000"/>
              <a:gd name="connsiteX298" fmla="*/ 9306 w 10000"/>
              <a:gd name="connsiteY298" fmla="*/ 7335 h 10000"/>
              <a:gd name="connsiteX299" fmla="*/ 9338 w 10000"/>
              <a:gd name="connsiteY299" fmla="*/ 6988 h 10000"/>
              <a:gd name="connsiteX300" fmla="*/ 9365 w 10000"/>
              <a:gd name="connsiteY300" fmla="*/ 6758 h 10000"/>
              <a:gd name="connsiteX301" fmla="*/ 9396 w 10000"/>
              <a:gd name="connsiteY301" fmla="*/ 6602 h 10000"/>
              <a:gd name="connsiteX302" fmla="*/ 9423 w 10000"/>
              <a:gd name="connsiteY302" fmla="*/ 6503 h 10000"/>
              <a:gd name="connsiteX303" fmla="*/ 9450 w 10000"/>
              <a:gd name="connsiteY303" fmla="*/ 6447 h 10000"/>
              <a:gd name="connsiteX304" fmla="*/ 9482 w 10000"/>
              <a:gd name="connsiteY304" fmla="*/ 6435 h 10000"/>
              <a:gd name="connsiteX305" fmla="*/ 9509 w 10000"/>
              <a:gd name="connsiteY305" fmla="*/ 6460 h 10000"/>
              <a:gd name="connsiteX306" fmla="*/ 9540 w 10000"/>
              <a:gd name="connsiteY306" fmla="*/ 6534 h 10000"/>
              <a:gd name="connsiteX307" fmla="*/ 9567 w 10000"/>
              <a:gd name="connsiteY307" fmla="*/ 6665 h 10000"/>
              <a:gd name="connsiteX308" fmla="*/ 9594 w 10000"/>
              <a:gd name="connsiteY308" fmla="*/ 6882 h 10000"/>
              <a:gd name="connsiteX309" fmla="*/ 9626 w 10000"/>
              <a:gd name="connsiteY309" fmla="*/ 7242 h 10000"/>
              <a:gd name="connsiteX310" fmla="*/ 9653 w 10000"/>
              <a:gd name="connsiteY310" fmla="*/ 7981 h 10000"/>
              <a:gd name="connsiteX311" fmla="*/ 9680 w 10000"/>
              <a:gd name="connsiteY311" fmla="*/ 8820 h 10000"/>
              <a:gd name="connsiteX312" fmla="*/ 9712 w 10000"/>
              <a:gd name="connsiteY312" fmla="*/ 7484 h 10000"/>
              <a:gd name="connsiteX313" fmla="*/ 9739 w 10000"/>
              <a:gd name="connsiteY313" fmla="*/ 7012 h 10000"/>
              <a:gd name="connsiteX314" fmla="*/ 9766 w 10000"/>
              <a:gd name="connsiteY314" fmla="*/ 6758 h 10000"/>
              <a:gd name="connsiteX315" fmla="*/ 9797 w 10000"/>
              <a:gd name="connsiteY315" fmla="*/ 6615 h 10000"/>
              <a:gd name="connsiteX316" fmla="*/ 9824 w 10000"/>
              <a:gd name="connsiteY316" fmla="*/ 6559 h 10000"/>
              <a:gd name="connsiteX317" fmla="*/ 9856 w 10000"/>
              <a:gd name="connsiteY317" fmla="*/ 6590 h 10000"/>
              <a:gd name="connsiteX318" fmla="*/ 9883 w 10000"/>
              <a:gd name="connsiteY318" fmla="*/ 6708 h 10000"/>
              <a:gd name="connsiteX319" fmla="*/ 9910 w 10000"/>
              <a:gd name="connsiteY319" fmla="*/ 6950 h 10000"/>
              <a:gd name="connsiteX320" fmla="*/ 9941 w 10000"/>
              <a:gd name="connsiteY320" fmla="*/ 7404 h 10000"/>
              <a:gd name="connsiteX321" fmla="*/ 9968 w 10000"/>
              <a:gd name="connsiteY321" fmla="*/ 8516 h 10000"/>
              <a:gd name="connsiteX322" fmla="*/ 10000 w 10000"/>
              <a:gd name="connsiteY32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11 w 10000"/>
              <a:gd name="connsiteY93" fmla="*/ 230 h 10000"/>
              <a:gd name="connsiteX94" fmla="*/ 3470 w 10000"/>
              <a:gd name="connsiteY94" fmla="*/ 149 h 10000"/>
              <a:gd name="connsiteX95" fmla="*/ 3497 w 10000"/>
              <a:gd name="connsiteY95" fmla="*/ 118 h 10000"/>
              <a:gd name="connsiteX96" fmla="*/ 3529 w 10000"/>
              <a:gd name="connsiteY96" fmla="*/ 87 h 10000"/>
              <a:gd name="connsiteX97" fmla="*/ 3556 w 10000"/>
              <a:gd name="connsiteY97" fmla="*/ 68 h 10000"/>
              <a:gd name="connsiteX98" fmla="*/ 3587 w 10000"/>
              <a:gd name="connsiteY98" fmla="*/ 43 h 10000"/>
              <a:gd name="connsiteX99" fmla="*/ 3614 w 10000"/>
              <a:gd name="connsiteY99" fmla="*/ 31 h 10000"/>
              <a:gd name="connsiteX100" fmla="*/ 3641 w 10000"/>
              <a:gd name="connsiteY100" fmla="*/ 19 h 10000"/>
              <a:gd name="connsiteX101" fmla="*/ 3673 w 10000"/>
              <a:gd name="connsiteY101" fmla="*/ 6 h 10000"/>
              <a:gd name="connsiteX102" fmla="*/ 3700 w 10000"/>
              <a:gd name="connsiteY102" fmla="*/ 6 h 10000"/>
              <a:gd name="connsiteX103" fmla="*/ 3731 w 10000"/>
              <a:gd name="connsiteY103" fmla="*/ 0 h 10000"/>
              <a:gd name="connsiteX104" fmla="*/ 3758 w 10000"/>
              <a:gd name="connsiteY104" fmla="*/ 0 h 10000"/>
              <a:gd name="connsiteX105" fmla="*/ 3785 w 10000"/>
              <a:gd name="connsiteY105" fmla="*/ 6 h 10000"/>
              <a:gd name="connsiteX106" fmla="*/ 3817 w 10000"/>
              <a:gd name="connsiteY106" fmla="*/ 12 h 10000"/>
              <a:gd name="connsiteX107" fmla="*/ 3844 w 10000"/>
              <a:gd name="connsiteY107" fmla="*/ 19 h 10000"/>
              <a:gd name="connsiteX108" fmla="*/ 3876 w 10000"/>
              <a:gd name="connsiteY108" fmla="*/ 31 h 10000"/>
              <a:gd name="connsiteX109" fmla="*/ 3903 w 10000"/>
              <a:gd name="connsiteY109" fmla="*/ 43 h 10000"/>
              <a:gd name="connsiteX110" fmla="*/ 3930 w 10000"/>
              <a:gd name="connsiteY110" fmla="*/ 62 h 10000"/>
              <a:gd name="connsiteX111" fmla="*/ 3957 w 10000"/>
              <a:gd name="connsiteY111" fmla="*/ 81 h 10000"/>
              <a:gd name="connsiteX112" fmla="*/ 3988 w 10000"/>
              <a:gd name="connsiteY112" fmla="*/ 106 h 10000"/>
              <a:gd name="connsiteX113" fmla="*/ 4015 w 10000"/>
              <a:gd name="connsiteY113" fmla="*/ 130 h 10000"/>
              <a:gd name="connsiteX114" fmla="*/ 4047 w 10000"/>
              <a:gd name="connsiteY114" fmla="*/ 155 h 10000"/>
              <a:gd name="connsiteX115" fmla="*/ 4074 w 10000"/>
              <a:gd name="connsiteY115" fmla="*/ 186 h 10000"/>
              <a:gd name="connsiteX116" fmla="*/ 4101 w 10000"/>
              <a:gd name="connsiteY116" fmla="*/ 217 h 10000"/>
              <a:gd name="connsiteX117" fmla="*/ 4132 w 10000"/>
              <a:gd name="connsiteY117" fmla="*/ 255 h 10000"/>
              <a:gd name="connsiteX118" fmla="*/ 4160 w 10000"/>
              <a:gd name="connsiteY118" fmla="*/ 292 h 10000"/>
              <a:gd name="connsiteX119" fmla="*/ 4191 w 10000"/>
              <a:gd name="connsiteY119" fmla="*/ 329 h 10000"/>
              <a:gd name="connsiteX120" fmla="*/ 4218 w 10000"/>
              <a:gd name="connsiteY120" fmla="*/ 373 h 10000"/>
              <a:gd name="connsiteX121" fmla="*/ 4245 w 10000"/>
              <a:gd name="connsiteY121" fmla="*/ 422 h 10000"/>
              <a:gd name="connsiteX122" fmla="*/ 4277 w 10000"/>
              <a:gd name="connsiteY122" fmla="*/ 466 h 10000"/>
              <a:gd name="connsiteX123" fmla="*/ 4304 w 10000"/>
              <a:gd name="connsiteY123" fmla="*/ 522 h 10000"/>
              <a:gd name="connsiteX124" fmla="*/ 4335 w 10000"/>
              <a:gd name="connsiteY124" fmla="*/ 571 h 10000"/>
              <a:gd name="connsiteX125" fmla="*/ 4362 w 10000"/>
              <a:gd name="connsiteY125" fmla="*/ 634 h 10000"/>
              <a:gd name="connsiteX126" fmla="*/ 4389 w 10000"/>
              <a:gd name="connsiteY126" fmla="*/ 689 h 10000"/>
              <a:gd name="connsiteX127" fmla="*/ 4421 w 10000"/>
              <a:gd name="connsiteY127" fmla="*/ 752 h 10000"/>
              <a:gd name="connsiteX128" fmla="*/ 4448 w 10000"/>
              <a:gd name="connsiteY128" fmla="*/ 820 h 10000"/>
              <a:gd name="connsiteX129" fmla="*/ 4475 w 10000"/>
              <a:gd name="connsiteY129" fmla="*/ 888 h 10000"/>
              <a:gd name="connsiteX130" fmla="*/ 4507 w 10000"/>
              <a:gd name="connsiteY130" fmla="*/ 957 h 10000"/>
              <a:gd name="connsiteX131" fmla="*/ 4534 w 10000"/>
              <a:gd name="connsiteY131" fmla="*/ 1037 h 10000"/>
              <a:gd name="connsiteX132" fmla="*/ 4565 w 10000"/>
              <a:gd name="connsiteY132" fmla="*/ 1118 h 10000"/>
              <a:gd name="connsiteX133" fmla="*/ 4592 w 10000"/>
              <a:gd name="connsiteY133" fmla="*/ 1199 h 10000"/>
              <a:gd name="connsiteX134" fmla="*/ 4619 w 10000"/>
              <a:gd name="connsiteY134" fmla="*/ 1286 h 10000"/>
              <a:gd name="connsiteX135" fmla="*/ 4651 w 10000"/>
              <a:gd name="connsiteY135" fmla="*/ 1373 h 10000"/>
              <a:gd name="connsiteX136" fmla="*/ 4678 w 10000"/>
              <a:gd name="connsiteY136" fmla="*/ 1472 h 10000"/>
              <a:gd name="connsiteX137" fmla="*/ 4709 w 10000"/>
              <a:gd name="connsiteY137" fmla="*/ 1565 h 10000"/>
              <a:gd name="connsiteX138" fmla="*/ 4736 w 10000"/>
              <a:gd name="connsiteY138" fmla="*/ 1671 h 10000"/>
              <a:gd name="connsiteX139" fmla="*/ 4763 w 10000"/>
              <a:gd name="connsiteY139" fmla="*/ 1776 h 10000"/>
              <a:gd name="connsiteX140" fmla="*/ 4795 w 10000"/>
              <a:gd name="connsiteY140" fmla="*/ 1894 h 10000"/>
              <a:gd name="connsiteX141" fmla="*/ 4822 w 10000"/>
              <a:gd name="connsiteY141" fmla="*/ 2012 h 10000"/>
              <a:gd name="connsiteX142" fmla="*/ 4854 w 10000"/>
              <a:gd name="connsiteY142" fmla="*/ 2137 h 10000"/>
              <a:gd name="connsiteX143" fmla="*/ 4881 w 10000"/>
              <a:gd name="connsiteY143" fmla="*/ 2267 h 10000"/>
              <a:gd name="connsiteX144" fmla="*/ 4908 w 10000"/>
              <a:gd name="connsiteY144" fmla="*/ 2404 h 10000"/>
              <a:gd name="connsiteX145" fmla="*/ 4935 w 10000"/>
              <a:gd name="connsiteY145" fmla="*/ 2553 h 10000"/>
              <a:gd name="connsiteX146" fmla="*/ 4966 w 10000"/>
              <a:gd name="connsiteY146" fmla="*/ 2708 h 10000"/>
              <a:gd name="connsiteX147" fmla="*/ 4993 w 10000"/>
              <a:gd name="connsiteY147" fmla="*/ 2870 h 10000"/>
              <a:gd name="connsiteX148" fmla="*/ 5025 w 10000"/>
              <a:gd name="connsiteY148" fmla="*/ 3043 h 10000"/>
              <a:gd name="connsiteX149" fmla="*/ 5052 w 10000"/>
              <a:gd name="connsiteY149" fmla="*/ 3230 h 10000"/>
              <a:gd name="connsiteX150" fmla="*/ 5079 w 10000"/>
              <a:gd name="connsiteY150" fmla="*/ 3429 h 10000"/>
              <a:gd name="connsiteX151" fmla="*/ 5110 w 10000"/>
              <a:gd name="connsiteY151" fmla="*/ 3646 h 10000"/>
              <a:gd name="connsiteX152" fmla="*/ 5137 w 10000"/>
              <a:gd name="connsiteY152" fmla="*/ 3882 h 10000"/>
              <a:gd name="connsiteX153" fmla="*/ 5169 w 10000"/>
              <a:gd name="connsiteY153" fmla="*/ 4143 h 10000"/>
              <a:gd name="connsiteX154" fmla="*/ 5196 w 10000"/>
              <a:gd name="connsiteY154" fmla="*/ 4441 h 10000"/>
              <a:gd name="connsiteX155" fmla="*/ 5223 w 10000"/>
              <a:gd name="connsiteY155" fmla="*/ 4789 h 10000"/>
              <a:gd name="connsiteX156" fmla="*/ 5255 w 10000"/>
              <a:gd name="connsiteY156" fmla="*/ 5205 h 10000"/>
              <a:gd name="connsiteX157" fmla="*/ 5282 w 10000"/>
              <a:gd name="connsiteY157" fmla="*/ 5758 h 10000"/>
              <a:gd name="connsiteX158" fmla="*/ 5313 w 10000"/>
              <a:gd name="connsiteY158" fmla="*/ 6671 h 10000"/>
              <a:gd name="connsiteX159" fmla="*/ 5340 w 10000"/>
              <a:gd name="connsiteY159" fmla="*/ 7776 h 10000"/>
              <a:gd name="connsiteX160" fmla="*/ 5367 w 10000"/>
              <a:gd name="connsiteY160" fmla="*/ 6565 h 10000"/>
              <a:gd name="connsiteX161" fmla="*/ 5399 w 10000"/>
              <a:gd name="connsiteY161" fmla="*/ 6255 h 10000"/>
              <a:gd name="connsiteX162" fmla="*/ 5426 w 10000"/>
              <a:gd name="connsiteY162" fmla="*/ 6155 h 10000"/>
              <a:gd name="connsiteX163" fmla="*/ 5453 w 10000"/>
              <a:gd name="connsiteY163" fmla="*/ 6180 h 10000"/>
              <a:gd name="connsiteX164" fmla="*/ 5484 w 10000"/>
              <a:gd name="connsiteY164" fmla="*/ 6286 h 10000"/>
              <a:gd name="connsiteX165" fmla="*/ 5511 w 10000"/>
              <a:gd name="connsiteY165" fmla="*/ 6484 h 10000"/>
              <a:gd name="connsiteX166" fmla="*/ 5539 w 10000"/>
              <a:gd name="connsiteY166" fmla="*/ 6801 h 10000"/>
              <a:gd name="connsiteX167" fmla="*/ 5570 w 10000"/>
              <a:gd name="connsiteY167" fmla="*/ 7373 h 10000"/>
              <a:gd name="connsiteX168" fmla="*/ 5597 w 10000"/>
              <a:gd name="connsiteY168" fmla="*/ 9447 h 10000"/>
              <a:gd name="connsiteX169" fmla="*/ 5629 w 10000"/>
              <a:gd name="connsiteY169" fmla="*/ 7621 h 10000"/>
              <a:gd name="connsiteX170" fmla="*/ 5656 w 10000"/>
              <a:gd name="connsiteY170" fmla="*/ 7012 h 10000"/>
              <a:gd name="connsiteX171" fmla="*/ 5683 w 10000"/>
              <a:gd name="connsiteY171" fmla="*/ 6708 h 10000"/>
              <a:gd name="connsiteX172" fmla="*/ 5714 w 10000"/>
              <a:gd name="connsiteY172" fmla="*/ 6534 h 10000"/>
              <a:gd name="connsiteX173" fmla="*/ 5741 w 10000"/>
              <a:gd name="connsiteY173" fmla="*/ 6429 h 10000"/>
              <a:gd name="connsiteX174" fmla="*/ 5773 w 10000"/>
              <a:gd name="connsiteY174" fmla="*/ 6385 h 10000"/>
              <a:gd name="connsiteX175" fmla="*/ 5800 w 10000"/>
              <a:gd name="connsiteY175" fmla="*/ 6385 h 10000"/>
              <a:gd name="connsiteX176" fmla="*/ 5827 w 10000"/>
              <a:gd name="connsiteY176" fmla="*/ 6429 h 10000"/>
              <a:gd name="connsiteX177" fmla="*/ 5858 w 10000"/>
              <a:gd name="connsiteY177" fmla="*/ 6516 h 10000"/>
              <a:gd name="connsiteX178" fmla="*/ 5886 w 10000"/>
              <a:gd name="connsiteY178" fmla="*/ 6646 h 10000"/>
              <a:gd name="connsiteX179" fmla="*/ 5913 w 10000"/>
              <a:gd name="connsiteY179" fmla="*/ 6845 h 10000"/>
              <a:gd name="connsiteX180" fmla="*/ 5944 w 10000"/>
              <a:gd name="connsiteY180" fmla="*/ 7149 h 10000"/>
              <a:gd name="connsiteX181" fmla="*/ 5971 w 10000"/>
              <a:gd name="connsiteY181" fmla="*/ 7658 h 10000"/>
              <a:gd name="connsiteX182" fmla="*/ 6003 w 10000"/>
              <a:gd name="connsiteY182" fmla="*/ 9093 h 10000"/>
              <a:gd name="connsiteX183" fmla="*/ 6030 w 10000"/>
              <a:gd name="connsiteY183" fmla="*/ 8106 h 10000"/>
              <a:gd name="connsiteX184" fmla="*/ 6057 w 10000"/>
              <a:gd name="connsiteY184" fmla="*/ 7385 h 10000"/>
              <a:gd name="connsiteX185" fmla="*/ 6088 w 10000"/>
              <a:gd name="connsiteY185" fmla="*/ 7019 h 10000"/>
              <a:gd name="connsiteX186" fmla="*/ 6115 w 10000"/>
              <a:gd name="connsiteY186" fmla="*/ 6789 h 10000"/>
              <a:gd name="connsiteX187" fmla="*/ 6147 w 10000"/>
              <a:gd name="connsiteY187" fmla="*/ 6634 h 10000"/>
              <a:gd name="connsiteX188" fmla="*/ 6174 w 10000"/>
              <a:gd name="connsiteY188" fmla="*/ 6534 h 10000"/>
              <a:gd name="connsiteX189" fmla="*/ 6201 w 10000"/>
              <a:gd name="connsiteY189" fmla="*/ 6472 h 10000"/>
              <a:gd name="connsiteX190" fmla="*/ 6233 w 10000"/>
              <a:gd name="connsiteY190" fmla="*/ 6441 h 10000"/>
              <a:gd name="connsiteX191" fmla="*/ 6260 w 10000"/>
              <a:gd name="connsiteY191" fmla="*/ 6435 h 10000"/>
              <a:gd name="connsiteX192" fmla="*/ 6291 w 10000"/>
              <a:gd name="connsiteY192" fmla="*/ 6460 h 10000"/>
              <a:gd name="connsiteX193" fmla="*/ 6318 w 10000"/>
              <a:gd name="connsiteY193" fmla="*/ 6516 h 10000"/>
              <a:gd name="connsiteX194" fmla="*/ 6345 w 10000"/>
              <a:gd name="connsiteY194" fmla="*/ 6609 h 10000"/>
              <a:gd name="connsiteX195" fmla="*/ 6372 w 10000"/>
              <a:gd name="connsiteY195" fmla="*/ 6733 h 10000"/>
              <a:gd name="connsiteX196" fmla="*/ 6404 w 10000"/>
              <a:gd name="connsiteY196" fmla="*/ 6919 h 10000"/>
              <a:gd name="connsiteX197" fmla="*/ 6431 w 10000"/>
              <a:gd name="connsiteY197" fmla="*/ 7186 h 10000"/>
              <a:gd name="connsiteX198" fmla="*/ 6462 w 10000"/>
              <a:gd name="connsiteY198" fmla="*/ 7596 h 10000"/>
              <a:gd name="connsiteX199" fmla="*/ 6489 w 10000"/>
              <a:gd name="connsiteY199" fmla="*/ 8466 h 10000"/>
              <a:gd name="connsiteX200" fmla="*/ 6516 w 10000"/>
              <a:gd name="connsiteY200" fmla="*/ 8801 h 10000"/>
              <a:gd name="connsiteX201" fmla="*/ 6548 w 10000"/>
              <a:gd name="connsiteY201" fmla="*/ 7714 h 10000"/>
              <a:gd name="connsiteX202" fmla="*/ 6575 w 10000"/>
              <a:gd name="connsiteY202" fmla="*/ 7261 h 10000"/>
              <a:gd name="connsiteX203" fmla="*/ 6607 w 10000"/>
              <a:gd name="connsiteY203" fmla="*/ 6981 h 10000"/>
              <a:gd name="connsiteX204" fmla="*/ 6634 w 10000"/>
              <a:gd name="connsiteY204" fmla="*/ 6795 h 10000"/>
              <a:gd name="connsiteX205" fmla="*/ 6661 w 10000"/>
              <a:gd name="connsiteY205" fmla="*/ 6658 h 10000"/>
              <a:gd name="connsiteX206" fmla="*/ 6692 w 10000"/>
              <a:gd name="connsiteY206" fmla="*/ 6559 h 10000"/>
              <a:gd name="connsiteX207" fmla="*/ 6719 w 10000"/>
              <a:gd name="connsiteY207" fmla="*/ 6497 h 10000"/>
              <a:gd name="connsiteX208" fmla="*/ 6751 w 10000"/>
              <a:gd name="connsiteY208" fmla="*/ 6460 h 10000"/>
              <a:gd name="connsiteX209" fmla="*/ 6778 w 10000"/>
              <a:gd name="connsiteY209" fmla="*/ 6453 h 10000"/>
              <a:gd name="connsiteX210" fmla="*/ 6805 w 10000"/>
              <a:gd name="connsiteY210" fmla="*/ 6460 h 10000"/>
              <a:gd name="connsiteX211" fmla="*/ 6836 w 10000"/>
              <a:gd name="connsiteY211" fmla="*/ 6503 h 10000"/>
              <a:gd name="connsiteX212" fmla="*/ 6863 w 10000"/>
              <a:gd name="connsiteY212" fmla="*/ 6565 h 10000"/>
              <a:gd name="connsiteX213" fmla="*/ 6890 w 10000"/>
              <a:gd name="connsiteY213" fmla="*/ 6658 h 10000"/>
              <a:gd name="connsiteX214" fmla="*/ 6922 w 10000"/>
              <a:gd name="connsiteY214" fmla="*/ 6789 h 10000"/>
              <a:gd name="connsiteX215" fmla="*/ 6949 w 10000"/>
              <a:gd name="connsiteY215" fmla="*/ 6975 h 10000"/>
              <a:gd name="connsiteX216" fmla="*/ 6981 w 10000"/>
              <a:gd name="connsiteY216" fmla="*/ 7236 h 10000"/>
              <a:gd name="connsiteX217" fmla="*/ 7008 w 10000"/>
              <a:gd name="connsiteY217" fmla="*/ 7634 h 10000"/>
              <a:gd name="connsiteX218" fmla="*/ 7035 w 10000"/>
              <a:gd name="connsiteY218" fmla="*/ 8460 h 10000"/>
              <a:gd name="connsiteX219" fmla="*/ 7066 w 10000"/>
              <a:gd name="connsiteY219" fmla="*/ 8969 h 10000"/>
              <a:gd name="connsiteX220" fmla="*/ 7093 w 10000"/>
              <a:gd name="connsiteY220" fmla="*/ 7801 h 10000"/>
              <a:gd name="connsiteX221" fmla="*/ 7125 w 10000"/>
              <a:gd name="connsiteY221" fmla="*/ 7329 h 10000"/>
              <a:gd name="connsiteX222" fmla="*/ 7152 w 10000"/>
              <a:gd name="connsiteY222" fmla="*/ 7037 h 10000"/>
              <a:gd name="connsiteX223" fmla="*/ 7179 w 10000"/>
              <a:gd name="connsiteY223" fmla="*/ 6839 h 10000"/>
              <a:gd name="connsiteX224" fmla="*/ 7210 w 10000"/>
              <a:gd name="connsiteY224" fmla="*/ 6696 h 10000"/>
              <a:gd name="connsiteX225" fmla="*/ 7237 w 10000"/>
              <a:gd name="connsiteY225" fmla="*/ 6590 h 10000"/>
              <a:gd name="connsiteX226" fmla="*/ 7269 w 10000"/>
              <a:gd name="connsiteY226" fmla="*/ 6516 h 10000"/>
              <a:gd name="connsiteX227" fmla="*/ 7296 w 10000"/>
              <a:gd name="connsiteY227" fmla="*/ 6472 h 10000"/>
              <a:gd name="connsiteX228" fmla="*/ 7323 w 10000"/>
              <a:gd name="connsiteY228" fmla="*/ 6447 h 10000"/>
              <a:gd name="connsiteX229" fmla="*/ 7350 w 10000"/>
              <a:gd name="connsiteY229" fmla="*/ 6447 h 10000"/>
              <a:gd name="connsiteX230" fmla="*/ 7382 w 10000"/>
              <a:gd name="connsiteY230" fmla="*/ 6466 h 10000"/>
              <a:gd name="connsiteX231" fmla="*/ 7409 w 10000"/>
              <a:gd name="connsiteY231" fmla="*/ 6509 h 10000"/>
              <a:gd name="connsiteX232" fmla="*/ 7440 w 10000"/>
              <a:gd name="connsiteY232" fmla="*/ 6578 h 10000"/>
              <a:gd name="connsiteX233" fmla="*/ 7467 w 10000"/>
              <a:gd name="connsiteY233" fmla="*/ 6677 h 10000"/>
              <a:gd name="connsiteX234" fmla="*/ 7494 w 10000"/>
              <a:gd name="connsiteY234" fmla="*/ 6814 h 10000"/>
              <a:gd name="connsiteX235" fmla="*/ 7526 w 10000"/>
              <a:gd name="connsiteY235" fmla="*/ 7006 h 10000"/>
              <a:gd name="connsiteX236" fmla="*/ 7553 w 10000"/>
              <a:gd name="connsiteY236" fmla="*/ 7273 h 10000"/>
              <a:gd name="connsiteX237" fmla="*/ 7584 w 10000"/>
              <a:gd name="connsiteY237" fmla="*/ 7696 h 10000"/>
              <a:gd name="connsiteX238" fmla="*/ 7612 w 10000"/>
              <a:gd name="connsiteY238" fmla="*/ 8584 h 10000"/>
              <a:gd name="connsiteX239" fmla="*/ 7639 w 10000"/>
              <a:gd name="connsiteY239" fmla="*/ 8814 h 10000"/>
              <a:gd name="connsiteX240" fmla="*/ 7670 w 10000"/>
              <a:gd name="connsiteY240" fmla="*/ 7770 h 10000"/>
              <a:gd name="connsiteX241" fmla="*/ 7697 w 10000"/>
              <a:gd name="connsiteY241" fmla="*/ 7317 h 10000"/>
              <a:gd name="connsiteX242" fmla="*/ 7729 w 10000"/>
              <a:gd name="connsiteY242" fmla="*/ 7031 h 10000"/>
              <a:gd name="connsiteX243" fmla="*/ 7756 w 10000"/>
              <a:gd name="connsiteY243" fmla="*/ 6839 h 10000"/>
              <a:gd name="connsiteX244" fmla="*/ 7783 w 10000"/>
              <a:gd name="connsiteY244" fmla="*/ 6696 h 10000"/>
              <a:gd name="connsiteX245" fmla="*/ 7810 w 10000"/>
              <a:gd name="connsiteY245" fmla="*/ 6590 h 10000"/>
              <a:gd name="connsiteX246" fmla="*/ 7841 w 10000"/>
              <a:gd name="connsiteY246" fmla="*/ 6522 h 10000"/>
              <a:gd name="connsiteX247" fmla="*/ 7868 w 10000"/>
              <a:gd name="connsiteY247" fmla="*/ 6472 h 10000"/>
              <a:gd name="connsiteX248" fmla="*/ 7900 w 10000"/>
              <a:gd name="connsiteY248" fmla="*/ 6447 h 10000"/>
              <a:gd name="connsiteX249" fmla="*/ 7927 w 10000"/>
              <a:gd name="connsiteY249" fmla="*/ 6447 h 10000"/>
              <a:gd name="connsiteX250" fmla="*/ 7954 w 10000"/>
              <a:gd name="connsiteY250" fmla="*/ 6466 h 10000"/>
              <a:gd name="connsiteX251" fmla="*/ 7986 w 10000"/>
              <a:gd name="connsiteY251" fmla="*/ 6509 h 10000"/>
              <a:gd name="connsiteX252" fmla="*/ 8013 w 10000"/>
              <a:gd name="connsiteY252" fmla="*/ 6578 h 10000"/>
              <a:gd name="connsiteX253" fmla="*/ 8044 w 10000"/>
              <a:gd name="connsiteY253" fmla="*/ 6683 h 10000"/>
              <a:gd name="connsiteX254" fmla="*/ 8071 w 10000"/>
              <a:gd name="connsiteY254" fmla="*/ 6820 h 10000"/>
              <a:gd name="connsiteX255" fmla="*/ 8098 w 10000"/>
              <a:gd name="connsiteY255" fmla="*/ 7006 h 10000"/>
              <a:gd name="connsiteX256" fmla="*/ 8130 w 10000"/>
              <a:gd name="connsiteY256" fmla="*/ 7280 h 10000"/>
              <a:gd name="connsiteX257" fmla="*/ 8157 w 10000"/>
              <a:gd name="connsiteY257" fmla="*/ 7714 h 10000"/>
              <a:gd name="connsiteX258" fmla="*/ 8188 w 10000"/>
              <a:gd name="connsiteY258" fmla="*/ 8671 h 10000"/>
              <a:gd name="connsiteX259" fmla="*/ 8215 w 10000"/>
              <a:gd name="connsiteY259" fmla="*/ 8696 h 10000"/>
              <a:gd name="connsiteX260" fmla="*/ 8242 w 10000"/>
              <a:gd name="connsiteY260" fmla="*/ 7720 h 10000"/>
              <a:gd name="connsiteX261" fmla="*/ 8274 w 10000"/>
              <a:gd name="connsiteY261" fmla="*/ 7286 h 10000"/>
              <a:gd name="connsiteX262" fmla="*/ 8301 w 10000"/>
              <a:gd name="connsiteY262" fmla="*/ 7006 h 10000"/>
              <a:gd name="connsiteX263" fmla="*/ 8328 w 10000"/>
              <a:gd name="connsiteY263" fmla="*/ 6820 h 10000"/>
              <a:gd name="connsiteX264" fmla="*/ 8360 w 10000"/>
              <a:gd name="connsiteY264" fmla="*/ 6683 h 10000"/>
              <a:gd name="connsiteX265" fmla="*/ 8387 w 10000"/>
              <a:gd name="connsiteY265" fmla="*/ 6584 h 10000"/>
              <a:gd name="connsiteX266" fmla="*/ 8418 w 10000"/>
              <a:gd name="connsiteY266" fmla="*/ 6516 h 10000"/>
              <a:gd name="connsiteX267" fmla="*/ 8445 w 10000"/>
              <a:gd name="connsiteY267" fmla="*/ 6472 h 10000"/>
              <a:gd name="connsiteX268" fmla="*/ 8472 w 10000"/>
              <a:gd name="connsiteY268" fmla="*/ 6453 h 10000"/>
              <a:gd name="connsiteX269" fmla="*/ 8504 w 10000"/>
              <a:gd name="connsiteY269" fmla="*/ 6460 h 10000"/>
              <a:gd name="connsiteX270" fmla="*/ 8531 w 10000"/>
              <a:gd name="connsiteY270" fmla="*/ 6491 h 10000"/>
              <a:gd name="connsiteX271" fmla="*/ 8562 w 10000"/>
              <a:gd name="connsiteY271" fmla="*/ 6553 h 10000"/>
              <a:gd name="connsiteX272" fmla="*/ 8589 w 10000"/>
              <a:gd name="connsiteY272" fmla="*/ 6640 h 10000"/>
              <a:gd name="connsiteX273" fmla="*/ 8616 w 10000"/>
              <a:gd name="connsiteY273" fmla="*/ 6770 h 10000"/>
              <a:gd name="connsiteX274" fmla="*/ 8648 w 10000"/>
              <a:gd name="connsiteY274" fmla="*/ 6944 h 10000"/>
              <a:gd name="connsiteX275" fmla="*/ 8675 w 10000"/>
              <a:gd name="connsiteY275" fmla="*/ 7205 h 10000"/>
              <a:gd name="connsiteX276" fmla="*/ 8707 w 10000"/>
              <a:gd name="connsiteY276" fmla="*/ 7615 h 10000"/>
              <a:gd name="connsiteX277" fmla="*/ 8734 w 10000"/>
              <a:gd name="connsiteY277" fmla="*/ 8460 h 10000"/>
              <a:gd name="connsiteX278" fmla="*/ 8761 w 10000"/>
              <a:gd name="connsiteY278" fmla="*/ 8839 h 10000"/>
              <a:gd name="connsiteX279" fmla="*/ 8788 w 10000"/>
              <a:gd name="connsiteY279" fmla="*/ 7733 h 10000"/>
              <a:gd name="connsiteX280" fmla="*/ 8819 w 10000"/>
              <a:gd name="connsiteY280" fmla="*/ 7267 h 10000"/>
              <a:gd name="connsiteX281" fmla="*/ 8851 w 10000"/>
              <a:gd name="connsiteY281" fmla="*/ 6981 h 10000"/>
              <a:gd name="connsiteX282" fmla="*/ 8878 w 10000"/>
              <a:gd name="connsiteY282" fmla="*/ 6783 h 10000"/>
              <a:gd name="connsiteX283" fmla="*/ 8905 w 10000"/>
              <a:gd name="connsiteY283" fmla="*/ 6646 h 10000"/>
              <a:gd name="connsiteX284" fmla="*/ 8932 w 10000"/>
              <a:gd name="connsiteY284" fmla="*/ 6547 h 10000"/>
              <a:gd name="connsiteX285" fmla="*/ 8963 w 10000"/>
              <a:gd name="connsiteY285" fmla="*/ 6484 h 10000"/>
              <a:gd name="connsiteX286" fmla="*/ 8991 w 10000"/>
              <a:gd name="connsiteY286" fmla="*/ 6453 h 10000"/>
              <a:gd name="connsiteX287" fmla="*/ 9022 w 10000"/>
              <a:gd name="connsiteY287" fmla="*/ 6447 h 10000"/>
              <a:gd name="connsiteX288" fmla="*/ 9049 w 10000"/>
              <a:gd name="connsiteY288" fmla="*/ 6472 h 10000"/>
              <a:gd name="connsiteX289" fmla="*/ 9076 w 10000"/>
              <a:gd name="connsiteY289" fmla="*/ 6528 h 10000"/>
              <a:gd name="connsiteX290" fmla="*/ 9108 w 10000"/>
              <a:gd name="connsiteY290" fmla="*/ 6621 h 10000"/>
              <a:gd name="connsiteX291" fmla="*/ 9135 w 10000"/>
              <a:gd name="connsiteY291" fmla="*/ 6758 h 10000"/>
              <a:gd name="connsiteX292" fmla="*/ 9166 w 10000"/>
              <a:gd name="connsiteY292" fmla="*/ 6957 h 10000"/>
              <a:gd name="connsiteX293" fmla="*/ 9193 w 10000"/>
              <a:gd name="connsiteY293" fmla="*/ 7267 h 10000"/>
              <a:gd name="connsiteX294" fmla="*/ 9220 w 10000"/>
              <a:gd name="connsiteY294" fmla="*/ 7814 h 10000"/>
              <a:gd name="connsiteX295" fmla="*/ 9252 w 10000"/>
              <a:gd name="connsiteY295" fmla="*/ 9863 h 10000"/>
              <a:gd name="connsiteX296" fmla="*/ 9279 w 10000"/>
              <a:gd name="connsiteY296" fmla="*/ 7988 h 10000"/>
              <a:gd name="connsiteX297" fmla="*/ 9306 w 10000"/>
              <a:gd name="connsiteY297" fmla="*/ 7335 h 10000"/>
              <a:gd name="connsiteX298" fmla="*/ 9338 w 10000"/>
              <a:gd name="connsiteY298" fmla="*/ 6988 h 10000"/>
              <a:gd name="connsiteX299" fmla="*/ 9365 w 10000"/>
              <a:gd name="connsiteY299" fmla="*/ 6758 h 10000"/>
              <a:gd name="connsiteX300" fmla="*/ 9396 w 10000"/>
              <a:gd name="connsiteY300" fmla="*/ 6602 h 10000"/>
              <a:gd name="connsiteX301" fmla="*/ 9423 w 10000"/>
              <a:gd name="connsiteY301" fmla="*/ 6503 h 10000"/>
              <a:gd name="connsiteX302" fmla="*/ 9450 w 10000"/>
              <a:gd name="connsiteY302" fmla="*/ 6447 h 10000"/>
              <a:gd name="connsiteX303" fmla="*/ 9482 w 10000"/>
              <a:gd name="connsiteY303" fmla="*/ 6435 h 10000"/>
              <a:gd name="connsiteX304" fmla="*/ 9509 w 10000"/>
              <a:gd name="connsiteY304" fmla="*/ 6460 h 10000"/>
              <a:gd name="connsiteX305" fmla="*/ 9540 w 10000"/>
              <a:gd name="connsiteY305" fmla="*/ 6534 h 10000"/>
              <a:gd name="connsiteX306" fmla="*/ 9567 w 10000"/>
              <a:gd name="connsiteY306" fmla="*/ 6665 h 10000"/>
              <a:gd name="connsiteX307" fmla="*/ 9594 w 10000"/>
              <a:gd name="connsiteY307" fmla="*/ 6882 h 10000"/>
              <a:gd name="connsiteX308" fmla="*/ 9626 w 10000"/>
              <a:gd name="connsiteY308" fmla="*/ 7242 h 10000"/>
              <a:gd name="connsiteX309" fmla="*/ 9653 w 10000"/>
              <a:gd name="connsiteY309" fmla="*/ 7981 h 10000"/>
              <a:gd name="connsiteX310" fmla="*/ 9680 w 10000"/>
              <a:gd name="connsiteY310" fmla="*/ 8820 h 10000"/>
              <a:gd name="connsiteX311" fmla="*/ 9712 w 10000"/>
              <a:gd name="connsiteY311" fmla="*/ 7484 h 10000"/>
              <a:gd name="connsiteX312" fmla="*/ 9739 w 10000"/>
              <a:gd name="connsiteY312" fmla="*/ 7012 h 10000"/>
              <a:gd name="connsiteX313" fmla="*/ 9766 w 10000"/>
              <a:gd name="connsiteY313" fmla="*/ 6758 h 10000"/>
              <a:gd name="connsiteX314" fmla="*/ 9797 w 10000"/>
              <a:gd name="connsiteY314" fmla="*/ 6615 h 10000"/>
              <a:gd name="connsiteX315" fmla="*/ 9824 w 10000"/>
              <a:gd name="connsiteY315" fmla="*/ 6559 h 10000"/>
              <a:gd name="connsiteX316" fmla="*/ 9856 w 10000"/>
              <a:gd name="connsiteY316" fmla="*/ 6590 h 10000"/>
              <a:gd name="connsiteX317" fmla="*/ 9883 w 10000"/>
              <a:gd name="connsiteY317" fmla="*/ 6708 h 10000"/>
              <a:gd name="connsiteX318" fmla="*/ 9910 w 10000"/>
              <a:gd name="connsiteY318" fmla="*/ 6950 h 10000"/>
              <a:gd name="connsiteX319" fmla="*/ 9941 w 10000"/>
              <a:gd name="connsiteY319" fmla="*/ 7404 h 10000"/>
              <a:gd name="connsiteX320" fmla="*/ 9968 w 10000"/>
              <a:gd name="connsiteY320" fmla="*/ 8516 h 10000"/>
              <a:gd name="connsiteX321" fmla="*/ 10000 w 10000"/>
              <a:gd name="connsiteY32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384 w 10000"/>
              <a:gd name="connsiteY92" fmla="*/ 280 h 10000"/>
              <a:gd name="connsiteX93" fmla="*/ 3470 w 10000"/>
              <a:gd name="connsiteY93" fmla="*/ 149 h 10000"/>
              <a:gd name="connsiteX94" fmla="*/ 3497 w 10000"/>
              <a:gd name="connsiteY94" fmla="*/ 118 h 10000"/>
              <a:gd name="connsiteX95" fmla="*/ 3529 w 10000"/>
              <a:gd name="connsiteY95" fmla="*/ 87 h 10000"/>
              <a:gd name="connsiteX96" fmla="*/ 3556 w 10000"/>
              <a:gd name="connsiteY96" fmla="*/ 68 h 10000"/>
              <a:gd name="connsiteX97" fmla="*/ 3587 w 10000"/>
              <a:gd name="connsiteY97" fmla="*/ 43 h 10000"/>
              <a:gd name="connsiteX98" fmla="*/ 3614 w 10000"/>
              <a:gd name="connsiteY98" fmla="*/ 31 h 10000"/>
              <a:gd name="connsiteX99" fmla="*/ 3641 w 10000"/>
              <a:gd name="connsiteY99" fmla="*/ 19 h 10000"/>
              <a:gd name="connsiteX100" fmla="*/ 3673 w 10000"/>
              <a:gd name="connsiteY100" fmla="*/ 6 h 10000"/>
              <a:gd name="connsiteX101" fmla="*/ 3700 w 10000"/>
              <a:gd name="connsiteY101" fmla="*/ 6 h 10000"/>
              <a:gd name="connsiteX102" fmla="*/ 3731 w 10000"/>
              <a:gd name="connsiteY102" fmla="*/ 0 h 10000"/>
              <a:gd name="connsiteX103" fmla="*/ 3758 w 10000"/>
              <a:gd name="connsiteY103" fmla="*/ 0 h 10000"/>
              <a:gd name="connsiteX104" fmla="*/ 3785 w 10000"/>
              <a:gd name="connsiteY104" fmla="*/ 6 h 10000"/>
              <a:gd name="connsiteX105" fmla="*/ 3817 w 10000"/>
              <a:gd name="connsiteY105" fmla="*/ 12 h 10000"/>
              <a:gd name="connsiteX106" fmla="*/ 3844 w 10000"/>
              <a:gd name="connsiteY106" fmla="*/ 19 h 10000"/>
              <a:gd name="connsiteX107" fmla="*/ 3876 w 10000"/>
              <a:gd name="connsiteY107" fmla="*/ 31 h 10000"/>
              <a:gd name="connsiteX108" fmla="*/ 3903 w 10000"/>
              <a:gd name="connsiteY108" fmla="*/ 43 h 10000"/>
              <a:gd name="connsiteX109" fmla="*/ 3930 w 10000"/>
              <a:gd name="connsiteY109" fmla="*/ 62 h 10000"/>
              <a:gd name="connsiteX110" fmla="*/ 3957 w 10000"/>
              <a:gd name="connsiteY110" fmla="*/ 81 h 10000"/>
              <a:gd name="connsiteX111" fmla="*/ 3988 w 10000"/>
              <a:gd name="connsiteY111" fmla="*/ 106 h 10000"/>
              <a:gd name="connsiteX112" fmla="*/ 4015 w 10000"/>
              <a:gd name="connsiteY112" fmla="*/ 130 h 10000"/>
              <a:gd name="connsiteX113" fmla="*/ 4047 w 10000"/>
              <a:gd name="connsiteY113" fmla="*/ 155 h 10000"/>
              <a:gd name="connsiteX114" fmla="*/ 4074 w 10000"/>
              <a:gd name="connsiteY114" fmla="*/ 186 h 10000"/>
              <a:gd name="connsiteX115" fmla="*/ 4101 w 10000"/>
              <a:gd name="connsiteY115" fmla="*/ 217 h 10000"/>
              <a:gd name="connsiteX116" fmla="*/ 4132 w 10000"/>
              <a:gd name="connsiteY116" fmla="*/ 255 h 10000"/>
              <a:gd name="connsiteX117" fmla="*/ 4160 w 10000"/>
              <a:gd name="connsiteY117" fmla="*/ 292 h 10000"/>
              <a:gd name="connsiteX118" fmla="*/ 4191 w 10000"/>
              <a:gd name="connsiteY118" fmla="*/ 329 h 10000"/>
              <a:gd name="connsiteX119" fmla="*/ 4218 w 10000"/>
              <a:gd name="connsiteY119" fmla="*/ 373 h 10000"/>
              <a:gd name="connsiteX120" fmla="*/ 4245 w 10000"/>
              <a:gd name="connsiteY120" fmla="*/ 422 h 10000"/>
              <a:gd name="connsiteX121" fmla="*/ 4277 w 10000"/>
              <a:gd name="connsiteY121" fmla="*/ 466 h 10000"/>
              <a:gd name="connsiteX122" fmla="*/ 4304 w 10000"/>
              <a:gd name="connsiteY122" fmla="*/ 522 h 10000"/>
              <a:gd name="connsiteX123" fmla="*/ 4335 w 10000"/>
              <a:gd name="connsiteY123" fmla="*/ 571 h 10000"/>
              <a:gd name="connsiteX124" fmla="*/ 4362 w 10000"/>
              <a:gd name="connsiteY124" fmla="*/ 634 h 10000"/>
              <a:gd name="connsiteX125" fmla="*/ 4389 w 10000"/>
              <a:gd name="connsiteY125" fmla="*/ 689 h 10000"/>
              <a:gd name="connsiteX126" fmla="*/ 4421 w 10000"/>
              <a:gd name="connsiteY126" fmla="*/ 752 h 10000"/>
              <a:gd name="connsiteX127" fmla="*/ 4448 w 10000"/>
              <a:gd name="connsiteY127" fmla="*/ 820 h 10000"/>
              <a:gd name="connsiteX128" fmla="*/ 4475 w 10000"/>
              <a:gd name="connsiteY128" fmla="*/ 888 h 10000"/>
              <a:gd name="connsiteX129" fmla="*/ 4507 w 10000"/>
              <a:gd name="connsiteY129" fmla="*/ 957 h 10000"/>
              <a:gd name="connsiteX130" fmla="*/ 4534 w 10000"/>
              <a:gd name="connsiteY130" fmla="*/ 1037 h 10000"/>
              <a:gd name="connsiteX131" fmla="*/ 4565 w 10000"/>
              <a:gd name="connsiteY131" fmla="*/ 1118 h 10000"/>
              <a:gd name="connsiteX132" fmla="*/ 4592 w 10000"/>
              <a:gd name="connsiteY132" fmla="*/ 1199 h 10000"/>
              <a:gd name="connsiteX133" fmla="*/ 4619 w 10000"/>
              <a:gd name="connsiteY133" fmla="*/ 1286 h 10000"/>
              <a:gd name="connsiteX134" fmla="*/ 4651 w 10000"/>
              <a:gd name="connsiteY134" fmla="*/ 1373 h 10000"/>
              <a:gd name="connsiteX135" fmla="*/ 4678 w 10000"/>
              <a:gd name="connsiteY135" fmla="*/ 1472 h 10000"/>
              <a:gd name="connsiteX136" fmla="*/ 4709 w 10000"/>
              <a:gd name="connsiteY136" fmla="*/ 1565 h 10000"/>
              <a:gd name="connsiteX137" fmla="*/ 4736 w 10000"/>
              <a:gd name="connsiteY137" fmla="*/ 1671 h 10000"/>
              <a:gd name="connsiteX138" fmla="*/ 4763 w 10000"/>
              <a:gd name="connsiteY138" fmla="*/ 1776 h 10000"/>
              <a:gd name="connsiteX139" fmla="*/ 4795 w 10000"/>
              <a:gd name="connsiteY139" fmla="*/ 1894 h 10000"/>
              <a:gd name="connsiteX140" fmla="*/ 4822 w 10000"/>
              <a:gd name="connsiteY140" fmla="*/ 2012 h 10000"/>
              <a:gd name="connsiteX141" fmla="*/ 4854 w 10000"/>
              <a:gd name="connsiteY141" fmla="*/ 2137 h 10000"/>
              <a:gd name="connsiteX142" fmla="*/ 4881 w 10000"/>
              <a:gd name="connsiteY142" fmla="*/ 2267 h 10000"/>
              <a:gd name="connsiteX143" fmla="*/ 4908 w 10000"/>
              <a:gd name="connsiteY143" fmla="*/ 2404 h 10000"/>
              <a:gd name="connsiteX144" fmla="*/ 4935 w 10000"/>
              <a:gd name="connsiteY144" fmla="*/ 2553 h 10000"/>
              <a:gd name="connsiteX145" fmla="*/ 4966 w 10000"/>
              <a:gd name="connsiteY145" fmla="*/ 2708 h 10000"/>
              <a:gd name="connsiteX146" fmla="*/ 4993 w 10000"/>
              <a:gd name="connsiteY146" fmla="*/ 2870 h 10000"/>
              <a:gd name="connsiteX147" fmla="*/ 5025 w 10000"/>
              <a:gd name="connsiteY147" fmla="*/ 3043 h 10000"/>
              <a:gd name="connsiteX148" fmla="*/ 5052 w 10000"/>
              <a:gd name="connsiteY148" fmla="*/ 3230 h 10000"/>
              <a:gd name="connsiteX149" fmla="*/ 5079 w 10000"/>
              <a:gd name="connsiteY149" fmla="*/ 3429 h 10000"/>
              <a:gd name="connsiteX150" fmla="*/ 5110 w 10000"/>
              <a:gd name="connsiteY150" fmla="*/ 3646 h 10000"/>
              <a:gd name="connsiteX151" fmla="*/ 5137 w 10000"/>
              <a:gd name="connsiteY151" fmla="*/ 3882 h 10000"/>
              <a:gd name="connsiteX152" fmla="*/ 5169 w 10000"/>
              <a:gd name="connsiteY152" fmla="*/ 4143 h 10000"/>
              <a:gd name="connsiteX153" fmla="*/ 5196 w 10000"/>
              <a:gd name="connsiteY153" fmla="*/ 4441 h 10000"/>
              <a:gd name="connsiteX154" fmla="*/ 5223 w 10000"/>
              <a:gd name="connsiteY154" fmla="*/ 4789 h 10000"/>
              <a:gd name="connsiteX155" fmla="*/ 5255 w 10000"/>
              <a:gd name="connsiteY155" fmla="*/ 5205 h 10000"/>
              <a:gd name="connsiteX156" fmla="*/ 5282 w 10000"/>
              <a:gd name="connsiteY156" fmla="*/ 5758 h 10000"/>
              <a:gd name="connsiteX157" fmla="*/ 5313 w 10000"/>
              <a:gd name="connsiteY157" fmla="*/ 6671 h 10000"/>
              <a:gd name="connsiteX158" fmla="*/ 5340 w 10000"/>
              <a:gd name="connsiteY158" fmla="*/ 7776 h 10000"/>
              <a:gd name="connsiteX159" fmla="*/ 5367 w 10000"/>
              <a:gd name="connsiteY159" fmla="*/ 6565 h 10000"/>
              <a:gd name="connsiteX160" fmla="*/ 5399 w 10000"/>
              <a:gd name="connsiteY160" fmla="*/ 6255 h 10000"/>
              <a:gd name="connsiteX161" fmla="*/ 5426 w 10000"/>
              <a:gd name="connsiteY161" fmla="*/ 6155 h 10000"/>
              <a:gd name="connsiteX162" fmla="*/ 5453 w 10000"/>
              <a:gd name="connsiteY162" fmla="*/ 6180 h 10000"/>
              <a:gd name="connsiteX163" fmla="*/ 5484 w 10000"/>
              <a:gd name="connsiteY163" fmla="*/ 6286 h 10000"/>
              <a:gd name="connsiteX164" fmla="*/ 5511 w 10000"/>
              <a:gd name="connsiteY164" fmla="*/ 6484 h 10000"/>
              <a:gd name="connsiteX165" fmla="*/ 5539 w 10000"/>
              <a:gd name="connsiteY165" fmla="*/ 6801 h 10000"/>
              <a:gd name="connsiteX166" fmla="*/ 5570 w 10000"/>
              <a:gd name="connsiteY166" fmla="*/ 7373 h 10000"/>
              <a:gd name="connsiteX167" fmla="*/ 5597 w 10000"/>
              <a:gd name="connsiteY167" fmla="*/ 9447 h 10000"/>
              <a:gd name="connsiteX168" fmla="*/ 5629 w 10000"/>
              <a:gd name="connsiteY168" fmla="*/ 7621 h 10000"/>
              <a:gd name="connsiteX169" fmla="*/ 5656 w 10000"/>
              <a:gd name="connsiteY169" fmla="*/ 7012 h 10000"/>
              <a:gd name="connsiteX170" fmla="*/ 5683 w 10000"/>
              <a:gd name="connsiteY170" fmla="*/ 6708 h 10000"/>
              <a:gd name="connsiteX171" fmla="*/ 5714 w 10000"/>
              <a:gd name="connsiteY171" fmla="*/ 6534 h 10000"/>
              <a:gd name="connsiteX172" fmla="*/ 5741 w 10000"/>
              <a:gd name="connsiteY172" fmla="*/ 6429 h 10000"/>
              <a:gd name="connsiteX173" fmla="*/ 5773 w 10000"/>
              <a:gd name="connsiteY173" fmla="*/ 6385 h 10000"/>
              <a:gd name="connsiteX174" fmla="*/ 5800 w 10000"/>
              <a:gd name="connsiteY174" fmla="*/ 6385 h 10000"/>
              <a:gd name="connsiteX175" fmla="*/ 5827 w 10000"/>
              <a:gd name="connsiteY175" fmla="*/ 6429 h 10000"/>
              <a:gd name="connsiteX176" fmla="*/ 5858 w 10000"/>
              <a:gd name="connsiteY176" fmla="*/ 6516 h 10000"/>
              <a:gd name="connsiteX177" fmla="*/ 5886 w 10000"/>
              <a:gd name="connsiteY177" fmla="*/ 6646 h 10000"/>
              <a:gd name="connsiteX178" fmla="*/ 5913 w 10000"/>
              <a:gd name="connsiteY178" fmla="*/ 6845 h 10000"/>
              <a:gd name="connsiteX179" fmla="*/ 5944 w 10000"/>
              <a:gd name="connsiteY179" fmla="*/ 7149 h 10000"/>
              <a:gd name="connsiteX180" fmla="*/ 5971 w 10000"/>
              <a:gd name="connsiteY180" fmla="*/ 7658 h 10000"/>
              <a:gd name="connsiteX181" fmla="*/ 6003 w 10000"/>
              <a:gd name="connsiteY181" fmla="*/ 9093 h 10000"/>
              <a:gd name="connsiteX182" fmla="*/ 6030 w 10000"/>
              <a:gd name="connsiteY182" fmla="*/ 8106 h 10000"/>
              <a:gd name="connsiteX183" fmla="*/ 6057 w 10000"/>
              <a:gd name="connsiteY183" fmla="*/ 7385 h 10000"/>
              <a:gd name="connsiteX184" fmla="*/ 6088 w 10000"/>
              <a:gd name="connsiteY184" fmla="*/ 7019 h 10000"/>
              <a:gd name="connsiteX185" fmla="*/ 6115 w 10000"/>
              <a:gd name="connsiteY185" fmla="*/ 6789 h 10000"/>
              <a:gd name="connsiteX186" fmla="*/ 6147 w 10000"/>
              <a:gd name="connsiteY186" fmla="*/ 6634 h 10000"/>
              <a:gd name="connsiteX187" fmla="*/ 6174 w 10000"/>
              <a:gd name="connsiteY187" fmla="*/ 6534 h 10000"/>
              <a:gd name="connsiteX188" fmla="*/ 6201 w 10000"/>
              <a:gd name="connsiteY188" fmla="*/ 6472 h 10000"/>
              <a:gd name="connsiteX189" fmla="*/ 6233 w 10000"/>
              <a:gd name="connsiteY189" fmla="*/ 6441 h 10000"/>
              <a:gd name="connsiteX190" fmla="*/ 6260 w 10000"/>
              <a:gd name="connsiteY190" fmla="*/ 6435 h 10000"/>
              <a:gd name="connsiteX191" fmla="*/ 6291 w 10000"/>
              <a:gd name="connsiteY191" fmla="*/ 6460 h 10000"/>
              <a:gd name="connsiteX192" fmla="*/ 6318 w 10000"/>
              <a:gd name="connsiteY192" fmla="*/ 6516 h 10000"/>
              <a:gd name="connsiteX193" fmla="*/ 6345 w 10000"/>
              <a:gd name="connsiteY193" fmla="*/ 6609 h 10000"/>
              <a:gd name="connsiteX194" fmla="*/ 6372 w 10000"/>
              <a:gd name="connsiteY194" fmla="*/ 6733 h 10000"/>
              <a:gd name="connsiteX195" fmla="*/ 6404 w 10000"/>
              <a:gd name="connsiteY195" fmla="*/ 6919 h 10000"/>
              <a:gd name="connsiteX196" fmla="*/ 6431 w 10000"/>
              <a:gd name="connsiteY196" fmla="*/ 7186 h 10000"/>
              <a:gd name="connsiteX197" fmla="*/ 6462 w 10000"/>
              <a:gd name="connsiteY197" fmla="*/ 7596 h 10000"/>
              <a:gd name="connsiteX198" fmla="*/ 6489 w 10000"/>
              <a:gd name="connsiteY198" fmla="*/ 8466 h 10000"/>
              <a:gd name="connsiteX199" fmla="*/ 6516 w 10000"/>
              <a:gd name="connsiteY199" fmla="*/ 8801 h 10000"/>
              <a:gd name="connsiteX200" fmla="*/ 6548 w 10000"/>
              <a:gd name="connsiteY200" fmla="*/ 7714 h 10000"/>
              <a:gd name="connsiteX201" fmla="*/ 6575 w 10000"/>
              <a:gd name="connsiteY201" fmla="*/ 7261 h 10000"/>
              <a:gd name="connsiteX202" fmla="*/ 6607 w 10000"/>
              <a:gd name="connsiteY202" fmla="*/ 6981 h 10000"/>
              <a:gd name="connsiteX203" fmla="*/ 6634 w 10000"/>
              <a:gd name="connsiteY203" fmla="*/ 6795 h 10000"/>
              <a:gd name="connsiteX204" fmla="*/ 6661 w 10000"/>
              <a:gd name="connsiteY204" fmla="*/ 6658 h 10000"/>
              <a:gd name="connsiteX205" fmla="*/ 6692 w 10000"/>
              <a:gd name="connsiteY205" fmla="*/ 6559 h 10000"/>
              <a:gd name="connsiteX206" fmla="*/ 6719 w 10000"/>
              <a:gd name="connsiteY206" fmla="*/ 6497 h 10000"/>
              <a:gd name="connsiteX207" fmla="*/ 6751 w 10000"/>
              <a:gd name="connsiteY207" fmla="*/ 6460 h 10000"/>
              <a:gd name="connsiteX208" fmla="*/ 6778 w 10000"/>
              <a:gd name="connsiteY208" fmla="*/ 6453 h 10000"/>
              <a:gd name="connsiteX209" fmla="*/ 6805 w 10000"/>
              <a:gd name="connsiteY209" fmla="*/ 6460 h 10000"/>
              <a:gd name="connsiteX210" fmla="*/ 6836 w 10000"/>
              <a:gd name="connsiteY210" fmla="*/ 6503 h 10000"/>
              <a:gd name="connsiteX211" fmla="*/ 6863 w 10000"/>
              <a:gd name="connsiteY211" fmla="*/ 6565 h 10000"/>
              <a:gd name="connsiteX212" fmla="*/ 6890 w 10000"/>
              <a:gd name="connsiteY212" fmla="*/ 6658 h 10000"/>
              <a:gd name="connsiteX213" fmla="*/ 6922 w 10000"/>
              <a:gd name="connsiteY213" fmla="*/ 6789 h 10000"/>
              <a:gd name="connsiteX214" fmla="*/ 6949 w 10000"/>
              <a:gd name="connsiteY214" fmla="*/ 6975 h 10000"/>
              <a:gd name="connsiteX215" fmla="*/ 6981 w 10000"/>
              <a:gd name="connsiteY215" fmla="*/ 7236 h 10000"/>
              <a:gd name="connsiteX216" fmla="*/ 7008 w 10000"/>
              <a:gd name="connsiteY216" fmla="*/ 7634 h 10000"/>
              <a:gd name="connsiteX217" fmla="*/ 7035 w 10000"/>
              <a:gd name="connsiteY217" fmla="*/ 8460 h 10000"/>
              <a:gd name="connsiteX218" fmla="*/ 7066 w 10000"/>
              <a:gd name="connsiteY218" fmla="*/ 8969 h 10000"/>
              <a:gd name="connsiteX219" fmla="*/ 7093 w 10000"/>
              <a:gd name="connsiteY219" fmla="*/ 7801 h 10000"/>
              <a:gd name="connsiteX220" fmla="*/ 7125 w 10000"/>
              <a:gd name="connsiteY220" fmla="*/ 7329 h 10000"/>
              <a:gd name="connsiteX221" fmla="*/ 7152 w 10000"/>
              <a:gd name="connsiteY221" fmla="*/ 7037 h 10000"/>
              <a:gd name="connsiteX222" fmla="*/ 7179 w 10000"/>
              <a:gd name="connsiteY222" fmla="*/ 6839 h 10000"/>
              <a:gd name="connsiteX223" fmla="*/ 7210 w 10000"/>
              <a:gd name="connsiteY223" fmla="*/ 6696 h 10000"/>
              <a:gd name="connsiteX224" fmla="*/ 7237 w 10000"/>
              <a:gd name="connsiteY224" fmla="*/ 6590 h 10000"/>
              <a:gd name="connsiteX225" fmla="*/ 7269 w 10000"/>
              <a:gd name="connsiteY225" fmla="*/ 6516 h 10000"/>
              <a:gd name="connsiteX226" fmla="*/ 7296 w 10000"/>
              <a:gd name="connsiteY226" fmla="*/ 6472 h 10000"/>
              <a:gd name="connsiteX227" fmla="*/ 7323 w 10000"/>
              <a:gd name="connsiteY227" fmla="*/ 6447 h 10000"/>
              <a:gd name="connsiteX228" fmla="*/ 7350 w 10000"/>
              <a:gd name="connsiteY228" fmla="*/ 6447 h 10000"/>
              <a:gd name="connsiteX229" fmla="*/ 7382 w 10000"/>
              <a:gd name="connsiteY229" fmla="*/ 6466 h 10000"/>
              <a:gd name="connsiteX230" fmla="*/ 7409 w 10000"/>
              <a:gd name="connsiteY230" fmla="*/ 6509 h 10000"/>
              <a:gd name="connsiteX231" fmla="*/ 7440 w 10000"/>
              <a:gd name="connsiteY231" fmla="*/ 6578 h 10000"/>
              <a:gd name="connsiteX232" fmla="*/ 7467 w 10000"/>
              <a:gd name="connsiteY232" fmla="*/ 6677 h 10000"/>
              <a:gd name="connsiteX233" fmla="*/ 7494 w 10000"/>
              <a:gd name="connsiteY233" fmla="*/ 6814 h 10000"/>
              <a:gd name="connsiteX234" fmla="*/ 7526 w 10000"/>
              <a:gd name="connsiteY234" fmla="*/ 7006 h 10000"/>
              <a:gd name="connsiteX235" fmla="*/ 7553 w 10000"/>
              <a:gd name="connsiteY235" fmla="*/ 7273 h 10000"/>
              <a:gd name="connsiteX236" fmla="*/ 7584 w 10000"/>
              <a:gd name="connsiteY236" fmla="*/ 7696 h 10000"/>
              <a:gd name="connsiteX237" fmla="*/ 7612 w 10000"/>
              <a:gd name="connsiteY237" fmla="*/ 8584 h 10000"/>
              <a:gd name="connsiteX238" fmla="*/ 7639 w 10000"/>
              <a:gd name="connsiteY238" fmla="*/ 8814 h 10000"/>
              <a:gd name="connsiteX239" fmla="*/ 7670 w 10000"/>
              <a:gd name="connsiteY239" fmla="*/ 7770 h 10000"/>
              <a:gd name="connsiteX240" fmla="*/ 7697 w 10000"/>
              <a:gd name="connsiteY240" fmla="*/ 7317 h 10000"/>
              <a:gd name="connsiteX241" fmla="*/ 7729 w 10000"/>
              <a:gd name="connsiteY241" fmla="*/ 7031 h 10000"/>
              <a:gd name="connsiteX242" fmla="*/ 7756 w 10000"/>
              <a:gd name="connsiteY242" fmla="*/ 6839 h 10000"/>
              <a:gd name="connsiteX243" fmla="*/ 7783 w 10000"/>
              <a:gd name="connsiteY243" fmla="*/ 6696 h 10000"/>
              <a:gd name="connsiteX244" fmla="*/ 7810 w 10000"/>
              <a:gd name="connsiteY244" fmla="*/ 6590 h 10000"/>
              <a:gd name="connsiteX245" fmla="*/ 7841 w 10000"/>
              <a:gd name="connsiteY245" fmla="*/ 6522 h 10000"/>
              <a:gd name="connsiteX246" fmla="*/ 7868 w 10000"/>
              <a:gd name="connsiteY246" fmla="*/ 6472 h 10000"/>
              <a:gd name="connsiteX247" fmla="*/ 7900 w 10000"/>
              <a:gd name="connsiteY247" fmla="*/ 6447 h 10000"/>
              <a:gd name="connsiteX248" fmla="*/ 7927 w 10000"/>
              <a:gd name="connsiteY248" fmla="*/ 6447 h 10000"/>
              <a:gd name="connsiteX249" fmla="*/ 7954 w 10000"/>
              <a:gd name="connsiteY249" fmla="*/ 6466 h 10000"/>
              <a:gd name="connsiteX250" fmla="*/ 7986 w 10000"/>
              <a:gd name="connsiteY250" fmla="*/ 6509 h 10000"/>
              <a:gd name="connsiteX251" fmla="*/ 8013 w 10000"/>
              <a:gd name="connsiteY251" fmla="*/ 6578 h 10000"/>
              <a:gd name="connsiteX252" fmla="*/ 8044 w 10000"/>
              <a:gd name="connsiteY252" fmla="*/ 6683 h 10000"/>
              <a:gd name="connsiteX253" fmla="*/ 8071 w 10000"/>
              <a:gd name="connsiteY253" fmla="*/ 6820 h 10000"/>
              <a:gd name="connsiteX254" fmla="*/ 8098 w 10000"/>
              <a:gd name="connsiteY254" fmla="*/ 7006 h 10000"/>
              <a:gd name="connsiteX255" fmla="*/ 8130 w 10000"/>
              <a:gd name="connsiteY255" fmla="*/ 7280 h 10000"/>
              <a:gd name="connsiteX256" fmla="*/ 8157 w 10000"/>
              <a:gd name="connsiteY256" fmla="*/ 7714 h 10000"/>
              <a:gd name="connsiteX257" fmla="*/ 8188 w 10000"/>
              <a:gd name="connsiteY257" fmla="*/ 8671 h 10000"/>
              <a:gd name="connsiteX258" fmla="*/ 8215 w 10000"/>
              <a:gd name="connsiteY258" fmla="*/ 8696 h 10000"/>
              <a:gd name="connsiteX259" fmla="*/ 8242 w 10000"/>
              <a:gd name="connsiteY259" fmla="*/ 7720 h 10000"/>
              <a:gd name="connsiteX260" fmla="*/ 8274 w 10000"/>
              <a:gd name="connsiteY260" fmla="*/ 7286 h 10000"/>
              <a:gd name="connsiteX261" fmla="*/ 8301 w 10000"/>
              <a:gd name="connsiteY261" fmla="*/ 7006 h 10000"/>
              <a:gd name="connsiteX262" fmla="*/ 8328 w 10000"/>
              <a:gd name="connsiteY262" fmla="*/ 6820 h 10000"/>
              <a:gd name="connsiteX263" fmla="*/ 8360 w 10000"/>
              <a:gd name="connsiteY263" fmla="*/ 6683 h 10000"/>
              <a:gd name="connsiteX264" fmla="*/ 8387 w 10000"/>
              <a:gd name="connsiteY264" fmla="*/ 6584 h 10000"/>
              <a:gd name="connsiteX265" fmla="*/ 8418 w 10000"/>
              <a:gd name="connsiteY265" fmla="*/ 6516 h 10000"/>
              <a:gd name="connsiteX266" fmla="*/ 8445 w 10000"/>
              <a:gd name="connsiteY266" fmla="*/ 6472 h 10000"/>
              <a:gd name="connsiteX267" fmla="*/ 8472 w 10000"/>
              <a:gd name="connsiteY267" fmla="*/ 6453 h 10000"/>
              <a:gd name="connsiteX268" fmla="*/ 8504 w 10000"/>
              <a:gd name="connsiteY268" fmla="*/ 6460 h 10000"/>
              <a:gd name="connsiteX269" fmla="*/ 8531 w 10000"/>
              <a:gd name="connsiteY269" fmla="*/ 6491 h 10000"/>
              <a:gd name="connsiteX270" fmla="*/ 8562 w 10000"/>
              <a:gd name="connsiteY270" fmla="*/ 6553 h 10000"/>
              <a:gd name="connsiteX271" fmla="*/ 8589 w 10000"/>
              <a:gd name="connsiteY271" fmla="*/ 6640 h 10000"/>
              <a:gd name="connsiteX272" fmla="*/ 8616 w 10000"/>
              <a:gd name="connsiteY272" fmla="*/ 6770 h 10000"/>
              <a:gd name="connsiteX273" fmla="*/ 8648 w 10000"/>
              <a:gd name="connsiteY273" fmla="*/ 6944 h 10000"/>
              <a:gd name="connsiteX274" fmla="*/ 8675 w 10000"/>
              <a:gd name="connsiteY274" fmla="*/ 7205 h 10000"/>
              <a:gd name="connsiteX275" fmla="*/ 8707 w 10000"/>
              <a:gd name="connsiteY275" fmla="*/ 7615 h 10000"/>
              <a:gd name="connsiteX276" fmla="*/ 8734 w 10000"/>
              <a:gd name="connsiteY276" fmla="*/ 8460 h 10000"/>
              <a:gd name="connsiteX277" fmla="*/ 8761 w 10000"/>
              <a:gd name="connsiteY277" fmla="*/ 8839 h 10000"/>
              <a:gd name="connsiteX278" fmla="*/ 8788 w 10000"/>
              <a:gd name="connsiteY278" fmla="*/ 7733 h 10000"/>
              <a:gd name="connsiteX279" fmla="*/ 8819 w 10000"/>
              <a:gd name="connsiteY279" fmla="*/ 7267 h 10000"/>
              <a:gd name="connsiteX280" fmla="*/ 8851 w 10000"/>
              <a:gd name="connsiteY280" fmla="*/ 6981 h 10000"/>
              <a:gd name="connsiteX281" fmla="*/ 8878 w 10000"/>
              <a:gd name="connsiteY281" fmla="*/ 6783 h 10000"/>
              <a:gd name="connsiteX282" fmla="*/ 8905 w 10000"/>
              <a:gd name="connsiteY282" fmla="*/ 6646 h 10000"/>
              <a:gd name="connsiteX283" fmla="*/ 8932 w 10000"/>
              <a:gd name="connsiteY283" fmla="*/ 6547 h 10000"/>
              <a:gd name="connsiteX284" fmla="*/ 8963 w 10000"/>
              <a:gd name="connsiteY284" fmla="*/ 6484 h 10000"/>
              <a:gd name="connsiteX285" fmla="*/ 8991 w 10000"/>
              <a:gd name="connsiteY285" fmla="*/ 6453 h 10000"/>
              <a:gd name="connsiteX286" fmla="*/ 9022 w 10000"/>
              <a:gd name="connsiteY286" fmla="*/ 6447 h 10000"/>
              <a:gd name="connsiteX287" fmla="*/ 9049 w 10000"/>
              <a:gd name="connsiteY287" fmla="*/ 6472 h 10000"/>
              <a:gd name="connsiteX288" fmla="*/ 9076 w 10000"/>
              <a:gd name="connsiteY288" fmla="*/ 6528 h 10000"/>
              <a:gd name="connsiteX289" fmla="*/ 9108 w 10000"/>
              <a:gd name="connsiteY289" fmla="*/ 6621 h 10000"/>
              <a:gd name="connsiteX290" fmla="*/ 9135 w 10000"/>
              <a:gd name="connsiteY290" fmla="*/ 6758 h 10000"/>
              <a:gd name="connsiteX291" fmla="*/ 9166 w 10000"/>
              <a:gd name="connsiteY291" fmla="*/ 6957 h 10000"/>
              <a:gd name="connsiteX292" fmla="*/ 9193 w 10000"/>
              <a:gd name="connsiteY292" fmla="*/ 7267 h 10000"/>
              <a:gd name="connsiteX293" fmla="*/ 9220 w 10000"/>
              <a:gd name="connsiteY293" fmla="*/ 7814 h 10000"/>
              <a:gd name="connsiteX294" fmla="*/ 9252 w 10000"/>
              <a:gd name="connsiteY294" fmla="*/ 9863 h 10000"/>
              <a:gd name="connsiteX295" fmla="*/ 9279 w 10000"/>
              <a:gd name="connsiteY295" fmla="*/ 7988 h 10000"/>
              <a:gd name="connsiteX296" fmla="*/ 9306 w 10000"/>
              <a:gd name="connsiteY296" fmla="*/ 7335 h 10000"/>
              <a:gd name="connsiteX297" fmla="*/ 9338 w 10000"/>
              <a:gd name="connsiteY297" fmla="*/ 6988 h 10000"/>
              <a:gd name="connsiteX298" fmla="*/ 9365 w 10000"/>
              <a:gd name="connsiteY298" fmla="*/ 6758 h 10000"/>
              <a:gd name="connsiteX299" fmla="*/ 9396 w 10000"/>
              <a:gd name="connsiteY299" fmla="*/ 6602 h 10000"/>
              <a:gd name="connsiteX300" fmla="*/ 9423 w 10000"/>
              <a:gd name="connsiteY300" fmla="*/ 6503 h 10000"/>
              <a:gd name="connsiteX301" fmla="*/ 9450 w 10000"/>
              <a:gd name="connsiteY301" fmla="*/ 6447 h 10000"/>
              <a:gd name="connsiteX302" fmla="*/ 9482 w 10000"/>
              <a:gd name="connsiteY302" fmla="*/ 6435 h 10000"/>
              <a:gd name="connsiteX303" fmla="*/ 9509 w 10000"/>
              <a:gd name="connsiteY303" fmla="*/ 6460 h 10000"/>
              <a:gd name="connsiteX304" fmla="*/ 9540 w 10000"/>
              <a:gd name="connsiteY304" fmla="*/ 6534 h 10000"/>
              <a:gd name="connsiteX305" fmla="*/ 9567 w 10000"/>
              <a:gd name="connsiteY305" fmla="*/ 6665 h 10000"/>
              <a:gd name="connsiteX306" fmla="*/ 9594 w 10000"/>
              <a:gd name="connsiteY306" fmla="*/ 6882 h 10000"/>
              <a:gd name="connsiteX307" fmla="*/ 9626 w 10000"/>
              <a:gd name="connsiteY307" fmla="*/ 7242 h 10000"/>
              <a:gd name="connsiteX308" fmla="*/ 9653 w 10000"/>
              <a:gd name="connsiteY308" fmla="*/ 7981 h 10000"/>
              <a:gd name="connsiteX309" fmla="*/ 9680 w 10000"/>
              <a:gd name="connsiteY309" fmla="*/ 8820 h 10000"/>
              <a:gd name="connsiteX310" fmla="*/ 9712 w 10000"/>
              <a:gd name="connsiteY310" fmla="*/ 7484 h 10000"/>
              <a:gd name="connsiteX311" fmla="*/ 9739 w 10000"/>
              <a:gd name="connsiteY311" fmla="*/ 7012 h 10000"/>
              <a:gd name="connsiteX312" fmla="*/ 9766 w 10000"/>
              <a:gd name="connsiteY312" fmla="*/ 6758 h 10000"/>
              <a:gd name="connsiteX313" fmla="*/ 9797 w 10000"/>
              <a:gd name="connsiteY313" fmla="*/ 6615 h 10000"/>
              <a:gd name="connsiteX314" fmla="*/ 9824 w 10000"/>
              <a:gd name="connsiteY314" fmla="*/ 6559 h 10000"/>
              <a:gd name="connsiteX315" fmla="*/ 9856 w 10000"/>
              <a:gd name="connsiteY315" fmla="*/ 6590 h 10000"/>
              <a:gd name="connsiteX316" fmla="*/ 9883 w 10000"/>
              <a:gd name="connsiteY316" fmla="*/ 6708 h 10000"/>
              <a:gd name="connsiteX317" fmla="*/ 9910 w 10000"/>
              <a:gd name="connsiteY317" fmla="*/ 6950 h 10000"/>
              <a:gd name="connsiteX318" fmla="*/ 9941 w 10000"/>
              <a:gd name="connsiteY318" fmla="*/ 7404 h 10000"/>
              <a:gd name="connsiteX319" fmla="*/ 9968 w 10000"/>
              <a:gd name="connsiteY319" fmla="*/ 8516 h 10000"/>
              <a:gd name="connsiteX320" fmla="*/ 10000 w 10000"/>
              <a:gd name="connsiteY32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2609 w 10000"/>
              <a:gd name="connsiteY91" fmla="*/ 199 h 10000"/>
              <a:gd name="connsiteX92" fmla="*/ 3470 w 10000"/>
              <a:gd name="connsiteY92" fmla="*/ 149 h 10000"/>
              <a:gd name="connsiteX93" fmla="*/ 3497 w 10000"/>
              <a:gd name="connsiteY93" fmla="*/ 118 h 10000"/>
              <a:gd name="connsiteX94" fmla="*/ 3529 w 10000"/>
              <a:gd name="connsiteY94" fmla="*/ 87 h 10000"/>
              <a:gd name="connsiteX95" fmla="*/ 3556 w 10000"/>
              <a:gd name="connsiteY95" fmla="*/ 68 h 10000"/>
              <a:gd name="connsiteX96" fmla="*/ 3587 w 10000"/>
              <a:gd name="connsiteY96" fmla="*/ 43 h 10000"/>
              <a:gd name="connsiteX97" fmla="*/ 3614 w 10000"/>
              <a:gd name="connsiteY97" fmla="*/ 31 h 10000"/>
              <a:gd name="connsiteX98" fmla="*/ 3641 w 10000"/>
              <a:gd name="connsiteY98" fmla="*/ 19 h 10000"/>
              <a:gd name="connsiteX99" fmla="*/ 3673 w 10000"/>
              <a:gd name="connsiteY99" fmla="*/ 6 h 10000"/>
              <a:gd name="connsiteX100" fmla="*/ 3700 w 10000"/>
              <a:gd name="connsiteY100" fmla="*/ 6 h 10000"/>
              <a:gd name="connsiteX101" fmla="*/ 3731 w 10000"/>
              <a:gd name="connsiteY101" fmla="*/ 0 h 10000"/>
              <a:gd name="connsiteX102" fmla="*/ 3758 w 10000"/>
              <a:gd name="connsiteY102" fmla="*/ 0 h 10000"/>
              <a:gd name="connsiteX103" fmla="*/ 3785 w 10000"/>
              <a:gd name="connsiteY103" fmla="*/ 6 h 10000"/>
              <a:gd name="connsiteX104" fmla="*/ 3817 w 10000"/>
              <a:gd name="connsiteY104" fmla="*/ 12 h 10000"/>
              <a:gd name="connsiteX105" fmla="*/ 3844 w 10000"/>
              <a:gd name="connsiteY105" fmla="*/ 19 h 10000"/>
              <a:gd name="connsiteX106" fmla="*/ 3876 w 10000"/>
              <a:gd name="connsiteY106" fmla="*/ 31 h 10000"/>
              <a:gd name="connsiteX107" fmla="*/ 3903 w 10000"/>
              <a:gd name="connsiteY107" fmla="*/ 43 h 10000"/>
              <a:gd name="connsiteX108" fmla="*/ 3930 w 10000"/>
              <a:gd name="connsiteY108" fmla="*/ 62 h 10000"/>
              <a:gd name="connsiteX109" fmla="*/ 3957 w 10000"/>
              <a:gd name="connsiteY109" fmla="*/ 81 h 10000"/>
              <a:gd name="connsiteX110" fmla="*/ 3988 w 10000"/>
              <a:gd name="connsiteY110" fmla="*/ 106 h 10000"/>
              <a:gd name="connsiteX111" fmla="*/ 4015 w 10000"/>
              <a:gd name="connsiteY111" fmla="*/ 130 h 10000"/>
              <a:gd name="connsiteX112" fmla="*/ 4047 w 10000"/>
              <a:gd name="connsiteY112" fmla="*/ 155 h 10000"/>
              <a:gd name="connsiteX113" fmla="*/ 4074 w 10000"/>
              <a:gd name="connsiteY113" fmla="*/ 186 h 10000"/>
              <a:gd name="connsiteX114" fmla="*/ 4101 w 10000"/>
              <a:gd name="connsiteY114" fmla="*/ 217 h 10000"/>
              <a:gd name="connsiteX115" fmla="*/ 4132 w 10000"/>
              <a:gd name="connsiteY115" fmla="*/ 255 h 10000"/>
              <a:gd name="connsiteX116" fmla="*/ 4160 w 10000"/>
              <a:gd name="connsiteY116" fmla="*/ 292 h 10000"/>
              <a:gd name="connsiteX117" fmla="*/ 4191 w 10000"/>
              <a:gd name="connsiteY117" fmla="*/ 329 h 10000"/>
              <a:gd name="connsiteX118" fmla="*/ 4218 w 10000"/>
              <a:gd name="connsiteY118" fmla="*/ 373 h 10000"/>
              <a:gd name="connsiteX119" fmla="*/ 4245 w 10000"/>
              <a:gd name="connsiteY119" fmla="*/ 422 h 10000"/>
              <a:gd name="connsiteX120" fmla="*/ 4277 w 10000"/>
              <a:gd name="connsiteY120" fmla="*/ 466 h 10000"/>
              <a:gd name="connsiteX121" fmla="*/ 4304 w 10000"/>
              <a:gd name="connsiteY121" fmla="*/ 522 h 10000"/>
              <a:gd name="connsiteX122" fmla="*/ 4335 w 10000"/>
              <a:gd name="connsiteY122" fmla="*/ 571 h 10000"/>
              <a:gd name="connsiteX123" fmla="*/ 4362 w 10000"/>
              <a:gd name="connsiteY123" fmla="*/ 634 h 10000"/>
              <a:gd name="connsiteX124" fmla="*/ 4389 w 10000"/>
              <a:gd name="connsiteY124" fmla="*/ 689 h 10000"/>
              <a:gd name="connsiteX125" fmla="*/ 4421 w 10000"/>
              <a:gd name="connsiteY125" fmla="*/ 752 h 10000"/>
              <a:gd name="connsiteX126" fmla="*/ 4448 w 10000"/>
              <a:gd name="connsiteY126" fmla="*/ 820 h 10000"/>
              <a:gd name="connsiteX127" fmla="*/ 4475 w 10000"/>
              <a:gd name="connsiteY127" fmla="*/ 888 h 10000"/>
              <a:gd name="connsiteX128" fmla="*/ 4507 w 10000"/>
              <a:gd name="connsiteY128" fmla="*/ 957 h 10000"/>
              <a:gd name="connsiteX129" fmla="*/ 4534 w 10000"/>
              <a:gd name="connsiteY129" fmla="*/ 1037 h 10000"/>
              <a:gd name="connsiteX130" fmla="*/ 4565 w 10000"/>
              <a:gd name="connsiteY130" fmla="*/ 1118 h 10000"/>
              <a:gd name="connsiteX131" fmla="*/ 4592 w 10000"/>
              <a:gd name="connsiteY131" fmla="*/ 1199 h 10000"/>
              <a:gd name="connsiteX132" fmla="*/ 4619 w 10000"/>
              <a:gd name="connsiteY132" fmla="*/ 1286 h 10000"/>
              <a:gd name="connsiteX133" fmla="*/ 4651 w 10000"/>
              <a:gd name="connsiteY133" fmla="*/ 1373 h 10000"/>
              <a:gd name="connsiteX134" fmla="*/ 4678 w 10000"/>
              <a:gd name="connsiteY134" fmla="*/ 1472 h 10000"/>
              <a:gd name="connsiteX135" fmla="*/ 4709 w 10000"/>
              <a:gd name="connsiteY135" fmla="*/ 1565 h 10000"/>
              <a:gd name="connsiteX136" fmla="*/ 4736 w 10000"/>
              <a:gd name="connsiteY136" fmla="*/ 1671 h 10000"/>
              <a:gd name="connsiteX137" fmla="*/ 4763 w 10000"/>
              <a:gd name="connsiteY137" fmla="*/ 1776 h 10000"/>
              <a:gd name="connsiteX138" fmla="*/ 4795 w 10000"/>
              <a:gd name="connsiteY138" fmla="*/ 1894 h 10000"/>
              <a:gd name="connsiteX139" fmla="*/ 4822 w 10000"/>
              <a:gd name="connsiteY139" fmla="*/ 2012 h 10000"/>
              <a:gd name="connsiteX140" fmla="*/ 4854 w 10000"/>
              <a:gd name="connsiteY140" fmla="*/ 2137 h 10000"/>
              <a:gd name="connsiteX141" fmla="*/ 4881 w 10000"/>
              <a:gd name="connsiteY141" fmla="*/ 2267 h 10000"/>
              <a:gd name="connsiteX142" fmla="*/ 4908 w 10000"/>
              <a:gd name="connsiteY142" fmla="*/ 2404 h 10000"/>
              <a:gd name="connsiteX143" fmla="*/ 4935 w 10000"/>
              <a:gd name="connsiteY143" fmla="*/ 2553 h 10000"/>
              <a:gd name="connsiteX144" fmla="*/ 4966 w 10000"/>
              <a:gd name="connsiteY144" fmla="*/ 2708 h 10000"/>
              <a:gd name="connsiteX145" fmla="*/ 4993 w 10000"/>
              <a:gd name="connsiteY145" fmla="*/ 2870 h 10000"/>
              <a:gd name="connsiteX146" fmla="*/ 5025 w 10000"/>
              <a:gd name="connsiteY146" fmla="*/ 3043 h 10000"/>
              <a:gd name="connsiteX147" fmla="*/ 5052 w 10000"/>
              <a:gd name="connsiteY147" fmla="*/ 3230 h 10000"/>
              <a:gd name="connsiteX148" fmla="*/ 5079 w 10000"/>
              <a:gd name="connsiteY148" fmla="*/ 3429 h 10000"/>
              <a:gd name="connsiteX149" fmla="*/ 5110 w 10000"/>
              <a:gd name="connsiteY149" fmla="*/ 3646 h 10000"/>
              <a:gd name="connsiteX150" fmla="*/ 5137 w 10000"/>
              <a:gd name="connsiteY150" fmla="*/ 3882 h 10000"/>
              <a:gd name="connsiteX151" fmla="*/ 5169 w 10000"/>
              <a:gd name="connsiteY151" fmla="*/ 4143 h 10000"/>
              <a:gd name="connsiteX152" fmla="*/ 5196 w 10000"/>
              <a:gd name="connsiteY152" fmla="*/ 4441 h 10000"/>
              <a:gd name="connsiteX153" fmla="*/ 5223 w 10000"/>
              <a:gd name="connsiteY153" fmla="*/ 4789 h 10000"/>
              <a:gd name="connsiteX154" fmla="*/ 5255 w 10000"/>
              <a:gd name="connsiteY154" fmla="*/ 5205 h 10000"/>
              <a:gd name="connsiteX155" fmla="*/ 5282 w 10000"/>
              <a:gd name="connsiteY155" fmla="*/ 5758 h 10000"/>
              <a:gd name="connsiteX156" fmla="*/ 5313 w 10000"/>
              <a:gd name="connsiteY156" fmla="*/ 6671 h 10000"/>
              <a:gd name="connsiteX157" fmla="*/ 5340 w 10000"/>
              <a:gd name="connsiteY157" fmla="*/ 7776 h 10000"/>
              <a:gd name="connsiteX158" fmla="*/ 5367 w 10000"/>
              <a:gd name="connsiteY158" fmla="*/ 6565 h 10000"/>
              <a:gd name="connsiteX159" fmla="*/ 5399 w 10000"/>
              <a:gd name="connsiteY159" fmla="*/ 6255 h 10000"/>
              <a:gd name="connsiteX160" fmla="*/ 5426 w 10000"/>
              <a:gd name="connsiteY160" fmla="*/ 6155 h 10000"/>
              <a:gd name="connsiteX161" fmla="*/ 5453 w 10000"/>
              <a:gd name="connsiteY161" fmla="*/ 6180 h 10000"/>
              <a:gd name="connsiteX162" fmla="*/ 5484 w 10000"/>
              <a:gd name="connsiteY162" fmla="*/ 6286 h 10000"/>
              <a:gd name="connsiteX163" fmla="*/ 5511 w 10000"/>
              <a:gd name="connsiteY163" fmla="*/ 6484 h 10000"/>
              <a:gd name="connsiteX164" fmla="*/ 5539 w 10000"/>
              <a:gd name="connsiteY164" fmla="*/ 6801 h 10000"/>
              <a:gd name="connsiteX165" fmla="*/ 5570 w 10000"/>
              <a:gd name="connsiteY165" fmla="*/ 7373 h 10000"/>
              <a:gd name="connsiteX166" fmla="*/ 5597 w 10000"/>
              <a:gd name="connsiteY166" fmla="*/ 9447 h 10000"/>
              <a:gd name="connsiteX167" fmla="*/ 5629 w 10000"/>
              <a:gd name="connsiteY167" fmla="*/ 7621 h 10000"/>
              <a:gd name="connsiteX168" fmla="*/ 5656 w 10000"/>
              <a:gd name="connsiteY168" fmla="*/ 7012 h 10000"/>
              <a:gd name="connsiteX169" fmla="*/ 5683 w 10000"/>
              <a:gd name="connsiteY169" fmla="*/ 6708 h 10000"/>
              <a:gd name="connsiteX170" fmla="*/ 5714 w 10000"/>
              <a:gd name="connsiteY170" fmla="*/ 6534 h 10000"/>
              <a:gd name="connsiteX171" fmla="*/ 5741 w 10000"/>
              <a:gd name="connsiteY171" fmla="*/ 6429 h 10000"/>
              <a:gd name="connsiteX172" fmla="*/ 5773 w 10000"/>
              <a:gd name="connsiteY172" fmla="*/ 6385 h 10000"/>
              <a:gd name="connsiteX173" fmla="*/ 5800 w 10000"/>
              <a:gd name="connsiteY173" fmla="*/ 6385 h 10000"/>
              <a:gd name="connsiteX174" fmla="*/ 5827 w 10000"/>
              <a:gd name="connsiteY174" fmla="*/ 6429 h 10000"/>
              <a:gd name="connsiteX175" fmla="*/ 5858 w 10000"/>
              <a:gd name="connsiteY175" fmla="*/ 6516 h 10000"/>
              <a:gd name="connsiteX176" fmla="*/ 5886 w 10000"/>
              <a:gd name="connsiteY176" fmla="*/ 6646 h 10000"/>
              <a:gd name="connsiteX177" fmla="*/ 5913 w 10000"/>
              <a:gd name="connsiteY177" fmla="*/ 6845 h 10000"/>
              <a:gd name="connsiteX178" fmla="*/ 5944 w 10000"/>
              <a:gd name="connsiteY178" fmla="*/ 7149 h 10000"/>
              <a:gd name="connsiteX179" fmla="*/ 5971 w 10000"/>
              <a:gd name="connsiteY179" fmla="*/ 7658 h 10000"/>
              <a:gd name="connsiteX180" fmla="*/ 6003 w 10000"/>
              <a:gd name="connsiteY180" fmla="*/ 9093 h 10000"/>
              <a:gd name="connsiteX181" fmla="*/ 6030 w 10000"/>
              <a:gd name="connsiteY181" fmla="*/ 8106 h 10000"/>
              <a:gd name="connsiteX182" fmla="*/ 6057 w 10000"/>
              <a:gd name="connsiteY182" fmla="*/ 7385 h 10000"/>
              <a:gd name="connsiteX183" fmla="*/ 6088 w 10000"/>
              <a:gd name="connsiteY183" fmla="*/ 7019 h 10000"/>
              <a:gd name="connsiteX184" fmla="*/ 6115 w 10000"/>
              <a:gd name="connsiteY184" fmla="*/ 6789 h 10000"/>
              <a:gd name="connsiteX185" fmla="*/ 6147 w 10000"/>
              <a:gd name="connsiteY185" fmla="*/ 6634 h 10000"/>
              <a:gd name="connsiteX186" fmla="*/ 6174 w 10000"/>
              <a:gd name="connsiteY186" fmla="*/ 6534 h 10000"/>
              <a:gd name="connsiteX187" fmla="*/ 6201 w 10000"/>
              <a:gd name="connsiteY187" fmla="*/ 6472 h 10000"/>
              <a:gd name="connsiteX188" fmla="*/ 6233 w 10000"/>
              <a:gd name="connsiteY188" fmla="*/ 6441 h 10000"/>
              <a:gd name="connsiteX189" fmla="*/ 6260 w 10000"/>
              <a:gd name="connsiteY189" fmla="*/ 6435 h 10000"/>
              <a:gd name="connsiteX190" fmla="*/ 6291 w 10000"/>
              <a:gd name="connsiteY190" fmla="*/ 6460 h 10000"/>
              <a:gd name="connsiteX191" fmla="*/ 6318 w 10000"/>
              <a:gd name="connsiteY191" fmla="*/ 6516 h 10000"/>
              <a:gd name="connsiteX192" fmla="*/ 6345 w 10000"/>
              <a:gd name="connsiteY192" fmla="*/ 6609 h 10000"/>
              <a:gd name="connsiteX193" fmla="*/ 6372 w 10000"/>
              <a:gd name="connsiteY193" fmla="*/ 6733 h 10000"/>
              <a:gd name="connsiteX194" fmla="*/ 6404 w 10000"/>
              <a:gd name="connsiteY194" fmla="*/ 6919 h 10000"/>
              <a:gd name="connsiteX195" fmla="*/ 6431 w 10000"/>
              <a:gd name="connsiteY195" fmla="*/ 7186 h 10000"/>
              <a:gd name="connsiteX196" fmla="*/ 6462 w 10000"/>
              <a:gd name="connsiteY196" fmla="*/ 7596 h 10000"/>
              <a:gd name="connsiteX197" fmla="*/ 6489 w 10000"/>
              <a:gd name="connsiteY197" fmla="*/ 8466 h 10000"/>
              <a:gd name="connsiteX198" fmla="*/ 6516 w 10000"/>
              <a:gd name="connsiteY198" fmla="*/ 8801 h 10000"/>
              <a:gd name="connsiteX199" fmla="*/ 6548 w 10000"/>
              <a:gd name="connsiteY199" fmla="*/ 7714 h 10000"/>
              <a:gd name="connsiteX200" fmla="*/ 6575 w 10000"/>
              <a:gd name="connsiteY200" fmla="*/ 7261 h 10000"/>
              <a:gd name="connsiteX201" fmla="*/ 6607 w 10000"/>
              <a:gd name="connsiteY201" fmla="*/ 6981 h 10000"/>
              <a:gd name="connsiteX202" fmla="*/ 6634 w 10000"/>
              <a:gd name="connsiteY202" fmla="*/ 6795 h 10000"/>
              <a:gd name="connsiteX203" fmla="*/ 6661 w 10000"/>
              <a:gd name="connsiteY203" fmla="*/ 6658 h 10000"/>
              <a:gd name="connsiteX204" fmla="*/ 6692 w 10000"/>
              <a:gd name="connsiteY204" fmla="*/ 6559 h 10000"/>
              <a:gd name="connsiteX205" fmla="*/ 6719 w 10000"/>
              <a:gd name="connsiteY205" fmla="*/ 6497 h 10000"/>
              <a:gd name="connsiteX206" fmla="*/ 6751 w 10000"/>
              <a:gd name="connsiteY206" fmla="*/ 6460 h 10000"/>
              <a:gd name="connsiteX207" fmla="*/ 6778 w 10000"/>
              <a:gd name="connsiteY207" fmla="*/ 6453 h 10000"/>
              <a:gd name="connsiteX208" fmla="*/ 6805 w 10000"/>
              <a:gd name="connsiteY208" fmla="*/ 6460 h 10000"/>
              <a:gd name="connsiteX209" fmla="*/ 6836 w 10000"/>
              <a:gd name="connsiteY209" fmla="*/ 6503 h 10000"/>
              <a:gd name="connsiteX210" fmla="*/ 6863 w 10000"/>
              <a:gd name="connsiteY210" fmla="*/ 6565 h 10000"/>
              <a:gd name="connsiteX211" fmla="*/ 6890 w 10000"/>
              <a:gd name="connsiteY211" fmla="*/ 6658 h 10000"/>
              <a:gd name="connsiteX212" fmla="*/ 6922 w 10000"/>
              <a:gd name="connsiteY212" fmla="*/ 6789 h 10000"/>
              <a:gd name="connsiteX213" fmla="*/ 6949 w 10000"/>
              <a:gd name="connsiteY213" fmla="*/ 6975 h 10000"/>
              <a:gd name="connsiteX214" fmla="*/ 6981 w 10000"/>
              <a:gd name="connsiteY214" fmla="*/ 7236 h 10000"/>
              <a:gd name="connsiteX215" fmla="*/ 7008 w 10000"/>
              <a:gd name="connsiteY215" fmla="*/ 7634 h 10000"/>
              <a:gd name="connsiteX216" fmla="*/ 7035 w 10000"/>
              <a:gd name="connsiteY216" fmla="*/ 8460 h 10000"/>
              <a:gd name="connsiteX217" fmla="*/ 7066 w 10000"/>
              <a:gd name="connsiteY217" fmla="*/ 8969 h 10000"/>
              <a:gd name="connsiteX218" fmla="*/ 7093 w 10000"/>
              <a:gd name="connsiteY218" fmla="*/ 7801 h 10000"/>
              <a:gd name="connsiteX219" fmla="*/ 7125 w 10000"/>
              <a:gd name="connsiteY219" fmla="*/ 7329 h 10000"/>
              <a:gd name="connsiteX220" fmla="*/ 7152 w 10000"/>
              <a:gd name="connsiteY220" fmla="*/ 7037 h 10000"/>
              <a:gd name="connsiteX221" fmla="*/ 7179 w 10000"/>
              <a:gd name="connsiteY221" fmla="*/ 6839 h 10000"/>
              <a:gd name="connsiteX222" fmla="*/ 7210 w 10000"/>
              <a:gd name="connsiteY222" fmla="*/ 6696 h 10000"/>
              <a:gd name="connsiteX223" fmla="*/ 7237 w 10000"/>
              <a:gd name="connsiteY223" fmla="*/ 6590 h 10000"/>
              <a:gd name="connsiteX224" fmla="*/ 7269 w 10000"/>
              <a:gd name="connsiteY224" fmla="*/ 6516 h 10000"/>
              <a:gd name="connsiteX225" fmla="*/ 7296 w 10000"/>
              <a:gd name="connsiteY225" fmla="*/ 6472 h 10000"/>
              <a:gd name="connsiteX226" fmla="*/ 7323 w 10000"/>
              <a:gd name="connsiteY226" fmla="*/ 6447 h 10000"/>
              <a:gd name="connsiteX227" fmla="*/ 7350 w 10000"/>
              <a:gd name="connsiteY227" fmla="*/ 6447 h 10000"/>
              <a:gd name="connsiteX228" fmla="*/ 7382 w 10000"/>
              <a:gd name="connsiteY228" fmla="*/ 6466 h 10000"/>
              <a:gd name="connsiteX229" fmla="*/ 7409 w 10000"/>
              <a:gd name="connsiteY229" fmla="*/ 6509 h 10000"/>
              <a:gd name="connsiteX230" fmla="*/ 7440 w 10000"/>
              <a:gd name="connsiteY230" fmla="*/ 6578 h 10000"/>
              <a:gd name="connsiteX231" fmla="*/ 7467 w 10000"/>
              <a:gd name="connsiteY231" fmla="*/ 6677 h 10000"/>
              <a:gd name="connsiteX232" fmla="*/ 7494 w 10000"/>
              <a:gd name="connsiteY232" fmla="*/ 6814 h 10000"/>
              <a:gd name="connsiteX233" fmla="*/ 7526 w 10000"/>
              <a:gd name="connsiteY233" fmla="*/ 7006 h 10000"/>
              <a:gd name="connsiteX234" fmla="*/ 7553 w 10000"/>
              <a:gd name="connsiteY234" fmla="*/ 7273 h 10000"/>
              <a:gd name="connsiteX235" fmla="*/ 7584 w 10000"/>
              <a:gd name="connsiteY235" fmla="*/ 7696 h 10000"/>
              <a:gd name="connsiteX236" fmla="*/ 7612 w 10000"/>
              <a:gd name="connsiteY236" fmla="*/ 8584 h 10000"/>
              <a:gd name="connsiteX237" fmla="*/ 7639 w 10000"/>
              <a:gd name="connsiteY237" fmla="*/ 8814 h 10000"/>
              <a:gd name="connsiteX238" fmla="*/ 7670 w 10000"/>
              <a:gd name="connsiteY238" fmla="*/ 7770 h 10000"/>
              <a:gd name="connsiteX239" fmla="*/ 7697 w 10000"/>
              <a:gd name="connsiteY239" fmla="*/ 7317 h 10000"/>
              <a:gd name="connsiteX240" fmla="*/ 7729 w 10000"/>
              <a:gd name="connsiteY240" fmla="*/ 7031 h 10000"/>
              <a:gd name="connsiteX241" fmla="*/ 7756 w 10000"/>
              <a:gd name="connsiteY241" fmla="*/ 6839 h 10000"/>
              <a:gd name="connsiteX242" fmla="*/ 7783 w 10000"/>
              <a:gd name="connsiteY242" fmla="*/ 6696 h 10000"/>
              <a:gd name="connsiteX243" fmla="*/ 7810 w 10000"/>
              <a:gd name="connsiteY243" fmla="*/ 6590 h 10000"/>
              <a:gd name="connsiteX244" fmla="*/ 7841 w 10000"/>
              <a:gd name="connsiteY244" fmla="*/ 6522 h 10000"/>
              <a:gd name="connsiteX245" fmla="*/ 7868 w 10000"/>
              <a:gd name="connsiteY245" fmla="*/ 6472 h 10000"/>
              <a:gd name="connsiteX246" fmla="*/ 7900 w 10000"/>
              <a:gd name="connsiteY246" fmla="*/ 6447 h 10000"/>
              <a:gd name="connsiteX247" fmla="*/ 7927 w 10000"/>
              <a:gd name="connsiteY247" fmla="*/ 6447 h 10000"/>
              <a:gd name="connsiteX248" fmla="*/ 7954 w 10000"/>
              <a:gd name="connsiteY248" fmla="*/ 6466 h 10000"/>
              <a:gd name="connsiteX249" fmla="*/ 7986 w 10000"/>
              <a:gd name="connsiteY249" fmla="*/ 6509 h 10000"/>
              <a:gd name="connsiteX250" fmla="*/ 8013 w 10000"/>
              <a:gd name="connsiteY250" fmla="*/ 6578 h 10000"/>
              <a:gd name="connsiteX251" fmla="*/ 8044 w 10000"/>
              <a:gd name="connsiteY251" fmla="*/ 6683 h 10000"/>
              <a:gd name="connsiteX252" fmla="*/ 8071 w 10000"/>
              <a:gd name="connsiteY252" fmla="*/ 6820 h 10000"/>
              <a:gd name="connsiteX253" fmla="*/ 8098 w 10000"/>
              <a:gd name="connsiteY253" fmla="*/ 7006 h 10000"/>
              <a:gd name="connsiteX254" fmla="*/ 8130 w 10000"/>
              <a:gd name="connsiteY254" fmla="*/ 7280 h 10000"/>
              <a:gd name="connsiteX255" fmla="*/ 8157 w 10000"/>
              <a:gd name="connsiteY255" fmla="*/ 7714 h 10000"/>
              <a:gd name="connsiteX256" fmla="*/ 8188 w 10000"/>
              <a:gd name="connsiteY256" fmla="*/ 8671 h 10000"/>
              <a:gd name="connsiteX257" fmla="*/ 8215 w 10000"/>
              <a:gd name="connsiteY257" fmla="*/ 8696 h 10000"/>
              <a:gd name="connsiteX258" fmla="*/ 8242 w 10000"/>
              <a:gd name="connsiteY258" fmla="*/ 7720 h 10000"/>
              <a:gd name="connsiteX259" fmla="*/ 8274 w 10000"/>
              <a:gd name="connsiteY259" fmla="*/ 7286 h 10000"/>
              <a:gd name="connsiteX260" fmla="*/ 8301 w 10000"/>
              <a:gd name="connsiteY260" fmla="*/ 7006 h 10000"/>
              <a:gd name="connsiteX261" fmla="*/ 8328 w 10000"/>
              <a:gd name="connsiteY261" fmla="*/ 6820 h 10000"/>
              <a:gd name="connsiteX262" fmla="*/ 8360 w 10000"/>
              <a:gd name="connsiteY262" fmla="*/ 6683 h 10000"/>
              <a:gd name="connsiteX263" fmla="*/ 8387 w 10000"/>
              <a:gd name="connsiteY263" fmla="*/ 6584 h 10000"/>
              <a:gd name="connsiteX264" fmla="*/ 8418 w 10000"/>
              <a:gd name="connsiteY264" fmla="*/ 6516 h 10000"/>
              <a:gd name="connsiteX265" fmla="*/ 8445 w 10000"/>
              <a:gd name="connsiteY265" fmla="*/ 6472 h 10000"/>
              <a:gd name="connsiteX266" fmla="*/ 8472 w 10000"/>
              <a:gd name="connsiteY266" fmla="*/ 6453 h 10000"/>
              <a:gd name="connsiteX267" fmla="*/ 8504 w 10000"/>
              <a:gd name="connsiteY267" fmla="*/ 6460 h 10000"/>
              <a:gd name="connsiteX268" fmla="*/ 8531 w 10000"/>
              <a:gd name="connsiteY268" fmla="*/ 6491 h 10000"/>
              <a:gd name="connsiteX269" fmla="*/ 8562 w 10000"/>
              <a:gd name="connsiteY269" fmla="*/ 6553 h 10000"/>
              <a:gd name="connsiteX270" fmla="*/ 8589 w 10000"/>
              <a:gd name="connsiteY270" fmla="*/ 6640 h 10000"/>
              <a:gd name="connsiteX271" fmla="*/ 8616 w 10000"/>
              <a:gd name="connsiteY271" fmla="*/ 6770 h 10000"/>
              <a:gd name="connsiteX272" fmla="*/ 8648 w 10000"/>
              <a:gd name="connsiteY272" fmla="*/ 6944 h 10000"/>
              <a:gd name="connsiteX273" fmla="*/ 8675 w 10000"/>
              <a:gd name="connsiteY273" fmla="*/ 7205 h 10000"/>
              <a:gd name="connsiteX274" fmla="*/ 8707 w 10000"/>
              <a:gd name="connsiteY274" fmla="*/ 7615 h 10000"/>
              <a:gd name="connsiteX275" fmla="*/ 8734 w 10000"/>
              <a:gd name="connsiteY275" fmla="*/ 8460 h 10000"/>
              <a:gd name="connsiteX276" fmla="*/ 8761 w 10000"/>
              <a:gd name="connsiteY276" fmla="*/ 8839 h 10000"/>
              <a:gd name="connsiteX277" fmla="*/ 8788 w 10000"/>
              <a:gd name="connsiteY277" fmla="*/ 7733 h 10000"/>
              <a:gd name="connsiteX278" fmla="*/ 8819 w 10000"/>
              <a:gd name="connsiteY278" fmla="*/ 7267 h 10000"/>
              <a:gd name="connsiteX279" fmla="*/ 8851 w 10000"/>
              <a:gd name="connsiteY279" fmla="*/ 6981 h 10000"/>
              <a:gd name="connsiteX280" fmla="*/ 8878 w 10000"/>
              <a:gd name="connsiteY280" fmla="*/ 6783 h 10000"/>
              <a:gd name="connsiteX281" fmla="*/ 8905 w 10000"/>
              <a:gd name="connsiteY281" fmla="*/ 6646 h 10000"/>
              <a:gd name="connsiteX282" fmla="*/ 8932 w 10000"/>
              <a:gd name="connsiteY282" fmla="*/ 6547 h 10000"/>
              <a:gd name="connsiteX283" fmla="*/ 8963 w 10000"/>
              <a:gd name="connsiteY283" fmla="*/ 6484 h 10000"/>
              <a:gd name="connsiteX284" fmla="*/ 8991 w 10000"/>
              <a:gd name="connsiteY284" fmla="*/ 6453 h 10000"/>
              <a:gd name="connsiteX285" fmla="*/ 9022 w 10000"/>
              <a:gd name="connsiteY285" fmla="*/ 6447 h 10000"/>
              <a:gd name="connsiteX286" fmla="*/ 9049 w 10000"/>
              <a:gd name="connsiteY286" fmla="*/ 6472 h 10000"/>
              <a:gd name="connsiteX287" fmla="*/ 9076 w 10000"/>
              <a:gd name="connsiteY287" fmla="*/ 6528 h 10000"/>
              <a:gd name="connsiteX288" fmla="*/ 9108 w 10000"/>
              <a:gd name="connsiteY288" fmla="*/ 6621 h 10000"/>
              <a:gd name="connsiteX289" fmla="*/ 9135 w 10000"/>
              <a:gd name="connsiteY289" fmla="*/ 6758 h 10000"/>
              <a:gd name="connsiteX290" fmla="*/ 9166 w 10000"/>
              <a:gd name="connsiteY290" fmla="*/ 6957 h 10000"/>
              <a:gd name="connsiteX291" fmla="*/ 9193 w 10000"/>
              <a:gd name="connsiteY291" fmla="*/ 7267 h 10000"/>
              <a:gd name="connsiteX292" fmla="*/ 9220 w 10000"/>
              <a:gd name="connsiteY292" fmla="*/ 7814 h 10000"/>
              <a:gd name="connsiteX293" fmla="*/ 9252 w 10000"/>
              <a:gd name="connsiteY293" fmla="*/ 9863 h 10000"/>
              <a:gd name="connsiteX294" fmla="*/ 9279 w 10000"/>
              <a:gd name="connsiteY294" fmla="*/ 7988 h 10000"/>
              <a:gd name="connsiteX295" fmla="*/ 9306 w 10000"/>
              <a:gd name="connsiteY295" fmla="*/ 7335 h 10000"/>
              <a:gd name="connsiteX296" fmla="*/ 9338 w 10000"/>
              <a:gd name="connsiteY296" fmla="*/ 6988 h 10000"/>
              <a:gd name="connsiteX297" fmla="*/ 9365 w 10000"/>
              <a:gd name="connsiteY297" fmla="*/ 6758 h 10000"/>
              <a:gd name="connsiteX298" fmla="*/ 9396 w 10000"/>
              <a:gd name="connsiteY298" fmla="*/ 6602 h 10000"/>
              <a:gd name="connsiteX299" fmla="*/ 9423 w 10000"/>
              <a:gd name="connsiteY299" fmla="*/ 6503 h 10000"/>
              <a:gd name="connsiteX300" fmla="*/ 9450 w 10000"/>
              <a:gd name="connsiteY300" fmla="*/ 6447 h 10000"/>
              <a:gd name="connsiteX301" fmla="*/ 9482 w 10000"/>
              <a:gd name="connsiteY301" fmla="*/ 6435 h 10000"/>
              <a:gd name="connsiteX302" fmla="*/ 9509 w 10000"/>
              <a:gd name="connsiteY302" fmla="*/ 6460 h 10000"/>
              <a:gd name="connsiteX303" fmla="*/ 9540 w 10000"/>
              <a:gd name="connsiteY303" fmla="*/ 6534 h 10000"/>
              <a:gd name="connsiteX304" fmla="*/ 9567 w 10000"/>
              <a:gd name="connsiteY304" fmla="*/ 6665 h 10000"/>
              <a:gd name="connsiteX305" fmla="*/ 9594 w 10000"/>
              <a:gd name="connsiteY305" fmla="*/ 6882 h 10000"/>
              <a:gd name="connsiteX306" fmla="*/ 9626 w 10000"/>
              <a:gd name="connsiteY306" fmla="*/ 7242 h 10000"/>
              <a:gd name="connsiteX307" fmla="*/ 9653 w 10000"/>
              <a:gd name="connsiteY307" fmla="*/ 7981 h 10000"/>
              <a:gd name="connsiteX308" fmla="*/ 9680 w 10000"/>
              <a:gd name="connsiteY308" fmla="*/ 8820 h 10000"/>
              <a:gd name="connsiteX309" fmla="*/ 9712 w 10000"/>
              <a:gd name="connsiteY309" fmla="*/ 7484 h 10000"/>
              <a:gd name="connsiteX310" fmla="*/ 9739 w 10000"/>
              <a:gd name="connsiteY310" fmla="*/ 7012 h 10000"/>
              <a:gd name="connsiteX311" fmla="*/ 9766 w 10000"/>
              <a:gd name="connsiteY311" fmla="*/ 6758 h 10000"/>
              <a:gd name="connsiteX312" fmla="*/ 9797 w 10000"/>
              <a:gd name="connsiteY312" fmla="*/ 6615 h 10000"/>
              <a:gd name="connsiteX313" fmla="*/ 9824 w 10000"/>
              <a:gd name="connsiteY313" fmla="*/ 6559 h 10000"/>
              <a:gd name="connsiteX314" fmla="*/ 9856 w 10000"/>
              <a:gd name="connsiteY314" fmla="*/ 6590 h 10000"/>
              <a:gd name="connsiteX315" fmla="*/ 9883 w 10000"/>
              <a:gd name="connsiteY315" fmla="*/ 6708 h 10000"/>
              <a:gd name="connsiteX316" fmla="*/ 9910 w 10000"/>
              <a:gd name="connsiteY316" fmla="*/ 6950 h 10000"/>
              <a:gd name="connsiteX317" fmla="*/ 9941 w 10000"/>
              <a:gd name="connsiteY317" fmla="*/ 7404 h 10000"/>
              <a:gd name="connsiteX318" fmla="*/ 9968 w 10000"/>
              <a:gd name="connsiteY318" fmla="*/ 8516 h 10000"/>
              <a:gd name="connsiteX319" fmla="*/ 10000 w 10000"/>
              <a:gd name="connsiteY31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2578 w 10000"/>
              <a:gd name="connsiteY90" fmla="*/ 161 h 10000"/>
              <a:gd name="connsiteX91" fmla="*/ 3470 w 10000"/>
              <a:gd name="connsiteY91" fmla="*/ 149 h 10000"/>
              <a:gd name="connsiteX92" fmla="*/ 3497 w 10000"/>
              <a:gd name="connsiteY92" fmla="*/ 118 h 10000"/>
              <a:gd name="connsiteX93" fmla="*/ 3529 w 10000"/>
              <a:gd name="connsiteY93" fmla="*/ 87 h 10000"/>
              <a:gd name="connsiteX94" fmla="*/ 3556 w 10000"/>
              <a:gd name="connsiteY94" fmla="*/ 68 h 10000"/>
              <a:gd name="connsiteX95" fmla="*/ 3587 w 10000"/>
              <a:gd name="connsiteY95" fmla="*/ 43 h 10000"/>
              <a:gd name="connsiteX96" fmla="*/ 3614 w 10000"/>
              <a:gd name="connsiteY96" fmla="*/ 31 h 10000"/>
              <a:gd name="connsiteX97" fmla="*/ 3641 w 10000"/>
              <a:gd name="connsiteY97" fmla="*/ 19 h 10000"/>
              <a:gd name="connsiteX98" fmla="*/ 3673 w 10000"/>
              <a:gd name="connsiteY98" fmla="*/ 6 h 10000"/>
              <a:gd name="connsiteX99" fmla="*/ 3700 w 10000"/>
              <a:gd name="connsiteY99" fmla="*/ 6 h 10000"/>
              <a:gd name="connsiteX100" fmla="*/ 3731 w 10000"/>
              <a:gd name="connsiteY100" fmla="*/ 0 h 10000"/>
              <a:gd name="connsiteX101" fmla="*/ 3758 w 10000"/>
              <a:gd name="connsiteY101" fmla="*/ 0 h 10000"/>
              <a:gd name="connsiteX102" fmla="*/ 3785 w 10000"/>
              <a:gd name="connsiteY102" fmla="*/ 6 h 10000"/>
              <a:gd name="connsiteX103" fmla="*/ 3817 w 10000"/>
              <a:gd name="connsiteY103" fmla="*/ 12 h 10000"/>
              <a:gd name="connsiteX104" fmla="*/ 3844 w 10000"/>
              <a:gd name="connsiteY104" fmla="*/ 19 h 10000"/>
              <a:gd name="connsiteX105" fmla="*/ 3876 w 10000"/>
              <a:gd name="connsiteY105" fmla="*/ 31 h 10000"/>
              <a:gd name="connsiteX106" fmla="*/ 3903 w 10000"/>
              <a:gd name="connsiteY106" fmla="*/ 43 h 10000"/>
              <a:gd name="connsiteX107" fmla="*/ 3930 w 10000"/>
              <a:gd name="connsiteY107" fmla="*/ 62 h 10000"/>
              <a:gd name="connsiteX108" fmla="*/ 3957 w 10000"/>
              <a:gd name="connsiteY108" fmla="*/ 81 h 10000"/>
              <a:gd name="connsiteX109" fmla="*/ 3988 w 10000"/>
              <a:gd name="connsiteY109" fmla="*/ 106 h 10000"/>
              <a:gd name="connsiteX110" fmla="*/ 4015 w 10000"/>
              <a:gd name="connsiteY110" fmla="*/ 130 h 10000"/>
              <a:gd name="connsiteX111" fmla="*/ 4047 w 10000"/>
              <a:gd name="connsiteY111" fmla="*/ 155 h 10000"/>
              <a:gd name="connsiteX112" fmla="*/ 4074 w 10000"/>
              <a:gd name="connsiteY112" fmla="*/ 186 h 10000"/>
              <a:gd name="connsiteX113" fmla="*/ 4101 w 10000"/>
              <a:gd name="connsiteY113" fmla="*/ 217 h 10000"/>
              <a:gd name="connsiteX114" fmla="*/ 4132 w 10000"/>
              <a:gd name="connsiteY114" fmla="*/ 255 h 10000"/>
              <a:gd name="connsiteX115" fmla="*/ 4160 w 10000"/>
              <a:gd name="connsiteY115" fmla="*/ 292 h 10000"/>
              <a:gd name="connsiteX116" fmla="*/ 4191 w 10000"/>
              <a:gd name="connsiteY116" fmla="*/ 329 h 10000"/>
              <a:gd name="connsiteX117" fmla="*/ 4218 w 10000"/>
              <a:gd name="connsiteY117" fmla="*/ 373 h 10000"/>
              <a:gd name="connsiteX118" fmla="*/ 4245 w 10000"/>
              <a:gd name="connsiteY118" fmla="*/ 422 h 10000"/>
              <a:gd name="connsiteX119" fmla="*/ 4277 w 10000"/>
              <a:gd name="connsiteY119" fmla="*/ 466 h 10000"/>
              <a:gd name="connsiteX120" fmla="*/ 4304 w 10000"/>
              <a:gd name="connsiteY120" fmla="*/ 522 h 10000"/>
              <a:gd name="connsiteX121" fmla="*/ 4335 w 10000"/>
              <a:gd name="connsiteY121" fmla="*/ 571 h 10000"/>
              <a:gd name="connsiteX122" fmla="*/ 4362 w 10000"/>
              <a:gd name="connsiteY122" fmla="*/ 634 h 10000"/>
              <a:gd name="connsiteX123" fmla="*/ 4389 w 10000"/>
              <a:gd name="connsiteY123" fmla="*/ 689 h 10000"/>
              <a:gd name="connsiteX124" fmla="*/ 4421 w 10000"/>
              <a:gd name="connsiteY124" fmla="*/ 752 h 10000"/>
              <a:gd name="connsiteX125" fmla="*/ 4448 w 10000"/>
              <a:gd name="connsiteY125" fmla="*/ 820 h 10000"/>
              <a:gd name="connsiteX126" fmla="*/ 4475 w 10000"/>
              <a:gd name="connsiteY126" fmla="*/ 888 h 10000"/>
              <a:gd name="connsiteX127" fmla="*/ 4507 w 10000"/>
              <a:gd name="connsiteY127" fmla="*/ 957 h 10000"/>
              <a:gd name="connsiteX128" fmla="*/ 4534 w 10000"/>
              <a:gd name="connsiteY128" fmla="*/ 1037 h 10000"/>
              <a:gd name="connsiteX129" fmla="*/ 4565 w 10000"/>
              <a:gd name="connsiteY129" fmla="*/ 1118 h 10000"/>
              <a:gd name="connsiteX130" fmla="*/ 4592 w 10000"/>
              <a:gd name="connsiteY130" fmla="*/ 1199 h 10000"/>
              <a:gd name="connsiteX131" fmla="*/ 4619 w 10000"/>
              <a:gd name="connsiteY131" fmla="*/ 1286 h 10000"/>
              <a:gd name="connsiteX132" fmla="*/ 4651 w 10000"/>
              <a:gd name="connsiteY132" fmla="*/ 1373 h 10000"/>
              <a:gd name="connsiteX133" fmla="*/ 4678 w 10000"/>
              <a:gd name="connsiteY133" fmla="*/ 1472 h 10000"/>
              <a:gd name="connsiteX134" fmla="*/ 4709 w 10000"/>
              <a:gd name="connsiteY134" fmla="*/ 1565 h 10000"/>
              <a:gd name="connsiteX135" fmla="*/ 4736 w 10000"/>
              <a:gd name="connsiteY135" fmla="*/ 1671 h 10000"/>
              <a:gd name="connsiteX136" fmla="*/ 4763 w 10000"/>
              <a:gd name="connsiteY136" fmla="*/ 1776 h 10000"/>
              <a:gd name="connsiteX137" fmla="*/ 4795 w 10000"/>
              <a:gd name="connsiteY137" fmla="*/ 1894 h 10000"/>
              <a:gd name="connsiteX138" fmla="*/ 4822 w 10000"/>
              <a:gd name="connsiteY138" fmla="*/ 2012 h 10000"/>
              <a:gd name="connsiteX139" fmla="*/ 4854 w 10000"/>
              <a:gd name="connsiteY139" fmla="*/ 2137 h 10000"/>
              <a:gd name="connsiteX140" fmla="*/ 4881 w 10000"/>
              <a:gd name="connsiteY140" fmla="*/ 2267 h 10000"/>
              <a:gd name="connsiteX141" fmla="*/ 4908 w 10000"/>
              <a:gd name="connsiteY141" fmla="*/ 2404 h 10000"/>
              <a:gd name="connsiteX142" fmla="*/ 4935 w 10000"/>
              <a:gd name="connsiteY142" fmla="*/ 2553 h 10000"/>
              <a:gd name="connsiteX143" fmla="*/ 4966 w 10000"/>
              <a:gd name="connsiteY143" fmla="*/ 2708 h 10000"/>
              <a:gd name="connsiteX144" fmla="*/ 4993 w 10000"/>
              <a:gd name="connsiteY144" fmla="*/ 2870 h 10000"/>
              <a:gd name="connsiteX145" fmla="*/ 5025 w 10000"/>
              <a:gd name="connsiteY145" fmla="*/ 3043 h 10000"/>
              <a:gd name="connsiteX146" fmla="*/ 5052 w 10000"/>
              <a:gd name="connsiteY146" fmla="*/ 3230 h 10000"/>
              <a:gd name="connsiteX147" fmla="*/ 5079 w 10000"/>
              <a:gd name="connsiteY147" fmla="*/ 3429 h 10000"/>
              <a:gd name="connsiteX148" fmla="*/ 5110 w 10000"/>
              <a:gd name="connsiteY148" fmla="*/ 3646 h 10000"/>
              <a:gd name="connsiteX149" fmla="*/ 5137 w 10000"/>
              <a:gd name="connsiteY149" fmla="*/ 3882 h 10000"/>
              <a:gd name="connsiteX150" fmla="*/ 5169 w 10000"/>
              <a:gd name="connsiteY150" fmla="*/ 4143 h 10000"/>
              <a:gd name="connsiteX151" fmla="*/ 5196 w 10000"/>
              <a:gd name="connsiteY151" fmla="*/ 4441 h 10000"/>
              <a:gd name="connsiteX152" fmla="*/ 5223 w 10000"/>
              <a:gd name="connsiteY152" fmla="*/ 4789 h 10000"/>
              <a:gd name="connsiteX153" fmla="*/ 5255 w 10000"/>
              <a:gd name="connsiteY153" fmla="*/ 5205 h 10000"/>
              <a:gd name="connsiteX154" fmla="*/ 5282 w 10000"/>
              <a:gd name="connsiteY154" fmla="*/ 5758 h 10000"/>
              <a:gd name="connsiteX155" fmla="*/ 5313 w 10000"/>
              <a:gd name="connsiteY155" fmla="*/ 6671 h 10000"/>
              <a:gd name="connsiteX156" fmla="*/ 5340 w 10000"/>
              <a:gd name="connsiteY156" fmla="*/ 7776 h 10000"/>
              <a:gd name="connsiteX157" fmla="*/ 5367 w 10000"/>
              <a:gd name="connsiteY157" fmla="*/ 6565 h 10000"/>
              <a:gd name="connsiteX158" fmla="*/ 5399 w 10000"/>
              <a:gd name="connsiteY158" fmla="*/ 6255 h 10000"/>
              <a:gd name="connsiteX159" fmla="*/ 5426 w 10000"/>
              <a:gd name="connsiteY159" fmla="*/ 6155 h 10000"/>
              <a:gd name="connsiteX160" fmla="*/ 5453 w 10000"/>
              <a:gd name="connsiteY160" fmla="*/ 6180 h 10000"/>
              <a:gd name="connsiteX161" fmla="*/ 5484 w 10000"/>
              <a:gd name="connsiteY161" fmla="*/ 6286 h 10000"/>
              <a:gd name="connsiteX162" fmla="*/ 5511 w 10000"/>
              <a:gd name="connsiteY162" fmla="*/ 6484 h 10000"/>
              <a:gd name="connsiteX163" fmla="*/ 5539 w 10000"/>
              <a:gd name="connsiteY163" fmla="*/ 6801 h 10000"/>
              <a:gd name="connsiteX164" fmla="*/ 5570 w 10000"/>
              <a:gd name="connsiteY164" fmla="*/ 7373 h 10000"/>
              <a:gd name="connsiteX165" fmla="*/ 5597 w 10000"/>
              <a:gd name="connsiteY165" fmla="*/ 9447 h 10000"/>
              <a:gd name="connsiteX166" fmla="*/ 5629 w 10000"/>
              <a:gd name="connsiteY166" fmla="*/ 7621 h 10000"/>
              <a:gd name="connsiteX167" fmla="*/ 5656 w 10000"/>
              <a:gd name="connsiteY167" fmla="*/ 7012 h 10000"/>
              <a:gd name="connsiteX168" fmla="*/ 5683 w 10000"/>
              <a:gd name="connsiteY168" fmla="*/ 6708 h 10000"/>
              <a:gd name="connsiteX169" fmla="*/ 5714 w 10000"/>
              <a:gd name="connsiteY169" fmla="*/ 6534 h 10000"/>
              <a:gd name="connsiteX170" fmla="*/ 5741 w 10000"/>
              <a:gd name="connsiteY170" fmla="*/ 6429 h 10000"/>
              <a:gd name="connsiteX171" fmla="*/ 5773 w 10000"/>
              <a:gd name="connsiteY171" fmla="*/ 6385 h 10000"/>
              <a:gd name="connsiteX172" fmla="*/ 5800 w 10000"/>
              <a:gd name="connsiteY172" fmla="*/ 6385 h 10000"/>
              <a:gd name="connsiteX173" fmla="*/ 5827 w 10000"/>
              <a:gd name="connsiteY173" fmla="*/ 6429 h 10000"/>
              <a:gd name="connsiteX174" fmla="*/ 5858 w 10000"/>
              <a:gd name="connsiteY174" fmla="*/ 6516 h 10000"/>
              <a:gd name="connsiteX175" fmla="*/ 5886 w 10000"/>
              <a:gd name="connsiteY175" fmla="*/ 6646 h 10000"/>
              <a:gd name="connsiteX176" fmla="*/ 5913 w 10000"/>
              <a:gd name="connsiteY176" fmla="*/ 6845 h 10000"/>
              <a:gd name="connsiteX177" fmla="*/ 5944 w 10000"/>
              <a:gd name="connsiteY177" fmla="*/ 7149 h 10000"/>
              <a:gd name="connsiteX178" fmla="*/ 5971 w 10000"/>
              <a:gd name="connsiteY178" fmla="*/ 7658 h 10000"/>
              <a:gd name="connsiteX179" fmla="*/ 6003 w 10000"/>
              <a:gd name="connsiteY179" fmla="*/ 9093 h 10000"/>
              <a:gd name="connsiteX180" fmla="*/ 6030 w 10000"/>
              <a:gd name="connsiteY180" fmla="*/ 8106 h 10000"/>
              <a:gd name="connsiteX181" fmla="*/ 6057 w 10000"/>
              <a:gd name="connsiteY181" fmla="*/ 7385 h 10000"/>
              <a:gd name="connsiteX182" fmla="*/ 6088 w 10000"/>
              <a:gd name="connsiteY182" fmla="*/ 7019 h 10000"/>
              <a:gd name="connsiteX183" fmla="*/ 6115 w 10000"/>
              <a:gd name="connsiteY183" fmla="*/ 6789 h 10000"/>
              <a:gd name="connsiteX184" fmla="*/ 6147 w 10000"/>
              <a:gd name="connsiteY184" fmla="*/ 6634 h 10000"/>
              <a:gd name="connsiteX185" fmla="*/ 6174 w 10000"/>
              <a:gd name="connsiteY185" fmla="*/ 6534 h 10000"/>
              <a:gd name="connsiteX186" fmla="*/ 6201 w 10000"/>
              <a:gd name="connsiteY186" fmla="*/ 6472 h 10000"/>
              <a:gd name="connsiteX187" fmla="*/ 6233 w 10000"/>
              <a:gd name="connsiteY187" fmla="*/ 6441 h 10000"/>
              <a:gd name="connsiteX188" fmla="*/ 6260 w 10000"/>
              <a:gd name="connsiteY188" fmla="*/ 6435 h 10000"/>
              <a:gd name="connsiteX189" fmla="*/ 6291 w 10000"/>
              <a:gd name="connsiteY189" fmla="*/ 6460 h 10000"/>
              <a:gd name="connsiteX190" fmla="*/ 6318 w 10000"/>
              <a:gd name="connsiteY190" fmla="*/ 6516 h 10000"/>
              <a:gd name="connsiteX191" fmla="*/ 6345 w 10000"/>
              <a:gd name="connsiteY191" fmla="*/ 6609 h 10000"/>
              <a:gd name="connsiteX192" fmla="*/ 6372 w 10000"/>
              <a:gd name="connsiteY192" fmla="*/ 6733 h 10000"/>
              <a:gd name="connsiteX193" fmla="*/ 6404 w 10000"/>
              <a:gd name="connsiteY193" fmla="*/ 6919 h 10000"/>
              <a:gd name="connsiteX194" fmla="*/ 6431 w 10000"/>
              <a:gd name="connsiteY194" fmla="*/ 7186 h 10000"/>
              <a:gd name="connsiteX195" fmla="*/ 6462 w 10000"/>
              <a:gd name="connsiteY195" fmla="*/ 7596 h 10000"/>
              <a:gd name="connsiteX196" fmla="*/ 6489 w 10000"/>
              <a:gd name="connsiteY196" fmla="*/ 8466 h 10000"/>
              <a:gd name="connsiteX197" fmla="*/ 6516 w 10000"/>
              <a:gd name="connsiteY197" fmla="*/ 8801 h 10000"/>
              <a:gd name="connsiteX198" fmla="*/ 6548 w 10000"/>
              <a:gd name="connsiteY198" fmla="*/ 7714 h 10000"/>
              <a:gd name="connsiteX199" fmla="*/ 6575 w 10000"/>
              <a:gd name="connsiteY199" fmla="*/ 7261 h 10000"/>
              <a:gd name="connsiteX200" fmla="*/ 6607 w 10000"/>
              <a:gd name="connsiteY200" fmla="*/ 6981 h 10000"/>
              <a:gd name="connsiteX201" fmla="*/ 6634 w 10000"/>
              <a:gd name="connsiteY201" fmla="*/ 6795 h 10000"/>
              <a:gd name="connsiteX202" fmla="*/ 6661 w 10000"/>
              <a:gd name="connsiteY202" fmla="*/ 6658 h 10000"/>
              <a:gd name="connsiteX203" fmla="*/ 6692 w 10000"/>
              <a:gd name="connsiteY203" fmla="*/ 6559 h 10000"/>
              <a:gd name="connsiteX204" fmla="*/ 6719 w 10000"/>
              <a:gd name="connsiteY204" fmla="*/ 6497 h 10000"/>
              <a:gd name="connsiteX205" fmla="*/ 6751 w 10000"/>
              <a:gd name="connsiteY205" fmla="*/ 6460 h 10000"/>
              <a:gd name="connsiteX206" fmla="*/ 6778 w 10000"/>
              <a:gd name="connsiteY206" fmla="*/ 6453 h 10000"/>
              <a:gd name="connsiteX207" fmla="*/ 6805 w 10000"/>
              <a:gd name="connsiteY207" fmla="*/ 6460 h 10000"/>
              <a:gd name="connsiteX208" fmla="*/ 6836 w 10000"/>
              <a:gd name="connsiteY208" fmla="*/ 6503 h 10000"/>
              <a:gd name="connsiteX209" fmla="*/ 6863 w 10000"/>
              <a:gd name="connsiteY209" fmla="*/ 6565 h 10000"/>
              <a:gd name="connsiteX210" fmla="*/ 6890 w 10000"/>
              <a:gd name="connsiteY210" fmla="*/ 6658 h 10000"/>
              <a:gd name="connsiteX211" fmla="*/ 6922 w 10000"/>
              <a:gd name="connsiteY211" fmla="*/ 6789 h 10000"/>
              <a:gd name="connsiteX212" fmla="*/ 6949 w 10000"/>
              <a:gd name="connsiteY212" fmla="*/ 6975 h 10000"/>
              <a:gd name="connsiteX213" fmla="*/ 6981 w 10000"/>
              <a:gd name="connsiteY213" fmla="*/ 7236 h 10000"/>
              <a:gd name="connsiteX214" fmla="*/ 7008 w 10000"/>
              <a:gd name="connsiteY214" fmla="*/ 7634 h 10000"/>
              <a:gd name="connsiteX215" fmla="*/ 7035 w 10000"/>
              <a:gd name="connsiteY215" fmla="*/ 8460 h 10000"/>
              <a:gd name="connsiteX216" fmla="*/ 7066 w 10000"/>
              <a:gd name="connsiteY216" fmla="*/ 8969 h 10000"/>
              <a:gd name="connsiteX217" fmla="*/ 7093 w 10000"/>
              <a:gd name="connsiteY217" fmla="*/ 7801 h 10000"/>
              <a:gd name="connsiteX218" fmla="*/ 7125 w 10000"/>
              <a:gd name="connsiteY218" fmla="*/ 7329 h 10000"/>
              <a:gd name="connsiteX219" fmla="*/ 7152 w 10000"/>
              <a:gd name="connsiteY219" fmla="*/ 7037 h 10000"/>
              <a:gd name="connsiteX220" fmla="*/ 7179 w 10000"/>
              <a:gd name="connsiteY220" fmla="*/ 6839 h 10000"/>
              <a:gd name="connsiteX221" fmla="*/ 7210 w 10000"/>
              <a:gd name="connsiteY221" fmla="*/ 6696 h 10000"/>
              <a:gd name="connsiteX222" fmla="*/ 7237 w 10000"/>
              <a:gd name="connsiteY222" fmla="*/ 6590 h 10000"/>
              <a:gd name="connsiteX223" fmla="*/ 7269 w 10000"/>
              <a:gd name="connsiteY223" fmla="*/ 6516 h 10000"/>
              <a:gd name="connsiteX224" fmla="*/ 7296 w 10000"/>
              <a:gd name="connsiteY224" fmla="*/ 6472 h 10000"/>
              <a:gd name="connsiteX225" fmla="*/ 7323 w 10000"/>
              <a:gd name="connsiteY225" fmla="*/ 6447 h 10000"/>
              <a:gd name="connsiteX226" fmla="*/ 7350 w 10000"/>
              <a:gd name="connsiteY226" fmla="*/ 6447 h 10000"/>
              <a:gd name="connsiteX227" fmla="*/ 7382 w 10000"/>
              <a:gd name="connsiteY227" fmla="*/ 6466 h 10000"/>
              <a:gd name="connsiteX228" fmla="*/ 7409 w 10000"/>
              <a:gd name="connsiteY228" fmla="*/ 6509 h 10000"/>
              <a:gd name="connsiteX229" fmla="*/ 7440 w 10000"/>
              <a:gd name="connsiteY229" fmla="*/ 6578 h 10000"/>
              <a:gd name="connsiteX230" fmla="*/ 7467 w 10000"/>
              <a:gd name="connsiteY230" fmla="*/ 6677 h 10000"/>
              <a:gd name="connsiteX231" fmla="*/ 7494 w 10000"/>
              <a:gd name="connsiteY231" fmla="*/ 6814 h 10000"/>
              <a:gd name="connsiteX232" fmla="*/ 7526 w 10000"/>
              <a:gd name="connsiteY232" fmla="*/ 7006 h 10000"/>
              <a:gd name="connsiteX233" fmla="*/ 7553 w 10000"/>
              <a:gd name="connsiteY233" fmla="*/ 7273 h 10000"/>
              <a:gd name="connsiteX234" fmla="*/ 7584 w 10000"/>
              <a:gd name="connsiteY234" fmla="*/ 7696 h 10000"/>
              <a:gd name="connsiteX235" fmla="*/ 7612 w 10000"/>
              <a:gd name="connsiteY235" fmla="*/ 8584 h 10000"/>
              <a:gd name="connsiteX236" fmla="*/ 7639 w 10000"/>
              <a:gd name="connsiteY236" fmla="*/ 8814 h 10000"/>
              <a:gd name="connsiteX237" fmla="*/ 7670 w 10000"/>
              <a:gd name="connsiteY237" fmla="*/ 7770 h 10000"/>
              <a:gd name="connsiteX238" fmla="*/ 7697 w 10000"/>
              <a:gd name="connsiteY238" fmla="*/ 7317 h 10000"/>
              <a:gd name="connsiteX239" fmla="*/ 7729 w 10000"/>
              <a:gd name="connsiteY239" fmla="*/ 7031 h 10000"/>
              <a:gd name="connsiteX240" fmla="*/ 7756 w 10000"/>
              <a:gd name="connsiteY240" fmla="*/ 6839 h 10000"/>
              <a:gd name="connsiteX241" fmla="*/ 7783 w 10000"/>
              <a:gd name="connsiteY241" fmla="*/ 6696 h 10000"/>
              <a:gd name="connsiteX242" fmla="*/ 7810 w 10000"/>
              <a:gd name="connsiteY242" fmla="*/ 6590 h 10000"/>
              <a:gd name="connsiteX243" fmla="*/ 7841 w 10000"/>
              <a:gd name="connsiteY243" fmla="*/ 6522 h 10000"/>
              <a:gd name="connsiteX244" fmla="*/ 7868 w 10000"/>
              <a:gd name="connsiteY244" fmla="*/ 6472 h 10000"/>
              <a:gd name="connsiteX245" fmla="*/ 7900 w 10000"/>
              <a:gd name="connsiteY245" fmla="*/ 6447 h 10000"/>
              <a:gd name="connsiteX246" fmla="*/ 7927 w 10000"/>
              <a:gd name="connsiteY246" fmla="*/ 6447 h 10000"/>
              <a:gd name="connsiteX247" fmla="*/ 7954 w 10000"/>
              <a:gd name="connsiteY247" fmla="*/ 6466 h 10000"/>
              <a:gd name="connsiteX248" fmla="*/ 7986 w 10000"/>
              <a:gd name="connsiteY248" fmla="*/ 6509 h 10000"/>
              <a:gd name="connsiteX249" fmla="*/ 8013 w 10000"/>
              <a:gd name="connsiteY249" fmla="*/ 6578 h 10000"/>
              <a:gd name="connsiteX250" fmla="*/ 8044 w 10000"/>
              <a:gd name="connsiteY250" fmla="*/ 6683 h 10000"/>
              <a:gd name="connsiteX251" fmla="*/ 8071 w 10000"/>
              <a:gd name="connsiteY251" fmla="*/ 6820 h 10000"/>
              <a:gd name="connsiteX252" fmla="*/ 8098 w 10000"/>
              <a:gd name="connsiteY252" fmla="*/ 7006 h 10000"/>
              <a:gd name="connsiteX253" fmla="*/ 8130 w 10000"/>
              <a:gd name="connsiteY253" fmla="*/ 7280 h 10000"/>
              <a:gd name="connsiteX254" fmla="*/ 8157 w 10000"/>
              <a:gd name="connsiteY254" fmla="*/ 7714 h 10000"/>
              <a:gd name="connsiteX255" fmla="*/ 8188 w 10000"/>
              <a:gd name="connsiteY255" fmla="*/ 8671 h 10000"/>
              <a:gd name="connsiteX256" fmla="*/ 8215 w 10000"/>
              <a:gd name="connsiteY256" fmla="*/ 8696 h 10000"/>
              <a:gd name="connsiteX257" fmla="*/ 8242 w 10000"/>
              <a:gd name="connsiteY257" fmla="*/ 7720 h 10000"/>
              <a:gd name="connsiteX258" fmla="*/ 8274 w 10000"/>
              <a:gd name="connsiteY258" fmla="*/ 7286 h 10000"/>
              <a:gd name="connsiteX259" fmla="*/ 8301 w 10000"/>
              <a:gd name="connsiteY259" fmla="*/ 7006 h 10000"/>
              <a:gd name="connsiteX260" fmla="*/ 8328 w 10000"/>
              <a:gd name="connsiteY260" fmla="*/ 6820 h 10000"/>
              <a:gd name="connsiteX261" fmla="*/ 8360 w 10000"/>
              <a:gd name="connsiteY261" fmla="*/ 6683 h 10000"/>
              <a:gd name="connsiteX262" fmla="*/ 8387 w 10000"/>
              <a:gd name="connsiteY262" fmla="*/ 6584 h 10000"/>
              <a:gd name="connsiteX263" fmla="*/ 8418 w 10000"/>
              <a:gd name="connsiteY263" fmla="*/ 6516 h 10000"/>
              <a:gd name="connsiteX264" fmla="*/ 8445 w 10000"/>
              <a:gd name="connsiteY264" fmla="*/ 6472 h 10000"/>
              <a:gd name="connsiteX265" fmla="*/ 8472 w 10000"/>
              <a:gd name="connsiteY265" fmla="*/ 6453 h 10000"/>
              <a:gd name="connsiteX266" fmla="*/ 8504 w 10000"/>
              <a:gd name="connsiteY266" fmla="*/ 6460 h 10000"/>
              <a:gd name="connsiteX267" fmla="*/ 8531 w 10000"/>
              <a:gd name="connsiteY267" fmla="*/ 6491 h 10000"/>
              <a:gd name="connsiteX268" fmla="*/ 8562 w 10000"/>
              <a:gd name="connsiteY268" fmla="*/ 6553 h 10000"/>
              <a:gd name="connsiteX269" fmla="*/ 8589 w 10000"/>
              <a:gd name="connsiteY269" fmla="*/ 6640 h 10000"/>
              <a:gd name="connsiteX270" fmla="*/ 8616 w 10000"/>
              <a:gd name="connsiteY270" fmla="*/ 6770 h 10000"/>
              <a:gd name="connsiteX271" fmla="*/ 8648 w 10000"/>
              <a:gd name="connsiteY271" fmla="*/ 6944 h 10000"/>
              <a:gd name="connsiteX272" fmla="*/ 8675 w 10000"/>
              <a:gd name="connsiteY272" fmla="*/ 7205 h 10000"/>
              <a:gd name="connsiteX273" fmla="*/ 8707 w 10000"/>
              <a:gd name="connsiteY273" fmla="*/ 7615 h 10000"/>
              <a:gd name="connsiteX274" fmla="*/ 8734 w 10000"/>
              <a:gd name="connsiteY274" fmla="*/ 8460 h 10000"/>
              <a:gd name="connsiteX275" fmla="*/ 8761 w 10000"/>
              <a:gd name="connsiteY275" fmla="*/ 8839 h 10000"/>
              <a:gd name="connsiteX276" fmla="*/ 8788 w 10000"/>
              <a:gd name="connsiteY276" fmla="*/ 7733 h 10000"/>
              <a:gd name="connsiteX277" fmla="*/ 8819 w 10000"/>
              <a:gd name="connsiteY277" fmla="*/ 7267 h 10000"/>
              <a:gd name="connsiteX278" fmla="*/ 8851 w 10000"/>
              <a:gd name="connsiteY278" fmla="*/ 6981 h 10000"/>
              <a:gd name="connsiteX279" fmla="*/ 8878 w 10000"/>
              <a:gd name="connsiteY279" fmla="*/ 6783 h 10000"/>
              <a:gd name="connsiteX280" fmla="*/ 8905 w 10000"/>
              <a:gd name="connsiteY280" fmla="*/ 6646 h 10000"/>
              <a:gd name="connsiteX281" fmla="*/ 8932 w 10000"/>
              <a:gd name="connsiteY281" fmla="*/ 6547 h 10000"/>
              <a:gd name="connsiteX282" fmla="*/ 8963 w 10000"/>
              <a:gd name="connsiteY282" fmla="*/ 6484 h 10000"/>
              <a:gd name="connsiteX283" fmla="*/ 8991 w 10000"/>
              <a:gd name="connsiteY283" fmla="*/ 6453 h 10000"/>
              <a:gd name="connsiteX284" fmla="*/ 9022 w 10000"/>
              <a:gd name="connsiteY284" fmla="*/ 6447 h 10000"/>
              <a:gd name="connsiteX285" fmla="*/ 9049 w 10000"/>
              <a:gd name="connsiteY285" fmla="*/ 6472 h 10000"/>
              <a:gd name="connsiteX286" fmla="*/ 9076 w 10000"/>
              <a:gd name="connsiteY286" fmla="*/ 6528 h 10000"/>
              <a:gd name="connsiteX287" fmla="*/ 9108 w 10000"/>
              <a:gd name="connsiteY287" fmla="*/ 6621 h 10000"/>
              <a:gd name="connsiteX288" fmla="*/ 9135 w 10000"/>
              <a:gd name="connsiteY288" fmla="*/ 6758 h 10000"/>
              <a:gd name="connsiteX289" fmla="*/ 9166 w 10000"/>
              <a:gd name="connsiteY289" fmla="*/ 6957 h 10000"/>
              <a:gd name="connsiteX290" fmla="*/ 9193 w 10000"/>
              <a:gd name="connsiteY290" fmla="*/ 7267 h 10000"/>
              <a:gd name="connsiteX291" fmla="*/ 9220 w 10000"/>
              <a:gd name="connsiteY291" fmla="*/ 7814 h 10000"/>
              <a:gd name="connsiteX292" fmla="*/ 9252 w 10000"/>
              <a:gd name="connsiteY292" fmla="*/ 9863 h 10000"/>
              <a:gd name="connsiteX293" fmla="*/ 9279 w 10000"/>
              <a:gd name="connsiteY293" fmla="*/ 7988 h 10000"/>
              <a:gd name="connsiteX294" fmla="*/ 9306 w 10000"/>
              <a:gd name="connsiteY294" fmla="*/ 7335 h 10000"/>
              <a:gd name="connsiteX295" fmla="*/ 9338 w 10000"/>
              <a:gd name="connsiteY295" fmla="*/ 6988 h 10000"/>
              <a:gd name="connsiteX296" fmla="*/ 9365 w 10000"/>
              <a:gd name="connsiteY296" fmla="*/ 6758 h 10000"/>
              <a:gd name="connsiteX297" fmla="*/ 9396 w 10000"/>
              <a:gd name="connsiteY297" fmla="*/ 6602 h 10000"/>
              <a:gd name="connsiteX298" fmla="*/ 9423 w 10000"/>
              <a:gd name="connsiteY298" fmla="*/ 6503 h 10000"/>
              <a:gd name="connsiteX299" fmla="*/ 9450 w 10000"/>
              <a:gd name="connsiteY299" fmla="*/ 6447 h 10000"/>
              <a:gd name="connsiteX300" fmla="*/ 9482 w 10000"/>
              <a:gd name="connsiteY300" fmla="*/ 6435 h 10000"/>
              <a:gd name="connsiteX301" fmla="*/ 9509 w 10000"/>
              <a:gd name="connsiteY301" fmla="*/ 6460 h 10000"/>
              <a:gd name="connsiteX302" fmla="*/ 9540 w 10000"/>
              <a:gd name="connsiteY302" fmla="*/ 6534 h 10000"/>
              <a:gd name="connsiteX303" fmla="*/ 9567 w 10000"/>
              <a:gd name="connsiteY303" fmla="*/ 6665 h 10000"/>
              <a:gd name="connsiteX304" fmla="*/ 9594 w 10000"/>
              <a:gd name="connsiteY304" fmla="*/ 6882 h 10000"/>
              <a:gd name="connsiteX305" fmla="*/ 9626 w 10000"/>
              <a:gd name="connsiteY305" fmla="*/ 7242 h 10000"/>
              <a:gd name="connsiteX306" fmla="*/ 9653 w 10000"/>
              <a:gd name="connsiteY306" fmla="*/ 7981 h 10000"/>
              <a:gd name="connsiteX307" fmla="*/ 9680 w 10000"/>
              <a:gd name="connsiteY307" fmla="*/ 8820 h 10000"/>
              <a:gd name="connsiteX308" fmla="*/ 9712 w 10000"/>
              <a:gd name="connsiteY308" fmla="*/ 7484 h 10000"/>
              <a:gd name="connsiteX309" fmla="*/ 9739 w 10000"/>
              <a:gd name="connsiteY309" fmla="*/ 7012 h 10000"/>
              <a:gd name="connsiteX310" fmla="*/ 9766 w 10000"/>
              <a:gd name="connsiteY310" fmla="*/ 6758 h 10000"/>
              <a:gd name="connsiteX311" fmla="*/ 9797 w 10000"/>
              <a:gd name="connsiteY311" fmla="*/ 6615 h 10000"/>
              <a:gd name="connsiteX312" fmla="*/ 9824 w 10000"/>
              <a:gd name="connsiteY312" fmla="*/ 6559 h 10000"/>
              <a:gd name="connsiteX313" fmla="*/ 9856 w 10000"/>
              <a:gd name="connsiteY313" fmla="*/ 6590 h 10000"/>
              <a:gd name="connsiteX314" fmla="*/ 9883 w 10000"/>
              <a:gd name="connsiteY314" fmla="*/ 6708 h 10000"/>
              <a:gd name="connsiteX315" fmla="*/ 9910 w 10000"/>
              <a:gd name="connsiteY315" fmla="*/ 6950 h 10000"/>
              <a:gd name="connsiteX316" fmla="*/ 9941 w 10000"/>
              <a:gd name="connsiteY316" fmla="*/ 7404 h 10000"/>
              <a:gd name="connsiteX317" fmla="*/ 9968 w 10000"/>
              <a:gd name="connsiteY317" fmla="*/ 8516 h 10000"/>
              <a:gd name="connsiteX318" fmla="*/ 10000 w 10000"/>
              <a:gd name="connsiteY31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2551 w 10000"/>
              <a:gd name="connsiteY89" fmla="*/ 124 h 10000"/>
              <a:gd name="connsiteX90" fmla="*/ 3470 w 10000"/>
              <a:gd name="connsiteY90" fmla="*/ 149 h 10000"/>
              <a:gd name="connsiteX91" fmla="*/ 3497 w 10000"/>
              <a:gd name="connsiteY91" fmla="*/ 118 h 10000"/>
              <a:gd name="connsiteX92" fmla="*/ 3529 w 10000"/>
              <a:gd name="connsiteY92" fmla="*/ 87 h 10000"/>
              <a:gd name="connsiteX93" fmla="*/ 3556 w 10000"/>
              <a:gd name="connsiteY93" fmla="*/ 68 h 10000"/>
              <a:gd name="connsiteX94" fmla="*/ 3587 w 10000"/>
              <a:gd name="connsiteY94" fmla="*/ 43 h 10000"/>
              <a:gd name="connsiteX95" fmla="*/ 3614 w 10000"/>
              <a:gd name="connsiteY95" fmla="*/ 31 h 10000"/>
              <a:gd name="connsiteX96" fmla="*/ 3641 w 10000"/>
              <a:gd name="connsiteY96" fmla="*/ 19 h 10000"/>
              <a:gd name="connsiteX97" fmla="*/ 3673 w 10000"/>
              <a:gd name="connsiteY97" fmla="*/ 6 h 10000"/>
              <a:gd name="connsiteX98" fmla="*/ 3700 w 10000"/>
              <a:gd name="connsiteY98" fmla="*/ 6 h 10000"/>
              <a:gd name="connsiteX99" fmla="*/ 3731 w 10000"/>
              <a:gd name="connsiteY99" fmla="*/ 0 h 10000"/>
              <a:gd name="connsiteX100" fmla="*/ 3758 w 10000"/>
              <a:gd name="connsiteY100" fmla="*/ 0 h 10000"/>
              <a:gd name="connsiteX101" fmla="*/ 3785 w 10000"/>
              <a:gd name="connsiteY101" fmla="*/ 6 h 10000"/>
              <a:gd name="connsiteX102" fmla="*/ 3817 w 10000"/>
              <a:gd name="connsiteY102" fmla="*/ 12 h 10000"/>
              <a:gd name="connsiteX103" fmla="*/ 3844 w 10000"/>
              <a:gd name="connsiteY103" fmla="*/ 19 h 10000"/>
              <a:gd name="connsiteX104" fmla="*/ 3876 w 10000"/>
              <a:gd name="connsiteY104" fmla="*/ 31 h 10000"/>
              <a:gd name="connsiteX105" fmla="*/ 3903 w 10000"/>
              <a:gd name="connsiteY105" fmla="*/ 43 h 10000"/>
              <a:gd name="connsiteX106" fmla="*/ 3930 w 10000"/>
              <a:gd name="connsiteY106" fmla="*/ 62 h 10000"/>
              <a:gd name="connsiteX107" fmla="*/ 3957 w 10000"/>
              <a:gd name="connsiteY107" fmla="*/ 81 h 10000"/>
              <a:gd name="connsiteX108" fmla="*/ 3988 w 10000"/>
              <a:gd name="connsiteY108" fmla="*/ 106 h 10000"/>
              <a:gd name="connsiteX109" fmla="*/ 4015 w 10000"/>
              <a:gd name="connsiteY109" fmla="*/ 130 h 10000"/>
              <a:gd name="connsiteX110" fmla="*/ 4047 w 10000"/>
              <a:gd name="connsiteY110" fmla="*/ 155 h 10000"/>
              <a:gd name="connsiteX111" fmla="*/ 4074 w 10000"/>
              <a:gd name="connsiteY111" fmla="*/ 186 h 10000"/>
              <a:gd name="connsiteX112" fmla="*/ 4101 w 10000"/>
              <a:gd name="connsiteY112" fmla="*/ 217 h 10000"/>
              <a:gd name="connsiteX113" fmla="*/ 4132 w 10000"/>
              <a:gd name="connsiteY113" fmla="*/ 255 h 10000"/>
              <a:gd name="connsiteX114" fmla="*/ 4160 w 10000"/>
              <a:gd name="connsiteY114" fmla="*/ 292 h 10000"/>
              <a:gd name="connsiteX115" fmla="*/ 4191 w 10000"/>
              <a:gd name="connsiteY115" fmla="*/ 329 h 10000"/>
              <a:gd name="connsiteX116" fmla="*/ 4218 w 10000"/>
              <a:gd name="connsiteY116" fmla="*/ 373 h 10000"/>
              <a:gd name="connsiteX117" fmla="*/ 4245 w 10000"/>
              <a:gd name="connsiteY117" fmla="*/ 422 h 10000"/>
              <a:gd name="connsiteX118" fmla="*/ 4277 w 10000"/>
              <a:gd name="connsiteY118" fmla="*/ 466 h 10000"/>
              <a:gd name="connsiteX119" fmla="*/ 4304 w 10000"/>
              <a:gd name="connsiteY119" fmla="*/ 522 h 10000"/>
              <a:gd name="connsiteX120" fmla="*/ 4335 w 10000"/>
              <a:gd name="connsiteY120" fmla="*/ 571 h 10000"/>
              <a:gd name="connsiteX121" fmla="*/ 4362 w 10000"/>
              <a:gd name="connsiteY121" fmla="*/ 634 h 10000"/>
              <a:gd name="connsiteX122" fmla="*/ 4389 w 10000"/>
              <a:gd name="connsiteY122" fmla="*/ 689 h 10000"/>
              <a:gd name="connsiteX123" fmla="*/ 4421 w 10000"/>
              <a:gd name="connsiteY123" fmla="*/ 752 h 10000"/>
              <a:gd name="connsiteX124" fmla="*/ 4448 w 10000"/>
              <a:gd name="connsiteY124" fmla="*/ 820 h 10000"/>
              <a:gd name="connsiteX125" fmla="*/ 4475 w 10000"/>
              <a:gd name="connsiteY125" fmla="*/ 888 h 10000"/>
              <a:gd name="connsiteX126" fmla="*/ 4507 w 10000"/>
              <a:gd name="connsiteY126" fmla="*/ 957 h 10000"/>
              <a:gd name="connsiteX127" fmla="*/ 4534 w 10000"/>
              <a:gd name="connsiteY127" fmla="*/ 1037 h 10000"/>
              <a:gd name="connsiteX128" fmla="*/ 4565 w 10000"/>
              <a:gd name="connsiteY128" fmla="*/ 1118 h 10000"/>
              <a:gd name="connsiteX129" fmla="*/ 4592 w 10000"/>
              <a:gd name="connsiteY129" fmla="*/ 1199 h 10000"/>
              <a:gd name="connsiteX130" fmla="*/ 4619 w 10000"/>
              <a:gd name="connsiteY130" fmla="*/ 1286 h 10000"/>
              <a:gd name="connsiteX131" fmla="*/ 4651 w 10000"/>
              <a:gd name="connsiteY131" fmla="*/ 1373 h 10000"/>
              <a:gd name="connsiteX132" fmla="*/ 4678 w 10000"/>
              <a:gd name="connsiteY132" fmla="*/ 1472 h 10000"/>
              <a:gd name="connsiteX133" fmla="*/ 4709 w 10000"/>
              <a:gd name="connsiteY133" fmla="*/ 1565 h 10000"/>
              <a:gd name="connsiteX134" fmla="*/ 4736 w 10000"/>
              <a:gd name="connsiteY134" fmla="*/ 1671 h 10000"/>
              <a:gd name="connsiteX135" fmla="*/ 4763 w 10000"/>
              <a:gd name="connsiteY135" fmla="*/ 1776 h 10000"/>
              <a:gd name="connsiteX136" fmla="*/ 4795 w 10000"/>
              <a:gd name="connsiteY136" fmla="*/ 1894 h 10000"/>
              <a:gd name="connsiteX137" fmla="*/ 4822 w 10000"/>
              <a:gd name="connsiteY137" fmla="*/ 2012 h 10000"/>
              <a:gd name="connsiteX138" fmla="*/ 4854 w 10000"/>
              <a:gd name="connsiteY138" fmla="*/ 2137 h 10000"/>
              <a:gd name="connsiteX139" fmla="*/ 4881 w 10000"/>
              <a:gd name="connsiteY139" fmla="*/ 2267 h 10000"/>
              <a:gd name="connsiteX140" fmla="*/ 4908 w 10000"/>
              <a:gd name="connsiteY140" fmla="*/ 2404 h 10000"/>
              <a:gd name="connsiteX141" fmla="*/ 4935 w 10000"/>
              <a:gd name="connsiteY141" fmla="*/ 2553 h 10000"/>
              <a:gd name="connsiteX142" fmla="*/ 4966 w 10000"/>
              <a:gd name="connsiteY142" fmla="*/ 2708 h 10000"/>
              <a:gd name="connsiteX143" fmla="*/ 4993 w 10000"/>
              <a:gd name="connsiteY143" fmla="*/ 2870 h 10000"/>
              <a:gd name="connsiteX144" fmla="*/ 5025 w 10000"/>
              <a:gd name="connsiteY144" fmla="*/ 3043 h 10000"/>
              <a:gd name="connsiteX145" fmla="*/ 5052 w 10000"/>
              <a:gd name="connsiteY145" fmla="*/ 3230 h 10000"/>
              <a:gd name="connsiteX146" fmla="*/ 5079 w 10000"/>
              <a:gd name="connsiteY146" fmla="*/ 3429 h 10000"/>
              <a:gd name="connsiteX147" fmla="*/ 5110 w 10000"/>
              <a:gd name="connsiteY147" fmla="*/ 3646 h 10000"/>
              <a:gd name="connsiteX148" fmla="*/ 5137 w 10000"/>
              <a:gd name="connsiteY148" fmla="*/ 3882 h 10000"/>
              <a:gd name="connsiteX149" fmla="*/ 5169 w 10000"/>
              <a:gd name="connsiteY149" fmla="*/ 4143 h 10000"/>
              <a:gd name="connsiteX150" fmla="*/ 5196 w 10000"/>
              <a:gd name="connsiteY150" fmla="*/ 4441 h 10000"/>
              <a:gd name="connsiteX151" fmla="*/ 5223 w 10000"/>
              <a:gd name="connsiteY151" fmla="*/ 4789 h 10000"/>
              <a:gd name="connsiteX152" fmla="*/ 5255 w 10000"/>
              <a:gd name="connsiteY152" fmla="*/ 5205 h 10000"/>
              <a:gd name="connsiteX153" fmla="*/ 5282 w 10000"/>
              <a:gd name="connsiteY153" fmla="*/ 5758 h 10000"/>
              <a:gd name="connsiteX154" fmla="*/ 5313 w 10000"/>
              <a:gd name="connsiteY154" fmla="*/ 6671 h 10000"/>
              <a:gd name="connsiteX155" fmla="*/ 5340 w 10000"/>
              <a:gd name="connsiteY155" fmla="*/ 7776 h 10000"/>
              <a:gd name="connsiteX156" fmla="*/ 5367 w 10000"/>
              <a:gd name="connsiteY156" fmla="*/ 6565 h 10000"/>
              <a:gd name="connsiteX157" fmla="*/ 5399 w 10000"/>
              <a:gd name="connsiteY157" fmla="*/ 6255 h 10000"/>
              <a:gd name="connsiteX158" fmla="*/ 5426 w 10000"/>
              <a:gd name="connsiteY158" fmla="*/ 6155 h 10000"/>
              <a:gd name="connsiteX159" fmla="*/ 5453 w 10000"/>
              <a:gd name="connsiteY159" fmla="*/ 6180 h 10000"/>
              <a:gd name="connsiteX160" fmla="*/ 5484 w 10000"/>
              <a:gd name="connsiteY160" fmla="*/ 6286 h 10000"/>
              <a:gd name="connsiteX161" fmla="*/ 5511 w 10000"/>
              <a:gd name="connsiteY161" fmla="*/ 6484 h 10000"/>
              <a:gd name="connsiteX162" fmla="*/ 5539 w 10000"/>
              <a:gd name="connsiteY162" fmla="*/ 6801 h 10000"/>
              <a:gd name="connsiteX163" fmla="*/ 5570 w 10000"/>
              <a:gd name="connsiteY163" fmla="*/ 7373 h 10000"/>
              <a:gd name="connsiteX164" fmla="*/ 5597 w 10000"/>
              <a:gd name="connsiteY164" fmla="*/ 9447 h 10000"/>
              <a:gd name="connsiteX165" fmla="*/ 5629 w 10000"/>
              <a:gd name="connsiteY165" fmla="*/ 7621 h 10000"/>
              <a:gd name="connsiteX166" fmla="*/ 5656 w 10000"/>
              <a:gd name="connsiteY166" fmla="*/ 7012 h 10000"/>
              <a:gd name="connsiteX167" fmla="*/ 5683 w 10000"/>
              <a:gd name="connsiteY167" fmla="*/ 6708 h 10000"/>
              <a:gd name="connsiteX168" fmla="*/ 5714 w 10000"/>
              <a:gd name="connsiteY168" fmla="*/ 6534 h 10000"/>
              <a:gd name="connsiteX169" fmla="*/ 5741 w 10000"/>
              <a:gd name="connsiteY169" fmla="*/ 6429 h 10000"/>
              <a:gd name="connsiteX170" fmla="*/ 5773 w 10000"/>
              <a:gd name="connsiteY170" fmla="*/ 6385 h 10000"/>
              <a:gd name="connsiteX171" fmla="*/ 5800 w 10000"/>
              <a:gd name="connsiteY171" fmla="*/ 6385 h 10000"/>
              <a:gd name="connsiteX172" fmla="*/ 5827 w 10000"/>
              <a:gd name="connsiteY172" fmla="*/ 6429 h 10000"/>
              <a:gd name="connsiteX173" fmla="*/ 5858 w 10000"/>
              <a:gd name="connsiteY173" fmla="*/ 6516 h 10000"/>
              <a:gd name="connsiteX174" fmla="*/ 5886 w 10000"/>
              <a:gd name="connsiteY174" fmla="*/ 6646 h 10000"/>
              <a:gd name="connsiteX175" fmla="*/ 5913 w 10000"/>
              <a:gd name="connsiteY175" fmla="*/ 6845 h 10000"/>
              <a:gd name="connsiteX176" fmla="*/ 5944 w 10000"/>
              <a:gd name="connsiteY176" fmla="*/ 7149 h 10000"/>
              <a:gd name="connsiteX177" fmla="*/ 5971 w 10000"/>
              <a:gd name="connsiteY177" fmla="*/ 7658 h 10000"/>
              <a:gd name="connsiteX178" fmla="*/ 6003 w 10000"/>
              <a:gd name="connsiteY178" fmla="*/ 9093 h 10000"/>
              <a:gd name="connsiteX179" fmla="*/ 6030 w 10000"/>
              <a:gd name="connsiteY179" fmla="*/ 8106 h 10000"/>
              <a:gd name="connsiteX180" fmla="*/ 6057 w 10000"/>
              <a:gd name="connsiteY180" fmla="*/ 7385 h 10000"/>
              <a:gd name="connsiteX181" fmla="*/ 6088 w 10000"/>
              <a:gd name="connsiteY181" fmla="*/ 7019 h 10000"/>
              <a:gd name="connsiteX182" fmla="*/ 6115 w 10000"/>
              <a:gd name="connsiteY182" fmla="*/ 6789 h 10000"/>
              <a:gd name="connsiteX183" fmla="*/ 6147 w 10000"/>
              <a:gd name="connsiteY183" fmla="*/ 6634 h 10000"/>
              <a:gd name="connsiteX184" fmla="*/ 6174 w 10000"/>
              <a:gd name="connsiteY184" fmla="*/ 6534 h 10000"/>
              <a:gd name="connsiteX185" fmla="*/ 6201 w 10000"/>
              <a:gd name="connsiteY185" fmla="*/ 6472 h 10000"/>
              <a:gd name="connsiteX186" fmla="*/ 6233 w 10000"/>
              <a:gd name="connsiteY186" fmla="*/ 6441 h 10000"/>
              <a:gd name="connsiteX187" fmla="*/ 6260 w 10000"/>
              <a:gd name="connsiteY187" fmla="*/ 6435 h 10000"/>
              <a:gd name="connsiteX188" fmla="*/ 6291 w 10000"/>
              <a:gd name="connsiteY188" fmla="*/ 6460 h 10000"/>
              <a:gd name="connsiteX189" fmla="*/ 6318 w 10000"/>
              <a:gd name="connsiteY189" fmla="*/ 6516 h 10000"/>
              <a:gd name="connsiteX190" fmla="*/ 6345 w 10000"/>
              <a:gd name="connsiteY190" fmla="*/ 6609 h 10000"/>
              <a:gd name="connsiteX191" fmla="*/ 6372 w 10000"/>
              <a:gd name="connsiteY191" fmla="*/ 6733 h 10000"/>
              <a:gd name="connsiteX192" fmla="*/ 6404 w 10000"/>
              <a:gd name="connsiteY192" fmla="*/ 6919 h 10000"/>
              <a:gd name="connsiteX193" fmla="*/ 6431 w 10000"/>
              <a:gd name="connsiteY193" fmla="*/ 7186 h 10000"/>
              <a:gd name="connsiteX194" fmla="*/ 6462 w 10000"/>
              <a:gd name="connsiteY194" fmla="*/ 7596 h 10000"/>
              <a:gd name="connsiteX195" fmla="*/ 6489 w 10000"/>
              <a:gd name="connsiteY195" fmla="*/ 8466 h 10000"/>
              <a:gd name="connsiteX196" fmla="*/ 6516 w 10000"/>
              <a:gd name="connsiteY196" fmla="*/ 8801 h 10000"/>
              <a:gd name="connsiteX197" fmla="*/ 6548 w 10000"/>
              <a:gd name="connsiteY197" fmla="*/ 7714 h 10000"/>
              <a:gd name="connsiteX198" fmla="*/ 6575 w 10000"/>
              <a:gd name="connsiteY198" fmla="*/ 7261 h 10000"/>
              <a:gd name="connsiteX199" fmla="*/ 6607 w 10000"/>
              <a:gd name="connsiteY199" fmla="*/ 6981 h 10000"/>
              <a:gd name="connsiteX200" fmla="*/ 6634 w 10000"/>
              <a:gd name="connsiteY200" fmla="*/ 6795 h 10000"/>
              <a:gd name="connsiteX201" fmla="*/ 6661 w 10000"/>
              <a:gd name="connsiteY201" fmla="*/ 6658 h 10000"/>
              <a:gd name="connsiteX202" fmla="*/ 6692 w 10000"/>
              <a:gd name="connsiteY202" fmla="*/ 6559 h 10000"/>
              <a:gd name="connsiteX203" fmla="*/ 6719 w 10000"/>
              <a:gd name="connsiteY203" fmla="*/ 6497 h 10000"/>
              <a:gd name="connsiteX204" fmla="*/ 6751 w 10000"/>
              <a:gd name="connsiteY204" fmla="*/ 6460 h 10000"/>
              <a:gd name="connsiteX205" fmla="*/ 6778 w 10000"/>
              <a:gd name="connsiteY205" fmla="*/ 6453 h 10000"/>
              <a:gd name="connsiteX206" fmla="*/ 6805 w 10000"/>
              <a:gd name="connsiteY206" fmla="*/ 6460 h 10000"/>
              <a:gd name="connsiteX207" fmla="*/ 6836 w 10000"/>
              <a:gd name="connsiteY207" fmla="*/ 6503 h 10000"/>
              <a:gd name="connsiteX208" fmla="*/ 6863 w 10000"/>
              <a:gd name="connsiteY208" fmla="*/ 6565 h 10000"/>
              <a:gd name="connsiteX209" fmla="*/ 6890 w 10000"/>
              <a:gd name="connsiteY209" fmla="*/ 6658 h 10000"/>
              <a:gd name="connsiteX210" fmla="*/ 6922 w 10000"/>
              <a:gd name="connsiteY210" fmla="*/ 6789 h 10000"/>
              <a:gd name="connsiteX211" fmla="*/ 6949 w 10000"/>
              <a:gd name="connsiteY211" fmla="*/ 6975 h 10000"/>
              <a:gd name="connsiteX212" fmla="*/ 6981 w 10000"/>
              <a:gd name="connsiteY212" fmla="*/ 7236 h 10000"/>
              <a:gd name="connsiteX213" fmla="*/ 7008 w 10000"/>
              <a:gd name="connsiteY213" fmla="*/ 7634 h 10000"/>
              <a:gd name="connsiteX214" fmla="*/ 7035 w 10000"/>
              <a:gd name="connsiteY214" fmla="*/ 8460 h 10000"/>
              <a:gd name="connsiteX215" fmla="*/ 7066 w 10000"/>
              <a:gd name="connsiteY215" fmla="*/ 8969 h 10000"/>
              <a:gd name="connsiteX216" fmla="*/ 7093 w 10000"/>
              <a:gd name="connsiteY216" fmla="*/ 7801 h 10000"/>
              <a:gd name="connsiteX217" fmla="*/ 7125 w 10000"/>
              <a:gd name="connsiteY217" fmla="*/ 7329 h 10000"/>
              <a:gd name="connsiteX218" fmla="*/ 7152 w 10000"/>
              <a:gd name="connsiteY218" fmla="*/ 7037 h 10000"/>
              <a:gd name="connsiteX219" fmla="*/ 7179 w 10000"/>
              <a:gd name="connsiteY219" fmla="*/ 6839 h 10000"/>
              <a:gd name="connsiteX220" fmla="*/ 7210 w 10000"/>
              <a:gd name="connsiteY220" fmla="*/ 6696 h 10000"/>
              <a:gd name="connsiteX221" fmla="*/ 7237 w 10000"/>
              <a:gd name="connsiteY221" fmla="*/ 6590 h 10000"/>
              <a:gd name="connsiteX222" fmla="*/ 7269 w 10000"/>
              <a:gd name="connsiteY222" fmla="*/ 6516 h 10000"/>
              <a:gd name="connsiteX223" fmla="*/ 7296 w 10000"/>
              <a:gd name="connsiteY223" fmla="*/ 6472 h 10000"/>
              <a:gd name="connsiteX224" fmla="*/ 7323 w 10000"/>
              <a:gd name="connsiteY224" fmla="*/ 6447 h 10000"/>
              <a:gd name="connsiteX225" fmla="*/ 7350 w 10000"/>
              <a:gd name="connsiteY225" fmla="*/ 6447 h 10000"/>
              <a:gd name="connsiteX226" fmla="*/ 7382 w 10000"/>
              <a:gd name="connsiteY226" fmla="*/ 6466 h 10000"/>
              <a:gd name="connsiteX227" fmla="*/ 7409 w 10000"/>
              <a:gd name="connsiteY227" fmla="*/ 6509 h 10000"/>
              <a:gd name="connsiteX228" fmla="*/ 7440 w 10000"/>
              <a:gd name="connsiteY228" fmla="*/ 6578 h 10000"/>
              <a:gd name="connsiteX229" fmla="*/ 7467 w 10000"/>
              <a:gd name="connsiteY229" fmla="*/ 6677 h 10000"/>
              <a:gd name="connsiteX230" fmla="*/ 7494 w 10000"/>
              <a:gd name="connsiteY230" fmla="*/ 6814 h 10000"/>
              <a:gd name="connsiteX231" fmla="*/ 7526 w 10000"/>
              <a:gd name="connsiteY231" fmla="*/ 7006 h 10000"/>
              <a:gd name="connsiteX232" fmla="*/ 7553 w 10000"/>
              <a:gd name="connsiteY232" fmla="*/ 7273 h 10000"/>
              <a:gd name="connsiteX233" fmla="*/ 7584 w 10000"/>
              <a:gd name="connsiteY233" fmla="*/ 7696 h 10000"/>
              <a:gd name="connsiteX234" fmla="*/ 7612 w 10000"/>
              <a:gd name="connsiteY234" fmla="*/ 8584 h 10000"/>
              <a:gd name="connsiteX235" fmla="*/ 7639 w 10000"/>
              <a:gd name="connsiteY235" fmla="*/ 8814 h 10000"/>
              <a:gd name="connsiteX236" fmla="*/ 7670 w 10000"/>
              <a:gd name="connsiteY236" fmla="*/ 7770 h 10000"/>
              <a:gd name="connsiteX237" fmla="*/ 7697 w 10000"/>
              <a:gd name="connsiteY237" fmla="*/ 7317 h 10000"/>
              <a:gd name="connsiteX238" fmla="*/ 7729 w 10000"/>
              <a:gd name="connsiteY238" fmla="*/ 7031 h 10000"/>
              <a:gd name="connsiteX239" fmla="*/ 7756 w 10000"/>
              <a:gd name="connsiteY239" fmla="*/ 6839 h 10000"/>
              <a:gd name="connsiteX240" fmla="*/ 7783 w 10000"/>
              <a:gd name="connsiteY240" fmla="*/ 6696 h 10000"/>
              <a:gd name="connsiteX241" fmla="*/ 7810 w 10000"/>
              <a:gd name="connsiteY241" fmla="*/ 6590 h 10000"/>
              <a:gd name="connsiteX242" fmla="*/ 7841 w 10000"/>
              <a:gd name="connsiteY242" fmla="*/ 6522 h 10000"/>
              <a:gd name="connsiteX243" fmla="*/ 7868 w 10000"/>
              <a:gd name="connsiteY243" fmla="*/ 6472 h 10000"/>
              <a:gd name="connsiteX244" fmla="*/ 7900 w 10000"/>
              <a:gd name="connsiteY244" fmla="*/ 6447 h 10000"/>
              <a:gd name="connsiteX245" fmla="*/ 7927 w 10000"/>
              <a:gd name="connsiteY245" fmla="*/ 6447 h 10000"/>
              <a:gd name="connsiteX246" fmla="*/ 7954 w 10000"/>
              <a:gd name="connsiteY246" fmla="*/ 6466 h 10000"/>
              <a:gd name="connsiteX247" fmla="*/ 7986 w 10000"/>
              <a:gd name="connsiteY247" fmla="*/ 6509 h 10000"/>
              <a:gd name="connsiteX248" fmla="*/ 8013 w 10000"/>
              <a:gd name="connsiteY248" fmla="*/ 6578 h 10000"/>
              <a:gd name="connsiteX249" fmla="*/ 8044 w 10000"/>
              <a:gd name="connsiteY249" fmla="*/ 6683 h 10000"/>
              <a:gd name="connsiteX250" fmla="*/ 8071 w 10000"/>
              <a:gd name="connsiteY250" fmla="*/ 6820 h 10000"/>
              <a:gd name="connsiteX251" fmla="*/ 8098 w 10000"/>
              <a:gd name="connsiteY251" fmla="*/ 7006 h 10000"/>
              <a:gd name="connsiteX252" fmla="*/ 8130 w 10000"/>
              <a:gd name="connsiteY252" fmla="*/ 7280 h 10000"/>
              <a:gd name="connsiteX253" fmla="*/ 8157 w 10000"/>
              <a:gd name="connsiteY253" fmla="*/ 7714 h 10000"/>
              <a:gd name="connsiteX254" fmla="*/ 8188 w 10000"/>
              <a:gd name="connsiteY254" fmla="*/ 8671 h 10000"/>
              <a:gd name="connsiteX255" fmla="*/ 8215 w 10000"/>
              <a:gd name="connsiteY255" fmla="*/ 8696 h 10000"/>
              <a:gd name="connsiteX256" fmla="*/ 8242 w 10000"/>
              <a:gd name="connsiteY256" fmla="*/ 7720 h 10000"/>
              <a:gd name="connsiteX257" fmla="*/ 8274 w 10000"/>
              <a:gd name="connsiteY257" fmla="*/ 7286 h 10000"/>
              <a:gd name="connsiteX258" fmla="*/ 8301 w 10000"/>
              <a:gd name="connsiteY258" fmla="*/ 7006 h 10000"/>
              <a:gd name="connsiteX259" fmla="*/ 8328 w 10000"/>
              <a:gd name="connsiteY259" fmla="*/ 6820 h 10000"/>
              <a:gd name="connsiteX260" fmla="*/ 8360 w 10000"/>
              <a:gd name="connsiteY260" fmla="*/ 6683 h 10000"/>
              <a:gd name="connsiteX261" fmla="*/ 8387 w 10000"/>
              <a:gd name="connsiteY261" fmla="*/ 6584 h 10000"/>
              <a:gd name="connsiteX262" fmla="*/ 8418 w 10000"/>
              <a:gd name="connsiteY262" fmla="*/ 6516 h 10000"/>
              <a:gd name="connsiteX263" fmla="*/ 8445 w 10000"/>
              <a:gd name="connsiteY263" fmla="*/ 6472 h 10000"/>
              <a:gd name="connsiteX264" fmla="*/ 8472 w 10000"/>
              <a:gd name="connsiteY264" fmla="*/ 6453 h 10000"/>
              <a:gd name="connsiteX265" fmla="*/ 8504 w 10000"/>
              <a:gd name="connsiteY265" fmla="*/ 6460 h 10000"/>
              <a:gd name="connsiteX266" fmla="*/ 8531 w 10000"/>
              <a:gd name="connsiteY266" fmla="*/ 6491 h 10000"/>
              <a:gd name="connsiteX267" fmla="*/ 8562 w 10000"/>
              <a:gd name="connsiteY267" fmla="*/ 6553 h 10000"/>
              <a:gd name="connsiteX268" fmla="*/ 8589 w 10000"/>
              <a:gd name="connsiteY268" fmla="*/ 6640 h 10000"/>
              <a:gd name="connsiteX269" fmla="*/ 8616 w 10000"/>
              <a:gd name="connsiteY269" fmla="*/ 6770 h 10000"/>
              <a:gd name="connsiteX270" fmla="*/ 8648 w 10000"/>
              <a:gd name="connsiteY270" fmla="*/ 6944 h 10000"/>
              <a:gd name="connsiteX271" fmla="*/ 8675 w 10000"/>
              <a:gd name="connsiteY271" fmla="*/ 7205 h 10000"/>
              <a:gd name="connsiteX272" fmla="*/ 8707 w 10000"/>
              <a:gd name="connsiteY272" fmla="*/ 7615 h 10000"/>
              <a:gd name="connsiteX273" fmla="*/ 8734 w 10000"/>
              <a:gd name="connsiteY273" fmla="*/ 8460 h 10000"/>
              <a:gd name="connsiteX274" fmla="*/ 8761 w 10000"/>
              <a:gd name="connsiteY274" fmla="*/ 8839 h 10000"/>
              <a:gd name="connsiteX275" fmla="*/ 8788 w 10000"/>
              <a:gd name="connsiteY275" fmla="*/ 7733 h 10000"/>
              <a:gd name="connsiteX276" fmla="*/ 8819 w 10000"/>
              <a:gd name="connsiteY276" fmla="*/ 7267 h 10000"/>
              <a:gd name="connsiteX277" fmla="*/ 8851 w 10000"/>
              <a:gd name="connsiteY277" fmla="*/ 6981 h 10000"/>
              <a:gd name="connsiteX278" fmla="*/ 8878 w 10000"/>
              <a:gd name="connsiteY278" fmla="*/ 6783 h 10000"/>
              <a:gd name="connsiteX279" fmla="*/ 8905 w 10000"/>
              <a:gd name="connsiteY279" fmla="*/ 6646 h 10000"/>
              <a:gd name="connsiteX280" fmla="*/ 8932 w 10000"/>
              <a:gd name="connsiteY280" fmla="*/ 6547 h 10000"/>
              <a:gd name="connsiteX281" fmla="*/ 8963 w 10000"/>
              <a:gd name="connsiteY281" fmla="*/ 6484 h 10000"/>
              <a:gd name="connsiteX282" fmla="*/ 8991 w 10000"/>
              <a:gd name="connsiteY282" fmla="*/ 6453 h 10000"/>
              <a:gd name="connsiteX283" fmla="*/ 9022 w 10000"/>
              <a:gd name="connsiteY283" fmla="*/ 6447 h 10000"/>
              <a:gd name="connsiteX284" fmla="*/ 9049 w 10000"/>
              <a:gd name="connsiteY284" fmla="*/ 6472 h 10000"/>
              <a:gd name="connsiteX285" fmla="*/ 9076 w 10000"/>
              <a:gd name="connsiteY285" fmla="*/ 6528 h 10000"/>
              <a:gd name="connsiteX286" fmla="*/ 9108 w 10000"/>
              <a:gd name="connsiteY286" fmla="*/ 6621 h 10000"/>
              <a:gd name="connsiteX287" fmla="*/ 9135 w 10000"/>
              <a:gd name="connsiteY287" fmla="*/ 6758 h 10000"/>
              <a:gd name="connsiteX288" fmla="*/ 9166 w 10000"/>
              <a:gd name="connsiteY288" fmla="*/ 6957 h 10000"/>
              <a:gd name="connsiteX289" fmla="*/ 9193 w 10000"/>
              <a:gd name="connsiteY289" fmla="*/ 7267 h 10000"/>
              <a:gd name="connsiteX290" fmla="*/ 9220 w 10000"/>
              <a:gd name="connsiteY290" fmla="*/ 7814 h 10000"/>
              <a:gd name="connsiteX291" fmla="*/ 9252 w 10000"/>
              <a:gd name="connsiteY291" fmla="*/ 9863 h 10000"/>
              <a:gd name="connsiteX292" fmla="*/ 9279 w 10000"/>
              <a:gd name="connsiteY292" fmla="*/ 7988 h 10000"/>
              <a:gd name="connsiteX293" fmla="*/ 9306 w 10000"/>
              <a:gd name="connsiteY293" fmla="*/ 7335 h 10000"/>
              <a:gd name="connsiteX294" fmla="*/ 9338 w 10000"/>
              <a:gd name="connsiteY294" fmla="*/ 6988 h 10000"/>
              <a:gd name="connsiteX295" fmla="*/ 9365 w 10000"/>
              <a:gd name="connsiteY295" fmla="*/ 6758 h 10000"/>
              <a:gd name="connsiteX296" fmla="*/ 9396 w 10000"/>
              <a:gd name="connsiteY296" fmla="*/ 6602 h 10000"/>
              <a:gd name="connsiteX297" fmla="*/ 9423 w 10000"/>
              <a:gd name="connsiteY297" fmla="*/ 6503 h 10000"/>
              <a:gd name="connsiteX298" fmla="*/ 9450 w 10000"/>
              <a:gd name="connsiteY298" fmla="*/ 6447 h 10000"/>
              <a:gd name="connsiteX299" fmla="*/ 9482 w 10000"/>
              <a:gd name="connsiteY299" fmla="*/ 6435 h 10000"/>
              <a:gd name="connsiteX300" fmla="*/ 9509 w 10000"/>
              <a:gd name="connsiteY300" fmla="*/ 6460 h 10000"/>
              <a:gd name="connsiteX301" fmla="*/ 9540 w 10000"/>
              <a:gd name="connsiteY301" fmla="*/ 6534 h 10000"/>
              <a:gd name="connsiteX302" fmla="*/ 9567 w 10000"/>
              <a:gd name="connsiteY302" fmla="*/ 6665 h 10000"/>
              <a:gd name="connsiteX303" fmla="*/ 9594 w 10000"/>
              <a:gd name="connsiteY303" fmla="*/ 6882 h 10000"/>
              <a:gd name="connsiteX304" fmla="*/ 9626 w 10000"/>
              <a:gd name="connsiteY304" fmla="*/ 7242 h 10000"/>
              <a:gd name="connsiteX305" fmla="*/ 9653 w 10000"/>
              <a:gd name="connsiteY305" fmla="*/ 7981 h 10000"/>
              <a:gd name="connsiteX306" fmla="*/ 9680 w 10000"/>
              <a:gd name="connsiteY306" fmla="*/ 8820 h 10000"/>
              <a:gd name="connsiteX307" fmla="*/ 9712 w 10000"/>
              <a:gd name="connsiteY307" fmla="*/ 7484 h 10000"/>
              <a:gd name="connsiteX308" fmla="*/ 9739 w 10000"/>
              <a:gd name="connsiteY308" fmla="*/ 7012 h 10000"/>
              <a:gd name="connsiteX309" fmla="*/ 9766 w 10000"/>
              <a:gd name="connsiteY309" fmla="*/ 6758 h 10000"/>
              <a:gd name="connsiteX310" fmla="*/ 9797 w 10000"/>
              <a:gd name="connsiteY310" fmla="*/ 6615 h 10000"/>
              <a:gd name="connsiteX311" fmla="*/ 9824 w 10000"/>
              <a:gd name="connsiteY311" fmla="*/ 6559 h 10000"/>
              <a:gd name="connsiteX312" fmla="*/ 9856 w 10000"/>
              <a:gd name="connsiteY312" fmla="*/ 6590 h 10000"/>
              <a:gd name="connsiteX313" fmla="*/ 9883 w 10000"/>
              <a:gd name="connsiteY313" fmla="*/ 6708 h 10000"/>
              <a:gd name="connsiteX314" fmla="*/ 9910 w 10000"/>
              <a:gd name="connsiteY314" fmla="*/ 6950 h 10000"/>
              <a:gd name="connsiteX315" fmla="*/ 9941 w 10000"/>
              <a:gd name="connsiteY315" fmla="*/ 7404 h 10000"/>
              <a:gd name="connsiteX316" fmla="*/ 9968 w 10000"/>
              <a:gd name="connsiteY316" fmla="*/ 8516 h 10000"/>
              <a:gd name="connsiteX317" fmla="*/ 10000 w 10000"/>
              <a:gd name="connsiteY31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497 w 10000"/>
              <a:gd name="connsiteY90" fmla="*/ 118 h 10000"/>
              <a:gd name="connsiteX91" fmla="*/ 3529 w 10000"/>
              <a:gd name="connsiteY91" fmla="*/ 87 h 10000"/>
              <a:gd name="connsiteX92" fmla="*/ 3556 w 10000"/>
              <a:gd name="connsiteY92" fmla="*/ 68 h 10000"/>
              <a:gd name="connsiteX93" fmla="*/ 3587 w 10000"/>
              <a:gd name="connsiteY93" fmla="*/ 43 h 10000"/>
              <a:gd name="connsiteX94" fmla="*/ 3614 w 10000"/>
              <a:gd name="connsiteY94" fmla="*/ 31 h 10000"/>
              <a:gd name="connsiteX95" fmla="*/ 3641 w 10000"/>
              <a:gd name="connsiteY95" fmla="*/ 19 h 10000"/>
              <a:gd name="connsiteX96" fmla="*/ 3673 w 10000"/>
              <a:gd name="connsiteY96" fmla="*/ 6 h 10000"/>
              <a:gd name="connsiteX97" fmla="*/ 3700 w 10000"/>
              <a:gd name="connsiteY97" fmla="*/ 6 h 10000"/>
              <a:gd name="connsiteX98" fmla="*/ 3731 w 10000"/>
              <a:gd name="connsiteY98" fmla="*/ 0 h 10000"/>
              <a:gd name="connsiteX99" fmla="*/ 3758 w 10000"/>
              <a:gd name="connsiteY99" fmla="*/ 0 h 10000"/>
              <a:gd name="connsiteX100" fmla="*/ 3785 w 10000"/>
              <a:gd name="connsiteY100" fmla="*/ 6 h 10000"/>
              <a:gd name="connsiteX101" fmla="*/ 3817 w 10000"/>
              <a:gd name="connsiteY101" fmla="*/ 12 h 10000"/>
              <a:gd name="connsiteX102" fmla="*/ 3844 w 10000"/>
              <a:gd name="connsiteY102" fmla="*/ 19 h 10000"/>
              <a:gd name="connsiteX103" fmla="*/ 3876 w 10000"/>
              <a:gd name="connsiteY103" fmla="*/ 31 h 10000"/>
              <a:gd name="connsiteX104" fmla="*/ 3903 w 10000"/>
              <a:gd name="connsiteY104" fmla="*/ 43 h 10000"/>
              <a:gd name="connsiteX105" fmla="*/ 3930 w 10000"/>
              <a:gd name="connsiteY105" fmla="*/ 62 h 10000"/>
              <a:gd name="connsiteX106" fmla="*/ 3957 w 10000"/>
              <a:gd name="connsiteY106" fmla="*/ 81 h 10000"/>
              <a:gd name="connsiteX107" fmla="*/ 3988 w 10000"/>
              <a:gd name="connsiteY107" fmla="*/ 106 h 10000"/>
              <a:gd name="connsiteX108" fmla="*/ 4015 w 10000"/>
              <a:gd name="connsiteY108" fmla="*/ 130 h 10000"/>
              <a:gd name="connsiteX109" fmla="*/ 4047 w 10000"/>
              <a:gd name="connsiteY109" fmla="*/ 155 h 10000"/>
              <a:gd name="connsiteX110" fmla="*/ 4074 w 10000"/>
              <a:gd name="connsiteY110" fmla="*/ 186 h 10000"/>
              <a:gd name="connsiteX111" fmla="*/ 4101 w 10000"/>
              <a:gd name="connsiteY111" fmla="*/ 217 h 10000"/>
              <a:gd name="connsiteX112" fmla="*/ 4132 w 10000"/>
              <a:gd name="connsiteY112" fmla="*/ 255 h 10000"/>
              <a:gd name="connsiteX113" fmla="*/ 4160 w 10000"/>
              <a:gd name="connsiteY113" fmla="*/ 292 h 10000"/>
              <a:gd name="connsiteX114" fmla="*/ 4191 w 10000"/>
              <a:gd name="connsiteY114" fmla="*/ 329 h 10000"/>
              <a:gd name="connsiteX115" fmla="*/ 4218 w 10000"/>
              <a:gd name="connsiteY115" fmla="*/ 373 h 10000"/>
              <a:gd name="connsiteX116" fmla="*/ 4245 w 10000"/>
              <a:gd name="connsiteY116" fmla="*/ 422 h 10000"/>
              <a:gd name="connsiteX117" fmla="*/ 4277 w 10000"/>
              <a:gd name="connsiteY117" fmla="*/ 466 h 10000"/>
              <a:gd name="connsiteX118" fmla="*/ 4304 w 10000"/>
              <a:gd name="connsiteY118" fmla="*/ 522 h 10000"/>
              <a:gd name="connsiteX119" fmla="*/ 4335 w 10000"/>
              <a:gd name="connsiteY119" fmla="*/ 571 h 10000"/>
              <a:gd name="connsiteX120" fmla="*/ 4362 w 10000"/>
              <a:gd name="connsiteY120" fmla="*/ 634 h 10000"/>
              <a:gd name="connsiteX121" fmla="*/ 4389 w 10000"/>
              <a:gd name="connsiteY121" fmla="*/ 689 h 10000"/>
              <a:gd name="connsiteX122" fmla="*/ 4421 w 10000"/>
              <a:gd name="connsiteY122" fmla="*/ 752 h 10000"/>
              <a:gd name="connsiteX123" fmla="*/ 4448 w 10000"/>
              <a:gd name="connsiteY123" fmla="*/ 820 h 10000"/>
              <a:gd name="connsiteX124" fmla="*/ 4475 w 10000"/>
              <a:gd name="connsiteY124" fmla="*/ 888 h 10000"/>
              <a:gd name="connsiteX125" fmla="*/ 4507 w 10000"/>
              <a:gd name="connsiteY125" fmla="*/ 957 h 10000"/>
              <a:gd name="connsiteX126" fmla="*/ 4534 w 10000"/>
              <a:gd name="connsiteY126" fmla="*/ 1037 h 10000"/>
              <a:gd name="connsiteX127" fmla="*/ 4565 w 10000"/>
              <a:gd name="connsiteY127" fmla="*/ 1118 h 10000"/>
              <a:gd name="connsiteX128" fmla="*/ 4592 w 10000"/>
              <a:gd name="connsiteY128" fmla="*/ 1199 h 10000"/>
              <a:gd name="connsiteX129" fmla="*/ 4619 w 10000"/>
              <a:gd name="connsiteY129" fmla="*/ 1286 h 10000"/>
              <a:gd name="connsiteX130" fmla="*/ 4651 w 10000"/>
              <a:gd name="connsiteY130" fmla="*/ 1373 h 10000"/>
              <a:gd name="connsiteX131" fmla="*/ 4678 w 10000"/>
              <a:gd name="connsiteY131" fmla="*/ 1472 h 10000"/>
              <a:gd name="connsiteX132" fmla="*/ 4709 w 10000"/>
              <a:gd name="connsiteY132" fmla="*/ 1565 h 10000"/>
              <a:gd name="connsiteX133" fmla="*/ 4736 w 10000"/>
              <a:gd name="connsiteY133" fmla="*/ 1671 h 10000"/>
              <a:gd name="connsiteX134" fmla="*/ 4763 w 10000"/>
              <a:gd name="connsiteY134" fmla="*/ 1776 h 10000"/>
              <a:gd name="connsiteX135" fmla="*/ 4795 w 10000"/>
              <a:gd name="connsiteY135" fmla="*/ 1894 h 10000"/>
              <a:gd name="connsiteX136" fmla="*/ 4822 w 10000"/>
              <a:gd name="connsiteY136" fmla="*/ 2012 h 10000"/>
              <a:gd name="connsiteX137" fmla="*/ 4854 w 10000"/>
              <a:gd name="connsiteY137" fmla="*/ 2137 h 10000"/>
              <a:gd name="connsiteX138" fmla="*/ 4881 w 10000"/>
              <a:gd name="connsiteY138" fmla="*/ 2267 h 10000"/>
              <a:gd name="connsiteX139" fmla="*/ 4908 w 10000"/>
              <a:gd name="connsiteY139" fmla="*/ 2404 h 10000"/>
              <a:gd name="connsiteX140" fmla="*/ 4935 w 10000"/>
              <a:gd name="connsiteY140" fmla="*/ 2553 h 10000"/>
              <a:gd name="connsiteX141" fmla="*/ 4966 w 10000"/>
              <a:gd name="connsiteY141" fmla="*/ 2708 h 10000"/>
              <a:gd name="connsiteX142" fmla="*/ 4993 w 10000"/>
              <a:gd name="connsiteY142" fmla="*/ 2870 h 10000"/>
              <a:gd name="connsiteX143" fmla="*/ 5025 w 10000"/>
              <a:gd name="connsiteY143" fmla="*/ 3043 h 10000"/>
              <a:gd name="connsiteX144" fmla="*/ 5052 w 10000"/>
              <a:gd name="connsiteY144" fmla="*/ 3230 h 10000"/>
              <a:gd name="connsiteX145" fmla="*/ 5079 w 10000"/>
              <a:gd name="connsiteY145" fmla="*/ 3429 h 10000"/>
              <a:gd name="connsiteX146" fmla="*/ 5110 w 10000"/>
              <a:gd name="connsiteY146" fmla="*/ 3646 h 10000"/>
              <a:gd name="connsiteX147" fmla="*/ 5137 w 10000"/>
              <a:gd name="connsiteY147" fmla="*/ 3882 h 10000"/>
              <a:gd name="connsiteX148" fmla="*/ 5169 w 10000"/>
              <a:gd name="connsiteY148" fmla="*/ 4143 h 10000"/>
              <a:gd name="connsiteX149" fmla="*/ 5196 w 10000"/>
              <a:gd name="connsiteY149" fmla="*/ 4441 h 10000"/>
              <a:gd name="connsiteX150" fmla="*/ 5223 w 10000"/>
              <a:gd name="connsiteY150" fmla="*/ 4789 h 10000"/>
              <a:gd name="connsiteX151" fmla="*/ 5255 w 10000"/>
              <a:gd name="connsiteY151" fmla="*/ 5205 h 10000"/>
              <a:gd name="connsiteX152" fmla="*/ 5282 w 10000"/>
              <a:gd name="connsiteY152" fmla="*/ 5758 h 10000"/>
              <a:gd name="connsiteX153" fmla="*/ 5313 w 10000"/>
              <a:gd name="connsiteY153" fmla="*/ 6671 h 10000"/>
              <a:gd name="connsiteX154" fmla="*/ 5340 w 10000"/>
              <a:gd name="connsiteY154" fmla="*/ 7776 h 10000"/>
              <a:gd name="connsiteX155" fmla="*/ 5367 w 10000"/>
              <a:gd name="connsiteY155" fmla="*/ 6565 h 10000"/>
              <a:gd name="connsiteX156" fmla="*/ 5399 w 10000"/>
              <a:gd name="connsiteY156" fmla="*/ 6255 h 10000"/>
              <a:gd name="connsiteX157" fmla="*/ 5426 w 10000"/>
              <a:gd name="connsiteY157" fmla="*/ 6155 h 10000"/>
              <a:gd name="connsiteX158" fmla="*/ 5453 w 10000"/>
              <a:gd name="connsiteY158" fmla="*/ 6180 h 10000"/>
              <a:gd name="connsiteX159" fmla="*/ 5484 w 10000"/>
              <a:gd name="connsiteY159" fmla="*/ 6286 h 10000"/>
              <a:gd name="connsiteX160" fmla="*/ 5511 w 10000"/>
              <a:gd name="connsiteY160" fmla="*/ 6484 h 10000"/>
              <a:gd name="connsiteX161" fmla="*/ 5539 w 10000"/>
              <a:gd name="connsiteY161" fmla="*/ 6801 h 10000"/>
              <a:gd name="connsiteX162" fmla="*/ 5570 w 10000"/>
              <a:gd name="connsiteY162" fmla="*/ 7373 h 10000"/>
              <a:gd name="connsiteX163" fmla="*/ 5597 w 10000"/>
              <a:gd name="connsiteY163" fmla="*/ 9447 h 10000"/>
              <a:gd name="connsiteX164" fmla="*/ 5629 w 10000"/>
              <a:gd name="connsiteY164" fmla="*/ 7621 h 10000"/>
              <a:gd name="connsiteX165" fmla="*/ 5656 w 10000"/>
              <a:gd name="connsiteY165" fmla="*/ 7012 h 10000"/>
              <a:gd name="connsiteX166" fmla="*/ 5683 w 10000"/>
              <a:gd name="connsiteY166" fmla="*/ 6708 h 10000"/>
              <a:gd name="connsiteX167" fmla="*/ 5714 w 10000"/>
              <a:gd name="connsiteY167" fmla="*/ 6534 h 10000"/>
              <a:gd name="connsiteX168" fmla="*/ 5741 w 10000"/>
              <a:gd name="connsiteY168" fmla="*/ 6429 h 10000"/>
              <a:gd name="connsiteX169" fmla="*/ 5773 w 10000"/>
              <a:gd name="connsiteY169" fmla="*/ 6385 h 10000"/>
              <a:gd name="connsiteX170" fmla="*/ 5800 w 10000"/>
              <a:gd name="connsiteY170" fmla="*/ 6385 h 10000"/>
              <a:gd name="connsiteX171" fmla="*/ 5827 w 10000"/>
              <a:gd name="connsiteY171" fmla="*/ 6429 h 10000"/>
              <a:gd name="connsiteX172" fmla="*/ 5858 w 10000"/>
              <a:gd name="connsiteY172" fmla="*/ 6516 h 10000"/>
              <a:gd name="connsiteX173" fmla="*/ 5886 w 10000"/>
              <a:gd name="connsiteY173" fmla="*/ 6646 h 10000"/>
              <a:gd name="connsiteX174" fmla="*/ 5913 w 10000"/>
              <a:gd name="connsiteY174" fmla="*/ 6845 h 10000"/>
              <a:gd name="connsiteX175" fmla="*/ 5944 w 10000"/>
              <a:gd name="connsiteY175" fmla="*/ 7149 h 10000"/>
              <a:gd name="connsiteX176" fmla="*/ 5971 w 10000"/>
              <a:gd name="connsiteY176" fmla="*/ 7658 h 10000"/>
              <a:gd name="connsiteX177" fmla="*/ 6003 w 10000"/>
              <a:gd name="connsiteY177" fmla="*/ 9093 h 10000"/>
              <a:gd name="connsiteX178" fmla="*/ 6030 w 10000"/>
              <a:gd name="connsiteY178" fmla="*/ 8106 h 10000"/>
              <a:gd name="connsiteX179" fmla="*/ 6057 w 10000"/>
              <a:gd name="connsiteY179" fmla="*/ 7385 h 10000"/>
              <a:gd name="connsiteX180" fmla="*/ 6088 w 10000"/>
              <a:gd name="connsiteY180" fmla="*/ 7019 h 10000"/>
              <a:gd name="connsiteX181" fmla="*/ 6115 w 10000"/>
              <a:gd name="connsiteY181" fmla="*/ 6789 h 10000"/>
              <a:gd name="connsiteX182" fmla="*/ 6147 w 10000"/>
              <a:gd name="connsiteY182" fmla="*/ 6634 h 10000"/>
              <a:gd name="connsiteX183" fmla="*/ 6174 w 10000"/>
              <a:gd name="connsiteY183" fmla="*/ 6534 h 10000"/>
              <a:gd name="connsiteX184" fmla="*/ 6201 w 10000"/>
              <a:gd name="connsiteY184" fmla="*/ 6472 h 10000"/>
              <a:gd name="connsiteX185" fmla="*/ 6233 w 10000"/>
              <a:gd name="connsiteY185" fmla="*/ 6441 h 10000"/>
              <a:gd name="connsiteX186" fmla="*/ 6260 w 10000"/>
              <a:gd name="connsiteY186" fmla="*/ 6435 h 10000"/>
              <a:gd name="connsiteX187" fmla="*/ 6291 w 10000"/>
              <a:gd name="connsiteY187" fmla="*/ 6460 h 10000"/>
              <a:gd name="connsiteX188" fmla="*/ 6318 w 10000"/>
              <a:gd name="connsiteY188" fmla="*/ 6516 h 10000"/>
              <a:gd name="connsiteX189" fmla="*/ 6345 w 10000"/>
              <a:gd name="connsiteY189" fmla="*/ 6609 h 10000"/>
              <a:gd name="connsiteX190" fmla="*/ 6372 w 10000"/>
              <a:gd name="connsiteY190" fmla="*/ 6733 h 10000"/>
              <a:gd name="connsiteX191" fmla="*/ 6404 w 10000"/>
              <a:gd name="connsiteY191" fmla="*/ 6919 h 10000"/>
              <a:gd name="connsiteX192" fmla="*/ 6431 w 10000"/>
              <a:gd name="connsiteY192" fmla="*/ 7186 h 10000"/>
              <a:gd name="connsiteX193" fmla="*/ 6462 w 10000"/>
              <a:gd name="connsiteY193" fmla="*/ 7596 h 10000"/>
              <a:gd name="connsiteX194" fmla="*/ 6489 w 10000"/>
              <a:gd name="connsiteY194" fmla="*/ 8466 h 10000"/>
              <a:gd name="connsiteX195" fmla="*/ 6516 w 10000"/>
              <a:gd name="connsiteY195" fmla="*/ 8801 h 10000"/>
              <a:gd name="connsiteX196" fmla="*/ 6548 w 10000"/>
              <a:gd name="connsiteY196" fmla="*/ 7714 h 10000"/>
              <a:gd name="connsiteX197" fmla="*/ 6575 w 10000"/>
              <a:gd name="connsiteY197" fmla="*/ 7261 h 10000"/>
              <a:gd name="connsiteX198" fmla="*/ 6607 w 10000"/>
              <a:gd name="connsiteY198" fmla="*/ 6981 h 10000"/>
              <a:gd name="connsiteX199" fmla="*/ 6634 w 10000"/>
              <a:gd name="connsiteY199" fmla="*/ 6795 h 10000"/>
              <a:gd name="connsiteX200" fmla="*/ 6661 w 10000"/>
              <a:gd name="connsiteY200" fmla="*/ 6658 h 10000"/>
              <a:gd name="connsiteX201" fmla="*/ 6692 w 10000"/>
              <a:gd name="connsiteY201" fmla="*/ 6559 h 10000"/>
              <a:gd name="connsiteX202" fmla="*/ 6719 w 10000"/>
              <a:gd name="connsiteY202" fmla="*/ 6497 h 10000"/>
              <a:gd name="connsiteX203" fmla="*/ 6751 w 10000"/>
              <a:gd name="connsiteY203" fmla="*/ 6460 h 10000"/>
              <a:gd name="connsiteX204" fmla="*/ 6778 w 10000"/>
              <a:gd name="connsiteY204" fmla="*/ 6453 h 10000"/>
              <a:gd name="connsiteX205" fmla="*/ 6805 w 10000"/>
              <a:gd name="connsiteY205" fmla="*/ 6460 h 10000"/>
              <a:gd name="connsiteX206" fmla="*/ 6836 w 10000"/>
              <a:gd name="connsiteY206" fmla="*/ 6503 h 10000"/>
              <a:gd name="connsiteX207" fmla="*/ 6863 w 10000"/>
              <a:gd name="connsiteY207" fmla="*/ 6565 h 10000"/>
              <a:gd name="connsiteX208" fmla="*/ 6890 w 10000"/>
              <a:gd name="connsiteY208" fmla="*/ 6658 h 10000"/>
              <a:gd name="connsiteX209" fmla="*/ 6922 w 10000"/>
              <a:gd name="connsiteY209" fmla="*/ 6789 h 10000"/>
              <a:gd name="connsiteX210" fmla="*/ 6949 w 10000"/>
              <a:gd name="connsiteY210" fmla="*/ 6975 h 10000"/>
              <a:gd name="connsiteX211" fmla="*/ 6981 w 10000"/>
              <a:gd name="connsiteY211" fmla="*/ 7236 h 10000"/>
              <a:gd name="connsiteX212" fmla="*/ 7008 w 10000"/>
              <a:gd name="connsiteY212" fmla="*/ 7634 h 10000"/>
              <a:gd name="connsiteX213" fmla="*/ 7035 w 10000"/>
              <a:gd name="connsiteY213" fmla="*/ 8460 h 10000"/>
              <a:gd name="connsiteX214" fmla="*/ 7066 w 10000"/>
              <a:gd name="connsiteY214" fmla="*/ 8969 h 10000"/>
              <a:gd name="connsiteX215" fmla="*/ 7093 w 10000"/>
              <a:gd name="connsiteY215" fmla="*/ 7801 h 10000"/>
              <a:gd name="connsiteX216" fmla="*/ 7125 w 10000"/>
              <a:gd name="connsiteY216" fmla="*/ 7329 h 10000"/>
              <a:gd name="connsiteX217" fmla="*/ 7152 w 10000"/>
              <a:gd name="connsiteY217" fmla="*/ 7037 h 10000"/>
              <a:gd name="connsiteX218" fmla="*/ 7179 w 10000"/>
              <a:gd name="connsiteY218" fmla="*/ 6839 h 10000"/>
              <a:gd name="connsiteX219" fmla="*/ 7210 w 10000"/>
              <a:gd name="connsiteY219" fmla="*/ 6696 h 10000"/>
              <a:gd name="connsiteX220" fmla="*/ 7237 w 10000"/>
              <a:gd name="connsiteY220" fmla="*/ 6590 h 10000"/>
              <a:gd name="connsiteX221" fmla="*/ 7269 w 10000"/>
              <a:gd name="connsiteY221" fmla="*/ 6516 h 10000"/>
              <a:gd name="connsiteX222" fmla="*/ 7296 w 10000"/>
              <a:gd name="connsiteY222" fmla="*/ 6472 h 10000"/>
              <a:gd name="connsiteX223" fmla="*/ 7323 w 10000"/>
              <a:gd name="connsiteY223" fmla="*/ 6447 h 10000"/>
              <a:gd name="connsiteX224" fmla="*/ 7350 w 10000"/>
              <a:gd name="connsiteY224" fmla="*/ 6447 h 10000"/>
              <a:gd name="connsiteX225" fmla="*/ 7382 w 10000"/>
              <a:gd name="connsiteY225" fmla="*/ 6466 h 10000"/>
              <a:gd name="connsiteX226" fmla="*/ 7409 w 10000"/>
              <a:gd name="connsiteY226" fmla="*/ 6509 h 10000"/>
              <a:gd name="connsiteX227" fmla="*/ 7440 w 10000"/>
              <a:gd name="connsiteY227" fmla="*/ 6578 h 10000"/>
              <a:gd name="connsiteX228" fmla="*/ 7467 w 10000"/>
              <a:gd name="connsiteY228" fmla="*/ 6677 h 10000"/>
              <a:gd name="connsiteX229" fmla="*/ 7494 w 10000"/>
              <a:gd name="connsiteY229" fmla="*/ 6814 h 10000"/>
              <a:gd name="connsiteX230" fmla="*/ 7526 w 10000"/>
              <a:gd name="connsiteY230" fmla="*/ 7006 h 10000"/>
              <a:gd name="connsiteX231" fmla="*/ 7553 w 10000"/>
              <a:gd name="connsiteY231" fmla="*/ 7273 h 10000"/>
              <a:gd name="connsiteX232" fmla="*/ 7584 w 10000"/>
              <a:gd name="connsiteY232" fmla="*/ 7696 h 10000"/>
              <a:gd name="connsiteX233" fmla="*/ 7612 w 10000"/>
              <a:gd name="connsiteY233" fmla="*/ 8584 h 10000"/>
              <a:gd name="connsiteX234" fmla="*/ 7639 w 10000"/>
              <a:gd name="connsiteY234" fmla="*/ 8814 h 10000"/>
              <a:gd name="connsiteX235" fmla="*/ 7670 w 10000"/>
              <a:gd name="connsiteY235" fmla="*/ 7770 h 10000"/>
              <a:gd name="connsiteX236" fmla="*/ 7697 w 10000"/>
              <a:gd name="connsiteY236" fmla="*/ 7317 h 10000"/>
              <a:gd name="connsiteX237" fmla="*/ 7729 w 10000"/>
              <a:gd name="connsiteY237" fmla="*/ 7031 h 10000"/>
              <a:gd name="connsiteX238" fmla="*/ 7756 w 10000"/>
              <a:gd name="connsiteY238" fmla="*/ 6839 h 10000"/>
              <a:gd name="connsiteX239" fmla="*/ 7783 w 10000"/>
              <a:gd name="connsiteY239" fmla="*/ 6696 h 10000"/>
              <a:gd name="connsiteX240" fmla="*/ 7810 w 10000"/>
              <a:gd name="connsiteY240" fmla="*/ 6590 h 10000"/>
              <a:gd name="connsiteX241" fmla="*/ 7841 w 10000"/>
              <a:gd name="connsiteY241" fmla="*/ 6522 h 10000"/>
              <a:gd name="connsiteX242" fmla="*/ 7868 w 10000"/>
              <a:gd name="connsiteY242" fmla="*/ 6472 h 10000"/>
              <a:gd name="connsiteX243" fmla="*/ 7900 w 10000"/>
              <a:gd name="connsiteY243" fmla="*/ 6447 h 10000"/>
              <a:gd name="connsiteX244" fmla="*/ 7927 w 10000"/>
              <a:gd name="connsiteY244" fmla="*/ 6447 h 10000"/>
              <a:gd name="connsiteX245" fmla="*/ 7954 w 10000"/>
              <a:gd name="connsiteY245" fmla="*/ 6466 h 10000"/>
              <a:gd name="connsiteX246" fmla="*/ 7986 w 10000"/>
              <a:gd name="connsiteY246" fmla="*/ 6509 h 10000"/>
              <a:gd name="connsiteX247" fmla="*/ 8013 w 10000"/>
              <a:gd name="connsiteY247" fmla="*/ 6578 h 10000"/>
              <a:gd name="connsiteX248" fmla="*/ 8044 w 10000"/>
              <a:gd name="connsiteY248" fmla="*/ 6683 h 10000"/>
              <a:gd name="connsiteX249" fmla="*/ 8071 w 10000"/>
              <a:gd name="connsiteY249" fmla="*/ 6820 h 10000"/>
              <a:gd name="connsiteX250" fmla="*/ 8098 w 10000"/>
              <a:gd name="connsiteY250" fmla="*/ 7006 h 10000"/>
              <a:gd name="connsiteX251" fmla="*/ 8130 w 10000"/>
              <a:gd name="connsiteY251" fmla="*/ 7280 h 10000"/>
              <a:gd name="connsiteX252" fmla="*/ 8157 w 10000"/>
              <a:gd name="connsiteY252" fmla="*/ 7714 h 10000"/>
              <a:gd name="connsiteX253" fmla="*/ 8188 w 10000"/>
              <a:gd name="connsiteY253" fmla="*/ 8671 h 10000"/>
              <a:gd name="connsiteX254" fmla="*/ 8215 w 10000"/>
              <a:gd name="connsiteY254" fmla="*/ 8696 h 10000"/>
              <a:gd name="connsiteX255" fmla="*/ 8242 w 10000"/>
              <a:gd name="connsiteY255" fmla="*/ 7720 h 10000"/>
              <a:gd name="connsiteX256" fmla="*/ 8274 w 10000"/>
              <a:gd name="connsiteY256" fmla="*/ 7286 h 10000"/>
              <a:gd name="connsiteX257" fmla="*/ 8301 w 10000"/>
              <a:gd name="connsiteY257" fmla="*/ 7006 h 10000"/>
              <a:gd name="connsiteX258" fmla="*/ 8328 w 10000"/>
              <a:gd name="connsiteY258" fmla="*/ 6820 h 10000"/>
              <a:gd name="connsiteX259" fmla="*/ 8360 w 10000"/>
              <a:gd name="connsiteY259" fmla="*/ 6683 h 10000"/>
              <a:gd name="connsiteX260" fmla="*/ 8387 w 10000"/>
              <a:gd name="connsiteY260" fmla="*/ 6584 h 10000"/>
              <a:gd name="connsiteX261" fmla="*/ 8418 w 10000"/>
              <a:gd name="connsiteY261" fmla="*/ 6516 h 10000"/>
              <a:gd name="connsiteX262" fmla="*/ 8445 w 10000"/>
              <a:gd name="connsiteY262" fmla="*/ 6472 h 10000"/>
              <a:gd name="connsiteX263" fmla="*/ 8472 w 10000"/>
              <a:gd name="connsiteY263" fmla="*/ 6453 h 10000"/>
              <a:gd name="connsiteX264" fmla="*/ 8504 w 10000"/>
              <a:gd name="connsiteY264" fmla="*/ 6460 h 10000"/>
              <a:gd name="connsiteX265" fmla="*/ 8531 w 10000"/>
              <a:gd name="connsiteY265" fmla="*/ 6491 h 10000"/>
              <a:gd name="connsiteX266" fmla="*/ 8562 w 10000"/>
              <a:gd name="connsiteY266" fmla="*/ 6553 h 10000"/>
              <a:gd name="connsiteX267" fmla="*/ 8589 w 10000"/>
              <a:gd name="connsiteY267" fmla="*/ 6640 h 10000"/>
              <a:gd name="connsiteX268" fmla="*/ 8616 w 10000"/>
              <a:gd name="connsiteY268" fmla="*/ 6770 h 10000"/>
              <a:gd name="connsiteX269" fmla="*/ 8648 w 10000"/>
              <a:gd name="connsiteY269" fmla="*/ 6944 h 10000"/>
              <a:gd name="connsiteX270" fmla="*/ 8675 w 10000"/>
              <a:gd name="connsiteY270" fmla="*/ 7205 h 10000"/>
              <a:gd name="connsiteX271" fmla="*/ 8707 w 10000"/>
              <a:gd name="connsiteY271" fmla="*/ 7615 h 10000"/>
              <a:gd name="connsiteX272" fmla="*/ 8734 w 10000"/>
              <a:gd name="connsiteY272" fmla="*/ 8460 h 10000"/>
              <a:gd name="connsiteX273" fmla="*/ 8761 w 10000"/>
              <a:gd name="connsiteY273" fmla="*/ 8839 h 10000"/>
              <a:gd name="connsiteX274" fmla="*/ 8788 w 10000"/>
              <a:gd name="connsiteY274" fmla="*/ 7733 h 10000"/>
              <a:gd name="connsiteX275" fmla="*/ 8819 w 10000"/>
              <a:gd name="connsiteY275" fmla="*/ 7267 h 10000"/>
              <a:gd name="connsiteX276" fmla="*/ 8851 w 10000"/>
              <a:gd name="connsiteY276" fmla="*/ 6981 h 10000"/>
              <a:gd name="connsiteX277" fmla="*/ 8878 w 10000"/>
              <a:gd name="connsiteY277" fmla="*/ 6783 h 10000"/>
              <a:gd name="connsiteX278" fmla="*/ 8905 w 10000"/>
              <a:gd name="connsiteY278" fmla="*/ 6646 h 10000"/>
              <a:gd name="connsiteX279" fmla="*/ 8932 w 10000"/>
              <a:gd name="connsiteY279" fmla="*/ 6547 h 10000"/>
              <a:gd name="connsiteX280" fmla="*/ 8963 w 10000"/>
              <a:gd name="connsiteY280" fmla="*/ 6484 h 10000"/>
              <a:gd name="connsiteX281" fmla="*/ 8991 w 10000"/>
              <a:gd name="connsiteY281" fmla="*/ 6453 h 10000"/>
              <a:gd name="connsiteX282" fmla="*/ 9022 w 10000"/>
              <a:gd name="connsiteY282" fmla="*/ 6447 h 10000"/>
              <a:gd name="connsiteX283" fmla="*/ 9049 w 10000"/>
              <a:gd name="connsiteY283" fmla="*/ 6472 h 10000"/>
              <a:gd name="connsiteX284" fmla="*/ 9076 w 10000"/>
              <a:gd name="connsiteY284" fmla="*/ 6528 h 10000"/>
              <a:gd name="connsiteX285" fmla="*/ 9108 w 10000"/>
              <a:gd name="connsiteY285" fmla="*/ 6621 h 10000"/>
              <a:gd name="connsiteX286" fmla="*/ 9135 w 10000"/>
              <a:gd name="connsiteY286" fmla="*/ 6758 h 10000"/>
              <a:gd name="connsiteX287" fmla="*/ 9166 w 10000"/>
              <a:gd name="connsiteY287" fmla="*/ 6957 h 10000"/>
              <a:gd name="connsiteX288" fmla="*/ 9193 w 10000"/>
              <a:gd name="connsiteY288" fmla="*/ 7267 h 10000"/>
              <a:gd name="connsiteX289" fmla="*/ 9220 w 10000"/>
              <a:gd name="connsiteY289" fmla="*/ 7814 h 10000"/>
              <a:gd name="connsiteX290" fmla="*/ 9252 w 10000"/>
              <a:gd name="connsiteY290" fmla="*/ 9863 h 10000"/>
              <a:gd name="connsiteX291" fmla="*/ 9279 w 10000"/>
              <a:gd name="connsiteY291" fmla="*/ 7988 h 10000"/>
              <a:gd name="connsiteX292" fmla="*/ 9306 w 10000"/>
              <a:gd name="connsiteY292" fmla="*/ 7335 h 10000"/>
              <a:gd name="connsiteX293" fmla="*/ 9338 w 10000"/>
              <a:gd name="connsiteY293" fmla="*/ 6988 h 10000"/>
              <a:gd name="connsiteX294" fmla="*/ 9365 w 10000"/>
              <a:gd name="connsiteY294" fmla="*/ 6758 h 10000"/>
              <a:gd name="connsiteX295" fmla="*/ 9396 w 10000"/>
              <a:gd name="connsiteY295" fmla="*/ 6602 h 10000"/>
              <a:gd name="connsiteX296" fmla="*/ 9423 w 10000"/>
              <a:gd name="connsiteY296" fmla="*/ 6503 h 10000"/>
              <a:gd name="connsiteX297" fmla="*/ 9450 w 10000"/>
              <a:gd name="connsiteY297" fmla="*/ 6447 h 10000"/>
              <a:gd name="connsiteX298" fmla="*/ 9482 w 10000"/>
              <a:gd name="connsiteY298" fmla="*/ 6435 h 10000"/>
              <a:gd name="connsiteX299" fmla="*/ 9509 w 10000"/>
              <a:gd name="connsiteY299" fmla="*/ 6460 h 10000"/>
              <a:gd name="connsiteX300" fmla="*/ 9540 w 10000"/>
              <a:gd name="connsiteY300" fmla="*/ 6534 h 10000"/>
              <a:gd name="connsiteX301" fmla="*/ 9567 w 10000"/>
              <a:gd name="connsiteY301" fmla="*/ 6665 h 10000"/>
              <a:gd name="connsiteX302" fmla="*/ 9594 w 10000"/>
              <a:gd name="connsiteY302" fmla="*/ 6882 h 10000"/>
              <a:gd name="connsiteX303" fmla="*/ 9626 w 10000"/>
              <a:gd name="connsiteY303" fmla="*/ 7242 h 10000"/>
              <a:gd name="connsiteX304" fmla="*/ 9653 w 10000"/>
              <a:gd name="connsiteY304" fmla="*/ 7981 h 10000"/>
              <a:gd name="connsiteX305" fmla="*/ 9680 w 10000"/>
              <a:gd name="connsiteY305" fmla="*/ 8820 h 10000"/>
              <a:gd name="connsiteX306" fmla="*/ 9712 w 10000"/>
              <a:gd name="connsiteY306" fmla="*/ 7484 h 10000"/>
              <a:gd name="connsiteX307" fmla="*/ 9739 w 10000"/>
              <a:gd name="connsiteY307" fmla="*/ 7012 h 10000"/>
              <a:gd name="connsiteX308" fmla="*/ 9766 w 10000"/>
              <a:gd name="connsiteY308" fmla="*/ 6758 h 10000"/>
              <a:gd name="connsiteX309" fmla="*/ 9797 w 10000"/>
              <a:gd name="connsiteY309" fmla="*/ 6615 h 10000"/>
              <a:gd name="connsiteX310" fmla="*/ 9824 w 10000"/>
              <a:gd name="connsiteY310" fmla="*/ 6559 h 10000"/>
              <a:gd name="connsiteX311" fmla="*/ 9856 w 10000"/>
              <a:gd name="connsiteY311" fmla="*/ 6590 h 10000"/>
              <a:gd name="connsiteX312" fmla="*/ 9883 w 10000"/>
              <a:gd name="connsiteY312" fmla="*/ 6708 h 10000"/>
              <a:gd name="connsiteX313" fmla="*/ 9910 w 10000"/>
              <a:gd name="connsiteY313" fmla="*/ 6950 h 10000"/>
              <a:gd name="connsiteX314" fmla="*/ 9941 w 10000"/>
              <a:gd name="connsiteY314" fmla="*/ 7404 h 10000"/>
              <a:gd name="connsiteX315" fmla="*/ 9968 w 10000"/>
              <a:gd name="connsiteY315" fmla="*/ 8516 h 10000"/>
              <a:gd name="connsiteX316" fmla="*/ 10000 w 10000"/>
              <a:gd name="connsiteY31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2519 w 10000"/>
              <a:gd name="connsiteY88" fmla="*/ 99 h 10000"/>
              <a:gd name="connsiteX89" fmla="*/ 3470 w 10000"/>
              <a:gd name="connsiteY89" fmla="*/ 149 h 10000"/>
              <a:gd name="connsiteX90" fmla="*/ 3529 w 10000"/>
              <a:gd name="connsiteY90" fmla="*/ 87 h 10000"/>
              <a:gd name="connsiteX91" fmla="*/ 3556 w 10000"/>
              <a:gd name="connsiteY91" fmla="*/ 68 h 10000"/>
              <a:gd name="connsiteX92" fmla="*/ 3587 w 10000"/>
              <a:gd name="connsiteY92" fmla="*/ 43 h 10000"/>
              <a:gd name="connsiteX93" fmla="*/ 3614 w 10000"/>
              <a:gd name="connsiteY93" fmla="*/ 31 h 10000"/>
              <a:gd name="connsiteX94" fmla="*/ 3641 w 10000"/>
              <a:gd name="connsiteY94" fmla="*/ 19 h 10000"/>
              <a:gd name="connsiteX95" fmla="*/ 3673 w 10000"/>
              <a:gd name="connsiteY95" fmla="*/ 6 h 10000"/>
              <a:gd name="connsiteX96" fmla="*/ 3700 w 10000"/>
              <a:gd name="connsiteY96" fmla="*/ 6 h 10000"/>
              <a:gd name="connsiteX97" fmla="*/ 3731 w 10000"/>
              <a:gd name="connsiteY97" fmla="*/ 0 h 10000"/>
              <a:gd name="connsiteX98" fmla="*/ 3758 w 10000"/>
              <a:gd name="connsiteY98" fmla="*/ 0 h 10000"/>
              <a:gd name="connsiteX99" fmla="*/ 3785 w 10000"/>
              <a:gd name="connsiteY99" fmla="*/ 6 h 10000"/>
              <a:gd name="connsiteX100" fmla="*/ 3817 w 10000"/>
              <a:gd name="connsiteY100" fmla="*/ 12 h 10000"/>
              <a:gd name="connsiteX101" fmla="*/ 3844 w 10000"/>
              <a:gd name="connsiteY101" fmla="*/ 19 h 10000"/>
              <a:gd name="connsiteX102" fmla="*/ 3876 w 10000"/>
              <a:gd name="connsiteY102" fmla="*/ 31 h 10000"/>
              <a:gd name="connsiteX103" fmla="*/ 3903 w 10000"/>
              <a:gd name="connsiteY103" fmla="*/ 43 h 10000"/>
              <a:gd name="connsiteX104" fmla="*/ 3930 w 10000"/>
              <a:gd name="connsiteY104" fmla="*/ 62 h 10000"/>
              <a:gd name="connsiteX105" fmla="*/ 3957 w 10000"/>
              <a:gd name="connsiteY105" fmla="*/ 81 h 10000"/>
              <a:gd name="connsiteX106" fmla="*/ 3988 w 10000"/>
              <a:gd name="connsiteY106" fmla="*/ 106 h 10000"/>
              <a:gd name="connsiteX107" fmla="*/ 4015 w 10000"/>
              <a:gd name="connsiteY107" fmla="*/ 130 h 10000"/>
              <a:gd name="connsiteX108" fmla="*/ 4047 w 10000"/>
              <a:gd name="connsiteY108" fmla="*/ 155 h 10000"/>
              <a:gd name="connsiteX109" fmla="*/ 4074 w 10000"/>
              <a:gd name="connsiteY109" fmla="*/ 186 h 10000"/>
              <a:gd name="connsiteX110" fmla="*/ 4101 w 10000"/>
              <a:gd name="connsiteY110" fmla="*/ 217 h 10000"/>
              <a:gd name="connsiteX111" fmla="*/ 4132 w 10000"/>
              <a:gd name="connsiteY111" fmla="*/ 255 h 10000"/>
              <a:gd name="connsiteX112" fmla="*/ 4160 w 10000"/>
              <a:gd name="connsiteY112" fmla="*/ 292 h 10000"/>
              <a:gd name="connsiteX113" fmla="*/ 4191 w 10000"/>
              <a:gd name="connsiteY113" fmla="*/ 329 h 10000"/>
              <a:gd name="connsiteX114" fmla="*/ 4218 w 10000"/>
              <a:gd name="connsiteY114" fmla="*/ 373 h 10000"/>
              <a:gd name="connsiteX115" fmla="*/ 4245 w 10000"/>
              <a:gd name="connsiteY115" fmla="*/ 422 h 10000"/>
              <a:gd name="connsiteX116" fmla="*/ 4277 w 10000"/>
              <a:gd name="connsiteY116" fmla="*/ 466 h 10000"/>
              <a:gd name="connsiteX117" fmla="*/ 4304 w 10000"/>
              <a:gd name="connsiteY117" fmla="*/ 522 h 10000"/>
              <a:gd name="connsiteX118" fmla="*/ 4335 w 10000"/>
              <a:gd name="connsiteY118" fmla="*/ 571 h 10000"/>
              <a:gd name="connsiteX119" fmla="*/ 4362 w 10000"/>
              <a:gd name="connsiteY119" fmla="*/ 634 h 10000"/>
              <a:gd name="connsiteX120" fmla="*/ 4389 w 10000"/>
              <a:gd name="connsiteY120" fmla="*/ 689 h 10000"/>
              <a:gd name="connsiteX121" fmla="*/ 4421 w 10000"/>
              <a:gd name="connsiteY121" fmla="*/ 752 h 10000"/>
              <a:gd name="connsiteX122" fmla="*/ 4448 w 10000"/>
              <a:gd name="connsiteY122" fmla="*/ 820 h 10000"/>
              <a:gd name="connsiteX123" fmla="*/ 4475 w 10000"/>
              <a:gd name="connsiteY123" fmla="*/ 888 h 10000"/>
              <a:gd name="connsiteX124" fmla="*/ 4507 w 10000"/>
              <a:gd name="connsiteY124" fmla="*/ 957 h 10000"/>
              <a:gd name="connsiteX125" fmla="*/ 4534 w 10000"/>
              <a:gd name="connsiteY125" fmla="*/ 1037 h 10000"/>
              <a:gd name="connsiteX126" fmla="*/ 4565 w 10000"/>
              <a:gd name="connsiteY126" fmla="*/ 1118 h 10000"/>
              <a:gd name="connsiteX127" fmla="*/ 4592 w 10000"/>
              <a:gd name="connsiteY127" fmla="*/ 1199 h 10000"/>
              <a:gd name="connsiteX128" fmla="*/ 4619 w 10000"/>
              <a:gd name="connsiteY128" fmla="*/ 1286 h 10000"/>
              <a:gd name="connsiteX129" fmla="*/ 4651 w 10000"/>
              <a:gd name="connsiteY129" fmla="*/ 1373 h 10000"/>
              <a:gd name="connsiteX130" fmla="*/ 4678 w 10000"/>
              <a:gd name="connsiteY130" fmla="*/ 1472 h 10000"/>
              <a:gd name="connsiteX131" fmla="*/ 4709 w 10000"/>
              <a:gd name="connsiteY131" fmla="*/ 1565 h 10000"/>
              <a:gd name="connsiteX132" fmla="*/ 4736 w 10000"/>
              <a:gd name="connsiteY132" fmla="*/ 1671 h 10000"/>
              <a:gd name="connsiteX133" fmla="*/ 4763 w 10000"/>
              <a:gd name="connsiteY133" fmla="*/ 1776 h 10000"/>
              <a:gd name="connsiteX134" fmla="*/ 4795 w 10000"/>
              <a:gd name="connsiteY134" fmla="*/ 1894 h 10000"/>
              <a:gd name="connsiteX135" fmla="*/ 4822 w 10000"/>
              <a:gd name="connsiteY135" fmla="*/ 2012 h 10000"/>
              <a:gd name="connsiteX136" fmla="*/ 4854 w 10000"/>
              <a:gd name="connsiteY136" fmla="*/ 2137 h 10000"/>
              <a:gd name="connsiteX137" fmla="*/ 4881 w 10000"/>
              <a:gd name="connsiteY137" fmla="*/ 2267 h 10000"/>
              <a:gd name="connsiteX138" fmla="*/ 4908 w 10000"/>
              <a:gd name="connsiteY138" fmla="*/ 2404 h 10000"/>
              <a:gd name="connsiteX139" fmla="*/ 4935 w 10000"/>
              <a:gd name="connsiteY139" fmla="*/ 2553 h 10000"/>
              <a:gd name="connsiteX140" fmla="*/ 4966 w 10000"/>
              <a:gd name="connsiteY140" fmla="*/ 2708 h 10000"/>
              <a:gd name="connsiteX141" fmla="*/ 4993 w 10000"/>
              <a:gd name="connsiteY141" fmla="*/ 2870 h 10000"/>
              <a:gd name="connsiteX142" fmla="*/ 5025 w 10000"/>
              <a:gd name="connsiteY142" fmla="*/ 3043 h 10000"/>
              <a:gd name="connsiteX143" fmla="*/ 5052 w 10000"/>
              <a:gd name="connsiteY143" fmla="*/ 3230 h 10000"/>
              <a:gd name="connsiteX144" fmla="*/ 5079 w 10000"/>
              <a:gd name="connsiteY144" fmla="*/ 3429 h 10000"/>
              <a:gd name="connsiteX145" fmla="*/ 5110 w 10000"/>
              <a:gd name="connsiteY145" fmla="*/ 3646 h 10000"/>
              <a:gd name="connsiteX146" fmla="*/ 5137 w 10000"/>
              <a:gd name="connsiteY146" fmla="*/ 3882 h 10000"/>
              <a:gd name="connsiteX147" fmla="*/ 5169 w 10000"/>
              <a:gd name="connsiteY147" fmla="*/ 4143 h 10000"/>
              <a:gd name="connsiteX148" fmla="*/ 5196 w 10000"/>
              <a:gd name="connsiteY148" fmla="*/ 4441 h 10000"/>
              <a:gd name="connsiteX149" fmla="*/ 5223 w 10000"/>
              <a:gd name="connsiteY149" fmla="*/ 4789 h 10000"/>
              <a:gd name="connsiteX150" fmla="*/ 5255 w 10000"/>
              <a:gd name="connsiteY150" fmla="*/ 5205 h 10000"/>
              <a:gd name="connsiteX151" fmla="*/ 5282 w 10000"/>
              <a:gd name="connsiteY151" fmla="*/ 5758 h 10000"/>
              <a:gd name="connsiteX152" fmla="*/ 5313 w 10000"/>
              <a:gd name="connsiteY152" fmla="*/ 6671 h 10000"/>
              <a:gd name="connsiteX153" fmla="*/ 5340 w 10000"/>
              <a:gd name="connsiteY153" fmla="*/ 7776 h 10000"/>
              <a:gd name="connsiteX154" fmla="*/ 5367 w 10000"/>
              <a:gd name="connsiteY154" fmla="*/ 6565 h 10000"/>
              <a:gd name="connsiteX155" fmla="*/ 5399 w 10000"/>
              <a:gd name="connsiteY155" fmla="*/ 6255 h 10000"/>
              <a:gd name="connsiteX156" fmla="*/ 5426 w 10000"/>
              <a:gd name="connsiteY156" fmla="*/ 6155 h 10000"/>
              <a:gd name="connsiteX157" fmla="*/ 5453 w 10000"/>
              <a:gd name="connsiteY157" fmla="*/ 6180 h 10000"/>
              <a:gd name="connsiteX158" fmla="*/ 5484 w 10000"/>
              <a:gd name="connsiteY158" fmla="*/ 6286 h 10000"/>
              <a:gd name="connsiteX159" fmla="*/ 5511 w 10000"/>
              <a:gd name="connsiteY159" fmla="*/ 6484 h 10000"/>
              <a:gd name="connsiteX160" fmla="*/ 5539 w 10000"/>
              <a:gd name="connsiteY160" fmla="*/ 6801 h 10000"/>
              <a:gd name="connsiteX161" fmla="*/ 5570 w 10000"/>
              <a:gd name="connsiteY161" fmla="*/ 7373 h 10000"/>
              <a:gd name="connsiteX162" fmla="*/ 5597 w 10000"/>
              <a:gd name="connsiteY162" fmla="*/ 9447 h 10000"/>
              <a:gd name="connsiteX163" fmla="*/ 5629 w 10000"/>
              <a:gd name="connsiteY163" fmla="*/ 7621 h 10000"/>
              <a:gd name="connsiteX164" fmla="*/ 5656 w 10000"/>
              <a:gd name="connsiteY164" fmla="*/ 7012 h 10000"/>
              <a:gd name="connsiteX165" fmla="*/ 5683 w 10000"/>
              <a:gd name="connsiteY165" fmla="*/ 6708 h 10000"/>
              <a:gd name="connsiteX166" fmla="*/ 5714 w 10000"/>
              <a:gd name="connsiteY166" fmla="*/ 6534 h 10000"/>
              <a:gd name="connsiteX167" fmla="*/ 5741 w 10000"/>
              <a:gd name="connsiteY167" fmla="*/ 6429 h 10000"/>
              <a:gd name="connsiteX168" fmla="*/ 5773 w 10000"/>
              <a:gd name="connsiteY168" fmla="*/ 6385 h 10000"/>
              <a:gd name="connsiteX169" fmla="*/ 5800 w 10000"/>
              <a:gd name="connsiteY169" fmla="*/ 6385 h 10000"/>
              <a:gd name="connsiteX170" fmla="*/ 5827 w 10000"/>
              <a:gd name="connsiteY170" fmla="*/ 6429 h 10000"/>
              <a:gd name="connsiteX171" fmla="*/ 5858 w 10000"/>
              <a:gd name="connsiteY171" fmla="*/ 6516 h 10000"/>
              <a:gd name="connsiteX172" fmla="*/ 5886 w 10000"/>
              <a:gd name="connsiteY172" fmla="*/ 6646 h 10000"/>
              <a:gd name="connsiteX173" fmla="*/ 5913 w 10000"/>
              <a:gd name="connsiteY173" fmla="*/ 6845 h 10000"/>
              <a:gd name="connsiteX174" fmla="*/ 5944 w 10000"/>
              <a:gd name="connsiteY174" fmla="*/ 7149 h 10000"/>
              <a:gd name="connsiteX175" fmla="*/ 5971 w 10000"/>
              <a:gd name="connsiteY175" fmla="*/ 7658 h 10000"/>
              <a:gd name="connsiteX176" fmla="*/ 6003 w 10000"/>
              <a:gd name="connsiteY176" fmla="*/ 9093 h 10000"/>
              <a:gd name="connsiteX177" fmla="*/ 6030 w 10000"/>
              <a:gd name="connsiteY177" fmla="*/ 8106 h 10000"/>
              <a:gd name="connsiteX178" fmla="*/ 6057 w 10000"/>
              <a:gd name="connsiteY178" fmla="*/ 7385 h 10000"/>
              <a:gd name="connsiteX179" fmla="*/ 6088 w 10000"/>
              <a:gd name="connsiteY179" fmla="*/ 7019 h 10000"/>
              <a:gd name="connsiteX180" fmla="*/ 6115 w 10000"/>
              <a:gd name="connsiteY180" fmla="*/ 6789 h 10000"/>
              <a:gd name="connsiteX181" fmla="*/ 6147 w 10000"/>
              <a:gd name="connsiteY181" fmla="*/ 6634 h 10000"/>
              <a:gd name="connsiteX182" fmla="*/ 6174 w 10000"/>
              <a:gd name="connsiteY182" fmla="*/ 6534 h 10000"/>
              <a:gd name="connsiteX183" fmla="*/ 6201 w 10000"/>
              <a:gd name="connsiteY183" fmla="*/ 6472 h 10000"/>
              <a:gd name="connsiteX184" fmla="*/ 6233 w 10000"/>
              <a:gd name="connsiteY184" fmla="*/ 6441 h 10000"/>
              <a:gd name="connsiteX185" fmla="*/ 6260 w 10000"/>
              <a:gd name="connsiteY185" fmla="*/ 6435 h 10000"/>
              <a:gd name="connsiteX186" fmla="*/ 6291 w 10000"/>
              <a:gd name="connsiteY186" fmla="*/ 6460 h 10000"/>
              <a:gd name="connsiteX187" fmla="*/ 6318 w 10000"/>
              <a:gd name="connsiteY187" fmla="*/ 6516 h 10000"/>
              <a:gd name="connsiteX188" fmla="*/ 6345 w 10000"/>
              <a:gd name="connsiteY188" fmla="*/ 6609 h 10000"/>
              <a:gd name="connsiteX189" fmla="*/ 6372 w 10000"/>
              <a:gd name="connsiteY189" fmla="*/ 6733 h 10000"/>
              <a:gd name="connsiteX190" fmla="*/ 6404 w 10000"/>
              <a:gd name="connsiteY190" fmla="*/ 6919 h 10000"/>
              <a:gd name="connsiteX191" fmla="*/ 6431 w 10000"/>
              <a:gd name="connsiteY191" fmla="*/ 7186 h 10000"/>
              <a:gd name="connsiteX192" fmla="*/ 6462 w 10000"/>
              <a:gd name="connsiteY192" fmla="*/ 7596 h 10000"/>
              <a:gd name="connsiteX193" fmla="*/ 6489 w 10000"/>
              <a:gd name="connsiteY193" fmla="*/ 8466 h 10000"/>
              <a:gd name="connsiteX194" fmla="*/ 6516 w 10000"/>
              <a:gd name="connsiteY194" fmla="*/ 8801 h 10000"/>
              <a:gd name="connsiteX195" fmla="*/ 6548 w 10000"/>
              <a:gd name="connsiteY195" fmla="*/ 7714 h 10000"/>
              <a:gd name="connsiteX196" fmla="*/ 6575 w 10000"/>
              <a:gd name="connsiteY196" fmla="*/ 7261 h 10000"/>
              <a:gd name="connsiteX197" fmla="*/ 6607 w 10000"/>
              <a:gd name="connsiteY197" fmla="*/ 6981 h 10000"/>
              <a:gd name="connsiteX198" fmla="*/ 6634 w 10000"/>
              <a:gd name="connsiteY198" fmla="*/ 6795 h 10000"/>
              <a:gd name="connsiteX199" fmla="*/ 6661 w 10000"/>
              <a:gd name="connsiteY199" fmla="*/ 6658 h 10000"/>
              <a:gd name="connsiteX200" fmla="*/ 6692 w 10000"/>
              <a:gd name="connsiteY200" fmla="*/ 6559 h 10000"/>
              <a:gd name="connsiteX201" fmla="*/ 6719 w 10000"/>
              <a:gd name="connsiteY201" fmla="*/ 6497 h 10000"/>
              <a:gd name="connsiteX202" fmla="*/ 6751 w 10000"/>
              <a:gd name="connsiteY202" fmla="*/ 6460 h 10000"/>
              <a:gd name="connsiteX203" fmla="*/ 6778 w 10000"/>
              <a:gd name="connsiteY203" fmla="*/ 6453 h 10000"/>
              <a:gd name="connsiteX204" fmla="*/ 6805 w 10000"/>
              <a:gd name="connsiteY204" fmla="*/ 6460 h 10000"/>
              <a:gd name="connsiteX205" fmla="*/ 6836 w 10000"/>
              <a:gd name="connsiteY205" fmla="*/ 6503 h 10000"/>
              <a:gd name="connsiteX206" fmla="*/ 6863 w 10000"/>
              <a:gd name="connsiteY206" fmla="*/ 6565 h 10000"/>
              <a:gd name="connsiteX207" fmla="*/ 6890 w 10000"/>
              <a:gd name="connsiteY207" fmla="*/ 6658 h 10000"/>
              <a:gd name="connsiteX208" fmla="*/ 6922 w 10000"/>
              <a:gd name="connsiteY208" fmla="*/ 6789 h 10000"/>
              <a:gd name="connsiteX209" fmla="*/ 6949 w 10000"/>
              <a:gd name="connsiteY209" fmla="*/ 6975 h 10000"/>
              <a:gd name="connsiteX210" fmla="*/ 6981 w 10000"/>
              <a:gd name="connsiteY210" fmla="*/ 7236 h 10000"/>
              <a:gd name="connsiteX211" fmla="*/ 7008 w 10000"/>
              <a:gd name="connsiteY211" fmla="*/ 7634 h 10000"/>
              <a:gd name="connsiteX212" fmla="*/ 7035 w 10000"/>
              <a:gd name="connsiteY212" fmla="*/ 8460 h 10000"/>
              <a:gd name="connsiteX213" fmla="*/ 7066 w 10000"/>
              <a:gd name="connsiteY213" fmla="*/ 8969 h 10000"/>
              <a:gd name="connsiteX214" fmla="*/ 7093 w 10000"/>
              <a:gd name="connsiteY214" fmla="*/ 7801 h 10000"/>
              <a:gd name="connsiteX215" fmla="*/ 7125 w 10000"/>
              <a:gd name="connsiteY215" fmla="*/ 7329 h 10000"/>
              <a:gd name="connsiteX216" fmla="*/ 7152 w 10000"/>
              <a:gd name="connsiteY216" fmla="*/ 7037 h 10000"/>
              <a:gd name="connsiteX217" fmla="*/ 7179 w 10000"/>
              <a:gd name="connsiteY217" fmla="*/ 6839 h 10000"/>
              <a:gd name="connsiteX218" fmla="*/ 7210 w 10000"/>
              <a:gd name="connsiteY218" fmla="*/ 6696 h 10000"/>
              <a:gd name="connsiteX219" fmla="*/ 7237 w 10000"/>
              <a:gd name="connsiteY219" fmla="*/ 6590 h 10000"/>
              <a:gd name="connsiteX220" fmla="*/ 7269 w 10000"/>
              <a:gd name="connsiteY220" fmla="*/ 6516 h 10000"/>
              <a:gd name="connsiteX221" fmla="*/ 7296 w 10000"/>
              <a:gd name="connsiteY221" fmla="*/ 6472 h 10000"/>
              <a:gd name="connsiteX222" fmla="*/ 7323 w 10000"/>
              <a:gd name="connsiteY222" fmla="*/ 6447 h 10000"/>
              <a:gd name="connsiteX223" fmla="*/ 7350 w 10000"/>
              <a:gd name="connsiteY223" fmla="*/ 6447 h 10000"/>
              <a:gd name="connsiteX224" fmla="*/ 7382 w 10000"/>
              <a:gd name="connsiteY224" fmla="*/ 6466 h 10000"/>
              <a:gd name="connsiteX225" fmla="*/ 7409 w 10000"/>
              <a:gd name="connsiteY225" fmla="*/ 6509 h 10000"/>
              <a:gd name="connsiteX226" fmla="*/ 7440 w 10000"/>
              <a:gd name="connsiteY226" fmla="*/ 6578 h 10000"/>
              <a:gd name="connsiteX227" fmla="*/ 7467 w 10000"/>
              <a:gd name="connsiteY227" fmla="*/ 6677 h 10000"/>
              <a:gd name="connsiteX228" fmla="*/ 7494 w 10000"/>
              <a:gd name="connsiteY228" fmla="*/ 6814 h 10000"/>
              <a:gd name="connsiteX229" fmla="*/ 7526 w 10000"/>
              <a:gd name="connsiteY229" fmla="*/ 7006 h 10000"/>
              <a:gd name="connsiteX230" fmla="*/ 7553 w 10000"/>
              <a:gd name="connsiteY230" fmla="*/ 7273 h 10000"/>
              <a:gd name="connsiteX231" fmla="*/ 7584 w 10000"/>
              <a:gd name="connsiteY231" fmla="*/ 7696 h 10000"/>
              <a:gd name="connsiteX232" fmla="*/ 7612 w 10000"/>
              <a:gd name="connsiteY232" fmla="*/ 8584 h 10000"/>
              <a:gd name="connsiteX233" fmla="*/ 7639 w 10000"/>
              <a:gd name="connsiteY233" fmla="*/ 8814 h 10000"/>
              <a:gd name="connsiteX234" fmla="*/ 7670 w 10000"/>
              <a:gd name="connsiteY234" fmla="*/ 7770 h 10000"/>
              <a:gd name="connsiteX235" fmla="*/ 7697 w 10000"/>
              <a:gd name="connsiteY235" fmla="*/ 7317 h 10000"/>
              <a:gd name="connsiteX236" fmla="*/ 7729 w 10000"/>
              <a:gd name="connsiteY236" fmla="*/ 7031 h 10000"/>
              <a:gd name="connsiteX237" fmla="*/ 7756 w 10000"/>
              <a:gd name="connsiteY237" fmla="*/ 6839 h 10000"/>
              <a:gd name="connsiteX238" fmla="*/ 7783 w 10000"/>
              <a:gd name="connsiteY238" fmla="*/ 6696 h 10000"/>
              <a:gd name="connsiteX239" fmla="*/ 7810 w 10000"/>
              <a:gd name="connsiteY239" fmla="*/ 6590 h 10000"/>
              <a:gd name="connsiteX240" fmla="*/ 7841 w 10000"/>
              <a:gd name="connsiteY240" fmla="*/ 6522 h 10000"/>
              <a:gd name="connsiteX241" fmla="*/ 7868 w 10000"/>
              <a:gd name="connsiteY241" fmla="*/ 6472 h 10000"/>
              <a:gd name="connsiteX242" fmla="*/ 7900 w 10000"/>
              <a:gd name="connsiteY242" fmla="*/ 6447 h 10000"/>
              <a:gd name="connsiteX243" fmla="*/ 7927 w 10000"/>
              <a:gd name="connsiteY243" fmla="*/ 6447 h 10000"/>
              <a:gd name="connsiteX244" fmla="*/ 7954 w 10000"/>
              <a:gd name="connsiteY244" fmla="*/ 6466 h 10000"/>
              <a:gd name="connsiteX245" fmla="*/ 7986 w 10000"/>
              <a:gd name="connsiteY245" fmla="*/ 6509 h 10000"/>
              <a:gd name="connsiteX246" fmla="*/ 8013 w 10000"/>
              <a:gd name="connsiteY246" fmla="*/ 6578 h 10000"/>
              <a:gd name="connsiteX247" fmla="*/ 8044 w 10000"/>
              <a:gd name="connsiteY247" fmla="*/ 6683 h 10000"/>
              <a:gd name="connsiteX248" fmla="*/ 8071 w 10000"/>
              <a:gd name="connsiteY248" fmla="*/ 6820 h 10000"/>
              <a:gd name="connsiteX249" fmla="*/ 8098 w 10000"/>
              <a:gd name="connsiteY249" fmla="*/ 7006 h 10000"/>
              <a:gd name="connsiteX250" fmla="*/ 8130 w 10000"/>
              <a:gd name="connsiteY250" fmla="*/ 7280 h 10000"/>
              <a:gd name="connsiteX251" fmla="*/ 8157 w 10000"/>
              <a:gd name="connsiteY251" fmla="*/ 7714 h 10000"/>
              <a:gd name="connsiteX252" fmla="*/ 8188 w 10000"/>
              <a:gd name="connsiteY252" fmla="*/ 8671 h 10000"/>
              <a:gd name="connsiteX253" fmla="*/ 8215 w 10000"/>
              <a:gd name="connsiteY253" fmla="*/ 8696 h 10000"/>
              <a:gd name="connsiteX254" fmla="*/ 8242 w 10000"/>
              <a:gd name="connsiteY254" fmla="*/ 7720 h 10000"/>
              <a:gd name="connsiteX255" fmla="*/ 8274 w 10000"/>
              <a:gd name="connsiteY255" fmla="*/ 7286 h 10000"/>
              <a:gd name="connsiteX256" fmla="*/ 8301 w 10000"/>
              <a:gd name="connsiteY256" fmla="*/ 7006 h 10000"/>
              <a:gd name="connsiteX257" fmla="*/ 8328 w 10000"/>
              <a:gd name="connsiteY257" fmla="*/ 6820 h 10000"/>
              <a:gd name="connsiteX258" fmla="*/ 8360 w 10000"/>
              <a:gd name="connsiteY258" fmla="*/ 6683 h 10000"/>
              <a:gd name="connsiteX259" fmla="*/ 8387 w 10000"/>
              <a:gd name="connsiteY259" fmla="*/ 6584 h 10000"/>
              <a:gd name="connsiteX260" fmla="*/ 8418 w 10000"/>
              <a:gd name="connsiteY260" fmla="*/ 6516 h 10000"/>
              <a:gd name="connsiteX261" fmla="*/ 8445 w 10000"/>
              <a:gd name="connsiteY261" fmla="*/ 6472 h 10000"/>
              <a:gd name="connsiteX262" fmla="*/ 8472 w 10000"/>
              <a:gd name="connsiteY262" fmla="*/ 6453 h 10000"/>
              <a:gd name="connsiteX263" fmla="*/ 8504 w 10000"/>
              <a:gd name="connsiteY263" fmla="*/ 6460 h 10000"/>
              <a:gd name="connsiteX264" fmla="*/ 8531 w 10000"/>
              <a:gd name="connsiteY264" fmla="*/ 6491 h 10000"/>
              <a:gd name="connsiteX265" fmla="*/ 8562 w 10000"/>
              <a:gd name="connsiteY265" fmla="*/ 6553 h 10000"/>
              <a:gd name="connsiteX266" fmla="*/ 8589 w 10000"/>
              <a:gd name="connsiteY266" fmla="*/ 6640 h 10000"/>
              <a:gd name="connsiteX267" fmla="*/ 8616 w 10000"/>
              <a:gd name="connsiteY267" fmla="*/ 6770 h 10000"/>
              <a:gd name="connsiteX268" fmla="*/ 8648 w 10000"/>
              <a:gd name="connsiteY268" fmla="*/ 6944 h 10000"/>
              <a:gd name="connsiteX269" fmla="*/ 8675 w 10000"/>
              <a:gd name="connsiteY269" fmla="*/ 7205 h 10000"/>
              <a:gd name="connsiteX270" fmla="*/ 8707 w 10000"/>
              <a:gd name="connsiteY270" fmla="*/ 7615 h 10000"/>
              <a:gd name="connsiteX271" fmla="*/ 8734 w 10000"/>
              <a:gd name="connsiteY271" fmla="*/ 8460 h 10000"/>
              <a:gd name="connsiteX272" fmla="*/ 8761 w 10000"/>
              <a:gd name="connsiteY272" fmla="*/ 8839 h 10000"/>
              <a:gd name="connsiteX273" fmla="*/ 8788 w 10000"/>
              <a:gd name="connsiteY273" fmla="*/ 7733 h 10000"/>
              <a:gd name="connsiteX274" fmla="*/ 8819 w 10000"/>
              <a:gd name="connsiteY274" fmla="*/ 7267 h 10000"/>
              <a:gd name="connsiteX275" fmla="*/ 8851 w 10000"/>
              <a:gd name="connsiteY275" fmla="*/ 6981 h 10000"/>
              <a:gd name="connsiteX276" fmla="*/ 8878 w 10000"/>
              <a:gd name="connsiteY276" fmla="*/ 6783 h 10000"/>
              <a:gd name="connsiteX277" fmla="*/ 8905 w 10000"/>
              <a:gd name="connsiteY277" fmla="*/ 6646 h 10000"/>
              <a:gd name="connsiteX278" fmla="*/ 8932 w 10000"/>
              <a:gd name="connsiteY278" fmla="*/ 6547 h 10000"/>
              <a:gd name="connsiteX279" fmla="*/ 8963 w 10000"/>
              <a:gd name="connsiteY279" fmla="*/ 6484 h 10000"/>
              <a:gd name="connsiteX280" fmla="*/ 8991 w 10000"/>
              <a:gd name="connsiteY280" fmla="*/ 6453 h 10000"/>
              <a:gd name="connsiteX281" fmla="*/ 9022 w 10000"/>
              <a:gd name="connsiteY281" fmla="*/ 6447 h 10000"/>
              <a:gd name="connsiteX282" fmla="*/ 9049 w 10000"/>
              <a:gd name="connsiteY282" fmla="*/ 6472 h 10000"/>
              <a:gd name="connsiteX283" fmla="*/ 9076 w 10000"/>
              <a:gd name="connsiteY283" fmla="*/ 6528 h 10000"/>
              <a:gd name="connsiteX284" fmla="*/ 9108 w 10000"/>
              <a:gd name="connsiteY284" fmla="*/ 6621 h 10000"/>
              <a:gd name="connsiteX285" fmla="*/ 9135 w 10000"/>
              <a:gd name="connsiteY285" fmla="*/ 6758 h 10000"/>
              <a:gd name="connsiteX286" fmla="*/ 9166 w 10000"/>
              <a:gd name="connsiteY286" fmla="*/ 6957 h 10000"/>
              <a:gd name="connsiteX287" fmla="*/ 9193 w 10000"/>
              <a:gd name="connsiteY287" fmla="*/ 7267 h 10000"/>
              <a:gd name="connsiteX288" fmla="*/ 9220 w 10000"/>
              <a:gd name="connsiteY288" fmla="*/ 7814 h 10000"/>
              <a:gd name="connsiteX289" fmla="*/ 9252 w 10000"/>
              <a:gd name="connsiteY289" fmla="*/ 9863 h 10000"/>
              <a:gd name="connsiteX290" fmla="*/ 9279 w 10000"/>
              <a:gd name="connsiteY290" fmla="*/ 7988 h 10000"/>
              <a:gd name="connsiteX291" fmla="*/ 9306 w 10000"/>
              <a:gd name="connsiteY291" fmla="*/ 7335 h 10000"/>
              <a:gd name="connsiteX292" fmla="*/ 9338 w 10000"/>
              <a:gd name="connsiteY292" fmla="*/ 6988 h 10000"/>
              <a:gd name="connsiteX293" fmla="*/ 9365 w 10000"/>
              <a:gd name="connsiteY293" fmla="*/ 6758 h 10000"/>
              <a:gd name="connsiteX294" fmla="*/ 9396 w 10000"/>
              <a:gd name="connsiteY294" fmla="*/ 6602 h 10000"/>
              <a:gd name="connsiteX295" fmla="*/ 9423 w 10000"/>
              <a:gd name="connsiteY295" fmla="*/ 6503 h 10000"/>
              <a:gd name="connsiteX296" fmla="*/ 9450 w 10000"/>
              <a:gd name="connsiteY296" fmla="*/ 6447 h 10000"/>
              <a:gd name="connsiteX297" fmla="*/ 9482 w 10000"/>
              <a:gd name="connsiteY297" fmla="*/ 6435 h 10000"/>
              <a:gd name="connsiteX298" fmla="*/ 9509 w 10000"/>
              <a:gd name="connsiteY298" fmla="*/ 6460 h 10000"/>
              <a:gd name="connsiteX299" fmla="*/ 9540 w 10000"/>
              <a:gd name="connsiteY299" fmla="*/ 6534 h 10000"/>
              <a:gd name="connsiteX300" fmla="*/ 9567 w 10000"/>
              <a:gd name="connsiteY300" fmla="*/ 6665 h 10000"/>
              <a:gd name="connsiteX301" fmla="*/ 9594 w 10000"/>
              <a:gd name="connsiteY301" fmla="*/ 6882 h 10000"/>
              <a:gd name="connsiteX302" fmla="*/ 9626 w 10000"/>
              <a:gd name="connsiteY302" fmla="*/ 7242 h 10000"/>
              <a:gd name="connsiteX303" fmla="*/ 9653 w 10000"/>
              <a:gd name="connsiteY303" fmla="*/ 7981 h 10000"/>
              <a:gd name="connsiteX304" fmla="*/ 9680 w 10000"/>
              <a:gd name="connsiteY304" fmla="*/ 8820 h 10000"/>
              <a:gd name="connsiteX305" fmla="*/ 9712 w 10000"/>
              <a:gd name="connsiteY305" fmla="*/ 7484 h 10000"/>
              <a:gd name="connsiteX306" fmla="*/ 9739 w 10000"/>
              <a:gd name="connsiteY306" fmla="*/ 7012 h 10000"/>
              <a:gd name="connsiteX307" fmla="*/ 9766 w 10000"/>
              <a:gd name="connsiteY307" fmla="*/ 6758 h 10000"/>
              <a:gd name="connsiteX308" fmla="*/ 9797 w 10000"/>
              <a:gd name="connsiteY308" fmla="*/ 6615 h 10000"/>
              <a:gd name="connsiteX309" fmla="*/ 9824 w 10000"/>
              <a:gd name="connsiteY309" fmla="*/ 6559 h 10000"/>
              <a:gd name="connsiteX310" fmla="*/ 9856 w 10000"/>
              <a:gd name="connsiteY310" fmla="*/ 6590 h 10000"/>
              <a:gd name="connsiteX311" fmla="*/ 9883 w 10000"/>
              <a:gd name="connsiteY311" fmla="*/ 6708 h 10000"/>
              <a:gd name="connsiteX312" fmla="*/ 9910 w 10000"/>
              <a:gd name="connsiteY312" fmla="*/ 6950 h 10000"/>
              <a:gd name="connsiteX313" fmla="*/ 9941 w 10000"/>
              <a:gd name="connsiteY313" fmla="*/ 7404 h 10000"/>
              <a:gd name="connsiteX314" fmla="*/ 9968 w 10000"/>
              <a:gd name="connsiteY314" fmla="*/ 8516 h 10000"/>
              <a:gd name="connsiteX315" fmla="*/ 10000 w 10000"/>
              <a:gd name="connsiteY31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2492 w 10000"/>
              <a:gd name="connsiteY87" fmla="*/ 75 h 10000"/>
              <a:gd name="connsiteX88" fmla="*/ 3470 w 10000"/>
              <a:gd name="connsiteY88" fmla="*/ 149 h 10000"/>
              <a:gd name="connsiteX89" fmla="*/ 3529 w 10000"/>
              <a:gd name="connsiteY89" fmla="*/ 87 h 10000"/>
              <a:gd name="connsiteX90" fmla="*/ 3556 w 10000"/>
              <a:gd name="connsiteY90" fmla="*/ 68 h 10000"/>
              <a:gd name="connsiteX91" fmla="*/ 3587 w 10000"/>
              <a:gd name="connsiteY91" fmla="*/ 43 h 10000"/>
              <a:gd name="connsiteX92" fmla="*/ 3614 w 10000"/>
              <a:gd name="connsiteY92" fmla="*/ 31 h 10000"/>
              <a:gd name="connsiteX93" fmla="*/ 3641 w 10000"/>
              <a:gd name="connsiteY93" fmla="*/ 19 h 10000"/>
              <a:gd name="connsiteX94" fmla="*/ 3673 w 10000"/>
              <a:gd name="connsiteY94" fmla="*/ 6 h 10000"/>
              <a:gd name="connsiteX95" fmla="*/ 3700 w 10000"/>
              <a:gd name="connsiteY95" fmla="*/ 6 h 10000"/>
              <a:gd name="connsiteX96" fmla="*/ 3731 w 10000"/>
              <a:gd name="connsiteY96" fmla="*/ 0 h 10000"/>
              <a:gd name="connsiteX97" fmla="*/ 3758 w 10000"/>
              <a:gd name="connsiteY97" fmla="*/ 0 h 10000"/>
              <a:gd name="connsiteX98" fmla="*/ 3785 w 10000"/>
              <a:gd name="connsiteY98" fmla="*/ 6 h 10000"/>
              <a:gd name="connsiteX99" fmla="*/ 3817 w 10000"/>
              <a:gd name="connsiteY99" fmla="*/ 12 h 10000"/>
              <a:gd name="connsiteX100" fmla="*/ 3844 w 10000"/>
              <a:gd name="connsiteY100" fmla="*/ 19 h 10000"/>
              <a:gd name="connsiteX101" fmla="*/ 3876 w 10000"/>
              <a:gd name="connsiteY101" fmla="*/ 31 h 10000"/>
              <a:gd name="connsiteX102" fmla="*/ 3903 w 10000"/>
              <a:gd name="connsiteY102" fmla="*/ 43 h 10000"/>
              <a:gd name="connsiteX103" fmla="*/ 3930 w 10000"/>
              <a:gd name="connsiteY103" fmla="*/ 62 h 10000"/>
              <a:gd name="connsiteX104" fmla="*/ 3957 w 10000"/>
              <a:gd name="connsiteY104" fmla="*/ 81 h 10000"/>
              <a:gd name="connsiteX105" fmla="*/ 3988 w 10000"/>
              <a:gd name="connsiteY105" fmla="*/ 106 h 10000"/>
              <a:gd name="connsiteX106" fmla="*/ 4015 w 10000"/>
              <a:gd name="connsiteY106" fmla="*/ 130 h 10000"/>
              <a:gd name="connsiteX107" fmla="*/ 4047 w 10000"/>
              <a:gd name="connsiteY107" fmla="*/ 155 h 10000"/>
              <a:gd name="connsiteX108" fmla="*/ 4074 w 10000"/>
              <a:gd name="connsiteY108" fmla="*/ 186 h 10000"/>
              <a:gd name="connsiteX109" fmla="*/ 4101 w 10000"/>
              <a:gd name="connsiteY109" fmla="*/ 217 h 10000"/>
              <a:gd name="connsiteX110" fmla="*/ 4132 w 10000"/>
              <a:gd name="connsiteY110" fmla="*/ 255 h 10000"/>
              <a:gd name="connsiteX111" fmla="*/ 4160 w 10000"/>
              <a:gd name="connsiteY111" fmla="*/ 292 h 10000"/>
              <a:gd name="connsiteX112" fmla="*/ 4191 w 10000"/>
              <a:gd name="connsiteY112" fmla="*/ 329 h 10000"/>
              <a:gd name="connsiteX113" fmla="*/ 4218 w 10000"/>
              <a:gd name="connsiteY113" fmla="*/ 373 h 10000"/>
              <a:gd name="connsiteX114" fmla="*/ 4245 w 10000"/>
              <a:gd name="connsiteY114" fmla="*/ 422 h 10000"/>
              <a:gd name="connsiteX115" fmla="*/ 4277 w 10000"/>
              <a:gd name="connsiteY115" fmla="*/ 466 h 10000"/>
              <a:gd name="connsiteX116" fmla="*/ 4304 w 10000"/>
              <a:gd name="connsiteY116" fmla="*/ 522 h 10000"/>
              <a:gd name="connsiteX117" fmla="*/ 4335 w 10000"/>
              <a:gd name="connsiteY117" fmla="*/ 571 h 10000"/>
              <a:gd name="connsiteX118" fmla="*/ 4362 w 10000"/>
              <a:gd name="connsiteY118" fmla="*/ 634 h 10000"/>
              <a:gd name="connsiteX119" fmla="*/ 4389 w 10000"/>
              <a:gd name="connsiteY119" fmla="*/ 689 h 10000"/>
              <a:gd name="connsiteX120" fmla="*/ 4421 w 10000"/>
              <a:gd name="connsiteY120" fmla="*/ 752 h 10000"/>
              <a:gd name="connsiteX121" fmla="*/ 4448 w 10000"/>
              <a:gd name="connsiteY121" fmla="*/ 820 h 10000"/>
              <a:gd name="connsiteX122" fmla="*/ 4475 w 10000"/>
              <a:gd name="connsiteY122" fmla="*/ 888 h 10000"/>
              <a:gd name="connsiteX123" fmla="*/ 4507 w 10000"/>
              <a:gd name="connsiteY123" fmla="*/ 957 h 10000"/>
              <a:gd name="connsiteX124" fmla="*/ 4534 w 10000"/>
              <a:gd name="connsiteY124" fmla="*/ 1037 h 10000"/>
              <a:gd name="connsiteX125" fmla="*/ 4565 w 10000"/>
              <a:gd name="connsiteY125" fmla="*/ 1118 h 10000"/>
              <a:gd name="connsiteX126" fmla="*/ 4592 w 10000"/>
              <a:gd name="connsiteY126" fmla="*/ 1199 h 10000"/>
              <a:gd name="connsiteX127" fmla="*/ 4619 w 10000"/>
              <a:gd name="connsiteY127" fmla="*/ 1286 h 10000"/>
              <a:gd name="connsiteX128" fmla="*/ 4651 w 10000"/>
              <a:gd name="connsiteY128" fmla="*/ 1373 h 10000"/>
              <a:gd name="connsiteX129" fmla="*/ 4678 w 10000"/>
              <a:gd name="connsiteY129" fmla="*/ 1472 h 10000"/>
              <a:gd name="connsiteX130" fmla="*/ 4709 w 10000"/>
              <a:gd name="connsiteY130" fmla="*/ 1565 h 10000"/>
              <a:gd name="connsiteX131" fmla="*/ 4736 w 10000"/>
              <a:gd name="connsiteY131" fmla="*/ 1671 h 10000"/>
              <a:gd name="connsiteX132" fmla="*/ 4763 w 10000"/>
              <a:gd name="connsiteY132" fmla="*/ 1776 h 10000"/>
              <a:gd name="connsiteX133" fmla="*/ 4795 w 10000"/>
              <a:gd name="connsiteY133" fmla="*/ 1894 h 10000"/>
              <a:gd name="connsiteX134" fmla="*/ 4822 w 10000"/>
              <a:gd name="connsiteY134" fmla="*/ 2012 h 10000"/>
              <a:gd name="connsiteX135" fmla="*/ 4854 w 10000"/>
              <a:gd name="connsiteY135" fmla="*/ 2137 h 10000"/>
              <a:gd name="connsiteX136" fmla="*/ 4881 w 10000"/>
              <a:gd name="connsiteY136" fmla="*/ 2267 h 10000"/>
              <a:gd name="connsiteX137" fmla="*/ 4908 w 10000"/>
              <a:gd name="connsiteY137" fmla="*/ 2404 h 10000"/>
              <a:gd name="connsiteX138" fmla="*/ 4935 w 10000"/>
              <a:gd name="connsiteY138" fmla="*/ 2553 h 10000"/>
              <a:gd name="connsiteX139" fmla="*/ 4966 w 10000"/>
              <a:gd name="connsiteY139" fmla="*/ 2708 h 10000"/>
              <a:gd name="connsiteX140" fmla="*/ 4993 w 10000"/>
              <a:gd name="connsiteY140" fmla="*/ 2870 h 10000"/>
              <a:gd name="connsiteX141" fmla="*/ 5025 w 10000"/>
              <a:gd name="connsiteY141" fmla="*/ 3043 h 10000"/>
              <a:gd name="connsiteX142" fmla="*/ 5052 w 10000"/>
              <a:gd name="connsiteY142" fmla="*/ 3230 h 10000"/>
              <a:gd name="connsiteX143" fmla="*/ 5079 w 10000"/>
              <a:gd name="connsiteY143" fmla="*/ 3429 h 10000"/>
              <a:gd name="connsiteX144" fmla="*/ 5110 w 10000"/>
              <a:gd name="connsiteY144" fmla="*/ 3646 h 10000"/>
              <a:gd name="connsiteX145" fmla="*/ 5137 w 10000"/>
              <a:gd name="connsiteY145" fmla="*/ 3882 h 10000"/>
              <a:gd name="connsiteX146" fmla="*/ 5169 w 10000"/>
              <a:gd name="connsiteY146" fmla="*/ 4143 h 10000"/>
              <a:gd name="connsiteX147" fmla="*/ 5196 w 10000"/>
              <a:gd name="connsiteY147" fmla="*/ 4441 h 10000"/>
              <a:gd name="connsiteX148" fmla="*/ 5223 w 10000"/>
              <a:gd name="connsiteY148" fmla="*/ 4789 h 10000"/>
              <a:gd name="connsiteX149" fmla="*/ 5255 w 10000"/>
              <a:gd name="connsiteY149" fmla="*/ 5205 h 10000"/>
              <a:gd name="connsiteX150" fmla="*/ 5282 w 10000"/>
              <a:gd name="connsiteY150" fmla="*/ 5758 h 10000"/>
              <a:gd name="connsiteX151" fmla="*/ 5313 w 10000"/>
              <a:gd name="connsiteY151" fmla="*/ 6671 h 10000"/>
              <a:gd name="connsiteX152" fmla="*/ 5340 w 10000"/>
              <a:gd name="connsiteY152" fmla="*/ 7776 h 10000"/>
              <a:gd name="connsiteX153" fmla="*/ 5367 w 10000"/>
              <a:gd name="connsiteY153" fmla="*/ 6565 h 10000"/>
              <a:gd name="connsiteX154" fmla="*/ 5399 w 10000"/>
              <a:gd name="connsiteY154" fmla="*/ 6255 h 10000"/>
              <a:gd name="connsiteX155" fmla="*/ 5426 w 10000"/>
              <a:gd name="connsiteY155" fmla="*/ 6155 h 10000"/>
              <a:gd name="connsiteX156" fmla="*/ 5453 w 10000"/>
              <a:gd name="connsiteY156" fmla="*/ 6180 h 10000"/>
              <a:gd name="connsiteX157" fmla="*/ 5484 w 10000"/>
              <a:gd name="connsiteY157" fmla="*/ 6286 h 10000"/>
              <a:gd name="connsiteX158" fmla="*/ 5511 w 10000"/>
              <a:gd name="connsiteY158" fmla="*/ 6484 h 10000"/>
              <a:gd name="connsiteX159" fmla="*/ 5539 w 10000"/>
              <a:gd name="connsiteY159" fmla="*/ 6801 h 10000"/>
              <a:gd name="connsiteX160" fmla="*/ 5570 w 10000"/>
              <a:gd name="connsiteY160" fmla="*/ 7373 h 10000"/>
              <a:gd name="connsiteX161" fmla="*/ 5597 w 10000"/>
              <a:gd name="connsiteY161" fmla="*/ 9447 h 10000"/>
              <a:gd name="connsiteX162" fmla="*/ 5629 w 10000"/>
              <a:gd name="connsiteY162" fmla="*/ 7621 h 10000"/>
              <a:gd name="connsiteX163" fmla="*/ 5656 w 10000"/>
              <a:gd name="connsiteY163" fmla="*/ 7012 h 10000"/>
              <a:gd name="connsiteX164" fmla="*/ 5683 w 10000"/>
              <a:gd name="connsiteY164" fmla="*/ 6708 h 10000"/>
              <a:gd name="connsiteX165" fmla="*/ 5714 w 10000"/>
              <a:gd name="connsiteY165" fmla="*/ 6534 h 10000"/>
              <a:gd name="connsiteX166" fmla="*/ 5741 w 10000"/>
              <a:gd name="connsiteY166" fmla="*/ 6429 h 10000"/>
              <a:gd name="connsiteX167" fmla="*/ 5773 w 10000"/>
              <a:gd name="connsiteY167" fmla="*/ 6385 h 10000"/>
              <a:gd name="connsiteX168" fmla="*/ 5800 w 10000"/>
              <a:gd name="connsiteY168" fmla="*/ 6385 h 10000"/>
              <a:gd name="connsiteX169" fmla="*/ 5827 w 10000"/>
              <a:gd name="connsiteY169" fmla="*/ 6429 h 10000"/>
              <a:gd name="connsiteX170" fmla="*/ 5858 w 10000"/>
              <a:gd name="connsiteY170" fmla="*/ 6516 h 10000"/>
              <a:gd name="connsiteX171" fmla="*/ 5886 w 10000"/>
              <a:gd name="connsiteY171" fmla="*/ 6646 h 10000"/>
              <a:gd name="connsiteX172" fmla="*/ 5913 w 10000"/>
              <a:gd name="connsiteY172" fmla="*/ 6845 h 10000"/>
              <a:gd name="connsiteX173" fmla="*/ 5944 w 10000"/>
              <a:gd name="connsiteY173" fmla="*/ 7149 h 10000"/>
              <a:gd name="connsiteX174" fmla="*/ 5971 w 10000"/>
              <a:gd name="connsiteY174" fmla="*/ 7658 h 10000"/>
              <a:gd name="connsiteX175" fmla="*/ 6003 w 10000"/>
              <a:gd name="connsiteY175" fmla="*/ 9093 h 10000"/>
              <a:gd name="connsiteX176" fmla="*/ 6030 w 10000"/>
              <a:gd name="connsiteY176" fmla="*/ 8106 h 10000"/>
              <a:gd name="connsiteX177" fmla="*/ 6057 w 10000"/>
              <a:gd name="connsiteY177" fmla="*/ 7385 h 10000"/>
              <a:gd name="connsiteX178" fmla="*/ 6088 w 10000"/>
              <a:gd name="connsiteY178" fmla="*/ 7019 h 10000"/>
              <a:gd name="connsiteX179" fmla="*/ 6115 w 10000"/>
              <a:gd name="connsiteY179" fmla="*/ 6789 h 10000"/>
              <a:gd name="connsiteX180" fmla="*/ 6147 w 10000"/>
              <a:gd name="connsiteY180" fmla="*/ 6634 h 10000"/>
              <a:gd name="connsiteX181" fmla="*/ 6174 w 10000"/>
              <a:gd name="connsiteY181" fmla="*/ 6534 h 10000"/>
              <a:gd name="connsiteX182" fmla="*/ 6201 w 10000"/>
              <a:gd name="connsiteY182" fmla="*/ 6472 h 10000"/>
              <a:gd name="connsiteX183" fmla="*/ 6233 w 10000"/>
              <a:gd name="connsiteY183" fmla="*/ 6441 h 10000"/>
              <a:gd name="connsiteX184" fmla="*/ 6260 w 10000"/>
              <a:gd name="connsiteY184" fmla="*/ 6435 h 10000"/>
              <a:gd name="connsiteX185" fmla="*/ 6291 w 10000"/>
              <a:gd name="connsiteY185" fmla="*/ 6460 h 10000"/>
              <a:gd name="connsiteX186" fmla="*/ 6318 w 10000"/>
              <a:gd name="connsiteY186" fmla="*/ 6516 h 10000"/>
              <a:gd name="connsiteX187" fmla="*/ 6345 w 10000"/>
              <a:gd name="connsiteY187" fmla="*/ 6609 h 10000"/>
              <a:gd name="connsiteX188" fmla="*/ 6372 w 10000"/>
              <a:gd name="connsiteY188" fmla="*/ 6733 h 10000"/>
              <a:gd name="connsiteX189" fmla="*/ 6404 w 10000"/>
              <a:gd name="connsiteY189" fmla="*/ 6919 h 10000"/>
              <a:gd name="connsiteX190" fmla="*/ 6431 w 10000"/>
              <a:gd name="connsiteY190" fmla="*/ 7186 h 10000"/>
              <a:gd name="connsiteX191" fmla="*/ 6462 w 10000"/>
              <a:gd name="connsiteY191" fmla="*/ 7596 h 10000"/>
              <a:gd name="connsiteX192" fmla="*/ 6489 w 10000"/>
              <a:gd name="connsiteY192" fmla="*/ 8466 h 10000"/>
              <a:gd name="connsiteX193" fmla="*/ 6516 w 10000"/>
              <a:gd name="connsiteY193" fmla="*/ 8801 h 10000"/>
              <a:gd name="connsiteX194" fmla="*/ 6548 w 10000"/>
              <a:gd name="connsiteY194" fmla="*/ 7714 h 10000"/>
              <a:gd name="connsiteX195" fmla="*/ 6575 w 10000"/>
              <a:gd name="connsiteY195" fmla="*/ 7261 h 10000"/>
              <a:gd name="connsiteX196" fmla="*/ 6607 w 10000"/>
              <a:gd name="connsiteY196" fmla="*/ 6981 h 10000"/>
              <a:gd name="connsiteX197" fmla="*/ 6634 w 10000"/>
              <a:gd name="connsiteY197" fmla="*/ 6795 h 10000"/>
              <a:gd name="connsiteX198" fmla="*/ 6661 w 10000"/>
              <a:gd name="connsiteY198" fmla="*/ 6658 h 10000"/>
              <a:gd name="connsiteX199" fmla="*/ 6692 w 10000"/>
              <a:gd name="connsiteY199" fmla="*/ 6559 h 10000"/>
              <a:gd name="connsiteX200" fmla="*/ 6719 w 10000"/>
              <a:gd name="connsiteY200" fmla="*/ 6497 h 10000"/>
              <a:gd name="connsiteX201" fmla="*/ 6751 w 10000"/>
              <a:gd name="connsiteY201" fmla="*/ 6460 h 10000"/>
              <a:gd name="connsiteX202" fmla="*/ 6778 w 10000"/>
              <a:gd name="connsiteY202" fmla="*/ 6453 h 10000"/>
              <a:gd name="connsiteX203" fmla="*/ 6805 w 10000"/>
              <a:gd name="connsiteY203" fmla="*/ 6460 h 10000"/>
              <a:gd name="connsiteX204" fmla="*/ 6836 w 10000"/>
              <a:gd name="connsiteY204" fmla="*/ 6503 h 10000"/>
              <a:gd name="connsiteX205" fmla="*/ 6863 w 10000"/>
              <a:gd name="connsiteY205" fmla="*/ 6565 h 10000"/>
              <a:gd name="connsiteX206" fmla="*/ 6890 w 10000"/>
              <a:gd name="connsiteY206" fmla="*/ 6658 h 10000"/>
              <a:gd name="connsiteX207" fmla="*/ 6922 w 10000"/>
              <a:gd name="connsiteY207" fmla="*/ 6789 h 10000"/>
              <a:gd name="connsiteX208" fmla="*/ 6949 w 10000"/>
              <a:gd name="connsiteY208" fmla="*/ 6975 h 10000"/>
              <a:gd name="connsiteX209" fmla="*/ 6981 w 10000"/>
              <a:gd name="connsiteY209" fmla="*/ 7236 h 10000"/>
              <a:gd name="connsiteX210" fmla="*/ 7008 w 10000"/>
              <a:gd name="connsiteY210" fmla="*/ 7634 h 10000"/>
              <a:gd name="connsiteX211" fmla="*/ 7035 w 10000"/>
              <a:gd name="connsiteY211" fmla="*/ 8460 h 10000"/>
              <a:gd name="connsiteX212" fmla="*/ 7066 w 10000"/>
              <a:gd name="connsiteY212" fmla="*/ 8969 h 10000"/>
              <a:gd name="connsiteX213" fmla="*/ 7093 w 10000"/>
              <a:gd name="connsiteY213" fmla="*/ 7801 h 10000"/>
              <a:gd name="connsiteX214" fmla="*/ 7125 w 10000"/>
              <a:gd name="connsiteY214" fmla="*/ 7329 h 10000"/>
              <a:gd name="connsiteX215" fmla="*/ 7152 w 10000"/>
              <a:gd name="connsiteY215" fmla="*/ 7037 h 10000"/>
              <a:gd name="connsiteX216" fmla="*/ 7179 w 10000"/>
              <a:gd name="connsiteY216" fmla="*/ 6839 h 10000"/>
              <a:gd name="connsiteX217" fmla="*/ 7210 w 10000"/>
              <a:gd name="connsiteY217" fmla="*/ 6696 h 10000"/>
              <a:gd name="connsiteX218" fmla="*/ 7237 w 10000"/>
              <a:gd name="connsiteY218" fmla="*/ 6590 h 10000"/>
              <a:gd name="connsiteX219" fmla="*/ 7269 w 10000"/>
              <a:gd name="connsiteY219" fmla="*/ 6516 h 10000"/>
              <a:gd name="connsiteX220" fmla="*/ 7296 w 10000"/>
              <a:gd name="connsiteY220" fmla="*/ 6472 h 10000"/>
              <a:gd name="connsiteX221" fmla="*/ 7323 w 10000"/>
              <a:gd name="connsiteY221" fmla="*/ 6447 h 10000"/>
              <a:gd name="connsiteX222" fmla="*/ 7350 w 10000"/>
              <a:gd name="connsiteY222" fmla="*/ 6447 h 10000"/>
              <a:gd name="connsiteX223" fmla="*/ 7382 w 10000"/>
              <a:gd name="connsiteY223" fmla="*/ 6466 h 10000"/>
              <a:gd name="connsiteX224" fmla="*/ 7409 w 10000"/>
              <a:gd name="connsiteY224" fmla="*/ 6509 h 10000"/>
              <a:gd name="connsiteX225" fmla="*/ 7440 w 10000"/>
              <a:gd name="connsiteY225" fmla="*/ 6578 h 10000"/>
              <a:gd name="connsiteX226" fmla="*/ 7467 w 10000"/>
              <a:gd name="connsiteY226" fmla="*/ 6677 h 10000"/>
              <a:gd name="connsiteX227" fmla="*/ 7494 w 10000"/>
              <a:gd name="connsiteY227" fmla="*/ 6814 h 10000"/>
              <a:gd name="connsiteX228" fmla="*/ 7526 w 10000"/>
              <a:gd name="connsiteY228" fmla="*/ 7006 h 10000"/>
              <a:gd name="connsiteX229" fmla="*/ 7553 w 10000"/>
              <a:gd name="connsiteY229" fmla="*/ 7273 h 10000"/>
              <a:gd name="connsiteX230" fmla="*/ 7584 w 10000"/>
              <a:gd name="connsiteY230" fmla="*/ 7696 h 10000"/>
              <a:gd name="connsiteX231" fmla="*/ 7612 w 10000"/>
              <a:gd name="connsiteY231" fmla="*/ 8584 h 10000"/>
              <a:gd name="connsiteX232" fmla="*/ 7639 w 10000"/>
              <a:gd name="connsiteY232" fmla="*/ 8814 h 10000"/>
              <a:gd name="connsiteX233" fmla="*/ 7670 w 10000"/>
              <a:gd name="connsiteY233" fmla="*/ 7770 h 10000"/>
              <a:gd name="connsiteX234" fmla="*/ 7697 w 10000"/>
              <a:gd name="connsiteY234" fmla="*/ 7317 h 10000"/>
              <a:gd name="connsiteX235" fmla="*/ 7729 w 10000"/>
              <a:gd name="connsiteY235" fmla="*/ 7031 h 10000"/>
              <a:gd name="connsiteX236" fmla="*/ 7756 w 10000"/>
              <a:gd name="connsiteY236" fmla="*/ 6839 h 10000"/>
              <a:gd name="connsiteX237" fmla="*/ 7783 w 10000"/>
              <a:gd name="connsiteY237" fmla="*/ 6696 h 10000"/>
              <a:gd name="connsiteX238" fmla="*/ 7810 w 10000"/>
              <a:gd name="connsiteY238" fmla="*/ 6590 h 10000"/>
              <a:gd name="connsiteX239" fmla="*/ 7841 w 10000"/>
              <a:gd name="connsiteY239" fmla="*/ 6522 h 10000"/>
              <a:gd name="connsiteX240" fmla="*/ 7868 w 10000"/>
              <a:gd name="connsiteY240" fmla="*/ 6472 h 10000"/>
              <a:gd name="connsiteX241" fmla="*/ 7900 w 10000"/>
              <a:gd name="connsiteY241" fmla="*/ 6447 h 10000"/>
              <a:gd name="connsiteX242" fmla="*/ 7927 w 10000"/>
              <a:gd name="connsiteY242" fmla="*/ 6447 h 10000"/>
              <a:gd name="connsiteX243" fmla="*/ 7954 w 10000"/>
              <a:gd name="connsiteY243" fmla="*/ 6466 h 10000"/>
              <a:gd name="connsiteX244" fmla="*/ 7986 w 10000"/>
              <a:gd name="connsiteY244" fmla="*/ 6509 h 10000"/>
              <a:gd name="connsiteX245" fmla="*/ 8013 w 10000"/>
              <a:gd name="connsiteY245" fmla="*/ 6578 h 10000"/>
              <a:gd name="connsiteX246" fmla="*/ 8044 w 10000"/>
              <a:gd name="connsiteY246" fmla="*/ 6683 h 10000"/>
              <a:gd name="connsiteX247" fmla="*/ 8071 w 10000"/>
              <a:gd name="connsiteY247" fmla="*/ 6820 h 10000"/>
              <a:gd name="connsiteX248" fmla="*/ 8098 w 10000"/>
              <a:gd name="connsiteY248" fmla="*/ 7006 h 10000"/>
              <a:gd name="connsiteX249" fmla="*/ 8130 w 10000"/>
              <a:gd name="connsiteY249" fmla="*/ 7280 h 10000"/>
              <a:gd name="connsiteX250" fmla="*/ 8157 w 10000"/>
              <a:gd name="connsiteY250" fmla="*/ 7714 h 10000"/>
              <a:gd name="connsiteX251" fmla="*/ 8188 w 10000"/>
              <a:gd name="connsiteY251" fmla="*/ 8671 h 10000"/>
              <a:gd name="connsiteX252" fmla="*/ 8215 w 10000"/>
              <a:gd name="connsiteY252" fmla="*/ 8696 h 10000"/>
              <a:gd name="connsiteX253" fmla="*/ 8242 w 10000"/>
              <a:gd name="connsiteY253" fmla="*/ 7720 h 10000"/>
              <a:gd name="connsiteX254" fmla="*/ 8274 w 10000"/>
              <a:gd name="connsiteY254" fmla="*/ 7286 h 10000"/>
              <a:gd name="connsiteX255" fmla="*/ 8301 w 10000"/>
              <a:gd name="connsiteY255" fmla="*/ 7006 h 10000"/>
              <a:gd name="connsiteX256" fmla="*/ 8328 w 10000"/>
              <a:gd name="connsiteY256" fmla="*/ 6820 h 10000"/>
              <a:gd name="connsiteX257" fmla="*/ 8360 w 10000"/>
              <a:gd name="connsiteY257" fmla="*/ 6683 h 10000"/>
              <a:gd name="connsiteX258" fmla="*/ 8387 w 10000"/>
              <a:gd name="connsiteY258" fmla="*/ 6584 h 10000"/>
              <a:gd name="connsiteX259" fmla="*/ 8418 w 10000"/>
              <a:gd name="connsiteY259" fmla="*/ 6516 h 10000"/>
              <a:gd name="connsiteX260" fmla="*/ 8445 w 10000"/>
              <a:gd name="connsiteY260" fmla="*/ 6472 h 10000"/>
              <a:gd name="connsiteX261" fmla="*/ 8472 w 10000"/>
              <a:gd name="connsiteY261" fmla="*/ 6453 h 10000"/>
              <a:gd name="connsiteX262" fmla="*/ 8504 w 10000"/>
              <a:gd name="connsiteY262" fmla="*/ 6460 h 10000"/>
              <a:gd name="connsiteX263" fmla="*/ 8531 w 10000"/>
              <a:gd name="connsiteY263" fmla="*/ 6491 h 10000"/>
              <a:gd name="connsiteX264" fmla="*/ 8562 w 10000"/>
              <a:gd name="connsiteY264" fmla="*/ 6553 h 10000"/>
              <a:gd name="connsiteX265" fmla="*/ 8589 w 10000"/>
              <a:gd name="connsiteY265" fmla="*/ 6640 h 10000"/>
              <a:gd name="connsiteX266" fmla="*/ 8616 w 10000"/>
              <a:gd name="connsiteY266" fmla="*/ 6770 h 10000"/>
              <a:gd name="connsiteX267" fmla="*/ 8648 w 10000"/>
              <a:gd name="connsiteY267" fmla="*/ 6944 h 10000"/>
              <a:gd name="connsiteX268" fmla="*/ 8675 w 10000"/>
              <a:gd name="connsiteY268" fmla="*/ 7205 h 10000"/>
              <a:gd name="connsiteX269" fmla="*/ 8707 w 10000"/>
              <a:gd name="connsiteY269" fmla="*/ 7615 h 10000"/>
              <a:gd name="connsiteX270" fmla="*/ 8734 w 10000"/>
              <a:gd name="connsiteY270" fmla="*/ 8460 h 10000"/>
              <a:gd name="connsiteX271" fmla="*/ 8761 w 10000"/>
              <a:gd name="connsiteY271" fmla="*/ 8839 h 10000"/>
              <a:gd name="connsiteX272" fmla="*/ 8788 w 10000"/>
              <a:gd name="connsiteY272" fmla="*/ 7733 h 10000"/>
              <a:gd name="connsiteX273" fmla="*/ 8819 w 10000"/>
              <a:gd name="connsiteY273" fmla="*/ 7267 h 10000"/>
              <a:gd name="connsiteX274" fmla="*/ 8851 w 10000"/>
              <a:gd name="connsiteY274" fmla="*/ 6981 h 10000"/>
              <a:gd name="connsiteX275" fmla="*/ 8878 w 10000"/>
              <a:gd name="connsiteY275" fmla="*/ 6783 h 10000"/>
              <a:gd name="connsiteX276" fmla="*/ 8905 w 10000"/>
              <a:gd name="connsiteY276" fmla="*/ 6646 h 10000"/>
              <a:gd name="connsiteX277" fmla="*/ 8932 w 10000"/>
              <a:gd name="connsiteY277" fmla="*/ 6547 h 10000"/>
              <a:gd name="connsiteX278" fmla="*/ 8963 w 10000"/>
              <a:gd name="connsiteY278" fmla="*/ 6484 h 10000"/>
              <a:gd name="connsiteX279" fmla="*/ 8991 w 10000"/>
              <a:gd name="connsiteY279" fmla="*/ 6453 h 10000"/>
              <a:gd name="connsiteX280" fmla="*/ 9022 w 10000"/>
              <a:gd name="connsiteY280" fmla="*/ 6447 h 10000"/>
              <a:gd name="connsiteX281" fmla="*/ 9049 w 10000"/>
              <a:gd name="connsiteY281" fmla="*/ 6472 h 10000"/>
              <a:gd name="connsiteX282" fmla="*/ 9076 w 10000"/>
              <a:gd name="connsiteY282" fmla="*/ 6528 h 10000"/>
              <a:gd name="connsiteX283" fmla="*/ 9108 w 10000"/>
              <a:gd name="connsiteY283" fmla="*/ 6621 h 10000"/>
              <a:gd name="connsiteX284" fmla="*/ 9135 w 10000"/>
              <a:gd name="connsiteY284" fmla="*/ 6758 h 10000"/>
              <a:gd name="connsiteX285" fmla="*/ 9166 w 10000"/>
              <a:gd name="connsiteY285" fmla="*/ 6957 h 10000"/>
              <a:gd name="connsiteX286" fmla="*/ 9193 w 10000"/>
              <a:gd name="connsiteY286" fmla="*/ 7267 h 10000"/>
              <a:gd name="connsiteX287" fmla="*/ 9220 w 10000"/>
              <a:gd name="connsiteY287" fmla="*/ 7814 h 10000"/>
              <a:gd name="connsiteX288" fmla="*/ 9252 w 10000"/>
              <a:gd name="connsiteY288" fmla="*/ 9863 h 10000"/>
              <a:gd name="connsiteX289" fmla="*/ 9279 w 10000"/>
              <a:gd name="connsiteY289" fmla="*/ 7988 h 10000"/>
              <a:gd name="connsiteX290" fmla="*/ 9306 w 10000"/>
              <a:gd name="connsiteY290" fmla="*/ 7335 h 10000"/>
              <a:gd name="connsiteX291" fmla="*/ 9338 w 10000"/>
              <a:gd name="connsiteY291" fmla="*/ 6988 h 10000"/>
              <a:gd name="connsiteX292" fmla="*/ 9365 w 10000"/>
              <a:gd name="connsiteY292" fmla="*/ 6758 h 10000"/>
              <a:gd name="connsiteX293" fmla="*/ 9396 w 10000"/>
              <a:gd name="connsiteY293" fmla="*/ 6602 h 10000"/>
              <a:gd name="connsiteX294" fmla="*/ 9423 w 10000"/>
              <a:gd name="connsiteY294" fmla="*/ 6503 h 10000"/>
              <a:gd name="connsiteX295" fmla="*/ 9450 w 10000"/>
              <a:gd name="connsiteY295" fmla="*/ 6447 h 10000"/>
              <a:gd name="connsiteX296" fmla="*/ 9482 w 10000"/>
              <a:gd name="connsiteY296" fmla="*/ 6435 h 10000"/>
              <a:gd name="connsiteX297" fmla="*/ 9509 w 10000"/>
              <a:gd name="connsiteY297" fmla="*/ 6460 h 10000"/>
              <a:gd name="connsiteX298" fmla="*/ 9540 w 10000"/>
              <a:gd name="connsiteY298" fmla="*/ 6534 h 10000"/>
              <a:gd name="connsiteX299" fmla="*/ 9567 w 10000"/>
              <a:gd name="connsiteY299" fmla="*/ 6665 h 10000"/>
              <a:gd name="connsiteX300" fmla="*/ 9594 w 10000"/>
              <a:gd name="connsiteY300" fmla="*/ 6882 h 10000"/>
              <a:gd name="connsiteX301" fmla="*/ 9626 w 10000"/>
              <a:gd name="connsiteY301" fmla="*/ 7242 h 10000"/>
              <a:gd name="connsiteX302" fmla="*/ 9653 w 10000"/>
              <a:gd name="connsiteY302" fmla="*/ 7981 h 10000"/>
              <a:gd name="connsiteX303" fmla="*/ 9680 w 10000"/>
              <a:gd name="connsiteY303" fmla="*/ 8820 h 10000"/>
              <a:gd name="connsiteX304" fmla="*/ 9712 w 10000"/>
              <a:gd name="connsiteY304" fmla="*/ 7484 h 10000"/>
              <a:gd name="connsiteX305" fmla="*/ 9739 w 10000"/>
              <a:gd name="connsiteY305" fmla="*/ 7012 h 10000"/>
              <a:gd name="connsiteX306" fmla="*/ 9766 w 10000"/>
              <a:gd name="connsiteY306" fmla="*/ 6758 h 10000"/>
              <a:gd name="connsiteX307" fmla="*/ 9797 w 10000"/>
              <a:gd name="connsiteY307" fmla="*/ 6615 h 10000"/>
              <a:gd name="connsiteX308" fmla="*/ 9824 w 10000"/>
              <a:gd name="connsiteY308" fmla="*/ 6559 h 10000"/>
              <a:gd name="connsiteX309" fmla="*/ 9856 w 10000"/>
              <a:gd name="connsiteY309" fmla="*/ 6590 h 10000"/>
              <a:gd name="connsiteX310" fmla="*/ 9883 w 10000"/>
              <a:gd name="connsiteY310" fmla="*/ 6708 h 10000"/>
              <a:gd name="connsiteX311" fmla="*/ 9910 w 10000"/>
              <a:gd name="connsiteY311" fmla="*/ 6950 h 10000"/>
              <a:gd name="connsiteX312" fmla="*/ 9941 w 10000"/>
              <a:gd name="connsiteY312" fmla="*/ 7404 h 10000"/>
              <a:gd name="connsiteX313" fmla="*/ 9968 w 10000"/>
              <a:gd name="connsiteY313" fmla="*/ 8516 h 10000"/>
              <a:gd name="connsiteX314" fmla="*/ 10000 w 10000"/>
              <a:gd name="connsiteY31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29 w 10000"/>
              <a:gd name="connsiteY88" fmla="*/ 87 h 10000"/>
              <a:gd name="connsiteX89" fmla="*/ 3556 w 10000"/>
              <a:gd name="connsiteY89" fmla="*/ 68 h 10000"/>
              <a:gd name="connsiteX90" fmla="*/ 3587 w 10000"/>
              <a:gd name="connsiteY90" fmla="*/ 43 h 10000"/>
              <a:gd name="connsiteX91" fmla="*/ 3614 w 10000"/>
              <a:gd name="connsiteY91" fmla="*/ 31 h 10000"/>
              <a:gd name="connsiteX92" fmla="*/ 3641 w 10000"/>
              <a:gd name="connsiteY92" fmla="*/ 19 h 10000"/>
              <a:gd name="connsiteX93" fmla="*/ 3673 w 10000"/>
              <a:gd name="connsiteY93" fmla="*/ 6 h 10000"/>
              <a:gd name="connsiteX94" fmla="*/ 3700 w 10000"/>
              <a:gd name="connsiteY94" fmla="*/ 6 h 10000"/>
              <a:gd name="connsiteX95" fmla="*/ 3731 w 10000"/>
              <a:gd name="connsiteY95" fmla="*/ 0 h 10000"/>
              <a:gd name="connsiteX96" fmla="*/ 3758 w 10000"/>
              <a:gd name="connsiteY96" fmla="*/ 0 h 10000"/>
              <a:gd name="connsiteX97" fmla="*/ 3785 w 10000"/>
              <a:gd name="connsiteY97" fmla="*/ 6 h 10000"/>
              <a:gd name="connsiteX98" fmla="*/ 3817 w 10000"/>
              <a:gd name="connsiteY98" fmla="*/ 12 h 10000"/>
              <a:gd name="connsiteX99" fmla="*/ 3844 w 10000"/>
              <a:gd name="connsiteY99" fmla="*/ 19 h 10000"/>
              <a:gd name="connsiteX100" fmla="*/ 3876 w 10000"/>
              <a:gd name="connsiteY100" fmla="*/ 31 h 10000"/>
              <a:gd name="connsiteX101" fmla="*/ 3903 w 10000"/>
              <a:gd name="connsiteY101" fmla="*/ 43 h 10000"/>
              <a:gd name="connsiteX102" fmla="*/ 3930 w 10000"/>
              <a:gd name="connsiteY102" fmla="*/ 62 h 10000"/>
              <a:gd name="connsiteX103" fmla="*/ 3957 w 10000"/>
              <a:gd name="connsiteY103" fmla="*/ 81 h 10000"/>
              <a:gd name="connsiteX104" fmla="*/ 3988 w 10000"/>
              <a:gd name="connsiteY104" fmla="*/ 106 h 10000"/>
              <a:gd name="connsiteX105" fmla="*/ 4015 w 10000"/>
              <a:gd name="connsiteY105" fmla="*/ 130 h 10000"/>
              <a:gd name="connsiteX106" fmla="*/ 4047 w 10000"/>
              <a:gd name="connsiteY106" fmla="*/ 155 h 10000"/>
              <a:gd name="connsiteX107" fmla="*/ 4074 w 10000"/>
              <a:gd name="connsiteY107" fmla="*/ 186 h 10000"/>
              <a:gd name="connsiteX108" fmla="*/ 4101 w 10000"/>
              <a:gd name="connsiteY108" fmla="*/ 217 h 10000"/>
              <a:gd name="connsiteX109" fmla="*/ 4132 w 10000"/>
              <a:gd name="connsiteY109" fmla="*/ 255 h 10000"/>
              <a:gd name="connsiteX110" fmla="*/ 4160 w 10000"/>
              <a:gd name="connsiteY110" fmla="*/ 292 h 10000"/>
              <a:gd name="connsiteX111" fmla="*/ 4191 w 10000"/>
              <a:gd name="connsiteY111" fmla="*/ 329 h 10000"/>
              <a:gd name="connsiteX112" fmla="*/ 4218 w 10000"/>
              <a:gd name="connsiteY112" fmla="*/ 373 h 10000"/>
              <a:gd name="connsiteX113" fmla="*/ 4245 w 10000"/>
              <a:gd name="connsiteY113" fmla="*/ 422 h 10000"/>
              <a:gd name="connsiteX114" fmla="*/ 4277 w 10000"/>
              <a:gd name="connsiteY114" fmla="*/ 466 h 10000"/>
              <a:gd name="connsiteX115" fmla="*/ 4304 w 10000"/>
              <a:gd name="connsiteY115" fmla="*/ 522 h 10000"/>
              <a:gd name="connsiteX116" fmla="*/ 4335 w 10000"/>
              <a:gd name="connsiteY116" fmla="*/ 571 h 10000"/>
              <a:gd name="connsiteX117" fmla="*/ 4362 w 10000"/>
              <a:gd name="connsiteY117" fmla="*/ 634 h 10000"/>
              <a:gd name="connsiteX118" fmla="*/ 4389 w 10000"/>
              <a:gd name="connsiteY118" fmla="*/ 689 h 10000"/>
              <a:gd name="connsiteX119" fmla="*/ 4421 w 10000"/>
              <a:gd name="connsiteY119" fmla="*/ 752 h 10000"/>
              <a:gd name="connsiteX120" fmla="*/ 4448 w 10000"/>
              <a:gd name="connsiteY120" fmla="*/ 820 h 10000"/>
              <a:gd name="connsiteX121" fmla="*/ 4475 w 10000"/>
              <a:gd name="connsiteY121" fmla="*/ 888 h 10000"/>
              <a:gd name="connsiteX122" fmla="*/ 4507 w 10000"/>
              <a:gd name="connsiteY122" fmla="*/ 957 h 10000"/>
              <a:gd name="connsiteX123" fmla="*/ 4534 w 10000"/>
              <a:gd name="connsiteY123" fmla="*/ 1037 h 10000"/>
              <a:gd name="connsiteX124" fmla="*/ 4565 w 10000"/>
              <a:gd name="connsiteY124" fmla="*/ 1118 h 10000"/>
              <a:gd name="connsiteX125" fmla="*/ 4592 w 10000"/>
              <a:gd name="connsiteY125" fmla="*/ 1199 h 10000"/>
              <a:gd name="connsiteX126" fmla="*/ 4619 w 10000"/>
              <a:gd name="connsiteY126" fmla="*/ 1286 h 10000"/>
              <a:gd name="connsiteX127" fmla="*/ 4651 w 10000"/>
              <a:gd name="connsiteY127" fmla="*/ 1373 h 10000"/>
              <a:gd name="connsiteX128" fmla="*/ 4678 w 10000"/>
              <a:gd name="connsiteY128" fmla="*/ 1472 h 10000"/>
              <a:gd name="connsiteX129" fmla="*/ 4709 w 10000"/>
              <a:gd name="connsiteY129" fmla="*/ 1565 h 10000"/>
              <a:gd name="connsiteX130" fmla="*/ 4736 w 10000"/>
              <a:gd name="connsiteY130" fmla="*/ 1671 h 10000"/>
              <a:gd name="connsiteX131" fmla="*/ 4763 w 10000"/>
              <a:gd name="connsiteY131" fmla="*/ 1776 h 10000"/>
              <a:gd name="connsiteX132" fmla="*/ 4795 w 10000"/>
              <a:gd name="connsiteY132" fmla="*/ 1894 h 10000"/>
              <a:gd name="connsiteX133" fmla="*/ 4822 w 10000"/>
              <a:gd name="connsiteY133" fmla="*/ 2012 h 10000"/>
              <a:gd name="connsiteX134" fmla="*/ 4854 w 10000"/>
              <a:gd name="connsiteY134" fmla="*/ 2137 h 10000"/>
              <a:gd name="connsiteX135" fmla="*/ 4881 w 10000"/>
              <a:gd name="connsiteY135" fmla="*/ 2267 h 10000"/>
              <a:gd name="connsiteX136" fmla="*/ 4908 w 10000"/>
              <a:gd name="connsiteY136" fmla="*/ 2404 h 10000"/>
              <a:gd name="connsiteX137" fmla="*/ 4935 w 10000"/>
              <a:gd name="connsiteY137" fmla="*/ 2553 h 10000"/>
              <a:gd name="connsiteX138" fmla="*/ 4966 w 10000"/>
              <a:gd name="connsiteY138" fmla="*/ 2708 h 10000"/>
              <a:gd name="connsiteX139" fmla="*/ 4993 w 10000"/>
              <a:gd name="connsiteY139" fmla="*/ 2870 h 10000"/>
              <a:gd name="connsiteX140" fmla="*/ 5025 w 10000"/>
              <a:gd name="connsiteY140" fmla="*/ 3043 h 10000"/>
              <a:gd name="connsiteX141" fmla="*/ 5052 w 10000"/>
              <a:gd name="connsiteY141" fmla="*/ 3230 h 10000"/>
              <a:gd name="connsiteX142" fmla="*/ 5079 w 10000"/>
              <a:gd name="connsiteY142" fmla="*/ 3429 h 10000"/>
              <a:gd name="connsiteX143" fmla="*/ 5110 w 10000"/>
              <a:gd name="connsiteY143" fmla="*/ 3646 h 10000"/>
              <a:gd name="connsiteX144" fmla="*/ 5137 w 10000"/>
              <a:gd name="connsiteY144" fmla="*/ 3882 h 10000"/>
              <a:gd name="connsiteX145" fmla="*/ 5169 w 10000"/>
              <a:gd name="connsiteY145" fmla="*/ 4143 h 10000"/>
              <a:gd name="connsiteX146" fmla="*/ 5196 w 10000"/>
              <a:gd name="connsiteY146" fmla="*/ 4441 h 10000"/>
              <a:gd name="connsiteX147" fmla="*/ 5223 w 10000"/>
              <a:gd name="connsiteY147" fmla="*/ 4789 h 10000"/>
              <a:gd name="connsiteX148" fmla="*/ 5255 w 10000"/>
              <a:gd name="connsiteY148" fmla="*/ 5205 h 10000"/>
              <a:gd name="connsiteX149" fmla="*/ 5282 w 10000"/>
              <a:gd name="connsiteY149" fmla="*/ 5758 h 10000"/>
              <a:gd name="connsiteX150" fmla="*/ 5313 w 10000"/>
              <a:gd name="connsiteY150" fmla="*/ 6671 h 10000"/>
              <a:gd name="connsiteX151" fmla="*/ 5340 w 10000"/>
              <a:gd name="connsiteY151" fmla="*/ 7776 h 10000"/>
              <a:gd name="connsiteX152" fmla="*/ 5367 w 10000"/>
              <a:gd name="connsiteY152" fmla="*/ 6565 h 10000"/>
              <a:gd name="connsiteX153" fmla="*/ 5399 w 10000"/>
              <a:gd name="connsiteY153" fmla="*/ 6255 h 10000"/>
              <a:gd name="connsiteX154" fmla="*/ 5426 w 10000"/>
              <a:gd name="connsiteY154" fmla="*/ 6155 h 10000"/>
              <a:gd name="connsiteX155" fmla="*/ 5453 w 10000"/>
              <a:gd name="connsiteY155" fmla="*/ 6180 h 10000"/>
              <a:gd name="connsiteX156" fmla="*/ 5484 w 10000"/>
              <a:gd name="connsiteY156" fmla="*/ 6286 h 10000"/>
              <a:gd name="connsiteX157" fmla="*/ 5511 w 10000"/>
              <a:gd name="connsiteY157" fmla="*/ 6484 h 10000"/>
              <a:gd name="connsiteX158" fmla="*/ 5539 w 10000"/>
              <a:gd name="connsiteY158" fmla="*/ 6801 h 10000"/>
              <a:gd name="connsiteX159" fmla="*/ 5570 w 10000"/>
              <a:gd name="connsiteY159" fmla="*/ 7373 h 10000"/>
              <a:gd name="connsiteX160" fmla="*/ 5597 w 10000"/>
              <a:gd name="connsiteY160" fmla="*/ 9447 h 10000"/>
              <a:gd name="connsiteX161" fmla="*/ 5629 w 10000"/>
              <a:gd name="connsiteY161" fmla="*/ 7621 h 10000"/>
              <a:gd name="connsiteX162" fmla="*/ 5656 w 10000"/>
              <a:gd name="connsiteY162" fmla="*/ 7012 h 10000"/>
              <a:gd name="connsiteX163" fmla="*/ 5683 w 10000"/>
              <a:gd name="connsiteY163" fmla="*/ 6708 h 10000"/>
              <a:gd name="connsiteX164" fmla="*/ 5714 w 10000"/>
              <a:gd name="connsiteY164" fmla="*/ 6534 h 10000"/>
              <a:gd name="connsiteX165" fmla="*/ 5741 w 10000"/>
              <a:gd name="connsiteY165" fmla="*/ 6429 h 10000"/>
              <a:gd name="connsiteX166" fmla="*/ 5773 w 10000"/>
              <a:gd name="connsiteY166" fmla="*/ 6385 h 10000"/>
              <a:gd name="connsiteX167" fmla="*/ 5800 w 10000"/>
              <a:gd name="connsiteY167" fmla="*/ 6385 h 10000"/>
              <a:gd name="connsiteX168" fmla="*/ 5827 w 10000"/>
              <a:gd name="connsiteY168" fmla="*/ 6429 h 10000"/>
              <a:gd name="connsiteX169" fmla="*/ 5858 w 10000"/>
              <a:gd name="connsiteY169" fmla="*/ 6516 h 10000"/>
              <a:gd name="connsiteX170" fmla="*/ 5886 w 10000"/>
              <a:gd name="connsiteY170" fmla="*/ 6646 h 10000"/>
              <a:gd name="connsiteX171" fmla="*/ 5913 w 10000"/>
              <a:gd name="connsiteY171" fmla="*/ 6845 h 10000"/>
              <a:gd name="connsiteX172" fmla="*/ 5944 w 10000"/>
              <a:gd name="connsiteY172" fmla="*/ 7149 h 10000"/>
              <a:gd name="connsiteX173" fmla="*/ 5971 w 10000"/>
              <a:gd name="connsiteY173" fmla="*/ 7658 h 10000"/>
              <a:gd name="connsiteX174" fmla="*/ 6003 w 10000"/>
              <a:gd name="connsiteY174" fmla="*/ 9093 h 10000"/>
              <a:gd name="connsiteX175" fmla="*/ 6030 w 10000"/>
              <a:gd name="connsiteY175" fmla="*/ 8106 h 10000"/>
              <a:gd name="connsiteX176" fmla="*/ 6057 w 10000"/>
              <a:gd name="connsiteY176" fmla="*/ 7385 h 10000"/>
              <a:gd name="connsiteX177" fmla="*/ 6088 w 10000"/>
              <a:gd name="connsiteY177" fmla="*/ 7019 h 10000"/>
              <a:gd name="connsiteX178" fmla="*/ 6115 w 10000"/>
              <a:gd name="connsiteY178" fmla="*/ 6789 h 10000"/>
              <a:gd name="connsiteX179" fmla="*/ 6147 w 10000"/>
              <a:gd name="connsiteY179" fmla="*/ 6634 h 10000"/>
              <a:gd name="connsiteX180" fmla="*/ 6174 w 10000"/>
              <a:gd name="connsiteY180" fmla="*/ 6534 h 10000"/>
              <a:gd name="connsiteX181" fmla="*/ 6201 w 10000"/>
              <a:gd name="connsiteY181" fmla="*/ 6472 h 10000"/>
              <a:gd name="connsiteX182" fmla="*/ 6233 w 10000"/>
              <a:gd name="connsiteY182" fmla="*/ 6441 h 10000"/>
              <a:gd name="connsiteX183" fmla="*/ 6260 w 10000"/>
              <a:gd name="connsiteY183" fmla="*/ 6435 h 10000"/>
              <a:gd name="connsiteX184" fmla="*/ 6291 w 10000"/>
              <a:gd name="connsiteY184" fmla="*/ 6460 h 10000"/>
              <a:gd name="connsiteX185" fmla="*/ 6318 w 10000"/>
              <a:gd name="connsiteY185" fmla="*/ 6516 h 10000"/>
              <a:gd name="connsiteX186" fmla="*/ 6345 w 10000"/>
              <a:gd name="connsiteY186" fmla="*/ 6609 h 10000"/>
              <a:gd name="connsiteX187" fmla="*/ 6372 w 10000"/>
              <a:gd name="connsiteY187" fmla="*/ 6733 h 10000"/>
              <a:gd name="connsiteX188" fmla="*/ 6404 w 10000"/>
              <a:gd name="connsiteY188" fmla="*/ 6919 h 10000"/>
              <a:gd name="connsiteX189" fmla="*/ 6431 w 10000"/>
              <a:gd name="connsiteY189" fmla="*/ 7186 h 10000"/>
              <a:gd name="connsiteX190" fmla="*/ 6462 w 10000"/>
              <a:gd name="connsiteY190" fmla="*/ 7596 h 10000"/>
              <a:gd name="connsiteX191" fmla="*/ 6489 w 10000"/>
              <a:gd name="connsiteY191" fmla="*/ 8466 h 10000"/>
              <a:gd name="connsiteX192" fmla="*/ 6516 w 10000"/>
              <a:gd name="connsiteY192" fmla="*/ 8801 h 10000"/>
              <a:gd name="connsiteX193" fmla="*/ 6548 w 10000"/>
              <a:gd name="connsiteY193" fmla="*/ 7714 h 10000"/>
              <a:gd name="connsiteX194" fmla="*/ 6575 w 10000"/>
              <a:gd name="connsiteY194" fmla="*/ 7261 h 10000"/>
              <a:gd name="connsiteX195" fmla="*/ 6607 w 10000"/>
              <a:gd name="connsiteY195" fmla="*/ 6981 h 10000"/>
              <a:gd name="connsiteX196" fmla="*/ 6634 w 10000"/>
              <a:gd name="connsiteY196" fmla="*/ 6795 h 10000"/>
              <a:gd name="connsiteX197" fmla="*/ 6661 w 10000"/>
              <a:gd name="connsiteY197" fmla="*/ 6658 h 10000"/>
              <a:gd name="connsiteX198" fmla="*/ 6692 w 10000"/>
              <a:gd name="connsiteY198" fmla="*/ 6559 h 10000"/>
              <a:gd name="connsiteX199" fmla="*/ 6719 w 10000"/>
              <a:gd name="connsiteY199" fmla="*/ 6497 h 10000"/>
              <a:gd name="connsiteX200" fmla="*/ 6751 w 10000"/>
              <a:gd name="connsiteY200" fmla="*/ 6460 h 10000"/>
              <a:gd name="connsiteX201" fmla="*/ 6778 w 10000"/>
              <a:gd name="connsiteY201" fmla="*/ 6453 h 10000"/>
              <a:gd name="connsiteX202" fmla="*/ 6805 w 10000"/>
              <a:gd name="connsiteY202" fmla="*/ 6460 h 10000"/>
              <a:gd name="connsiteX203" fmla="*/ 6836 w 10000"/>
              <a:gd name="connsiteY203" fmla="*/ 6503 h 10000"/>
              <a:gd name="connsiteX204" fmla="*/ 6863 w 10000"/>
              <a:gd name="connsiteY204" fmla="*/ 6565 h 10000"/>
              <a:gd name="connsiteX205" fmla="*/ 6890 w 10000"/>
              <a:gd name="connsiteY205" fmla="*/ 6658 h 10000"/>
              <a:gd name="connsiteX206" fmla="*/ 6922 w 10000"/>
              <a:gd name="connsiteY206" fmla="*/ 6789 h 10000"/>
              <a:gd name="connsiteX207" fmla="*/ 6949 w 10000"/>
              <a:gd name="connsiteY207" fmla="*/ 6975 h 10000"/>
              <a:gd name="connsiteX208" fmla="*/ 6981 w 10000"/>
              <a:gd name="connsiteY208" fmla="*/ 7236 h 10000"/>
              <a:gd name="connsiteX209" fmla="*/ 7008 w 10000"/>
              <a:gd name="connsiteY209" fmla="*/ 7634 h 10000"/>
              <a:gd name="connsiteX210" fmla="*/ 7035 w 10000"/>
              <a:gd name="connsiteY210" fmla="*/ 8460 h 10000"/>
              <a:gd name="connsiteX211" fmla="*/ 7066 w 10000"/>
              <a:gd name="connsiteY211" fmla="*/ 8969 h 10000"/>
              <a:gd name="connsiteX212" fmla="*/ 7093 w 10000"/>
              <a:gd name="connsiteY212" fmla="*/ 7801 h 10000"/>
              <a:gd name="connsiteX213" fmla="*/ 7125 w 10000"/>
              <a:gd name="connsiteY213" fmla="*/ 7329 h 10000"/>
              <a:gd name="connsiteX214" fmla="*/ 7152 w 10000"/>
              <a:gd name="connsiteY214" fmla="*/ 7037 h 10000"/>
              <a:gd name="connsiteX215" fmla="*/ 7179 w 10000"/>
              <a:gd name="connsiteY215" fmla="*/ 6839 h 10000"/>
              <a:gd name="connsiteX216" fmla="*/ 7210 w 10000"/>
              <a:gd name="connsiteY216" fmla="*/ 6696 h 10000"/>
              <a:gd name="connsiteX217" fmla="*/ 7237 w 10000"/>
              <a:gd name="connsiteY217" fmla="*/ 6590 h 10000"/>
              <a:gd name="connsiteX218" fmla="*/ 7269 w 10000"/>
              <a:gd name="connsiteY218" fmla="*/ 6516 h 10000"/>
              <a:gd name="connsiteX219" fmla="*/ 7296 w 10000"/>
              <a:gd name="connsiteY219" fmla="*/ 6472 h 10000"/>
              <a:gd name="connsiteX220" fmla="*/ 7323 w 10000"/>
              <a:gd name="connsiteY220" fmla="*/ 6447 h 10000"/>
              <a:gd name="connsiteX221" fmla="*/ 7350 w 10000"/>
              <a:gd name="connsiteY221" fmla="*/ 6447 h 10000"/>
              <a:gd name="connsiteX222" fmla="*/ 7382 w 10000"/>
              <a:gd name="connsiteY222" fmla="*/ 6466 h 10000"/>
              <a:gd name="connsiteX223" fmla="*/ 7409 w 10000"/>
              <a:gd name="connsiteY223" fmla="*/ 6509 h 10000"/>
              <a:gd name="connsiteX224" fmla="*/ 7440 w 10000"/>
              <a:gd name="connsiteY224" fmla="*/ 6578 h 10000"/>
              <a:gd name="connsiteX225" fmla="*/ 7467 w 10000"/>
              <a:gd name="connsiteY225" fmla="*/ 6677 h 10000"/>
              <a:gd name="connsiteX226" fmla="*/ 7494 w 10000"/>
              <a:gd name="connsiteY226" fmla="*/ 6814 h 10000"/>
              <a:gd name="connsiteX227" fmla="*/ 7526 w 10000"/>
              <a:gd name="connsiteY227" fmla="*/ 7006 h 10000"/>
              <a:gd name="connsiteX228" fmla="*/ 7553 w 10000"/>
              <a:gd name="connsiteY228" fmla="*/ 7273 h 10000"/>
              <a:gd name="connsiteX229" fmla="*/ 7584 w 10000"/>
              <a:gd name="connsiteY229" fmla="*/ 7696 h 10000"/>
              <a:gd name="connsiteX230" fmla="*/ 7612 w 10000"/>
              <a:gd name="connsiteY230" fmla="*/ 8584 h 10000"/>
              <a:gd name="connsiteX231" fmla="*/ 7639 w 10000"/>
              <a:gd name="connsiteY231" fmla="*/ 8814 h 10000"/>
              <a:gd name="connsiteX232" fmla="*/ 7670 w 10000"/>
              <a:gd name="connsiteY232" fmla="*/ 7770 h 10000"/>
              <a:gd name="connsiteX233" fmla="*/ 7697 w 10000"/>
              <a:gd name="connsiteY233" fmla="*/ 7317 h 10000"/>
              <a:gd name="connsiteX234" fmla="*/ 7729 w 10000"/>
              <a:gd name="connsiteY234" fmla="*/ 7031 h 10000"/>
              <a:gd name="connsiteX235" fmla="*/ 7756 w 10000"/>
              <a:gd name="connsiteY235" fmla="*/ 6839 h 10000"/>
              <a:gd name="connsiteX236" fmla="*/ 7783 w 10000"/>
              <a:gd name="connsiteY236" fmla="*/ 6696 h 10000"/>
              <a:gd name="connsiteX237" fmla="*/ 7810 w 10000"/>
              <a:gd name="connsiteY237" fmla="*/ 6590 h 10000"/>
              <a:gd name="connsiteX238" fmla="*/ 7841 w 10000"/>
              <a:gd name="connsiteY238" fmla="*/ 6522 h 10000"/>
              <a:gd name="connsiteX239" fmla="*/ 7868 w 10000"/>
              <a:gd name="connsiteY239" fmla="*/ 6472 h 10000"/>
              <a:gd name="connsiteX240" fmla="*/ 7900 w 10000"/>
              <a:gd name="connsiteY240" fmla="*/ 6447 h 10000"/>
              <a:gd name="connsiteX241" fmla="*/ 7927 w 10000"/>
              <a:gd name="connsiteY241" fmla="*/ 6447 h 10000"/>
              <a:gd name="connsiteX242" fmla="*/ 7954 w 10000"/>
              <a:gd name="connsiteY242" fmla="*/ 6466 h 10000"/>
              <a:gd name="connsiteX243" fmla="*/ 7986 w 10000"/>
              <a:gd name="connsiteY243" fmla="*/ 6509 h 10000"/>
              <a:gd name="connsiteX244" fmla="*/ 8013 w 10000"/>
              <a:gd name="connsiteY244" fmla="*/ 6578 h 10000"/>
              <a:gd name="connsiteX245" fmla="*/ 8044 w 10000"/>
              <a:gd name="connsiteY245" fmla="*/ 6683 h 10000"/>
              <a:gd name="connsiteX246" fmla="*/ 8071 w 10000"/>
              <a:gd name="connsiteY246" fmla="*/ 6820 h 10000"/>
              <a:gd name="connsiteX247" fmla="*/ 8098 w 10000"/>
              <a:gd name="connsiteY247" fmla="*/ 7006 h 10000"/>
              <a:gd name="connsiteX248" fmla="*/ 8130 w 10000"/>
              <a:gd name="connsiteY248" fmla="*/ 7280 h 10000"/>
              <a:gd name="connsiteX249" fmla="*/ 8157 w 10000"/>
              <a:gd name="connsiteY249" fmla="*/ 7714 h 10000"/>
              <a:gd name="connsiteX250" fmla="*/ 8188 w 10000"/>
              <a:gd name="connsiteY250" fmla="*/ 8671 h 10000"/>
              <a:gd name="connsiteX251" fmla="*/ 8215 w 10000"/>
              <a:gd name="connsiteY251" fmla="*/ 8696 h 10000"/>
              <a:gd name="connsiteX252" fmla="*/ 8242 w 10000"/>
              <a:gd name="connsiteY252" fmla="*/ 7720 h 10000"/>
              <a:gd name="connsiteX253" fmla="*/ 8274 w 10000"/>
              <a:gd name="connsiteY253" fmla="*/ 7286 h 10000"/>
              <a:gd name="connsiteX254" fmla="*/ 8301 w 10000"/>
              <a:gd name="connsiteY254" fmla="*/ 7006 h 10000"/>
              <a:gd name="connsiteX255" fmla="*/ 8328 w 10000"/>
              <a:gd name="connsiteY255" fmla="*/ 6820 h 10000"/>
              <a:gd name="connsiteX256" fmla="*/ 8360 w 10000"/>
              <a:gd name="connsiteY256" fmla="*/ 6683 h 10000"/>
              <a:gd name="connsiteX257" fmla="*/ 8387 w 10000"/>
              <a:gd name="connsiteY257" fmla="*/ 6584 h 10000"/>
              <a:gd name="connsiteX258" fmla="*/ 8418 w 10000"/>
              <a:gd name="connsiteY258" fmla="*/ 6516 h 10000"/>
              <a:gd name="connsiteX259" fmla="*/ 8445 w 10000"/>
              <a:gd name="connsiteY259" fmla="*/ 6472 h 10000"/>
              <a:gd name="connsiteX260" fmla="*/ 8472 w 10000"/>
              <a:gd name="connsiteY260" fmla="*/ 6453 h 10000"/>
              <a:gd name="connsiteX261" fmla="*/ 8504 w 10000"/>
              <a:gd name="connsiteY261" fmla="*/ 6460 h 10000"/>
              <a:gd name="connsiteX262" fmla="*/ 8531 w 10000"/>
              <a:gd name="connsiteY262" fmla="*/ 6491 h 10000"/>
              <a:gd name="connsiteX263" fmla="*/ 8562 w 10000"/>
              <a:gd name="connsiteY263" fmla="*/ 6553 h 10000"/>
              <a:gd name="connsiteX264" fmla="*/ 8589 w 10000"/>
              <a:gd name="connsiteY264" fmla="*/ 6640 h 10000"/>
              <a:gd name="connsiteX265" fmla="*/ 8616 w 10000"/>
              <a:gd name="connsiteY265" fmla="*/ 6770 h 10000"/>
              <a:gd name="connsiteX266" fmla="*/ 8648 w 10000"/>
              <a:gd name="connsiteY266" fmla="*/ 6944 h 10000"/>
              <a:gd name="connsiteX267" fmla="*/ 8675 w 10000"/>
              <a:gd name="connsiteY267" fmla="*/ 7205 h 10000"/>
              <a:gd name="connsiteX268" fmla="*/ 8707 w 10000"/>
              <a:gd name="connsiteY268" fmla="*/ 7615 h 10000"/>
              <a:gd name="connsiteX269" fmla="*/ 8734 w 10000"/>
              <a:gd name="connsiteY269" fmla="*/ 8460 h 10000"/>
              <a:gd name="connsiteX270" fmla="*/ 8761 w 10000"/>
              <a:gd name="connsiteY270" fmla="*/ 8839 h 10000"/>
              <a:gd name="connsiteX271" fmla="*/ 8788 w 10000"/>
              <a:gd name="connsiteY271" fmla="*/ 7733 h 10000"/>
              <a:gd name="connsiteX272" fmla="*/ 8819 w 10000"/>
              <a:gd name="connsiteY272" fmla="*/ 7267 h 10000"/>
              <a:gd name="connsiteX273" fmla="*/ 8851 w 10000"/>
              <a:gd name="connsiteY273" fmla="*/ 6981 h 10000"/>
              <a:gd name="connsiteX274" fmla="*/ 8878 w 10000"/>
              <a:gd name="connsiteY274" fmla="*/ 6783 h 10000"/>
              <a:gd name="connsiteX275" fmla="*/ 8905 w 10000"/>
              <a:gd name="connsiteY275" fmla="*/ 6646 h 10000"/>
              <a:gd name="connsiteX276" fmla="*/ 8932 w 10000"/>
              <a:gd name="connsiteY276" fmla="*/ 6547 h 10000"/>
              <a:gd name="connsiteX277" fmla="*/ 8963 w 10000"/>
              <a:gd name="connsiteY277" fmla="*/ 6484 h 10000"/>
              <a:gd name="connsiteX278" fmla="*/ 8991 w 10000"/>
              <a:gd name="connsiteY278" fmla="*/ 6453 h 10000"/>
              <a:gd name="connsiteX279" fmla="*/ 9022 w 10000"/>
              <a:gd name="connsiteY279" fmla="*/ 6447 h 10000"/>
              <a:gd name="connsiteX280" fmla="*/ 9049 w 10000"/>
              <a:gd name="connsiteY280" fmla="*/ 6472 h 10000"/>
              <a:gd name="connsiteX281" fmla="*/ 9076 w 10000"/>
              <a:gd name="connsiteY281" fmla="*/ 6528 h 10000"/>
              <a:gd name="connsiteX282" fmla="*/ 9108 w 10000"/>
              <a:gd name="connsiteY282" fmla="*/ 6621 h 10000"/>
              <a:gd name="connsiteX283" fmla="*/ 9135 w 10000"/>
              <a:gd name="connsiteY283" fmla="*/ 6758 h 10000"/>
              <a:gd name="connsiteX284" fmla="*/ 9166 w 10000"/>
              <a:gd name="connsiteY284" fmla="*/ 6957 h 10000"/>
              <a:gd name="connsiteX285" fmla="*/ 9193 w 10000"/>
              <a:gd name="connsiteY285" fmla="*/ 7267 h 10000"/>
              <a:gd name="connsiteX286" fmla="*/ 9220 w 10000"/>
              <a:gd name="connsiteY286" fmla="*/ 7814 h 10000"/>
              <a:gd name="connsiteX287" fmla="*/ 9252 w 10000"/>
              <a:gd name="connsiteY287" fmla="*/ 9863 h 10000"/>
              <a:gd name="connsiteX288" fmla="*/ 9279 w 10000"/>
              <a:gd name="connsiteY288" fmla="*/ 7988 h 10000"/>
              <a:gd name="connsiteX289" fmla="*/ 9306 w 10000"/>
              <a:gd name="connsiteY289" fmla="*/ 7335 h 10000"/>
              <a:gd name="connsiteX290" fmla="*/ 9338 w 10000"/>
              <a:gd name="connsiteY290" fmla="*/ 6988 h 10000"/>
              <a:gd name="connsiteX291" fmla="*/ 9365 w 10000"/>
              <a:gd name="connsiteY291" fmla="*/ 6758 h 10000"/>
              <a:gd name="connsiteX292" fmla="*/ 9396 w 10000"/>
              <a:gd name="connsiteY292" fmla="*/ 6602 h 10000"/>
              <a:gd name="connsiteX293" fmla="*/ 9423 w 10000"/>
              <a:gd name="connsiteY293" fmla="*/ 6503 h 10000"/>
              <a:gd name="connsiteX294" fmla="*/ 9450 w 10000"/>
              <a:gd name="connsiteY294" fmla="*/ 6447 h 10000"/>
              <a:gd name="connsiteX295" fmla="*/ 9482 w 10000"/>
              <a:gd name="connsiteY295" fmla="*/ 6435 h 10000"/>
              <a:gd name="connsiteX296" fmla="*/ 9509 w 10000"/>
              <a:gd name="connsiteY296" fmla="*/ 6460 h 10000"/>
              <a:gd name="connsiteX297" fmla="*/ 9540 w 10000"/>
              <a:gd name="connsiteY297" fmla="*/ 6534 h 10000"/>
              <a:gd name="connsiteX298" fmla="*/ 9567 w 10000"/>
              <a:gd name="connsiteY298" fmla="*/ 6665 h 10000"/>
              <a:gd name="connsiteX299" fmla="*/ 9594 w 10000"/>
              <a:gd name="connsiteY299" fmla="*/ 6882 h 10000"/>
              <a:gd name="connsiteX300" fmla="*/ 9626 w 10000"/>
              <a:gd name="connsiteY300" fmla="*/ 7242 h 10000"/>
              <a:gd name="connsiteX301" fmla="*/ 9653 w 10000"/>
              <a:gd name="connsiteY301" fmla="*/ 7981 h 10000"/>
              <a:gd name="connsiteX302" fmla="*/ 9680 w 10000"/>
              <a:gd name="connsiteY302" fmla="*/ 8820 h 10000"/>
              <a:gd name="connsiteX303" fmla="*/ 9712 w 10000"/>
              <a:gd name="connsiteY303" fmla="*/ 7484 h 10000"/>
              <a:gd name="connsiteX304" fmla="*/ 9739 w 10000"/>
              <a:gd name="connsiteY304" fmla="*/ 7012 h 10000"/>
              <a:gd name="connsiteX305" fmla="*/ 9766 w 10000"/>
              <a:gd name="connsiteY305" fmla="*/ 6758 h 10000"/>
              <a:gd name="connsiteX306" fmla="*/ 9797 w 10000"/>
              <a:gd name="connsiteY306" fmla="*/ 6615 h 10000"/>
              <a:gd name="connsiteX307" fmla="*/ 9824 w 10000"/>
              <a:gd name="connsiteY307" fmla="*/ 6559 h 10000"/>
              <a:gd name="connsiteX308" fmla="*/ 9856 w 10000"/>
              <a:gd name="connsiteY308" fmla="*/ 6590 h 10000"/>
              <a:gd name="connsiteX309" fmla="*/ 9883 w 10000"/>
              <a:gd name="connsiteY309" fmla="*/ 6708 h 10000"/>
              <a:gd name="connsiteX310" fmla="*/ 9910 w 10000"/>
              <a:gd name="connsiteY310" fmla="*/ 6950 h 10000"/>
              <a:gd name="connsiteX311" fmla="*/ 9941 w 10000"/>
              <a:gd name="connsiteY311" fmla="*/ 7404 h 10000"/>
              <a:gd name="connsiteX312" fmla="*/ 9968 w 10000"/>
              <a:gd name="connsiteY312" fmla="*/ 8516 h 10000"/>
              <a:gd name="connsiteX313" fmla="*/ 10000 w 10000"/>
              <a:gd name="connsiteY313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470 w 10000"/>
              <a:gd name="connsiteY87" fmla="*/ 149 h 10000"/>
              <a:gd name="connsiteX88" fmla="*/ 3556 w 10000"/>
              <a:gd name="connsiteY88" fmla="*/ 68 h 10000"/>
              <a:gd name="connsiteX89" fmla="*/ 3587 w 10000"/>
              <a:gd name="connsiteY89" fmla="*/ 43 h 10000"/>
              <a:gd name="connsiteX90" fmla="*/ 3614 w 10000"/>
              <a:gd name="connsiteY90" fmla="*/ 31 h 10000"/>
              <a:gd name="connsiteX91" fmla="*/ 3641 w 10000"/>
              <a:gd name="connsiteY91" fmla="*/ 19 h 10000"/>
              <a:gd name="connsiteX92" fmla="*/ 3673 w 10000"/>
              <a:gd name="connsiteY92" fmla="*/ 6 h 10000"/>
              <a:gd name="connsiteX93" fmla="*/ 3700 w 10000"/>
              <a:gd name="connsiteY93" fmla="*/ 6 h 10000"/>
              <a:gd name="connsiteX94" fmla="*/ 3731 w 10000"/>
              <a:gd name="connsiteY94" fmla="*/ 0 h 10000"/>
              <a:gd name="connsiteX95" fmla="*/ 3758 w 10000"/>
              <a:gd name="connsiteY95" fmla="*/ 0 h 10000"/>
              <a:gd name="connsiteX96" fmla="*/ 3785 w 10000"/>
              <a:gd name="connsiteY96" fmla="*/ 6 h 10000"/>
              <a:gd name="connsiteX97" fmla="*/ 3817 w 10000"/>
              <a:gd name="connsiteY97" fmla="*/ 12 h 10000"/>
              <a:gd name="connsiteX98" fmla="*/ 3844 w 10000"/>
              <a:gd name="connsiteY98" fmla="*/ 19 h 10000"/>
              <a:gd name="connsiteX99" fmla="*/ 3876 w 10000"/>
              <a:gd name="connsiteY99" fmla="*/ 31 h 10000"/>
              <a:gd name="connsiteX100" fmla="*/ 3903 w 10000"/>
              <a:gd name="connsiteY100" fmla="*/ 43 h 10000"/>
              <a:gd name="connsiteX101" fmla="*/ 3930 w 10000"/>
              <a:gd name="connsiteY101" fmla="*/ 62 h 10000"/>
              <a:gd name="connsiteX102" fmla="*/ 3957 w 10000"/>
              <a:gd name="connsiteY102" fmla="*/ 81 h 10000"/>
              <a:gd name="connsiteX103" fmla="*/ 3988 w 10000"/>
              <a:gd name="connsiteY103" fmla="*/ 106 h 10000"/>
              <a:gd name="connsiteX104" fmla="*/ 4015 w 10000"/>
              <a:gd name="connsiteY104" fmla="*/ 130 h 10000"/>
              <a:gd name="connsiteX105" fmla="*/ 4047 w 10000"/>
              <a:gd name="connsiteY105" fmla="*/ 155 h 10000"/>
              <a:gd name="connsiteX106" fmla="*/ 4074 w 10000"/>
              <a:gd name="connsiteY106" fmla="*/ 186 h 10000"/>
              <a:gd name="connsiteX107" fmla="*/ 4101 w 10000"/>
              <a:gd name="connsiteY107" fmla="*/ 217 h 10000"/>
              <a:gd name="connsiteX108" fmla="*/ 4132 w 10000"/>
              <a:gd name="connsiteY108" fmla="*/ 255 h 10000"/>
              <a:gd name="connsiteX109" fmla="*/ 4160 w 10000"/>
              <a:gd name="connsiteY109" fmla="*/ 292 h 10000"/>
              <a:gd name="connsiteX110" fmla="*/ 4191 w 10000"/>
              <a:gd name="connsiteY110" fmla="*/ 329 h 10000"/>
              <a:gd name="connsiteX111" fmla="*/ 4218 w 10000"/>
              <a:gd name="connsiteY111" fmla="*/ 373 h 10000"/>
              <a:gd name="connsiteX112" fmla="*/ 4245 w 10000"/>
              <a:gd name="connsiteY112" fmla="*/ 422 h 10000"/>
              <a:gd name="connsiteX113" fmla="*/ 4277 w 10000"/>
              <a:gd name="connsiteY113" fmla="*/ 466 h 10000"/>
              <a:gd name="connsiteX114" fmla="*/ 4304 w 10000"/>
              <a:gd name="connsiteY114" fmla="*/ 522 h 10000"/>
              <a:gd name="connsiteX115" fmla="*/ 4335 w 10000"/>
              <a:gd name="connsiteY115" fmla="*/ 571 h 10000"/>
              <a:gd name="connsiteX116" fmla="*/ 4362 w 10000"/>
              <a:gd name="connsiteY116" fmla="*/ 634 h 10000"/>
              <a:gd name="connsiteX117" fmla="*/ 4389 w 10000"/>
              <a:gd name="connsiteY117" fmla="*/ 689 h 10000"/>
              <a:gd name="connsiteX118" fmla="*/ 4421 w 10000"/>
              <a:gd name="connsiteY118" fmla="*/ 752 h 10000"/>
              <a:gd name="connsiteX119" fmla="*/ 4448 w 10000"/>
              <a:gd name="connsiteY119" fmla="*/ 820 h 10000"/>
              <a:gd name="connsiteX120" fmla="*/ 4475 w 10000"/>
              <a:gd name="connsiteY120" fmla="*/ 888 h 10000"/>
              <a:gd name="connsiteX121" fmla="*/ 4507 w 10000"/>
              <a:gd name="connsiteY121" fmla="*/ 957 h 10000"/>
              <a:gd name="connsiteX122" fmla="*/ 4534 w 10000"/>
              <a:gd name="connsiteY122" fmla="*/ 1037 h 10000"/>
              <a:gd name="connsiteX123" fmla="*/ 4565 w 10000"/>
              <a:gd name="connsiteY123" fmla="*/ 1118 h 10000"/>
              <a:gd name="connsiteX124" fmla="*/ 4592 w 10000"/>
              <a:gd name="connsiteY124" fmla="*/ 1199 h 10000"/>
              <a:gd name="connsiteX125" fmla="*/ 4619 w 10000"/>
              <a:gd name="connsiteY125" fmla="*/ 1286 h 10000"/>
              <a:gd name="connsiteX126" fmla="*/ 4651 w 10000"/>
              <a:gd name="connsiteY126" fmla="*/ 1373 h 10000"/>
              <a:gd name="connsiteX127" fmla="*/ 4678 w 10000"/>
              <a:gd name="connsiteY127" fmla="*/ 1472 h 10000"/>
              <a:gd name="connsiteX128" fmla="*/ 4709 w 10000"/>
              <a:gd name="connsiteY128" fmla="*/ 1565 h 10000"/>
              <a:gd name="connsiteX129" fmla="*/ 4736 w 10000"/>
              <a:gd name="connsiteY129" fmla="*/ 1671 h 10000"/>
              <a:gd name="connsiteX130" fmla="*/ 4763 w 10000"/>
              <a:gd name="connsiteY130" fmla="*/ 1776 h 10000"/>
              <a:gd name="connsiteX131" fmla="*/ 4795 w 10000"/>
              <a:gd name="connsiteY131" fmla="*/ 1894 h 10000"/>
              <a:gd name="connsiteX132" fmla="*/ 4822 w 10000"/>
              <a:gd name="connsiteY132" fmla="*/ 2012 h 10000"/>
              <a:gd name="connsiteX133" fmla="*/ 4854 w 10000"/>
              <a:gd name="connsiteY133" fmla="*/ 2137 h 10000"/>
              <a:gd name="connsiteX134" fmla="*/ 4881 w 10000"/>
              <a:gd name="connsiteY134" fmla="*/ 2267 h 10000"/>
              <a:gd name="connsiteX135" fmla="*/ 4908 w 10000"/>
              <a:gd name="connsiteY135" fmla="*/ 2404 h 10000"/>
              <a:gd name="connsiteX136" fmla="*/ 4935 w 10000"/>
              <a:gd name="connsiteY136" fmla="*/ 2553 h 10000"/>
              <a:gd name="connsiteX137" fmla="*/ 4966 w 10000"/>
              <a:gd name="connsiteY137" fmla="*/ 2708 h 10000"/>
              <a:gd name="connsiteX138" fmla="*/ 4993 w 10000"/>
              <a:gd name="connsiteY138" fmla="*/ 2870 h 10000"/>
              <a:gd name="connsiteX139" fmla="*/ 5025 w 10000"/>
              <a:gd name="connsiteY139" fmla="*/ 3043 h 10000"/>
              <a:gd name="connsiteX140" fmla="*/ 5052 w 10000"/>
              <a:gd name="connsiteY140" fmla="*/ 3230 h 10000"/>
              <a:gd name="connsiteX141" fmla="*/ 5079 w 10000"/>
              <a:gd name="connsiteY141" fmla="*/ 3429 h 10000"/>
              <a:gd name="connsiteX142" fmla="*/ 5110 w 10000"/>
              <a:gd name="connsiteY142" fmla="*/ 3646 h 10000"/>
              <a:gd name="connsiteX143" fmla="*/ 5137 w 10000"/>
              <a:gd name="connsiteY143" fmla="*/ 3882 h 10000"/>
              <a:gd name="connsiteX144" fmla="*/ 5169 w 10000"/>
              <a:gd name="connsiteY144" fmla="*/ 4143 h 10000"/>
              <a:gd name="connsiteX145" fmla="*/ 5196 w 10000"/>
              <a:gd name="connsiteY145" fmla="*/ 4441 h 10000"/>
              <a:gd name="connsiteX146" fmla="*/ 5223 w 10000"/>
              <a:gd name="connsiteY146" fmla="*/ 4789 h 10000"/>
              <a:gd name="connsiteX147" fmla="*/ 5255 w 10000"/>
              <a:gd name="connsiteY147" fmla="*/ 5205 h 10000"/>
              <a:gd name="connsiteX148" fmla="*/ 5282 w 10000"/>
              <a:gd name="connsiteY148" fmla="*/ 5758 h 10000"/>
              <a:gd name="connsiteX149" fmla="*/ 5313 w 10000"/>
              <a:gd name="connsiteY149" fmla="*/ 6671 h 10000"/>
              <a:gd name="connsiteX150" fmla="*/ 5340 w 10000"/>
              <a:gd name="connsiteY150" fmla="*/ 7776 h 10000"/>
              <a:gd name="connsiteX151" fmla="*/ 5367 w 10000"/>
              <a:gd name="connsiteY151" fmla="*/ 6565 h 10000"/>
              <a:gd name="connsiteX152" fmla="*/ 5399 w 10000"/>
              <a:gd name="connsiteY152" fmla="*/ 6255 h 10000"/>
              <a:gd name="connsiteX153" fmla="*/ 5426 w 10000"/>
              <a:gd name="connsiteY153" fmla="*/ 6155 h 10000"/>
              <a:gd name="connsiteX154" fmla="*/ 5453 w 10000"/>
              <a:gd name="connsiteY154" fmla="*/ 6180 h 10000"/>
              <a:gd name="connsiteX155" fmla="*/ 5484 w 10000"/>
              <a:gd name="connsiteY155" fmla="*/ 6286 h 10000"/>
              <a:gd name="connsiteX156" fmla="*/ 5511 w 10000"/>
              <a:gd name="connsiteY156" fmla="*/ 6484 h 10000"/>
              <a:gd name="connsiteX157" fmla="*/ 5539 w 10000"/>
              <a:gd name="connsiteY157" fmla="*/ 6801 h 10000"/>
              <a:gd name="connsiteX158" fmla="*/ 5570 w 10000"/>
              <a:gd name="connsiteY158" fmla="*/ 7373 h 10000"/>
              <a:gd name="connsiteX159" fmla="*/ 5597 w 10000"/>
              <a:gd name="connsiteY159" fmla="*/ 9447 h 10000"/>
              <a:gd name="connsiteX160" fmla="*/ 5629 w 10000"/>
              <a:gd name="connsiteY160" fmla="*/ 7621 h 10000"/>
              <a:gd name="connsiteX161" fmla="*/ 5656 w 10000"/>
              <a:gd name="connsiteY161" fmla="*/ 7012 h 10000"/>
              <a:gd name="connsiteX162" fmla="*/ 5683 w 10000"/>
              <a:gd name="connsiteY162" fmla="*/ 6708 h 10000"/>
              <a:gd name="connsiteX163" fmla="*/ 5714 w 10000"/>
              <a:gd name="connsiteY163" fmla="*/ 6534 h 10000"/>
              <a:gd name="connsiteX164" fmla="*/ 5741 w 10000"/>
              <a:gd name="connsiteY164" fmla="*/ 6429 h 10000"/>
              <a:gd name="connsiteX165" fmla="*/ 5773 w 10000"/>
              <a:gd name="connsiteY165" fmla="*/ 6385 h 10000"/>
              <a:gd name="connsiteX166" fmla="*/ 5800 w 10000"/>
              <a:gd name="connsiteY166" fmla="*/ 6385 h 10000"/>
              <a:gd name="connsiteX167" fmla="*/ 5827 w 10000"/>
              <a:gd name="connsiteY167" fmla="*/ 6429 h 10000"/>
              <a:gd name="connsiteX168" fmla="*/ 5858 w 10000"/>
              <a:gd name="connsiteY168" fmla="*/ 6516 h 10000"/>
              <a:gd name="connsiteX169" fmla="*/ 5886 w 10000"/>
              <a:gd name="connsiteY169" fmla="*/ 6646 h 10000"/>
              <a:gd name="connsiteX170" fmla="*/ 5913 w 10000"/>
              <a:gd name="connsiteY170" fmla="*/ 6845 h 10000"/>
              <a:gd name="connsiteX171" fmla="*/ 5944 w 10000"/>
              <a:gd name="connsiteY171" fmla="*/ 7149 h 10000"/>
              <a:gd name="connsiteX172" fmla="*/ 5971 w 10000"/>
              <a:gd name="connsiteY172" fmla="*/ 7658 h 10000"/>
              <a:gd name="connsiteX173" fmla="*/ 6003 w 10000"/>
              <a:gd name="connsiteY173" fmla="*/ 9093 h 10000"/>
              <a:gd name="connsiteX174" fmla="*/ 6030 w 10000"/>
              <a:gd name="connsiteY174" fmla="*/ 8106 h 10000"/>
              <a:gd name="connsiteX175" fmla="*/ 6057 w 10000"/>
              <a:gd name="connsiteY175" fmla="*/ 7385 h 10000"/>
              <a:gd name="connsiteX176" fmla="*/ 6088 w 10000"/>
              <a:gd name="connsiteY176" fmla="*/ 7019 h 10000"/>
              <a:gd name="connsiteX177" fmla="*/ 6115 w 10000"/>
              <a:gd name="connsiteY177" fmla="*/ 6789 h 10000"/>
              <a:gd name="connsiteX178" fmla="*/ 6147 w 10000"/>
              <a:gd name="connsiteY178" fmla="*/ 6634 h 10000"/>
              <a:gd name="connsiteX179" fmla="*/ 6174 w 10000"/>
              <a:gd name="connsiteY179" fmla="*/ 6534 h 10000"/>
              <a:gd name="connsiteX180" fmla="*/ 6201 w 10000"/>
              <a:gd name="connsiteY180" fmla="*/ 6472 h 10000"/>
              <a:gd name="connsiteX181" fmla="*/ 6233 w 10000"/>
              <a:gd name="connsiteY181" fmla="*/ 6441 h 10000"/>
              <a:gd name="connsiteX182" fmla="*/ 6260 w 10000"/>
              <a:gd name="connsiteY182" fmla="*/ 6435 h 10000"/>
              <a:gd name="connsiteX183" fmla="*/ 6291 w 10000"/>
              <a:gd name="connsiteY183" fmla="*/ 6460 h 10000"/>
              <a:gd name="connsiteX184" fmla="*/ 6318 w 10000"/>
              <a:gd name="connsiteY184" fmla="*/ 6516 h 10000"/>
              <a:gd name="connsiteX185" fmla="*/ 6345 w 10000"/>
              <a:gd name="connsiteY185" fmla="*/ 6609 h 10000"/>
              <a:gd name="connsiteX186" fmla="*/ 6372 w 10000"/>
              <a:gd name="connsiteY186" fmla="*/ 6733 h 10000"/>
              <a:gd name="connsiteX187" fmla="*/ 6404 w 10000"/>
              <a:gd name="connsiteY187" fmla="*/ 6919 h 10000"/>
              <a:gd name="connsiteX188" fmla="*/ 6431 w 10000"/>
              <a:gd name="connsiteY188" fmla="*/ 7186 h 10000"/>
              <a:gd name="connsiteX189" fmla="*/ 6462 w 10000"/>
              <a:gd name="connsiteY189" fmla="*/ 7596 h 10000"/>
              <a:gd name="connsiteX190" fmla="*/ 6489 w 10000"/>
              <a:gd name="connsiteY190" fmla="*/ 8466 h 10000"/>
              <a:gd name="connsiteX191" fmla="*/ 6516 w 10000"/>
              <a:gd name="connsiteY191" fmla="*/ 8801 h 10000"/>
              <a:gd name="connsiteX192" fmla="*/ 6548 w 10000"/>
              <a:gd name="connsiteY192" fmla="*/ 7714 h 10000"/>
              <a:gd name="connsiteX193" fmla="*/ 6575 w 10000"/>
              <a:gd name="connsiteY193" fmla="*/ 7261 h 10000"/>
              <a:gd name="connsiteX194" fmla="*/ 6607 w 10000"/>
              <a:gd name="connsiteY194" fmla="*/ 6981 h 10000"/>
              <a:gd name="connsiteX195" fmla="*/ 6634 w 10000"/>
              <a:gd name="connsiteY195" fmla="*/ 6795 h 10000"/>
              <a:gd name="connsiteX196" fmla="*/ 6661 w 10000"/>
              <a:gd name="connsiteY196" fmla="*/ 6658 h 10000"/>
              <a:gd name="connsiteX197" fmla="*/ 6692 w 10000"/>
              <a:gd name="connsiteY197" fmla="*/ 6559 h 10000"/>
              <a:gd name="connsiteX198" fmla="*/ 6719 w 10000"/>
              <a:gd name="connsiteY198" fmla="*/ 6497 h 10000"/>
              <a:gd name="connsiteX199" fmla="*/ 6751 w 10000"/>
              <a:gd name="connsiteY199" fmla="*/ 6460 h 10000"/>
              <a:gd name="connsiteX200" fmla="*/ 6778 w 10000"/>
              <a:gd name="connsiteY200" fmla="*/ 6453 h 10000"/>
              <a:gd name="connsiteX201" fmla="*/ 6805 w 10000"/>
              <a:gd name="connsiteY201" fmla="*/ 6460 h 10000"/>
              <a:gd name="connsiteX202" fmla="*/ 6836 w 10000"/>
              <a:gd name="connsiteY202" fmla="*/ 6503 h 10000"/>
              <a:gd name="connsiteX203" fmla="*/ 6863 w 10000"/>
              <a:gd name="connsiteY203" fmla="*/ 6565 h 10000"/>
              <a:gd name="connsiteX204" fmla="*/ 6890 w 10000"/>
              <a:gd name="connsiteY204" fmla="*/ 6658 h 10000"/>
              <a:gd name="connsiteX205" fmla="*/ 6922 w 10000"/>
              <a:gd name="connsiteY205" fmla="*/ 6789 h 10000"/>
              <a:gd name="connsiteX206" fmla="*/ 6949 w 10000"/>
              <a:gd name="connsiteY206" fmla="*/ 6975 h 10000"/>
              <a:gd name="connsiteX207" fmla="*/ 6981 w 10000"/>
              <a:gd name="connsiteY207" fmla="*/ 7236 h 10000"/>
              <a:gd name="connsiteX208" fmla="*/ 7008 w 10000"/>
              <a:gd name="connsiteY208" fmla="*/ 7634 h 10000"/>
              <a:gd name="connsiteX209" fmla="*/ 7035 w 10000"/>
              <a:gd name="connsiteY209" fmla="*/ 8460 h 10000"/>
              <a:gd name="connsiteX210" fmla="*/ 7066 w 10000"/>
              <a:gd name="connsiteY210" fmla="*/ 8969 h 10000"/>
              <a:gd name="connsiteX211" fmla="*/ 7093 w 10000"/>
              <a:gd name="connsiteY211" fmla="*/ 7801 h 10000"/>
              <a:gd name="connsiteX212" fmla="*/ 7125 w 10000"/>
              <a:gd name="connsiteY212" fmla="*/ 7329 h 10000"/>
              <a:gd name="connsiteX213" fmla="*/ 7152 w 10000"/>
              <a:gd name="connsiteY213" fmla="*/ 7037 h 10000"/>
              <a:gd name="connsiteX214" fmla="*/ 7179 w 10000"/>
              <a:gd name="connsiteY214" fmla="*/ 6839 h 10000"/>
              <a:gd name="connsiteX215" fmla="*/ 7210 w 10000"/>
              <a:gd name="connsiteY215" fmla="*/ 6696 h 10000"/>
              <a:gd name="connsiteX216" fmla="*/ 7237 w 10000"/>
              <a:gd name="connsiteY216" fmla="*/ 6590 h 10000"/>
              <a:gd name="connsiteX217" fmla="*/ 7269 w 10000"/>
              <a:gd name="connsiteY217" fmla="*/ 6516 h 10000"/>
              <a:gd name="connsiteX218" fmla="*/ 7296 w 10000"/>
              <a:gd name="connsiteY218" fmla="*/ 6472 h 10000"/>
              <a:gd name="connsiteX219" fmla="*/ 7323 w 10000"/>
              <a:gd name="connsiteY219" fmla="*/ 6447 h 10000"/>
              <a:gd name="connsiteX220" fmla="*/ 7350 w 10000"/>
              <a:gd name="connsiteY220" fmla="*/ 6447 h 10000"/>
              <a:gd name="connsiteX221" fmla="*/ 7382 w 10000"/>
              <a:gd name="connsiteY221" fmla="*/ 6466 h 10000"/>
              <a:gd name="connsiteX222" fmla="*/ 7409 w 10000"/>
              <a:gd name="connsiteY222" fmla="*/ 6509 h 10000"/>
              <a:gd name="connsiteX223" fmla="*/ 7440 w 10000"/>
              <a:gd name="connsiteY223" fmla="*/ 6578 h 10000"/>
              <a:gd name="connsiteX224" fmla="*/ 7467 w 10000"/>
              <a:gd name="connsiteY224" fmla="*/ 6677 h 10000"/>
              <a:gd name="connsiteX225" fmla="*/ 7494 w 10000"/>
              <a:gd name="connsiteY225" fmla="*/ 6814 h 10000"/>
              <a:gd name="connsiteX226" fmla="*/ 7526 w 10000"/>
              <a:gd name="connsiteY226" fmla="*/ 7006 h 10000"/>
              <a:gd name="connsiteX227" fmla="*/ 7553 w 10000"/>
              <a:gd name="connsiteY227" fmla="*/ 7273 h 10000"/>
              <a:gd name="connsiteX228" fmla="*/ 7584 w 10000"/>
              <a:gd name="connsiteY228" fmla="*/ 7696 h 10000"/>
              <a:gd name="connsiteX229" fmla="*/ 7612 w 10000"/>
              <a:gd name="connsiteY229" fmla="*/ 8584 h 10000"/>
              <a:gd name="connsiteX230" fmla="*/ 7639 w 10000"/>
              <a:gd name="connsiteY230" fmla="*/ 8814 h 10000"/>
              <a:gd name="connsiteX231" fmla="*/ 7670 w 10000"/>
              <a:gd name="connsiteY231" fmla="*/ 7770 h 10000"/>
              <a:gd name="connsiteX232" fmla="*/ 7697 w 10000"/>
              <a:gd name="connsiteY232" fmla="*/ 7317 h 10000"/>
              <a:gd name="connsiteX233" fmla="*/ 7729 w 10000"/>
              <a:gd name="connsiteY233" fmla="*/ 7031 h 10000"/>
              <a:gd name="connsiteX234" fmla="*/ 7756 w 10000"/>
              <a:gd name="connsiteY234" fmla="*/ 6839 h 10000"/>
              <a:gd name="connsiteX235" fmla="*/ 7783 w 10000"/>
              <a:gd name="connsiteY235" fmla="*/ 6696 h 10000"/>
              <a:gd name="connsiteX236" fmla="*/ 7810 w 10000"/>
              <a:gd name="connsiteY236" fmla="*/ 6590 h 10000"/>
              <a:gd name="connsiteX237" fmla="*/ 7841 w 10000"/>
              <a:gd name="connsiteY237" fmla="*/ 6522 h 10000"/>
              <a:gd name="connsiteX238" fmla="*/ 7868 w 10000"/>
              <a:gd name="connsiteY238" fmla="*/ 6472 h 10000"/>
              <a:gd name="connsiteX239" fmla="*/ 7900 w 10000"/>
              <a:gd name="connsiteY239" fmla="*/ 6447 h 10000"/>
              <a:gd name="connsiteX240" fmla="*/ 7927 w 10000"/>
              <a:gd name="connsiteY240" fmla="*/ 6447 h 10000"/>
              <a:gd name="connsiteX241" fmla="*/ 7954 w 10000"/>
              <a:gd name="connsiteY241" fmla="*/ 6466 h 10000"/>
              <a:gd name="connsiteX242" fmla="*/ 7986 w 10000"/>
              <a:gd name="connsiteY242" fmla="*/ 6509 h 10000"/>
              <a:gd name="connsiteX243" fmla="*/ 8013 w 10000"/>
              <a:gd name="connsiteY243" fmla="*/ 6578 h 10000"/>
              <a:gd name="connsiteX244" fmla="*/ 8044 w 10000"/>
              <a:gd name="connsiteY244" fmla="*/ 6683 h 10000"/>
              <a:gd name="connsiteX245" fmla="*/ 8071 w 10000"/>
              <a:gd name="connsiteY245" fmla="*/ 6820 h 10000"/>
              <a:gd name="connsiteX246" fmla="*/ 8098 w 10000"/>
              <a:gd name="connsiteY246" fmla="*/ 7006 h 10000"/>
              <a:gd name="connsiteX247" fmla="*/ 8130 w 10000"/>
              <a:gd name="connsiteY247" fmla="*/ 7280 h 10000"/>
              <a:gd name="connsiteX248" fmla="*/ 8157 w 10000"/>
              <a:gd name="connsiteY248" fmla="*/ 7714 h 10000"/>
              <a:gd name="connsiteX249" fmla="*/ 8188 w 10000"/>
              <a:gd name="connsiteY249" fmla="*/ 8671 h 10000"/>
              <a:gd name="connsiteX250" fmla="*/ 8215 w 10000"/>
              <a:gd name="connsiteY250" fmla="*/ 8696 h 10000"/>
              <a:gd name="connsiteX251" fmla="*/ 8242 w 10000"/>
              <a:gd name="connsiteY251" fmla="*/ 7720 h 10000"/>
              <a:gd name="connsiteX252" fmla="*/ 8274 w 10000"/>
              <a:gd name="connsiteY252" fmla="*/ 7286 h 10000"/>
              <a:gd name="connsiteX253" fmla="*/ 8301 w 10000"/>
              <a:gd name="connsiteY253" fmla="*/ 7006 h 10000"/>
              <a:gd name="connsiteX254" fmla="*/ 8328 w 10000"/>
              <a:gd name="connsiteY254" fmla="*/ 6820 h 10000"/>
              <a:gd name="connsiteX255" fmla="*/ 8360 w 10000"/>
              <a:gd name="connsiteY255" fmla="*/ 6683 h 10000"/>
              <a:gd name="connsiteX256" fmla="*/ 8387 w 10000"/>
              <a:gd name="connsiteY256" fmla="*/ 6584 h 10000"/>
              <a:gd name="connsiteX257" fmla="*/ 8418 w 10000"/>
              <a:gd name="connsiteY257" fmla="*/ 6516 h 10000"/>
              <a:gd name="connsiteX258" fmla="*/ 8445 w 10000"/>
              <a:gd name="connsiteY258" fmla="*/ 6472 h 10000"/>
              <a:gd name="connsiteX259" fmla="*/ 8472 w 10000"/>
              <a:gd name="connsiteY259" fmla="*/ 6453 h 10000"/>
              <a:gd name="connsiteX260" fmla="*/ 8504 w 10000"/>
              <a:gd name="connsiteY260" fmla="*/ 6460 h 10000"/>
              <a:gd name="connsiteX261" fmla="*/ 8531 w 10000"/>
              <a:gd name="connsiteY261" fmla="*/ 6491 h 10000"/>
              <a:gd name="connsiteX262" fmla="*/ 8562 w 10000"/>
              <a:gd name="connsiteY262" fmla="*/ 6553 h 10000"/>
              <a:gd name="connsiteX263" fmla="*/ 8589 w 10000"/>
              <a:gd name="connsiteY263" fmla="*/ 6640 h 10000"/>
              <a:gd name="connsiteX264" fmla="*/ 8616 w 10000"/>
              <a:gd name="connsiteY264" fmla="*/ 6770 h 10000"/>
              <a:gd name="connsiteX265" fmla="*/ 8648 w 10000"/>
              <a:gd name="connsiteY265" fmla="*/ 6944 h 10000"/>
              <a:gd name="connsiteX266" fmla="*/ 8675 w 10000"/>
              <a:gd name="connsiteY266" fmla="*/ 7205 h 10000"/>
              <a:gd name="connsiteX267" fmla="*/ 8707 w 10000"/>
              <a:gd name="connsiteY267" fmla="*/ 7615 h 10000"/>
              <a:gd name="connsiteX268" fmla="*/ 8734 w 10000"/>
              <a:gd name="connsiteY268" fmla="*/ 8460 h 10000"/>
              <a:gd name="connsiteX269" fmla="*/ 8761 w 10000"/>
              <a:gd name="connsiteY269" fmla="*/ 8839 h 10000"/>
              <a:gd name="connsiteX270" fmla="*/ 8788 w 10000"/>
              <a:gd name="connsiteY270" fmla="*/ 7733 h 10000"/>
              <a:gd name="connsiteX271" fmla="*/ 8819 w 10000"/>
              <a:gd name="connsiteY271" fmla="*/ 7267 h 10000"/>
              <a:gd name="connsiteX272" fmla="*/ 8851 w 10000"/>
              <a:gd name="connsiteY272" fmla="*/ 6981 h 10000"/>
              <a:gd name="connsiteX273" fmla="*/ 8878 w 10000"/>
              <a:gd name="connsiteY273" fmla="*/ 6783 h 10000"/>
              <a:gd name="connsiteX274" fmla="*/ 8905 w 10000"/>
              <a:gd name="connsiteY274" fmla="*/ 6646 h 10000"/>
              <a:gd name="connsiteX275" fmla="*/ 8932 w 10000"/>
              <a:gd name="connsiteY275" fmla="*/ 6547 h 10000"/>
              <a:gd name="connsiteX276" fmla="*/ 8963 w 10000"/>
              <a:gd name="connsiteY276" fmla="*/ 6484 h 10000"/>
              <a:gd name="connsiteX277" fmla="*/ 8991 w 10000"/>
              <a:gd name="connsiteY277" fmla="*/ 6453 h 10000"/>
              <a:gd name="connsiteX278" fmla="*/ 9022 w 10000"/>
              <a:gd name="connsiteY278" fmla="*/ 6447 h 10000"/>
              <a:gd name="connsiteX279" fmla="*/ 9049 w 10000"/>
              <a:gd name="connsiteY279" fmla="*/ 6472 h 10000"/>
              <a:gd name="connsiteX280" fmla="*/ 9076 w 10000"/>
              <a:gd name="connsiteY280" fmla="*/ 6528 h 10000"/>
              <a:gd name="connsiteX281" fmla="*/ 9108 w 10000"/>
              <a:gd name="connsiteY281" fmla="*/ 6621 h 10000"/>
              <a:gd name="connsiteX282" fmla="*/ 9135 w 10000"/>
              <a:gd name="connsiteY282" fmla="*/ 6758 h 10000"/>
              <a:gd name="connsiteX283" fmla="*/ 9166 w 10000"/>
              <a:gd name="connsiteY283" fmla="*/ 6957 h 10000"/>
              <a:gd name="connsiteX284" fmla="*/ 9193 w 10000"/>
              <a:gd name="connsiteY284" fmla="*/ 7267 h 10000"/>
              <a:gd name="connsiteX285" fmla="*/ 9220 w 10000"/>
              <a:gd name="connsiteY285" fmla="*/ 7814 h 10000"/>
              <a:gd name="connsiteX286" fmla="*/ 9252 w 10000"/>
              <a:gd name="connsiteY286" fmla="*/ 9863 h 10000"/>
              <a:gd name="connsiteX287" fmla="*/ 9279 w 10000"/>
              <a:gd name="connsiteY287" fmla="*/ 7988 h 10000"/>
              <a:gd name="connsiteX288" fmla="*/ 9306 w 10000"/>
              <a:gd name="connsiteY288" fmla="*/ 7335 h 10000"/>
              <a:gd name="connsiteX289" fmla="*/ 9338 w 10000"/>
              <a:gd name="connsiteY289" fmla="*/ 6988 h 10000"/>
              <a:gd name="connsiteX290" fmla="*/ 9365 w 10000"/>
              <a:gd name="connsiteY290" fmla="*/ 6758 h 10000"/>
              <a:gd name="connsiteX291" fmla="*/ 9396 w 10000"/>
              <a:gd name="connsiteY291" fmla="*/ 6602 h 10000"/>
              <a:gd name="connsiteX292" fmla="*/ 9423 w 10000"/>
              <a:gd name="connsiteY292" fmla="*/ 6503 h 10000"/>
              <a:gd name="connsiteX293" fmla="*/ 9450 w 10000"/>
              <a:gd name="connsiteY293" fmla="*/ 6447 h 10000"/>
              <a:gd name="connsiteX294" fmla="*/ 9482 w 10000"/>
              <a:gd name="connsiteY294" fmla="*/ 6435 h 10000"/>
              <a:gd name="connsiteX295" fmla="*/ 9509 w 10000"/>
              <a:gd name="connsiteY295" fmla="*/ 6460 h 10000"/>
              <a:gd name="connsiteX296" fmla="*/ 9540 w 10000"/>
              <a:gd name="connsiteY296" fmla="*/ 6534 h 10000"/>
              <a:gd name="connsiteX297" fmla="*/ 9567 w 10000"/>
              <a:gd name="connsiteY297" fmla="*/ 6665 h 10000"/>
              <a:gd name="connsiteX298" fmla="*/ 9594 w 10000"/>
              <a:gd name="connsiteY298" fmla="*/ 6882 h 10000"/>
              <a:gd name="connsiteX299" fmla="*/ 9626 w 10000"/>
              <a:gd name="connsiteY299" fmla="*/ 7242 h 10000"/>
              <a:gd name="connsiteX300" fmla="*/ 9653 w 10000"/>
              <a:gd name="connsiteY300" fmla="*/ 7981 h 10000"/>
              <a:gd name="connsiteX301" fmla="*/ 9680 w 10000"/>
              <a:gd name="connsiteY301" fmla="*/ 8820 h 10000"/>
              <a:gd name="connsiteX302" fmla="*/ 9712 w 10000"/>
              <a:gd name="connsiteY302" fmla="*/ 7484 h 10000"/>
              <a:gd name="connsiteX303" fmla="*/ 9739 w 10000"/>
              <a:gd name="connsiteY303" fmla="*/ 7012 h 10000"/>
              <a:gd name="connsiteX304" fmla="*/ 9766 w 10000"/>
              <a:gd name="connsiteY304" fmla="*/ 6758 h 10000"/>
              <a:gd name="connsiteX305" fmla="*/ 9797 w 10000"/>
              <a:gd name="connsiteY305" fmla="*/ 6615 h 10000"/>
              <a:gd name="connsiteX306" fmla="*/ 9824 w 10000"/>
              <a:gd name="connsiteY306" fmla="*/ 6559 h 10000"/>
              <a:gd name="connsiteX307" fmla="*/ 9856 w 10000"/>
              <a:gd name="connsiteY307" fmla="*/ 6590 h 10000"/>
              <a:gd name="connsiteX308" fmla="*/ 9883 w 10000"/>
              <a:gd name="connsiteY308" fmla="*/ 6708 h 10000"/>
              <a:gd name="connsiteX309" fmla="*/ 9910 w 10000"/>
              <a:gd name="connsiteY309" fmla="*/ 6950 h 10000"/>
              <a:gd name="connsiteX310" fmla="*/ 9941 w 10000"/>
              <a:gd name="connsiteY310" fmla="*/ 7404 h 10000"/>
              <a:gd name="connsiteX311" fmla="*/ 9968 w 10000"/>
              <a:gd name="connsiteY311" fmla="*/ 8516 h 10000"/>
              <a:gd name="connsiteX312" fmla="*/ 10000 w 10000"/>
              <a:gd name="connsiteY312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587 w 10000"/>
              <a:gd name="connsiteY88" fmla="*/ 43 h 10000"/>
              <a:gd name="connsiteX89" fmla="*/ 3614 w 10000"/>
              <a:gd name="connsiteY89" fmla="*/ 31 h 10000"/>
              <a:gd name="connsiteX90" fmla="*/ 3641 w 10000"/>
              <a:gd name="connsiteY90" fmla="*/ 19 h 10000"/>
              <a:gd name="connsiteX91" fmla="*/ 3673 w 10000"/>
              <a:gd name="connsiteY91" fmla="*/ 6 h 10000"/>
              <a:gd name="connsiteX92" fmla="*/ 3700 w 10000"/>
              <a:gd name="connsiteY92" fmla="*/ 6 h 10000"/>
              <a:gd name="connsiteX93" fmla="*/ 3731 w 10000"/>
              <a:gd name="connsiteY93" fmla="*/ 0 h 10000"/>
              <a:gd name="connsiteX94" fmla="*/ 3758 w 10000"/>
              <a:gd name="connsiteY94" fmla="*/ 0 h 10000"/>
              <a:gd name="connsiteX95" fmla="*/ 3785 w 10000"/>
              <a:gd name="connsiteY95" fmla="*/ 6 h 10000"/>
              <a:gd name="connsiteX96" fmla="*/ 3817 w 10000"/>
              <a:gd name="connsiteY96" fmla="*/ 12 h 10000"/>
              <a:gd name="connsiteX97" fmla="*/ 3844 w 10000"/>
              <a:gd name="connsiteY97" fmla="*/ 19 h 10000"/>
              <a:gd name="connsiteX98" fmla="*/ 3876 w 10000"/>
              <a:gd name="connsiteY98" fmla="*/ 31 h 10000"/>
              <a:gd name="connsiteX99" fmla="*/ 3903 w 10000"/>
              <a:gd name="connsiteY99" fmla="*/ 43 h 10000"/>
              <a:gd name="connsiteX100" fmla="*/ 3930 w 10000"/>
              <a:gd name="connsiteY100" fmla="*/ 62 h 10000"/>
              <a:gd name="connsiteX101" fmla="*/ 3957 w 10000"/>
              <a:gd name="connsiteY101" fmla="*/ 81 h 10000"/>
              <a:gd name="connsiteX102" fmla="*/ 3988 w 10000"/>
              <a:gd name="connsiteY102" fmla="*/ 106 h 10000"/>
              <a:gd name="connsiteX103" fmla="*/ 4015 w 10000"/>
              <a:gd name="connsiteY103" fmla="*/ 130 h 10000"/>
              <a:gd name="connsiteX104" fmla="*/ 4047 w 10000"/>
              <a:gd name="connsiteY104" fmla="*/ 155 h 10000"/>
              <a:gd name="connsiteX105" fmla="*/ 4074 w 10000"/>
              <a:gd name="connsiteY105" fmla="*/ 186 h 10000"/>
              <a:gd name="connsiteX106" fmla="*/ 4101 w 10000"/>
              <a:gd name="connsiteY106" fmla="*/ 217 h 10000"/>
              <a:gd name="connsiteX107" fmla="*/ 4132 w 10000"/>
              <a:gd name="connsiteY107" fmla="*/ 255 h 10000"/>
              <a:gd name="connsiteX108" fmla="*/ 4160 w 10000"/>
              <a:gd name="connsiteY108" fmla="*/ 292 h 10000"/>
              <a:gd name="connsiteX109" fmla="*/ 4191 w 10000"/>
              <a:gd name="connsiteY109" fmla="*/ 329 h 10000"/>
              <a:gd name="connsiteX110" fmla="*/ 4218 w 10000"/>
              <a:gd name="connsiteY110" fmla="*/ 373 h 10000"/>
              <a:gd name="connsiteX111" fmla="*/ 4245 w 10000"/>
              <a:gd name="connsiteY111" fmla="*/ 422 h 10000"/>
              <a:gd name="connsiteX112" fmla="*/ 4277 w 10000"/>
              <a:gd name="connsiteY112" fmla="*/ 466 h 10000"/>
              <a:gd name="connsiteX113" fmla="*/ 4304 w 10000"/>
              <a:gd name="connsiteY113" fmla="*/ 522 h 10000"/>
              <a:gd name="connsiteX114" fmla="*/ 4335 w 10000"/>
              <a:gd name="connsiteY114" fmla="*/ 571 h 10000"/>
              <a:gd name="connsiteX115" fmla="*/ 4362 w 10000"/>
              <a:gd name="connsiteY115" fmla="*/ 634 h 10000"/>
              <a:gd name="connsiteX116" fmla="*/ 4389 w 10000"/>
              <a:gd name="connsiteY116" fmla="*/ 689 h 10000"/>
              <a:gd name="connsiteX117" fmla="*/ 4421 w 10000"/>
              <a:gd name="connsiteY117" fmla="*/ 752 h 10000"/>
              <a:gd name="connsiteX118" fmla="*/ 4448 w 10000"/>
              <a:gd name="connsiteY118" fmla="*/ 820 h 10000"/>
              <a:gd name="connsiteX119" fmla="*/ 4475 w 10000"/>
              <a:gd name="connsiteY119" fmla="*/ 888 h 10000"/>
              <a:gd name="connsiteX120" fmla="*/ 4507 w 10000"/>
              <a:gd name="connsiteY120" fmla="*/ 957 h 10000"/>
              <a:gd name="connsiteX121" fmla="*/ 4534 w 10000"/>
              <a:gd name="connsiteY121" fmla="*/ 1037 h 10000"/>
              <a:gd name="connsiteX122" fmla="*/ 4565 w 10000"/>
              <a:gd name="connsiteY122" fmla="*/ 1118 h 10000"/>
              <a:gd name="connsiteX123" fmla="*/ 4592 w 10000"/>
              <a:gd name="connsiteY123" fmla="*/ 1199 h 10000"/>
              <a:gd name="connsiteX124" fmla="*/ 4619 w 10000"/>
              <a:gd name="connsiteY124" fmla="*/ 1286 h 10000"/>
              <a:gd name="connsiteX125" fmla="*/ 4651 w 10000"/>
              <a:gd name="connsiteY125" fmla="*/ 1373 h 10000"/>
              <a:gd name="connsiteX126" fmla="*/ 4678 w 10000"/>
              <a:gd name="connsiteY126" fmla="*/ 1472 h 10000"/>
              <a:gd name="connsiteX127" fmla="*/ 4709 w 10000"/>
              <a:gd name="connsiteY127" fmla="*/ 1565 h 10000"/>
              <a:gd name="connsiteX128" fmla="*/ 4736 w 10000"/>
              <a:gd name="connsiteY128" fmla="*/ 1671 h 10000"/>
              <a:gd name="connsiteX129" fmla="*/ 4763 w 10000"/>
              <a:gd name="connsiteY129" fmla="*/ 1776 h 10000"/>
              <a:gd name="connsiteX130" fmla="*/ 4795 w 10000"/>
              <a:gd name="connsiteY130" fmla="*/ 1894 h 10000"/>
              <a:gd name="connsiteX131" fmla="*/ 4822 w 10000"/>
              <a:gd name="connsiteY131" fmla="*/ 2012 h 10000"/>
              <a:gd name="connsiteX132" fmla="*/ 4854 w 10000"/>
              <a:gd name="connsiteY132" fmla="*/ 2137 h 10000"/>
              <a:gd name="connsiteX133" fmla="*/ 4881 w 10000"/>
              <a:gd name="connsiteY133" fmla="*/ 2267 h 10000"/>
              <a:gd name="connsiteX134" fmla="*/ 4908 w 10000"/>
              <a:gd name="connsiteY134" fmla="*/ 2404 h 10000"/>
              <a:gd name="connsiteX135" fmla="*/ 4935 w 10000"/>
              <a:gd name="connsiteY135" fmla="*/ 2553 h 10000"/>
              <a:gd name="connsiteX136" fmla="*/ 4966 w 10000"/>
              <a:gd name="connsiteY136" fmla="*/ 2708 h 10000"/>
              <a:gd name="connsiteX137" fmla="*/ 4993 w 10000"/>
              <a:gd name="connsiteY137" fmla="*/ 2870 h 10000"/>
              <a:gd name="connsiteX138" fmla="*/ 5025 w 10000"/>
              <a:gd name="connsiteY138" fmla="*/ 3043 h 10000"/>
              <a:gd name="connsiteX139" fmla="*/ 5052 w 10000"/>
              <a:gd name="connsiteY139" fmla="*/ 3230 h 10000"/>
              <a:gd name="connsiteX140" fmla="*/ 5079 w 10000"/>
              <a:gd name="connsiteY140" fmla="*/ 3429 h 10000"/>
              <a:gd name="connsiteX141" fmla="*/ 5110 w 10000"/>
              <a:gd name="connsiteY141" fmla="*/ 3646 h 10000"/>
              <a:gd name="connsiteX142" fmla="*/ 5137 w 10000"/>
              <a:gd name="connsiteY142" fmla="*/ 3882 h 10000"/>
              <a:gd name="connsiteX143" fmla="*/ 5169 w 10000"/>
              <a:gd name="connsiteY143" fmla="*/ 4143 h 10000"/>
              <a:gd name="connsiteX144" fmla="*/ 5196 w 10000"/>
              <a:gd name="connsiteY144" fmla="*/ 4441 h 10000"/>
              <a:gd name="connsiteX145" fmla="*/ 5223 w 10000"/>
              <a:gd name="connsiteY145" fmla="*/ 4789 h 10000"/>
              <a:gd name="connsiteX146" fmla="*/ 5255 w 10000"/>
              <a:gd name="connsiteY146" fmla="*/ 5205 h 10000"/>
              <a:gd name="connsiteX147" fmla="*/ 5282 w 10000"/>
              <a:gd name="connsiteY147" fmla="*/ 5758 h 10000"/>
              <a:gd name="connsiteX148" fmla="*/ 5313 w 10000"/>
              <a:gd name="connsiteY148" fmla="*/ 6671 h 10000"/>
              <a:gd name="connsiteX149" fmla="*/ 5340 w 10000"/>
              <a:gd name="connsiteY149" fmla="*/ 7776 h 10000"/>
              <a:gd name="connsiteX150" fmla="*/ 5367 w 10000"/>
              <a:gd name="connsiteY150" fmla="*/ 6565 h 10000"/>
              <a:gd name="connsiteX151" fmla="*/ 5399 w 10000"/>
              <a:gd name="connsiteY151" fmla="*/ 6255 h 10000"/>
              <a:gd name="connsiteX152" fmla="*/ 5426 w 10000"/>
              <a:gd name="connsiteY152" fmla="*/ 6155 h 10000"/>
              <a:gd name="connsiteX153" fmla="*/ 5453 w 10000"/>
              <a:gd name="connsiteY153" fmla="*/ 6180 h 10000"/>
              <a:gd name="connsiteX154" fmla="*/ 5484 w 10000"/>
              <a:gd name="connsiteY154" fmla="*/ 6286 h 10000"/>
              <a:gd name="connsiteX155" fmla="*/ 5511 w 10000"/>
              <a:gd name="connsiteY155" fmla="*/ 6484 h 10000"/>
              <a:gd name="connsiteX156" fmla="*/ 5539 w 10000"/>
              <a:gd name="connsiteY156" fmla="*/ 6801 h 10000"/>
              <a:gd name="connsiteX157" fmla="*/ 5570 w 10000"/>
              <a:gd name="connsiteY157" fmla="*/ 7373 h 10000"/>
              <a:gd name="connsiteX158" fmla="*/ 5597 w 10000"/>
              <a:gd name="connsiteY158" fmla="*/ 9447 h 10000"/>
              <a:gd name="connsiteX159" fmla="*/ 5629 w 10000"/>
              <a:gd name="connsiteY159" fmla="*/ 7621 h 10000"/>
              <a:gd name="connsiteX160" fmla="*/ 5656 w 10000"/>
              <a:gd name="connsiteY160" fmla="*/ 7012 h 10000"/>
              <a:gd name="connsiteX161" fmla="*/ 5683 w 10000"/>
              <a:gd name="connsiteY161" fmla="*/ 6708 h 10000"/>
              <a:gd name="connsiteX162" fmla="*/ 5714 w 10000"/>
              <a:gd name="connsiteY162" fmla="*/ 6534 h 10000"/>
              <a:gd name="connsiteX163" fmla="*/ 5741 w 10000"/>
              <a:gd name="connsiteY163" fmla="*/ 6429 h 10000"/>
              <a:gd name="connsiteX164" fmla="*/ 5773 w 10000"/>
              <a:gd name="connsiteY164" fmla="*/ 6385 h 10000"/>
              <a:gd name="connsiteX165" fmla="*/ 5800 w 10000"/>
              <a:gd name="connsiteY165" fmla="*/ 6385 h 10000"/>
              <a:gd name="connsiteX166" fmla="*/ 5827 w 10000"/>
              <a:gd name="connsiteY166" fmla="*/ 6429 h 10000"/>
              <a:gd name="connsiteX167" fmla="*/ 5858 w 10000"/>
              <a:gd name="connsiteY167" fmla="*/ 6516 h 10000"/>
              <a:gd name="connsiteX168" fmla="*/ 5886 w 10000"/>
              <a:gd name="connsiteY168" fmla="*/ 6646 h 10000"/>
              <a:gd name="connsiteX169" fmla="*/ 5913 w 10000"/>
              <a:gd name="connsiteY169" fmla="*/ 6845 h 10000"/>
              <a:gd name="connsiteX170" fmla="*/ 5944 w 10000"/>
              <a:gd name="connsiteY170" fmla="*/ 7149 h 10000"/>
              <a:gd name="connsiteX171" fmla="*/ 5971 w 10000"/>
              <a:gd name="connsiteY171" fmla="*/ 7658 h 10000"/>
              <a:gd name="connsiteX172" fmla="*/ 6003 w 10000"/>
              <a:gd name="connsiteY172" fmla="*/ 9093 h 10000"/>
              <a:gd name="connsiteX173" fmla="*/ 6030 w 10000"/>
              <a:gd name="connsiteY173" fmla="*/ 8106 h 10000"/>
              <a:gd name="connsiteX174" fmla="*/ 6057 w 10000"/>
              <a:gd name="connsiteY174" fmla="*/ 7385 h 10000"/>
              <a:gd name="connsiteX175" fmla="*/ 6088 w 10000"/>
              <a:gd name="connsiteY175" fmla="*/ 7019 h 10000"/>
              <a:gd name="connsiteX176" fmla="*/ 6115 w 10000"/>
              <a:gd name="connsiteY176" fmla="*/ 6789 h 10000"/>
              <a:gd name="connsiteX177" fmla="*/ 6147 w 10000"/>
              <a:gd name="connsiteY177" fmla="*/ 6634 h 10000"/>
              <a:gd name="connsiteX178" fmla="*/ 6174 w 10000"/>
              <a:gd name="connsiteY178" fmla="*/ 6534 h 10000"/>
              <a:gd name="connsiteX179" fmla="*/ 6201 w 10000"/>
              <a:gd name="connsiteY179" fmla="*/ 6472 h 10000"/>
              <a:gd name="connsiteX180" fmla="*/ 6233 w 10000"/>
              <a:gd name="connsiteY180" fmla="*/ 6441 h 10000"/>
              <a:gd name="connsiteX181" fmla="*/ 6260 w 10000"/>
              <a:gd name="connsiteY181" fmla="*/ 6435 h 10000"/>
              <a:gd name="connsiteX182" fmla="*/ 6291 w 10000"/>
              <a:gd name="connsiteY182" fmla="*/ 6460 h 10000"/>
              <a:gd name="connsiteX183" fmla="*/ 6318 w 10000"/>
              <a:gd name="connsiteY183" fmla="*/ 6516 h 10000"/>
              <a:gd name="connsiteX184" fmla="*/ 6345 w 10000"/>
              <a:gd name="connsiteY184" fmla="*/ 6609 h 10000"/>
              <a:gd name="connsiteX185" fmla="*/ 6372 w 10000"/>
              <a:gd name="connsiteY185" fmla="*/ 6733 h 10000"/>
              <a:gd name="connsiteX186" fmla="*/ 6404 w 10000"/>
              <a:gd name="connsiteY186" fmla="*/ 6919 h 10000"/>
              <a:gd name="connsiteX187" fmla="*/ 6431 w 10000"/>
              <a:gd name="connsiteY187" fmla="*/ 7186 h 10000"/>
              <a:gd name="connsiteX188" fmla="*/ 6462 w 10000"/>
              <a:gd name="connsiteY188" fmla="*/ 7596 h 10000"/>
              <a:gd name="connsiteX189" fmla="*/ 6489 w 10000"/>
              <a:gd name="connsiteY189" fmla="*/ 8466 h 10000"/>
              <a:gd name="connsiteX190" fmla="*/ 6516 w 10000"/>
              <a:gd name="connsiteY190" fmla="*/ 8801 h 10000"/>
              <a:gd name="connsiteX191" fmla="*/ 6548 w 10000"/>
              <a:gd name="connsiteY191" fmla="*/ 7714 h 10000"/>
              <a:gd name="connsiteX192" fmla="*/ 6575 w 10000"/>
              <a:gd name="connsiteY192" fmla="*/ 7261 h 10000"/>
              <a:gd name="connsiteX193" fmla="*/ 6607 w 10000"/>
              <a:gd name="connsiteY193" fmla="*/ 6981 h 10000"/>
              <a:gd name="connsiteX194" fmla="*/ 6634 w 10000"/>
              <a:gd name="connsiteY194" fmla="*/ 6795 h 10000"/>
              <a:gd name="connsiteX195" fmla="*/ 6661 w 10000"/>
              <a:gd name="connsiteY195" fmla="*/ 6658 h 10000"/>
              <a:gd name="connsiteX196" fmla="*/ 6692 w 10000"/>
              <a:gd name="connsiteY196" fmla="*/ 6559 h 10000"/>
              <a:gd name="connsiteX197" fmla="*/ 6719 w 10000"/>
              <a:gd name="connsiteY197" fmla="*/ 6497 h 10000"/>
              <a:gd name="connsiteX198" fmla="*/ 6751 w 10000"/>
              <a:gd name="connsiteY198" fmla="*/ 6460 h 10000"/>
              <a:gd name="connsiteX199" fmla="*/ 6778 w 10000"/>
              <a:gd name="connsiteY199" fmla="*/ 6453 h 10000"/>
              <a:gd name="connsiteX200" fmla="*/ 6805 w 10000"/>
              <a:gd name="connsiteY200" fmla="*/ 6460 h 10000"/>
              <a:gd name="connsiteX201" fmla="*/ 6836 w 10000"/>
              <a:gd name="connsiteY201" fmla="*/ 6503 h 10000"/>
              <a:gd name="connsiteX202" fmla="*/ 6863 w 10000"/>
              <a:gd name="connsiteY202" fmla="*/ 6565 h 10000"/>
              <a:gd name="connsiteX203" fmla="*/ 6890 w 10000"/>
              <a:gd name="connsiteY203" fmla="*/ 6658 h 10000"/>
              <a:gd name="connsiteX204" fmla="*/ 6922 w 10000"/>
              <a:gd name="connsiteY204" fmla="*/ 6789 h 10000"/>
              <a:gd name="connsiteX205" fmla="*/ 6949 w 10000"/>
              <a:gd name="connsiteY205" fmla="*/ 6975 h 10000"/>
              <a:gd name="connsiteX206" fmla="*/ 6981 w 10000"/>
              <a:gd name="connsiteY206" fmla="*/ 7236 h 10000"/>
              <a:gd name="connsiteX207" fmla="*/ 7008 w 10000"/>
              <a:gd name="connsiteY207" fmla="*/ 7634 h 10000"/>
              <a:gd name="connsiteX208" fmla="*/ 7035 w 10000"/>
              <a:gd name="connsiteY208" fmla="*/ 8460 h 10000"/>
              <a:gd name="connsiteX209" fmla="*/ 7066 w 10000"/>
              <a:gd name="connsiteY209" fmla="*/ 8969 h 10000"/>
              <a:gd name="connsiteX210" fmla="*/ 7093 w 10000"/>
              <a:gd name="connsiteY210" fmla="*/ 7801 h 10000"/>
              <a:gd name="connsiteX211" fmla="*/ 7125 w 10000"/>
              <a:gd name="connsiteY211" fmla="*/ 7329 h 10000"/>
              <a:gd name="connsiteX212" fmla="*/ 7152 w 10000"/>
              <a:gd name="connsiteY212" fmla="*/ 7037 h 10000"/>
              <a:gd name="connsiteX213" fmla="*/ 7179 w 10000"/>
              <a:gd name="connsiteY213" fmla="*/ 6839 h 10000"/>
              <a:gd name="connsiteX214" fmla="*/ 7210 w 10000"/>
              <a:gd name="connsiteY214" fmla="*/ 6696 h 10000"/>
              <a:gd name="connsiteX215" fmla="*/ 7237 w 10000"/>
              <a:gd name="connsiteY215" fmla="*/ 6590 h 10000"/>
              <a:gd name="connsiteX216" fmla="*/ 7269 w 10000"/>
              <a:gd name="connsiteY216" fmla="*/ 6516 h 10000"/>
              <a:gd name="connsiteX217" fmla="*/ 7296 w 10000"/>
              <a:gd name="connsiteY217" fmla="*/ 6472 h 10000"/>
              <a:gd name="connsiteX218" fmla="*/ 7323 w 10000"/>
              <a:gd name="connsiteY218" fmla="*/ 6447 h 10000"/>
              <a:gd name="connsiteX219" fmla="*/ 7350 w 10000"/>
              <a:gd name="connsiteY219" fmla="*/ 6447 h 10000"/>
              <a:gd name="connsiteX220" fmla="*/ 7382 w 10000"/>
              <a:gd name="connsiteY220" fmla="*/ 6466 h 10000"/>
              <a:gd name="connsiteX221" fmla="*/ 7409 w 10000"/>
              <a:gd name="connsiteY221" fmla="*/ 6509 h 10000"/>
              <a:gd name="connsiteX222" fmla="*/ 7440 w 10000"/>
              <a:gd name="connsiteY222" fmla="*/ 6578 h 10000"/>
              <a:gd name="connsiteX223" fmla="*/ 7467 w 10000"/>
              <a:gd name="connsiteY223" fmla="*/ 6677 h 10000"/>
              <a:gd name="connsiteX224" fmla="*/ 7494 w 10000"/>
              <a:gd name="connsiteY224" fmla="*/ 6814 h 10000"/>
              <a:gd name="connsiteX225" fmla="*/ 7526 w 10000"/>
              <a:gd name="connsiteY225" fmla="*/ 7006 h 10000"/>
              <a:gd name="connsiteX226" fmla="*/ 7553 w 10000"/>
              <a:gd name="connsiteY226" fmla="*/ 7273 h 10000"/>
              <a:gd name="connsiteX227" fmla="*/ 7584 w 10000"/>
              <a:gd name="connsiteY227" fmla="*/ 7696 h 10000"/>
              <a:gd name="connsiteX228" fmla="*/ 7612 w 10000"/>
              <a:gd name="connsiteY228" fmla="*/ 8584 h 10000"/>
              <a:gd name="connsiteX229" fmla="*/ 7639 w 10000"/>
              <a:gd name="connsiteY229" fmla="*/ 8814 h 10000"/>
              <a:gd name="connsiteX230" fmla="*/ 7670 w 10000"/>
              <a:gd name="connsiteY230" fmla="*/ 7770 h 10000"/>
              <a:gd name="connsiteX231" fmla="*/ 7697 w 10000"/>
              <a:gd name="connsiteY231" fmla="*/ 7317 h 10000"/>
              <a:gd name="connsiteX232" fmla="*/ 7729 w 10000"/>
              <a:gd name="connsiteY232" fmla="*/ 7031 h 10000"/>
              <a:gd name="connsiteX233" fmla="*/ 7756 w 10000"/>
              <a:gd name="connsiteY233" fmla="*/ 6839 h 10000"/>
              <a:gd name="connsiteX234" fmla="*/ 7783 w 10000"/>
              <a:gd name="connsiteY234" fmla="*/ 6696 h 10000"/>
              <a:gd name="connsiteX235" fmla="*/ 7810 w 10000"/>
              <a:gd name="connsiteY235" fmla="*/ 6590 h 10000"/>
              <a:gd name="connsiteX236" fmla="*/ 7841 w 10000"/>
              <a:gd name="connsiteY236" fmla="*/ 6522 h 10000"/>
              <a:gd name="connsiteX237" fmla="*/ 7868 w 10000"/>
              <a:gd name="connsiteY237" fmla="*/ 6472 h 10000"/>
              <a:gd name="connsiteX238" fmla="*/ 7900 w 10000"/>
              <a:gd name="connsiteY238" fmla="*/ 6447 h 10000"/>
              <a:gd name="connsiteX239" fmla="*/ 7927 w 10000"/>
              <a:gd name="connsiteY239" fmla="*/ 6447 h 10000"/>
              <a:gd name="connsiteX240" fmla="*/ 7954 w 10000"/>
              <a:gd name="connsiteY240" fmla="*/ 6466 h 10000"/>
              <a:gd name="connsiteX241" fmla="*/ 7986 w 10000"/>
              <a:gd name="connsiteY241" fmla="*/ 6509 h 10000"/>
              <a:gd name="connsiteX242" fmla="*/ 8013 w 10000"/>
              <a:gd name="connsiteY242" fmla="*/ 6578 h 10000"/>
              <a:gd name="connsiteX243" fmla="*/ 8044 w 10000"/>
              <a:gd name="connsiteY243" fmla="*/ 6683 h 10000"/>
              <a:gd name="connsiteX244" fmla="*/ 8071 w 10000"/>
              <a:gd name="connsiteY244" fmla="*/ 6820 h 10000"/>
              <a:gd name="connsiteX245" fmla="*/ 8098 w 10000"/>
              <a:gd name="connsiteY245" fmla="*/ 7006 h 10000"/>
              <a:gd name="connsiteX246" fmla="*/ 8130 w 10000"/>
              <a:gd name="connsiteY246" fmla="*/ 7280 h 10000"/>
              <a:gd name="connsiteX247" fmla="*/ 8157 w 10000"/>
              <a:gd name="connsiteY247" fmla="*/ 7714 h 10000"/>
              <a:gd name="connsiteX248" fmla="*/ 8188 w 10000"/>
              <a:gd name="connsiteY248" fmla="*/ 8671 h 10000"/>
              <a:gd name="connsiteX249" fmla="*/ 8215 w 10000"/>
              <a:gd name="connsiteY249" fmla="*/ 8696 h 10000"/>
              <a:gd name="connsiteX250" fmla="*/ 8242 w 10000"/>
              <a:gd name="connsiteY250" fmla="*/ 7720 h 10000"/>
              <a:gd name="connsiteX251" fmla="*/ 8274 w 10000"/>
              <a:gd name="connsiteY251" fmla="*/ 7286 h 10000"/>
              <a:gd name="connsiteX252" fmla="*/ 8301 w 10000"/>
              <a:gd name="connsiteY252" fmla="*/ 7006 h 10000"/>
              <a:gd name="connsiteX253" fmla="*/ 8328 w 10000"/>
              <a:gd name="connsiteY253" fmla="*/ 6820 h 10000"/>
              <a:gd name="connsiteX254" fmla="*/ 8360 w 10000"/>
              <a:gd name="connsiteY254" fmla="*/ 6683 h 10000"/>
              <a:gd name="connsiteX255" fmla="*/ 8387 w 10000"/>
              <a:gd name="connsiteY255" fmla="*/ 6584 h 10000"/>
              <a:gd name="connsiteX256" fmla="*/ 8418 w 10000"/>
              <a:gd name="connsiteY256" fmla="*/ 6516 h 10000"/>
              <a:gd name="connsiteX257" fmla="*/ 8445 w 10000"/>
              <a:gd name="connsiteY257" fmla="*/ 6472 h 10000"/>
              <a:gd name="connsiteX258" fmla="*/ 8472 w 10000"/>
              <a:gd name="connsiteY258" fmla="*/ 6453 h 10000"/>
              <a:gd name="connsiteX259" fmla="*/ 8504 w 10000"/>
              <a:gd name="connsiteY259" fmla="*/ 6460 h 10000"/>
              <a:gd name="connsiteX260" fmla="*/ 8531 w 10000"/>
              <a:gd name="connsiteY260" fmla="*/ 6491 h 10000"/>
              <a:gd name="connsiteX261" fmla="*/ 8562 w 10000"/>
              <a:gd name="connsiteY261" fmla="*/ 6553 h 10000"/>
              <a:gd name="connsiteX262" fmla="*/ 8589 w 10000"/>
              <a:gd name="connsiteY262" fmla="*/ 6640 h 10000"/>
              <a:gd name="connsiteX263" fmla="*/ 8616 w 10000"/>
              <a:gd name="connsiteY263" fmla="*/ 6770 h 10000"/>
              <a:gd name="connsiteX264" fmla="*/ 8648 w 10000"/>
              <a:gd name="connsiteY264" fmla="*/ 6944 h 10000"/>
              <a:gd name="connsiteX265" fmla="*/ 8675 w 10000"/>
              <a:gd name="connsiteY265" fmla="*/ 7205 h 10000"/>
              <a:gd name="connsiteX266" fmla="*/ 8707 w 10000"/>
              <a:gd name="connsiteY266" fmla="*/ 7615 h 10000"/>
              <a:gd name="connsiteX267" fmla="*/ 8734 w 10000"/>
              <a:gd name="connsiteY267" fmla="*/ 8460 h 10000"/>
              <a:gd name="connsiteX268" fmla="*/ 8761 w 10000"/>
              <a:gd name="connsiteY268" fmla="*/ 8839 h 10000"/>
              <a:gd name="connsiteX269" fmla="*/ 8788 w 10000"/>
              <a:gd name="connsiteY269" fmla="*/ 7733 h 10000"/>
              <a:gd name="connsiteX270" fmla="*/ 8819 w 10000"/>
              <a:gd name="connsiteY270" fmla="*/ 7267 h 10000"/>
              <a:gd name="connsiteX271" fmla="*/ 8851 w 10000"/>
              <a:gd name="connsiteY271" fmla="*/ 6981 h 10000"/>
              <a:gd name="connsiteX272" fmla="*/ 8878 w 10000"/>
              <a:gd name="connsiteY272" fmla="*/ 6783 h 10000"/>
              <a:gd name="connsiteX273" fmla="*/ 8905 w 10000"/>
              <a:gd name="connsiteY273" fmla="*/ 6646 h 10000"/>
              <a:gd name="connsiteX274" fmla="*/ 8932 w 10000"/>
              <a:gd name="connsiteY274" fmla="*/ 6547 h 10000"/>
              <a:gd name="connsiteX275" fmla="*/ 8963 w 10000"/>
              <a:gd name="connsiteY275" fmla="*/ 6484 h 10000"/>
              <a:gd name="connsiteX276" fmla="*/ 8991 w 10000"/>
              <a:gd name="connsiteY276" fmla="*/ 6453 h 10000"/>
              <a:gd name="connsiteX277" fmla="*/ 9022 w 10000"/>
              <a:gd name="connsiteY277" fmla="*/ 6447 h 10000"/>
              <a:gd name="connsiteX278" fmla="*/ 9049 w 10000"/>
              <a:gd name="connsiteY278" fmla="*/ 6472 h 10000"/>
              <a:gd name="connsiteX279" fmla="*/ 9076 w 10000"/>
              <a:gd name="connsiteY279" fmla="*/ 6528 h 10000"/>
              <a:gd name="connsiteX280" fmla="*/ 9108 w 10000"/>
              <a:gd name="connsiteY280" fmla="*/ 6621 h 10000"/>
              <a:gd name="connsiteX281" fmla="*/ 9135 w 10000"/>
              <a:gd name="connsiteY281" fmla="*/ 6758 h 10000"/>
              <a:gd name="connsiteX282" fmla="*/ 9166 w 10000"/>
              <a:gd name="connsiteY282" fmla="*/ 6957 h 10000"/>
              <a:gd name="connsiteX283" fmla="*/ 9193 w 10000"/>
              <a:gd name="connsiteY283" fmla="*/ 7267 h 10000"/>
              <a:gd name="connsiteX284" fmla="*/ 9220 w 10000"/>
              <a:gd name="connsiteY284" fmla="*/ 7814 h 10000"/>
              <a:gd name="connsiteX285" fmla="*/ 9252 w 10000"/>
              <a:gd name="connsiteY285" fmla="*/ 9863 h 10000"/>
              <a:gd name="connsiteX286" fmla="*/ 9279 w 10000"/>
              <a:gd name="connsiteY286" fmla="*/ 7988 h 10000"/>
              <a:gd name="connsiteX287" fmla="*/ 9306 w 10000"/>
              <a:gd name="connsiteY287" fmla="*/ 7335 h 10000"/>
              <a:gd name="connsiteX288" fmla="*/ 9338 w 10000"/>
              <a:gd name="connsiteY288" fmla="*/ 6988 h 10000"/>
              <a:gd name="connsiteX289" fmla="*/ 9365 w 10000"/>
              <a:gd name="connsiteY289" fmla="*/ 6758 h 10000"/>
              <a:gd name="connsiteX290" fmla="*/ 9396 w 10000"/>
              <a:gd name="connsiteY290" fmla="*/ 6602 h 10000"/>
              <a:gd name="connsiteX291" fmla="*/ 9423 w 10000"/>
              <a:gd name="connsiteY291" fmla="*/ 6503 h 10000"/>
              <a:gd name="connsiteX292" fmla="*/ 9450 w 10000"/>
              <a:gd name="connsiteY292" fmla="*/ 6447 h 10000"/>
              <a:gd name="connsiteX293" fmla="*/ 9482 w 10000"/>
              <a:gd name="connsiteY293" fmla="*/ 6435 h 10000"/>
              <a:gd name="connsiteX294" fmla="*/ 9509 w 10000"/>
              <a:gd name="connsiteY294" fmla="*/ 6460 h 10000"/>
              <a:gd name="connsiteX295" fmla="*/ 9540 w 10000"/>
              <a:gd name="connsiteY295" fmla="*/ 6534 h 10000"/>
              <a:gd name="connsiteX296" fmla="*/ 9567 w 10000"/>
              <a:gd name="connsiteY296" fmla="*/ 6665 h 10000"/>
              <a:gd name="connsiteX297" fmla="*/ 9594 w 10000"/>
              <a:gd name="connsiteY297" fmla="*/ 6882 h 10000"/>
              <a:gd name="connsiteX298" fmla="*/ 9626 w 10000"/>
              <a:gd name="connsiteY298" fmla="*/ 7242 h 10000"/>
              <a:gd name="connsiteX299" fmla="*/ 9653 w 10000"/>
              <a:gd name="connsiteY299" fmla="*/ 7981 h 10000"/>
              <a:gd name="connsiteX300" fmla="*/ 9680 w 10000"/>
              <a:gd name="connsiteY300" fmla="*/ 8820 h 10000"/>
              <a:gd name="connsiteX301" fmla="*/ 9712 w 10000"/>
              <a:gd name="connsiteY301" fmla="*/ 7484 h 10000"/>
              <a:gd name="connsiteX302" fmla="*/ 9739 w 10000"/>
              <a:gd name="connsiteY302" fmla="*/ 7012 h 10000"/>
              <a:gd name="connsiteX303" fmla="*/ 9766 w 10000"/>
              <a:gd name="connsiteY303" fmla="*/ 6758 h 10000"/>
              <a:gd name="connsiteX304" fmla="*/ 9797 w 10000"/>
              <a:gd name="connsiteY304" fmla="*/ 6615 h 10000"/>
              <a:gd name="connsiteX305" fmla="*/ 9824 w 10000"/>
              <a:gd name="connsiteY305" fmla="*/ 6559 h 10000"/>
              <a:gd name="connsiteX306" fmla="*/ 9856 w 10000"/>
              <a:gd name="connsiteY306" fmla="*/ 6590 h 10000"/>
              <a:gd name="connsiteX307" fmla="*/ 9883 w 10000"/>
              <a:gd name="connsiteY307" fmla="*/ 6708 h 10000"/>
              <a:gd name="connsiteX308" fmla="*/ 9910 w 10000"/>
              <a:gd name="connsiteY308" fmla="*/ 6950 h 10000"/>
              <a:gd name="connsiteX309" fmla="*/ 9941 w 10000"/>
              <a:gd name="connsiteY309" fmla="*/ 7404 h 10000"/>
              <a:gd name="connsiteX310" fmla="*/ 9968 w 10000"/>
              <a:gd name="connsiteY310" fmla="*/ 8516 h 10000"/>
              <a:gd name="connsiteX311" fmla="*/ 10000 w 10000"/>
              <a:gd name="connsiteY311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2465 w 10000"/>
              <a:gd name="connsiteY86" fmla="*/ 50 h 10000"/>
              <a:gd name="connsiteX87" fmla="*/ 3556 w 10000"/>
              <a:gd name="connsiteY87" fmla="*/ 68 h 10000"/>
              <a:gd name="connsiteX88" fmla="*/ 3614 w 10000"/>
              <a:gd name="connsiteY88" fmla="*/ 31 h 10000"/>
              <a:gd name="connsiteX89" fmla="*/ 3641 w 10000"/>
              <a:gd name="connsiteY89" fmla="*/ 19 h 10000"/>
              <a:gd name="connsiteX90" fmla="*/ 3673 w 10000"/>
              <a:gd name="connsiteY90" fmla="*/ 6 h 10000"/>
              <a:gd name="connsiteX91" fmla="*/ 3700 w 10000"/>
              <a:gd name="connsiteY91" fmla="*/ 6 h 10000"/>
              <a:gd name="connsiteX92" fmla="*/ 3731 w 10000"/>
              <a:gd name="connsiteY92" fmla="*/ 0 h 10000"/>
              <a:gd name="connsiteX93" fmla="*/ 3758 w 10000"/>
              <a:gd name="connsiteY93" fmla="*/ 0 h 10000"/>
              <a:gd name="connsiteX94" fmla="*/ 3785 w 10000"/>
              <a:gd name="connsiteY94" fmla="*/ 6 h 10000"/>
              <a:gd name="connsiteX95" fmla="*/ 3817 w 10000"/>
              <a:gd name="connsiteY95" fmla="*/ 12 h 10000"/>
              <a:gd name="connsiteX96" fmla="*/ 3844 w 10000"/>
              <a:gd name="connsiteY96" fmla="*/ 19 h 10000"/>
              <a:gd name="connsiteX97" fmla="*/ 3876 w 10000"/>
              <a:gd name="connsiteY97" fmla="*/ 31 h 10000"/>
              <a:gd name="connsiteX98" fmla="*/ 3903 w 10000"/>
              <a:gd name="connsiteY98" fmla="*/ 43 h 10000"/>
              <a:gd name="connsiteX99" fmla="*/ 3930 w 10000"/>
              <a:gd name="connsiteY99" fmla="*/ 62 h 10000"/>
              <a:gd name="connsiteX100" fmla="*/ 3957 w 10000"/>
              <a:gd name="connsiteY100" fmla="*/ 81 h 10000"/>
              <a:gd name="connsiteX101" fmla="*/ 3988 w 10000"/>
              <a:gd name="connsiteY101" fmla="*/ 106 h 10000"/>
              <a:gd name="connsiteX102" fmla="*/ 4015 w 10000"/>
              <a:gd name="connsiteY102" fmla="*/ 130 h 10000"/>
              <a:gd name="connsiteX103" fmla="*/ 4047 w 10000"/>
              <a:gd name="connsiteY103" fmla="*/ 155 h 10000"/>
              <a:gd name="connsiteX104" fmla="*/ 4074 w 10000"/>
              <a:gd name="connsiteY104" fmla="*/ 186 h 10000"/>
              <a:gd name="connsiteX105" fmla="*/ 4101 w 10000"/>
              <a:gd name="connsiteY105" fmla="*/ 217 h 10000"/>
              <a:gd name="connsiteX106" fmla="*/ 4132 w 10000"/>
              <a:gd name="connsiteY106" fmla="*/ 255 h 10000"/>
              <a:gd name="connsiteX107" fmla="*/ 4160 w 10000"/>
              <a:gd name="connsiteY107" fmla="*/ 292 h 10000"/>
              <a:gd name="connsiteX108" fmla="*/ 4191 w 10000"/>
              <a:gd name="connsiteY108" fmla="*/ 329 h 10000"/>
              <a:gd name="connsiteX109" fmla="*/ 4218 w 10000"/>
              <a:gd name="connsiteY109" fmla="*/ 373 h 10000"/>
              <a:gd name="connsiteX110" fmla="*/ 4245 w 10000"/>
              <a:gd name="connsiteY110" fmla="*/ 422 h 10000"/>
              <a:gd name="connsiteX111" fmla="*/ 4277 w 10000"/>
              <a:gd name="connsiteY111" fmla="*/ 466 h 10000"/>
              <a:gd name="connsiteX112" fmla="*/ 4304 w 10000"/>
              <a:gd name="connsiteY112" fmla="*/ 522 h 10000"/>
              <a:gd name="connsiteX113" fmla="*/ 4335 w 10000"/>
              <a:gd name="connsiteY113" fmla="*/ 571 h 10000"/>
              <a:gd name="connsiteX114" fmla="*/ 4362 w 10000"/>
              <a:gd name="connsiteY114" fmla="*/ 634 h 10000"/>
              <a:gd name="connsiteX115" fmla="*/ 4389 w 10000"/>
              <a:gd name="connsiteY115" fmla="*/ 689 h 10000"/>
              <a:gd name="connsiteX116" fmla="*/ 4421 w 10000"/>
              <a:gd name="connsiteY116" fmla="*/ 752 h 10000"/>
              <a:gd name="connsiteX117" fmla="*/ 4448 w 10000"/>
              <a:gd name="connsiteY117" fmla="*/ 820 h 10000"/>
              <a:gd name="connsiteX118" fmla="*/ 4475 w 10000"/>
              <a:gd name="connsiteY118" fmla="*/ 888 h 10000"/>
              <a:gd name="connsiteX119" fmla="*/ 4507 w 10000"/>
              <a:gd name="connsiteY119" fmla="*/ 957 h 10000"/>
              <a:gd name="connsiteX120" fmla="*/ 4534 w 10000"/>
              <a:gd name="connsiteY120" fmla="*/ 1037 h 10000"/>
              <a:gd name="connsiteX121" fmla="*/ 4565 w 10000"/>
              <a:gd name="connsiteY121" fmla="*/ 1118 h 10000"/>
              <a:gd name="connsiteX122" fmla="*/ 4592 w 10000"/>
              <a:gd name="connsiteY122" fmla="*/ 1199 h 10000"/>
              <a:gd name="connsiteX123" fmla="*/ 4619 w 10000"/>
              <a:gd name="connsiteY123" fmla="*/ 1286 h 10000"/>
              <a:gd name="connsiteX124" fmla="*/ 4651 w 10000"/>
              <a:gd name="connsiteY124" fmla="*/ 1373 h 10000"/>
              <a:gd name="connsiteX125" fmla="*/ 4678 w 10000"/>
              <a:gd name="connsiteY125" fmla="*/ 1472 h 10000"/>
              <a:gd name="connsiteX126" fmla="*/ 4709 w 10000"/>
              <a:gd name="connsiteY126" fmla="*/ 1565 h 10000"/>
              <a:gd name="connsiteX127" fmla="*/ 4736 w 10000"/>
              <a:gd name="connsiteY127" fmla="*/ 1671 h 10000"/>
              <a:gd name="connsiteX128" fmla="*/ 4763 w 10000"/>
              <a:gd name="connsiteY128" fmla="*/ 1776 h 10000"/>
              <a:gd name="connsiteX129" fmla="*/ 4795 w 10000"/>
              <a:gd name="connsiteY129" fmla="*/ 1894 h 10000"/>
              <a:gd name="connsiteX130" fmla="*/ 4822 w 10000"/>
              <a:gd name="connsiteY130" fmla="*/ 2012 h 10000"/>
              <a:gd name="connsiteX131" fmla="*/ 4854 w 10000"/>
              <a:gd name="connsiteY131" fmla="*/ 2137 h 10000"/>
              <a:gd name="connsiteX132" fmla="*/ 4881 w 10000"/>
              <a:gd name="connsiteY132" fmla="*/ 2267 h 10000"/>
              <a:gd name="connsiteX133" fmla="*/ 4908 w 10000"/>
              <a:gd name="connsiteY133" fmla="*/ 2404 h 10000"/>
              <a:gd name="connsiteX134" fmla="*/ 4935 w 10000"/>
              <a:gd name="connsiteY134" fmla="*/ 2553 h 10000"/>
              <a:gd name="connsiteX135" fmla="*/ 4966 w 10000"/>
              <a:gd name="connsiteY135" fmla="*/ 2708 h 10000"/>
              <a:gd name="connsiteX136" fmla="*/ 4993 w 10000"/>
              <a:gd name="connsiteY136" fmla="*/ 2870 h 10000"/>
              <a:gd name="connsiteX137" fmla="*/ 5025 w 10000"/>
              <a:gd name="connsiteY137" fmla="*/ 3043 h 10000"/>
              <a:gd name="connsiteX138" fmla="*/ 5052 w 10000"/>
              <a:gd name="connsiteY138" fmla="*/ 3230 h 10000"/>
              <a:gd name="connsiteX139" fmla="*/ 5079 w 10000"/>
              <a:gd name="connsiteY139" fmla="*/ 3429 h 10000"/>
              <a:gd name="connsiteX140" fmla="*/ 5110 w 10000"/>
              <a:gd name="connsiteY140" fmla="*/ 3646 h 10000"/>
              <a:gd name="connsiteX141" fmla="*/ 5137 w 10000"/>
              <a:gd name="connsiteY141" fmla="*/ 3882 h 10000"/>
              <a:gd name="connsiteX142" fmla="*/ 5169 w 10000"/>
              <a:gd name="connsiteY142" fmla="*/ 4143 h 10000"/>
              <a:gd name="connsiteX143" fmla="*/ 5196 w 10000"/>
              <a:gd name="connsiteY143" fmla="*/ 4441 h 10000"/>
              <a:gd name="connsiteX144" fmla="*/ 5223 w 10000"/>
              <a:gd name="connsiteY144" fmla="*/ 4789 h 10000"/>
              <a:gd name="connsiteX145" fmla="*/ 5255 w 10000"/>
              <a:gd name="connsiteY145" fmla="*/ 5205 h 10000"/>
              <a:gd name="connsiteX146" fmla="*/ 5282 w 10000"/>
              <a:gd name="connsiteY146" fmla="*/ 5758 h 10000"/>
              <a:gd name="connsiteX147" fmla="*/ 5313 w 10000"/>
              <a:gd name="connsiteY147" fmla="*/ 6671 h 10000"/>
              <a:gd name="connsiteX148" fmla="*/ 5340 w 10000"/>
              <a:gd name="connsiteY148" fmla="*/ 7776 h 10000"/>
              <a:gd name="connsiteX149" fmla="*/ 5367 w 10000"/>
              <a:gd name="connsiteY149" fmla="*/ 6565 h 10000"/>
              <a:gd name="connsiteX150" fmla="*/ 5399 w 10000"/>
              <a:gd name="connsiteY150" fmla="*/ 6255 h 10000"/>
              <a:gd name="connsiteX151" fmla="*/ 5426 w 10000"/>
              <a:gd name="connsiteY151" fmla="*/ 6155 h 10000"/>
              <a:gd name="connsiteX152" fmla="*/ 5453 w 10000"/>
              <a:gd name="connsiteY152" fmla="*/ 6180 h 10000"/>
              <a:gd name="connsiteX153" fmla="*/ 5484 w 10000"/>
              <a:gd name="connsiteY153" fmla="*/ 6286 h 10000"/>
              <a:gd name="connsiteX154" fmla="*/ 5511 w 10000"/>
              <a:gd name="connsiteY154" fmla="*/ 6484 h 10000"/>
              <a:gd name="connsiteX155" fmla="*/ 5539 w 10000"/>
              <a:gd name="connsiteY155" fmla="*/ 6801 h 10000"/>
              <a:gd name="connsiteX156" fmla="*/ 5570 w 10000"/>
              <a:gd name="connsiteY156" fmla="*/ 7373 h 10000"/>
              <a:gd name="connsiteX157" fmla="*/ 5597 w 10000"/>
              <a:gd name="connsiteY157" fmla="*/ 9447 h 10000"/>
              <a:gd name="connsiteX158" fmla="*/ 5629 w 10000"/>
              <a:gd name="connsiteY158" fmla="*/ 7621 h 10000"/>
              <a:gd name="connsiteX159" fmla="*/ 5656 w 10000"/>
              <a:gd name="connsiteY159" fmla="*/ 7012 h 10000"/>
              <a:gd name="connsiteX160" fmla="*/ 5683 w 10000"/>
              <a:gd name="connsiteY160" fmla="*/ 6708 h 10000"/>
              <a:gd name="connsiteX161" fmla="*/ 5714 w 10000"/>
              <a:gd name="connsiteY161" fmla="*/ 6534 h 10000"/>
              <a:gd name="connsiteX162" fmla="*/ 5741 w 10000"/>
              <a:gd name="connsiteY162" fmla="*/ 6429 h 10000"/>
              <a:gd name="connsiteX163" fmla="*/ 5773 w 10000"/>
              <a:gd name="connsiteY163" fmla="*/ 6385 h 10000"/>
              <a:gd name="connsiteX164" fmla="*/ 5800 w 10000"/>
              <a:gd name="connsiteY164" fmla="*/ 6385 h 10000"/>
              <a:gd name="connsiteX165" fmla="*/ 5827 w 10000"/>
              <a:gd name="connsiteY165" fmla="*/ 6429 h 10000"/>
              <a:gd name="connsiteX166" fmla="*/ 5858 w 10000"/>
              <a:gd name="connsiteY166" fmla="*/ 6516 h 10000"/>
              <a:gd name="connsiteX167" fmla="*/ 5886 w 10000"/>
              <a:gd name="connsiteY167" fmla="*/ 6646 h 10000"/>
              <a:gd name="connsiteX168" fmla="*/ 5913 w 10000"/>
              <a:gd name="connsiteY168" fmla="*/ 6845 h 10000"/>
              <a:gd name="connsiteX169" fmla="*/ 5944 w 10000"/>
              <a:gd name="connsiteY169" fmla="*/ 7149 h 10000"/>
              <a:gd name="connsiteX170" fmla="*/ 5971 w 10000"/>
              <a:gd name="connsiteY170" fmla="*/ 7658 h 10000"/>
              <a:gd name="connsiteX171" fmla="*/ 6003 w 10000"/>
              <a:gd name="connsiteY171" fmla="*/ 9093 h 10000"/>
              <a:gd name="connsiteX172" fmla="*/ 6030 w 10000"/>
              <a:gd name="connsiteY172" fmla="*/ 8106 h 10000"/>
              <a:gd name="connsiteX173" fmla="*/ 6057 w 10000"/>
              <a:gd name="connsiteY173" fmla="*/ 7385 h 10000"/>
              <a:gd name="connsiteX174" fmla="*/ 6088 w 10000"/>
              <a:gd name="connsiteY174" fmla="*/ 7019 h 10000"/>
              <a:gd name="connsiteX175" fmla="*/ 6115 w 10000"/>
              <a:gd name="connsiteY175" fmla="*/ 6789 h 10000"/>
              <a:gd name="connsiteX176" fmla="*/ 6147 w 10000"/>
              <a:gd name="connsiteY176" fmla="*/ 6634 h 10000"/>
              <a:gd name="connsiteX177" fmla="*/ 6174 w 10000"/>
              <a:gd name="connsiteY177" fmla="*/ 6534 h 10000"/>
              <a:gd name="connsiteX178" fmla="*/ 6201 w 10000"/>
              <a:gd name="connsiteY178" fmla="*/ 6472 h 10000"/>
              <a:gd name="connsiteX179" fmla="*/ 6233 w 10000"/>
              <a:gd name="connsiteY179" fmla="*/ 6441 h 10000"/>
              <a:gd name="connsiteX180" fmla="*/ 6260 w 10000"/>
              <a:gd name="connsiteY180" fmla="*/ 6435 h 10000"/>
              <a:gd name="connsiteX181" fmla="*/ 6291 w 10000"/>
              <a:gd name="connsiteY181" fmla="*/ 6460 h 10000"/>
              <a:gd name="connsiteX182" fmla="*/ 6318 w 10000"/>
              <a:gd name="connsiteY182" fmla="*/ 6516 h 10000"/>
              <a:gd name="connsiteX183" fmla="*/ 6345 w 10000"/>
              <a:gd name="connsiteY183" fmla="*/ 6609 h 10000"/>
              <a:gd name="connsiteX184" fmla="*/ 6372 w 10000"/>
              <a:gd name="connsiteY184" fmla="*/ 6733 h 10000"/>
              <a:gd name="connsiteX185" fmla="*/ 6404 w 10000"/>
              <a:gd name="connsiteY185" fmla="*/ 6919 h 10000"/>
              <a:gd name="connsiteX186" fmla="*/ 6431 w 10000"/>
              <a:gd name="connsiteY186" fmla="*/ 7186 h 10000"/>
              <a:gd name="connsiteX187" fmla="*/ 6462 w 10000"/>
              <a:gd name="connsiteY187" fmla="*/ 7596 h 10000"/>
              <a:gd name="connsiteX188" fmla="*/ 6489 w 10000"/>
              <a:gd name="connsiteY188" fmla="*/ 8466 h 10000"/>
              <a:gd name="connsiteX189" fmla="*/ 6516 w 10000"/>
              <a:gd name="connsiteY189" fmla="*/ 8801 h 10000"/>
              <a:gd name="connsiteX190" fmla="*/ 6548 w 10000"/>
              <a:gd name="connsiteY190" fmla="*/ 7714 h 10000"/>
              <a:gd name="connsiteX191" fmla="*/ 6575 w 10000"/>
              <a:gd name="connsiteY191" fmla="*/ 7261 h 10000"/>
              <a:gd name="connsiteX192" fmla="*/ 6607 w 10000"/>
              <a:gd name="connsiteY192" fmla="*/ 6981 h 10000"/>
              <a:gd name="connsiteX193" fmla="*/ 6634 w 10000"/>
              <a:gd name="connsiteY193" fmla="*/ 6795 h 10000"/>
              <a:gd name="connsiteX194" fmla="*/ 6661 w 10000"/>
              <a:gd name="connsiteY194" fmla="*/ 6658 h 10000"/>
              <a:gd name="connsiteX195" fmla="*/ 6692 w 10000"/>
              <a:gd name="connsiteY195" fmla="*/ 6559 h 10000"/>
              <a:gd name="connsiteX196" fmla="*/ 6719 w 10000"/>
              <a:gd name="connsiteY196" fmla="*/ 6497 h 10000"/>
              <a:gd name="connsiteX197" fmla="*/ 6751 w 10000"/>
              <a:gd name="connsiteY197" fmla="*/ 6460 h 10000"/>
              <a:gd name="connsiteX198" fmla="*/ 6778 w 10000"/>
              <a:gd name="connsiteY198" fmla="*/ 6453 h 10000"/>
              <a:gd name="connsiteX199" fmla="*/ 6805 w 10000"/>
              <a:gd name="connsiteY199" fmla="*/ 6460 h 10000"/>
              <a:gd name="connsiteX200" fmla="*/ 6836 w 10000"/>
              <a:gd name="connsiteY200" fmla="*/ 6503 h 10000"/>
              <a:gd name="connsiteX201" fmla="*/ 6863 w 10000"/>
              <a:gd name="connsiteY201" fmla="*/ 6565 h 10000"/>
              <a:gd name="connsiteX202" fmla="*/ 6890 w 10000"/>
              <a:gd name="connsiteY202" fmla="*/ 6658 h 10000"/>
              <a:gd name="connsiteX203" fmla="*/ 6922 w 10000"/>
              <a:gd name="connsiteY203" fmla="*/ 6789 h 10000"/>
              <a:gd name="connsiteX204" fmla="*/ 6949 w 10000"/>
              <a:gd name="connsiteY204" fmla="*/ 6975 h 10000"/>
              <a:gd name="connsiteX205" fmla="*/ 6981 w 10000"/>
              <a:gd name="connsiteY205" fmla="*/ 7236 h 10000"/>
              <a:gd name="connsiteX206" fmla="*/ 7008 w 10000"/>
              <a:gd name="connsiteY206" fmla="*/ 7634 h 10000"/>
              <a:gd name="connsiteX207" fmla="*/ 7035 w 10000"/>
              <a:gd name="connsiteY207" fmla="*/ 8460 h 10000"/>
              <a:gd name="connsiteX208" fmla="*/ 7066 w 10000"/>
              <a:gd name="connsiteY208" fmla="*/ 8969 h 10000"/>
              <a:gd name="connsiteX209" fmla="*/ 7093 w 10000"/>
              <a:gd name="connsiteY209" fmla="*/ 7801 h 10000"/>
              <a:gd name="connsiteX210" fmla="*/ 7125 w 10000"/>
              <a:gd name="connsiteY210" fmla="*/ 7329 h 10000"/>
              <a:gd name="connsiteX211" fmla="*/ 7152 w 10000"/>
              <a:gd name="connsiteY211" fmla="*/ 7037 h 10000"/>
              <a:gd name="connsiteX212" fmla="*/ 7179 w 10000"/>
              <a:gd name="connsiteY212" fmla="*/ 6839 h 10000"/>
              <a:gd name="connsiteX213" fmla="*/ 7210 w 10000"/>
              <a:gd name="connsiteY213" fmla="*/ 6696 h 10000"/>
              <a:gd name="connsiteX214" fmla="*/ 7237 w 10000"/>
              <a:gd name="connsiteY214" fmla="*/ 6590 h 10000"/>
              <a:gd name="connsiteX215" fmla="*/ 7269 w 10000"/>
              <a:gd name="connsiteY215" fmla="*/ 6516 h 10000"/>
              <a:gd name="connsiteX216" fmla="*/ 7296 w 10000"/>
              <a:gd name="connsiteY216" fmla="*/ 6472 h 10000"/>
              <a:gd name="connsiteX217" fmla="*/ 7323 w 10000"/>
              <a:gd name="connsiteY217" fmla="*/ 6447 h 10000"/>
              <a:gd name="connsiteX218" fmla="*/ 7350 w 10000"/>
              <a:gd name="connsiteY218" fmla="*/ 6447 h 10000"/>
              <a:gd name="connsiteX219" fmla="*/ 7382 w 10000"/>
              <a:gd name="connsiteY219" fmla="*/ 6466 h 10000"/>
              <a:gd name="connsiteX220" fmla="*/ 7409 w 10000"/>
              <a:gd name="connsiteY220" fmla="*/ 6509 h 10000"/>
              <a:gd name="connsiteX221" fmla="*/ 7440 w 10000"/>
              <a:gd name="connsiteY221" fmla="*/ 6578 h 10000"/>
              <a:gd name="connsiteX222" fmla="*/ 7467 w 10000"/>
              <a:gd name="connsiteY222" fmla="*/ 6677 h 10000"/>
              <a:gd name="connsiteX223" fmla="*/ 7494 w 10000"/>
              <a:gd name="connsiteY223" fmla="*/ 6814 h 10000"/>
              <a:gd name="connsiteX224" fmla="*/ 7526 w 10000"/>
              <a:gd name="connsiteY224" fmla="*/ 7006 h 10000"/>
              <a:gd name="connsiteX225" fmla="*/ 7553 w 10000"/>
              <a:gd name="connsiteY225" fmla="*/ 7273 h 10000"/>
              <a:gd name="connsiteX226" fmla="*/ 7584 w 10000"/>
              <a:gd name="connsiteY226" fmla="*/ 7696 h 10000"/>
              <a:gd name="connsiteX227" fmla="*/ 7612 w 10000"/>
              <a:gd name="connsiteY227" fmla="*/ 8584 h 10000"/>
              <a:gd name="connsiteX228" fmla="*/ 7639 w 10000"/>
              <a:gd name="connsiteY228" fmla="*/ 8814 h 10000"/>
              <a:gd name="connsiteX229" fmla="*/ 7670 w 10000"/>
              <a:gd name="connsiteY229" fmla="*/ 7770 h 10000"/>
              <a:gd name="connsiteX230" fmla="*/ 7697 w 10000"/>
              <a:gd name="connsiteY230" fmla="*/ 7317 h 10000"/>
              <a:gd name="connsiteX231" fmla="*/ 7729 w 10000"/>
              <a:gd name="connsiteY231" fmla="*/ 7031 h 10000"/>
              <a:gd name="connsiteX232" fmla="*/ 7756 w 10000"/>
              <a:gd name="connsiteY232" fmla="*/ 6839 h 10000"/>
              <a:gd name="connsiteX233" fmla="*/ 7783 w 10000"/>
              <a:gd name="connsiteY233" fmla="*/ 6696 h 10000"/>
              <a:gd name="connsiteX234" fmla="*/ 7810 w 10000"/>
              <a:gd name="connsiteY234" fmla="*/ 6590 h 10000"/>
              <a:gd name="connsiteX235" fmla="*/ 7841 w 10000"/>
              <a:gd name="connsiteY235" fmla="*/ 6522 h 10000"/>
              <a:gd name="connsiteX236" fmla="*/ 7868 w 10000"/>
              <a:gd name="connsiteY236" fmla="*/ 6472 h 10000"/>
              <a:gd name="connsiteX237" fmla="*/ 7900 w 10000"/>
              <a:gd name="connsiteY237" fmla="*/ 6447 h 10000"/>
              <a:gd name="connsiteX238" fmla="*/ 7927 w 10000"/>
              <a:gd name="connsiteY238" fmla="*/ 6447 h 10000"/>
              <a:gd name="connsiteX239" fmla="*/ 7954 w 10000"/>
              <a:gd name="connsiteY239" fmla="*/ 6466 h 10000"/>
              <a:gd name="connsiteX240" fmla="*/ 7986 w 10000"/>
              <a:gd name="connsiteY240" fmla="*/ 6509 h 10000"/>
              <a:gd name="connsiteX241" fmla="*/ 8013 w 10000"/>
              <a:gd name="connsiteY241" fmla="*/ 6578 h 10000"/>
              <a:gd name="connsiteX242" fmla="*/ 8044 w 10000"/>
              <a:gd name="connsiteY242" fmla="*/ 6683 h 10000"/>
              <a:gd name="connsiteX243" fmla="*/ 8071 w 10000"/>
              <a:gd name="connsiteY243" fmla="*/ 6820 h 10000"/>
              <a:gd name="connsiteX244" fmla="*/ 8098 w 10000"/>
              <a:gd name="connsiteY244" fmla="*/ 7006 h 10000"/>
              <a:gd name="connsiteX245" fmla="*/ 8130 w 10000"/>
              <a:gd name="connsiteY245" fmla="*/ 7280 h 10000"/>
              <a:gd name="connsiteX246" fmla="*/ 8157 w 10000"/>
              <a:gd name="connsiteY246" fmla="*/ 7714 h 10000"/>
              <a:gd name="connsiteX247" fmla="*/ 8188 w 10000"/>
              <a:gd name="connsiteY247" fmla="*/ 8671 h 10000"/>
              <a:gd name="connsiteX248" fmla="*/ 8215 w 10000"/>
              <a:gd name="connsiteY248" fmla="*/ 8696 h 10000"/>
              <a:gd name="connsiteX249" fmla="*/ 8242 w 10000"/>
              <a:gd name="connsiteY249" fmla="*/ 7720 h 10000"/>
              <a:gd name="connsiteX250" fmla="*/ 8274 w 10000"/>
              <a:gd name="connsiteY250" fmla="*/ 7286 h 10000"/>
              <a:gd name="connsiteX251" fmla="*/ 8301 w 10000"/>
              <a:gd name="connsiteY251" fmla="*/ 7006 h 10000"/>
              <a:gd name="connsiteX252" fmla="*/ 8328 w 10000"/>
              <a:gd name="connsiteY252" fmla="*/ 6820 h 10000"/>
              <a:gd name="connsiteX253" fmla="*/ 8360 w 10000"/>
              <a:gd name="connsiteY253" fmla="*/ 6683 h 10000"/>
              <a:gd name="connsiteX254" fmla="*/ 8387 w 10000"/>
              <a:gd name="connsiteY254" fmla="*/ 6584 h 10000"/>
              <a:gd name="connsiteX255" fmla="*/ 8418 w 10000"/>
              <a:gd name="connsiteY255" fmla="*/ 6516 h 10000"/>
              <a:gd name="connsiteX256" fmla="*/ 8445 w 10000"/>
              <a:gd name="connsiteY256" fmla="*/ 6472 h 10000"/>
              <a:gd name="connsiteX257" fmla="*/ 8472 w 10000"/>
              <a:gd name="connsiteY257" fmla="*/ 6453 h 10000"/>
              <a:gd name="connsiteX258" fmla="*/ 8504 w 10000"/>
              <a:gd name="connsiteY258" fmla="*/ 6460 h 10000"/>
              <a:gd name="connsiteX259" fmla="*/ 8531 w 10000"/>
              <a:gd name="connsiteY259" fmla="*/ 6491 h 10000"/>
              <a:gd name="connsiteX260" fmla="*/ 8562 w 10000"/>
              <a:gd name="connsiteY260" fmla="*/ 6553 h 10000"/>
              <a:gd name="connsiteX261" fmla="*/ 8589 w 10000"/>
              <a:gd name="connsiteY261" fmla="*/ 6640 h 10000"/>
              <a:gd name="connsiteX262" fmla="*/ 8616 w 10000"/>
              <a:gd name="connsiteY262" fmla="*/ 6770 h 10000"/>
              <a:gd name="connsiteX263" fmla="*/ 8648 w 10000"/>
              <a:gd name="connsiteY263" fmla="*/ 6944 h 10000"/>
              <a:gd name="connsiteX264" fmla="*/ 8675 w 10000"/>
              <a:gd name="connsiteY264" fmla="*/ 7205 h 10000"/>
              <a:gd name="connsiteX265" fmla="*/ 8707 w 10000"/>
              <a:gd name="connsiteY265" fmla="*/ 7615 h 10000"/>
              <a:gd name="connsiteX266" fmla="*/ 8734 w 10000"/>
              <a:gd name="connsiteY266" fmla="*/ 8460 h 10000"/>
              <a:gd name="connsiteX267" fmla="*/ 8761 w 10000"/>
              <a:gd name="connsiteY267" fmla="*/ 8839 h 10000"/>
              <a:gd name="connsiteX268" fmla="*/ 8788 w 10000"/>
              <a:gd name="connsiteY268" fmla="*/ 7733 h 10000"/>
              <a:gd name="connsiteX269" fmla="*/ 8819 w 10000"/>
              <a:gd name="connsiteY269" fmla="*/ 7267 h 10000"/>
              <a:gd name="connsiteX270" fmla="*/ 8851 w 10000"/>
              <a:gd name="connsiteY270" fmla="*/ 6981 h 10000"/>
              <a:gd name="connsiteX271" fmla="*/ 8878 w 10000"/>
              <a:gd name="connsiteY271" fmla="*/ 6783 h 10000"/>
              <a:gd name="connsiteX272" fmla="*/ 8905 w 10000"/>
              <a:gd name="connsiteY272" fmla="*/ 6646 h 10000"/>
              <a:gd name="connsiteX273" fmla="*/ 8932 w 10000"/>
              <a:gd name="connsiteY273" fmla="*/ 6547 h 10000"/>
              <a:gd name="connsiteX274" fmla="*/ 8963 w 10000"/>
              <a:gd name="connsiteY274" fmla="*/ 6484 h 10000"/>
              <a:gd name="connsiteX275" fmla="*/ 8991 w 10000"/>
              <a:gd name="connsiteY275" fmla="*/ 6453 h 10000"/>
              <a:gd name="connsiteX276" fmla="*/ 9022 w 10000"/>
              <a:gd name="connsiteY276" fmla="*/ 6447 h 10000"/>
              <a:gd name="connsiteX277" fmla="*/ 9049 w 10000"/>
              <a:gd name="connsiteY277" fmla="*/ 6472 h 10000"/>
              <a:gd name="connsiteX278" fmla="*/ 9076 w 10000"/>
              <a:gd name="connsiteY278" fmla="*/ 6528 h 10000"/>
              <a:gd name="connsiteX279" fmla="*/ 9108 w 10000"/>
              <a:gd name="connsiteY279" fmla="*/ 6621 h 10000"/>
              <a:gd name="connsiteX280" fmla="*/ 9135 w 10000"/>
              <a:gd name="connsiteY280" fmla="*/ 6758 h 10000"/>
              <a:gd name="connsiteX281" fmla="*/ 9166 w 10000"/>
              <a:gd name="connsiteY281" fmla="*/ 6957 h 10000"/>
              <a:gd name="connsiteX282" fmla="*/ 9193 w 10000"/>
              <a:gd name="connsiteY282" fmla="*/ 7267 h 10000"/>
              <a:gd name="connsiteX283" fmla="*/ 9220 w 10000"/>
              <a:gd name="connsiteY283" fmla="*/ 7814 h 10000"/>
              <a:gd name="connsiteX284" fmla="*/ 9252 w 10000"/>
              <a:gd name="connsiteY284" fmla="*/ 9863 h 10000"/>
              <a:gd name="connsiteX285" fmla="*/ 9279 w 10000"/>
              <a:gd name="connsiteY285" fmla="*/ 7988 h 10000"/>
              <a:gd name="connsiteX286" fmla="*/ 9306 w 10000"/>
              <a:gd name="connsiteY286" fmla="*/ 7335 h 10000"/>
              <a:gd name="connsiteX287" fmla="*/ 9338 w 10000"/>
              <a:gd name="connsiteY287" fmla="*/ 6988 h 10000"/>
              <a:gd name="connsiteX288" fmla="*/ 9365 w 10000"/>
              <a:gd name="connsiteY288" fmla="*/ 6758 h 10000"/>
              <a:gd name="connsiteX289" fmla="*/ 9396 w 10000"/>
              <a:gd name="connsiteY289" fmla="*/ 6602 h 10000"/>
              <a:gd name="connsiteX290" fmla="*/ 9423 w 10000"/>
              <a:gd name="connsiteY290" fmla="*/ 6503 h 10000"/>
              <a:gd name="connsiteX291" fmla="*/ 9450 w 10000"/>
              <a:gd name="connsiteY291" fmla="*/ 6447 h 10000"/>
              <a:gd name="connsiteX292" fmla="*/ 9482 w 10000"/>
              <a:gd name="connsiteY292" fmla="*/ 6435 h 10000"/>
              <a:gd name="connsiteX293" fmla="*/ 9509 w 10000"/>
              <a:gd name="connsiteY293" fmla="*/ 6460 h 10000"/>
              <a:gd name="connsiteX294" fmla="*/ 9540 w 10000"/>
              <a:gd name="connsiteY294" fmla="*/ 6534 h 10000"/>
              <a:gd name="connsiteX295" fmla="*/ 9567 w 10000"/>
              <a:gd name="connsiteY295" fmla="*/ 6665 h 10000"/>
              <a:gd name="connsiteX296" fmla="*/ 9594 w 10000"/>
              <a:gd name="connsiteY296" fmla="*/ 6882 h 10000"/>
              <a:gd name="connsiteX297" fmla="*/ 9626 w 10000"/>
              <a:gd name="connsiteY297" fmla="*/ 7242 h 10000"/>
              <a:gd name="connsiteX298" fmla="*/ 9653 w 10000"/>
              <a:gd name="connsiteY298" fmla="*/ 7981 h 10000"/>
              <a:gd name="connsiteX299" fmla="*/ 9680 w 10000"/>
              <a:gd name="connsiteY299" fmla="*/ 8820 h 10000"/>
              <a:gd name="connsiteX300" fmla="*/ 9712 w 10000"/>
              <a:gd name="connsiteY300" fmla="*/ 7484 h 10000"/>
              <a:gd name="connsiteX301" fmla="*/ 9739 w 10000"/>
              <a:gd name="connsiteY301" fmla="*/ 7012 h 10000"/>
              <a:gd name="connsiteX302" fmla="*/ 9766 w 10000"/>
              <a:gd name="connsiteY302" fmla="*/ 6758 h 10000"/>
              <a:gd name="connsiteX303" fmla="*/ 9797 w 10000"/>
              <a:gd name="connsiteY303" fmla="*/ 6615 h 10000"/>
              <a:gd name="connsiteX304" fmla="*/ 9824 w 10000"/>
              <a:gd name="connsiteY304" fmla="*/ 6559 h 10000"/>
              <a:gd name="connsiteX305" fmla="*/ 9856 w 10000"/>
              <a:gd name="connsiteY305" fmla="*/ 6590 h 10000"/>
              <a:gd name="connsiteX306" fmla="*/ 9883 w 10000"/>
              <a:gd name="connsiteY306" fmla="*/ 6708 h 10000"/>
              <a:gd name="connsiteX307" fmla="*/ 9910 w 10000"/>
              <a:gd name="connsiteY307" fmla="*/ 6950 h 10000"/>
              <a:gd name="connsiteX308" fmla="*/ 9941 w 10000"/>
              <a:gd name="connsiteY308" fmla="*/ 7404 h 10000"/>
              <a:gd name="connsiteX309" fmla="*/ 9968 w 10000"/>
              <a:gd name="connsiteY309" fmla="*/ 8516 h 10000"/>
              <a:gd name="connsiteX310" fmla="*/ 10000 w 10000"/>
              <a:gd name="connsiteY310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2438 w 10000"/>
              <a:gd name="connsiteY85" fmla="*/ 37 h 10000"/>
              <a:gd name="connsiteX86" fmla="*/ 3556 w 10000"/>
              <a:gd name="connsiteY86" fmla="*/ 68 h 10000"/>
              <a:gd name="connsiteX87" fmla="*/ 3614 w 10000"/>
              <a:gd name="connsiteY87" fmla="*/ 31 h 10000"/>
              <a:gd name="connsiteX88" fmla="*/ 3641 w 10000"/>
              <a:gd name="connsiteY88" fmla="*/ 19 h 10000"/>
              <a:gd name="connsiteX89" fmla="*/ 3673 w 10000"/>
              <a:gd name="connsiteY89" fmla="*/ 6 h 10000"/>
              <a:gd name="connsiteX90" fmla="*/ 3700 w 10000"/>
              <a:gd name="connsiteY90" fmla="*/ 6 h 10000"/>
              <a:gd name="connsiteX91" fmla="*/ 3731 w 10000"/>
              <a:gd name="connsiteY91" fmla="*/ 0 h 10000"/>
              <a:gd name="connsiteX92" fmla="*/ 3758 w 10000"/>
              <a:gd name="connsiteY92" fmla="*/ 0 h 10000"/>
              <a:gd name="connsiteX93" fmla="*/ 3785 w 10000"/>
              <a:gd name="connsiteY93" fmla="*/ 6 h 10000"/>
              <a:gd name="connsiteX94" fmla="*/ 3817 w 10000"/>
              <a:gd name="connsiteY94" fmla="*/ 12 h 10000"/>
              <a:gd name="connsiteX95" fmla="*/ 3844 w 10000"/>
              <a:gd name="connsiteY95" fmla="*/ 19 h 10000"/>
              <a:gd name="connsiteX96" fmla="*/ 3876 w 10000"/>
              <a:gd name="connsiteY96" fmla="*/ 31 h 10000"/>
              <a:gd name="connsiteX97" fmla="*/ 3903 w 10000"/>
              <a:gd name="connsiteY97" fmla="*/ 43 h 10000"/>
              <a:gd name="connsiteX98" fmla="*/ 3930 w 10000"/>
              <a:gd name="connsiteY98" fmla="*/ 62 h 10000"/>
              <a:gd name="connsiteX99" fmla="*/ 3957 w 10000"/>
              <a:gd name="connsiteY99" fmla="*/ 81 h 10000"/>
              <a:gd name="connsiteX100" fmla="*/ 3988 w 10000"/>
              <a:gd name="connsiteY100" fmla="*/ 106 h 10000"/>
              <a:gd name="connsiteX101" fmla="*/ 4015 w 10000"/>
              <a:gd name="connsiteY101" fmla="*/ 130 h 10000"/>
              <a:gd name="connsiteX102" fmla="*/ 4047 w 10000"/>
              <a:gd name="connsiteY102" fmla="*/ 155 h 10000"/>
              <a:gd name="connsiteX103" fmla="*/ 4074 w 10000"/>
              <a:gd name="connsiteY103" fmla="*/ 186 h 10000"/>
              <a:gd name="connsiteX104" fmla="*/ 4101 w 10000"/>
              <a:gd name="connsiteY104" fmla="*/ 217 h 10000"/>
              <a:gd name="connsiteX105" fmla="*/ 4132 w 10000"/>
              <a:gd name="connsiteY105" fmla="*/ 255 h 10000"/>
              <a:gd name="connsiteX106" fmla="*/ 4160 w 10000"/>
              <a:gd name="connsiteY106" fmla="*/ 292 h 10000"/>
              <a:gd name="connsiteX107" fmla="*/ 4191 w 10000"/>
              <a:gd name="connsiteY107" fmla="*/ 329 h 10000"/>
              <a:gd name="connsiteX108" fmla="*/ 4218 w 10000"/>
              <a:gd name="connsiteY108" fmla="*/ 373 h 10000"/>
              <a:gd name="connsiteX109" fmla="*/ 4245 w 10000"/>
              <a:gd name="connsiteY109" fmla="*/ 422 h 10000"/>
              <a:gd name="connsiteX110" fmla="*/ 4277 w 10000"/>
              <a:gd name="connsiteY110" fmla="*/ 466 h 10000"/>
              <a:gd name="connsiteX111" fmla="*/ 4304 w 10000"/>
              <a:gd name="connsiteY111" fmla="*/ 522 h 10000"/>
              <a:gd name="connsiteX112" fmla="*/ 4335 w 10000"/>
              <a:gd name="connsiteY112" fmla="*/ 571 h 10000"/>
              <a:gd name="connsiteX113" fmla="*/ 4362 w 10000"/>
              <a:gd name="connsiteY113" fmla="*/ 634 h 10000"/>
              <a:gd name="connsiteX114" fmla="*/ 4389 w 10000"/>
              <a:gd name="connsiteY114" fmla="*/ 689 h 10000"/>
              <a:gd name="connsiteX115" fmla="*/ 4421 w 10000"/>
              <a:gd name="connsiteY115" fmla="*/ 752 h 10000"/>
              <a:gd name="connsiteX116" fmla="*/ 4448 w 10000"/>
              <a:gd name="connsiteY116" fmla="*/ 820 h 10000"/>
              <a:gd name="connsiteX117" fmla="*/ 4475 w 10000"/>
              <a:gd name="connsiteY117" fmla="*/ 888 h 10000"/>
              <a:gd name="connsiteX118" fmla="*/ 4507 w 10000"/>
              <a:gd name="connsiteY118" fmla="*/ 957 h 10000"/>
              <a:gd name="connsiteX119" fmla="*/ 4534 w 10000"/>
              <a:gd name="connsiteY119" fmla="*/ 1037 h 10000"/>
              <a:gd name="connsiteX120" fmla="*/ 4565 w 10000"/>
              <a:gd name="connsiteY120" fmla="*/ 1118 h 10000"/>
              <a:gd name="connsiteX121" fmla="*/ 4592 w 10000"/>
              <a:gd name="connsiteY121" fmla="*/ 1199 h 10000"/>
              <a:gd name="connsiteX122" fmla="*/ 4619 w 10000"/>
              <a:gd name="connsiteY122" fmla="*/ 1286 h 10000"/>
              <a:gd name="connsiteX123" fmla="*/ 4651 w 10000"/>
              <a:gd name="connsiteY123" fmla="*/ 1373 h 10000"/>
              <a:gd name="connsiteX124" fmla="*/ 4678 w 10000"/>
              <a:gd name="connsiteY124" fmla="*/ 1472 h 10000"/>
              <a:gd name="connsiteX125" fmla="*/ 4709 w 10000"/>
              <a:gd name="connsiteY125" fmla="*/ 1565 h 10000"/>
              <a:gd name="connsiteX126" fmla="*/ 4736 w 10000"/>
              <a:gd name="connsiteY126" fmla="*/ 1671 h 10000"/>
              <a:gd name="connsiteX127" fmla="*/ 4763 w 10000"/>
              <a:gd name="connsiteY127" fmla="*/ 1776 h 10000"/>
              <a:gd name="connsiteX128" fmla="*/ 4795 w 10000"/>
              <a:gd name="connsiteY128" fmla="*/ 1894 h 10000"/>
              <a:gd name="connsiteX129" fmla="*/ 4822 w 10000"/>
              <a:gd name="connsiteY129" fmla="*/ 2012 h 10000"/>
              <a:gd name="connsiteX130" fmla="*/ 4854 w 10000"/>
              <a:gd name="connsiteY130" fmla="*/ 2137 h 10000"/>
              <a:gd name="connsiteX131" fmla="*/ 4881 w 10000"/>
              <a:gd name="connsiteY131" fmla="*/ 2267 h 10000"/>
              <a:gd name="connsiteX132" fmla="*/ 4908 w 10000"/>
              <a:gd name="connsiteY132" fmla="*/ 2404 h 10000"/>
              <a:gd name="connsiteX133" fmla="*/ 4935 w 10000"/>
              <a:gd name="connsiteY133" fmla="*/ 2553 h 10000"/>
              <a:gd name="connsiteX134" fmla="*/ 4966 w 10000"/>
              <a:gd name="connsiteY134" fmla="*/ 2708 h 10000"/>
              <a:gd name="connsiteX135" fmla="*/ 4993 w 10000"/>
              <a:gd name="connsiteY135" fmla="*/ 2870 h 10000"/>
              <a:gd name="connsiteX136" fmla="*/ 5025 w 10000"/>
              <a:gd name="connsiteY136" fmla="*/ 3043 h 10000"/>
              <a:gd name="connsiteX137" fmla="*/ 5052 w 10000"/>
              <a:gd name="connsiteY137" fmla="*/ 3230 h 10000"/>
              <a:gd name="connsiteX138" fmla="*/ 5079 w 10000"/>
              <a:gd name="connsiteY138" fmla="*/ 3429 h 10000"/>
              <a:gd name="connsiteX139" fmla="*/ 5110 w 10000"/>
              <a:gd name="connsiteY139" fmla="*/ 3646 h 10000"/>
              <a:gd name="connsiteX140" fmla="*/ 5137 w 10000"/>
              <a:gd name="connsiteY140" fmla="*/ 3882 h 10000"/>
              <a:gd name="connsiteX141" fmla="*/ 5169 w 10000"/>
              <a:gd name="connsiteY141" fmla="*/ 4143 h 10000"/>
              <a:gd name="connsiteX142" fmla="*/ 5196 w 10000"/>
              <a:gd name="connsiteY142" fmla="*/ 4441 h 10000"/>
              <a:gd name="connsiteX143" fmla="*/ 5223 w 10000"/>
              <a:gd name="connsiteY143" fmla="*/ 4789 h 10000"/>
              <a:gd name="connsiteX144" fmla="*/ 5255 w 10000"/>
              <a:gd name="connsiteY144" fmla="*/ 5205 h 10000"/>
              <a:gd name="connsiteX145" fmla="*/ 5282 w 10000"/>
              <a:gd name="connsiteY145" fmla="*/ 5758 h 10000"/>
              <a:gd name="connsiteX146" fmla="*/ 5313 w 10000"/>
              <a:gd name="connsiteY146" fmla="*/ 6671 h 10000"/>
              <a:gd name="connsiteX147" fmla="*/ 5340 w 10000"/>
              <a:gd name="connsiteY147" fmla="*/ 7776 h 10000"/>
              <a:gd name="connsiteX148" fmla="*/ 5367 w 10000"/>
              <a:gd name="connsiteY148" fmla="*/ 6565 h 10000"/>
              <a:gd name="connsiteX149" fmla="*/ 5399 w 10000"/>
              <a:gd name="connsiteY149" fmla="*/ 6255 h 10000"/>
              <a:gd name="connsiteX150" fmla="*/ 5426 w 10000"/>
              <a:gd name="connsiteY150" fmla="*/ 6155 h 10000"/>
              <a:gd name="connsiteX151" fmla="*/ 5453 w 10000"/>
              <a:gd name="connsiteY151" fmla="*/ 6180 h 10000"/>
              <a:gd name="connsiteX152" fmla="*/ 5484 w 10000"/>
              <a:gd name="connsiteY152" fmla="*/ 6286 h 10000"/>
              <a:gd name="connsiteX153" fmla="*/ 5511 w 10000"/>
              <a:gd name="connsiteY153" fmla="*/ 6484 h 10000"/>
              <a:gd name="connsiteX154" fmla="*/ 5539 w 10000"/>
              <a:gd name="connsiteY154" fmla="*/ 6801 h 10000"/>
              <a:gd name="connsiteX155" fmla="*/ 5570 w 10000"/>
              <a:gd name="connsiteY155" fmla="*/ 7373 h 10000"/>
              <a:gd name="connsiteX156" fmla="*/ 5597 w 10000"/>
              <a:gd name="connsiteY156" fmla="*/ 9447 h 10000"/>
              <a:gd name="connsiteX157" fmla="*/ 5629 w 10000"/>
              <a:gd name="connsiteY157" fmla="*/ 7621 h 10000"/>
              <a:gd name="connsiteX158" fmla="*/ 5656 w 10000"/>
              <a:gd name="connsiteY158" fmla="*/ 7012 h 10000"/>
              <a:gd name="connsiteX159" fmla="*/ 5683 w 10000"/>
              <a:gd name="connsiteY159" fmla="*/ 6708 h 10000"/>
              <a:gd name="connsiteX160" fmla="*/ 5714 w 10000"/>
              <a:gd name="connsiteY160" fmla="*/ 6534 h 10000"/>
              <a:gd name="connsiteX161" fmla="*/ 5741 w 10000"/>
              <a:gd name="connsiteY161" fmla="*/ 6429 h 10000"/>
              <a:gd name="connsiteX162" fmla="*/ 5773 w 10000"/>
              <a:gd name="connsiteY162" fmla="*/ 6385 h 10000"/>
              <a:gd name="connsiteX163" fmla="*/ 5800 w 10000"/>
              <a:gd name="connsiteY163" fmla="*/ 6385 h 10000"/>
              <a:gd name="connsiteX164" fmla="*/ 5827 w 10000"/>
              <a:gd name="connsiteY164" fmla="*/ 6429 h 10000"/>
              <a:gd name="connsiteX165" fmla="*/ 5858 w 10000"/>
              <a:gd name="connsiteY165" fmla="*/ 6516 h 10000"/>
              <a:gd name="connsiteX166" fmla="*/ 5886 w 10000"/>
              <a:gd name="connsiteY166" fmla="*/ 6646 h 10000"/>
              <a:gd name="connsiteX167" fmla="*/ 5913 w 10000"/>
              <a:gd name="connsiteY167" fmla="*/ 6845 h 10000"/>
              <a:gd name="connsiteX168" fmla="*/ 5944 w 10000"/>
              <a:gd name="connsiteY168" fmla="*/ 7149 h 10000"/>
              <a:gd name="connsiteX169" fmla="*/ 5971 w 10000"/>
              <a:gd name="connsiteY169" fmla="*/ 7658 h 10000"/>
              <a:gd name="connsiteX170" fmla="*/ 6003 w 10000"/>
              <a:gd name="connsiteY170" fmla="*/ 9093 h 10000"/>
              <a:gd name="connsiteX171" fmla="*/ 6030 w 10000"/>
              <a:gd name="connsiteY171" fmla="*/ 8106 h 10000"/>
              <a:gd name="connsiteX172" fmla="*/ 6057 w 10000"/>
              <a:gd name="connsiteY172" fmla="*/ 7385 h 10000"/>
              <a:gd name="connsiteX173" fmla="*/ 6088 w 10000"/>
              <a:gd name="connsiteY173" fmla="*/ 7019 h 10000"/>
              <a:gd name="connsiteX174" fmla="*/ 6115 w 10000"/>
              <a:gd name="connsiteY174" fmla="*/ 6789 h 10000"/>
              <a:gd name="connsiteX175" fmla="*/ 6147 w 10000"/>
              <a:gd name="connsiteY175" fmla="*/ 6634 h 10000"/>
              <a:gd name="connsiteX176" fmla="*/ 6174 w 10000"/>
              <a:gd name="connsiteY176" fmla="*/ 6534 h 10000"/>
              <a:gd name="connsiteX177" fmla="*/ 6201 w 10000"/>
              <a:gd name="connsiteY177" fmla="*/ 6472 h 10000"/>
              <a:gd name="connsiteX178" fmla="*/ 6233 w 10000"/>
              <a:gd name="connsiteY178" fmla="*/ 6441 h 10000"/>
              <a:gd name="connsiteX179" fmla="*/ 6260 w 10000"/>
              <a:gd name="connsiteY179" fmla="*/ 6435 h 10000"/>
              <a:gd name="connsiteX180" fmla="*/ 6291 w 10000"/>
              <a:gd name="connsiteY180" fmla="*/ 6460 h 10000"/>
              <a:gd name="connsiteX181" fmla="*/ 6318 w 10000"/>
              <a:gd name="connsiteY181" fmla="*/ 6516 h 10000"/>
              <a:gd name="connsiteX182" fmla="*/ 6345 w 10000"/>
              <a:gd name="connsiteY182" fmla="*/ 6609 h 10000"/>
              <a:gd name="connsiteX183" fmla="*/ 6372 w 10000"/>
              <a:gd name="connsiteY183" fmla="*/ 6733 h 10000"/>
              <a:gd name="connsiteX184" fmla="*/ 6404 w 10000"/>
              <a:gd name="connsiteY184" fmla="*/ 6919 h 10000"/>
              <a:gd name="connsiteX185" fmla="*/ 6431 w 10000"/>
              <a:gd name="connsiteY185" fmla="*/ 7186 h 10000"/>
              <a:gd name="connsiteX186" fmla="*/ 6462 w 10000"/>
              <a:gd name="connsiteY186" fmla="*/ 7596 h 10000"/>
              <a:gd name="connsiteX187" fmla="*/ 6489 w 10000"/>
              <a:gd name="connsiteY187" fmla="*/ 8466 h 10000"/>
              <a:gd name="connsiteX188" fmla="*/ 6516 w 10000"/>
              <a:gd name="connsiteY188" fmla="*/ 8801 h 10000"/>
              <a:gd name="connsiteX189" fmla="*/ 6548 w 10000"/>
              <a:gd name="connsiteY189" fmla="*/ 7714 h 10000"/>
              <a:gd name="connsiteX190" fmla="*/ 6575 w 10000"/>
              <a:gd name="connsiteY190" fmla="*/ 7261 h 10000"/>
              <a:gd name="connsiteX191" fmla="*/ 6607 w 10000"/>
              <a:gd name="connsiteY191" fmla="*/ 6981 h 10000"/>
              <a:gd name="connsiteX192" fmla="*/ 6634 w 10000"/>
              <a:gd name="connsiteY192" fmla="*/ 6795 h 10000"/>
              <a:gd name="connsiteX193" fmla="*/ 6661 w 10000"/>
              <a:gd name="connsiteY193" fmla="*/ 6658 h 10000"/>
              <a:gd name="connsiteX194" fmla="*/ 6692 w 10000"/>
              <a:gd name="connsiteY194" fmla="*/ 6559 h 10000"/>
              <a:gd name="connsiteX195" fmla="*/ 6719 w 10000"/>
              <a:gd name="connsiteY195" fmla="*/ 6497 h 10000"/>
              <a:gd name="connsiteX196" fmla="*/ 6751 w 10000"/>
              <a:gd name="connsiteY196" fmla="*/ 6460 h 10000"/>
              <a:gd name="connsiteX197" fmla="*/ 6778 w 10000"/>
              <a:gd name="connsiteY197" fmla="*/ 6453 h 10000"/>
              <a:gd name="connsiteX198" fmla="*/ 6805 w 10000"/>
              <a:gd name="connsiteY198" fmla="*/ 6460 h 10000"/>
              <a:gd name="connsiteX199" fmla="*/ 6836 w 10000"/>
              <a:gd name="connsiteY199" fmla="*/ 6503 h 10000"/>
              <a:gd name="connsiteX200" fmla="*/ 6863 w 10000"/>
              <a:gd name="connsiteY200" fmla="*/ 6565 h 10000"/>
              <a:gd name="connsiteX201" fmla="*/ 6890 w 10000"/>
              <a:gd name="connsiteY201" fmla="*/ 6658 h 10000"/>
              <a:gd name="connsiteX202" fmla="*/ 6922 w 10000"/>
              <a:gd name="connsiteY202" fmla="*/ 6789 h 10000"/>
              <a:gd name="connsiteX203" fmla="*/ 6949 w 10000"/>
              <a:gd name="connsiteY203" fmla="*/ 6975 h 10000"/>
              <a:gd name="connsiteX204" fmla="*/ 6981 w 10000"/>
              <a:gd name="connsiteY204" fmla="*/ 7236 h 10000"/>
              <a:gd name="connsiteX205" fmla="*/ 7008 w 10000"/>
              <a:gd name="connsiteY205" fmla="*/ 7634 h 10000"/>
              <a:gd name="connsiteX206" fmla="*/ 7035 w 10000"/>
              <a:gd name="connsiteY206" fmla="*/ 8460 h 10000"/>
              <a:gd name="connsiteX207" fmla="*/ 7066 w 10000"/>
              <a:gd name="connsiteY207" fmla="*/ 8969 h 10000"/>
              <a:gd name="connsiteX208" fmla="*/ 7093 w 10000"/>
              <a:gd name="connsiteY208" fmla="*/ 7801 h 10000"/>
              <a:gd name="connsiteX209" fmla="*/ 7125 w 10000"/>
              <a:gd name="connsiteY209" fmla="*/ 7329 h 10000"/>
              <a:gd name="connsiteX210" fmla="*/ 7152 w 10000"/>
              <a:gd name="connsiteY210" fmla="*/ 7037 h 10000"/>
              <a:gd name="connsiteX211" fmla="*/ 7179 w 10000"/>
              <a:gd name="connsiteY211" fmla="*/ 6839 h 10000"/>
              <a:gd name="connsiteX212" fmla="*/ 7210 w 10000"/>
              <a:gd name="connsiteY212" fmla="*/ 6696 h 10000"/>
              <a:gd name="connsiteX213" fmla="*/ 7237 w 10000"/>
              <a:gd name="connsiteY213" fmla="*/ 6590 h 10000"/>
              <a:gd name="connsiteX214" fmla="*/ 7269 w 10000"/>
              <a:gd name="connsiteY214" fmla="*/ 6516 h 10000"/>
              <a:gd name="connsiteX215" fmla="*/ 7296 w 10000"/>
              <a:gd name="connsiteY215" fmla="*/ 6472 h 10000"/>
              <a:gd name="connsiteX216" fmla="*/ 7323 w 10000"/>
              <a:gd name="connsiteY216" fmla="*/ 6447 h 10000"/>
              <a:gd name="connsiteX217" fmla="*/ 7350 w 10000"/>
              <a:gd name="connsiteY217" fmla="*/ 6447 h 10000"/>
              <a:gd name="connsiteX218" fmla="*/ 7382 w 10000"/>
              <a:gd name="connsiteY218" fmla="*/ 6466 h 10000"/>
              <a:gd name="connsiteX219" fmla="*/ 7409 w 10000"/>
              <a:gd name="connsiteY219" fmla="*/ 6509 h 10000"/>
              <a:gd name="connsiteX220" fmla="*/ 7440 w 10000"/>
              <a:gd name="connsiteY220" fmla="*/ 6578 h 10000"/>
              <a:gd name="connsiteX221" fmla="*/ 7467 w 10000"/>
              <a:gd name="connsiteY221" fmla="*/ 6677 h 10000"/>
              <a:gd name="connsiteX222" fmla="*/ 7494 w 10000"/>
              <a:gd name="connsiteY222" fmla="*/ 6814 h 10000"/>
              <a:gd name="connsiteX223" fmla="*/ 7526 w 10000"/>
              <a:gd name="connsiteY223" fmla="*/ 7006 h 10000"/>
              <a:gd name="connsiteX224" fmla="*/ 7553 w 10000"/>
              <a:gd name="connsiteY224" fmla="*/ 7273 h 10000"/>
              <a:gd name="connsiteX225" fmla="*/ 7584 w 10000"/>
              <a:gd name="connsiteY225" fmla="*/ 7696 h 10000"/>
              <a:gd name="connsiteX226" fmla="*/ 7612 w 10000"/>
              <a:gd name="connsiteY226" fmla="*/ 8584 h 10000"/>
              <a:gd name="connsiteX227" fmla="*/ 7639 w 10000"/>
              <a:gd name="connsiteY227" fmla="*/ 8814 h 10000"/>
              <a:gd name="connsiteX228" fmla="*/ 7670 w 10000"/>
              <a:gd name="connsiteY228" fmla="*/ 7770 h 10000"/>
              <a:gd name="connsiteX229" fmla="*/ 7697 w 10000"/>
              <a:gd name="connsiteY229" fmla="*/ 7317 h 10000"/>
              <a:gd name="connsiteX230" fmla="*/ 7729 w 10000"/>
              <a:gd name="connsiteY230" fmla="*/ 7031 h 10000"/>
              <a:gd name="connsiteX231" fmla="*/ 7756 w 10000"/>
              <a:gd name="connsiteY231" fmla="*/ 6839 h 10000"/>
              <a:gd name="connsiteX232" fmla="*/ 7783 w 10000"/>
              <a:gd name="connsiteY232" fmla="*/ 6696 h 10000"/>
              <a:gd name="connsiteX233" fmla="*/ 7810 w 10000"/>
              <a:gd name="connsiteY233" fmla="*/ 6590 h 10000"/>
              <a:gd name="connsiteX234" fmla="*/ 7841 w 10000"/>
              <a:gd name="connsiteY234" fmla="*/ 6522 h 10000"/>
              <a:gd name="connsiteX235" fmla="*/ 7868 w 10000"/>
              <a:gd name="connsiteY235" fmla="*/ 6472 h 10000"/>
              <a:gd name="connsiteX236" fmla="*/ 7900 w 10000"/>
              <a:gd name="connsiteY236" fmla="*/ 6447 h 10000"/>
              <a:gd name="connsiteX237" fmla="*/ 7927 w 10000"/>
              <a:gd name="connsiteY237" fmla="*/ 6447 h 10000"/>
              <a:gd name="connsiteX238" fmla="*/ 7954 w 10000"/>
              <a:gd name="connsiteY238" fmla="*/ 6466 h 10000"/>
              <a:gd name="connsiteX239" fmla="*/ 7986 w 10000"/>
              <a:gd name="connsiteY239" fmla="*/ 6509 h 10000"/>
              <a:gd name="connsiteX240" fmla="*/ 8013 w 10000"/>
              <a:gd name="connsiteY240" fmla="*/ 6578 h 10000"/>
              <a:gd name="connsiteX241" fmla="*/ 8044 w 10000"/>
              <a:gd name="connsiteY241" fmla="*/ 6683 h 10000"/>
              <a:gd name="connsiteX242" fmla="*/ 8071 w 10000"/>
              <a:gd name="connsiteY242" fmla="*/ 6820 h 10000"/>
              <a:gd name="connsiteX243" fmla="*/ 8098 w 10000"/>
              <a:gd name="connsiteY243" fmla="*/ 7006 h 10000"/>
              <a:gd name="connsiteX244" fmla="*/ 8130 w 10000"/>
              <a:gd name="connsiteY244" fmla="*/ 7280 h 10000"/>
              <a:gd name="connsiteX245" fmla="*/ 8157 w 10000"/>
              <a:gd name="connsiteY245" fmla="*/ 7714 h 10000"/>
              <a:gd name="connsiteX246" fmla="*/ 8188 w 10000"/>
              <a:gd name="connsiteY246" fmla="*/ 8671 h 10000"/>
              <a:gd name="connsiteX247" fmla="*/ 8215 w 10000"/>
              <a:gd name="connsiteY247" fmla="*/ 8696 h 10000"/>
              <a:gd name="connsiteX248" fmla="*/ 8242 w 10000"/>
              <a:gd name="connsiteY248" fmla="*/ 7720 h 10000"/>
              <a:gd name="connsiteX249" fmla="*/ 8274 w 10000"/>
              <a:gd name="connsiteY249" fmla="*/ 7286 h 10000"/>
              <a:gd name="connsiteX250" fmla="*/ 8301 w 10000"/>
              <a:gd name="connsiteY250" fmla="*/ 7006 h 10000"/>
              <a:gd name="connsiteX251" fmla="*/ 8328 w 10000"/>
              <a:gd name="connsiteY251" fmla="*/ 6820 h 10000"/>
              <a:gd name="connsiteX252" fmla="*/ 8360 w 10000"/>
              <a:gd name="connsiteY252" fmla="*/ 6683 h 10000"/>
              <a:gd name="connsiteX253" fmla="*/ 8387 w 10000"/>
              <a:gd name="connsiteY253" fmla="*/ 6584 h 10000"/>
              <a:gd name="connsiteX254" fmla="*/ 8418 w 10000"/>
              <a:gd name="connsiteY254" fmla="*/ 6516 h 10000"/>
              <a:gd name="connsiteX255" fmla="*/ 8445 w 10000"/>
              <a:gd name="connsiteY255" fmla="*/ 6472 h 10000"/>
              <a:gd name="connsiteX256" fmla="*/ 8472 w 10000"/>
              <a:gd name="connsiteY256" fmla="*/ 6453 h 10000"/>
              <a:gd name="connsiteX257" fmla="*/ 8504 w 10000"/>
              <a:gd name="connsiteY257" fmla="*/ 6460 h 10000"/>
              <a:gd name="connsiteX258" fmla="*/ 8531 w 10000"/>
              <a:gd name="connsiteY258" fmla="*/ 6491 h 10000"/>
              <a:gd name="connsiteX259" fmla="*/ 8562 w 10000"/>
              <a:gd name="connsiteY259" fmla="*/ 6553 h 10000"/>
              <a:gd name="connsiteX260" fmla="*/ 8589 w 10000"/>
              <a:gd name="connsiteY260" fmla="*/ 6640 h 10000"/>
              <a:gd name="connsiteX261" fmla="*/ 8616 w 10000"/>
              <a:gd name="connsiteY261" fmla="*/ 6770 h 10000"/>
              <a:gd name="connsiteX262" fmla="*/ 8648 w 10000"/>
              <a:gd name="connsiteY262" fmla="*/ 6944 h 10000"/>
              <a:gd name="connsiteX263" fmla="*/ 8675 w 10000"/>
              <a:gd name="connsiteY263" fmla="*/ 7205 h 10000"/>
              <a:gd name="connsiteX264" fmla="*/ 8707 w 10000"/>
              <a:gd name="connsiteY264" fmla="*/ 7615 h 10000"/>
              <a:gd name="connsiteX265" fmla="*/ 8734 w 10000"/>
              <a:gd name="connsiteY265" fmla="*/ 8460 h 10000"/>
              <a:gd name="connsiteX266" fmla="*/ 8761 w 10000"/>
              <a:gd name="connsiteY266" fmla="*/ 8839 h 10000"/>
              <a:gd name="connsiteX267" fmla="*/ 8788 w 10000"/>
              <a:gd name="connsiteY267" fmla="*/ 7733 h 10000"/>
              <a:gd name="connsiteX268" fmla="*/ 8819 w 10000"/>
              <a:gd name="connsiteY268" fmla="*/ 7267 h 10000"/>
              <a:gd name="connsiteX269" fmla="*/ 8851 w 10000"/>
              <a:gd name="connsiteY269" fmla="*/ 6981 h 10000"/>
              <a:gd name="connsiteX270" fmla="*/ 8878 w 10000"/>
              <a:gd name="connsiteY270" fmla="*/ 6783 h 10000"/>
              <a:gd name="connsiteX271" fmla="*/ 8905 w 10000"/>
              <a:gd name="connsiteY271" fmla="*/ 6646 h 10000"/>
              <a:gd name="connsiteX272" fmla="*/ 8932 w 10000"/>
              <a:gd name="connsiteY272" fmla="*/ 6547 h 10000"/>
              <a:gd name="connsiteX273" fmla="*/ 8963 w 10000"/>
              <a:gd name="connsiteY273" fmla="*/ 6484 h 10000"/>
              <a:gd name="connsiteX274" fmla="*/ 8991 w 10000"/>
              <a:gd name="connsiteY274" fmla="*/ 6453 h 10000"/>
              <a:gd name="connsiteX275" fmla="*/ 9022 w 10000"/>
              <a:gd name="connsiteY275" fmla="*/ 6447 h 10000"/>
              <a:gd name="connsiteX276" fmla="*/ 9049 w 10000"/>
              <a:gd name="connsiteY276" fmla="*/ 6472 h 10000"/>
              <a:gd name="connsiteX277" fmla="*/ 9076 w 10000"/>
              <a:gd name="connsiteY277" fmla="*/ 6528 h 10000"/>
              <a:gd name="connsiteX278" fmla="*/ 9108 w 10000"/>
              <a:gd name="connsiteY278" fmla="*/ 6621 h 10000"/>
              <a:gd name="connsiteX279" fmla="*/ 9135 w 10000"/>
              <a:gd name="connsiteY279" fmla="*/ 6758 h 10000"/>
              <a:gd name="connsiteX280" fmla="*/ 9166 w 10000"/>
              <a:gd name="connsiteY280" fmla="*/ 6957 h 10000"/>
              <a:gd name="connsiteX281" fmla="*/ 9193 w 10000"/>
              <a:gd name="connsiteY281" fmla="*/ 7267 h 10000"/>
              <a:gd name="connsiteX282" fmla="*/ 9220 w 10000"/>
              <a:gd name="connsiteY282" fmla="*/ 7814 h 10000"/>
              <a:gd name="connsiteX283" fmla="*/ 9252 w 10000"/>
              <a:gd name="connsiteY283" fmla="*/ 9863 h 10000"/>
              <a:gd name="connsiteX284" fmla="*/ 9279 w 10000"/>
              <a:gd name="connsiteY284" fmla="*/ 7988 h 10000"/>
              <a:gd name="connsiteX285" fmla="*/ 9306 w 10000"/>
              <a:gd name="connsiteY285" fmla="*/ 7335 h 10000"/>
              <a:gd name="connsiteX286" fmla="*/ 9338 w 10000"/>
              <a:gd name="connsiteY286" fmla="*/ 6988 h 10000"/>
              <a:gd name="connsiteX287" fmla="*/ 9365 w 10000"/>
              <a:gd name="connsiteY287" fmla="*/ 6758 h 10000"/>
              <a:gd name="connsiteX288" fmla="*/ 9396 w 10000"/>
              <a:gd name="connsiteY288" fmla="*/ 6602 h 10000"/>
              <a:gd name="connsiteX289" fmla="*/ 9423 w 10000"/>
              <a:gd name="connsiteY289" fmla="*/ 6503 h 10000"/>
              <a:gd name="connsiteX290" fmla="*/ 9450 w 10000"/>
              <a:gd name="connsiteY290" fmla="*/ 6447 h 10000"/>
              <a:gd name="connsiteX291" fmla="*/ 9482 w 10000"/>
              <a:gd name="connsiteY291" fmla="*/ 6435 h 10000"/>
              <a:gd name="connsiteX292" fmla="*/ 9509 w 10000"/>
              <a:gd name="connsiteY292" fmla="*/ 6460 h 10000"/>
              <a:gd name="connsiteX293" fmla="*/ 9540 w 10000"/>
              <a:gd name="connsiteY293" fmla="*/ 6534 h 10000"/>
              <a:gd name="connsiteX294" fmla="*/ 9567 w 10000"/>
              <a:gd name="connsiteY294" fmla="*/ 6665 h 10000"/>
              <a:gd name="connsiteX295" fmla="*/ 9594 w 10000"/>
              <a:gd name="connsiteY295" fmla="*/ 6882 h 10000"/>
              <a:gd name="connsiteX296" fmla="*/ 9626 w 10000"/>
              <a:gd name="connsiteY296" fmla="*/ 7242 h 10000"/>
              <a:gd name="connsiteX297" fmla="*/ 9653 w 10000"/>
              <a:gd name="connsiteY297" fmla="*/ 7981 h 10000"/>
              <a:gd name="connsiteX298" fmla="*/ 9680 w 10000"/>
              <a:gd name="connsiteY298" fmla="*/ 8820 h 10000"/>
              <a:gd name="connsiteX299" fmla="*/ 9712 w 10000"/>
              <a:gd name="connsiteY299" fmla="*/ 7484 h 10000"/>
              <a:gd name="connsiteX300" fmla="*/ 9739 w 10000"/>
              <a:gd name="connsiteY300" fmla="*/ 7012 h 10000"/>
              <a:gd name="connsiteX301" fmla="*/ 9766 w 10000"/>
              <a:gd name="connsiteY301" fmla="*/ 6758 h 10000"/>
              <a:gd name="connsiteX302" fmla="*/ 9797 w 10000"/>
              <a:gd name="connsiteY302" fmla="*/ 6615 h 10000"/>
              <a:gd name="connsiteX303" fmla="*/ 9824 w 10000"/>
              <a:gd name="connsiteY303" fmla="*/ 6559 h 10000"/>
              <a:gd name="connsiteX304" fmla="*/ 9856 w 10000"/>
              <a:gd name="connsiteY304" fmla="*/ 6590 h 10000"/>
              <a:gd name="connsiteX305" fmla="*/ 9883 w 10000"/>
              <a:gd name="connsiteY305" fmla="*/ 6708 h 10000"/>
              <a:gd name="connsiteX306" fmla="*/ 9910 w 10000"/>
              <a:gd name="connsiteY306" fmla="*/ 6950 h 10000"/>
              <a:gd name="connsiteX307" fmla="*/ 9941 w 10000"/>
              <a:gd name="connsiteY307" fmla="*/ 7404 h 10000"/>
              <a:gd name="connsiteX308" fmla="*/ 9968 w 10000"/>
              <a:gd name="connsiteY308" fmla="*/ 8516 h 10000"/>
              <a:gd name="connsiteX309" fmla="*/ 10000 w 10000"/>
              <a:gd name="connsiteY309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2406 w 10000"/>
              <a:gd name="connsiteY84" fmla="*/ 25 h 10000"/>
              <a:gd name="connsiteX85" fmla="*/ 3556 w 10000"/>
              <a:gd name="connsiteY85" fmla="*/ 68 h 10000"/>
              <a:gd name="connsiteX86" fmla="*/ 3614 w 10000"/>
              <a:gd name="connsiteY86" fmla="*/ 31 h 10000"/>
              <a:gd name="connsiteX87" fmla="*/ 3641 w 10000"/>
              <a:gd name="connsiteY87" fmla="*/ 19 h 10000"/>
              <a:gd name="connsiteX88" fmla="*/ 3673 w 10000"/>
              <a:gd name="connsiteY88" fmla="*/ 6 h 10000"/>
              <a:gd name="connsiteX89" fmla="*/ 3700 w 10000"/>
              <a:gd name="connsiteY89" fmla="*/ 6 h 10000"/>
              <a:gd name="connsiteX90" fmla="*/ 3731 w 10000"/>
              <a:gd name="connsiteY90" fmla="*/ 0 h 10000"/>
              <a:gd name="connsiteX91" fmla="*/ 3758 w 10000"/>
              <a:gd name="connsiteY91" fmla="*/ 0 h 10000"/>
              <a:gd name="connsiteX92" fmla="*/ 3785 w 10000"/>
              <a:gd name="connsiteY92" fmla="*/ 6 h 10000"/>
              <a:gd name="connsiteX93" fmla="*/ 3817 w 10000"/>
              <a:gd name="connsiteY93" fmla="*/ 12 h 10000"/>
              <a:gd name="connsiteX94" fmla="*/ 3844 w 10000"/>
              <a:gd name="connsiteY94" fmla="*/ 19 h 10000"/>
              <a:gd name="connsiteX95" fmla="*/ 3876 w 10000"/>
              <a:gd name="connsiteY95" fmla="*/ 31 h 10000"/>
              <a:gd name="connsiteX96" fmla="*/ 3903 w 10000"/>
              <a:gd name="connsiteY96" fmla="*/ 43 h 10000"/>
              <a:gd name="connsiteX97" fmla="*/ 3930 w 10000"/>
              <a:gd name="connsiteY97" fmla="*/ 62 h 10000"/>
              <a:gd name="connsiteX98" fmla="*/ 3957 w 10000"/>
              <a:gd name="connsiteY98" fmla="*/ 81 h 10000"/>
              <a:gd name="connsiteX99" fmla="*/ 3988 w 10000"/>
              <a:gd name="connsiteY99" fmla="*/ 106 h 10000"/>
              <a:gd name="connsiteX100" fmla="*/ 4015 w 10000"/>
              <a:gd name="connsiteY100" fmla="*/ 130 h 10000"/>
              <a:gd name="connsiteX101" fmla="*/ 4047 w 10000"/>
              <a:gd name="connsiteY101" fmla="*/ 155 h 10000"/>
              <a:gd name="connsiteX102" fmla="*/ 4074 w 10000"/>
              <a:gd name="connsiteY102" fmla="*/ 186 h 10000"/>
              <a:gd name="connsiteX103" fmla="*/ 4101 w 10000"/>
              <a:gd name="connsiteY103" fmla="*/ 217 h 10000"/>
              <a:gd name="connsiteX104" fmla="*/ 4132 w 10000"/>
              <a:gd name="connsiteY104" fmla="*/ 255 h 10000"/>
              <a:gd name="connsiteX105" fmla="*/ 4160 w 10000"/>
              <a:gd name="connsiteY105" fmla="*/ 292 h 10000"/>
              <a:gd name="connsiteX106" fmla="*/ 4191 w 10000"/>
              <a:gd name="connsiteY106" fmla="*/ 329 h 10000"/>
              <a:gd name="connsiteX107" fmla="*/ 4218 w 10000"/>
              <a:gd name="connsiteY107" fmla="*/ 373 h 10000"/>
              <a:gd name="connsiteX108" fmla="*/ 4245 w 10000"/>
              <a:gd name="connsiteY108" fmla="*/ 422 h 10000"/>
              <a:gd name="connsiteX109" fmla="*/ 4277 w 10000"/>
              <a:gd name="connsiteY109" fmla="*/ 466 h 10000"/>
              <a:gd name="connsiteX110" fmla="*/ 4304 w 10000"/>
              <a:gd name="connsiteY110" fmla="*/ 522 h 10000"/>
              <a:gd name="connsiteX111" fmla="*/ 4335 w 10000"/>
              <a:gd name="connsiteY111" fmla="*/ 571 h 10000"/>
              <a:gd name="connsiteX112" fmla="*/ 4362 w 10000"/>
              <a:gd name="connsiteY112" fmla="*/ 634 h 10000"/>
              <a:gd name="connsiteX113" fmla="*/ 4389 w 10000"/>
              <a:gd name="connsiteY113" fmla="*/ 689 h 10000"/>
              <a:gd name="connsiteX114" fmla="*/ 4421 w 10000"/>
              <a:gd name="connsiteY114" fmla="*/ 752 h 10000"/>
              <a:gd name="connsiteX115" fmla="*/ 4448 w 10000"/>
              <a:gd name="connsiteY115" fmla="*/ 820 h 10000"/>
              <a:gd name="connsiteX116" fmla="*/ 4475 w 10000"/>
              <a:gd name="connsiteY116" fmla="*/ 888 h 10000"/>
              <a:gd name="connsiteX117" fmla="*/ 4507 w 10000"/>
              <a:gd name="connsiteY117" fmla="*/ 957 h 10000"/>
              <a:gd name="connsiteX118" fmla="*/ 4534 w 10000"/>
              <a:gd name="connsiteY118" fmla="*/ 1037 h 10000"/>
              <a:gd name="connsiteX119" fmla="*/ 4565 w 10000"/>
              <a:gd name="connsiteY119" fmla="*/ 1118 h 10000"/>
              <a:gd name="connsiteX120" fmla="*/ 4592 w 10000"/>
              <a:gd name="connsiteY120" fmla="*/ 1199 h 10000"/>
              <a:gd name="connsiteX121" fmla="*/ 4619 w 10000"/>
              <a:gd name="connsiteY121" fmla="*/ 1286 h 10000"/>
              <a:gd name="connsiteX122" fmla="*/ 4651 w 10000"/>
              <a:gd name="connsiteY122" fmla="*/ 1373 h 10000"/>
              <a:gd name="connsiteX123" fmla="*/ 4678 w 10000"/>
              <a:gd name="connsiteY123" fmla="*/ 1472 h 10000"/>
              <a:gd name="connsiteX124" fmla="*/ 4709 w 10000"/>
              <a:gd name="connsiteY124" fmla="*/ 1565 h 10000"/>
              <a:gd name="connsiteX125" fmla="*/ 4736 w 10000"/>
              <a:gd name="connsiteY125" fmla="*/ 1671 h 10000"/>
              <a:gd name="connsiteX126" fmla="*/ 4763 w 10000"/>
              <a:gd name="connsiteY126" fmla="*/ 1776 h 10000"/>
              <a:gd name="connsiteX127" fmla="*/ 4795 w 10000"/>
              <a:gd name="connsiteY127" fmla="*/ 1894 h 10000"/>
              <a:gd name="connsiteX128" fmla="*/ 4822 w 10000"/>
              <a:gd name="connsiteY128" fmla="*/ 2012 h 10000"/>
              <a:gd name="connsiteX129" fmla="*/ 4854 w 10000"/>
              <a:gd name="connsiteY129" fmla="*/ 2137 h 10000"/>
              <a:gd name="connsiteX130" fmla="*/ 4881 w 10000"/>
              <a:gd name="connsiteY130" fmla="*/ 2267 h 10000"/>
              <a:gd name="connsiteX131" fmla="*/ 4908 w 10000"/>
              <a:gd name="connsiteY131" fmla="*/ 2404 h 10000"/>
              <a:gd name="connsiteX132" fmla="*/ 4935 w 10000"/>
              <a:gd name="connsiteY132" fmla="*/ 2553 h 10000"/>
              <a:gd name="connsiteX133" fmla="*/ 4966 w 10000"/>
              <a:gd name="connsiteY133" fmla="*/ 2708 h 10000"/>
              <a:gd name="connsiteX134" fmla="*/ 4993 w 10000"/>
              <a:gd name="connsiteY134" fmla="*/ 2870 h 10000"/>
              <a:gd name="connsiteX135" fmla="*/ 5025 w 10000"/>
              <a:gd name="connsiteY135" fmla="*/ 3043 h 10000"/>
              <a:gd name="connsiteX136" fmla="*/ 5052 w 10000"/>
              <a:gd name="connsiteY136" fmla="*/ 3230 h 10000"/>
              <a:gd name="connsiteX137" fmla="*/ 5079 w 10000"/>
              <a:gd name="connsiteY137" fmla="*/ 3429 h 10000"/>
              <a:gd name="connsiteX138" fmla="*/ 5110 w 10000"/>
              <a:gd name="connsiteY138" fmla="*/ 3646 h 10000"/>
              <a:gd name="connsiteX139" fmla="*/ 5137 w 10000"/>
              <a:gd name="connsiteY139" fmla="*/ 3882 h 10000"/>
              <a:gd name="connsiteX140" fmla="*/ 5169 w 10000"/>
              <a:gd name="connsiteY140" fmla="*/ 4143 h 10000"/>
              <a:gd name="connsiteX141" fmla="*/ 5196 w 10000"/>
              <a:gd name="connsiteY141" fmla="*/ 4441 h 10000"/>
              <a:gd name="connsiteX142" fmla="*/ 5223 w 10000"/>
              <a:gd name="connsiteY142" fmla="*/ 4789 h 10000"/>
              <a:gd name="connsiteX143" fmla="*/ 5255 w 10000"/>
              <a:gd name="connsiteY143" fmla="*/ 5205 h 10000"/>
              <a:gd name="connsiteX144" fmla="*/ 5282 w 10000"/>
              <a:gd name="connsiteY144" fmla="*/ 5758 h 10000"/>
              <a:gd name="connsiteX145" fmla="*/ 5313 w 10000"/>
              <a:gd name="connsiteY145" fmla="*/ 6671 h 10000"/>
              <a:gd name="connsiteX146" fmla="*/ 5340 w 10000"/>
              <a:gd name="connsiteY146" fmla="*/ 7776 h 10000"/>
              <a:gd name="connsiteX147" fmla="*/ 5367 w 10000"/>
              <a:gd name="connsiteY147" fmla="*/ 6565 h 10000"/>
              <a:gd name="connsiteX148" fmla="*/ 5399 w 10000"/>
              <a:gd name="connsiteY148" fmla="*/ 6255 h 10000"/>
              <a:gd name="connsiteX149" fmla="*/ 5426 w 10000"/>
              <a:gd name="connsiteY149" fmla="*/ 6155 h 10000"/>
              <a:gd name="connsiteX150" fmla="*/ 5453 w 10000"/>
              <a:gd name="connsiteY150" fmla="*/ 6180 h 10000"/>
              <a:gd name="connsiteX151" fmla="*/ 5484 w 10000"/>
              <a:gd name="connsiteY151" fmla="*/ 6286 h 10000"/>
              <a:gd name="connsiteX152" fmla="*/ 5511 w 10000"/>
              <a:gd name="connsiteY152" fmla="*/ 6484 h 10000"/>
              <a:gd name="connsiteX153" fmla="*/ 5539 w 10000"/>
              <a:gd name="connsiteY153" fmla="*/ 6801 h 10000"/>
              <a:gd name="connsiteX154" fmla="*/ 5570 w 10000"/>
              <a:gd name="connsiteY154" fmla="*/ 7373 h 10000"/>
              <a:gd name="connsiteX155" fmla="*/ 5597 w 10000"/>
              <a:gd name="connsiteY155" fmla="*/ 9447 h 10000"/>
              <a:gd name="connsiteX156" fmla="*/ 5629 w 10000"/>
              <a:gd name="connsiteY156" fmla="*/ 7621 h 10000"/>
              <a:gd name="connsiteX157" fmla="*/ 5656 w 10000"/>
              <a:gd name="connsiteY157" fmla="*/ 7012 h 10000"/>
              <a:gd name="connsiteX158" fmla="*/ 5683 w 10000"/>
              <a:gd name="connsiteY158" fmla="*/ 6708 h 10000"/>
              <a:gd name="connsiteX159" fmla="*/ 5714 w 10000"/>
              <a:gd name="connsiteY159" fmla="*/ 6534 h 10000"/>
              <a:gd name="connsiteX160" fmla="*/ 5741 w 10000"/>
              <a:gd name="connsiteY160" fmla="*/ 6429 h 10000"/>
              <a:gd name="connsiteX161" fmla="*/ 5773 w 10000"/>
              <a:gd name="connsiteY161" fmla="*/ 6385 h 10000"/>
              <a:gd name="connsiteX162" fmla="*/ 5800 w 10000"/>
              <a:gd name="connsiteY162" fmla="*/ 6385 h 10000"/>
              <a:gd name="connsiteX163" fmla="*/ 5827 w 10000"/>
              <a:gd name="connsiteY163" fmla="*/ 6429 h 10000"/>
              <a:gd name="connsiteX164" fmla="*/ 5858 w 10000"/>
              <a:gd name="connsiteY164" fmla="*/ 6516 h 10000"/>
              <a:gd name="connsiteX165" fmla="*/ 5886 w 10000"/>
              <a:gd name="connsiteY165" fmla="*/ 6646 h 10000"/>
              <a:gd name="connsiteX166" fmla="*/ 5913 w 10000"/>
              <a:gd name="connsiteY166" fmla="*/ 6845 h 10000"/>
              <a:gd name="connsiteX167" fmla="*/ 5944 w 10000"/>
              <a:gd name="connsiteY167" fmla="*/ 7149 h 10000"/>
              <a:gd name="connsiteX168" fmla="*/ 5971 w 10000"/>
              <a:gd name="connsiteY168" fmla="*/ 7658 h 10000"/>
              <a:gd name="connsiteX169" fmla="*/ 6003 w 10000"/>
              <a:gd name="connsiteY169" fmla="*/ 9093 h 10000"/>
              <a:gd name="connsiteX170" fmla="*/ 6030 w 10000"/>
              <a:gd name="connsiteY170" fmla="*/ 8106 h 10000"/>
              <a:gd name="connsiteX171" fmla="*/ 6057 w 10000"/>
              <a:gd name="connsiteY171" fmla="*/ 7385 h 10000"/>
              <a:gd name="connsiteX172" fmla="*/ 6088 w 10000"/>
              <a:gd name="connsiteY172" fmla="*/ 7019 h 10000"/>
              <a:gd name="connsiteX173" fmla="*/ 6115 w 10000"/>
              <a:gd name="connsiteY173" fmla="*/ 6789 h 10000"/>
              <a:gd name="connsiteX174" fmla="*/ 6147 w 10000"/>
              <a:gd name="connsiteY174" fmla="*/ 6634 h 10000"/>
              <a:gd name="connsiteX175" fmla="*/ 6174 w 10000"/>
              <a:gd name="connsiteY175" fmla="*/ 6534 h 10000"/>
              <a:gd name="connsiteX176" fmla="*/ 6201 w 10000"/>
              <a:gd name="connsiteY176" fmla="*/ 6472 h 10000"/>
              <a:gd name="connsiteX177" fmla="*/ 6233 w 10000"/>
              <a:gd name="connsiteY177" fmla="*/ 6441 h 10000"/>
              <a:gd name="connsiteX178" fmla="*/ 6260 w 10000"/>
              <a:gd name="connsiteY178" fmla="*/ 6435 h 10000"/>
              <a:gd name="connsiteX179" fmla="*/ 6291 w 10000"/>
              <a:gd name="connsiteY179" fmla="*/ 6460 h 10000"/>
              <a:gd name="connsiteX180" fmla="*/ 6318 w 10000"/>
              <a:gd name="connsiteY180" fmla="*/ 6516 h 10000"/>
              <a:gd name="connsiteX181" fmla="*/ 6345 w 10000"/>
              <a:gd name="connsiteY181" fmla="*/ 6609 h 10000"/>
              <a:gd name="connsiteX182" fmla="*/ 6372 w 10000"/>
              <a:gd name="connsiteY182" fmla="*/ 6733 h 10000"/>
              <a:gd name="connsiteX183" fmla="*/ 6404 w 10000"/>
              <a:gd name="connsiteY183" fmla="*/ 6919 h 10000"/>
              <a:gd name="connsiteX184" fmla="*/ 6431 w 10000"/>
              <a:gd name="connsiteY184" fmla="*/ 7186 h 10000"/>
              <a:gd name="connsiteX185" fmla="*/ 6462 w 10000"/>
              <a:gd name="connsiteY185" fmla="*/ 7596 h 10000"/>
              <a:gd name="connsiteX186" fmla="*/ 6489 w 10000"/>
              <a:gd name="connsiteY186" fmla="*/ 8466 h 10000"/>
              <a:gd name="connsiteX187" fmla="*/ 6516 w 10000"/>
              <a:gd name="connsiteY187" fmla="*/ 8801 h 10000"/>
              <a:gd name="connsiteX188" fmla="*/ 6548 w 10000"/>
              <a:gd name="connsiteY188" fmla="*/ 7714 h 10000"/>
              <a:gd name="connsiteX189" fmla="*/ 6575 w 10000"/>
              <a:gd name="connsiteY189" fmla="*/ 7261 h 10000"/>
              <a:gd name="connsiteX190" fmla="*/ 6607 w 10000"/>
              <a:gd name="connsiteY190" fmla="*/ 6981 h 10000"/>
              <a:gd name="connsiteX191" fmla="*/ 6634 w 10000"/>
              <a:gd name="connsiteY191" fmla="*/ 6795 h 10000"/>
              <a:gd name="connsiteX192" fmla="*/ 6661 w 10000"/>
              <a:gd name="connsiteY192" fmla="*/ 6658 h 10000"/>
              <a:gd name="connsiteX193" fmla="*/ 6692 w 10000"/>
              <a:gd name="connsiteY193" fmla="*/ 6559 h 10000"/>
              <a:gd name="connsiteX194" fmla="*/ 6719 w 10000"/>
              <a:gd name="connsiteY194" fmla="*/ 6497 h 10000"/>
              <a:gd name="connsiteX195" fmla="*/ 6751 w 10000"/>
              <a:gd name="connsiteY195" fmla="*/ 6460 h 10000"/>
              <a:gd name="connsiteX196" fmla="*/ 6778 w 10000"/>
              <a:gd name="connsiteY196" fmla="*/ 6453 h 10000"/>
              <a:gd name="connsiteX197" fmla="*/ 6805 w 10000"/>
              <a:gd name="connsiteY197" fmla="*/ 6460 h 10000"/>
              <a:gd name="connsiteX198" fmla="*/ 6836 w 10000"/>
              <a:gd name="connsiteY198" fmla="*/ 6503 h 10000"/>
              <a:gd name="connsiteX199" fmla="*/ 6863 w 10000"/>
              <a:gd name="connsiteY199" fmla="*/ 6565 h 10000"/>
              <a:gd name="connsiteX200" fmla="*/ 6890 w 10000"/>
              <a:gd name="connsiteY200" fmla="*/ 6658 h 10000"/>
              <a:gd name="connsiteX201" fmla="*/ 6922 w 10000"/>
              <a:gd name="connsiteY201" fmla="*/ 6789 h 10000"/>
              <a:gd name="connsiteX202" fmla="*/ 6949 w 10000"/>
              <a:gd name="connsiteY202" fmla="*/ 6975 h 10000"/>
              <a:gd name="connsiteX203" fmla="*/ 6981 w 10000"/>
              <a:gd name="connsiteY203" fmla="*/ 7236 h 10000"/>
              <a:gd name="connsiteX204" fmla="*/ 7008 w 10000"/>
              <a:gd name="connsiteY204" fmla="*/ 7634 h 10000"/>
              <a:gd name="connsiteX205" fmla="*/ 7035 w 10000"/>
              <a:gd name="connsiteY205" fmla="*/ 8460 h 10000"/>
              <a:gd name="connsiteX206" fmla="*/ 7066 w 10000"/>
              <a:gd name="connsiteY206" fmla="*/ 8969 h 10000"/>
              <a:gd name="connsiteX207" fmla="*/ 7093 w 10000"/>
              <a:gd name="connsiteY207" fmla="*/ 7801 h 10000"/>
              <a:gd name="connsiteX208" fmla="*/ 7125 w 10000"/>
              <a:gd name="connsiteY208" fmla="*/ 7329 h 10000"/>
              <a:gd name="connsiteX209" fmla="*/ 7152 w 10000"/>
              <a:gd name="connsiteY209" fmla="*/ 7037 h 10000"/>
              <a:gd name="connsiteX210" fmla="*/ 7179 w 10000"/>
              <a:gd name="connsiteY210" fmla="*/ 6839 h 10000"/>
              <a:gd name="connsiteX211" fmla="*/ 7210 w 10000"/>
              <a:gd name="connsiteY211" fmla="*/ 6696 h 10000"/>
              <a:gd name="connsiteX212" fmla="*/ 7237 w 10000"/>
              <a:gd name="connsiteY212" fmla="*/ 6590 h 10000"/>
              <a:gd name="connsiteX213" fmla="*/ 7269 w 10000"/>
              <a:gd name="connsiteY213" fmla="*/ 6516 h 10000"/>
              <a:gd name="connsiteX214" fmla="*/ 7296 w 10000"/>
              <a:gd name="connsiteY214" fmla="*/ 6472 h 10000"/>
              <a:gd name="connsiteX215" fmla="*/ 7323 w 10000"/>
              <a:gd name="connsiteY215" fmla="*/ 6447 h 10000"/>
              <a:gd name="connsiteX216" fmla="*/ 7350 w 10000"/>
              <a:gd name="connsiteY216" fmla="*/ 6447 h 10000"/>
              <a:gd name="connsiteX217" fmla="*/ 7382 w 10000"/>
              <a:gd name="connsiteY217" fmla="*/ 6466 h 10000"/>
              <a:gd name="connsiteX218" fmla="*/ 7409 w 10000"/>
              <a:gd name="connsiteY218" fmla="*/ 6509 h 10000"/>
              <a:gd name="connsiteX219" fmla="*/ 7440 w 10000"/>
              <a:gd name="connsiteY219" fmla="*/ 6578 h 10000"/>
              <a:gd name="connsiteX220" fmla="*/ 7467 w 10000"/>
              <a:gd name="connsiteY220" fmla="*/ 6677 h 10000"/>
              <a:gd name="connsiteX221" fmla="*/ 7494 w 10000"/>
              <a:gd name="connsiteY221" fmla="*/ 6814 h 10000"/>
              <a:gd name="connsiteX222" fmla="*/ 7526 w 10000"/>
              <a:gd name="connsiteY222" fmla="*/ 7006 h 10000"/>
              <a:gd name="connsiteX223" fmla="*/ 7553 w 10000"/>
              <a:gd name="connsiteY223" fmla="*/ 7273 h 10000"/>
              <a:gd name="connsiteX224" fmla="*/ 7584 w 10000"/>
              <a:gd name="connsiteY224" fmla="*/ 7696 h 10000"/>
              <a:gd name="connsiteX225" fmla="*/ 7612 w 10000"/>
              <a:gd name="connsiteY225" fmla="*/ 8584 h 10000"/>
              <a:gd name="connsiteX226" fmla="*/ 7639 w 10000"/>
              <a:gd name="connsiteY226" fmla="*/ 8814 h 10000"/>
              <a:gd name="connsiteX227" fmla="*/ 7670 w 10000"/>
              <a:gd name="connsiteY227" fmla="*/ 7770 h 10000"/>
              <a:gd name="connsiteX228" fmla="*/ 7697 w 10000"/>
              <a:gd name="connsiteY228" fmla="*/ 7317 h 10000"/>
              <a:gd name="connsiteX229" fmla="*/ 7729 w 10000"/>
              <a:gd name="connsiteY229" fmla="*/ 7031 h 10000"/>
              <a:gd name="connsiteX230" fmla="*/ 7756 w 10000"/>
              <a:gd name="connsiteY230" fmla="*/ 6839 h 10000"/>
              <a:gd name="connsiteX231" fmla="*/ 7783 w 10000"/>
              <a:gd name="connsiteY231" fmla="*/ 6696 h 10000"/>
              <a:gd name="connsiteX232" fmla="*/ 7810 w 10000"/>
              <a:gd name="connsiteY232" fmla="*/ 6590 h 10000"/>
              <a:gd name="connsiteX233" fmla="*/ 7841 w 10000"/>
              <a:gd name="connsiteY233" fmla="*/ 6522 h 10000"/>
              <a:gd name="connsiteX234" fmla="*/ 7868 w 10000"/>
              <a:gd name="connsiteY234" fmla="*/ 6472 h 10000"/>
              <a:gd name="connsiteX235" fmla="*/ 7900 w 10000"/>
              <a:gd name="connsiteY235" fmla="*/ 6447 h 10000"/>
              <a:gd name="connsiteX236" fmla="*/ 7927 w 10000"/>
              <a:gd name="connsiteY236" fmla="*/ 6447 h 10000"/>
              <a:gd name="connsiteX237" fmla="*/ 7954 w 10000"/>
              <a:gd name="connsiteY237" fmla="*/ 6466 h 10000"/>
              <a:gd name="connsiteX238" fmla="*/ 7986 w 10000"/>
              <a:gd name="connsiteY238" fmla="*/ 6509 h 10000"/>
              <a:gd name="connsiteX239" fmla="*/ 8013 w 10000"/>
              <a:gd name="connsiteY239" fmla="*/ 6578 h 10000"/>
              <a:gd name="connsiteX240" fmla="*/ 8044 w 10000"/>
              <a:gd name="connsiteY240" fmla="*/ 6683 h 10000"/>
              <a:gd name="connsiteX241" fmla="*/ 8071 w 10000"/>
              <a:gd name="connsiteY241" fmla="*/ 6820 h 10000"/>
              <a:gd name="connsiteX242" fmla="*/ 8098 w 10000"/>
              <a:gd name="connsiteY242" fmla="*/ 7006 h 10000"/>
              <a:gd name="connsiteX243" fmla="*/ 8130 w 10000"/>
              <a:gd name="connsiteY243" fmla="*/ 7280 h 10000"/>
              <a:gd name="connsiteX244" fmla="*/ 8157 w 10000"/>
              <a:gd name="connsiteY244" fmla="*/ 7714 h 10000"/>
              <a:gd name="connsiteX245" fmla="*/ 8188 w 10000"/>
              <a:gd name="connsiteY245" fmla="*/ 8671 h 10000"/>
              <a:gd name="connsiteX246" fmla="*/ 8215 w 10000"/>
              <a:gd name="connsiteY246" fmla="*/ 8696 h 10000"/>
              <a:gd name="connsiteX247" fmla="*/ 8242 w 10000"/>
              <a:gd name="connsiteY247" fmla="*/ 7720 h 10000"/>
              <a:gd name="connsiteX248" fmla="*/ 8274 w 10000"/>
              <a:gd name="connsiteY248" fmla="*/ 7286 h 10000"/>
              <a:gd name="connsiteX249" fmla="*/ 8301 w 10000"/>
              <a:gd name="connsiteY249" fmla="*/ 7006 h 10000"/>
              <a:gd name="connsiteX250" fmla="*/ 8328 w 10000"/>
              <a:gd name="connsiteY250" fmla="*/ 6820 h 10000"/>
              <a:gd name="connsiteX251" fmla="*/ 8360 w 10000"/>
              <a:gd name="connsiteY251" fmla="*/ 6683 h 10000"/>
              <a:gd name="connsiteX252" fmla="*/ 8387 w 10000"/>
              <a:gd name="connsiteY252" fmla="*/ 6584 h 10000"/>
              <a:gd name="connsiteX253" fmla="*/ 8418 w 10000"/>
              <a:gd name="connsiteY253" fmla="*/ 6516 h 10000"/>
              <a:gd name="connsiteX254" fmla="*/ 8445 w 10000"/>
              <a:gd name="connsiteY254" fmla="*/ 6472 h 10000"/>
              <a:gd name="connsiteX255" fmla="*/ 8472 w 10000"/>
              <a:gd name="connsiteY255" fmla="*/ 6453 h 10000"/>
              <a:gd name="connsiteX256" fmla="*/ 8504 w 10000"/>
              <a:gd name="connsiteY256" fmla="*/ 6460 h 10000"/>
              <a:gd name="connsiteX257" fmla="*/ 8531 w 10000"/>
              <a:gd name="connsiteY257" fmla="*/ 6491 h 10000"/>
              <a:gd name="connsiteX258" fmla="*/ 8562 w 10000"/>
              <a:gd name="connsiteY258" fmla="*/ 6553 h 10000"/>
              <a:gd name="connsiteX259" fmla="*/ 8589 w 10000"/>
              <a:gd name="connsiteY259" fmla="*/ 6640 h 10000"/>
              <a:gd name="connsiteX260" fmla="*/ 8616 w 10000"/>
              <a:gd name="connsiteY260" fmla="*/ 6770 h 10000"/>
              <a:gd name="connsiteX261" fmla="*/ 8648 w 10000"/>
              <a:gd name="connsiteY261" fmla="*/ 6944 h 10000"/>
              <a:gd name="connsiteX262" fmla="*/ 8675 w 10000"/>
              <a:gd name="connsiteY262" fmla="*/ 7205 h 10000"/>
              <a:gd name="connsiteX263" fmla="*/ 8707 w 10000"/>
              <a:gd name="connsiteY263" fmla="*/ 7615 h 10000"/>
              <a:gd name="connsiteX264" fmla="*/ 8734 w 10000"/>
              <a:gd name="connsiteY264" fmla="*/ 8460 h 10000"/>
              <a:gd name="connsiteX265" fmla="*/ 8761 w 10000"/>
              <a:gd name="connsiteY265" fmla="*/ 8839 h 10000"/>
              <a:gd name="connsiteX266" fmla="*/ 8788 w 10000"/>
              <a:gd name="connsiteY266" fmla="*/ 7733 h 10000"/>
              <a:gd name="connsiteX267" fmla="*/ 8819 w 10000"/>
              <a:gd name="connsiteY267" fmla="*/ 7267 h 10000"/>
              <a:gd name="connsiteX268" fmla="*/ 8851 w 10000"/>
              <a:gd name="connsiteY268" fmla="*/ 6981 h 10000"/>
              <a:gd name="connsiteX269" fmla="*/ 8878 w 10000"/>
              <a:gd name="connsiteY269" fmla="*/ 6783 h 10000"/>
              <a:gd name="connsiteX270" fmla="*/ 8905 w 10000"/>
              <a:gd name="connsiteY270" fmla="*/ 6646 h 10000"/>
              <a:gd name="connsiteX271" fmla="*/ 8932 w 10000"/>
              <a:gd name="connsiteY271" fmla="*/ 6547 h 10000"/>
              <a:gd name="connsiteX272" fmla="*/ 8963 w 10000"/>
              <a:gd name="connsiteY272" fmla="*/ 6484 h 10000"/>
              <a:gd name="connsiteX273" fmla="*/ 8991 w 10000"/>
              <a:gd name="connsiteY273" fmla="*/ 6453 h 10000"/>
              <a:gd name="connsiteX274" fmla="*/ 9022 w 10000"/>
              <a:gd name="connsiteY274" fmla="*/ 6447 h 10000"/>
              <a:gd name="connsiteX275" fmla="*/ 9049 w 10000"/>
              <a:gd name="connsiteY275" fmla="*/ 6472 h 10000"/>
              <a:gd name="connsiteX276" fmla="*/ 9076 w 10000"/>
              <a:gd name="connsiteY276" fmla="*/ 6528 h 10000"/>
              <a:gd name="connsiteX277" fmla="*/ 9108 w 10000"/>
              <a:gd name="connsiteY277" fmla="*/ 6621 h 10000"/>
              <a:gd name="connsiteX278" fmla="*/ 9135 w 10000"/>
              <a:gd name="connsiteY278" fmla="*/ 6758 h 10000"/>
              <a:gd name="connsiteX279" fmla="*/ 9166 w 10000"/>
              <a:gd name="connsiteY279" fmla="*/ 6957 h 10000"/>
              <a:gd name="connsiteX280" fmla="*/ 9193 w 10000"/>
              <a:gd name="connsiteY280" fmla="*/ 7267 h 10000"/>
              <a:gd name="connsiteX281" fmla="*/ 9220 w 10000"/>
              <a:gd name="connsiteY281" fmla="*/ 7814 h 10000"/>
              <a:gd name="connsiteX282" fmla="*/ 9252 w 10000"/>
              <a:gd name="connsiteY282" fmla="*/ 9863 h 10000"/>
              <a:gd name="connsiteX283" fmla="*/ 9279 w 10000"/>
              <a:gd name="connsiteY283" fmla="*/ 7988 h 10000"/>
              <a:gd name="connsiteX284" fmla="*/ 9306 w 10000"/>
              <a:gd name="connsiteY284" fmla="*/ 7335 h 10000"/>
              <a:gd name="connsiteX285" fmla="*/ 9338 w 10000"/>
              <a:gd name="connsiteY285" fmla="*/ 6988 h 10000"/>
              <a:gd name="connsiteX286" fmla="*/ 9365 w 10000"/>
              <a:gd name="connsiteY286" fmla="*/ 6758 h 10000"/>
              <a:gd name="connsiteX287" fmla="*/ 9396 w 10000"/>
              <a:gd name="connsiteY287" fmla="*/ 6602 h 10000"/>
              <a:gd name="connsiteX288" fmla="*/ 9423 w 10000"/>
              <a:gd name="connsiteY288" fmla="*/ 6503 h 10000"/>
              <a:gd name="connsiteX289" fmla="*/ 9450 w 10000"/>
              <a:gd name="connsiteY289" fmla="*/ 6447 h 10000"/>
              <a:gd name="connsiteX290" fmla="*/ 9482 w 10000"/>
              <a:gd name="connsiteY290" fmla="*/ 6435 h 10000"/>
              <a:gd name="connsiteX291" fmla="*/ 9509 w 10000"/>
              <a:gd name="connsiteY291" fmla="*/ 6460 h 10000"/>
              <a:gd name="connsiteX292" fmla="*/ 9540 w 10000"/>
              <a:gd name="connsiteY292" fmla="*/ 6534 h 10000"/>
              <a:gd name="connsiteX293" fmla="*/ 9567 w 10000"/>
              <a:gd name="connsiteY293" fmla="*/ 6665 h 10000"/>
              <a:gd name="connsiteX294" fmla="*/ 9594 w 10000"/>
              <a:gd name="connsiteY294" fmla="*/ 6882 h 10000"/>
              <a:gd name="connsiteX295" fmla="*/ 9626 w 10000"/>
              <a:gd name="connsiteY295" fmla="*/ 7242 h 10000"/>
              <a:gd name="connsiteX296" fmla="*/ 9653 w 10000"/>
              <a:gd name="connsiteY296" fmla="*/ 7981 h 10000"/>
              <a:gd name="connsiteX297" fmla="*/ 9680 w 10000"/>
              <a:gd name="connsiteY297" fmla="*/ 8820 h 10000"/>
              <a:gd name="connsiteX298" fmla="*/ 9712 w 10000"/>
              <a:gd name="connsiteY298" fmla="*/ 7484 h 10000"/>
              <a:gd name="connsiteX299" fmla="*/ 9739 w 10000"/>
              <a:gd name="connsiteY299" fmla="*/ 7012 h 10000"/>
              <a:gd name="connsiteX300" fmla="*/ 9766 w 10000"/>
              <a:gd name="connsiteY300" fmla="*/ 6758 h 10000"/>
              <a:gd name="connsiteX301" fmla="*/ 9797 w 10000"/>
              <a:gd name="connsiteY301" fmla="*/ 6615 h 10000"/>
              <a:gd name="connsiteX302" fmla="*/ 9824 w 10000"/>
              <a:gd name="connsiteY302" fmla="*/ 6559 h 10000"/>
              <a:gd name="connsiteX303" fmla="*/ 9856 w 10000"/>
              <a:gd name="connsiteY303" fmla="*/ 6590 h 10000"/>
              <a:gd name="connsiteX304" fmla="*/ 9883 w 10000"/>
              <a:gd name="connsiteY304" fmla="*/ 6708 h 10000"/>
              <a:gd name="connsiteX305" fmla="*/ 9910 w 10000"/>
              <a:gd name="connsiteY305" fmla="*/ 6950 h 10000"/>
              <a:gd name="connsiteX306" fmla="*/ 9941 w 10000"/>
              <a:gd name="connsiteY306" fmla="*/ 7404 h 10000"/>
              <a:gd name="connsiteX307" fmla="*/ 9968 w 10000"/>
              <a:gd name="connsiteY307" fmla="*/ 8516 h 10000"/>
              <a:gd name="connsiteX308" fmla="*/ 10000 w 10000"/>
              <a:gd name="connsiteY308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2379 w 10000"/>
              <a:gd name="connsiteY83" fmla="*/ 12 h 10000"/>
              <a:gd name="connsiteX84" fmla="*/ 3556 w 10000"/>
              <a:gd name="connsiteY84" fmla="*/ 68 h 10000"/>
              <a:gd name="connsiteX85" fmla="*/ 3614 w 10000"/>
              <a:gd name="connsiteY85" fmla="*/ 31 h 10000"/>
              <a:gd name="connsiteX86" fmla="*/ 3641 w 10000"/>
              <a:gd name="connsiteY86" fmla="*/ 19 h 10000"/>
              <a:gd name="connsiteX87" fmla="*/ 3673 w 10000"/>
              <a:gd name="connsiteY87" fmla="*/ 6 h 10000"/>
              <a:gd name="connsiteX88" fmla="*/ 3700 w 10000"/>
              <a:gd name="connsiteY88" fmla="*/ 6 h 10000"/>
              <a:gd name="connsiteX89" fmla="*/ 3731 w 10000"/>
              <a:gd name="connsiteY89" fmla="*/ 0 h 10000"/>
              <a:gd name="connsiteX90" fmla="*/ 3758 w 10000"/>
              <a:gd name="connsiteY90" fmla="*/ 0 h 10000"/>
              <a:gd name="connsiteX91" fmla="*/ 3785 w 10000"/>
              <a:gd name="connsiteY91" fmla="*/ 6 h 10000"/>
              <a:gd name="connsiteX92" fmla="*/ 3817 w 10000"/>
              <a:gd name="connsiteY92" fmla="*/ 12 h 10000"/>
              <a:gd name="connsiteX93" fmla="*/ 3844 w 10000"/>
              <a:gd name="connsiteY93" fmla="*/ 19 h 10000"/>
              <a:gd name="connsiteX94" fmla="*/ 3876 w 10000"/>
              <a:gd name="connsiteY94" fmla="*/ 31 h 10000"/>
              <a:gd name="connsiteX95" fmla="*/ 3903 w 10000"/>
              <a:gd name="connsiteY95" fmla="*/ 43 h 10000"/>
              <a:gd name="connsiteX96" fmla="*/ 3930 w 10000"/>
              <a:gd name="connsiteY96" fmla="*/ 62 h 10000"/>
              <a:gd name="connsiteX97" fmla="*/ 3957 w 10000"/>
              <a:gd name="connsiteY97" fmla="*/ 81 h 10000"/>
              <a:gd name="connsiteX98" fmla="*/ 3988 w 10000"/>
              <a:gd name="connsiteY98" fmla="*/ 106 h 10000"/>
              <a:gd name="connsiteX99" fmla="*/ 4015 w 10000"/>
              <a:gd name="connsiteY99" fmla="*/ 130 h 10000"/>
              <a:gd name="connsiteX100" fmla="*/ 4047 w 10000"/>
              <a:gd name="connsiteY100" fmla="*/ 155 h 10000"/>
              <a:gd name="connsiteX101" fmla="*/ 4074 w 10000"/>
              <a:gd name="connsiteY101" fmla="*/ 186 h 10000"/>
              <a:gd name="connsiteX102" fmla="*/ 4101 w 10000"/>
              <a:gd name="connsiteY102" fmla="*/ 217 h 10000"/>
              <a:gd name="connsiteX103" fmla="*/ 4132 w 10000"/>
              <a:gd name="connsiteY103" fmla="*/ 255 h 10000"/>
              <a:gd name="connsiteX104" fmla="*/ 4160 w 10000"/>
              <a:gd name="connsiteY104" fmla="*/ 292 h 10000"/>
              <a:gd name="connsiteX105" fmla="*/ 4191 w 10000"/>
              <a:gd name="connsiteY105" fmla="*/ 329 h 10000"/>
              <a:gd name="connsiteX106" fmla="*/ 4218 w 10000"/>
              <a:gd name="connsiteY106" fmla="*/ 373 h 10000"/>
              <a:gd name="connsiteX107" fmla="*/ 4245 w 10000"/>
              <a:gd name="connsiteY107" fmla="*/ 422 h 10000"/>
              <a:gd name="connsiteX108" fmla="*/ 4277 w 10000"/>
              <a:gd name="connsiteY108" fmla="*/ 466 h 10000"/>
              <a:gd name="connsiteX109" fmla="*/ 4304 w 10000"/>
              <a:gd name="connsiteY109" fmla="*/ 522 h 10000"/>
              <a:gd name="connsiteX110" fmla="*/ 4335 w 10000"/>
              <a:gd name="connsiteY110" fmla="*/ 571 h 10000"/>
              <a:gd name="connsiteX111" fmla="*/ 4362 w 10000"/>
              <a:gd name="connsiteY111" fmla="*/ 634 h 10000"/>
              <a:gd name="connsiteX112" fmla="*/ 4389 w 10000"/>
              <a:gd name="connsiteY112" fmla="*/ 689 h 10000"/>
              <a:gd name="connsiteX113" fmla="*/ 4421 w 10000"/>
              <a:gd name="connsiteY113" fmla="*/ 752 h 10000"/>
              <a:gd name="connsiteX114" fmla="*/ 4448 w 10000"/>
              <a:gd name="connsiteY114" fmla="*/ 820 h 10000"/>
              <a:gd name="connsiteX115" fmla="*/ 4475 w 10000"/>
              <a:gd name="connsiteY115" fmla="*/ 888 h 10000"/>
              <a:gd name="connsiteX116" fmla="*/ 4507 w 10000"/>
              <a:gd name="connsiteY116" fmla="*/ 957 h 10000"/>
              <a:gd name="connsiteX117" fmla="*/ 4534 w 10000"/>
              <a:gd name="connsiteY117" fmla="*/ 1037 h 10000"/>
              <a:gd name="connsiteX118" fmla="*/ 4565 w 10000"/>
              <a:gd name="connsiteY118" fmla="*/ 1118 h 10000"/>
              <a:gd name="connsiteX119" fmla="*/ 4592 w 10000"/>
              <a:gd name="connsiteY119" fmla="*/ 1199 h 10000"/>
              <a:gd name="connsiteX120" fmla="*/ 4619 w 10000"/>
              <a:gd name="connsiteY120" fmla="*/ 1286 h 10000"/>
              <a:gd name="connsiteX121" fmla="*/ 4651 w 10000"/>
              <a:gd name="connsiteY121" fmla="*/ 1373 h 10000"/>
              <a:gd name="connsiteX122" fmla="*/ 4678 w 10000"/>
              <a:gd name="connsiteY122" fmla="*/ 1472 h 10000"/>
              <a:gd name="connsiteX123" fmla="*/ 4709 w 10000"/>
              <a:gd name="connsiteY123" fmla="*/ 1565 h 10000"/>
              <a:gd name="connsiteX124" fmla="*/ 4736 w 10000"/>
              <a:gd name="connsiteY124" fmla="*/ 1671 h 10000"/>
              <a:gd name="connsiteX125" fmla="*/ 4763 w 10000"/>
              <a:gd name="connsiteY125" fmla="*/ 1776 h 10000"/>
              <a:gd name="connsiteX126" fmla="*/ 4795 w 10000"/>
              <a:gd name="connsiteY126" fmla="*/ 1894 h 10000"/>
              <a:gd name="connsiteX127" fmla="*/ 4822 w 10000"/>
              <a:gd name="connsiteY127" fmla="*/ 2012 h 10000"/>
              <a:gd name="connsiteX128" fmla="*/ 4854 w 10000"/>
              <a:gd name="connsiteY128" fmla="*/ 2137 h 10000"/>
              <a:gd name="connsiteX129" fmla="*/ 4881 w 10000"/>
              <a:gd name="connsiteY129" fmla="*/ 2267 h 10000"/>
              <a:gd name="connsiteX130" fmla="*/ 4908 w 10000"/>
              <a:gd name="connsiteY130" fmla="*/ 2404 h 10000"/>
              <a:gd name="connsiteX131" fmla="*/ 4935 w 10000"/>
              <a:gd name="connsiteY131" fmla="*/ 2553 h 10000"/>
              <a:gd name="connsiteX132" fmla="*/ 4966 w 10000"/>
              <a:gd name="connsiteY132" fmla="*/ 2708 h 10000"/>
              <a:gd name="connsiteX133" fmla="*/ 4993 w 10000"/>
              <a:gd name="connsiteY133" fmla="*/ 2870 h 10000"/>
              <a:gd name="connsiteX134" fmla="*/ 5025 w 10000"/>
              <a:gd name="connsiteY134" fmla="*/ 3043 h 10000"/>
              <a:gd name="connsiteX135" fmla="*/ 5052 w 10000"/>
              <a:gd name="connsiteY135" fmla="*/ 3230 h 10000"/>
              <a:gd name="connsiteX136" fmla="*/ 5079 w 10000"/>
              <a:gd name="connsiteY136" fmla="*/ 3429 h 10000"/>
              <a:gd name="connsiteX137" fmla="*/ 5110 w 10000"/>
              <a:gd name="connsiteY137" fmla="*/ 3646 h 10000"/>
              <a:gd name="connsiteX138" fmla="*/ 5137 w 10000"/>
              <a:gd name="connsiteY138" fmla="*/ 3882 h 10000"/>
              <a:gd name="connsiteX139" fmla="*/ 5169 w 10000"/>
              <a:gd name="connsiteY139" fmla="*/ 4143 h 10000"/>
              <a:gd name="connsiteX140" fmla="*/ 5196 w 10000"/>
              <a:gd name="connsiteY140" fmla="*/ 4441 h 10000"/>
              <a:gd name="connsiteX141" fmla="*/ 5223 w 10000"/>
              <a:gd name="connsiteY141" fmla="*/ 4789 h 10000"/>
              <a:gd name="connsiteX142" fmla="*/ 5255 w 10000"/>
              <a:gd name="connsiteY142" fmla="*/ 5205 h 10000"/>
              <a:gd name="connsiteX143" fmla="*/ 5282 w 10000"/>
              <a:gd name="connsiteY143" fmla="*/ 5758 h 10000"/>
              <a:gd name="connsiteX144" fmla="*/ 5313 w 10000"/>
              <a:gd name="connsiteY144" fmla="*/ 6671 h 10000"/>
              <a:gd name="connsiteX145" fmla="*/ 5340 w 10000"/>
              <a:gd name="connsiteY145" fmla="*/ 7776 h 10000"/>
              <a:gd name="connsiteX146" fmla="*/ 5367 w 10000"/>
              <a:gd name="connsiteY146" fmla="*/ 6565 h 10000"/>
              <a:gd name="connsiteX147" fmla="*/ 5399 w 10000"/>
              <a:gd name="connsiteY147" fmla="*/ 6255 h 10000"/>
              <a:gd name="connsiteX148" fmla="*/ 5426 w 10000"/>
              <a:gd name="connsiteY148" fmla="*/ 6155 h 10000"/>
              <a:gd name="connsiteX149" fmla="*/ 5453 w 10000"/>
              <a:gd name="connsiteY149" fmla="*/ 6180 h 10000"/>
              <a:gd name="connsiteX150" fmla="*/ 5484 w 10000"/>
              <a:gd name="connsiteY150" fmla="*/ 6286 h 10000"/>
              <a:gd name="connsiteX151" fmla="*/ 5511 w 10000"/>
              <a:gd name="connsiteY151" fmla="*/ 6484 h 10000"/>
              <a:gd name="connsiteX152" fmla="*/ 5539 w 10000"/>
              <a:gd name="connsiteY152" fmla="*/ 6801 h 10000"/>
              <a:gd name="connsiteX153" fmla="*/ 5570 w 10000"/>
              <a:gd name="connsiteY153" fmla="*/ 7373 h 10000"/>
              <a:gd name="connsiteX154" fmla="*/ 5597 w 10000"/>
              <a:gd name="connsiteY154" fmla="*/ 9447 h 10000"/>
              <a:gd name="connsiteX155" fmla="*/ 5629 w 10000"/>
              <a:gd name="connsiteY155" fmla="*/ 7621 h 10000"/>
              <a:gd name="connsiteX156" fmla="*/ 5656 w 10000"/>
              <a:gd name="connsiteY156" fmla="*/ 7012 h 10000"/>
              <a:gd name="connsiteX157" fmla="*/ 5683 w 10000"/>
              <a:gd name="connsiteY157" fmla="*/ 6708 h 10000"/>
              <a:gd name="connsiteX158" fmla="*/ 5714 w 10000"/>
              <a:gd name="connsiteY158" fmla="*/ 6534 h 10000"/>
              <a:gd name="connsiteX159" fmla="*/ 5741 w 10000"/>
              <a:gd name="connsiteY159" fmla="*/ 6429 h 10000"/>
              <a:gd name="connsiteX160" fmla="*/ 5773 w 10000"/>
              <a:gd name="connsiteY160" fmla="*/ 6385 h 10000"/>
              <a:gd name="connsiteX161" fmla="*/ 5800 w 10000"/>
              <a:gd name="connsiteY161" fmla="*/ 6385 h 10000"/>
              <a:gd name="connsiteX162" fmla="*/ 5827 w 10000"/>
              <a:gd name="connsiteY162" fmla="*/ 6429 h 10000"/>
              <a:gd name="connsiteX163" fmla="*/ 5858 w 10000"/>
              <a:gd name="connsiteY163" fmla="*/ 6516 h 10000"/>
              <a:gd name="connsiteX164" fmla="*/ 5886 w 10000"/>
              <a:gd name="connsiteY164" fmla="*/ 6646 h 10000"/>
              <a:gd name="connsiteX165" fmla="*/ 5913 w 10000"/>
              <a:gd name="connsiteY165" fmla="*/ 6845 h 10000"/>
              <a:gd name="connsiteX166" fmla="*/ 5944 w 10000"/>
              <a:gd name="connsiteY166" fmla="*/ 7149 h 10000"/>
              <a:gd name="connsiteX167" fmla="*/ 5971 w 10000"/>
              <a:gd name="connsiteY167" fmla="*/ 7658 h 10000"/>
              <a:gd name="connsiteX168" fmla="*/ 6003 w 10000"/>
              <a:gd name="connsiteY168" fmla="*/ 9093 h 10000"/>
              <a:gd name="connsiteX169" fmla="*/ 6030 w 10000"/>
              <a:gd name="connsiteY169" fmla="*/ 8106 h 10000"/>
              <a:gd name="connsiteX170" fmla="*/ 6057 w 10000"/>
              <a:gd name="connsiteY170" fmla="*/ 7385 h 10000"/>
              <a:gd name="connsiteX171" fmla="*/ 6088 w 10000"/>
              <a:gd name="connsiteY171" fmla="*/ 7019 h 10000"/>
              <a:gd name="connsiteX172" fmla="*/ 6115 w 10000"/>
              <a:gd name="connsiteY172" fmla="*/ 6789 h 10000"/>
              <a:gd name="connsiteX173" fmla="*/ 6147 w 10000"/>
              <a:gd name="connsiteY173" fmla="*/ 6634 h 10000"/>
              <a:gd name="connsiteX174" fmla="*/ 6174 w 10000"/>
              <a:gd name="connsiteY174" fmla="*/ 6534 h 10000"/>
              <a:gd name="connsiteX175" fmla="*/ 6201 w 10000"/>
              <a:gd name="connsiteY175" fmla="*/ 6472 h 10000"/>
              <a:gd name="connsiteX176" fmla="*/ 6233 w 10000"/>
              <a:gd name="connsiteY176" fmla="*/ 6441 h 10000"/>
              <a:gd name="connsiteX177" fmla="*/ 6260 w 10000"/>
              <a:gd name="connsiteY177" fmla="*/ 6435 h 10000"/>
              <a:gd name="connsiteX178" fmla="*/ 6291 w 10000"/>
              <a:gd name="connsiteY178" fmla="*/ 6460 h 10000"/>
              <a:gd name="connsiteX179" fmla="*/ 6318 w 10000"/>
              <a:gd name="connsiteY179" fmla="*/ 6516 h 10000"/>
              <a:gd name="connsiteX180" fmla="*/ 6345 w 10000"/>
              <a:gd name="connsiteY180" fmla="*/ 6609 h 10000"/>
              <a:gd name="connsiteX181" fmla="*/ 6372 w 10000"/>
              <a:gd name="connsiteY181" fmla="*/ 6733 h 10000"/>
              <a:gd name="connsiteX182" fmla="*/ 6404 w 10000"/>
              <a:gd name="connsiteY182" fmla="*/ 6919 h 10000"/>
              <a:gd name="connsiteX183" fmla="*/ 6431 w 10000"/>
              <a:gd name="connsiteY183" fmla="*/ 7186 h 10000"/>
              <a:gd name="connsiteX184" fmla="*/ 6462 w 10000"/>
              <a:gd name="connsiteY184" fmla="*/ 7596 h 10000"/>
              <a:gd name="connsiteX185" fmla="*/ 6489 w 10000"/>
              <a:gd name="connsiteY185" fmla="*/ 8466 h 10000"/>
              <a:gd name="connsiteX186" fmla="*/ 6516 w 10000"/>
              <a:gd name="connsiteY186" fmla="*/ 8801 h 10000"/>
              <a:gd name="connsiteX187" fmla="*/ 6548 w 10000"/>
              <a:gd name="connsiteY187" fmla="*/ 7714 h 10000"/>
              <a:gd name="connsiteX188" fmla="*/ 6575 w 10000"/>
              <a:gd name="connsiteY188" fmla="*/ 7261 h 10000"/>
              <a:gd name="connsiteX189" fmla="*/ 6607 w 10000"/>
              <a:gd name="connsiteY189" fmla="*/ 6981 h 10000"/>
              <a:gd name="connsiteX190" fmla="*/ 6634 w 10000"/>
              <a:gd name="connsiteY190" fmla="*/ 6795 h 10000"/>
              <a:gd name="connsiteX191" fmla="*/ 6661 w 10000"/>
              <a:gd name="connsiteY191" fmla="*/ 6658 h 10000"/>
              <a:gd name="connsiteX192" fmla="*/ 6692 w 10000"/>
              <a:gd name="connsiteY192" fmla="*/ 6559 h 10000"/>
              <a:gd name="connsiteX193" fmla="*/ 6719 w 10000"/>
              <a:gd name="connsiteY193" fmla="*/ 6497 h 10000"/>
              <a:gd name="connsiteX194" fmla="*/ 6751 w 10000"/>
              <a:gd name="connsiteY194" fmla="*/ 6460 h 10000"/>
              <a:gd name="connsiteX195" fmla="*/ 6778 w 10000"/>
              <a:gd name="connsiteY195" fmla="*/ 6453 h 10000"/>
              <a:gd name="connsiteX196" fmla="*/ 6805 w 10000"/>
              <a:gd name="connsiteY196" fmla="*/ 6460 h 10000"/>
              <a:gd name="connsiteX197" fmla="*/ 6836 w 10000"/>
              <a:gd name="connsiteY197" fmla="*/ 6503 h 10000"/>
              <a:gd name="connsiteX198" fmla="*/ 6863 w 10000"/>
              <a:gd name="connsiteY198" fmla="*/ 6565 h 10000"/>
              <a:gd name="connsiteX199" fmla="*/ 6890 w 10000"/>
              <a:gd name="connsiteY199" fmla="*/ 6658 h 10000"/>
              <a:gd name="connsiteX200" fmla="*/ 6922 w 10000"/>
              <a:gd name="connsiteY200" fmla="*/ 6789 h 10000"/>
              <a:gd name="connsiteX201" fmla="*/ 6949 w 10000"/>
              <a:gd name="connsiteY201" fmla="*/ 6975 h 10000"/>
              <a:gd name="connsiteX202" fmla="*/ 6981 w 10000"/>
              <a:gd name="connsiteY202" fmla="*/ 7236 h 10000"/>
              <a:gd name="connsiteX203" fmla="*/ 7008 w 10000"/>
              <a:gd name="connsiteY203" fmla="*/ 7634 h 10000"/>
              <a:gd name="connsiteX204" fmla="*/ 7035 w 10000"/>
              <a:gd name="connsiteY204" fmla="*/ 8460 h 10000"/>
              <a:gd name="connsiteX205" fmla="*/ 7066 w 10000"/>
              <a:gd name="connsiteY205" fmla="*/ 8969 h 10000"/>
              <a:gd name="connsiteX206" fmla="*/ 7093 w 10000"/>
              <a:gd name="connsiteY206" fmla="*/ 7801 h 10000"/>
              <a:gd name="connsiteX207" fmla="*/ 7125 w 10000"/>
              <a:gd name="connsiteY207" fmla="*/ 7329 h 10000"/>
              <a:gd name="connsiteX208" fmla="*/ 7152 w 10000"/>
              <a:gd name="connsiteY208" fmla="*/ 7037 h 10000"/>
              <a:gd name="connsiteX209" fmla="*/ 7179 w 10000"/>
              <a:gd name="connsiteY209" fmla="*/ 6839 h 10000"/>
              <a:gd name="connsiteX210" fmla="*/ 7210 w 10000"/>
              <a:gd name="connsiteY210" fmla="*/ 6696 h 10000"/>
              <a:gd name="connsiteX211" fmla="*/ 7237 w 10000"/>
              <a:gd name="connsiteY211" fmla="*/ 6590 h 10000"/>
              <a:gd name="connsiteX212" fmla="*/ 7269 w 10000"/>
              <a:gd name="connsiteY212" fmla="*/ 6516 h 10000"/>
              <a:gd name="connsiteX213" fmla="*/ 7296 w 10000"/>
              <a:gd name="connsiteY213" fmla="*/ 6472 h 10000"/>
              <a:gd name="connsiteX214" fmla="*/ 7323 w 10000"/>
              <a:gd name="connsiteY214" fmla="*/ 6447 h 10000"/>
              <a:gd name="connsiteX215" fmla="*/ 7350 w 10000"/>
              <a:gd name="connsiteY215" fmla="*/ 6447 h 10000"/>
              <a:gd name="connsiteX216" fmla="*/ 7382 w 10000"/>
              <a:gd name="connsiteY216" fmla="*/ 6466 h 10000"/>
              <a:gd name="connsiteX217" fmla="*/ 7409 w 10000"/>
              <a:gd name="connsiteY217" fmla="*/ 6509 h 10000"/>
              <a:gd name="connsiteX218" fmla="*/ 7440 w 10000"/>
              <a:gd name="connsiteY218" fmla="*/ 6578 h 10000"/>
              <a:gd name="connsiteX219" fmla="*/ 7467 w 10000"/>
              <a:gd name="connsiteY219" fmla="*/ 6677 h 10000"/>
              <a:gd name="connsiteX220" fmla="*/ 7494 w 10000"/>
              <a:gd name="connsiteY220" fmla="*/ 6814 h 10000"/>
              <a:gd name="connsiteX221" fmla="*/ 7526 w 10000"/>
              <a:gd name="connsiteY221" fmla="*/ 7006 h 10000"/>
              <a:gd name="connsiteX222" fmla="*/ 7553 w 10000"/>
              <a:gd name="connsiteY222" fmla="*/ 7273 h 10000"/>
              <a:gd name="connsiteX223" fmla="*/ 7584 w 10000"/>
              <a:gd name="connsiteY223" fmla="*/ 7696 h 10000"/>
              <a:gd name="connsiteX224" fmla="*/ 7612 w 10000"/>
              <a:gd name="connsiteY224" fmla="*/ 8584 h 10000"/>
              <a:gd name="connsiteX225" fmla="*/ 7639 w 10000"/>
              <a:gd name="connsiteY225" fmla="*/ 8814 h 10000"/>
              <a:gd name="connsiteX226" fmla="*/ 7670 w 10000"/>
              <a:gd name="connsiteY226" fmla="*/ 7770 h 10000"/>
              <a:gd name="connsiteX227" fmla="*/ 7697 w 10000"/>
              <a:gd name="connsiteY227" fmla="*/ 7317 h 10000"/>
              <a:gd name="connsiteX228" fmla="*/ 7729 w 10000"/>
              <a:gd name="connsiteY228" fmla="*/ 7031 h 10000"/>
              <a:gd name="connsiteX229" fmla="*/ 7756 w 10000"/>
              <a:gd name="connsiteY229" fmla="*/ 6839 h 10000"/>
              <a:gd name="connsiteX230" fmla="*/ 7783 w 10000"/>
              <a:gd name="connsiteY230" fmla="*/ 6696 h 10000"/>
              <a:gd name="connsiteX231" fmla="*/ 7810 w 10000"/>
              <a:gd name="connsiteY231" fmla="*/ 6590 h 10000"/>
              <a:gd name="connsiteX232" fmla="*/ 7841 w 10000"/>
              <a:gd name="connsiteY232" fmla="*/ 6522 h 10000"/>
              <a:gd name="connsiteX233" fmla="*/ 7868 w 10000"/>
              <a:gd name="connsiteY233" fmla="*/ 6472 h 10000"/>
              <a:gd name="connsiteX234" fmla="*/ 7900 w 10000"/>
              <a:gd name="connsiteY234" fmla="*/ 6447 h 10000"/>
              <a:gd name="connsiteX235" fmla="*/ 7927 w 10000"/>
              <a:gd name="connsiteY235" fmla="*/ 6447 h 10000"/>
              <a:gd name="connsiteX236" fmla="*/ 7954 w 10000"/>
              <a:gd name="connsiteY236" fmla="*/ 6466 h 10000"/>
              <a:gd name="connsiteX237" fmla="*/ 7986 w 10000"/>
              <a:gd name="connsiteY237" fmla="*/ 6509 h 10000"/>
              <a:gd name="connsiteX238" fmla="*/ 8013 w 10000"/>
              <a:gd name="connsiteY238" fmla="*/ 6578 h 10000"/>
              <a:gd name="connsiteX239" fmla="*/ 8044 w 10000"/>
              <a:gd name="connsiteY239" fmla="*/ 6683 h 10000"/>
              <a:gd name="connsiteX240" fmla="*/ 8071 w 10000"/>
              <a:gd name="connsiteY240" fmla="*/ 6820 h 10000"/>
              <a:gd name="connsiteX241" fmla="*/ 8098 w 10000"/>
              <a:gd name="connsiteY241" fmla="*/ 7006 h 10000"/>
              <a:gd name="connsiteX242" fmla="*/ 8130 w 10000"/>
              <a:gd name="connsiteY242" fmla="*/ 7280 h 10000"/>
              <a:gd name="connsiteX243" fmla="*/ 8157 w 10000"/>
              <a:gd name="connsiteY243" fmla="*/ 7714 h 10000"/>
              <a:gd name="connsiteX244" fmla="*/ 8188 w 10000"/>
              <a:gd name="connsiteY244" fmla="*/ 8671 h 10000"/>
              <a:gd name="connsiteX245" fmla="*/ 8215 w 10000"/>
              <a:gd name="connsiteY245" fmla="*/ 8696 h 10000"/>
              <a:gd name="connsiteX246" fmla="*/ 8242 w 10000"/>
              <a:gd name="connsiteY246" fmla="*/ 7720 h 10000"/>
              <a:gd name="connsiteX247" fmla="*/ 8274 w 10000"/>
              <a:gd name="connsiteY247" fmla="*/ 7286 h 10000"/>
              <a:gd name="connsiteX248" fmla="*/ 8301 w 10000"/>
              <a:gd name="connsiteY248" fmla="*/ 7006 h 10000"/>
              <a:gd name="connsiteX249" fmla="*/ 8328 w 10000"/>
              <a:gd name="connsiteY249" fmla="*/ 6820 h 10000"/>
              <a:gd name="connsiteX250" fmla="*/ 8360 w 10000"/>
              <a:gd name="connsiteY250" fmla="*/ 6683 h 10000"/>
              <a:gd name="connsiteX251" fmla="*/ 8387 w 10000"/>
              <a:gd name="connsiteY251" fmla="*/ 6584 h 10000"/>
              <a:gd name="connsiteX252" fmla="*/ 8418 w 10000"/>
              <a:gd name="connsiteY252" fmla="*/ 6516 h 10000"/>
              <a:gd name="connsiteX253" fmla="*/ 8445 w 10000"/>
              <a:gd name="connsiteY253" fmla="*/ 6472 h 10000"/>
              <a:gd name="connsiteX254" fmla="*/ 8472 w 10000"/>
              <a:gd name="connsiteY254" fmla="*/ 6453 h 10000"/>
              <a:gd name="connsiteX255" fmla="*/ 8504 w 10000"/>
              <a:gd name="connsiteY255" fmla="*/ 6460 h 10000"/>
              <a:gd name="connsiteX256" fmla="*/ 8531 w 10000"/>
              <a:gd name="connsiteY256" fmla="*/ 6491 h 10000"/>
              <a:gd name="connsiteX257" fmla="*/ 8562 w 10000"/>
              <a:gd name="connsiteY257" fmla="*/ 6553 h 10000"/>
              <a:gd name="connsiteX258" fmla="*/ 8589 w 10000"/>
              <a:gd name="connsiteY258" fmla="*/ 6640 h 10000"/>
              <a:gd name="connsiteX259" fmla="*/ 8616 w 10000"/>
              <a:gd name="connsiteY259" fmla="*/ 6770 h 10000"/>
              <a:gd name="connsiteX260" fmla="*/ 8648 w 10000"/>
              <a:gd name="connsiteY260" fmla="*/ 6944 h 10000"/>
              <a:gd name="connsiteX261" fmla="*/ 8675 w 10000"/>
              <a:gd name="connsiteY261" fmla="*/ 7205 h 10000"/>
              <a:gd name="connsiteX262" fmla="*/ 8707 w 10000"/>
              <a:gd name="connsiteY262" fmla="*/ 7615 h 10000"/>
              <a:gd name="connsiteX263" fmla="*/ 8734 w 10000"/>
              <a:gd name="connsiteY263" fmla="*/ 8460 h 10000"/>
              <a:gd name="connsiteX264" fmla="*/ 8761 w 10000"/>
              <a:gd name="connsiteY264" fmla="*/ 8839 h 10000"/>
              <a:gd name="connsiteX265" fmla="*/ 8788 w 10000"/>
              <a:gd name="connsiteY265" fmla="*/ 7733 h 10000"/>
              <a:gd name="connsiteX266" fmla="*/ 8819 w 10000"/>
              <a:gd name="connsiteY266" fmla="*/ 7267 h 10000"/>
              <a:gd name="connsiteX267" fmla="*/ 8851 w 10000"/>
              <a:gd name="connsiteY267" fmla="*/ 6981 h 10000"/>
              <a:gd name="connsiteX268" fmla="*/ 8878 w 10000"/>
              <a:gd name="connsiteY268" fmla="*/ 6783 h 10000"/>
              <a:gd name="connsiteX269" fmla="*/ 8905 w 10000"/>
              <a:gd name="connsiteY269" fmla="*/ 6646 h 10000"/>
              <a:gd name="connsiteX270" fmla="*/ 8932 w 10000"/>
              <a:gd name="connsiteY270" fmla="*/ 6547 h 10000"/>
              <a:gd name="connsiteX271" fmla="*/ 8963 w 10000"/>
              <a:gd name="connsiteY271" fmla="*/ 6484 h 10000"/>
              <a:gd name="connsiteX272" fmla="*/ 8991 w 10000"/>
              <a:gd name="connsiteY272" fmla="*/ 6453 h 10000"/>
              <a:gd name="connsiteX273" fmla="*/ 9022 w 10000"/>
              <a:gd name="connsiteY273" fmla="*/ 6447 h 10000"/>
              <a:gd name="connsiteX274" fmla="*/ 9049 w 10000"/>
              <a:gd name="connsiteY274" fmla="*/ 6472 h 10000"/>
              <a:gd name="connsiteX275" fmla="*/ 9076 w 10000"/>
              <a:gd name="connsiteY275" fmla="*/ 6528 h 10000"/>
              <a:gd name="connsiteX276" fmla="*/ 9108 w 10000"/>
              <a:gd name="connsiteY276" fmla="*/ 6621 h 10000"/>
              <a:gd name="connsiteX277" fmla="*/ 9135 w 10000"/>
              <a:gd name="connsiteY277" fmla="*/ 6758 h 10000"/>
              <a:gd name="connsiteX278" fmla="*/ 9166 w 10000"/>
              <a:gd name="connsiteY278" fmla="*/ 6957 h 10000"/>
              <a:gd name="connsiteX279" fmla="*/ 9193 w 10000"/>
              <a:gd name="connsiteY279" fmla="*/ 7267 h 10000"/>
              <a:gd name="connsiteX280" fmla="*/ 9220 w 10000"/>
              <a:gd name="connsiteY280" fmla="*/ 7814 h 10000"/>
              <a:gd name="connsiteX281" fmla="*/ 9252 w 10000"/>
              <a:gd name="connsiteY281" fmla="*/ 9863 h 10000"/>
              <a:gd name="connsiteX282" fmla="*/ 9279 w 10000"/>
              <a:gd name="connsiteY282" fmla="*/ 7988 h 10000"/>
              <a:gd name="connsiteX283" fmla="*/ 9306 w 10000"/>
              <a:gd name="connsiteY283" fmla="*/ 7335 h 10000"/>
              <a:gd name="connsiteX284" fmla="*/ 9338 w 10000"/>
              <a:gd name="connsiteY284" fmla="*/ 6988 h 10000"/>
              <a:gd name="connsiteX285" fmla="*/ 9365 w 10000"/>
              <a:gd name="connsiteY285" fmla="*/ 6758 h 10000"/>
              <a:gd name="connsiteX286" fmla="*/ 9396 w 10000"/>
              <a:gd name="connsiteY286" fmla="*/ 6602 h 10000"/>
              <a:gd name="connsiteX287" fmla="*/ 9423 w 10000"/>
              <a:gd name="connsiteY287" fmla="*/ 6503 h 10000"/>
              <a:gd name="connsiteX288" fmla="*/ 9450 w 10000"/>
              <a:gd name="connsiteY288" fmla="*/ 6447 h 10000"/>
              <a:gd name="connsiteX289" fmla="*/ 9482 w 10000"/>
              <a:gd name="connsiteY289" fmla="*/ 6435 h 10000"/>
              <a:gd name="connsiteX290" fmla="*/ 9509 w 10000"/>
              <a:gd name="connsiteY290" fmla="*/ 6460 h 10000"/>
              <a:gd name="connsiteX291" fmla="*/ 9540 w 10000"/>
              <a:gd name="connsiteY291" fmla="*/ 6534 h 10000"/>
              <a:gd name="connsiteX292" fmla="*/ 9567 w 10000"/>
              <a:gd name="connsiteY292" fmla="*/ 6665 h 10000"/>
              <a:gd name="connsiteX293" fmla="*/ 9594 w 10000"/>
              <a:gd name="connsiteY293" fmla="*/ 6882 h 10000"/>
              <a:gd name="connsiteX294" fmla="*/ 9626 w 10000"/>
              <a:gd name="connsiteY294" fmla="*/ 7242 h 10000"/>
              <a:gd name="connsiteX295" fmla="*/ 9653 w 10000"/>
              <a:gd name="connsiteY295" fmla="*/ 7981 h 10000"/>
              <a:gd name="connsiteX296" fmla="*/ 9680 w 10000"/>
              <a:gd name="connsiteY296" fmla="*/ 8820 h 10000"/>
              <a:gd name="connsiteX297" fmla="*/ 9712 w 10000"/>
              <a:gd name="connsiteY297" fmla="*/ 7484 h 10000"/>
              <a:gd name="connsiteX298" fmla="*/ 9739 w 10000"/>
              <a:gd name="connsiteY298" fmla="*/ 7012 h 10000"/>
              <a:gd name="connsiteX299" fmla="*/ 9766 w 10000"/>
              <a:gd name="connsiteY299" fmla="*/ 6758 h 10000"/>
              <a:gd name="connsiteX300" fmla="*/ 9797 w 10000"/>
              <a:gd name="connsiteY300" fmla="*/ 6615 h 10000"/>
              <a:gd name="connsiteX301" fmla="*/ 9824 w 10000"/>
              <a:gd name="connsiteY301" fmla="*/ 6559 h 10000"/>
              <a:gd name="connsiteX302" fmla="*/ 9856 w 10000"/>
              <a:gd name="connsiteY302" fmla="*/ 6590 h 10000"/>
              <a:gd name="connsiteX303" fmla="*/ 9883 w 10000"/>
              <a:gd name="connsiteY303" fmla="*/ 6708 h 10000"/>
              <a:gd name="connsiteX304" fmla="*/ 9910 w 10000"/>
              <a:gd name="connsiteY304" fmla="*/ 6950 h 10000"/>
              <a:gd name="connsiteX305" fmla="*/ 9941 w 10000"/>
              <a:gd name="connsiteY305" fmla="*/ 7404 h 10000"/>
              <a:gd name="connsiteX306" fmla="*/ 9968 w 10000"/>
              <a:gd name="connsiteY306" fmla="*/ 8516 h 10000"/>
              <a:gd name="connsiteX307" fmla="*/ 10000 w 10000"/>
              <a:gd name="connsiteY307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556 w 10000"/>
              <a:gd name="connsiteY83" fmla="*/ 68 h 10000"/>
              <a:gd name="connsiteX84" fmla="*/ 3614 w 10000"/>
              <a:gd name="connsiteY84" fmla="*/ 31 h 10000"/>
              <a:gd name="connsiteX85" fmla="*/ 3641 w 10000"/>
              <a:gd name="connsiteY85" fmla="*/ 19 h 10000"/>
              <a:gd name="connsiteX86" fmla="*/ 3673 w 10000"/>
              <a:gd name="connsiteY86" fmla="*/ 6 h 10000"/>
              <a:gd name="connsiteX87" fmla="*/ 3700 w 10000"/>
              <a:gd name="connsiteY87" fmla="*/ 6 h 10000"/>
              <a:gd name="connsiteX88" fmla="*/ 3731 w 10000"/>
              <a:gd name="connsiteY88" fmla="*/ 0 h 10000"/>
              <a:gd name="connsiteX89" fmla="*/ 3758 w 10000"/>
              <a:gd name="connsiteY89" fmla="*/ 0 h 10000"/>
              <a:gd name="connsiteX90" fmla="*/ 3785 w 10000"/>
              <a:gd name="connsiteY90" fmla="*/ 6 h 10000"/>
              <a:gd name="connsiteX91" fmla="*/ 3817 w 10000"/>
              <a:gd name="connsiteY91" fmla="*/ 12 h 10000"/>
              <a:gd name="connsiteX92" fmla="*/ 3844 w 10000"/>
              <a:gd name="connsiteY92" fmla="*/ 19 h 10000"/>
              <a:gd name="connsiteX93" fmla="*/ 3876 w 10000"/>
              <a:gd name="connsiteY93" fmla="*/ 31 h 10000"/>
              <a:gd name="connsiteX94" fmla="*/ 3903 w 10000"/>
              <a:gd name="connsiteY94" fmla="*/ 43 h 10000"/>
              <a:gd name="connsiteX95" fmla="*/ 3930 w 10000"/>
              <a:gd name="connsiteY95" fmla="*/ 62 h 10000"/>
              <a:gd name="connsiteX96" fmla="*/ 3957 w 10000"/>
              <a:gd name="connsiteY96" fmla="*/ 81 h 10000"/>
              <a:gd name="connsiteX97" fmla="*/ 3988 w 10000"/>
              <a:gd name="connsiteY97" fmla="*/ 106 h 10000"/>
              <a:gd name="connsiteX98" fmla="*/ 4015 w 10000"/>
              <a:gd name="connsiteY98" fmla="*/ 130 h 10000"/>
              <a:gd name="connsiteX99" fmla="*/ 4047 w 10000"/>
              <a:gd name="connsiteY99" fmla="*/ 155 h 10000"/>
              <a:gd name="connsiteX100" fmla="*/ 4074 w 10000"/>
              <a:gd name="connsiteY100" fmla="*/ 186 h 10000"/>
              <a:gd name="connsiteX101" fmla="*/ 4101 w 10000"/>
              <a:gd name="connsiteY101" fmla="*/ 217 h 10000"/>
              <a:gd name="connsiteX102" fmla="*/ 4132 w 10000"/>
              <a:gd name="connsiteY102" fmla="*/ 255 h 10000"/>
              <a:gd name="connsiteX103" fmla="*/ 4160 w 10000"/>
              <a:gd name="connsiteY103" fmla="*/ 292 h 10000"/>
              <a:gd name="connsiteX104" fmla="*/ 4191 w 10000"/>
              <a:gd name="connsiteY104" fmla="*/ 329 h 10000"/>
              <a:gd name="connsiteX105" fmla="*/ 4218 w 10000"/>
              <a:gd name="connsiteY105" fmla="*/ 373 h 10000"/>
              <a:gd name="connsiteX106" fmla="*/ 4245 w 10000"/>
              <a:gd name="connsiteY106" fmla="*/ 422 h 10000"/>
              <a:gd name="connsiteX107" fmla="*/ 4277 w 10000"/>
              <a:gd name="connsiteY107" fmla="*/ 466 h 10000"/>
              <a:gd name="connsiteX108" fmla="*/ 4304 w 10000"/>
              <a:gd name="connsiteY108" fmla="*/ 522 h 10000"/>
              <a:gd name="connsiteX109" fmla="*/ 4335 w 10000"/>
              <a:gd name="connsiteY109" fmla="*/ 571 h 10000"/>
              <a:gd name="connsiteX110" fmla="*/ 4362 w 10000"/>
              <a:gd name="connsiteY110" fmla="*/ 634 h 10000"/>
              <a:gd name="connsiteX111" fmla="*/ 4389 w 10000"/>
              <a:gd name="connsiteY111" fmla="*/ 689 h 10000"/>
              <a:gd name="connsiteX112" fmla="*/ 4421 w 10000"/>
              <a:gd name="connsiteY112" fmla="*/ 752 h 10000"/>
              <a:gd name="connsiteX113" fmla="*/ 4448 w 10000"/>
              <a:gd name="connsiteY113" fmla="*/ 820 h 10000"/>
              <a:gd name="connsiteX114" fmla="*/ 4475 w 10000"/>
              <a:gd name="connsiteY114" fmla="*/ 888 h 10000"/>
              <a:gd name="connsiteX115" fmla="*/ 4507 w 10000"/>
              <a:gd name="connsiteY115" fmla="*/ 957 h 10000"/>
              <a:gd name="connsiteX116" fmla="*/ 4534 w 10000"/>
              <a:gd name="connsiteY116" fmla="*/ 1037 h 10000"/>
              <a:gd name="connsiteX117" fmla="*/ 4565 w 10000"/>
              <a:gd name="connsiteY117" fmla="*/ 1118 h 10000"/>
              <a:gd name="connsiteX118" fmla="*/ 4592 w 10000"/>
              <a:gd name="connsiteY118" fmla="*/ 1199 h 10000"/>
              <a:gd name="connsiteX119" fmla="*/ 4619 w 10000"/>
              <a:gd name="connsiteY119" fmla="*/ 1286 h 10000"/>
              <a:gd name="connsiteX120" fmla="*/ 4651 w 10000"/>
              <a:gd name="connsiteY120" fmla="*/ 1373 h 10000"/>
              <a:gd name="connsiteX121" fmla="*/ 4678 w 10000"/>
              <a:gd name="connsiteY121" fmla="*/ 1472 h 10000"/>
              <a:gd name="connsiteX122" fmla="*/ 4709 w 10000"/>
              <a:gd name="connsiteY122" fmla="*/ 1565 h 10000"/>
              <a:gd name="connsiteX123" fmla="*/ 4736 w 10000"/>
              <a:gd name="connsiteY123" fmla="*/ 1671 h 10000"/>
              <a:gd name="connsiteX124" fmla="*/ 4763 w 10000"/>
              <a:gd name="connsiteY124" fmla="*/ 1776 h 10000"/>
              <a:gd name="connsiteX125" fmla="*/ 4795 w 10000"/>
              <a:gd name="connsiteY125" fmla="*/ 1894 h 10000"/>
              <a:gd name="connsiteX126" fmla="*/ 4822 w 10000"/>
              <a:gd name="connsiteY126" fmla="*/ 2012 h 10000"/>
              <a:gd name="connsiteX127" fmla="*/ 4854 w 10000"/>
              <a:gd name="connsiteY127" fmla="*/ 2137 h 10000"/>
              <a:gd name="connsiteX128" fmla="*/ 4881 w 10000"/>
              <a:gd name="connsiteY128" fmla="*/ 2267 h 10000"/>
              <a:gd name="connsiteX129" fmla="*/ 4908 w 10000"/>
              <a:gd name="connsiteY129" fmla="*/ 2404 h 10000"/>
              <a:gd name="connsiteX130" fmla="*/ 4935 w 10000"/>
              <a:gd name="connsiteY130" fmla="*/ 2553 h 10000"/>
              <a:gd name="connsiteX131" fmla="*/ 4966 w 10000"/>
              <a:gd name="connsiteY131" fmla="*/ 2708 h 10000"/>
              <a:gd name="connsiteX132" fmla="*/ 4993 w 10000"/>
              <a:gd name="connsiteY132" fmla="*/ 2870 h 10000"/>
              <a:gd name="connsiteX133" fmla="*/ 5025 w 10000"/>
              <a:gd name="connsiteY133" fmla="*/ 3043 h 10000"/>
              <a:gd name="connsiteX134" fmla="*/ 5052 w 10000"/>
              <a:gd name="connsiteY134" fmla="*/ 3230 h 10000"/>
              <a:gd name="connsiteX135" fmla="*/ 5079 w 10000"/>
              <a:gd name="connsiteY135" fmla="*/ 3429 h 10000"/>
              <a:gd name="connsiteX136" fmla="*/ 5110 w 10000"/>
              <a:gd name="connsiteY136" fmla="*/ 3646 h 10000"/>
              <a:gd name="connsiteX137" fmla="*/ 5137 w 10000"/>
              <a:gd name="connsiteY137" fmla="*/ 3882 h 10000"/>
              <a:gd name="connsiteX138" fmla="*/ 5169 w 10000"/>
              <a:gd name="connsiteY138" fmla="*/ 4143 h 10000"/>
              <a:gd name="connsiteX139" fmla="*/ 5196 w 10000"/>
              <a:gd name="connsiteY139" fmla="*/ 4441 h 10000"/>
              <a:gd name="connsiteX140" fmla="*/ 5223 w 10000"/>
              <a:gd name="connsiteY140" fmla="*/ 4789 h 10000"/>
              <a:gd name="connsiteX141" fmla="*/ 5255 w 10000"/>
              <a:gd name="connsiteY141" fmla="*/ 5205 h 10000"/>
              <a:gd name="connsiteX142" fmla="*/ 5282 w 10000"/>
              <a:gd name="connsiteY142" fmla="*/ 5758 h 10000"/>
              <a:gd name="connsiteX143" fmla="*/ 5313 w 10000"/>
              <a:gd name="connsiteY143" fmla="*/ 6671 h 10000"/>
              <a:gd name="connsiteX144" fmla="*/ 5340 w 10000"/>
              <a:gd name="connsiteY144" fmla="*/ 7776 h 10000"/>
              <a:gd name="connsiteX145" fmla="*/ 5367 w 10000"/>
              <a:gd name="connsiteY145" fmla="*/ 6565 h 10000"/>
              <a:gd name="connsiteX146" fmla="*/ 5399 w 10000"/>
              <a:gd name="connsiteY146" fmla="*/ 6255 h 10000"/>
              <a:gd name="connsiteX147" fmla="*/ 5426 w 10000"/>
              <a:gd name="connsiteY147" fmla="*/ 6155 h 10000"/>
              <a:gd name="connsiteX148" fmla="*/ 5453 w 10000"/>
              <a:gd name="connsiteY148" fmla="*/ 6180 h 10000"/>
              <a:gd name="connsiteX149" fmla="*/ 5484 w 10000"/>
              <a:gd name="connsiteY149" fmla="*/ 6286 h 10000"/>
              <a:gd name="connsiteX150" fmla="*/ 5511 w 10000"/>
              <a:gd name="connsiteY150" fmla="*/ 6484 h 10000"/>
              <a:gd name="connsiteX151" fmla="*/ 5539 w 10000"/>
              <a:gd name="connsiteY151" fmla="*/ 6801 h 10000"/>
              <a:gd name="connsiteX152" fmla="*/ 5570 w 10000"/>
              <a:gd name="connsiteY152" fmla="*/ 7373 h 10000"/>
              <a:gd name="connsiteX153" fmla="*/ 5597 w 10000"/>
              <a:gd name="connsiteY153" fmla="*/ 9447 h 10000"/>
              <a:gd name="connsiteX154" fmla="*/ 5629 w 10000"/>
              <a:gd name="connsiteY154" fmla="*/ 7621 h 10000"/>
              <a:gd name="connsiteX155" fmla="*/ 5656 w 10000"/>
              <a:gd name="connsiteY155" fmla="*/ 7012 h 10000"/>
              <a:gd name="connsiteX156" fmla="*/ 5683 w 10000"/>
              <a:gd name="connsiteY156" fmla="*/ 6708 h 10000"/>
              <a:gd name="connsiteX157" fmla="*/ 5714 w 10000"/>
              <a:gd name="connsiteY157" fmla="*/ 6534 h 10000"/>
              <a:gd name="connsiteX158" fmla="*/ 5741 w 10000"/>
              <a:gd name="connsiteY158" fmla="*/ 6429 h 10000"/>
              <a:gd name="connsiteX159" fmla="*/ 5773 w 10000"/>
              <a:gd name="connsiteY159" fmla="*/ 6385 h 10000"/>
              <a:gd name="connsiteX160" fmla="*/ 5800 w 10000"/>
              <a:gd name="connsiteY160" fmla="*/ 6385 h 10000"/>
              <a:gd name="connsiteX161" fmla="*/ 5827 w 10000"/>
              <a:gd name="connsiteY161" fmla="*/ 6429 h 10000"/>
              <a:gd name="connsiteX162" fmla="*/ 5858 w 10000"/>
              <a:gd name="connsiteY162" fmla="*/ 6516 h 10000"/>
              <a:gd name="connsiteX163" fmla="*/ 5886 w 10000"/>
              <a:gd name="connsiteY163" fmla="*/ 6646 h 10000"/>
              <a:gd name="connsiteX164" fmla="*/ 5913 w 10000"/>
              <a:gd name="connsiteY164" fmla="*/ 6845 h 10000"/>
              <a:gd name="connsiteX165" fmla="*/ 5944 w 10000"/>
              <a:gd name="connsiteY165" fmla="*/ 7149 h 10000"/>
              <a:gd name="connsiteX166" fmla="*/ 5971 w 10000"/>
              <a:gd name="connsiteY166" fmla="*/ 7658 h 10000"/>
              <a:gd name="connsiteX167" fmla="*/ 6003 w 10000"/>
              <a:gd name="connsiteY167" fmla="*/ 9093 h 10000"/>
              <a:gd name="connsiteX168" fmla="*/ 6030 w 10000"/>
              <a:gd name="connsiteY168" fmla="*/ 8106 h 10000"/>
              <a:gd name="connsiteX169" fmla="*/ 6057 w 10000"/>
              <a:gd name="connsiteY169" fmla="*/ 7385 h 10000"/>
              <a:gd name="connsiteX170" fmla="*/ 6088 w 10000"/>
              <a:gd name="connsiteY170" fmla="*/ 7019 h 10000"/>
              <a:gd name="connsiteX171" fmla="*/ 6115 w 10000"/>
              <a:gd name="connsiteY171" fmla="*/ 6789 h 10000"/>
              <a:gd name="connsiteX172" fmla="*/ 6147 w 10000"/>
              <a:gd name="connsiteY172" fmla="*/ 6634 h 10000"/>
              <a:gd name="connsiteX173" fmla="*/ 6174 w 10000"/>
              <a:gd name="connsiteY173" fmla="*/ 6534 h 10000"/>
              <a:gd name="connsiteX174" fmla="*/ 6201 w 10000"/>
              <a:gd name="connsiteY174" fmla="*/ 6472 h 10000"/>
              <a:gd name="connsiteX175" fmla="*/ 6233 w 10000"/>
              <a:gd name="connsiteY175" fmla="*/ 6441 h 10000"/>
              <a:gd name="connsiteX176" fmla="*/ 6260 w 10000"/>
              <a:gd name="connsiteY176" fmla="*/ 6435 h 10000"/>
              <a:gd name="connsiteX177" fmla="*/ 6291 w 10000"/>
              <a:gd name="connsiteY177" fmla="*/ 6460 h 10000"/>
              <a:gd name="connsiteX178" fmla="*/ 6318 w 10000"/>
              <a:gd name="connsiteY178" fmla="*/ 6516 h 10000"/>
              <a:gd name="connsiteX179" fmla="*/ 6345 w 10000"/>
              <a:gd name="connsiteY179" fmla="*/ 6609 h 10000"/>
              <a:gd name="connsiteX180" fmla="*/ 6372 w 10000"/>
              <a:gd name="connsiteY180" fmla="*/ 6733 h 10000"/>
              <a:gd name="connsiteX181" fmla="*/ 6404 w 10000"/>
              <a:gd name="connsiteY181" fmla="*/ 6919 h 10000"/>
              <a:gd name="connsiteX182" fmla="*/ 6431 w 10000"/>
              <a:gd name="connsiteY182" fmla="*/ 7186 h 10000"/>
              <a:gd name="connsiteX183" fmla="*/ 6462 w 10000"/>
              <a:gd name="connsiteY183" fmla="*/ 7596 h 10000"/>
              <a:gd name="connsiteX184" fmla="*/ 6489 w 10000"/>
              <a:gd name="connsiteY184" fmla="*/ 8466 h 10000"/>
              <a:gd name="connsiteX185" fmla="*/ 6516 w 10000"/>
              <a:gd name="connsiteY185" fmla="*/ 8801 h 10000"/>
              <a:gd name="connsiteX186" fmla="*/ 6548 w 10000"/>
              <a:gd name="connsiteY186" fmla="*/ 7714 h 10000"/>
              <a:gd name="connsiteX187" fmla="*/ 6575 w 10000"/>
              <a:gd name="connsiteY187" fmla="*/ 7261 h 10000"/>
              <a:gd name="connsiteX188" fmla="*/ 6607 w 10000"/>
              <a:gd name="connsiteY188" fmla="*/ 6981 h 10000"/>
              <a:gd name="connsiteX189" fmla="*/ 6634 w 10000"/>
              <a:gd name="connsiteY189" fmla="*/ 6795 h 10000"/>
              <a:gd name="connsiteX190" fmla="*/ 6661 w 10000"/>
              <a:gd name="connsiteY190" fmla="*/ 6658 h 10000"/>
              <a:gd name="connsiteX191" fmla="*/ 6692 w 10000"/>
              <a:gd name="connsiteY191" fmla="*/ 6559 h 10000"/>
              <a:gd name="connsiteX192" fmla="*/ 6719 w 10000"/>
              <a:gd name="connsiteY192" fmla="*/ 6497 h 10000"/>
              <a:gd name="connsiteX193" fmla="*/ 6751 w 10000"/>
              <a:gd name="connsiteY193" fmla="*/ 6460 h 10000"/>
              <a:gd name="connsiteX194" fmla="*/ 6778 w 10000"/>
              <a:gd name="connsiteY194" fmla="*/ 6453 h 10000"/>
              <a:gd name="connsiteX195" fmla="*/ 6805 w 10000"/>
              <a:gd name="connsiteY195" fmla="*/ 6460 h 10000"/>
              <a:gd name="connsiteX196" fmla="*/ 6836 w 10000"/>
              <a:gd name="connsiteY196" fmla="*/ 6503 h 10000"/>
              <a:gd name="connsiteX197" fmla="*/ 6863 w 10000"/>
              <a:gd name="connsiteY197" fmla="*/ 6565 h 10000"/>
              <a:gd name="connsiteX198" fmla="*/ 6890 w 10000"/>
              <a:gd name="connsiteY198" fmla="*/ 6658 h 10000"/>
              <a:gd name="connsiteX199" fmla="*/ 6922 w 10000"/>
              <a:gd name="connsiteY199" fmla="*/ 6789 h 10000"/>
              <a:gd name="connsiteX200" fmla="*/ 6949 w 10000"/>
              <a:gd name="connsiteY200" fmla="*/ 6975 h 10000"/>
              <a:gd name="connsiteX201" fmla="*/ 6981 w 10000"/>
              <a:gd name="connsiteY201" fmla="*/ 7236 h 10000"/>
              <a:gd name="connsiteX202" fmla="*/ 7008 w 10000"/>
              <a:gd name="connsiteY202" fmla="*/ 7634 h 10000"/>
              <a:gd name="connsiteX203" fmla="*/ 7035 w 10000"/>
              <a:gd name="connsiteY203" fmla="*/ 8460 h 10000"/>
              <a:gd name="connsiteX204" fmla="*/ 7066 w 10000"/>
              <a:gd name="connsiteY204" fmla="*/ 8969 h 10000"/>
              <a:gd name="connsiteX205" fmla="*/ 7093 w 10000"/>
              <a:gd name="connsiteY205" fmla="*/ 7801 h 10000"/>
              <a:gd name="connsiteX206" fmla="*/ 7125 w 10000"/>
              <a:gd name="connsiteY206" fmla="*/ 7329 h 10000"/>
              <a:gd name="connsiteX207" fmla="*/ 7152 w 10000"/>
              <a:gd name="connsiteY207" fmla="*/ 7037 h 10000"/>
              <a:gd name="connsiteX208" fmla="*/ 7179 w 10000"/>
              <a:gd name="connsiteY208" fmla="*/ 6839 h 10000"/>
              <a:gd name="connsiteX209" fmla="*/ 7210 w 10000"/>
              <a:gd name="connsiteY209" fmla="*/ 6696 h 10000"/>
              <a:gd name="connsiteX210" fmla="*/ 7237 w 10000"/>
              <a:gd name="connsiteY210" fmla="*/ 6590 h 10000"/>
              <a:gd name="connsiteX211" fmla="*/ 7269 w 10000"/>
              <a:gd name="connsiteY211" fmla="*/ 6516 h 10000"/>
              <a:gd name="connsiteX212" fmla="*/ 7296 w 10000"/>
              <a:gd name="connsiteY212" fmla="*/ 6472 h 10000"/>
              <a:gd name="connsiteX213" fmla="*/ 7323 w 10000"/>
              <a:gd name="connsiteY213" fmla="*/ 6447 h 10000"/>
              <a:gd name="connsiteX214" fmla="*/ 7350 w 10000"/>
              <a:gd name="connsiteY214" fmla="*/ 6447 h 10000"/>
              <a:gd name="connsiteX215" fmla="*/ 7382 w 10000"/>
              <a:gd name="connsiteY215" fmla="*/ 6466 h 10000"/>
              <a:gd name="connsiteX216" fmla="*/ 7409 w 10000"/>
              <a:gd name="connsiteY216" fmla="*/ 6509 h 10000"/>
              <a:gd name="connsiteX217" fmla="*/ 7440 w 10000"/>
              <a:gd name="connsiteY217" fmla="*/ 6578 h 10000"/>
              <a:gd name="connsiteX218" fmla="*/ 7467 w 10000"/>
              <a:gd name="connsiteY218" fmla="*/ 6677 h 10000"/>
              <a:gd name="connsiteX219" fmla="*/ 7494 w 10000"/>
              <a:gd name="connsiteY219" fmla="*/ 6814 h 10000"/>
              <a:gd name="connsiteX220" fmla="*/ 7526 w 10000"/>
              <a:gd name="connsiteY220" fmla="*/ 7006 h 10000"/>
              <a:gd name="connsiteX221" fmla="*/ 7553 w 10000"/>
              <a:gd name="connsiteY221" fmla="*/ 7273 h 10000"/>
              <a:gd name="connsiteX222" fmla="*/ 7584 w 10000"/>
              <a:gd name="connsiteY222" fmla="*/ 7696 h 10000"/>
              <a:gd name="connsiteX223" fmla="*/ 7612 w 10000"/>
              <a:gd name="connsiteY223" fmla="*/ 8584 h 10000"/>
              <a:gd name="connsiteX224" fmla="*/ 7639 w 10000"/>
              <a:gd name="connsiteY224" fmla="*/ 8814 h 10000"/>
              <a:gd name="connsiteX225" fmla="*/ 7670 w 10000"/>
              <a:gd name="connsiteY225" fmla="*/ 7770 h 10000"/>
              <a:gd name="connsiteX226" fmla="*/ 7697 w 10000"/>
              <a:gd name="connsiteY226" fmla="*/ 7317 h 10000"/>
              <a:gd name="connsiteX227" fmla="*/ 7729 w 10000"/>
              <a:gd name="connsiteY227" fmla="*/ 7031 h 10000"/>
              <a:gd name="connsiteX228" fmla="*/ 7756 w 10000"/>
              <a:gd name="connsiteY228" fmla="*/ 6839 h 10000"/>
              <a:gd name="connsiteX229" fmla="*/ 7783 w 10000"/>
              <a:gd name="connsiteY229" fmla="*/ 6696 h 10000"/>
              <a:gd name="connsiteX230" fmla="*/ 7810 w 10000"/>
              <a:gd name="connsiteY230" fmla="*/ 6590 h 10000"/>
              <a:gd name="connsiteX231" fmla="*/ 7841 w 10000"/>
              <a:gd name="connsiteY231" fmla="*/ 6522 h 10000"/>
              <a:gd name="connsiteX232" fmla="*/ 7868 w 10000"/>
              <a:gd name="connsiteY232" fmla="*/ 6472 h 10000"/>
              <a:gd name="connsiteX233" fmla="*/ 7900 w 10000"/>
              <a:gd name="connsiteY233" fmla="*/ 6447 h 10000"/>
              <a:gd name="connsiteX234" fmla="*/ 7927 w 10000"/>
              <a:gd name="connsiteY234" fmla="*/ 6447 h 10000"/>
              <a:gd name="connsiteX235" fmla="*/ 7954 w 10000"/>
              <a:gd name="connsiteY235" fmla="*/ 6466 h 10000"/>
              <a:gd name="connsiteX236" fmla="*/ 7986 w 10000"/>
              <a:gd name="connsiteY236" fmla="*/ 6509 h 10000"/>
              <a:gd name="connsiteX237" fmla="*/ 8013 w 10000"/>
              <a:gd name="connsiteY237" fmla="*/ 6578 h 10000"/>
              <a:gd name="connsiteX238" fmla="*/ 8044 w 10000"/>
              <a:gd name="connsiteY238" fmla="*/ 6683 h 10000"/>
              <a:gd name="connsiteX239" fmla="*/ 8071 w 10000"/>
              <a:gd name="connsiteY239" fmla="*/ 6820 h 10000"/>
              <a:gd name="connsiteX240" fmla="*/ 8098 w 10000"/>
              <a:gd name="connsiteY240" fmla="*/ 7006 h 10000"/>
              <a:gd name="connsiteX241" fmla="*/ 8130 w 10000"/>
              <a:gd name="connsiteY241" fmla="*/ 7280 h 10000"/>
              <a:gd name="connsiteX242" fmla="*/ 8157 w 10000"/>
              <a:gd name="connsiteY242" fmla="*/ 7714 h 10000"/>
              <a:gd name="connsiteX243" fmla="*/ 8188 w 10000"/>
              <a:gd name="connsiteY243" fmla="*/ 8671 h 10000"/>
              <a:gd name="connsiteX244" fmla="*/ 8215 w 10000"/>
              <a:gd name="connsiteY244" fmla="*/ 8696 h 10000"/>
              <a:gd name="connsiteX245" fmla="*/ 8242 w 10000"/>
              <a:gd name="connsiteY245" fmla="*/ 7720 h 10000"/>
              <a:gd name="connsiteX246" fmla="*/ 8274 w 10000"/>
              <a:gd name="connsiteY246" fmla="*/ 7286 h 10000"/>
              <a:gd name="connsiteX247" fmla="*/ 8301 w 10000"/>
              <a:gd name="connsiteY247" fmla="*/ 7006 h 10000"/>
              <a:gd name="connsiteX248" fmla="*/ 8328 w 10000"/>
              <a:gd name="connsiteY248" fmla="*/ 6820 h 10000"/>
              <a:gd name="connsiteX249" fmla="*/ 8360 w 10000"/>
              <a:gd name="connsiteY249" fmla="*/ 6683 h 10000"/>
              <a:gd name="connsiteX250" fmla="*/ 8387 w 10000"/>
              <a:gd name="connsiteY250" fmla="*/ 6584 h 10000"/>
              <a:gd name="connsiteX251" fmla="*/ 8418 w 10000"/>
              <a:gd name="connsiteY251" fmla="*/ 6516 h 10000"/>
              <a:gd name="connsiteX252" fmla="*/ 8445 w 10000"/>
              <a:gd name="connsiteY252" fmla="*/ 6472 h 10000"/>
              <a:gd name="connsiteX253" fmla="*/ 8472 w 10000"/>
              <a:gd name="connsiteY253" fmla="*/ 6453 h 10000"/>
              <a:gd name="connsiteX254" fmla="*/ 8504 w 10000"/>
              <a:gd name="connsiteY254" fmla="*/ 6460 h 10000"/>
              <a:gd name="connsiteX255" fmla="*/ 8531 w 10000"/>
              <a:gd name="connsiteY255" fmla="*/ 6491 h 10000"/>
              <a:gd name="connsiteX256" fmla="*/ 8562 w 10000"/>
              <a:gd name="connsiteY256" fmla="*/ 6553 h 10000"/>
              <a:gd name="connsiteX257" fmla="*/ 8589 w 10000"/>
              <a:gd name="connsiteY257" fmla="*/ 6640 h 10000"/>
              <a:gd name="connsiteX258" fmla="*/ 8616 w 10000"/>
              <a:gd name="connsiteY258" fmla="*/ 6770 h 10000"/>
              <a:gd name="connsiteX259" fmla="*/ 8648 w 10000"/>
              <a:gd name="connsiteY259" fmla="*/ 6944 h 10000"/>
              <a:gd name="connsiteX260" fmla="*/ 8675 w 10000"/>
              <a:gd name="connsiteY260" fmla="*/ 7205 h 10000"/>
              <a:gd name="connsiteX261" fmla="*/ 8707 w 10000"/>
              <a:gd name="connsiteY261" fmla="*/ 7615 h 10000"/>
              <a:gd name="connsiteX262" fmla="*/ 8734 w 10000"/>
              <a:gd name="connsiteY262" fmla="*/ 8460 h 10000"/>
              <a:gd name="connsiteX263" fmla="*/ 8761 w 10000"/>
              <a:gd name="connsiteY263" fmla="*/ 8839 h 10000"/>
              <a:gd name="connsiteX264" fmla="*/ 8788 w 10000"/>
              <a:gd name="connsiteY264" fmla="*/ 7733 h 10000"/>
              <a:gd name="connsiteX265" fmla="*/ 8819 w 10000"/>
              <a:gd name="connsiteY265" fmla="*/ 7267 h 10000"/>
              <a:gd name="connsiteX266" fmla="*/ 8851 w 10000"/>
              <a:gd name="connsiteY266" fmla="*/ 6981 h 10000"/>
              <a:gd name="connsiteX267" fmla="*/ 8878 w 10000"/>
              <a:gd name="connsiteY267" fmla="*/ 6783 h 10000"/>
              <a:gd name="connsiteX268" fmla="*/ 8905 w 10000"/>
              <a:gd name="connsiteY268" fmla="*/ 6646 h 10000"/>
              <a:gd name="connsiteX269" fmla="*/ 8932 w 10000"/>
              <a:gd name="connsiteY269" fmla="*/ 6547 h 10000"/>
              <a:gd name="connsiteX270" fmla="*/ 8963 w 10000"/>
              <a:gd name="connsiteY270" fmla="*/ 6484 h 10000"/>
              <a:gd name="connsiteX271" fmla="*/ 8991 w 10000"/>
              <a:gd name="connsiteY271" fmla="*/ 6453 h 10000"/>
              <a:gd name="connsiteX272" fmla="*/ 9022 w 10000"/>
              <a:gd name="connsiteY272" fmla="*/ 6447 h 10000"/>
              <a:gd name="connsiteX273" fmla="*/ 9049 w 10000"/>
              <a:gd name="connsiteY273" fmla="*/ 6472 h 10000"/>
              <a:gd name="connsiteX274" fmla="*/ 9076 w 10000"/>
              <a:gd name="connsiteY274" fmla="*/ 6528 h 10000"/>
              <a:gd name="connsiteX275" fmla="*/ 9108 w 10000"/>
              <a:gd name="connsiteY275" fmla="*/ 6621 h 10000"/>
              <a:gd name="connsiteX276" fmla="*/ 9135 w 10000"/>
              <a:gd name="connsiteY276" fmla="*/ 6758 h 10000"/>
              <a:gd name="connsiteX277" fmla="*/ 9166 w 10000"/>
              <a:gd name="connsiteY277" fmla="*/ 6957 h 10000"/>
              <a:gd name="connsiteX278" fmla="*/ 9193 w 10000"/>
              <a:gd name="connsiteY278" fmla="*/ 7267 h 10000"/>
              <a:gd name="connsiteX279" fmla="*/ 9220 w 10000"/>
              <a:gd name="connsiteY279" fmla="*/ 7814 h 10000"/>
              <a:gd name="connsiteX280" fmla="*/ 9252 w 10000"/>
              <a:gd name="connsiteY280" fmla="*/ 9863 h 10000"/>
              <a:gd name="connsiteX281" fmla="*/ 9279 w 10000"/>
              <a:gd name="connsiteY281" fmla="*/ 7988 h 10000"/>
              <a:gd name="connsiteX282" fmla="*/ 9306 w 10000"/>
              <a:gd name="connsiteY282" fmla="*/ 7335 h 10000"/>
              <a:gd name="connsiteX283" fmla="*/ 9338 w 10000"/>
              <a:gd name="connsiteY283" fmla="*/ 6988 h 10000"/>
              <a:gd name="connsiteX284" fmla="*/ 9365 w 10000"/>
              <a:gd name="connsiteY284" fmla="*/ 6758 h 10000"/>
              <a:gd name="connsiteX285" fmla="*/ 9396 w 10000"/>
              <a:gd name="connsiteY285" fmla="*/ 6602 h 10000"/>
              <a:gd name="connsiteX286" fmla="*/ 9423 w 10000"/>
              <a:gd name="connsiteY286" fmla="*/ 6503 h 10000"/>
              <a:gd name="connsiteX287" fmla="*/ 9450 w 10000"/>
              <a:gd name="connsiteY287" fmla="*/ 6447 h 10000"/>
              <a:gd name="connsiteX288" fmla="*/ 9482 w 10000"/>
              <a:gd name="connsiteY288" fmla="*/ 6435 h 10000"/>
              <a:gd name="connsiteX289" fmla="*/ 9509 w 10000"/>
              <a:gd name="connsiteY289" fmla="*/ 6460 h 10000"/>
              <a:gd name="connsiteX290" fmla="*/ 9540 w 10000"/>
              <a:gd name="connsiteY290" fmla="*/ 6534 h 10000"/>
              <a:gd name="connsiteX291" fmla="*/ 9567 w 10000"/>
              <a:gd name="connsiteY291" fmla="*/ 6665 h 10000"/>
              <a:gd name="connsiteX292" fmla="*/ 9594 w 10000"/>
              <a:gd name="connsiteY292" fmla="*/ 6882 h 10000"/>
              <a:gd name="connsiteX293" fmla="*/ 9626 w 10000"/>
              <a:gd name="connsiteY293" fmla="*/ 7242 h 10000"/>
              <a:gd name="connsiteX294" fmla="*/ 9653 w 10000"/>
              <a:gd name="connsiteY294" fmla="*/ 7981 h 10000"/>
              <a:gd name="connsiteX295" fmla="*/ 9680 w 10000"/>
              <a:gd name="connsiteY295" fmla="*/ 8820 h 10000"/>
              <a:gd name="connsiteX296" fmla="*/ 9712 w 10000"/>
              <a:gd name="connsiteY296" fmla="*/ 7484 h 10000"/>
              <a:gd name="connsiteX297" fmla="*/ 9739 w 10000"/>
              <a:gd name="connsiteY297" fmla="*/ 7012 h 10000"/>
              <a:gd name="connsiteX298" fmla="*/ 9766 w 10000"/>
              <a:gd name="connsiteY298" fmla="*/ 6758 h 10000"/>
              <a:gd name="connsiteX299" fmla="*/ 9797 w 10000"/>
              <a:gd name="connsiteY299" fmla="*/ 6615 h 10000"/>
              <a:gd name="connsiteX300" fmla="*/ 9824 w 10000"/>
              <a:gd name="connsiteY300" fmla="*/ 6559 h 10000"/>
              <a:gd name="connsiteX301" fmla="*/ 9856 w 10000"/>
              <a:gd name="connsiteY301" fmla="*/ 6590 h 10000"/>
              <a:gd name="connsiteX302" fmla="*/ 9883 w 10000"/>
              <a:gd name="connsiteY302" fmla="*/ 6708 h 10000"/>
              <a:gd name="connsiteX303" fmla="*/ 9910 w 10000"/>
              <a:gd name="connsiteY303" fmla="*/ 6950 h 10000"/>
              <a:gd name="connsiteX304" fmla="*/ 9941 w 10000"/>
              <a:gd name="connsiteY304" fmla="*/ 7404 h 10000"/>
              <a:gd name="connsiteX305" fmla="*/ 9968 w 10000"/>
              <a:gd name="connsiteY305" fmla="*/ 8516 h 10000"/>
              <a:gd name="connsiteX306" fmla="*/ 10000 w 10000"/>
              <a:gd name="connsiteY306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41 w 10000"/>
              <a:gd name="connsiteY84" fmla="*/ 19 h 10000"/>
              <a:gd name="connsiteX85" fmla="*/ 3673 w 10000"/>
              <a:gd name="connsiteY85" fmla="*/ 6 h 10000"/>
              <a:gd name="connsiteX86" fmla="*/ 3700 w 10000"/>
              <a:gd name="connsiteY86" fmla="*/ 6 h 10000"/>
              <a:gd name="connsiteX87" fmla="*/ 3731 w 10000"/>
              <a:gd name="connsiteY87" fmla="*/ 0 h 10000"/>
              <a:gd name="connsiteX88" fmla="*/ 3758 w 10000"/>
              <a:gd name="connsiteY88" fmla="*/ 0 h 10000"/>
              <a:gd name="connsiteX89" fmla="*/ 3785 w 10000"/>
              <a:gd name="connsiteY89" fmla="*/ 6 h 10000"/>
              <a:gd name="connsiteX90" fmla="*/ 3817 w 10000"/>
              <a:gd name="connsiteY90" fmla="*/ 12 h 10000"/>
              <a:gd name="connsiteX91" fmla="*/ 3844 w 10000"/>
              <a:gd name="connsiteY91" fmla="*/ 19 h 10000"/>
              <a:gd name="connsiteX92" fmla="*/ 3876 w 10000"/>
              <a:gd name="connsiteY92" fmla="*/ 31 h 10000"/>
              <a:gd name="connsiteX93" fmla="*/ 3903 w 10000"/>
              <a:gd name="connsiteY93" fmla="*/ 43 h 10000"/>
              <a:gd name="connsiteX94" fmla="*/ 3930 w 10000"/>
              <a:gd name="connsiteY94" fmla="*/ 62 h 10000"/>
              <a:gd name="connsiteX95" fmla="*/ 3957 w 10000"/>
              <a:gd name="connsiteY95" fmla="*/ 81 h 10000"/>
              <a:gd name="connsiteX96" fmla="*/ 3988 w 10000"/>
              <a:gd name="connsiteY96" fmla="*/ 106 h 10000"/>
              <a:gd name="connsiteX97" fmla="*/ 4015 w 10000"/>
              <a:gd name="connsiteY97" fmla="*/ 130 h 10000"/>
              <a:gd name="connsiteX98" fmla="*/ 4047 w 10000"/>
              <a:gd name="connsiteY98" fmla="*/ 155 h 10000"/>
              <a:gd name="connsiteX99" fmla="*/ 4074 w 10000"/>
              <a:gd name="connsiteY99" fmla="*/ 186 h 10000"/>
              <a:gd name="connsiteX100" fmla="*/ 4101 w 10000"/>
              <a:gd name="connsiteY100" fmla="*/ 217 h 10000"/>
              <a:gd name="connsiteX101" fmla="*/ 4132 w 10000"/>
              <a:gd name="connsiteY101" fmla="*/ 255 h 10000"/>
              <a:gd name="connsiteX102" fmla="*/ 4160 w 10000"/>
              <a:gd name="connsiteY102" fmla="*/ 292 h 10000"/>
              <a:gd name="connsiteX103" fmla="*/ 4191 w 10000"/>
              <a:gd name="connsiteY103" fmla="*/ 329 h 10000"/>
              <a:gd name="connsiteX104" fmla="*/ 4218 w 10000"/>
              <a:gd name="connsiteY104" fmla="*/ 373 h 10000"/>
              <a:gd name="connsiteX105" fmla="*/ 4245 w 10000"/>
              <a:gd name="connsiteY105" fmla="*/ 422 h 10000"/>
              <a:gd name="connsiteX106" fmla="*/ 4277 w 10000"/>
              <a:gd name="connsiteY106" fmla="*/ 466 h 10000"/>
              <a:gd name="connsiteX107" fmla="*/ 4304 w 10000"/>
              <a:gd name="connsiteY107" fmla="*/ 522 h 10000"/>
              <a:gd name="connsiteX108" fmla="*/ 4335 w 10000"/>
              <a:gd name="connsiteY108" fmla="*/ 571 h 10000"/>
              <a:gd name="connsiteX109" fmla="*/ 4362 w 10000"/>
              <a:gd name="connsiteY109" fmla="*/ 634 h 10000"/>
              <a:gd name="connsiteX110" fmla="*/ 4389 w 10000"/>
              <a:gd name="connsiteY110" fmla="*/ 689 h 10000"/>
              <a:gd name="connsiteX111" fmla="*/ 4421 w 10000"/>
              <a:gd name="connsiteY111" fmla="*/ 752 h 10000"/>
              <a:gd name="connsiteX112" fmla="*/ 4448 w 10000"/>
              <a:gd name="connsiteY112" fmla="*/ 820 h 10000"/>
              <a:gd name="connsiteX113" fmla="*/ 4475 w 10000"/>
              <a:gd name="connsiteY113" fmla="*/ 888 h 10000"/>
              <a:gd name="connsiteX114" fmla="*/ 4507 w 10000"/>
              <a:gd name="connsiteY114" fmla="*/ 957 h 10000"/>
              <a:gd name="connsiteX115" fmla="*/ 4534 w 10000"/>
              <a:gd name="connsiteY115" fmla="*/ 1037 h 10000"/>
              <a:gd name="connsiteX116" fmla="*/ 4565 w 10000"/>
              <a:gd name="connsiteY116" fmla="*/ 1118 h 10000"/>
              <a:gd name="connsiteX117" fmla="*/ 4592 w 10000"/>
              <a:gd name="connsiteY117" fmla="*/ 1199 h 10000"/>
              <a:gd name="connsiteX118" fmla="*/ 4619 w 10000"/>
              <a:gd name="connsiteY118" fmla="*/ 1286 h 10000"/>
              <a:gd name="connsiteX119" fmla="*/ 4651 w 10000"/>
              <a:gd name="connsiteY119" fmla="*/ 1373 h 10000"/>
              <a:gd name="connsiteX120" fmla="*/ 4678 w 10000"/>
              <a:gd name="connsiteY120" fmla="*/ 1472 h 10000"/>
              <a:gd name="connsiteX121" fmla="*/ 4709 w 10000"/>
              <a:gd name="connsiteY121" fmla="*/ 1565 h 10000"/>
              <a:gd name="connsiteX122" fmla="*/ 4736 w 10000"/>
              <a:gd name="connsiteY122" fmla="*/ 1671 h 10000"/>
              <a:gd name="connsiteX123" fmla="*/ 4763 w 10000"/>
              <a:gd name="connsiteY123" fmla="*/ 1776 h 10000"/>
              <a:gd name="connsiteX124" fmla="*/ 4795 w 10000"/>
              <a:gd name="connsiteY124" fmla="*/ 1894 h 10000"/>
              <a:gd name="connsiteX125" fmla="*/ 4822 w 10000"/>
              <a:gd name="connsiteY125" fmla="*/ 2012 h 10000"/>
              <a:gd name="connsiteX126" fmla="*/ 4854 w 10000"/>
              <a:gd name="connsiteY126" fmla="*/ 2137 h 10000"/>
              <a:gd name="connsiteX127" fmla="*/ 4881 w 10000"/>
              <a:gd name="connsiteY127" fmla="*/ 2267 h 10000"/>
              <a:gd name="connsiteX128" fmla="*/ 4908 w 10000"/>
              <a:gd name="connsiteY128" fmla="*/ 2404 h 10000"/>
              <a:gd name="connsiteX129" fmla="*/ 4935 w 10000"/>
              <a:gd name="connsiteY129" fmla="*/ 2553 h 10000"/>
              <a:gd name="connsiteX130" fmla="*/ 4966 w 10000"/>
              <a:gd name="connsiteY130" fmla="*/ 2708 h 10000"/>
              <a:gd name="connsiteX131" fmla="*/ 4993 w 10000"/>
              <a:gd name="connsiteY131" fmla="*/ 2870 h 10000"/>
              <a:gd name="connsiteX132" fmla="*/ 5025 w 10000"/>
              <a:gd name="connsiteY132" fmla="*/ 3043 h 10000"/>
              <a:gd name="connsiteX133" fmla="*/ 5052 w 10000"/>
              <a:gd name="connsiteY133" fmla="*/ 3230 h 10000"/>
              <a:gd name="connsiteX134" fmla="*/ 5079 w 10000"/>
              <a:gd name="connsiteY134" fmla="*/ 3429 h 10000"/>
              <a:gd name="connsiteX135" fmla="*/ 5110 w 10000"/>
              <a:gd name="connsiteY135" fmla="*/ 3646 h 10000"/>
              <a:gd name="connsiteX136" fmla="*/ 5137 w 10000"/>
              <a:gd name="connsiteY136" fmla="*/ 3882 h 10000"/>
              <a:gd name="connsiteX137" fmla="*/ 5169 w 10000"/>
              <a:gd name="connsiteY137" fmla="*/ 4143 h 10000"/>
              <a:gd name="connsiteX138" fmla="*/ 5196 w 10000"/>
              <a:gd name="connsiteY138" fmla="*/ 4441 h 10000"/>
              <a:gd name="connsiteX139" fmla="*/ 5223 w 10000"/>
              <a:gd name="connsiteY139" fmla="*/ 4789 h 10000"/>
              <a:gd name="connsiteX140" fmla="*/ 5255 w 10000"/>
              <a:gd name="connsiteY140" fmla="*/ 5205 h 10000"/>
              <a:gd name="connsiteX141" fmla="*/ 5282 w 10000"/>
              <a:gd name="connsiteY141" fmla="*/ 5758 h 10000"/>
              <a:gd name="connsiteX142" fmla="*/ 5313 w 10000"/>
              <a:gd name="connsiteY142" fmla="*/ 6671 h 10000"/>
              <a:gd name="connsiteX143" fmla="*/ 5340 w 10000"/>
              <a:gd name="connsiteY143" fmla="*/ 7776 h 10000"/>
              <a:gd name="connsiteX144" fmla="*/ 5367 w 10000"/>
              <a:gd name="connsiteY144" fmla="*/ 6565 h 10000"/>
              <a:gd name="connsiteX145" fmla="*/ 5399 w 10000"/>
              <a:gd name="connsiteY145" fmla="*/ 6255 h 10000"/>
              <a:gd name="connsiteX146" fmla="*/ 5426 w 10000"/>
              <a:gd name="connsiteY146" fmla="*/ 6155 h 10000"/>
              <a:gd name="connsiteX147" fmla="*/ 5453 w 10000"/>
              <a:gd name="connsiteY147" fmla="*/ 6180 h 10000"/>
              <a:gd name="connsiteX148" fmla="*/ 5484 w 10000"/>
              <a:gd name="connsiteY148" fmla="*/ 6286 h 10000"/>
              <a:gd name="connsiteX149" fmla="*/ 5511 w 10000"/>
              <a:gd name="connsiteY149" fmla="*/ 6484 h 10000"/>
              <a:gd name="connsiteX150" fmla="*/ 5539 w 10000"/>
              <a:gd name="connsiteY150" fmla="*/ 6801 h 10000"/>
              <a:gd name="connsiteX151" fmla="*/ 5570 w 10000"/>
              <a:gd name="connsiteY151" fmla="*/ 7373 h 10000"/>
              <a:gd name="connsiteX152" fmla="*/ 5597 w 10000"/>
              <a:gd name="connsiteY152" fmla="*/ 9447 h 10000"/>
              <a:gd name="connsiteX153" fmla="*/ 5629 w 10000"/>
              <a:gd name="connsiteY153" fmla="*/ 7621 h 10000"/>
              <a:gd name="connsiteX154" fmla="*/ 5656 w 10000"/>
              <a:gd name="connsiteY154" fmla="*/ 7012 h 10000"/>
              <a:gd name="connsiteX155" fmla="*/ 5683 w 10000"/>
              <a:gd name="connsiteY155" fmla="*/ 6708 h 10000"/>
              <a:gd name="connsiteX156" fmla="*/ 5714 w 10000"/>
              <a:gd name="connsiteY156" fmla="*/ 6534 h 10000"/>
              <a:gd name="connsiteX157" fmla="*/ 5741 w 10000"/>
              <a:gd name="connsiteY157" fmla="*/ 6429 h 10000"/>
              <a:gd name="connsiteX158" fmla="*/ 5773 w 10000"/>
              <a:gd name="connsiteY158" fmla="*/ 6385 h 10000"/>
              <a:gd name="connsiteX159" fmla="*/ 5800 w 10000"/>
              <a:gd name="connsiteY159" fmla="*/ 6385 h 10000"/>
              <a:gd name="connsiteX160" fmla="*/ 5827 w 10000"/>
              <a:gd name="connsiteY160" fmla="*/ 6429 h 10000"/>
              <a:gd name="connsiteX161" fmla="*/ 5858 w 10000"/>
              <a:gd name="connsiteY161" fmla="*/ 6516 h 10000"/>
              <a:gd name="connsiteX162" fmla="*/ 5886 w 10000"/>
              <a:gd name="connsiteY162" fmla="*/ 6646 h 10000"/>
              <a:gd name="connsiteX163" fmla="*/ 5913 w 10000"/>
              <a:gd name="connsiteY163" fmla="*/ 6845 h 10000"/>
              <a:gd name="connsiteX164" fmla="*/ 5944 w 10000"/>
              <a:gd name="connsiteY164" fmla="*/ 7149 h 10000"/>
              <a:gd name="connsiteX165" fmla="*/ 5971 w 10000"/>
              <a:gd name="connsiteY165" fmla="*/ 7658 h 10000"/>
              <a:gd name="connsiteX166" fmla="*/ 6003 w 10000"/>
              <a:gd name="connsiteY166" fmla="*/ 9093 h 10000"/>
              <a:gd name="connsiteX167" fmla="*/ 6030 w 10000"/>
              <a:gd name="connsiteY167" fmla="*/ 8106 h 10000"/>
              <a:gd name="connsiteX168" fmla="*/ 6057 w 10000"/>
              <a:gd name="connsiteY168" fmla="*/ 7385 h 10000"/>
              <a:gd name="connsiteX169" fmla="*/ 6088 w 10000"/>
              <a:gd name="connsiteY169" fmla="*/ 7019 h 10000"/>
              <a:gd name="connsiteX170" fmla="*/ 6115 w 10000"/>
              <a:gd name="connsiteY170" fmla="*/ 6789 h 10000"/>
              <a:gd name="connsiteX171" fmla="*/ 6147 w 10000"/>
              <a:gd name="connsiteY171" fmla="*/ 6634 h 10000"/>
              <a:gd name="connsiteX172" fmla="*/ 6174 w 10000"/>
              <a:gd name="connsiteY172" fmla="*/ 6534 h 10000"/>
              <a:gd name="connsiteX173" fmla="*/ 6201 w 10000"/>
              <a:gd name="connsiteY173" fmla="*/ 6472 h 10000"/>
              <a:gd name="connsiteX174" fmla="*/ 6233 w 10000"/>
              <a:gd name="connsiteY174" fmla="*/ 6441 h 10000"/>
              <a:gd name="connsiteX175" fmla="*/ 6260 w 10000"/>
              <a:gd name="connsiteY175" fmla="*/ 6435 h 10000"/>
              <a:gd name="connsiteX176" fmla="*/ 6291 w 10000"/>
              <a:gd name="connsiteY176" fmla="*/ 6460 h 10000"/>
              <a:gd name="connsiteX177" fmla="*/ 6318 w 10000"/>
              <a:gd name="connsiteY177" fmla="*/ 6516 h 10000"/>
              <a:gd name="connsiteX178" fmla="*/ 6345 w 10000"/>
              <a:gd name="connsiteY178" fmla="*/ 6609 h 10000"/>
              <a:gd name="connsiteX179" fmla="*/ 6372 w 10000"/>
              <a:gd name="connsiteY179" fmla="*/ 6733 h 10000"/>
              <a:gd name="connsiteX180" fmla="*/ 6404 w 10000"/>
              <a:gd name="connsiteY180" fmla="*/ 6919 h 10000"/>
              <a:gd name="connsiteX181" fmla="*/ 6431 w 10000"/>
              <a:gd name="connsiteY181" fmla="*/ 7186 h 10000"/>
              <a:gd name="connsiteX182" fmla="*/ 6462 w 10000"/>
              <a:gd name="connsiteY182" fmla="*/ 7596 h 10000"/>
              <a:gd name="connsiteX183" fmla="*/ 6489 w 10000"/>
              <a:gd name="connsiteY183" fmla="*/ 8466 h 10000"/>
              <a:gd name="connsiteX184" fmla="*/ 6516 w 10000"/>
              <a:gd name="connsiteY184" fmla="*/ 8801 h 10000"/>
              <a:gd name="connsiteX185" fmla="*/ 6548 w 10000"/>
              <a:gd name="connsiteY185" fmla="*/ 7714 h 10000"/>
              <a:gd name="connsiteX186" fmla="*/ 6575 w 10000"/>
              <a:gd name="connsiteY186" fmla="*/ 7261 h 10000"/>
              <a:gd name="connsiteX187" fmla="*/ 6607 w 10000"/>
              <a:gd name="connsiteY187" fmla="*/ 6981 h 10000"/>
              <a:gd name="connsiteX188" fmla="*/ 6634 w 10000"/>
              <a:gd name="connsiteY188" fmla="*/ 6795 h 10000"/>
              <a:gd name="connsiteX189" fmla="*/ 6661 w 10000"/>
              <a:gd name="connsiteY189" fmla="*/ 6658 h 10000"/>
              <a:gd name="connsiteX190" fmla="*/ 6692 w 10000"/>
              <a:gd name="connsiteY190" fmla="*/ 6559 h 10000"/>
              <a:gd name="connsiteX191" fmla="*/ 6719 w 10000"/>
              <a:gd name="connsiteY191" fmla="*/ 6497 h 10000"/>
              <a:gd name="connsiteX192" fmla="*/ 6751 w 10000"/>
              <a:gd name="connsiteY192" fmla="*/ 6460 h 10000"/>
              <a:gd name="connsiteX193" fmla="*/ 6778 w 10000"/>
              <a:gd name="connsiteY193" fmla="*/ 6453 h 10000"/>
              <a:gd name="connsiteX194" fmla="*/ 6805 w 10000"/>
              <a:gd name="connsiteY194" fmla="*/ 6460 h 10000"/>
              <a:gd name="connsiteX195" fmla="*/ 6836 w 10000"/>
              <a:gd name="connsiteY195" fmla="*/ 6503 h 10000"/>
              <a:gd name="connsiteX196" fmla="*/ 6863 w 10000"/>
              <a:gd name="connsiteY196" fmla="*/ 6565 h 10000"/>
              <a:gd name="connsiteX197" fmla="*/ 6890 w 10000"/>
              <a:gd name="connsiteY197" fmla="*/ 6658 h 10000"/>
              <a:gd name="connsiteX198" fmla="*/ 6922 w 10000"/>
              <a:gd name="connsiteY198" fmla="*/ 6789 h 10000"/>
              <a:gd name="connsiteX199" fmla="*/ 6949 w 10000"/>
              <a:gd name="connsiteY199" fmla="*/ 6975 h 10000"/>
              <a:gd name="connsiteX200" fmla="*/ 6981 w 10000"/>
              <a:gd name="connsiteY200" fmla="*/ 7236 h 10000"/>
              <a:gd name="connsiteX201" fmla="*/ 7008 w 10000"/>
              <a:gd name="connsiteY201" fmla="*/ 7634 h 10000"/>
              <a:gd name="connsiteX202" fmla="*/ 7035 w 10000"/>
              <a:gd name="connsiteY202" fmla="*/ 8460 h 10000"/>
              <a:gd name="connsiteX203" fmla="*/ 7066 w 10000"/>
              <a:gd name="connsiteY203" fmla="*/ 8969 h 10000"/>
              <a:gd name="connsiteX204" fmla="*/ 7093 w 10000"/>
              <a:gd name="connsiteY204" fmla="*/ 7801 h 10000"/>
              <a:gd name="connsiteX205" fmla="*/ 7125 w 10000"/>
              <a:gd name="connsiteY205" fmla="*/ 7329 h 10000"/>
              <a:gd name="connsiteX206" fmla="*/ 7152 w 10000"/>
              <a:gd name="connsiteY206" fmla="*/ 7037 h 10000"/>
              <a:gd name="connsiteX207" fmla="*/ 7179 w 10000"/>
              <a:gd name="connsiteY207" fmla="*/ 6839 h 10000"/>
              <a:gd name="connsiteX208" fmla="*/ 7210 w 10000"/>
              <a:gd name="connsiteY208" fmla="*/ 6696 h 10000"/>
              <a:gd name="connsiteX209" fmla="*/ 7237 w 10000"/>
              <a:gd name="connsiteY209" fmla="*/ 6590 h 10000"/>
              <a:gd name="connsiteX210" fmla="*/ 7269 w 10000"/>
              <a:gd name="connsiteY210" fmla="*/ 6516 h 10000"/>
              <a:gd name="connsiteX211" fmla="*/ 7296 w 10000"/>
              <a:gd name="connsiteY211" fmla="*/ 6472 h 10000"/>
              <a:gd name="connsiteX212" fmla="*/ 7323 w 10000"/>
              <a:gd name="connsiteY212" fmla="*/ 6447 h 10000"/>
              <a:gd name="connsiteX213" fmla="*/ 7350 w 10000"/>
              <a:gd name="connsiteY213" fmla="*/ 6447 h 10000"/>
              <a:gd name="connsiteX214" fmla="*/ 7382 w 10000"/>
              <a:gd name="connsiteY214" fmla="*/ 6466 h 10000"/>
              <a:gd name="connsiteX215" fmla="*/ 7409 w 10000"/>
              <a:gd name="connsiteY215" fmla="*/ 6509 h 10000"/>
              <a:gd name="connsiteX216" fmla="*/ 7440 w 10000"/>
              <a:gd name="connsiteY216" fmla="*/ 6578 h 10000"/>
              <a:gd name="connsiteX217" fmla="*/ 7467 w 10000"/>
              <a:gd name="connsiteY217" fmla="*/ 6677 h 10000"/>
              <a:gd name="connsiteX218" fmla="*/ 7494 w 10000"/>
              <a:gd name="connsiteY218" fmla="*/ 6814 h 10000"/>
              <a:gd name="connsiteX219" fmla="*/ 7526 w 10000"/>
              <a:gd name="connsiteY219" fmla="*/ 7006 h 10000"/>
              <a:gd name="connsiteX220" fmla="*/ 7553 w 10000"/>
              <a:gd name="connsiteY220" fmla="*/ 7273 h 10000"/>
              <a:gd name="connsiteX221" fmla="*/ 7584 w 10000"/>
              <a:gd name="connsiteY221" fmla="*/ 7696 h 10000"/>
              <a:gd name="connsiteX222" fmla="*/ 7612 w 10000"/>
              <a:gd name="connsiteY222" fmla="*/ 8584 h 10000"/>
              <a:gd name="connsiteX223" fmla="*/ 7639 w 10000"/>
              <a:gd name="connsiteY223" fmla="*/ 8814 h 10000"/>
              <a:gd name="connsiteX224" fmla="*/ 7670 w 10000"/>
              <a:gd name="connsiteY224" fmla="*/ 7770 h 10000"/>
              <a:gd name="connsiteX225" fmla="*/ 7697 w 10000"/>
              <a:gd name="connsiteY225" fmla="*/ 7317 h 10000"/>
              <a:gd name="connsiteX226" fmla="*/ 7729 w 10000"/>
              <a:gd name="connsiteY226" fmla="*/ 7031 h 10000"/>
              <a:gd name="connsiteX227" fmla="*/ 7756 w 10000"/>
              <a:gd name="connsiteY227" fmla="*/ 6839 h 10000"/>
              <a:gd name="connsiteX228" fmla="*/ 7783 w 10000"/>
              <a:gd name="connsiteY228" fmla="*/ 6696 h 10000"/>
              <a:gd name="connsiteX229" fmla="*/ 7810 w 10000"/>
              <a:gd name="connsiteY229" fmla="*/ 6590 h 10000"/>
              <a:gd name="connsiteX230" fmla="*/ 7841 w 10000"/>
              <a:gd name="connsiteY230" fmla="*/ 6522 h 10000"/>
              <a:gd name="connsiteX231" fmla="*/ 7868 w 10000"/>
              <a:gd name="connsiteY231" fmla="*/ 6472 h 10000"/>
              <a:gd name="connsiteX232" fmla="*/ 7900 w 10000"/>
              <a:gd name="connsiteY232" fmla="*/ 6447 h 10000"/>
              <a:gd name="connsiteX233" fmla="*/ 7927 w 10000"/>
              <a:gd name="connsiteY233" fmla="*/ 6447 h 10000"/>
              <a:gd name="connsiteX234" fmla="*/ 7954 w 10000"/>
              <a:gd name="connsiteY234" fmla="*/ 6466 h 10000"/>
              <a:gd name="connsiteX235" fmla="*/ 7986 w 10000"/>
              <a:gd name="connsiteY235" fmla="*/ 6509 h 10000"/>
              <a:gd name="connsiteX236" fmla="*/ 8013 w 10000"/>
              <a:gd name="connsiteY236" fmla="*/ 6578 h 10000"/>
              <a:gd name="connsiteX237" fmla="*/ 8044 w 10000"/>
              <a:gd name="connsiteY237" fmla="*/ 6683 h 10000"/>
              <a:gd name="connsiteX238" fmla="*/ 8071 w 10000"/>
              <a:gd name="connsiteY238" fmla="*/ 6820 h 10000"/>
              <a:gd name="connsiteX239" fmla="*/ 8098 w 10000"/>
              <a:gd name="connsiteY239" fmla="*/ 7006 h 10000"/>
              <a:gd name="connsiteX240" fmla="*/ 8130 w 10000"/>
              <a:gd name="connsiteY240" fmla="*/ 7280 h 10000"/>
              <a:gd name="connsiteX241" fmla="*/ 8157 w 10000"/>
              <a:gd name="connsiteY241" fmla="*/ 7714 h 10000"/>
              <a:gd name="connsiteX242" fmla="*/ 8188 w 10000"/>
              <a:gd name="connsiteY242" fmla="*/ 8671 h 10000"/>
              <a:gd name="connsiteX243" fmla="*/ 8215 w 10000"/>
              <a:gd name="connsiteY243" fmla="*/ 8696 h 10000"/>
              <a:gd name="connsiteX244" fmla="*/ 8242 w 10000"/>
              <a:gd name="connsiteY244" fmla="*/ 7720 h 10000"/>
              <a:gd name="connsiteX245" fmla="*/ 8274 w 10000"/>
              <a:gd name="connsiteY245" fmla="*/ 7286 h 10000"/>
              <a:gd name="connsiteX246" fmla="*/ 8301 w 10000"/>
              <a:gd name="connsiteY246" fmla="*/ 7006 h 10000"/>
              <a:gd name="connsiteX247" fmla="*/ 8328 w 10000"/>
              <a:gd name="connsiteY247" fmla="*/ 6820 h 10000"/>
              <a:gd name="connsiteX248" fmla="*/ 8360 w 10000"/>
              <a:gd name="connsiteY248" fmla="*/ 6683 h 10000"/>
              <a:gd name="connsiteX249" fmla="*/ 8387 w 10000"/>
              <a:gd name="connsiteY249" fmla="*/ 6584 h 10000"/>
              <a:gd name="connsiteX250" fmla="*/ 8418 w 10000"/>
              <a:gd name="connsiteY250" fmla="*/ 6516 h 10000"/>
              <a:gd name="connsiteX251" fmla="*/ 8445 w 10000"/>
              <a:gd name="connsiteY251" fmla="*/ 6472 h 10000"/>
              <a:gd name="connsiteX252" fmla="*/ 8472 w 10000"/>
              <a:gd name="connsiteY252" fmla="*/ 6453 h 10000"/>
              <a:gd name="connsiteX253" fmla="*/ 8504 w 10000"/>
              <a:gd name="connsiteY253" fmla="*/ 6460 h 10000"/>
              <a:gd name="connsiteX254" fmla="*/ 8531 w 10000"/>
              <a:gd name="connsiteY254" fmla="*/ 6491 h 10000"/>
              <a:gd name="connsiteX255" fmla="*/ 8562 w 10000"/>
              <a:gd name="connsiteY255" fmla="*/ 6553 h 10000"/>
              <a:gd name="connsiteX256" fmla="*/ 8589 w 10000"/>
              <a:gd name="connsiteY256" fmla="*/ 6640 h 10000"/>
              <a:gd name="connsiteX257" fmla="*/ 8616 w 10000"/>
              <a:gd name="connsiteY257" fmla="*/ 6770 h 10000"/>
              <a:gd name="connsiteX258" fmla="*/ 8648 w 10000"/>
              <a:gd name="connsiteY258" fmla="*/ 6944 h 10000"/>
              <a:gd name="connsiteX259" fmla="*/ 8675 w 10000"/>
              <a:gd name="connsiteY259" fmla="*/ 7205 h 10000"/>
              <a:gd name="connsiteX260" fmla="*/ 8707 w 10000"/>
              <a:gd name="connsiteY260" fmla="*/ 7615 h 10000"/>
              <a:gd name="connsiteX261" fmla="*/ 8734 w 10000"/>
              <a:gd name="connsiteY261" fmla="*/ 8460 h 10000"/>
              <a:gd name="connsiteX262" fmla="*/ 8761 w 10000"/>
              <a:gd name="connsiteY262" fmla="*/ 8839 h 10000"/>
              <a:gd name="connsiteX263" fmla="*/ 8788 w 10000"/>
              <a:gd name="connsiteY263" fmla="*/ 7733 h 10000"/>
              <a:gd name="connsiteX264" fmla="*/ 8819 w 10000"/>
              <a:gd name="connsiteY264" fmla="*/ 7267 h 10000"/>
              <a:gd name="connsiteX265" fmla="*/ 8851 w 10000"/>
              <a:gd name="connsiteY265" fmla="*/ 6981 h 10000"/>
              <a:gd name="connsiteX266" fmla="*/ 8878 w 10000"/>
              <a:gd name="connsiteY266" fmla="*/ 6783 h 10000"/>
              <a:gd name="connsiteX267" fmla="*/ 8905 w 10000"/>
              <a:gd name="connsiteY267" fmla="*/ 6646 h 10000"/>
              <a:gd name="connsiteX268" fmla="*/ 8932 w 10000"/>
              <a:gd name="connsiteY268" fmla="*/ 6547 h 10000"/>
              <a:gd name="connsiteX269" fmla="*/ 8963 w 10000"/>
              <a:gd name="connsiteY269" fmla="*/ 6484 h 10000"/>
              <a:gd name="connsiteX270" fmla="*/ 8991 w 10000"/>
              <a:gd name="connsiteY270" fmla="*/ 6453 h 10000"/>
              <a:gd name="connsiteX271" fmla="*/ 9022 w 10000"/>
              <a:gd name="connsiteY271" fmla="*/ 6447 h 10000"/>
              <a:gd name="connsiteX272" fmla="*/ 9049 w 10000"/>
              <a:gd name="connsiteY272" fmla="*/ 6472 h 10000"/>
              <a:gd name="connsiteX273" fmla="*/ 9076 w 10000"/>
              <a:gd name="connsiteY273" fmla="*/ 6528 h 10000"/>
              <a:gd name="connsiteX274" fmla="*/ 9108 w 10000"/>
              <a:gd name="connsiteY274" fmla="*/ 6621 h 10000"/>
              <a:gd name="connsiteX275" fmla="*/ 9135 w 10000"/>
              <a:gd name="connsiteY275" fmla="*/ 6758 h 10000"/>
              <a:gd name="connsiteX276" fmla="*/ 9166 w 10000"/>
              <a:gd name="connsiteY276" fmla="*/ 6957 h 10000"/>
              <a:gd name="connsiteX277" fmla="*/ 9193 w 10000"/>
              <a:gd name="connsiteY277" fmla="*/ 7267 h 10000"/>
              <a:gd name="connsiteX278" fmla="*/ 9220 w 10000"/>
              <a:gd name="connsiteY278" fmla="*/ 7814 h 10000"/>
              <a:gd name="connsiteX279" fmla="*/ 9252 w 10000"/>
              <a:gd name="connsiteY279" fmla="*/ 9863 h 10000"/>
              <a:gd name="connsiteX280" fmla="*/ 9279 w 10000"/>
              <a:gd name="connsiteY280" fmla="*/ 7988 h 10000"/>
              <a:gd name="connsiteX281" fmla="*/ 9306 w 10000"/>
              <a:gd name="connsiteY281" fmla="*/ 7335 h 10000"/>
              <a:gd name="connsiteX282" fmla="*/ 9338 w 10000"/>
              <a:gd name="connsiteY282" fmla="*/ 6988 h 10000"/>
              <a:gd name="connsiteX283" fmla="*/ 9365 w 10000"/>
              <a:gd name="connsiteY283" fmla="*/ 6758 h 10000"/>
              <a:gd name="connsiteX284" fmla="*/ 9396 w 10000"/>
              <a:gd name="connsiteY284" fmla="*/ 6602 h 10000"/>
              <a:gd name="connsiteX285" fmla="*/ 9423 w 10000"/>
              <a:gd name="connsiteY285" fmla="*/ 6503 h 10000"/>
              <a:gd name="connsiteX286" fmla="*/ 9450 w 10000"/>
              <a:gd name="connsiteY286" fmla="*/ 6447 h 10000"/>
              <a:gd name="connsiteX287" fmla="*/ 9482 w 10000"/>
              <a:gd name="connsiteY287" fmla="*/ 6435 h 10000"/>
              <a:gd name="connsiteX288" fmla="*/ 9509 w 10000"/>
              <a:gd name="connsiteY288" fmla="*/ 6460 h 10000"/>
              <a:gd name="connsiteX289" fmla="*/ 9540 w 10000"/>
              <a:gd name="connsiteY289" fmla="*/ 6534 h 10000"/>
              <a:gd name="connsiteX290" fmla="*/ 9567 w 10000"/>
              <a:gd name="connsiteY290" fmla="*/ 6665 h 10000"/>
              <a:gd name="connsiteX291" fmla="*/ 9594 w 10000"/>
              <a:gd name="connsiteY291" fmla="*/ 6882 h 10000"/>
              <a:gd name="connsiteX292" fmla="*/ 9626 w 10000"/>
              <a:gd name="connsiteY292" fmla="*/ 7242 h 10000"/>
              <a:gd name="connsiteX293" fmla="*/ 9653 w 10000"/>
              <a:gd name="connsiteY293" fmla="*/ 7981 h 10000"/>
              <a:gd name="connsiteX294" fmla="*/ 9680 w 10000"/>
              <a:gd name="connsiteY294" fmla="*/ 8820 h 10000"/>
              <a:gd name="connsiteX295" fmla="*/ 9712 w 10000"/>
              <a:gd name="connsiteY295" fmla="*/ 7484 h 10000"/>
              <a:gd name="connsiteX296" fmla="*/ 9739 w 10000"/>
              <a:gd name="connsiteY296" fmla="*/ 7012 h 10000"/>
              <a:gd name="connsiteX297" fmla="*/ 9766 w 10000"/>
              <a:gd name="connsiteY297" fmla="*/ 6758 h 10000"/>
              <a:gd name="connsiteX298" fmla="*/ 9797 w 10000"/>
              <a:gd name="connsiteY298" fmla="*/ 6615 h 10000"/>
              <a:gd name="connsiteX299" fmla="*/ 9824 w 10000"/>
              <a:gd name="connsiteY299" fmla="*/ 6559 h 10000"/>
              <a:gd name="connsiteX300" fmla="*/ 9856 w 10000"/>
              <a:gd name="connsiteY300" fmla="*/ 6590 h 10000"/>
              <a:gd name="connsiteX301" fmla="*/ 9883 w 10000"/>
              <a:gd name="connsiteY301" fmla="*/ 6708 h 10000"/>
              <a:gd name="connsiteX302" fmla="*/ 9910 w 10000"/>
              <a:gd name="connsiteY302" fmla="*/ 6950 h 10000"/>
              <a:gd name="connsiteX303" fmla="*/ 9941 w 10000"/>
              <a:gd name="connsiteY303" fmla="*/ 7404 h 10000"/>
              <a:gd name="connsiteX304" fmla="*/ 9968 w 10000"/>
              <a:gd name="connsiteY304" fmla="*/ 8516 h 10000"/>
              <a:gd name="connsiteX305" fmla="*/ 10000 w 10000"/>
              <a:gd name="connsiteY305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14 w 10000"/>
              <a:gd name="connsiteY83" fmla="*/ 31 h 10000"/>
              <a:gd name="connsiteX84" fmla="*/ 3673 w 10000"/>
              <a:gd name="connsiteY84" fmla="*/ 6 h 10000"/>
              <a:gd name="connsiteX85" fmla="*/ 3700 w 10000"/>
              <a:gd name="connsiteY85" fmla="*/ 6 h 10000"/>
              <a:gd name="connsiteX86" fmla="*/ 3731 w 10000"/>
              <a:gd name="connsiteY86" fmla="*/ 0 h 10000"/>
              <a:gd name="connsiteX87" fmla="*/ 3758 w 10000"/>
              <a:gd name="connsiteY87" fmla="*/ 0 h 10000"/>
              <a:gd name="connsiteX88" fmla="*/ 3785 w 10000"/>
              <a:gd name="connsiteY88" fmla="*/ 6 h 10000"/>
              <a:gd name="connsiteX89" fmla="*/ 3817 w 10000"/>
              <a:gd name="connsiteY89" fmla="*/ 12 h 10000"/>
              <a:gd name="connsiteX90" fmla="*/ 3844 w 10000"/>
              <a:gd name="connsiteY90" fmla="*/ 19 h 10000"/>
              <a:gd name="connsiteX91" fmla="*/ 3876 w 10000"/>
              <a:gd name="connsiteY91" fmla="*/ 31 h 10000"/>
              <a:gd name="connsiteX92" fmla="*/ 3903 w 10000"/>
              <a:gd name="connsiteY92" fmla="*/ 43 h 10000"/>
              <a:gd name="connsiteX93" fmla="*/ 3930 w 10000"/>
              <a:gd name="connsiteY93" fmla="*/ 62 h 10000"/>
              <a:gd name="connsiteX94" fmla="*/ 3957 w 10000"/>
              <a:gd name="connsiteY94" fmla="*/ 81 h 10000"/>
              <a:gd name="connsiteX95" fmla="*/ 3988 w 10000"/>
              <a:gd name="connsiteY95" fmla="*/ 106 h 10000"/>
              <a:gd name="connsiteX96" fmla="*/ 4015 w 10000"/>
              <a:gd name="connsiteY96" fmla="*/ 130 h 10000"/>
              <a:gd name="connsiteX97" fmla="*/ 4047 w 10000"/>
              <a:gd name="connsiteY97" fmla="*/ 155 h 10000"/>
              <a:gd name="connsiteX98" fmla="*/ 4074 w 10000"/>
              <a:gd name="connsiteY98" fmla="*/ 186 h 10000"/>
              <a:gd name="connsiteX99" fmla="*/ 4101 w 10000"/>
              <a:gd name="connsiteY99" fmla="*/ 217 h 10000"/>
              <a:gd name="connsiteX100" fmla="*/ 4132 w 10000"/>
              <a:gd name="connsiteY100" fmla="*/ 255 h 10000"/>
              <a:gd name="connsiteX101" fmla="*/ 4160 w 10000"/>
              <a:gd name="connsiteY101" fmla="*/ 292 h 10000"/>
              <a:gd name="connsiteX102" fmla="*/ 4191 w 10000"/>
              <a:gd name="connsiteY102" fmla="*/ 329 h 10000"/>
              <a:gd name="connsiteX103" fmla="*/ 4218 w 10000"/>
              <a:gd name="connsiteY103" fmla="*/ 373 h 10000"/>
              <a:gd name="connsiteX104" fmla="*/ 4245 w 10000"/>
              <a:gd name="connsiteY104" fmla="*/ 422 h 10000"/>
              <a:gd name="connsiteX105" fmla="*/ 4277 w 10000"/>
              <a:gd name="connsiteY105" fmla="*/ 466 h 10000"/>
              <a:gd name="connsiteX106" fmla="*/ 4304 w 10000"/>
              <a:gd name="connsiteY106" fmla="*/ 522 h 10000"/>
              <a:gd name="connsiteX107" fmla="*/ 4335 w 10000"/>
              <a:gd name="connsiteY107" fmla="*/ 571 h 10000"/>
              <a:gd name="connsiteX108" fmla="*/ 4362 w 10000"/>
              <a:gd name="connsiteY108" fmla="*/ 634 h 10000"/>
              <a:gd name="connsiteX109" fmla="*/ 4389 w 10000"/>
              <a:gd name="connsiteY109" fmla="*/ 689 h 10000"/>
              <a:gd name="connsiteX110" fmla="*/ 4421 w 10000"/>
              <a:gd name="connsiteY110" fmla="*/ 752 h 10000"/>
              <a:gd name="connsiteX111" fmla="*/ 4448 w 10000"/>
              <a:gd name="connsiteY111" fmla="*/ 820 h 10000"/>
              <a:gd name="connsiteX112" fmla="*/ 4475 w 10000"/>
              <a:gd name="connsiteY112" fmla="*/ 888 h 10000"/>
              <a:gd name="connsiteX113" fmla="*/ 4507 w 10000"/>
              <a:gd name="connsiteY113" fmla="*/ 957 h 10000"/>
              <a:gd name="connsiteX114" fmla="*/ 4534 w 10000"/>
              <a:gd name="connsiteY114" fmla="*/ 1037 h 10000"/>
              <a:gd name="connsiteX115" fmla="*/ 4565 w 10000"/>
              <a:gd name="connsiteY115" fmla="*/ 1118 h 10000"/>
              <a:gd name="connsiteX116" fmla="*/ 4592 w 10000"/>
              <a:gd name="connsiteY116" fmla="*/ 1199 h 10000"/>
              <a:gd name="connsiteX117" fmla="*/ 4619 w 10000"/>
              <a:gd name="connsiteY117" fmla="*/ 1286 h 10000"/>
              <a:gd name="connsiteX118" fmla="*/ 4651 w 10000"/>
              <a:gd name="connsiteY118" fmla="*/ 1373 h 10000"/>
              <a:gd name="connsiteX119" fmla="*/ 4678 w 10000"/>
              <a:gd name="connsiteY119" fmla="*/ 1472 h 10000"/>
              <a:gd name="connsiteX120" fmla="*/ 4709 w 10000"/>
              <a:gd name="connsiteY120" fmla="*/ 1565 h 10000"/>
              <a:gd name="connsiteX121" fmla="*/ 4736 w 10000"/>
              <a:gd name="connsiteY121" fmla="*/ 1671 h 10000"/>
              <a:gd name="connsiteX122" fmla="*/ 4763 w 10000"/>
              <a:gd name="connsiteY122" fmla="*/ 1776 h 10000"/>
              <a:gd name="connsiteX123" fmla="*/ 4795 w 10000"/>
              <a:gd name="connsiteY123" fmla="*/ 1894 h 10000"/>
              <a:gd name="connsiteX124" fmla="*/ 4822 w 10000"/>
              <a:gd name="connsiteY124" fmla="*/ 2012 h 10000"/>
              <a:gd name="connsiteX125" fmla="*/ 4854 w 10000"/>
              <a:gd name="connsiteY125" fmla="*/ 2137 h 10000"/>
              <a:gd name="connsiteX126" fmla="*/ 4881 w 10000"/>
              <a:gd name="connsiteY126" fmla="*/ 2267 h 10000"/>
              <a:gd name="connsiteX127" fmla="*/ 4908 w 10000"/>
              <a:gd name="connsiteY127" fmla="*/ 2404 h 10000"/>
              <a:gd name="connsiteX128" fmla="*/ 4935 w 10000"/>
              <a:gd name="connsiteY128" fmla="*/ 2553 h 10000"/>
              <a:gd name="connsiteX129" fmla="*/ 4966 w 10000"/>
              <a:gd name="connsiteY129" fmla="*/ 2708 h 10000"/>
              <a:gd name="connsiteX130" fmla="*/ 4993 w 10000"/>
              <a:gd name="connsiteY130" fmla="*/ 2870 h 10000"/>
              <a:gd name="connsiteX131" fmla="*/ 5025 w 10000"/>
              <a:gd name="connsiteY131" fmla="*/ 3043 h 10000"/>
              <a:gd name="connsiteX132" fmla="*/ 5052 w 10000"/>
              <a:gd name="connsiteY132" fmla="*/ 3230 h 10000"/>
              <a:gd name="connsiteX133" fmla="*/ 5079 w 10000"/>
              <a:gd name="connsiteY133" fmla="*/ 3429 h 10000"/>
              <a:gd name="connsiteX134" fmla="*/ 5110 w 10000"/>
              <a:gd name="connsiteY134" fmla="*/ 3646 h 10000"/>
              <a:gd name="connsiteX135" fmla="*/ 5137 w 10000"/>
              <a:gd name="connsiteY135" fmla="*/ 3882 h 10000"/>
              <a:gd name="connsiteX136" fmla="*/ 5169 w 10000"/>
              <a:gd name="connsiteY136" fmla="*/ 4143 h 10000"/>
              <a:gd name="connsiteX137" fmla="*/ 5196 w 10000"/>
              <a:gd name="connsiteY137" fmla="*/ 4441 h 10000"/>
              <a:gd name="connsiteX138" fmla="*/ 5223 w 10000"/>
              <a:gd name="connsiteY138" fmla="*/ 4789 h 10000"/>
              <a:gd name="connsiteX139" fmla="*/ 5255 w 10000"/>
              <a:gd name="connsiteY139" fmla="*/ 5205 h 10000"/>
              <a:gd name="connsiteX140" fmla="*/ 5282 w 10000"/>
              <a:gd name="connsiteY140" fmla="*/ 5758 h 10000"/>
              <a:gd name="connsiteX141" fmla="*/ 5313 w 10000"/>
              <a:gd name="connsiteY141" fmla="*/ 6671 h 10000"/>
              <a:gd name="connsiteX142" fmla="*/ 5340 w 10000"/>
              <a:gd name="connsiteY142" fmla="*/ 7776 h 10000"/>
              <a:gd name="connsiteX143" fmla="*/ 5367 w 10000"/>
              <a:gd name="connsiteY143" fmla="*/ 6565 h 10000"/>
              <a:gd name="connsiteX144" fmla="*/ 5399 w 10000"/>
              <a:gd name="connsiteY144" fmla="*/ 6255 h 10000"/>
              <a:gd name="connsiteX145" fmla="*/ 5426 w 10000"/>
              <a:gd name="connsiteY145" fmla="*/ 6155 h 10000"/>
              <a:gd name="connsiteX146" fmla="*/ 5453 w 10000"/>
              <a:gd name="connsiteY146" fmla="*/ 6180 h 10000"/>
              <a:gd name="connsiteX147" fmla="*/ 5484 w 10000"/>
              <a:gd name="connsiteY147" fmla="*/ 6286 h 10000"/>
              <a:gd name="connsiteX148" fmla="*/ 5511 w 10000"/>
              <a:gd name="connsiteY148" fmla="*/ 6484 h 10000"/>
              <a:gd name="connsiteX149" fmla="*/ 5539 w 10000"/>
              <a:gd name="connsiteY149" fmla="*/ 6801 h 10000"/>
              <a:gd name="connsiteX150" fmla="*/ 5570 w 10000"/>
              <a:gd name="connsiteY150" fmla="*/ 7373 h 10000"/>
              <a:gd name="connsiteX151" fmla="*/ 5597 w 10000"/>
              <a:gd name="connsiteY151" fmla="*/ 9447 h 10000"/>
              <a:gd name="connsiteX152" fmla="*/ 5629 w 10000"/>
              <a:gd name="connsiteY152" fmla="*/ 7621 h 10000"/>
              <a:gd name="connsiteX153" fmla="*/ 5656 w 10000"/>
              <a:gd name="connsiteY153" fmla="*/ 7012 h 10000"/>
              <a:gd name="connsiteX154" fmla="*/ 5683 w 10000"/>
              <a:gd name="connsiteY154" fmla="*/ 6708 h 10000"/>
              <a:gd name="connsiteX155" fmla="*/ 5714 w 10000"/>
              <a:gd name="connsiteY155" fmla="*/ 6534 h 10000"/>
              <a:gd name="connsiteX156" fmla="*/ 5741 w 10000"/>
              <a:gd name="connsiteY156" fmla="*/ 6429 h 10000"/>
              <a:gd name="connsiteX157" fmla="*/ 5773 w 10000"/>
              <a:gd name="connsiteY157" fmla="*/ 6385 h 10000"/>
              <a:gd name="connsiteX158" fmla="*/ 5800 w 10000"/>
              <a:gd name="connsiteY158" fmla="*/ 6385 h 10000"/>
              <a:gd name="connsiteX159" fmla="*/ 5827 w 10000"/>
              <a:gd name="connsiteY159" fmla="*/ 6429 h 10000"/>
              <a:gd name="connsiteX160" fmla="*/ 5858 w 10000"/>
              <a:gd name="connsiteY160" fmla="*/ 6516 h 10000"/>
              <a:gd name="connsiteX161" fmla="*/ 5886 w 10000"/>
              <a:gd name="connsiteY161" fmla="*/ 6646 h 10000"/>
              <a:gd name="connsiteX162" fmla="*/ 5913 w 10000"/>
              <a:gd name="connsiteY162" fmla="*/ 6845 h 10000"/>
              <a:gd name="connsiteX163" fmla="*/ 5944 w 10000"/>
              <a:gd name="connsiteY163" fmla="*/ 7149 h 10000"/>
              <a:gd name="connsiteX164" fmla="*/ 5971 w 10000"/>
              <a:gd name="connsiteY164" fmla="*/ 7658 h 10000"/>
              <a:gd name="connsiteX165" fmla="*/ 6003 w 10000"/>
              <a:gd name="connsiteY165" fmla="*/ 9093 h 10000"/>
              <a:gd name="connsiteX166" fmla="*/ 6030 w 10000"/>
              <a:gd name="connsiteY166" fmla="*/ 8106 h 10000"/>
              <a:gd name="connsiteX167" fmla="*/ 6057 w 10000"/>
              <a:gd name="connsiteY167" fmla="*/ 7385 h 10000"/>
              <a:gd name="connsiteX168" fmla="*/ 6088 w 10000"/>
              <a:gd name="connsiteY168" fmla="*/ 7019 h 10000"/>
              <a:gd name="connsiteX169" fmla="*/ 6115 w 10000"/>
              <a:gd name="connsiteY169" fmla="*/ 6789 h 10000"/>
              <a:gd name="connsiteX170" fmla="*/ 6147 w 10000"/>
              <a:gd name="connsiteY170" fmla="*/ 6634 h 10000"/>
              <a:gd name="connsiteX171" fmla="*/ 6174 w 10000"/>
              <a:gd name="connsiteY171" fmla="*/ 6534 h 10000"/>
              <a:gd name="connsiteX172" fmla="*/ 6201 w 10000"/>
              <a:gd name="connsiteY172" fmla="*/ 6472 h 10000"/>
              <a:gd name="connsiteX173" fmla="*/ 6233 w 10000"/>
              <a:gd name="connsiteY173" fmla="*/ 6441 h 10000"/>
              <a:gd name="connsiteX174" fmla="*/ 6260 w 10000"/>
              <a:gd name="connsiteY174" fmla="*/ 6435 h 10000"/>
              <a:gd name="connsiteX175" fmla="*/ 6291 w 10000"/>
              <a:gd name="connsiteY175" fmla="*/ 6460 h 10000"/>
              <a:gd name="connsiteX176" fmla="*/ 6318 w 10000"/>
              <a:gd name="connsiteY176" fmla="*/ 6516 h 10000"/>
              <a:gd name="connsiteX177" fmla="*/ 6345 w 10000"/>
              <a:gd name="connsiteY177" fmla="*/ 6609 h 10000"/>
              <a:gd name="connsiteX178" fmla="*/ 6372 w 10000"/>
              <a:gd name="connsiteY178" fmla="*/ 6733 h 10000"/>
              <a:gd name="connsiteX179" fmla="*/ 6404 w 10000"/>
              <a:gd name="connsiteY179" fmla="*/ 6919 h 10000"/>
              <a:gd name="connsiteX180" fmla="*/ 6431 w 10000"/>
              <a:gd name="connsiteY180" fmla="*/ 7186 h 10000"/>
              <a:gd name="connsiteX181" fmla="*/ 6462 w 10000"/>
              <a:gd name="connsiteY181" fmla="*/ 7596 h 10000"/>
              <a:gd name="connsiteX182" fmla="*/ 6489 w 10000"/>
              <a:gd name="connsiteY182" fmla="*/ 8466 h 10000"/>
              <a:gd name="connsiteX183" fmla="*/ 6516 w 10000"/>
              <a:gd name="connsiteY183" fmla="*/ 8801 h 10000"/>
              <a:gd name="connsiteX184" fmla="*/ 6548 w 10000"/>
              <a:gd name="connsiteY184" fmla="*/ 7714 h 10000"/>
              <a:gd name="connsiteX185" fmla="*/ 6575 w 10000"/>
              <a:gd name="connsiteY185" fmla="*/ 7261 h 10000"/>
              <a:gd name="connsiteX186" fmla="*/ 6607 w 10000"/>
              <a:gd name="connsiteY186" fmla="*/ 6981 h 10000"/>
              <a:gd name="connsiteX187" fmla="*/ 6634 w 10000"/>
              <a:gd name="connsiteY187" fmla="*/ 6795 h 10000"/>
              <a:gd name="connsiteX188" fmla="*/ 6661 w 10000"/>
              <a:gd name="connsiteY188" fmla="*/ 6658 h 10000"/>
              <a:gd name="connsiteX189" fmla="*/ 6692 w 10000"/>
              <a:gd name="connsiteY189" fmla="*/ 6559 h 10000"/>
              <a:gd name="connsiteX190" fmla="*/ 6719 w 10000"/>
              <a:gd name="connsiteY190" fmla="*/ 6497 h 10000"/>
              <a:gd name="connsiteX191" fmla="*/ 6751 w 10000"/>
              <a:gd name="connsiteY191" fmla="*/ 6460 h 10000"/>
              <a:gd name="connsiteX192" fmla="*/ 6778 w 10000"/>
              <a:gd name="connsiteY192" fmla="*/ 6453 h 10000"/>
              <a:gd name="connsiteX193" fmla="*/ 6805 w 10000"/>
              <a:gd name="connsiteY193" fmla="*/ 6460 h 10000"/>
              <a:gd name="connsiteX194" fmla="*/ 6836 w 10000"/>
              <a:gd name="connsiteY194" fmla="*/ 6503 h 10000"/>
              <a:gd name="connsiteX195" fmla="*/ 6863 w 10000"/>
              <a:gd name="connsiteY195" fmla="*/ 6565 h 10000"/>
              <a:gd name="connsiteX196" fmla="*/ 6890 w 10000"/>
              <a:gd name="connsiteY196" fmla="*/ 6658 h 10000"/>
              <a:gd name="connsiteX197" fmla="*/ 6922 w 10000"/>
              <a:gd name="connsiteY197" fmla="*/ 6789 h 10000"/>
              <a:gd name="connsiteX198" fmla="*/ 6949 w 10000"/>
              <a:gd name="connsiteY198" fmla="*/ 6975 h 10000"/>
              <a:gd name="connsiteX199" fmla="*/ 6981 w 10000"/>
              <a:gd name="connsiteY199" fmla="*/ 7236 h 10000"/>
              <a:gd name="connsiteX200" fmla="*/ 7008 w 10000"/>
              <a:gd name="connsiteY200" fmla="*/ 7634 h 10000"/>
              <a:gd name="connsiteX201" fmla="*/ 7035 w 10000"/>
              <a:gd name="connsiteY201" fmla="*/ 8460 h 10000"/>
              <a:gd name="connsiteX202" fmla="*/ 7066 w 10000"/>
              <a:gd name="connsiteY202" fmla="*/ 8969 h 10000"/>
              <a:gd name="connsiteX203" fmla="*/ 7093 w 10000"/>
              <a:gd name="connsiteY203" fmla="*/ 7801 h 10000"/>
              <a:gd name="connsiteX204" fmla="*/ 7125 w 10000"/>
              <a:gd name="connsiteY204" fmla="*/ 7329 h 10000"/>
              <a:gd name="connsiteX205" fmla="*/ 7152 w 10000"/>
              <a:gd name="connsiteY205" fmla="*/ 7037 h 10000"/>
              <a:gd name="connsiteX206" fmla="*/ 7179 w 10000"/>
              <a:gd name="connsiteY206" fmla="*/ 6839 h 10000"/>
              <a:gd name="connsiteX207" fmla="*/ 7210 w 10000"/>
              <a:gd name="connsiteY207" fmla="*/ 6696 h 10000"/>
              <a:gd name="connsiteX208" fmla="*/ 7237 w 10000"/>
              <a:gd name="connsiteY208" fmla="*/ 6590 h 10000"/>
              <a:gd name="connsiteX209" fmla="*/ 7269 w 10000"/>
              <a:gd name="connsiteY209" fmla="*/ 6516 h 10000"/>
              <a:gd name="connsiteX210" fmla="*/ 7296 w 10000"/>
              <a:gd name="connsiteY210" fmla="*/ 6472 h 10000"/>
              <a:gd name="connsiteX211" fmla="*/ 7323 w 10000"/>
              <a:gd name="connsiteY211" fmla="*/ 6447 h 10000"/>
              <a:gd name="connsiteX212" fmla="*/ 7350 w 10000"/>
              <a:gd name="connsiteY212" fmla="*/ 6447 h 10000"/>
              <a:gd name="connsiteX213" fmla="*/ 7382 w 10000"/>
              <a:gd name="connsiteY213" fmla="*/ 6466 h 10000"/>
              <a:gd name="connsiteX214" fmla="*/ 7409 w 10000"/>
              <a:gd name="connsiteY214" fmla="*/ 6509 h 10000"/>
              <a:gd name="connsiteX215" fmla="*/ 7440 w 10000"/>
              <a:gd name="connsiteY215" fmla="*/ 6578 h 10000"/>
              <a:gd name="connsiteX216" fmla="*/ 7467 w 10000"/>
              <a:gd name="connsiteY216" fmla="*/ 6677 h 10000"/>
              <a:gd name="connsiteX217" fmla="*/ 7494 w 10000"/>
              <a:gd name="connsiteY217" fmla="*/ 6814 h 10000"/>
              <a:gd name="connsiteX218" fmla="*/ 7526 w 10000"/>
              <a:gd name="connsiteY218" fmla="*/ 7006 h 10000"/>
              <a:gd name="connsiteX219" fmla="*/ 7553 w 10000"/>
              <a:gd name="connsiteY219" fmla="*/ 7273 h 10000"/>
              <a:gd name="connsiteX220" fmla="*/ 7584 w 10000"/>
              <a:gd name="connsiteY220" fmla="*/ 7696 h 10000"/>
              <a:gd name="connsiteX221" fmla="*/ 7612 w 10000"/>
              <a:gd name="connsiteY221" fmla="*/ 8584 h 10000"/>
              <a:gd name="connsiteX222" fmla="*/ 7639 w 10000"/>
              <a:gd name="connsiteY222" fmla="*/ 8814 h 10000"/>
              <a:gd name="connsiteX223" fmla="*/ 7670 w 10000"/>
              <a:gd name="connsiteY223" fmla="*/ 7770 h 10000"/>
              <a:gd name="connsiteX224" fmla="*/ 7697 w 10000"/>
              <a:gd name="connsiteY224" fmla="*/ 7317 h 10000"/>
              <a:gd name="connsiteX225" fmla="*/ 7729 w 10000"/>
              <a:gd name="connsiteY225" fmla="*/ 7031 h 10000"/>
              <a:gd name="connsiteX226" fmla="*/ 7756 w 10000"/>
              <a:gd name="connsiteY226" fmla="*/ 6839 h 10000"/>
              <a:gd name="connsiteX227" fmla="*/ 7783 w 10000"/>
              <a:gd name="connsiteY227" fmla="*/ 6696 h 10000"/>
              <a:gd name="connsiteX228" fmla="*/ 7810 w 10000"/>
              <a:gd name="connsiteY228" fmla="*/ 6590 h 10000"/>
              <a:gd name="connsiteX229" fmla="*/ 7841 w 10000"/>
              <a:gd name="connsiteY229" fmla="*/ 6522 h 10000"/>
              <a:gd name="connsiteX230" fmla="*/ 7868 w 10000"/>
              <a:gd name="connsiteY230" fmla="*/ 6472 h 10000"/>
              <a:gd name="connsiteX231" fmla="*/ 7900 w 10000"/>
              <a:gd name="connsiteY231" fmla="*/ 6447 h 10000"/>
              <a:gd name="connsiteX232" fmla="*/ 7927 w 10000"/>
              <a:gd name="connsiteY232" fmla="*/ 6447 h 10000"/>
              <a:gd name="connsiteX233" fmla="*/ 7954 w 10000"/>
              <a:gd name="connsiteY233" fmla="*/ 6466 h 10000"/>
              <a:gd name="connsiteX234" fmla="*/ 7986 w 10000"/>
              <a:gd name="connsiteY234" fmla="*/ 6509 h 10000"/>
              <a:gd name="connsiteX235" fmla="*/ 8013 w 10000"/>
              <a:gd name="connsiteY235" fmla="*/ 6578 h 10000"/>
              <a:gd name="connsiteX236" fmla="*/ 8044 w 10000"/>
              <a:gd name="connsiteY236" fmla="*/ 6683 h 10000"/>
              <a:gd name="connsiteX237" fmla="*/ 8071 w 10000"/>
              <a:gd name="connsiteY237" fmla="*/ 6820 h 10000"/>
              <a:gd name="connsiteX238" fmla="*/ 8098 w 10000"/>
              <a:gd name="connsiteY238" fmla="*/ 7006 h 10000"/>
              <a:gd name="connsiteX239" fmla="*/ 8130 w 10000"/>
              <a:gd name="connsiteY239" fmla="*/ 7280 h 10000"/>
              <a:gd name="connsiteX240" fmla="*/ 8157 w 10000"/>
              <a:gd name="connsiteY240" fmla="*/ 7714 h 10000"/>
              <a:gd name="connsiteX241" fmla="*/ 8188 w 10000"/>
              <a:gd name="connsiteY241" fmla="*/ 8671 h 10000"/>
              <a:gd name="connsiteX242" fmla="*/ 8215 w 10000"/>
              <a:gd name="connsiteY242" fmla="*/ 8696 h 10000"/>
              <a:gd name="connsiteX243" fmla="*/ 8242 w 10000"/>
              <a:gd name="connsiteY243" fmla="*/ 7720 h 10000"/>
              <a:gd name="connsiteX244" fmla="*/ 8274 w 10000"/>
              <a:gd name="connsiteY244" fmla="*/ 7286 h 10000"/>
              <a:gd name="connsiteX245" fmla="*/ 8301 w 10000"/>
              <a:gd name="connsiteY245" fmla="*/ 7006 h 10000"/>
              <a:gd name="connsiteX246" fmla="*/ 8328 w 10000"/>
              <a:gd name="connsiteY246" fmla="*/ 6820 h 10000"/>
              <a:gd name="connsiteX247" fmla="*/ 8360 w 10000"/>
              <a:gd name="connsiteY247" fmla="*/ 6683 h 10000"/>
              <a:gd name="connsiteX248" fmla="*/ 8387 w 10000"/>
              <a:gd name="connsiteY248" fmla="*/ 6584 h 10000"/>
              <a:gd name="connsiteX249" fmla="*/ 8418 w 10000"/>
              <a:gd name="connsiteY249" fmla="*/ 6516 h 10000"/>
              <a:gd name="connsiteX250" fmla="*/ 8445 w 10000"/>
              <a:gd name="connsiteY250" fmla="*/ 6472 h 10000"/>
              <a:gd name="connsiteX251" fmla="*/ 8472 w 10000"/>
              <a:gd name="connsiteY251" fmla="*/ 6453 h 10000"/>
              <a:gd name="connsiteX252" fmla="*/ 8504 w 10000"/>
              <a:gd name="connsiteY252" fmla="*/ 6460 h 10000"/>
              <a:gd name="connsiteX253" fmla="*/ 8531 w 10000"/>
              <a:gd name="connsiteY253" fmla="*/ 6491 h 10000"/>
              <a:gd name="connsiteX254" fmla="*/ 8562 w 10000"/>
              <a:gd name="connsiteY254" fmla="*/ 6553 h 10000"/>
              <a:gd name="connsiteX255" fmla="*/ 8589 w 10000"/>
              <a:gd name="connsiteY255" fmla="*/ 6640 h 10000"/>
              <a:gd name="connsiteX256" fmla="*/ 8616 w 10000"/>
              <a:gd name="connsiteY256" fmla="*/ 6770 h 10000"/>
              <a:gd name="connsiteX257" fmla="*/ 8648 w 10000"/>
              <a:gd name="connsiteY257" fmla="*/ 6944 h 10000"/>
              <a:gd name="connsiteX258" fmla="*/ 8675 w 10000"/>
              <a:gd name="connsiteY258" fmla="*/ 7205 h 10000"/>
              <a:gd name="connsiteX259" fmla="*/ 8707 w 10000"/>
              <a:gd name="connsiteY259" fmla="*/ 7615 h 10000"/>
              <a:gd name="connsiteX260" fmla="*/ 8734 w 10000"/>
              <a:gd name="connsiteY260" fmla="*/ 8460 h 10000"/>
              <a:gd name="connsiteX261" fmla="*/ 8761 w 10000"/>
              <a:gd name="connsiteY261" fmla="*/ 8839 h 10000"/>
              <a:gd name="connsiteX262" fmla="*/ 8788 w 10000"/>
              <a:gd name="connsiteY262" fmla="*/ 7733 h 10000"/>
              <a:gd name="connsiteX263" fmla="*/ 8819 w 10000"/>
              <a:gd name="connsiteY263" fmla="*/ 7267 h 10000"/>
              <a:gd name="connsiteX264" fmla="*/ 8851 w 10000"/>
              <a:gd name="connsiteY264" fmla="*/ 6981 h 10000"/>
              <a:gd name="connsiteX265" fmla="*/ 8878 w 10000"/>
              <a:gd name="connsiteY265" fmla="*/ 6783 h 10000"/>
              <a:gd name="connsiteX266" fmla="*/ 8905 w 10000"/>
              <a:gd name="connsiteY266" fmla="*/ 6646 h 10000"/>
              <a:gd name="connsiteX267" fmla="*/ 8932 w 10000"/>
              <a:gd name="connsiteY267" fmla="*/ 6547 h 10000"/>
              <a:gd name="connsiteX268" fmla="*/ 8963 w 10000"/>
              <a:gd name="connsiteY268" fmla="*/ 6484 h 10000"/>
              <a:gd name="connsiteX269" fmla="*/ 8991 w 10000"/>
              <a:gd name="connsiteY269" fmla="*/ 6453 h 10000"/>
              <a:gd name="connsiteX270" fmla="*/ 9022 w 10000"/>
              <a:gd name="connsiteY270" fmla="*/ 6447 h 10000"/>
              <a:gd name="connsiteX271" fmla="*/ 9049 w 10000"/>
              <a:gd name="connsiteY271" fmla="*/ 6472 h 10000"/>
              <a:gd name="connsiteX272" fmla="*/ 9076 w 10000"/>
              <a:gd name="connsiteY272" fmla="*/ 6528 h 10000"/>
              <a:gd name="connsiteX273" fmla="*/ 9108 w 10000"/>
              <a:gd name="connsiteY273" fmla="*/ 6621 h 10000"/>
              <a:gd name="connsiteX274" fmla="*/ 9135 w 10000"/>
              <a:gd name="connsiteY274" fmla="*/ 6758 h 10000"/>
              <a:gd name="connsiteX275" fmla="*/ 9166 w 10000"/>
              <a:gd name="connsiteY275" fmla="*/ 6957 h 10000"/>
              <a:gd name="connsiteX276" fmla="*/ 9193 w 10000"/>
              <a:gd name="connsiteY276" fmla="*/ 7267 h 10000"/>
              <a:gd name="connsiteX277" fmla="*/ 9220 w 10000"/>
              <a:gd name="connsiteY277" fmla="*/ 7814 h 10000"/>
              <a:gd name="connsiteX278" fmla="*/ 9252 w 10000"/>
              <a:gd name="connsiteY278" fmla="*/ 9863 h 10000"/>
              <a:gd name="connsiteX279" fmla="*/ 9279 w 10000"/>
              <a:gd name="connsiteY279" fmla="*/ 7988 h 10000"/>
              <a:gd name="connsiteX280" fmla="*/ 9306 w 10000"/>
              <a:gd name="connsiteY280" fmla="*/ 7335 h 10000"/>
              <a:gd name="connsiteX281" fmla="*/ 9338 w 10000"/>
              <a:gd name="connsiteY281" fmla="*/ 6988 h 10000"/>
              <a:gd name="connsiteX282" fmla="*/ 9365 w 10000"/>
              <a:gd name="connsiteY282" fmla="*/ 6758 h 10000"/>
              <a:gd name="connsiteX283" fmla="*/ 9396 w 10000"/>
              <a:gd name="connsiteY283" fmla="*/ 6602 h 10000"/>
              <a:gd name="connsiteX284" fmla="*/ 9423 w 10000"/>
              <a:gd name="connsiteY284" fmla="*/ 6503 h 10000"/>
              <a:gd name="connsiteX285" fmla="*/ 9450 w 10000"/>
              <a:gd name="connsiteY285" fmla="*/ 6447 h 10000"/>
              <a:gd name="connsiteX286" fmla="*/ 9482 w 10000"/>
              <a:gd name="connsiteY286" fmla="*/ 6435 h 10000"/>
              <a:gd name="connsiteX287" fmla="*/ 9509 w 10000"/>
              <a:gd name="connsiteY287" fmla="*/ 6460 h 10000"/>
              <a:gd name="connsiteX288" fmla="*/ 9540 w 10000"/>
              <a:gd name="connsiteY288" fmla="*/ 6534 h 10000"/>
              <a:gd name="connsiteX289" fmla="*/ 9567 w 10000"/>
              <a:gd name="connsiteY289" fmla="*/ 6665 h 10000"/>
              <a:gd name="connsiteX290" fmla="*/ 9594 w 10000"/>
              <a:gd name="connsiteY290" fmla="*/ 6882 h 10000"/>
              <a:gd name="connsiteX291" fmla="*/ 9626 w 10000"/>
              <a:gd name="connsiteY291" fmla="*/ 7242 h 10000"/>
              <a:gd name="connsiteX292" fmla="*/ 9653 w 10000"/>
              <a:gd name="connsiteY292" fmla="*/ 7981 h 10000"/>
              <a:gd name="connsiteX293" fmla="*/ 9680 w 10000"/>
              <a:gd name="connsiteY293" fmla="*/ 8820 h 10000"/>
              <a:gd name="connsiteX294" fmla="*/ 9712 w 10000"/>
              <a:gd name="connsiteY294" fmla="*/ 7484 h 10000"/>
              <a:gd name="connsiteX295" fmla="*/ 9739 w 10000"/>
              <a:gd name="connsiteY295" fmla="*/ 7012 h 10000"/>
              <a:gd name="connsiteX296" fmla="*/ 9766 w 10000"/>
              <a:gd name="connsiteY296" fmla="*/ 6758 h 10000"/>
              <a:gd name="connsiteX297" fmla="*/ 9797 w 10000"/>
              <a:gd name="connsiteY297" fmla="*/ 6615 h 10000"/>
              <a:gd name="connsiteX298" fmla="*/ 9824 w 10000"/>
              <a:gd name="connsiteY298" fmla="*/ 6559 h 10000"/>
              <a:gd name="connsiteX299" fmla="*/ 9856 w 10000"/>
              <a:gd name="connsiteY299" fmla="*/ 6590 h 10000"/>
              <a:gd name="connsiteX300" fmla="*/ 9883 w 10000"/>
              <a:gd name="connsiteY300" fmla="*/ 6708 h 10000"/>
              <a:gd name="connsiteX301" fmla="*/ 9910 w 10000"/>
              <a:gd name="connsiteY301" fmla="*/ 6950 h 10000"/>
              <a:gd name="connsiteX302" fmla="*/ 9941 w 10000"/>
              <a:gd name="connsiteY302" fmla="*/ 7404 h 10000"/>
              <a:gd name="connsiteX303" fmla="*/ 9968 w 10000"/>
              <a:gd name="connsiteY303" fmla="*/ 8516 h 10000"/>
              <a:gd name="connsiteX304" fmla="*/ 10000 w 10000"/>
              <a:gd name="connsiteY304" fmla="*/ 8255 h 10000"/>
              <a:gd name="connsiteX0" fmla="*/ 0 w 10000"/>
              <a:gd name="connsiteY0" fmla="*/ 10000 h 10000"/>
              <a:gd name="connsiteX1" fmla="*/ 23 w 10000"/>
              <a:gd name="connsiteY1" fmla="*/ 8590 h 10000"/>
              <a:gd name="connsiteX2" fmla="*/ 50 w 10000"/>
              <a:gd name="connsiteY2" fmla="*/ 8273 h 10000"/>
              <a:gd name="connsiteX3" fmla="*/ 77 w 10000"/>
              <a:gd name="connsiteY3" fmla="*/ 8366 h 10000"/>
              <a:gd name="connsiteX4" fmla="*/ 104 w 10000"/>
              <a:gd name="connsiteY4" fmla="*/ 8975 h 10000"/>
              <a:gd name="connsiteX5" fmla="*/ 135 w 10000"/>
              <a:gd name="connsiteY5" fmla="*/ 9975 h 10000"/>
              <a:gd name="connsiteX6" fmla="*/ 162 w 10000"/>
              <a:gd name="connsiteY6" fmla="*/ 8658 h 10000"/>
              <a:gd name="connsiteX7" fmla="*/ 194 w 10000"/>
              <a:gd name="connsiteY7" fmla="*/ 8410 h 10000"/>
              <a:gd name="connsiteX8" fmla="*/ 221 w 10000"/>
              <a:gd name="connsiteY8" fmla="*/ 8559 h 10000"/>
              <a:gd name="connsiteX9" fmla="*/ 248 w 10000"/>
              <a:gd name="connsiteY9" fmla="*/ 9304 h 10000"/>
              <a:gd name="connsiteX10" fmla="*/ 279 w 10000"/>
              <a:gd name="connsiteY10" fmla="*/ 9714 h 10000"/>
              <a:gd name="connsiteX11" fmla="*/ 306 w 10000"/>
              <a:gd name="connsiteY11" fmla="*/ 8739 h 10000"/>
              <a:gd name="connsiteX12" fmla="*/ 338 w 10000"/>
              <a:gd name="connsiteY12" fmla="*/ 8553 h 10000"/>
              <a:gd name="connsiteX13" fmla="*/ 365 w 10000"/>
              <a:gd name="connsiteY13" fmla="*/ 8776 h 10000"/>
              <a:gd name="connsiteX14" fmla="*/ 392 w 10000"/>
              <a:gd name="connsiteY14" fmla="*/ 9752 h 10000"/>
              <a:gd name="connsiteX15" fmla="*/ 424 w 10000"/>
              <a:gd name="connsiteY15" fmla="*/ 9472 h 10000"/>
              <a:gd name="connsiteX16" fmla="*/ 451 w 10000"/>
              <a:gd name="connsiteY16" fmla="*/ 8720 h 10000"/>
              <a:gd name="connsiteX17" fmla="*/ 482 w 10000"/>
              <a:gd name="connsiteY17" fmla="*/ 8528 h 10000"/>
              <a:gd name="connsiteX18" fmla="*/ 509 w 10000"/>
              <a:gd name="connsiteY18" fmla="*/ 8559 h 10000"/>
              <a:gd name="connsiteX19" fmla="*/ 536 w 10000"/>
              <a:gd name="connsiteY19" fmla="*/ 8640 h 10000"/>
              <a:gd name="connsiteX20" fmla="*/ 568 w 10000"/>
              <a:gd name="connsiteY20" fmla="*/ 8484 h 10000"/>
              <a:gd name="connsiteX21" fmla="*/ 595 w 10000"/>
              <a:gd name="connsiteY21" fmla="*/ 7981 h 10000"/>
              <a:gd name="connsiteX22" fmla="*/ 622 w 10000"/>
              <a:gd name="connsiteY22" fmla="*/ 7373 h 10000"/>
              <a:gd name="connsiteX23" fmla="*/ 653 w 10000"/>
              <a:gd name="connsiteY23" fmla="*/ 6814 h 10000"/>
              <a:gd name="connsiteX24" fmla="*/ 680 w 10000"/>
              <a:gd name="connsiteY24" fmla="*/ 6323 h 10000"/>
              <a:gd name="connsiteX25" fmla="*/ 712 w 10000"/>
              <a:gd name="connsiteY25" fmla="*/ 5894 h 10000"/>
              <a:gd name="connsiteX26" fmla="*/ 739 w 10000"/>
              <a:gd name="connsiteY26" fmla="*/ 5516 h 10000"/>
              <a:gd name="connsiteX27" fmla="*/ 766 w 10000"/>
              <a:gd name="connsiteY27" fmla="*/ 5161 h 10000"/>
              <a:gd name="connsiteX28" fmla="*/ 798 w 10000"/>
              <a:gd name="connsiteY28" fmla="*/ 4839 h 10000"/>
              <a:gd name="connsiteX29" fmla="*/ 825 w 10000"/>
              <a:gd name="connsiteY29" fmla="*/ 4534 h 10000"/>
              <a:gd name="connsiteX30" fmla="*/ 856 w 10000"/>
              <a:gd name="connsiteY30" fmla="*/ 4248 h 10000"/>
              <a:gd name="connsiteX31" fmla="*/ 883 w 10000"/>
              <a:gd name="connsiteY31" fmla="*/ 3988 h 10000"/>
              <a:gd name="connsiteX32" fmla="*/ 910 w 10000"/>
              <a:gd name="connsiteY32" fmla="*/ 3745 h 10000"/>
              <a:gd name="connsiteX33" fmla="*/ 942 w 10000"/>
              <a:gd name="connsiteY33" fmla="*/ 3522 h 10000"/>
              <a:gd name="connsiteX34" fmla="*/ 969 w 10000"/>
              <a:gd name="connsiteY34" fmla="*/ 3317 h 10000"/>
              <a:gd name="connsiteX35" fmla="*/ 996 w 10000"/>
              <a:gd name="connsiteY35" fmla="*/ 3130 h 10000"/>
              <a:gd name="connsiteX36" fmla="*/ 1027 w 10000"/>
              <a:gd name="connsiteY36" fmla="*/ 2950 h 10000"/>
              <a:gd name="connsiteX37" fmla="*/ 1055 w 10000"/>
              <a:gd name="connsiteY37" fmla="*/ 2789 h 10000"/>
              <a:gd name="connsiteX38" fmla="*/ 1082 w 10000"/>
              <a:gd name="connsiteY38" fmla="*/ 2634 h 10000"/>
              <a:gd name="connsiteX39" fmla="*/ 1113 w 10000"/>
              <a:gd name="connsiteY39" fmla="*/ 2491 h 10000"/>
              <a:gd name="connsiteX40" fmla="*/ 1140 w 10000"/>
              <a:gd name="connsiteY40" fmla="*/ 2348 h 10000"/>
              <a:gd name="connsiteX41" fmla="*/ 1172 w 10000"/>
              <a:gd name="connsiteY41" fmla="*/ 2217 h 10000"/>
              <a:gd name="connsiteX42" fmla="*/ 1199 w 10000"/>
              <a:gd name="connsiteY42" fmla="*/ 2087 h 10000"/>
              <a:gd name="connsiteX43" fmla="*/ 1226 w 10000"/>
              <a:gd name="connsiteY43" fmla="*/ 1969 h 10000"/>
              <a:gd name="connsiteX44" fmla="*/ 1257 w 10000"/>
              <a:gd name="connsiteY44" fmla="*/ 1851 h 10000"/>
              <a:gd name="connsiteX45" fmla="*/ 1284 w 10000"/>
              <a:gd name="connsiteY45" fmla="*/ 1745 h 10000"/>
              <a:gd name="connsiteX46" fmla="*/ 1316 w 10000"/>
              <a:gd name="connsiteY46" fmla="*/ 1640 h 10000"/>
              <a:gd name="connsiteX47" fmla="*/ 1343 w 10000"/>
              <a:gd name="connsiteY47" fmla="*/ 1534 h 10000"/>
              <a:gd name="connsiteX48" fmla="*/ 1370 w 10000"/>
              <a:gd name="connsiteY48" fmla="*/ 1441 h 10000"/>
              <a:gd name="connsiteX49" fmla="*/ 1397 w 10000"/>
              <a:gd name="connsiteY49" fmla="*/ 1348 h 10000"/>
              <a:gd name="connsiteX50" fmla="*/ 1429 w 10000"/>
              <a:gd name="connsiteY50" fmla="*/ 1261 h 10000"/>
              <a:gd name="connsiteX51" fmla="*/ 1460 w 10000"/>
              <a:gd name="connsiteY51" fmla="*/ 1174 h 10000"/>
              <a:gd name="connsiteX52" fmla="*/ 1487 w 10000"/>
              <a:gd name="connsiteY52" fmla="*/ 1093 h 10000"/>
              <a:gd name="connsiteX53" fmla="*/ 1514 w 10000"/>
              <a:gd name="connsiteY53" fmla="*/ 1012 h 10000"/>
              <a:gd name="connsiteX54" fmla="*/ 1541 w 10000"/>
              <a:gd name="connsiteY54" fmla="*/ 938 h 10000"/>
              <a:gd name="connsiteX55" fmla="*/ 1573 w 10000"/>
              <a:gd name="connsiteY55" fmla="*/ 870 h 10000"/>
              <a:gd name="connsiteX56" fmla="*/ 1600 w 10000"/>
              <a:gd name="connsiteY56" fmla="*/ 801 h 10000"/>
              <a:gd name="connsiteX57" fmla="*/ 1631 w 10000"/>
              <a:gd name="connsiteY57" fmla="*/ 739 h 10000"/>
              <a:gd name="connsiteX58" fmla="*/ 1658 w 10000"/>
              <a:gd name="connsiteY58" fmla="*/ 677 h 10000"/>
              <a:gd name="connsiteX59" fmla="*/ 1685 w 10000"/>
              <a:gd name="connsiteY59" fmla="*/ 615 h 10000"/>
              <a:gd name="connsiteX60" fmla="*/ 1717 w 10000"/>
              <a:gd name="connsiteY60" fmla="*/ 559 h 10000"/>
              <a:gd name="connsiteX61" fmla="*/ 1744 w 10000"/>
              <a:gd name="connsiteY61" fmla="*/ 509 h 10000"/>
              <a:gd name="connsiteX62" fmla="*/ 1776 w 10000"/>
              <a:gd name="connsiteY62" fmla="*/ 460 h 10000"/>
              <a:gd name="connsiteX63" fmla="*/ 1803 w 10000"/>
              <a:gd name="connsiteY63" fmla="*/ 410 h 10000"/>
              <a:gd name="connsiteX64" fmla="*/ 1830 w 10000"/>
              <a:gd name="connsiteY64" fmla="*/ 366 h 10000"/>
              <a:gd name="connsiteX65" fmla="*/ 1861 w 10000"/>
              <a:gd name="connsiteY65" fmla="*/ 323 h 10000"/>
              <a:gd name="connsiteX66" fmla="*/ 1888 w 10000"/>
              <a:gd name="connsiteY66" fmla="*/ 286 h 10000"/>
              <a:gd name="connsiteX67" fmla="*/ 1920 w 10000"/>
              <a:gd name="connsiteY67" fmla="*/ 248 h 10000"/>
              <a:gd name="connsiteX68" fmla="*/ 1947 w 10000"/>
              <a:gd name="connsiteY68" fmla="*/ 211 h 10000"/>
              <a:gd name="connsiteX69" fmla="*/ 1974 w 10000"/>
              <a:gd name="connsiteY69" fmla="*/ 180 h 10000"/>
              <a:gd name="connsiteX70" fmla="*/ 2005 w 10000"/>
              <a:gd name="connsiteY70" fmla="*/ 149 h 10000"/>
              <a:gd name="connsiteX71" fmla="*/ 2032 w 10000"/>
              <a:gd name="connsiteY71" fmla="*/ 124 h 10000"/>
              <a:gd name="connsiteX72" fmla="*/ 2059 w 10000"/>
              <a:gd name="connsiteY72" fmla="*/ 99 h 10000"/>
              <a:gd name="connsiteX73" fmla="*/ 2091 w 10000"/>
              <a:gd name="connsiteY73" fmla="*/ 75 h 10000"/>
              <a:gd name="connsiteX74" fmla="*/ 2118 w 10000"/>
              <a:gd name="connsiteY74" fmla="*/ 62 h 10000"/>
              <a:gd name="connsiteX75" fmla="*/ 2150 w 10000"/>
              <a:gd name="connsiteY75" fmla="*/ 43 h 10000"/>
              <a:gd name="connsiteX76" fmla="*/ 2177 w 10000"/>
              <a:gd name="connsiteY76" fmla="*/ 31 h 10000"/>
              <a:gd name="connsiteX77" fmla="*/ 2204 w 10000"/>
              <a:gd name="connsiteY77" fmla="*/ 19 h 10000"/>
              <a:gd name="connsiteX78" fmla="*/ 2235 w 10000"/>
              <a:gd name="connsiteY78" fmla="*/ 12 h 10000"/>
              <a:gd name="connsiteX79" fmla="*/ 2262 w 10000"/>
              <a:gd name="connsiteY79" fmla="*/ 6 h 10000"/>
              <a:gd name="connsiteX80" fmla="*/ 2294 w 10000"/>
              <a:gd name="connsiteY80" fmla="*/ 0 h 10000"/>
              <a:gd name="connsiteX81" fmla="*/ 2321 w 10000"/>
              <a:gd name="connsiteY81" fmla="*/ 6 h 10000"/>
              <a:gd name="connsiteX82" fmla="*/ 2348 w 10000"/>
              <a:gd name="connsiteY82" fmla="*/ 6 h 10000"/>
              <a:gd name="connsiteX83" fmla="*/ 3673 w 10000"/>
              <a:gd name="connsiteY83" fmla="*/ 6 h 10000"/>
              <a:gd name="connsiteX84" fmla="*/ 3700 w 10000"/>
              <a:gd name="connsiteY84" fmla="*/ 6 h 10000"/>
              <a:gd name="connsiteX85" fmla="*/ 3731 w 10000"/>
              <a:gd name="connsiteY85" fmla="*/ 0 h 10000"/>
              <a:gd name="connsiteX86" fmla="*/ 3758 w 10000"/>
              <a:gd name="connsiteY86" fmla="*/ 0 h 10000"/>
              <a:gd name="connsiteX87" fmla="*/ 3785 w 10000"/>
              <a:gd name="connsiteY87" fmla="*/ 6 h 10000"/>
              <a:gd name="connsiteX88" fmla="*/ 3817 w 10000"/>
              <a:gd name="connsiteY88" fmla="*/ 12 h 10000"/>
              <a:gd name="connsiteX89" fmla="*/ 3844 w 10000"/>
              <a:gd name="connsiteY89" fmla="*/ 19 h 10000"/>
              <a:gd name="connsiteX90" fmla="*/ 3876 w 10000"/>
              <a:gd name="connsiteY90" fmla="*/ 31 h 10000"/>
              <a:gd name="connsiteX91" fmla="*/ 3903 w 10000"/>
              <a:gd name="connsiteY91" fmla="*/ 43 h 10000"/>
              <a:gd name="connsiteX92" fmla="*/ 3930 w 10000"/>
              <a:gd name="connsiteY92" fmla="*/ 62 h 10000"/>
              <a:gd name="connsiteX93" fmla="*/ 3957 w 10000"/>
              <a:gd name="connsiteY93" fmla="*/ 81 h 10000"/>
              <a:gd name="connsiteX94" fmla="*/ 3988 w 10000"/>
              <a:gd name="connsiteY94" fmla="*/ 106 h 10000"/>
              <a:gd name="connsiteX95" fmla="*/ 4015 w 10000"/>
              <a:gd name="connsiteY95" fmla="*/ 130 h 10000"/>
              <a:gd name="connsiteX96" fmla="*/ 4047 w 10000"/>
              <a:gd name="connsiteY96" fmla="*/ 155 h 10000"/>
              <a:gd name="connsiteX97" fmla="*/ 4074 w 10000"/>
              <a:gd name="connsiteY97" fmla="*/ 186 h 10000"/>
              <a:gd name="connsiteX98" fmla="*/ 4101 w 10000"/>
              <a:gd name="connsiteY98" fmla="*/ 217 h 10000"/>
              <a:gd name="connsiteX99" fmla="*/ 4132 w 10000"/>
              <a:gd name="connsiteY99" fmla="*/ 255 h 10000"/>
              <a:gd name="connsiteX100" fmla="*/ 4160 w 10000"/>
              <a:gd name="connsiteY100" fmla="*/ 292 h 10000"/>
              <a:gd name="connsiteX101" fmla="*/ 4191 w 10000"/>
              <a:gd name="connsiteY101" fmla="*/ 329 h 10000"/>
              <a:gd name="connsiteX102" fmla="*/ 4218 w 10000"/>
              <a:gd name="connsiteY102" fmla="*/ 373 h 10000"/>
              <a:gd name="connsiteX103" fmla="*/ 4245 w 10000"/>
              <a:gd name="connsiteY103" fmla="*/ 422 h 10000"/>
              <a:gd name="connsiteX104" fmla="*/ 4277 w 10000"/>
              <a:gd name="connsiteY104" fmla="*/ 466 h 10000"/>
              <a:gd name="connsiteX105" fmla="*/ 4304 w 10000"/>
              <a:gd name="connsiteY105" fmla="*/ 522 h 10000"/>
              <a:gd name="connsiteX106" fmla="*/ 4335 w 10000"/>
              <a:gd name="connsiteY106" fmla="*/ 571 h 10000"/>
              <a:gd name="connsiteX107" fmla="*/ 4362 w 10000"/>
              <a:gd name="connsiteY107" fmla="*/ 634 h 10000"/>
              <a:gd name="connsiteX108" fmla="*/ 4389 w 10000"/>
              <a:gd name="connsiteY108" fmla="*/ 689 h 10000"/>
              <a:gd name="connsiteX109" fmla="*/ 4421 w 10000"/>
              <a:gd name="connsiteY109" fmla="*/ 752 h 10000"/>
              <a:gd name="connsiteX110" fmla="*/ 4448 w 10000"/>
              <a:gd name="connsiteY110" fmla="*/ 820 h 10000"/>
              <a:gd name="connsiteX111" fmla="*/ 4475 w 10000"/>
              <a:gd name="connsiteY111" fmla="*/ 888 h 10000"/>
              <a:gd name="connsiteX112" fmla="*/ 4507 w 10000"/>
              <a:gd name="connsiteY112" fmla="*/ 957 h 10000"/>
              <a:gd name="connsiteX113" fmla="*/ 4534 w 10000"/>
              <a:gd name="connsiteY113" fmla="*/ 1037 h 10000"/>
              <a:gd name="connsiteX114" fmla="*/ 4565 w 10000"/>
              <a:gd name="connsiteY114" fmla="*/ 1118 h 10000"/>
              <a:gd name="connsiteX115" fmla="*/ 4592 w 10000"/>
              <a:gd name="connsiteY115" fmla="*/ 1199 h 10000"/>
              <a:gd name="connsiteX116" fmla="*/ 4619 w 10000"/>
              <a:gd name="connsiteY116" fmla="*/ 1286 h 10000"/>
              <a:gd name="connsiteX117" fmla="*/ 4651 w 10000"/>
              <a:gd name="connsiteY117" fmla="*/ 1373 h 10000"/>
              <a:gd name="connsiteX118" fmla="*/ 4678 w 10000"/>
              <a:gd name="connsiteY118" fmla="*/ 1472 h 10000"/>
              <a:gd name="connsiteX119" fmla="*/ 4709 w 10000"/>
              <a:gd name="connsiteY119" fmla="*/ 1565 h 10000"/>
              <a:gd name="connsiteX120" fmla="*/ 4736 w 10000"/>
              <a:gd name="connsiteY120" fmla="*/ 1671 h 10000"/>
              <a:gd name="connsiteX121" fmla="*/ 4763 w 10000"/>
              <a:gd name="connsiteY121" fmla="*/ 1776 h 10000"/>
              <a:gd name="connsiteX122" fmla="*/ 4795 w 10000"/>
              <a:gd name="connsiteY122" fmla="*/ 1894 h 10000"/>
              <a:gd name="connsiteX123" fmla="*/ 4822 w 10000"/>
              <a:gd name="connsiteY123" fmla="*/ 2012 h 10000"/>
              <a:gd name="connsiteX124" fmla="*/ 4854 w 10000"/>
              <a:gd name="connsiteY124" fmla="*/ 2137 h 10000"/>
              <a:gd name="connsiteX125" fmla="*/ 4881 w 10000"/>
              <a:gd name="connsiteY125" fmla="*/ 2267 h 10000"/>
              <a:gd name="connsiteX126" fmla="*/ 4908 w 10000"/>
              <a:gd name="connsiteY126" fmla="*/ 2404 h 10000"/>
              <a:gd name="connsiteX127" fmla="*/ 4935 w 10000"/>
              <a:gd name="connsiteY127" fmla="*/ 2553 h 10000"/>
              <a:gd name="connsiteX128" fmla="*/ 4966 w 10000"/>
              <a:gd name="connsiteY128" fmla="*/ 2708 h 10000"/>
              <a:gd name="connsiteX129" fmla="*/ 4993 w 10000"/>
              <a:gd name="connsiteY129" fmla="*/ 2870 h 10000"/>
              <a:gd name="connsiteX130" fmla="*/ 5025 w 10000"/>
              <a:gd name="connsiteY130" fmla="*/ 3043 h 10000"/>
              <a:gd name="connsiteX131" fmla="*/ 5052 w 10000"/>
              <a:gd name="connsiteY131" fmla="*/ 3230 h 10000"/>
              <a:gd name="connsiteX132" fmla="*/ 5079 w 10000"/>
              <a:gd name="connsiteY132" fmla="*/ 3429 h 10000"/>
              <a:gd name="connsiteX133" fmla="*/ 5110 w 10000"/>
              <a:gd name="connsiteY133" fmla="*/ 3646 h 10000"/>
              <a:gd name="connsiteX134" fmla="*/ 5137 w 10000"/>
              <a:gd name="connsiteY134" fmla="*/ 3882 h 10000"/>
              <a:gd name="connsiteX135" fmla="*/ 5169 w 10000"/>
              <a:gd name="connsiteY135" fmla="*/ 4143 h 10000"/>
              <a:gd name="connsiteX136" fmla="*/ 5196 w 10000"/>
              <a:gd name="connsiteY136" fmla="*/ 4441 h 10000"/>
              <a:gd name="connsiteX137" fmla="*/ 5223 w 10000"/>
              <a:gd name="connsiteY137" fmla="*/ 4789 h 10000"/>
              <a:gd name="connsiteX138" fmla="*/ 5255 w 10000"/>
              <a:gd name="connsiteY138" fmla="*/ 5205 h 10000"/>
              <a:gd name="connsiteX139" fmla="*/ 5282 w 10000"/>
              <a:gd name="connsiteY139" fmla="*/ 5758 h 10000"/>
              <a:gd name="connsiteX140" fmla="*/ 5313 w 10000"/>
              <a:gd name="connsiteY140" fmla="*/ 6671 h 10000"/>
              <a:gd name="connsiteX141" fmla="*/ 5340 w 10000"/>
              <a:gd name="connsiteY141" fmla="*/ 7776 h 10000"/>
              <a:gd name="connsiteX142" fmla="*/ 5367 w 10000"/>
              <a:gd name="connsiteY142" fmla="*/ 6565 h 10000"/>
              <a:gd name="connsiteX143" fmla="*/ 5399 w 10000"/>
              <a:gd name="connsiteY143" fmla="*/ 6255 h 10000"/>
              <a:gd name="connsiteX144" fmla="*/ 5426 w 10000"/>
              <a:gd name="connsiteY144" fmla="*/ 6155 h 10000"/>
              <a:gd name="connsiteX145" fmla="*/ 5453 w 10000"/>
              <a:gd name="connsiteY145" fmla="*/ 6180 h 10000"/>
              <a:gd name="connsiteX146" fmla="*/ 5484 w 10000"/>
              <a:gd name="connsiteY146" fmla="*/ 6286 h 10000"/>
              <a:gd name="connsiteX147" fmla="*/ 5511 w 10000"/>
              <a:gd name="connsiteY147" fmla="*/ 6484 h 10000"/>
              <a:gd name="connsiteX148" fmla="*/ 5539 w 10000"/>
              <a:gd name="connsiteY148" fmla="*/ 6801 h 10000"/>
              <a:gd name="connsiteX149" fmla="*/ 5570 w 10000"/>
              <a:gd name="connsiteY149" fmla="*/ 7373 h 10000"/>
              <a:gd name="connsiteX150" fmla="*/ 5597 w 10000"/>
              <a:gd name="connsiteY150" fmla="*/ 9447 h 10000"/>
              <a:gd name="connsiteX151" fmla="*/ 5629 w 10000"/>
              <a:gd name="connsiteY151" fmla="*/ 7621 h 10000"/>
              <a:gd name="connsiteX152" fmla="*/ 5656 w 10000"/>
              <a:gd name="connsiteY152" fmla="*/ 7012 h 10000"/>
              <a:gd name="connsiteX153" fmla="*/ 5683 w 10000"/>
              <a:gd name="connsiteY153" fmla="*/ 6708 h 10000"/>
              <a:gd name="connsiteX154" fmla="*/ 5714 w 10000"/>
              <a:gd name="connsiteY154" fmla="*/ 6534 h 10000"/>
              <a:gd name="connsiteX155" fmla="*/ 5741 w 10000"/>
              <a:gd name="connsiteY155" fmla="*/ 6429 h 10000"/>
              <a:gd name="connsiteX156" fmla="*/ 5773 w 10000"/>
              <a:gd name="connsiteY156" fmla="*/ 6385 h 10000"/>
              <a:gd name="connsiteX157" fmla="*/ 5800 w 10000"/>
              <a:gd name="connsiteY157" fmla="*/ 6385 h 10000"/>
              <a:gd name="connsiteX158" fmla="*/ 5827 w 10000"/>
              <a:gd name="connsiteY158" fmla="*/ 6429 h 10000"/>
              <a:gd name="connsiteX159" fmla="*/ 5858 w 10000"/>
              <a:gd name="connsiteY159" fmla="*/ 6516 h 10000"/>
              <a:gd name="connsiteX160" fmla="*/ 5886 w 10000"/>
              <a:gd name="connsiteY160" fmla="*/ 6646 h 10000"/>
              <a:gd name="connsiteX161" fmla="*/ 5913 w 10000"/>
              <a:gd name="connsiteY161" fmla="*/ 6845 h 10000"/>
              <a:gd name="connsiteX162" fmla="*/ 5944 w 10000"/>
              <a:gd name="connsiteY162" fmla="*/ 7149 h 10000"/>
              <a:gd name="connsiteX163" fmla="*/ 5971 w 10000"/>
              <a:gd name="connsiteY163" fmla="*/ 7658 h 10000"/>
              <a:gd name="connsiteX164" fmla="*/ 6003 w 10000"/>
              <a:gd name="connsiteY164" fmla="*/ 9093 h 10000"/>
              <a:gd name="connsiteX165" fmla="*/ 6030 w 10000"/>
              <a:gd name="connsiteY165" fmla="*/ 8106 h 10000"/>
              <a:gd name="connsiteX166" fmla="*/ 6057 w 10000"/>
              <a:gd name="connsiteY166" fmla="*/ 7385 h 10000"/>
              <a:gd name="connsiteX167" fmla="*/ 6088 w 10000"/>
              <a:gd name="connsiteY167" fmla="*/ 7019 h 10000"/>
              <a:gd name="connsiteX168" fmla="*/ 6115 w 10000"/>
              <a:gd name="connsiteY168" fmla="*/ 6789 h 10000"/>
              <a:gd name="connsiteX169" fmla="*/ 6147 w 10000"/>
              <a:gd name="connsiteY169" fmla="*/ 6634 h 10000"/>
              <a:gd name="connsiteX170" fmla="*/ 6174 w 10000"/>
              <a:gd name="connsiteY170" fmla="*/ 6534 h 10000"/>
              <a:gd name="connsiteX171" fmla="*/ 6201 w 10000"/>
              <a:gd name="connsiteY171" fmla="*/ 6472 h 10000"/>
              <a:gd name="connsiteX172" fmla="*/ 6233 w 10000"/>
              <a:gd name="connsiteY172" fmla="*/ 6441 h 10000"/>
              <a:gd name="connsiteX173" fmla="*/ 6260 w 10000"/>
              <a:gd name="connsiteY173" fmla="*/ 6435 h 10000"/>
              <a:gd name="connsiteX174" fmla="*/ 6291 w 10000"/>
              <a:gd name="connsiteY174" fmla="*/ 6460 h 10000"/>
              <a:gd name="connsiteX175" fmla="*/ 6318 w 10000"/>
              <a:gd name="connsiteY175" fmla="*/ 6516 h 10000"/>
              <a:gd name="connsiteX176" fmla="*/ 6345 w 10000"/>
              <a:gd name="connsiteY176" fmla="*/ 6609 h 10000"/>
              <a:gd name="connsiteX177" fmla="*/ 6372 w 10000"/>
              <a:gd name="connsiteY177" fmla="*/ 6733 h 10000"/>
              <a:gd name="connsiteX178" fmla="*/ 6404 w 10000"/>
              <a:gd name="connsiteY178" fmla="*/ 6919 h 10000"/>
              <a:gd name="connsiteX179" fmla="*/ 6431 w 10000"/>
              <a:gd name="connsiteY179" fmla="*/ 7186 h 10000"/>
              <a:gd name="connsiteX180" fmla="*/ 6462 w 10000"/>
              <a:gd name="connsiteY180" fmla="*/ 7596 h 10000"/>
              <a:gd name="connsiteX181" fmla="*/ 6489 w 10000"/>
              <a:gd name="connsiteY181" fmla="*/ 8466 h 10000"/>
              <a:gd name="connsiteX182" fmla="*/ 6516 w 10000"/>
              <a:gd name="connsiteY182" fmla="*/ 8801 h 10000"/>
              <a:gd name="connsiteX183" fmla="*/ 6548 w 10000"/>
              <a:gd name="connsiteY183" fmla="*/ 7714 h 10000"/>
              <a:gd name="connsiteX184" fmla="*/ 6575 w 10000"/>
              <a:gd name="connsiteY184" fmla="*/ 7261 h 10000"/>
              <a:gd name="connsiteX185" fmla="*/ 6607 w 10000"/>
              <a:gd name="connsiteY185" fmla="*/ 6981 h 10000"/>
              <a:gd name="connsiteX186" fmla="*/ 6634 w 10000"/>
              <a:gd name="connsiteY186" fmla="*/ 6795 h 10000"/>
              <a:gd name="connsiteX187" fmla="*/ 6661 w 10000"/>
              <a:gd name="connsiteY187" fmla="*/ 6658 h 10000"/>
              <a:gd name="connsiteX188" fmla="*/ 6692 w 10000"/>
              <a:gd name="connsiteY188" fmla="*/ 6559 h 10000"/>
              <a:gd name="connsiteX189" fmla="*/ 6719 w 10000"/>
              <a:gd name="connsiteY189" fmla="*/ 6497 h 10000"/>
              <a:gd name="connsiteX190" fmla="*/ 6751 w 10000"/>
              <a:gd name="connsiteY190" fmla="*/ 6460 h 10000"/>
              <a:gd name="connsiteX191" fmla="*/ 6778 w 10000"/>
              <a:gd name="connsiteY191" fmla="*/ 6453 h 10000"/>
              <a:gd name="connsiteX192" fmla="*/ 6805 w 10000"/>
              <a:gd name="connsiteY192" fmla="*/ 6460 h 10000"/>
              <a:gd name="connsiteX193" fmla="*/ 6836 w 10000"/>
              <a:gd name="connsiteY193" fmla="*/ 6503 h 10000"/>
              <a:gd name="connsiteX194" fmla="*/ 6863 w 10000"/>
              <a:gd name="connsiteY194" fmla="*/ 6565 h 10000"/>
              <a:gd name="connsiteX195" fmla="*/ 6890 w 10000"/>
              <a:gd name="connsiteY195" fmla="*/ 6658 h 10000"/>
              <a:gd name="connsiteX196" fmla="*/ 6922 w 10000"/>
              <a:gd name="connsiteY196" fmla="*/ 6789 h 10000"/>
              <a:gd name="connsiteX197" fmla="*/ 6949 w 10000"/>
              <a:gd name="connsiteY197" fmla="*/ 6975 h 10000"/>
              <a:gd name="connsiteX198" fmla="*/ 6981 w 10000"/>
              <a:gd name="connsiteY198" fmla="*/ 7236 h 10000"/>
              <a:gd name="connsiteX199" fmla="*/ 7008 w 10000"/>
              <a:gd name="connsiteY199" fmla="*/ 7634 h 10000"/>
              <a:gd name="connsiteX200" fmla="*/ 7035 w 10000"/>
              <a:gd name="connsiteY200" fmla="*/ 8460 h 10000"/>
              <a:gd name="connsiteX201" fmla="*/ 7066 w 10000"/>
              <a:gd name="connsiteY201" fmla="*/ 8969 h 10000"/>
              <a:gd name="connsiteX202" fmla="*/ 7093 w 10000"/>
              <a:gd name="connsiteY202" fmla="*/ 7801 h 10000"/>
              <a:gd name="connsiteX203" fmla="*/ 7125 w 10000"/>
              <a:gd name="connsiteY203" fmla="*/ 7329 h 10000"/>
              <a:gd name="connsiteX204" fmla="*/ 7152 w 10000"/>
              <a:gd name="connsiteY204" fmla="*/ 7037 h 10000"/>
              <a:gd name="connsiteX205" fmla="*/ 7179 w 10000"/>
              <a:gd name="connsiteY205" fmla="*/ 6839 h 10000"/>
              <a:gd name="connsiteX206" fmla="*/ 7210 w 10000"/>
              <a:gd name="connsiteY206" fmla="*/ 6696 h 10000"/>
              <a:gd name="connsiteX207" fmla="*/ 7237 w 10000"/>
              <a:gd name="connsiteY207" fmla="*/ 6590 h 10000"/>
              <a:gd name="connsiteX208" fmla="*/ 7269 w 10000"/>
              <a:gd name="connsiteY208" fmla="*/ 6516 h 10000"/>
              <a:gd name="connsiteX209" fmla="*/ 7296 w 10000"/>
              <a:gd name="connsiteY209" fmla="*/ 6472 h 10000"/>
              <a:gd name="connsiteX210" fmla="*/ 7323 w 10000"/>
              <a:gd name="connsiteY210" fmla="*/ 6447 h 10000"/>
              <a:gd name="connsiteX211" fmla="*/ 7350 w 10000"/>
              <a:gd name="connsiteY211" fmla="*/ 6447 h 10000"/>
              <a:gd name="connsiteX212" fmla="*/ 7382 w 10000"/>
              <a:gd name="connsiteY212" fmla="*/ 6466 h 10000"/>
              <a:gd name="connsiteX213" fmla="*/ 7409 w 10000"/>
              <a:gd name="connsiteY213" fmla="*/ 6509 h 10000"/>
              <a:gd name="connsiteX214" fmla="*/ 7440 w 10000"/>
              <a:gd name="connsiteY214" fmla="*/ 6578 h 10000"/>
              <a:gd name="connsiteX215" fmla="*/ 7467 w 10000"/>
              <a:gd name="connsiteY215" fmla="*/ 6677 h 10000"/>
              <a:gd name="connsiteX216" fmla="*/ 7494 w 10000"/>
              <a:gd name="connsiteY216" fmla="*/ 6814 h 10000"/>
              <a:gd name="connsiteX217" fmla="*/ 7526 w 10000"/>
              <a:gd name="connsiteY217" fmla="*/ 7006 h 10000"/>
              <a:gd name="connsiteX218" fmla="*/ 7553 w 10000"/>
              <a:gd name="connsiteY218" fmla="*/ 7273 h 10000"/>
              <a:gd name="connsiteX219" fmla="*/ 7584 w 10000"/>
              <a:gd name="connsiteY219" fmla="*/ 7696 h 10000"/>
              <a:gd name="connsiteX220" fmla="*/ 7612 w 10000"/>
              <a:gd name="connsiteY220" fmla="*/ 8584 h 10000"/>
              <a:gd name="connsiteX221" fmla="*/ 7639 w 10000"/>
              <a:gd name="connsiteY221" fmla="*/ 8814 h 10000"/>
              <a:gd name="connsiteX222" fmla="*/ 7670 w 10000"/>
              <a:gd name="connsiteY222" fmla="*/ 7770 h 10000"/>
              <a:gd name="connsiteX223" fmla="*/ 7697 w 10000"/>
              <a:gd name="connsiteY223" fmla="*/ 7317 h 10000"/>
              <a:gd name="connsiteX224" fmla="*/ 7729 w 10000"/>
              <a:gd name="connsiteY224" fmla="*/ 7031 h 10000"/>
              <a:gd name="connsiteX225" fmla="*/ 7756 w 10000"/>
              <a:gd name="connsiteY225" fmla="*/ 6839 h 10000"/>
              <a:gd name="connsiteX226" fmla="*/ 7783 w 10000"/>
              <a:gd name="connsiteY226" fmla="*/ 6696 h 10000"/>
              <a:gd name="connsiteX227" fmla="*/ 7810 w 10000"/>
              <a:gd name="connsiteY227" fmla="*/ 6590 h 10000"/>
              <a:gd name="connsiteX228" fmla="*/ 7841 w 10000"/>
              <a:gd name="connsiteY228" fmla="*/ 6522 h 10000"/>
              <a:gd name="connsiteX229" fmla="*/ 7868 w 10000"/>
              <a:gd name="connsiteY229" fmla="*/ 6472 h 10000"/>
              <a:gd name="connsiteX230" fmla="*/ 7900 w 10000"/>
              <a:gd name="connsiteY230" fmla="*/ 6447 h 10000"/>
              <a:gd name="connsiteX231" fmla="*/ 7927 w 10000"/>
              <a:gd name="connsiteY231" fmla="*/ 6447 h 10000"/>
              <a:gd name="connsiteX232" fmla="*/ 7954 w 10000"/>
              <a:gd name="connsiteY232" fmla="*/ 6466 h 10000"/>
              <a:gd name="connsiteX233" fmla="*/ 7986 w 10000"/>
              <a:gd name="connsiteY233" fmla="*/ 6509 h 10000"/>
              <a:gd name="connsiteX234" fmla="*/ 8013 w 10000"/>
              <a:gd name="connsiteY234" fmla="*/ 6578 h 10000"/>
              <a:gd name="connsiteX235" fmla="*/ 8044 w 10000"/>
              <a:gd name="connsiteY235" fmla="*/ 6683 h 10000"/>
              <a:gd name="connsiteX236" fmla="*/ 8071 w 10000"/>
              <a:gd name="connsiteY236" fmla="*/ 6820 h 10000"/>
              <a:gd name="connsiteX237" fmla="*/ 8098 w 10000"/>
              <a:gd name="connsiteY237" fmla="*/ 7006 h 10000"/>
              <a:gd name="connsiteX238" fmla="*/ 8130 w 10000"/>
              <a:gd name="connsiteY238" fmla="*/ 7280 h 10000"/>
              <a:gd name="connsiteX239" fmla="*/ 8157 w 10000"/>
              <a:gd name="connsiteY239" fmla="*/ 7714 h 10000"/>
              <a:gd name="connsiteX240" fmla="*/ 8188 w 10000"/>
              <a:gd name="connsiteY240" fmla="*/ 8671 h 10000"/>
              <a:gd name="connsiteX241" fmla="*/ 8215 w 10000"/>
              <a:gd name="connsiteY241" fmla="*/ 8696 h 10000"/>
              <a:gd name="connsiteX242" fmla="*/ 8242 w 10000"/>
              <a:gd name="connsiteY242" fmla="*/ 7720 h 10000"/>
              <a:gd name="connsiteX243" fmla="*/ 8274 w 10000"/>
              <a:gd name="connsiteY243" fmla="*/ 7286 h 10000"/>
              <a:gd name="connsiteX244" fmla="*/ 8301 w 10000"/>
              <a:gd name="connsiteY244" fmla="*/ 7006 h 10000"/>
              <a:gd name="connsiteX245" fmla="*/ 8328 w 10000"/>
              <a:gd name="connsiteY245" fmla="*/ 6820 h 10000"/>
              <a:gd name="connsiteX246" fmla="*/ 8360 w 10000"/>
              <a:gd name="connsiteY246" fmla="*/ 6683 h 10000"/>
              <a:gd name="connsiteX247" fmla="*/ 8387 w 10000"/>
              <a:gd name="connsiteY247" fmla="*/ 6584 h 10000"/>
              <a:gd name="connsiteX248" fmla="*/ 8418 w 10000"/>
              <a:gd name="connsiteY248" fmla="*/ 6516 h 10000"/>
              <a:gd name="connsiteX249" fmla="*/ 8445 w 10000"/>
              <a:gd name="connsiteY249" fmla="*/ 6472 h 10000"/>
              <a:gd name="connsiteX250" fmla="*/ 8472 w 10000"/>
              <a:gd name="connsiteY250" fmla="*/ 6453 h 10000"/>
              <a:gd name="connsiteX251" fmla="*/ 8504 w 10000"/>
              <a:gd name="connsiteY251" fmla="*/ 6460 h 10000"/>
              <a:gd name="connsiteX252" fmla="*/ 8531 w 10000"/>
              <a:gd name="connsiteY252" fmla="*/ 6491 h 10000"/>
              <a:gd name="connsiteX253" fmla="*/ 8562 w 10000"/>
              <a:gd name="connsiteY253" fmla="*/ 6553 h 10000"/>
              <a:gd name="connsiteX254" fmla="*/ 8589 w 10000"/>
              <a:gd name="connsiteY254" fmla="*/ 6640 h 10000"/>
              <a:gd name="connsiteX255" fmla="*/ 8616 w 10000"/>
              <a:gd name="connsiteY255" fmla="*/ 6770 h 10000"/>
              <a:gd name="connsiteX256" fmla="*/ 8648 w 10000"/>
              <a:gd name="connsiteY256" fmla="*/ 6944 h 10000"/>
              <a:gd name="connsiteX257" fmla="*/ 8675 w 10000"/>
              <a:gd name="connsiteY257" fmla="*/ 7205 h 10000"/>
              <a:gd name="connsiteX258" fmla="*/ 8707 w 10000"/>
              <a:gd name="connsiteY258" fmla="*/ 7615 h 10000"/>
              <a:gd name="connsiteX259" fmla="*/ 8734 w 10000"/>
              <a:gd name="connsiteY259" fmla="*/ 8460 h 10000"/>
              <a:gd name="connsiteX260" fmla="*/ 8761 w 10000"/>
              <a:gd name="connsiteY260" fmla="*/ 8839 h 10000"/>
              <a:gd name="connsiteX261" fmla="*/ 8788 w 10000"/>
              <a:gd name="connsiteY261" fmla="*/ 7733 h 10000"/>
              <a:gd name="connsiteX262" fmla="*/ 8819 w 10000"/>
              <a:gd name="connsiteY262" fmla="*/ 7267 h 10000"/>
              <a:gd name="connsiteX263" fmla="*/ 8851 w 10000"/>
              <a:gd name="connsiteY263" fmla="*/ 6981 h 10000"/>
              <a:gd name="connsiteX264" fmla="*/ 8878 w 10000"/>
              <a:gd name="connsiteY264" fmla="*/ 6783 h 10000"/>
              <a:gd name="connsiteX265" fmla="*/ 8905 w 10000"/>
              <a:gd name="connsiteY265" fmla="*/ 6646 h 10000"/>
              <a:gd name="connsiteX266" fmla="*/ 8932 w 10000"/>
              <a:gd name="connsiteY266" fmla="*/ 6547 h 10000"/>
              <a:gd name="connsiteX267" fmla="*/ 8963 w 10000"/>
              <a:gd name="connsiteY267" fmla="*/ 6484 h 10000"/>
              <a:gd name="connsiteX268" fmla="*/ 8991 w 10000"/>
              <a:gd name="connsiteY268" fmla="*/ 6453 h 10000"/>
              <a:gd name="connsiteX269" fmla="*/ 9022 w 10000"/>
              <a:gd name="connsiteY269" fmla="*/ 6447 h 10000"/>
              <a:gd name="connsiteX270" fmla="*/ 9049 w 10000"/>
              <a:gd name="connsiteY270" fmla="*/ 6472 h 10000"/>
              <a:gd name="connsiteX271" fmla="*/ 9076 w 10000"/>
              <a:gd name="connsiteY271" fmla="*/ 6528 h 10000"/>
              <a:gd name="connsiteX272" fmla="*/ 9108 w 10000"/>
              <a:gd name="connsiteY272" fmla="*/ 6621 h 10000"/>
              <a:gd name="connsiteX273" fmla="*/ 9135 w 10000"/>
              <a:gd name="connsiteY273" fmla="*/ 6758 h 10000"/>
              <a:gd name="connsiteX274" fmla="*/ 9166 w 10000"/>
              <a:gd name="connsiteY274" fmla="*/ 6957 h 10000"/>
              <a:gd name="connsiteX275" fmla="*/ 9193 w 10000"/>
              <a:gd name="connsiteY275" fmla="*/ 7267 h 10000"/>
              <a:gd name="connsiteX276" fmla="*/ 9220 w 10000"/>
              <a:gd name="connsiteY276" fmla="*/ 7814 h 10000"/>
              <a:gd name="connsiteX277" fmla="*/ 9252 w 10000"/>
              <a:gd name="connsiteY277" fmla="*/ 9863 h 10000"/>
              <a:gd name="connsiteX278" fmla="*/ 9279 w 10000"/>
              <a:gd name="connsiteY278" fmla="*/ 7988 h 10000"/>
              <a:gd name="connsiteX279" fmla="*/ 9306 w 10000"/>
              <a:gd name="connsiteY279" fmla="*/ 7335 h 10000"/>
              <a:gd name="connsiteX280" fmla="*/ 9338 w 10000"/>
              <a:gd name="connsiteY280" fmla="*/ 6988 h 10000"/>
              <a:gd name="connsiteX281" fmla="*/ 9365 w 10000"/>
              <a:gd name="connsiteY281" fmla="*/ 6758 h 10000"/>
              <a:gd name="connsiteX282" fmla="*/ 9396 w 10000"/>
              <a:gd name="connsiteY282" fmla="*/ 6602 h 10000"/>
              <a:gd name="connsiteX283" fmla="*/ 9423 w 10000"/>
              <a:gd name="connsiteY283" fmla="*/ 6503 h 10000"/>
              <a:gd name="connsiteX284" fmla="*/ 9450 w 10000"/>
              <a:gd name="connsiteY284" fmla="*/ 6447 h 10000"/>
              <a:gd name="connsiteX285" fmla="*/ 9482 w 10000"/>
              <a:gd name="connsiteY285" fmla="*/ 6435 h 10000"/>
              <a:gd name="connsiteX286" fmla="*/ 9509 w 10000"/>
              <a:gd name="connsiteY286" fmla="*/ 6460 h 10000"/>
              <a:gd name="connsiteX287" fmla="*/ 9540 w 10000"/>
              <a:gd name="connsiteY287" fmla="*/ 6534 h 10000"/>
              <a:gd name="connsiteX288" fmla="*/ 9567 w 10000"/>
              <a:gd name="connsiteY288" fmla="*/ 6665 h 10000"/>
              <a:gd name="connsiteX289" fmla="*/ 9594 w 10000"/>
              <a:gd name="connsiteY289" fmla="*/ 6882 h 10000"/>
              <a:gd name="connsiteX290" fmla="*/ 9626 w 10000"/>
              <a:gd name="connsiteY290" fmla="*/ 7242 h 10000"/>
              <a:gd name="connsiteX291" fmla="*/ 9653 w 10000"/>
              <a:gd name="connsiteY291" fmla="*/ 7981 h 10000"/>
              <a:gd name="connsiteX292" fmla="*/ 9680 w 10000"/>
              <a:gd name="connsiteY292" fmla="*/ 8820 h 10000"/>
              <a:gd name="connsiteX293" fmla="*/ 9712 w 10000"/>
              <a:gd name="connsiteY293" fmla="*/ 7484 h 10000"/>
              <a:gd name="connsiteX294" fmla="*/ 9739 w 10000"/>
              <a:gd name="connsiteY294" fmla="*/ 7012 h 10000"/>
              <a:gd name="connsiteX295" fmla="*/ 9766 w 10000"/>
              <a:gd name="connsiteY295" fmla="*/ 6758 h 10000"/>
              <a:gd name="connsiteX296" fmla="*/ 9797 w 10000"/>
              <a:gd name="connsiteY296" fmla="*/ 6615 h 10000"/>
              <a:gd name="connsiteX297" fmla="*/ 9824 w 10000"/>
              <a:gd name="connsiteY297" fmla="*/ 6559 h 10000"/>
              <a:gd name="connsiteX298" fmla="*/ 9856 w 10000"/>
              <a:gd name="connsiteY298" fmla="*/ 6590 h 10000"/>
              <a:gd name="connsiteX299" fmla="*/ 9883 w 10000"/>
              <a:gd name="connsiteY299" fmla="*/ 6708 h 10000"/>
              <a:gd name="connsiteX300" fmla="*/ 9910 w 10000"/>
              <a:gd name="connsiteY300" fmla="*/ 6950 h 10000"/>
              <a:gd name="connsiteX301" fmla="*/ 9941 w 10000"/>
              <a:gd name="connsiteY301" fmla="*/ 7404 h 10000"/>
              <a:gd name="connsiteX302" fmla="*/ 9968 w 10000"/>
              <a:gd name="connsiteY302" fmla="*/ 8516 h 10000"/>
              <a:gd name="connsiteX303" fmla="*/ 10000 w 10000"/>
              <a:gd name="connsiteY303" fmla="*/ 82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8" y="9530"/>
                  <a:pt x="15" y="9060"/>
                  <a:pt x="23" y="8590"/>
                </a:cubicBezTo>
                <a:cubicBezTo>
                  <a:pt x="32" y="8484"/>
                  <a:pt x="41" y="8379"/>
                  <a:pt x="50" y="8273"/>
                </a:cubicBezTo>
                <a:lnTo>
                  <a:pt x="77" y="8366"/>
                </a:lnTo>
                <a:lnTo>
                  <a:pt x="104" y="8975"/>
                </a:lnTo>
                <a:cubicBezTo>
                  <a:pt x="114" y="9308"/>
                  <a:pt x="125" y="9642"/>
                  <a:pt x="135" y="9975"/>
                </a:cubicBezTo>
                <a:lnTo>
                  <a:pt x="162" y="8658"/>
                </a:lnTo>
                <a:cubicBezTo>
                  <a:pt x="173" y="8575"/>
                  <a:pt x="183" y="8493"/>
                  <a:pt x="194" y="8410"/>
                </a:cubicBezTo>
                <a:cubicBezTo>
                  <a:pt x="203" y="8460"/>
                  <a:pt x="212" y="8509"/>
                  <a:pt x="221" y="8559"/>
                </a:cubicBezTo>
                <a:cubicBezTo>
                  <a:pt x="230" y="8807"/>
                  <a:pt x="239" y="9056"/>
                  <a:pt x="248" y="9304"/>
                </a:cubicBezTo>
                <a:cubicBezTo>
                  <a:pt x="258" y="9441"/>
                  <a:pt x="269" y="9577"/>
                  <a:pt x="279" y="9714"/>
                </a:cubicBezTo>
                <a:lnTo>
                  <a:pt x="306" y="8739"/>
                </a:lnTo>
                <a:cubicBezTo>
                  <a:pt x="317" y="8677"/>
                  <a:pt x="327" y="8615"/>
                  <a:pt x="338" y="8553"/>
                </a:cubicBezTo>
                <a:cubicBezTo>
                  <a:pt x="347" y="8627"/>
                  <a:pt x="356" y="8702"/>
                  <a:pt x="365" y="8776"/>
                </a:cubicBezTo>
                <a:cubicBezTo>
                  <a:pt x="374" y="9101"/>
                  <a:pt x="383" y="9427"/>
                  <a:pt x="392" y="9752"/>
                </a:cubicBezTo>
                <a:cubicBezTo>
                  <a:pt x="403" y="9659"/>
                  <a:pt x="413" y="9565"/>
                  <a:pt x="424" y="9472"/>
                </a:cubicBezTo>
                <a:cubicBezTo>
                  <a:pt x="433" y="9221"/>
                  <a:pt x="442" y="8971"/>
                  <a:pt x="451" y="8720"/>
                </a:cubicBezTo>
                <a:cubicBezTo>
                  <a:pt x="461" y="8656"/>
                  <a:pt x="472" y="8592"/>
                  <a:pt x="482" y="8528"/>
                </a:cubicBezTo>
                <a:cubicBezTo>
                  <a:pt x="491" y="8538"/>
                  <a:pt x="500" y="8549"/>
                  <a:pt x="509" y="8559"/>
                </a:cubicBezTo>
                <a:lnTo>
                  <a:pt x="536" y="8640"/>
                </a:lnTo>
                <a:cubicBezTo>
                  <a:pt x="547" y="8588"/>
                  <a:pt x="557" y="8536"/>
                  <a:pt x="568" y="8484"/>
                </a:cubicBezTo>
                <a:cubicBezTo>
                  <a:pt x="577" y="8316"/>
                  <a:pt x="586" y="8149"/>
                  <a:pt x="595" y="7981"/>
                </a:cubicBezTo>
                <a:cubicBezTo>
                  <a:pt x="604" y="7778"/>
                  <a:pt x="613" y="7576"/>
                  <a:pt x="622" y="7373"/>
                </a:cubicBezTo>
                <a:cubicBezTo>
                  <a:pt x="632" y="7187"/>
                  <a:pt x="643" y="7000"/>
                  <a:pt x="653" y="6814"/>
                </a:cubicBezTo>
                <a:cubicBezTo>
                  <a:pt x="662" y="6650"/>
                  <a:pt x="671" y="6487"/>
                  <a:pt x="680" y="6323"/>
                </a:cubicBezTo>
                <a:cubicBezTo>
                  <a:pt x="691" y="6180"/>
                  <a:pt x="701" y="6037"/>
                  <a:pt x="712" y="5894"/>
                </a:cubicBezTo>
                <a:lnTo>
                  <a:pt x="739" y="5516"/>
                </a:lnTo>
                <a:cubicBezTo>
                  <a:pt x="748" y="5398"/>
                  <a:pt x="757" y="5279"/>
                  <a:pt x="766" y="5161"/>
                </a:cubicBezTo>
                <a:cubicBezTo>
                  <a:pt x="777" y="5054"/>
                  <a:pt x="787" y="4946"/>
                  <a:pt x="798" y="4839"/>
                </a:cubicBezTo>
                <a:cubicBezTo>
                  <a:pt x="807" y="4737"/>
                  <a:pt x="816" y="4636"/>
                  <a:pt x="825" y="4534"/>
                </a:cubicBezTo>
                <a:cubicBezTo>
                  <a:pt x="835" y="4439"/>
                  <a:pt x="846" y="4343"/>
                  <a:pt x="856" y="4248"/>
                </a:cubicBezTo>
                <a:cubicBezTo>
                  <a:pt x="865" y="4161"/>
                  <a:pt x="874" y="4075"/>
                  <a:pt x="883" y="3988"/>
                </a:cubicBezTo>
                <a:lnTo>
                  <a:pt x="910" y="3745"/>
                </a:lnTo>
                <a:cubicBezTo>
                  <a:pt x="921" y="3671"/>
                  <a:pt x="931" y="3596"/>
                  <a:pt x="942" y="3522"/>
                </a:cubicBezTo>
                <a:cubicBezTo>
                  <a:pt x="951" y="3454"/>
                  <a:pt x="960" y="3385"/>
                  <a:pt x="969" y="3317"/>
                </a:cubicBezTo>
                <a:cubicBezTo>
                  <a:pt x="978" y="3255"/>
                  <a:pt x="987" y="3192"/>
                  <a:pt x="996" y="3130"/>
                </a:cubicBezTo>
                <a:cubicBezTo>
                  <a:pt x="1006" y="3070"/>
                  <a:pt x="1017" y="3010"/>
                  <a:pt x="1027" y="2950"/>
                </a:cubicBezTo>
                <a:cubicBezTo>
                  <a:pt x="1036" y="2896"/>
                  <a:pt x="1046" y="2843"/>
                  <a:pt x="1055" y="2789"/>
                </a:cubicBezTo>
                <a:cubicBezTo>
                  <a:pt x="1064" y="2737"/>
                  <a:pt x="1073" y="2686"/>
                  <a:pt x="1082" y="2634"/>
                </a:cubicBezTo>
                <a:cubicBezTo>
                  <a:pt x="1092" y="2586"/>
                  <a:pt x="1103" y="2539"/>
                  <a:pt x="1113" y="2491"/>
                </a:cubicBezTo>
                <a:cubicBezTo>
                  <a:pt x="1122" y="2443"/>
                  <a:pt x="1131" y="2396"/>
                  <a:pt x="1140" y="2348"/>
                </a:cubicBezTo>
                <a:cubicBezTo>
                  <a:pt x="1151" y="2304"/>
                  <a:pt x="1161" y="2261"/>
                  <a:pt x="1172" y="2217"/>
                </a:cubicBezTo>
                <a:cubicBezTo>
                  <a:pt x="1181" y="2174"/>
                  <a:pt x="1190" y="2130"/>
                  <a:pt x="1199" y="2087"/>
                </a:cubicBezTo>
                <a:cubicBezTo>
                  <a:pt x="1208" y="2048"/>
                  <a:pt x="1217" y="2008"/>
                  <a:pt x="1226" y="1969"/>
                </a:cubicBezTo>
                <a:cubicBezTo>
                  <a:pt x="1236" y="1930"/>
                  <a:pt x="1247" y="1890"/>
                  <a:pt x="1257" y="1851"/>
                </a:cubicBezTo>
                <a:cubicBezTo>
                  <a:pt x="1266" y="1816"/>
                  <a:pt x="1275" y="1780"/>
                  <a:pt x="1284" y="1745"/>
                </a:cubicBezTo>
                <a:cubicBezTo>
                  <a:pt x="1295" y="1710"/>
                  <a:pt x="1305" y="1675"/>
                  <a:pt x="1316" y="1640"/>
                </a:cubicBezTo>
                <a:cubicBezTo>
                  <a:pt x="1325" y="1605"/>
                  <a:pt x="1334" y="1569"/>
                  <a:pt x="1343" y="1534"/>
                </a:cubicBezTo>
                <a:lnTo>
                  <a:pt x="1370" y="1441"/>
                </a:lnTo>
                <a:lnTo>
                  <a:pt x="1397" y="1348"/>
                </a:lnTo>
                <a:cubicBezTo>
                  <a:pt x="1408" y="1319"/>
                  <a:pt x="1418" y="1290"/>
                  <a:pt x="1429" y="1261"/>
                </a:cubicBezTo>
                <a:cubicBezTo>
                  <a:pt x="1439" y="1232"/>
                  <a:pt x="1450" y="1203"/>
                  <a:pt x="1460" y="1174"/>
                </a:cubicBezTo>
                <a:lnTo>
                  <a:pt x="1487" y="1093"/>
                </a:lnTo>
                <a:lnTo>
                  <a:pt x="1514" y="1012"/>
                </a:lnTo>
                <a:cubicBezTo>
                  <a:pt x="1523" y="987"/>
                  <a:pt x="1532" y="963"/>
                  <a:pt x="1541" y="938"/>
                </a:cubicBezTo>
                <a:cubicBezTo>
                  <a:pt x="1552" y="915"/>
                  <a:pt x="1562" y="893"/>
                  <a:pt x="1573" y="870"/>
                </a:cubicBezTo>
                <a:lnTo>
                  <a:pt x="1600" y="801"/>
                </a:lnTo>
                <a:cubicBezTo>
                  <a:pt x="1610" y="780"/>
                  <a:pt x="1621" y="760"/>
                  <a:pt x="1631" y="739"/>
                </a:cubicBezTo>
                <a:cubicBezTo>
                  <a:pt x="1640" y="718"/>
                  <a:pt x="1649" y="698"/>
                  <a:pt x="1658" y="677"/>
                </a:cubicBezTo>
                <a:cubicBezTo>
                  <a:pt x="1667" y="656"/>
                  <a:pt x="1676" y="636"/>
                  <a:pt x="1685" y="615"/>
                </a:cubicBezTo>
                <a:cubicBezTo>
                  <a:pt x="1696" y="596"/>
                  <a:pt x="1706" y="578"/>
                  <a:pt x="1717" y="559"/>
                </a:cubicBezTo>
                <a:cubicBezTo>
                  <a:pt x="1726" y="542"/>
                  <a:pt x="1735" y="526"/>
                  <a:pt x="1744" y="509"/>
                </a:cubicBezTo>
                <a:cubicBezTo>
                  <a:pt x="1755" y="493"/>
                  <a:pt x="1765" y="476"/>
                  <a:pt x="1776" y="460"/>
                </a:cubicBezTo>
                <a:cubicBezTo>
                  <a:pt x="1785" y="443"/>
                  <a:pt x="1794" y="427"/>
                  <a:pt x="1803" y="410"/>
                </a:cubicBezTo>
                <a:cubicBezTo>
                  <a:pt x="1812" y="395"/>
                  <a:pt x="1821" y="381"/>
                  <a:pt x="1830" y="366"/>
                </a:cubicBezTo>
                <a:cubicBezTo>
                  <a:pt x="1840" y="352"/>
                  <a:pt x="1851" y="337"/>
                  <a:pt x="1861" y="323"/>
                </a:cubicBezTo>
                <a:cubicBezTo>
                  <a:pt x="1870" y="311"/>
                  <a:pt x="1879" y="298"/>
                  <a:pt x="1888" y="286"/>
                </a:cubicBezTo>
                <a:lnTo>
                  <a:pt x="1920" y="248"/>
                </a:lnTo>
                <a:cubicBezTo>
                  <a:pt x="1929" y="236"/>
                  <a:pt x="1938" y="223"/>
                  <a:pt x="1947" y="211"/>
                </a:cubicBezTo>
                <a:cubicBezTo>
                  <a:pt x="1956" y="201"/>
                  <a:pt x="1965" y="190"/>
                  <a:pt x="1974" y="180"/>
                </a:cubicBezTo>
                <a:lnTo>
                  <a:pt x="2005" y="149"/>
                </a:lnTo>
                <a:cubicBezTo>
                  <a:pt x="2014" y="141"/>
                  <a:pt x="2023" y="132"/>
                  <a:pt x="2032" y="124"/>
                </a:cubicBezTo>
                <a:cubicBezTo>
                  <a:pt x="2041" y="116"/>
                  <a:pt x="2050" y="107"/>
                  <a:pt x="2059" y="99"/>
                </a:cubicBezTo>
                <a:cubicBezTo>
                  <a:pt x="2070" y="91"/>
                  <a:pt x="2080" y="83"/>
                  <a:pt x="2091" y="75"/>
                </a:cubicBezTo>
                <a:cubicBezTo>
                  <a:pt x="2100" y="71"/>
                  <a:pt x="2109" y="66"/>
                  <a:pt x="2118" y="62"/>
                </a:cubicBezTo>
                <a:cubicBezTo>
                  <a:pt x="2129" y="56"/>
                  <a:pt x="2139" y="49"/>
                  <a:pt x="2150" y="43"/>
                </a:cubicBezTo>
                <a:lnTo>
                  <a:pt x="2177" y="31"/>
                </a:lnTo>
                <a:lnTo>
                  <a:pt x="2204" y="19"/>
                </a:lnTo>
                <a:cubicBezTo>
                  <a:pt x="2214" y="17"/>
                  <a:pt x="2225" y="14"/>
                  <a:pt x="2235" y="12"/>
                </a:cubicBezTo>
                <a:lnTo>
                  <a:pt x="2262" y="6"/>
                </a:lnTo>
                <a:lnTo>
                  <a:pt x="2294" y="0"/>
                </a:lnTo>
                <a:lnTo>
                  <a:pt x="2321" y="6"/>
                </a:lnTo>
                <a:lnTo>
                  <a:pt x="2348" y="6"/>
                </a:lnTo>
                <a:lnTo>
                  <a:pt x="3673" y="6"/>
                </a:lnTo>
                <a:lnTo>
                  <a:pt x="3700" y="6"/>
                </a:lnTo>
                <a:lnTo>
                  <a:pt x="3731" y="0"/>
                </a:lnTo>
                <a:lnTo>
                  <a:pt x="3758" y="0"/>
                </a:lnTo>
                <a:lnTo>
                  <a:pt x="3785" y="6"/>
                </a:lnTo>
                <a:lnTo>
                  <a:pt x="3817" y="12"/>
                </a:lnTo>
                <a:cubicBezTo>
                  <a:pt x="3826" y="14"/>
                  <a:pt x="3835" y="17"/>
                  <a:pt x="3844" y="19"/>
                </a:cubicBezTo>
                <a:cubicBezTo>
                  <a:pt x="3855" y="23"/>
                  <a:pt x="3865" y="27"/>
                  <a:pt x="3876" y="31"/>
                </a:cubicBezTo>
                <a:lnTo>
                  <a:pt x="3903" y="43"/>
                </a:lnTo>
                <a:cubicBezTo>
                  <a:pt x="3912" y="49"/>
                  <a:pt x="3921" y="56"/>
                  <a:pt x="3930" y="62"/>
                </a:cubicBezTo>
                <a:cubicBezTo>
                  <a:pt x="3939" y="68"/>
                  <a:pt x="3948" y="75"/>
                  <a:pt x="3957" y="81"/>
                </a:cubicBezTo>
                <a:lnTo>
                  <a:pt x="3988" y="106"/>
                </a:lnTo>
                <a:lnTo>
                  <a:pt x="4015" y="130"/>
                </a:lnTo>
                <a:cubicBezTo>
                  <a:pt x="4026" y="138"/>
                  <a:pt x="4036" y="147"/>
                  <a:pt x="4047" y="155"/>
                </a:cubicBezTo>
                <a:cubicBezTo>
                  <a:pt x="4056" y="165"/>
                  <a:pt x="4065" y="176"/>
                  <a:pt x="4074" y="186"/>
                </a:cubicBezTo>
                <a:cubicBezTo>
                  <a:pt x="4083" y="196"/>
                  <a:pt x="4092" y="207"/>
                  <a:pt x="4101" y="217"/>
                </a:cubicBezTo>
                <a:cubicBezTo>
                  <a:pt x="4111" y="230"/>
                  <a:pt x="4122" y="242"/>
                  <a:pt x="4132" y="255"/>
                </a:cubicBezTo>
                <a:cubicBezTo>
                  <a:pt x="4141" y="267"/>
                  <a:pt x="4151" y="280"/>
                  <a:pt x="4160" y="292"/>
                </a:cubicBezTo>
                <a:lnTo>
                  <a:pt x="4191" y="329"/>
                </a:lnTo>
                <a:cubicBezTo>
                  <a:pt x="4200" y="344"/>
                  <a:pt x="4209" y="358"/>
                  <a:pt x="4218" y="373"/>
                </a:cubicBezTo>
                <a:cubicBezTo>
                  <a:pt x="4227" y="389"/>
                  <a:pt x="4236" y="406"/>
                  <a:pt x="4245" y="422"/>
                </a:cubicBezTo>
                <a:cubicBezTo>
                  <a:pt x="4256" y="437"/>
                  <a:pt x="4266" y="451"/>
                  <a:pt x="4277" y="466"/>
                </a:cubicBezTo>
                <a:cubicBezTo>
                  <a:pt x="4286" y="485"/>
                  <a:pt x="4295" y="503"/>
                  <a:pt x="4304" y="522"/>
                </a:cubicBezTo>
                <a:cubicBezTo>
                  <a:pt x="4314" y="538"/>
                  <a:pt x="4325" y="555"/>
                  <a:pt x="4335" y="571"/>
                </a:cubicBezTo>
                <a:lnTo>
                  <a:pt x="4362" y="634"/>
                </a:lnTo>
                <a:cubicBezTo>
                  <a:pt x="4371" y="652"/>
                  <a:pt x="4380" y="671"/>
                  <a:pt x="4389" y="689"/>
                </a:cubicBezTo>
                <a:cubicBezTo>
                  <a:pt x="4400" y="710"/>
                  <a:pt x="4410" y="731"/>
                  <a:pt x="4421" y="752"/>
                </a:cubicBezTo>
                <a:cubicBezTo>
                  <a:pt x="4430" y="775"/>
                  <a:pt x="4439" y="797"/>
                  <a:pt x="4448" y="820"/>
                </a:cubicBezTo>
                <a:cubicBezTo>
                  <a:pt x="4457" y="843"/>
                  <a:pt x="4466" y="865"/>
                  <a:pt x="4475" y="888"/>
                </a:cubicBezTo>
                <a:cubicBezTo>
                  <a:pt x="4486" y="911"/>
                  <a:pt x="4496" y="934"/>
                  <a:pt x="4507" y="957"/>
                </a:cubicBezTo>
                <a:cubicBezTo>
                  <a:pt x="4516" y="984"/>
                  <a:pt x="4525" y="1010"/>
                  <a:pt x="4534" y="1037"/>
                </a:cubicBezTo>
                <a:cubicBezTo>
                  <a:pt x="4544" y="1064"/>
                  <a:pt x="4555" y="1091"/>
                  <a:pt x="4565" y="1118"/>
                </a:cubicBezTo>
                <a:lnTo>
                  <a:pt x="4592" y="1199"/>
                </a:lnTo>
                <a:lnTo>
                  <a:pt x="4619" y="1286"/>
                </a:lnTo>
                <a:cubicBezTo>
                  <a:pt x="4630" y="1315"/>
                  <a:pt x="4640" y="1344"/>
                  <a:pt x="4651" y="1373"/>
                </a:cubicBezTo>
                <a:lnTo>
                  <a:pt x="4678" y="1472"/>
                </a:lnTo>
                <a:cubicBezTo>
                  <a:pt x="4688" y="1503"/>
                  <a:pt x="4699" y="1534"/>
                  <a:pt x="4709" y="1565"/>
                </a:cubicBezTo>
                <a:cubicBezTo>
                  <a:pt x="4718" y="1600"/>
                  <a:pt x="4727" y="1636"/>
                  <a:pt x="4736" y="1671"/>
                </a:cubicBezTo>
                <a:lnTo>
                  <a:pt x="4763" y="1776"/>
                </a:lnTo>
                <a:cubicBezTo>
                  <a:pt x="4774" y="1815"/>
                  <a:pt x="4784" y="1855"/>
                  <a:pt x="4795" y="1894"/>
                </a:cubicBezTo>
                <a:cubicBezTo>
                  <a:pt x="4804" y="1933"/>
                  <a:pt x="4813" y="1973"/>
                  <a:pt x="4822" y="2012"/>
                </a:cubicBezTo>
                <a:cubicBezTo>
                  <a:pt x="4833" y="2054"/>
                  <a:pt x="4843" y="2095"/>
                  <a:pt x="4854" y="2137"/>
                </a:cubicBezTo>
                <a:cubicBezTo>
                  <a:pt x="4863" y="2180"/>
                  <a:pt x="4872" y="2224"/>
                  <a:pt x="4881" y="2267"/>
                </a:cubicBezTo>
                <a:cubicBezTo>
                  <a:pt x="4890" y="2313"/>
                  <a:pt x="4899" y="2358"/>
                  <a:pt x="4908" y="2404"/>
                </a:cubicBezTo>
                <a:cubicBezTo>
                  <a:pt x="4917" y="2454"/>
                  <a:pt x="4926" y="2503"/>
                  <a:pt x="4935" y="2553"/>
                </a:cubicBezTo>
                <a:cubicBezTo>
                  <a:pt x="4945" y="2605"/>
                  <a:pt x="4956" y="2656"/>
                  <a:pt x="4966" y="2708"/>
                </a:cubicBezTo>
                <a:lnTo>
                  <a:pt x="4993" y="2870"/>
                </a:lnTo>
                <a:cubicBezTo>
                  <a:pt x="5004" y="2928"/>
                  <a:pt x="5014" y="2985"/>
                  <a:pt x="5025" y="3043"/>
                </a:cubicBezTo>
                <a:cubicBezTo>
                  <a:pt x="5034" y="3105"/>
                  <a:pt x="5043" y="3168"/>
                  <a:pt x="5052" y="3230"/>
                </a:cubicBezTo>
                <a:cubicBezTo>
                  <a:pt x="5061" y="3296"/>
                  <a:pt x="5070" y="3363"/>
                  <a:pt x="5079" y="3429"/>
                </a:cubicBezTo>
                <a:cubicBezTo>
                  <a:pt x="5089" y="3501"/>
                  <a:pt x="5100" y="3574"/>
                  <a:pt x="5110" y="3646"/>
                </a:cubicBezTo>
                <a:cubicBezTo>
                  <a:pt x="5119" y="3725"/>
                  <a:pt x="5128" y="3803"/>
                  <a:pt x="5137" y="3882"/>
                </a:cubicBezTo>
                <a:cubicBezTo>
                  <a:pt x="5148" y="3969"/>
                  <a:pt x="5158" y="4056"/>
                  <a:pt x="5169" y="4143"/>
                </a:cubicBezTo>
                <a:cubicBezTo>
                  <a:pt x="5178" y="4242"/>
                  <a:pt x="5187" y="4342"/>
                  <a:pt x="5196" y="4441"/>
                </a:cubicBezTo>
                <a:lnTo>
                  <a:pt x="5223" y="4789"/>
                </a:lnTo>
                <a:cubicBezTo>
                  <a:pt x="5234" y="4928"/>
                  <a:pt x="5244" y="5066"/>
                  <a:pt x="5255" y="5205"/>
                </a:cubicBezTo>
                <a:cubicBezTo>
                  <a:pt x="5264" y="5389"/>
                  <a:pt x="5273" y="5574"/>
                  <a:pt x="5282" y="5758"/>
                </a:cubicBezTo>
                <a:cubicBezTo>
                  <a:pt x="5292" y="6062"/>
                  <a:pt x="5303" y="6367"/>
                  <a:pt x="5313" y="6671"/>
                </a:cubicBezTo>
                <a:cubicBezTo>
                  <a:pt x="5322" y="7039"/>
                  <a:pt x="5331" y="7408"/>
                  <a:pt x="5340" y="7776"/>
                </a:cubicBezTo>
                <a:cubicBezTo>
                  <a:pt x="5349" y="7372"/>
                  <a:pt x="5358" y="6969"/>
                  <a:pt x="5367" y="6565"/>
                </a:cubicBezTo>
                <a:cubicBezTo>
                  <a:pt x="5378" y="6462"/>
                  <a:pt x="5388" y="6358"/>
                  <a:pt x="5399" y="6255"/>
                </a:cubicBezTo>
                <a:cubicBezTo>
                  <a:pt x="5408" y="6222"/>
                  <a:pt x="5417" y="6188"/>
                  <a:pt x="5426" y="6155"/>
                </a:cubicBezTo>
                <a:cubicBezTo>
                  <a:pt x="5435" y="6163"/>
                  <a:pt x="5444" y="6172"/>
                  <a:pt x="5453" y="6180"/>
                </a:cubicBezTo>
                <a:cubicBezTo>
                  <a:pt x="5463" y="6215"/>
                  <a:pt x="5474" y="6251"/>
                  <a:pt x="5484" y="6286"/>
                </a:cubicBezTo>
                <a:lnTo>
                  <a:pt x="5511" y="6484"/>
                </a:lnTo>
                <a:cubicBezTo>
                  <a:pt x="5520" y="6590"/>
                  <a:pt x="5530" y="6695"/>
                  <a:pt x="5539" y="6801"/>
                </a:cubicBezTo>
                <a:cubicBezTo>
                  <a:pt x="5549" y="6992"/>
                  <a:pt x="5560" y="7182"/>
                  <a:pt x="5570" y="7373"/>
                </a:cubicBezTo>
                <a:cubicBezTo>
                  <a:pt x="5579" y="8064"/>
                  <a:pt x="5588" y="8756"/>
                  <a:pt x="5597" y="9447"/>
                </a:cubicBezTo>
                <a:cubicBezTo>
                  <a:pt x="5608" y="8838"/>
                  <a:pt x="5618" y="8230"/>
                  <a:pt x="5629" y="7621"/>
                </a:cubicBezTo>
                <a:lnTo>
                  <a:pt x="5656" y="7012"/>
                </a:lnTo>
                <a:cubicBezTo>
                  <a:pt x="5665" y="6911"/>
                  <a:pt x="5674" y="6809"/>
                  <a:pt x="5683" y="6708"/>
                </a:cubicBezTo>
                <a:cubicBezTo>
                  <a:pt x="5693" y="6650"/>
                  <a:pt x="5704" y="6592"/>
                  <a:pt x="5714" y="6534"/>
                </a:cubicBezTo>
                <a:lnTo>
                  <a:pt x="5741" y="6429"/>
                </a:lnTo>
                <a:cubicBezTo>
                  <a:pt x="5752" y="6414"/>
                  <a:pt x="5762" y="6400"/>
                  <a:pt x="5773" y="6385"/>
                </a:cubicBezTo>
                <a:lnTo>
                  <a:pt x="5800" y="6385"/>
                </a:lnTo>
                <a:cubicBezTo>
                  <a:pt x="5809" y="6400"/>
                  <a:pt x="5818" y="6414"/>
                  <a:pt x="5827" y="6429"/>
                </a:cubicBezTo>
                <a:cubicBezTo>
                  <a:pt x="5837" y="6458"/>
                  <a:pt x="5848" y="6487"/>
                  <a:pt x="5858" y="6516"/>
                </a:cubicBezTo>
                <a:cubicBezTo>
                  <a:pt x="5867" y="6559"/>
                  <a:pt x="5877" y="6603"/>
                  <a:pt x="5886" y="6646"/>
                </a:cubicBezTo>
                <a:cubicBezTo>
                  <a:pt x="5895" y="6712"/>
                  <a:pt x="5904" y="6779"/>
                  <a:pt x="5913" y="6845"/>
                </a:cubicBezTo>
                <a:cubicBezTo>
                  <a:pt x="5923" y="6946"/>
                  <a:pt x="5934" y="7048"/>
                  <a:pt x="5944" y="7149"/>
                </a:cubicBezTo>
                <a:cubicBezTo>
                  <a:pt x="5953" y="7319"/>
                  <a:pt x="5962" y="7488"/>
                  <a:pt x="5971" y="7658"/>
                </a:cubicBezTo>
                <a:cubicBezTo>
                  <a:pt x="5982" y="8136"/>
                  <a:pt x="5992" y="8615"/>
                  <a:pt x="6003" y="9093"/>
                </a:cubicBezTo>
                <a:lnTo>
                  <a:pt x="6030" y="8106"/>
                </a:lnTo>
                <a:cubicBezTo>
                  <a:pt x="6039" y="7866"/>
                  <a:pt x="6048" y="7625"/>
                  <a:pt x="6057" y="7385"/>
                </a:cubicBezTo>
                <a:cubicBezTo>
                  <a:pt x="6067" y="7263"/>
                  <a:pt x="6078" y="7141"/>
                  <a:pt x="6088" y="7019"/>
                </a:cubicBezTo>
                <a:cubicBezTo>
                  <a:pt x="6097" y="6942"/>
                  <a:pt x="6106" y="6866"/>
                  <a:pt x="6115" y="6789"/>
                </a:cubicBezTo>
                <a:cubicBezTo>
                  <a:pt x="6126" y="6737"/>
                  <a:pt x="6136" y="6686"/>
                  <a:pt x="6147" y="6634"/>
                </a:cubicBezTo>
                <a:cubicBezTo>
                  <a:pt x="6156" y="6601"/>
                  <a:pt x="6165" y="6567"/>
                  <a:pt x="6174" y="6534"/>
                </a:cubicBezTo>
                <a:cubicBezTo>
                  <a:pt x="6183" y="6513"/>
                  <a:pt x="6192" y="6493"/>
                  <a:pt x="6201" y="6472"/>
                </a:cubicBezTo>
                <a:cubicBezTo>
                  <a:pt x="6212" y="6462"/>
                  <a:pt x="6222" y="6451"/>
                  <a:pt x="6233" y="6441"/>
                </a:cubicBezTo>
                <a:lnTo>
                  <a:pt x="6260" y="6435"/>
                </a:lnTo>
                <a:lnTo>
                  <a:pt x="6291" y="6460"/>
                </a:lnTo>
                <a:cubicBezTo>
                  <a:pt x="6300" y="6479"/>
                  <a:pt x="6309" y="6497"/>
                  <a:pt x="6318" y="6516"/>
                </a:cubicBezTo>
                <a:lnTo>
                  <a:pt x="6345" y="6609"/>
                </a:lnTo>
                <a:cubicBezTo>
                  <a:pt x="6354" y="6650"/>
                  <a:pt x="6363" y="6692"/>
                  <a:pt x="6372" y="6733"/>
                </a:cubicBezTo>
                <a:cubicBezTo>
                  <a:pt x="6383" y="6795"/>
                  <a:pt x="6393" y="6857"/>
                  <a:pt x="6404" y="6919"/>
                </a:cubicBezTo>
                <a:lnTo>
                  <a:pt x="6431" y="7186"/>
                </a:lnTo>
                <a:cubicBezTo>
                  <a:pt x="6441" y="7323"/>
                  <a:pt x="6452" y="7459"/>
                  <a:pt x="6462" y="7596"/>
                </a:cubicBezTo>
                <a:lnTo>
                  <a:pt x="6489" y="8466"/>
                </a:lnTo>
                <a:cubicBezTo>
                  <a:pt x="6498" y="8578"/>
                  <a:pt x="6507" y="8689"/>
                  <a:pt x="6516" y="8801"/>
                </a:cubicBezTo>
                <a:cubicBezTo>
                  <a:pt x="6527" y="8439"/>
                  <a:pt x="6537" y="8076"/>
                  <a:pt x="6548" y="7714"/>
                </a:cubicBezTo>
                <a:lnTo>
                  <a:pt x="6575" y="7261"/>
                </a:lnTo>
                <a:cubicBezTo>
                  <a:pt x="6586" y="7168"/>
                  <a:pt x="6596" y="7074"/>
                  <a:pt x="6607" y="6981"/>
                </a:cubicBezTo>
                <a:lnTo>
                  <a:pt x="6634" y="6795"/>
                </a:lnTo>
                <a:cubicBezTo>
                  <a:pt x="6643" y="6749"/>
                  <a:pt x="6652" y="6704"/>
                  <a:pt x="6661" y="6658"/>
                </a:cubicBezTo>
                <a:cubicBezTo>
                  <a:pt x="6671" y="6625"/>
                  <a:pt x="6682" y="6592"/>
                  <a:pt x="6692" y="6559"/>
                </a:cubicBezTo>
                <a:cubicBezTo>
                  <a:pt x="6701" y="6538"/>
                  <a:pt x="6710" y="6518"/>
                  <a:pt x="6719" y="6497"/>
                </a:cubicBezTo>
                <a:cubicBezTo>
                  <a:pt x="6730" y="6485"/>
                  <a:pt x="6740" y="6472"/>
                  <a:pt x="6751" y="6460"/>
                </a:cubicBezTo>
                <a:cubicBezTo>
                  <a:pt x="6760" y="6458"/>
                  <a:pt x="6769" y="6455"/>
                  <a:pt x="6778" y="6453"/>
                </a:cubicBezTo>
                <a:cubicBezTo>
                  <a:pt x="6787" y="6455"/>
                  <a:pt x="6796" y="6458"/>
                  <a:pt x="6805" y="6460"/>
                </a:cubicBezTo>
                <a:cubicBezTo>
                  <a:pt x="6815" y="6474"/>
                  <a:pt x="6826" y="6489"/>
                  <a:pt x="6836" y="6503"/>
                </a:cubicBezTo>
                <a:cubicBezTo>
                  <a:pt x="6845" y="6524"/>
                  <a:pt x="6854" y="6544"/>
                  <a:pt x="6863" y="6565"/>
                </a:cubicBezTo>
                <a:lnTo>
                  <a:pt x="6890" y="6658"/>
                </a:lnTo>
                <a:cubicBezTo>
                  <a:pt x="6901" y="6702"/>
                  <a:pt x="6911" y="6745"/>
                  <a:pt x="6922" y="6789"/>
                </a:cubicBezTo>
                <a:lnTo>
                  <a:pt x="6949" y="6975"/>
                </a:lnTo>
                <a:cubicBezTo>
                  <a:pt x="6960" y="7062"/>
                  <a:pt x="6970" y="7149"/>
                  <a:pt x="6981" y="7236"/>
                </a:cubicBezTo>
                <a:cubicBezTo>
                  <a:pt x="6990" y="7369"/>
                  <a:pt x="6999" y="7501"/>
                  <a:pt x="7008" y="7634"/>
                </a:cubicBezTo>
                <a:cubicBezTo>
                  <a:pt x="7017" y="7909"/>
                  <a:pt x="7026" y="8185"/>
                  <a:pt x="7035" y="8460"/>
                </a:cubicBezTo>
                <a:cubicBezTo>
                  <a:pt x="7045" y="8630"/>
                  <a:pt x="7056" y="8799"/>
                  <a:pt x="7066" y="8969"/>
                </a:cubicBezTo>
                <a:cubicBezTo>
                  <a:pt x="7075" y="8580"/>
                  <a:pt x="7084" y="8190"/>
                  <a:pt x="7093" y="7801"/>
                </a:cubicBezTo>
                <a:cubicBezTo>
                  <a:pt x="7104" y="7644"/>
                  <a:pt x="7114" y="7486"/>
                  <a:pt x="7125" y="7329"/>
                </a:cubicBezTo>
                <a:cubicBezTo>
                  <a:pt x="7134" y="7232"/>
                  <a:pt x="7143" y="7134"/>
                  <a:pt x="7152" y="7037"/>
                </a:cubicBezTo>
                <a:lnTo>
                  <a:pt x="7179" y="6839"/>
                </a:lnTo>
                <a:cubicBezTo>
                  <a:pt x="7189" y="6791"/>
                  <a:pt x="7200" y="6744"/>
                  <a:pt x="7210" y="6696"/>
                </a:cubicBezTo>
                <a:cubicBezTo>
                  <a:pt x="7219" y="6661"/>
                  <a:pt x="7228" y="6625"/>
                  <a:pt x="7237" y="6590"/>
                </a:cubicBezTo>
                <a:cubicBezTo>
                  <a:pt x="7248" y="6565"/>
                  <a:pt x="7258" y="6541"/>
                  <a:pt x="7269" y="6516"/>
                </a:cubicBezTo>
                <a:cubicBezTo>
                  <a:pt x="7278" y="6501"/>
                  <a:pt x="7287" y="6487"/>
                  <a:pt x="7296" y="6472"/>
                </a:cubicBezTo>
                <a:cubicBezTo>
                  <a:pt x="7305" y="6464"/>
                  <a:pt x="7314" y="6455"/>
                  <a:pt x="7323" y="6447"/>
                </a:cubicBezTo>
                <a:lnTo>
                  <a:pt x="7350" y="6447"/>
                </a:lnTo>
                <a:cubicBezTo>
                  <a:pt x="7361" y="6453"/>
                  <a:pt x="7371" y="6460"/>
                  <a:pt x="7382" y="6466"/>
                </a:cubicBezTo>
                <a:cubicBezTo>
                  <a:pt x="7391" y="6480"/>
                  <a:pt x="7400" y="6495"/>
                  <a:pt x="7409" y="6509"/>
                </a:cubicBezTo>
                <a:cubicBezTo>
                  <a:pt x="7419" y="6532"/>
                  <a:pt x="7430" y="6555"/>
                  <a:pt x="7440" y="6578"/>
                </a:cubicBezTo>
                <a:lnTo>
                  <a:pt x="7467" y="6677"/>
                </a:lnTo>
                <a:cubicBezTo>
                  <a:pt x="7476" y="6723"/>
                  <a:pt x="7485" y="6768"/>
                  <a:pt x="7494" y="6814"/>
                </a:cubicBezTo>
                <a:cubicBezTo>
                  <a:pt x="7505" y="6878"/>
                  <a:pt x="7515" y="6942"/>
                  <a:pt x="7526" y="7006"/>
                </a:cubicBezTo>
                <a:lnTo>
                  <a:pt x="7553" y="7273"/>
                </a:lnTo>
                <a:cubicBezTo>
                  <a:pt x="7563" y="7414"/>
                  <a:pt x="7574" y="7555"/>
                  <a:pt x="7584" y="7696"/>
                </a:cubicBezTo>
                <a:cubicBezTo>
                  <a:pt x="7593" y="7992"/>
                  <a:pt x="7603" y="8288"/>
                  <a:pt x="7612" y="8584"/>
                </a:cubicBezTo>
                <a:cubicBezTo>
                  <a:pt x="7621" y="8661"/>
                  <a:pt x="7630" y="8737"/>
                  <a:pt x="7639" y="8814"/>
                </a:cubicBezTo>
                <a:cubicBezTo>
                  <a:pt x="7649" y="8466"/>
                  <a:pt x="7660" y="8118"/>
                  <a:pt x="7670" y="7770"/>
                </a:cubicBezTo>
                <a:lnTo>
                  <a:pt x="7697" y="7317"/>
                </a:lnTo>
                <a:cubicBezTo>
                  <a:pt x="7708" y="7222"/>
                  <a:pt x="7718" y="7126"/>
                  <a:pt x="7729" y="7031"/>
                </a:cubicBezTo>
                <a:lnTo>
                  <a:pt x="7756" y="6839"/>
                </a:lnTo>
                <a:cubicBezTo>
                  <a:pt x="7765" y="6791"/>
                  <a:pt x="7774" y="6744"/>
                  <a:pt x="7783" y="6696"/>
                </a:cubicBezTo>
                <a:cubicBezTo>
                  <a:pt x="7792" y="6661"/>
                  <a:pt x="7801" y="6625"/>
                  <a:pt x="7810" y="6590"/>
                </a:cubicBezTo>
                <a:cubicBezTo>
                  <a:pt x="7820" y="6567"/>
                  <a:pt x="7831" y="6545"/>
                  <a:pt x="7841" y="6522"/>
                </a:cubicBezTo>
                <a:cubicBezTo>
                  <a:pt x="7850" y="6505"/>
                  <a:pt x="7859" y="6489"/>
                  <a:pt x="7868" y="6472"/>
                </a:cubicBezTo>
                <a:cubicBezTo>
                  <a:pt x="7879" y="6464"/>
                  <a:pt x="7889" y="6455"/>
                  <a:pt x="7900" y="6447"/>
                </a:cubicBezTo>
                <a:lnTo>
                  <a:pt x="7927" y="6447"/>
                </a:lnTo>
                <a:cubicBezTo>
                  <a:pt x="7936" y="6453"/>
                  <a:pt x="7945" y="6460"/>
                  <a:pt x="7954" y="6466"/>
                </a:cubicBezTo>
                <a:cubicBezTo>
                  <a:pt x="7965" y="6480"/>
                  <a:pt x="7975" y="6495"/>
                  <a:pt x="7986" y="6509"/>
                </a:cubicBezTo>
                <a:lnTo>
                  <a:pt x="8013" y="6578"/>
                </a:lnTo>
                <a:cubicBezTo>
                  <a:pt x="8023" y="6613"/>
                  <a:pt x="8034" y="6648"/>
                  <a:pt x="8044" y="6683"/>
                </a:cubicBezTo>
                <a:cubicBezTo>
                  <a:pt x="8053" y="6729"/>
                  <a:pt x="8062" y="6774"/>
                  <a:pt x="8071" y="6820"/>
                </a:cubicBezTo>
                <a:lnTo>
                  <a:pt x="8098" y="7006"/>
                </a:lnTo>
                <a:cubicBezTo>
                  <a:pt x="8109" y="7097"/>
                  <a:pt x="8119" y="7189"/>
                  <a:pt x="8130" y="7280"/>
                </a:cubicBezTo>
                <a:cubicBezTo>
                  <a:pt x="8139" y="7425"/>
                  <a:pt x="8148" y="7569"/>
                  <a:pt x="8157" y="7714"/>
                </a:cubicBezTo>
                <a:cubicBezTo>
                  <a:pt x="8167" y="8033"/>
                  <a:pt x="8178" y="8352"/>
                  <a:pt x="8188" y="8671"/>
                </a:cubicBezTo>
                <a:cubicBezTo>
                  <a:pt x="8197" y="8679"/>
                  <a:pt x="8206" y="8688"/>
                  <a:pt x="8215" y="8696"/>
                </a:cubicBezTo>
                <a:cubicBezTo>
                  <a:pt x="8224" y="8371"/>
                  <a:pt x="8233" y="8045"/>
                  <a:pt x="8242" y="7720"/>
                </a:cubicBezTo>
                <a:cubicBezTo>
                  <a:pt x="8253" y="7575"/>
                  <a:pt x="8263" y="7431"/>
                  <a:pt x="8274" y="7286"/>
                </a:cubicBezTo>
                <a:cubicBezTo>
                  <a:pt x="8283" y="7193"/>
                  <a:pt x="8292" y="7099"/>
                  <a:pt x="8301" y="7006"/>
                </a:cubicBezTo>
                <a:lnTo>
                  <a:pt x="8328" y="6820"/>
                </a:lnTo>
                <a:cubicBezTo>
                  <a:pt x="8339" y="6774"/>
                  <a:pt x="8349" y="6729"/>
                  <a:pt x="8360" y="6683"/>
                </a:cubicBezTo>
                <a:lnTo>
                  <a:pt x="8387" y="6584"/>
                </a:lnTo>
                <a:cubicBezTo>
                  <a:pt x="8397" y="6561"/>
                  <a:pt x="8408" y="6539"/>
                  <a:pt x="8418" y="6516"/>
                </a:cubicBezTo>
                <a:cubicBezTo>
                  <a:pt x="8427" y="6501"/>
                  <a:pt x="8436" y="6487"/>
                  <a:pt x="8445" y="6472"/>
                </a:cubicBezTo>
                <a:cubicBezTo>
                  <a:pt x="8454" y="6466"/>
                  <a:pt x="8463" y="6459"/>
                  <a:pt x="8472" y="6453"/>
                </a:cubicBezTo>
                <a:cubicBezTo>
                  <a:pt x="8483" y="6455"/>
                  <a:pt x="8493" y="6458"/>
                  <a:pt x="8504" y="6460"/>
                </a:cubicBezTo>
                <a:cubicBezTo>
                  <a:pt x="8513" y="6470"/>
                  <a:pt x="8522" y="6481"/>
                  <a:pt x="8531" y="6491"/>
                </a:cubicBezTo>
                <a:cubicBezTo>
                  <a:pt x="8541" y="6512"/>
                  <a:pt x="8552" y="6532"/>
                  <a:pt x="8562" y="6553"/>
                </a:cubicBezTo>
                <a:lnTo>
                  <a:pt x="8589" y="6640"/>
                </a:lnTo>
                <a:cubicBezTo>
                  <a:pt x="8598" y="6683"/>
                  <a:pt x="8607" y="6727"/>
                  <a:pt x="8616" y="6770"/>
                </a:cubicBezTo>
                <a:cubicBezTo>
                  <a:pt x="8627" y="6828"/>
                  <a:pt x="8637" y="6886"/>
                  <a:pt x="8648" y="6944"/>
                </a:cubicBezTo>
                <a:lnTo>
                  <a:pt x="8675" y="7205"/>
                </a:lnTo>
                <a:cubicBezTo>
                  <a:pt x="8686" y="7342"/>
                  <a:pt x="8696" y="7478"/>
                  <a:pt x="8707" y="7615"/>
                </a:cubicBezTo>
                <a:cubicBezTo>
                  <a:pt x="8716" y="7897"/>
                  <a:pt x="8725" y="8178"/>
                  <a:pt x="8734" y="8460"/>
                </a:cubicBezTo>
                <a:cubicBezTo>
                  <a:pt x="8743" y="8586"/>
                  <a:pt x="8752" y="8713"/>
                  <a:pt x="8761" y="8839"/>
                </a:cubicBezTo>
                <a:cubicBezTo>
                  <a:pt x="8770" y="8470"/>
                  <a:pt x="8779" y="8102"/>
                  <a:pt x="8788" y="7733"/>
                </a:cubicBezTo>
                <a:cubicBezTo>
                  <a:pt x="8798" y="7578"/>
                  <a:pt x="8809" y="7422"/>
                  <a:pt x="8819" y="7267"/>
                </a:cubicBezTo>
                <a:cubicBezTo>
                  <a:pt x="8830" y="7172"/>
                  <a:pt x="8840" y="7076"/>
                  <a:pt x="8851" y="6981"/>
                </a:cubicBezTo>
                <a:lnTo>
                  <a:pt x="8878" y="6783"/>
                </a:lnTo>
                <a:cubicBezTo>
                  <a:pt x="8887" y="6737"/>
                  <a:pt x="8896" y="6692"/>
                  <a:pt x="8905" y="6646"/>
                </a:cubicBezTo>
                <a:lnTo>
                  <a:pt x="8932" y="6547"/>
                </a:lnTo>
                <a:cubicBezTo>
                  <a:pt x="8942" y="6526"/>
                  <a:pt x="8953" y="6505"/>
                  <a:pt x="8963" y="6484"/>
                </a:cubicBezTo>
                <a:lnTo>
                  <a:pt x="8991" y="6453"/>
                </a:lnTo>
                <a:lnTo>
                  <a:pt x="9022" y="6447"/>
                </a:lnTo>
                <a:cubicBezTo>
                  <a:pt x="9031" y="6455"/>
                  <a:pt x="9040" y="6464"/>
                  <a:pt x="9049" y="6472"/>
                </a:cubicBezTo>
                <a:cubicBezTo>
                  <a:pt x="9058" y="6491"/>
                  <a:pt x="9067" y="6509"/>
                  <a:pt x="9076" y="6528"/>
                </a:cubicBezTo>
                <a:cubicBezTo>
                  <a:pt x="9087" y="6559"/>
                  <a:pt x="9097" y="6590"/>
                  <a:pt x="9108" y="6621"/>
                </a:cubicBezTo>
                <a:cubicBezTo>
                  <a:pt x="9117" y="6667"/>
                  <a:pt x="9126" y="6712"/>
                  <a:pt x="9135" y="6758"/>
                </a:cubicBezTo>
                <a:cubicBezTo>
                  <a:pt x="9145" y="6824"/>
                  <a:pt x="9156" y="6891"/>
                  <a:pt x="9166" y="6957"/>
                </a:cubicBezTo>
                <a:cubicBezTo>
                  <a:pt x="9175" y="7060"/>
                  <a:pt x="9184" y="7164"/>
                  <a:pt x="9193" y="7267"/>
                </a:cubicBezTo>
                <a:cubicBezTo>
                  <a:pt x="9202" y="7449"/>
                  <a:pt x="9211" y="7632"/>
                  <a:pt x="9220" y="7814"/>
                </a:cubicBezTo>
                <a:cubicBezTo>
                  <a:pt x="9231" y="8497"/>
                  <a:pt x="9241" y="9180"/>
                  <a:pt x="9252" y="9863"/>
                </a:cubicBezTo>
                <a:lnTo>
                  <a:pt x="9279" y="7988"/>
                </a:lnTo>
                <a:cubicBezTo>
                  <a:pt x="9288" y="7770"/>
                  <a:pt x="9297" y="7553"/>
                  <a:pt x="9306" y="7335"/>
                </a:cubicBezTo>
                <a:cubicBezTo>
                  <a:pt x="9317" y="7219"/>
                  <a:pt x="9327" y="7104"/>
                  <a:pt x="9338" y="6988"/>
                </a:cubicBezTo>
                <a:cubicBezTo>
                  <a:pt x="9347" y="6911"/>
                  <a:pt x="9356" y="6835"/>
                  <a:pt x="9365" y="6758"/>
                </a:cubicBezTo>
                <a:cubicBezTo>
                  <a:pt x="9375" y="6706"/>
                  <a:pt x="9386" y="6654"/>
                  <a:pt x="9396" y="6602"/>
                </a:cubicBezTo>
                <a:lnTo>
                  <a:pt x="9423" y="6503"/>
                </a:lnTo>
                <a:cubicBezTo>
                  <a:pt x="9432" y="6484"/>
                  <a:pt x="9441" y="6466"/>
                  <a:pt x="9450" y="6447"/>
                </a:cubicBezTo>
                <a:cubicBezTo>
                  <a:pt x="9461" y="6443"/>
                  <a:pt x="9471" y="6439"/>
                  <a:pt x="9482" y="6435"/>
                </a:cubicBezTo>
                <a:cubicBezTo>
                  <a:pt x="9491" y="6443"/>
                  <a:pt x="9500" y="6452"/>
                  <a:pt x="9509" y="6460"/>
                </a:cubicBezTo>
                <a:cubicBezTo>
                  <a:pt x="9519" y="6485"/>
                  <a:pt x="9530" y="6509"/>
                  <a:pt x="9540" y="6534"/>
                </a:cubicBezTo>
                <a:cubicBezTo>
                  <a:pt x="9549" y="6578"/>
                  <a:pt x="9558" y="6621"/>
                  <a:pt x="9567" y="6665"/>
                </a:cubicBezTo>
                <a:cubicBezTo>
                  <a:pt x="9576" y="6737"/>
                  <a:pt x="9585" y="6810"/>
                  <a:pt x="9594" y="6882"/>
                </a:cubicBezTo>
                <a:cubicBezTo>
                  <a:pt x="9605" y="7002"/>
                  <a:pt x="9615" y="7122"/>
                  <a:pt x="9626" y="7242"/>
                </a:cubicBezTo>
                <a:cubicBezTo>
                  <a:pt x="9635" y="7488"/>
                  <a:pt x="9644" y="7735"/>
                  <a:pt x="9653" y="7981"/>
                </a:cubicBezTo>
                <a:cubicBezTo>
                  <a:pt x="9662" y="8261"/>
                  <a:pt x="9671" y="8540"/>
                  <a:pt x="9680" y="8820"/>
                </a:cubicBezTo>
                <a:cubicBezTo>
                  <a:pt x="9691" y="8375"/>
                  <a:pt x="9701" y="7929"/>
                  <a:pt x="9712" y="7484"/>
                </a:cubicBezTo>
                <a:cubicBezTo>
                  <a:pt x="9721" y="7327"/>
                  <a:pt x="9730" y="7169"/>
                  <a:pt x="9739" y="7012"/>
                </a:cubicBezTo>
                <a:cubicBezTo>
                  <a:pt x="9748" y="6927"/>
                  <a:pt x="9757" y="6843"/>
                  <a:pt x="9766" y="6758"/>
                </a:cubicBezTo>
                <a:cubicBezTo>
                  <a:pt x="9776" y="6710"/>
                  <a:pt x="9787" y="6663"/>
                  <a:pt x="9797" y="6615"/>
                </a:cubicBezTo>
                <a:cubicBezTo>
                  <a:pt x="9806" y="6596"/>
                  <a:pt x="9815" y="6578"/>
                  <a:pt x="9824" y="6559"/>
                </a:cubicBezTo>
                <a:cubicBezTo>
                  <a:pt x="9835" y="6569"/>
                  <a:pt x="9845" y="6580"/>
                  <a:pt x="9856" y="6590"/>
                </a:cubicBezTo>
                <a:cubicBezTo>
                  <a:pt x="9865" y="6629"/>
                  <a:pt x="9874" y="6669"/>
                  <a:pt x="9883" y="6708"/>
                </a:cubicBezTo>
                <a:cubicBezTo>
                  <a:pt x="9892" y="6789"/>
                  <a:pt x="9901" y="6869"/>
                  <a:pt x="9910" y="6950"/>
                </a:cubicBezTo>
                <a:cubicBezTo>
                  <a:pt x="9920" y="7101"/>
                  <a:pt x="9931" y="7253"/>
                  <a:pt x="9941" y="7404"/>
                </a:cubicBezTo>
                <a:cubicBezTo>
                  <a:pt x="9950" y="7775"/>
                  <a:pt x="9959" y="8145"/>
                  <a:pt x="9968" y="8516"/>
                </a:cubicBezTo>
                <a:cubicBezTo>
                  <a:pt x="9979" y="8429"/>
                  <a:pt x="9989" y="8342"/>
                  <a:pt x="10000" y="8255"/>
                </a:cubicBez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2576164" y="5428114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1977863" y="5426170"/>
            <a:ext cx="5983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2827279" y="3257297"/>
            <a:ext cx="18729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88198" y="2902321"/>
                <a:ext cx="705001" cy="323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active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198" y="2902321"/>
                <a:ext cx="705001" cy="323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83554" y="5426640"/>
                <a:ext cx="639406" cy="322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GI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54" y="5426640"/>
                <a:ext cx="639406" cy="322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 bwMode="auto">
          <a:xfrm>
            <a:off x="2570842" y="3252991"/>
            <a:ext cx="25643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523646" y="2905704"/>
                <a:ext cx="639406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46" y="2905704"/>
                <a:ext cx="639406" cy="311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274739" y="5426640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739" y="5426640"/>
                <a:ext cx="826958" cy="326500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 bwMode="auto">
          <a:xfrm>
            <a:off x="1999384" y="5329040"/>
            <a:ext cx="5270215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997479" y="2884031"/>
            <a:ext cx="0" cy="24407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7261728" y="288403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2570842" y="288403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4918293" y="2884031"/>
            <a:ext cx="0" cy="2440736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838821" y="3266172"/>
            <a:ext cx="0" cy="20585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4718203" y="3266172"/>
            <a:ext cx="0" cy="20585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4918293" y="5426170"/>
            <a:ext cx="232281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16868" y="5424696"/>
                <a:ext cx="826958" cy="326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HDR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68" y="5424696"/>
                <a:ext cx="826958" cy="326500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/>
          <p:cNvSpPr>
            <a:spLocks/>
          </p:cNvSpPr>
          <p:nvPr/>
        </p:nvSpPr>
        <p:spPr bwMode="auto">
          <a:xfrm flipH="1">
            <a:off x="6583189" y="4620171"/>
            <a:ext cx="674713" cy="645587"/>
          </a:xfrm>
          <a:custGeom>
            <a:avLst/>
            <a:gdLst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0 w 694246"/>
              <a:gd name="connsiteY43" fmla="*/ 877914 h 877914"/>
              <a:gd name="connsiteX44" fmla="*/ 694246 w 694246"/>
              <a:gd name="connsiteY44" fmla="*/ 877914 h 877914"/>
              <a:gd name="connsiteX45" fmla="*/ 689493 w 694246"/>
              <a:gd name="connsiteY45" fmla="*/ 759431 h 877914"/>
              <a:gd name="connsiteX46" fmla="*/ 672332 w 694246"/>
              <a:gd name="connsiteY46" fmla="*/ 391909 h 877914"/>
              <a:gd name="connsiteX47" fmla="*/ 661557 w 694246"/>
              <a:gd name="connsiteY47" fmla="*/ 182489 h 877914"/>
              <a:gd name="connsiteX48" fmla="*/ 649186 w 694246"/>
              <a:gd name="connsiteY48" fmla="*/ 96989 h 877914"/>
              <a:gd name="connsiteX49" fmla="*/ 638411 w 694246"/>
              <a:gd name="connsiteY49" fmla="*/ 51413 h 877914"/>
              <a:gd name="connsiteX50" fmla="*/ 627636 w 694246"/>
              <a:gd name="connsiteY50" fmla="*/ 29191 h 877914"/>
              <a:gd name="connsiteX51" fmla="*/ 614865 w 694246"/>
              <a:gd name="connsiteY51" fmla="*/ 23352 h 877914"/>
              <a:gd name="connsiteX52" fmla="*/ 604090 w 694246"/>
              <a:gd name="connsiteY52" fmla="*/ 33899 h 877914"/>
              <a:gd name="connsiteX53" fmla="*/ 591719 w 694246"/>
              <a:gd name="connsiteY53" fmla="*/ 60830 h 877914"/>
              <a:gd name="connsiteX54" fmla="*/ 580944 w 694246"/>
              <a:gd name="connsiteY54" fmla="*/ 108665 h 877914"/>
              <a:gd name="connsiteX55" fmla="*/ 570169 w 694246"/>
              <a:gd name="connsiteY55" fmla="*/ 197555 h 877914"/>
              <a:gd name="connsiteX56" fmla="*/ 557398 w 694246"/>
              <a:gd name="connsiteY56" fmla="*/ 449161 h 877914"/>
              <a:gd name="connsiteX57" fmla="*/ 546623 w 694246"/>
              <a:gd name="connsiteY57" fmla="*/ 291154 h 877914"/>
              <a:gd name="connsiteX58" fmla="*/ 535848 w 694246"/>
              <a:gd name="connsiteY58" fmla="*/ 151980 h 877914"/>
              <a:gd name="connsiteX59" fmla="*/ 523078 w 694246"/>
              <a:gd name="connsiteY59" fmla="*/ 84182 h 877914"/>
              <a:gd name="connsiteX60" fmla="*/ 512302 w 694246"/>
              <a:gd name="connsiteY60" fmla="*/ 43315 h 877914"/>
              <a:gd name="connsiteX61" fmla="*/ 501527 w 694246"/>
              <a:gd name="connsiteY61" fmla="*/ 18644 h 877914"/>
              <a:gd name="connsiteX62" fmla="*/ 489156 w 694246"/>
              <a:gd name="connsiteY62" fmla="*/ 4708 h 877914"/>
              <a:gd name="connsiteX63" fmla="*/ 478381 w 694246"/>
              <a:gd name="connsiteY63" fmla="*/ 0 h 877914"/>
              <a:gd name="connsiteX0" fmla="*/ 478381 w 694246"/>
              <a:gd name="connsiteY0" fmla="*/ 0 h 877914"/>
              <a:gd name="connsiteX1" fmla="*/ 465610 w 694246"/>
              <a:gd name="connsiteY1" fmla="*/ 2260 h 877914"/>
              <a:gd name="connsiteX2" fmla="*/ 454835 w 694246"/>
              <a:gd name="connsiteY2" fmla="*/ 12806 h 877914"/>
              <a:gd name="connsiteX3" fmla="*/ 444060 w 694246"/>
              <a:gd name="connsiteY3" fmla="*/ 31451 h 877914"/>
              <a:gd name="connsiteX4" fmla="*/ 431689 w 694246"/>
              <a:gd name="connsiteY4" fmla="*/ 60830 h 877914"/>
              <a:gd name="connsiteX5" fmla="*/ 420914 w 694246"/>
              <a:gd name="connsiteY5" fmla="*/ 104145 h 877914"/>
              <a:gd name="connsiteX6" fmla="*/ 408143 w 694246"/>
              <a:gd name="connsiteY6" fmla="*/ 169495 h 877914"/>
              <a:gd name="connsiteX7" fmla="*/ 397368 w 694246"/>
              <a:gd name="connsiteY7" fmla="*/ 292473 h 877914"/>
              <a:gd name="connsiteX8" fmla="*/ 386593 w 694246"/>
              <a:gd name="connsiteY8" fmla="*/ 645587 h 877914"/>
              <a:gd name="connsiteX9" fmla="*/ 373823 w 694246"/>
              <a:gd name="connsiteY9" fmla="*/ 259704 h 877914"/>
              <a:gd name="connsiteX10" fmla="*/ 363048 w 694246"/>
              <a:gd name="connsiteY10" fmla="*/ 156688 h 877914"/>
              <a:gd name="connsiteX11" fmla="*/ 352272 w 694246"/>
              <a:gd name="connsiteY11" fmla="*/ 98307 h 877914"/>
              <a:gd name="connsiteX12" fmla="*/ 339901 w 694246"/>
              <a:gd name="connsiteY12" fmla="*/ 60830 h 877914"/>
              <a:gd name="connsiteX13" fmla="*/ 329126 w 694246"/>
              <a:gd name="connsiteY13" fmla="*/ 35029 h 877914"/>
              <a:gd name="connsiteX14" fmla="*/ 316356 w 694246"/>
              <a:gd name="connsiteY14" fmla="*/ 17514 h 877914"/>
              <a:gd name="connsiteX15" fmla="*/ 305580 w 694246"/>
              <a:gd name="connsiteY15" fmla="*/ 6968 h 877914"/>
              <a:gd name="connsiteX16" fmla="*/ 294805 w 694246"/>
              <a:gd name="connsiteY16" fmla="*/ 2260 h 877914"/>
              <a:gd name="connsiteX17" fmla="*/ 282434 w 694246"/>
              <a:gd name="connsiteY17" fmla="*/ 3390 h 877914"/>
              <a:gd name="connsiteX18" fmla="*/ 271260 w 694246"/>
              <a:gd name="connsiteY18" fmla="*/ 9228 h 877914"/>
              <a:gd name="connsiteX19" fmla="*/ 258888 w 694246"/>
              <a:gd name="connsiteY19" fmla="*/ 21093 h 877914"/>
              <a:gd name="connsiteX20" fmla="*/ 248113 w 694246"/>
              <a:gd name="connsiteY20" fmla="*/ 39737 h 877914"/>
              <a:gd name="connsiteX21" fmla="*/ 237338 w 694246"/>
              <a:gd name="connsiteY21" fmla="*/ 65538 h 877914"/>
              <a:gd name="connsiteX22" fmla="*/ 226563 w 694246"/>
              <a:gd name="connsiteY22" fmla="*/ 102827 h 877914"/>
              <a:gd name="connsiteX23" fmla="*/ 213793 w 694246"/>
              <a:gd name="connsiteY23" fmla="*/ 156688 h 877914"/>
              <a:gd name="connsiteX24" fmla="*/ 201421 w 694246"/>
              <a:gd name="connsiteY24" fmla="*/ 244449 h 877914"/>
              <a:gd name="connsiteX25" fmla="*/ 190646 w 694246"/>
              <a:gd name="connsiteY25" fmla="*/ 452739 h 877914"/>
              <a:gd name="connsiteX26" fmla="*/ 179871 w 694246"/>
              <a:gd name="connsiteY26" fmla="*/ 381363 h 877914"/>
              <a:gd name="connsiteX27" fmla="*/ 169096 w 694246"/>
              <a:gd name="connsiteY27" fmla="*/ 222226 h 877914"/>
              <a:gd name="connsiteX28" fmla="*/ 156326 w 694246"/>
              <a:gd name="connsiteY28" fmla="*/ 145012 h 877914"/>
              <a:gd name="connsiteX29" fmla="*/ 145550 w 694246"/>
              <a:gd name="connsiteY29" fmla="*/ 95859 h 877914"/>
              <a:gd name="connsiteX30" fmla="*/ 132780 w 694246"/>
              <a:gd name="connsiteY30" fmla="*/ 63090 h 877914"/>
              <a:gd name="connsiteX31" fmla="*/ 122005 w 694246"/>
              <a:gd name="connsiteY31" fmla="*/ 38607 h 877914"/>
              <a:gd name="connsiteX32" fmla="*/ 111230 w 694246"/>
              <a:gd name="connsiteY32" fmla="*/ 22223 h 877914"/>
              <a:gd name="connsiteX33" fmla="*/ 98858 w 694246"/>
              <a:gd name="connsiteY33" fmla="*/ 10546 h 877914"/>
              <a:gd name="connsiteX34" fmla="*/ 88083 w 694246"/>
              <a:gd name="connsiteY34" fmla="*/ 4708 h 877914"/>
              <a:gd name="connsiteX35" fmla="*/ 75313 w 694246"/>
              <a:gd name="connsiteY35" fmla="*/ 3390 h 877914"/>
              <a:gd name="connsiteX36" fmla="*/ 64538 w 694246"/>
              <a:gd name="connsiteY36" fmla="*/ 6968 h 877914"/>
              <a:gd name="connsiteX37" fmla="*/ 53763 w 694246"/>
              <a:gd name="connsiteY37" fmla="*/ 15254 h 877914"/>
              <a:gd name="connsiteX38" fmla="*/ 41391 w 694246"/>
              <a:gd name="connsiteY38" fmla="*/ 28061 h 877914"/>
              <a:gd name="connsiteX39" fmla="*/ 30616 w 694246"/>
              <a:gd name="connsiteY39" fmla="*/ 46705 h 877914"/>
              <a:gd name="connsiteX40" fmla="*/ 17846 w 694246"/>
              <a:gd name="connsiteY40" fmla="*/ 72506 h 877914"/>
              <a:gd name="connsiteX41" fmla="*/ 7071 w 694246"/>
              <a:gd name="connsiteY41" fmla="*/ 107535 h 877914"/>
              <a:gd name="connsiteX42" fmla="*/ 0 w 694246"/>
              <a:gd name="connsiteY42" fmla="*/ 142137 h 877914"/>
              <a:gd name="connsiteX43" fmla="*/ 694246 w 694246"/>
              <a:gd name="connsiteY43" fmla="*/ 877914 h 877914"/>
              <a:gd name="connsiteX44" fmla="*/ 689493 w 694246"/>
              <a:gd name="connsiteY44" fmla="*/ 759431 h 877914"/>
              <a:gd name="connsiteX45" fmla="*/ 672332 w 694246"/>
              <a:gd name="connsiteY45" fmla="*/ 391909 h 877914"/>
              <a:gd name="connsiteX46" fmla="*/ 661557 w 694246"/>
              <a:gd name="connsiteY46" fmla="*/ 182489 h 877914"/>
              <a:gd name="connsiteX47" fmla="*/ 649186 w 694246"/>
              <a:gd name="connsiteY47" fmla="*/ 96989 h 877914"/>
              <a:gd name="connsiteX48" fmla="*/ 638411 w 694246"/>
              <a:gd name="connsiteY48" fmla="*/ 51413 h 877914"/>
              <a:gd name="connsiteX49" fmla="*/ 627636 w 694246"/>
              <a:gd name="connsiteY49" fmla="*/ 29191 h 877914"/>
              <a:gd name="connsiteX50" fmla="*/ 614865 w 694246"/>
              <a:gd name="connsiteY50" fmla="*/ 23352 h 877914"/>
              <a:gd name="connsiteX51" fmla="*/ 604090 w 694246"/>
              <a:gd name="connsiteY51" fmla="*/ 33899 h 877914"/>
              <a:gd name="connsiteX52" fmla="*/ 591719 w 694246"/>
              <a:gd name="connsiteY52" fmla="*/ 60830 h 877914"/>
              <a:gd name="connsiteX53" fmla="*/ 580944 w 694246"/>
              <a:gd name="connsiteY53" fmla="*/ 108665 h 877914"/>
              <a:gd name="connsiteX54" fmla="*/ 570169 w 694246"/>
              <a:gd name="connsiteY54" fmla="*/ 197555 h 877914"/>
              <a:gd name="connsiteX55" fmla="*/ 557398 w 694246"/>
              <a:gd name="connsiteY55" fmla="*/ 449161 h 877914"/>
              <a:gd name="connsiteX56" fmla="*/ 546623 w 694246"/>
              <a:gd name="connsiteY56" fmla="*/ 291154 h 877914"/>
              <a:gd name="connsiteX57" fmla="*/ 535848 w 694246"/>
              <a:gd name="connsiteY57" fmla="*/ 151980 h 877914"/>
              <a:gd name="connsiteX58" fmla="*/ 523078 w 694246"/>
              <a:gd name="connsiteY58" fmla="*/ 84182 h 877914"/>
              <a:gd name="connsiteX59" fmla="*/ 512302 w 694246"/>
              <a:gd name="connsiteY59" fmla="*/ 43315 h 877914"/>
              <a:gd name="connsiteX60" fmla="*/ 501527 w 694246"/>
              <a:gd name="connsiteY60" fmla="*/ 18644 h 877914"/>
              <a:gd name="connsiteX61" fmla="*/ 489156 w 694246"/>
              <a:gd name="connsiteY61" fmla="*/ 4708 h 877914"/>
              <a:gd name="connsiteX62" fmla="*/ 478381 w 694246"/>
              <a:gd name="connsiteY62" fmla="*/ 0 h 877914"/>
              <a:gd name="connsiteX0" fmla="*/ 478381 w 689493"/>
              <a:gd name="connsiteY0" fmla="*/ 0 h 759431"/>
              <a:gd name="connsiteX1" fmla="*/ 465610 w 689493"/>
              <a:gd name="connsiteY1" fmla="*/ 2260 h 759431"/>
              <a:gd name="connsiteX2" fmla="*/ 454835 w 689493"/>
              <a:gd name="connsiteY2" fmla="*/ 12806 h 759431"/>
              <a:gd name="connsiteX3" fmla="*/ 444060 w 689493"/>
              <a:gd name="connsiteY3" fmla="*/ 31451 h 759431"/>
              <a:gd name="connsiteX4" fmla="*/ 431689 w 689493"/>
              <a:gd name="connsiteY4" fmla="*/ 60830 h 759431"/>
              <a:gd name="connsiteX5" fmla="*/ 420914 w 689493"/>
              <a:gd name="connsiteY5" fmla="*/ 104145 h 759431"/>
              <a:gd name="connsiteX6" fmla="*/ 408143 w 689493"/>
              <a:gd name="connsiteY6" fmla="*/ 169495 h 759431"/>
              <a:gd name="connsiteX7" fmla="*/ 397368 w 689493"/>
              <a:gd name="connsiteY7" fmla="*/ 292473 h 759431"/>
              <a:gd name="connsiteX8" fmla="*/ 386593 w 689493"/>
              <a:gd name="connsiteY8" fmla="*/ 645587 h 759431"/>
              <a:gd name="connsiteX9" fmla="*/ 373823 w 689493"/>
              <a:gd name="connsiteY9" fmla="*/ 259704 h 759431"/>
              <a:gd name="connsiteX10" fmla="*/ 363048 w 689493"/>
              <a:gd name="connsiteY10" fmla="*/ 156688 h 759431"/>
              <a:gd name="connsiteX11" fmla="*/ 352272 w 689493"/>
              <a:gd name="connsiteY11" fmla="*/ 98307 h 759431"/>
              <a:gd name="connsiteX12" fmla="*/ 339901 w 689493"/>
              <a:gd name="connsiteY12" fmla="*/ 60830 h 759431"/>
              <a:gd name="connsiteX13" fmla="*/ 329126 w 689493"/>
              <a:gd name="connsiteY13" fmla="*/ 35029 h 759431"/>
              <a:gd name="connsiteX14" fmla="*/ 316356 w 689493"/>
              <a:gd name="connsiteY14" fmla="*/ 17514 h 759431"/>
              <a:gd name="connsiteX15" fmla="*/ 305580 w 689493"/>
              <a:gd name="connsiteY15" fmla="*/ 6968 h 759431"/>
              <a:gd name="connsiteX16" fmla="*/ 294805 w 689493"/>
              <a:gd name="connsiteY16" fmla="*/ 2260 h 759431"/>
              <a:gd name="connsiteX17" fmla="*/ 282434 w 689493"/>
              <a:gd name="connsiteY17" fmla="*/ 3390 h 759431"/>
              <a:gd name="connsiteX18" fmla="*/ 271260 w 689493"/>
              <a:gd name="connsiteY18" fmla="*/ 9228 h 759431"/>
              <a:gd name="connsiteX19" fmla="*/ 258888 w 689493"/>
              <a:gd name="connsiteY19" fmla="*/ 21093 h 759431"/>
              <a:gd name="connsiteX20" fmla="*/ 248113 w 689493"/>
              <a:gd name="connsiteY20" fmla="*/ 39737 h 759431"/>
              <a:gd name="connsiteX21" fmla="*/ 237338 w 689493"/>
              <a:gd name="connsiteY21" fmla="*/ 65538 h 759431"/>
              <a:gd name="connsiteX22" fmla="*/ 226563 w 689493"/>
              <a:gd name="connsiteY22" fmla="*/ 102827 h 759431"/>
              <a:gd name="connsiteX23" fmla="*/ 213793 w 689493"/>
              <a:gd name="connsiteY23" fmla="*/ 156688 h 759431"/>
              <a:gd name="connsiteX24" fmla="*/ 201421 w 689493"/>
              <a:gd name="connsiteY24" fmla="*/ 244449 h 759431"/>
              <a:gd name="connsiteX25" fmla="*/ 190646 w 689493"/>
              <a:gd name="connsiteY25" fmla="*/ 452739 h 759431"/>
              <a:gd name="connsiteX26" fmla="*/ 179871 w 689493"/>
              <a:gd name="connsiteY26" fmla="*/ 381363 h 759431"/>
              <a:gd name="connsiteX27" fmla="*/ 169096 w 689493"/>
              <a:gd name="connsiteY27" fmla="*/ 222226 h 759431"/>
              <a:gd name="connsiteX28" fmla="*/ 156326 w 689493"/>
              <a:gd name="connsiteY28" fmla="*/ 145012 h 759431"/>
              <a:gd name="connsiteX29" fmla="*/ 145550 w 689493"/>
              <a:gd name="connsiteY29" fmla="*/ 95859 h 759431"/>
              <a:gd name="connsiteX30" fmla="*/ 132780 w 689493"/>
              <a:gd name="connsiteY30" fmla="*/ 63090 h 759431"/>
              <a:gd name="connsiteX31" fmla="*/ 122005 w 689493"/>
              <a:gd name="connsiteY31" fmla="*/ 38607 h 759431"/>
              <a:gd name="connsiteX32" fmla="*/ 111230 w 689493"/>
              <a:gd name="connsiteY32" fmla="*/ 22223 h 759431"/>
              <a:gd name="connsiteX33" fmla="*/ 98858 w 689493"/>
              <a:gd name="connsiteY33" fmla="*/ 10546 h 759431"/>
              <a:gd name="connsiteX34" fmla="*/ 88083 w 689493"/>
              <a:gd name="connsiteY34" fmla="*/ 4708 h 759431"/>
              <a:gd name="connsiteX35" fmla="*/ 75313 w 689493"/>
              <a:gd name="connsiteY35" fmla="*/ 3390 h 759431"/>
              <a:gd name="connsiteX36" fmla="*/ 64538 w 689493"/>
              <a:gd name="connsiteY36" fmla="*/ 6968 h 759431"/>
              <a:gd name="connsiteX37" fmla="*/ 53763 w 689493"/>
              <a:gd name="connsiteY37" fmla="*/ 15254 h 759431"/>
              <a:gd name="connsiteX38" fmla="*/ 41391 w 689493"/>
              <a:gd name="connsiteY38" fmla="*/ 28061 h 759431"/>
              <a:gd name="connsiteX39" fmla="*/ 30616 w 689493"/>
              <a:gd name="connsiteY39" fmla="*/ 46705 h 759431"/>
              <a:gd name="connsiteX40" fmla="*/ 17846 w 689493"/>
              <a:gd name="connsiteY40" fmla="*/ 72506 h 759431"/>
              <a:gd name="connsiteX41" fmla="*/ 7071 w 689493"/>
              <a:gd name="connsiteY41" fmla="*/ 107535 h 759431"/>
              <a:gd name="connsiteX42" fmla="*/ 0 w 689493"/>
              <a:gd name="connsiteY42" fmla="*/ 142137 h 759431"/>
              <a:gd name="connsiteX43" fmla="*/ 689493 w 689493"/>
              <a:gd name="connsiteY43" fmla="*/ 759431 h 759431"/>
              <a:gd name="connsiteX44" fmla="*/ 672332 w 689493"/>
              <a:gd name="connsiteY44" fmla="*/ 391909 h 759431"/>
              <a:gd name="connsiteX45" fmla="*/ 661557 w 689493"/>
              <a:gd name="connsiteY45" fmla="*/ 182489 h 759431"/>
              <a:gd name="connsiteX46" fmla="*/ 649186 w 689493"/>
              <a:gd name="connsiteY46" fmla="*/ 96989 h 759431"/>
              <a:gd name="connsiteX47" fmla="*/ 638411 w 689493"/>
              <a:gd name="connsiteY47" fmla="*/ 51413 h 759431"/>
              <a:gd name="connsiteX48" fmla="*/ 627636 w 689493"/>
              <a:gd name="connsiteY48" fmla="*/ 29191 h 759431"/>
              <a:gd name="connsiteX49" fmla="*/ 614865 w 689493"/>
              <a:gd name="connsiteY49" fmla="*/ 23352 h 759431"/>
              <a:gd name="connsiteX50" fmla="*/ 604090 w 689493"/>
              <a:gd name="connsiteY50" fmla="*/ 33899 h 759431"/>
              <a:gd name="connsiteX51" fmla="*/ 591719 w 689493"/>
              <a:gd name="connsiteY51" fmla="*/ 60830 h 759431"/>
              <a:gd name="connsiteX52" fmla="*/ 580944 w 689493"/>
              <a:gd name="connsiteY52" fmla="*/ 108665 h 759431"/>
              <a:gd name="connsiteX53" fmla="*/ 570169 w 689493"/>
              <a:gd name="connsiteY53" fmla="*/ 197555 h 759431"/>
              <a:gd name="connsiteX54" fmla="*/ 557398 w 689493"/>
              <a:gd name="connsiteY54" fmla="*/ 449161 h 759431"/>
              <a:gd name="connsiteX55" fmla="*/ 546623 w 689493"/>
              <a:gd name="connsiteY55" fmla="*/ 291154 h 759431"/>
              <a:gd name="connsiteX56" fmla="*/ 535848 w 689493"/>
              <a:gd name="connsiteY56" fmla="*/ 151980 h 759431"/>
              <a:gd name="connsiteX57" fmla="*/ 523078 w 689493"/>
              <a:gd name="connsiteY57" fmla="*/ 84182 h 759431"/>
              <a:gd name="connsiteX58" fmla="*/ 512302 w 689493"/>
              <a:gd name="connsiteY58" fmla="*/ 43315 h 759431"/>
              <a:gd name="connsiteX59" fmla="*/ 501527 w 689493"/>
              <a:gd name="connsiteY59" fmla="*/ 18644 h 759431"/>
              <a:gd name="connsiteX60" fmla="*/ 489156 w 689493"/>
              <a:gd name="connsiteY60" fmla="*/ 4708 h 759431"/>
              <a:gd name="connsiteX61" fmla="*/ 478381 w 689493"/>
              <a:gd name="connsiteY61" fmla="*/ 0 h 759431"/>
              <a:gd name="connsiteX0" fmla="*/ 689493 w 780933"/>
              <a:gd name="connsiteY0" fmla="*/ 759431 h 850871"/>
              <a:gd name="connsiteX1" fmla="*/ 672332 w 780933"/>
              <a:gd name="connsiteY1" fmla="*/ 391909 h 850871"/>
              <a:gd name="connsiteX2" fmla="*/ 661557 w 780933"/>
              <a:gd name="connsiteY2" fmla="*/ 182489 h 850871"/>
              <a:gd name="connsiteX3" fmla="*/ 649186 w 780933"/>
              <a:gd name="connsiteY3" fmla="*/ 96989 h 850871"/>
              <a:gd name="connsiteX4" fmla="*/ 638411 w 780933"/>
              <a:gd name="connsiteY4" fmla="*/ 51413 h 850871"/>
              <a:gd name="connsiteX5" fmla="*/ 627636 w 780933"/>
              <a:gd name="connsiteY5" fmla="*/ 29191 h 850871"/>
              <a:gd name="connsiteX6" fmla="*/ 614865 w 780933"/>
              <a:gd name="connsiteY6" fmla="*/ 23352 h 850871"/>
              <a:gd name="connsiteX7" fmla="*/ 604090 w 780933"/>
              <a:gd name="connsiteY7" fmla="*/ 33899 h 850871"/>
              <a:gd name="connsiteX8" fmla="*/ 591719 w 780933"/>
              <a:gd name="connsiteY8" fmla="*/ 60830 h 850871"/>
              <a:gd name="connsiteX9" fmla="*/ 580944 w 780933"/>
              <a:gd name="connsiteY9" fmla="*/ 108665 h 850871"/>
              <a:gd name="connsiteX10" fmla="*/ 570169 w 780933"/>
              <a:gd name="connsiteY10" fmla="*/ 197555 h 850871"/>
              <a:gd name="connsiteX11" fmla="*/ 557398 w 780933"/>
              <a:gd name="connsiteY11" fmla="*/ 449161 h 850871"/>
              <a:gd name="connsiteX12" fmla="*/ 546623 w 780933"/>
              <a:gd name="connsiteY12" fmla="*/ 291154 h 850871"/>
              <a:gd name="connsiteX13" fmla="*/ 535848 w 780933"/>
              <a:gd name="connsiteY13" fmla="*/ 151980 h 850871"/>
              <a:gd name="connsiteX14" fmla="*/ 523078 w 780933"/>
              <a:gd name="connsiteY14" fmla="*/ 84182 h 850871"/>
              <a:gd name="connsiteX15" fmla="*/ 512302 w 780933"/>
              <a:gd name="connsiteY15" fmla="*/ 43315 h 850871"/>
              <a:gd name="connsiteX16" fmla="*/ 501527 w 780933"/>
              <a:gd name="connsiteY16" fmla="*/ 18644 h 850871"/>
              <a:gd name="connsiteX17" fmla="*/ 489156 w 780933"/>
              <a:gd name="connsiteY17" fmla="*/ 4708 h 850871"/>
              <a:gd name="connsiteX18" fmla="*/ 478381 w 780933"/>
              <a:gd name="connsiteY18" fmla="*/ 0 h 850871"/>
              <a:gd name="connsiteX19" fmla="*/ 465610 w 780933"/>
              <a:gd name="connsiteY19" fmla="*/ 2260 h 850871"/>
              <a:gd name="connsiteX20" fmla="*/ 454835 w 780933"/>
              <a:gd name="connsiteY20" fmla="*/ 12806 h 850871"/>
              <a:gd name="connsiteX21" fmla="*/ 444060 w 780933"/>
              <a:gd name="connsiteY21" fmla="*/ 31451 h 850871"/>
              <a:gd name="connsiteX22" fmla="*/ 431689 w 780933"/>
              <a:gd name="connsiteY22" fmla="*/ 60830 h 850871"/>
              <a:gd name="connsiteX23" fmla="*/ 420914 w 780933"/>
              <a:gd name="connsiteY23" fmla="*/ 104145 h 850871"/>
              <a:gd name="connsiteX24" fmla="*/ 408143 w 780933"/>
              <a:gd name="connsiteY24" fmla="*/ 169495 h 850871"/>
              <a:gd name="connsiteX25" fmla="*/ 397368 w 780933"/>
              <a:gd name="connsiteY25" fmla="*/ 292473 h 850871"/>
              <a:gd name="connsiteX26" fmla="*/ 386593 w 780933"/>
              <a:gd name="connsiteY26" fmla="*/ 645587 h 850871"/>
              <a:gd name="connsiteX27" fmla="*/ 373823 w 780933"/>
              <a:gd name="connsiteY27" fmla="*/ 259704 h 850871"/>
              <a:gd name="connsiteX28" fmla="*/ 363048 w 780933"/>
              <a:gd name="connsiteY28" fmla="*/ 156688 h 850871"/>
              <a:gd name="connsiteX29" fmla="*/ 352272 w 780933"/>
              <a:gd name="connsiteY29" fmla="*/ 98307 h 850871"/>
              <a:gd name="connsiteX30" fmla="*/ 339901 w 780933"/>
              <a:gd name="connsiteY30" fmla="*/ 60830 h 850871"/>
              <a:gd name="connsiteX31" fmla="*/ 329126 w 780933"/>
              <a:gd name="connsiteY31" fmla="*/ 35029 h 850871"/>
              <a:gd name="connsiteX32" fmla="*/ 316356 w 780933"/>
              <a:gd name="connsiteY32" fmla="*/ 17514 h 850871"/>
              <a:gd name="connsiteX33" fmla="*/ 305580 w 780933"/>
              <a:gd name="connsiteY33" fmla="*/ 6968 h 850871"/>
              <a:gd name="connsiteX34" fmla="*/ 294805 w 780933"/>
              <a:gd name="connsiteY34" fmla="*/ 2260 h 850871"/>
              <a:gd name="connsiteX35" fmla="*/ 282434 w 780933"/>
              <a:gd name="connsiteY35" fmla="*/ 3390 h 850871"/>
              <a:gd name="connsiteX36" fmla="*/ 271260 w 780933"/>
              <a:gd name="connsiteY36" fmla="*/ 9228 h 850871"/>
              <a:gd name="connsiteX37" fmla="*/ 258888 w 780933"/>
              <a:gd name="connsiteY37" fmla="*/ 21093 h 850871"/>
              <a:gd name="connsiteX38" fmla="*/ 248113 w 780933"/>
              <a:gd name="connsiteY38" fmla="*/ 39737 h 850871"/>
              <a:gd name="connsiteX39" fmla="*/ 237338 w 780933"/>
              <a:gd name="connsiteY39" fmla="*/ 65538 h 850871"/>
              <a:gd name="connsiteX40" fmla="*/ 226563 w 780933"/>
              <a:gd name="connsiteY40" fmla="*/ 102827 h 850871"/>
              <a:gd name="connsiteX41" fmla="*/ 213793 w 780933"/>
              <a:gd name="connsiteY41" fmla="*/ 156688 h 850871"/>
              <a:gd name="connsiteX42" fmla="*/ 201421 w 780933"/>
              <a:gd name="connsiteY42" fmla="*/ 244449 h 850871"/>
              <a:gd name="connsiteX43" fmla="*/ 190646 w 780933"/>
              <a:gd name="connsiteY43" fmla="*/ 452739 h 850871"/>
              <a:gd name="connsiteX44" fmla="*/ 179871 w 780933"/>
              <a:gd name="connsiteY44" fmla="*/ 381363 h 850871"/>
              <a:gd name="connsiteX45" fmla="*/ 169096 w 780933"/>
              <a:gd name="connsiteY45" fmla="*/ 222226 h 850871"/>
              <a:gd name="connsiteX46" fmla="*/ 156326 w 780933"/>
              <a:gd name="connsiteY46" fmla="*/ 145012 h 850871"/>
              <a:gd name="connsiteX47" fmla="*/ 145550 w 780933"/>
              <a:gd name="connsiteY47" fmla="*/ 95859 h 850871"/>
              <a:gd name="connsiteX48" fmla="*/ 132780 w 780933"/>
              <a:gd name="connsiteY48" fmla="*/ 63090 h 850871"/>
              <a:gd name="connsiteX49" fmla="*/ 122005 w 780933"/>
              <a:gd name="connsiteY49" fmla="*/ 38607 h 850871"/>
              <a:gd name="connsiteX50" fmla="*/ 111230 w 780933"/>
              <a:gd name="connsiteY50" fmla="*/ 22223 h 850871"/>
              <a:gd name="connsiteX51" fmla="*/ 98858 w 780933"/>
              <a:gd name="connsiteY51" fmla="*/ 10546 h 850871"/>
              <a:gd name="connsiteX52" fmla="*/ 88083 w 780933"/>
              <a:gd name="connsiteY52" fmla="*/ 4708 h 850871"/>
              <a:gd name="connsiteX53" fmla="*/ 75313 w 780933"/>
              <a:gd name="connsiteY53" fmla="*/ 3390 h 850871"/>
              <a:gd name="connsiteX54" fmla="*/ 64538 w 780933"/>
              <a:gd name="connsiteY54" fmla="*/ 6968 h 850871"/>
              <a:gd name="connsiteX55" fmla="*/ 53763 w 780933"/>
              <a:gd name="connsiteY55" fmla="*/ 15254 h 850871"/>
              <a:gd name="connsiteX56" fmla="*/ 41391 w 780933"/>
              <a:gd name="connsiteY56" fmla="*/ 28061 h 850871"/>
              <a:gd name="connsiteX57" fmla="*/ 30616 w 780933"/>
              <a:gd name="connsiteY57" fmla="*/ 46705 h 850871"/>
              <a:gd name="connsiteX58" fmla="*/ 17846 w 780933"/>
              <a:gd name="connsiteY58" fmla="*/ 72506 h 850871"/>
              <a:gd name="connsiteX59" fmla="*/ 7071 w 780933"/>
              <a:gd name="connsiteY59" fmla="*/ 107535 h 850871"/>
              <a:gd name="connsiteX60" fmla="*/ 0 w 780933"/>
              <a:gd name="connsiteY60" fmla="*/ 142137 h 850871"/>
              <a:gd name="connsiteX61" fmla="*/ 780933 w 780933"/>
              <a:gd name="connsiteY61" fmla="*/ 850871 h 850871"/>
              <a:gd name="connsiteX0" fmla="*/ 689493 w 689493"/>
              <a:gd name="connsiteY0" fmla="*/ 759431 h 759431"/>
              <a:gd name="connsiteX1" fmla="*/ 672332 w 689493"/>
              <a:gd name="connsiteY1" fmla="*/ 391909 h 759431"/>
              <a:gd name="connsiteX2" fmla="*/ 661557 w 689493"/>
              <a:gd name="connsiteY2" fmla="*/ 182489 h 759431"/>
              <a:gd name="connsiteX3" fmla="*/ 649186 w 689493"/>
              <a:gd name="connsiteY3" fmla="*/ 96989 h 759431"/>
              <a:gd name="connsiteX4" fmla="*/ 638411 w 689493"/>
              <a:gd name="connsiteY4" fmla="*/ 51413 h 759431"/>
              <a:gd name="connsiteX5" fmla="*/ 627636 w 689493"/>
              <a:gd name="connsiteY5" fmla="*/ 29191 h 759431"/>
              <a:gd name="connsiteX6" fmla="*/ 614865 w 689493"/>
              <a:gd name="connsiteY6" fmla="*/ 23352 h 759431"/>
              <a:gd name="connsiteX7" fmla="*/ 604090 w 689493"/>
              <a:gd name="connsiteY7" fmla="*/ 33899 h 759431"/>
              <a:gd name="connsiteX8" fmla="*/ 591719 w 689493"/>
              <a:gd name="connsiteY8" fmla="*/ 60830 h 759431"/>
              <a:gd name="connsiteX9" fmla="*/ 580944 w 689493"/>
              <a:gd name="connsiteY9" fmla="*/ 108665 h 759431"/>
              <a:gd name="connsiteX10" fmla="*/ 570169 w 689493"/>
              <a:gd name="connsiteY10" fmla="*/ 197555 h 759431"/>
              <a:gd name="connsiteX11" fmla="*/ 557398 w 689493"/>
              <a:gd name="connsiteY11" fmla="*/ 449161 h 759431"/>
              <a:gd name="connsiteX12" fmla="*/ 546623 w 689493"/>
              <a:gd name="connsiteY12" fmla="*/ 291154 h 759431"/>
              <a:gd name="connsiteX13" fmla="*/ 535848 w 689493"/>
              <a:gd name="connsiteY13" fmla="*/ 151980 h 759431"/>
              <a:gd name="connsiteX14" fmla="*/ 523078 w 689493"/>
              <a:gd name="connsiteY14" fmla="*/ 84182 h 759431"/>
              <a:gd name="connsiteX15" fmla="*/ 512302 w 689493"/>
              <a:gd name="connsiteY15" fmla="*/ 43315 h 759431"/>
              <a:gd name="connsiteX16" fmla="*/ 501527 w 689493"/>
              <a:gd name="connsiteY16" fmla="*/ 18644 h 759431"/>
              <a:gd name="connsiteX17" fmla="*/ 489156 w 689493"/>
              <a:gd name="connsiteY17" fmla="*/ 4708 h 759431"/>
              <a:gd name="connsiteX18" fmla="*/ 478381 w 689493"/>
              <a:gd name="connsiteY18" fmla="*/ 0 h 759431"/>
              <a:gd name="connsiteX19" fmla="*/ 465610 w 689493"/>
              <a:gd name="connsiteY19" fmla="*/ 2260 h 759431"/>
              <a:gd name="connsiteX20" fmla="*/ 454835 w 689493"/>
              <a:gd name="connsiteY20" fmla="*/ 12806 h 759431"/>
              <a:gd name="connsiteX21" fmla="*/ 444060 w 689493"/>
              <a:gd name="connsiteY21" fmla="*/ 31451 h 759431"/>
              <a:gd name="connsiteX22" fmla="*/ 431689 w 689493"/>
              <a:gd name="connsiteY22" fmla="*/ 60830 h 759431"/>
              <a:gd name="connsiteX23" fmla="*/ 420914 w 689493"/>
              <a:gd name="connsiteY23" fmla="*/ 104145 h 759431"/>
              <a:gd name="connsiteX24" fmla="*/ 408143 w 689493"/>
              <a:gd name="connsiteY24" fmla="*/ 169495 h 759431"/>
              <a:gd name="connsiteX25" fmla="*/ 397368 w 689493"/>
              <a:gd name="connsiteY25" fmla="*/ 292473 h 759431"/>
              <a:gd name="connsiteX26" fmla="*/ 386593 w 689493"/>
              <a:gd name="connsiteY26" fmla="*/ 645587 h 759431"/>
              <a:gd name="connsiteX27" fmla="*/ 373823 w 689493"/>
              <a:gd name="connsiteY27" fmla="*/ 259704 h 759431"/>
              <a:gd name="connsiteX28" fmla="*/ 363048 w 689493"/>
              <a:gd name="connsiteY28" fmla="*/ 156688 h 759431"/>
              <a:gd name="connsiteX29" fmla="*/ 352272 w 689493"/>
              <a:gd name="connsiteY29" fmla="*/ 98307 h 759431"/>
              <a:gd name="connsiteX30" fmla="*/ 339901 w 689493"/>
              <a:gd name="connsiteY30" fmla="*/ 60830 h 759431"/>
              <a:gd name="connsiteX31" fmla="*/ 329126 w 689493"/>
              <a:gd name="connsiteY31" fmla="*/ 35029 h 759431"/>
              <a:gd name="connsiteX32" fmla="*/ 316356 w 689493"/>
              <a:gd name="connsiteY32" fmla="*/ 17514 h 759431"/>
              <a:gd name="connsiteX33" fmla="*/ 305580 w 689493"/>
              <a:gd name="connsiteY33" fmla="*/ 6968 h 759431"/>
              <a:gd name="connsiteX34" fmla="*/ 294805 w 689493"/>
              <a:gd name="connsiteY34" fmla="*/ 2260 h 759431"/>
              <a:gd name="connsiteX35" fmla="*/ 282434 w 689493"/>
              <a:gd name="connsiteY35" fmla="*/ 3390 h 759431"/>
              <a:gd name="connsiteX36" fmla="*/ 271260 w 689493"/>
              <a:gd name="connsiteY36" fmla="*/ 9228 h 759431"/>
              <a:gd name="connsiteX37" fmla="*/ 258888 w 689493"/>
              <a:gd name="connsiteY37" fmla="*/ 21093 h 759431"/>
              <a:gd name="connsiteX38" fmla="*/ 248113 w 689493"/>
              <a:gd name="connsiteY38" fmla="*/ 39737 h 759431"/>
              <a:gd name="connsiteX39" fmla="*/ 237338 w 689493"/>
              <a:gd name="connsiteY39" fmla="*/ 65538 h 759431"/>
              <a:gd name="connsiteX40" fmla="*/ 226563 w 689493"/>
              <a:gd name="connsiteY40" fmla="*/ 102827 h 759431"/>
              <a:gd name="connsiteX41" fmla="*/ 213793 w 689493"/>
              <a:gd name="connsiteY41" fmla="*/ 156688 h 759431"/>
              <a:gd name="connsiteX42" fmla="*/ 201421 w 689493"/>
              <a:gd name="connsiteY42" fmla="*/ 244449 h 759431"/>
              <a:gd name="connsiteX43" fmla="*/ 190646 w 689493"/>
              <a:gd name="connsiteY43" fmla="*/ 452739 h 759431"/>
              <a:gd name="connsiteX44" fmla="*/ 179871 w 689493"/>
              <a:gd name="connsiteY44" fmla="*/ 381363 h 759431"/>
              <a:gd name="connsiteX45" fmla="*/ 169096 w 689493"/>
              <a:gd name="connsiteY45" fmla="*/ 222226 h 759431"/>
              <a:gd name="connsiteX46" fmla="*/ 156326 w 689493"/>
              <a:gd name="connsiteY46" fmla="*/ 145012 h 759431"/>
              <a:gd name="connsiteX47" fmla="*/ 145550 w 689493"/>
              <a:gd name="connsiteY47" fmla="*/ 95859 h 759431"/>
              <a:gd name="connsiteX48" fmla="*/ 132780 w 689493"/>
              <a:gd name="connsiteY48" fmla="*/ 63090 h 759431"/>
              <a:gd name="connsiteX49" fmla="*/ 122005 w 689493"/>
              <a:gd name="connsiteY49" fmla="*/ 38607 h 759431"/>
              <a:gd name="connsiteX50" fmla="*/ 111230 w 689493"/>
              <a:gd name="connsiteY50" fmla="*/ 22223 h 759431"/>
              <a:gd name="connsiteX51" fmla="*/ 98858 w 689493"/>
              <a:gd name="connsiteY51" fmla="*/ 10546 h 759431"/>
              <a:gd name="connsiteX52" fmla="*/ 88083 w 689493"/>
              <a:gd name="connsiteY52" fmla="*/ 4708 h 759431"/>
              <a:gd name="connsiteX53" fmla="*/ 75313 w 689493"/>
              <a:gd name="connsiteY53" fmla="*/ 3390 h 759431"/>
              <a:gd name="connsiteX54" fmla="*/ 64538 w 689493"/>
              <a:gd name="connsiteY54" fmla="*/ 6968 h 759431"/>
              <a:gd name="connsiteX55" fmla="*/ 53763 w 689493"/>
              <a:gd name="connsiteY55" fmla="*/ 15254 h 759431"/>
              <a:gd name="connsiteX56" fmla="*/ 41391 w 689493"/>
              <a:gd name="connsiteY56" fmla="*/ 28061 h 759431"/>
              <a:gd name="connsiteX57" fmla="*/ 30616 w 689493"/>
              <a:gd name="connsiteY57" fmla="*/ 46705 h 759431"/>
              <a:gd name="connsiteX58" fmla="*/ 17846 w 689493"/>
              <a:gd name="connsiteY58" fmla="*/ 72506 h 759431"/>
              <a:gd name="connsiteX59" fmla="*/ 7071 w 689493"/>
              <a:gd name="connsiteY59" fmla="*/ 107535 h 759431"/>
              <a:gd name="connsiteX60" fmla="*/ 0 w 689493"/>
              <a:gd name="connsiteY60" fmla="*/ 142137 h 759431"/>
              <a:gd name="connsiteX0" fmla="*/ 672332 w 672332"/>
              <a:gd name="connsiteY0" fmla="*/ 391909 h 645587"/>
              <a:gd name="connsiteX1" fmla="*/ 661557 w 672332"/>
              <a:gd name="connsiteY1" fmla="*/ 182489 h 645587"/>
              <a:gd name="connsiteX2" fmla="*/ 649186 w 672332"/>
              <a:gd name="connsiteY2" fmla="*/ 96989 h 645587"/>
              <a:gd name="connsiteX3" fmla="*/ 638411 w 672332"/>
              <a:gd name="connsiteY3" fmla="*/ 51413 h 645587"/>
              <a:gd name="connsiteX4" fmla="*/ 627636 w 672332"/>
              <a:gd name="connsiteY4" fmla="*/ 29191 h 645587"/>
              <a:gd name="connsiteX5" fmla="*/ 614865 w 672332"/>
              <a:gd name="connsiteY5" fmla="*/ 23352 h 645587"/>
              <a:gd name="connsiteX6" fmla="*/ 604090 w 672332"/>
              <a:gd name="connsiteY6" fmla="*/ 33899 h 645587"/>
              <a:gd name="connsiteX7" fmla="*/ 591719 w 672332"/>
              <a:gd name="connsiteY7" fmla="*/ 60830 h 645587"/>
              <a:gd name="connsiteX8" fmla="*/ 580944 w 672332"/>
              <a:gd name="connsiteY8" fmla="*/ 108665 h 645587"/>
              <a:gd name="connsiteX9" fmla="*/ 570169 w 672332"/>
              <a:gd name="connsiteY9" fmla="*/ 197555 h 645587"/>
              <a:gd name="connsiteX10" fmla="*/ 557398 w 672332"/>
              <a:gd name="connsiteY10" fmla="*/ 449161 h 645587"/>
              <a:gd name="connsiteX11" fmla="*/ 546623 w 672332"/>
              <a:gd name="connsiteY11" fmla="*/ 291154 h 645587"/>
              <a:gd name="connsiteX12" fmla="*/ 535848 w 672332"/>
              <a:gd name="connsiteY12" fmla="*/ 151980 h 645587"/>
              <a:gd name="connsiteX13" fmla="*/ 523078 w 672332"/>
              <a:gd name="connsiteY13" fmla="*/ 84182 h 645587"/>
              <a:gd name="connsiteX14" fmla="*/ 512302 w 672332"/>
              <a:gd name="connsiteY14" fmla="*/ 43315 h 645587"/>
              <a:gd name="connsiteX15" fmla="*/ 501527 w 672332"/>
              <a:gd name="connsiteY15" fmla="*/ 18644 h 645587"/>
              <a:gd name="connsiteX16" fmla="*/ 489156 w 672332"/>
              <a:gd name="connsiteY16" fmla="*/ 4708 h 645587"/>
              <a:gd name="connsiteX17" fmla="*/ 478381 w 672332"/>
              <a:gd name="connsiteY17" fmla="*/ 0 h 645587"/>
              <a:gd name="connsiteX18" fmla="*/ 465610 w 672332"/>
              <a:gd name="connsiteY18" fmla="*/ 2260 h 645587"/>
              <a:gd name="connsiteX19" fmla="*/ 454835 w 672332"/>
              <a:gd name="connsiteY19" fmla="*/ 12806 h 645587"/>
              <a:gd name="connsiteX20" fmla="*/ 444060 w 672332"/>
              <a:gd name="connsiteY20" fmla="*/ 31451 h 645587"/>
              <a:gd name="connsiteX21" fmla="*/ 431689 w 672332"/>
              <a:gd name="connsiteY21" fmla="*/ 60830 h 645587"/>
              <a:gd name="connsiteX22" fmla="*/ 420914 w 672332"/>
              <a:gd name="connsiteY22" fmla="*/ 104145 h 645587"/>
              <a:gd name="connsiteX23" fmla="*/ 408143 w 672332"/>
              <a:gd name="connsiteY23" fmla="*/ 169495 h 645587"/>
              <a:gd name="connsiteX24" fmla="*/ 397368 w 672332"/>
              <a:gd name="connsiteY24" fmla="*/ 292473 h 645587"/>
              <a:gd name="connsiteX25" fmla="*/ 386593 w 672332"/>
              <a:gd name="connsiteY25" fmla="*/ 645587 h 645587"/>
              <a:gd name="connsiteX26" fmla="*/ 373823 w 672332"/>
              <a:gd name="connsiteY26" fmla="*/ 259704 h 645587"/>
              <a:gd name="connsiteX27" fmla="*/ 363048 w 672332"/>
              <a:gd name="connsiteY27" fmla="*/ 156688 h 645587"/>
              <a:gd name="connsiteX28" fmla="*/ 352272 w 672332"/>
              <a:gd name="connsiteY28" fmla="*/ 98307 h 645587"/>
              <a:gd name="connsiteX29" fmla="*/ 339901 w 672332"/>
              <a:gd name="connsiteY29" fmla="*/ 60830 h 645587"/>
              <a:gd name="connsiteX30" fmla="*/ 329126 w 672332"/>
              <a:gd name="connsiteY30" fmla="*/ 35029 h 645587"/>
              <a:gd name="connsiteX31" fmla="*/ 316356 w 672332"/>
              <a:gd name="connsiteY31" fmla="*/ 17514 h 645587"/>
              <a:gd name="connsiteX32" fmla="*/ 305580 w 672332"/>
              <a:gd name="connsiteY32" fmla="*/ 6968 h 645587"/>
              <a:gd name="connsiteX33" fmla="*/ 294805 w 672332"/>
              <a:gd name="connsiteY33" fmla="*/ 2260 h 645587"/>
              <a:gd name="connsiteX34" fmla="*/ 282434 w 672332"/>
              <a:gd name="connsiteY34" fmla="*/ 3390 h 645587"/>
              <a:gd name="connsiteX35" fmla="*/ 271260 w 672332"/>
              <a:gd name="connsiteY35" fmla="*/ 9228 h 645587"/>
              <a:gd name="connsiteX36" fmla="*/ 258888 w 672332"/>
              <a:gd name="connsiteY36" fmla="*/ 21093 h 645587"/>
              <a:gd name="connsiteX37" fmla="*/ 248113 w 672332"/>
              <a:gd name="connsiteY37" fmla="*/ 39737 h 645587"/>
              <a:gd name="connsiteX38" fmla="*/ 237338 w 672332"/>
              <a:gd name="connsiteY38" fmla="*/ 65538 h 645587"/>
              <a:gd name="connsiteX39" fmla="*/ 226563 w 672332"/>
              <a:gd name="connsiteY39" fmla="*/ 102827 h 645587"/>
              <a:gd name="connsiteX40" fmla="*/ 213793 w 672332"/>
              <a:gd name="connsiteY40" fmla="*/ 156688 h 645587"/>
              <a:gd name="connsiteX41" fmla="*/ 201421 w 672332"/>
              <a:gd name="connsiteY41" fmla="*/ 244449 h 645587"/>
              <a:gd name="connsiteX42" fmla="*/ 190646 w 672332"/>
              <a:gd name="connsiteY42" fmla="*/ 452739 h 645587"/>
              <a:gd name="connsiteX43" fmla="*/ 179871 w 672332"/>
              <a:gd name="connsiteY43" fmla="*/ 381363 h 645587"/>
              <a:gd name="connsiteX44" fmla="*/ 169096 w 672332"/>
              <a:gd name="connsiteY44" fmla="*/ 222226 h 645587"/>
              <a:gd name="connsiteX45" fmla="*/ 156326 w 672332"/>
              <a:gd name="connsiteY45" fmla="*/ 145012 h 645587"/>
              <a:gd name="connsiteX46" fmla="*/ 145550 w 672332"/>
              <a:gd name="connsiteY46" fmla="*/ 95859 h 645587"/>
              <a:gd name="connsiteX47" fmla="*/ 132780 w 672332"/>
              <a:gd name="connsiteY47" fmla="*/ 63090 h 645587"/>
              <a:gd name="connsiteX48" fmla="*/ 122005 w 672332"/>
              <a:gd name="connsiteY48" fmla="*/ 38607 h 645587"/>
              <a:gd name="connsiteX49" fmla="*/ 111230 w 672332"/>
              <a:gd name="connsiteY49" fmla="*/ 22223 h 645587"/>
              <a:gd name="connsiteX50" fmla="*/ 98858 w 672332"/>
              <a:gd name="connsiteY50" fmla="*/ 10546 h 645587"/>
              <a:gd name="connsiteX51" fmla="*/ 88083 w 672332"/>
              <a:gd name="connsiteY51" fmla="*/ 4708 h 645587"/>
              <a:gd name="connsiteX52" fmla="*/ 75313 w 672332"/>
              <a:gd name="connsiteY52" fmla="*/ 3390 h 645587"/>
              <a:gd name="connsiteX53" fmla="*/ 64538 w 672332"/>
              <a:gd name="connsiteY53" fmla="*/ 6968 h 645587"/>
              <a:gd name="connsiteX54" fmla="*/ 53763 w 672332"/>
              <a:gd name="connsiteY54" fmla="*/ 15254 h 645587"/>
              <a:gd name="connsiteX55" fmla="*/ 41391 w 672332"/>
              <a:gd name="connsiteY55" fmla="*/ 28061 h 645587"/>
              <a:gd name="connsiteX56" fmla="*/ 30616 w 672332"/>
              <a:gd name="connsiteY56" fmla="*/ 46705 h 645587"/>
              <a:gd name="connsiteX57" fmla="*/ 17846 w 672332"/>
              <a:gd name="connsiteY57" fmla="*/ 72506 h 645587"/>
              <a:gd name="connsiteX58" fmla="*/ 7071 w 672332"/>
              <a:gd name="connsiteY58" fmla="*/ 107535 h 645587"/>
              <a:gd name="connsiteX59" fmla="*/ 0 w 672332"/>
              <a:gd name="connsiteY59" fmla="*/ 142137 h 645587"/>
              <a:gd name="connsiteX0" fmla="*/ 674713 w 674713"/>
              <a:gd name="connsiteY0" fmla="*/ 363334 h 645587"/>
              <a:gd name="connsiteX1" fmla="*/ 661557 w 674713"/>
              <a:gd name="connsiteY1" fmla="*/ 182489 h 645587"/>
              <a:gd name="connsiteX2" fmla="*/ 649186 w 674713"/>
              <a:gd name="connsiteY2" fmla="*/ 96989 h 645587"/>
              <a:gd name="connsiteX3" fmla="*/ 638411 w 674713"/>
              <a:gd name="connsiteY3" fmla="*/ 51413 h 645587"/>
              <a:gd name="connsiteX4" fmla="*/ 627636 w 674713"/>
              <a:gd name="connsiteY4" fmla="*/ 29191 h 645587"/>
              <a:gd name="connsiteX5" fmla="*/ 614865 w 674713"/>
              <a:gd name="connsiteY5" fmla="*/ 23352 h 645587"/>
              <a:gd name="connsiteX6" fmla="*/ 604090 w 674713"/>
              <a:gd name="connsiteY6" fmla="*/ 33899 h 645587"/>
              <a:gd name="connsiteX7" fmla="*/ 591719 w 674713"/>
              <a:gd name="connsiteY7" fmla="*/ 60830 h 645587"/>
              <a:gd name="connsiteX8" fmla="*/ 580944 w 674713"/>
              <a:gd name="connsiteY8" fmla="*/ 108665 h 645587"/>
              <a:gd name="connsiteX9" fmla="*/ 570169 w 674713"/>
              <a:gd name="connsiteY9" fmla="*/ 197555 h 645587"/>
              <a:gd name="connsiteX10" fmla="*/ 557398 w 674713"/>
              <a:gd name="connsiteY10" fmla="*/ 449161 h 645587"/>
              <a:gd name="connsiteX11" fmla="*/ 546623 w 674713"/>
              <a:gd name="connsiteY11" fmla="*/ 291154 h 645587"/>
              <a:gd name="connsiteX12" fmla="*/ 535848 w 674713"/>
              <a:gd name="connsiteY12" fmla="*/ 151980 h 645587"/>
              <a:gd name="connsiteX13" fmla="*/ 523078 w 674713"/>
              <a:gd name="connsiteY13" fmla="*/ 84182 h 645587"/>
              <a:gd name="connsiteX14" fmla="*/ 512302 w 674713"/>
              <a:gd name="connsiteY14" fmla="*/ 43315 h 645587"/>
              <a:gd name="connsiteX15" fmla="*/ 501527 w 674713"/>
              <a:gd name="connsiteY15" fmla="*/ 18644 h 645587"/>
              <a:gd name="connsiteX16" fmla="*/ 489156 w 674713"/>
              <a:gd name="connsiteY16" fmla="*/ 4708 h 645587"/>
              <a:gd name="connsiteX17" fmla="*/ 478381 w 674713"/>
              <a:gd name="connsiteY17" fmla="*/ 0 h 645587"/>
              <a:gd name="connsiteX18" fmla="*/ 465610 w 674713"/>
              <a:gd name="connsiteY18" fmla="*/ 2260 h 645587"/>
              <a:gd name="connsiteX19" fmla="*/ 454835 w 674713"/>
              <a:gd name="connsiteY19" fmla="*/ 12806 h 645587"/>
              <a:gd name="connsiteX20" fmla="*/ 444060 w 674713"/>
              <a:gd name="connsiteY20" fmla="*/ 31451 h 645587"/>
              <a:gd name="connsiteX21" fmla="*/ 431689 w 674713"/>
              <a:gd name="connsiteY21" fmla="*/ 60830 h 645587"/>
              <a:gd name="connsiteX22" fmla="*/ 420914 w 674713"/>
              <a:gd name="connsiteY22" fmla="*/ 104145 h 645587"/>
              <a:gd name="connsiteX23" fmla="*/ 408143 w 674713"/>
              <a:gd name="connsiteY23" fmla="*/ 169495 h 645587"/>
              <a:gd name="connsiteX24" fmla="*/ 397368 w 674713"/>
              <a:gd name="connsiteY24" fmla="*/ 292473 h 645587"/>
              <a:gd name="connsiteX25" fmla="*/ 386593 w 674713"/>
              <a:gd name="connsiteY25" fmla="*/ 645587 h 645587"/>
              <a:gd name="connsiteX26" fmla="*/ 373823 w 674713"/>
              <a:gd name="connsiteY26" fmla="*/ 259704 h 645587"/>
              <a:gd name="connsiteX27" fmla="*/ 363048 w 674713"/>
              <a:gd name="connsiteY27" fmla="*/ 156688 h 645587"/>
              <a:gd name="connsiteX28" fmla="*/ 352272 w 674713"/>
              <a:gd name="connsiteY28" fmla="*/ 98307 h 645587"/>
              <a:gd name="connsiteX29" fmla="*/ 339901 w 674713"/>
              <a:gd name="connsiteY29" fmla="*/ 60830 h 645587"/>
              <a:gd name="connsiteX30" fmla="*/ 329126 w 674713"/>
              <a:gd name="connsiteY30" fmla="*/ 35029 h 645587"/>
              <a:gd name="connsiteX31" fmla="*/ 316356 w 674713"/>
              <a:gd name="connsiteY31" fmla="*/ 17514 h 645587"/>
              <a:gd name="connsiteX32" fmla="*/ 305580 w 674713"/>
              <a:gd name="connsiteY32" fmla="*/ 6968 h 645587"/>
              <a:gd name="connsiteX33" fmla="*/ 294805 w 674713"/>
              <a:gd name="connsiteY33" fmla="*/ 2260 h 645587"/>
              <a:gd name="connsiteX34" fmla="*/ 282434 w 674713"/>
              <a:gd name="connsiteY34" fmla="*/ 3390 h 645587"/>
              <a:gd name="connsiteX35" fmla="*/ 271260 w 674713"/>
              <a:gd name="connsiteY35" fmla="*/ 9228 h 645587"/>
              <a:gd name="connsiteX36" fmla="*/ 258888 w 674713"/>
              <a:gd name="connsiteY36" fmla="*/ 21093 h 645587"/>
              <a:gd name="connsiteX37" fmla="*/ 248113 w 674713"/>
              <a:gd name="connsiteY37" fmla="*/ 39737 h 645587"/>
              <a:gd name="connsiteX38" fmla="*/ 237338 w 674713"/>
              <a:gd name="connsiteY38" fmla="*/ 65538 h 645587"/>
              <a:gd name="connsiteX39" fmla="*/ 226563 w 674713"/>
              <a:gd name="connsiteY39" fmla="*/ 102827 h 645587"/>
              <a:gd name="connsiteX40" fmla="*/ 213793 w 674713"/>
              <a:gd name="connsiteY40" fmla="*/ 156688 h 645587"/>
              <a:gd name="connsiteX41" fmla="*/ 201421 w 674713"/>
              <a:gd name="connsiteY41" fmla="*/ 244449 h 645587"/>
              <a:gd name="connsiteX42" fmla="*/ 190646 w 674713"/>
              <a:gd name="connsiteY42" fmla="*/ 452739 h 645587"/>
              <a:gd name="connsiteX43" fmla="*/ 179871 w 674713"/>
              <a:gd name="connsiteY43" fmla="*/ 381363 h 645587"/>
              <a:gd name="connsiteX44" fmla="*/ 169096 w 674713"/>
              <a:gd name="connsiteY44" fmla="*/ 222226 h 645587"/>
              <a:gd name="connsiteX45" fmla="*/ 156326 w 674713"/>
              <a:gd name="connsiteY45" fmla="*/ 145012 h 645587"/>
              <a:gd name="connsiteX46" fmla="*/ 145550 w 674713"/>
              <a:gd name="connsiteY46" fmla="*/ 95859 h 645587"/>
              <a:gd name="connsiteX47" fmla="*/ 132780 w 674713"/>
              <a:gd name="connsiteY47" fmla="*/ 63090 h 645587"/>
              <a:gd name="connsiteX48" fmla="*/ 122005 w 674713"/>
              <a:gd name="connsiteY48" fmla="*/ 38607 h 645587"/>
              <a:gd name="connsiteX49" fmla="*/ 111230 w 674713"/>
              <a:gd name="connsiteY49" fmla="*/ 22223 h 645587"/>
              <a:gd name="connsiteX50" fmla="*/ 98858 w 674713"/>
              <a:gd name="connsiteY50" fmla="*/ 10546 h 645587"/>
              <a:gd name="connsiteX51" fmla="*/ 88083 w 674713"/>
              <a:gd name="connsiteY51" fmla="*/ 4708 h 645587"/>
              <a:gd name="connsiteX52" fmla="*/ 75313 w 674713"/>
              <a:gd name="connsiteY52" fmla="*/ 3390 h 645587"/>
              <a:gd name="connsiteX53" fmla="*/ 64538 w 674713"/>
              <a:gd name="connsiteY53" fmla="*/ 6968 h 645587"/>
              <a:gd name="connsiteX54" fmla="*/ 53763 w 674713"/>
              <a:gd name="connsiteY54" fmla="*/ 15254 h 645587"/>
              <a:gd name="connsiteX55" fmla="*/ 41391 w 674713"/>
              <a:gd name="connsiteY55" fmla="*/ 28061 h 645587"/>
              <a:gd name="connsiteX56" fmla="*/ 30616 w 674713"/>
              <a:gd name="connsiteY56" fmla="*/ 46705 h 645587"/>
              <a:gd name="connsiteX57" fmla="*/ 17846 w 674713"/>
              <a:gd name="connsiteY57" fmla="*/ 72506 h 645587"/>
              <a:gd name="connsiteX58" fmla="*/ 7071 w 674713"/>
              <a:gd name="connsiteY58" fmla="*/ 107535 h 645587"/>
              <a:gd name="connsiteX59" fmla="*/ 0 w 674713"/>
              <a:gd name="connsiteY59" fmla="*/ 142137 h 6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74713" h="645587">
                <a:moveTo>
                  <a:pt x="674713" y="363334"/>
                </a:moveTo>
                <a:cubicBezTo>
                  <a:pt x="671122" y="293465"/>
                  <a:pt x="665149" y="252359"/>
                  <a:pt x="661557" y="182489"/>
                </a:cubicBezTo>
                <a:cubicBezTo>
                  <a:pt x="657567" y="154052"/>
                  <a:pt x="653177" y="125426"/>
                  <a:pt x="649186" y="96989"/>
                </a:cubicBezTo>
                <a:cubicBezTo>
                  <a:pt x="645594" y="81734"/>
                  <a:pt x="642003" y="66668"/>
                  <a:pt x="638411" y="51413"/>
                </a:cubicBezTo>
                <a:cubicBezTo>
                  <a:pt x="634819" y="44069"/>
                  <a:pt x="631228" y="36535"/>
                  <a:pt x="627636" y="29191"/>
                </a:cubicBezTo>
                <a:cubicBezTo>
                  <a:pt x="623246" y="27307"/>
                  <a:pt x="619255" y="25236"/>
                  <a:pt x="614865" y="23352"/>
                </a:cubicBezTo>
                <a:cubicBezTo>
                  <a:pt x="611274" y="26931"/>
                  <a:pt x="607682" y="30321"/>
                  <a:pt x="604090" y="33899"/>
                </a:cubicBezTo>
                <a:cubicBezTo>
                  <a:pt x="600099" y="42939"/>
                  <a:pt x="595710" y="51790"/>
                  <a:pt x="591719" y="60830"/>
                </a:cubicBezTo>
                <a:cubicBezTo>
                  <a:pt x="588127" y="76838"/>
                  <a:pt x="584535" y="92657"/>
                  <a:pt x="580944" y="108665"/>
                </a:cubicBezTo>
                <a:cubicBezTo>
                  <a:pt x="577352" y="138232"/>
                  <a:pt x="573760" y="167988"/>
                  <a:pt x="570169" y="197555"/>
                </a:cubicBezTo>
                <a:cubicBezTo>
                  <a:pt x="565779" y="281361"/>
                  <a:pt x="561788" y="365355"/>
                  <a:pt x="557398" y="449161"/>
                </a:cubicBezTo>
                <a:cubicBezTo>
                  <a:pt x="553807" y="396429"/>
                  <a:pt x="550215" y="343886"/>
                  <a:pt x="546623" y="291154"/>
                </a:cubicBezTo>
                <a:cubicBezTo>
                  <a:pt x="543031" y="244826"/>
                  <a:pt x="539440" y="198309"/>
                  <a:pt x="535848" y="151980"/>
                </a:cubicBezTo>
                <a:cubicBezTo>
                  <a:pt x="531458" y="129381"/>
                  <a:pt x="527467" y="106782"/>
                  <a:pt x="523078" y="84182"/>
                </a:cubicBezTo>
                <a:cubicBezTo>
                  <a:pt x="519486" y="70623"/>
                  <a:pt x="515894" y="56875"/>
                  <a:pt x="512302" y="43315"/>
                </a:cubicBezTo>
                <a:cubicBezTo>
                  <a:pt x="508711" y="35029"/>
                  <a:pt x="505119" y="26931"/>
                  <a:pt x="501527" y="18644"/>
                </a:cubicBezTo>
                <a:cubicBezTo>
                  <a:pt x="497537" y="13936"/>
                  <a:pt x="493147" y="9416"/>
                  <a:pt x="489156" y="4708"/>
                </a:cubicBezTo>
                <a:cubicBezTo>
                  <a:pt x="485564" y="3201"/>
                  <a:pt x="481973" y="1507"/>
                  <a:pt x="478381" y="0"/>
                </a:cubicBezTo>
                <a:lnTo>
                  <a:pt x="465610" y="2260"/>
                </a:lnTo>
                <a:cubicBezTo>
                  <a:pt x="462019" y="5838"/>
                  <a:pt x="458427" y="9228"/>
                  <a:pt x="454835" y="12806"/>
                </a:cubicBezTo>
                <a:lnTo>
                  <a:pt x="444060" y="31451"/>
                </a:lnTo>
                <a:cubicBezTo>
                  <a:pt x="440070" y="41244"/>
                  <a:pt x="435680" y="51037"/>
                  <a:pt x="431689" y="60830"/>
                </a:cubicBezTo>
                <a:cubicBezTo>
                  <a:pt x="428097" y="75331"/>
                  <a:pt x="424505" y="89644"/>
                  <a:pt x="420914" y="104145"/>
                </a:cubicBezTo>
                <a:cubicBezTo>
                  <a:pt x="416524" y="125991"/>
                  <a:pt x="412533" y="147649"/>
                  <a:pt x="408143" y="169495"/>
                </a:cubicBezTo>
                <a:cubicBezTo>
                  <a:pt x="404552" y="210550"/>
                  <a:pt x="400960" y="251417"/>
                  <a:pt x="397368" y="292473"/>
                </a:cubicBezTo>
                <a:lnTo>
                  <a:pt x="386593" y="645587"/>
                </a:lnTo>
                <a:cubicBezTo>
                  <a:pt x="382203" y="516959"/>
                  <a:pt x="378213" y="388331"/>
                  <a:pt x="373823" y="259704"/>
                </a:cubicBezTo>
                <a:cubicBezTo>
                  <a:pt x="370231" y="225428"/>
                  <a:pt x="366639" y="190964"/>
                  <a:pt x="363048" y="156688"/>
                </a:cubicBezTo>
                <a:cubicBezTo>
                  <a:pt x="359456" y="137291"/>
                  <a:pt x="355864" y="117705"/>
                  <a:pt x="352272" y="98307"/>
                </a:cubicBezTo>
                <a:cubicBezTo>
                  <a:pt x="348282" y="85877"/>
                  <a:pt x="343892" y="73259"/>
                  <a:pt x="339901" y="60830"/>
                </a:cubicBezTo>
                <a:cubicBezTo>
                  <a:pt x="336309" y="52167"/>
                  <a:pt x="332718" y="43692"/>
                  <a:pt x="329126" y="35029"/>
                </a:cubicBezTo>
                <a:cubicBezTo>
                  <a:pt x="324736" y="29191"/>
                  <a:pt x="320745" y="23352"/>
                  <a:pt x="316356" y="17514"/>
                </a:cubicBezTo>
                <a:cubicBezTo>
                  <a:pt x="312764" y="13936"/>
                  <a:pt x="309172" y="10546"/>
                  <a:pt x="305580" y="6968"/>
                </a:cubicBezTo>
                <a:cubicBezTo>
                  <a:pt x="301989" y="5461"/>
                  <a:pt x="298397" y="3766"/>
                  <a:pt x="294805" y="2260"/>
                </a:cubicBezTo>
                <a:lnTo>
                  <a:pt x="282434" y="3390"/>
                </a:lnTo>
                <a:lnTo>
                  <a:pt x="271260" y="9228"/>
                </a:lnTo>
                <a:cubicBezTo>
                  <a:pt x="267269" y="13183"/>
                  <a:pt x="262879" y="17138"/>
                  <a:pt x="258888" y="21093"/>
                </a:cubicBezTo>
                <a:lnTo>
                  <a:pt x="248113" y="39737"/>
                </a:lnTo>
                <a:cubicBezTo>
                  <a:pt x="244522" y="48400"/>
                  <a:pt x="240930" y="56875"/>
                  <a:pt x="237338" y="65538"/>
                </a:cubicBezTo>
                <a:lnTo>
                  <a:pt x="226563" y="102827"/>
                </a:lnTo>
                <a:cubicBezTo>
                  <a:pt x="222173" y="120718"/>
                  <a:pt x="218183" y="138797"/>
                  <a:pt x="213793" y="156688"/>
                </a:cubicBezTo>
                <a:cubicBezTo>
                  <a:pt x="209802" y="185879"/>
                  <a:pt x="205412" y="215258"/>
                  <a:pt x="201421" y="244449"/>
                </a:cubicBezTo>
                <a:cubicBezTo>
                  <a:pt x="197830" y="313942"/>
                  <a:pt x="194238" y="383246"/>
                  <a:pt x="190646" y="452739"/>
                </a:cubicBezTo>
                <a:cubicBezTo>
                  <a:pt x="187055" y="429010"/>
                  <a:pt x="183463" y="405092"/>
                  <a:pt x="179871" y="381363"/>
                </a:cubicBezTo>
                <a:cubicBezTo>
                  <a:pt x="176279" y="328255"/>
                  <a:pt x="172688" y="275335"/>
                  <a:pt x="169096" y="222226"/>
                </a:cubicBezTo>
                <a:cubicBezTo>
                  <a:pt x="164706" y="196426"/>
                  <a:pt x="160715" y="170813"/>
                  <a:pt x="156326" y="145012"/>
                </a:cubicBezTo>
                <a:lnTo>
                  <a:pt x="145550" y="95859"/>
                </a:lnTo>
                <a:cubicBezTo>
                  <a:pt x="141161" y="84936"/>
                  <a:pt x="137170" y="74013"/>
                  <a:pt x="132780" y="63090"/>
                </a:cubicBezTo>
                <a:cubicBezTo>
                  <a:pt x="129188" y="54992"/>
                  <a:pt x="125597" y="46705"/>
                  <a:pt x="122005" y="38607"/>
                </a:cubicBezTo>
                <a:lnTo>
                  <a:pt x="111230" y="22223"/>
                </a:lnTo>
                <a:cubicBezTo>
                  <a:pt x="107239" y="18268"/>
                  <a:pt x="102849" y="14501"/>
                  <a:pt x="98858" y="10546"/>
                </a:cubicBezTo>
                <a:cubicBezTo>
                  <a:pt x="95267" y="8663"/>
                  <a:pt x="91675" y="6591"/>
                  <a:pt x="88083" y="4708"/>
                </a:cubicBezTo>
                <a:cubicBezTo>
                  <a:pt x="83693" y="4331"/>
                  <a:pt x="79703" y="3766"/>
                  <a:pt x="75313" y="3390"/>
                </a:cubicBezTo>
                <a:cubicBezTo>
                  <a:pt x="71721" y="4520"/>
                  <a:pt x="68129" y="5838"/>
                  <a:pt x="64538" y="6968"/>
                </a:cubicBezTo>
                <a:cubicBezTo>
                  <a:pt x="60946" y="9793"/>
                  <a:pt x="57354" y="12430"/>
                  <a:pt x="53763" y="15254"/>
                </a:cubicBezTo>
                <a:cubicBezTo>
                  <a:pt x="49772" y="19586"/>
                  <a:pt x="45382" y="23729"/>
                  <a:pt x="41391" y="28061"/>
                </a:cubicBezTo>
                <a:lnTo>
                  <a:pt x="30616" y="46705"/>
                </a:lnTo>
                <a:cubicBezTo>
                  <a:pt x="26226" y="55368"/>
                  <a:pt x="22236" y="63843"/>
                  <a:pt x="17846" y="72506"/>
                </a:cubicBezTo>
                <a:lnTo>
                  <a:pt x="7071" y="107535"/>
                </a:lnTo>
                <a:lnTo>
                  <a:pt x="0" y="142137"/>
                </a:lnTo>
              </a:path>
            </a:pathLst>
          </a:cu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1992695" y="2876664"/>
            <a:ext cx="0" cy="244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 rot="16200000">
            <a:off x="1428168" y="3858265"/>
            <a:ext cx="81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Power</a:t>
            </a:r>
          </a:p>
        </p:txBody>
      </p:sp>
      <p:sp>
        <p:nvSpPr>
          <p:cNvPr id="75" name="Arrow: Right 74"/>
          <p:cNvSpPr/>
          <p:nvPr/>
        </p:nvSpPr>
        <p:spPr bwMode="auto">
          <a:xfrm rot="18900000">
            <a:off x="1845980" y="5707834"/>
            <a:ext cx="263889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Arrow: Right 75"/>
          <p:cNvSpPr/>
          <p:nvPr/>
        </p:nvSpPr>
        <p:spPr bwMode="auto">
          <a:xfrm rot="18900000">
            <a:off x="3265433" y="5715314"/>
            <a:ext cx="230225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Arrow: Right 76"/>
          <p:cNvSpPr/>
          <p:nvPr/>
        </p:nvSpPr>
        <p:spPr bwMode="auto">
          <a:xfrm rot="2700000">
            <a:off x="3410052" y="2703087"/>
            <a:ext cx="276650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Arrow: Right 77"/>
          <p:cNvSpPr/>
          <p:nvPr/>
        </p:nvSpPr>
        <p:spPr bwMode="auto">
          <a:xfrm rot="2700000">
            <a:off x="2555013" y="2714496"/>
            <a:ext cx="239400" cy="21602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2609" y="2948235"/>
            <a:ext cx="854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2946A"/>
                </a:solidFill>
              </a:rPr>
              <a:t>Ideal OOK Symbol</a:t>
            </a:r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 bwMode="auto">
          <a:xfrm>
            <a:off x="1726700" y="3317567"/>
            <a:ext cx="1061047" cy="38346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448494" y="4172280"/>
            <a:ext cx="112652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OOK Symbol @ output of RF</a:t>
            </a:r>
          </a:p>
        </p:txBody>
      </p:sp>
      <p:cxnSp>
        <p:nvCxnSpPr>
          <p:cNvPr id="82" name="Straight Arrow Connector 81"/>
          <p:cNvCxnSpPr>
            <a:stCxn id="81" idx="3"/>
            <a:endCxn id="45" idx="9"/>
          </p:cNvCxnSpPr>
          <p:nvPr/>
        </p:nvCxnSpPr>
        <p:spPr bwMode="auto">
          <a:xfrm>
            <a:off x="1575014" y="4541612"/>
            <a:ext cx="533127" cy="2361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3" name="Group 82"/>
          <p:cNvGrpSpPr/>
          <p:nvPr/>
        </p:nvGrpSpPr>
        <p:grpSpPr>
          <a:xfrm>
            <a:off x="1990335" y="3428301"/>
            <a:ext cx="5271765" cy="1897688"/>
            <a:chOff x="1959095" y="3207171"/>
            <a:chExt cx="5271765" cy="1897688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1959095" y="5094759"/>
              <a:ext cx="847403" cy="101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2802044" y="3216696"/>
              <a:ext cx="0" cy="187033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4679840" y="3207171"/>
              <a:ext cx="0" cy="187986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2811260" y="3219974"/>
              <a:ext cx="1865960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4663875" y="5103322"/>
              <a:ext cx="256698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2946A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784702" y="6162875"/>
            <a:ext cx="572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For low data rate data field and SYNC field, see Appendix slides </a:t>
            </a:r>
          </a:p>
        </p:txBody>
      </p:sp>
    </p:spTree>
    <p:extLst>
      <p:ext uri="{BB962C8B-B14F-4D97-AF65-F5344CB8AC3E}">
        <p14:creationId xmlns:p14="http://schemas.microsoft.com/office/powerpoint/2010/main" val="169261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4-xxxx-00-00ax_Throughput_Analysis_Draft.potx [Last saved by user]" id="{03791ABE-4CE4-4A8E-AF4B-40E6C4519A30}" vid="{A266FB23-DF4D-47E7-8213-0EAA9B38B96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f0f002001fb3fd8d0b30a99e294d4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381FC1-741B-44F5-A7D5-1E0C5992DB7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236587-78F6-4167-A05A-F0F8DDBCD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2EDF9-B513-41F5-A248-940A16403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3335</Words>
  <Application>Microsoft Office PowerPoint</Application>
  <PresentationFormat>On-screen Show (4:3)</PresentationFormat>
  <Paragraphs>496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 Unicode MS</vt:lpstr>
      <vt:lpstr>굴림</vt:lpstr>
      <vt:lpstr>굴림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On OOK Waveform Specification</vt:lpstr>
      <vt:lpstr>Introduction</vt:lpstr>
      <vt:lpstr>Demodulation of OOK signal at Wake-Up Radio</vt:lpstr>
      <vt:lpstr>Aspects of the OOK waveform that do NOT need to be specified (1/3)</vt:lpstr>
      <vt:lpstr>Aspects of the OOK waveform that do NOT need to be specified (2/3)</vt:lpstr>
      <vt:lpstr>Aspects of the OOK waveform that do NOT need to be specified (3/3)</vt:lpstr>
      <vt:lpstr>PowerPoint Presentation</vt:lpstr>
      <vt:lpstr>Aspects of the OOK waveform that need to be specified</vt:lpstr>
      <vt:lpstr>Timing Parameters of Ideal OOK Symbol</vt:lpstr>
      <vt:lpstr>TX Requirement: Time Mask</vt:lpstr>
      <vt:lpstr>TX Requirement: HLER</vt:lpstr>
      <vt:lpstr>Aspects of the OOK waveform that need to be specified (high data rate)</vt:lpstr>
      <vt:lpstr>Aspects of the OOK waveform that need to be specified (low data rate)</vt:lpstr>
      <vt:lpstr>Aspects of the OOK waveform that need to be specified (SYNC)</vt:lpstr>
      <vt:lpstr>Other TX Requirements</vt:lpstr>
      <vt:lpstr>Numerical Analysis</vt:lpstr>
      <vt:lpstr>Comparison – Time</vt:lpstr>
      <vt:lpstr>Comparison – Spectral Emission</vt:lpstr>
      <vt:lpstr>Comparison - BER (AWGN)</vt:lpstr>
      <vt:lpstr>Comparison – Frequency</vt:lpstr>
      <vt:lpstr>Comparison - BER (Ch D)</vt:lpstr>
      <vt:lpstr>Conclusion</vt:lpstr>
      <vt:lpstr>Straw Poll #1</vt:lpstr>
      <vt:lpstr>Straw Poll #2</vt:lpstr>
      <vt:lpstr>Straw Poll #3</vt:lpstr>
      <vt:lpstr>Straw Poll #4</vt:lpstr>
      <vt:lpstr>Straw Poll #5</vt:lpstr>
      <vt:lpstr>Straw Poll #6</vt:lpstr>
      <vt:lpstr>References</vt:lpstr>
      <vt:lpstr>Appendix</vt:lpstr>
      <vt:lpstr>Comparison – Spectral Emission</vt:lpstr>
      <vt:lpstr>Comparison - Time</vt:lpstr>
      <vt:lpstr>Symbol Power Distribution in Frequency</vt:lpstr>
      <vt:lpstr>Sequences-based Approach (1/2)</vt:lpstr>
      <vt:lpstr>Sequences-based Approach (2/2)</vt:lpstr>
      <vt:lpstr>Windowing in 802.11-2016 [7]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2016-11-04T22:18:56Z</dcterms:created>
  <dcterms:modified xsi:type="dcterms:W3CDTF">2018-03-06T00:00:37Z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